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8" r:id="rId1"/>
  </p:sldMasterIdLst>
  <p:notesMasterIdLst>
    <p:notesMasterId r:id="rId35"/>
  </p:notesMasterIdLst>
  <p:sldIdLst>
    <p:sldId id="256" r:id="rId2"/>
    <p:sldId id="258" r:id="rId3"/>
    <p:sldId id="260" r:id="rId4"/>
    <p:sldId id="306" r:id="rId5"/>
    <p:sldId id="259" r:id="rId6"/>
    <p:sldId id="262" r:id="rId7"/>
    <p:sldId id="304" r:id="rId8"/>
    <p:sldId id="267" r:id="rId9"/>
    <p:sldId id="263" r:id="rId10"/>
    <p:sldId id="268" r:id="rId11"/>
    <p:sldId id="269" r:id="rId12"/>
    <p:sldId id="309" r:id="rId13"/>
    <p:sldId id="310" r:id="rId14"/>
    <p:sldId id="311" r:id="rId15"/>
    <p:sldId id="315" r:id="rId16"/>
    <p:sldId id="305" r:id="rId17"/>
    <p:sldId id="316" r:id="rId18"/>
    <p:sldId id="317" r:id="rId19"/>
    <p:sldId id="318" r:id="rId20"/>
    <p:sldId id="322" r:id="rId21"/>
    <p:sldId id="320" r:id="rId22"/>
    <p:sldId id="319" r:id="rId23"/>
    <p:sldId id="321" r:id="rId24"/>
    <p:sldId id="327" r:id="rId25"/>
    <p:sldId id="323" r:id="rId26"/>
    <p:sldId id="329" r:id="rId27"/>
    <p:sldId id="330" r:id="rId28"/>
    <p:sldId id="331" r:id="rId29"/>
    <p:sldId id="332" r:id="rId30"/>
    <p:sldId id="333" r:id="rId31"/>
    <p:sldId id="325" r:id="rId32"/>
    <p:sldId id="273" r:id="rId33"/>
    <p:sldId id="272" r:id="rId34"/>
  </p:sldIdLst>
  <p:sldSz cx="9144000" cy="5143500" type="screen16x9"/>
  <p:notesSz cx="6858000" cy="9144000"/>
  <p:embeddedFontLst>
    <p:embeddedFont>
      <p:font typeface="DM Serif Text" pitchFamily="2" charset="0"/>
      <p:regular r:id="rId36"/>
      <p:italic r:id="rId37"/>
    </p:embeddedFont>
    <p:embeddedFont>
      <p:font typeface="Merriweather Sans" pitchFamily="2" charset="0"/>
      <p:regular r:id="rId38"/>
      <p:bold r:id="rId39"/>
      <p:italic r:id="rId40"/>
      <p:boldItalic r:id="rId41"/>
    </p:embeddedFont>
    <p:embeddedFont>
      <p:font typeface="강원교육모두 Bold" panose="02020603020101020101" pitchFamily="18" charset="-127"/>
      <p:regular r:id="rId42"/>
    </p:embeddedFont>
    <p:embeddedFont>
      <p:font typeface="강원교육모두 Light" panose="02020603020101020101" pitchFamily="18" charset="-127"/>
      <p:regular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2500"/>
    <a:srgbClr val="761400"/>
    <a:srgbClr val="A61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9F2FFC0-3F93-4A2B-BD46-5AA802F017B2}">
  <a:tblStyle styleId="{19F2FFC0-3F93-4A2B-BD46-5AA802F017B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211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9" name="Google Shape;6779;g12221d9fa3a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0" name="Google Shape;6780;g12221d9fa3a_0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2" name="Google Shape;6802;g12221d9fa3a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3" name="Google Shape;6803;g12221d9fa3a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0" name="Google Shape;8120;g12221d9fa3a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1" name="Google Shape;8121;g12221d9fa3a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99703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3" name="Google Shape;6813;g12221d9fa3a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4" name="Google Shape;6814;g12221d9fa3a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7253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4" name="Google Shape;8014;g12221d9fa3a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5" name="Google Shape;8015;g12221d9fa3a_0_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1312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4" name="Google Shape;8014;g12221d9fa3a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5" name="Google Shape;8015;g12221d9fa3a_0_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13875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Google Shape;4113;g12221d9fa3a_0_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4" name="Google Shape;4114;g12221d9fa3a_0_5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6763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Google Shape;4113;g12221d9fa3a_0_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4" name="Google Shape;4114;g12221d9fa3a_0_5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48545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6" name="Google Shape;2896;gf3ed094d0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7" name="Google Shape;2897;gf3ed094d0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57478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7" name="Google Shape;8057;gf3ed094d0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8" name="Google Shape;8058;gf3ed094d0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6588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gf3ed094d06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7" name="Google Shape;1827;gf3ed094d06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7" name="Google Shape;8057;gf3ed094d0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8" name="Google Shape;8058;gf3ed094d0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645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7" name="Google Shape;8057;gf3ed094d0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8" name="Google Shape;8058;gf3ed094d0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18339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7" name="Google Shape;8057;gf3ed094d0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8" name="Google Shape;8058;gf3ed094d0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3468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7" name="Google Shape;8057;gf3ed094d0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8" name="Google Shape;8058;gf3ed094d0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4607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7" name="Google Shape;8057;gf3ed094d0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8" name="Google Shape;8058;gf3ed094d0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85807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4" name="Google Shape;8234;g12221d9fa3a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5" name="Google Shape;8235;g12221d9fa3a_0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29655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4" name="Google Shape;8234;g12221d9fa3a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5" name="Google Shape;8235;g12221d9fa3a_0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0957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0" name="Google Shape;8070;g12221d9fa3a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1" name="Google Shape;8071;g12221d9fa3a_0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7" name="Google Shape;8057;gf3ed094d0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8" name="Google Shape;8058;gf3ed094d0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6" name="Google Shape;2896;gf3ed094d0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7" name="Google Shape;2897;gf3ed094d0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4" name="Google Shape;8014;g12221d9fa3a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5" name="Google Shape;8015;g12221d9fa3a_0_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1734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12221d9fa3a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12221d9fa3a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2" name="Google Shape;4012;g12221d9fa3a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3" name="Google Shape;4013;g12221d9fa3a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" name="Google Shape;3993;gf3ed094d0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4" name="Google Shape;3994;gf3ed094d0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3683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7" name="Google Shape;5467;g12221d9fa3a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8" name="Google Shape;5468;g12221d9fa3a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0" name="Google Shape;4070;g12221d9fa3a_0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1" name="Google Shape;4071;g12221d9fa3a_0_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noFill/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t="15132" b="472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-4875"/>
            <a:ext cx="9144000" cy="5143500"/>
          </a:xfrm>
          <a:prstGeom prst="rect">
            <a:avLst/>
          </a:prstGeom>
          <a:solidFill>
            <a:srgbClr val="F1EAEA">
              <a:alpha val="65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3100" y="967250"/>
            <a:ext cx="4047000" cy="22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00"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384500" y="3524525"/>
            <a:ext cx="2704200" cy="6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 rot="-1223988" flipH="1">
            <a:off x="-269866" y="3192140"/>
            <a:ext cx="1782036" cy="2823923"/>
          </a:xfrm>
          <a:custGeom>
            <a:avLst/>
            <a:gdLst/>
            <a:ahLst/>
            <a:cxnLst/>
            <a:rect l="l" t="t" r="r" b="b"/>
            <a:pathLst>
              <a:path w="49574" h="78558" extrusionOk="0">
                <a:moveTo>
                  <a:pt x="26169" y="8227"/>
                </a:moveTo>
                <a:cubicBezTo>
                  <a:pt x="26560" y="8227"/>
                  <a:pt x="26966" y="8293"/>
                  <a:pt x="27379" y="8450"/>
                </a:cubicBezTo>
                <a:cubicBezTo>
                  <a:pt x="26969" y="8295"/>
                  <a:pt x="26559" y="8229"/>
                  <a:pt x="26171" y="8229"/>
                </a:cubicBezTo>
                <a:cubicBezTo>
                  <a:pt x="25741" y="8229"/>
                  <a:pt x="25332" y="8306"/>
                  <a:pt x="24951" y="8431"/>
                </a:cubicBezTo>
                <a:lnTo>
                  <a:pt x="24951" y="8431"/>
                </a:lnTo>
                <a:cubicBezTo>
                  <a:pt x="25333" y="8306"/>
                  <a:pt x="25742" y="8227"/>
                  <a:pt x="26169" y="8227"/>
                </a:cubicBezTo>
                <a:close/>
                <a:moveTo>
                  <a:pt x="14029" y="9431"/>
                </a:moveTo>
                <a:cubicBezTo>
                  <a:pt x="14121" y="11890"/>
                  <a:pt x="15580" y="13982"/>
                  <a:pt x="17068" y="16004"/>
                </a:cubicBezTo>
                <a:cubicBezTo>
                  <a:pt x="15580" y="13988"/>
                  <a:pt x="14121" y="11890"/>
                  <a:pt x="14029" y="9431"/>
                </a:cubicBezTo>
                <a:close/>
                <a:moveTo>
                  <a:pt x="37461" y="18821"/>
                </a:moveTo>
                <a:cubicBezTo>
                  <a:pt x="37585" y="19343"/>
                  <a:pt x="37716" y="19871"/>
                  <a:pt x="37850" y="20395"/>
                </a:cubicBezTo>
                <a:cubicBezTo>
                  <a:pt x="37711" y="19872"/>
                  <a:pt x="37584" y="19341"/>
                  <a:pt x="37461" y="18821"/>
                </a:cubicBezTo>
                <a:close/>
                <a:moveTo>
                  <a:pt x="36378" y="22205"/>
                </a:moveTo>
                <a:lnTo>
                  <a:pt x="36378" y="22205"/>
                </a:lnTo>
                <a:cubicBezTo>
                  <a:pt x="36561" y="22862"/>
                  <a:pt x="36715" y="23525"/>
                  <a:pt x="36864" y="24188"/>
                </a:cubicBezTo>
                <a:cubicBezTo>
                  <a:pt x="36715" y="23531"/>
                  <a:pt x="36561" y="22862"/>
                  <a:pt x="36378" y="22205"/>
                </a:cubicBezTo>
                <a:close/>
                <a:moveTo>
                  <a:pt x="22638" y="33951"/>
                </a:moveTo>
                <a:cubicBezTo>
                  <a:pt x="22407" y="34451"/>
                  <a:pt x="22103" y="34909"/>
                  <a:pt x="21711" y="35340"/>
                </a:cubicBezTo>
                <a:lnTo>
                  <a:pt x="21711" y="35340"/>
                </a:lnTo>
                <a:cubicBezTo>
                  <a:pt x="22081" y="34930"/>
                  <a:pt x="22396" y="34471"/>
                  <a:pt x="22638" y="33951"/>
                </a:cubicBezTo>
                <a:close/>
                <a:moveTo>
                  <a:pt x="21625" y="35434"/>
                </a:moveTo>
                <a:cubicBezTo>
                  <a:pt x="21311" y="35773"/>
                  <a:pt x="20957" y="36081"/>
                  <a:pt x="20573" y="36360"/>
                </a:cubicBezTo>
                <a:cubicBezTo>
                  <a:pt x="20954" y="36079"/>
                  <a:pt x="21308" y="35773"/>
                  <a:pt x="21625" y="35434"/>
                </a:cubicBezTo>
                <a:close/>
                <a:moveTo>
                  <a:pt x="47940" y="36886"/>
                </a:moveTo>
                <a:lnTo>
                  <a:pt x="47940" y="36886"/>
                </a:lnTo>
                <a:cubicBezTo>
                  <a:pt x="48837" y="38985"/>
                  <a:pt x="49064" y="41361"/>
                  <a:pt x="48604" y="43758"/>
                </a:cubicBezTo>
                <a:cubicBezTo>
                  <a:pt x="48426" y="44701"/>
                  <a:pt x="48135" y="45625"/>
                  <a:pt x="47754" y="46502"/>
                </a:cubicBezTo>
                <a:lnTo>
                  <a:pt x="47754" y="46502"/>
                </a:lnTo>
                <a:cubicBezTo>
                  <a:pt x="49082" y="43437"/>
                  <a:pt x="49209" y="39866"/>
                  <a:pt x="47940" y="36886"/>
                </a:cubicBezTo>
                <a:close/>
                <a:moveTo>
                  <a:pt x="44839" y="49339"/>
                </a:moveTo>
                <a:cubicBezTo>
                  <a:pt x="44826" y="49374"/>
                  <a:pt x="44813" y="49410"/>
                  <a:pt x="44800" y="49446"/>
                </a:cubicBezTo>
                <a:lnTo>
                  <a:pt x="44778" y="49495"/>
                </a:lnTo>
                <a:cubicBezTo>
                  <a:pt x="44799" y="49443"/>
                  <a:pt x="44819" y="49391"/>
                  <a:pt x="44839" y="49339"/>
                </a:cubicBezTo>
                <a:close/>
                <a:moveTo>
                  <a:pt x="45575" y="49889"/>
                </a:moveTo>
                <a:lnTo>
                  <a:pt x="45575" y="49889"/>
                </a:lnTo>
                <a:cubicBezTo>
                  <a:pt x="45564" y="49900"/>
                  <a:pt x="45559" y="49911"/>
                  <a:pt x="45547" y="49916"/>
                </a:cubicBezTo>
                <a:lnTo>
                  <a:pt x="45575" y="49889"/>
                </a:lnTo>
                <a:close/>
                <a:moveTo>
                  <a:pt x="17854" y="68650"/>
                </a:moveTo>
                <a:lnTo>
                  <a:pt x="17837" y="68661"/>
                </a:lnTo>
                <a:cubicBezTo>
                  <a:pt x="17462" y="68838"/>
                  <a:pt x="17070" y="69004"/>
                  <a:pt x="16678" y="69093"/>
                </a:cubicBezTo>
                <a:lnTo>
                  <a:pt x="16678" y="69093"/>
                </a:lnTo>
                <a:cubicBezTo>
                  <a:pt x="17070" y="69004"/>
                  <a:pt x="17462" y="68838"/>
                  <a:pt x="17837" y="68656"/>
                </a:cubicBezTo>
                <a:lnTo>
                  <a:pt x="17854" y="68650"/>
                </a:lnTo>
                <a:close/>
                <a:moveTo>
                  <a:pt x="14697" y="72925"/>
                </a:moveTo>
                <a:lnTo>
                  <a:pt x="14697" y="72925"/>
                </a:lnTo>
                <a:cubicBezTo>
                  <a:pt x="14018" y="73464"/>
                  <a:pt x="13315" y="73973"/>
                  <a:pt x="12599" y="74459"/>
                </a:cubicBezTo>
                <a:lnTo>
                  <a:pt x="12599" y="74459"/>
                </a:lnTo>
                <a:cubicBezTo>
                  <a:pt x="13316" y="73973"/>
                  <a:pt x="14018" y="73464"/>
                  <a:pt x="14697" y="72925"/>
                </a:cubicBezTo>
                <a:close/>
                <a:moveTo>
                  <a:pt x="23115" y="277"/>
                </a:moveTo>
                <a:cubicBezTo>
                  <a:pt x="23353" y="277"/>
                  <a:pt x="23596" y="294"/>
                  <a:pt x="23840" y="327"/>
                </a:cubicBezTo>
                <a:cubicBezTo>
                  <a:pt x="25396" y="554"/>
                  <a:pt x="26764" y="1534"/>
                  <a:pt x="27783" y="2365"/>
                </a:cubicBezTo>
                <a:cubicBezTo>
                  <a:pt x="31753" y="5604"/>
                  <a:pt x="34782" y="10079"/>
                  <a:pt x="36311" y="14968"/>
                </a:cubicBezTo>
                <a:cubicBezTo>
                  <a:pt x="36671" y="16126"/>
                  <a:pt x="36959" y="17322"/>
                  <a:pt x="37236" y="18485"/>
                </a:cubicBezTo>
                <a:cubicBezTo>
                  <a:pt x="37446" y="19365"/>
                  <a:pt x="37667" y="20273"/>
                  <a:pt x="37917" y="21165"/>
                </a:cubicBezTo>
                <a:cubicBezTo>
                  <a:pt x="38465" y="23125"/>
                  <a:pt x="39085" y="24665"/>
                  <a:pt x="39860" y="26027"/>
                </a:cubicBezTo>
                <a:cubicBezTo>
                  <a:pt x="40863" y="27777"/>
                  <a:pt x="42214" y="29333"/>
                  <a:pt x="43526" y="30834"/>
                </a:cubicBezTo>
                <a:cubicBezTo>
                  <a:pt x="45149" y="32705"/>
                  <a:pt x="46832" y="34644"/>
                  <a:pt x="47812" y="36936"/>
                </a:cubicBezTo>
                <a:cubicBezTo>
                  <a:pt x="49573" y="41067"/>
                  <a:pt x="48615" y="46345"/>
                  <a:pt x="45487" y="49778"/>
                </a:cubicBezTo>
                <a:lnTo>
                  <a:pt x="44949" y="49440"/>
                </a:lnTo>
                <a:cubicBezTo>
                  <a:pt x="45846" y="47053"/>
                  <a:pt x="45824" y="44196"/>
                  <a:pt x="44883" y="41599"/>
                </a:cubicBezTo>
                <a:cubicBezTo>
                  <a:pt x="44152" y="39561"/>
                  <a:pt x="42939" y="37739"/>
                  <a:pt x="41765" y="35973"/>
                </a:cubicBezTo>
                <a:cubicBezTo>
                  <a:pt x="40840" y="34577"/>
                  <a:pt x="39877" y="33132"/>
                  <a:pt x="39163" y="31587"/>
                </a:cubicBezTo>
                <a:cubicBezTo>
                  <a:pt x="38603" y="30391"/>
                  <a:pt x="38155" y="29067"/>
                  <a:pt x="37739" y="27422"/>
                </a:cubicBezTo>
                <a:cubicBezTo>
                  <a:pt x="37551" y="26669"/>
                  <a:pt x="37385" y="25900"/>
                  <a:pt x="37219" y="25152"/>
                </a:cubicBezTo>
                <a:cubicBezTo>
                  <a:pt x="37008" y="24172"/>
                  <a:pt x="36781" y="23158"/>
                  <a:pt x="36510" y="22162"/>
                </a:cubicBezTo>
                <a:cubicBezTo>
                  <a:pt x="35347" y="17936"/>
                  <a:pt x="33143" y="13833"/>
                  <a:pt x="30302" y="10610"/>
                </a:cubicBezTo>
                <a:cubicBezTo>
                  <a:pt x="29560" y="9768"/>
                  <a:pt x="28564" y="8750"/>
                  <a:pt x="27428" y="8318"/>
                </a:cubicBezTo>
                <a:cubicBezTo>
                  <a:pt x="26998" y="8156"/>
                  <a:pt x="26575" y="8088"/>
                  <a:pt x="26168" y="8088"/>
                </a:cubicBezTo>
                <a:cubicBezTo>
                  <a:pt x="25085" y="8088"/>
                  <a:pt x="24116" y="8571"/>
                  <a:pt x="23419" y="9054"/>
                </a:cubicBezTo>
                <a:cubicBezTo>
                  <a:pt x="21525" y="10366"/>
                  <a:pt x="20501" y="12355"/>
                  <a:pt x="20606" y="14503"/>
                </a:cubicBezTo>
                <a:cubicBezTo>
                  <a:pt x="20717" y="16668"/>
                  <a:pt x="21896" y="18706"/>
                  <a:pt x="23037" y="20672"/>
                </a:cubicBezTo>
                <a:cubicBezTo>
                  <a:pt x="23275" y="21076"/>
                  <a:pt x="23519" y="21497"/>
                  <a:pt x="23746" y="21907"/>
                </a:cubicBezTo>
                <a:cubicBezTo>
                  <a:pt x="25391" y="24881"/>
                  <a:pt x="26565" y="28181"/>
                  <a:pt x="27140" y="31459"/>
                </a:cubicBezTo>
                <a:cubicBezTo>
                  <a:pt x="27356" y="32689"/>
                  <a:pt x="27545" y="34261"/>
                  <a:pt x="27085" y="35485"/>
                </a:cubicBezTo>
                <a:cubicBezTo>
                  <a:pt x="26432" y="37219"/>
                  <a:pt x="24798" y="37739"/>
                  <a:pt x="23065" y="38287"/>
                </a:cubicBezTo>
                <a:cubicBezTo>
                  <a:pt x="21403" y="38808"/>
                  <a:pt x="19687" y="39356"/>
                  <a:pt x="18906" y="41062"/>
                </a:cubicBezTo>
                <a:cubicBezTo>
                  <a:pt x="18059" y="42917"/>
                  <a:pt x="18662" y="45337"/>
                  <a:pt x="19238" y="47674"/>
                </a:cubicBezTo>
                <a:cubicBezTo>
                  <a:pt x="19427" y="48410"/>
                  <a:pt x="19615" y="49174"/>
                  <a:pt x="19753" y="49900"/>
                </a:cubicBezTo>
                <a:cubicBezTo>
                  <a:pt x="20246" y="52497"/>
                  <a:pt x="20058" y="54933"/>
                  <a:pt x="19222" y="56755"/>
                </a:cubicBezTo>
                <a:cubicBezTo>
                  <a:pt x="18640" y="58018"/>
                  <a:pt x="17256" y="58832"/>
                  <a:pt x="15916" y="59624"/>
                </a:cubicBezTo>
                <a:cubicBezTo>
                  <a:pt x="14393" y="60521"/>
                  <a:pt x="12820" y="61446"/>
                  <a:pt x="12410" y="63046"/>
                </a:cubicBezTo>
                <a:cubicBezTo>
                  <a:pt x="12111" y="64231"/>
                  <a:pt x="12477" y="65660"/>
                  <a:pt x="13523" y="67415"/>
                </a:cubicBezTo>
                <a:cubicBezTo>
                  <a:pt x="14016" y="68229"/>
                  <a:pt x="14542" y="68783"/>
                  <a:pt x="15091" y="69060"/>
                </a:cubicBezTo>
                <a:cubicBezTo>
                  <a:pt x="15430" y="69233"/>
                  <a:pt x="15765" y="69302"/>
                  <a:pt x="16095" y="69302"/>
                </a:cubicBezTo>
                <a:cubicBezTo>
                  <a:pt x="16716" y="69302"/>
                  <a:pt x="17319" y="69055"/>
                  <a:pt x="17898" y="68783"/>
                </a:cubicBezTo>
                <a:lnTo>
                  <a:pt x="17915" y="68778"/>
                </a:lnTo>
                <a:cubicBezTo>
                  <a:pt x="17963" y="68754"/>
                  <a:pt x="18008" y="68745"/>
                  <a:pt x="18049" y="68745"/>
                </a:cubicBezTo>
                <a:cubicBezTo>
                  <a:pt x="18179" y="68745"/>
                  <a:pt x="18263" y="68841"/>
                  <a:pt x="18280" y="68866"/>
                </a:cubicBezTo>
                <a:cubicBezTo>
                  <a:pt x="18308" y="68894"/>
                  <a:pt x="18424" y="69060"/>
                  <a:pt x="18280" y="69237"/>
                </a:cubicBezTo>
                <a:cubicBezTo>
                  <a:pt x="18114" y="69437"/>
                  <a:pt x="17954" y="69630"/>
                  <a:pt x="17793" y="69813"/>
                </a:cubicBezTo>
                <a:cubicBezTo>
                  <a:pt x="15063" y="72947"/>
                  <a:pt x="11414" y="75162"/>
                  <a:pt x="7908" y="77167"/>
                </a:cubicBezTo>
                <a:cubicBezTo>
                  <a:pt x="6908" y="77737"/>
                  <a:pt x="5856" y="78278"/>
                  <a:pt x="4809" y="78278"/>
                </a:cubicBezTo>
                <a:cubicBezTo>
                  <a:pt x="4576" y="78278"/>
                  <a:pt x="4342" y="78251"/>
                  <a:pt x="4110" y="78192"/>
                </a:cubicBezTo>
                <a:cubicBezTo>
                  <a:pt x="3384" y="78003"/>
                  <a:pt x="2692" y="77483"/>
                  <a:pt x="2050" y="76647"/>
                </a:cubicBezTo>
                <a:cubicBezTo>
                  <a:pt x="793" y="75018"/>
                  <a:pt x="289" y="73584"/>
                  <a:pt x="505" y="72272"/>
                </a:cubicBezTo>
                <a:cubicBezTo>
                  <a:pt x="865" y="70046"/>
                  <a:pt x="3201" y="68479"/>
                  <a:pt x="5671" y="66823"/>
                </a:cubicBezTo>
                <a:cubicBezTo>
                  <a:pt x="7681" y="65472"/>
                  <a:pt x="9763" y="64076"/>
                  <a:pt x="10694" y="62276"/>
                </a:cubicBezTo>
                <a:cubicBezTo>
                  <a:pt x="12001" y="59740"/>
                  <a:pt x="12366" y="56606"/>
                  <a:pt x="11724" y="53444"/>
                </a:cubicBezTo>
                <a:cubicBezTo>
                  <a:pt x="11547" y="52574"/>
                  <a:pt x="11292" y="51672"/>
                  <a:pt x="11054" y="50797"/>
                </a:cubicBezTo>
                <a:cubicBezTo>
                  <a:pt x="10301" y="48100"/>
                  <a:pt x="9531" y="45309"/>
                  <a:pt x="10766" y="42900"/>
                </a:cubicBezTo>
                <a:cubicBezTo>
                  <a:pt x="11895" y="40702"/>
                  <a:pt x="14338" y="39616"/>
                  <a:pt x="16702" y="38570"/>
                </a:cubicBezTo>
                <a:cubicBezTo>
                  <a:pt x="18563" y="37739"/>
                  <a:pt x="20490" y="36886"/>
                  <a:pt x="21780" y="35474"/>
                </a:cubicBezTo>
                <a:cubicBezTo>
                  <a:pt x="22223" y="34987"/>
                  <a:pt x="22577" y="34444"/>
                  <a:pt x="22827" y="33863"/>
                </a:cubicBezTo>
                <a:cubicBezTo>
                  <a:pt x="23569" y="32152"/>
                  <a:pt x="23347" y="30202"/>
                  <a:pt x="23065" y="28691"/>
                </a:cubicBezTo>
                <a:cubicBezTo>
                  <a:pt x="22334" y="24737"/>
                  <a:pt x="20728" y="20910"/>
                  <a:pt x="18419" y="17621"/>
                </a:cubicBezTo>
                <a:cubicBezTo>
                  <a:pt x="18103" y="17167"/>
                  <a:pt x="17765" y="16707"/>
                  <a:pt x="17433" y="16264"/>
                </a:cubicBezTo>
                <a:cubicBezTo>
                  <a:pt x="15866" y="14149"/>
                  <a:pt x="14249" y="11956"/>
                  <a:pt x="14166" y="9392"/>
                </a:cubicBezTo>
                <a:cubicBezTo>
                  <a:pt x="14088" y="6856"/>
                  <a:pt x="15589" y="4231"/>
                  <a:pt x="18280" y="2193"/>
                </a:cubicBezTo>
                <a:cubicBezTo>
                  <a:pt x="19482" y="1285"/>
                  <a:pt x="21237" y="277"/>
                  <a:pt x="23115" y="277"/>
                </a:cubicBezTo>
                <a:close/>
                <a:moveTo>
                  <a:pt x="23110" y="0"/>
                </a:moveTo>
                <a:cubicBezTo>
                  <a:pt x="21160" y="0"/>
                  <a:pt x="19349" y="1036"/>
                  <a:pt x="18114" y="1971"/>
                </a:cubicBezTo>
                <a:cubicBezTo>
                  <a:pt x="15345" y="4065"/>
                  <a:pt x="13806" y="6773"/>
                  <a:pt x="13889" y="9397"/>
                </a:cubicBezTo>
                <a:cubicBezTo>
                  <a:pt x="13972" y="12055"/>
                  <a:pt x="15617" y="14276"/>
                  <a:pt x="17212" y="16425"/>
                </a:cubicBezTo>
                <a:cubicBezTo>
                  <a:pt x="17538" y="16868"/>
                  <a:pt x="17876" y="17327"/>
                  <a:pt x="18192" y="17776"/>
                </a:cubicBezTo>
                <a:cubicBezTo>
                  <a:pt x="20479" y="21038"/>
                  <a:pt x="22068" y="24825"/>
                  <a:pt x="22793" y="28740"/>
                </a:cubicBezTo>
                <a:cubicBezTo>
                  <a:pt x="23065" y="30213"/>
                  <a:pt x="23286" y="32113"/>
                  <a:pt x="22577" y="33758"/>
                </a:cubicBezTo>
                <a:cubicBezTo>
                  <a:pt x="21553" y="36111"/>
                  <a:pt x="19028" y="37230"/>
                  <a:pt x="16591" y="38315"/>
                </a:cubicBezTo>
                <a:cubicBezTo>
                  <a:pt x="14182" y="39384"/>
                  <a:pt x="11696" y="40486"/>
                  <a:pt x="10517" y="42778"/>
                </a:cubicBezTo>
                <a:cubicBezTo>
                  <a:pt x="9232" y="45276"/>
                  <a:pt x="10024" y="48122"/>
                  <a:pt x="10788" y="50874"/>
                </a:cubicBezTo>
                <a:cubicBezTo>
                  <a:pt x="11026" y="51744"/>
                  <a:pt x="11275" y="52635"/>
                  <a:pt x="11452" y="53499"/>
                </a:cubicBezTo>
                <a:cubicBezTo>
                  <a:pt x="12078" y="56595"/>
                  <a:pt x="11724" y="59668"/>
                  <a:pt x="10445" y="62149"/>
                </a:cubicBezTo>
                <a:cubicBezTo>
                  <a:pt x="9553" y="63888"/>
                  <a:pt x="7499" y="65261"/>
                  <a:pt x="5516" y="66596"/>
                </a:cubicBezTo>
                <a:cubicBezTo>
                  <a:pt x="3107" y="68213"/>
                  <a:pt x="615" y="69885"/>
                  <a:pt x="233" y="72228"/>
                </a:cubicBezTo>
                <a:cubicBezTo>
                  <a:pt x="1" y="73623"/>
                  <a:pt x="527" y="75124"/>
                  <a:pt x="1828" y="76818"/>
                </a:cubicBezTo>
                <a:cubicBezTo>
                  <a:pt x="2509" y="77704"/>
                  <a:pt x="3257" y="78252"/>
                  <a:pt x="4038" y="78457"/>
                </a:cubicBezTo>
                <a:cubicBezTo>
                  <a:pt x="4298" y="78524"/>
                  <a:pt x="4558" y="78557"/>
                  <a:pt x="4818" y="78557"/>
                </a:cubicBezTo>
                <a:cubicBezTo>
                  <a:pt x="5926" y="78557"/>
                  <a:pt x="7011" y="77998"/>
                  <a:pt x="8047" y="77405"/>
                </a:cubicBezTo>
                <a:cubicBezTo>
                  <a:pt x="11425" y="75473"/>
                  <a:pt x="14958" y="73341"/>
                  <a:pt x="17688" y="70350"/>
                </a:cubicBezTo>
                <a:cubicBezTo>
                  <a:pt x="17799" y="70228"/>
                  <a:pt x="17904" y="70112"/>
                  <a:pt x="18003" y="69996"/>
                </a:cubicBezTo>
                <a:cubicBezTo>
                  <a:pt x="18164" y="69808"/>
                  <a:pt x="18330" y="69614"/>
                  <a:pt x="18491" y="69414"/>
                </a:cubicBezTo>
                <a:cubicBezTo>
                  <a:pt x="18696" y="69165"/>
                  <a:pt x="18640" y="68872"/>
                  <a:pt x="18502" y="68695"/>
                </a:cubicBezTo>
                <a:cubicBezTo>
                  <a:pt x="18401" y="68567"/>
                  <a:pt x="18238" y="68469"/>
                  <a:pt x="18049" y="68469"/>
                </a:cubicBezTo>
                <a:cubicBezTo>
                  <a:pt x="17967" y="68469"/>
                  <a:pt x="17881" y="68487"/>
                  <a:pt x="17793" y="68528"/>
                </a:cubicBezTo>
                <a:lnTo>
                  <a:pt x="17776" y="68534"/>
                </a:lnTo>
                <a:cubicBezTo>
                  <a:pt x="17231" y="68788"/>
                  <a:pt x="16662" y="69022"/>
                  <a:pt x="16088" y="69022"/>
                </a:cubicBezTo>
                <a:cubicBezTo>
                  <a:pt x="15798" y="69022"/>
                  <a:pt x="15507" y="68963"/>
                  <a:pt x="15218" y="68816"/>
                </a:cubicBezTo>
                <a:cubicBezTo>
                  <a:pt x="14714" y="68562"/>
                  <a:pt x="14227" y="68041"/>
                  <a:pt x="13762" y="67271"/>
                </a:cubicBezTo>
                <a:cubicBezTo>
                  <a:pt x="12754" y="65582"/>
                  <a:pt x="12399" y="64226"/>
                  <a:pt x="12682" y="63118"/>
                </a:cubicBezTo>
                <a:cubicBezTo>
                  <a:pt x="13058" y="61628"/>
                  <a:pt x="14515" y="60770"/>
                  <a:pt x="16054" y="59862"/>
                </a:cubicBezTo>
                <a:cubicBezTo>
                  <a:pt x="17433" y="59053"/>
                  <a:pt x="18856" y="58212"/>
                  <a:pt x="19476" y="56872"/>
                </a:cubicBezTo>
                <a:cubicBezTo>
                  <a:pt x="20335" y="54994"/>
                  <a:pt x="20529" y="52502"/>
                  <a:pt x="20025" y="49850"/>
                </a:cubicBezTo>
                <a:cubicBezTo>
                  <a:pt x="19881" y="49113"/>
                  <a:pt x="19692" y="48349"/>
                  <a:pt x="19510" y="47607"/>
                </a:cubicBezTo>
                <a:cubicBezTo>
                  <a:pt x="18939" y="45315"/>
                  <a:pt x="18352" y="42944"/>
                  <a:pt x="19155" y="41178"/>
                </a:cubicBezTo>
                <a:cubicBezTo>
                  <a:pt x="19886" y="39583"/>
                  <a:pt x="21547" y="39057"/>
                  <a:pt x="23148" y="38548"/>
                </a:cubicBezTo>
                <a:cubicBezTo>
                  <a:pt x="24870" y="38005"/>
                  <a:pt x="26642" y="37446"/>
                  <a:pt x="27345" y="35579"/>
                </a:cubicBezTo>
                <a:cubicBezTo>
                  <a:pt x="27827" y="34295"/>
                  <a:pt x="27633" y="32678"/>
                  <a:pt x="27412" y="31415"/>
                </a:cubicBezTo>
                <a:cubicBezTo>
                  <a:pt x="26830" y="28104"/>
                  <a:pt x="25645" y="24770"/>
                  <a:pt x="23990" y="21774"/>
                </a:cubicBezTo>
                <a:cubicBezTo>
                  <a:pt x="23763" y="21364"/>
                  <a:pt x="23519" y="20949"/>
                  <a:pt x="23281" y="20545"/>
                </a:cubicBezTo>
                <a:lnTo>
                  <a:pt x="23275" y="20534"/>
                </a:lnTo>
                <a:cubicBezTo>
                  <a:pt x="22151" y="18595"/>
                  <a:pt x="20988" y="16585"/>
                  <a:pt x="20883" y="14492"/>
                </a:cubicBezTo>
                <a:cubicBezTo>
                  <a:pt x="20783" y="12438"/>
                  <a:pt x="21763" y="10538"/>
                  <a:pt x="23574" y="9281"/>
                </a:cubicBezTo>
                <a:cubicBezTo>
                  <a:pt x="24233" y="8825"/>
                  <a:pt x="25151" y="8365"/>
                  <a:pt x="26169" y="8365"/>
                </a:cubicBezTo>
                <a:cubicBezTo>
                  <a:pt x="26546" y="8365"/>
                  <a:pt x="26938" y="8428"/>
                  <a:pt x="27334" y="8578"/>
                </a:cubicBezTo>
                <a:cubicBezTo>
                  <a:pt x="28409" y="8988"/>
                  <a:pt x="29372" y="9973"/>
                  <a:pt x="30092" y="10793"/>
                </a:cubicBezTo>
                <a:cubicBezTo>
                  <a:pt x="32905" y="13988"/>
                  <a:pt x="35092" y="18053"/>
                  <a:pt x="36244" y="22239"/>
                </a:cubicBezTo>
                <a:cubicBezTo>
                  <a:pt x="36516" y="23225"/>
                  <a:pt x="36737" y="24233"/>
                  <a:pt x="36953" y="25218"/>
                </a:cubicBezTo>
                <a:cubicBezTo>
                  <a:pt x="37114" y="25961"/>
                  <a:pt x="37280" y="26730"/>
                  <a:pt x="37474" y="27489"/>
                </a:cubicBezTo>
                <a:cubicBezTo>
                  <a:pt x="37889" y="29156"/>
                  <a:pt x="38349" y="30496"/>
                  <a:pt x="38908" y="31703"/>
                </a:cubicBezTo>
                <a:cubicBezTo>
                  <a:pt x="39639" y="33265"/>
                  <a:pt x="40602" y="34721"/>
                  <a:pt x="41538" y="36128"/>
                </a:cubicBezTo>
                <a:cubicBezTo>
                  <a:pt x="42701" y="37878"/>
                  <a:pt x="43903" y="39688"/>
                  <a:pt x="44623" y="41693"/>
                </a:cubicBezTo>
                <a:cubicBezTo>
                  <a:pt x="45553" y="44273"/>
                  <a:pt x="45564" y="47098"/>
                  <a:pt x="44650" y="49446"/>
                </a:cubicBezTo>
                <a:lnTo>
                  <a:pt x="44606" y="49551"/>
                </a:lnTo>
                <a:lnTo>
                  <a:pt x="45536" y="50138"/>
                </a:lnTo>
                <a:lnTo>
                  <a:pt x="45614" y="50055"/>
                </a:lnTo>
                <a:cubicBezTo>
                  <a:pt x="45636" y="50033"/>
                  <a:pt x="45653" y="50005"/>
                  <a:pt x="45675" y="49983"/>
                </a:cubicBezTo>
                <a:cubicBezTo>
                  <a:pt x="47209" y="48305"/>
                  <a:pt x="48300" y="46106"/>
                  <a:pt x="48743" y="43786"/>
                </a:cubicBezTo>
                <a:cubicBezTo>
                  <a:pt x="49208" y="41361"/>
                  <a:pt x="48975" y="38957"/>
                  <a:pt x="48067" y="36831"/>
                </a:cubicBezTo>
                <a:cubicBezTo>
                  <a:pt x="47070" y="34494"/>
                  <a:pt x="45376" y="32539"/>
                  <a:pt x="43731" y="30651"/>
                </a:cubicBezTo>
                <a:cubicBezTo>
                  <a:pt x="42435" y="29161"/>
                  <a:pt x="41090" y="27616"/>
                  <a:pt x="40104" y="25889"/>
                </a:cubicBezTo>
                <a:cubicBezTo>
                  <a:pt x="39334" y="24548"/>
                  <a:pt x="38725" y="23026"/>
                  <a:pt x="38182" y="21093"/>
                </a:cubicBezTo>
                <a:cubicBezTo>
                  <a:pt x="37933" y="20207"/>
                  <a:pt x="37717" y="19299"/>
                  <a:pt x="37507" y="18418"/>
                </a:cubicBezTo>
                <a:cubicBezTo>
                  <a:pt x="37230" y="17255"/>
                  <a:pt x="36942" y="16048"/>
                  <a:pt x="36577" y="14885"/>
                </a:cubicBezTo>
                <a:cubicBezTo>
                  <a:pt x="35032" y="9946"/>
                  <a:pt x="31969" y="5421"/>
                  <a:pt x="27954" y="2149"/>
                </a:cubicBezTo>
                <a:cubicBezTo>
                  <a:pt x="26913" y="1301"/>
                  <a:pt x="25507" y="294"/>
                  <a:pt x="23879" y="55"/>
                </a:cubicBezTo>
                <a:cubicBezTo>
                  <a:pt x="23621" y="18"/>
                  <a:pt x="23364" y="0"/>
                  <a:pt x="23110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-6299960">
            <a:off x="447124" y="-715969"/>
            <a:ext cx="574633" cy="1997815"/>
          </a:xfrm>
          <a:custGeom>
            <a:avLst/>
            <a:gdLst/>
            <a:ahLst/>
            <a:cxnLst/>
            <a:rect l="l" t="t" r="r" b="b"/>
            <a:pathLst>
              <a:path w="22986" h="79915" extrusionOk="0">
                <a:moveTo>
                  <a:pt x="14982" y="544"/>
                </a:moveTo>
                <a:cubicBezTo>
                  <a:pt x="15359" y="544"/>
                  <a:pt x="15718" y="596"/>
                  <a:pt x="16042" y="693"/>
                </a:cubicBezTo>
                <a:cubicBezTo>
                  <a:pt x="17042" y="1008"/>
                  <a:pt x="17769" y="1797"/>
                  <a:pt x="18190" y="3051"/>
                </a:cubicBezTo>
                <a:cubicBezTo>
                  <a:pt x="18927" y="5251"/>
                  <a:pt x="18988" y="7601"/>
                  <a:pt x="19049" y="9862"/>
                </a:cubicBezTo>
                <a:cubicBezTo>
                  <a:pt x="19093" y="11405"/>
                  <a:pt x="19128" y="12992"/>
                  <a:pt x="19382" y="14544"/>
                </a:cubicBezTo>
                <a:cubicBezTo>
                  <a:pt x="19488" y="15184"/>
                  <a:pt x="19637" y="15859"/>
                  <a:pt x="19865" y="16691"/>
                </a:cubicBezTo>
                <a:cubicBezTo>
                  <a:pt x="20005" y="17209"/>
                  <a:pt x="20163" y="17735"/>
                  <a:pt x="20312" y="18243"/>
                </a:cubicBezTo>
                <a:cubicBezTo>
                  <a:pt x="21022" y="20610"/>
                  <a:pt x="21758" y="23056"/>
                  <a:pt x="21179" y="25545"/>
                </a:cubicBezTo>
                <a:cubicBezTo>
                  <a:pt x="20513" y="28368"/>
                  <a:pt x="18576" y="30078"/>
                  <a:pt x="16516" y="31883"/>
                </a:cubicBezTo>
                <a:cubicBezTo>
                  <a:pt x="15578" y="32707"/>
                  <a:pt x="14605" y="33558"/>
                  <a:pt x="13754" y="34531"/>
                </a:cubicBezTo>
                <a:cubicBezTo>
                  <a:pt x="11545" y="37082"/>
                  <a:pt x="10160" y="40299"/>
                  <a:pt x="9871" y="43595"/>
                </a:cubicBezTo>
                <a:cubicBezTo>
                  <a:pt x="9678" y="45752"/>
                  <a:pt x="9932" y="47856"/>
                  <a:pt x="10634" y="49863"/>
                </a:cubicBezTo>
                <a:cubicBezTo>
                  <a:pt x="11843" y="53326"/>
                  <a:pt x="13939" y="56359"/>
                  <a:pt x="15964" y="59296"/>
                </a:cubicBezTo>
                <a:cubicBezTo>
                  <a:pt x="18252" y="62601"/>
                  <a:pt x="20610" y="66019"/>
                  <a:pt x="21644" y="70008"/>
                </a:cubicBezTo>
                <a:cubicBezTo>
                  <a:pt x="21767" y="70517"/>
                  <a:pt x="22205" y="72305"/>
                  <a:pt x="22310" y="74172"/>
                </a:cubicBezTo>
                <a:cubicBezTo>
                  <a:pt x="22433" y="76460"/>
                  <a:pt x="22047" y="78021"/>
                  <a:pt x="21162" y="78810"/>
                </a:cubicBezTo>
                <a:cubicBezTo>
                  <a:pt x="20741" y="79180"/>
                  <a:pt x="20200" y="79365"/>
                  <a:pt x="19541" y="79365"/>
                </a:cubicBezTo>
                <a:cubicBezTo>
                  <a:pt x="18923" y="79365"/>
                  <a:pt x="18203" y="79202"/>
                  <a:pt x="17384" y="78880"/>
                </a:cubicBezTo>
                <a:cubicBezTo>
                  <a:pt x="10862" y="76294"/>
                  <a:pt x="7241" y="66686"/>
                  <a:pt x="4594" y="59681"/>
                </a:cubicBezTo>
                <a:lnTo>
                  <a:pt x="4585" y="59664"/>
                </a:lnTo>
                <a:cubicBezTo>
                  <a:pt x="4120" y="58437"/>
                  <a:pt x="3691" y="57288"/>
                  <a:pt x="3270" y="56263"/>
                </a:cubicBezTo>
                <a:cubicBezTo>
                  <a:pt x="465" y="49363"/>
                  <a:pt x="105" y="43849"/>
                  <a:pt x="2060" y="37827"/>
                </a:cubicBezTo>
                <a:cubicBezTo>
                  <a:pt x="2639" y="36030"/>
                  <a:pt x="3384" y="34250"/>
                  <a:pt x="4112" y="32523"/>
                </a:cubicBezTo>
                <a:cubicBezTo>
                  <a:pt x="5076" y="30209"/>
                  <a:pt x="6075" y="27816"/>
                  <a:pt x="6706" y="25335"/>
                </a:cubicBezTo>
                <a:cubicBezTo>
                  <a:pt x="6934" y="24450"/>
                  <a:pt x="7083" y="23582"/>
                  <a:pt x="7162" y="22679"/>
                </a:cubicBezTo>
                <a:cubicBezTo>
                  <a:pt x="7390" y="20172"/>
                  <a:pt x="7031" y="17927"/>
                  <a:pt x="6645" y="15561"/>
                </a:cubicBezTo>
                <a:cubicBezTo>
                  <a:pt x="6470" y="14465"/>
                  <a:pt x="6286" y="13343"/>
                  <a:pt x="6154" y="12142"/>
                </a:cubicBezTo>
                <a:cubicBezTo>
                  <a:pt x="6075" y="11432"/>
                  <a:pt x="6066" y="10695"/>
                  <a:pt x="6137" y="9976"/>
                </a:cubicBezTo>
                <a:cubicBezTo>
                  <a:pt x="6400" y="6978"/>
                  <a:pt x="7899" y="4182"/>
                  <a:pt x="10143" y="2490"/>
                </a:cubicBezTo>
                <a:cubicBezTo>
                  <a:pt x="11765" y="1271"/>
                  <a:pt x="13570" y="544"/>
                  <a:pt x="14982" y="544"/>
                </a:cubicBezTo>
                <a:close/>
                <a:moveTo>
                  <a:pt x="14990" y="1"/>
                </a:moveTo>
                <a:cubicBezTo>
                  <a:pt x="13207" y="1"/>
                  <a:pt x="11236" y="980"/>
                  <a:pt x="9810" y="2052"/>
                </a:cubicBezTo>
                <a:cubicBezTo>
                  <a:pt x="6820" y="4305"/>
                  <a:pt x="5172" y="8293"/>
                  <a:pt x="5611" y="12203"/>
                </a:cubicBezTo>
                <a:cubicBezTo>
                  <a:pt x="5742" y="13413"/>
                  <a:pt x="5926" y="14552"/>
                  <a:pt x="6102" y="15648"/>
                </a:cubicBezTo>
                <a:cubicBezTo>
                  <a:pt x="6601" y="18752"/>
                  <a:pt x="7075" y="21679"/>
                  <a:pt x="6180" y="25204"/>
                </a:cubicBezTo>
                <a:cubicBezTo>
                  <a:pt x="5549" y="27641"/>
                  <a:pt x="4559" y="30016"/>
                  <a:pt x="3603" y="32322"/>
                </a:cubicBezTo>
                <a:cubicBezTo>
                  <a:pt x="2876" y="34049"/>
                  <a:pt x="2130" y="35837"/>
                  <a:pt x="1534" y="37652"/>
                </a:cubicBezTo>
                <a:cubicBezTo>
                  <a:pt x="921" y="39571"/>
                  <a:pt x="535" y="41386"/>
                  <a:pt x="368" y="43218"/>
                </a:cubicBezTo>
                <a:cubicBezTo>
                  <a:pt x="0" y="47338"/>
                  <a:pt x="763" y="51546"/>
                  <a:pt x="2762" y="56464"/>
                </a:cubicBezTo>
                <a:cubicBezTo>
                  <a:pt x="3174" y="57490"/>
                  <a:pt x="3612" y="58647"/>
                  <a:pt x="4077" y="59874"/>
                </a:cubicBezTo>
                <a:cubicBezTo>
                  <a:pt x="6759" y="66975"/>
                  <a:pt x="10441" y="76706"/>
                  <a:pt x="17182" y="79388"/>
                </a:cubicBezTo>
                <a:cubicBezTo>
                  <a:pt x="18067" y="79739"/>
                  <a:pt x="18856" y="79914"/>
                  <a:pt x="19540" y="79914"/>
                </a:cubicBezTo>
                <a:cubicBezTo>
                  <a:pt x="20338" y="79914"/>
                  <a:pt x="21004" y="79677"/>
                  <a:pt x="21521" y="79222"/>
                </a:cubicBezTo>
                <a:cubicBezTo>
                  <a:pt x="22538" y="78319"/>
                  <a:pt x="22985" y="76618"/>
                  <a:pt x="22854" y="74163"/>
                </a:cubicBezTo>
                <a:cubicBezTo>
                  <a:pt x="22749" y="72235"/>
                  <a:pt x="22302" y="70385"/>
                  <a:pt x="22170" y="69868"/>
                </a:cubicBezTo>
                <a:cubicBezTo>
                  <a:pt x="21118" y="65783"/>
                  <a:pt x="18725" y="62329"/>
                  <a:pt x="16419" y="58980"/>
                </a:cubicBezTo>
                <a:cubicBezTo>
                  <a:pt x="14412" y="56078"/>
                  <a:pt x="12343" y="53072"/>
                  <a:pt x="11151" y="49679"/>
                </a:cubicBezTo>
                <a:cubicBezTo>
                  <a:pt x="9415" y="44709"/>
                  <a:pt x="10572" y="39037"/>
                  <a:pt x="14175" y="34890"/>
                </a:cubicBezTo>
                <a:cubicBezTo>
                  <a:pt x="14991" y="33952"/>
                  <a:pt x="15946" y="33111"/>
                  <a:pt x="16875" y="32295"/>
                </a:cubicBezTo>
                <a:cubicBezTo>
                  <a:pt x="19005" y="30428"/>
                  <a:pt x="21013" y="28666"/>
                  <a:pt x="21705" y="25668"/>
                </a:cubicBezTo>
                <a:cubicBezTo>
                  <a:pt x="22319" y="23038"/>
                  <a:pt x="21565" y="20522"/>
                  <a:pt x="20838" y="18085"/>
                </a:cubicBezTo>
                <a:lnTo>
                  <a:pt x="20838" y="18059"/>
                </a:lnTo>
                <a:cubicBezTo>
                  <a:pt x="20689" y="17568"/>
                  <a:pt x="20531" y="17051"/>
                  <a:pt x="20391" y="16542"/>
                </a:cubicBezTo>
                <a:cubicBezTo>
                  <a:pt x="20171" y="15736"/>
                  <a:pt x="20022" y="15078"/>
                  <a:pt x="19926" y="14456"/>
                </a:cubicBezTo>
                <a:cubicBezTo>
                  <a:pt x="19680" y="12948"/>
                  <a:pt x="19637" y="11370"/>
                  <a:pt x="19593" y="9854"/>
                </a:cubicBezTo>
                <a:cubicBezTo>
                  <a:pt x="19540" y="7539"/>
                  <a:pt x="19479" y="5155"/>
                  <a:pt x="18707" y="2876"/>
                </a:cubicBezTo>
                <a:cubicBezTo>
                  <a:pt x="18225" y="1447"/>
                  <a:pt x="17384" y="535"/>
                  <a:pt x="16209" y="176"/>
                </a:cubicBezTo>
                <a:cubicBezTo>
                  <a:pt x="15820" y="55"/>
                  <a:pt x="15410" y="1"/>
                  <a:pt x="1499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16;p2"/>
          <p:cNvGrpSpPr/>
          <p:nvPr/>
        </p:nvGrpSpPr>
        <p:grpSpPr>
          <a:xfrm rot="-397913">
            <a:off x="6753566" y="-697575"/>
            <a:ext cx="2903554" cy="4068044"/>
            <a:chOff x="7416974" y="-410849"/>
            <a:chExt cx="2284275" cy="3200649"/>
          </a:xfrm>
        </p:grpSpPr>
        <p:sp>
          <p:nvSpPr>
            <p:cNvPr id="17" name="Google Shape;17;p2"/>
            <p:cNvSpPr/>
            <p:nvPr/>
          </p:nvSpPr>
          <p:spPr>
            <a:xfrm>
              <a:off x="8798301" y="791925"/>
              <a:ext cx="574650" cy="1997875"/>
            </a:xfrm>
            <a:custGeom>
              <a:avLst/>
              <a:gdLst/>
              <a:ahLst/>
              <a:cxnLst/>
              <a:rect l="l" t="t" r="r" b="b"/>
              <a:pathLst>
                <a:path w="22986" h="79915" extrusionOk="0">
                  <a:moveTo>
                    <a:pt x="14982" y="544"/>
                  </a:moveTo>
                  <a:cubicBezTo>
                    <a:pt x="15359" y="544"/>
                    <a:pt x="15718" y="596"/>
                    <a:pt x="16042" y="693"/>
                  </a:cubicBezTo>
                  <a:cubicBezTo>
                    <a:pt x="17042" y="1008"/>
                    <a:pt x="17769" y="1797"/>
                    <a:pt x="18190" y="3051"/>
                  </a:cubicBezTo>
                  <a:cubicBezTo>
                    <a:pt x="18927" y="5251"/>
                    <a:pt x="18988" y="7601"/>
                    <a:pt x="19049" y="9862"/>
                  </a:cubicBezTo>
                  <a:cubicBezTo>
                    <a:pt x="19093" y="11405"/>
                    <a:pt x="19128" y="12992"/>
                    <a:pt x="19382" y="14544"/>
                  </a:cubicBezTo>
                  <a:cubicBezTo>
                    <a:pt x="19488" y="15184"/>
                    <a:pt x="19637" y="15859"/>
                    <a:pt x="19865" y="16691"/>
                  </a:cubicBezTo>
                  <a:cubicBezTo>
                    <a:pt x="20005" y="17209"/>
                    <a:pt x="20163" y="17735"/>
                    <a:pt x="20312" y="18243"/>
                  </a:cubicBezTo>
                  <a:cubicBezTo>
                    <a:pt x="21022" y="20610"/>
                    <a:pt x="21758" y="23056"/>
                    <a:pt x="21179" y="25545"/>
                  </a:cubicBezTo>
                  <a:cubicBezTo>
                    <a:pt x="20513" y="28368"/>
                    <a:pt x="18576" y="30078"/>
                    <a:pt x="16516" y="31883"/>
                  </a:cubicBezTo>
                  <a:cubicBezTo>
                    <a:pt x="15578" y="32707"/>
                    <a:pt x="14605" y="33558"/>
                    <a:pt x="13754" y="34531"/>
                  </a:cubicBezTo>
                  <a:cubicBezTo>
                    <a:pt x="11545" y="37082"/>
                    <a:pt x="10160" y="40299"/>
                    <a:pt x="9871" y="43595"/>
                  </a:cubicBezTo>
                  <a:cubicBezTo>
                    <a:pt x="9678" y="45752"/>
                    <a:pt x="9932" y="47856"/>
                    <a:pt x="10634" y="49863"/>
                  </a:cubicBezTo>
                  <a:cubicBezTo>
                    <a:pt x="11843" y="53326"/>
                    <a:pt x="13939" y="56359"/>
                    <a:pt x="15964" y="59296"/>
                  </a:cubicBezTo>
                  <a:cubicBezTo>
                    <a:pt x="18252" y="62601"/>
                    <a:pt x="20610" y="66019"/>
                    <a:pt x="21644" y="70008"/>
                  </a:cubicBezTo>
                  <a:cubicBezTo>
                    <a:pt x="21767" y="70517"/>
                    <a:pt x="22205" y="72305"/>
                    <a:pt x="22310" y="74172"/>
                  </a:cubicBezTo>
                  <a:cubicBezTo>
                    <a:pt x="22433" y="76460"/>
                    <a:pt x="22047" y="78021"/>
                    <a:pt x="21162" y="78810"/>
                  </a:cubicBezTo>
                  <a:cubicBezTo>
                    <a:pt x="20741" y="79180"/>
                    <a:pt x="20200" y="79365"/>
                    <a:pt x="19541" y="79365"/>
                  </a:cubicBezTo>
                  <a:cubicBezTo>
                    <a:pt x="18923" y="79365"/>
                    <a:pt x="18203" y="79202"/>
                    <a:pt x="17384" y="78880"/>
                  </a:cubicBezTo>
                  <a:cubicBezTo>
                    <a:pt x="10862" y="76294"/>
                    <a:pt x="7241" y="66686"/>
                    <a:pt x="4594" y="59681"/>
                  </a:cubicBezTo>
                  <a:lnTo>
                    <a:pt x="4585" y="59664"/>
                  </a:lnTo>
                  <a:cubicBezTo>
                    <a:pt x="4120" y="58437"/>
                    <a:pt x="3691" y="57288"/>
                    <a:pt x="3270" y="56263"/>
                  </a:cubicBezTo>
                  <a:cubicBezTo>
                    <a:pt x="465" y="49363"/>
                    <a:pt x="105" y="43849"/>
                    <a:pt x="2060" y="37827"/>
                  </a:cubicBezTo>
                  <a:cubicBezTo>
                    <a:pt x="2639" y="36030"/>
                    <a:pt x="3384" y="34250"/>
                    <a:pt x="4112" y="32523"/>
                  </a:cubicBezTo>
                  <a:cubicBezTo>
                    <a:pt x="5076" y="30209"/>
                    <a:pt x="6075" y="27816"/>
                    <a:pt x="6706" y="25335"/>
                  </a:cubicBezTo>
                  <a:cubicBezTo>
                    <a:pt x="6934" y="24450"/>
                    <a:pt x="7083" y="23582"/>
                    <a:pt x="7162" y="22679"/>
                  </a:cubicBezTo>
                  <a:cubicBezTo>
                    <a:pt x="7390" y="20172"/>
                    <a:pt x="7031" y="17927"/>
                    <a:pt x="6645" y="15561"/>
                  </a:cubicBezTo>
                  <a:cubicBezTo>
                    <a:pt x="6470" y="14465"/>
                    <a:pt x="6286" y="13343"/>
                    <a:pt x="6154" y="12142"/>
                  </a:cubicBezTo>
                  <a:cubicBezTo>
                    <a:pt x="6075" y="11432"/>
                    <a:pt x="6066" y="10695"/>
                    <a:pt x="6137" y="9976"/>
                  </a:cubicBezTo>
                  <a:cubicBezTo>
                    <a:pt x="6400" y="6978"/>
                    <a:pt x="7899" y="4182"/>
                    <a:pt x="10143" y="2490"/>
                  </a:cubicBezTo>
                  <a:cubicBezTo>
                    <a:pt x="11765" y="1271"/>
                    <a:pt x="13570" y="544"/>
                    <a:pt x="14982" y="544"/>
                  </a:cubicBezTo>
                  <a:close/>
                  <a:moveTo>
                    <a:pt x="14990" y="1"/>
                  </a:moveTo>
                  <a:cubicBezTo>
                    <a:pt x="13207" y="1"/>
                    <a:pt x="11236" y="980"/>
                    <a:pt x="9810" y="2052"/>
                  </a:cubicBezTo>
                  <a:cubicBezTo>
                    <a:pt x="6820" y="4305"/>
                    <a:pt x="5172" y="8293"/>
                    <a:pt x="5611" y="12203"/>
                  </a:cubicBezTo>
                  <a:cubicBezTo>
                    <a:pt x="5742" y="13413"/>
                    <a:pt x="5926" y="14552"/>
                    <a:pt x="6102" y="15648"/>
                  </a:cubicBezTo>
                  <a:cubicBezTo>
                    <a:pt x="6601" y="18752"/>
                    <a:pt x="7075" y="21679"/>
                    <a:pt x="6180" y="25204"/>
                  </a:cubicBezTo>
                  <a:cubicBezTo>
                    <a:pt x="5549" y="27641"/>
                    <a:pt x="4559" y="30016"/>
                    <a:pt x="3603" y="32322"/>
                  </a:cubicBezTo>
                  <a:cubicBezTo>
                    <a:pt x="2876" y="34049"/>
                    <a:pt x="2130" y="35837"/>
                    <a:pt x="1534" y="37652"/>
                  </a:cubicBezTo>
                  <a:cubicBezTo>
                    <a:pt x="921" y="39571"/>
                    <a:pt x="535" y="41386"/>
                    <a:pt x="368" y="43218"/>
                  </a:cubicBezTo>
                  <a:cubicBezTo>
                    <a:pt x="0" y="47338"/>
                    <a:pt x="763" y="51546"/>
                    <a:pt x="2762" y="56464"/>
                  </a:cubicBezTo>
                  <a:cubicBezTo>
                    <a:pt x="3174" y="57490"/>
                    <a:pt x="3612" y="58647"/>
                    <a:pt x="4077" y="59874"/>
                  </a:cubicBezTo>
                  <a:cubicBezTo>
                    <a:pt x="6759" y="66975"/>
                    <a:pt x="10441" y="76706"/>
                    <a:pt x="17182" y="79388"/>
                  </a:cubicBezTo>
                  <a:cubicBezTo>
                    <a:pt x="18067" y="79739"/>
                    <a:pt x="18856" y="79914"/>
                    <a:pt x="19540" y="79914"/>
                  </a:cubicBezTo>
                  <a:cubicBezTo>
                    <a:pt x="20338" y="79914"/>
                    <a:pt x="21004" y="79677"/>
                    <a:pt x="21521" y="79222"/>
                  </a:cubicBezTo>
                  <a:cubicBezTo>
                    <a:pt x="22538" y="78319"/>
                    <a:pt x="22985" y="76618"/>
                    <a:pt x="22854" y="74163"/>
                  </a:cubicBezTo>
                  <a:cubicBezTo>
                    <a:pt x="22749" y="72235"/>
                    <a:pt x="22302" y="70385"/>
                    <a:pt x="22170" y="69868"/>
                  </a:cubicBezTo>
                  <a:cubicBezTo>
                    <a:pt x="21118" y="65783"/>
                    <a:pt x="18725" y="62329"/>
                    <a:pt x="16419" y="58980"/>
                  </a:cubicBezTo>
                  <a:cubicBezTo>
                    <a:pt x="14412" y="56078"/>
                    <a:pt x="12343" y="53072"/>
                    <a:pt x="11151" y="49679"/>
                  </a:cubicBezTo>
                  <a:cubicBezTo>
                    <a:pt x="9415" y="44709"/>
                    <a:pt x="10572" y="39037"/>
                    <a:pt x="14175" y="34890"/>
                  </a:cubicBezTo>
                  <a:cubicBezTo>
                    <a:pt x="14991" y="33952"/>
                    <a:pt x="15946" y="33111"/>
                    <a:pt x="16875" y="32295"/>
                  </a:cubicBezTo>
                  <a:cubicBezTo>
                    <a:pt x="19005" y="30428"/>
                    <a:pt x="21013" y="28666"/>
                    <a:pt x="21705" y="25668"/>
                  </a:cubicBezTo>
                  <a:cubicBezTo>
                    <a:pt x="22319" y="23038"/>
                    <a:pt x="21565" y="20522"/>
                    <a:pt x="20838" y="18085"/>
                  </a:cubicBezTo>
                  <a:lnTo>
                    <a:pt x="20838" y="18059"/>
                  </a:lnTo>
                  <a:cubicBezTo>
                    <a:pt x="20689" y="17568"/>
                    <a:pt x="20531" y="17051"/>
                    <a:pt x="20391" y="16542"/>
                  </a:cubicBezTo>
                  <a:cubicBezTo>
                    <a:pt x="20171" y="15736"/>
                    <a:pt x="20022" y="15078"/>
                    <a:pt x="19926" y="14456"/>
                  </a:cubicBezTo>
                  <a:cubicBezTo>
                    <a:pt x="19680" y="12948"/>
                    <a:pt x="19637" y="11370"/>
                    <a:pt x="19593" y="9854"/>
                  </a:cubicBezTo>
                  <a:cubicBezTo>
                    <a:pt x="19540" y="7539"/>
                    <a:pt x="19479" y="5155"/>
                    <a:pt x="18707" y="2876"/>
                  </a:cubicBezTo>
                  <a:cubicBezTo>
                    <a:pt x="18225" y="1447"/>
                    <a:pt x="17384" y="535"/>
                    <a:pt x="16209" y="176"/>
                  </a:cubicBezTo>
                  <a:cubicBezTo>
                    <a:pt x="15820" y="55"/>
                    <a:pt x="15410" y="1"/>
                    <a:pt x="14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416974" y="-410849"/>
              <a:ext cx="2284275" cy="1412200"/>
            </a:xfrm>
            <a:custGeom>
              <a:avLst/>
              <a:gdLst/>
              <a:ahLst/>
              <a:cxnLst/>
              <a:rect l="l" t="t" r="r" b="b"/>
              <a:pathLst>
                <a:path w="91371" h="56488" extrusionOk="0">
                  <a:moveTo>
                    <a:pt x="12828" y="548"/>
                  </a:moveTo>
                  <a:cubicBezTo>
                    <a:pt x="12888" y="548"/>
                    <a:pt x="12949" y="551"/>
                    <a:pt x="13009" y="558"/>
                  </a:cubicBezTo>
                  <a:cubicBezTo>
                    <a:pt x="13527" y="619"/>
                    <a:pt x="14017" y="953"/>
                    <a:pt x="14473" y="1286"/>
                  </a:cubicBezTo>
                  <a:cubicBezTo>
                    <a:pt x="16665" y="2916"/>
                    <a:pt x="18760" y="4854"/>
                    <a:pt x="20776" y="6721"/>
                  </a:cubicBezTo>
                  <a:cubicBezTo>
                    <a:pt x="25028" y="10648"/>
                    <a:pt x="29420" y="14716"/>
                    <a:pt x="35065" y="16188"/>
                  </a:cubicBezTo>
                  <a:cubicBezTo>
                    <a:pt x="37756" y="16890"/>
                    <a:pt x="40606" y="16960"/>
                    <a:pt x="43367" y="17021"/>
                  </a:cubicBezTo>
                  <a:cubicBezTo>
                    <a:pt x="46865" y="17100"/>
                    <a:pt x="50485" y="17188"/>
                    <a:pt x="53685" y="18608"/>
                  </a:cubicBezTo>
                  <a:cubicBezTo>
                    <a:pt x="56481" y="19853"/>
                    <a:pt x="58734" y="22001"/>
                    <a:pt x="60917" y="24078"/>
                  </a:cubicBezTo>
                  <a:lnTo>
                    <a:pt x="67518" y="30364"/>
                  </a:lnTo>
                  <a:cubicBezTo>
                    <a:pt x="69131" y="31906"/>
                    <a:pt x="70797" y="33493"/>
                    <a:pt x="72883" y="34457"/>
                  </a:cubicBezTo>
                  <a:cubicBezTo>
                    <a:pt x="74547" y="35220"/>
                    <a:pt x="76429" y="35578"/>
                    <a:pt x="78786" y="35578"/>
                  </a:cubicBezTo>
                  <a:cubicBezTo>
                    <a:pt x="78975" y="35578"/>
                    <a:pt x="79166" y="35575"/>
                    <a:pt x="79361" y="35571"/>
                  </a:cubicBezTo>
                  <a:cubicBezTo>
                    <a:pt x="79878" y="35553"/>
                    <a:pt x="80483" y="35457"/>
                    <a:pt x="81123" y="35352"/>
                  </a:cubicBezTo>
                  <a:cubicBezTo>
                    <a:pt x="81848" y="35235"/>
                    <a:pt x="82623" y="35109"/>
                    <a:pt x="83301" y="35109"/>
                  </a:cubicBezTo>
                  <a:cubicBezTo>
                    <a:pt x="83903" y="35109"/>
                    <a:pt x="84429" y="35208"/>
                    <a:pt x="84779" y="35501"/>
                  </a:cubicBezTo>
                  <a:cubicBezTo>
                    <a:pt x="85796" y="36351"/>
                    <a:pt x="86628" y="38648"/>
                    <a:pt x="87303" y="40489"/>
                  </a:cubicBezTo>
                  <a:cubicBezTo>
                    <a:pt x="87610" y="41330"/>
                    <a:pt x="87891" y="42119"/>
                    <a:pt x="88171" y="42698"/>
                  </a:cubicBezTo>
                  <a:lnTo>
                    <a:pt x="89653" y="45827"/>
                  </a:lnTo>
                  <a:cubicBezTo>
                    <a:pt x="90792" y="48221"/>
                    <a:pt x="90494" y="51008"/>
                    <a:pt x="88881" y="53112"/>
                  </a:cubicBezTo>
                  <a:lnTo>
                    <a:pt x="88820" y="53200"/>
                  </a:lnTo>
                  <a:cubicBezTo>
                    <a:pt x="87464" y="54961"/>
                    <a:pt x="85374" y="55940"/>
                    <a:pt x="83235" y="55940"/>
                  </a:cubicBezTo>
                  <a:cubicBezTo>
                    <a:pt x="82360" y="55940"/>
                    <a:pt x="81477" y="55776"/>
                    <a:pt x="80632" y="55435"/>
                  </a:cubicBezTo>
                  <a:cubicBezTo>
                    <a:pt x="75004" y="53182"/>
                    <a:pt x="70034" y="52078"/>
                    <a:pt x="65449" y="52078"/>
                  </a:cubicBezTo>
                  <a:cubicBezTo>
                    <a:pt x="64047" y="52078"/>
                    <a:pt x="62670" y="52183"/>
                    <a:pt x="61338" y="52393"/>
                  </a:cubicBezTo>
                  <a:cubicBezTo>
                    <a:pt x="59953" y="52612"/>
                    <a:pt x="58576" y="52946"/>
                    <a:pt x="57235" y="53279"/>
                  </a:cubicBezTo>
                  <a:cubicBezTo>
                    <a:pt x="55911" y="53594"/>
                    <a:pt x="54544" y="53936"/>
                    <a:pt x="53185" y="54147"/>
                  </a:cubicBezTo>
                  <a:cubicBezTo>
                    <a:pt x="51932" y="54343"/>
                    <a:pt x="50658" y="54441"/>
                    <a:pt x="49381" y="54441"/>
                  </a:cubicBezTo>
                  <a:cubicBezTo>
                    <a:pt x="47132" y="54441"/>
                    <a:pt x="44877" y="54137"/>
                    <a:pt x="42718" y="53533"/>
                  </a:cubicBezTo>
                  <a:cubicBezTo>
                    <a:pt x="40071" y="52797"/>
                    <a:pt x="38116" y="51736"/>
                    <a:pt x="36740" y="50289"/>
                  </a:cubicBezTo>
                  <a:cubicBezTo>
                    <a:pt x="35705" y="49211"/>
                    <a:pt x="34960" y="47861"/>
                    <a:pt x="34232" y="46555"/>
                  </a:cubicBezTo>
                  <a:cubicBezTo>
                    <a:pt x="33777" y="45740"/>
                    <a:pt x="33312" y="44898"/>
                    <a:pt x="32777" y="44118"/>
                  </a:cubicBezTo>
                  <a:cubicBezTo>
                    <a:pt x="30077" y="40171"/>
                    <a:pt x="25208" y="37773"/>
                    <a:pt x="20191" y="37773"/>
                  </a:cubicBezTo>
                  <a:cubicBezTo>
                    <a:pt x="19458" y="37773"/>
                    <a:pt x="18722" y="37824"/>
                    <a:pt x="17989" y="37929"/>
                  </a:cubicBezTo>
                  <a:cubicBezTo>
                    <a:pt x="17667" y="37974"/>
                    <a:pt x="17346" y="37996"/>
                    <a:pt x="17027" y="37996"/>
                  </a:cubicBezTo>
                  <a:cubicBezTo>
                    <a:pt x="14320" y="37996"/>
                    <a:pt x="11779" y="36405"/>
                    <a:pt x="10634" y="33888"/>
                  </a:cubicBezTo>
                  <a:cubicBezTo>
                    <a:pt x="7469" y="26945"/>
                    <a:pt x="4339" y="19870"/>
                    <a:pt x="1333" y="12866"/>
                  </a:cubicBezTo>
                  <a:cubicBezTo>
                    <a:pt x="588" y="11130"/>
                    <a:pt x="561" y="9210"/>
                    <a:pt x="1271" y="7457"/>
                  </a:cubicBezTo>
                  <a:cubicBezTo>
                    <a:pt x="1973" y="5713"/>
                    <a:pt x="3323" y="4345"/>
                    <a:pt x="5058" y="3609"/>
                  </a:cubicBezTo>
                  <a:lnTo>
                    <a:pt x="11396" y="944"/>
                  </a:lnTo>
                  <a:cubicBezTo>
                    <a:pt x="11841" y="756"/>
                    <a:pt x="12335" y="548"/>
                    <a:pt x="12828" y="548"/>
                  </a:cubicBezTo>
                  <a:close/>
                  <a:moveTo>
                    <a:pt x="12823" y="1"/>
                  </a:moveTo>
                  <a:cubicBezTo>
                    <a:pt x="12227" y="1"/>
                    <a:pt x="11679" y="236"/>
                    <a:pt x="11186" y="444"/>
                  </a:cubicBezTo>
                  <a:lnTo>
                    <a:pt x="4848" y="3109"/>
                  </a:lnTo>
                  <a:cubicBezTo>
                    <a:pt x="2972" y="3898"/>
                    <a:pt x="1526" y="5371"/>
                    <a:pt x="763" y="7256"/>
                  </a:cubicBezTo>
                  <a:cubicBezTo>
                    <a:pt x="0" y="9140"/>
                    <a:pt x="26" y="11209"/>
                    <a:pt x="824" y="13076"/>
                  </a:cubicBezTo>
                  <a:cubicBezTo>
                    <a:pt x="3840" y="20089"/>
                    <a:pt x="6969" y="27164"/>
                    <a:pt x="10134" y="34116"/>
                  </a:cubicBezTo>
                  <a:cubicBezTo>
                    <a:pt x="11365" y="36828"/>
                    <a:pt x="14111" y="38545"/>
                    <a:pt x="17029" y="38545"/>
                  </a:cubicBezTo>
                  <a:cubicBezTo>
                    <a:pt x="17373" y="38545"/>
                    <a:pt x="17720" y="38521"/>
                    <a:pt x="18067" y="38472"/>
                  </a:cubicBezTo>
                  <a:cubicBezTo>
                    <a:pt x="18776" y="38370"/>
                    <a:pt x="19487" y="38321"/>
                    <a:pt x="20196" y="38321"/>
                  </a:cubicBezTo>
                  <a:cubicBezTo>
                    <a:pt x="25029" y="38321"/>
                    <a:pt x="29722" y="40633"/>
                    <a:pt x="32321" y="44425"/>
                  </a:cubicBezTo>
                  <a:cubicBezTo>
                    <a:pt x="32847" y="45187"/>
                    <a:pt x="33303" y="46020"/>
                    <a:pt x="33750" y="46818"/>
                  </a:cubicBezTo>
                  <a:cubicBezTo>
                    <a:pt x="34495" y="48159"/>
                    <a:pt x="35258" y="49536"/>
                    <a:pt x="36345" y="50666"/>
                  </a:cubicBezTo>
                  <a:cubicBezTo>
                    <a:pt x="37792" y="52183"/>
                    <a:pt x="39834" y="53296"/>
                    <a:pt x="42569" y="54068"/>
                  </a:cubicBezTo>
                  <a:cubicBezTo>
                    <a:pt x="44771" y="54682"/>
                    <a:pt x="47073" y="54994"/>
                    <a:pt x="49372" y="54994"/>
                  </a:cubicBezTo>
                  <a:cubicBezTo>
                    <a:pt x="50679" y="54994"/>
                    <a:pt x="51986" y="54893"/>
                    <a:pt x="53273" y="54690"/>
                  </a:cubicBezTo>
                  <a:cubicBezTo>
                    <a:pt x="54658" y="54471"/>
                    <a:pt x="56034" y="54138"/>
                    <a:pt x="57367" y="53805"/>
                  </a:cubicBezTo>
                  <a:cubicBezTo>
                    <a:pt x="58690" y="53480"/>
                    <a:pt x="60058" y="53147"/>
                    <a:pt x="61425" y="52937"/>
                  </a:cubicBezTo>
                  <a:cubicBezTo>
                    <a:pt x="62733" y="52731"/>
                    <a:pt x="64077" y="52628"/>
                    <a:pt x="65461" y="52628"/>
                  </a:cubicBezTo>
                  <a:cubicBezTo>
                    <a:pt x="69968" y="52628"/>
                    <a:pt x="74904" y="53724"/>
                    <a:pt x="80431" y="55944"/>
                  </a:cubicBezTo>
                  <a:cubicBezTo>
                    <a:pt x="81325" y="56303"/>
                    <a:pt x="82263" y="56487"/>
                    <a:pt x="83227" y="56487"/>
                  </a:cubicBezTo>
                  <a:lnTo>
                    <a:pt x="83236" y="56487"/>
                  </a:lnTo>
                  <a:cubicBezTo>
                    <a:pt x="85576" y="56487"/>
                    <a:pt x="87829" y="55383"/>
                    <a:pt x="89250" y="53533"/>
                  </a:cubicBezTo>
                  <a:lnTo>
                    <a:pt x="89320" y="53445"/>
                  </a:lnTo>
                  <a:cubicBezTo>
                    <a:pt x="91055" y="51184"/>
                    <a:pt x="91371" y="48168"/>
                    <a:pt x="90152" y="45591"/>
                  </a:cubicBezTo>
                  <a:lnTo>
                    <a:pt x="88662" y="42461"/>
                  </a:lnTo>
                  <a:cubicBezTo>
                    <a:pt x="88399" y="41909"/>
                    <a:pt x="88119" y="41129"/>
                    <a:pt x="87812" y="40305"/>
                  </a:cubicBezTo>
                  <a:cubicBezTo>
                    <a:pt x="87084" y="38297"/>
                    <a:pt x="86260" y="36027"/>
                    <a:pt x="85129" y="35080"/>
                  </a:cubicBezTo>
                  <a:cubicBezTo>
                    <a:pt x="84660" y="34690"/>
                    <a:pt x="84007" y="34563"/>
                    <a:pt x="83286" y="34563"/>
                  </a:cubicBezTo>
                  <a:cubicBezTo>
                    <a:pt x="82565" y="34563"/>
                    <a:pt x="81776" y="34690"/>
                    <a:pt x="81036" y="34808"/>
                  </a:cubicBezTo>
                  <a:cubicBezTo>
                    <a:pt x="80413" y="34913"/>
                    <a:pt x="79826" y="35010"/>
                    <a:pt x="79352" y="35018"/>
                  </a:cubicBezTo>
                  <a:cubicBezTo>
                    <a:pt x="79137" y="35024"/>
                    <a:pt x="78925" y="35027"/>
                    <a:pt x="78718" y="35027"/>
                  </a:cubicBezTo>
                  <a:cubicBezTo>
                    <a:pt x="76476" y="35027"/>
                    <a:pt x="74684" y="34680"/>
                    <a:pt x="73120" y="33958"/>
                  </a:cubicBezTo>
                  <a:cubicBezTo>
                    <a:pt x="71112" y="33037"/>
                    <a:pt x="69473" y="31477"/>
                    <a:pt x="67895" y="29969"/>
                  </a:cubicBezTo>
                  <a:lnTo>
                    <a:pt x="61294" y="23684"/>
                  </a:lnTo>
                  <a:cubicBezTo>
                    <a:pt x="59076" y="21571"/>
                    <a:pt x="56788" y="19388"/>
                    <a:pt x="53913" y="18108"/>
                  </a:cubicBezTo>
                  <a:cubicBezTo>
                    <a:pt x="50608" y="16636"/>
                    <a:pt x="46935" y="16557"/>
                    <a:pt x="43376" y="16469"/>
                  </a:cubicBezTo>
                  <a:cubicBezTo>
                    <a:pt x="40649" y="16408"/>
                    <a:pt x="37835" y="16346"/>
                    <a:pt x="35206" y="15662"/>
                  </a:cubicBezTo>
                  <a:cubicBezTo>
                    <a:pt x="29692" y="14216"/>
                    <a:pt x="25352" y="10201"/>
                    <a:pt x="21144" y="6318"/>
                  </a:cubicBezTo>
                  <a:cubicBezTo>
                    <a:pt x="19119" y="4442"/>
                    <a:pt x="17016" y="2495"/>
                    <a:pt x="14798" y="847"/>
                  </a:cubicBezTo>
                  <a:cubicBezTo>
                    <a:pt x="14280" y="470"/>
                    <a:pt x="13728" y="85"/>
                    <a:pt x="13071" y="15"/>
                  </a:cubicBezTo>
                  <a:cubicBezTo>
                    <a:pt x="12987" y="5"/>
                    <a:pt x="12905" y="1"/>
                    <a:pt x="12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29699" y="422226"/>
              <a:ext cx="1261275" cy="394150"/>
            </a:xfrm>
            <a:custGeom>
              <a:avLst/>
              <a:gdLst/>
              <a:ahLst/>
              <a:cxnLst/>
              <a:rect l="l" t="t" r="r" b="b"/>
              <a:pathLst>
                <a:path w="50451" h="15766" extrusionOk="0">
                  <a:moveTo>
                    <a:pt x="21259" y="594"/>
                  </a:moveTo>
                  <a:cubicBezTo>
                    <a:pt x="23570" y="594"/>
                    <a:pt x="25656" y="1108"/>
                    <a:pt x="27781" y="2160"/>
                  </a:cubicBezTo>
                  <a:cubicBezTo>
                    <a:pt x="28833" y="2677"/>
                    <a:pt x="29859" y="3300"/>
                    <a:pt x="30849" y="3896"/>
                  </a:cubicBezTo>
                  <a:cubicBezTo>
                    <a:pt x="32190" y="4702"/>
                    <a:pt x="33575" y="5535"/>
                    <a:pt x="35057" y="6158"/>
                  </a:cubicBezTo>
                  <a:cubicBezTo>
                    <a:pt x="36867" y="6917"/>
                    <a:pt x="38483" y="7025"/>
                    <a:pt x="40131" y="7025"/>
                  </a:cubicBezTo>
                  <a:cubicBezTo>
                    <a:pt x="40463" y="7025"/>
                    <a:pt x="40796" y="7021"/>
                    <a:pt x="41132" y="7017"/>
                  </a:cubicBezTo>
                  <a:cubicBezTo>
                    <a:pt x="41547" y="7011"/>
                    <a:pt x="41973" y="7003"/>
                    <a:pt x="42409" y="7003"/>
                  </a:cubicBezTo>
                  <a:cubicBezTo>
                    <a:pt x="42692" y="7003"/>
                    <a:pt x="42979" y="7006"/>
                    <a:pt x="43271" y="7017"/>
                  </a:cubicBezTo>
                  <a:cubicBezTo>
                    <a:pt x="45568" y="7104"/>
                    <a:pt x="47715" y="8384"/>
                    <a:pt x="48759" y="10286"/>
                  </a:cubicBezTo>
                  <a:cubicBezTo>
                    <a:pt x="49355" y="11382"/>
                    <a:pt x="49819" y="12934"/>
                    <a:pt x="49320" y="13968"/>
                  </a:cubicBezTo>
                  <a:cubicBezTo>
                    <a:pt x="49057" y="14521"/>
                    <a:pt x="48539" y="14871"/>
                    <a:pt x="47768" y="15012"/>
                  </a:cubicBezTo>
                  <a:cubicBezTo>
                    <a:pt x="47259" y="15104"/>
                    <a:pt x="46743" y="15140"/>
                    <a:pt x="46227" y="15140"/>
                  </a:cubicBezTo>
                  <a:cubicBezTo>
                    <a:pt x="45323" y="15140"/>
                    <a:pt x="44416" y="15030"/>
                    <a:pt x="43534" y="14924"/>
                  </a:cubicBezTo>
                  <a:cubicBezTo>
                    <a:pt x="42640" y="14817"/>
                    <a:pt x="41716" y="14703"/>
                    <a:pt x="40790" y="14703"/>
                  </a:cubicBezTo>
                  <a:cubicBezTo>
                    <a:pt x="40725" y="14703"/>
                    <a:pt x="40661" y="14704"/>
                    <a:pt x="40597" y="14705"/>
                  </a:cubicBezTo>
                  <a:cubicBezTo>
                    <a:pt x="40194" y="14705"/>
                    <a:pt x="39756" y="14740"/>
                    <a:pt x="39221" y="14810"/>
                  </a:cubicBezTo>
                  <a:cubicBezTo>
                    <a:pt x="38897" y="14845"/>
                    <a:pt x="38555" y="14898"/>
                    <a:pt x="38222" y="14941"/>
                  </a:cubicBezTo>
                  <a:cubicBezTo>
                    <a:pt x="37419" y="15058"/>
                    <a:pt x="36604" y="15177"/>
                    <a:pt x="35798" y="15177"/>
                  </a:cubicBezTo>
                  <a:cubicBezTo>
                    <a:pt x="35089" y="15177"/>
                    <a:pt x="34388" y="15085"/>
                    <a:pt x="33707" y="14819"/>
                  </a:cubicBezTo>
                  <a:cubicBezTo>
                    <a:pt x="32068" y="14170"/>
                    <a:pt x="31200" y="12837"/>
                    <a:pt x="30288" y="11426"/>
                  </a:cubicBezTo>
                  <a:cubicBezTo>
                    <a:pt x="29859" y="10769"/>
                    <a:pt x="29420" y="10085"/>
                    <a:pt x="28894" y="9471"/>
                  </a:cubicBezTo>
                  <a:cubicBezTo>
                    <a:pt x="26974" y="7236"/>
                    <a:pt x="24231" y="5947"/>
                    <a:pt x="21373" y="5947"/>
                  </a:cubicBezTo>
                  <a:cubicBezTo>
                    <a:pt x="20785" y="5947"/>
                    <a:pt x="20198" y="6009"/>
                    <a:pt x="19620" y="6114"/>
                  </a:cubicBezTo>
                  <a:cubicBezTo>
                    <a:pt x="17358" y="6552"/>
                    <a:pt x="15298" y="7569"/>
                    <a:pt x="13299" y="8560"/>
                  </a:cubicBezTo>
                  <a:cubicBezTo>
                    <a:pt x="11064" y="9655"/>
                    <a:pt x="8749" y="10795"/>
                    <a:pt x="6225" y="11067"/>
                  </a:cubicBezTo>
                  <a:cubicBezTo>
                    <a:pt x="5645" y="11129"/>
                    <a:pt x="5115" y="11158"/>
                    <a:pt x="4635" y="11158"/>
                  </a:cubicBezTo>
                  <a:cubicBezTo>
                    <a:pt x="2496" y="11158"/>
                    <a:pt x="1330" y="10598"/>
                    <a:pt x="965" y="10032"/>
                  </a:cubicBezTo>
                  <a:cubicBezTo>
                    <a:pt x="623" y="9506"/>
                    <a:pt x="728" y="8770"/>
                    <a:pt x="1263" y="7832"/>
                  </a:cubicBezTo>
                  <a:cubicBezTo>
                    <a:pt x="3428" y="4097"/>
                    <a:pt x="9644" y="2739"/>
                    <a:pt x="14176" y="1748"/>
                  </a:cubicBezTo>
                  <a:lnTo>
                    <a:pt x="14193" y="1739"/>
                  </a:lnTo>
                  <a:cubicBezTo>
                    <a:pt x="14982" y="1573"/>
                    <a:pt x="15727" y="1406"/>
                    <a:pt x="16394" y="1240"/>
                  </a:cubicBezTo>
                  <a:cubicBezTo>
                    <a:pt x="18158" y="811"/>
                    <a:pt x="19756" y="594"/>
                    <a:pt x="21259" y="594"/>
                  </a:cubicBezTo>
                  <a:close/>
                  <a:moveTo>
                    <a:pt x="21265" y="0"/>
                  </a:moveTo>
                  <a:cubicBezTo>
                    <a:pt x="19714" y="0"/>
                    <a:pt x="18068" y="226"/>
                    <a:pt x="16253" y="670"/>
                  </a:cubicBezTo>
                  <a:cubicBezTo>
                    <a:pt x="15596" y="836"/>
                    <a:pt x="14859" y="994"/>
                    <a:pt x="14079" y="1170"/>
                  </a:cubicBezTo>
                  <a:lnTo>
                    <a:pt x="14044" y="1170"/>
                  </a:lnTo>
                  <a:cubicBezTo>
                    <a:pt x="9407" y="2186"/>
                    <a:pt x="3043" y="3580"/>
                    <a:pt x="755" y="7534"/>
                  </a:cubicBezTo>
                  <a:cubicBezTo>
                    <a:pt x="97" y="8682"/>
                    <a:pt x="1" y="9629"/>
                    <a:pt x="474" y="10348"/>
                  </a:cubicBezTo>
                  <a:cubicBezTo>
                    <a:pt x="1225" y="11507"/>
                    <a:pt x="3255" y="11732"/>
                    <a:pt x="4735" y="11732"/>
                  </a:cubicBezTo>
                  <a:cubicBezTo>
                    <a:pt x="5449" y="11732"/>
                    <a:pt x="6035" y="11680"/>
                    <a:pt x="6286" y="11654"/>
                  </a:cubicBezTo>
                  <a:cubicBezTo>
                    <a:pt x="8925" y="11373"/>
                    <a:pt x="11274" y="10208"/>
                    <a:pt x="13562" y="9085"/>
                  </a:cubicBezTo>
                  <a:cubicBezTo>
                    <a:pt x="15526" y="8112"/>
                    <a:pt x="17551" y="7113"/>
                    <a:pt x="19734" y="6692"/>
                  </a:cubicBezTo>
                  <a:cubicBezTo>
                    <a:pt x="20274" y="6589"/>
                    <a:pt x="20820" y="6539"/>
                    <a:pt x="21364" y="6539"/>
                  </a:cubicBezTo>
                  <a:cubicBezTo>
                    <a:pt x="24012" y="6539"/>
                    <a:pt x="26622" y="7733"/>
                    <a:pt x="28447" y="9857"/>
                  </a:cubicBezTo>
                  <a:cubicBezTo>
                    <a:pt x="28947" y="10436"/>
                    <a:pt x="29376" y="11102"/>
                    <a:pt x="29797" y="11742"/>
                  </a:cubicBezTo>
                  <a:cubicBezTo>
                    <a:pt x="30718" y="13171"/>
                    <a:pt x="31673" y="14652"/>
                    <a:pt x="33497" y="15362"/>
                  </a:cubicBezTo>
                  <a:cubicBezTo>
                    <a:pt x="34180" y="15634"/>
                    <a:pt x="34934" y="15765"/>
                    <a:pt x="35802" y="15765"/>
                  </a:cubicBezTo>
                  <a:cubicBezTo>
                    <a:pt x="36644" y="15765"/>
                    <a:pt x="37485" y="15643"/>
                    <a:pt x="38309" y="15529"/>
                  </a:cubicBezTo>
                  <a:cubicBezTo>
                    <a:pt x="38599" y="15485"/>
                    <a:pt x="38958" y="15432"/>
                    <a:pt x="39291" y="15388"/>
                  </a:cubicBezTo>
                  <a:cubicBezTo>
                    <a:pt x="39808" y="15327"/>
                    <a:pt x="40220" y="15292"/>
                    <a:pt x="40606" y="15292"/>
                  </a:cubicBezTo>
                  <a:cubicBezTo>
                    <a:pt x="40671" y="15291"/>
                    <a:pt x="40737" y="15290"/>
                    <a:pt x="40802" y="15290"/>
                  </a:cubicBezTo>
                  <a:cubicBezTo>
                    <a:pt x="41686" y="15290"/>
                    <a:pt x="42581" y="15396"/>
                    <a:pt x="43446" y="15502"/>
                  </a:cubicBezTo>
                  <a:lnTo>
                    <a:pt x="43464" y="15502"/>
                  </a:lnTo>
                  <a:cubicBezTo>
                    <a:pt x="44369" y="15613"/>
                    <a:pt x="45299" y="15728"/>
                    <a:pt x="46237" y="15728"/>
                  </a:cubicBezTo>
                  <a:cubicBezTo>
                    <a:pt x="46781" y="15728"/>
                    <a:pt x="47327" y="15690"/>
                    <a:pt x="47873" y="15590"/>
                  </a:cubicBezTo>
                  <a:cubicBezTo>
                    <a:pt x="48838" y="15415"/>
                    <a:pt x="49504" y="14959"/>
                    <a:pt x="49854" y="14223"/>
                  </a:cubicBezTo>
                  <a:cubicBezTo>
                    <a:pt x="50450" y="12987"/>
                    <a:pt x="49942" y="11233"/>
                    <a:pt x="49267" y="10006"/>
                  </a:cubicBezTo>
                  <a:cubicBezTo>
                    <a:pt x="48136" y="7920"/>
                    <a:pt x="45787" y="6517"/>
                    <a:pt x="43297" y="6429"/>
                  </a:cubicBezTo>
                  <a:cubicBezTo>
                    <a:pt x="43001" y="6419"/>
                    <a:pt x="42711" y="6415"/>
                    <a:pt x="42425" y="6415"/>
                  </a:cubicBezTo>
                  <a:cubicBezTo>
                    <a:pt x="41982" y="6415"/>
                    <a:pt x="41549" y="6424"/>
                    <a:pt x="41123" y="6429"/>
                  </a:cubicBezTo>
                  <a:cubicBezTo>
                    <a:pt x="40791" y="6434"/>
                    <a:pt x="40465" y="6438"/>
                    <a:pt x="40145" y="6438"/>
                  </a:cubicBezTo>
                  <a:cubicBezTo>
                    <a:pt x="38514" y="6438"/>
                    <a:pt x="37007" y="6332"/>
                    <a:pt x="35285" y="5614"/>
                  </a:cubicBezTo>
                  <a:cubicBezTo>
                    <a:pt x="33847" y="5009"/>
                    <a:pt x="32480" y="4185"/>
                    <a:pt x="31147" y="3387"/>
                  </a:cubicBezTo>
                  <a:cubicBezTo>
                    <a:pt x="30148" y="2783"/>
                    <a:pt x="29113" y="2160"/>
                    <a:pt x="28044" y="1634"/>
                  </a:cubicBezTo>
                  <a:cubicBezTo>
                    <a:pt x="25830" y="538"/>
                    <a:pt x="23661" y="0"/>
                    <a:pt x="21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3"/>
          <p:cNvPicPr preferRelativeResize="0"/>
          <p:nvPr/>
        </p:nvPicPr>
        <p:blipFill rotWithShape="1">
          <a:blip r:embed="rId2">
            <a:alphaModFix/>
          </a:blip>
          <a:srcRect t="15132" b="472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3"/>
          <p:cNvSpPr/>
          <p:nvPr/>
        </p:nvSpPr>
        <p:spPr>
          <a:xfrm>
            <a:off x="0" y="-4875"/>
            <a:ext cx="9144000" cy="5143500"/>
          </a:xfrm>
          <a:prstGeom prst="rect">
            <a:avLst/>
          </a:prstGeom>
          <a:solidFill>
            <a:srgbClr val="F1EAEA">
              <a:alpha val="65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3"/>
          <p:cNvSpPr txBox="1">
            <a:spLocks noGrp="1"/>
          </p:cNvSpPr>
          <p:nvPr>
            <p:ph type="title"/>
          </p:nvPr>
        </p:nvSpPr>
        <p:spPr>
          <a:xfrm>
            <a:off x="713100" y="4632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4" name="Google Shape;184;p13"/>
          <p:cNvSpPr txBox="1">
            <a:spLocks noGrp="1"/>
          </p:cNvSpPr>
          <p:nvPr>
            <p:ph type="title" idx="2" hasCustomPrompt="1"/>
          </p:nvPr>
        </p:nvSpPr>
        <p:spPr>
          <a:xfrm>
            <a:off x="841225" y="1269330"/>
            <a:ext cx="742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dirty="0"/>
              <a:t>xx%</a:t>
            </a:r>
          </a:p>
        </p:txBody>
      </p:sp>
      <p:sp>
        <p:nvSpPr>
          <p:cNvPr id="185" name="Google Shape;185;p13"/>
          <p:cNvSpPr txBox="1">
            <a:spLocks noGrp="1"/>
          </p:cNvSpPr>
          <p:nvPr>
            <p:ph type="subTitle" idx="1"/>
          </p:nvPr>
        </p:nvSpPr>
        <p:spPr>
          <a:xfrm>
            <a:off x="841225" y="2147129"/>
            <a:ext cx="23547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3"/>
          <p:cNvSpPr txBox="1">
            <a:spLocks noGrp="1"/>
          </p:cNvSpPr>
          <p:nvPr>
            <p:ph type="subTitle" idx="3"/>
          </p:nvPr>
        </p:nvSpPr>
        <p:spPr>
          <a:xfrm>
            <a:off x="841225" y="1671151"/>
            <a:ext cx="2354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2000" b="1">
                <a:latin typeface="강원교육모두 Bold" panose="02020603020101020101" pitchFamily="18" charset="-127"/>
                <a:ea typeface="강원교육모두 Bold" panose="02020603020101020101" pitchFamily="18" charset="-127"/>
                <a:cs typeface="강원교육모두 Bold" panose="02020603020101020101" pitchFamily="18" charset="-127"/>
                <a:sym typeface="DM Serif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 dirty="0"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idx="4" hasCustomPrompt="1"/>
          </p:nvPr>
        </p:nvSpPr>
        <p:spPr>
          <a:xfrm>
            <a:off x="3395597" y="1269330"/>
            <a:ext cx="742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dirty="0"/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5"/>
          </p:nvPr>
        </p:nvSpPr>
        <p:spPr>
          <a:xfrm>
            <a:off x="3394700" y="2147129"/>
            <a:ext cx="23547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6"/>
          </p:nvPr>
        </p:nvSpPr>
        <p:spPr>
          <a:xfrm>
            <a:off x="3395597" y="1671151"/>
            <a:ext cx="2354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2000" b="1">
                <a:latin typeface="강원교육모두 Bold" panose="02020603020101020101" pitchFamily="18" charset="-127"/>
                <a:ea typeface="강원교육모두 Bold" panose="02020603020101020101" pitchFamily="18" charset="-127"/>
                <a:cs typeface="강원교육모두 Bold" panose="02020603020101020101" pitchFamily="18" charset="-127"/>
                <a:sym typeface="DM Serif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 dirty="0"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7" hasCustomPrompt="1"/>
          </p:nvPr>
        </p:nvSpPr>
        <p:spPr>
          <a:xfrm>
            <a:off x="5948175" y="1269330"/>
            <a:ext cx="742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dirty="0"/>
              <a:t>xx%</a:t>
            </a:r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8"/>
          </p:nvPr>
        </p:nvSpPr>
        <p:spPr>
          <a:xfrm>
            <a:off x="5948175" y="2147129"/>
            <a:ext cx="23547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9"/>
          </p:nvPr>
        </p:nvSpPr>
        <p:spPr>
          <a:xfrm>
            <a:off x="5948175" y="1671151"/>
            <a:ext cx="2354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2000" b="1">
                <a:latin typeface="강원교육모두 Bold" panose="02020603020101020101" pitchFamily="18" charset="-127"/>
                <a:ea typeface="강원교육모두 Bold" panose="02020603020101020101" pitchFamily="18" charset="-127"/>
                <a:cs typeface="강원교육모두 Bold" panose="02020603020101020101" pitchFamily="18" charset="-127"/>
                <a:sym typeface="DM Serif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 dirty="0"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13" hasCustomPrompt="1"/>
          </p:nvPr>
        </p:nvSpPr>
        <p:spPr>
          <a:xfrm>
            <a:off x="841225" y="2926032"/>
            <a:ext cx="742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dirty="0"/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14"/>
          </p:nvPr>
        </p:nvSpPr>
        <p:spPr>
          <a:xfrm>
            <a:off x="841225" y="3803834"/>
            <a:ext cx="23547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15"/>
          </p:nvPr>
        </p:nvSpPr>
        <p:spPr>
          <a:xfrm>
            <a:off x="841225" y="3327856"/>
            <a:ext cx="2354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2000" b="1">
                <a:latin typeface="강원교육모두 Bold" panose="02020603020101020101" pitchFamily="18" charset="-127"/>
                <a:ea typeface="강원교육모두 Bold" panose="02020603020101020101" pitchFamily="18" charset="-127"/>
                <a:cs typeface="강원교육모두 Bold" panose="02020603020101020101" pitchFamily="18" charset="-127"/>
                <a:sym typeface="DM Serif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 dirty="0"/>
          </a:p>
        </p:txBody>
      </p:sp>
      <p:sp>
        <p:nvSpPr>
          <p:cNvPr id="196" name="Google Shape;196;p13"/>
          <p:cNvSpPr txBox="1">
            <a:spLocks noGrp="1"/>
          </p:cNvSpPr>
          <p:nvPr>
            <p:ph type="title" idx="16" hasCustomPrompt="1"/>
          </p:nvPr>
        </p:nvSpPr>
        <p:spPr>
          <a:xfrm>
            <a:off x="3395597" y="2926032"/>
            <a:ext cx="742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dirty="0"/>
              <a:t>xx%</a:t>
            </a:r>
          </a:p>
        </p:txBody>
      </p:sp>
      <p:sp>
        <p:nvSpPr>
          <p:cNvPr id="197" name="Google Shape;197;p13"/>
          <p:cNvSpPr txBox="1">
            <a:spLocks noGrp="1"/>
          </p:cNvSpPr>
          <p:nvPr>
            <p:ph type="subTitle" idx="17"/>
          </p:nvPr>
        </p:nvSpPr>
        <p:spPr>
          <a:xfrm>
            <a:off x="3395597" y="3803834"/>
            <a:ext cx="23547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subTitle" idx="18"/>
          </p:nvPr>
        </p:nvSpPr>
        <p:spPr>
          <a:xfrm>
            <a:off x="3395597" y="3327856"/>
            <a:ext cx="2354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2000" b="1">
                <a:latin typeface="강원교육모두 Bold" panose="02020603020101020101" pitchFamily="18" charset="-127"/>
                <a:ea typeface="강원교육모두 Bold" panose="02020603020101020101" pitchFamily="18" charset="-127"/>
                <a:cs typeface="강원교육모두 Bold" panose="02020603020101020101" pitchFamily="18" charset="-127"/>
                <a:sym typeface="DM Serif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 dirty="0"/>
          </a:p>
        </p:txBody>
      </p:sp>
      <p:sp>
        <p:nvSpPr>
          <p:cNvPr id="199" name="Google Shape;199;p13"/>
          <p:cNvSpPr txBox="1">
            <a:spLocks noGrp="1"/>
          </p:cNvSpPr>
          <p:nvPr>
            <p:ph type="title" idx="19" hasCustomPrompt="1"/>
          </p:nvPr>
        </p:nvSpPr>
        <p:spPr>
          <a:xfrm>
            <a:off x="5948175" y="2926032"/>
            <a:ext cx="742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dirty="0"/>
              <a:t>xx%</a:t>
            </a:r>
          </a:p>
        </p:txBody>
      </p:sp>
      <p:sp>
        <p:nvSpPr>
          <p:cNvPr id="200" name="Google Shape;200;p13"/>
          <p:cNvSpPr txBox="1">
            <a:spLocks noGrp="1"/>
          </p:cNvSpPr>
          <p:nvPr>
            <p:ph type="subTitle" idx="20"/>
          </p:nvPr>
        </p:nvSpPr>
        <p:spPr>
          <a:xfrm>
            <a:off x="5948175" y="3803834"/>
            <a:ext cx="23547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3"/>
          <p:cNvSpPr txBox="1">
            <a:spLocks noGrp="1"/>
          </p:cNvSpPr>
          <p:nvPr>
            <p:ph type="subTitle" idx="21"/>
          </p:nvPr>
        </p:nvSpPr>
        <p:spPr>
          <a:xfrm>
            <a:off x="5948175" y="3327856"/>
            <a:ext cx="2354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2000" b="1">
                <a:latin typeface="강원교육모두 Bold" panose="02020603020101020101" pitchFamily="18" charset="-127"/>
                <a:ea typeface="강원교육모두 Bold" panose="02020603020101020101" pitchFamily="18" charset="-127"/>
                <a:cs typeface="강원교육모두 Bold" panose="02020603020101020101" pitchFamily="18" charset="-127"/>
                <a:sym typeface="DM Serif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 dirty="0"/>
          </a:p>
        </p:txBody>
      </p:sp>
      <p:grpSp>
        <p:nvGrpSpPr>
          <p:cNvPr id="202" name="Google Shape;202;p13"/>
          <p:cNvGrpSpPr/>
          <p:nvPr/>
        </p:nvGrpSpPr>
        <p:grpSpPr>
          <a:xfrm>
            <a:off x="713093" y="4508808"/>
            <a:ext cx="7721317" cy="175584"/>
            <a:chOff x="713093" y="4508808"/>
            <a:chExt cx="7721317" cy="175584"/>
          </a:xfrm>
        </p:grpSpPr>
        <p:sp>
          <p:nvSpPr>
            <p:cNvPr id="203" name="Google Shape;203;p13"/>
            <p:cNvSpPr/>
            <p:nvPr/>
          </p:nvSpPr>
          <p:spPr>
            <a:xfrm>
              <a:off x="4857800" y="4508808"/>
              <a:ext cx="266472" cy="175581"/>
            </a:xfrm>
            <a:custGeom>
              <a:avLst/>
              <a:gdLst/>
              <a:ahLst/>
              <a:cxnLst/>
              <a:rect l="l" t="t" r="r" b="b"/>
              <a:pathLst>
                <a:path w="11428" h="7530" extrusionOk="0">
                  <a:moveTo>
                    <a:pt x="5896" y="1"/>
                  </a:moveTo>
                  <a:cubicBezTo>
                    <a:pt x="4914" y="1"/>
                    <a:pt x="4380" y="1040"/>
                    <a:pt x="4072" y="1826"/>
                  </a:cubicBezTo>
                  <a:cubicBezTo>
                    <a:pt x="3770" y="2569"/>
                    <a:pt x="3641" y="3355"/>
                    <a:pt x="3654" y="4143"/>
                  </a:cubicBezTo>
                  <a:lnTo>
                    <a:pt x="3654" y="4143"/>
                  </a:lnTo>
                  <a:cubicBezTo>
                    <a:pt x="3058" y="3431"/>
                    <a:pt x="2206" y="2647"/>
                    <a:pt x="1406" y="2647"/>
                  </a:cubicBezTo>
                  <a:cubicBezTo>
                    <a:pt x="1112" y="2647"/>
                    <a:pt x="826" y="2752"/>
                    <a:pt x="562" y="3005"/>
                  </a:cubicBezTo>
                  <a:cubicBezTo>
                    <a:pt x="1" y="3566"/>
                    <a:pt x="338" y="4380"/>
                    <a:pt x="618" y="4998"/>
                  </a:cubicBezTo>
                  <a:cubicBezTo>
                    <a:pt x="1011" y="5868"/>
                    <a:pt x="1489" y="6655"/>
                    <a:pt x="2078" y="7384"/>
                  </a:cubicBezTo>
                  <a:cubicBezTo>
                    <a:pt x="2128" y="7456"/>
                    <a:pt x="2191" y="7485"/>
                    <a:pt x="2253" y="7485"/>
                  </a:cubicBezTo>
                  <a:cubicBezTo>
                    <a:pt x="2435" y="7485"/>
                    <a:pt x="2611" y="7229"/>
                    <a:pt x="2443" y="7020"/>
                  </a:cubicBezTo>
                  <a:cubicBezTo>
                    <a:pt x="2050" y="6514"/>
                    <a:pt x="1713" y="5981"/>
                    <a:pt x="1404" y="5419"/>
                  </a:cubicBezTo>
                  <a:cubicBezTo>
                    <a:pt x="1152" y="4970"/>
                    <a:pt x="534" y="4044"/>
                    <a:pt x="843" y="3510"/>
                  </a:cubicBezTo>
                  <a:cubicBezTo>
                    <a:pt x="962" y="3280"/>
                    <a:pt x="1145" y="3195"/>
                    <a:pt x="1351" y="3195"/>
                  </a:cubicBezTo>
                  <a:cubicBezTo>
                    <a:pt x="1773" y="3195"/>
                    <a:pt x="2291" y="3555"/>
                    <a:pt x="2556" y="3763"/>
                  </a:cubicBezTo>
                  <a:cubicBezTo>
                    <a:pt x="3033" y="4184"/>
                    <a:pt x="3426" y="4633"/>
                    <a:pt x="3763" y="5139"/>
                  </a:cubicBezTo>
                  <a:cubicBezTo>
                    <a:pt x="3823" y="5238"/>
                    <a:pt x="3908" y="5281"/>
                    <a:pt x="3990" y="5281"/>
                  </a:cubicBezTo>
                  <a:cubicBezTo>
                    <a:pt x="4138" y="5281"/>
                    <a:pt x="4276" y="5141"/>
                    <a:pt x="4240" y="4942"/>
                  </a:cubicBezTo>
                  <a:cubicBezTo>
                    <a:pt x="4100" y="4072"/>
                    <a:pt x="4184" y="3173"/>
                    <a:pt x="4437" y="2303"/>
                  </a:cubicBezTo>
                  <a:cubicBezTo>
                    <a:pt x="4646" y="1702"/>
                    <a:pt x="5098" y="542"/>
                    <a:pt x="5883" y="542"/>
                  </a:cubicBezTo>
                  <a:cubicBezTo>
                    <a:pt x="5942" y="542"/>
                    <a:pt x="6002" y="549"/>
                    <a:pt x="6065" y="562"/>
                  </a:cubicBezTo>
                  <a:cubicBezTo>
                    <a:pt x="6879" y="731"/>
                    <a:pt x="7328" y="1685"/>
                    <a:pt x="7525" y="2415"/>
                  </a:cubicBezTo>
                  <a:cubicBezTo>
                    <a:pt x="7721" y="3229"/>
                    <a:pt x="7749" y="4072"/>
                    <a:pt x="7749" y="4886"/>
                  </a:cubicBezTo>
                  <a:cubicBezTo>
                    <a:pt x="7749" y="5058"/>
                    <a:pt x="7890" y="5152"/>
                    <a:pt x="8028" y="5152"/>
                  </a:cubicBezTo>
                  <a:cubicBezTo>
                    <a:pt x="8138" y="5152"/>
                    <a:pt x="8246" y="5094"/>
                    <a:pt x="8283" y="4970"/>
                  </a:cubicBezTo>
                  <a:cubicBezTo>
                    <a:pt x="8423" y="4380"/>
                    <a:pt x="8788" y="3847"/>
                    <a:pt x="9293" y="3510"/>
                  </a:cubicBezTo>
                  <a:cubicBezTo>
                    <a:pt x="9503" y="3371"/>
                    <a:pt x="9841" y="3221"/>
                    <a:pt x="10155" y="3221"/>
                  </a:cubicBezTo>
                  <a:cubicBezTo>
                    <a:pt x="10348" y="3221"/>
                    <a:pt x="10531" y="3277"/>
                    <a:pt x="10669" y="3426"/>
                  </a:cubicBezTo>
                  <a:cubicBezTo>
                    <a:pt x="10866" y="3651"/>
                    <a:pt x="10809" y="4072"/>
                    <a:pt x="10781" y="4380"/>
                  </a:cubicBezTo>
                  <a:cubicBezTo>
                    <a:pt x="10753" y="4717"/>
                    <a:pt x="10725" y="5054"/>
                    <a:pt x="10669" y="5391"/>
                  </a:cubicBezTo>
                  <a:cubicBezTo>
                    <a:pt x="10557" y="6009"/>
                    <a:pt x="10388" y="6626"/>
                    <a:pt x="10164" y="7216"/>
                  </a:cubicBezTo>
                  <a:cubicBezTo>
                    <a:pt x="10095" y="7404"/>
                    <a:pt x="10256" y="7529"/>
                    <a:pt x="10417" y="7529"/>
                  </a:cubicBezTo>
                  <a:cubicBezTo>
                    <a:pt x="10521" y="7529"/>
                    <a:pt x="10625" y="7477"/>
                    <a:pt x="10669" y="7356"/>
                  </a:cubicBezTo>
                  <a:cubicBezTo>
                    <a:pt x="11006" y="6486"/>
                    <a:pt x="11203" y="5588"/>
                    <a:pt x="11287" y="4689"/>
                  </a:cubicBezTo>
                  <a:cubicBezTo>
                    <a:pt x="11343" y="4016"/>
                    <a:pt x="11427" y="3173"/>
                    <a:pt x="10725" y="2836"/>
                  </a:cubicBezTo>
                  <a:cubicBezTo>
                    <a:pt x="10502" y="2723"/>
                    <a:pt x="10280" y="2672"/>
                    <a:pt x="10062" y="2672"/>
                  </a:cubicBezTo>
                  <a:cubicBezTo>
                    <a:pt x="9353" y="2672"/>
                    <a:pt x="8694" y="3206"/>
                    <a:pt x="8248" y="3837"/>
                  </a:cubicBezTo>
                  <a:lnTo>
                    <a:pt x="8248" y="3837"/>
                  </a:lnTo>
                  <a:cubicBezTo>
                    <a:pt x="8209" y="3120"/>
                    <a:pt x="8116" y="2399"/>
                    <a:pt x="7834" y="1741"/>
                  </a:cubicBezTo>
                  <a:cubicBezTo>
                    <a:pt x="7525" y="927"/>
                    <a:pt x="6851" y="1"/>
                    <a:pt x="5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3"/>
            <p:cNvSpPr/>
            <p:nvPr/>
          </p:nvSpPr>
          <p:spPr>
            <a:xfrm>
              <a:off x="7958486" y="4508808"/>
              <a:ext cx="266472" cy="175581"/>
            </a:xfrm>
            <a:custGeom>
              <a:avLst/>
              <a:gdLst/>
              <a:ahLst/>
              <a:cxnLst/>
              <a:rect l="l" t="t" r="r" b="b"/>
              <a:pathLst>
                <a:path w="11428" h="7530" extrusionOk="0">
                  <a:moveTo>
                    <a:pt x="5896" y="1"/>
                  </a:moveTo>
                  <a:cubicBezTo>
                    <a:pt x="4914" y="1"/>
                    <a:pt x="4380" y="1040"/>
                    <a:pt x="4072" y="1826"/>
                  </a:cubicBezTo>
                  <a:cubicBezTo>
                    <a:pt x="3770" y="2569"/>
                    <a:pt x="3641" y="3355"/>
                    <a:pt x="3654" y="4143"/>
                  </a:cubicBezTo>
                  <a:lnTo>
                    <a:pt x="3654" y="4143"/>
                  </a:lnTo>
                  <a:cubicBezTo>
                    <a:pt x="3058" y="3431"/>
                    <a:pt x="2206" y="2647"/>
                    <a:pt x="1406" y="2647"/>
                  </a:cubicBezTo>
                  <a:cubicBezTo>
                    <a:pt x="1112" y="2647"/>
                    <a:pt x="826" y="2752"/>
                    <a:pt x="562" y="3005"/>
                  </a:cubicBezTo>
                  <a:cubicBezTo>
                    <a:pt x="1" y="3566"/>
                    <a:pt x="338" y="4380"/>
                    <a:pt x="618" y="4998"/>
                  </a:cubicBezTo>
                  <a:cubicBezTo>
                    <a:pt x="1011" y="5868"/>
                    <a:pt x="1489" y="6655"/>
                    <a:pt x="2078" y="7384"/>
                  </a:cubicBezTo>
                  <a:cubicBezTo>
                    <a:pt x="2128" y="7456"/>
                    <a:pt x="2191" y="7485"/>
                    <a:pt x="2253" y="7485"/>
                  </a:cubicBezTo>
                  <a:cubicBezTo>
                    <a:pt x="2435" y="7485"/>
                    <a:pt x="2611" y="7229"/>
                    <a:pt x="2443" y="7020"/>
                  </a:cubicBezTo>
                  <a:cubicBezTo>
                    <a:pt x="2050" y="6514"/>
                    <a:pt x="1713" y="5981"/>
                    <a:pt x="1404" y="5419"/>
                  </a:cubicBezTo>
                  <a:cubicBezTo>
                    <a:pt x="1152" y="4970"/>
                    <a:pt x="534" y="4044"/>
                    <a:pt x="843" y="3510"/>
                  </a:cubicBezTo>
                  <a:cubicBezTo>
                    <a:pt x="962" y="3280"/>
                    <a:pt x="1145" y="3195"/>
                    <a:pt x="1351" y="3195"/>
                  </a:cubicBezTo>
                  <a:cubicBezTo>
                    <a:pt x="1773" y="3195"/>
                    <a:pt x="2291" y="3555"/>
                    <a:pt x="2556" y="3763"/>
                  </a:cubicBezTo>
                  <a:cubicBezTo>
                    <a:pt x="3033" y="4184"/>
                    <a:pt x="3426" y="4633"/>
                    <a:pt x="3763" y="5139"/>
                  </a:cubicBezTo>
                  <a:cubicBezTo>
                    <a:pt x="3823" y="5238"/>
                    <a:pt x="3908" y="5281"/>
                    <a:pt x="3990" y="5281"/>
                  </a:cubicBezTo>
                  <a:cubicBezTo>
                    <a:pt x="4138" y="5281"/>
                    <a:pt x="4276" y="5141"/>
                    <a:pt x="4240" y="4942"/>
                  </a:cubicBezTo>
                  <a:cubicBezTo>
                    <a:pt x="4100" y="4072"/>
                    <a:pt x="4184" y="3173"/>
                    <a:pt x="4437" y="2303"/>
                  </a:cubicBezTo>
                  <a:cubicBezTo>
                    <a:pt x="4646" y="1702"/>
                    <a:pt x="5098" y="542"/>
                    <a:pt x="5883" y="542"/>
                  </a:cubicBezTo>
                  <a:cubicBezTo>
                    <a:pt x="5942" y="542"/>
                    <a:pt x="6002" y="549"/>
                    <a:pt x="6065" y="562"/>
                  </a:cubicBezTo>
                  <a:cubicBezTo>
                    <a:pt x="6879" y="731"/>
                    <a:pt x="7328" y="1685"/>
                    <a:pt x="7525" y="2415"/>
                  </a:cubicBezTo>
                  <a:cubicBezTo>
                    <a:pt x="7721" y="3229"/>
                    <a:pt x="7749" y="4072"/>
                    <a:pt x="7749" y="4886"/>
                  </a:cubicBezTo>
                  <a:cubicBezTo>
                    <a:pt x="7749" y="5058"/>
                    <a:pt x="7890" y="5152"/>
                    <a:pt x="8028" y="5152"/>
                  </a:cubicBezTo>
                  <a:cubicBezTo>
                    <a:pt x="8138" y="5152"/>
                    <a:pt x="8246" y="5094"/>
                    <a:pt x="8283" y="4970"/>
                  </a:cubicBezTo>
                  <a:cubicBezTo>
                    <a:pt x="8423" y="4380"/>
                    <a:pt x="8788" y="3847"/>
                    <a:pt x="9293" y="3510"/>
                  </a:cubicBezTo>
                  <a:cubicBezTo>
                    <a:pt x="9503" y="3371"/>
                    <a:pt x="9841" y="3221"/>
                    <a:pt x="10155" y="3221"/>
                  </a:cubicBezTo>
                  <a:cubicBezTo>
                    <a:pt x="10348" y="3221"/>
                    <a:pt x="10531" y="3277"/>
                    <a:pt x="10669" y="3426"/>
                  </a:cubicBezTo>
                  <a:cubicBezTo>
                    <a:pt x="10866" y="3651"/>
                    <a:pt x="10809" y="4072"/>
                    <a:pt x="10781" y="4380"/>
                  </a:cubicBezTo>
                  <a:cubicBezTo>
                    <a:pt x="10753" y="4717"/>
                    <a:pt x="10725" y="5054"/>
                    <a:pt x="10669" y="5391"/>
                  </a:cubicBezTo>
                  <a:cubicBezTo>
                    <a:pt x="10557" y="6009"/>
                    <a:pt x="10388" y="6626"/>
                    <a:pt x="10164" y="7216"/>
                  </a:cubicBezTo>
                  <a:cubicBezTo>
                    <a:pt x="10095" y="7404"/>
                    <a:pt x="10256" y="7529"/>
                    <a:pt x="10417" y="7529"/>
                  </a:cubicBezTo>
                  <a:cubicBezTo>
                    <a:pt x="10521" y="7529"/>
                    <a:pt x="10625" y="7477"/>
                    <a:pt x="10669" y="7356"/>
                  </a:cubicBezTo>
                  <a:cubicBezTo>
                    <a:pt x="11006" y="6486"/>
                    <a:pt x="11203" y="5588"/>
                    <a:pt x="11287" y="4689"/>
                  </a:cubicBezTo>
                  <a:cubicBezTo>
                    <a:pt x="11343" y="4016"/>
                    <a:pt x="11427" y="3173"/>
                    <a:pt x="10725" y="2836"/>
                  </a:cubicBezTo>
                  <a:cubicBezTo>
                    <a:pt x="10502" y="2723"/>
                    <a:pt x="10280" y="2672"/>
                    <a:pt x="10062" y="2672"/>
                  </a:cubicBezTo>
                  <a:cubicBezTo>
                    <a:pt x="9353" y="2672"/>
                    <a:pt x="8694" y="3206"/>
                    <a:pt x="8248" y="3837"/>
                  </a:cubicBezTo>
                  <a:lnTo>
                    <a:pt x="8248" y="3837"/>
                  </a:lnTo>
                  <a:cubicBezTo>
                    <a:pt x="8209" y="3120"/>
                    <a:pt x="8116" y="2399"/>
                    <a:pt x="7834" y="1741"/>
                  </a:cubicBezTo>
                  <a:cubicBezTo>
                    <a:pt x="7525" y="927"/>
                    <a:pt x="6851" y="1"/>
                    <a:pt x="5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3"/>
            <p:cNvSpPr/>
            <p:nvPr/>
          </p:nvSpPr>
          <p:spPr>
            <a:xfrm flipH="1">
              <a:off x="922576" y="4508811"/>
              <a:ext cx="266472" cy="175581"/>
            </a:xfrm>
            <a:custGeom>
              <a:avLst/>
              <a:gdLst/>
              <a:ahLst/>
              <a:cxnLst/>
              <a:rect l="l" t="t" r="r" b="b"/>
              <a:pathLst>
                <a:path w="11428" h="7530" extrusionOk="0">
                  <a:moveTo>
                    <a:pt x="5896" y="1"/>
                  </a:moveTo>
                  <a:cubicBezTo>
                    <a:pt x="4914" y="1"/>
                    <a:pt x="4380" y="1040"/>
                    <a:pt x="4072" y="1826"/>
                  </a:cubicBezTo>
                  <a:cubicBezTo>
                    <a:pt x="3770" y="2569"/>
                    <a:pt x="3641" y="3355"/>
                    <a:pt x="3654" y="4143"/>
                  </a:cubicBezTo>
                  <a:lnTo>
                    <a:pt x="3654" y="4143"/>
                  </a:lnTo>
                  <a:cubicBezTo>
                    <a:pt x="3058" y="3431"/>
                    <a:pt x="2206" y="2647"/>
                    <a:pt x="1406" y="2647"/>
                  </a:cubicBezTo>
                  <a:cubicBezTo>
                    <a:pt x="1112" y="2647"/>
                    <a:pt x="826" y="2752"/>
                    <a:pt x="562" y="3005"/>
                  </a:cubicBezTo>
                  <a:cubicBezTo>
                    <a:pt x="1" y="3566"/>
                    <a:pt x="338" y="4380"/>
                    <a:pt x="618" y="4998"/>
                  </a:cubicBezTo>
                  <a:cubicBezTo>
                    <a:pt x="1011" y="5868"/>
                    <a:pt x="1489" y="6655"/>
                    <a:pt x="2078" y="7384"/>
                  </a:cubicBezTo>
                  <a:cubicBezTo>
                    <a:pt x="2128" y="7456"/>
                    <a:pt x="2191" y="7485"/>
                    <a:pt x="2253" y="7485"/>
                  </a:cubicBezTo>
                  <a:cubicBezTo>
                    <a:pt x="2435" y="7485"/>
                    <a:pt x="2611" y="7229"/>
                    <a:pt x="2443" y="7020"/>
                  </a:cubicBezTo>
                  <a:cubicBezTo>
                    <a:pt x="2050" y="6514"/>
                    <a:pt x="1713" y="5981"/>
                    <a:pt x="1404" y="5419"/>
                  </a:cubicBezTo>
                  <a:cubicBezTo>
                    <a:pt x="1152" y="4970"/>
                    <a:pt x="534" y="4044"/>
                    <a:pt x="843" y="3510"/>
                  </a:cubicBezTo>
                  <a:cubicBezTo>
                    <a:pt x="962" y="3280"/>
                    <a:pt x="1145" y="3195"/>
                    <a:pt x="1351" y="3195"/>
                  </a:cubicBezTo>
                  <a:cubicBezTo>
                    <a:pt x="1773" y="3195"/>
                    <a:pt x="2291" y="3555"/>
                    <a:pt x="2556" y="3763"/>
                  </a:cubicBezTo>
                  <a:cubicBezTo>
                    <a:pt x="3033" y="4184"/>
                    <a:pt x="3426" y="4633"/>
                    <a:pt x="3763" y="5139"/>
                  </a:cubicBezTo>
                  <a:cubicBezTo>
                    <a:pt x="3823" y="5238"/>
                    <a:pt x="3908" y="5281"/>
                    <a:pt x="3990" y="5281"/>
                  </a:cubicBezTo>
                  <a:cubicBezTo>
                    <a:pt x="4138" y="5281"/>
                    <a:pt x="4276" y="5141"/>
                    <a:pt x="4240" y="4942"/>
                  </a:cubicBezTo>
                  <a:cubicBezTo>
                    <a:pt x="4100" y="4072"/>
                    <a:pt x="4184" y="3173"/>
                    <a:pt x="4437" y="2303"/>
                  </a:cubicBezTo>
                  <a:cubicBezTo>
                    <a:pt x="4646" y="1702"/>
                    <a:pt x="5098" y="542"/>
                    <a:pt x="5883" y="542"/>
                  </a:cubicBezTo>
                  <a:cubicBezTo>
                    <a:pt x="5942" y="542"/>
                    <a:pt x="6002" y="549"/>
                    <a:pt x="6065" y="562"/>
                  </a:cubicBezTo>
                  <a:cubicBezTo>
                    <a:pt x="6879" y="731"/>
                    <a:pt x="7328" y="1685"/>
                    <a:pt x="7525" y="2415"/>
                  </a:cubicBezTo>
                  <a:cubicBezTo>
                    <a:pt x="7721" y="3229"/>
                    <a:pt x="7749" y="4072"/>
                    <a:pt x="7749" y="4886"/>
                  </a:cubicBezTo>
                  <a:cubicBezTo>
                    <a:pt x="7749" y="5058"/>
                    <a:pt x="7890" y="5152"/>
                    <a:pt x="8028" y="5152"/>
                  </a:cubicBezTo>
                  <a:cubicBezTo>
                    <a:pt x="8138" y="5152"/>
                    <a:pt x="8246" y="5094"/>
                    <a:pt x="8283" y="4970"/>
                  </a:cubicBezTo>
                  <a:cubicBezTo>
                    <a:pt x="8423" y="4380"/>
                    <a:pt x="8788" y="3847"/>
                    <a:pt x="9293" y="3510"/>
                  </a:cubicBezTo>
                  <a:cubicBezTo>
                    <a:pt x="9503" y="3371"/>
                    <a:pt x="9841" y="3221"/>
                    <a:pt x="10155" y="3221"/>
                  </a:cubicBezTo>
                  <a:cubicBezTo>
                    <a:pt x="10348" y="3221"/>
                    <a:pt x="10531" y="3277"/>
                    <a:pt x="10669" y="3426"/>
                  </a:cubicBezTo>
                  <a:cubicBezTo>
                    <a:pt x="10866" y="3651"/>
                    <a:pt x="10809" y="4072"/>
                    <a:pt x="10781" y="4380"/>
                  </a:cubicBezTo>
                  <a:cubicBezTo>
                    <a:pt x="10753" y="4717"/>
                    <a:pt x="10725" y="5054"/>
                    <a:pt x="10669" y="5391"/>
                  </a:cubicBezTo>
                  <a:cubicBezTo>
                    <a:pt x="10557" y="6009"/>
                    <a:pt x="10388" y="6626"/>
                    <a:pt x="10164" y="7216"/>
                  </a:cubicBezTo>
                  <a:cubicBezTo>
                    <a:pt x="10095" y="7404"/>
                    <a:pt x="10256" y="7529"/>
                    <a:pt x="10417" y="7529"/>
                  </a:cubicBezTo>
                  <a:cubicBezTo>
                    <a:pt x="10521" y="7529"/>
                    <a:pt x="10625" y="7477"/>
                    <a:pt x="10669" y="7356"/>
                  </a:cubicBezTo>
                  <a:cubicBezTo>
                    <a:pt x="11006" y="6486"/>
                    <a:pt x="11203" y="5588"/>
                    <a:pt x="11287" y="4689"/>
                  </a:cubicBezTo>
                  <a:cubicBezTo>
                    <a:pt x="11343" y="4016"/>
                    <a:pt x="11427" y="3173"/>
                    <a:pt x="10725" y="2836"/>
                  </a:cubicBezTo>
                  <a:cubicBezTo>
                    <a:pt x="10502" y="2723"/>
                    <a:pt x="10280" y="2672"/>
                    <a:pt x="10062" y="2672"/>
                  </a:cubicBezTo>
                  <a:cubicBezTo>
                    <a:pt x="9353" y="2672"/>
                    <a:pt x="8694" y="3206"/>
                    <a:pt x="8248" y="3837"/>
                  </a:cubicBezTo>
                  <a:lnTo>
                    <a:pt x="8248" y="3837"/>
                  </a:lnTo>
                  <a:cubicBezTo>
                    <a:pt x="8209" y="3120"/>
                    <a:pt x="8116" y="2399"/>
                    <a:pt x="7834" y="1741"/>
                  </a:cubicBezTo>
                  <a:cubicBezTo>
                    <a:pt x="7525" y="927"/>
                    <a:pt x="6851" y="1"/>
                    <a:pt x="5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3419753" y="4524732"/>
              <a:ext cx="182158" cy="143748"/>
            </a:xfrm>
            <a:custGeom>
              <a:avLst/>
              <a:gdLst/>
              <a:ahLst/>
              <a:cxnLst/>
              <a:rect l="l" t="t" r="r" b="b"/>
              <a:pathLst>
                <a:path w="8745" h="6901" extrusionOk="0">
                  <a:moveTo>
                    <a:pt x="6654" y="0"/>
                  </a:moveTo>
                  <a:cubicBezTo>
                    <a:pt x="6415" y="0"/>
                    <a:pt x="6176" y="56"/>
                    <a:pt x="5968" y="168"/>
                  </a:cubicBezTo>
                  <a:cubicBezTo>
                    <a:pt x="5490" y="455"/>
                    <a:pt x="5234" y="966"/>
                    <a:pt x="5011" y="1444"/>
                  </a:cubicBezTo>
                  <a:cubicBezTo>
                    <a:pt x="4631" y="2299"/>
                    <a:pt x="4375" y="3189"/>
                    <a:pt x="4229" y="4114"/>
                  </a:cubicBezTo>
                  <a:lnTo>
                    <a:pt x="4229" y="4114"/>
                  </a:lnTo>
                  <a:cubicBezTo>
                    <a:pt x="3920" y="3490"/>
                    <a:pt x="3655" y="2845"/>
                    <a:pt x="3192" y="2338"/>
                  </a:cubicBezTo>
                  <a:cubicBezTo>
                    <a:pt x="2765" y="1885"/>
                    <a:pt x="2138" y="1565"/>
                    <a:pt x="1516" y="1565"/>
                  </a:cubicBezTo>
                  <a:cubicBezTo>
                    <a:pt x="1393" y="1565"/>
                    <a:pt x="1270" y="1578"/>
                    <a:pt x="1149" y="1604"/>
                  </a:cubicBezTo>
                  <a:cubicBezTo>
                    <a:pt x="288" y="1795"/>
                    <a:pt x="0" y="2657"/>
                    <a:pt x="64" y="3455"/>
                  </a:cubicBezTo>
                  <a:cubicBezTo>
                    <a:pt x="160" y="4572"/>
                    <a:pt x="511" y="5657"/>
                    <a:pt x="894" y="6678"/>
                  </a:cubicBezTo>
                  <a:cubicBezTo>
                    <a:pt x="946" y="6834"/>
                    <a:pt x="1077" y="6900"/>
                    <a:pt x="1203" y="6900"/>
                  </a:cubicBezTo>
                  <a:cubicBezTo>
                    <a:pt x="1388" y="6900"/>
                    <a:pt x="1563" y="6759"/>
                    <a:pt x="1468" y="6551"/>
                  </a:cubicBezTo>
                  <a:cubicBezTo>
                    <a:pt x="1149" y="5721"/>
                    <a:pt x="926" y="4891"/>
                    <a:pt x="766" y="4029"/>
                  </a:cubicBezTo>
                  <a:cubicBezTo>
                    <a:pt x="639" y="3359"/>
                    <a:pt x="479" y="2274"/>
                    <a:pt x="1405" y="2178"/>
                  </a:cubicBezTo>
                  <a:cubicBezTo>
                    <a:pt x="1461" y="2173"/>
                    <a:pt x="1516" y="2170"/>
                    <a:pt x="1570" y="2170"/>
                  </a:cubicBezTo>
                  <a:cubicBezTo>
                    <a:pt x="3061" y="2170"/>
                    <a:pt x="3473" y="4255"/>
                    <a:pt x="4181" y="5210"/>
                  </a:cubicBezTo>
                  <a:cubicBezTo>
                    <a:pt x="4245" y="5312"/>
                    <a:pt x="4345" y="5358"/>
                    <a:pt x="4441" y="5358"/>
                  </a:cubicBezTo>
                  <a:cubicBezTo>
                    <a:pt x="4586" y="5358"/>
                    <a:pt x="4724" y="5255"/>
                    <a:pt x="4724" y="5083"/>
                  </a:cubicBezTo>
                  <a:cubicBezTo>
                    <a:pt x="4780" y="4211"/>
                    <a:pt x="5356" y="591"/>
                    <a:pt x="6670" y="591"/>
                  </a:cubicBezTo>
                  <a:cubicBezTo>
                    <a:pt x="6848" y="591"/>
                    <a:pt x="7039" y="658"/>
                    <a:pt x="7245" y="806"/>
                  </a:cubicBezTo>
                  <a:cubicBezTo>
                    <a:pt x="7947" y="1317"/>
                    <a:pt x="8107" y="2402"/>
                    <a:pt x="8107" y="3200"/>
                  </a:cubicBezTo>
                  <a:cubicBezTo>
                    <a:pt x="8075" y="4125"/>
                    <a:pt x="7787" y="4987"/>
                    <a:pt x="7277" y="5721"/>
                  </a:cubicBezTo>
                  <a:cubicBezTo>
                    <a:pt x="7119" y="5947"/>
                    <a:pt x="7328" y="6172"/>
                    <a:pt x="7543" y="6172"/>
                  </a:cubicBezTo>
                  <a:cubicBezTo>
                    <a:pt x="7632" y="6172"/>
                    <a:pt x="7722" y="6134"/>
                    <a:pt x="7787" y="6040"/>
                  </a:cubicBezTo>
                  <a:cubicBezTo>
                    <a:pt x="8426" y="5115"/>
                    <a:pt x="8745" y="3966"/>
                    <a:pt x="8681" y="2817"/>
                  </a:cubicBezTo>
                  <a:cubicBezTo>
                    <a:pt x="8617" y="1859"/>
                    <a:pt x="8298" y="647"/>
                    <a:pt x="7341" y="168"/>
                  </a:cubicBezTo>
                  <a:cubicBezTo>
                    <a:pt x="7133" y="56"/>
                    <a:pt x="6894" y="0"/>
                    <a:pt x="6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 flipH="1">
              <a:off x="713093" y="4670525"/>
              <a:ext cx="1825290" cy="11800"/>
            </a:xfrm>
            <a:custGeom>
              <a:avLst/>
              <a:gdLst/>
              <a:ahLst/>
              <a:cxnLst/>
              <a:rect l="l" t="t" r="r" b="b"/>
              <a:pathLst>
                <a:path w="38015" h="506" extrusionOk="0">
                  <a:moveTo>
                    <a:pt x="338" y="0"/>
                  </a:moveTo>
                  <a:cubicBezTo>
                    <a:pt x="1" y="0"/>
                    <a:pt x="1" y="506"/>
                    <a:pt x="338" y="506"/>
                  </a:cubicBezTo>
                  <a:lnTo>
                    <a:pt x="37677" y="506"/>
                  </a:lnTo>
                  <a:cubicBezTo>
                    <a:pt x="38014" y="506"/>
                    <a:pt x="38014" y="0"/>
                    <a:pt x="37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2999088" y="4670525"/>
              <a:ext cx="2487036" cy="11800"/>
            </a:xfrm>
            <a:custGeom>
              <a:avLst/>
              <a:gdLst/>
              <a:ahLst/>
              <a:cxnLst/>
              <a:rect l="l" t="t" r="r" b="b"/>
              <a:pathLst>
                <a:path w="38015" h="506" extrusionOk="0">
                  <a:moveTo>
                    <a:pt x="338" y="0"/>
                  </a:moveTo>
                  <a:cubicBezTo>
                    <a:pt x="1" y="0"/>
                    <a:pt x="1" y="506"/>
                    <a:pt x="338" y="506"/>
                  </a:cubicBezTo>
                  <a:lnTo>
                    <a:pt x="37677" y="506"/>
                  </a:lnTo>
                  <a:cubicBezTo>
                    <a:pt x="38014" y="506"/>
                    <a:pt x="38014" y="0"/>
                    <a:pt x="37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5947374" y="4670525"/>
              <a:ext cx="2487036" cy="11800"/>
            </a:xfrm>
            <a:custGeom>
              <a:avLst/>
              <a:gdLst/>
              <a:ahLst/>
              <a:cxnLst/>
              <a:rect l="l" t="t" r="r" b="b"/>
              <a:pathLst>
                <a:path w="38015" h="506" extrusionOk="0">
                  <a:moveTo>
                    <a:pt x="338" y="0"/>
                  </a:moveTo>
                  <a:cubicBezTo>
                    <a:pt x="1" y="0"/>
                    <a:pt x="1" y="506"/>
                    <a:pt x="338" y="506"/>
                  </a:cubicBezTo>
                  <a:lnTo>
                    <a:pt x="37677" y="506"/>
                  </a:lnTo>
                  <a:cubicBezTo>
                    <a:pt x="38014" y="506"/>
                    <a:pt x="38014" y="0"/>
                    <a:pt x="37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3"/>
          <p:cNvSpPr/>
          <p:nvPr/>
        </p:nvSpPr>
        <p:spPr>
          <a:xfrm rot="-6299960">
            <a:off x="70249" y="-774344"/>
            <a:ext cx="574633" cy="1997815"/>
          </a:xfrm>
          <a:custGeom>
            <a:avLst/>
            <a:gdLst/>
            <a:ahLst/>
            <a:cxnLst/>
            <a:rect l="l" t="t" r="r" b="b"/>
            <a:pathLst>
              <a:path w="22986" h="79915" extrusionOk="0">
                <a:moveTo>
                  <a:pt x="14982" y="544"/>
                </a:moveTo>
                <a:cubicBezTo>
                  <a:pt x="15359" y="544"/>
                  <a:pt x="15718" y="596"/>
                  <a:pt x="16042" y="693"/>
                </a:cubicBezTo>
                <a:cubicBezTo>
                  <a:pt x="17042" y="1008"/>
                  <a:pt x="17769" y="1797"/>
                  <a:pt x="18190" y="3051"/>
                </a:cubicBezTo>
                <a:cubicBezTo>
                  <a:pt x="18927" y="5251"/>
                  <a:pt x="18988" y="7601"/>
                  <a:pt x="19049" y="9862"/>
                </a:cubicBezTo>
                <a:cubicBezTo>
                  <a:pt x="19093" y="11405"/>
                  <a:pt x="19128" y="12992"/>
                  <a:pt x="19382" y="14544"/>
                </a:cubicBezTo>
                <a:cubicBezTo>
                  <a:pt x="19488" y="15184"/>
                  <a:pt x="19637" y="15859"/>
                  <a:pt x="19865" y="16691"/>
                </a:cubicBezTo>
                <a:cubicBezTo>
                  <a:pt x="20005" y="17209"/>
                  <a:pt x="20163" y="17735"/>
                  <a:pt x="20312" y="18243"/>
                </a:cubicBezTo>
                <a:cubicBezTo>
                  <a:pt x="21022" y="20610"/>
                  <a:pt x="21758" y="23056"/>
                  <a:pt x="21179" y="25545"/>
                </a:cubicBezTo>
                <a:cubicBezTo>
                  <a:pt x="20513" y="28368"/>
                  <a:pt x="18576" y="30078"/>
                  <a:pt x="16516" y="31883"/>
                </a:cubicBezTo>
                <a:cubicBezTo>
                  <a:pt x="15578" y="32707"/>
                  <a:pt x="14605" y="33558"/>
                  <a:pt x="13754" y="34531"/>
                </a:cubicBezTo>
                <a:cubicBezTo>
                  <a:pt x="11545" y="37082"/>
                  <a:pt x="10160" y="40299"/>
                  <a:pt x="9871" y="43595"/>
                </a:cubicBezTo>
                <a:cubicBezTo>
                  <a:pt x="9678" y="45752"/>
                  <a:pt x="9932" y="47856"/>
                  <a:pt x="10634" y="49863"/>
                </a:cubicBezTo>
                <a:cubicBezTo>
                  <a:pt x="11843" y="53326"/>
                  <a:pt x="13939" y="56359"/>
                  <a:pt x="15964" y="59296"/>
                </a:cubicBezTo>
                <a:cubicBezTo>
                  <a:pt x="18252" y="62601"/>
                  <a:pt x="20610" y="66019"/>
                  <a:pt x="21644" y="70008"/>
                </a:cubicBezTo>
                <a:cubicBezTo>
                  <a:pt x="21767" y="70517"/>
                  <a:pt x="22205" y="72305"/>
                  <a:pt x="22310" y="74172"/>
                </a:cubicBezTo>
                <a:cubicBezTo>
                  <a:pt x="22433" y="76460"/>
                  <a:pt x="22047" y="78021"/>
                  <a:pt x="21162" y="78810"/>
                </a:cubicBezTo>
                <a:cubicBezTo>
                  <a:pt x="20741" y="79180"/>
                  <a:pt x="20200" y="79365"/>
                  <a:pt x="19541" y="79365"/>
                </a:cubicBezTo>
                <a:cubicBezTo>
                  <a:pt x="18923" y="79365"/>
                  <a:pt x="18203" y="79202"/>
                  <a:pt x="17384" y="78880"/>
                </a:cubicBezTo>
                <a:cubicBezTo>
                  <a:pt x="10862" y="76294"/>
                  <a:pt x="7241" y="66686"/>
                  <a:pt x="4594" y="59681"/>
                </a:cubicBezTo>
                <a:lnTo>
                  <a:pt x="4585" y="59664"/>
                </a:lnTo>
                <a:cubicBezTo>
                  <a:pt x="4120" y="58437"/>
                  <a:pt x="3691" y="57288"/>
                  <a:pt x="3270" y="56263"/>
                </a:cubicBezTo>
                <a:cubicBezTo>
                  <a:pt x="465" y="49363"/>
                  <a:pt x="105" y="43849"/>
                  <a:pt x="2060" y="37827"/>
                </a:cubicBezTo>
                <a:cubicBezTo>
                  <a:pt x="2639" y="36030"/>
                  <a:pt x="3384" y="34250"/>
                  <a:pt x="4112" y="32523"/>
                </a:cubicBezTo>
                <a:cubicBezTo>
                  <a:pt x="5076" y="30209"/>
                  <a:pt x="6075" y="27816"/>
                  <a:pt x="6706" y="25335"/>
                </a:cubicBezTo>
                <a:cubicBezTo>
                  <a:pt x="6934" y="24450"/>
                  <a:pt x="7083" y="23582"/>
                  <a:pt x="7162" y="22679"/>
                </a:cubicBezTo>
                <a:cubicBezTo>
                  <a:pt x="7390" y="20172"/>
                  <a:pt x="7031" y="17927"/>
                  <a:pt x="6645" y="15561"/>
                </a:cubicBezTo>
                <a:cubicBezTo>
                  <a:pt x="6470" y="14465"/>
                  <a:pt x="6286" y="13343"/>
                  <a:pt x="6154" y="12142"/>
                </a:cubicBezTo>
                <a:cubicBezTo>
                  <a:pt x="6075" y="11432"/>
                  <a:pt x="6066" y="10695"/>
                  <a:pt x="6137" y="9976"/>
                </a:cubicBezTo>
                <a:cubicBezTo>
                  <a:pt x="6400" y="6978"/>
                  <a:pt x="7899" y="4182"/>
                  <a:pt x="10143" y="2490"/>
                </a:cubicBezTo>
                <a:cubicBezTo>
                  <a:pt x="11765" y="1271"/>
                  <a:pt x="13570" y="544"/>
                  <a:pt x="14982" y="544"/>
                </a:cubicBezTo>
                <a:close/>
                <a:moveTo>
                  <a:pt x="14990" y="1"/>
                </a:moveTo>
                <a:cubicBezTo>
                  <a:pt x="13207" y="1"/>
                  <a:pt x="11236" y="980"/>
                  <a:pt x="9810" y="2052"/>
                </a:cubicBezTo>
                <a:cubicBezTo>
                  <a:pt x="6820" y="4305"/>
                  <a:pt x="5172" y="8293"/>
                  <a:pt x="5611" y="12203"/>
                </a:cubicBezTo>
                <a:cubicBezTo>
                  <a:pt x="5742" y="13413"/>
                  <a:pt x="5926" y="14552"/>
                  <a:pt x="6102" y="15648"/>
                </a:cubicBezTo>
                <a:cubicBezTo>
                  <a:pt x="6601" y="18752"/>
                  <a:pt x="7075" y="21679"/>
                  <a:pt x="6180" y="25204"/>
                </a:cubicBezTo>
                <a:cubicBezTo>
                  <a:pt x="5549" y="27641"/>
                  <a:pt x="4559" y="30016"/>
                  <a:pt x="3603" y="32322"/>
                </a:cubicBezTo>
                <a:cubicBezTo>
                  <a:pt x="2876" y="34049"/>
                  <a:pt x="2130" y="35837"/>
                  <a:pt x="1534" y="37652"/>
                </a:cubicBezTo>
                <a:cubicBezTo>
                  <a:pt x="921" y="39571"/>
                  <a:pt x="535" y="41386"/>
                  <a:pt x="368" y="43218"/>
                </a:cubicBezTo>
                <a:cubicBezTo>
                  <a:pt x="0" y="47338"/>
                  <a:pt x="763" y="51546"/>
                  <a:pt x="2762" y="56464"/>
                </a:cubicBezTo>
                <a:cubicBezTo>
                  <a:pt x="3174" y="57490"/>
                  <a:pt x="3612" y="58647"/>
                  <a:pt x="4077" y="59874"/>
                </a:cubicBezTo>
                <a:cubicBezTo>
                  <a:pt x="6759" y="66975"/>
                  <a:pt x="10441" y="76706"/>
                  <a:pt x="17182" y="79388"/>
                </a:cubicBezTo>
                <a:cubicBezTo>
                  <a:pt x="18067" y="79739"/>
                  <a:pt x="18856" y="79914"/>
                  <a:pt x="19540" y="79914"/>
                </a:cubicBezTo>
                <a:cubicBezTo>
                  <a:pt x="20338" y="79914"/>
                  <a:pt x="21004" y="79677"/>
                  <a:pt x="21521" y="79222"/>
                </a:cubicBezTo>
                <a:cubicBezTo>
                  <a:pt x="22538" y="78319"/>
                  <a:pt x="22985" y="76618"/>
                  <a:pt x="22854" y="74163"/>
                </a:cubicBezTo>
                <a:cubicBezTo>
                  <a:pt x="22749" y="72235"/>
                  <a:pt x="22302" y="70385"/>
                  <a:pt x="22170" y="69868"/>
                </a:cubicBezTo>
                <a:cubicBezTo>
                  <a:pt x="21118" y="65783"/>
                  <a:pt x="18725" y="62329"/>
                  <a:pt x="16419" y="58980"/>
                </a:cubicBezTo>
                <a:cubicBezTo>
                  <a:pt x="14412" y="56078"/>
                  <a:pt x="12343" y="53072"/>
                  <a:pt x="11151" y="49679"/>
                </a:cubicBezTo>
                <a:cubicBezTo>
                  <a:pt x="9415" y="44709"/>
                  <a:pt x="10572" y="39037"/>
                  <a:pt x="14175" y="34890"/>
                </a:cubicBezTo>
                <a:cubicBezTo>
                  <a:pt x="14991" y="33952"/>
                  <a:pt x="15946" y="33111"/>
                  <a:pt x="16875" y="32295"/>
                </a:cubicBezTo>
                <a:cubicBezTo>
                  <a:pt x="19005" y="30428"/>
                  <a:pt x="21013" y="28666"/>
                  <a:pt x="21705" y="25668"/>
                </a:cubicBezTo>
                <a:cubicBezTo>
                  <a:pt x="22319" y="23038"/>
                  <a:pt x="21565" y="20522"/>
                  <a:pt x="20838" y="18085"/>
                </a:cubicBezTo>
                <a:lnTo>
                  <a:pt x="20838" y="18059"/>
                </a:lnTo>
                <a:cubicBezTo>
                  <a:pt x="20689" y="17568"/>
                  <a:pt x="20531" y="17051"/>
                  <a:pt x="20391" y="16542"/>
                </a:cubicBezTo>
                <a:cubicBezTo>
                  <a:pt x="20171" y="15736"/>
                  <a:pt x="20022" y="15078"/>
                  <a:pt x="19926" y="14456"/>
                </a:cubicBezTo>
                <a:cubicBezTo>
                  <a:pt x="19680" y="12948"/>
                  <a:pt x="19637" y="11370"/>
                  <a:pt x="19593" y="9854"/>
                </a:cubicBezTo>
                <a:cubicBezTo>
                  <a:pt x="19540" y="7539"/>
                  <a:pt x="19479" y="5155"/>
                  <a:pt x="18707" y="2876"/>
                </a:cubicBezTo>
                <a:cubicBezTo>
                  <a:pt x="18225" y="1447"/>
                  <a:pt x="17384" y="535"/>
                  <a:pt x="16209" y="176"/>
                </a:cubicBezTo>
                <a:cubicBezTo>
                  <a:pt x="15820" y="55"/>
                  <a:pt x="15410" y="1"/>
                  <a:pt x="1499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" name="Google Shape;211;p13"/>
          <p:cNvGrpSpPr/>
          <p:nvPr/>
        </p:nvGrpSpPr>
        <p:grpSpPr>
          <a:xfrm rot="446092">
            <a:off x="7419914" y="-237046"/>
            <a:ext cx="2284292" cy="1412211"/>
            <a:chOff x="7416974" y="-410849"/>
            <a:chExt cx="2284275" cy="1412200"/>
          </a:xfrm>
        </p:grpSpPr>
        <p:sp>
          <p:nvSpPr>
            <p:cNvPr id="212" name="Google Shape;212;p13"/>
            <p:cNvSpPr/>
            <p:nvPr/>
          </p:nvSpPr>
          <p:spPr>
            <a:xfrm>
              <a:off x="7416974" y="-410849"/>
              <a:ext cx="2284275" cy="1412200"/>
            </a:xfrm>
            <a:custGeom>
              <a:avLst/>
              <a:gdLst/>
              <a:ahLst/>
              <a:cxnLst/>
              <a:rect l="l" t="t" r="r" b="b"/>
              <a:pathLst>
                <a:path w="91371" h="56488" extrusionOk="0">
                  <a:moveTo>
                    <a:pt x="12828" y="548"/>
                  </a:moveTo>
                  <a:cubicBezTo>
                    <a:pt x="12888" y="548"/>
                    <a:pt x="12949" y="551"/>
                    <a:pt x="13009" y="558"/>
                  </a:cubicBezTo>
                  <a:cubicBezTo>
                    <a:pt x="13527" y="619"/>
                    <a:pt x="14017" y="953"/>
                    <a:pt x="14473" y="1286"/>
                  </a:cubicBezTo>
                  <a:cubicBezTo>
                    <a:pt x="16665" y="2916"/>
                    <a:pt x="18760" y="4854"/>
                    <a:pt x="20776" y="6721"/>
                  </a:cubicBezTo>
                  <a:cubicBezTo>
                    <a:pt x="25028" y="10648"/>
                    <a:pt x="29420" y="14716"/>
                    <a:pt x="35065" y="16188"/>
                  </a:cubicBezTo>
                  <a:cubicBezTo>
                    <a:pt x="37756" y="16890"/>
                    <a:pt x="40606" y="16960"/>
                    <a:pt x="43367" y="17021"/>
                  </a:cubicBezTo>
                  <a:cubicBezTo>
                    <a:pt x="46865" y="17100"/>
                    <a:pt x="50485" y="17188"/>
                    <a:pt x="53685" y="18608"/>
                  </a:cubicBezTo>
                  <a:cubicBezTo>
                    <a:pt x="56481" y="19853"/>
                    <a:pt x="58734" y="22001"/>
                    <a:pt x="60917" y="24078"/>
                  </a:cubicBezTo>
                  <a:lnTo>
                    <a:pt x="67518" y="30364"/>
                  </a:lnTo>
                  <a:cubicBezTo>
                    <a:pt x="69131" y="31906"/>
                    <a:pt x="70797" y="33493"/>
                    <a:pt x="72883" y="34457"/>
                  </a:cubicBezTo>
                  <a:cubicBezTo>
                    <a:pt x="74547" y="35220"/>
                    <a:pt x="76429" y="35578"/>
                    <a:pt x="78786" y="35578"/>
                  </a:cubicBezTo>
                  <a:cubicBezTo>
                    <a:pt x="78975" y="35578"/>
                    <a:pt x="79166" y="35575"/>
                    <a:pt x="79361" y="35571"/>
                  </a:cubicBezTo>
                  <a:cubicBezTo>
                    <a:pt x="79878" y="35553"/>
                    <a:pt x="80483" y="35457"/>
                    <a:pt x="81123" y="35352"/>
                  </a:cubicBezTo>
                  <a:cubicBezTo>
                    <a:pt x="81848" y="35235"/>
                    <a:pt x="82623" y="35109"/>
                    <a:pt x="83301" y="35109"/>
                  </a:cubicBezTo>
                  <a:cubicBezTo>
                    <a:pt x="83903" y="35109"/>
                    <a:pt x="84429" y="35208"/>
                    <a:pt x="84779" y="35501"/>
                  </a:cubicBezTo>
                  <a:cubicBezTo>
                    <a:pt x="85796" y="36351"/>
                    <a:pt x="86628" y="38648"/>
                    <a:pt x="87303" y="40489"/>
                  </a:cubicBezTo>
                  <a:cubicBezTo>
                    <a:pt x="87610" y="41330"/>
                    <a:pt x="87891" y="42119"/>
                    <a:pt x="88171" y="42698"/>
                  </a:cubicBezTo>
                  <a:lnTo>
                    <a:pt x="89653" y="45827"/>
                  </a:lnTo>
                  <a:cubicBezTo>
                    <a:pt x="90792" y="48221"/>
                    <a:pt x="90494" y="51008"/>
                    <a:pt x="88881" y="53112"/>
                  </a:cubicBezTo>
                  <a:lnTo>
                    <a:pt x="88820" y="53200"/>
                  </a:lnTo>
                  <a:cubicBezTo>
                    <a:pt x="87464" y="54961"/>
                    <a:pt x="85374" y="55940"/>
                    <a:pt x="83235" y="55940"/>
                  </a:cubicBezTo>
                  <a:cubicBezTo>
                    <a:pt x="82360" y="55940"/>
                    <a:pt x="81477" y="55776"/>
                    <a:pt x="80632" y="55435"/>
                  </a:cubicBezTo>
                  <a:cubicBezTo>
                    <a:pt x="75004" y="53182"/>
                    <a:pt x="70034" y="52078"/>
                    <a:pt x="65449" y="52078"/>
                  </a:cubicBezTo>
                  <a:cubicBezTo>
                    <a:pt x="64047" y="52078"/>
                    <a:pt x="62670" y="52183"/>
                    <a:pt x="61338" y="52393"/>
                  </a:cubicBezTo>
                  <a:cubicBezTo>
                    <a:pt x="59953" y="52612"/>
                    <a:pt x="58576" y="52946"/>
                    <a:pt x="57235" y="53279"/>
                  </a:cubicBezTo>
                  <a:cubicBezTo>
                    <a:pt x="55911" y="53594"/>
                    <a:pt x="54544" y="53936"/>
                    <a:pt x="53185" y="54147"/>
                  </a:cubicBezTo>
                  <a:cubicBezTo>
                    <a:pt x="51932" y="54343"/>
                    <a:pt x="50658" y="54441"/>
                    <a:pt x="49381" y="54441"/>
                  </a:cubicBezTo>
                  <a:cubicBezTo>
                    <a:pt x="47132" y="54441"/>
                    <a:pt x="44877" y="54137"/>
                    <a:pt x="42718" y="53533"/>
                  </a:cubicBezTo>
                  <a:cubicBezTo>
                    <a:pt x="40071" y="52797"/>
                    <a:pt x="38116" y="51736"/>
                    <a:pt x="36740" y="50289"/>
                  </a:cubicBezTo>
                  <a:cubicBezTo>
                    <a:pt x="35705" y="49211"/>
                    <a:pt x="34960" y="47861"/>
                    <a:pt x="34232" y="46555"/>
                  </a:cubicBezTo>
                  <a:cubicBezTo>
                    <a:pt x="33777" y="45740"/>
                    <a:pt x="33312" y="44898"/>
                    <a:pt x="32777" y="44118"/>
                  </a:cubicBezTo>
                  <a:cubicBezTo>
                    <a:pt x="30077" y="40171"/>
                    <a:pt x="25208" y="37773"/>
                    <a:pt x="20191" y="37773"/>
                  </a:cubicBezTo>
                  <a:cubicBezTo>
                    <a:pt x="19458" y="37773"/>
                    <a:pt x="18722" y="37824"/>
                    <a:pt x="17989" y="37929"/>
                  </a:cubicBezTo>
                  <a:cubicBezTo>
                    <a:pt x="17667" y="37974"/>
                    <a:pt x="17346" y="37996"/>
                    <a:pt x="17027" y="37996"/>
                  </a:cubicBezTo>
                  <a:cubicBezTo>
                    <a:pt x="14320" y="37996"/>
                    <a:pt x="11779" y="36405"/>
                    <a:pt x="10634" y="33888"/>
                  </a:cubicBezTo>
                  <a:cubicBezTo>
                    <a:pt x="7469" y="26945"/>
                    <a:pt x="4339" y="19870"/>
                    <a:pt x="1333" y="12866"/>
                  </a:cubicBezTo>
                  <a:cubicBezTo>
                    <a:pt x="588" y="11130"/>
                    <a:pt x="561" y="9210"/>
                    <a:pt x="1271" y="7457"/>
                  </a:cubicBezTo>
                  <a:cubicBezTo>
                    <a:pt x="1973" y="5713"/>
                    <a:pt x="3323" y="4345"/>
                    <a:pt x="5058" y="3609"/>
                  </a:cubicBezTo>
                  <a:lnTo>
                    <a:pt x="11396" y="944"/>
                  </a:lnTo>
                  <a:cubicBezTo>
                    <a:pt x="11841" y="756"/>
                    <a:pt x="12335" y="548"/>
                    <a:pt x="12828" y="548"/>
                  </a:cubicBezTo>
                  <a:close/>
                  <a:moveTo>
                    <a:pt x="12823" y="1"/>
                  </a:moveTo>
                  <a:cubicBezTo>
                    <a:pt x="12227" y="1"/>
                    <a:pt x="11679" y="236"/>
                    <a:pt x="11186" y="444"/>
                  </a:cubicBezTo>
                  <a:lnTo>
                    <a:pt x="4848" y="3109"/>
                  </a:lnTo>
                  <a:cubicBezTo>
                    <a:pt x="2972" y="3898"/>
                    <a:pt x="1526" y="5371"/>
                    <a:pt x="763" y="7256"/>
                  </a:cubicBezTo>
                  <a:cubicBezTo>
                    <a:pt x="0" y="9140"/>
                    <a:pt x="26" y="11209"/>
                    <a:pt x="824" y="13076"/>
                  </a:cubicBezTo>
                  <a:cubicBezTo>
                    <a:pt x="3840" y="20089"/>
                    <a:pt x="6969" y="27164"/>
                    <a:pt x="10134" y="34116"/>
                  </a:cubicBezTo>
                  <a:cubicBezTo>
                    <a:pt x="11365" y="36828"/>
                    <a:pt x="14111" y="38545"/>
                    <a:pt x="17029" y="38545"/>
                  </a:cubicBezTo>
                  <a:cubicBezTo>
                    <a:pt x="17373" y="38545"/>
                    <a:pt x="17720" y="38521"/>
                    <a:pt x="18067" y="38472"/>
                  </a:cubicBezTo>
                  <a:cubicBezTo>
                    <a:pt x="18776" y="38370"/>
                    <a:pt x="19487" y="38321"/>
                    <a:pt x="20196" y="38321"/>
                  </a:cubicBezTo>
                  <a:cubicBezTo>
                    <a:pt x="25029" y="38321"/>
                    <a:pt x="29722" y="40633"/>
                    <a:pt x="32321" y="44425"/>
                  </a:cubicBezTo>
                  <a:cubicBezTo>
                    <a:pt x="32847" y="45187"/>
                    <a:pt x="33303" y="46020"/>
                    <a:pt x="33750" y="46818"/>
                  </a:cubicBezTo>
                  <a:cubicBezTo>
                    <a:pt x="34495" y="48159"/>
                    <a:pt x="35258" y="49536"/>
                    <a:pt x="36345" y="50666"/>
                  </a:cubicBezTo>
                  <a:cubicBezTo>
                    <a:pt x="37792" y="52183"/>
                    <a:pt x="39834" y="53296"/>
                    <a:pt x="42569" y="54068"/>
                  </a:cubicBezTo>
                  <a:cubicBezTo>
                    <a:pt x="44771" y="54682"/>
                    <a:pt x="47073" y="54994"/>
                    <a:pt x="49372" y="54994"/>
                  </a:cubicBezTo>
                  <a:cubicBezTo>
                    <a:pt x="50679" y="54994"/>
                    <a:pt x="51986" y="54893"/>
                    <a:pt x="53273" y="54690"/>
                  </a:cubicBezTo>
                  <a:cubicBezTo>
                    <a:pt x="54658" y="54471"/>
                    <a:pt x="56034" y="54138"/>
                    <a:pt x="57367" y="53805"/>
                  </a:cubicBezTo>
                  <a:cubicBezTo>
                    <a:pt x="58690" y="53480"/>
                    <a:pt x="60058" y="53147"/>
                    <a:pt x="61425" y="52937"/>
                  </a:cubicBezTo>
                  <a:cubicBezTo>
                    <a:pt x="62733" y="52731"/>
                    <a:pt x="64077" y="52628"/>
                    <a:pt x="65461" y="52628"/>
                  </a:cubicBezTo>
                  <a:cubicBezTo>
                    <a:pt x="69968" y="52628"/>
                    <a:pt x="74904" y="53724"/>
                    <a:pt x="80431" y="55944"/>
                  </a:cubicBezTo>
                  <a:cubicBezTo>
                    <a:pt x="81325" y="56303"/>
                    <a:pt x="82263" y="56487"/>
                    <a:pt x="83227" y="56487"/>
                  </a:cubicBezTo>
                  <a:lnTo>
                    <a:pt x="83236" y="56487"/>
                  </a:lnTo>
                  <a:cubicBezTo>
                    <a:pt x="85576" y="56487"/>
                    <a:pt x="87829" y="55383"/>
                    <a:pt x="89250" y="53533"/>
                  </a:cubicBezTo>
                  <a:lnTo>
                    <a:pt x="89320" y="53445"/>
                  </a:lnTo>
                  <a:cubicBezTo>
                    <a:pt x="91055" y="51184"/>
                    <a:pt x="91371" y="48168"/>
                    <a:pt x="90152" y="45591"/>
                  </a:cubicBezTo>
                  <a:lnTo>
                    <a:pt x="88662" y="42461"/>
                  </a:lnTo>
                  <a:cubicBezTo>
                    <a:pt x="88399" y="41909"/>
                    <a:pt x="88119" y="41129"/>
                    <a:pt x="87812" y="40305"/>
                  </a:cubicBezTo>
                  <a:cubicBezTo>
                    <a:pt x="87084" y="38297"/>
                    <a:pt x="86260" y="36027"/>
                    <a:pt x="85129" y="35080"/>
                  </a:cubicBezTo>
                  <a:cubicBezTo>
                    <a:pt x="84660" y="34690"/>
                    <a:pt x="84007" y="34563"/>
                    <a:pt x="83286" y="34563"/>
                  </a:cubicBezTo>
                  <a:cubicBezTo>
                    <a:pt x="82565" y="34563"/>
                    <a:pt x="81776" y="34690"/>
                    <a:pt x="81036" y="34808"/>
                  </a:cubicBezTo>
                  <a:cubicBezTo>
                    <a:pt x="80413" y="34913"/>
                    <a:pt x="79826" y="35010"/>
                    <a:pt x="79352" y="35018"/>
                  </a:cubicBezTo>
                  <a:cubicBezTo>
                    <a:pt x="79137" y="35024"/>
                    <a:pt x="78925" y="35027"/>
                    <a:pt x="78718" y="35027"/>
                  </a:cubicBezTo>
                  <a:cubicBezTo>
                    <a:pt x="76476" y="35027"/>
                    <a:pt x="74684" y="34680"/>
                    <a:pt x="73120" y="33958"/>
                  </a:cubicBezTo>
                  <a:cubicBezTo>
                    <a:pt x="71112" y="33037"/>
                    <a:pt x="69473" y="31477"/>
                    <a:pt x="67895" y="29969"/>
                  </a:cubicBezTo>
                  <a:lnTo>
                    <a:pt x="61294" y="23684"/>
                  </a:lnTo>
                  <a:cubicBezTo>
                    <a:pt x="59076" y="21571"/>
                    <a:pt x="56788" y="19388"/>
                    <a:pt x="53913" y="18108"/>
                  </a:cubicBezTo>
                  <a:cubicBezTo>
                    <a:pt x="50608" y="16636"/>
                    <a:pt x="46935" y="16557"/>
                    <a:pt x="43376" y="16469"/>
                  </a:cubicBezTo>
                  <a:cubicBezTo>
                    <a:pt x="40649" y="16408"/>
                    <a:pt x="37835" y="16346"/>
                    <a:pt x="35206" y="15662"/>
                  </a:cubicBezTo>
                  <a:cubicBezTo>
                    <a:pt x="29692" y="14216"/>
                    <a:pt x="25352" y="10201"/>
                    <a:pt x="21144" y="6318"/>
                  </a:cubicBezTo>
                  <a:cubicBezTo>
                    <a:pt x="19119" y="4442"/>
                    <a:pt x="17016" y="2495"/>
                    <a:pt x="14798" y="847"/>
                  </a:cubicBezTo>
                  <a:cubicBezTo>
                    <a:pt x="14280" y="470"/>
                    <a:pt x="13728" y="85"/>
                    <a:pt x="13071" y="15"/>
                  </a:cubicBezTo>
                  <a:cubicBezTo>
                    <a:pt x="12987" y="5"/>
                    <a:pt x="12905" y="1"/>
                    <a:pt x="12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7729699" y="422226"/>
              <a:ext cx="1261275" cy="394150"/>
            </a:xfrm>
            <a:custGeom>
              <a:avLst/>
              <a:gdLst/>
              <a:ahLst/>
              <a:cxnLst/>
              <a:rect l="l" t="t" r="r" b="b"/>
              <a:pathLst>
                <a:path w="50451" h="15766" extrusionOk="0">
                  <a:moveTo>
                    <a:pt x="21259" y="594"/>
                  </a:moveTo>
                  <a:cubicBezTo>
                    <a:pt x="23570" y="594"/>
                    <a:pt x="25656" y="1108"/>
                    <a:pt x="27781" y="2160"/>
                  </a:cubicBezTo>
                  <a:cubicBezTo>
                    <a:pt x="28833" y="2677"/>
                    <a:pt x="29859" y="3300"/>
                    <a:pt x="30849" y="3896"/>
                  </a:cubicBezTo>
                  <a:cubicBezTo>
                    <a:pt x="32190" y="4702"/>
                    <a:pt x="33575" y="5535"/>
                    <a:pt x="35057" y="6158"/>
                  </a:cubicBezTo>
                  <a:cubicBezTo>
                    <a:pt x="36867" y="6917"/>
                    <a:pt x="38483" y="7025"/>
                    <a:pt x="40131" y="7025"/>
                  </a:cubicBezTo>
                  <a:cubicBezTo>
                    <a:pt x="40463" y="7025"/>
                    <a:pt x="40796" y="7021"/>
                    <a:pt x="41132" y="7017"/>
                  </a:cubicBezTo>
                  <a:cubicBezTo>
                    <a:pt x="41547" y="7011"/>
                    <a:pt x="41973" y="7003"/>
                    <a:pt x="42409" y="7003"/>
                  </a:cubicBezTo>
                  <a:cubicBezTo>
                    <a:pt x="42692" y="7003"/>
                    <a:pt x="42979" y="7006"/>
                    <a:pt x="43271" y="7017"/>
                  </a:cubicBezTo>
                  <a:cubicBezTo>
                    <a:pt x="45568" y="7104"/>
                    <a:pt x="47715" y="8384"/>
                    <a:pt x="48759" y="10286"/>
                  </a:cubicBezTo>
                  <a:cubicBezTo>
                    <a:pt x="49355" y="11382"/>
                    <a:pt x="49819" y="12934"/>
                    <a:pt x="49320" y="13968"/>
                  </a:cubicBezTo>
                  <a:cubicBezTo>
                    <a:pt x="49057" y="14521"/>
                    <a:pt x="48539" y="14871"/>
                    <a:pt x="47768" y="15012"/>
                  </a:cubicBezTo>
                  <a:cubicBezTo>
                    <a:pt x="47259" y="15104"/>
                    <a:pt x="46743" y="15140"/>
                    <a:pt x="46227" y="15140"/>
                  </a:cubicBezTo>
                  <a:cubicBezTo>
                    <a:pt x="45323" y="15140"/>
                    <a:pt x="44416" y="15030"/>
                    <a:pt x="43534" y="14924"/>
                  </a:cubicBezTo>
                  <a:cubicBezTo>
                    <a:pt x="42640" y="14817"/>
                    <a:pt x="41716" y="14703"/>
                    <a:pt x="40790" y="14703"/>
                  </a:cubicBezTo>
                  <a:cubicBezTo>
                    <a:pt x="40725" y="14703"/>
                    <a:pt x="40661" y="14704"/>
                    <a:pt x="40597" y="14705"/>
                  </a:cubicBezTo>
                  <a:cubicBezTo>
                    <a:pt x="40194" y="14705"/>
                    <a:pt x="39756" y="14740"/>
                    <a:pt x="39221" y="14810"/>
                  </a:cubicBezTo>
                  <a:cubicBezTo>
                    <a:pt x="38897" y="14845"/>
                    <a:pt x="38555" y="14898"/>
                    <a:pt x="38222" y="14941"/>
                  </a:cubicBezTo>
                  <a:cubicBezTo>
                    <a:pt x="37419" y="15058"/>
                    <a:pt x="36604" y="15177"/>
                    <a:pt x="35798" y="15177"/>
                  </a:cubicBezTo>
                  <a:cubicBezTo>
                    <a:pt x="35089" y="15177"/>
                    <a:pt x="34388" y="15085"/>
                    <a:pt x="33707" y="14819"/>
                  </a:cubicBezTo>
                  <a:cubicBezTo>
                    <a:pt x="32068" y="14170"/>
                    <a:pt x="31200" y="12837"/>
                    <a:pt x="30288" y="11426"/>
                  </a:cubicBezTo>
                  <a:cubicBezTo>
                    <a:pt x="29859" y="10769"/>
                    <a:pt x="29420" y="10085"/>
                    <a:pt x="28894" y="9471"/>
                  </a:cubicBezTo>
                  <a:cubicBezTo>
                    <a:pt x="26974" y="7236"/>
                    <a:pt x="24231" y="5947"/>
                    <a:pt x="21373" y="5947"/>
                  </a:cubicBezTo>
                  <a:cubicBezTo>
                    <a:pt x="20785" y="5947"/>
                    <a:pt x="20198" y="6009"/>
                    <a:pt x="19620" y="6114"/>
                  </a:cubicBezTo>
                  <a:cubicBezTo>
                    <a:pt x="17358" y="6552"/>
                    <a:pt x="15298" y="7569"/>
                    <a:pt x="13299" y="8560"/>
                  </a:cubicBezTo>
                  <a:cubicBezTo>
                    <a:pt x="11064" y="9655"/>
                    <a:pt x="8749" y="10795"/>
                    <a:pt x="6225" y="11067"/>
                  </a:cubicBezTo>
                  <a:cubicBezTo>
                    <a:pt x="5645" y="11129"/>
                    <a:pt x="5115" y="11158"/>
                    <a:pt x="4635" y="11158"/>
                  </a:cubicBezTo>
                  <a:cubicBezTo>
                    <a:pt x="2496" y="11158"/>
                    <a:pt x="1330" y="10598"/>
                    <a:pt x="965" y="10032"/>
                  </a:cubicBezTo>
                  <a:cubicBezTo>
                    <a:pt x="623" y="9506"/>
                    <a:pt x="728" y="8770"/>
                    <a:pt x="1263" y="7832"/>
                  </a:cubicBezTo>
                  <a:cubicBezTo>
                    <a:pt x="3428" y="4097"/>
                    <a:pt x="9644" y="2739"/>
                    <a:pt x="14176" y="1748"/>
                  </a:cubicBezTo>
                  <a:lnTo>
                    <a:pt x="14193" y="1739"/>
                  </a:lnTo>
                  <a:cubicBezTo>
                    <a:pt x="14982" y="1573"/>
                    <a:pt x="15727" y="1406"/>
                    <a:pt x="16394" y="1240"/>
                  </a:cubicBezTo>
                  <a:cubicBezTo>
                    <a:pt x="18158" y="811"/>
                    <a:pt x="19756" y="594"/>
                    <a:pt x="21259" y="594"/>
                  </a:cubicBezTo>
                  <a:close/>
                  <a:moveTo>
                    <a:pt x="21265" y="0"/>
                  </a:moveTo>
                  <a:cubicBezTo>
                    <a:pt x="19714" y="0"/>
                    <a:pt x="18068" y="226"/>
                    <a:pt x="16253" y="670"/>
                  </a:cubicBezTo>
                  <a:cubicBezTo>
                    <a:pt x="15596" y="836"/>
                    <a:pt x="14859" y="994"/>
                    <a:pt x="14079" y="1170"/>
                  </a:cubicBezTo>
                  <a:lnTo>
                    <a:pt x="14044" y="1170"/>
                  </a:lnTo>
                  <a:cubicBezTo>
                    <a:pt x="9407" y="2186"/>
                    <a:pt x="3043" y="3580"/>
                    <a:pt x="755" y="7534"/>
                  </a:cubicBezTo>
                  <a:cubicBezTo>
                    <a:pt x="97" y="8682"/>
                    <a:pt x="1" y="9629"/>
                    <a:pt x="474" y="10348"/>
                  </a:cubicBezTo>
                  <a:cubicBezTo>
                    <a:pt x="1225" y="11507"/>
                    <a:pt x="3255" y="11732"/>
                    <a:pt x="4735" y="11732"/>
                  </a:cubicBezTo>
                  <a:cubicBezTo>
                    <a:pt x="5449" y="11732"/>
                    <a:pt x="6035" y="11680"/>
                    <a:pt x="6286" y="11654"/>
                  </a:cubicBezTo>
                  <a:cubicBezTo>
                    <a:pt x="8925" y="11373"/>
                    <a:pt x="11274" y="10208"/>
                    <a:pt x="13562" y="9085"/>
                  </a:cubicBezTo>
                  <a:cubicBezTo>
                    <a:pt x="15526" y="8112"/>
                    <a:pt x="17551" y="7113"/>
                    <a:pt x="19734" y="6692"/>
                  </a:cubicBezTo>
                  <a:cubicBezTo>
                    <a:pt x="20274" y="6589"/>
                    <a:pt x="20820" y="6539"/>
                    <a:pt x="21364" y="6539"/>
                  </a:cubicBezTo>
                  <a:cubicBezTo>
                    <a:pt x="24012" y="6539"/>
                    <a:pt x="26622" y="7733"/>
                    <a:pt x="28447" y="9857"/>
                  </a:cubicBezTo>
                  <a:cubicBezTo>
                    <a:pt x="28947" y="10436"/>
                    <a:pt x="29376" y="11102"/>
                    <a:pt x="29797" y="11742"/>
                  </a:cubicBezTo>
                  <a:cubicBezTo>
                    <a:pt x="30718" y="13171"/>
                    <a:pt x="31673" y="14652"/>
                    <a:pt x="33497" y="15362"/>
                  </a:cubicBezTo>
                  <a:cubicBezTo>
                    <a:pt x="34180" y="15634"/>
                    <a:pt x="34934" y="15765"/>
                    <a:pt x="35802" y="15765"/>
                  </a:cubicBezTo>
                  <a:cubicBezTo>
                    <a:pt x="36644" y="15765"/>
                    <a:pt x="37485" y="15643"/>
                    <a:pt x="38309" y="15529"/>
                  </a:cubicBezTo>
                  <a:cubicBezTo>
                    <a:pt x="38599" y="15485"/>
                    <a:pt x="38958" y="15432"/>
                    <a:pt x="39291" y="15388"/>
                  </a:cubicBezTo>
                  <a:cubicBezTo>
                    <a:pt x="39808" y="15327"/>
                    <a:pt x="40220" y="15292"/>
                    <a:pt x="40606" y="15292"/>
                  </a:cubicBezTo>
                  <a:cubicBezTo>
                    <a:pt x="40671" y="15291"/>
                    <a:pt x="40737" y="15290"/>
                    <a:pt x="40802" y="15290"/>
                  </a:cubicBezTo>
                  <a:cubicBezTo>
                    <a:pt x="41686" y="15290"/>
                    <a:pt x="42581" y="15396"/>
                    <a:pt x="43446" y="15502"/>
                  </a:cubicBezTo>
                  <a:lnTo>
                    <a:pt x="43464" y="15502"/>
                  </a:lnTo>
                  <a:cubicBezTo>
                    <a:pt x="44369" y="15613"/>
                    <a:pt x="45299" y="15728"/>
                    <a:pt x="46237" y="15728"/>
                  </a:cubicBezTo>
                  <a:cubicBezTo>
                    <a:pt x="46781" y="15728"/>
                    <a:pt x="47327" y="15690"/>
                    <a:pt x="47873" y="15590"/>
                  </a:cubicBezTo>
                  <a:cubicBezTo>
                    <a:pt x="48838" y="15415"/>
                    <a:pt x="49504" y="14959"/>
                    <a:pt x="49854" y="14223"/>
                  </a:cubicBezTo>
                  <a:cubicBezTo>
                    <a:pt x="50450" y="12987"/>
                    <a:pt x="49942" y="11233"/>
                    <a:pt x="49267" y="10006"/>
                  </a:cubicBezTo>
                  <a:cubicBezTo>
                    <a:pt x="48136" y="7920"/>
                    <a:pt x="45787" y="6517"/>
                    <a:pt x="43297" y="6429"/>
                  </a:cubicBezTo>
                  <a:cubicBezTo>
                    <a:pt x="43001" y="6419"/>
                    <a:pt x="42711" y="6415"/>
                    <a:pt x="42425" y="6415"/>
                  </a:cubicBezTo>
                  <a:cubicBezTo>
                    <a:pt x="41982" y="6415"/>
                    <a:pt x="41549" y="6424"/>
                    <a:pt x="41123" y="6429"/>
                  </a:cubicBezTo>
                  <a:cubicBezTo>
                    <a:pt x="40791" y="6434"/>
                    <a:pt x="40465" y="6438"/>
                    <a:pt x="40145" y="6438"/>
                  </a:cubicBezTo>
                  <a:cubicBezTo>
                    <a:pt x="38514" y="6438"/>
                    <a:pt x="37007" y="6332"/>
                    <a:pt x="35285" y="5614"/>
                  </a:cubicBezTo>
                  <a:cubicBezTo>
                    <a:pt x="33847" y="5009"/>
                    <a:pt x="32480" y="4185"/>
                    <a:pt x="31147" y="3387"/>
                  </a:cubicBezTo>
                  <a:cubicBezTo>
                    <a:pt x="30148" y="2783"/>
                    <a:pt x="29113" y="2160"/>
                    <a:pt x="28044" y="1634"/>
                  </a:cubicBezTo>
                  <a:cubicBezTo>
                    <a:pt x="25830" y="538"/>
                    <a:pt x="23661" y="0"/>
                    <a:pt x="21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5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14"/>
          <p:cNvPicPr preferRelativeResize="0"/>
          <p:nvPr/>
        </p:nvPicPr>
        <p:blipFill rotWithShape="1">
          <a:blip r:embed="rId2">
            <a:alphaModFix/>
          </a:blip>
          <a:srcRect t="15132" b="472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4"/>
          <p:cNvSpPr/>
          <p:nvPr/>
        </p:nvSpPr>
        <p:spPr>
          <a:xfrm>
            <a:off x="0" y="-4875"/>
            <a:ext cx="9144000" cy="5143500"/>
          </a:xfrm>
          <a:prstGeom prst="rect">
            <a:avLst/>
          </a:prstGeom>
          <a:solidFill>
            <a:srgbClr val="F1EAEA">
              <a:alpha val="65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4"/>
          <p:cNvSpPr txBox="1">
            <a:spLocks noGrp="1"/>
          </p:cNvSpPr>
          <p:nvPr>
            <p:ph type="title"/>
          </p:nvPr>
        </p:nvSpPr>
        <p:spPr>
          <a:xfrm>
            <a:off x="859516" y="3340930"/>
            <a:ext cx="36006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 dirty="0"/>
          </a:p>
        </p:txBody>
      </p:sp>
      <p:sp>
        <p:nvSpPr>
          <p:cNvPr id="218" name="Google Shape;218;p14"/>
          <p:cNvSpPr txBox="1">
            <a:spLocks noGrp="1"/>
          </p:cNvSpPr>
          <p:nvPr>
            <p:ph type="subTitle" idx="1"/>
          </p:nvPr>
        </p:nvSpPr>
        <p:spPr>
          <a:xfrm>
            <a:off x="859516" y="1367965"/>
            <a:ext cx="3600600" cy="18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9" name="Google Shape;219;p14"/>
          <p:cNvSpPr/>
          <p:nvPr/>
        </p:nvSpPr>
        <p:spPr>
          <a:xfrm rot="9576012" flipH="1">
            <a:off x="7846784" y="-552910"/>
            <a:ext cx="1782036" cy="2823923"/>
          </a:xfrm>
          <a:custGeom>
            <a:avLst/>
            <a:gdLst/>
            <a:ahLst/>
            <a:cxnLst/>
            <a:rect l="l" t="t" r="r" b="b"/>
            <a:pathLst>
              <a:path w="49574" h="78558" extrusionOk="0">
                <a:moveTo>
                  <a:pt x="26169" y="8227"/>
                </a:moveTo>
                <a:cubicBezTo>
                  <a:pt x="26560" y="8227"/>
                  <a:pt x="26966" y="8293"/>
                  <a:pt x="27379" y="8450"/>
                </a:cubicBezTo>
                <a:cubicBezTo>
                  <a:pt x="26969" y="8295"/>
                  <a:pt x="26559" y="8229"/>
                  <a:pt x="26171" y="8229"/>
                </a:cubicBezTo>
                <a:cubicBezTo>
                  <a:pt x="25741" y="8229"/>
                  <a:pt x="25332" y="8306"/>
                  <a:pt x="24951" y="8431"/>
                </a:cubicBezTo>
                <a:lnTo>
                  <a:pt x="24951" y="8431"/>
                </a:lnTo>
                <a:cubicBezTo>
                  <a:pt x="25333" y="8306"/>
                  <a:pt x="25742" y="8227"/>
                  <a:pt x="26169" y="8227"/>
                </a:cubicBezTo>
                <a:close/>
                <a:moveTo>
                  <a:pt x="14029" y="9431"/>
                </a:moveTo>
                <a:cubicBezTo>
                  <a:pt x="14121" y="11890"/>
                  <a:pt x="15580" y="13982"/>
                  <a:pt x="17068" y="16004"/>
                </a:cubicBezTo>
                <a:cubicBezTo>
                  <a:pt x="15580" y="13988"/>
                  <a:pt x="14121" y="11890"/>
                  <a:pt x="14029" y="9431"/>
                </a:cubicBezTo>
                <a:close/>
                <a:moveTo>
                  <a:pt x="37461" y="18821"/>
                </a:moveTo>
                <a:cubicBezTo>
                  <a:pt x="37585" y="19343"/>
                  <a:pt x="37716" y="19871"/>
                  <a:pt x="37850" y="20395"/>
                </a:cubicBezTo>
                <a:cubicBezTo>
                  <a:pt x="37711" y="19872"/>
                  <a:pt x="37584" y="19341"/>
                  <a:pt x="37461" y="18821"/>
                </a:cubicBezTo>
                <a:close/>
                <a:moveTo>
                  <a:pt x="36378" y="22205"/>
                </a:moveTo>
                <a:lnTo>
                  <a:pt x="36378" y="22205"/>
                </a:lnTo>
                <a:cubicBezTo>
                  <a:pt x="36561" y="22862"/>
                  <a:pt x="36715" y="23525"/>
                  <a:pt x="36864" y="24188"/>
                </a:cubicBezTo>
                <a:cubicBezTo>
                  <a:pt x="36715" y="23531"/>
                  <a:pt x="36561" y="22862"/>
                  <a:pt x="36378" y="22205"/>
                </a:cubicBezTo>
                <a:close/>
                <a:moveTo>
                  <a:pt x="22638" y="33951"/>
                </a:moveTo>
                <a:cubicBezTo>
                  <a:pt x="22407" y="34451"/>
                  <a:pt x="22103" y="34909"/>
                  <a:pt x="21711" y="35340"/>
                </a:cubicBezTo>
                <a:lnTo>
                  <a:pt x="21711" y="35340"/>
                </a:lnTo>
                <a:cubicBezTo>
                  <a:pt x="22081" y="34930"/>
                  <a:pt x="22396" y="34471"/>
                  <a:pt x="22638" y="33951"/>
                </a:cubicBezTo>
                <a:close/>
                <a:moveTo>
                  <a:pt x="21625" y="35434"/>
                </a:moveTo>
                <a:cubicBezTo>
                  <a:pt x="21311" y="35773"/>
                  <a:pt x="20957" y="36081"/>
                  <a:pt x="20573" y="36360"/>
                </a:cubicBezTo>
                <a:cubicBezTo>
                  <a:pt x="20954" y="36079"/>
                  <a:pt x="21308" y="35773"/>
                  <a:pt x="21625" y="35434"/>
                </a:cubicBezTo>
                <a:close/>
                <a:moveTo>
                  <a:pt x="47940" y="36886"/>
                </a:moveTo>
                <a:lnTo>
                  <a:pt x="47940" y="36886"/>
                </a:lnTo>
                <a:cubicBezTo>
                  <a:pt x="48837" y="38985"/>
                  <a:pt x="49064" y="41361"/>
                  <a:pt x="48604" y="43758"/>
                </a:cubicBezTo>
                <a:cubicBezTo>
                  <a:pt x="48426" y="44701"/>
                  <a:pt x="48135" y="45625"/>
                  <a:pt x="47754" y="46502"/>
                </a:cubicBezTo>
                <a:lnTo>
                  <a:pt x="47754" y="46502"/>
                </a:lnTo>
                <a:cubicBezTo>
                  <a:pt x="49082" y="43437"/>
                  <a:pt x="49209" y="39866"/>
                  <a:pt x="47940" y="36886"/>
                </a:cubicBezTo>
                <a:close/>
                <a:moveTo>
                  <a:pt x="44839" y="49339"/>
                </a:moveTo>
                <a:cubicBezTo>
                  <a:pt x="44826" y="49374"/>
                  <a:pt x="44813" y="49410"/>
                  <a:pt x="44800" y="49446"/>
                </a:cubicBezTo>
                <a:lnTo>
                  <a:pt x="44778" y="49495"/>
                </a:lnTo>
                <a:cubicBezTo>
                  <a:pt x="44799" y="49443"/>
                  <a:pt x="44819" y="49391"/>
                  <a:pt x="44839" y="49339"/>
                </a:cubicBezTo>
                <a:close/>
                <a:moveTo>
                  <a:pt x="45575" y="49889"/>
                </a:moveTo>
                <a:lnTo>
                  <a:pt x="45575" y="49889"/>
                </a:lnTo>
                <a:cubicBezTo>
                  <a:pt x="45564" y="49900"/>
                  <a:pt x="45559" y="49911"/>
                  <a:pt x="45547" y="49916"/>
                </a:cubicBezTo>
                <a:lnTo>
                  <a:pt x="45575" y="49889"/>
                </a:lnTo>
                <a:close/>
                <a:moveTo>
                  <a:pt x="17854" y="68650"/>
                </a:moveTo>
                <a:lnTo>
                  <a:pt x="17837" y="68661"/>
                </a:lnTo>
                <a:cubicBezTo>
                  <a:pt x="17462" y="68838"/>
                  <a:pt x="17070" y="69004"/>
                  <a:pt x="16678" y="69093"/>
                </a:cubicBezTo>
                <a:lnTo>
                  <a:pt x="16678" y="69093"/>
                </a:lnTo>
                <a:cubicBezTo>
                  <a:pt x="17070" y="69004"/>
                  <a:pt x="17462" y="68838"/>
                  <a:pt x="17837" y="68656"/>
                </a:cubicBezTo>
                <a:lnTo>
                  <a:pt x="17854" y="68650"/>
                </a:lnTo>
                <a:close/>
                <a:moveTo>
                  <a:pt x="14697" y="72925"/>
                </a:moveTo>
                <a:lnTo>
                  <a:pt x="14697" y="72925"/>
                </a:lnTo>
                <a:cubicBezTo>
                  <a:pt x="14018" y="73464"/>
                  <a:pt x="13315" y="73973"/>
                  <a:pt x="12599" y="74459"/>
                </a:cubicBezTo>
                <a:lnTo>
                  <a:pt x="12599" y="74459"/>
                </a:lnTo>
                <a:cubicBezTo>
                  <a:pt x="13316" y="73973"/>
                  <a:pt x="14018" y="73464"/>
                  <a:pt x="14697" y="72925"/>
                </a:cubicBezTo>
                <a:close/>
                <a:moveTo>
                  <a:pt x="23115" y="277"/>
                </a:moveTo>
                <a:cubicBezTo>
                  <a:pt x="23353" y="277"/>
                  <a:pt x="23596" y="294"/>
                  <a:pt x="23840" y="327"/>
                </a:cubicBezTo>
                <a:cubicBezTo>
                  <a:pt x="25396" y="554"/>
                  <a:pt x="26764" y="1534"/>
                  <a:pt x="27783" y="2365"/>
                </a:cubicBezTo>
                <a:cubicBezTo>
                  <a:pt x="31753" y="5604"/>
                  <a:pt x="34782" y="10079"/>
                  <a:pt x="36311" y="14968"/>
                </a:cubicBezTo>
                <a:cubicBezTo>
                  <a:pt x="36671" y="16126"/>
                  <a:pt x="36959" y="17322"/>
                  <a:pt x="37236" y="18485"/>
                </a:cubicBezTo>
                <a:cubicBezTo>
                  <a:pt x="37446" y="19365"/>
                  <a:pt x="37667" y="20273"/>
                  <a:pt x="37917" y="21165"/>
                </a:cubicBezTo>
                <a:cubicBezTo>
                  <a:pt x="38465" y="23125"/>
                  <a:pt x="39085" y="24665"/>
                  <a:pt x="39860" y="26027"/>
                </a:cubicBezTo>
                <a:cubicBezTo>
                  <a:pt x="40863" y="27777"/>
                  <a:pt x="42214" y="29333"/>
                  <a:pt x="43526" y="30834"/>
                </a:cubicBezTo>
                <a:cubicBezTo>
                  <a:pt x="45149" y="32705"/>
                  <a:pt x="46832" y="34644"/>
                  <a:pt x="47812" y="36936"/>
                </a:cubicBezTo>
                <a:cubicBezTo>
                  <a:pt x="49573" y="41067"/>
                  <a:pt x="48615" y="46345"/>
                  <a:pt x="45487" y="49778"/>
                </a:cubicBezTo>
                <a:lnTo>
                  <a:pt x="44949" y="49440"/>
                </a:lnTo>
                <a:cubicBezTo>
                  <a:pt x="45846" y="47053"/>
                  <a:pt x="45824" y="44196"/>
                  <a:pt x="44883" y="41599"/>
                </a:cubicBezTo>
                <a:cubicBezTo>
                  <a:pt x="44152" y="39561"/>
                  <a:pt x="42939" y="37739"/>
                  <a:pt x="41765" y="35973"/>
                </a:cubicBezTo>
                <a:cubicBezTo>
                  <a:pt x="40840" y="34577"/>
                  <a:pt x="39877" y="33132"/>
                  <a:pt x="39163" y="31587"/>
                </a:cubicBezTo>
                <a:cubicBezTo>
                  <a:pt x="38603" y="30391"/>
                  <a:pt x="38155" y="29067"/>
                  <a:pt x="37739" y="27422"/>
                </a:cubicBezTo>
                <a:cubicBezTo>
                  <a:pt x="37551" y="26669"/>
                  <a:pt x="37385" y="25900"/>
                  <a:pt x="37219" y="25152"/>
                </a:cubicBezTo>
                <a:cubicBezTo>
                  <a:pt x="37008" y="24172"/>
                  <a:pt x="36781" y="23158"/>
                  <a:pt x="36510" y="22162"/>
                </a:cubicBezTo>
                <a:cubicBezTo>
                  <a:pt x="35347" y="17936"/>
                  <a:pt x="33143" y="13833"/>
                  <a:pt x="30302" y="10610"/>
                </a:cubicBezTo>
                <a:cubicBezTo>
                  <a:pt x="29560" y="9768"/>
                  <a:pt x="28564" y="8750"/>
                  <a:pt x="27428" y="8318"/>
                </a:cubicBezTo>
                <a:cubicBezTo>
                  <a:pt x="26998" y="8156"/>
                  <a:pt x="26575" y="8088"/>
                  <a:pt x="26168" y="8088"/>
                </a:cubicBezTo>
                <a:cubicBezTo>
                  <a:pt x="25085" y="8088"/>
                  <a:pt x="24116" y="8571"/>
                  <a:pt x="23419" y="9054"/>
                </a:cubicBezTo>
                <a:cubicBezTo>
                  <a:pt x="21525" y="10366"/>
                  <a:pt x="20501" y="12355"/>
                  <a:pt x="20606" y="14503"/>
                </a:cubicBezTo>
                <a:cubicBezTo>
                  <a:pt x="20717" y="16668"/>
                  <a:pt x="21896" y="18706"/>
                  <a:pt x="23037" y="20672"/>
                </a:cubicBezTo>
                <a:cubicBezTo>
                  <a:pt x="23275" y="21076"/>
                  <a:pt x="23519" y="21497"/>
                  <a:pt x="23746" y="21907"/>
                </a:cubicBezTo>
                <a:cubicBezTo>
                  <a:pt x="25391" y="24881"/>
                  <a:pt x="26565" y="28181"/>
                  <a:pt x="27140" y="31459"/>
                </a:cubicBezTo>
                <a:cubicBezTo>
                  <a:pt x="27356" y="32689"/>
                  <a:pt x="27545" y="34261"/>
                  <a:pt x="27085" y="35485"/>
                </a:cubicBezTo>
                <a:cubicBezTo>
                  <a:pt x="26432" y="37219"/>
                  <a:pt x="24798" y="37739"/>
                  <a:pt x="23065" y="38287"/>
                </a:cubicBezTo>
                <a:cubicBezTo>
                  <a:pt x="21403" y="38808"/>
                  <a:pt x="19687" y="39356"/>
                  <a:pt x="18906" y="41062"/>
                </a:cubicBezTo>
                <a:cubicBezTo>
                  <a:pt x="18059" y="42917"/>
                  <a:pt x="18662" y="45337"/>
                  <a:pt x="19238" y="47674"/>
                </a:cubicBezTo>
                <a:cubicBezTo>
                  <a:pt x="19427" y="48410"/>
                  <a:pt x="19615" y="49174"/>
                  <a:pt x="19753" y="49900"/>
                </a:cubicBezTo>
                <a:cubicBezTo>
                  <a:pt x="20246" y="52497"/>
                  <a:pt x="20058" y="54933"/>
                  <a:pt x="19222" y="56755"/>
                </a:cubicBezTo>
                <a:cubicBezTo>
                  <a:pt x="18640" y="58018"/>
                  <a:pt x="17256" y="58832"/>
                  <a:pt x="15916" y="59624"/>
                </a:cubicBezTo>
                <a:cubicBezTo>
                  <a:pt x="14393" y="60521"/>
                  <a:pt x="12820" y="61446"/>
                  <a:pt x="12410" y="63046"/>
                </a:cubicBezTo>
                <a:cubicBezTo>
                  <a:pt x="12111" y="64231"/>
                  <a:pt x="12477" y="65660"/>
                  <a:pt x="13523" y="67415"/>
                </a:cubicBezTo>
                <a:cubicBezTo>
                  <a:pt x="14016" y="68229"/>
                  <a:pt x="14542" y="68783"/>
                  <a:pt x="15091" y="69060"/>
                </a:cubicBezTo>
                <a:cubicBezTo>
                  <a:pt x="15430" y="69233"/>
                  <a:pt x="15765" y="69302"/>
                  <a:pt x="16095" y="69302"/>
                </a:cubicBezTo>
                <a:cubicBezTo>
                  <a:pt x="16716" y="69302"/>
                  <a:pt x="17319" y="69055"/>
                  <a:pt x="17898" y="68783"/>
                </a:cubicBezTo>
                <a:lnTo>
                  <a:pt x="17915" y="68778"/>
                </a:lnTo>
                <a:cubicBezTo>
                  <a:pt x="17963" y="68754"/>
                  <a:pt x="18008" y="68745"/>
                  <a:pt x="18049" y="68745"/>
                </a:cubicBezTo>
                <a:cubicBezTo>
                  <a:pt x="18179" y="68745"/>
                  <a:pt x="18263" y="68841"/>
                  <a:pt x="18280" y="68866"/>
                </a:cubicBezTo>
                <a:cubicBezTo>
                  <a:pt x="18308" y="68894"/>
                  <a:pt x="18424" y="69060"/>
                  <a:pt x="18280" y="69237"/>
                </a:cubicBezTo>
                <a:cubicBezTo>
                  <a:pt x="18114" y="69437"/>
                  <a:pt x="17954" y="69630"/>
                  <a:pt x="17793" y="69813"/>
                </a:cubicBezTo>
                <a:cubicBezTo>
                  <a:pt x="15063" y="72947"/>
                  <a:pt x="11414" y="75162"/>
                  <a:pt x="7908" y="77167"/>
                </a:cubicBezTo>
                <a:cubicBezTo>
                  <a:pt x="6908" y="77737"/>
                  <a:pt x="5856" y="78278"/>
                  <a:pt x="4809" y="78278"/>
                </a:cubicBezTo>
                <a:cubicBezTo>
                  <a:pt x="4576" y="78278"/>
                  <a:pt x="4342" y="78251"/>
                  <a:pt x="4110" y="78192"/>
                </a:cubicBezTo>
                <a:cubicBezTo>
                  <a:pt x="3384" y="78003"/>
                  <a:pt x="2692" y="77483"/>
                  <a:pt x="2050" y="76647"/>
                </a:cubicBezTo>
                <a:cubicBezTo>
                  <a:pt x="793" y="75018"/>
                  <a:pt x="289" y="73584"/>
                  <a:pt x="505" y="72272"/>
                </a:cubicBezTo>
                <a:cubicBezTo>
                  <a:pt x="865" y="70046"/>
                  <a:pt x="3201" y="68479"/>
                  <a:pt x="5671" y="66823"/>
                </a:cubicBezTo>
                <a:cubicBezTo>
                  <a:pt x="7681" y="65472"/>
                  <a:pt x="9763" y="64076"/>
                  <a:pt x="10694" y="62276"/>
                </a:cubicBezTo>
                <a:cubicBezTo>
                  <a:pt x="12001" y="59740"/>
                  <a:pt x="12366" y="56606"/>
                  <a:pt x="11724" y="53444"/>
                </a:cubicBezTo>
                <a:cubicBezTo>
                  <a:pt x="11547" y="52574"/>
                  <a:pt x="11292" y="51672"/>
                  <a:pt x="11054" y="50797"/>
                </a:cubicBezTo>
                <a:cubicBezTo>
                  <a:pt x="10301" y="48100"/>
                  <a:pt x="9531" y="45309"/>
                  <a:pt x="10766" y="42900"/>
                </a:cubicBezTo>
                <a:cubicBezTo>
                  <a:pt x="11895" y="40702"/>
                  <a:pt x="14338" y="39616"/>
                  <a:pt x="16702" y="38570"/>
                </a:cubicBezTo>
                <a:cubicBezTo>
                  <a:pt x="18563" y="37739"/>
                  <a:pt x="20490" y="36886"/>
                  <a:pt x="21780" y="35474"/>
                </a:cubicBezTo>
                <a:cubicBezTo>
                  <a:pt x="22223" y="34987"/>
                  <a:pt x="22577" y="34444"/>
                  <a:pt x="22827" y="33863"/>
                </a:cubicBezTo>
                <a:cubicBezTo>
                  <a:pt x="23569" y="32152"/>
                  <a:pt x="23347" y="30202"/>
                  <a:pt x="23065" y="28691"/>
                </a:cubicBezTo>
                <a:cubicBezTo>
                  <a:pt x="22334" y="24737"/>
                  <a:pt x="20728" y="20910"/>
                  <a:pt x="18419" y="17621"/>
                </a:cubicBezTo>
                <a:cubicBezTo>
                  <a:pt x="18103" y="17167"/>
                  <a:pt x="17765" y="16707"/>
                  <a:pt x="17433" y="16264"/>
                </a:cubicBezTo>
                <a:cubicBezTo>
                  <a:pt x="15866" y="14149"/>
                  <a:pt x="14249" y="11956"/>
                  <a:pt x="14166" y="9392"/>
                </a:cubicBezTo>
                <a:cubicBezTo>
                  <a:pt x="14088" y="6856"/>
                  <a:pt x="15589" y="4231"/>
                  <a:pt x="18280" y="2193"/>
                </a:cubicBezTo>
                <a:cubicBezTo>
                  <a:pt x="19482" y="1285"/>
                  <a:pt x="21237" y="277"/>
                  <a:pt x="23115" y="277"/>
                </a:cubicBezTo>
                <a:close/>
                <a:moveTo>
                  <a:pt x="23110" y="0"/>
                </a:moveTo>
                <a:cubicBezTo>
                  <a:pt x="21160" y="0"/>
                  <a:pt x="19349" y="1036"/>
                  <a:pt x="18114" y="1971"/>
                </a:cubicBezTo>
                <a:cubicBezTo>
                  <a:pt x="15345" y="4065"/>
                  <a:pt x="13806" y="6773"/>
                  <a:pt x="13889" y="9397"/>
                </a:cubicBezTo>
                <a:cubicBezTo>
                  <a:pt x="13972" y="12055"/>
                  <a:pt x="15617" y="14276"/>
                  <a:pt x="17212" y="16425"/>
                </a:cubicBezTo>
                <a:cubicBezTo>
                  <a:pt x="17538" y="16868"/>
                  <a:pt x="17876" y="17327"/>
                  <a:pt x="18192" y="17776"/>
                </a:cubicBezTo>
                <a:cubicBezTo>
                  <a:pt x="20479" y="21038"/>
                  <a:pt x="22068" y="24825"/>
                  <a:pt x="22793" y="28740"/>
                </a:cubicBezTo>
                <a:cubicBezTo>
                  <a:pt x="23065" y="30213"/>
                  <a:pt x="23286" y="32113"/>
                  <a:pt x="22577" y="33758"/>
                </a:cubicBezTo>
                <a:cubicBezTo>
                  <a:pt x="21553" y="36111"/>
                  <a:pt x="19028" y="37230"/>
                  <a:pt x="16591" y="38315"/>
                </a:cubicBezTo>
                <a:cubicBezTo>
                  <a:pt x="14182" y="39384"/>
                  <a:pt x="11696" y="40486"/>
                  <a:pt x="10517" y="42778"/>
                </a:cubicBezTo>
                <a:cubicBezTo>
                  <a:pt x="9232" y="45276"/>
                  <a:pt x="10024" y="48122"/>
                  <a:pt x="10788" y="50874"/>
                </a:cubicBezTo>
                <a:cubicBezTo>
                  <a:pt x="11026" y="51744"/>
                  <a:pt x="11275" y="52635"/>
                  <a:pt x="11452" y="53499"/>
                </a:cubicBezTo>
                <a:cubicBezTo>
                  <a:pt x="12078" y="56595"/>
                  <a:pt x="11724" y="59668"/>
                  <a:pt x="10445" y="62149"/>
                </a:cubicBezTo>
                <a:cubicBezTo>
                  <a:pt x="9553" y="63888"/>
                  <a:pt x="7499" y="65261"/>
                  <a:pt x="5516" y="66596"/>
                </a:cubicBezTo>
                <a:cubicBezTo>
                  <a:pt x="3107" y="68213"/>
                  <a:pt x="615" y="69885"/>
                  <a:pt x="233" y="72228"/>
                </a:cubicBezTo>
                <a:cubicBezTo>
                  <a:pt x="1" y="73623"/>
                  <a:pt x="527" y="75124"/>
                  <a:pt x="1828" y="76818"/>
                </a:cubicBezTo>
                <a:cubicBezTo>
                  <a:pt x="2509" y="77704"/>
                  <a:pt x="3257" y="78252"/>
                  <a:pt x="4038" y="78457"/>
                </a:cubicBezTo>
                <a:cubicBezTo>
                  <a:pt x="4298" y="78524"/>
                  <a:pt x="4558" y="78557"/>
                  <a:pt x="4818" y="78557"/>
                </a:cubicBezTo>
                <a:cubicBezTo>
                  <a:pt x="5926" y="78557"/>
                  <a:pt x="7011" y="77998"/>
                  <a:pt x="8047" y="77405"/>
                </a:cubicBezTo>
                <a:cubicBezTo>
                  <a:pt x="11425" y="75473"/>
                  <a:pt x="14958" y="73341"/>
                  <a:pt x="17688" y="70350"/>
                </a:cubicBezTo>
                <a:cubicBezTo>
                  <a:pt x="17799" y="70228"/>
                  <a:pt x="17904" y="70112"/>
                  <a:pt x="18003" y="69996"/>
                </a:cubicBezTo>
                <a:cubicBezTo>
                  <a:pt x="18164" y="69808"/>
                  <a:pt x="18330" y="69614"/>
                  <a:pt x="18491" y="69414"/>
                </a:cubicBezTo>
                <a:cubicBezTo>
                  <a:pt x="18696" y="69165"/>
                  <a:pt x="18640" y="68872"/>
                  <a:pt x="18502" y="68695"/>
                </a:cubicBezTo>
                <a:cubicBezTo>
                  <a:pt x="18401" y="68567"/>
                  <a:pt x="18238" y="68469"/>
                  <a:pt x="18049" y="68469"/>
                </a:cubicBezTo>
                <a:cubicBezTo>
                  <a:pt x="17967" y="68469"/>
                  <a:pt x="17881" y="68487"/>
                  <a:pt x="17793" y="68528"/>
                </a:cubicBezTo>
                <a:lnTo>
                  <a:pt x="17776" y="68534"/>
                </a:lnTo>
                <a:cubicBezTo>
                  <a:pt x="17231" y="68788"/>
                  <a:pt x="16662" y="69022"/>
                  <a:pt x="16088" y="69022"/>
                </a:cubicBezTo>
                <a:cubicBezTo>
                  <a:pt x="15798" y="69022"/>
                  <a:pt x="15507" y="68963"/>
                  <a:pt x="15218" y="68816"/>
                </a:cubicBezTo>
                <a:cubicBezTo>
                  <a:pt x="14714" y="68562"/>
                  <a:pt x="14227" y="68041"/>
                  <a:pt x="13762" y="67271"/>
                </a:cubicBezTo>
                <a:cubicBezTo>
                  <a:pt x="12754" y="65582"/>
                  <a:pt x="12399" y="64226"/>
                  <a:pt x="12682" y="63118"/>
                </a:cubicBezTo>
                <a:cubicBezTo>
                  <a:pt x="13058" y="61628"/>
                  <a:pt x="14515" y="60770"/>
                  <a:pt x="16054" y="59862"/>
                </a:cubicBezTo>
                <a:cubicBezTo>
                  <a:pt x="17433" y="59053"/>
                  <a:pt x="18856" y="58212"/>
                  <a:pt x="19476" y="56872"/>
                </a:cubicBezTo>
                <a:cubicBezTo>
                  <a:pt x="20335" y="54994"/>
                  <a:pt x="20529" y="52502"/>
                  <a:pt x="20025" y="49850"/>
                </a:cubicBezTo>
                <a:cubicBezTo>
                  <a:pt x="19881" y="49113"/>
                  <a:pt x="19692" y="48349"/>
                  <a:pt x="19510" y="47607"/>
                </a:cubicBezTo>
                <a:cubicBezTo>
                  <a:pt x="18939" y="45315"/>
                  <a:pt x="18352" y="42944"/>
                  <a:pt x="19155" y="41178"/>
                </a:cubicBezTo>
                <a:cubicBezTo>
                  <a:pt x="19886" y="39583"/>
                  <a:pt x="21547" y="39057"/>
                  <a:pt x="23148" y="38548"/>
                </a:cubicBezTo>
                <a:cubicBezTo>
                  <a:pt x="24870" y="38005"/>
                  <a:pt x="26642" y="37446"/>
                  <a:pt x="27345" y="35579"/>
                </a:cubicBezTo>
                <a:cubicBezTo>
                  <a:pt x="27827" y="34295"/>
                  <a:pt x="27633" y="32678"/>
                  <a:pt x="27412" y="31415"/>
                </a:cubicBezTo>
                <a:cubicBezTo>
                  <a:pt x="26830" y="28104"/>
                  <a:pt x="25645" y="24770"/>
                  <a:pt x="23990" y="21774"/>
                </a:cubicBezTo>
                <a:cubicBezTo>
                  <a:pt x="23763" y="21364"/>
                  <a:pt x="23519" y="20949"/>
                  <a:pt x="23281" y="20545"/>
                </a:cubicBezTo>
                <a:lnTo>
                  <a:pt x="23275" y="20534"/>
                </a:lnTo>
                <a:cubicBezTo>
                  <a:pt x="22151" y="18595"/>
                  <a:pt x="20988" y="16585"/>
                  <a:pt x="20883" y="14492"/>
                </a:cubicBezTo>
                <a:cubicBezTo>
                  <a:pt x="20783" y="12438"/>
                  <a:pt x="21763" y="10538"/>
                  <a:pt x="23574" y="9281"/>
                </a:cubicBezTo>
                <a:cubicBezTo>
                  <a:pt x="24233" y="8825"/>
                  <a:pt x="25151" y="8365"/>
                  <a:pt x="26169" y="8365"/>
                </a:cubicBezTo>
                <a:cubicBezTo>
                  <a:pt x="26546" y="8365"/>
                  <a:pt x="26938" y="8428"/>
                  <a:pt x="27334" y="8578"/>
                </a:cubicBezTo>
                <a:cubicBezTo>
                  <a:pt x="28409" y="8988"/>
                  <a:pt x="29372" y="9973"/>
                  <a:pt x="30092" y="10793"/>
                </a:cubicBezTo>
                <a:cubicBezTo>
                  <a:pt x="32905" y="13988"/>
                  <a:pt x="35092" y="18053"/>
                  <a:pt x="36244" y="22239"/>
                </a:cubicBezTo>
                <a:cubicBezTo>
                  <a:pt x="36516" y="23225"/>
                  <a:pt x="36737" y="24233"/>
                  <a:pt x="36953" y="25218"/>
                </a:cubicBezTo>
                <a:cubicBezTo>
                  <a:pt x="37114" y="25961"/>
                  <a:pt x="37280" y="26730"/>
                  <a:pt x="37474" y="27489"/>
                </a:cubicBezTo>
                <a:cubicBezTo>
                  <a:pt x="37889" y="29156"/>
                  <a:pt x="38349" y="30496"/>
                  <a:pt x="38908" y="31703"/>
                </a:cubicBezTo>
                <a:cubicBezTo>
                  <a:pt x="39639" y="33265"/>
                  <a:pt x="40602" y="34721"/>
                  <a:pt x="41538" y="36128"/>
                </a:cubicBezTo>
                <a:cubicBezTo>
                  <a:pt x="42701" y="37878"/>
                  <a:pt x="43903" y="39688"/>
                  <a:pt x="44623" y="41693"/>
                </a:cubicBezTo>
                <a:cubicBezTo>
                  <a:pt x="45553" y="44273"/>
                  <a:pt x="45564" y="47098"/>
                  <a:pt x="44650" y="49446"/>
                </a:cubicBezTo>
                <a:lnTo>
                  <a:pt x="44606" y="49551"/>
                </a:lnTo>
                <a:lnTo>
                  <a:pt x="45536" y="50138"/>
                </a:lnTo>
                <a:lnTo>
                  <a:pt x="45614" y="50055"/>
                </a:lnTo>
                <a:cubicBezTo>
                  <a:pt x="45636" y="50033"/>
                  <a:pt x="45653" y="50005"/>
                  <a:pt x="45675" y="49983"/>
                </a:cubicBezTo>
                <a:cubicBezTo>
                  <a:pt x="47209" y="48305"/>
                  <a:pt x="48300" y="46106"/>
                  <a:pt x="48743" y="43786"/>
                </a:cubicBezTo>
                <a:cubicBezTo>
                  <a:pt x="49208" y="41361"/>
                  <a:pt x="48975" y="38957"/>
                  <a:pt x="48067" y="36831"/>
                </a:cubicBezTo>
                <a:cubicBezTo>
                  <a:pt x="47070" y="34494"/>
                  <a:pt x="45376" y="32539"/>
                  <a:pt x="43731" y="30651"/>
                </a:cubicBezTo>
                <a:cubicBezTo>
                  <a:pt x="42435" y="29161"/>
                  <a:pt x="41090" y="27616"/>
                  <a:pt x="40104" y="25889"/>
                </a:cubicBezTo>
                <a:cubicBezTo>
                  <a:pt x="39334" y="24548"/>
                  <a:pt x="38725" y="23026"/>
                  <a:pt x="38182" y="21093"/>
                </a:cubicBezTo>
                <a:cubicBezTo>
                  <a:pt x="37933" y="20207"/>
                  <a:pt x="37717" y="19299"/>
                  <a:pt x="37507" y="18418"/>
                </a:cubicBezTo>
                <a:cubicBezTo>
                  <a:pt x="37230" y="17255"/>
                  <a:pt x="36942" y="16048"/>
                  <a:pt x="36577" y="14885"/>
                </a:cubicBezTo>
                <a:cubicBezTo>
                  <a:pt x="35032" y="9946"/>
                  <a:pt x="31969" y="5421"/>
                  <a:pt x="27954" y="2149"/>
                </a:cubicBezTo>
                <a:cubicBezTo>
                  <a:pt x="26913" y="1301"/>
                  <a:pt x="25507" y="294"/>
                  <a:pt x="23879" y="55"/>
                </a:cubicBezTo>
                <a:cubicBezTo>
                  <a:pt x="23621" y="18"/>
                  <a:pt x="23364" y="0"/>
                  <a:pt x="23110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" name="Google Shape;220;p14"/>
          <p:cNvGrpSpPr/>
          <p:nvPr/>
        </p:nvGrpSpPr>
        <p:grpSpPr>
          <a:xfrm rot="-3694155" flipH="1">
            <a:off x="-1235842" y="634467"/>
            <a:ext cx="2284293" cy="1412211"/>
            <a:chOff x="7416974" y="-410849"/>
            <a:chExt cx="2284275" cy="1412200"/>
          </a:xfrm>
        </p:grpSpPr>
        <p:sp>
          <p:nvSpPr>
            <p:cNvPr id="221" name="Google Shape;221;p14"/>
            <p:cNvSpPr/>
            <p:nvPr/>
          </p:nvSpPr>
          <p:spPr>
            <a:xfrm>
              <a:off x="7416974" y="-410849"/>
              <a:ext cx="2284275" cy="1412200"/>
            </a:xfrm>
            <a:custGeom>
              <a:avLst/>
              <a:gdLst/>
              <a:ahLst/>
              <a:cxnLst/>
              <a:rect l="l" t="t" r="r" b="b"/>
              <a:pathLst>
                <a:path w="91371" h="56488" extrusionOk="0">
                  <a:moveTo>
                    <a:pt x="12828" y="548"/>
                  </a:moveTo>
                  <a:cubicBezTo>
                    <a:pt x="12888" y="548"/>
                    <a:pt x="12949" y="551"/>
                    <a:pt x="13009" y="558"/>
                  </a:cubicBezTo>
                  <a:cubicBezTo>
                    <a:pt x="13527" y="619"/>
                    <a:pt x="14017" y="953"/>
                    <a:pt x="14473" y="1286"/>
                  </a:cubicBezTo>
                  <a:cubicBezTo>
                    <a:pt x="16665" y="2916"/>
                    <a:pt x="18760" y="4854"/>
                    <a:pt x="20776" y="6721"/>
                  </a:cubicBezTo>
                  <a:cubicBezTo>
                    <a:pt x="25028" y="10648"/>
                    <a:pt x="29420" y="14716"/>
                    <a:pt x="35065" y="16188"/>
                  </a:cubicBezTo>
                  <a:cubicBezTo>
                    <a:pt x="37756" y="16890"/>
                    <a:pt x="40606" y="16960"/>
                    <a:pt x="43367" y="17021"/>
                  </a:cubicBezTo>
                  <a:cubicBezTo>
                    <a:pt x="46865" y="17100"/>
                    <a:pt x="50485" y="17188"/>
                    <a:pt x="53685" y="18608"/>
                  </a:cubicBezTo>
                  <a:cubicBezTo>
                    <a:pt x="56481" y="19853"/>
                    <a:pt x="58734" y="22001"/>
                    <a:pt x="60917" y="24078"/>
                  </a:cubicBezTo>
                  <a:lnTo>
                    <a:pt x="67518" y="30364"/>
                  </a:lnTo>
                  <a:cubicBezTo>
                    <a:pt x="69131" y="31906"/>
                    <a:pt x="70797" y="33493"/>
                    <a:pt x="72883" y="34457"/>
                  </a:cubicBezTo>
                  <a:cubicBezTo>
                    <a:pt x="74547" y="35220"/>
                    <a:pt x="76429" y="35578"/>
                    <a:pt x="78786" y="35578"/>
                  </a:cubicBezTo>
                  <a:cubicBezTo>
                    <a:pt x="78975" y="35578"/>
                    <a:pt x="79166" y="35575"/>
                    <a:pt x="79361" y="35571"/>
                  </a:cubicBezTo>
                  <a:cubicBezTo>
                    <a:pt x="79878" y="35553"/>
                    <a:pt x="80483" y="35457"/>
                    <a:pt x="81123" y="35352"/>
                  </a:cubicBezTo>
                  <a:cubicBezTo>
                    <a:pt x="81848" y="35235"/>
                    <a:pt x="82623" y="35109"/>
                    <a:pt x="83301" y="35109"/>
                  </a:cubicBezTo>
                  <a:cubicBezTo>
                    <a:pt x="83903" y="35109"/>
                    <a:pt x="84429" y="35208"/>
                    <a:pt x="84779" y="35501"/>
                  </a:cubicBezTo>
                  <a:cubicBezTo>
                    <a:pt x="85796" y="36351"/>
                    <a:pt x="86628" y="38648"/>
                    <a:pt x="87303" y="40489"/>
                  </a:cubicBezTo>
                  <a:cubicBezTo>
                    <a:pt x="87610" y="41330"/>
                    <a:pt x="87891" y="42119"/>
                    <a:pt x="88171" y="42698"/>
                  </a:cubicBezTo>
                  <a:lnTo>
                    <a:pt x="89653" y="45827"/>
                  </a:lnTo>
                  <a:cubicBezTo>
                    <a:pt x="90792" y="48221"/>
                    <a:pt x="90494" y="51008"/>
                    <a:pt x="88881" y="53112"/>
                  </a:cubicBezTo>
                  <a:lnTo>
                    <a:pt x="88820" y="53200"/>
                  </a:lnTo>
                  <a:cubicBezTo>
                    <a:pt x="87464" y="54961"/>
                    <a:pt x="85374" y="55940"/>
                    <a:pt x="83235" y="55940"/>
                  </a:cubicBezTo>
                  <a:cubicBezTo>
                    <a:pt x="82360" y="55940"/>
                    <a:pt x="81477" y="55776"/>
                    <a:pt x="80632" y="55435"/>
                  </a:cubicBezTo>
                  <a:cubicBezTo>
                    <a:pt x="75004" y="53182"/>
                    <a:pt x="70034" y="52078"/>
                    <a:pt x="65449" y="52078"/>
                  </a:cubicBezTo>
                  <a:cubicBezTo>
                    <a:pt x="64047" y="52078"/>
                    <a:pt x="62670" y="52183"/>
                    <a:pt x="61338" y="52393"/>
                  </a:cubicBezTo>
                  <a:cubicBezTo>
                    <a:pt x="59953" y="52612"/>
                    <a:pt x="58576" y="52946"/>
                    <a:pt x="57235" y="53279"/>
                  </a:cubicBezTo>
                  <a:cubicBezTo>
                    <a:pt x="55911" y="53594"/>
                    <a:pt x="54544" y="53936"/>
                    <a:pt x="53185" y="54147"/>
                  </a:cubicBezTo>
                  <a:cubicBezTo>
                    <a:pt x="51932" y="54343"/>
                    <a:pt x="50658" y="54441"/>
                    <a:pt x="49381" y="54441"/>
                  </a:cubicBezTo>
                  <a:cubicBezTo>
                    <a:pt x="47132" y="54441"/>
                    <a:pt x="44877" y="54137"/>
                    <a:pt x="42718" y="53533"/>
                  </a:cubicBezTo>
                  <a:cubicBezTo>
                    <a:pt x="40071" y="52797"/>
                    <a:pt x="38116" y="51736"/>
                    <a:pt x="36740" y="50289"/>
                  </a:cubicBezTo>
                  <a:cubicBezTo>
                    <a:pt x="35705" y="49211"/>
                    <a:pt x="34960" y="47861"/>
                    <a:pt x="34232" y="46555"/>
                  </a:cubicBezTo>
                  <a:cubicBezTo>
                    <a:pt x="33777" y="45740"/>
                    <a:pt x="33312" y="44898"/>
                    <a:pt x="32777" y="44118"/>
                  </a:cubicBezTo>
                  <a:cubicBezTo>
                    <a:pt x="30077" y="40171"/>
                    <a:pt x="25208" y="37773"/>
                    <a:pt x="20191" y="37773"/>
                  </a:cubicBezTo>
                  <a:cubicBezTo>
                    <a:pt x="19458" y="37773"/>
                    <a:pt x="18722" y="37824"/>
                    <a:pt x="17989" y="37929"/>
                  </a:cubicBezTo>
                  <a:cubicBezTo>
                    <a:pt x="17667" y="37974"/>
                    <a:pt x="17346" y="37996"/>
                    <a:pt x="17027" y="37996"/>
                  </a:cubicBezTo>
                  <a:cubicBezTo>
                    <a:pt x="14320" y="37996"/>
                    <a:pt x="11779" y="36405"/>
                    <a:pt x="10634" y="33888"/>
                  </a:cubicBezTo>
                  <a:cubicBezTo>
                    <a:pt x="7469" y="26945"/>
                    <a:pt x="4339" y="19870"/>
                    <a:pt x="1333" y="12866"/>
                  </a:cubicBezTo>
                  <a:cubicBezTo>
                    <a:pt x="588" y="11130"/>
                    <a:pt x="561" y="9210"/>
                    <a:pt x="1271" y="7457"/>
                  </a:cubicBezTo>
                  <a:cubicBezTo>
                    <a:pt x="1973" y="5713"/>
                    <a:pt x="3323" y="4345"/>
                    <a:pt x="5058" y="3609"/>
                  </a:cubicBezTo>
                  <a:lnTo>
                    <a:pt x="11396" y="944"/>
                  </a:lnTo>
                  <a:cubicBezTo>
                    <a:pt x="11841" y="756"/>
                    <a:pt x="12335" y="548"/>
                    <a:pt x="12828" y="548"/>
                  </a:cubicBezTo>
                  <a:close/>
                  <a:moveTo>
                    <a:pt x="12823" y="1"/>
                  </a:moveTo>
                  <a:cubicBezTo>
                    <a:pt x="12227" y="1"/>
                    <a:pt x="11679" y="236"/>
                    <a:pt x="11186" y="444"/>
                  </a:cubicBezTo>
                  <a:lnTo>
                    <a:pt x="4848" y="3109"/>
                  </a:lnTo>
                  <a:cubicBezTo>
                    <a:pt x="2972" y="3898"/>
                    <a:pt x="1526" y="5371"/>
                    <a:pt x="763" y="7256"/>
                  </a:cubicBezTo>
                  <a:cubicBezTo>
                    <a:pt x="0" y="9140"/>
                    <a:pt x="26" y="11209"/>
                    <a:pt x="824" y="13076"/>
                  </a:cubicBezTo>
                  <a:cubicBezTo>
                    <a:pt x="3840" y="20089"/>
                    <a:pt x="6969" y="27164"/>
                    <a:pt x="10134" y="34116"/>
                  </a:cubicBezTo>
                  <a:cubicBezTo>
                    <a:pt x="11365" y="36828"/>
                    <a:pt x="14111" y="38545"/>
                    <a:pt x="17029" y="38545"/>
                  </a:cubicBezTo>
                  <a:cubicBezTo>
                    <a:pt x="17373" y="38545"/>
                    <a:pt x="17720" y="38521"/>
                    <a:pt x="18067" y="38472"/>
                  </a:cubicBezTo>
                  <a:cubicBezTo>
                    <a:pt x="18776" y="38370"/>
                    <a:pt x="19487" y="38321"/>
                    <a:pt x="20196" y="38321"/>
                  </a:cubicBezTo>
                  <a:cubicBezTo>
                    <a:pt x="25029" y="38321"/>
                    <a:pt x="29722" y="40633"/>
                    <a:pt x="32321" y="44425"/>
                  </a:cubicBezTo>
                  <a:cubicBezTo>
                    <a:pt x="32847" y="45187"/>
                    <a:pt x="33303" y="46020"/>
                    <a:pt x="33750" y="46818"/>
                  </a:cubicBezTo>
                  <a:cubicBezTo>
                    <a:pt x="34495" y="48159"/>
                    <a:pt x="35258" y="49536"/>
                    <a:pt x="36345" y="50666"/>
                  </a:cubicBezTo>
                  <a:cubicBezTo>
                    <a:pt x="37792" y="52183"/>
                    <a:pt x="39834" y="53296"/>
                    <a:pt x="42569" y="54068"/>
                  </a:cubicBezTo>
                  <a:cubicBezTo>
                    <a:pt x="44771" y="54682"/>
                    <a:pt x="47073" y="54994"/>
                    <a:pt x="49372" y="54994"/>
                  </a:cubicBezTo>
                  <a:cubicBezTo>
                    <a:pt x="50679" y="54994"/>
                    <a:pt x="51986" y="54893"/>
                    <a:pt x="53273" y="54690"/>
                  </a:cubicBezTo>
                  <a:cubicBezTo>
                    <a:pt x="54658" y="54471"/>
                    <a:pt x="56034" y="54138"/>
                    <a:pt x="57367" y="53805"/>
                  </a:cubicBezTo>
                  <a:cubicBezTo>
                    <a:pt x="58690" y="53480"/>
                    <a:pt x="60058" y="53147"/>
                    <a:pt x="61425" y="52937"/>
                  </a:cubicBezTo>
                  <a:cubicBezTo>
                    <a:pt x="62733" y="52731"/>
                    <a:pt x="64077" y="52628"/>
                    <a:pt x="65461" y="52628"/>
                  </a:cubicBezTo>
                  <a:cubicBezTo>
                    <a:pt x="69968" y="52628"/>
                    <a:pt x="74904" y="53724"/>
                    <a:pt x="80431" y="55944"/>
                  </a:cubicBezTo>
                  <a:cubicBezTo>
                    <a:pt x="81325" y="56303"/>
                    <a:pt x="82263" y="56487"/>
                    <a:pt x="83227" y="56487"/>
                  </a:cubicBezTo>
                  <a:lnTo>
                    <a:pt x="83236" y="56487"/>
                  </a:lnTo>
                  <a:cubicBezTo>
                    <a:pt x="85576" y="56487"/>
                    <a:pt x="87829" y="55383"/>
                    <a:pt x="89250" y="53533"/>
                  </a:cubicBezTo>
                  <a:lnTo>
                    <a:pt x="89320" y="53445"/>
                  </a:lnTo>
                  <a:cubicBezTo>
                    <a:pt x="91055" y="51184"/>
                    <a:pt x="91371" y="48168"/>
                    <a:pt x="90152" y="45591"/>
                  </a:cubicBezTo>
                  <a:lnTo>
                    <a:pt x="88662" y="42461"/>
                  </a:lnTo>
                  <a:cubicBezTo>
                    <a:pt x="88399" y="41909"/>
                    <a:pt x="88119" y="41129"/>
                    <a:pt x="87812" y="40305"/>
                  </a:cubicBezTo>
                  <a:cubicBezTo>
                    <a:pt x="87084" y="38297"/>
                    <a:pt x="86260" y="36027"/>
                    <a:pt x="85129" y="35080"/>
                  </a:cubicBezTo>
                  <a:cubicBezTo>
                    <a:pt x="84660" y="34690"/>
                    <a:pt x="84007" y="34563"/>
                    <a:pt x="83286" y="34563"/>
                  </a:cubicBezTo>
                  <a:cubicBezTo>
                    <a:pt x="82565" y="34563"/>
                    <a:pt x="81776" y="34690"/>
                    <a:pt x="81036" y="34808"/>
                  </a:cubicBezTo>
                  <a:cubicBezTo>
                    <a:pt x="80413" y="34913"/>
                    <a:pt x="79826" y="35010"/>
                    <a:pt x="79352" y="35018"/>
                  </a:cubicBezTo>
                  <a:cubicBezTo>
                    <a:pt x="79137" y="35024"/>
                    <a:pt x="78925" y="35027"/>
                    <a:pt x="78718" y="35027"/>
                  </a:cubicBezTo>
                  <a:cubicBezTo>
                    <a:pt x="76476" y="35027"/>
                    <a:pt x="74684" y="34680"/>
                    <a:pt x="73120" y="33958"/>
                  </a:cubicBezTo>
                  <a:cubicBezTo>
                    <a:pt x="71112" y="33037"/>
                    <a:pt x="69473" y="31477"/>
                    <a:pt x="67895" y="29969"/>
                  </a:cubicBezTo>
                  <a:lnTo>
                    <a:pt x="61294" y="23684"/>
                  </a:lnTo>
                  <a:cubicBezTo>
                    <a:pt x="59076" y="21571"/>
                    <a:pt x="56788" y="19388"/>
                    <a:pt x="53913" y="18108"/>
                  </a:cubicBezTo>
                  <a:cubicBezTo>
                    <a:pt x="50608" y="16636"/>
                    <a:pt x="46935" y="16557"/>
                    <a:pt x="43376" y="16469"/>
                  </a:cubicBezTo>
                  <a:cubicBezTo>
                    <a:pt x="40649" y="16408"/>
                    <a:pt x="37835" y="16346"/>
                    <a:pt x="35206" y="15662"/>
                  </a:cubicBezTo>
                  <a:cubicBezTo>
                    <a:pt x="29692" y="14216"/>
                    <a:pt x="25352" y="10201"/>
                    <a:pt x="21144" y="6318"/>
                  </a:cubicBezTo>
                  <a:cubicBezTo>
                    <a:pt x="19119" y="4442"/>
                    <a:pt x="17016" y="2495"/>
                    <a:pt x="14798" y="847"/>
                  </a:cubicBezTo>
                  <a:cubicBezTo>
                    <a:pt x="14280" y="470"/>
                    <a:pt x="13728" y="85"/>
                    <a:pt x="13071" y="15"/>
                  </a:cubicBezTo>
                  <a:cubicBezTo>
                    <a:pt x="12987" y="5"/>
                    <a:pt x="12905" y="1"/>
                    <a:pt x="12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7729699" y="422226"/>
              <a:ext cx="1261275" cy="394150"/>
            </a:xfrm>
            <a:custGeom>
              <a:avLst/>
              <a:gdLst/>
              <a:ahLst/>
              <a:cxnLst/>
              <a:rect l="l" t="t" r="r" b="b"/>
              <a:pathLst>
                <a:path w="50451" h="15766" extrusionOk="0">
                  <a:moveTo>
                    <a:pt x="21259" y="594"/>
                  </a:moveTo>
                  <a:cubicBezTo>
                    <a:pt x="23570" y="594"/>
                    <a:pt x="25656" y="1108"/>
                    <a:pt x="27781" y="2160"/>
                  </a:cubicBezTo>
                  <a:cubicBezTo>
                    <a:pt x="28833" y="2677"/>
                    <a:pt x="29859" y="3300"/>
                    <a:pt x="30849" y="3896"/>
                  </a:cubicBezTo>
                  <a:cubicBezTo>
                    <a:pt x="32190" y="4702"/>
                    <a:pt x="33575" y="5535"/>
                    <a:pt x="35057" y="6158"/>
                  </a:cubicBezTo>
                  <a:cubicBezTo>
                    <a:pt x="36867" y="6917"/>
                    <a:pt x="38483" y="7025"/>
                    <a:pt x="40131" y="7025"/>
                  </a:cubicBezTo>
                  <a:cubicBezTo>
                    <a:pt x="40463" y="7025"/>
                    <a:pt x="40796" y="7021"/>
                    <a:pt x="41132" y="7017"/>
                  </a:cubicBezTo>
                  <a:cubicBezTo>
                    <a:pt x="41547" y="7011"/>
                    <a:pt x="41973" y="7003"/>
                    <a:pt x="42409" y="7003"/>
                  </a:cubicBezTo>
                  <a:cubicBezTo>
                    <a:pt x="42692" y="7003"/>
                    <a:pt x="42979" y="7006"/>
                    <a:pt x="43271" y="7017"/>
                  </a:cubicBezTo>
                  <a:cubicBezTo>
                    <a:pt x="45568" y="7104"/>
                    <a:pt x="47715" y="8384"/>
                    <a:pt x="48759" y="10286"/>
                  </a:cubicBezTo>
                  <a:cubicBezTo>
                    <a:pt x="49355" y="11382"/>
                    <a:pt x="49819" y="12934"/>
                    <a:pt x="49320" y="13968"/>
                  </a:cubicBezTo>
                  <a:cubicBezTo>
                    <a:pt x="49057" y="14521"/>
                    <a:pt x="48539" y="14871"/>
                    <a:pt x="47768" y="15012"/>
                  </a:cubicBezTo>
                  <a:cubicBezTo>
                    <a:pt x="47259" y="15104"/>
                    <a:pt x="46743" y="15140"/>
                    <a:pt x="46227" y="15140"/>
                  </a:cubicBezTo>
                  <a:cubicBezTo>
                    <a:pt x="45323" y="15140"/>
                    <a:pt x="44416" y="15030"/>
                    <a:pt x="43534" y="14924"/>
                  </a:cubicBezTo>
                  <a:cubicBezTo>
                    <a:pt x="42640" y="14817"/>
                    <a:pt x="41716" y="14703"/>
                    <a:pt x="40790" y="14703"/>
                  </a:cubicBezTo>
                  <a:cubicBezTo>
                    <a:pt x="40725" y="14703"/>
                    <a:pt x="40661" y="14704"/>
                    <a:pt x="40597" y="14705"/>
                  </a:cubicBezTo>
                  <a:cubicBezTo>
                    <a:pt x="40194" y="14705"/>
                    <a:pt x="39756" y="14740"/>
                    <a:pt x="39221" y="14810"/>
                  </a:cubicBezTo>
                  <a:cubicBezTo>
                    <a:pt x="38897" y="14845"/>
                    <a:pt x="38555" y="14898"/>
                    <a:pt x="38222" y="14941"/>
                  </a:cubicBezTo>
                  <a:cubicBezTo>
                    <a:pt x="37419" y="15058"/>
                    <a:pt x="36604" y="15177"/>
                    <a:pt x="35798" y="15177"/>
                  </a:cubicBezTo>
                  <a:cubicBezTo>
                    <a:pt x="35089" y="15177"/>
                    <a:pt x="34388" y="15085"/>
                    <a:pt x="33707" y="14819"/>
                  </a:cubicBezTo>
                  <a:cubicBezTo>
                    <a:pt x="32068" y="14170"/>
                    <a:pt x="31200" y="12837"/>
                    <a:pt x="30288" y="11426"/>
                  </a:cubicBezTo>
                  <a:cubicBezTo>
                    <a:pt x="29859" y="10769"/>
                    <a:pt x="29420" y="10085"/>
                    <a:pt x="28894" y="9471"/>
                  </a:cubicBezTo>
                  <a:cubicBezTo>
                    <a:pt x="26974" y="7236"/>
                    <a:pt x="24231" y="5947"/>
                    <a:pt x="21373" y="5947"/>
                  </a:cubicBezTo>
                  <a:cubicBezTo>
                    <a:pt x="20785" y="5947"/>
                    <a:pt x="20198" y="6009"/>
                    <a:pt x="19620" y="6114"/>
                  </a:cubicBezTo>
                  <a:cubicBezTo>
                    <a:pt x="17358" y="6552"/>
                    <a:pt x="15298" y="7569"/>
                    <a:pt x="13299" y="8560"/>
                  </a:cubicBezTo>
                  <a:cubicBezTo>
                    <a:pt x="11064" y="9655"/>
                    <a:pt x="8749" y="10795"/>
                    <a:pt x="6225" y="11067"/>
                  </a:cubicBezTo>
                  <a:cubicBezTo>
                    <a:pt x="5645" y="11129"/>
                    <a:pt x="5115" y="11158"/>
                    <a:pt x="4635" y="11158"/>
                  </a:cubicBezTo>
                  <a:cubicBezTo>
                    <a:pt x="2496" y="11158"/>
                    <a:pt x="1330" y="10598"/>
                    <a:pt x="965" y="10032"/>
                  </a:cubicBezTo>
                  <a:cubicBezTo>
                    <a:pt x="623" y="9506"/>
                    <a:pt x="728" y="8770"/>
                    <a:pt x="1263" y="7832"/>
                  </a:cubicBezTo>
                  <a:cubicBezTo>
                    <a:pt x="3428" y="4097"/>
                    <a:pt x="9644" y="2739"/>
                    <a:pt x="14176" y="1748"/>
                  </a:cubicBezTo>
                  <a:lnTo>
                    <a:pt x="14193" y="1739"/>
                  </a:lnTo>
                  <a:cubicBezTo>
                    <a:pt x="14982" y="1573"/>
                    <a:pt x="15727" y="1406"/>
                    <a:pt x="16394" y="1240"/>
                  </a:cubicBezTo>
                  <a:cubicBezTo>
                    <a:pt x="18158" y="811"/>
                    <a:pt x="19756" y="594"/>
                    <a:pt x="21259" y="594"/>
                  </a:cubicBezTo>
                  <a:close/>
                  <a:moveTo>
                    <a:pt x="21265" y="0"/>
                  </a:moveTo>
                  <a:cubicBezTo>
                    <a:pt x="19714" y="0"/>
                    <a:pt x="18068" y="226"/>
                    <a:pt x="16253" y="670"/>
                  </a:cubicBezTo>
                  <a:cubicBezTo>
                    <a:pt x="15596" y="836"/>
                    <a:pt x="14859" y="994"/>
                    <a:pt x="14079" y="1170"/>
                  </a:cubicBezTo>
                  <a:lnTo>
                    <a:pt x="14044" y="1170"/>
                  </a:lnTo>
                  <a:cubicBezTo>
                    <a:pt x="9407" y="2186"/>
                    <a:pt x="3043" y="3580"/>
                    <a:pt x="755" y="7534"/>
                  </a:cubicBezTo>
                  <a:cubicBezTo>
                    <a:pt x="97" y="8682"/>
                    <a:pt x="1" y="9629"/>
                    <a:pt x="474" y="10348"/>
                  </a:cubicBezTo>
                  <a:cubicBezTo>
                    <a:pt x="1225" y="11507"/>
                    <a:pt x="3255" y="11732"/>
                    <a:pt x="4735" y="11732"/>
                  </a:cubicBezTo>
                  <a:cubicBezTo>
                    <a:pt x="5449" y="11732"/>
                    <a:pt x="6035" y="11680"/>
                    <a:pt x="6286" y="11654"/>
                  </a:cubicBezTo>
                  <a:cubicBezTo>
                    <a:pt x="8925" y="11373"/>
                    <a:pt x="11274" y="10208"/>
                    <a:pt x="13562" y="9085"/>
                  </a:cubicBezTo>
                  <a:cubicBezTo>
                    <a:pt x="15526" y="8112"/>
                    <a:pt x="17551" y="7113"/>
                    <a:pt x="19734" y="6692"/>
                  </a:cubicBezTo>
                  <a:cubicBezTo>
                    <a:pt x="20274" y="6589"/>
                    <a:pt x="20820" y="6539"/>
                    <a:pt x="21364" y="6539"/>
                  </a:cubicBezTo>
                  <a:cubicBezTo>
                    <a:pt x="24012" y="6539"/>
                    <a:pt x="26622" y="7733"/>
                    <a:pt x="28447" y="9857"/>
                  </a:cubicBezTo>
                  <a:cubicBezTo>
                    <a:pt x="28947" y="10436"/>
                    <a:pt x="29376" y="11102"/>
                    <a:pt x="29797" y="11742"/>
                  </a:cubicBezTo>
                  <a:cubicBezTo>
                    <a:pt x="30718" y="13171"/>
                    <a:pt x="31673" y="14652"/>
                    <a:pt x="33497" y="15362"/>
                  </a:cubicBezTo>
                  <a:cubicBezTo>
                    <a:pt x="34180" y="15634"/>
                    <a:pt x="34934" y="15765"/>
                    <a:pt x="35802" y="15765"/>
                  </a:cubicBezTo>
                  <a:cubicBezTo>
                    <a:pt x="36644" y="15765"/>
                    <a:pt x="37485" y="15643"/>
                    <a:pt x="38309" y="15529"/>
                  </a:cubicBezTo>
                  <a:cubicBezTo>
                    <a:pt x="38599" y="15485"/>
                    <a:pt x="38958" y="15432"/>
                    <a:pt x="39291" y="15388"/>
                  </a:cubicBezTo>
                  <a:cubicBezTo>
                    <a:pt x="39808" y="15327"/>
                    <a:pt x="40220" y="15292"/>
                    <a:pt x="40606" y="15292"/>
                  </a:cubicBezTo>
                  <a:cubicBezTo>
                    <a:pt x="40671" y="15291"/>
                    <a:pt x="40737" y="15290"/>
                    <a:pt x="40802" y="15290"/>
                  </a:cubicBezTo>
                  <a:cubicBezTo>
                    <a:pt x="41686" y="15290"/>
                    <a:pt x="42581" y="15396"/>
                    <a:pt x="43446" y="15502"/>
                  </a:cubicBezTo>
                  <a:lnTo>
                    <a:pt x="43464" y="15502"/>
                  </a:lnTo>
                  <a:cubicBezTo>
                    <a:pt x="44369" y="15613"/>
                    <a:pt x="45299" y="15728"/>
                    <a:pt x="46237" y="15728"/>
                  </a:cubicBezTo>
                  <a:cubicBezTo>
                    <a:pt x="46781" y="15728"/>
                    <a:pt x="47327" y="15690"/>
                    <a:pt x="47873" y="15590"/>
                  </a:cubicBezTo>
                  <a:cubicBezTo>
                    <a:pt x="48838" y="15415"/>
                    <a:pt x="49504" y="14959"/>
                    <a:pt x="49854" y="14223"/>
                  </a:cubicBezTo>
                  <a:cubicBezTo>
                    <a:pt x="50450" y="12987"/>
                    <a:pt x="49942" y="11233"/>
                    <a:pt x="49267" y="10006"/>
                  </a:cubicBezTo>
                  <a:cubicBezTo>
                    <a:pt x="48136" y="7920"/>
                    <a:pt x="45787" y="6517"/>
                    <a:pt x="43297" y="6429"/>
                  </a:cubicBezTo>
                  <a:cubicBezTo>
                    <a:pt x="43001" y="6419"/>
                    <a:pt x="42711" y="6415"/>
                    <a:pt x="42425" y="6415"/>
                  </a:cubicBezTo>
                  <a:cubicBezTo>
                    <a:pt x="41982" y="6415"/>
                    <a:pt x="41549" y="6424"/>
                    <a:pt x="41123" y="6429"/>
                  </a:cubicBezTo>
                  <a:cubicBezTo>
                    <a:pt x="40791" y="6434"/>
                    <a:pt x="40465" y="6438"/>
                    <a:pt x="40145" y="6438"/>
                  </a:cubicBezTo>
                  <a:cubicBezTo>
                    <a:pt x="38514" y="6438"/>
                    <a:pt x="37007" y="6332"/>
                    <a:pt x="35285" y="5614"/>
                  </a:cubicBezTo>
                  <a:cubicBezTo>
                    <a:pt x="33847" y="5009"/>
                    <a:pt x="32480" y="4185"/>
                    <a:pt x="31147" y="3387"/>
                  </a:cubicBezTo>
                  <a:cubicBezTo>
                    <a:pt x="30148" y="2783"/>
                    <a:pt x="29113" y="2160"/>
                    <a:pt x="28044" y="1634"/>
                  </a:cubicBezTo>
                  <a:cubicBezTo>
                    <a:pt x="25830" y="538"/>
                    <a:pt x="23661" y="0"/>
                    <a:pt x="21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223;p14"/>
          <p:cNvGrpSpPr/>
          <p:nvPr/>
        </p:nvGrpSpPr>
        <p:grpSpPr>
          <a:xfrm rot="-10638590" flipH="1">
            <a:off x="4082860" y="4650686"/>
            <a:ext cx="2014895" cy="1245662"/>
            <a:chOff x="7416974" y="-410849"/>
            <a:chExt cx="2284275" cy="1412200"/>
          </a:xfrm>
        </p:grpSpPr>
        <p:sp>
          <p:nvSpPr>
            <p:cNvPr id="224" name="Google Shape;224;p14"/>
            <p:cNvSpPr/>
            <p:nvPr/>
          </p:nvSpPr>
          <p:spPr>
            <a:xfrm>
              <a:off x="7416974" y="-410849"/>
              <a:ext cx="2284275" cy="1412200"/>
            </a:xfrm>
            <a:custGeom>
              <a:avLst/>
              <a:gdLst/>
              <a:ahLst/>
              <a:cxnLst/>
              <a:rect l="l" t="t" r="r" b="b"/>
              <a:pathLst>
                <a:path w="91371" h="56488" extrusionOk="0">
                  <a:moveTo>
                    <a:pt x="12828" y="548"/>
                  </a:moveTo>
                  <a:cubicBezTo>
                    <a:pt x="12888" y="548"/>
                    <a:pt x="12949" y="551"/>
                    <a:pt x="13009" y="558"/>
                  </a:cubicBezTo>
                  <a:cubicBezTo>
                    <a:pt x="13527" y="619"/>
                    <a:pt x="14017" y="953"/>
                    <a:pt x="14473" y="1286"/>
                  </a:cubicBezTo>
                  <a:cubicBezTo>
                    <a:pt x="16665" y="2916"/>
                    <a:pt x="18760" y="4854"/>
                    <a:pt x="20776" y="6721"/>
                  </a:cubicBezTo>
                  <a:cubicBezTo>
                    <a:pt x="25028" y="10648"/>
                    <a:pt x="29420" y="14716"/>
                    <a:pt x="35065" y="16188"/>
                  </a:cubicBezTo>
                  <a:cubicBezTo>
                    <a:pt x="37756" y="16890"/>
                    <a:pt x="40606" y="16960"/>
                    <a:pt x="43367" y="17021"/>
                  </a:cubicBezTo>
                  <a:cubicBezTo>
                    <a:pt x="46865" y="17100"/>
                    <a:pt x="50485" y="17188"/>
                    <a:pt x="53685" y="18608"/>
                  </a:cubicBezTo>
                  <a:cubicBezTo>
                    <a:pt x="56481" y="19853"/>
                    <a:pt x="58734" y="22001"/>
                    <a:pt x="60917" y="24078"/>
                  </a:cubicBezTo>
                  <a:lnTo>
                    <a:pt x="67518" y="30364"/>
                  </a:lnTo>
                  <a:cubicBezTo>
                    <a:pt x="69131" y="31906"/>
                    <a:pt x="70797" y="33493"/>
                    <a:pt x="72883" y="34457"/>
                  </a:cubicBezTo>
                  <a:cubicBezTo>
                    <a:pt x="74547" y="35220"/>
                    <a:pt x="76429" y="35578"/>
                    <a:pt x="78786" y="35578"/>
                  </a:cubicBezTo>
                  <a:cubicBezTo>
                    <a:pt x="78975" y="35578"/>
                    <a:pt x="79166" y="35575"/>
                    <a:pt x="79361" y="35571"/>
                  </a:cubicBezTo>
                  <a:cubicBezTo>
                    <a:pt x="79878" y="35553"/>
                    <a:pt x="80483" y="35457"/>
                    <a:pt x="81123" y="35352"/>
                  </a:cubicBezTo>
                  <a:cubicBezTo>
                    <a:pt x="81848" y="35235"/>
                    <a:pt x="82623" y="35109"/>
                    <a:pt x="83301" y="35109"/>
                  </a:cubicBezTo>
                  <a:cubicBezTo>
                    <a:pt x="83903" y="35109"/>
                    <a:pt x="84429" y="35208"/>
                    <a:pt x="84779" y="35501"/>
                  </a:cubicBezTo>
                  <a:cubicBezTo>
                    <a:pt x="85796" y="36351"/>
                    <a:pt x="86628" y="38648"/>
                    <a:pt x="87303" y="40489"/>
                  </a:cubicBezTo>
                  <a:cubicBezTo>
                    <a:pt x="87610" y="41330"/>
                    <a:pt x="87891" y="42119"/>
                    <a:pt x="88171" y="42698"/>
                  </a:cubicBezTo>
                  <a:lnTo>
                    <a:pt x="89653" y="45827"/>
                  </a:lnTo>
                  <a:cubicBezTo>
                    <a:pt x="90792" y="48221"/>
                    <a:pt x="90494" y="51008"/>
                    <a:pt x="88881" y="53112"/>
                  </a:cubicBezTo>
                  <a:lnTo>
                    <a:pt x="88820" y="53200"/>
                  </a:lnTo>
                  <a:cubicBezTo>
                    <a:pt x="87464" y="54961"/>
                    <a:pt x="85374" y="55940"/>
                    <a:pt x="83235" y="55940"/>
                  </a:cubicBezTo>
                  <a:cubicBezTo>
                    <a:pt x="82360" y="55940"/>
                    <a:pt x="81477" y="55776"/>
                    <a:pt x="80632" y="55435"/>
                  </a:cubicBezTo>
                  <a:cubicBezTo>
                    <a:pt x="75004" y="53182"/>
                    <a:pt x="70034" y="52078"/>
                    <a:pt x="65449" y="52078"/>
                  </a:cubicBezTo>
                  <a:cubicBezTo>
                    <a:pt x="64047" y="52078"/>
                    <a:pt x="62670" y="52183"/>
                    <a:pt x="61338" y="52393"/>
                  </a:cubicBezTo>
                  <a:cubicBezTo>
                    <a:pt x="59953" y="52612"/>
                    <a:pt x="58576" y="52946"/>
                    <a:pt x="57235" y="53279"/>
                  </a:cubicBezTo>
                  <a:cubicBezTo>
                    <a:pt x="55911" y="53594"/>
                    <a:pt x="54544" y="53936"/>
                    <a:pt x="53185" y="54147"/>
                  </a:cubicBezTo>
                  <a:cubicBezTo>
                    <a:pt x="51932" y="54343"/>
                    <a:pt x="50658" y="54441"/>
                    <a:pt x="49381" y="54441"/>
                  </a:cubicBezTo>
                  <a:cubicBezTo>
                    <a:pt x="47132" y="54441"/>
                    <a:pt x="44877" y="54137"/>
                    <a:pt x="42718" y="53533"/>
                  </a:cubicBezTo>
                  <a:cubicBezTo>
                    <a:pt x="40071" y="52797"/>
                    <a:pt x="38116" y="51736"/>
                    <a:pt x="36740" y="50289"/>
                  </a:cubicBezTo>
                  <a:cubicBezTo>
                    <a:pt x="35705" y="49211"/>
                    <a:pt x="34960" y="47861"/>
                    <a:pt x="34232" y="46555"/>
                  </a:cubicBezTo>
                  <a:cubicBezTo>
                    <a:pt x="33777" y="45740"/>
                    <a:pt x="33312" y="44898"/>
                    <a:pt x="32777" y="44118"/>
                  </a:cubicBezTo>
                  <a:cubicBezTo>
                    <a:pt x="30077" y="40171"/>
                    <a:pt x="25208" y="37773"/>
                    <a:pt x="20191" y="37773"/>
                  </a:cubicBezTo>
                  <a:cubicBezTo>
                    <a:pt x="19458" y="37773"/>
                    <a:pt x="18722" y="37824"/>
                    <a:pt x="17989" y="37929"/>
                  </a:cubicBezTo>
                  <a:cubicBezTo>
                    <a:pt x="17667" y="37974"/>
                    <a:pt x="17346" y="37996"/>
                    <a:pt x="17027" y="37996"/>
                  </a:cubicBezTo>
                  <a:cubicBezTo>
                    <a:pt x="14320" y="37996"/>
                    <a:pt x="11779" y="36405"/>
                    <a:pt x="10634" y="33888"/>
                  </a:cubicBezTo>
                  <a:cubicBezTo>
                    <a:pt x="7469" y="26945"/>
                    <a:pt x="4339" y="19870"/>
                    <a:pt x="1333" y="12866"/>
                  </a:cubicBezTo>
                  <a:cubicBezTo>
                    <a:pt x="588" y="11130"/>
                    <a:pt x="561" y="9210"/>
                    <a:pt x="1271" y="7457"/>
                  </a:cubicBezTo>
                  <a:cubicBezTo>
                    <a:pt x="1973" y="5713"/>
                    <a:pt x="3323" y="4345"/>
                    <a:pt x="5058" y="3609"/>
                  </a:cubicBezTo>
                  <a:lnTo>
                    <a:pt x="11396" y="944"/>
                  </a:lnTo>
                  <a:cubicBezTo>
                    <a:pt x="11841" y="756"/>
                    <a:pt x="12335" y="548"/>
                    <a:pt x="12828" y="548"/>
                  </a:cubicBezTo>
                  <a:close/>
                  <a:moveTo>
                    <a:pt x="12823" y="1"/>
                  </a:moveTo>
                  <a:cubicBezTo>
                    <a:pt x="12227" y="1"/>
                    <a:pt x="11679" y="236"/>
                    <a:pt x="11186" y="444"/>
                  </a:cubicBezTo>
                  <a:lnTo>
                    <a:pt x="4848" y="3109"/>
                  </a:lnTo>
                  <a:cubicBezTo>
                    <a:pt x="2972" y="3898"/>
                    <a:pt x="1526" y="5371"/>
                    <a:pt x="763" y="7256"/>
                  </a:cubicBezTo>
                  <a:cubicBezTo>
                    <a:pt x="0" y="9140"/>
                    <a:pt x="26" y="11209"/>
                    <a:pt x="824" y="13076"/>
                  </a:cubicBezTo>
                  <a:cubicBezTo>
                    <a:pt x="3840" y="20089"/>
                    <a:pt x="6969" y="27164"/>
                    <a:pt x="10134" y="34116"/>
                  </a:cubicBezTo>
                  <a:cubicBezTo>
                    <a:pt x="11365" y="36828"/>
                    <a:pt x="14111" y="38545"/>
                    <a:pt x="17029" y="38545"/>
                  </a:cubicBezTo>
                  <a:cubicBezTo>
                    <a:pt x="17373" y="38545"/>
                    <a:pt x="17720" y="38521"/>
                    <a:pt x="18067" y="38472"/>
                  </a:cubicBezTo>
                  <a:cubicBezTo>
                    <a:pt x="18776" y="38370"/>
                    <a:pt x="19487" y="38321"/>
                    <a:pt x="20196" y="38321"/>
                  </a:cubicBezTo>
                  <a:cubicBezTo>
                    <a:pt x="25029" y="38321"/>
                    <a:pt x="29722" y="40633"/>
                    <a:pt x="32321" y="44425"/>
                  </a:cubicBezTo>
                  <a:cubicBezTo>
                    <a:pt x="32847" y="45187"/>
                    <a:pt x="33303" y="46020"/>
                    <a:pt x="33750" y="46818"/>
                  </a:cubicBezTo>
                  <a:cubicBezTo>
                    <a:pt x="34495" y="48159"/>
                    <a:pt x="35258" y="49536"/>
                    <a:pt x="36345" y="50666"/>
                  </a:cubicBezTo>
                  <a:cubicBezTo>
                    <a:pt x="37792" y="52183"/>
                    <a:pt x="39834" y="53296"/>
                    <a:pt x="42569" y="54068"/>
                  </a:cubicBezTo>
                  <a:cubicBezTo>
                    <a:pt x="44771" y="54682"/>
                    <a:pt x="47073" y="54994"/>
                    <a:pt x="49372" y="54994"/>
                  </a:cubicBezTo>
                  <a:cubicBezTo>
                    <a:pt x="50679" y="54994"/>
                    <a:pt x="51986" y="54893"/>
                    <a:pt x="53273" y="54690"/>
                  </a:cubicBezTo>
                  <a:cubicBezTo>
                    <a:pt x="54658" y="54471"/>
                    <a:pt x="56034" y="54138"/>
                    <a:pt x="57367" y="53805"/>
                  </a:cubicBezTo>
                  <a:cubicBezTo>
                    <a:pt x="58690" y="53480"/>
                    <a:pt x="60058" y="53147"/>
                    <a:pt x="61425" y="52937"/>
                  </a:cubicBezTo>
                  <a:cubicBezTo>
                    <a:pt x="62733" y="52731"/>
                    <a:pt x="64077" y="52628"/>
                    <a:pt x="65461" y="52628"/>
                  </a:cubicBezTo>
                  <a:cubicBezTo>
                    <a:pt x="69968" y="52628"/>
                    <a:pt x="74904" y="53724"/>
                    <a:pt x="80431" y="55944"/>
                  </a:cubicBezTo>
                  <a:cubicBezTo>
                    <a:pt x="81325" y="56303"/>
                    <a:pt x="82263" y="56487"/>
                    <a:pt x="83227" y="56487"/>
                  </a:cubicBezTo>
                  <a:lnTo>
                    <a:pt x="83236" y="56487"/>
                  </a:lnTo>
                  <a:cubicBezTo>
                    <a:pt x="85576" y="56487"/>
                    <a:pt x="87829" y="55383"/>
                    <a:pt x="89250" y="53533"/>
                  </a:cubicBezTo>
                  <a:lnTo>
                    <a:pt x="89320" y="53445"/>
                  </a:lnTo>
                  <a:cubicBezTo>
                    <a:pt x="91055" y="51184"/>
                    <a:pt x="91371" y="48168"/>
                    <a:pt x="90152" y="45591"/>
                  </a:cubicBezTo>
                  <a:lnTo>
                    <a:pt x="88662" y="42461"/>
                  </a:lnTo>
                  <a:cubicBezTo>
                    <a:pt x="88399" y="41909"/>
                    <a:pt x="88119" y="41129"/>
                    <a:pt x="87812" y="40305"/>
                  </a:cubicBezTo>
                  <a:cubicBezTo>
                    <a:pt x="87084" y="38297"/>
                    <a:pt x="86260" y="36027"/>
                    <a:pt x="85129" y="35080"/>
                  </a:cubicBezTo>
                  <a:cubicBezTo>
                    <a:pt x="84660" y="34690"/>
                    <a:pt x="84007" y="34563"/>
                    <a:pt x="83286" y="34563"/>
                  </a:cubicBezTo>
                  <a:cubicBezTo>
                    <a:pt x="82565" y="34563"/>
                    <a:pt x="81776" y="34690"/>
                    <a:pt x="81036" y="34808"/>
                  </a:cubicBezTo>
                  <a:cubicBezTo>
                    <a:pt x="80413" y="34913"/>
                    <a:pt x="79826" y="35010"/>
                    <a:pt x="79352" y="35018"/>
                  </a:cubicBezTo>
                  <a:cubicBezTo>
                    <a:pt x="79137" y="35024"/>
                    <a:pt x="78925" y="35027"/>
                    <a:pt x="78718" y="35027"/>
                  </a:cubicBezTo>
                  <a:cubicBezTo>
                    <a:pt x="76476" y="35027"/>
                    <a:pt x="74684" y="34680"/>
                    <a:pt x="73120" y="33958"/>
                  </a:cubicBezTo>
                  <a:cubicBezTo>
                    <a:pt x="71112" y="33037"/>
                    <a:pt x="69473" y="31477"/>
                    <a:pt x="67895" y="29969"/>
                  </a:cubicBezTo>
                  <a:lnTo>
                    <a:pt x="61294" y="23684"/>
                  </a:lnTo>
                  <a:cubicBezTo>
                    <a:pt x="59076" y="21571"/>
                    <a:pt x="56788" y="19388"/>
                    <a:pt x="53913" y="18108"/>
                  </a:cubicBezTo>
                  <a:cubicBezTo>
                    <a:pt x="50608" y="16636"/>
                    <a:pt x="46935" y="16557"/>
                    <a:pt x="43376" y="16469"/>
                  </a:cubicBezTo>
                  <a:cubicBezTo>
                    <a:pt x="40649" y="16408"/>
                    <a:pt x="37835" y="16346"/>
                    <a:pt x="35206" y="15662"/>
                  </a:cubicBezTo>
                  <a:cubicBezTo>
                    <a:pt x="29692" y="14216"/>
                    <a:pt x="25352" y="10201"/>
                    <a:pt x="21144" y="6318"/>
                  </a:cubicBezTo>
                  <a:cubicBezTo>
                    <a:pt x="19119" y="4442"/>
                    <a:pt x="17016" y="2495"/>
                    <a:pt x="14798" y="847"/>
                  </a:cubicBezTo>
                  <a:cubicBezTo>
                    <a:pt x="14280" y="470"/>
                    <a:pt x="13728" y="85"/>
                    <a:pt x="13071" y="15"/>
                  </a:cubicBezTo>
                  <a:cubicBezTo>
                    <a:pt x="12987" y="5"/>
                    <a:pt x="12905" y="1"/>
                    <a:pt x="12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7729699" y="422226"/>
              <a:ext cx="1261275" cy="394150"/>
            </a:xfrm>
            <a:custGeom>
              <a:avLst/>
              <a:gdLst/>
              <a:ahLst/>
              <a:cxnLst/>
              <a:rect l="l" t="t" r="r" b="b"/>
              <a:pathLst>
                <a:path w="50451" h="15766" extrusionOk="0">
                  <a:moveTo>
                    <a:pt x="21259" y="594"/>
                  </a:moveTo>
                  <a:cubicBezTo>
                    <a:pt x="23570" y="594"/>
                    <a:pt x="25656" y="1108"/>
                    <a:pt x="27781" y="2160"/>
                  </a:cubicBezTo>
                  <a:cubicBezTo>
                    <a:pt x="28833" y="2677"/>
                    <a:pt x="29859" y="3300"/>
                    <a:pt x="30849" y="3896"/>
                  </a:cubicBezTo>
                  <a:cubicBezTo>
                    <a:pt x="32190" y="4702"/>
                    <a:pt x="33575" y="5535"/>
                    <a:pt x="35057" y="6158"/>
                  </a:cubicBezTo>
                  <a:cubicBezTo>
                    <a:pt x="36867" y="6917"/>
                    <a:pt x="38483" y="7025"/>
                    <a:pt x="40131" y="7025"/>
                  </a:cubicBezTo>
                  <a:cubicBezTo>
                    <a:pt x="40463" y="7025"/>
                    <a:pt x="40796" y="7021"/>
                    <a:pt x="41132" y="7017"/>
                  </a:cubicBezTo>
                  <a:cubicBezTo>
                    <a:pt x="41547" y="7011"/>
                    <a:pt x="41973" y="7003"/>
                    <a:pt x="42409" y="7003"/>
                  </a:cubicBezTo>
                  <a:cubicBezTo>
                    <a:pt x="42692" y="7003"/>
                    <a:pt x="42979" y="7006"/>
                    <a:pt x="43271" y="7017"/>
                  </a:cubicBezTo>
                  <a:cubicBezTo>
                    <a:pt x="45568" y="7104"/>
                    <a:pt x="47715" y="8384"/>
                    <a:pt x="48759" y="10286"/>
                  </a:cubicBezTo>
                  <a:cubicBezTo>
                    <a:pt x="49355" y="11382"/>
                    <a:pt x="49819" y="12934"/>
                    <a:pt x="49320" y="13968"/>
                  </a:cubicBezTo>
                  <a:cubicBezTo>
                    <a:pt x="49057" y="14521"/>
                    <a:pt x="48539" y="14871"/>
                    <a:pt x="47768" y="15012"/>
                  </a:cubicBezTo>
                  <a:cubicBezTo>
                    <a:pt x="47259" y="15104"/>
                    <a:pt x="46743" y="15140"/>
                    <a:pt x="46227" y="15140"/>
                  </a:cubicBezTo>
                  <a:cubicBezTo>
                    <a:pt x="45323" y="15140"/>
                    <a:pt x="44416" y="15030"/>
                    <a:pt x="43534" y="14924"/>
                  </a:cubicBezTo>
                  <a:cubicBezTo>
                    <a:pt x="42640" y="14817"/>
                    <a:pt x="41716" y="14703"/>
                    <a:pt x="40790" y="14703"/>
                  </a:cubicBezTo>
                  <a:cubicBezTo>
                    <a:pt x="40725" y="14703"/>
                    <a:pt x="40661" y="14704"/>
                    <a:pt x="40597" y="14705"/>
                  </a:cubicBezTo>
                  <a:cubicBezTo>
                    <a:pt x="40194" y="14705"/>
                    <a:pt x="39756" y="14740"/>
                    <a:pt x="39221" y="14810"/>
                  </a:cubicBezTo>
                  <a:cubicBezTo>
                    <a:pt x="38897" y="14845"/>
                    <a:pt x="38555" y="14898"/>
                    <a:pt x="38222" y="14941"/>
                  </a:cubicBezTo>
                  <a:cubicBezTo>
                    <a:pt x="37419" y="15058"/>
                    <a:pt x="36604" y="15177"/>
                    <a:pt x="35798" y="15177"/>
                  </a:cubicBezTo>
                  <a:cubicBezTo>
                    <a:pt x="35089" y="15177"/>
                    <a:pt x="34388" y="15085"/>
                    <a:pt x="33707" y="14819"/>
                  </a:cubicBezTo>
                  <a:cubicBezTo>
                    <a:pt x="32068" y="14170"/>
                    <a:pt x="31200" y="12837"/>
                    <a:pt x="30288" y="11426"/>
                  </a:cubicBezTo>
                  <a:cubicBezTo>
                    <a:pt x="29859" y="10769"/>
                    <a:pt x="29420" y="10085"/>
                    <a:pt x="28894" y="9471"/>
                  </a:cubicBezTo>
                  <a:cubicBezTo>
                    <a:pt x="26974" y="7236"/>
                    <a:pt x="24231" y="5947"/>
                    <a:pt x="21373" y="5947"/>
                  </a:cubicBezTo>
                  <a:cubicBezTo>
                    <a:pt x="20785" y="5947"/>
                    <a:pt x="20198" y="6009"/>
                    <a:pt x="19620" y="6114"/>
                  </a:cubicBezTo>
                  <a:cubicBezTo>
                    <a:pt x="17358" y="6552"/>
                    <a:pt x="15298" y="7569"/>
                    <a:pt x="13299" y="8560"/>
                  </a:cubicBezTo>
                  <a:cubicBezTo>
                    <a:pt x="11064" y="9655"/>
                    <a:pt x="8749" y="10795"/>
                    <a:pt x="6225" y="11067"/>
                  </a:cubicBezTo>
                  <a:cubicBezTo>
                    <a:pt x="5645" y="11129"/>
                    <a:pt x="5115" y="11158"/>
                    <a:pt x="4635" y="11158"/>
                  </a:cubicBezTo>
                  <a:cubicBezTo>
                    <a:pt x="2496" y="11158"/>
                    <a:pt x="1330" y="10598"/>
                    <a:pt x="965" y="10032"/>
                  </a:cubicBezTo>
                  <a:cubicBezTo>
                    <a:pt x="623" y="9506"/>
                    <a:pt x="728" y="8770"/>
                    <a:pt x="1263" y="7832"/>
                  </a:cubicBezTo>
                  <a:cubicBezTo>
                    <a:pt x="3428" y="4097"/>
                    <a:pt x="9644" y="2739"/>
                    <a:pt x="14176" y="1748"/>
                  </a:cubicBezTo>
                  <a:lnTo>
                    <a:pt x="14193" y="1739"/>
                  </a:lnTo>
                  <a:cubicBezTo>
                    <a:pt x="14982" y="1573"/>
                    <a:pt x="15727" y="1406"/>
                    <a:pt x="16394" y="1240"/>
                  </a:cubicBezTo>
                  <a:cubicBezTo>
                    <a:pt x="18158" y="811"/>
                    <a:pt x="19756" y="594"/>
                    <a:pt x="21259" y="594"/>
                  </a:cubicBezTo>
                  <a:close/>
                  <a:moveTo>
                    <a:pt x="21265" y="0"/>
                  </a:moveTo>
                  <a:cubicBezTo>
                    <a:pt x="19714" y="0"/>
                    <a:pt x="18068" y="226"/>
                    <a:pt x="16253" y="670"/>
                  </a:cubicBezTo>
                  <a:cubicBezTo>
                    <a:pt x="15596" y="836"/>
                    <a:pt x="14859" y="994"/>
                    <a:pt x="14079" y="1170"/>
                  </a:cubicBezTo>
                  <a:lnTo>
                    <a:pt x="14044" y="1170"/>
                  </a:lnTo>
                  <a:cubicBezTo>
                    <a:pt x="9407" y="2186"/>
                    <a:pt x="3043" y="3580"/>
                    <a:pt x="755" y="7534"/>
                  </a:cubicBezTo>
                  <a:cubicBezTo>
                    <a:pt x="97" y="8682"/>
                    <a:pt x="1" y="9629"/>
                    <a:pt x="474" y="10348"/>
                  </a:cubicBezTo>
                  <a:cubicBezTo>
                    <a:pt x="1225" y="11507"/>
                    <a:pt x="3255" y="11732"/>
                    <a:pt x="4735" y="11732"/>
                  </a:cubicBezTo>
                  <a:cubicBezTo>
                    <a:pt x="5449" y="11732"/>
                    <a:pt x="6035" y="11680"/>
                    <a:pt x="6286" y="11654"/>
                  </a:cubicBezTo>
                  <a:cubicBezTo>
                    <a:pt x="8925" y="11373"/>
                    <a:pt x="11274" y="10208"/>
                    <a:pt x="13562" y="9085"/>
                  </a:cubicBezTo>
                  <a:cubicBezTo>
                    <a:pt x="15526" y="8112"/>
                    <a:pt x="17551" y="7113"/>
                    <a:pt x="19734" y="6692"/>
                  </a:cubicBezTo>
                  <a:cubicBezTo>
                    <a:pt x="20274" y="6589"/>
                    <a:pt x="20820" y="6539"/>
                    <a:pt x="21364" y="6539"/>
                  </a:cubicBezTo>
                  <a:cubicBezTo>
                    <a:pt x="24012" y="6539"/>
                    <a:pt x="26622" y="7733"/>
                    <a:pt x="28447" y="9857"/>
                  </a:cubicBezTo>
                  <a:cubicBezTo>
                    <a:pt x="28947" y="10436"/>
                    <a:pt x="29376" y="11102"/>
                    <a:pt x="29797" y="11742"/>
                  </a:cubicBezTo>
                  <a:cubicBezTo>
                    <a:pt x="30718" y="13171"/>
                    <a:pt x="31673" y="14652"/>
                    <a:pt x="33497" y="15362"/>
                  </a:cubicBezTo>
                  <a:cubicBezTo>
                    <a:pt x="34180" y="15634"/>
                    <a:pt x="34934" y="15765"/>
                    <a:pt x="35802" y="15765"/>
                  </a:cubicBezTo>
                  <a:cubicBezTo>
                    <a:pt x="36644" y="15765"/>
                    <a:pt x="37485" y="15643"/>
                    <a:pt x="38309" y="15529"/>
                  </a:cubicBezTo>
                  <a:cubicBezTo>
                    <a:pt x="38599" y="15485"/>
                    <a:pt x="38958" y="15432"/>
                    <a:pt x="39291" y="15388"/>
                  </a:cubicBezTo>
                  <a:cubicBezTo>
                    <a:pt x="39808" y="15327"/>
                    <a:pt x="40220" y="15292"/>
                    <a:pt x="40606" y="15292"/>
                  </a:cubicBezTo>
                  <a:cubicBezTo>
                    <a:pt x="40671" y="15291"/>
                    <a:pt x="40737" y="15290"/>
                    <a:pt x="40802" y="15290"/>
                  </a:cubicBezTo>
                  <a:cubicBezTo>
                    <a:pt x="41686" y="15290"/>
                    <a:pt x="42581" y="15396"/>
                    <a:pt x="43446" y="15502"/>
                  </a:cubicBezTo>
                  <a:lnTo>
                    <a:pt x="43464" y="15502"/>
                  </a:lnTo>
                  <a:cubicBezTo>
                    <a:pt x="44369" y="15613"/>
                    <a:pt x="45299" y="15728"/>
                    <a:pt x="46237" y="15728"/>
                  </a:cubicBezTo>
                  <a:cubicBezTo>
                    <a:pt x="46781" y="15728"/>
                    <a:pt x="47327" y="15690"/>
                    <a:pt x="47873" y="15590"/>
                  </a:cubicBezTo>
                  <a:cubicBezTo>
                    <a:pt x="48838" y="15415"/>
                    <a:pt x="49504" y="14959"/>
                    <a:pt x="49854" y="14223"/>
                  </a:cubicBezTo>
                  <a:cubicBezTo>
                    <a:pt x="50450" y="12987"/>
                    <a:pt x="49942" y="11233"/>
                    <a:pt x="49267" y="10006"/>
                  </a:cubicBezTo>
                  <a:cubicBezTo>
                    <a:pt x="48136" y="7920"/>
                    <a:pt x="45787" y="6517"/>
                    <a:pt x="43297" y="6429"/>
                  </a:cubicBezTo>
                  <a:cubicBezTo>
                    <a:pt x="43001" y="6419"/>
                    <a:pt x="42711" y="6415"/>
                    <a:pt x="42425" y="6415"/>
                  </a:cubicBezTo>
                  <a:cubicBezTo>
                    <a:pt x="41982" y="6415"/>
                    <a:pt x="41549" y="6424"/>
                    <a:pt x="41123" y="6429"/>
                  </a:cubicBezTo>
                  <a:cubicBezTo>
                    <a:pt x="40791" y="6434"/>
                    <a:pt x="40465" y="6438"/>
                    <a:pt x="40145" y="6438"/>
                  </a:cubicBezTo>
                  <a:cubicBezTo>
                    <a:pt x="38514" y="6438"/>
                    <a:pt x="37007" y="6332"/>
                    <a:pt x="35285" y="5614"/>
                  </a:cubicBezTo>
                  <a:cubicBezTo>
                    <a:pt x="33847" y="5009"/>
                    <a:pt x="32480" y="4185"/>
                    <a:pt x="31147" y="3387"/>
                  </a:cubicBezTo>
                  <a:cubicBezTo>
                    <a:pt x="30148" y="2783"/>
                    <a:pt x="29113" y="2160"/>
                    <a:pt x="28044" y="1634"/>
                  </a:cubicBezTo>
                  <a:cubicBezTo>
                    <a:pt x="25830" y="538"/>
                    <a:pt x="23661" y="0"/>
                    <a:pt x="21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4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17"/>
          <p:cNvPicPr preferRelativeResize="0"/>
          <p:nvPr/>
        </p:nvPicPr>
        <p:blipFill rotWithShape="1">
          <a:blip r:embed="rId2">
            <a:alphaModFix/>
          </a:blip>
          <a:srcRect t="15132" b="472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7"/>
          <p:cNvSpPr/>
          <p:nvPr/>
        </p:nvSpPr>
        <p:spPr>
          <a:xfrm>
            <a:off x="0" y="-4875"/>
            <a:ext cx="9144000" cy="5143500"/>
          </a:xfrm>
          <a:prstGeom prst="rect">
            <a:avLst/>
          </a:prstGeom>
          <a:solidFill>
            <a:srgbClr val="F1EAEA">
              <a:alpha val="65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7"/>
          <p:cNvSpPr txBox="1">
            <a:spLocks noGrp="1"/>
          </p:cNvSpPr>
          <p:nvPr>
            <p:ph type="title"/>
          </p:nvPr>
        </p:nvSpPr>
        <p:spPr>
          <a:xfrm>
            <a:off x="713100" y="4632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71" name="Google Shape;271;p17"/>
          <p:cNvSpPr txBox="1">
            <a:spLocks noGrp="1"/>
          </p:cNvSpPr>
          <p:nvPr>
            <p:ph type="subTitle" idx="1"/>
          </p:nvPr>
        </p:nvSpPr>
        <p:spPr>
          <a:xfrm>
            <a:off x="789325" y="3148988"/>
            <a:ext cx="2331600" cy="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17"/>
          <p:cNvSpPr txBox="1">
            <a:spLocks noGrp="1"/>
          </p:cNvSpPr>
          <p:nvPr>
            <p:ph type="subTitle" idx="2"/>
          </p:nvPr>
        </p:nvSpPr>
        <p:spPr>
          <a:xfrm>
            <a:off x="789325" y="2755389"/>
            <a:ext cx="2331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2000" b="1">
                <a:latin typeface="강원교육모두 Bold" panose="02020603020101020101" pitchFamily="18" charset="-127"/>
                <a:ea typeface="강원교육모두 Bold" panose="02020603020101020101" pitchFamily="18" charset="-127"/>
                <a:cs typeface="강원교육모두 Bold" panose="02020603020101020101" pitchFamily="18" charset="-127"/>
                <a:sym typeface="DM Serif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 dirty="0"/>
          </a:p>
        </p:txBody>
      </p:sp>
      <p:sp>
        <p:nvSpPr>
          <p:cNvPr id="273" name="Google Shape;273;p17"/>
          <p:cNvSpPr txBox="1">
            <a:spLocks noGrp="1"/>
          </p:cNvSpPr>
          <p:nvPr>
            <p:ph type="subTitle" idx="3"/>
          </p:nvPr>
        </p:nvSpPr>
        <p:spPr>
          <a:xfrm>
            <a:off x="3406200" y="3148988"/>
            <a:ext cx="2331600" cy="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7"/>
          <p:cNvSpPr txBox="1">
            <a:spLocks noGrp="1"/>
          </p:cNvSpPr>
          <p:nvPr>
            <p:ph type="subTitle" idx="4"/>
          </p:nvPr>
        </p:nvSpPr>
        <p:spPr>
          <a:xfrm>
            <a:off x="3406200" y="2755389"/>
            <a:ext cx="2331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2000" b="1">
                <a:latin typeface="강원교육모두 Bold" panose="02020603020101020101" pitchFamily="18" charset="-127"/>
                <a:ea typeface="강원교육모두 Bold" panose="02020603020101020101" pitchFamily="18" charset="-127"/>
                <a:cs typeface="강원교육모두 Bold" panose="02020603020101020101" pitchFamily="18" charset="-127"/>
                <a:sym typeface="DM Serif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 dirty="0"/>
          </a:p>
        </p:txBody>
      </p:sp>
      <p:sp>
        <p:nvSpPr>
          <p:cNvPr id="275" name="Google Shape;275;p17"/>
          <p:cNvSpPr txBox="1">
            <a:spLocks noGrp="1"/>
          </p:cNvSpPr>
          <p:nvPr>
            <p:ph type="subTitle" idx="5"/>
          </p:nvPr>
        </p:nvSpPr>
        <p:spPr>
          <a:xfrm>
            <a:off x="6023075" y="3148988"/>
            <a:ext cx="2331600" cy="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17"/>
          <p:cNvSpPr txBox="1">
            <a:spLocks noGrp="1"/>
          </p:cNvSpPr>
          <p:nvPr>
            <p:ph type="subTitle" idx="6"/>
          </p:nvPr>
        </p:nvSpPr>
        <p:spPr>
          <a:xfrm>
            <a:off x="6023075" y="2755389"/>
            <a:ext cx="2331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2000" b="1">
                <a:latin typeface="강원교육모두 Bold" panose="02020603020101020101" pitchFamily="18" charset="-127"/>
                <a:ea typeface="강원교육모두 Bold" panose="02020603020101020101" pitchFamily="18" charset="-127"/>
                <a:cs typeface="강원교육모두 Bold" panose="02020603020101020101" pitchFamily="18" charset="-127"/>
                <a:sym typeface="DM Serif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 dirty="0"/>
          </a:p>
        </p:txBody>
      </p:sp>
      <p:grpSp>
        <p:nvGrpSpPr>
          <p:cNvPr id="277" name="Google Shape;277;p17"/>
          <p:cNvGrpSpPr/>
          <p:nvPr/>
        </p:nvGrpSpPr>
        <p:grpSpPr>
          <a:xfrm>
            <a:off x="713115" y="4274009"/>
            <a:ext cx="7721289" cy="410380"/>
            <a:chOff x="713115" y="4274009"/>
            <a:chExt cx="7721289" cy="410380"/>
          </a:xfrm>
        </p:grpSpPr>
        <p:sp>
          <p:nvSpPr>
            <p:cNvPr id="278" name="Google Shape;278;p17"/>
            <p:cNvSpPr/>
            <p:nvPr/>
          </p:nvSpPr>
          <p:spPr>
            <a:xfrm>
              <a:off x="6861154" y="4670525"/>
              <a:ext cx="1573251" cy="11800"/>
            </a:xfrm>
            <a:custGeom>
              <a:avLst/>
              <a:gdLst/>
              <a:ahLst/>
              <a:cxnLst/>
              <a:rect l="l" t="t" r="r" b="b"/>
              <a:pathLst>
                <a:path w="38015" h="506" extrusionOk="0">
                  <a:moveTo>
                    <a:pt x="338" y="0"/>
                  </a:moveTo>
                  <a:cubicBezTo>
                    <a:pt x="1" y="0"/>
                    <a:pt x="1" y="506"/>
                    <a:pt x="338" y="506"/>
                  </a:cubicBezTo>
                  <a:lnTo>
                    <a:pt x="37677" y="506"/>
                  </a:lnTo>
                  <a:cubicBezTo>
                    <a:pt x="38014" y="506"/>
                    <a:pt x="38014" y="0"/>
                    <a:pt x="37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7"/>
            <p:cNvSpPr/>
            <p:nvPr/>
          </p:nvSpPr>
          <p:spPr>
            <a:xfrm>
              <a:off x="7659861" y="4508808"/>
              <a:ext cx="266472" cy="175581"/>
            </a:xfrm>
            <a:custGeom>
              <a:avLst/>
              <a:gdLst/>
              <a:ahLst/>
              <a:cxnLst/>
              <a:rect l="l" t="t" r="r" b="b"/>
              <a:pathLst>
                <a:path w="11428" h="7530" extrusionOk="0">
                  <a:moveTo>
                    <a:pt x="5896" y="1"/>
                  </a:moveTo>
                  <a:cubicBezTo>
                    <a:pt x="4914" y="1"/>
                    <a:pt x="4380" y="1040"/>
                    <a:pt x="4072" y="1826"/>
                  </a:cubicBezTo>
                  <a:cubicBezTo>
                    <a:pt x="3770" y="2569"/>
                    <a:pt x="3641" y="3355"/>
                    <a:pt x="3654" y="4143"/>
                  </a:cubicBezTo>
                  <a:lnTo>
                    <a:pt x="3654" y="4143"/>
                  </a:lnTo>
                  <a:cubicBezTo>
                    <a:pt x="3058" y="3431"/>
                    <a:pt x="2206" y="2647"/>
                    <a:pt x="1406" y="2647"/>
                  </a:cubicBezTo>
                  <a:cubicBezTo>
                    <a:pt x="1112" y="2647"/>
                    <a:pt x="826" y="2752"/>
                    <a:pt x="562" y="3005"/>
                  </a:cubicBezTo>
                  <a:cubicBezTo>
                    <a:pt x="1" y="3566"/>
                    <a:pt x="338" y="4380"/>
                    <a:pt x="618" y="4998"/>
                  </a:cubicBezTo>
                  <a:cubicBezTo>
                    <a:pt x="1011" y="5868"/>
                    <a:pt x="1489" y="6655"/>
                    <a:pt x="2078" y="7384"/>
                  </a:cubicBezTo>
                  <a:cubicBezTo>
                    <a:pt x="2128" y="7456"/>
                    <a:pt x="2191" y="7485"/>
                    <a:pt x="2253" y="7485"/>
                  </a:cubicBezTo>
                  <a:cubicBezTo>
                    <a:pt x="2435" y="7485"/>
                    <a:pt x="2611" y="7229"/>
                    <a:pt x="2443" y="7020"/>
                  </a:cubicBezTo>
                  <a:cubicBezTo>
                    <a:pt x="2050" y="6514"/>
                    <a:pt x="1713" y="5981"/>
                    <a:pt x="1404" y="5419"/>
                  </a:cubicBezTo>
                  <a:cubicBezTo>
                    <a:pt x="1152" y="4970"/>
                    <a:pt x="534" y="4044"/>
                    <a:pt x="843" y="3510"/>
                  </a:cubicBezTo>
                  <a:cubicBezTo>
                    <a:pt x="962" y="3280"/>
                    <a:pt x="1145" y="3195"/>
                    <a:pt x="1351" y="3195"/>
                  </a:cubicBezTo>
                  <a:cubicBezTo>
                    <a:pt x="1773" y="3195"/>
                    <a:pt x="2291" y="3555"/>
                    <a:pt x="2556" y="3763"/>
                  </a:cubicBezTo>
                  <a:cubicBezTo>
                    <a:pt x="3033" y="4184"/>
                    <a:pt x="3426" y="4633"/>
                    <a:pt x="3763" y="5139"/>
                  </a:cubicBezTo>
                  <a:cubicBezTo>
                    <a:pt x="3823" y="5238"/>
                    <a:pt x="3908" y="5281"/>
                    <a:pt x="3990" y="5281"/>
                  </a:cubicBezTo>
                  <a:cubicBezTo>
                    <a:pt x="4138" y="5281"/>
                    <a:pt x="4276" y="5141"/>
                    <a:pt x="4240" y="4942"/>
                  </a:cubicBezTo>
                  <a:cubicBezTo>
                    <a:pt x="4100" y="4072"/>
                    <a:pt x="4184" y="3173"/>
                    <a:pt x="4437" y="2303"/>
                  </a:cubicBezTo>
                  <a:cubicBezTo>
                    <a:pt x="4646" y="1702"/>
                    <a:pt x="5098" y="542"/>
                    <a:pt x="5883" y="542"/>
                  </a:cubicBezTo>
                  <a:cubicBezTo>
                    <a:pt x="5942" y="542"/>
                    <a:pt x="6002" y="549"/>
                    <a:pt x="6065" y="562"/>
                  </a:cubicBezTo>
                  <a:cubicBezTo>
                    <a:pt x="6879" y="731"/>
                    <a:pt x="7328" y="1685"/>
                    <a:pt x="7525" y="2415"/>
                  </a:cubicBezTo>
                  <a:cubicBezTo>
                    <a:pt x="7721" y="3229"/>
                    <a:pt x="7749" y="4072"/>
                    <a:pt x="7749" y="4886"/>
                  </a:cubicBezTo>
                  <a:cubicBezTo>
                    <a:pt x="7749" y="5058"/>
                    <a:pt x="7890" y="5152"/>
                    <a:pt x="8028" y="5152"/>
                  </a:cubicBezTo>
                  <a:cubicBezTo>
                    <a:pt x="8138" y="5152"/>
                    <a:pt x="8246" y="5094"/>
                    <a:pt x="8283" y="4970"/>
                  </a:cubicBezTo>
                  <a:cubicBezTo>
                    <a:pt x="8423" y="4380"/>
                    <a:pt x="8788" y="3847"/>
                    <a:pt x="9293" y="3510"/>
                  </a:cubicBezTo>
                  <a:cubicBezTo>
                    <a:pt x="9503" y="3371"/>
                    <a:pt x="9841" y="3221"/>
                    <a:pt x="10155" y="3221"/>
                  </a:cubicBezTo>
                  <a:cubicBezTo>
                    <a:pt x="10348" y="3221"/>
                    <a:pt x="10531" y="3277"/>
                    <a:pt x="10669" y="3426"/>
                  </a:cubicBezTo>
                  <a:cubicBezTo>
                    <a:pt x="10866" y="3651"/>
                    <a:pt x="10809" y="4072"/>
                    <a:pt x="10781" y="4380"/>
                  </a:cubicBezTo>
                  <a:cubicBezTo>
                    <a:pt x="10753" y="4717"/>
                    <a:pt x="10725" y="5054"/>
                    <a:pt x="10669" y="5391"/>
                  </a:cubicBezTo>
                  <a:cubicBezTo>
                    <a:pt x="10557" y="6009"/>
                    <a:pt x="10388" y="6626"/>
                    <a:pt x="10164" y="7216"/>
                  </a:cubicBezTo>
                  <a:cubicBezTo>
                    <a:pt x="10095" y="7404"/>
                    <a:pt x="10256" y="7529"/>
                    <a:pt x="10417" y="7529"/>
                  </a:cubicBezTo>
                  <a:cubicBezTo>
                    <a:pt x="10521" y="7529"/>
                    <a:pt x="10625" y="7477"/>
                    <a:pt x="10669" y="7356"/>
                  </a:cubicBezTo>
                  <a:cubicBezTo>
                    <a:pt x="11006" y="6486"/>
                    <a:pt x="11203" y="5588"/>
                    <a:pt x="11287" y="4689"/>
                  </a:cubicBezTo>
                  <a:cubicBezTo>
                    <a:pt x="11343" y="4016"/>
                    <a:pt x="11427" y="3173"/>
                    <a:pt x="10725" y="2836"/>
                  </a:cubicBezTo>
                  <a:cubicBezTo>
                    <a:pt x="10502" y="2723"/>
                    <a:pt x="10280" y="2672"/>
                    <a:pt x="10062" y="2672"/>
                  </a:cubicBezTo>
                  <a:cubicBezTo>
                    <a:pt x="9353" y="2672"/>
                    <a:pt x="8694" y="3206"/>
                    <a:pt x="8248" y="3837"/>
                  </a:cubicBezTo>
                  <a:lnTo>
                    <a:pt x="8248" y="3837"/>
                  </a:lnTo>
                  <a:cubicBezTo>
                    <a:pt x="8209" y="3120"/>
                    <a:pt x="8116" y="2399"/>
                    <a:pt x="7834" y="1741"/>
                  </a:cubicBezTo>
                  <a:cubicBezTo>
                    <a:pt x="7525" y="927"/>
                    <a:pt x="6851" y="1"/>
                    <a:pt x="5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7"/>
            <p:cNvSpPr/>
            <p:nvPr/>
          </p:nvSpPr>
          <p:spPr>
            <a:xfrm>
              <a:off x="3867475" y="4670525"/>
              <a:ext cx="879097" cy="11800"/>
            </a:xfrm>
            <a:custGeom>
              <a:avLst/>
              <a:gdLst/>
              <a:ahLst/>
              <a:cxnLst/>
              <a:rect l="l" t="t" r="r" b="b"/>
              <a:pathLst>
                <a:path w="38015" h="506" extrusionOk="0">
                  <a:moveTo>
                    <a:pt x="338" y="0"/>
                  </a:moveTo>
                  <a:cubicBezTo>
                    <a:pt x="1" y="0"/>
                    <a:pt x="1" y="506"/>
                    <a:pt x="338" y="506"/>
                  </a:cubicBezTo>
                  <a:lnTo>
                    <a:pt x="37677" y="506"/>
                  </a:lnTo>
                  <a:cubicBezTo>
                    <a:pt x="38014" y="506"/>
                    <a:pt x="38014" y="0"/>
                    <a:pt x="37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7"/>
            <p:cNvSpPr/>
            <p:nvPr/>
          </p:nvSpPr>
          <p:spPr>
            <a:xfrm>
              <a:off x="4134359" y="4506705"/>
              <a:ext cx="266472" cy="175581"/>
            </a:xfrm>
            <a:custGeom>
              <a:avLst/>
              <a:gdLst/>
              <a:ahLst/>
              <a:cxnLst/>
              <a:rect l="l" t="t" r="r" b="b"/>
              <a:pathLst>
                <a:path w="11428" h="7530" extrusionOk="0">
                  <a:moveTo>
                    <a:pt x="5896" y="1"/>
                  </a:moveTo>
                  <a:cubicBezTo>
                    <a:pt x="4914" y="1"/>
                    <a:pt x="4380" y="1040"/>
                    <a:pt x="4072" y="1826"/>
                  </a:cubicBezTo>
                  <a:cubicBezTo>
                    <a:pt x="3770" y="2569"/>
                    <a:pt x="3641" y="3355"/>
                    <a:pt x="3654" y="4143"/>
                  </a:cubicBezTo>
                  <a:lnTo>
                    <a:pt x="3654" y="4143"/>
                  </a:lnTo>
                  <a:cubicBezTo>
                    <a:pt x="3058" y="3431"/>
                    <a:pt x="2206" y="2647"/>
                    <a:pt x="1406" y="2647"/>
                  </a:cubicBezTo>
                  <a:cubicBezTo>
                    <a:pt x="1112" y="2647"/>
                    <a:pt x="826" y="2752"/>
                    <a:pt x="562" y="3005"/>
                  </a:cubicBezTo>
                  <a:cubicBezTo>
                    <a:pt x="1" y="3566"/>
                    <a:pt x="338" y="4380"/>
                    <a:pt x="618" y="4998"/>
                  </a:cubicBezTo>
                  <a:cubicBezTo>
                    <a:pt x="1011" y="5868"/>
                    <a:pt x="1489" y="6655"/>
                    <a:pt x="2078" y="7384"/>
                  </a:cubicBezTo>
                  <a:cubicBezTo>
                    <a:pt x="2128" y="7456"/>
                    <a:pt x="2191" y="7485"/>
                    <a:pt x="2253" y="7485"/>
                  </a:cubicBezTo>
                  <a:cubicBezTo>
                    <a:pt x="2435" y="7485"/>
                    <a:pt x="2611" y="7229"/>
                    <a:pt x="2443" y="7020"/>
                  </a:cubicBezTo>
                  <a:cubicBezTo>
                    <a:pt x="2050" y="6514"/>
                    <a:pt x="1713" y="5981"/>
                    <a:pt x="1404" y="5419"/>
                  </a:cubicBezTo>
                  <a:cubicBezTo>
                    <a:pt x="1152" y="4970"/>
                    <a:pt x="534" y="4044"/>
                    <a:pt x="843" y="3510"/>
                  </a:cubicBezTo>
                  <a:cubicBezTo>
                    <a:pt x="962" y="3280"/>
                    <a:pt x="1145" y="3195"/>
                    <a:pt x="1351" y="3195"/>
                  </a:cubicBezTo>
                  <a:cubicBezTo>
                    <a:pt x="1773" y="3195"/>
                    <a:pt x="2291" y="3555"/>
                    <a:pt x="2556" y="3763"/>
                  </a:cubicBezTo>
                  <a:cubicBezTo>
                    <a:pt x="3033" y="4184"/>
                    <a:pt x="3426" y="4633"/>
                    <a:pt x="3763" y="5139"/>
                  </a:cubicBezTo>
                  <a:cubicBezTo>
                    <a:pt x="3823" y="5238"/>
                    <a:pt x="3908" y="5281"/>
                    <a:pt x="3990" y="5281"/>
                  </a:cubicBezTo>
                  <a:cubicBezTo>
                    <a:pt x="4138" y="5281"/>
                    <a:pt x="4276" y="5141"/>
                    <a:pt x="4240" y="4942"/>
                  </a:cubicBezTo>
                  <a:cubicBezTo>
                    <a:pt x="4100" y="4072"/>
                    <a:pt x="4184" y="3173"/>
                    <a:pt x="4437" y="2303"/>
                  </a:cubicBezTo>
                  <a:cubicBezTo>
                    <a:pt x="4646" y="1702"/>
                    <a:pt x="5098" y="542"/>
                    <a:pt x="5883" y="542"/>
                  </a:cubicBezTo>
                  <a:cubicBezTo>
                    <a:pt x="5942" y="542"/>
                    <a:pt x="6002" y="549"/>
                    <a:pt x="6065" y="562"/>
                  </a:cubicBezTo>
                  <a:cubicBezTo>
                    <a:pt x="6879" y="731"/>
                    <a:pt x="7328" y="1685"/>
                    <a:pt x="7525" y="2415"/>
                  </a:cubicBezTo>
                  <a:cubicBezTo>
                    <a:pt x="7721" y="3229"/>
                    <a:pt x="7749" y="4072"/>
                    <a:pt x="7749" y="4886"/>
                  </a:cubicBezTo>
                  <a:cubicBezTo>
                    <a:pt x="7749" y="5058"/>
                    <a:pt x="7890" y="5152"/>
                    <a:pt x="8028" y="5152"/>
                  </a:cubicBezTo>
                  <a:cubicBezTo>
                    <a:pt x="8138" y="5152"/>
                    <a:pt x="8246" y="5094"/>
                    <a:pt x="8283" y="4970"/>
                  </a:cubicBezTo>
                  <a:cubicBezTo>
                    <a:pt x="8423" y="4380"/>
                    <a:pt x="8788" y="3847"/>
                    <a:pt x="9293" y="3510"/>
                  </a:cubicBezTo>
                  <a:cubicBezTo>
                    <a:pt x="9503" y="3371"/>
                    <a:pt x="9841" y="3221"/>
                    <a:pt x="10155" y="3221"/>
                  </a:cubicBezTo>
                  <a:cubicBezTo>
                    <a:pt x="10348" y="3221"/>
                    <a:pt x="10531" y="3277"/>
                    <a:pt x="10669" y="3426"/>
                  </a:cubicBezTo>
                  <a:cubicBezTo>
                    <a:pt x="10866" y="3651"/>
                    <a:pt x="10809" y="4072"/>
                    <a:pt x="10781" y="4380"/>
                  </a:cubicBezTo>
                  <a:cubicBezTo>
                    <a:pt x="10753" y="4717"/>
                    <a:pt x="10725" y="5054"/>
                    <a:pt x="10669" y="5391"/>
                  </a:cubicBezTo>
                  <a:cubicBezTo>
                    <a:pt x="10557" y="6009"/>
                    <a:pt x="10388" y="6626"/>
                    <a:pt x="10164" y="7216"/>
                  </a:cubicBezTo>
                  <a:cubicBezTo>
                    <a:pt x="10095" y="7404"/>
                    <a:pt x="10256" y="7529"/>
                    <a:pt x="10417" y="7529"/>
                  </a:cubicBezTo>
                  <a:cubicBezTo>
                    <a:pt x="10521" y="7529"/>
                    <a:pt x="10625" y="7477"/>
                    <a:pt x="10669" y="7356"/>
                  </a:cubicBezTo>
                  <a:cubicBezTo>
                    <a:pt x="11006" y="6486"/>
                    <a:pt x="11203" y="5588"/>
                    <a:pt x="11287" y="4689"/>
                  </a:cubicBezTo>
                  <a:cubicBezTo>
                    <a:pt x="11343" y="4016"/>
                    <a:pt x="11427" y="3173"/>
                    <a:pt x="10725" y="2836"/>
                  </a:cubicBezTo>
                  <a:cubicBezTo>
                    <a:pt x="10502" y="2723"/>
                    <a:pt x="10280" y="2672"/>
                    <a:pt x="10062" y="2672"/>
                  </a:cubicBezTo>
                  <a:cubicBezTo>
                    <a:pt x="9353" y="2672"/>
                    <a:pt x="8694" y="3206"/>
                    <a:pt x="8248" y="3837"/>
                  </a:cubicBezTo>
                  <a:lnTo>
                    <a:pt x="8248" y="3837"/>
                  </a:lnTo>
                  <a:cubicBezTo>
                    <a:pt x="8209" y="3120"/>
                    <a:pt x="8116" y="2399"/>
                    <a:pt x="7834" y="1741"/>
                  </a:cubicBezTo>
                  <a:cubicBezTo>
                    <a:pt x="7525" y="927"/>
                    <a:pt x="6851" y="1"/>
                    <a:pt x="5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7"/>
            <p:cNvSpPr/>
            <p:nvPr/>
          </p:nvSpPr>
          <p:spPr>
            <a:xfrm flipH="1">
              <a:off x="713115" y="4670525"/>
              <a:ext cx="835760" cy="11800"/>
            </a:xfrm>
            <a:custGeom>
              <a:avLst/>
              <a:gdLst/>
              <a:ahLst/>
              <a:cxnLst/>
              <a:rect l="l" t="t" r="r" b="b"/>
              <a:pathLst>
                <a:path w="38015" h="506" extrusionOk="0">
                  <a:moveTo>
                    <a:pt x="338" y="0"/>
                  </a:moveTo>
                  <a:cubicBezTo>
                    <a:pt x="1" y="0"/>
                    <a:pt x="1" y="506"/>
                    <a:pt x="338" y="506"/>
                  </a:cubicBezTo>
                  <a:lnTo>
                    <a:pt x="37677" y="506"/>
                  </a:lnTo>
                  <a:cubicBezTo>
                    <a:pt x="38014" y="506"/>
                    <a:pt x="38014" y="0"/>
                    <a:pt x="37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7"/>
            <p:cNvSpPr/>
            <p:nvPr/>
          </p:nvSpPr>
          <p:spPr>
            <a:xfrm flipH="1">
              <a:off x="786926" y="4505657"/>
              <a:ext cx="266472" cy="175581"/>
            </a:xfrm>
            <a:custGeom>
              <a:avLst/>
              <a:gdLst/>
              <a:ahLst/>
              <a:cxnLst/>
              <a:rect l="l" t="t" r="r" b="b"/>
              <a:pathLst>
                <a:path w="11428" h="7530" extrusionOk="0">
                  <a:moveTo>
                    <a:pt x="5896" y="1"/>
                  </a:moveTo>
                  <a:cubicBezTo>
                    <a:pt x="4914" y="1"/>
                    <a:pt x="4380" y="1040"/>
                    <a:pt x="4072" y="1826"/>
                  </a:cubicBezTo>
                  <a:cubicBezTo>
                    <a:pt x="3770" y="2569"/>
                    <a:pt x="3641" y="3355"/>
                    <a:pt x="3654" y="4143"/>
                  </a:cubicBezTo>
                  <a:lnTo>
                    <a:pt x="3654" y="4143"/>
                  </a:lnTo>
                  <a:cubicBezTo>
                    <a:pt x="3058" y="3431"/>
                    <a:pt x="2206" y="2647"/>
                    <a:pt x="1406" y="2647"/>
                  </a:cubicBezTo>
                  <a:cubicBezTo>
                    <a:pt x="1112" y="2647"/>
                    <a:pt x="826" y="2752"/>
                    <a:pt x="562" y="3005"/>
                  </a:cubicBezTo>
                  <a:cubicBezTo>
                    <a:pt x="1" y="3566"/>
                    <a:pt x="338" y="4380"/>
                    <a:pt x="618" y="4998"/>
                  </a:cubicBezTo>
                  <a:cubicBezTo>
                    <a:pt x="1011" y="5868"/>
                    <a:pt x="1489" y="6655"/>
                    <a:pt x="2078" y="7384"/>
                  </a:cubicBezTo>
                  <a:cubicBezTo>
                    <a:pt x="2128" y="7456"/>
                    <a:pt x="2191" y="7485"/>
                    <a:pt x="2253" y="7485"/>
                  </a:cubicBezTo>
                  <a:cubicBezTo>
                    <a:pt x="2435" y="7485"/>
                    <a:pt x="2611" y="7229"/>
                    <a:pt x="2443" y="7020"/>
                  </a:cubicBezTo>
                  <a:cubicBezTo>
                    <a:pt x="2050" y="6514"/>
                    <a:pt x="1713" y="5981"/>
                    <a:pt x="1404" y="5419"/>
                  </a:cubicBezTo>
                  <a:cubicBezTo>
                    <a:pt x="1152" y="4970"/>
                    <a:pt x="534" y="4044"/>
                    <a:pt x="843" y="3510"/>
                  </a:cubicBezTo>
                  <a:cubicBezTo>
                    <a:pt x="962" y="3280"/>
                    <a:pt x="1145" y="3195"/>
                    <a:pt x="1351" y="3195"/>
                  </a:cubicBezTo>
                  <a:cubicBezTo>
                    <a:pt x="1773" y="3195"/>
                    <a:pt x="2291" y="3555"/>
                    <a:pt x="2556" y="3763"/>
                  </a:cubicBezTo>
                  <a:cubicBezTo>
                    <a:pt x="3033" y="4184"/>
                    <a:pt x="3426" y="4633"/>
                    <a:pt x="3763" y="5139"/>
                  </a:cubicBezTo>
                  <a:cubicBezTo>
                    <a:pt x="3823" y="5238"/>
                    <a:pt x="3908" y="5281"/>
                    <a:pt x="3990" y="5281"/>
                  </a:cubicBezTo>
                  <a:cubicBezTo>
                    <a:pt x="4138" y="5281"/>
                    <a:pt x="4276" y="5141"/>
                    <a:pt x="4240" y="4942"/>
                  </a:cubicBezTo>
                  <a:cubicBezTo>
                    <a:pt x="4100" y="4072"/>
                    <a:pt x="4184" y="3173"/>
                    <a:pt x="4437" y="2303"/>
                  </a:cubicBezTo>
                  <a:cubicBezTo>
                    <a:pt x="4646" y="1702"/>
                    <a:pt x="5098" y="542"/>
                    <a:pt x="5883" y="542"/>
                  </a:cubicBezTo>
                  <a:cubicBezTo>
                    <a:pt x="5942" y="542"/>
                    <a:pt x="6002" y="549"/>
                    <a:pt x="6065" y="562"/>
                  </a:cubicBezTo>
                  <a:cubicBezTo>
                    <a:pt x="6879" y="731"/>
                    <a:pt x="7328" y="1685"/>
                    <a:pt x="7525" y="2415"/>
                  </a:cubicBezTo>
                  <a:cubicBezTo>
                    <a:pt x="7721" y="3229"/>
                    <a:pt x="7749" y="4072"/>
                    <a:pt x="7749" y="4886"/>
                  </a:cubicBezTo>
                  <a:cubicBezTo>
                    <a:pt x="7749" y="5058"/>
                    <a:pt x="7890" y="5152"/>
                    <a:pt x="8028" y="5152"/>
                  </a:cubicBezTo>
                  <a:cubicBezTo>
                    <a:pt x="8138" y="5152"/>
                    <a:pt x="8246" y="5094"/>
                    <a:pt x="8283" y="4970"/>
                  </a:cubicBezTo>
                  <a:cubicBezTo>
                    <a:pt x="8423" y="4380"/>
                    <a:pt x="8788" y="3847"/>
                    <a:pt x="9293" y="3510"/>
                  </a:cubicBezTo>
                  <a:cubicBezTo>
                    <a:pt x="9503" y="3371"/>
                    <a:pt x="9841" y="3221"/>
                    <a:pt x="10155" y="3221"/>
                  </a:cubicBezTo>
                  <a:cubicBezTo>
                    <a:pt x="10348" y="3221"/>
                    <a:pt x="10531" y="3277"/>
                    <a:pt x="10669" y="3426"/>
                  </a:cubicBezTo>
                  <a:cubicBezTo>
                    <a:pt x="10866" y="3651"/>
                    <a:pt x="10809" y="4072"/>
                    <a:pt x="10781" y="4380"/>
                  </a:cubicBezTo>
                  <a:cubicBezTo>
                    <a:pt x="10753" y="4717"/>
                    <a:pt x="10725" y="5054"/>
                    <a:pt x="10669" y="5391"/>
                  </a:cubicBezTo>
                  <a:cubicBezTo>
                    <a:pt x="10557" y="6009"/>
                    <a:pt x="10388" y="6626"/>
                    <a:pt x="10164" y="7216"/>
                  </a:cubicBezTo>
                  <a:cubicBezTo>
                    <a:pt x="10095" y="7404"/>
                    <a:pt x="10256" y="7529"/>
                    <a:pt x="10417" y="7529"/>
                  </a:cubicBezTo>
                  <a:cubicBezTo>
                    <a:pt x="10521" y="7529"/>
                    <a:pt x="10625" y="7477"/>
                    <a:pt x="10669" y="7356"/>
                  </a:cubicBezTo>
                  <a:cubicBezTo>
                    <a:pt x="11006" y="6486"/>
                    <a:pt x="11203" y="5588"/>
                    <a:pt x="11287" y="4689"/>
                  </a:cubicBezTo>
                  <a:cubicBezTo>
                    <a:pt x="11343" y="4016"/>
                    <a:pt x="11427" y="3173"/>
                    <a:pt x="10725" y="2836"/>
                  </a:cubicBezTo>
                  <a:cubicBezTo>
                    <a:pt x="10502" y="2723"/>
                    <a:pt x="10280" y="2672"/>
                    <a:pt x="10062" y="2672"/>
                  </a:cubicBezTo>
                  <a:cubicBezTo>
                    <a:pt x="9353" y="2672"/>
                    <a:pt x="8694" y="3206"/>
                    <a:pt x="8248" y="3837"/>
                  </a:cubicBezTo>
                  <a:lnTo>
                    <a:pt x="8248" y="3837"/>
                  </a:lnTo>
                  <a:cubicBezTo>
                    <a:pt x="8209" y="3120"/>
                    <a:pt x="8116" y="2399"/>
                    <a:pt x="7834" y="1741"/>
                  </a:cubicBezTo>
                  <a:cubicBezTo>
                    <a:pt x="7525" y="927"/>
                    <a:pt x="6851" y="1"/>
                    <a:pt x="5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7"/>
            <p:cNvSpPr/>
            <p:nvPr/>
          </p:nvSpPr>
          <p:spPr>
            <a:xfrm>
              <a:off x="2744678" y="4524732"/>
              <a:ext cx="182158" cy="143748"/>
            </a:xfrm>
            <a:custGeom>
              <a:avLst/>
              <a:gdLst/>
              <a:ahLst/>
              <a:cxnLst/>
              <a:rect l="l" t="t" r="r" b="b"/>
              <a:pathLst>
                <a:path w="8745" h="6901" extrusionOk="0">
                  <a:moveTo>
                    <a:pt x="6654" y="0"/>
                  </a:moveTo>
                  <a:cubicBezTo>
                    <a:pt x="6415" y="0"/>
                    <a:pt x="6176" y="56"/>
                    <a:pt x="5968" y="168"/>
                  </a:cubicBezTo>
                  <a:cubicBezTo>
                    <a:pt x="5490" y="455"/>
                    <a:pt x="5234" y="966"/>
                    <a:pt x="5011" y="1444"/>
                  </a:cubicBezTo>
                  <a:cubicBezTo>
                    <a:pt x="4631" y="2299"/>
                    <a:pt x="4375" y="3189"/>
                    <a:pt x="4229" y="4114"/>
                  </a:cubicBezTo>
                  <a:lnTo>
                    <a:pt x="4229" y="4114"/>
                  </a:lnTo>
                  <a:cubicBezTo>
                    <a:pt x="3920" y="3490"/>
                    <a:pt x="3655" y="2845"/>
                    <a:pt x="3192" y="2338"/>
                  </a:cubicBezTo>
                  <a:cubicBezTo>
                    <a:pt x="2765" y="1885"/>
                    <a:pt x="2138" y="1565"/>
                    <a:pt x="1516" y="1565"/>
                  </a:cubicBezTo>
                  <a:cubicBezTo>
                    <a:pt x="1393" y="1565"/>
                    <a:pt x="1270" y="1578"/>
                    <a:pt x="1149" y="1604"/>
                  </a:cubicBezTo>
                  <a:cubicBezTo>
                    <a:pt x="288" y="1795"/>
                    <a:pt x="0" y="2657"/>
                    <a:pt x="64" y="3455"/>
                  </a:cubicBezTo>
                  <a:cubicBezTo>
                    <a:pt x="160" y="4572"/>
                    <a:pt x="511" y="5657"/>
                    <a:pt x="894" y="6678"/>
                  </a:cubicBezTo>
                  <a:cubicBezTo>
                    <a:pt x="946" y="6834"/>
                    <a:pt x="1077" y="6900"/>
                    <a:pt x="1203" y="6900"/>
                  </a:cubicBezTo>
                  <a:cubicBezTo>
                    <a:pt x="1388" y="6900"/>
                    <a:pt x="1563" y="6759"/>
                    <a:pt x="1468" y="6551"/>
                  </a:cubicBezTo>
                  <a:cubicBezTo>
                    <a:pt x="1149" y="5721"/>
                    <a:pt x="926" y="4891"/>
                    <a:pt x="766" y="4029"/>
                  </a:cubicBezTo>
                  <a:cubicBezTo>
                    <a:pt x="639" y="3359"/>
                    <a:pt x="479" y="2274"/>
                    <a:pt x="1405" y="2178"/>
                  </a:cubicBezTo>
                  <a:cubicBezTo>
                    <a:pt x="1461" y="2173"/>
                    <a:pt x="1516" y="2170"/>
                    <a:pt x="1570" y="2170"/>
                  </a:cubicBezTo>
                  <a:cubicBezTo>
                    <a:pt x="3061" y="2170"/>
                    <a:pt x="3473" y="4255"/>
                    <a:pt x="4181" y="5210"/>
                  </a:cubicBezTo>
                  <a:cubicBezTo>
                    <a:pt x="4245" y="5312"/>
                    <a:pt x="4345" y="5358"/>
                    <a:pt x="4441" y="5358"/>
                  </a:cubicBezTo>
                  <a:cubicBezTo>
                    <a:pt x="4586" y="5358"/>
                    <a:pt x="4724" y="5255"/>
                    <a:pt x="4724" y="5083"/>
                  </a:cubicBezTo>
                  <a:cubicBezTo>
                    <a:pt x="4780" y="4211"/>
                    <a:pt x="5356" y="591"/>
                    <a:pt x="6670" y="591"/>
                  </a:cubicBezTo>
                  <a:cubicBezTo>
                    <a:pt x="6848" y="591"/>
                    <a:pt x="7039" y="658"/>
                    <a:pt x="7245" y="806"/>
                  </a:cubicBezTo>
                  <a:cubicBezTo>
                    <a:pt x="7947" y="1317"/>
                    <a:pt x="8107" y="2402"/>
                    <a:pt x="8107" y="3200"/>
                  </a:cubicBezTo>
                  <a:cubicBezTo>
                    <a:pt x="8075" y="4125"/>
                    <a:pt x="7787" y="4987"/>
                    <a:pt x="7277" y="5721"/>
                  </a:cubicBezTo>
                  <a:cubicBezTo>
                    <a:pt x="7119" y="5947"/>
                    <a:pt x="7328" y="6172"/>
                    <a:pt x="7543" y="6172"/>
                  </a:cubicBezTo>
                  <a:cubicBezTo>
                    <a:pt x="7632" y="6172"/>
                    <a:pt x="7722" y="6134"/>
                    <a:pt x="7787" y="6040"/>
                  </a:cubicBezTo>
                  <a:cubicBezTo>
                    <a:pt x="8426" y="5115"/>
                    <a:pt x="8745" y="3966"/>
                    <a:pt x="8681" y="2817"/>
                  </a:cubicBezTo>
                  <a:cubicBezTo>
                    <a:pt x="8617" y="1859"/>
                    <a:pt x="8298" y="647"/>
                    <a:pt x="7341" y="168"/>
                  </a:cubicBezTo>
                  <a:cubicBezTo>
                    <a:pt x="7133" y="56"/>
                    <a:pt x="6894" y="0"/>
                    <a:pt x="6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7"/>
            <p:cNvSpPr/>
            <p:nvPr/>
          </p:nvSpPr>
          <p:spPr>
            <a:xfrm flipH="1">
              <a:off x="1691089" y="4670525"/>
              <a:ext cx="355155" cy="11800"/>
            </a:xfrm>
            <a:custGeom>
              <a:avLst/>
              <a:gdLst/>
              <a:ahLst/>
              <a:cxnLst/>
              <a:rect l="l" t="t" r="r" b="b"/>
              <a:pathLst>
                <a:path w="38015" h="506" extrusionOk="0">
                  <a:moveTo>
                    <a:pt x="338" y="0"/>
                  </a:moveTo>
                  <a:cubicBezTo>
                    <a:pt x="1" y="0"/>
                    <a:pt x="1" y="506"/>
                    <a:pt x="338" y="506"/>
                  </a:cubicBezTo>
                  <a:lnTo>
                    <a:pt x="37677" y="506"/>
                  </a:lnTo>
                  <a:cubicBezTo>
                    <a:pt x="38014" y="506"/>
                    <a:pt x="38014" y="0"/>
                    <a:pt x="37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7"/>
            <p:cNvSpPr/>
            <p:nvPr/>
          </p:nvSpPr>
          <p:spPr>
            <a:xfrm flipH="1">
              <a:off x="2188525" y="4670525"/>
              <a:ext cx="1506534" cy="11800"/>
            </a:xfrm>
            <a:custGeom>
              <a:avLst/>
              <a:gdLst/>
              <a:ahLst/>
              <a:cxnLst/>
              <a:rect l="l" t="t" r="r" b="b"/>
              <a:pathLst>
                <a:path w="38015" h="506" extrusionOk="0">
                  <a:moveTo>
                    <a:pt x="338" y="0"/>
                  </a:moveTo>
                  <a:cubicBezTo>
                    <a:pt x="1" y="0"/>
                    <a:pt x="1" y="506"/>
                    <a:pt x="338" y="506"/>
                  </a:cubicBezTo>
                  <a:lnTo>
                    <a:pt x="37677" y="506"/>
                  </a:lnTo>
                  <a:cubicBezTo>
                    <a:pt x="38014" y="506"/>
                    <a:pt x="38014" y="0"/>
                    <a:pt x="37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7"/>
            <p:cNvSpPr/>
            <p:nvPr/>
          </p:nvSpPr>
          <p:spPr>
            <a:xfrm>
              <a:off x="4907425" y="4670525"/>
              <a:ext cx="1793358" cy="11800"/>
            </a:xfrm>
            <a:custGeom>
              <a:avLst/>
              <a:gdLst/>
              <a:ahLst/>
              <a:cxnLst/>
              <a:rect l="l" t="t" r="r" b="b"/>
              <a:pathLst>
                <a:path w="38015" h="506" extrusionOk="0">
                  <a:moveTo>
                    <a:pt x="338" y="0"/>
                  </a:moveTo>
                  <a:cubicBezTo>
                    <a:pt x="1" y="0"/>
                    <a:pt x="1" y="506"/>
                    <a:pt x="338" y="506"/>
                  </a:cubicBezTo>
                  <a:lnTo>
                    <a:pt x="37677" y="506"/>
                  </a:lnTo>
                  <a:cubicBezTo>
                    <a:pt x="38014" y="506"/>
                    <a:pt x="38014" y="0"/>
                    <a:pt x="37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8" name="Google Shape;288;p17"/>
            <p:cNvGrpSpPr/>
            <p:nvPr/>
          </p:nvGrpSpPr>
          <p:grpSpPr>
            <a:xfrm flipH="1">
              <a:off x="8103718" y="4274009"/>
              <a:ext cx="167536" cy="407456"/>
              <a:chOff x="5113275" y="3968900"/>
              <a:chExt cx="201075" cy="489025"/>
            </a:xfrm>
          </p:grpSpPr>
          <p:sp>
            <p:nvSpPr>
              <p:cNvPr id="289" name="Google Shape;289;p17"/>
              <p:cNvSpPr/>
              <p:nvPr/>
            </p:nvSpPr>
            <p:spPr>
              <a:xfrm>
                <a:off x="5130825" y="4101525"/>
                <a:ext cx="84725" cy="356400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14256" extrusionOk="0">
                    <a:moveTo>
                      <a:pt x="2968" y="1"/>
                    </a:moveTo>
                    <a:cubicBezTo>
                      <a:pt x="2879" y="1"/>
                      <a:pt x="2794" y="45"/>
                      <a:pt x="2745" y="153"/>
                    </a:cubicBezTo>
                    <a:cubicBezTo>
                      <a:pt x="639" y="4430"/>
                      <a:pt x="1" y="9344"/>
                      <a:pt x="990" y="14036"/>
                    </a:cubicBezTo>
                    <a:cubicBezTo>
                      <a:pt x="1016" y="14189"/>
                      <a:pt x="1123" y="14255"/>
                      <a:pt x="1238" y="14255"/>
                    </a:cubicBezTo>
                    <a:cubicBezTo>
                      <a:pt x="1411" y="14255"/>
                      <a:pt x="1603" y="14106"/>
                      <a:pt x="1564" y="13876"/>
                    </a:cubicBezTo>
                    <a:cubicBezTo>
                      <a:pt x="639" y="9344"/>
                      <a:pt x="1213" y="4589"/>
                      <a:pt x="3256" y="472"/>
                    </a:cubicBezTo>
                    <a:cubicBezTo>
                      <a:pt x="3389" y="229"/>
                      <a:pt x="3169" y="1"/>
                      <a:pt x="29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17"/>
              <p:cNvSpPr/>
              <p:nvPr/>
            </p:nvSpPr>
            <p:spPr>
              <a:xfrm>
                <a:off x="5152375" y="4114925"/>
                <a:ext cx="191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07" extrusionOk="0">
                    <a:moveTo>
                      <a:pt x="383" y="0"/>
                    </a:moveTo>
                    <a:cubicBezTo>
                      <a:pt x="0" y="0"/>
                      <a:pt x="0" y="606"/>
                      <a:pt x="383" y="606"/>
                    </a:cubicBezTo>
                    <a:cubicBezTo>
                      <a:pt x="766" y="606"/>
                      <a:pt x="766" y="0"/>
                      <a:pt x="3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17"/>
              <p:cNvSpPr/>
              <p:nvPr/>
            </p:nvSpPr>
            <p:spPr>
              <a:xfrm>
                <a:off x="5122050" y="4093375"/>
                <a:ext cx="191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07" extrusionOk="0">
                    <a:moveTo>
                      <a:pt x="384" y="0"/>
                    </a:moveTo>
                    <a:cubicBezTo>
                      <a:pt x="1" y="0"/>
                      <a:pt x="1" y="607"/>
                      <a:pt x="384" y="607"/>
                    </a:cubicBezTo>
                    <a:cubicBezTo>
                      <a:pt x="767" y="607"/>
                      <a:pt x="767" y="0"/>
                      <a:pt x="3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17"/>
              <p:cNvSpPr/>
              <p:nvPr/>
            </p:nvSpPr>
            <p:spPr>
              <a:xfrm>
                <a:off x="5113275" y="4059875"/>
                <a:ext cx="191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07" extrusionOk="0">
                    <a:moveTo>
                      <a:pt x="383" y="0"/>
                    </a:moveTo>
                    <a:cubicBezTo>
                      <a:pt x="1" y="0"/>
                      <a:pt x="1" y="606"/>
                      <a:pt x="383" y="606"/>
                    </a:cubicBezTo>
                    <a:cubicBezTo>
                      <a:pt x="766" y="606"/>
                      <a:pt x="766" y="0"/>
                      <a:pt x="3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17"/>
              <p:cNvSpPr/>
              <p:nvPr/>
            </p:nvSpPr>
            <p:spPr>
              <a:xfrm>
                <a:off x="5118850" y="4017575"/>
                <a:ext cx="199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799" h="607" extrusionOk="0">
                    <a:moveTo>
                      <a:pt x="384" y="1"/>
                    </a:moveTo>
                    <a:cubicBezTo>
                      <a:pt x="1" y="1"/>
                      <a:pt x="1" y="607"/>
                      <a:pt x="384" y="607"/>
                    </a:cubicBezTo>
                    <a:cubicBezTo>
                      <a:pt x="767" y="607"/>
                      <a:pt x="799" y="1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17"/>
              <p:cNvSpPr/>
              <p:nvPr/>
            </p:nvSpPr>
            <p:spPr>
              <a:xfrm>
                <a:off x="5152375" y="3987250"/>
                <a:ext cx="191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08" extrusionOk="0">
                    <a:moveTo>
                      <a:pt x="383" y="1"/>
                    </a:moveTo>
                    <a:cubicBezTo>
                      <a:pt x="0" y="1"/>
                      <a:pt x="0" y="607"/>
                      <a:pt x="383" y="607"/>
                    </a:cubicBezTo>
                    <a:cubicBezTo>
                      <a:pt x="766" y="607"/>
                      <a:pt x="766" y="1"/>
                      <a:pt x="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7"/>
              <p:cNvSpPr/>
              <p:nvPr/>
            </p:nvSpPr>
            <p:spPr>
              <a:xfrm>
                <a:off x="5189075" y="3968900"/>
                <a:ext cx="191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08" extrusionOk="0">
                    <a:moveTo>
                      <a:pt x="383" y="1"/>
                    </a:moveTo>
                    <a:cubicBezTo>
                      <a:pt x="0" y="1"/>
                      <a:pt x="0" y="607"/>
                      <a:pt x="383" y="607"/>
                    </a:cubicBezTo>
                    <a:cubicBezTo>
                      <a:pt x="766" y="607"/>
                      <a:pt x="766" y="1"/>
                      <a:pt x="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7"/>
              <p:cNvSpPr/>
              <p:nvPr/>
            </p:nvSpPr>
            <p:spPr>
              <a:xfrm>
                <a:off x="5228175" y="3972100"/>
                <a:ext cx="199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799" h="607" extrusionOk="0">
                    <a:moveTo>
                      <a:pt x="415" y="0"/>
                    </a:moveTo>
                    <a:cubicBezTo>
                      <a:pt x="0" y="0"/>
                      <a:pt x="0" y="607"/>
                      <a:pt x="415" y="607"/>
                    </a:cubicBezTo>
                    <a:cubicBezTo>
                      <a:pt x="798" y="607"/>
                      <a:pt x="798" y="0"/>
                      <a:pt x="4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7"/>
              <p:cNvSpPr/>
              <p:nvPr/>
            </p:nvSpPr>
            <p:spPr>
              <a:xfrm>
                <a:off x="5271250" y="3993650"/>
                <a:ext cx="19175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575" extrusionOk="0">
                    <a:moveTo>
                      <a:pt x="384" y="0"/>
                    </a:moveTo>
                    <a:cubicBezTo>
                      <a:pt x="1" y="0"/>
                      <a:pt x="1" y="575"/>
                      <a:pt x="384" y="575"/>
                    </a:cubicBezTo>
                    <a:cubicBezTo>
                      <a:pt x="767" y="575"/>
                      <a:pt x="767" y="0"/>
                      <a:pt x="3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7"/>
              <p:cNvSpPr/>
              <p:nvPr/>
            </p:nvSpPr>
            <p:spPr>
              <a:xfrm>
                <a:off x="5291200" y="4026350"/>
                <a:ext cx="15175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607" h="735" extrusionOk="0">
                    <a:moveTo>
                      <a:pt x="320" y="1"/>
                    </a:moveTo>
                    <a:cubicBezTo>
                      <a:pt x="288" y="1"/>
                      <a:pt x="256" y="33"/>
                      <a:pt x="224" y="33"/>
                    </a:cubicBezTo>
                    <a:cubicBezTo>
                      <a:pt x="192" y="33"/>
                      <a:pt x="128" y="64"/>
                      <a:pt x="96" y="96"/>
                    </a:cubicBezTo>
                    <a:cubicBezTo>
                      <a:pt x="96" y="128"/>
                      <a:pt x="64" y="128"/>
                      <a:pt x="64" y="160"/>
                    </a:cubicBezTo>
                    <a:cubicBezTo>
                      <a:pt x="32" y="192"/>
                      <a:pt x="0" y="256"/>
                      <a:pt x="0" y="320"/>
                    </a:cubicBezTo>
                    <a:lnTo>
                      <a:pt x="0" y="447"/>
                    </a:lnTo>
                    <a:cubicBezTo>
                      <a:pt x="0" y="479"/>
                      <a:pt x="32" y="511"/>
                      <a:pt x="32" y="543"/>
                    </a:cubicBezTo>
                    <a:cubicBezTo>
                      <a:pt x="64" y="575"/>
                      <a:pt x="64" y="607"/>
                      <a:pt x="96" y="639"/>
                    </a:cubicBezTo>
                    <a:cubicBezTo>
                      <a:pt x="128" y="671"/>
                      <a:pt x="160" y="703"/>
                      <a:pt x="192" y="703"/>
                    </a:cubicBezTo>
                    <a:cubicBezTo>
                      <a:pt x="224" y="735"/>
                      <a:pt x="256" y="735"/>
                      <a:pt x="320" y="735"/>
                    </a:cubicBezTo>
                    <a:lnTo>
                      <a:pt x="383" y="735"/>
                    </a:lnTo>
                    <a:cubicBezTo>
                      <a:pt x="447" y="703"/>
                      <a:pt x="479" y="671"/>
                      <a:pt x="511" y="639"/>
                    </a:cubicBezTo>
                    <a:cubicBezTo>
                      <a:pt x="543" y="639"/>
                      <a:pt x="543" y="607"/>
                      <a:pt x="575" y="575"/>
                    </a:cubicBezTo>
                    <a:cubicBezTo>
                      <a:pt x="607" y="543"/>
                      <a:pt x="607" y="479"/>
                      <a:pt x="607" y="447"/>
                    </a:cubicBezTo>
                    <a:lnTo>
                      <a:pt x="607" y="320"/>
                    </a:lnTo>
                    <a:cubicBezTo>
                      <a:pt x="607" y="256"/>
                      <a:pt x="607" y="224"/>
                      <a:pt x="575" y="192"/>
                    </a:cubicBezTo>
                    <a:cubicBezTo>
                      <a:pt x="575" y="160"/>
                      <a:pt x="543" y="128"/>
                      <a:pt x="511" y="96"/>
                    </a:cubicBezTo>
                    <a:cubicBezTo>
                      <a:pt x="479" y="64"/>
                      <a:pt x="447" y="64"/>
                      <a:pt x="415" y="33"/>
                    </a:cubicBezTo>
                    <a:cubicBezTo>
                      <a:pt x="383" y="33"/>
                      <a:pt x="351" y="1"/>
                      <a:pt x="3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7"/>
              <p:cNvSpPr/>
              <p:nvPr/>
            </p:nvSpPr>
            <p:spPr>
              <a:xfrm>
                <a:off x="5295175" y="4069425"/>
                <a:ext cx="19175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767" h="576" extrusionOk="0">
                    <a:moveTo>
                      <a:pt x="384" y="1"/>
                    </a:moveTo>
                    <a:cubicBezTo>
                      <a:pt x="1" y="1"/>
                      <a:pt x="1" y="575"/>
                      <a:pt x="384" y="575"/>
                    </a:cubicBezTo>
                    <a:cubicBezTo>
                      <a:pt x="767" y="575"/>
                      <a:pt x="767" y="1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7"/>
              <p:cNvSpPr/>
              <p:nvPr/>
            </p:nvSpPr>
            <p:spPr>
              <a:xfrm>
                <a:off x="5289600" y="4105350"/>
                <a:ext cx="191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07" extrusionOk="0">
                    <a:moveTo>
                      <a:pt x="384" y="0"/>
                    </a:moveTo>
                    <a:cubicBezTo>
                      <a:pt x="1" y="0"/>
                      <a:pt x="1" y="607"/>
                      <a:pt x="384" y="607"/>
                    </a:cubicBezTo>
                    <a:cubicBezTo>
                      <a:pt x="767" y="607"/>
                      <a:pt x="767" y="0"/>
                      <a:pt x="3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7"/>
              <p:cNvSpPr/>
              <p:nvPr/>
            </p:nvSpPr>
            <p:spPr>
              <a:xfrm>
                <a:off x="5261675" y="4135650"/>
                <a:ext cx="199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799" h="608" extrusionOk="0">
                    <a:moveTo>
                      <a:pt x="384" y="1"/>
                    </a:moveTo>
                    <a:cubicBezTo>
                      <a:pt x="1" y="1"/>
                      <a:pt x="1" y="607"/>
                      <a:pt x="384" y="607"/>
                    </a:cubicBezTo>
                    <a:cubicBezTo>
                      <a:pt x="767" y="607"/>
                      <a:pt x="798" y="1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7"/>
              <p:cNvSpPr/>
              <p:nvPr/>
            </p:nvSpPr>
            <p:spPr>
              <a:xfrm>
                <a:off x="5228175" y="4135650"/>
                <a:ext cx="199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799" h="608" extrusionOk="0">
                    <a:moveTo>
                      <a:pt x="415" y="1"/>
                    </a:moveTo>
                    <a:cubicBezTo>
                      <a:pt x="0" y="1"/>
                      <a:pt x="0" y="607"/>
                      <a:pt x="415" y="607"/>
                    </a:cubicBezTo>
                    <a:cubicBezTo>
                      <a:pt x="798" y="607"/>
                      <a:pt x="798" y="1"/>
                      <a:pt x="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7"/>
              <p:cNvSpPr/>
              <p:nvPr/>
            </p:nvSpPr>
            <p:spPr>
              <a:xfrm>
                <a:off x="5249700" y="4102950"/>
                <a:ext cx="19175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575" extrusionOk="0">
                    <a:moveTo>
                      <a:pt x="384" y="0"/>
                    </a:moveTo>
                    <a:cubicBezTo>
                      <a:pt x="1" y="0"/>
                      <a:pt x="1" y="575"/>
                      <a:pt x="384" y="575"/>
                    </a:cubicBezTo>
                    <a:cubicBezTo>
                      <a:pt x="767" y="575"/>
                      <a:pt x="767" y="0"/>
                      <a:pt x="3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7"/>
              <p:cNvSpPr/>
              <p:nvPr/>
            </p:nvSpPr>
            <p:spPr>
              <a:xfrm>
                <a:off x="5261675" y="4081400"/>
                <a:ext cx="199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799" h="608" extrusionOk="0">
                    <a:moveTo>
                      <a:pt x="384" y="1"/>
                    </a:moveTo>
                    <a:cubicBezTo>
                      <a:pt x="1" y="1"/>
                      <a:pt x="1" y="607"/>
                      <a:pt x="384" y="607"/>
                    </a:cubicBezTo>
                    <a:cubicBezTo>
                      <a:pt x="767" y="607"/>
                      <a:pt x="798" y="1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7"/>
              <p:cNvSpPr/>
              <p:nvPr/>
            </p:nvSpPr>
            <p:spPr>
              <a:xfrm>
                <a:off x="5264875" y="4047900"/>
                <a:ext cx="191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07" extrusionOk="0">
                    <a:moveTo>
                      <a:pt x="383" y="0"/>
                    </a:moveTo>
                    <a:cubicBezTo>
                      <a:pt x="0" y="0"/>
                      <a:pt x="0" y="607"/>
                      <a:pt x="383" y="607"/>
                    </a:cubicBezTo>
                    <a:cubicBezTo>
                      <a:pt x="766" y="607"/>
                      <a:pt x="766" y="0"/>
                      <a:pt x="3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7"/>
              <p:cNvSpPr/>
              <p:nvPr/>
            </p:nvSpPr>
            <p:spPr>
              <a:xfrm>
                <a:off x="5256100" y="4020775"/>
                <a:ext cx="191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07" extrusionOk="0">
                    <a:moveTo>
                      <a:pt x="383" y="0"/>
                    </a:moveTo>
                    <a:cubicBezTo>
                      <a:pt x="0" y="0"/>
                      <a:pt x="0" y="607"/>
                      <a:pt x="383" y="607"/>
                    </a:cubicBezTo>
                    <a:cubicBezTo>
                      <a:pt x="766" y="607"/>
                      <a:pt x="766" y="0"/>
                      <a:pt x="3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7"/>
              <p:cNvSpPr/>
              <p:nvPr/>
            </p:nvSpPr>
            <p:spPr>
              <a:xfrm>
                <a:off x="5228175" y="4008800"/>
                <a:ext cx="19975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799" h="575" extrusionOk="0">
                    <a:moveTo>
                      <a:pt x="415" y="0"/>
                    </a:moveTo>
                    <a:cubicBezTo>
                      <a:pt x="0" y="0"/>
                      <a:pt x="0" y="575"/>
                      <a:pt x="415" y="575"/>
                    </a:cubicBezTo>
                    <a:cubicBezTo>
                      <a:pt x="798" y="575"/>
                      <a:pt x="798" y="0"/>
                      <a:pt x="4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7"/>
              <p:cNvSpPr/>
              <p:nvPr/>
            </p:nvSpPr>
            <p:spPr>
              <a:xfrm>
                <a:off x="5195450" y="3999225"/>
                <a:ext cx="191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07" extrusionOk="0">
                    <a:moveTo>
                      <a:pt x="384" y="1"/>
                    </a:moveTo>
                    <a:cubicBezTo>
                      <a:pt x="1" y="1"/>
                      <a:pt x="1" y="607"/>
                      <a:pt x="384" y="607"/>
                    </a:cubicBezTo>
                    <a:cubicBezTo>
                      <a:pt x="767" y="607"/>
                      <a:pt x="767" y="1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7"/>
              <p:cNvSpPr/>
              <p:nvPr/>
            </p:nvSpPr>
            <p:spPr>
              <a:xfrm>
                <a:off x="5158750" y="4020775"/>
                <a:ext cx="191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07" extrusionOk="0">
                    <a:moveTo>
                      <a:pt x="384" y="0"/>
                    </a:moveTo>
                    <a:cubicBezTo>
                      <a:pt x="1" y="0"/>
                      <a:pt x="1" y="607"/>
                      <a:pt x="384" y="607"/>
                    </a:cubicBezTo>
                    <a:cubicBezTo>
                      <a:pt x="767" y="607"/>
                      <a:pt x="767" y="0"/>
                      <a:pt x="3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7"/>
              <p:cNvSpPr/>
              <p:nvPr/>
            </p:nvSpPr>
            <p:spPr>
              <a:xfrm>
                <a:off x="5146775" y="4047900"/>
                <a:ext cx="191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07" extrusionOk="0">
                    <a:moveTo>
                      <a:pt x="384" y="0"/>
                    </a:moveTo>
                    <a:cubicBezTo>
                      <a:pt x="1" y="0"/>
                      <a:pt x="1" y="607"/>
                      <a:pt x="384" y="607"/>
                    </a:cubicBezTo>
                    <a:cubicBezTo>
                      <a:pt x="767" y="607"/>
                      <a:pt x="767" y="0"/>
                      <a:pt x="3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7"/>
              <p:cNvSpPr/>
              <p:nvPr/>
            </p:nvSpPr>
            <p:spPr>
              <a:xfrm>
                <a:off x="5161950" y="4078225"/>
                <a:ext cx="191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07" extrusionOk="0">
                    <a:moveTo>
                      <a:pt x="383" y="0"/>
                    </a:moveTo>
                    <a:cubicBezTo>
                      <a:pt x="0" y="0"/>
                      <a:pt x="0" y="606"/>
                      <a:pt x="383" y="606"/>
                    </a:cubicBezTo>
                    <a:cubicBezTo>
                      <a:pt x="766" y="606"/>
                      <a:pt x="766" y="0"/>
                      <a:pt x="3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7"/>
              <p:cNvSpPr/>
              <p:nvPr/>
            </p:nvSpPr>
            <p:spPr>
              <a:xfrm>
                <a:off x="5180300" y="4047900"/>
                <a:ext cx="191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07" extrusionOk="0">
                    <a:moveTo>
                      <a:pt x="383" y="0"/>
                    </a:moveTo>
                    <a:cubicBezTo>
                      <a:pt x="0" y="0"/>
                      <a:pt x="0" y="607"/>
                      <a:pt x="383" y="607"/>
                    </a:cubicBezTo>
                    <a:cubicBezTo>
                      <a:pt x="766" y="607"/>
                      <a:pt x="766" y="0"/>
                      <a:pt x="3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7"/>
              <p:cNvSpPr/>
              <p:nvPr/>
            </p:nvSpPr>
            <p:spPr>
              <a:xfrm>
                <a:off x="5207425" y="4032725"/>
                <a:ext cx="191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08" extrusionOk="0">
                    <a:moveTo>
                      <a:pt x="383" y="1"/>
                    </a:moveTo>
                    <a:cubicBezTo>
                      <a:pt x="0" y="1"/>
                      <a:pt x="0" y="607"/>
                      <a:pt x="383" y="607"/>
                    </a:cubicBezTo>
                    <a:cubicBezTo>
                      <a:pt x="766" y="607"/>
                      <a:pt x="766" y="1"/>
                      <a:pt x="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7"/>
              <p:cNvSpPr/>
              <p:nvPr/>
            </p:nvSpPr>
            <p:spPr>
              <a:xfrm>
                <a:off x="5231350" y="4051075"/>
                <a:ext cx="191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08" extrusionOk="0">
                    <a:moveTo>
                      <a:pt x="384" y="1"/>
                    </a:moveTo>
                    <a:cubicBezTo>
                      <a:pt x="1" y="1"/>
                      <a:pt x="1" y="607"/>
                      <a:pt x="384" y="607"/>
                    </a:cubicBezTo>
                    <a:cubicBezTo>
                      <a:pt x="767" y="607"/>
                      <a:pt x="767" y="1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7"/>
              <p:cNvSpPr/>
              <p:nvPr/>
            </p:nvSpPr>
            <p:spPr>
              <a:xfrm>
                <a:off x="5228175" y="4084600"/>
                <a:ext cx="199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799" h="607" extrusionOk="0">
                    <a:moveTo>
                      <a:pt x="415" y="0"/>
                    </a:moveTo>
                    <a:cubicBezTo>
                      <a:pt x="0" y="0"/>
                      <a:pt x="0" y="607"/>
                      <a:pt x="415" y="607"/>
                    </a:cubicBezTo>
                    <a:cubicBezTo>
                      <a:pt x="798" y="607"/>
                      <a:pt x="798" y="0"/>
                      <a:pt x="4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7"/>
              <p:cNvSpPr/>
              <p:nvPr/>
            </p:nvSpPr>
            <p:spPr>
              <a:xfrm>
                <a:off x="5206625" y="4069425"/>
                <a:ext cx="14375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575" h="704" extrusionOk="0">
                    <a:moveTo>
                      <a:pt x="224" y="1"/>
                    </a:moveTo>
                    <a:cubicBezTo>
                      <a:pt x="160" y="1"/>
                      <a:pt x="128" y="33"/>
                      <a:pt x="64" y="65"/>
                    </a:cubicBezTo>
                    <a:cubicBezTo>
                      <a:pt x="64" y="97"/>
                      <a:pt x="32" y="129"/>
                      <a:pt x="32" y="129"/>
                    </a:cubicBezTo>
                    <a:cubicBezTo>
                      <a:pt x="0" y="192"/>
                      <a:pt x="0" y="224"/>
                      <a:pt x="0" y="288"/>
                    </a:cubicBezTo>
                    <a:lnTo>
                      <a:pt x="0" y="416"/>
                    </a:lnTo>
                    <a:cubicBezTo>
                      <a:pt x="0" y="448"/>
                      <a:pt x="0" y="480"/>
                      <a:pt x="32" y="544"/>
                    </a:cubicBezTo>
                    <a:cubicBezTo>
                      <a:pt x="32" y="575"/>
                      <a:pt x="64" y="607"/>
                      <a:pt x="64" y="639"/>
                    </a:cubicBezTo>
                    <a:cubicBezTo>
                      <a:pt x="96" y="639"/>
                      <a:pt x="128" y="671"/>
                      <a:pt x="160" y="671"/>
                    </a:cubicBezTo>
                    <a:cubicBezTo>
                      <a:pt x="224" y="703"/>
                      <a:pt x="256" y="703"/>
                      <a:pt x="288" y="703"/>
                    </a:cubicBezTo>
                    <a:lnTo>
                      <a:pt x="383" y="703"/>
                    </a:lnTo>
                    <a:cubicBezTo>
                      <a:pt x="415" y="671"/>
                      <a:pt x="479" y="671"/>
                      <a:pt x="511" y="639"/>
                    </a:cubicBezTo>
                    <a:cubicBezTo>
                      <a:pt x="511" y="607"/>
                      <a:pt x="543" y="575"/>
                      <a:pt x="543" y="575"/>
                    </a:cubicBezTo>
                    <a:cubicBezTo>
                      <a:pt x="575" y="512"/>
                      <a:pt x="575" y="480"/>
                      <a:pt x="575" y="416"/>
                    </a:cubicBezTo>
                    <a:lnTo>
                      <a:pt x="575" y="288"/>
                    </a:lnTo>
                    <a:cubicBezTo>
                      <a:pt x="575" y="256"/>
                      <a:pt x="575" y="224"/>
                      <a:pt x="575" y="161"/>
                    </a:cubicBezTo>
                    <a:cubicBezTo>
                      <a:pt x="543" y="129"/>
                      <a:pt x="543" y="97"/>
                      <a:pt x="511" y="65"/>
                    </a:cubicBezTo>
                    <a:cubicBezTo>
                      <a:pt x="479" y="65"/>
                      <a:pt x="447" y="33"/>
                      <a:pt x="415" y="33"/>
                    </a:cubicBezTo>
                    <a:cubicBezTo>
                      <a:pt x="383" y="1"/>
                      <a:pt x="320" y="1"/>
                      <a:pt x="2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7" name="Google Shape;317;p17"/>
            <p:cNvSpPr/>
            <p:nvPr/>
          </p:nvSpPr>
          <p:spPr>
            <a:xfrm flipH="1">
              <a:off x="6168428" y="4533145"/>
              <a:ext cx="182158" cy="143748"/>
            </a:xfrm>
            <a:custGeom>
              <a:avLst/>
              <a:gdLst/>
              <a:ahLst/>
              <a:cxnLst/>
              <a:rect l="l" t="t" r="r" b="b"/>
              <a:pathLst>
                <a:path w="8745" h="6901" extrusionOk="0">
                  <a:moveTo>
                    <a:pt x="6654" y="0"/>
                  </a:moveTo>
                  <a:cubicBezTo>
                    <a:pt x="6415" y="0"/>
                    <a:pt x="6176" y="56"/>
                    <a:pt x="5968" y="168"/>
                  </a:cubicBezTo>
                  <a:cubicBezTo>
                    <a:pt x="5490" y="455"/>
                    <a:pt x="5234" y="966"/>
                    <a:pt x="5011" y="1444"/>
                  </a:cubicBezTo>
                  <a:cubicBezTo>
                    <a:pt x="4631" y="2299"/>
                    <a:pt x="4375" y="3189"/>
                    <a:pt x="4229" y="4114"/>
                  </a:cubicBezTo>
                  <a:lnTo>
                    <a:pt x="4229" y="4114"/>
                  </a:lnTo>
                  <a:cubicBezTo>
                    <a:pt x="3920" y="3490"/>
                    <a:pt x="3655" y="2845"/>
                    <a:pt x="3192" y="2338"/>
                  </a:cubicBezTo>
                  <a:cubicBezTo>
                    <a:pt x="2765" y="1885"/>
                    <a:pt x="2138" y="1565"/>
                    <a:pt x="1516" y="1565"/>
                  </a:cubicBezTo>
                  <a:cubicBezTo>
                    <a:pt x="1393" y="1565"/>
                    <a:pt x="1270" y="1578"/>
                    <a:pt x="1149" y="1604"/>
                  </a:cubicBezTo>
                  <a:cubicBezTo>
                    <a:pt x="288" y="1795"/>
                    <a:pt x="0" y="2657"/>
                    <a:pt x="64" y="3455"/>
                  </a:cubicBezTo>
                  <a:cubicBezTo>
                    <a:pt x="160" y="4572"/>
                    <a:pt x="511" y="5657"/>
                    <a:pt x="894" y="6678"/>
                  </a:cubicBezTo>
                  <a:cubicBezTo>
                    <a:pt x="946" y="6834"/>
                    <a:pt x="1077" y="6900"/>
                    <a:pt x="1203" y="6900"/>
                  </a:cubicBezTo>
                  <a:cubicBezTo>
                    <a:pt x="1388" y="6900"/>
                    <a:pt x="1563" y="6759"/>
                    <a:pt x="1468" y="6551"/>
                  </a:cubicBezTo>
                  <a:cubicBezTo>
                    <a:pt x="1149" y="5721"/>
                    <a:pt x="926" y="4891"/>
                    <a:pt x="766" y="4029"/>
                  </a:cubicBezTo>
                  <a:cubicBezTo>
                    <a:pt x="639" y="3359"/>
                    <a:pt x="479" y="2274"/>
                    <a:pt x="1405" y="2178"/>
                  </a:cubicBezTo>
                  <a:cubicBezTo>
                    <a:pt x="1461" y="2173"/>
                    <a:pt x="1516" y="2170"/>
                    <a:pt x="1570" y="2170"/>
                  </a:cubicBezTo>
                  <a:cubicBezTo>
                    <a:pt x="3061" y="2170"/>
                    <a:pt x="3473" y="4255"/>
                    <a:pt x="4181" y="5210"/>
                  </a:cubicBezTo>
                  <a:cubicBezTo>
                    <a:pt x="4245" y="5312"/>
                    <a:pt x="4345" y="5358"/>
                    <a:pt x="4441" y="5358"/>
                  </a:cubicBezTo>
                  <a:cubicBezTo>
                    <a:pt x="4586" y="5358"/>
                    <a:pt x="4724" y="5255"/>
                    <a:pt x="4724" y="5083"/>
                  </a:cubicBezTo>
                  <a:cubicBezTo>
                    <a:pt x="4780" y="4211"/>
                    <a:pt x="5356" y="591"/>
                    <a:pt x="6670" y="591"/>
                  </a:cubicBezTo>
                  <a:cubicBezTo>
                    <a:pt x="6848" y="591"/>
                    <a:pt x="7039" y="658"/>
                    <a:pt x="7245" y="806"/>
                  </a:cubicBezTo>
                  <a:cubicBezTo>
                    <a:pt x="7947" y="1317"/>
                    <a:pt x="8107" y="2402"/>
                    <a:pt x="8107" y="3200"/>
                  </a:cubicBezTo>
                  <a:cubicBezTo>
                    <a:pt x="8075" y="4125"/>
                    <a:pt x="7787" y="4987"/>
                    <a:pt x="7277" y="5721"/>
                  </a:cubicBezTo>
                  <a:cubicBezTo>
                    <a:pt x="7119" y="5947"/>
                    <a:pt x="7328" y="6172"/>
                    <a:pt x="7543" y="6172"/>
                  </a:cubicBezTo>
                  <a:cubicBezTo>
                    <a:pt x="7632" y="6172"/>
                    <a:pt x="7722" y="6134"/>
                    <a:pt x="7787" y="6040"/>
                  </a:cubicBezTo>
                  <a:cubicBezTo>
                    <a:pt x="8426" y="5115"/>
                    <a:pt x="8745" y="3966"/>
                    <a:pt x="8681" y="2817"/>
                  </a:cubicBezTo>
                  <a:cubicBezTo>
                    <a:pt x="8617" y="1859"/>
                    <a:pt x="8298" y="647"/>
                    <a:pt x="7341" y="168"/>
                  </a:cubicBezTo>
                  <a:cubicBezTo>
                    <a:pt x="7133" y="56"/>
                    <a:pt x="6894" y="0"/>
                    <a:pt x="6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" name="Google Shape;318;p17"/>
          <p:cNvSpPr/>
          <p:nvPr/>
        </p:nvSpPr>
        <p:spPr>
          <a:xfrm rot="9576012" flipH="1">
            <a:off x="7846784" y="-552910"/>
            <a:ext cx="1782036" cy="2823923"/>
          </a:xfrm>
          <a:custGeom>
            <a:avLst/>
            <a:gdLst/>
            <a:ahLst/>
            <a:cxnLst/>
            <a:rect l="l" t="t" r="r" b="b"/>
            <a:pathLst>
              <a:path w="49574" h="78558" extrusionOk="0">
                <a:moveTo>
                  <a:pt x="26169" y="8227"/>
                </a:moveTo>
                <a:cubicBezTo>
                  <a:pt x="26560" y="8227"/>
                  <a:pt x="26966" y="8293"/>
                  <a:pt x="27379" y="8450"/>
                </a:cubicBezTo>
                <a:cubicBezTo>
                  <a:pt x="26969" y="8295"/>
                  <a:pt x="26559" y="8229"/>
                  <a:pt x="26171" y="8229"/>
                </a:cubicBezTo>
                <a:cubicBezTo>
                  <a:pt x="25741" y="8229"/>
                  <a:pt x="25332" y="8306"/>
                  <a:pt x="24951" y="8431"/>
                </a:cubicBezTo>
                <a:lnTo>
                  <a:pt x="24951" y="8431"/>
                </a:lnTo>
                <a:cubicBezTo>
                  <a:pt x="25333" y="8306"/>
                  <a:pt x="25742" y="8227"/>
                  <a:pt x="26169" y="8227"/>
                </a:cubicBezTo>
                <a:close/>
                <a:moveTo>
                  <a:pt x="14029" y="9431"/>
                </a:moveTo>
                <a:cubicBezTo>
                  <a:pt x="14121" y="11890"/>
                  <a:pt x="15580" y="13982"/>
                  <a:pt x="17068" y="16004"/>
                </a:cubicBezTo>
                <a:cubicBezTo>
                  <a:pt x="15580" y="13988"/>
                  <a:pt x="14121" y="11890"/>
                  <a:pt x="14029" y="9431"/>
                </a:cubicBezTo>
                <a:close/>
                <a:moveTo>
                  <a:pt x="37461" y="18821"/>
                </a:moveTo>
                <a:cubicBezTo>
                  <a:pt x="37585" y="19343"/>
                  <a:pt x="37716" y="19871"/>
                  <a:pt x="37850" y="20395"/>
                </a:cubicBezTo>
                <a:cubicBezTo>
                  <a:pt x="37711" y="19872"/>
                  <a:pt x="37584" y="19341"/>
                  <a:pt x="37461" y="18821"/>
                </a:cubicBezTo>
                <a:close/>
                <a:moveTo>
                  <a:pt x="36378" y="22205"/>
                </a:moveTo>
                <a:lnTo>
                  <a:pt x="36378" y="22205"/>
                </a:lnTo>
                <a:cubicBezTo>
                  <a:pt x="36561" y="22862"/>
                  <a:pt x="36715" y="23525"/>
                  <a:pt x="36864" y="24188"/>
                </a:cubicBezTo>
                <a:cubicBezTo>
                  <a:pt x="36715" y="23531"/>
                  <a:pt x="36561" y="22862"/>
                  <a:pt x="36378" y="22205"/>
                </a:cubicBezTo>
                <a:close/>
                <a:moveTo>
                  <a:pt x="22638" y="33951"/>
                </a:moveTo>
                <a:cubicBezTo>
                  <a:pt x="22407" y="34451"/>
                  <a:pt x="22103" y="34909"/>
                  <a:pt x="21711" y="35340"/>
                </a:cubicBezTo>
                <a:lnTo>
                  <a:pt x="21711" y="35340"/>
                </a:lnTo>
                <a:cubicBezTo>
                  <a:pt x="22081" y="34930"/>
                  <a:pt x="22396" y="34471"/>
                  <a:pt x="22638" y="33951"/>
                </a:cubicBezTo>
                <a:close/>
                <a:moveTo>
                  <a:pt x="21625" y="35434"/>
                </a:moveTo>
                <a:cubicBezTo>
                  <a:pt x="21311" y="35773"/>
                  <a:pt x="20957" y="36081"/>
                  <a:pt x="20573" y="36360"/>
                </a:cubicBezTo>
                <a:cubicBezTo>
                  <a:pt x="20954" y="36079"/>
                  <a:pt x="21308" y="35773"/>
                  <a:pt x="21625" y="35434"/>
                </a:cubicBezTo>
                <a:close/>
                <a:moveTo>
                  <a:pt x="47940" y="36886"/>
                </a:moveTo>
                <a:lnTo>
                  <a:pt x="47940" y="36886"/>
                </a:lnTo>
                <a:cubicBezTo>
                  <a:pt x="48837" y="38985"/>
                  <a:pt x="49064" y="41361"/>
                  <a:pt x="48604" y="43758"/>
                </a:cubicBezTo>
                <a:cubicBezTo>
                  <a:pt x="48426" y="44701"/>
                  <a:pt x="48135" y="45625"/>
                  <a:pt x="47754" y="46502"/>
                </a:cubicBezTo>
                <a:lnTo>
                  <a:pt x="47754" y="46502"/>
                </a:lnTo>
                <a:cubicBezTo>
                  <a:pt x="49082" y="43437"/>
                  <a:pt x="49209" y="39866"/>
                  <a:pt x="47940" y="36886"/>
                </a:cubicBezTo>
                <a:close/>
                <a:moveTo>
                  <a:pt x="44839" y="49339"/>
                </a:moveTo>
                <a:cubicBezTo>
                  <a:pt x="44826" y="49374"/>
                  <a:pt x="44813" y="49410"/>
                  <a:pt x="44800" y="49446"/>
                </a:cubicBezTo>
                <a:lnTo>
                  <a:pt x="44778" y="49495"/>
                </a:lnTo>
                <a:cubicBezTo>
                  <a:pt x="44799" y="49443"/>
                  <a:pt x="44819" y="49391"/>
                  <a:pt x="44839" y="49339"/>
                </a:cubicBezTo>
                <a:close/>
                <a:moveTo>
                  <a:pt x="45575" y="49889"/>
                </a:moveTo>
                <a:lnTo>
                  <a:pt x="45575" y="49889"/>
                </a:lnTo>
                <a:cubicBezTo>
                  <a:pt x="45564" y="49900"/>
                  <a:pt x="45559" y="49911"/>
                  <a:pt x="45547" y="49916"/>
                </a:cubicBezTo>
                <a:lnTo>
                  <a:pt x="45575" y="49889"/>
                </a:lnTo>
                <a:close/>
                <a:moveTo>
                  <a:pt x="17854" y="68650"/>
                </a:moveTo>
                <a:lnTo>
                  <a:pt x="17837" y="68661"/>
                </a:lnTo>
                <a:cubicBezTo>
                  <a:pt x="17462" y="68838"/>
                  <a:pt x="17070" y="69004"/>
                  <a:pt x="16678" y="69093"/>
                </a:cubicBezTo>
                <a:lnTo>
                  <a:pt x="16678" y="69093"/>
                </a:lnTo>
                <a:cubicBezTo>
                  <a:pt x="17070" y="69004"/>
                  <a:pt x="17462" y="68838"/>
                  <a:pt x="17837" y="68656"/>
                </a:cubicBezTo>
                <a:lnTo>
                  <a:pt x="17854" y="68650"/>
                </a:lnTo>
                <a:close/>
                <a:moveTo>
                  <a:pt x="14697" y="72925"/>
                </a:moveTo>
                <a:lnTo>
                  <a:pt x="14697" y="72925"/>
                </a:lnTo>
                <a:cubicBezTo>
                  <a:pt x="14018" y="73464"/>
                  <a:pt x="13315" y="73973"/>
                  <a:pt x="12599" y="74459"/>
                </a:cubicBezTo>
                <a:lnTo>
                  <a:pt x="12599" y="74459"/>
                </a:lnTo>
                <a:cubicBezTo>
                  <a:pt x="13316" y="73973"/>
                  <a:pt x="14018" y="73464"/>
                  <a:pt x="14697" y="72925"/>
                </a:cubicBezTo>
                <a:close/>
                <a:moveTo>
                  <a:pt x="23115" y="277"/>
                </a:moveTo>
                <a:cubicBezTo>
                  <a:pt x="23353" y="277"/>
                  <a:pt x="23596" y="294"/>
                  <a:pt x="23840" y="327"/>
                </a:cubicBezTo>
                <a:cubicBezTo>
                  <a:pt x="25396" y="554"/>
                  <a:pt x="26764" y="1534"/>
                  <a:pt x="27783" y="2365"/>
                </a:cubicBezTo>
                <a:cubicBezTo>
                  <a:pt x="31753" y="5604"/>
                  <a:pt x="34782" y="10079"/>
                  <a:pt x="36311" y="14968"/>
                </a:cubicBezTo>
                <a:cubicBezTo>
                  <a:pt x="36671" y="16126"/>
                  <a:pt x="36959" y="17322"/>
                  <a:pt x="37236" y="18485"/>
                </a:cubicBezTo>
                <a:cubicBezTo>
                  <a:pt x="37446" y="19365"/>
                  <a:pt x="37667" y="20273"/>
                  <a:pt x="37917" y="21165"/>
                </a:cubicBezTo>
                <a:cubicBezTo>
                  <a:pt x="38465" y="23125"/>
                  <a:pt x="39085" y="24665"/>
                  <a:pt x="39860" y="26027"/>
                </a:cubicBezTo>
                <a:cubicBezTo>
                  <a:pt x="40863" y="27777"/>
                  <a:pt x="42214" y="29333"/>
                  <a:pt x="43526" y="30834"/>
                </a:cubicBezTo>
                <a:cubicBezTo>
                  <a:pt x="45149" y="32705"/>
                  <a:pt x="46832" y="34644"/>
                  <a:pt x="47812" y="36936"/>
                </a:cubicBezTo>
                <a:cubicBezTo>
                  <a:pt x="49573" y="41067"/>
                  <a:pt x="48615" y="46345"/>
                  <a:pt x="45487" y="49778"/>
                </a:cubicBezTo>
                <a:lnTo>
                  <a:pt x="44949" y="49440"/>
                </a:lnTo>
                <a:cubicBezTo>
                  <a:pt x="45846" y="47053"/>
                  <a:pt x="45824" y="44196"/>
                  <a:pt x="44883" y="41599"/>
                </a:cubicBezTo>
                <a:cubicBezTo>
                  <a:pt x="44152" y="39561"/>
                  <a:pt x="42939" y="37739"/>
                  <a:pt x="41765" y="35973"/>
                </a:cubicBezTo>
                <a:cubicBezTo>
                  <a:pt x="40840" y="34577"/>
                  <a:pt x="39877" y="33132"/>
                  <a:pt x="39163" y="31587"/>
                </a:cubicBezTo>
                <a:cubicBezTo>
                  <a:pt x="38603" y="30391"/>
                  <a:pt x="38155" y="29067"/>
                  <a:pt x="37739" y="27422"/>
                </a:cubicBezTo>
                <a:cubicBezTo>
                  <a:pt x="37551" y="26669"/>
                  <a:pt x="37385" y="25900"/>
                  <a:pt x="37219" y="25152"/>
                </a:cubicBezTo>
                <a:cubicBezTo>
                  <a:pt x="37008" y="24172"/>
                  <a:pt x="36781" y="23158"/>
                  <a:pt x="36510" y="22162"/>
                </a:cubicBezTo>
                <a:cubicBezTo>
                  <a:pt x="35347" y="17936"/>
                  <a:pt x="33143" y="13833"/>
                  <a:pt x="30302" y="10610"/>
                </a:cubicBezTo>
                <a:cubicBezTo>
                  <a:pt x="29560" y="9768"/>
                  <a:pt x="28564" y="8750"/>
                  <a:pt x="27428" y="8318"/>
                </a:cubicBezTo>
                <a:cubicBezTo>
                  <a:pt x="26998" y="8156"/>
                  <a:pt x="26575" y="8088"/>
                  <a:pt x="26168" y="8088"/>
                </a:cubicBezTo>
                <a:cubicBezTo>
                  <a:pt x="25085" y="8088"/>
                  <a:pt x="24116" y="8571"/>
                  <a:pt x="23419" y="9054"/>
                </a:cubicBezTo>
                <a:cubicBezTo>
                  <a:pt x="21525" y="10366"/>
                  <a:pt x="20501" y="12355"/>
                  <a:pt x="20606" y="14503"/>
                </a:cubicBezTo>
                <a:cubicBezTo>
                  <a:pt x="20717" y="16668"/>
                  <a:pt x="21896" y="18706"/>
                  <a:pt x="23037" y="20672"/>
                </a:cubicBezTo>
                <a:cubicBezTo>
                  <a:pt x="23275" y="21076"/>
                  <a:pt x="23519" y="21497"/>
                  <a:pt x="23746" y="21907"/>
                </a:cubicBezTo>
                <a:cubicBezTo>
                  <a:pt x="25391" y="24881"/>
                  <a:pt x="26565" y="28181"/>
                  <a:pt x="27140" y="31459"/>
                </a:cubicBezTo>
                <a:cubicBezTo>
                  <a:pt x="27356" y="32689"/>
                  <a:pt x="27545" y="34261"/>
                  <a:pt x="27085" y="35485"/>
                </a:cubicBezTo>
                <a:cubicBezTo>
                  <a:pt x="26432" y="37219"/>
                  <a:pt x="24798" y="37739"/>
                  <a:pt x="23065" y="38287"/>
                </a:cubicBezTo>
                <a:cubicBezTo>
                  <a:pt x="21403" y="38808"/>
                  <a:pt x="19687" y="39356"/>
                  <a:pt x="18906" y="41062"/>
                </a:cubicBezTo>
                <a:cubicBezTo>
                  <a:pt x="18059" y="42917"/>
                  <a:pt x="18662" y="45337"/>
                  <a:pt x="19238" y="47674"/>
                </a:cubicBezTo>
                <a:cubicBezTo>
                  <a:pt x="19427" y="48410"/>
                  <a:pt x="19615" y="49174"/>
                  <a:pt x="19753" y="49900"/>
                </a:cubicBezTo>
                <a:cubicBezTo>
                  <a:pt x="20246" y="52497"/>
                  <a:pt x="20058" y="54933"/>
                  <a:pt x="19222" y="56755"/>
                </a:cubicBezTo>
                <a:cubicBezTo>
                  <a:pt x="18640" y="58018"/>
                  <a:pt x="17256" y="58832"/>
                  <a:pt x="15916" y="59624"/>
                </a:cubicBezTo>
                <a:cubicBezTo>
                  <a:pt x="14393" y="60521"/>
                  <a:pt x="12820" y="61446"/>
                  <a:pt x="12410" y="63046"/>
                </a:cubicBezTo>
                <a:cubicBezTo>
                  <a:pt x="12111" y="64231"/>
                  <a:pt x="12477" y="65660"/>
                  <a:pt x="13523" y="67415"/>
                </a:cubicBezTo>
                <a:cubicBezTo>
                  <a:pt x="14016" y="68229"/>
                  <a:pt x="14542" y="68783"/>
                  <a:pt x="15091" y="69060"/>
                </a:cubicBezTo>
                <a:cubicBezTo>
                  <a:pt x="15430" y="69233"/>
                  <a:pt x="15765" y="69302"/>
                  <a:pt x="16095" y="69302"/>
                </a:cubicBezTo>
                <a:cubicBezTo>
                  <a:pt x="16716" y="69302"/>
                  <a:pt x="17319" y="69055"/>
                  <a:pt x="17898" y="68783"/>
                </a:cubicBezTo>
                <a:lnTo>
                  <a:pt x="17915" y="68778"/>
                </a:lnTo>
                <a:cubicBezTo>
                  <a:pt x="17963" y="68754"/>
                  <a:pt x="18008" y="68745"/>
                  <a:pt x="18049" y="68745"/>
                </a:cubicBezTo>
                <a:cubicBezTo>
                  <a:pt x="18179" y="68745"/>
                  <a:pt x="18263" y="68841"/>
                  <a:pt x="18280" y="68866"/>
                </a:cubicBezTo>
                <a:cubicBezTo>
                  <a:pt x="18308" y="68894"/>
                  <a:pt x="18424" y="69060"/>
                  <a:pt x="18280" y="69237"/>
                </a:cubicBezTo>
                <a:cubicBezTo>
                  <a:pt x="18114" y="69437"/>
                  <a:pt x="17954" y="69630"/>
                  <a:pt x="17793" y="69813"/>
                </a:cubicBezTo>
                <a:cubicBezTo>
                  <a:pt x="15063" y="72947"/>
                  <a:pt x="11414" y="75162"/>
                  <a:pt x="7908" y="77167"/>
                </a:cubicBezTo>
                <a:cubicBezTo>
                  <a:pt x="6908" y="77737"/>
                  <a:pt x="5856" y="78278"/>
                  <a:pt x="4809" y="78278"/>
                </a:cubicBezTo>
                <a:cubicBezTo>
                  <a:pt x="4576" y="78278"/>
                  <a:pt x="4342" y="78251"/>
                  <a:pt x="4110" y="78192"/>
                </a:cubicBezTo>
                <a:cubicBezTo>
                  <a:pt x="3384" y="78003"/>
                  <a:pt x="2692" y="77483"/>
                  <a:pt x="2050" y="76647"/>
                </a:cubicBezTo>
                <a:cubicBezTo>
                  <a:pt x="793" y="75018"/>
                  <a:pt x="289" y="73584"/>
                  <a:pt x="505" y="72272"/>
                </a:cubicBezTo>
                <a:cubicBezTo>
                  <a:pt x="865" y="70046"/>
                  <a:pt x="3201" y="68479"/>
                  <a:pt x="5671" y="66823"/>
                </a:cubicBezTo>
                <a:cubicBezTo>
                  <a:pt x="7681" y="65472"/>
                  <a:pt x="9763" y="64076"/>
                  <a:pt x="10694" y="62276"/>
                </a:cubicBezTo>
                <a:cubicBezTo>
                  <a:pt x="12001" y="59740"/>
                  <a:pt x="12366" y="56606"/>
                  <a:pt x="11724" y="53444"/>
                </a:cubicBezTo>
                <a:cubicBezTo>
                  <a:pt x="11547" y="52574"/>
                  <a:pt x="11292" y="51672"/>
                  <a:pt x="11054" y="50797"/>
                </a:cubicBezTo>
                <a:cubicBezTo>
                  <a:pt x="10301" y="48100"/>
                  <a:pt x="9531" y="45309"/>
                  <a:pt x="10766" y="42900"/>
                </a:cubicBezTo>
                <a:cubicBezTo>
                  <a:pt x="11895" y="40702"/>
                  <a:pt x="14338" y="39616"/>
                  <a:pt x="16702" y="38570"/>
                </a:cubicBezTo>
                <a:cubicBezTo>
                  <a:pt x="18563" y="37739"/>
                  <a:pt x="20490" y="36886"/>
                  <a:pt x="21780" y="35474"/>
                </a:cubicBezTo>
                <a:cubicBezTo>
                  <a:pt x="22223" y="34987"/>
                  <a:pt x="22577" y="34444"/>
                  <a:pt x="22827" y="33863"/>
                </a:cubicBezTo>
                <a:cubicBezTo>
                  <a:pt x="23569" y="32152"/>
                  <a:pt x="23347" y="30202"/>
                  <a:pt x="23065" y="28691"/>
                </a:cubicBezTo>
                <a:cubicBezTo>
                  <a:pt x="22334" y="24737"/>
                  <a:pt x="20728" y="20910"/>
                  <a:pt x="18419" y="17621"/>
                </a:cubicBezTo>
                <a:cubicBezTo>
                  <a:pt x="18103" y="17167"/>
                  <a:pt x="17765" y="16707"/>
                  <a:pt x="17433" y="16264"/>
                </a:cubicBezTo>
                <a:cubicBezTo>
                  <a:pt x="15866" y="14149"/>
                  <a:pt x="14249" y="11956"/>
                  <a:pt x="14166" y="9392"/>
                </a:cubicBezTo>
                <a:cubicBezTo>
                  <a:pt x="14088" y="6856"/>
                  <a:pt x="15589" y="4231"/>
                  <a:pt x="18280" y="2193"/>
                </a:cubicBezTo>
                <a:cubicBezTo>
                  <a:pt x="19482" y="1285"/>
                  <a:pt x="21237" y="277"/>
                  <a:pt x="23115" y="277"/>
                </a:cubicBezTo>
                <a:close/>
                <a:moveTo>
                  <a:pt x="23110" y="0"/>
                </a:moveTo>
                <a:cubicBezTo>
                  <a:pt x="21160" y="0"/>
                  <a:pt x="19349" y="1036"/>
                  <a:pt x="18114" y="1971"/>
                </a:cubicBezTo>
                <a:cubicBezTo>
                  <a:pt x="15345" y="4065"/>
                  <a:pt x="13806" y="6773"/>
                  <a:pt x="13889" y="9397"/>
                </a:cubicBezTo>
                <a:cubicBezTo>
                  <a:pt x="13972" y="12055"/>
                  <a:pt x="15617" y="14276"/>
                  <a:pt x="17212" y="16425"/>
                </a:cubicBezTo>
                <a:cubicBezTo>
                  <a:pt x="17538" y="16868"/>
                  <a:pt x="17876" y="17327"/>
                  <a:pt x="18192" y="17776"/>
                </a:cubicBezTo>
                <a:cubicBezTo>
                  <a:pt x="20479" y="21038"/>
                  <a:pt x="22068" y="24825"/>
                  <a:pt x="22793" y="28740"/>
                </a:cubicBezTo>
                <a:cubicBezTo>
                  <a:pt x="23065" y="30213"/>
                  <a:pt x="23286" y="32113"/>
                  <a:pt x="22577" y="33758"/>
                </a:cubicBezTo>
                <a:cubicBezTo>
                  <a:pt x="21553" y="36111"/>
                  <a:pt x="19028" y="37230"/>
                  <a:pt x="16591" y="38315"/>
                </a:cubicBezTo>
                <a:cubicBezTo>
                  <a:pt x="14182" y="39384"/>
                  <a:pt x="11696" y="40486"/>
                  <a:pt x="10517" y="42778"/>
                </a:cubicBezTo>
                <a:cubicBezTo>
                  <a:pt x="9232" y="45276"/>
                  <a:pt x="10024" y="48122"/>
                  <a:pt x="10788" y="50874"/>
                </a:cubicBezTo>
                <a:cubicBezTo>
                  <a:pt x="11026" y="51744"/>
                  <a:pt x="11275" y="52635"/>
                  <a:pt x="11452" y="53499"/>
                </a:cubicBezTo>
                <a:cubicBezTo>
                  <a:pt x="12078" y="56595"/>
                  <a:pt x="11724" y="59668"/>
                  <a:pt x="10445" y="62149"/>
                </a:cubicBezTo>
                <a:cubicBezTo>
                  <a:pt x="9553" y="63888"/>
                  <a:pt x="7499" y="65261"/>
                  <a:pt x="5516" y="66596"/>
                </a:cubicBezTo>
                <a:cubicBezTo>
                  <a:pt x="3107" y="68213"/>
                  <a:pt x="615" y="69885"/>
                  <a:pt x="233" y="72228"/>
                </a:cubicBezTo>
                <a:cubicBezTo>
                  <a:pt x="1" y="73623"/>
                  <a:pt x="527" y="75124"/>
                  <a:pt x="1828" y="76818"/>
                </a:cubicBezTo>
                <a:cubicBezTo>
                  <a:pt x="2509" y="77704"/>
                  <a:pt x="3257" y="78252"/>
                  <a:pt x="4038" y="78457"/>
                </a:cubicBezTo>
                <a:cubicBezTo>
                  <a:pt x="4298" y="78524"/>
                  <a:pt x="4558" y="78557"/>
                  <a:pt x="4818" y="78557"/>
                </a:cubicBezTo>
                <a:cubicBezTo>
                  <a:pt x="5926" y="78557"/>
                  <a:pt x="7011" y="77998"/>
                  <a:pt x="8047" y="77405"/>
                </a:cubicBezTo>
                <a:cubicBezTo>
                  <a:pt x="11425" y="75473"/>
                  <a:pt x="14958" y="73341"/>
                  <a:pt x="17688" y="70350"/>
                </a:cubicBezTo>
                <a:cubicBezTo>
                  <a:pt x="17799" y="70228"/>
                  <a:pt x="17904" y="70112"/>
                  <a:pt x="18003" y="69996"/>
                </a:cubicBezTo>
                <a:cubicBezTo>
                  <a:pt x="18164" y="69808"/>
                  <a:pt x="18330" y="69614"/>
                  <a:pt x="18491" y="69414"/>
                </a:cubicBezTo>
                <a:cubicBezTo>
                  <a:pt x="18696" y="69165"/>
                  <a:pt x="18640" y="68872"/>
                  <a:pt x="18502" y="68695"/>
                </a:cubicBezTo>
                <a:cubicBezTo>
                  <a:pt x="18401" y="68567"/>
                  <a:pt x="18238" y="68469"/>
                  <a:pt x="18049" y="68469"/>
                </a:cubicBezTo>
                <a:cubicBezTo>
                  <a:pt x="17967" y="68469"/>
                  <a:pt x="17881" y="68487"/>
                  <a:pt x="17793" y="68528"/>
                </a:cubicBezTo>
                <a:lnTo>
                  <a:pt x="17776" y="68534"/>
                </a:lnTo>
                <a:cubicBezTo>
                  <a:pt x="17231" y="68788"/>
                  <a:pt x="16662" y="69022"/>
                  <a:pt x="16088" y="69022"/>
                </a:cubicBezTo>
                <a:cubicBezTo>
                  <a:pt x="15798" y="69022"/>
                  <a:pt x="15507" y="68963"/>
                  <a:pt x="15218" y="68816"/>
                </a:cubicBezTo>
                <a:cubicBezTo>
                  <a:pt x="14714" y="68562"/>
                  <a:pt x="14227" y="68041"/>
                  <a:pt x="13762" y="67271"/>
                </a:cubicBezTo>
                <a:cubicBezTo>
                  <a:pt x="12754" y="65582"/>
                  <a:pt x="12399" y="64226"/>
                  <a:pt x="12682" y="63118"/>
                </a:cubicBezTo>
                <a:cubicBezTo>
                  <a:pt x="13058" y="61628"/>
                  <a:pt x="14515" y="60770"/>
                  <a:pt x="16054" y="59862"/>
                </a:cubicBezTo>
                <a:cubicBezTo>
                  <a:pt x="17433" y="59053"/>
                  <a:pt x="18856" y="58212"/>
                  <a:pt x="19476" y="56872"/>
                </a:cubicBezTo>
                <a:cubicBezTo>
                  <a:pt x="20335" y="54994"/>
                  <a:pt x="20529" y="52502"/>
                  <a:pt x="20025" y="49850"/>
                </a:cubicBezTo>
                <a:cubicBezTo>
                  <a:pt x="19881" y="49113"/>
                  <a:pt x="19692" y="48349"/>
                  <a:pt x="19510" y="47607"/>
                </a:cubicBezTo>
                <a:cubicBezTo>
                  <a:pt x="18939" y="45315"/>
                  <a:pt x="18352" y="42944"/>
                  <a:pt x="19155" y="41178"/>
                </a:cubicBezTo>
                <a:cubicBezTo>
                  <a:pt x="19886" y="39583"/>
                  <a:pt x="21547" y="39057"/>
                  <a:pt x="23148" y="38548"/>
                </a:cubicBezTo>
                <a:cubicBezTo>
                  <a:pt x="24870" y="38005"/>
                  <a:pt x="26642" y="37446"/>
                  <a:pt x="27345" y="35579"/>
                </a:cubicBezTo>
                <a:cubicBezTo>
                  <a:pt x="27827" y="34295"/>
                  <a:pt x="27633" y="32678"/>
                  <a:pt x="27412" y="31415"/>
                </a:cubicBezTo>
                <a:cubicBezTo>
                  <a:pt x="26830" y="28104"/>
                  <a:pt x="25645" y="24770"/>
                  <a:pt x="23990" y="21774"/>
                </a:cubicBezTo>
                <a:cubicBezTo>
                  <a:pt x="23763" y="21364"/>
                  <a:pt x="23519" y="20949"/>
                  <a:pt x="23281" y="20545"/>
                </a:cubicBezTo>
                <a:lnTo>
                  <a:pt x="23275" y="20534"/>
                </a:lnTo>
                <a:cubicBezTo>
                  <a:pt x="22151" y="18595"/>
                  <a:pt x="20988" y="16585"/>
                  <a:pt x="20883" y="14492"/>
                </a:cubicBezTo>
                <a:cubicBezTo>
                  <a:pt x="20783" y="12438"/>
                  <a:pt x="21763" y="10538"/>
                  <a:pt x="23574" y="9281"/>
                </a:cubicBezTo>
                <a:cubicBezTo>
                  <a:pt x="24233" y="8825"/>
                  <a:pt x="25151" y="8365"/>
                  <a:pt x="26169" y="8365"/>
                </a:cubicBezTo>
                <a:cubicBezTo>
                  <a:pt x="26546" y="8365"/>
                  <a:pt x="26938" y="8428"/>
                  <a:pt x="27334" y="8578"/>
                </a:cubicBezTo>
                <a:cubicBezTo>
                  <a:pt x="28409" y="8988"/>
                  <a:pt x="29372" y="9973"/>
                  <a:pt x="30092" y="10793"/>
                </a:cubicBezTo>
                <a:cubicBezTo>
                  <a:pt x="32905" y="13988"/>
                  <a:pt x="35092" y="18053"/>
                  <a:pt x="36244" y="22239"/>
                </a:cubicBezTo>
                <a:cubicBezTo>
                  <a:pt x="36516" y="23225"/>
                  <a:pt x="36737" y="24233"/>
                  <a:pt x="36953" y="25218"/>
                </a:cubicBezTo>
                <a:cubicBezTo>
                  <a:pt x="37114" y="25961"/>
                  <a:pt x="37280" y="26730"/>
                  <a:pt x="37474" y="27489"/>
                </a:cubicBezTo>
                <a:cubicBezTo>
                  <a:pt x="37889" y="29156"/>
                  <a:pt x="38349" y="30496"/>
                  <a:pt x="38908" y="31703"/>
                </a:cubicBezTo>
                <a:cubicBezTo>
                  <a:pt x="39639" y="33265"/>
                  <a:pt x="40602" y="34721"/>
                  <a:pt x="41538" y="36128"/>
                </a:cubicBezTo>
                <a:cubicBezTo>
                  <a:pt x="42701" y="37878"/>
                  <a:pt x="43903" y="39688"/>
                  <a:pt x="44623" y="41693"/>
                </a:cubicBezTo>
                <a:cubicBezTo>
                  <a:pt x="45553" y="44273"/>
                  <a:pt x="45564" y="47098"/>
                  <a:pt x="44650" y="49446"/>
                </a:cubicBezTo>
                <a:lnTo>
                  <a:pt x="44606" y="49551"/>
                </a:lnTo>
                <a:lnTo>
                  <a:pt x="45536" y="50138"/>
                </a:lnTo>
                <a:lnTo>
                  <a:pt x="45614" y="50055"/>
                </a:lnTo>
                <a:cubicBezTo>
                  <a:pt x="45636" y="50033"/>
                  <a:pt x="45653" y="50005"/>
                  <a:pt x="45675" y="49983"/>
                </a:cubicBezTo>
                <a:cubicBezTo>
                  <a:pt x="47209" y="48305"/>
                  <a:pt x="48300" y="46106"/>
                  <a:pt x="48743" y="43786"/>
                </a:cubicBezTo>
                <a:cubicBezTo>
                  <a:pt x="49208" y="41361"/>
                  <a:pt x="48975" y="38957"/>
                  <a:pt x="48067" y="36831"/>
                </a:cubicBezTo>
                <a:cubicBezTo>
                  <a:pt x="47070" y="34494"/>
                  <a:pt x="45376" y="32539"/>
                  <a:pt x="43731" y="30651"/>
                </a:cubicBezTo>
                <a:cubicBezTo>
                  <a:pt x="42435" y="29161"/>
                  <a:pt x="41090" y="27616"/>
                  <a:pt x="40104" y="25889"/>
                </a:cubicBezTo>
                <a:cubicBezTo>
                  <a:pt x="39334" y="24548"/>
                  <a:pt x="38725" y="23026"/>
                  <a:pt x="38182" y="21093"/>
                </a:cubicBezTo>
                <a:cubicBezTo>
                  <a:pt x="37933" y="20207"/>
                  <a:pt x="37717" y="19299"/>
                  <a:pt x="37507" y="18418"/>
                </a:cubicBezTo>
                <a:cubicBezTo>
                  <a:pt x="37230" y="17255"/>
                  <a:pt x="36942" y="16048"/>
                  <a:pt x="36577" y="14885"/>
                </a:cubicBezTo>
                <a:cubicBezTo>
                  <a:pt x="35032" y="9946"/>
                  <a:pt x="31969" y="5421"/>
                  <a:pt x="27954" y="2149"/>
                </a:cubicBezTo>
                <a:cubicBezTo>
                  <a:pt x="26913" y="1301"/>
                  <a:pt x="25507" y="294"/>
                  <a:pt x="23879" y="55"/>
                </a:cubicBezTo>
                <a:cubicBezTo>
                  <a:pt x="23621" y="18"/>
                  <a:pt x="23364" y="0"/>
                  <a:pt x="23110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17"/>
          <p:cNvGrpSpPr/>
          <p:nvPr/>
        </p:nvGrpSpPr>
        <p:grpSpPr>
          <a:xfrm rot="-6874575">
            <a:off x="-1209110" y="1793068"/>
            <a:ext cx="2284253" cy="1412187"/>
            <a:chOff x="7416974" y="-410849"/>
            <a:chExt cx="2284275" cy="1412200"/>
          </a:xfrm>
        </p:grpSpPr>
        <p:sp>
          <p:nvSpPr>
            <p:cNvPr id="320" name="Google Shape;320;p17"/>
            <p:cNvSpPr/>
            <p:nvPr/>
          </p:nvSpPr>
          <p:spPr>
            <a:xfrm>
              <a:off x="7416974" y="-410849"/>
              <a:ext cx="2284275" cy="1412200"/>
            </a:xfrm>
            <a:custGeom>
              <a:avLst/>
              <a:gdLst/>
              <a:ahLst/>
              <a:cxnLst/>
              <a:rect l="l" t="t" r="r" b="b"/>
              <a:pathLst>
                <a:path w="91371" h="56488" extrusionOk="0">
                  <a:moveTo>
                    <a:pt x="12828" y="548"/>
                  </a:moveTo>
                  <a:cubicBezTo>
                    <a:pt x="12888" y="548"/>
                    <a:pt x="12949" y="551"/>
                    <a:pt x="13009" y="558"/>
                  </a:cubicBezTo>
                  <a:cubicBezTo>
                    <a:pt x="13527" y="619"/>
                    <a:pt x="14017" y="953"/>
                    <a:pt x="14473" y="1286"/>
                  </a:cubicBezTo>
                  <a:cubicBezTo>
                    <a:pt x="16665" y="2916"/>
                    <a:pt x="18760" y="4854"/>
                    <a:pt x="20776" y="6721"/>
                  </a:cubicBezTo>
                  <a:cubicBezTo>
                    <a:pt x="25028" y="10648"/>
                    <a:pt x="29420" y="14716"/>
                    <a:pt x="35065" y="16188"/>
                  </a:cubicBezTo>
                  <a:cubicBezTo>
                    <a:pt x="37756" y="16890"/>
                    <a:pt x="40606" y="16960"/>
                    <a:pt x="43367" y="17021"/>
                  </a:cubicBezTo>
                  <a:cubicBezTo>
                    <a:pt x="46865" y="17100"/>
                    <a:pt x="50485" y="17188"/>
                    <a:pt x="53685" y="18608"/>
                  </a:cubicBezTo>
                  <a:cubicBezTo>
                    <a:pt x="56481" y="19853"/>
                    <a:pt x="58734" y="22001"/>
                    <a:pt x="60917" y="24078"/>
                  </a:cubicBezTo>
                  <a:lnTo>
                    <a:pt x="67518" y="30364"/>
                  </a:lnTo>
                  <a:cubicBezTo>
                    <a:pt x="69131" y="31906"/>
                    <a:pt x="70797" y="33493"/>
                    <a:pt x="72883" y="34457"/>
                  </a:cubicBezTo>
                  <a:cubicBezTo>
                    <a:pt x="74547" y="35220"/>
                    <a:pt x="76429" y="35578"/>
                    <a:pt x="78786" y="35578"/>
                  </a:cubicBezTo>
                  <a:cubicBezTo>
                    <a:pt x="78975" y="35578"/>
                    <a:pt x="79166" y="35575"/>
                    <a:pt x="79361" y="35571"/>
                  </a:cubicBezTo>
                  <a:cubicBezTo>
                    <a:pt x="79878" y="35553"/>
                    <a:pt x="80483" y="35457"/>
                    <a:pt x="81123" y="35352"/>
                  </a:cubicBezTo>
                  <a:cubicBezTo>
                    <a:pt x="81848" y="35235"/>
                    <a:pt x="82623" y="35109"/>
                    <a:pt x="83301" y="35109"/>
                  </a:cubicBezTo>
                  <a:cubicBezTo>
                    <a:pt x="83903" y="35109"/>
                    <a:pt x="84429" y="35208"/>
                    <a:pt x="84779" y="35501"/>
                  </a:cubicBezTo>
                  <a:cubicBezTo>
                    <a:pt x="85796" y="36351"/>
                    <a:pt x="86628" y="38648"/>
                    <a:pt x="87303" y="40489"/>
                  </a:cubicBezTo>
                  <a:cubicBezTo>
                    <a:pt x="87610" y="41330"/>
                    <a:pt x="87891" y="42119"/>
                    <a:pt x="88171" y="42698"/>
                  </a:cubicBezTo>
                  <a:lnTo>
                    <a:pt x="89653" y="45827"/>
                  </a:lnTo>
                  <a:cubicBezTo>
                    <a:pt x="90792" y="48221"/>
                    <a:pt x="90494" y="51008"/>
                    <a:pt x="88881" y="53112"/>
                  </a:cubicBezTo>
                  <a:lnTo>
                    <a:pt x="88820" y="53200"/>
                  </a:lnTo>
                  <a:cubicBezTo>
                    <a:pt x="87464" y="54961"/>
                    <a:pt x="85374" y="55940"/>
                    <a:pt x="83235" y="55940"/>
                  </a:cubicBezTo>
                  <a:cubicBezTo>
                    <a:pt x="82360" y="55940"/>
                    <a:pt x="81477" y="55776"/>
                    <a:pt x="80632" y="55435"/>
                  </a:cubicBezTo>
                  <a:cubicBezTo>
                    <a:pt x="75004" y="53182"/>
                    <a:pt x="70034" y="52078"/>
                    <a:pt x="65449" y="52078"/>
                  </a:cubicBezTo>
                  <a:cubicBezTo>
                    <a:pt x="64047" y="52078"/>
                    <a:pt x="62670" y="52183"/>
                    <a:pt x="61338" y="52393"/>
                  </a:cubicBezTo>
                  <a:cubicBezTo>
                    <a:pt x="59953" y="52612"/>
                    <a:pt x="58576" y="52946"/>
                    <a:pt x="57235" y="53279"/>
                  </a:cubicBezTo>
                  <a:cubicBezTo>
                    <a:pt x="55911" y="53594"/>
                    <a:pt x="54544" y="53936"/>
                    <a:pt x="53185" y="54147"/>
                  </a:cubicBezTo>
                  <a:cubicBezTo>
                    <a:pt x="51932" y="54343"/>
                    <a:pt x="50658" y="54441"/>
                    <a:pt x="49381" y="54441"/>
                  </a:cubicBezTo>
                  <a:cubicBezTo>
                    <a:pt x="47132" y="54441"/>
                    <a:pt x="44877" y="54137"/>
                    <a:pt x="42718" y="53533"/>
                  </a:cubicBezTo>
                  <a:cubicBezTo>
                    <a:pt x="40071" y="52797"/>
                    <a:pt x="38116" y="51736"/>
                    <a:pt x="36740" y="50289"/>
                  </a:cubicBezTo>
                  <a:cubicBezTo>
                    <a:pt x="35705" y="49211"/>
                    <a:pt x="34960" y="47861"/>
                    <a:pt x="34232" y="46555"/>
                  </a:cubicBezTo>
                  <a:cubicBezTo>
                    <a:pt x="33777" y="45740"/>
                    <a:pt x="33312" y="44898"/>
                    <a:pt x="32777" y="44118"/>
                  </a:cubicBezTo>
                  <a:cubicBezTo>
                    <a:pt x="30077" y="40171"/>
                    <a:pt x="25208" y="37773"/>
                    <a:pt x="20191" y="37773"/>
                  </a:cubicBezTo>
                  <a:cubicBezTo>
                    <a:pt x="19458" y="37773"/>
                    <a:pt x="18722" y="37824"/>
                    <a:pt x="17989" y="37929"/>
                  </a:cubicBezTo>
                  <a:cubicBezTo>
                    <a:pt x="17667" y="37974"/>
                    <a:pt x="17346" y="37996"/>
                    <a:pt x="17027" y="37996"/>
                  </a:cubicBezTo>
                  <a:cubicBezTo>
                    <a:pt x="14320" y="37996"/>
                    <a:pt x="11779" y="36405"/>
                    <a:pt x="10634" y="33888"/>
                  </a:cubicBezTo>
                  <a:cubicBezTo>
                    <a:pt x="7469" y="26945"/>
                    <a:pt x="4339" y="19870"/>
                    <a:pt x="1333" y="12866"/>
                  </a:cubicBezTo>
                  <a:cubicBezTo>
                    <a:pt x="588" y="11130"/>
                    <a:pt x="561" y="9210"/>
                    <a:pt x="1271" y="7457"/>
                  </a:cubicBezTo>
                  <a:cubicBezTo>
                    <a:pt x="1973" y="5713"/>
                    <a:pt x="3323" y="4345"/>
                    <a:pt x="5058" y="3609"/>
                  </a:cubicBezTo>
                  <a:lnTo>
                    <a:pt x="11396" y="944"/>
                  </a:lnTo>
                  <a:cubicBezTo>
                    <a:pt x="11841" y="756"/>
                    <a:pt x="12335" y="548"/>
                    <a:pt x="12828" y="548"/>
                  </a:cubicBezTo>
                  <a:close/>
                  <a:moveTo>
                    <a:pt x="12823" y="1"/>
                  </a:moveTo>
                  <a:cubicBezTo>
                    <a:pt x="12227" y="1"/>
                    <a:pt x="11679" y="236"/>
                    <a:pt x="11186" y="444"/>
                  </a:cubicBezTo>
                  <a:lnTo>
                    <a:pt x="4848" y="3109"/>
                  </a:lnTo>
                  <a:cubicBezTo>
                    <a:pt x="2972" y="3898"/>
                    <a:pt x="1526" y="5371"/>
                    <a:pt x="763" y="7256"/>
                  </a:cubicBezTo>
                  <a:cubicBezTo>
                    <a:pt x="0" y="9140"/>
                    <a:pt x="26" y="11209"/>
                    <a:pt x="824" y="13076"/>
                  </a:cubicBezTo>
                  <a:cubicBezTo>
                    <a:pt x="3840" y="20089"/>
                    <a:pt x="6969" y="27164"/>
                    <a:pt x="10134" y="34116"/>
                  </a:cubicBezTo>
                  <a:cubicBezTo>
                    <a:pt x="11365" y="36828"/>
                    <a:pt x="14111" y="38545"/>
                    <a:pt x="17029" y="38545"/>
                  </a:cubicBezTo>
                  <a:cubicBezTo>
                    <a:pt x="17373" y="38545"/>
                    <a:pt x="17720" y="38521"/>
                    <a:pt x="18067" y="38472"/>
                  </a:cubicBezTo>
                  <a:cubicBezTo>
                    <a:pt x="18776" y="38370"/>
                    <a:pt x="19487" y="38321"/>
                    <a:pt x="20196" y="38321"/>
                  </a:cubicBezTo>
                  <a:cubicBezTo>
                    <a:pt x="25029" y="38321"/>
                    <a:pt x="29722" y="40633"/>
                    <a:pt x="32321" y="44425"/>
                  </a:cubicBezTo>
                  <a:cubicBezTo>
                    <a:pt x="32847" y="45187"/>
                    <a:pt x="33303" y="46020"/>
                    <a:pt x="33750" y="46818"/>
                  </a:cubicBezTo>
                  <a:cubicBezTo>
                    <a:pt x="34495" y="48159"/>
                    <a:pt x="35258" y="49536"/>
                    <a:pt x="36345" y="50666"/>
                  </a:cubicBezTo>
                  <a:cubicBezTo>
                    <a:pt x="37792" y="52183"/>
                    <a:pt x="39834" y="53296"/>
                    <a:pt x="42569" y="54068"/>
                  </a:cubicBezTo>
                  <a:cubicBezTo>
                    <a:pt x="44771" y="54682"/>
                    <a:pt x="47073" y="54994"/>
                    <a:pt x="49372" y="54994"/>
                  </a:cubicBezTo>
                  <a:cubicBezTo>
                    <a:pt x="50679" y="54994"/>
                    <a:pt x="51986" y="54893"/>
                    <a:pt x="53273" y="54690"/>
                  </a:cubicBezTo>
                  <a:cubicBezTo>
                    <a:pt x="54658" y="54471"/>
                    <a:pt x="56034" y="54138"/>
                    <a:pt x="57367" y="53805"/>
                  </a:cubicBezTo>
                  <a:cubicBezTo>
                    <a:pt x="58690" y="53480"/>
                    <a:pt x="60058" y="53147"/>
                    <a:pt x="61425" y="52937"/>
                  </a:cubicBezTo>
                  <a:cubicBezTo>
                    <a:pt x="62733" y="52731"/>
                    <a:pt x="64077" y="52628"/>
                    <a:pt x="65461" y="52628"/>
                  </a:cubicBezTo>
                  <a:cubicBezTo>
                    <a:pt x="69968" y="52628"/>
                    <a:pt x="74904" y="53724"/>
                    <a:pt x="80431" y="55944"/>
                  </a:cubicBezTo>
                  <a:cubicBezTo>
                    <a:pt x="81325" y="56303"/>
                    <a:pt x="82263" y="56487"/>
                    <a:pt x="83227" y="56487"/>
                  </a:cubicBezTo>
                  <a:lnTo>
                    <a:pt x="83236" y="56487"/>
                  </a:lnTo>
                  <a:cubicBezTo>
                    <a:pt x="85576" y="56487"/>
                    <a:pt x="87829" y="55383"/>
                    <a:pt x="89250" y="53533"/>
                  </a:cubicBezTo>
                  <a:lnTo>
                    <a:pt x="89320" y="53445"/>
                  </a:lnTo>
                  <a:cubicBezTo>
                    <a:pt x="91055" y="51184"/>
                    <a:pt x="91371" y="48168"/>
                    <a:pt x="90152" y="45591"/>
                  </a:cubicBezTo>
                  <a:lnTo>
                    <a:pt x="88662" y="42461"/>
                  </a:lnTo>
                  <a:cubicBezTo>
                    <a:pt x="88399" y="41909"/>
                    <a:pt x="88119" y="41129"/>
                    <a:pt x="87812" y="40305"/>
                  </a:cubicBezTo>
                  <a:cubicBezTo>
                    <a:pt x="87084" y="38297"/>
                    <a:pt x="86260" y="36027"/>
                    <a:pt x="85129" y="35080"/>
                  </a:cubicBezTo>
                  <a:cubicBezTo>
                    <a:pt x="84660" y="34690"/>
                    <a:pt x="84007" y="34563"/>
                    <a:pt x="83286" y="34563"/>
                  </a:cubicBezTo>
                  <a:cubicBezTo>
                    <a:pt x="82565" y="34563"/>
                    <a:pt x="81776" y="34690"/>
                    <a:pt x="81036" y="34808"/>
                  </a:cubicBezTo>
                  <a:cubicBezTo>
                    <a:pt x="80413" y="34913"/>
                    <a:pt x="79826" y="35010"/>
                    <a:pt x="79352" y="35018"/>
                  </a:cubicBezTo>
                  <a:cubicBezTo>
                    <a:pt x="79137" y="35024"/>
                    <a:pt x="78925" y="35027"/>
                    <a:pt x="78718" y="35027"/>
                  </a:cubicBezTo>
                  <a:cubicBezTo>
                    <a:pt x="76476" y="35027"/>
                    <a:pt x="74684" y="34680"/>
                    <a:pt x="73120" y="33958"/>
                  </a:cubicBezTo>
                  <a:cubicBezTo>
                    <a:pt x="71112" y="33037"/>
                    <a:pt x="69473" y="31477"/>
                    <a:pt x="67895" y="29969"/>
                  </a:cubicBezTo>
                  <a:lnTo>
                    <a:pt x="61294" y="23684"/>
                  </a:lnTo>
                  <a:cubicBezTo>
                    <a:pt x="59076" y="21571"/>
                    <a:pt x="56788" y="19388"/>
                    <a:pt x="53913" y="18108"/>
                  </a:cubicBezTo>
                  <a:cubicBezTo>
                    <a:pt x="50608" y="16636"/>
                    <a:pt x="46935" y="16557"/>
                    <a:pt x="43376" y="16469"/>
                  </a:cubicBezTo>
                  <a:cubicBezTo>
                    <a:pt x="40649" y="16408"/>
                    <a:pt x="37835" y="16346"/>
                    <a:pt x="35206" y="15662"/>
                  </a:cubicBezTo>
                  <a:cubicBezTo>
                    <a:pt x="29692" y="14216"/>
                    <a:pt x="25352" y="10201"/>
                    <a:pt x="21144" y="6318"/>
                  </a:cubicBezTo>
                  <a:cubicBezTo>
                    <a:pt x="19119" y="4442"/>
                    <a:pt x="17016" y="2495"/>
                    <a:pt x="14798" y="847"/>
                  </a:cubicBezTo>
                  <a:cubicBezTo>
                    <a:pt x="14280" y="470"/>
                    <a:pt x="13728" y="85"/>
                    <a:pt x="13071" y="15"/>
                  </a:cubicBezTo>
                  <a:cubicBezTo>
                    <a:pt x="12987" y="5"/>
                    <a:pt x="12905" y="1"/>
                    <a:pt x="12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7"/>
            <p:cNvSpPr/>
            <p:nvPr/>
          </p:nvSpPr>
          <p:spPr>
            <a:xfrm>
              <a:off x="7729699" y="422226"/>
              <a:ext cx="1261275" cy="394150"/>
            </a:xfrm>
            <a:custGeom>
              <a:avLst/>
              <a:gdLst/>
              <a:ahLst/>
              <a:cxnLst/>
              <a:rect l="l" t="t" r="r" b="b"/>
              <a:pathLst>
                <a:path w="50451" h="15766" extrusionOk="0">
                  <a:moveTo>
                    <a:pt x="21259" y="594"/>
                  </a:moveTo>
                  <a:cubicBezTo>
                    <a:pt x="23570" y="594"/>
                    <a:pt x="25656" y="1108"/>
                    <a:pt x="27781" y="2160"/>
                  </a:cubicBezTo>
                  <a:cubicBezTo>
                    <a:pt x="28833" y="2677"/>
                    <a:pt x="29859" y="3300"/>
                    <a:pt x="30849" y="3896"/>
                  </a:cubicBezTo>
                  <a:cubicBezTo>
                    <a:pt x="32190" y="4702"/>
                    <a:pt x="33575" y="5535"/>
                    <a:pt x="35057" y="6158"/>
                  </a:cubicBezTo>
                  <a:cubicBezTo>
                    <a:pt x="36867" y="6917"/>
                    <a:pt x="38483" y="7025"/>
                    <a:pt x="40131" y="7025"/>
                  </a:cubicBezTo>
                  <a:cubicBezTo>
                    <a:pt x="40463" y="7025"/>
                    <a:pt x="40796" y="7021"/>
                    <a:pt x="41132" y="7017"/>
                  </a:cubicBezTo>
                  <a:cubicBezTo>
                    <a:pt x="41547" y="7011"/>
                    <a:pt x="41973" y="7003"/>
                    <a:pt x="42409" y="7003"/>
                  </a:cubicBezTo>
                  <a:cubicBezTo>
                    <a:pt x="42692" y="7003"/>
                    <a:pt x="42979" y="7006"/>
                    <a:pt x="43271" y="7017"/>
                  </a:cubicBezTo>
                  <a:cubicBezTo>
                    <a:pt x="45568" y="7104"/>
                    <a:pt x="47715" y="8384"/>
                    <a:pt x="48759" y="10286"/>
                  </a:cubicBezTo>
                  <a:cubicBezTo>
                    <a:pt x="49355" y="11382"/>
                    <a:pt x="49819" y="12934"/>
                    <a:pt x="49320" y="13968"/>
                  </a:cubicBezTo>
                  <a:cubicBezTo>
                    <a:pt x="49057" y="14521"/>
                    <a:pt x="48539" y="14871"/>
                    <a:pt x="47768" y="15012"/>
                  </a:cubicBezTo>
                  <a:cubicBezTo>
                    <a:pt x="47259" y="15104"/>
                    <a:pt x="46743" y="15140"/>
                    <a:pt x="46227" y="15140"/>
                  </a:cubicBezTo>
                  <a:cubicBezTo>
                    <a:pt x="45323" y="15140"/>
                    <a:pt x="44416" y="15030"/>
                    <a:pt x="43534" y="14924"/>
                  </a:cubicBezTo>
                  <a:cubicBezTo>
                    <a:pt x="42640" y="14817"/>
                    <a:pt x="41716" y="14703"/>
                    <a:pt x="40790" y="14703"/>
                  </a:cubicBezTo>
                  <a:cubicBezTo>
                    <a:pt x="40725" y="14703"/>
                    <a:pt x="40661" y="14704"/>
                    <a:pt x="40597" y="14705"/>
                  </a:cubicBezTo>
                  <a:cubicBezTo>
                    <a:pt x="40194" y="14705"/>
                    <a:pt x="39756" y="14740"/>
                    <a:pt x="39221" y="14810"/>
                  </a:cubicBezTo>
                  <a:cubicBezTo>
                    <a:pt x="38897" y="14845"/>
                    <a:pt x="38555" y="14898"/>
                    <a:pt x="38222" y="14941"/>
                  </a:cubicBezTo>
                  <a:cubicBezTo>
                    <a:pt x="37419" y="15058"/>
                    <a:pt x="36604" y="15177"/>
                    <a:pt x="35798" y="15177"/>
                  </a:cubicBezTo>
                  <a:cubicBezTo>
                    <a:pt x="35089" y="15177"/>
                    <a:pt x="34388" y="15085"/>
                    <a:pt x="33707" y="14819"/>
                  </a:cubicBezTo>
                  <a:cubicBezTo>
                    <a:pt x="32068" y="14170"/>
                    <a:pt x="31200" y="12837"/>
                    <a:pt x="30288" y="11426"/>
                  </a:cubicBezTo>
                  <a:cubicBezTo>
                    <a:pt x="29859" y="10769"/>
                    <a:pt x="29420" y="10085"/>
                    <a:pt x="28894" y="9471"/>
                  </a:cubicBezTo>
                  <a:cubicBezTo>
                    <a:pt x="26974" y="7236"/>
                    <a:pt x="24231" y="5947"/>
                    <a:pt x="21373" y="5947"/>
                  </a:cubicBezTo>
                  <a:cubicBezTo>
                    <a:pt x="20785" y="5947"/>
                    <a:pt x="20198" y="6009"/>
                    <a:pt x="19620" y="6114"/>
                  </a:cubicBezTo>
                  <a:cubicBezTo>
                    <a:pt x="17358" y="6552"/>
                    <a:pt x="15298" y="7569"/>
                    <a:pt x="13299" y="8560"/>
                  </a:cubicBezTo>
                  <a:cubicBezTo>
                    <a:pt x="11064" y="9655"/>
                    <a:pt x="8749" y="10795"/>
                    <a:pt x="6225" y="11067"/>
                  </a:cubicBezTo>
                  <a:cubicBezTo>
                    <a:pt x="5645" y="11129"/>
                    <a:pt x="5115" y="11158"/>
                    <a:pt x="4635" y="11158"/>
                  </a:cubicBezTo>
                  <a:cubicBezTo>
                    <a:pt x="2496" y="11158"/>
                    <a:pt x="1330" y="10598"/>
                    <a:pt x="965" y="10032"/>
                  </a:cubicBezTo>
                  <a:cubicBezTo>
                    <a:pt x="623" y="9506"/>
                    <a:pt x="728" y="8770"/>
                    <a:pt x="1263" y="7832"/>
                  </a:cubicBezTo>
                  <a:cubicBezTo>
                    <a:pt x="3428" y="4097"/>
                    <a:pt x="9644" y="2739"/>
                    <a:pt x="14176" y="1748"/>
                  </a:cubicBezTo>
                  <a:lnTo>
                    <a:pt x="14193" y="1739"/>
                  </a:lnTo>
                  <a:cubicBezTo>
                    <a:pt x="14982" y="1573"/>
                    <a:pt x="15727" y="1406"/>
                    <a:pt x="16394" y="1240"/>
                  </a:cubicBezTo>
                  <a:cubicBezTo>
                    <a:pt x="18158" y="811"/>
                    <a:pt x="19756" y="594"/>
                    <a:pt x="21259" y="594"/>
                  </a:cubicBezTo>
                  <a:close/>
                  <a:moveTo>
                    <a:pt x="21265" y="0"/>
                  </a:moveTo>
                  <a:cubicBezTo>
                    <a:pt x="19714" y="0"/>
                    <a:pt x="18068" y="226"/>
                    <a:pt x="16253" y="670"/>
                  </a:cubicBezTo>
                  <a:cubicBezTo>
                    <a:pt x="15596" y="836"/>
                    <a:pt x="14859" y="994"/>
                    <a:pt x="14079" y="1170"/>
                  </a:cubicBezTo>
                  <a:lnTo>
                    <a:pt x="14044" y="1170"/>
                  </a:lnTo>
                  <a:cubicBezTo>
                    <a:pt x="9407" y="2186"/>
                    <a:pt x="3043" y="3580"/>
                    <a:pt x="755" y="7534"/>
                  </a:cubicBezTo>
                  <a:cubicBezTo>
                    <a:pt x="97" y="8682"/>
                    <a:pt x="1" y="9629"/>
                    <a:pt x="474" y="10348"/>
                  </a:cubicBezTo>
                  <a:cubicBezTo>
                    <a:pt x="1225" y="11507"/>
                    <a:pt x="3255" y="11732"/>
                    <a:pt x="4735" y="11732"/>
                  </a:cubicBezTo>
                  <a:cubicBezTo>
                    <a:pt x="5449" y="11732"/>
                    <a:pt x="6035" y="11680"/>
                    <a:pt x="6286" y="11654"/>
                  </a:cubicBezTo>
                  <a:cubicBezTo>
                    <a:pt x="8925" y="11373"/>
                    <a:pt x="11274" y="10208"/>
                    <a:pt x="13562" y="9085"/>
                  </a:cubicBezTo>
                  <a:cubicBezTo>
                    <a:pt x="15526" y="8112"/>
                    <a:pt x="17551" y="7113"/>
                    <a:pt x="19734" y="6692"/>
                  </a:cubicBezTo>
                  <a:cubicBezTo>
                    <a:pt x="20274" y="6589"/>
                    <a:pt x="20820" y="6539"/>
                    <a:pt x="21364" y="6539"/>
                  </a:cubicBezTo>
                  <a:cubicBezTo>
                    <a:pt x="24012" y="6539"/>
                    <a:pt x="26622" y="7733"/>
                    <a:pt x="28447" y="9857"/>
                  </a:cubicBezTo>
                  <a:cubicBezTo>
                    <a:pt x="28947" y="10436"/>
                    <a:pt x="29376" y="11102"/>
                    <a:pt x="29797" y="11742"/>
                  </a:cubicBezTo>
                  <a:cubicBezTo>
                    <a:pt x="30718" y="13171"/>
                    <a:pt x="31673" y="14652"/>
                    <a:pt x="33497" y="15362"/>
                  </a:cubicBezTo>
                  <a:cubicBezTo>
                    <a:pt x="34180" y="15634"/>
                    <a:pt x="34934" y="15765"/>
                    <a:pt x="35802" y="15765"/>
                  </a:cubicBezTo>
                  <a:cubicBezTo>
                    <a:pt x="36644" y="15765"/>
                    <a:pt x="37485" y="15643"/>
                    <a:pt x="38309" y="15529"/>
                  </a:cubicBezTo>
                  <a:cubicBezTo>
                    <a:pt x="38599" y="15485"/>
                    <a:pt x="38958" y="15432"/>
                    <a:pt x="39291" y="15388"/>
                  </a:cubicBezTo>
                  <a:cubicBezTo>
                    <a:pt x="39808" y="15327"/>
                    <a:pt x="40220" y="15292"/>
                    <a:pt x="40606" y="15292"/>
                  </a:cubicBezTo>
                  <a:cubicBezTo>
                    <a:pt x="40671" y="15291"/>
                    <a:pt x="40737" y="15290"/>
                    <a:pt x="40802" y="15290"/>
                  </a:cubicBezTo>
                  <a:cubicBezTo>
                    <a:pt x="41686" y="15290"/>
                    <a:pt x="42581" y="15396"/>
                    <a:pt x="43446" y="15502"/>
                  </a:cubicBezTo>
                  <a:lnTo>
                    <a:pt x="43464" y="15502"/>
                  </a:lnTo>
                  <a:cubicBezTo>
                    <a:pt x="44369" y="15613"/>
                    <a:pt x="45299" y="15728"/>
                    <a:pt x="46237" y="15728"/>
                  </a:cubicBezTo>
                  <a:cubicBezTo>
                    <a:pt x="46781" y="15728"/>
                    <a:pt x="47327" y="15690"/>
                    <a:pt x="47873" y="15590"/>
                  </a:cubicBezTo>
                  <a:cubicBezTo>
                    <a:pt x="48838" y="15415"/>
                    <a:pt x="49504" y="14959"/>
                    <a:pt x="49854" y="14223"/>
                  </a:cubicBezTo>
                  <a:cubicBezTo>
                    <a:pt x="50450" y="12987"/>
                    <a:pt x="49942" y="11233"/>
                    <a:pt x="49267" y="10006"/>
                  </a:cubicBezTo>
                  <a:cubicBezTo>
                    <a:pt x="48136" y="7920"/>
                    <a:pt x="45787" y="6517"/>
                    <a:pt x="43297" y="6429"/>
                  </a:cubicBezTo>
                  <a:cubicBezTo>
                    <a:pt x="43001" y="6419"/>
                    <a:pt x="42711" y="6415"/>
                    <a:pt x="42425" y="6415"/>
                  </a:cubicBezTo>
                  <a:cubicBezTo>
                    <a:pt x="41982" y="6415"/>
                    <a:pt x="41549" y="6424"/>
                    <a:pt x="41123" y="6429"/>
                  </a:cubicBezTo>
                  <a:cubicBezTo>
                    <a:pt x="40791" y="6434"/>
                    <a:pt x="40465" y="6438"/>
                    <a:pt x="40145" y="6438"/>
                  </a:cubicBezTo>
                  <a:cubicBezTo>
                    <a:pt x="38514" y="6438"/>
                    <a:pt x="37007" y="6332"/>
                    <a:pt x="35285" y="5614"/>
                  </a:cubicBezTo>
                  <a:cubicBezTo>
                    <a:pt x="33847" y="5009"/>
                    <a:pt x="32480" y="4185"/>
                    <a:pt x="31147" y="3387"/>
                  </a:cubicBezTo>
                  <a:cubicBezTo>
                    <a:pt x="30148" y="2783"/>
                    <a:pt x="29113" y="2160"/>
                    <a:pt x="28044" y="1634"/>
                  </a:cubicBezTo>
                  <a:cubicBezTo>
                    <a:pt x="25830" y="538"/>
                    <a:pt x="23661" y="0"/>
                    <a:pt x="21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3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18"/>
          <p:cNvPicPr preferRelativeResize="0"/>
          <p:nvPr/>
        </p:nvPicPr>
        <p:blipFill rotWithShape="1">
          <a:blip r:embed="rId2">
            <a:alphaModFix/>
          </a:blip>
          <a:srcRect t="15132" b="472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8"/>
          <p:cNvSpPr/>
          <p:nvPr/>
        </p:nvSpPr>
        <p:spPr>
          <a:xfrm>
            <a:off x="0" y="-4875"/>
            <a:ext cx="9144000" cy="5143500"/>
          </a:xfrm>
          <a:prstGeom prst="rect">
            <a:avLst/>
          </a:prstGeom>
          <a:solidFill>
            <a:srgbClr val="F1EAEA">
              <a:alpha val="65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8"/>
          <p:cNvSpPr txBox="1">
            <a:spLocks noGrp="1"/>
          </p:cNvSpPr>
          <p:nvPr>
            <p:ph type="title"/>
          </p:nvPr>
        </p:nvSpPr>
        <p:spPr>
          <a:xfrm>
            <a:off x="713100" y="4632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326" name="Google Shape;326;p18"/>
          <p:cNvSpPr txBox="1">
            <a:spLocks noGrp="1"/>
          </p:cNvSpPr>
          <p:nvPr>
            <p:ph type="subTitle" idx="1"/>
          </p:nvPr>
        </p:nvSpPr>
        <p:spPr>
          <a:xfrm>
            <a:off x="1749895" y="1763300"/>
            <a:ext cx="2666700" cy="7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18"/>
          <p:cNvSpPr txBox="1">
            <a:spLocks noGrp="1"/>
          </p:cNvSpPr>
          <p:nvPr>
            <p:ph type="subTitle" idx="2"/>
          </p:nvPr>
        </p:nvSpPr>
        <p:spPr>
          <a:xfrm>
            <a:off x="1749899" y="1369683"/>
            <a:ext cx="1614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2000" b="1">
                <a:latin typeface="강원교육모두 Bold" panose="02020603020101020101" pitchFamily="18" charset="-127"/>
                <a:ea typeface="강원교육모두 Bold" panose="02020603020101020101" pitchFamily="18" charset="-127"/>
                <a:cs typeface="강원교육모두 Bold" panose="02020603020101020101" pitchFamily="18" charset="-127"/>
                <a:sym typeface="DM Serif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 dirty="0"/>
          </a:p>
        </p:txBody>
      </p:sp>
      <p:sp>
        <p:nvSpPr>
          <p:cNvPr id="328" name="Google Shape;328;p18"/>
          <p:cNvSpPr txBox="1">
            <a:spLocks noGrp="1"/>
          </p:cNvSpPr>
          <p:nvPr>
            <p:ph type="subTitle" idx="3"/>
          </p:nvPr>
        </p:nvSpPr>
        <p:spPr>
          <a:xfrm>
            <a:off x="5720037" y="1763297"/>
            <a:ext cx="2666700" cy="7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18"/>
          <p:cNvSpPr txBox="1">
            <a:spLocks noGrp="1"/>
          </p:cNvSpPr>
          <p:nvPr>
            <p:ph type="subTitle" idx="4"/>
          </p:nvPr>
        </p:nvSpPr>
        <p:spPr>
          <a:xfrm>
            <a:off x="5720042" y="1369683"/>
            <a:ext cx="1614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2000" b="1">
                <a:latin typeface="강원교육모두 Bold" panose="02020603020101020101" pitchFamily="18" charset="-127"/>
                <a:ea typeface="강원교육모두 Bold" panose="02020603020101020101" pitchFamily="18" charset="-127"/>
                <a:cs typeface="강원교육모두 Bold" panose="02020603020101020101" pitchFamily="18" charset="-127"/>
                <a:sym typeface="DM Serif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 dirty="0"/>
          </a:p>
        </p:txBody>
      </p:sp>
      <p:sp>
        <p:nvSpPr>
          <p:cNvPr id="330" name="Google Shape;330;p18"/>
          <p:cNvSpPr txBox="1">
            <a:spLocks noGrp="1"/>
          </p:cNvSpPr>
          <p:nvPr>
            <p:ph type="subTitle" idx="5"/>
          </p:nvPr>
        </p:nvSpPr>
        <p:spPr>
          <a:xfrm>
            <a:off x="1749895" y="3207557"/>
            <a:ext cx="2666700" cy="7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18"/>
          <p:cNvSpPr txBox="1">
            <a:spLocks noGrp="1"/>
          </p:cNvSpPr>
          <p:nvPr>
            <p:ph type="subTitle" idx="6"/>
          </p:nvPr>
        </p:nvSpPr>
        <p:spPr>
          <a:xfrm>
            <a:off x="1749899" y="2813958"/>
            <a:ext cx="1614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2000" b="1">
                <a:latin typeface="강원교육모두 Bold" panose="02020603020101020101" pitchFamily="18" charset="-127"/>
                <a:ea typeface="강원교육모두 Bold" panose="02020603020101020101" pitchFamily="18" charset="-127"/>
                <a:cs typeface="강원교육모두 Bold" panose="02020603020101020101" pitchFamily="18" charset="-127"/>
                <a:sym typeface="DM Serif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 dirty="0"/>
          </a:p>
        </p:txBody>
      </p:sp>
      <p:sp>
        <p:nvSpPr>
          <p:cNvPr id="332" name="Google Shape;332;p18"/>
          <p:cNvSpPr txBox="1">
            <a:spLocks noGrp="1"/>
          </p:cNvSpPr>
          <p:nvPr>
            <p:ph type="subTitle" idx="7"/>
          </p:nvPr>
        </p:nvSpPr>
        <p:spPr>
          <a:xfrm>
            <a:off x="5720037" y="3207560"/>
            <a:ext cx="2666700" cy="7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18"/>
          <p:cNvSpPr txBox="1">
            <a:spLocks noGrp="1"/>
          </p:cNvSpPr>
          <p:nvPr>
            <p:ph type="subTitle" idx="8"/>
          </p:nvPr>
        </p:nvSpPr>
        <p:spPr>
          <a:xfrm>
            <a:off x="5720042" y="2813958"/>
            <a:ext cx="1614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2000" b="1">
                <a:latin typeface="강원교육모두 Bold" panose="02020603020101020101" pitchFamily="18" charset="-127"/>
                <a:ea typeface="강원교육모두 Bold" panose="02020603020101020101" pitchFamily="18" charset="-127"/>
                <a:cs typeface="강원교육모두 Bold" panose="02020603020101020101" pitchFamily="18" charset="-127"/>
                <a:sym typeface="DM Serif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 dirty="0"/>
          </a:p>
        </p:txBody>
      </p:sp>
      <p:grpSp>
        <p:nvGrpSpPr>
          <p:cNvPr id="334" name="Google Shape;334;p18"/>
          <p:cNvGrpSpPr/>
          <p:nvPr/>
        </p:nvGrpSpPr>
        <p:grpSpPr>
          <a:xfrm flipH="1">
            <a:off x="713115" y="4274009"/>
            <a:ext cx="7721289" cy="410380"/>
            <a:chOff x="713115" y="4274009"/>
            <a:chExt cx="7721289" cy="410380"/>
          </a:xfrm>
        </p:grpSpPr>
        <p:sp>
          <p:nvSpPr>
            <p:cNvPr id="335" name="Google Shape;335;p18"/>
            <p:cNvSpPr/>
            <p:nvPr/>
          </p:nvSpPr>
          <p:spPr>
            <a:xfrm>
              <a:off x="6861154" y="4670525"/>
              <a:ext cx="1573251" cy="11800"/>
            </a:xfrm>
            <a:custGeom>
              <a:avLst/>
              <a:gdLst/>
              <a:ahLst/>
              <a:cxnLst/>
              <a:rect l="l" t="t" r="r" b="b"/>
              <a:pathLst>
                <a:path w="38015" h="506" extrusionOk="0">
                  <a:moveTo>
                    <a:pt x="338" y="0"/>
                  </a:moveTo>
                  <a:cubicBezTo>
                    <a:pt x="1" y="0"/>
                    <a:pt x="1" y="506"/>
                    <a:pt x="338" y="506"/>
                  </a:cubicBezTo>
                  <a:lnTo>
                    <a:pt x="37677" y="506"/>
                  </a:lnTo>
                  <a:cubicBezTo>
                    <a:pt x="38014" y="506"/>
                    <a:pt x="38014" y="0"/>
                    <a:pt x="37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8"/>
            <p:cNvSpPr/>
            <p:nvPr/>
          </p:nvSpPr>
          <p:spPr>
            <a:xfrm>
              <a:off x="7659861" y="4508808"/>
              <a:ext cx="266472" cy="175581"/>
            </a:xfrm>
            <a:custGeom>
              <a:avLst/>
              <a:gdLst/>
              <a:ahLst/>
              <a:cxnLst/>
              <a:rect l="l" t="t" r="r" b="b"/>
              <a:pathLst>
                <a:path w="11428" h="7530" extrusionOk="0">
                  <a:moveTo>
                    <a:pt x="5896" y="1"/>
                  </a:moveTo>
                  <a:cubicBezTo>
                    <a:pt x="4914" y="1"/>
                    <a:pt x="4380" y="1040"/>
                    <a:pt x="4072" y="1826"/>
                  </a:cubicBezTo>
                  <a:cubicBezTo>
                    <a:pt x="3770" y="2569"/>
                    <a:pt x="3641" y="3355"/>
                    <a:pt x="3654" y="4143"/>
                  </a:cubicBezTo>
                  <a:lnTo>
                    <a:pt x="3654" y="4143"/>
                  </a:lnTo>
                  <a:cubicBezTo>
                    <a:pt x="3058" y="3431"/>
                    <a:pt x="2206" y="2647"/>
                    <a:pt x="1406" y="2647"/>
                  </a:cubicBezTo>
                  <a:cubicBezTo>
                    <a:pt x="1112" y="2647"/>
                    <a:pt x="826" y="2752"/>
                    <a:pt x="562" y="3005"/>
                  </a:cubicBezTo>
                  <a:cubicBezTo>
                    <a:pt x="1" y="3566"/>
                    <a:pt x="338" y="4380"/>
                    <a:pt x="618" y="4998"/>
                  </a:cubicBezTo>
                  <a:cubicBezTo>
                    <a:pt x="1011" y="5868"/>
                    <a:pt x="1489" y="6655"/>
                    <a:pt x="2078" y="7384"/>
                  </a:cubicBezTo>
                  <a:cubicBezTo>
                    <a:pt x="2128" y="7456"/>
                    <a:pt x="2191" y="7485"/>
                    <a:pt x="2253" y="7485"/>
                  </a:cubicBezTo>
                  <a:cubicBezTo>
                    <a:pt x="2435" y="7485"/>
                    <a:pt x="2611" y="7229"/>
                    <a:pt x="2443" y="7020"/>
                  </a:cubicBezTo>
                  <a:cubicBezTo>
                    <a:pt x="2050" y="6514"/>
                    <a:pt x="1713" y="5981"/>
                    <a:pt x="1404" y="5419"/>
                  </a:cubicBezTo>
                  <a:cubicBezTo>
                    <a:pt x="1152" y="4970"/>
                    <a:pt x="534" y="4044"/>
                    <a:pt x="843" y="3510"/>
                  </a:cubicBezTo>
                  <a:cubicBezTo>
                    <a:pt x="962" y="3280"/>
                    <a:pt x="1145" y="3195"/>
                    <a:pt x="1351" y="3195"/>
                  </a:cubicBezTo>
                  <a:cubicBezTo>
                    <a:pt x="1773" y="3195"/>
                    <a:pt x="2291" y="3555"/>
                    <a:pt x="2556" y="3763"/>
                  </a:cubicBezTo>
                  <a:cubicBezTo>
                    <a:pt x="3033" y="4184"/>
                    <a:pt x="3426" y="4633"/>
                    <a:pt x="3763" y="5139"/>
                  </a:cubicBezTo>
                  <a:cubicBezTo>
                    <a:pt x="3823" y="5238"/>
                    <a:pt x="3908" y="5281"/>
                    <a:pt x="3990" y="5281"/>
                  </a:cubicBezTo>
                  <a:cubicBezTo>
                    <a:pt x="4138" y="5281"/>
                    <a:pt x="4276" y="5141"/>
                    <a:pt x="4240" y="4942"/>
                  </a:cubicBezTo>
                  <a:cubicBezTo>
                    <a:pt x="4100" y="4072"/>
                    <a:pt x="4184" y="3173"/>
                    <a:pt x="4437" y="2303"/>
                  </a:cubicBezTo>
                  <a:cubicBezTo>
                    <a:pt x="4646" y="1702"/>
                    <a:pt x="5098" y="542"/>
                    <a:pt x="5883" y="542"/>
                  </a:cubicBezTo>
                  <a:cubicBezTo>
                    <a:pt x="5942" y="542"/>
                    <a:pt x="6002" y="549"/>
                    <a:pt x="6065" y="562"/>
                  </a:cubicBezTo>
                  <a:cubicBezTo>
                    <a:pt x="6879" y="731"/>
                    <a:pt x="7328" y="1685"/>
                    <a:pt x="7525" y="2415"/>
                  </a:cubicBezTo>
                  <a:cubicBezTo>
                    <a:pt x="7721" y="3229"/>
                    <a:pt x="7749" y="4072"/>
                    <a:pt x="7749" y="4886"/>
                  </a:cubicBezTo>
                  <a:cubicBezTo>
                    <a:pt x="7749" y="5058"/>
                    <a:pt x="7890" y="5152"/>
                    <a:pt x="8028" y="5152"/>
                  </a:cubicBezTo>
                  <a:cubicBezTo>
                    <a:pt x="8138" y="5152"/>
                    <a:pt x="8246" y="5094"/>
                    <a:pt x="8283" y="4970"/>
                  </a:cubicBezTo>
                  <a:cubicBezTo>
                    <a:pt x="8423" y="4380"/>
                    <a:pt x="8788" y="3847"/>
                    <a:pt x="9293" y="3510"/>
                  </a:cubicBezTo>
                  <a:cubicBezTo>
                    <a:pt x="9503" y="3371"/>
                    <a:pt x="9841" y="3221"/>
                    <a:pt x="10155" y="3221"/>
                  </a:cubicBezTo>
                  <a:cubicBezTo>
                    <a:pt x="10348" y="3221"/>
                    <a:pt x="10531" y="3277"/>
                    <a:pt x="10669" y="3426"/>
                  </a:cubicBezTo>
                  <a:cubicBezTo>
                    <a:pt x="10866" y="3651"/>
                    <a:pt x="10809" y="4072"/>
                    <a:pt x="10781" y="4380"/>
                  </a:cubicBezTo>
                  <a:cubicBezTo>
                    <a:pt x="10753" y="4717"/>
                    <a:pt x="10725" y="5054"/>
                    <a:pt x="10669" y="5391"/>
                  </a:cubicBezTo>
                  <a:cubicBezTo>
                    <a:pt x="10557" y="6009"/>
                    <a:pt x="10388" y="6626"/>
                    <a:pt x="10164" y="7216"/>
                  </a:cubicBezTo>
                  <a:cubicBezTo>
                    <a:pt x="10095" y="7404"/>
                    <a:pt x="10256" y="7529"/>
                    <a:pt x="10417" y="7529"/>
                  </a:cubicBezTo>
                  <a:cubicBezTo>
                    <a:pt x="10521" y="7529"/>
                    <a:pt x="10625" y="7477"/>
                    <a:pt x="10669" y="7356"/>
                  </a:cubicBezTo>
                  <a:cubicBezTo>
                    <a:pt x="11006" y="6486"/>
                    <a:pt x="11203" y="5588"/>
                    <a:pt x="11287" y="4689"/>
                  </a:cubicBezTo>
                  <a:cubicBezTo>
                    <a:pt x="11343" y="4016"/>
                    <a:pt x="11427" y="3173"/>
                    <a:pt x="10725" y="2836"/>
                  </a:cubicBezTo>
                  <a:cubicBezTo>
                    <a:pt x="10502" y="2723"/>
                    <a:pt x="10280" y="2672"/>
                    <a:pt x="10062" y="2672"/>
                  </a:cubicBezTo>
                  <a:cubicBezTo>
                    <a:pt x="9353" y="2672"/>
                    <a:pt x="8694" y="3206"/>
                    <a:pt x="8248" y="3837"/>
                  </a:cubicBezTo>
                  <a:lnTo>
                    <a:pt x="8248" y="3837"/>
                  </a:lnTo>
                  <a:cubicBezTo>
                    <a:pt x="8209" y="3120"/>
                    <a:pt x="8116" y="2399"/>
                    <a:pt x="7834" y="1741"/>
                  </a:cubicBezTo>
                  <a:cubicBezTo>
                    <a:pt x="7525" y="927"/>
                    <a:pt x="6851" y="1"/>
                    <a:pt x="5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8"/>
            <p:cNvSpPr/>
            <p:nvPr/>
          </p:nvSpPr>
          <p:spPr>
            <a:xfrm>
              <a:off x="3867475" y="4670525"/>
              <a:ext cx="879097" cy="11800"/>
            </a:xfrm>
            <a:custGeom>
              <a:avLst/>
              <a:gdLst/>
              <a:ahLst/>
              <a:cxnLst/>
              <a:rect l="l" t="t" r="r" b="b"/>
              <a:pathLst>
                <a:path w="38015" h="506" extrusionOk="0">
                  <a:moveTo>
                    <a:pt x="338" y="0"/>
                  </a:moveTo>
                  <a:cubicBezTo>
                    <a:pt x="1" y="0"/>
                    <a:pt x="1" y="506"/>
                    <a:pt x="338" y="506"/>
                  </a:cubicBezTo>
                  <a:lnTo>
                    <a:pt x="37677" y="506"/>
                  </a:lnTo>
                  <a:cubicBezTo>
                    <a:pt x="38014" y="506"/>
                    <a:pt x="38014" y="0"/>
                    <a:pt x="37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8"/>
            <p:cNvSpPr/>
            <p:nvPr/>
          </p:nvSpPr>
          <p:spPr>
            <a:xfrm>
              <a:off x="4134359" y="4506705"/>
              <a:ext cx="266472" cy="175581"/>
            </a:xfrm>
            <a:custGeom>
              <a:avLst/>
              <a:gdLst/>
              <a:ahLst/>
              <a:cxnLst/>
              <a:rect l="l" t="t" r="r" b="b"/>
              <a:pathLst>
                <a:path w="11428" h="7530" extrusionOk="0">
                  <a:moveTo>
                    <a:pt x="5896" y="1"/>
                  </a:moveTo>
                  <a:cubicBezTo>
                    <a:pt x="4914" y="1"/>
                    <a:pt x="4380" y="1040"/>
                    <a:pt x="4072" y="1826"/>
                  </a:cubicBezTo>
                  <a:cubicBezTo>
                    <a:pt x="3770" y="2569"/>
                    <a:pt x="3641" y="3355"/>
                    <a:pt x="3654" y="4143"/>
                  </a:cubicBezTo>
                  <a:lnTo>
                    <a:pt x="3654" y="4143"/>
                  </a:lnTo>
                  <a:cubicBezTo>
                    <a:pt x="3058" y="3431"/>
                    <a:pt x="2206" y="2647"/>
                    <a:pt x="1406" y="2647"/>
                  </a:cubicBezTo>
                  <a:cubicBezTo>
                    <a:pt x="1112" y="2647"/>
                    <a:pt x="826" y="2752"/>
                    <a:pt x="562" y="3005"/>
                  </a:cubicBezTo>
                  <a:cubicBezTo>
                    <a:pt x="1" y="3566"/>
                    <a:pt x="338" y="4380"/>
                    <a:pt x="618" y="4998"/>
                  </a:cubicBezTo>
                  <a:cubicBezTo>
                    <a:pt x="1011" y="5868"/>
                    <a:pt x="1489" y="6655"/>
                    <a:pt x="2078" y="7384"/>
                  </a:cubicBezTo>
                  <a:cubicBezTo>
                    <a:pt x="2128" y="7456"/>
                    <a:pt x="2191" y="7485"/>
                    <a:pt x="2253" y="7485"/>
                  </a:cubicBezTo>
                  <a:cubicBezTo>
                    <a:pt x="2435" y="7485"/>
                    <a:pt x="2611" y="7229"/>
                    <a:pt x="2443" y="7020"/>
                  </a:cubicBezTo>
                  <a:cubicBezTo>
                    <a:pt x="2050" y="6514"/>
                    <a:pt x="1713" y="5981"/>
                    <a:pt x="1404" y="5419"/>
                  </a:cubicBezTo>
                  <a:cubicBezTo>
                    <a:pt x="1152" y="4970"/>
                    <a:pt x="534" y="4044"/>
                    <a:pt x="843" y="3510"/>
                  </a:cubicBezTo>
                  <a:cubicBezTo>
                    <a:pt x="962" y="3280"/>
                    <a:pt x="1145" y="3195"/>
                    <a:pt x="1351" y="3195"/>
                  </a:cubicBezTo>
                  <a:cubicBezTo>
                    <a:pt x="1773" y="3195"/>
                    <a:pt x="2291" y="3555"/>
                    <a:pt x="2556" y="3763"/>
                  </a:cubicBezTo>
                  <a:cubicBezTo>
                    <a:pt x="3033" y="4184"/>
                    <a:pt x="3426" y="4633"/>
                    <a:pt x="3763" y="5139"/>
                  </a:cubicBezTo>
                  <a:cubicBezTo>
                    <a:pt x="3823" y="5238"/>
                    <a:pt x="3908" y="5281"/>
                    <a:pt x="3990" y="5281"/>
                  </a:cubicBezTo>
                  <a:cubicBezTo>
                    <a:pt x="4138" y="5281"/>
                    <a:pt x="4276" y="5141"/>
                    <a:pt x="4240" y="4942"/>
                  </a:cubicBezTo>
                  <a:cubicBezTo>
                    <a:pt x="4100" y="4072"/>
                    <a:pt x="4184" y="3173"/>
                    <a:pt x="4437" y="2303"/>
                  </a:cubicBezTo>
                  <a:cubicBezTo>
                    <a:pt x="4646" y="1702"/>
                    <a:pt x="5098" y="542"/>
                    <a:pt x="5883" y="542"/>
                  </a:cubicBezTo>
                  <a:cubicBezTo>
                    <a:pt x="5942" y="542"/>
                    <a:pt x="6002" y="549"/>
                    <a:pt x="6065" y="562"/>
                  </a:cubicBezTo>
                  <a:cubicBezTo>
                    <a:pt x="6879" y="731"/>
                    <a:pt x="7328" y="1685"/>
                    <a:pt x="7525" y="2415"/>
                  </a:cubicBezTo>
                  <a:cubicBezTo>
                    <a:pt x="7721" y="3229"/>
                    <a:pt x="7749" y="4072"/>
                    <a:pt x="7749" y="4886"/>
                  </a:cubicBezTo>
                  <a:cubicBezTo>
                    <a:pt x="7749" y="5058"/>
                    <a:pt x="7890" y="5152"/>
                    <a:pt x="8028" y="5152"/>
                  </a:cubicBezTo>
                  <a:cubicBezTo>
                    <a:pt x="8138" y="5152"/>
                    <a:pt x="8246" y="5094"/>
                    <a:pt x="8283" y="4970"/>
                  </a:cubicBezTo>
                  <a:cubicBezTo>
                    <a:pt x="8423" y="4380"/>
                    <a:pt x="8788" y="3847"/>
                    <a:pt x="9293" y="3510"/>
                  </a:cubicBezTo>
                  <a:cubicBezTo>
                    <a:pt x="9503" y="3371"/>
                    <a:pt x="9841" y="3221"/>
                    <a:pt x="10155" y="3221"/>
                  </a:cubicBezTo>
                  <a:cubicBezTo>
                    <a:pt x="10348" y="3221"/>
                    <a:pt x="10531" y="3277"/>
                    <a:pt x="10669" y="3426"/>
                  </a:cubicBezTo>
                  <a:cubicBezTo>
                    <a:pt x="10866" y="3651"/>
                    <a:pt x="10809" y="4072"/>
                    <a:pt x="10781" y="4380"/>
                  </a:cubicBezTo>
                  <a:cubicBezTo>
                    <a:pt x="10753" y="4717"/>
                    <a:pt x="10725" y="5054"/>
                    <a:pt x="10669" y="5391"/>
                  </a:cubicBezTo>
                  <a:cubicBezTo>
                    <a:pt x="10557" y="6009"/>
                    <a:pt x="10388" y="6626"/>
                    <a:pt x="10164" y="7216"/>
                  </a:cubicBezTo>
                  <a:cubicBezTo>
                    <a:pt x="10095" y="7404"/>
                    <a:pt x="10256" y="7529"/>
                    <a:pt x="10417" y="7529"/>
                  </a:cubicBezTo>
                  <a:cubicBezTo>
                    <a:pt x="10521" y="7529"/>
                    <a:pt x="10625" y="7477"/>
                    <a:pt x="10669" y="7356"/>
                  </a:cubicBezTo>
                  <a:cubicBezTo>
                    <a:pt x="11006" y="6486"/>
                    <a:pt x="11203" y="5588"/>
                    <a:pt x="11287" y="4689"/>
                  </a:cubicBezTo>
                  <a:cubicBezTo>
                    <a:pt x="11343" y="4016"/>
                    <a:pt x="11427" y="3173"/>
                    <a:pt x="10725" y="2836"/>
                  </a:cubicBezTo>
                  <a:cubicBezTo>
                    <a:pt x="10502" y="2723"/>
                    <a:pt x="10280" y="2672"/>
                    <a:pt x="10062" y="2672"/>
                  </a:cubicBezTo>
                  <a:cubicBezTo>
                    <a:pt x="9353" y="2672"/>
                    <a:pt x="8694" y="3206"/>
                    <a:pt x="8248" y="3837"/>
                  </a:cubicBezTo>
                  <a:lnTo>
                    <a:pt x="8248" y="3837"/>
                  </a:lnTo>
                  <a:cubicBezTo>
                    <a:pt x="8209" y="3120"/>
                    <a:pt x="8116" y="2399"/>
                    <a:pt x="7834" y="1741"/>
                  </a:cubicBezTo>
                  <a:cubicBezTo>
                    <a:pt x="7525" y="927"/>
                    <a:pt x="6851" y="1"/>
                    <a:pt x="5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8"/>
            <p:cNvSpPr/>
            <p:nvPr/>
          </p:nvSpPr>
          <p:spPr>
            <a:xfrm flipH="1">
              <a:off x="713115" y="4670525"/>
              <a:ext cx="835760" cy="11800"/>
            </a:xfrm>
            <a:custGeom>
              <a:avLst/>
              <a:gdLst/>
              <a:ahLst/>
              <a:cxnLst/>
              <a:rect l="l" t="t" r="r" b="b"/>
              <a:pathLst>
                <a:path w="38015" h="506" extrusionOk="0">
                  <a:moveTo>
                    <a:pt x="338" y="0"/>
                  </a:moveTo>
                  <a:cubicBezTo>
                    <a:pt x="1" y="0"/>
                    <a:pt x="1" y="506"/>
                    <a:pt x="338" y="506"/>
                  </a:cubicBezTo>
                  <a:lnTo>
                    <a:pt x="37677" y="506"/>
                  </a:lnTo>
                  <a:cubicBezTo>
                    <a:pt x="38014" y="506"/>
                    <a:pt x="38014" y="0"/>
                    <a:pt x="37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8"/>
            <p:cNvSpPr/>
            <p:nvPr/>
          </p:nvSpPr>
          <p:spPr>
            <a:xfrm flipH="1">
              <a:off x="786926" y="4505657"/>
              <a:ext cx="266472" cy="175581"/>
            </a:xfrm>
            <a:custGeom>
              <a:avLst/>
              <a:gdLst/>
              <a:ahLst/>
              <a:cxnLst/>
              <a:rect l="l" t="t" r="r" b="b"/>
              <a:pathLst>
                <a:path w="11428" h="7530" extrusionOk="0">
                  <a:moveTo>
                    <a:pt x="5896" y="1"/>
                  </a:moveTo>
                  <a:cubicBezTo>
                    <a:pt x="4914" y="1"/>
                    <a:pt x="4380" y="1040"/>
                    <a:pt x="4072" y="1826"/>
                  </a:cubicBezTo>
                  <a:cubicBezTo>
                    <a:pt x="3770" y="2569"/>
                    <a:pt x="3641" y="3355"/>
                    <a:pt x="3654" y="4143"/>
                  </a:cubicBezTo>
                  <a:lnTo>
                    <a:pt x="3654" y="4143"/>
                  </a:lnTo>
                  <a:cubicBezTo>
                    <a:pt x="3058" y="3431"/>
                    <a:pt x="2206" y="2647"/>
                    <a:pt x="1406" y="2647"/>
                  </a:cubicBezTo>
                  <a:cubicBezTo>
                    <a:pt x="1112" y="2647"/>
                    <a:pt x="826" y="2752"/>
                    <a:pt x="562" y="3005"/>
                  </a:cubicBezTo>
                  <a:cubicBezTo>
                    <a:pt x="1" y="3566"/>
                    <a:pt x="338" y="4380"/>
                    <a:pt x="618" y="4998"/>
                  </a:cubicBezTo>
                  <a:cubicBezTo>
                    <a:pt x="1011" y="5868"/>
                    <a:pt x="1489" y="6655"/>
                    <a:pt x="2078" y="7384"/>
                  </a:cubicBezTo>
                  <a:cubicBezTo>
                    <a:pt x="2128" y="7456"/>
                    <a:pt x="2191" y="7485"/>
                    <a:pt x="2253" y="7485"/>
                  </a:cubicBezTo>
                  <a:cubicBezTo>
                    <a:pt x="2435" y="7485"/>
                    <a:pt x="2611" y="7229"/>
                    <a:pt x="2443" y="7020"/>
                  </a:cubicBezTo>
                  <a:cubicBezTo>
                    <a:pt x="2050" y="6514"/>
                    <a:pt x="1713" y="5981"/>
                    <a:pt x="1404" y="5419"/>
                  </a:cubicBezTo>
                  <a:cubicBezTo>
                    <a:pt x="1152" y="4970"/>
                    <a:pt x="534" y="4044"/>
                    <a:pt x="843" y="3510"/>
                  </a:cubicBezTo>
                  <a:cubicBezTo>
                    <a:pt x="962" y="3280"/>
                    <a:pt x="1145" y="3195"/>
                    <a:pt x="1351" y="3195"/>
                  </a:cubicBezTo>
                  <a:cubicBezTo>
                    <a:pt x="1773" y="3195"/>
                    <a:pt x="2291" y="3555"/>
                    <a:pt x="2556" y="3763"/>
                  </a:cubicBezTo>
                  <a:cubicBezTo>
                    <a:pt x="3033" y="4184"/>
                    <a:pt x="3426" y="4633"/>
                    <a:pt x="3763" y="5139"/>
                  </a:cubicBezTo>
                  <a:cubicBezTo>
                    <a:pt x="3823" y="5238"/>
                    <a:pt x="3908" y="5281"/>
                    <a:pt x="3990" y="5281"/>
                  </a:cubicBezTo>
                  <a:cubicBezTo>
                    <a:pt x="4138" y="5281"/>
                    <a:pt x="4276" y="5141"/>
                    <a:pt x="4240" y="4942"/>
                  </a:cubicBezTo>
                  <a:cubicBezTo>
                    <a:pt x="4100" y="4072"/>
                    <a:pt x="4184" y="3173"/>
                    <a:pt x="4437" y="2303"/>
                  </a:cubicBezTo>
                  <a:cubicBezTo>
                    <a:pt x="4646" y="1702"/>
                    <a:pt x="5098" y="542"/>
                    <a:pt x="5883" y="542"/>
                  </a:cubicBezTo>
                  <a:cubicBezTo>
                    <a:pt x="5942" y="542"/>
                    <a:pt x="6002" y="549"/>
                    <a:pt x="6065" y="562"/>
                  </a:cubicBezTo>
                  <a:cubicBezTo>
                    <a:pt x="6879" y="731"/>
                    <a:pt x="7328" y="1685"/>
                    <a:pt x="7525" y="2415"/>
                  </a:cubicBezTo>
                  <a:cubicBezTo>
                    <a:pt x="7721" y="3229"/>
                    <a:pt x="7749" y="4072"/>
                    <a:pt x="7749" y="4886"/>
                  </a:cubicBezTo>
                  <a:cubicBezTo>
                    <a:pt x="7749" y="5058"/>
                    <a:pt x="7890" y="5152"/>
                    <a:pt x="8028" y="5152"/>
                  </a:cubicBezTo>
                  <a:cubicBezTo>
                    <a:pt x="8138" y="5152"/>
                    <a:pt x="8246" y="5094"/>
                    <a:pt x="8283" y="4970"/>
                  </a:cubicBezTo>
                  <a:cubicBezTo>
                    <a:pt x="8423" y="4380"/>
                    <a:pt x="8788" y="3847"/>
                    <a:pt x="9293" y="3510"/>
                  </a:cubicBezTo>
                  <a:cubicBezTo>
                    <a:pt x="9503" y="3371"/>
                    <a:pt x="9841" y="3221"/>
                    <a:pt x="10155" y="3221"/>
                  </a:cubicBezTo>
                  <a:cubicBezTo>
                    <a:pt x="10348" y="3221"/>
                    <a:pt x="10531" y="3277"/>
                    <a:pt x="10669" y="3426"/>
                  </a:cubicBezTo>
                  <a:cubicBezTo>
                    <a:pt x="10866" y="3651"/>
                    <a:pt x="10809" y="4072"/>
                    <a:pt x="10781" y="4380"/>
                  </a:cubicBezTo>
                  <a:cubicBezTo>
                    <a:pt x="10753" y="4717"/>
                    <a:pt x="10725" y="5054"/>
                    <a:pt x="10669" y="5391"/>
                  </a:cubicBezTo>
                  <a:cubicBezTo>
                    <a:pt x="10557" y="6009"/>
                    <a:pt x="10388" y="6626"/>
                    <a:pt x="10164" y="7216"/>
                  </a:cubicBezTo>
                  <a:cubicBezTo>
                    <a:pt x="10095" y="7404"/>
                    <a:pt x="10256" y="7529"/>
                    <a:pt x="10417" y="7529"/>
                  </a:cubicBezTo>
                  <a:cubicBezTo>
                    <a:pt x="10521" y="7529"/>
                    <a:pt x="10625" y="7477"/>
                    <a:pt x="10669" y="7356"/>
                  </a:cubicBezTo>
                  <a:cubicBezTo>
                    <a:pt x="11006" y="6486"/>
                    <a:pt x="11203" y="5588"/>
                    <a:pt x="11287" y="4689"/>
                  </a:cubicBezTo>
                  <a:cubicBezTo>
                    <a:pt x="11343" y="4016"/>
                    <a:pt x="11427" y="3173"/>
                    <a:pt x="10725" y="2836"/>
                  </a:cubicBezTo>
                  <a:cubicBezTo>
                    <a:pt x="10502" y="2723"/>
                    <a:pt x="10280" y="2672"/>
                    <a:pt x="10062" y="2672"/>
                  </a:cubicBezTo>
                  <a:cubicBezTo>
                    <a:pt x="9353" y="2672"/>
                    <a:pt x="8694" y="3206"/>
                    <a:pt x="8248" y="3837"/>
                  </a:cubicBezTo>
                  <a:lnTo>
                    <a:pt x="8248" y="3837"/>
                  </a:lnTo>
                  <a:cubicBezTo>
                    <a:pt x="8209" y="3120"/>
                    <a:pt x="8116" y="2399"/>
                    <a:pt x="7834" y="1741"/>
                  </a:cubicBezTo>
                  <a:cubicBezTo>
                    <a:pt x="7525" y="927"/>
                    <a:pt x="6851" y="1"/>
                    <a:pt x="5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8"/>
            <p:cNvSpPr/>
            <p:nvPr/>
          </p:nvSpPr>
          <p:spPr>
            <a:xfrm>
              <a:off x="2744678" y="4524732"/>
              <a:ext cx="182158" cy="143748"/>
            </a:xfrm>
            <a:custGeom>
              <a:avLst/>
              <a:gdLst/>
              <a:ahLst/>
              <a:cxnLst/>
              <a:rect l="l" t="t" r="r" b="b"/>
              <a:pathLst>
                <a:path w="8745" h="6901" extrusionOk="0">
                  <a:moveTo>
                    <a:pt x="6654" y="0"/>
                  </a:moveTo>
                  <a:cubicBezTo>
                    <a:pt x="6415" y="0"/>
                    <a:pt x="6176" y="56"/>
                    <a:pt x="5968" y="168"/>
                  </a:cubicBezTo>
                  <a:cubicBezTo>
                    <a:pt x="5490" y="455"/>
                    <a:pt x="5234" y="966"/>
                    <a:pt x="5011" y="1444"/>
                  </a:cubicBezTo>
                  <a:cubicBezTo>
                    <a:pt x="4631" y="2299"/>
                    <a:pt x="4375" y="3189"/>
                    <a:pt x="4229" y="4114"/>
                  </a:cubicBezTo>
                  <a:lnTo>
                    <a:pt x="4229" y="4114"/>
                  </a:lnTo>
                  <a:cubicBezTo>
                    <a:pt x="3920" y="3490"/>
                    <a:pt x="3655" y="2845"/>
                    <a:pt x="3192" y="2338"/>
                  </a:cubicBezTo>
                  <a:cubicBezTo>
                    <a:pt x="2765" y="1885"/>
                    <a:pt x="2138" y="1565"/>
                    <a:pt x="1516" y="1565"/>
                  </a:cubicBezTo>
                  <a:cubicBezTo>
                    <a:pt x="1393" y="1565"/>
                    <a:pt x="1270" y="1578"/>
                    <a:pt x="1149" y="1604"/>
                  </a:cubicBezTo>
                  <a:cubicBezTo>
                    <a:pt x="288" y="1795"/>
                    <a:pt x="0" y="2657"/>
                    <a:pt x="64" y="3455"/>
                  </a:cubicBezTo>
                  <a:cubicBezTo>
                    <a:pt x="160" y="4572"/>
                    <a:pt x="511" y="5657"/>
                    <a:pt x="894" y="6678"/>
                  </a:cubicBezTo>
                  <a:cubicBezTo>
                    <a:pt x="946" y="6834"/>
                    <a:pt x="1077" y="6900"/>
                    <a:pt x="1203" y="6900"/>
                  </a:cubicBezTo>
                  <a:cubicBezTo>
                    <a:pt x="1388" y="6900"/>
                    <a:pt x="1563" y="6759"/>
                    <a:pt x="1468" y="6551"/>
                  </a:cubicBezTo>
                  <a:cubicBezTo>
                    <a:pt x="1149" y="5721"/>
                    <a:pt x="926" y="4891"/>
                    <a:pt x="766" y="4029"/>
                  </a:cubicBezTo>
                  <a:cubicBezTo>
                    <a:pt x="639" y="3359"/>
                    <a:pt x="479" y="2274"/>
                    <a:pt x="1405" y="2178"/>
                  </a:cubicBezTo>
                  <a:cubicBezTo>
                    <a:pt x="1461" y="2173"/>
                    <a:pt x="1516" y="2170"/>
                    <a:pt x="1570" y="2170"/>
                  </a:cubicBezTo>
                  <a:cubicBezTo>
                    <a:pt x="3061" y="2170"/>
                    <a:pt x="3473" y="4255"/>
                    <a:pt x="4181" y="5210"/>
                  </a:cubicBezTo>
                  <a:cubicBezTo>
                    <a:pt x="4245" y="5312"/>
                    <a:pt x="4345" y="5358"/>
                    <a:pt x="4441" y="5358"/>
                  </a:cubicBezTo>
                  <a:cubicBezTo>
                    <a:pt x="4586" y="5358"/>
                    <a:pt x="4724" y="5255"/>
                    <a:pt x="4724" y="5083"/>
                  </a:cubicBezTo>
                  <a:cubicBezTo>
                    <a:pt x="4780" y="4211"/>
                    <a:pt x="5356" y="591"/>
                    <a:pt x="6670" y="591"/>
                  </a:cubicBezTo>
                  <a:cubicBezTo>
                    <a:pt x="6848" y="591"/>
                    <a:pt x="7039" y="658"/>
                    <a:pt x="7245" y="806"/>
                  </a:cubicBezTo>
                  <a:cubicBezTo>
                    <a:pt x="7947" y="1317"/>
                    <a:pt x="8107" y="2402"/>
                    <a:pt x="8107" y="3200"/>
                  </a:cubicBezTo>
                  <a:cubicBezTo>
                    <a:pt x="8075" y="4125"/>
                    <a:pt x="7787" y="4987"/>
                    <a:pt x="7277" y="5721"/>
                  </a:cubicBezTo>
                  <a:cubicBezTo>
                    <a:pt x="7119" y="5947"/>
                    <a:pt x="7328" y="6172"/>
                    <a:pt x="7543" y="6172"/>
                  </a:cubicBezTo>
                  <a:cubicBezTo>
                    <a:pt x="7632" y="6172"/>
                    <a:pt x="7722" y="6134"/>
                    <a:pt x="7787" y="6040"/>
                  </a:cubicBezTo>
                  <a:cubicBezTo>
                    <a:pt x="8426" y="5115"/>
                    <a:pt x="8745" y="3966"/>
                    <a:pt x="8681" y="2817"/>
                  </a:cubicBezTo>
                  <a:cubicBezTo>
                    <a:pt x="8617" y="1859"/>
                    <a:pt x="8298" y="647"/>
                    <a:pt x="7341" y="168"/>
                  </a:cubicBezTo>
                  <a:cubicBezTo>
                    <a:pt x="7133" y="56"/>
                    <a:pt x="6894" y="0"/>
                    <a:pt x="6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8"/>
            <p:cNvSpPr/>
            <p:nvPr/>
          </p:nvSpPr>
          <p:spPr>
            <a:xfrm flipH="1">
              <a:off x="1691089" y="4670525"/>
              <a:ext cx="355155" cy="11800"/>
            </a:xfrm>
            <a:custGeom>
              <a:avLst/>
              <a:gdLst/>
              <a:ahLst/>
              <a:cxnLst/>
              <a:rect l="l" t="t" r="r" b="b"/>
              <a:pathLst>
                <a:path w="38015" h="506" extrusionOk="0">
                  <a:moveTo>
                    <a:pt x="338" y="0"/>
                  </a:moveTo>
                  <a:cubicBezTo>
                    <a:pt x="1" y="0"/>
                    <a:pt x="1" y="506"/>
                    <a:pt x="338" y="506"/>
                  </a:cubicBezTo>
                  <a:lnTo>
                    <a:pt x="37677" y="506"/>
                  </a:lnTo>
                  <a:cubicBezTo>
                    <a:pt x="38014" y="506"/>
                    <a:pt x="38014" y="0"/>
                    <a:pt x="37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8"/>
            <p:cNvSpPr/>
            <p:nvPr/>
          </p:nvSpPr>
          <p:spPr>
            <a:xfrm flipH="1">
              <a:off x="2188525" y="4670525"/>
              <a:ext cx="1506534" cy="11800"/>
            </a:xfrm>
            <a:custGeom>
              <a:avLst/>
              <a:gdLst/>
              <a:ahLst/>
              <a:cxnLst/>
              <a:rect l="l" t="t" r="r" b="b"/>
              <a:pathLst>
                <a:path w="38015" h="506" extrusionOk="0">
                  <a:moveTo>
                    <a:pt x="338" y="0"/>
                  </a:moveTo>
                  <a:cubicBezTo>
                    <a:pt x="1" y="0"/>
                    <a:pt x="1" y="506"/>
                    <a:pt x="338" y="506"/>
                  </a:cubicBezTo>
                  <a:lnTo>
                    <a:pt x="37677" y="506"/>
                  </a:lnTo>
                  <a:cubicBezTo>
                    <a:pt x="38014" y="506"/>
                    <a:pt x="38014" y="0"/>
                    <a:pt x="37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8"/>
            <p:cNvSpPr/>
            <p:nvPr/>
          </p:nvSpPr>
          <p:spPr>
            <a:xfrm>
              <a:off x="4907425" y="4670525"/>
              <a:ext cx="1793358" cy="11800"/>
            </a:xfrm>
            <a:custGeom>
              <a:avLst/>
              <a:gdLst/>
              <a:ahLst/>
              <a:cxnLst/>
              <a:rect l="l" t="t" r="r" b="b"/>
              <a:pathLst>
                <a:path w="38015" h="506" extrusionOk="0">
                  <a:moveTo>
                    <a:pt x="338" y="0"/>
                  </a:moveTo>
                  <a:cubicBezTo>
                    <a:pt x="1" y="0"/>
                    <a:pt x="1" y="506"/>
                    <a:pt x="338" y="506"/>
                  </a:cubicBezTo>
                  <a:lnTo>
                    <a:pt x="37677" y="506"/>
                  </a:lnTo>
                  <a:cubicBezTo>
                    <a:pt x="38014" y="506"/>
                    <a:pt x="38014" y="0"/>
                    <a:pt x="37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5" name="Google Shape;345;p18"/>
            <p:cNvGrpSpPr/>
            <p:nvPr/>
          </p:nvGrpSpPr>
          <p:grpSpPr>
            <a:xfrm flipH="1">
              <a:off x="8103718" y="4274009"/>
              <a:ext cx="167536" cy="407456"/>
              <a:chOff x="5113275" y="3968900"/>
              <a:chExt cx="201075" cy="489025"/>
            </a:xfrm>
          </p:grpSpPr>
          <p:sp>
            <p:nvSpPr>
              <p:cNvPr id="346" name="Google Shape;346;p18"/>
              <p:cNvSpPr/>
              <p:nvPr/>
            </p:nvSpPr>
            <p:spPr>
              <a:xfrm>
                <a:off x="5130825" y="4101525"/>
                <a:ext cx="84725" cy="356400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14256" extrusionOk="0">
                    <a:moveTo>
                      <a:pt x="2968" y="1"/>
                    </a:moveTo>
                    <a:cubicBezTo>
                      <a:pt x="2879" y="1"/>
                      <a:pt x="2794" y="45"/>
                      <a:pt x="2745" y="153"/>
                    </a:cubicBezTo>
                    <a:cubicBezTo>
                      <a:pt x="639" y="4430"/>
                      <a:pt x="1" y="9344"/>
                      <a:pt x="990" y="14036"/>
                    </a:cubicBezTo>
                    <a:cubicBezTo>
                      <a:pt x="1016" y="14189"/>
                      <a:pt x="1123" y="14255"/>
                      <a:pt x="1238" y="14255"/>
                    </a:cubicBezTo>
                    <a:cubicBezTo>
                      <a:pt x="1411" y="14255"/>
                      <a:pt x="1603" y="14106"/>
                      <a:pt x="1564" y="13876"/>
                    </a:cubicBezTo>
                    <a:cubicBezTo>
                      <a:pt x="639" y="9344"/>
                      <a:pt x="1213" y="4589"/>
                      <a:pt x="3256" y="472"/>
                    </a:cubicBezTo>
                    <a:cubicBezTo>
                      <a:pt x="3389" y="229"/>
                      <a:pt x="3169" y="1"/>
                      <a:pt x="29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8"/>
              <p:cNvSpPr/>
              <p:nvPr/>
            </p:nvSpPr>
            <p:spPr>
              <a:xfrm>
                <a:off x="5152375" y="4114925"/>
                <a:ext cx="191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07" extrusionOk="0">
                    <a:moveTo>
                      <a:pt x="383" y="0"/>
                    </a:moveTo>
                    <a:cubicBezTo>
                      <a:pt x="0" y="0"/>
                      <a:pt x="0" y="606"/>
                      <a:pt x="383" y="606"/>
                    </a:cubicBezTo>
                    <a:cubicBezTo>
                      <a:pt x="766" y="606"/>
                      <a:pt x="766" y="0"/>
                      <a:pt x="3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18"/>
              <p:cNvSpPr/>
              <p:nvPr/>
            </p:nvSpPr>
            <p:spPr>
              <a:xfrm>
                <a:off x="5122050" y="4093375"/>
                <a:ext cx="191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07" extrusionOk="0">
                    <a:moveTo>
                      <a:pt x="384" y="0"/>
                    </a:moveTo>
                    <a:cubicBezTo>
                      <a:pt x="1" y="0"/>
                      <a:pt x="1" y="607"/>
                      <a:pt x="384" y="607"/>
                    </a:cubicBezTo>
                    <a:cubicBezTo>
                      <a:pt x="767" y="607"/>
                      <a:pt x="767" y="0"/>
                      <a:pt x="3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18"/>
              <p:cNvSpPr/>
              <p:nvPr/>
            </p:nvSpPr>
            <p:spPr>
              <a:xfrm>
                <a:off x="5113275" y="4059875"/>
                <a:ext cx="191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07" extrusionOk="0">
                    <a:moveTo>
                      <a:pt x="383" y="0"/>
                    </a:moveTo>
                    <a:cubicBezTo>
                      <a:pt x="1" y="0"/>
                      <a:pt x="1" y="606"/>
                      <a:pt x="383" y="606"/>
                    </a:cubicBezTo>
                    <a:cubicBezTo>
                      <a:pt x="766" y="606"/>
                      <a:pt x="766" y="0"/>
                      <a:pt x="3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18"/>
              <p:cNvSpPr/>
              <p:nvPr/>
            </p:nvSpPr>
            <p:spPr>
              <a:xfrm>
                <a:off x="5118850" y="4017575"/>
                <a:ext cx="199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799" h="607" extrusionOk="0">
                    <a:moveTo>
                      <a:pt x="384" y="1"/>
                    </a:moveTo>
                    <a:cubicBezTo>
                      <a:pt x="1" y="1"/>
                      <a:pt x="1" y="607"/>
                      <a:pt x="384" y="607"/>
                    </a:cubicBezTo>
                    <a:cubicBezTo>
                      <a:pt x="767" y="607"/>
                      <a:pt x="799" y="1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8"/>
              <p:cNvSpPr/>
              <p:nvPr/>
            </p:nvSpPr>
            <p:spPr>
              <a:xfrm>
                <a:off x="5152375" y="3987250"/>
                <a:ext cx="191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08" extrusionOk="0">
                    <a:moveTo>
                      <a:pt x="383" y="1"/>
                    </a:moveTo>
                    <a:cubicBezTo>
                      <a:pt x="0" y="1"/>
                      <a:pt x="0" y="607"/>
                      <a:pt x="383" y="607"/>
                    </a:cubicBezTo>
                    <a:cubicBezTo>
                      <a:pt x="766" y="607"/>
                      <a:pt x="766" y="1"/>
                      <a:pt x="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8"/>
              <p:cNvSpPr/>
              <p:nvPr/>
            </p:nvSpPr>
            <p:spPr>
              <a:xfrm>
                <a:off x="5189075" y="3968900"/>
                <a:ext cx="191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08" extrusionOk="0">
                    <a:moveTo>
                      <a:pt x="383" y="1"/>
                    </a:moveTo>
                    <a:cubicBezTo>
                      <a:pt x="0" y="1"/>
                      <a:pt x="0" y="607"/>
                      <a:pt x="383" y="607"/>
                    </a:cubicBezTo>
                    <a:cubicBezTo>
                      <a:pt x="766" y="607"/>
                      <a:pt x="766" y="1"/>
                      <a:pt x="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18"/>
              <p:cNvSpPr/>
              <p:nvPr/>
            </p:nvSpPr>
            <p:spPr>
              <a:xfrm>
                <a:off x="5228175" y="3972100"/>
                <a:ext cx="199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799" h="607" extrusionOk="0">
                    <a:moveTo>
                      <a:pt x="415" y="0"/>
                    </a:moveTo>
                    <a:cubicBezTo>
                      <a:pt x="0" y="0"/>
                      <a:pt x="0" y="607"/>
                      <a:pt x="415" y="607"/>
                    </a:cubicBezTo>
                    <a:cubicBezTo>
                      <a:pt x="798" y="607"/>
                      <a:pt x="798" y="0"/>
                      <a:pt x="4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18"/>
              <p:cNvSpPr/>
              <p:nvPr/>
            </p:nvSpPr>
            <p:spPr>
              <a:xfrm>
                <a:off x="5271250" y="3993650"/>
                <a:ext cx="19175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575" extrusionOk="0">
                    <a:moveTo>
                      <a:pt x="384" y="0"/>
                    </a:moveTo>
                    <a:cubicBezTo>
                      <a:pt x="1" y="0"/>
                      <a:pt x="1" y="575"/>
                      <a:pt x="384" y="575"/>
                    </a:cubicBezTo>
                    <a:cubicBezTo>
                      <a:pt x="767" y="575"/>
                      <a:pt x="767" y="0"/>
                      <a:pt x="3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18"/>
              <p:cNvSpPr/>
              <p:nvPr/>
            </p:nvSpPr>
            <p:spPr>
              <a:xfrm>
                <a:off x="5291200" y="4026350"/>
                <a:ext cx="15175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607" h="735" extrusionOk="0">
                    <a:moveTo>
                      <a:pt x="320" y="1"/>
                    </a:moveTo>
                    <a:cubicBezTo>
                      <a:pt x="288" y="1"/>
                      <a:pt x="256" y="33"/>
                      <a:pt x="224" y="33"/>
                    </a:cubicBezTo>
                    <a:cubicBezTo>
                      <a:pt x="192" y="33"/>
                      <a:pt x="128" y="64"/>
                      <a:pt x="96" y="96"/>
                    </a:cubicBezTo>
                    <a:cubicBezTo>
                      <a:pt x="96" y="128"/>
                      <a:pt x="64" y="128"/>
                      <a:pt x="64" y="160"/>
                    </a:cubicBezTo>
                    <a:cubicBezTo>
                      <a:pt x="32" y="192"/>
                      <a:pt x="0" y="256"/>
                      <a:pt x="0" y="320"/>
                    </a:cubicBezTo>
                    <a:lnTo>
                      <a:pt x="0" y="447"/>
                    </a:lnTo>
                    <a:cubicBezTo>
                      <a:pt x="0" y="479"/>
                      <a:pt x="32" y="511"/>
                      <a:pt x="32" y="543"/>
                    </a:cubicBezTo>
                    <a:cubicBezTo>
                      <a:pt x="64" y="575"/>
                      <a:pt x="64" y="607"/>
                      <a:pt x="96" y="639"/>
                    </a:cubicBezTo>
                    <a:cubicBezTo>
                      <a:pt x="128" y="671"/>
                      <a:pt x="160" y="703"/>
                      <a:pt x="192" y="703"/>
                    </a:cubicBezTo>
                    <a:cubicBezTo>
                      <a:pt x="224" y="735"/>
                      <a:pt x="256" y="735"/>
                      <a:pt x="320" y="735"/>
                    </a:cubicBezTo>
                    <a:lnTo>
                      <a:pt x="383" y="735"/>
                    </a:lnTo>
                    <a:cubicBezTo>
                      <a:pt x="447" y="703"/>
                      <a:pt x="479" y="671"/>
                      <a:pt x="511" y="639"/>
                    </a:cubicBezTo>
                    <a:cubicBezTo>
                      <a:pt x="543" y="639"/>
                      <a:pt x="543" y="607"/>
                      <a:pt x="575" y="575"/>
                    </a:cubicBezTo>
                    <a:cubicBezTo>
                      <a:pt x="607" y="543"/>
                      <a:pt x="607" y="479"/>
                      <a:pt x="607" y="447"/>
                    </a:cubicBezTo>
                    <a:lnTo>
                      <a:pt x="607" y="320"/>
                    </a:lnTo>
                    <a:cubicBezTo>
                      <a:pt x="607" y="256"/>
                      <a:pt x="607" y="224"/>
                      <a:pt x="575" y="192"/>
                    </a:cubicBezTo>
                    <a:cubicBezTo>
                      <a:pt x="575" y="160"/>
                      <a:pt x="543" y="128"/>
                      <a:pt x="511" y="96"/>
                    </a:cubicBezTo>
                    <a:cubicBezTo>
                      <a:pt x="479" y="64"/>
                      <a:pt x="447" y="64"/>
                      <a:pt x="415" y="33"/>
                    </a:cubicBezTo>
                    <a:cubicBezTo>
                      <a:pt x="383" y="33"/>
                      <a:pt x="351" y="1"/>
                      <a:pt x="3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18"/>
              <p:cNvSpPr/>
              <p:nvPr/>
            </p:nvSpPr>
            <p:spPr>
              <a:xfrm>
                <a:off x="5295175" y="4069425"/>
                <a:ext cx="19175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767" h="576" extrusionOk="0">
                    <a:moveTo>
                      <a:pt x="384" y="1"/>
                    </a:moveTo>
                    <a:cubicBezTo>
                      <a:pt x="1" y="1"/>
                      <a:pt x="1" y="575"/>
                      <a:pt x="384" y="575"/>
                    </a:cubicBezTo>
                    <a:cubicBezTo>
                      <a:pt x="767" y="575"/>
                      <a:pt x="767" y="1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18"/>
              <p:cNvSpPr/>
              <p:nvPr/>
            </p:nvSpPr>
            <p:spPr>
              <a:xfrm>
                <a:off x="5289600" y="4105350"/>
                <a:ext cx="191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07" extrusionOk="0">
                    <a:moveTo>
                      <a:pt x="384" y="0"/>
                    </a:moveTo>
                    <a:cubicBezTo>
                      <a:pt x="1" y="0"/>
                      <a:pt x="1" y="607"/>
                      <a:pt x="384" y="607"/>
                    </a:cubicBezTo>
                    <a:cubicBezTo>
                      <a:pt x="767" y="607"/>
                      <a:pt x="767" y="0"/>
                      <a:pt x="3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18"/>
              <p:cNvSpPr/>
              <p:nvPr/>
            </p:nvSpPr>
            <p:spPr>
              <a:xfrm>
                <a:off x="5261675" y="4135650"/>
                <a:ext cx="199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799" h="608" extrusionOk="0">
                    <a:moveTo>
                      <a:pt x="384" y="1"/>
                    </a:moveTo>
                    <a:cubicBezTo>
                      <a:pt x="1" y="1"/>
                      <a:pt x="1" y="607"/>
                      <a:pt x="384" y="607"/>
                    </a:cubicBezTo>
                    <a:cubicBezTo>
                      <a:pt x="767" y="607"/>
                      <a:pt x="798" y="1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18"/>
              <p:cNvSpPr/>
              <p:nvPr/>
            </p:nvSpPr>
            <p:spPr>
              <a:xfrm>
                <a:off x="5228175" y="4135650"/>
                <a:ext cx="199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799" h="608" extrusionOk="0">
                    <a:moveTo>
                      <a:pt x="415" y="1"/>
                    </a:moveTo>
                    <a:cubicBezTo>
                      <a:pt x="0" y="1"/>
                      <a:pt x="0" y="607"/>
                      <a:pt x="415" y="607"/>
                    </a:cubicBezTo>
                    <a:cubicBezTo>
                      <a:pt x="798" y="607"/>
                      <a:pt x="798" y="1"/>
                      <a:pt x="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18"/>
              <p:cNvSpPr/>
              <p:nvPr/>
            </p:nvSpPr>
            <p:spPr>
              <a:xfrm>
                <a:off x="5249700" y="4102950"/>
                <a:ext cx="19175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575" extrusionOk="0">
                    <a:moveTo>
                      <a:pt x="384" y="0"/>
                    </a:moveTo>
                    <a:cubicBezTo>
                      <a:pt x="1" y="0"/>
                      <a:pt x="1" y="575"/>
                      <a:pt x="384" y="575"/>
                    </a:cubicBezTo>
                    <a:cubicBezTo>
                      <a:pt x="767" y="575"/>
                      <a:pt x="767" y="0"/>
                      <a:pt x="3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18"/>
              <p:cNvSpPr/>
              <p:nvPr/>
            </p:nvSpPr>
            <p:spPr>
              <a:xfrm>
                <a:off x="5261675" y="4081400"/>
                <a:ext cx="199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799" h="608" extrusionOk="0">
                    <a:moveTo>
                      <a:pt x="384" y="1"/>
                    </a:moveTo>
                    <a:cubicBezTo>
                      <a:pt x="1" y="1"/>
                      <a:pt x="1" y="607"/>
                      <a:pt x="384" y="607"/>
                    </a:cubicBezTo>
                    <a:cubicBezTo>
                      <a:pt x="767" y="607"/>
                      <a:pt x="798" y="1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18"/>
              <p:cNvSpPr/>
              <p:nvPr/>
            </p:nvSpPr>
            <p:spPr>
              <a:xfrm>
                <a:off x="5264875" y="4047900"/>
                <a:ext cx="191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07" extrusionOk="0">
                    <a:moveTo>
                      <a:pt x="383" y="0"/>
                    </a:moveTo>
                    <a:cubicBezTo>
                      <a:pt x="0" y="0"/>
                      <a:pt x="0" y="607"/>
                      <a:pt x="383" y="607"/>
                    </a:cubicBezTo>
                    <a:cubicBezTo>
                      <a:pt x="766" y="607"/>
                      <a:pt x="766" y="0"/>
                      <a:pt x="3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18"/>
              <p:cNvSpPr/>
              <p:nvPr/>
            </p:nvSpPr>
            <p:spPr>
              <a:xfrm>
                <a:off x="5256100" y="4020775"/>
                <a:ext cx="191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07" extrusionOk="0">
                    <a:moveTo>
                      <a:pt x="383" y="0"/>
                    </a:moveTo>
                    <a:cubicBezTo>
                      <a:pt x="0" y="0"/>
                      <a:pt x="0" y="607"/>
                      <a:pt x="383" y="607"/>
                    </a:cubicBezTo>
                    <a:cubicBezTo>
                      <a:pt x="766" y="607"/>
                      <a:pt x="766" y="0"/>
                      <a:pt x="3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18"/>
              <p:cNvSpPr/>
              <p:nvPr/>
            </p:nvSpPr>
            <p:spPr>
              <a:xfrm>
                <a:off x="5228175" y="4008800"/>
                <a:ext cx="19975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799" h="575" extrusionOk="0">
                    <a:moveTo>
                      <a:pt x="415" y="0"/>
                    </a:moveTo>
                    <a:cubicBezTo>
                      <a:pt x="0" y="0"/>
                      <a:pt x="0" y="575"/>
                      <a:pt x="415" y="575"/>
                    </a:cubicBezTo>
                    <a:cubicBezTo>
                      <a:pt x="798" y="575"/>
                      <a:pt x="798" y="0"/>
                      <a:pt x="4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18"/>
              <p:cNvSpPr/>
              <p:nvPr/>
            </p:nvSpPr>
            <p:spPr>
              <a:xfrm>
                <a:off x="5195450" y="3999225"/>
                <a:ext cx="191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07" extrusionOk="0">
                    <a:moveTo>
                      <a:pt x="384" y="1"/>
                    </a:moveTo>
                    <a:cubicBezTo>
                      <a:pt x="1" y="1"/>
                      <a:pt x="1" y="607"/>
                      <a:pt x="384" y="607"/>
                    </a:cubicBezTo>
                    <a:cubicBezTo>
                      <a:pt x="767" y="607"/>
                      <a:pt x="767" y="1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18"/>
              <p:cNvSpPr/>
              <p:nvPr/>
            </p:nvSpPr>
            <p:spPr>
              <a:xfrm>
                <a:off x="5158750" y="4020775"/>
                <a:ext cx="191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07" extrusionOk="0">
                    <a:moveTo>
                      <a:pt x="384" y="0"/>
                    </a:moveTo>
                    <a:cubicBezTo>
                      <a:pt x="1" y="0"/>
                      <a:pt x="1" y="607"/>
                      <a:pt x="384" y="607"/>
                    </a:cubicBezTo>
                    <a:cubicBezTo>
                      <a:pt x="767" y="607"/>
                      <a:pt x="767" y="0"/>
                      <a:pt x="3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18"/>
              <p:cNvSpPr/>
              <p:nvPr/>
            </p:nvSpPr>
            <p:spPr>
              <a:xfrm>
                <a:off x="5146775" y="4047900"/>
                <a:ext cx="191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07" extrusionOk="0">
                    <a:moveTo>
                      <a:pt x="384" y="0"/>
                    </a:moveTo>
                    <a:cubicBezTo>
                      <a:pt x="1" y="0"/>
                      <a:pt x="1" y="607"/>
                      <a:pt x="384" y="607"/>
                    </a:cubicBezTo>
                    <a:cubicBezTo>
                      <a:pt x="767" y="607"/>
                      <a:pt x="767" y="0"/>
                      <a:pt x="3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18"/>
              <p:cNvSpPr/>
              <p:nvPr/>
            </p:nvSpPr>
            <p:spPr>
              <a:xfrm>
                <a:off x="5161950" y="4078225"/>
                <a:ext cx="191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07" extrusionOk="0">
                    <a:moveTo>
                      <a:pt x="383" y="0"/>
                    </a:moveTo>
                    <a:cubicBezTo>
                      <a:pt x="0" y="0"/>
                      <a:pt x="0" y="606"/>
                      <a:pt x="383" y="606"/>
                    </a:cubicBezTo>
                    <a:cubicBezTo>
                      <a:pt x="766" y="606"/>
                      <a:pt x="766" y="0"/>
                      <a:pt x="3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18"/>
              <p:cNvSpPr/>
              <p:nvPr/>
            </p:nvSpPr>
            <p:spPr>
              <a:xfrm>
                <a:off x="5180300" y="4047900"/>
                <a:ext cx="191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07" extrusionOk="0">
                    <a:moveTo>
                      <a:pt x="383" y="0"/>
                    </a:moveTo>
                    <a:cubicBezTo>
                      <a:pt x="0" y="0"/>
                      <a:pt x="0" y="607"/>
                      <a:pt x="383" y="607"/>
                    </a:cubicBezTo>
                    <a:cubicBezTo>
                      <a:pt x="766" y="607"/>
                      <a:pt x="766" y="0"/>
                      <a:pt x="3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18"/>
              <p:cNvSpPr/>
              <p:nvPr/>
            </p:nvSpPr>
            <p:spPr>
              <a:xfrm>
                <a:off x="5207425" y="4032725"/>
                <a:ext cx="191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08" extrusionOk="0">
                    <a:moveTo>
                      <a:pt x="383" y="1"/>
                    </a:moveTo>
                    <a:cubicBezTo>
                      <a:pt x="0" y="1"/>
                      <a:pt x="0" y="607"/>
                      <a:pt x="383" y="607"/>
                    </a:cubicBezTo>
                    <a:cubicBezTo>
                      <a:pt x="766" y="607"/>
                      <a:pt x="766" y="1"/>
                      <a:pt x="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18"/>
              <p:cNvSpPr/>
              <p:nvPr/>
            </p:nvSpPr>
            <p:spPr>
              <a:xfrm>
                <a:off x="5231350" y="4051075"/>
                <a:ext cx="191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08" extrusionOk="0">
                    <a:moveTo>
                      <a:pt x="384" y="1"/>
                    </a:moveTo>
                    <a:cubicBezTo>
                      <a:pt x="1" y="1"/>
                      <a:pt x="1" y="607"/>
                      <a:pt x="384" y="607"/>
                    </a:cubicBezTo>
                    <a:cubicBezTo>
                      <a:pt x="767" y="607"/>
                      <a:pt x="767" y="1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18"/>
              <p:cNvSpPr/>
              <p:nvPr/>
            </p:nvSpPr>
            <p:spPr>
              <a:xfrm>
                <a:off x="5228175" y="4084600"/>
                <a:ext cx="199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799" h="607" extrusionOk="0">
                    <a:moveTo>
                      <a:pt x="415" y="0"/>
                    </a:moveTo>
                    <a:cubicBezTo>
                      <a:pt x="0" y="0"/>
                      <a:pt x="0" y="607"/>
                      <a:pt x="415" y="607"/>
                    </a:cubicBezTo>
                    <a:cubicBezTo>
                      <a:pt x="798" y="607"/>
                      <a:pt x="798" y="0"/>
                      <a:pt x="4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18"/>
              <p:cNvSpPr/>
              <p:nvPr/>
            </p:nvSpPr>
            <p:spPr>
              <a:xfrm>
                <a:off x="5206625" y="4069425"/>
                <a:ext cx="14375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575" h="704" extrusionOk="0">
                    <a:moveTo>
                      <a:pt x="224" y="1"/>
                    </a:moveTo>
                    <a:cubicBezTo>
                      <a:pt x="160" y="1"/>
                      <a:pt x="128" y="33"/>
                      <a:pt x="64" y="65"/>
                    </a:cubicBezTo>
                    <a:cubicBezTo>
                      <a:pt x="64" y="97"/>
                      <a:pt x="32" y="129"/>
                      <a:pt x="32" y="129"/>
                    </a:cubicBezTo>
                    <a:cubicBezTo>
                      <a:pt x="0" y="192"/>
                      <a:pt x="0" y="224"/>
                      <a:pt x="0" y="288"/>
                    </a:cubicBezTo>
                    <a:lnTo>
                      <a:pt x="0" y="416"/>
                    </a:lnTo>
                    <a:cubicBezTo>
                      <a:pt x="0" y="448"/>
                      <a:pt x="0" y="480"/>
                      <a:pt x="32" y="544"/>
                    </a:cubicBezTo>
                    <a:cubicBezTo>
                      <a:pt x="32" y="575"/>
                      <a:pt x="64" y="607"/>
                      <a:pt x="64" y="639"/>
                    </a:cubicBezTo>
                    <a:cubicBezTo>
                      <a:pt x="96" y="639"/>
                      <a:pt x="128" y="671"/>
                      <a:pt x="160" y="671"/>
                    </a:cubicBezTo>
                    <a:cubicBezTo>
                      <a:pt x="224" y="703"/>
                      <a:pt x="256" y="703"/>
                      <a:pt x="288" y="703"/>
                    </a:cubicBezTo>
                    <a:lnTo>
                      <a:pt x="383" y="703"/>
                    </a:lnTo>
                    <a:cubicBezTo>
                      <a:pt x="415" y="671"/>
                      <a:pt x="479" y="671"/>
                      <a:pt x="511" y="639"/>
                    </a:cubicBezTo>
                    <a:cubicBezTo>
                      <a:pt x="511" y="607"/>
                      <a:pt x="543" y="575"/>
                      <a:pt x="543" y="575"/>
                    </a:cubicBezTo>
                    <a:cubicBezTo>
                      <a:pt x="575" y="512"/>
                      <a:pt x="575" y="480"/>
                      <a:pt x="575" y="416"/>
                    </a:cubicBezTo>
                    <a:lnTo>
                      <a:pt x="575" y="288"/>
                    </a:lnTo>
                    <a:cubicBezTo>
                      <a:pt x="575" y="256"/>
                      <a:pt x="575" y="224"/>
                      <a:pt x="575" y="161"/>
                    </a:cubicBezTo>
                    <a:cubicBezTo>
                      <a:pt x="543" y="129"/>
                      <a:pt x="543" y="97"/>
                      <a:pt x="511" y="65"/>
                    </a:cubicBezTo>
                    <a:cubicBezTo>
                      <a:pt x="479" y="65"/>
                      <a:pt x="447" y="33"/>
                      <a:pt x="415" y="33"/>
                    </a:cubicBezTo>
                    <a:cubicBezTo>
                      <a:pt x="383" y="1"/>
                      <a:pt x="320" y="1"/>
                      <a:pt x="2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4" name="Google Shape;374;p18"/>
            <p:cNvSpPr/>
            <p:nvPr/>
          </p:nvSpPr>
          <p:spPr>
            <a:xfrm flipH="1">
              <a:off x="6168428" y="4533145"/>
              <a:ext cx="182158" cy="143748"/>
            </a:xfrm>
            <a:custGeom>
              <a:avLst/>
              <a:gdLst/>
              <a:ahLst/>
              <a:cxnLst/>
              <a:rect l="l" t="t" r="r" b="b"/>
              <a:pathLst>
                <a:path w="8745" h="6901" extrusionOk="0">
                  <a:moveTo>
                    <a:pt x="6654" y="0"/>
                  </a:moveTo>
                  <a:cubicBezTo>
                    <a:pt x="6415" y="0"/>
                    <a:pt x="6176" y="56"/>
                    <a:pt x="5968" y="168"/>
                  </a:cubicBezTo>
                  <a:cubicBezTo>
                    <a:pt x="5490" y="455"/>
                    <a:pt x="5234" y="966"/>
                    <a:pt x="5011" y="1444"/>
                  </a:cubicBezTo>
                  <a:cubicBezTo>
                    <a:pt x="4631" y="2299"/>
                    <a:pt x="4375" y="3189"/>
                    <a:pt x="4229" y="4114"/>
                  </a:cubicBezTo>
                  <a:lnTo>
                    <a:pt x="4229" y="4114"/>
                  </a:lnTo>
                  <a:cubicBezTo>
                    <a:pt x="3920" y="3490"/>
                    <a:pt x="3655" y="2845"/>
                    <a:pt x="3192" y="2338"/>
                  </a:cubicBezTo>
                  <a:cubicBezTo>
                    <a:pt x="2765" y="1885"/>
                    <a:pt x="2138" y="1565"/>
                    <a:pt x="1516" y="1565"/>
                  </a:cubicBezTo>
                  <a:cubicBezTo>
                    <a:pt x="1393" y="1565"/>
                    <a:pt x="1270" y="1578"/>
                    <a:pt x="1149" y="1604"/>
                  </a:cubicBezTo>
                  <a:cubicBezTo>
                    <a:pt x="288" y="1795"/>
                    <a:pt x="0" y="2657"/>
                    <a:pt x="64" y="3455"/>
                  </a:cubicBezTo>
                  <a:cubicBezTo>
                    <a:pt x="160" y="4572"/>
                    <a:pt x="511" y="5657"/>
                    <a:pt x="894" y="6678"/>
                  </a:cubicBezTo>
                  <a:cubicBezTo>
                    <a:pt x="946" y="6834"/>
                    <a:pt x="1077" y="6900"/>
                    <a:pt x="1203" y="6900"/>
                  </a:cubicBezTo>
                  <a:cubicBezTo>
                    <a:pt x="1388" y="6900"/>
                    <a:pt x="1563" y="6759"/>
                    <a:pt x="1468" y="6551"/>
                  </a:cubicBezTo>
                  <a:cubicBezTo>
                    <a:pt x="1149" y="5721"/>
                    <a:pt x="926" y="4891"/>
                    <a:pt x="766" y="4029"/>
                  </a:cubicBezTo>
                  <a:cubicBezTo>
                    <a:pt x="639" y="3359"/>
                    <a:pt x="479" y="2274"/>
                    <a:pt x="1405" y="2178"/>
                  </a:cubicBezTo>
                  <a:cubicBezTo>
                    <a:pt x="1461" y="2173"/>
                    <a:pt x="1516" y="2170"/>
                    <a:pt x="1570" y="2170"/>
                  </a:cubicBezTo>
                  <a:cubicBezTo>
                    <a:pt x="3061" y="2170"/>
                    <a:pt x="3473" y="4255"/>
                    <a:pt x="4181" y="5210"/>
                  </a:cubicBezTo>
                  <a:cubicBezTo>
                    <a:pt x="4245" y="5312"/>
                    <a:pt x="4345" y="5358"/>
                    <a:pt x="4441" y="5358"/>
                  </a:cubicBezTo>
                  <a:cubicBezTo>
                    <a:pt x="4586" y="5358"/>
                    <a:pt x="4724" y="5255"/>
                    <a:pt x="4724" y="5083"/>
                  </a:cubicBezTo>
                  <a:cubicBezTo>
                    <a:pt x="4780" y="4211"/>
                    <a:pt x="5356" y="591"/>
                    <a:pt x="6670" y="591"/>
                  </a:cubicBezTo>
                  <a:cubicBezTo>
                    <a:pt x="6848" y="591"/>
                    <a:pt x="7039" y="658"/>
                    <a:pt x="7245" y="806"/>
                  </a:cubicBezTo>
                  <a:cubicBezTo>
                    <a:pt x="7947" y="1317"/>
                    <a:pt x="8107" y="2402"/>
                    <a:pt x="8107" y="3200"/>
                  </a:cubicBezTo>
                  <a:cubicBezTo>
                    <a:pt x="8075" y="4125"/>
                    <a:pt x="7787" y="4987"/>
                    <a:pt x="7277" y="5721"/>
                  </a:cubicBezTo>
                  <a:cubicBezTo>
                    <a:pt x="7119" y="5947"/>
                    <a:pt x="7328" y="6172"/>
                    <a:pt x="7543" y="6172"/>
                  </a:cubicBezTo>
                  <a:cubicBezTo>
                    <a:pt x="7632" y="6172"/>
                    <a:pt x="7722" y="6134"/>
                    <a:pt x="7787" y="6040"/>
                  </a:cubicBezTo>
                  <a:cubicBezTo>
                    <a:pt x="8426" y="5115"/>
                    <a:pt x="8745" y="3966"/>
                    <a:pt x="8681" y="2817"/>
                  </a:cubicBezTo>
                  <a:cubicBezTo>
                    <a:pt x="8617" y="1859"/>
                    <a:pt x="8298" y="647"/>
                    <a:pt x="7341" y="168"/>
                  </a:cubicBezTo>
                  <a:cubicBezTo>
                    <a:pt x="7133" y="56"/>
                    <a:pt x="6894" y="0"/>
                    <a:pt x="6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" name="Google Shape;375;p18"/>
          <p:cNvGrpSpPr/>
          <p:nvPr/>
        </p:nvGrpSpPr>
        <p:grpSpPr>
          <a:xfrm rot="1745079" flipH="1">
            <a:off x="7043364" y="-682551"/>
            <a:ext cx="2284269" cy="1412196"/>
            <a:chOff x="7416974" y="-410849"/>
            <a:chExt cx="2284275" cy="1412200"/>
          </a:xfrm>
        </p:grpSpPr>
        <p:sp>
          <p:nvSpPr>
            <p:cNvPr id="376" name="Google Shape;376;p18"/>
            <p:cNvSpPr/>
            <p:nvPr/>
          </p:nvSpPr>
          <p:spPr>
            <a:xfrm>
              <a:off x="7416974" y="-410849"/>
              <a:ext cx="2284275" cy="1412200"/>
            </a:xfrm>
            <a:custGeom>
              <a:avLst/>
              <a:gdLst/>
              <a:ahLst/>
              <a:cxnLst/>
              <a:rect l="l" t="t" r="r" b="b"/>
              <a:pathLst>
                <a:path w="91371" h="56488" extrusionOk="0">
                  <a:moveTo>
                    <a:pt x="12828" y="548"/>
                  </a:moveTo>
                  <a:cubicBezTo>
                    <a:pt x="12888" y="548"/>
                    <a:pt x="12949" y="551"/>
                    <a:pt x="13009" y="558"/>
                  </a:cubicBezTo>
                  <a:cubicBezTo>
                    <a:pt x="13527" y="619"/>
                    <a:pt x="14017" y="953"/>
                    <a:pt x="14473" y="1286"/>
                  </a:cubicBezTo>
                  <a:cubicBezTo>
                    <a:pt x="16665" y="2916"/>
                    <a:pt x="18760" y="4854"/>
                    <a:pt x="20776" y="6721"/>
                  </a:cubicBezTo>
                  <a:cubicBezTo>
                    <a:pt x="25028" y="10648"/>
                    <a:pt x="29420" y="14716"/>
                    <a:pt x="35065" y="16188"/>
                  </a:cubicBezTo>
                  <a:cubicBezTo>
                    <a:pt x="37756" y="16890"/>
                    <a:pt x="40606" y="16960"/>
                    <a:pt x="43367" y="17021"/>
                  </a:cubicBezTo>
                  <a:cubicBezTo>
                    <a:pt x="46865" y="17100"/>
                    <a:pt x="50485" y="17188"/>
                    <a:pt x="53685" y="18608"/>
                  </a:cubicBezTo>
                  <a:cubicBezTo>
                    <a:pt x="56481" y="19853"/>
                    <a:pt x="58734" y="22001"/>
                    <a:pt x="60917" y="24078"/>
                  </a:cubicBezTo>
                  <a:lnTo>
                    <a:pt x="67518" y="30364"/>
                  </a:lnTo>
                  <a:cubicBezTo>
                    <a:pt x="69131" y="31906"/>
                    <a:pt x="70797" y="33493"/>
                    <a:pt x="72883" y="34457"/>
                  </a:cubicBezTo>
                  <a:cubicBezTo>
                    <a:pt x="74547" y="35220"/>
                    <a:pt x="76429" y="35578"/>
                    <a:pt x="78786" y="35578"/>
                  </a:cubicBezTo>
                  <a:cubicBezTo>
                    <a:pt x="78975" y="35578"/>
                    <a:pt x="79166" y="35575"/>
                    <a:pt x="79361" y="35571"/>
                  </a:cubicBezTo>
                  <a:cubicBezTo>
                    <a:pt x="79878" y="35553"/>
                    <a:pt x="80483" y="35457"/>
                    <a:pt x="81123" y="35352"/>
                  </a:cubicBezTo>
                  <a:cubicBezTo>
                    <a:pt x="81848" y="35235"/>
                    <a:pt x="82623" y="35109"/>
                    <a:pt x="83301" y="35109"/>
                  </a:cubicBezTo>
                  <a:cubicBezTo>
                    <a:pt x="83903" y="35109"/>
                    <a:pt x="84429" y="35208"/>
                    <a:pt x="84779" y="35501"/>
                  </a:cubicBezTo>
                  <a:cubicBezTo>
                    <a:pt x="85796" y="36351"/>
                    <a:pt x="86628" y="38648"/>
                    <a:pt x="87303" y="40489"/>
                  </a:cubicBezTo>
                  <a:cubicBezTo>
                    <a:pt x="87610" y="41330"/>
                    <a:pt x="87891" y="42119"/>
                    <a:pt x="88171" y="42698"/>
                  </a:cubicBezTo>
                  <a:lnTo>
                    <a:pt x="89653" y="45827"/>
                  </a:lnTo>
                  <a:cubicBezTo>
                    <a:pt x="90792" y="48221"/>
                    <a:pt x="90494" y="51008"/>
                    <a:pt x="88881" y="53112"/>
                  </a:cubicBezTo>
                  <a:lnTo>
                    <a:pt x="88820" y="53200"/>
                  </a:lnTo>
                  <a:cubicBezTo>
                    <a:pt x="87464" y="54961"/>
                    <a:pt x="85374" y="55940"/>
                    <a:pt x="83235" y="55940"/>
                  </a:cubicBezTo>
                  <a:cubicBezTo>
                    <a:pt x="82360" y="55940"/>
                    <a:pt x="81477" y="55776"/>
                    <a:pt x="80632" y="55435"/>
                  </a:cubicBezTo>
                  <a:cubicBezTo>
                    <a:pt x="75004" y="53182"/>
                    <a:pt x="70034" y="52078"/>
                    <a:pt x="65449" y="52078"/>
                  </a:cubicBezTo>
                  <a:cubicBezTo>
                    <a:pt x="64047" y="52078"/>
                    <a:pt x="62670" y="52183"/>
                    <a:pt x="61338" y="52393"/>
                  </a:cubicBezTo>
                  <a:cubicBezTo>
                    <a:pt x="59953" y="52612"/>
                    <a:pt x="58576" y="52946"/>
                    <a:pt x="57235" y="53279"/>
                  </a:cubicBezTo>
                  <a:cubicBezTo>
                    <a:pt x="55911" y="53594"/>
                    <a:pt x="54544" y="53936"/>
                    <a:pt x="53185" y="54147"/>
                  </a:cubicBezTo>
                  <a:cubicBezTo>
                    <a:pt x="51932" y="54343"/>
                    <a:pt x="50658" y="54441"/>
                    <a:pt x="49381" y="54441"/>
                  </a:cubicBezTo>
                  <a:cubicBezTo>
                    <a:pt x="47132" y="54441"/>
                    <a:pt x="44877" y="54137"/>
                    <a:pt x="42718" y="53533"/>
                  </a:cubicBezTo>
                  <a:cubicBezTo>
                    <a:pt x="40071" y="52797"/>
                    <a:pt x="38116" y="51736"/>
                    <a:pt x="36740" y="50289"/>
                  </a:cubicBezTo>
                  <a:cubicBezTo>
                    <a:pt x="35705" y="49211"/>
                    <a:pt x="34960" y="47861"/>
                    <a:pt x="34232" y="46555"/>
                  </a:cubicBezTo>
                  <a:cubicBezTo>
                    <a:pt x="33777" y="45740"/>
                    <a:pt x="33312" y="44898"/>
                    <a:pt x="32777" y="44118"/>
                  </a:cubicBezTo>
                  <a:cubicBezTo>
                    <a:pt x="30077" y="40171"/>
                    <a:pt x="25208" y="37773"/>
                    <a:pt x="20191" y="37773"/>
                  </a:cubicBezTo>
                  <a:cubicBezTo>
                    <a:pt x="19458" y="37773"/>
                    <a:pt x="18722" y="37824"/>
                    <a:pt x="17989" y="37929"/>
                  </a:cubicBezTo>
                  <a:cubicBezTo>
                    <a:pt x="17667" y="37974"/>
                    <a:pt x="17346" y="37996"/>
                    <a:pt x="17027" y="37996"/>
                  </a:cubicBezTo>
                  <a:cubicBezTo>
                    <a:pt x="14320" y="37996"/>
                    <a:pt x="11779" y="36405"/>
                    <a:pt x="10634" y="33888"/>
                  </a:cubicBezTo>
                  <a:cubicBezTo>
                    <a:pt x="7469" y="26945"/>
                    <a:pt x="4339" y="19870"/>
                    <a:pt x="1333" y="12866"/>
                  </a:cubicBezTo>
                  <a:cubicBezTo>
                    <a:pt x="588" y="11130"/>
                    <a:pt x="561" y="9210"/>
                    <a:pt x="1271" y="7457"/>
                  </a:cubicBezTo>
                  <a:cubicBezTo>
                    <a:pt x="1973" y="5713"/>
                    <a:pt x="3323" y="4345"/>
                    <a:pt x="5058" y="3609"/>
                  </a:cubicBezTo>
                  <a:lnTo>
                    <a:pt x="11396" y="944"/>
                  </a:lnTo>
                  <a:cubicBezTo>
                    <a:pt x="11841" y="756"/>
                    <a:pt x="12335" y="548"/>
                    <a:pt x="12828" y="548"/>
                  </a:cubicBezTo>
                  <a:close/>
                  <a:moveTo>
                    <a:pt x="12823" y="1"/>
                  </a:moveTo>
                  <a:cubicBezTo>
                    <a:pt x="12227" y="1"/>
                    <a:pt x="11679" y="236"/>
                    <a:pt x="11186" y="444"/>
                  </a:cubicBezTo>
                  <a:lnTo>
                    <a:pt x="4848" y="3109"/>
                  </a:lnTo>
                  <a:cubicBezTo>
                    <a:pt x="2972" y="3898"/>
                    <a:pt x="1526" y="5371"/>
                    <a:pt x="763" y="7256"/>
                  </a:cubicBezTo>
                  <a:cubicBezTo>
                    <a:pt x="0" y="9140"/>
                    <a:pt x="26" y="11209"/>
                    <a:pt x="824" y="13076"/>
                  </a:cubicBezTo>
                  <a:cubicBezTo>
                    <a:pt x="3840" y="20089"/>
                    <a:pt x="6969" y="27164"/>
                    <a:pt x="10134" y="34116"/>
                  </a:cubicBezTo>
                  <a:cubicBezTo>
                    <a:pt x="11365" y="36828"/>
                    <a:pt x="14111" y="38545"/>
                    <a:pt x="17029" y="38545"/>
                  </a:cubicBezTo>
                  <a:cubicBezTo>
                    <a:pt x="17373" y="38545"/>
                    <a:pt x="17720" y="38521"/>
                    <a:pt x="18067" y="38472"/>
                  </a:cubicBezTo>
                  <a:cubicBezTo>
                    <a:pt x="18776" y="38370"/>
                    <a:pt x="19487" y="38321"/>
                    <a:pt x="20196" y="38321"/>
                  </a:cubicBezTo>
                  <a:cubicBezTo>
                    <a:pt x="25029" y="38321"/>
                    <a:pt x="29722" y="40633"/>
                    <a:pt x="32321" y="44425"/>
                  </a:cubicBezTo>
                  <a:cubicBezTo>
                    <a:pt x="32847" y="45187"/>
                    <a:pt x="33303" y="46020"/>
                    <a:pt x="33750" y="46818"/>
                  </a:cubicBezTo>
                  <a:cubicBezTo>
                    <a:pt x="34495" y="48159"/>
                    <a:pt x="35258" y="49536"/>
                    <a:pt x="36345" y="50666"/>
                  </a:cubicBezTo>
                  <a:cubicBezTo>
                    <a:pt x="37792" y="52183"/>
                    <a:pt x="39834" y="53296"/>
                    <a:pt x="42569" y="54068"/>
                  </a:cubicBezTo>
                  <a:cubicBezTo>
                    <a:pt x="44771" y="54682"/>
                    <a:pt x="47073" y="54994"/>
                    <a:pt x="49372" y="54994"/>
                  </a:cubicBezTo>
                  <a:cubicBezTo>
                    <a:pt x="50679" y="54994"/>
                    <a:pt x="51986" y="54893"/>
                    <a:pt x="53273" y="54690"/>
                  </a:cubicBezTo>
                  <a:cubicBezTo>
                    <a:pt x="54658" y="54471"/>
                    <a:pt x="56034" y="54138"/>
                    <a:pt x="57367" y="53805"/>
                  </a:cubicBezTo>
                  <a:cubicBezTo>
                    <a:pt x="58690" y="53480"/>
                    <a:pt x="60058" y="53147"/>
                    <a:pt x="61425" y="52937"/>
                  </a:cubicBezTo>
                  <a:cubicBezTo>
                    <a:pt x="62733" y="52731"/>
                    <a:pt x="64077" y="52628"/>
                    <a:pt x="65461" y="52628"/>
                  </a:cubicBezTo>
                  <a:cubicBezTo>
                    <a:pt x="69968" y="52628"/>
                    <a:pt x="74904" y="53724"/>
                    <a:pt x="80431" y="55944"/>
                  </a:cubicBezTo>
                  <a:cubicBezTo>
                    <a:pt x="81325" y="56303"/>
                    <a:pt x="82263" y="56487"/>
                    <a:pt x="83227" y="56487"/>
                  </a:cubicBezTo>
                  <a:lnTo>
                    <a:pt x="83236" y="56487"/>
                  </a:lnTo>
                  <a:cubicBezTo>
                    <a:pt x="85576" y="56487"/>
                    <a:pt x="87829" y="55383"/>
                    <a:pt x="89250" y="53533"/>
                  </a:cubicBezTo>
                  <a:lnTo>
                    <a:pt x="89320" y="53445"/>
                  </a:lnTo>
                  <a:cubicBezTo>
                    <a:pt x="91055" y="51184"/>
                    <a:pt x="91371" y="48168"/>
                    <a:pt x="90152" y="45591"/>
                  </a:cubicBezTo>
                  <a:lnTo>
                    <a:pt x="88662" y="42461"/>
                  </a:lnTo>
                  <a:cubicBezTo>
                    <a:pt x="88399" y="41909"/>
                    <a:pt x="88119" y="41129"/>
                    <a:pt x="87812" y="40305"/>
                  </a:cubicBezTo>
                  <a:cubicBezTo>
                    <a:pt x="87084" y="38297"/>
                    <a:pt x="86260" y="36027"/>
                    <a:pt x="85129" y="35080"/>
                  </a:cubicBezTo>
                  <a:cubicBezTo>
                    <a:pt x="84660" y="34690"/>
                    <a:pt x="84007" y="34563"/>
                    <a:pt x="83286" y="34563"/>
                  </a:cubicBezTo>
                  <a:cubicBezTo>
                    <a:pt x="82565" y="34563"/>
                    <a:pt x="81776" y="34690"/>
                    <a:pt x="81036" y="34808"/>
                  </a:cubicBezTo>
                  <a:cubicBezTo>
                    <a:pt x="80413" y="34913"/>
                    <a:pt x="79826" y="35010"/>
                    <a:pt x="79352" y="35018"/>
                  </a:cubicBezTo>
                  <a:cubicBezTo>
                    <a:pt x="79137" y="35024"/>
                    <a:pt x="78925" y="35027"/>
                    <a:pt x="78718" y="35027"/>
                  </a:cubicBezTo>
                  <a:cubicBezTo>
                    <a:pt x="76476" y="35027"/>
                    <a:pt x="74684" y="34680"/>
                    <a:pt x="73120" y="33958"/>
                  </a:cubicBezTo>
                  <a:cubicBezTo>
                    <a:pt x="71112" y="33037"/>
                    <a:pt x="69473" y="31477"/>
                    <a:pt x="67895" y="29969"/>
                  </a:cubicBezTo>
                  <a:lnTo>
                    <a:pt x="61294" y="23684"/>
                  </a:lnTo>
                  <a:cubicBezTo>
                    <a:pt x="59076" y="21571"/>
                    <a:pt x="56788" y="19388"/>
                    <a:pt x="53913" y="18108"/>
                  </a:cubicBezTo>
                  <a:cubicBezTo>
                    <a:pt x="50608" y="16636"/>
                    <a:pt x="46935" y="16557"/>
                    <a:pt x="43376" y="16469"/>
                  </a:cubicBezTo>
                  <a:cubicBezTo>
                    <a:pt x="40649" y="16408"/>
                    <a:pt x="37835" y="16346"/>
                    <a:pt x="35206" y="15662"/>
                  </a:cubicBezTo>
                  <a:cubicBezTo>
                    <a:pt x="29692" y="14216"/>
                    <a:pt x="25352" y="10201"/>
                    <a:pt x="21144" y="6318"/>
                  </a:cubicBezTo>
                  <a:cubicBezTo>
                    <a:pt x="19119" y="4442"/>
                    <a:pt x="17016" y="2495"/>
                    <a:pt x="14798" y="847"/>
                  </a:cubicBezTo>
                  <a:cubicBezTo>
                    <a:pt x="14280" y="470"/>
                    <a:pt x="13728" y="85"/>
                    <a:pt x="13071" y="15"/>
                  </a:cubicBezTo>
                  <a:cubicBezTo>
                    <a:pt x="12987" y="5"/>
                    <a:pt x="12905" y="1"/>
                    <a:pt x="12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7729699" y="422226"/>
              <a:ext cx="1261275" cy="394150"/>
            </a:xfrm>
            <a:custGeom>
              <a:avLst/>
              <a:gdLst/>
              <a:ahLst/>
              <a:cxnLst/>
              <a:rect l="l" t="t" r="r" b="b"/>
              <a:pathLst>
                <a:path w="50451" h="15766" extrusionOk="0">
                  <a:moveTo>
                    <a:pt x="21259" y="594"/>
                  </a:moveTo>
                  <a:cubicBezTo>
                    <a:pt x="23570" y="594"/>
                    <a:pt x="25656" y="1108"/>
                    <a:pt x="27781" y="2160"/>
                  </a:cubicBezTo>
                  <a:cubicBezTo>
                    <a:pt x="28833" y="2677"/>
                    <a:pt x="29859" y="3300"/>
                    <a:pt x="30849" y="3896"/>
                  </a:cubicBezTo>
                  <a:cubicBezTo>
                    <a:pt x="32190" y="4702"/>
                    <a:pt x="33575" y="5535"/>
                    <a:pt x="35057" y="6158"/>
                  </a:cubicBezTo>
                  <a:cubicBezTo>
                    <a:pt x="36867" y="6917"/>
                    <a:pt x="38483" y="7025"/>
                    <a:pt x="40131" y="7025"/>
                  </a:cubicBezTo>
                  <a:cubicBezTo>
                    <a:pt x="40463" y="7025"/>
                    <a:pt x="40796" y="7021"/>
                    <a:pt x="41132" y="7017"/>
                  </a:cubicBezTo>
                  <a:cubicBezTo>
                    <a:pt x="41547" y="7011"/>
                    <a:pt x="41973" y="7003"/>
                    <a:pt x="42409" y="7003"/>
                  </a:cubicBezTo>
                  <a:cubicBezTo>
                    <a:pt x="42692" y="7003"/>
                    <a:pt x="42979" y="7006"/>
                    <a:pt x="43271" y="7017"/>
                  </a:cubicBezTo>
                  <a:cubicBezTo>
                    <a:pt x="45568" y="7104"/>
                    <a:pt x="47715" y="8384"/>
                    <a:pt x="48759" y="10286"/>
                  </a:cubicBezTo>
                  <a:cubicBezTo>
                    <a:pt x="49355" y="11382"/>
                    <a:pt x="49819" y="12934"/>
                    <a:pt x="49320" y="13968"/>
                  </a:cubicBezTo>
                  <a:cubicBezTo>
                    <a:pt x="49057" y="14521"/>
                    <a:pt x="48539" y="14871"/>
                    <a:pt x="47768" y="15012"/>
                  </a:cubicBezTo>
                  <a:cubicBezTo>
                    <a:pt x="47259" y="15104"/>
                    <a:pt x="46743" y="15140"/>
                    <a:pt x="46227" y="15140"/>
                  </a:cubicBezTo>
                  <a:cubicBezTo>
                    <a:pt x="45323" y="15140"/>
                    <a:pt x="44416" y="15030"/>
                    <a:pt x="43534" y="14924"/>
                  </a:cubicBezTo>
                  <a:cubicBezTo>
                    <a:pt x="42640" y="14817"/>
                    <a:pt x="41716" y="14703"/>
                    <a:pt x="40790" y="14703"/>
                  </a:cubicBezTo>
                  <a:cubicBezTo>
                    <a:pt x="40725" y="14703"/>
                    <a:pt x="40661" y="14704"/>
                    <a:pt x="40597" y="14705"/>
                  </a:cubicBezTo>
                  <a:cubicBezTo>
                    <a:pt x="40194" y="14705"/>
                    <a:pt x="39756" y="14740"/>
                    <a:pt x="39221" y="14810"/>
                  </a:cubicBezTo>
                  <a:cubicBezTo>
                    <a:pt x="38897" y="14845"/>
                    <a:pt x="38555" y="14898"/>
                    <a:pt x="38222" y="14941"/>
                  </a:cubicBezTo>
                  <a:cubicBezTo>
                    <a:pt x="37419" y="15058"/>
                    <a:pt x="36604" y="15177"/>
                    <a:pt x="35798" y="15177"/>
                  </a:cubicBezTo>
                  <a:cubicBezTo>
                    <a:pt x="35089" y="15177"/>
                    <a:pt x="34388" y="15085"/>
                    <a:pt x="33707" y="14819"/>
                  </a:cubicBezTo>
                  <a:cubicBezTo>
                    <a:pt x="32068" y="14170"/>
                    <a:pt x="31200" y="12837"/>
                    <a:pt x="30288" y="11426"/>
                  </a:cubicBezTo>
                  <a:cubicBezTo>
                    <a:pt x="29859" y="10769"/>
                    <a:pt x="29420" y="10085"/>
                    <a:pt x="28894" y="9471"/>
                  </a:cubicBezTo>
                  <a:cubicBezTo>
                    <a:pt x="26974" y="7236"/>
                    <a:pt x="24231" y="5947"/>
                    <a:pt x="21373" y="5947"/>
                  </a:cubicBezTo>
                  <a:cubicBezTo>
                    <a:pt x="20785" y="5947"/>
                    <a:pt x="20198" y="6009"/>
                    <a:pt x="19620" y="6114"/>
                  </a:cubicBezTo>
                  <a:cubicBezTo>
                    <a:pt x="17358" y="6552"/>
                    <a:pt x="15298" y="7569"/>
                    <a:pt x="13299" y="8560"/>
                  </a:cubicBezTo>
                  <a:cubicBezTo>
                    <a:pt x="11064" y="9655"/>
                    <a:pt x="8749" y="10795"/>
                    <a:pt x="6225" y="11067"/>
                  </a:cubicBezTo>
                  <a:cubicBezTo>
                    <a:pt x="5645" y="11129"/>
                    <a:pt x="5115" y="11158"/>
                    <a:pt x="4635" y="11158"/>
                  </a:cubicBezTo>
                  <a:cubicBezTo>
                    <a:pt x="2496" y="11158"/>
                    <a:pt x="1330" y="10598"/>
                    <a:pt x="965" y="10032"/>
                  </a:cubicBezTo>
                  <a:cubicBezTo>
                    <a:pt x="623" y="9506"/>
                    <a:pt x="728" y="8770"/>
                    <a:pt x="1263" y="7832"/>
                  </a:cubicBezTo>
                  <a:cubicBezTo>
                    <a:pt x="3428" y="4097"/>
                    <a:pt x="9644" y="2739"/>
                    <a:pt x="14176" y="1748"/>
                  </a:cubicBezTo>
                  <a:lnTo>
                    <a:pt x="14193" y="1739"/>
                  </a:lnTo>
                  <a:cubicBezTo>
                    <a:pt x="14982" y="1573"/>
                    <a:pt x="15727" y="1406"/>
                    <a:pt x="16394" y="1240"/>
                  </a:cubicBezTo>
                  <a:cubicBezTo>
                    <a:pt x="18158" y="811"/>
                    <a:pt x="19756" y="594"/>
                    <a:pt x="21259" y="594"/>
                  </a:cubicBezTo>
                  <a:close/>
                  <a:moveTo>
                    <a:pt x="21265" y="0"/>
                  </a:moveTo>
                  <a:cubicBezTo>
                    <a:pt x="19714" y="0"/>
                    <a:pt x="18068" y="226"/>
                    <a:pt x="16253" y="670"/>
                  </a:cubicBezTo>
                  <a:cubicBezTo>
                    <a:pt x="15596" y="836"/>
                    <a:pt x="14859" y="994"/>
                    <a:pt x="14079" y="1170"/>
                  </a:cubicBezTo>
                  <a:lnTo>
                    <a:pt x="14044" y="1170"/>
                  </a:lnTo>
                  <a:cubicBezTo>
                    <a:pt x="9407" y="2186"/>
                    <a:pt x="3043" y="3580"/>
                    <a:pt x="755" y="7534"/>
                  </a:cubicBezTo>
                  <a:cubicBezTo>
                    <a:pt x="97" y="8682"/>
                    <a:pt x="1" y="9629"/>
                    <a:pt x="474" y="10348"/>
                  </a:cubicBezTo>
                  <a:cubicBezTo>
                    <a:pt x="1225" y="11507"/>
                    <a:pt x="3255" y="11732"/>
                    <a:pt x="4735" y="11732"/>
                  </a:cubicBezTo>
                  <a:cubicBezTo>
                    <a:pt x="5449" y="11732"/>
                    <a:pt x="6035" y="11680"/>
                    <a:pt x="6286" y="11654"/>
                  </a:cubicBezTo>
                  <a:cubicBezTo>
                    <a:pt x="8925" y="11373"/>
                    <a:pt x="11274" y="10208"/>
                    <a:pt x="13562" y="9085"/>
                  </a:cubicBezTo>
                  <a:cubicBezTo>
                    <a:pt x="15526" y="8112"/>
                    <a:pt x="17551" y="7113"/>
                    <a:pt x="19734" y="6692"/>
                  </a:cubicBezTo>
                  <a:cubicBezTo>
                    <a:pt x="20274" y="6589"/>
                    <a:pt x="20820" y="6539"/>
                    <a:pt x="21364" y="6539"/>
                  </a:cubicBezTo>
                  <a:cubicBezTo>
                    <a:pt x="24012" y="6539"/>
                    <a:pt x="26622" y="7733"/>
                    <a:pt x="28447" y="9857"/>
                  </a:cubicBezTo>
                  <a:cubicBezTo>
                    <a:pt x="28947" y="10436"/>
                    <a:pt x="29376" y="11102"/>
                    <a:pt x="29797" y="11742"/>
                  </a:cubicBezTo>
                  <a:cubicBezTo>
                    <a:pt x="30718" y="13171"/>
                    <a:pt x="31673" y="14652"/>
                    <a:pt x="33497" y="15362"/>
                  </a:cubicBezTo>
                  <a:cubicBezTo>
                    <a:pt x="34180" y="15634"/>
                    <a:pt x="34934" y="15765"/>
                    <a:pt x="35802" y="15765"/>
                  </a:cubicBezTo>
                  <a:cubicBezTo>
                    <a:pt x="36644" y="15765"/>
                    <a:pt x="37485" y="15643"/>
                    <a:pt x="38309" y="15529"/>
                  </a:cubicBezTo>
                  <a:cubicBezTo>
                    <a:pt x="38599" y="15485"/>
                    <a:pt x="38958" y="15432"/>
                    <a:pt x="39291" y="15388"/>
                  </a:cubicBezTo>
                  <a:cubicBezTo>
                    <a:pt x="39808" y="15327"/>
                    <a:pt x="40220" y="15292"/>
                    <a:pt x="40606" y="15292"/>
                  </a:cubicBezTo>
                  <a:cubicBezTo>
                    <a:pt x="40671" y="15291"/>
                    <a:pt x="40737" y="15290"/>
                    <a:pt x="40802" y="15290"/>
                  </a:cubicBezTo>
                  <a:cubicBezTo>
                    <a:pt x="41686" y="15290"/>
                    <a:pt x="42581" y="15396"/>
                    <a:pt x="43446" y="15502"/>
                  </a:cubicBezTo>
                  <a:lnTo>
                    <a:pt x="43464" y="15502"/>
                  </a:lnTo>
                  <a:cubicBezTo>
                    <a:pt x="44369" y="15613"/>
                    <a:pt x="45299" y="15728"/>
                    <a:pt x="46237" y="15728"/>
                  </a:cubicBezTo>
                  <a:cubicBezTo>
                    <a:pt x="46781" y="15728"/>
                    <a:pt x="47327" y="15690"/>
                    <a:pt x="47873" y="15590"/>
                  </a:cubicBezTo>
                  <a:cubicBezTo>
                    <a:pt x="48838" y="15415"/>
                    <a:pt x="49504" y="14959"/>
                    <a:pt x="49854" y="14223"/>
                  </a:cubicBezTo>
                  <a:cubicBezTo>
                    <a:pt x="50450" y="12987"/>
                    <a:pt x="49942" y="11233"/>
                    <a:pt x="49267" y="10006"/>
                  </a:cubicBezTo>
                  <a:cubicBezTo>
                    <a:pt x="48136" y="7920"/>
                    <a:pt x="45787" y="6517"/>
                    <a:pt x="43297" y="6429"/>
                  </a:cubicBezTo>
                  <a:cubicBezTo>
                    <a:pt x="43001" y="6419"/>
                    <a:pt x="42711" y="6415"/>
                    <a:pt x="42425" y="6415"/>
                  </a:cubicBezTo>
                  <a:cubicBezTo>
                    <a:pt x="41982" y="6415"/>
                    <a:pt x="41549" y="6424"/>
                    <a:pt x="41123" y="6429"/>
                  </a:cubicBezTo>
                  <a:cubicBezTo>
                    <a:pt x="40791" y="6434"/>
                    <a:pt x="40465" y="6438"/>
                    <a:pt x="40145" y="6438"/>
                  </a:cubicBezTo>
                  <a:cubicBezTo>
                    <a:pt x="38514" y="6438"/>
                    <a:pt x="37007" y="6332"/>
                    <a:pt x="35285" y="5614"/>
                  </a:cubicBezTo>
                  <a:cubicBezTo>
                    <a:pt x="33847" y="5009"/>
                    <a:pt x="32480" y="4185"/>
                    <a:pt x="31147" y="3387"/>
                  </a:cubicBezTo>
                  <a:cubicBezTo>
                    <a:pt x="30148" y="2783"/>
                    <a:pt x="29113" y="2160"/>
                    <a:pt x="28044" y="1634"/>
                  </a:cubicBezTo>
                  <a:cubicBezTo>
                    <a:pt x="25830" y="538"/>
                    <a:pt x="23661" y="0"/>
                    <a:pt x="21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18">
    <p:bg>
      <p:bgPr>
        <a:noFill/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19"/>
          <p:cNvPicPr preferRelativeResize="0"/>
          <p:nvPr/>
        </p:nvPicPr>
        <p:blipFill rotWithShape="1">
          <a:blip r:embed="rId2">
            <a:alphaModFix/>
          </a:blip>
          <a:srcRect t="15132" b="472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19"/>
          <p:cNvSpPr/>
          <p:nvPr/>
        </p:nvSpPr>
        <p:spPr>
          <a:xfrm>
            <a:off x="0" y="-4875"/>
            <a:ext cx="9144000" cy="5143500"/>
          </a:xfrm>
          <a:prstGeom prst="rect">
            <a:avLst/>
          </a:prstGeom>
          <a:solidFill>
            <a:srgbClr val="F1EAEA">
              <a:alpha val="65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9"/>
          <p:cNvSpPr txBox="1">
            <a:spLocks noGrp="1"/>
          </p:cNvSpPr>
          <p:nvPr>
            <p:ph type="title"/>
          </p:nvPr>
        </p:nvSpPr>
        <p:spPr>
          <a:xfrm>
            <a:off x="713100" y="4632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grpSp>
        <p:nvGrpSpPr>
          <p:cNvPr id="382" name="Google Shape;382;p19"/>
          <p:cNvGrpSpPr/>
          <p:nvPr/>
        </p:nvGrpSpPr>
        <p:grpSpPr>
          <a:xfrm flipH="1">
            <a:off x="713093" y="4508808"/>
            <a:ext cx="7721317" cy="175584"/>
            <a:chOff x="713093" y="4508808"/>
            <a:chExt cx="7721317" cy="175584"/>
          </a:xfrm>
        </p:grpSpPr>
        <p:sp>
          <p:nvSpPr>
            <p:cNvPr id="383" name="Google Shape;383;p19"/>
            <p:cNvSpPr/>
            <p:nvPr/>
          </p:nvSpPr>
          <p:spPr>
            <a:xfrm>
              <a:off x="5947374" y="4670525"/>
              <a:ext cx="2487036" cy="11800"/>
            </a:xfrm>
            <a:custGeom>
              <a:avLst/>
              <a:gdLst/>
              <a:ahLst/>
              <a:cxnLst/>
              <a:rect l="l" t="t" r="r" b="b"/>
              <a:pathLst>
                <a:path w="38015" h="506" extrusionOk="0">
                  <a:moveTo>
                    <a:pt x="338" y="0"/>
                  </a:moveTo>
                  <a:cubicBezTo>
                    <a:pt x="1" y="0"/>
                    <a:pt x="1" y="506"/>
                    <a:pt x="338" y="506"/>
                  </a:cubicBezTo>
                  <a:lnTo>
                    <a:pt x="37677" y="506"/>
                  </a:lnTo>
                  <a:cubicBezTo>
                    <a:pt x="38014" y="506"/>
                    <a:pt x="38014" y="0"/>
                    <a:pt x="37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9"/>
            <p:cNvSpPr/>
            <p:nvPr/>
          </p:nvSpPr>
          <p:spPr>
            <a:xfrm>
              <a:off x="7958486" y="4508808"/>
              <a:ext cx="266472" cy="175581"/>
            </a:xfrm>
            <a:custGeom>
              <a:avLst/>
              <a:gdLst/>
              <a:ahLst/>
              <a:cxnLst/>
              <a:rect l="l" t="t" r="r" b="b"/>
              <a:pathLst>
                <a:path w="11428" h="7530" extrusionOk="0">
                  <a:moveTo>
                    <a:pt x="5896" y="1"/>
                  </a:moveTo>
                  <a:cubicBezTo>
                    <a:pt x="4914" y="1"/>
                    <a:pt x="4380" y="1040"/>
                    <a:pt x="4072" y="1826"/>
                  </a:cubicBezTo>
                  <a:cubicBezTo>
                    <a:pt x="3770" y="2569"/>
                    <a:pt x="3641" y="3355"/>
                    <a:pt x="3654" y="4143"/>
                  </a:cubicBezTo>
                  <a:lnTo>
                    <a:pt x="3654" y="4143"/>
                  </a:lnTo>
                  <a:cubicBezTo>
                    <a:pt x="3058" y="3431"/>
                    <a:pt x="2206" y="2647"/>
                    <a:pt x="1406" y="2647"/>
                  </a:cubicBezTo>
                  <a:cubicBezTo>
                    <a:pt x="1112" y="2647"/>
                    <a:pt x="826" y="2752"/>
                    <a:pt x="562" y="3005"/>
                  </a:cubicBezTo>
                  <a:cubicBezTo>
                    <a:pt x="1" y="3566"/>
                    <a:pt x="338" y="4380"/>
                    <a:pt x="618" y="4998"/>
                  </a:cubicBezTo>
                  <a:cubicBezTo>
                    <a:pt x="1011" y="5868"/>
                    <a:pt x="1489" y="6655"/>
                    <a:pt x="2078" y="7384"/>
                  </a:cubicBezTo>
                  <a:cubicBezTo>
                    <a:pt x="2128" y="7456"/>
                    <a:pt x="2191" y="7485"/>
                    <a:pt x="2253" y="7485"/>
                  </a:cubicBezTo>
                  <a:cubicBezTo>
                    <a:pt x="2435" y="7485"/>
                    <a:pt x="2611" y="7229"/>
                    <a:pt x="2443" y="7020"/>
                  </a:cubicBezTo>
                  <a:cubicBezTo>
                    <a:pt x="2050" y="6514"/>
                    <a:pt x="1713" y="5981"/>
                    <a:pt x="1404" y="5419"/>
                  </a:cubicBezTo>
                  <a:cubicBezTo>
                    <a:pt x="1152" y="4970"/>
                    <a:pt x="534" y="4044"/>
                    <a:pt x="843" y="3510"/>
                  </a:cubicBezTo>
                  <a:cubicBezTo>
                    <a:pt x="962" y="3280"/>
                    <a:pt x="1145" y="3195"/>
                    <a:pt x="1351" y="3195"/>
                  </a:cubicBezTo>
                  <a:cubicBezTo>
                    <a:pt x="1773" y="3195"/>
                    <a:pt x="2291" y="3555"/>
                    <a:pt x="2556" y="3763"/>
                  </a:cubicBezTo>
                  <a:cubicBezTo>
                    <a:pt x="3033" y="4184"/>
                    <a:pt x="3426" y="4633"/>
                    <a:pt x="3763" y="5139"/>
                  </a:cubicBezTo>
                  <a:cubicBezTo>
                    <a:pt x="3823" y="5238"/>
                    <a:pt x="3908" y="5281"/>
                    <a:pt x="3990" y="5281"/>
                  </a:cubicBezTo>
                  <a:cubicBezTo>
                    <a:pt x="4138" y="5281"/>
                    <a:pt x="4276" y="5141"/>
                    <a:pt x="4240" y="4942"/>
                  </a:cubicBezTo>
                  <a:cubicBezTo>
                    <a:pt x="4100" y="4072"/>
                    <a:pt x="4184" y="3173"/>
                    <a:pt x="4437" y="2303"/>
                  </a:cubicBezTo>
                  <a:cubicBezTo>
                    <a:pt x="4646" y="1702"/>
                    <a:pt x="5098" y="542"/>
                    <a:pt x="5883" y="542"/>
                  </a:cubicBezTo>
                  <a:cubicBezTo>
                    <a:pt x="5942" y="542"/>
                    <a:pt x="6002" y="549"/>
                    <a:pt x="6065" y="562"/>
                  </a:cubicBezTo>
                  <a:cubicBezTo>
                    <a:pt x="6879" y="731"/>
                    <a:pt x="7328" y="1685"/>
                    <a:pt x="7525" y="2415"/>
                  </a:cubicBezTo>
                  <a:cubicBezTo>
                    <a:pt x="7721" y="3229"/>
                    <a:pt x="7749" y="4072"/>
                    <a:pt x="7749" y="4886"/>
                  </a:cubicBezTo>
                  <a:cubicBezTo>
                    <a:pt x="7749" y="5058"/>
                    <a:pt x="7890" y="5152"/>
                    <a:pt x="8028" y="5152"/>
                  </a:cubicBezTo>
                  <a:cubicBezTo>
                    <a:pt x="8138" y="5152"/>
                    <a:pt x="8246" y="5094"/>
                    <a:pt x="8283" y="4970"/>
                  </a:cubicBezTo>
                  <a:cubicBezTo>
                    <a:pt x="8423" y="4380"/>
                    <a:pt x="8788" y="3847"/>
                    <a:pt x="9293" y="3510"/>
                  </a:cubicBezTo>
                  <a:cubicBezTo>
                    <a:pt x="9503" y="3371"/>
                    <a:pt x="9841" y="3221"/>
                    <a:pt x="10155" y="3221"/>
                  </a:cubicBezTo>
                  <a:cubicBezTo>
                    <a:pt x="10348" y="3221"/>
                    <a:pt x="10531" y="3277"/>
                    <a:pt x="10669" y="3426"/>
                  </a:cubicBezTo>
                  <a:cubicBezTo>
                    <a:pt x="10866" y="3651"/>
                    <a:pt x="10809" y="4072"/>
                    <a:pt x="10781" y="4380"/>
                  </a:cubicBezTo>
                  <a:cubicBezTo>
                    <a:pt x="10753" y="4717"/>
                    <a:pt x="10725" y="5054"/>
                    <a:pt x="10669" y="5391"/>
                  </a:cubicBezTo>
                  <a:cubicBezTo>
                    <a:pt x="10557" y="6009"/>
                    <a:pt x="10388" y="6626"/>
                    <a:pt x="10164" y="7216"/>
                  </a:cubicBezTo>
                  <a:cubicBezTo>
                    <a:pt x="10095" y="7404"/>
                    <a:pt x="10256" y="7529"/>
                    <a:pt x="10417" y="7529"/>
                  </a:cubicBezTo>
                  <a:cubicBezTo>
                    <a:pt x="10521" y="7529"/>
                    <a:pt x="10625" y="7477"/>
                    <a:pt x="10669" y="7356"/>
                  </a:cubicBezTo>
                  <a:cubicBezTo>
                    <a:pt x="11006" y="6486"/>
                    <a:pt x="11203" y="5588"/>
                    <a:pt x="11287" y="4689"/>
                  </a:cubicBezTo>
                  <a:cubicBezTo>
                    <a:pt x="11343" y="4016"/>
                    <a:pt x="11427" y="3173"/>
                    <a:pt x="10725" y="2836"/>
                  </a:cubicBezTo>
                  <a:cubicBezTo>
                    <a:pt x="10502" y="2723"/>
                    <a:pt x="10280" y="2672"/>
                    <a:pt x="10062" y="2672"/>
                  </a:cubicBezTo>
                  <a:cubicBezTo>
                    <a:pt x="9353" y="2672"/>
                    <a:pt x="8694" y="3206"/>
                    <a:pt x="8248" y="3837"/>
                  </a:cubicBezTo>
                  <a:lnTo>
                    <a:pt x="8248" y="3837"/>
                  </a:lnTo>
                  <a:cubicBezTo>
                    <a:pt x="8209" y="3120"/>
                    <a:pt x="8116" y="2399"/>
                    <a:pt x="7834" y="1741"/>
                  </a:cubicBezTo>
                  <a:cubicBezTo>
                    <a:pt x="7525" y="927"/>
                    <a:pt x="6851" y="1"/>
                    <a:pt x="5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9"/>
            <p:cNvSpPr/>
            <p:nvPr/>
          </p:nvSpPr>
          <p:spPr>
            <a:xfrm>
              <a:off x="2999088" y="4670525"/>
              <a:ext cx="2487036" cy="11800"/>
            </a:xfrm>
            <a:custGeom>
              <a:avLst/>
              <a:gdLst/>
              <a:ahLst/>
              <a:cxnLst/>
              <a:rect l="l" t="t" r="r" b="b"/>
              <a:pathLst>
                <a:path w="38015" h="506" extrusionOk="0">
                  <a:moveTo>
                    <a:pt x="338" y="0"/>
                  </a:moveTo>
                  <a:cubicBezTo>
                    <a:pt x="1" y="0"/>
                    <a:pt x="1" y="506"/>
                    <a:pt x="338" y="506"/>
                  </a:cubicBezTo>
                  <a:lnTo>
                    <a:pt x="37677" y="506"/>
                  </a:lnTo>
                  <a:cubicBezTo>
                    <a:pt x="38014" y="506"/>
                    <a:pt x="38014" y="0"/>
                    <a:pt x="37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9"/>
            <p:cNvSpPr/>
            <p:nvPr/>
          </p:nvSpPr>
          <p:spPr>
            <a:xfrm>
              <a:off x="4857800" y="4508808"/>
              <a:ext cx="266472" cy="175581"/>
            </a:xfrm>
            <a:custGeom>
              <a:avLst/>
              <a:gdLst/>
              <a:ahLst/>
              <a:cxnLst/>
              <a:rect l="l" t="t" r="r" b="b"/>
              <a:pathLst>
                <a:path w="11428" h="7530" extrusionOk="0">
                  <a:moveTo>
                    <a:pt x="5896" y="1"/>
                  </a:moveTo>
                  <a:cubicBezTo>
                    <a:pt x="4914" y="1"/>
                    <a:pt x="4380" y="1040"/>
                    <a:pt x="4072" y="1826"/>
                  </a:cubicBezTo>
                  <a:cubicBezTo>
                    <a:pt x="3770" y="2569"/>
                    <a:pt x="3641" y="3355"/>
                    <a:pt x="3654" y="4143"/>
                  </a:cubicBezTo>
                  <a:lnTo>
                    <a:pt x="3654" y="4143"/>
                  </a:lnTo>
                  <a:cubicBezTo>
                    <a:pt x="3058" y="3431"/>
                    <a:pt x="2206" y="2647"/>
                    <a:pt x="1406" y="2647"/>
                  </a:cubicBezTo>
                  <a:cubicBezTo>
                    <a:pt x="1112" y="2647"/>
                    <a:pt x="826" y="2752"/>
                    <a:pt x="562" y="3005"/>
                  </a:cubicBezTo>
                  <a:cubicBezTo>
                    <a:pt x="1" y="3566"/>
                    <a:pt x="338" y="4380"/>
                    <a:pt x="618" y="4998"/>
                  </a:cubicBezTo>
                  <a:cubicBezTo>
                    <a:pt x="1011" y="5868"/>
                    <a:pt x="1489" y="6655"/>
                    <a:pt x="2078" y="7384"/>
                  </a:cubicBezTo>
                  <a:cubicBezTo>
                    <a:pt x="2128" y="7456"/>
                    <a:pt x="2191" y="7485"/>
                    <a:pt x="2253" y="7485"/>
                  </a:cubicBezTo>
                  <a:cubicBezTo>
                    <a:pt x="2435" y="7485"/>
                    <a:pt x="2611" y="7229"/>
                    <a:pt x="2443" y="7020"/>
                  </a:cubicBezTo>
                  <a:cubicBezTo>
                    <a:pt x="2050" y="6514"/>
                    <a:pt x="1713" y="5981"/>
                    <a:pt x="1404" y="5419"/>
                  </a:cubicBezTo>
                  <a:cubicBezTo>
                    <a:pt x="1152" y="4970"/>
                    <a:pt x="534" y="4044"/>
                    <a:pt x="843" y="3510"/>
                  </a:cubicBezTo>
                  <a:cubicBezTo>
                    <a:pt x="962" y="3280"/>
                    <a:pt x="1145" y="3195"/>
                    <a:pt x="1351" y="3195"/>
                  </a:cubicBezTo>
                  <a:cubicBezTo>
                    <a:pt x="1773" y="3195"/>
                    <a:pt x="2291" y="3555"/>
                    <a:pt x="2556" y="3763"/>
                  </a:cubicBezTo>
                  <a:cubicBezTo>
                    <a:pt x="3033" y="4184"/>
                    <a:pt x="3426" y="4633"/>
                    <a:pt x="3763" y="5139"/>
                  </a:cubicBezTo>
                  <a:cubicBezTo>
                    <a:pt x="3823" y="5238"/>
                    <a:pt x="3908" y="5281"/>
                    <a:pt x="3990" y="5281"/>
                  </a:cubicBezTo>
                  <a:cubicBezTo>
                    <a:pt x="4138" y="5281"/>
                    <a:pt x="4276" y="5141"/>
                    <a:pt x="4240" y="4942"/>
                  </a:cubicBezTo>
                  <a:cubicBezTo>
                    <a:pt x="4100" y="4072"/>
                    <a:pt x="4184" y="3173"/>
                    <a:pt x="4437" y="2303"/>
                  </a:cubicBezTo>
                  <a:cubicBezTo>
                    <a:pt x="4646" y="1702"/>
                    <a:pt x="5098" y="542"/>
                    <a:pt x="5883" y="542"/>
                  </a:cubicBezTo>
                  <a:cubicBezTo>
                    <a:pt x="5942" y="542"/>
                    <a:pt x="6002" y="549"/>
                    <a:pt x="6065" y="562"/>
                  </a:cubicBezTo>
                  <a:cubicBezTo>
                    <a:pt x="6879" y="731"/>
                    <a:pt x="7328" y="1685"/>
                    <a:pt x="7525" y="2415"/>
                  </a:cubicBezTo>
                  <a:cubicBezTo>
                    <a:pt x="7721" y="3229"/>
                    <a:pt x="7749" y="4072"/>
                    <a:pt x="7749" y="4886"/>
                  </a:cubicBezTo>
                  <a:cubicBezTo>
                    <a:pt x="7749" y="5058"/>
                    <a:pt x="7890" y="5152"/>
                    <a:pt x="8028" y="5152"/>
                  </a:cubicBezTo>
                  <a:cubicBezTo>
                    <a:pt x="8138" y="5152"/>
                    <a:pt x="8246" y="5094"/>
                    <a:pt x="8283" y="4970"/>
                  </a:cubicBezTo>
                  <a:cubicBezTo>
                    <a:pt x="8423" y="4380"/>
                    <a:pt x="8788" y="3847"/>
                    <a:pt x="9293" y="3510"/>
                  </a:cubicBezTo>
                  <a:cubicBezTo>
                    <a:pt x="9503" y="3371"/>
                    <a:pt x="9841" y="3221"/>
                    <a:pt x="10155" y="3221"/>
                  </a:cubicBezTo>
                  <a:cubicBezTo>
                    <a:pt x="10348" y="3221"/>
                    <a:pt x="10531" y="3277"/>
                    <a:pt x="10669" y="3426"/>
                  </a:cubicBezTo>
                  <a:cubicBezTo>
                    <a:pt x="10866" y="3651"/>
                    <a:pt x="10809" y="4072"/>
                    <a:pt x="10781" y="4380"/>
                  </a:cubicBezTo>
                  <a:cubicBezTo>
                    <a:pt x="10753" y="4717"/>
                    <a:pt x="10725" y="5054"/>
                    <a:pt x="10669" y="5391"/>
                  </a:cubicBezTo>
                  <a:cubicBezTo>
                    <a:pt x="10557" y="6009"/>
                    <a:pt x="10388" y="6626"/>
                    <a:pt x="10164" y="7216"/>
                  </a:cubicBezTo>
                  <a:cubicBezTo>
                    <a:pt x="10095" y="7404"/>
                    <a:pt x="10256" y="7529"/>
                    <a:pt x="10417" y="7529"/>
                  </a:cubicBezTo>
                  <a:cubicBezTo>
                    <a:pt x="10521" y="7529"/>
                    <a:pt x="10625" y="7477"/>
                    <a:pt x="10669" y="7356"/>
                  </a:cubicBezTo>
                  <a:cubicBezTo>
                    <a:pt x="11006" y="6486"/>
                    <a:pt x="11203" y="5588"/>
                    <a:pt x="11287" y="4689"/>
                  </a:cubicBezTo>
                  <a:cubicBezTo>
                    <a:pt x="11343" y="4016"/>
                    <a:pt x="11427" y="3173"/>
                    <a:pt x="10725" y="2836"/>
                  </a:cubicBezTo>
                  <a:cubicBezTo>
                    <a:pt x="10502" y="2723"/>
                    <a:pt x="10280" y="2672"/>
                    <a:pt x="10062" y="2672"/>
                  </a:cubicBezTo>
                  <a:cubicBezTo>
                    <a:pt x="9353" y="2672"/>
                    <a:pt x="8694" y="3206"/>
                    <a:pt x="8248" y="3837"/>
                  </a:cubicBezTo>
                  <a:lnTo>
                    <a:pt x="8248" y="3837"/>
                  </a:lnTo>
                  <a:cubicBezTo>
                    <a:pt x="8209" y="3120"/>
                    <a:pt x="8116" y="2399"/>
                    <a:pt x="7834" y="1741"/>
                  </a:cubicBezTo>
                  <a:cubicBezTo>
                    <a:pt x="7525" y="927"/>
                    <a:pt x="6851" y="1"/>
                    <a:pt x="5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 flipH="1">
              <a:off x="713093" y="4670525"/>
              <a:ext cx="1825290" cy="11800"/>
            </a:xfrm>
            <a:custGeom>
              <a:avLst/>
              <a:gdLst/>
              <a:ahLst/>
              <a:cxnLst/>
              <a:rect l="l" t="t" r="r" b="b"/>
              <a:pathLst>
                <a:path w="38015" h="506" extrusionOk="0">
                  <a:moveTo>
                    <a:pt x="338" y="0"/>
                  </a:moveTo>
                  <a:cubicBezTo>
                    <a:pt x="1" y="0"/>
                    <a:pt x="1" y="506"/>
                    <a:pt x="338" y="506"/>
                  </a:cubicBezTo>
                  <a:lnTo>
                    <a:pt x="37677" y="506"/>
                  </a:lnTo>
                  <a:cubicBezTo>
                    <a:pt x="38014" y="506"/>
                    <a:pt x="38014" y="0"/>
                    <a:pt x="37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9"/>
            <p:cNvSpPr/>
            <p:nvPr/>
          </p:nvSpPr>
          <p:spPr>
            <a:xfrm flipH="1">
              <a:off x="922576" y="4508811"/>
              <a:ext cx="266472" cy="175581"/>
            </a:xfrm>
            <a:custGeom>
              <a:avLst/>
              <a:gdLst/>
              <a:ahLst/>
              <a:cxnLst/>
              <a:rect l="l" t="t" r="r" b="b"/>
              <a:pathLst>
                <a:path w="11428" h="7530" extrusionOk="0">
                  <a:moveTo>
                    <a:pt x="5896" y="1"/>
                  </a:moveTo>
                  <a:cubicBezTo>
                    <a:pt x="4914" y="1"/>
                    <a:pt x="4380" y="1040"/>
                    <a:pt x="4072" y="1826"/>
                  </a:cubicBezTo>
                  <a:cubicBezTo>
                    <a:pt x="3770" y="2569"/>
                    <a:pt x="3641" y="3355"/>
                    <a:pt x="3654" y="4143"/>
                  </a:cubicBezTo>
                  <a:lnTo>
                    <a:pt x="3654" y="4143"/>
                  </a:lnTo>
                  <a:cubicBezTo>
                    <a:pt x="3058" y="3431"/>
                    <a:pt x="2206" y="2647"/>
                    <a:pt x="1406" y="2647"/>
                  </a:cubicBezTo>
                  <a:cubicBezTo>
                    <a:pt x="1112" y="2647"/>
                    <a:pt x="826" y="2752"/>
                    <a:pt x="562" y="3005"/>
                  </a:cubicBezTo>
                  <a:cubicBezTo>
                    <a:pt x="1" y="3566"/>
                    <a:pt x="338" y="4380"/>
                    <a:pt x="618" y="4998"/>
                  </a:cubicBezTo>
                  <a:cubicBezTo>
                    <a:pt x="1011" y="5868"/>
                    <a:pt x="1489" y="6655"/>
                    <a:pt x="2078" y="7384"/>
                  </a:cubicBezTo>
                  <a:cubicBezTo>
                    <a:pt x="2128" y="7456"/>
                    <a:pt x="2191" y="7485"/>
                    <a:pt x="2253" y="7485"/>
                  </a:cubicBezTo>
                  <a:cubicBezTo>
                    <a:pt x="2435" y="7485"/>
                    <a:pt x="2611" y="7229"/>
                    <a:pt x="2443" y="7020"/>
                  </a:cubicBezTo>
                  <a:cubicBezTo>
                    <a:pt x="2050" y="6514"/>
                    <a:pt x="1713" y="5981"/>
                    <a:pt x="1404" y="5419"/>
                  </a:cubicBezTo>
                  <a:cubicBezTo>
                    <a:pt x="1152" y="4970"/>
                    <a:pt x="534" y="4044"/>
                    <a:pt x="843" y="3510"/>
                  </a:cubicBezTo>
                  <a:cubicBezTo>
                    <a:pt x="962" y="3280"/>
                    <a:pt x="1145" y="3195"/>
                    <a:pt x="1351" y="3195"/>
                  </a:cubicBezTo>
                  <a:cubicBezTo>
                    <a:pt x="1773" y="3195"/>
                    <a:pt x="2291" y="3555"/>
                    <a:pt x="2556" y="3763"/>
                  </a:cubicBezTo>
                  <a:cubicBezTo>
                    <a:pt x="3033" y="4184"/>
                    <a:pt x="3426" y="4633"/>
                    <a:pt x="3763" y="5139"/>
                  </a:cubicBezTo>
                  <a:cubicBezTo>
                    <a:pt x="3823" y="5238"/>
                    <a:pt x="3908" y="5281"/>
                    <a:pt x="3990" y="5281"/>
                  </a:cubicBezTo>
                  <a:cubicBezTo>
                    <a:pt x="4138" y="5281"/>
                    <a:pt x="4276" y="5141"/>
                    <a:pt x="4240" y="4942"/>
                  </a:cubicBezTo>
                  <a:cubicBezTo>
                    <a:pt x="4100" y="4072"/>
                    <a:pt x="4184" y="3173"/>
                    <a:pt x="4437" y="2303"/>
                  </a:cubicBezTo>
                  <a:cubicBezTo>
                    <a:pt x="4646" y="1702"/>
                    <a:pt x="5098" y="542"/>
                    <a:pt x="5883" y="542"/>
                  </a:cubicBezTo>
                  <a:cubicBezTo>
                    <a:pt x="5942" y="542"/>
                    <a:pt x="6002" y="549"/>
                    <a:pt x="6065" y="562"/>
                  </a:cubicBezTo>
                  <a:cubicBezTo>
                    <a:pt x="6879" y="731"/>
                    <a:pt x="7328" y="1685"/>
                    <a:pt x="7525" y="2415"/>
                  </a:cubicBezTo>
                  <a:cubicBezTo>
                    <a:pt x="7721" y="3229"/>
                    <a:pt x="7749" y="4072"/>
                    <a:pt x="7749" y="4886"/>
                  </a:cubicBezTo>
                  <a:cubicBezTo>
                    <a:pt x="7749" y="5058"/>
                    <a:pt x="7890" y="5152"/>
                    <a:pt x="8028" y="5152"/>
                  </a:cubicBezTo>
                  <a:cubicBezTo>
                    <a:pt x="8138" y="5152"/>
                    <a:pt x="8246" y="5094"/>
                    <a:pt x="8283" y="4970"/>
                  </a:cubicBezTo>
                  <a:cubicBezTo>
                    <a:pt x="8423" y="4380"/>
                    <a:pt x="8788" y="3847"/>
                    <a:pt x="9293" y="3510"/>
                  </a:cubicBezTo>
                  <a:cubicBezTo>
                    <a:pt x="9503" y="3371"/>
                    <a:pt x="9841" y="3221"/>
                    <a:pt x="10155" y="3221"/>
                  </a:cubicBezTo>
                  <a:cubicBezTo>
                    <a:pt x="10348" y="3221"/>
                    <a:pt x="10531" y="3277"/>
                    <a:pt x="10669" y="3426"/>
                  </a:cubicBezTo>
                  <a:cubicBezTo>
                    <a:pt x="10866" y="3651"/>
                    <a:pt x="10809" y="4072"/>
                    <a:pt x="10781" y="4380"/>
                  </a:cubicBezTo>
                  <a:cubicBezTo>
                    <a:pt x="10753" y="4717"/>
                    <a:pt x="10725" y="5054"/>
                    <a:pt x="10669" y="5391"/>
                  </a:cubicBezTo>
                  <a:cubicBezTo>
                    <a:pt x="10557" y="6009"/>
                    <a:pt x="10388" y="6626"/>
                    <a:pt x="10164" y="7216"/>
                  </a:cubicBezTo>
                  <a:cubicBezTo>
                    <a:pt x="10095" y="7404"/>
                    <a:pt x="10256" y="7529"/>
                    <a:pt x="10417" y="7529"/>
                  </a:cubicBezTo>
                  <a:cubicBezTo>
                    <a:pt x="10521" y="7529"/>
                    <a:pt x="10625" y="7477"/>
                    <a:pt x="10669" y="7356"/>
                  </a:cubicBezTo>
                  <a:cubicBezTo>
                    <a:pt x="11006" y="6486"/>
                    <a:pt x="11203" y="5588"/>
                    <a:pt x="11287" y="4689"/>
                  </a:cubicBezTo>
                  <a:cubicBezTo>
                    <a:pt x="11343" y="4016"/>
                    <a:pt x="11427" y="3173"/>
                    <a:pt x="10725" y="2836"/>
                  </a:cubicBezTo>
                  <a:cubicBezTo>
                    <a:pt x="10502" y="2723"/>
                    <a:pt x="10280" y="2672"/>
                    <a:pt x="10062" y="2672"/>
                  </a:cubicBezTo>
                  <a:cubicBezTo>
                    <a:pt x="9353" y="2672"/>
                    <a:pt x="8694" y="3206"/>
                    <a:pt x="8248" y="3837"/>
                  </a:cubicBezTo>
                  <a:lnTo>
                    <a:pt x="8248" y="3837"/>
                  </a:lnTo>
                  <a:cubicBezTo>
                    <a:pt x="8209" y="3120"/>
                    <a:pt x="8116" y="2399"/>
                    <a:pt x="7834" y="1741"/>
                  </a:cubicBezTo>
                  <a:cubicBezTo>
                    <a:pt x="7525" y="927"/>
                    <a:pt x="6851" y="1"/>
                    <a:pt x="5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9"/>
            <p:cNvSpPr/>
            <p:nvPr/>
          </p:nvSpPr>
          <p:spPr>
            <a:xfrm>
              <a:off x="3419753" y="4524732"/>
              <a:ext cx="182158" cy="143748"/>
            </a:xfrm>
            <a:custGeom>
              <a:avLst/>
              <a:gdLst/>
              <a:ahLst/>
              <a:cxnLst/>
              <a:rect l="l" t="t" r="r" b="b"/>
              <a:pathLst>
                <a:path w="8745" h="6901" extrusionOk="0">
                  <a:moveTo>
                    <a:pt x="6654" y="0"/>
                  </a:moveTo>
                  <a:cubicBezTo>
                    <a:pt x="6415" y="0"/>
                    <a:pt x="6176" y="56"/>
                    <a:pt x="5968" y="168"/>
                  </a:cubicBezTo>
                  <a:cubicBezTo>
                    <a:pt x="5490" y="455"/>
                    <a:pt x="5234" y="966"/>
                    <a:pt x="5011" y="1444"/>
                  </a:cubicBezTo>
                  <a:cubicBezTo>
                    <a:pt x="4631" y="2299"/>
                    <a:pt x="4375" y="3189"/>
                    <a:pt x="4229" y="4114"/>
                  </a:cubicBezTo>
                  <a:lnTo>
                    <a:pt x="4229" y="4114"/>
                  </a:lnTo>
                  <a:cubicBezTo>
                    <a:pt x="3920" y="3490"/>
                    <a:pt x="3655" y="2845"/>
                    <a:pt x="3192" y="2338"/>
                  </a:cubicBezTo>
                  <a:cubicBezTo>
                    <a:pt x="2765" y="1885"/>
                    <a:pt x="2138" y="1565"/>
                    <a:pt x="1516" y="1565"/>
                  </a:cubicBezTo>
                  <a:cubicBezTo>
                    <a:pt x="1393" y="1565"/>
                    <a:pt x="1270" y="1578"/>
                    <a:pt x="1149" y="1604"/>
                  </a:cubicBezTo>
                  <a:cubicBezTo>
                    <a:pt x="288" y="1795"/>
                    <a:pt x="0" y="2657"/>
                    <a:pt x="64" y="3455"/>
                  </a:cubicBezTo>
                  <a:cubicBezTo>
                    <a:pt x="160" y="4572"/>
                    <a:pt x="511" y="5657"/>
                    <a:pt x="894" y="6678"/>
                  </a:cubicBezTo>
                  <a:cubicBezTo>
                    <a:pt x="946" y="6834"/>
                    <a:pt x="1077" y="6900"/>
                    <a:pt x="1203" y="6900"/>
                  </a:cubicBezTo>
                  <a:cubicBezTo>
                    <a:pt x="1388" y="6900"/>
                    <a:pt x="1563" y="6759"/>
                    <a:pt x="1468" y="6551"/>
                  </a:cubicBezTo>
                  <a:cubicBezTo>
                    <a:pt x="1149" y="5721"/>
                    <a:pt x="926" y="4891"/>
                    <a:pt x="766" y="4029"/>
                  </a:cubicBezTo>
                  <a:cubicBezTo>
                    <a:pt x="639" y="3359"/>
                    <a:pt x="479" y="2274"/>
                    <a:pt x="1405" y="2178"/>
                  </a:cubicBezTo>
                  <a:cubicBezTo>
                    <a:pt x="1461" y="2173"/>
                    <a:pt x="1516" y="2170"/>
                    <a:pt x="1570" y="2170"/>
                  </a:cubicBezTo>
                  <a:cubicBezTo>
                    <a:pt x="3061" y="2170"/>
                    <a:pt x="3473" y="4255"/>
                    <a:pt x="4181" y="5210"/>
                  </a:cubicBezTo>
                  <a:cubicBezTo>
                    <a:pt x="4245" y="5312"/>
                    <a:pt x="4345" y="5358"/>
                    <a:pt x="4441" y="5358"/>
                  </a:cubicBezTo>
                  <a:cubicBezTo>
                    <a:pt x="4586" y="5358"/>
                    <a:pt x="4724" y="5255"/>
                    <a:pt x="4724" y="5083"/>
                  </a:cubicBezTo>
                  <a:cubicBezTo>
                    <a:pt x="4780" y="4211"/>
                    <a:pt x="5356" y="591"/>
                    <a:pt x="6670" y="591"/>
                  </a:cubicBezTo>
                  <a:cubicBezTo>
                    <a:pt x="6848" y="591"/>
                    <a:pt x="7039" y="658"/>
                    <a:pt x="7245" y="806"/>
                  </a:cubicBezTo>
                  <a:cubicBezTo>
                    <a:pt x="7947" y="1317"/>
                    <a:pt x="8107" y="2402"/>
                    <a:pt x="8107" y="3200"/>
                  </a:cubicBezTo>
                  <a:cubicBezTo>
                    <a:pt x="8075" y="4125"/>
                    <a:pt x="7787" y="4987"/>
                    <a:pt x="7277" y="5721"/>
                  </a:cubicBezTo>
                  <a:cubicBezTo>
                    <a:pt x="7119" y="5947"/>
                    <a:pt x="7328" y="6172"/>
                    <a:pt x="7543" y="6172"/>
                  </a:cubicBezTo>
                  <a:cubicBezTo>
                    <a:pt x="7632" y="6172"/>
                    <a:pt x="7722" y="6134"/>
                    <a:pt x="7787" y="6040"/>
                  </a:cubicBezTo>
                  <a:cubicBezTo>
                    <a:pt x="8426" y="5115"/>
                    <a:pt x="8745" y="3966"/>
                    <a:pt x="8681" y="2817"/>
                  </a:cubicBezTo>
                  <a:cubicBezTo>
                    <a:pt x="8617" y="1859"/>
                    <a:pt x="8298" y="647"/>
                    <a:pt x="7341" y="168"/>
                  </a:cubicBezTo>
                  <a:cubicBezTo>
                    <a:pt x="7133" y="56"/>
                    <a:pt x="6894" y="0"/>
                    <a:pt x="6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19"/>
          <p:cNvGrpSpPr/>
          <p:nvPr/>
        </p:nvGrpSpPr>
        <p:grpSpPr>
          <a:xfrm>
            <a:off x="7862983" y="-615377"/>
            <a:ext cx="1704094" cy="1965924"/>
            <a:chOff x="7939183" y="-615377"/>
            <a:chExt cx="1704094" cy="1965924"/>
          </a:xfrm>
        </p:grpSpPr>
        <p:sp>
          <p:nvSpPr>
            <p:cNvPr id="391" name="Google Shape;391;p19"/>
            <p:cNvSpPr/>
            <p:nvPr/>
          </p:nvSpPr>
          <p:spPr>
            <a:xfrm rot="9900026">
              <a:off x="8253071" y="-490856"/>
              <a:ext cx="1188275" cy="1716883"/>
            </a:xfrm>
            <a:custGeom>
              <a:avLst/>
              <a:gdLst/>
              <a:ahLst/>
              <a:cxnLst/>
              <a:rect l="l" t="t" r="r" b="b"/>
              <a:pathLst>
                <a:path w="39177" h="56605" extrusionOk="0">
                  <a:moveTo>
                    <a:pt x="7531" y="553"/>
                  </a:moveTo>
                  <a:cubicBezTo>
                    <a:pt x="8767" y="553"/>
                    <a:pt x="9985" y="798"/>
                    <a:pt x="11072" y="1263"/>
                  </a:cubicBezTo>
                  <a:cubicBezTo>
                    <a:pt x="13246" y="2201"/>
                    <a:pt x="15008" y="3963"/>
                    <a:pt x="16709" y="5672"/>
                  </a:cubicBezTo>
                  <a:cubicBezTo>
                    <a:pt x="18585" y="7548"/>
                    <a:pt x="20522" y="9503"/>
                    <a:pt x="23064" y="10389"/>
                  </a:cubicBezTo>
                  <a:cubicBezTo>
                    <a:pt x="24064" y="10739"/>
                    <a:pt x="25124" y="10906"/>
                    <a:pt x="26150" y="11072"/>
                  </a:cubicBezTo>
                  <a:cubicBezTo>
                    <a:pt x="27333" y="11256"/>
                    <a:pt x="28552" y="11449"/>
                    <a:pt x="29648" y="11931"/>
                  </a:cubicBezTo>
                  <a:cubicBezTo>
                    <a:pt x="32041" y="12966"/>
                    <a:pt x="33663" y="15263"/>
                    <a:pt x="34811" y="17139"/>
                  </a:cubicBezTo>
                  <a:cubicBezTo>
                    <a:pt x="37520" y="21574"/>
                    <a:pt x="38616" y="25475"/>
                    <a:pt x="38169" y="29061"/>
                  </a:cubicBezTo>
                  <a:cubicBezTo>
                    <a:pt x="37949" y="30753"/>
                    <a:pt x="37371" y="32418"/>
                    <a:pt x="36819" y="34014"/>
                  </a:cubicBezTo>
                  <a:cubicBezTo>
                    <a:pt x="36556" y="34768"/>
                    <a:pt x="36284" y="35557"/>
                    <a:pt x="36047" y="36337"/>
                  </a:cubicBezTo>
                  <a:cubicBezTo>
                    <a:pt x="34680" y="40913"/>
                    <a:pt x="34583" y="45822"/>
                    <a:pt x="35758" y="50538"/>
                  </a:cubicBezTo>
                  <a:cubicBezTo>
                    <a:pt x="35846" y="50898"/>
                    <a:pt x="35959" y="51266"/>
                    <a:pt x="36073" y="51625"/>
                  </a:cubicBezTo>
                  <a:cubicBezTo>
                    <a:pt x="36538" y="53080"/>
                    <a:pt x="36976" y="54457"/>
                    <a:pt x="35679" y="55500"/>
                  </a:cubicBezTo>
                  <a:cubicBezTo>
                    <a:pt x="35223" y="55868"/>
                    <a:pt x="34592" y="56052"/>
                    <a:pt x="33794" y="56052"/>
                  </a:cubicBezTo>
                  <a:cubicBezTo>
                    <a:pt x="32374" y="56052"/>
                    <a:pt x="30779" y="55447"/>
                    <a:pt x="29841" y="54930"/>
                  </a:cubicBezTo>
                  <a:cubicBezTo>
                    <a:pt x="27544" y="53650"/>
                    <a:pt x="25799" y="51476"/>
                    <a:pt x="24335" y="49539"/>
                  </a:cubicBezTo>
                  <a:cubicBezTo>
                    <a:pt x="23888" y="48952"/>
                    <a:pt x="23433" y="48355"/>
                    <a:pt x="22985" y="47759"/>
                  </a:cubicBezTo>
                  <a:cubicBezTo>
                    <a:pt x="20171" y="44042"/>
                    <a:pt x="17270" y="40203"/>
                    <a:pt x="14579" y="36311"/>
                  </a:cubicBezTo>
                  <a:cubicBezTo>
                    <a:pt x="10984" y="31103"/>
                    <a:pt x="8328" y="26606"/>
                    <a:pt x="6216" y="22170"/>
                  </a:cubicBezTo>
                  <a:cubicBezTo>
                    <a:pt x="4901" y="19400"/>
                    <a:pt x="3787" y="16595"/>
                    <a:pt x="2902" y="13834"/>
                  </a:cubicBezTo>
                  <a:cubicBezTo>
                    <a:pt x="2429" y="12335"/>
                    <a:pt x="2060" y="10818"/>
                    <a:pt x="1657" y="9012"/>
                  </a:cubicBezTo>
                  <a:cubicBezTo>
                    <a:pt x="1543" y="8513"/>
                    <a:pt x="1420" y="8013"/>
                    <a:pt x="1298" y="7531"/>
                  </a:cubicBezTo>
                  <a:cubicBezTo>
                    <a:pt x="1192" y="7101"/>
                    <a:pt x="1079" y="6645"/>
                    <a:pt x="973" y="6198"/>
                  </a:cubicBezTo>
                  <a:cubicBezTo>
                    <a:pt x="947" y="6076"/>
                    <a:pt x="921" y="5953"/>
                    <a:pt x="886" y="5830"/>
                  </a:cubicBezTo>
                  <a:cubicBezTo>
                    <a:pt x="728" y="5181"/>
                    <a:pt x="553" y="4445"/>
                    <a:pt x="640" y="3805"/>
                  </a:cubicBezTo>
                  <a:cubicBezTo>
                    <a:pt x="754" y="3025"/>
                    <a:pt x="1517" y="2560"/>
                    <a:pt x="2201" y="2157"/>
                  </a:cubicBezTo>
                  <a:lnTo>
                    <a:pt x="2218" y="2139"/>
                  </a:lnTo>
                  <a:cubicBezTo>
                    <a:pt x="2306" y="2087"/>
                    <a:pt x="2393" y="2034"/>
                    <a:pt x="2481" y="1982"/>
                  </a:cubicBezTo>
                  <a:cubicBezTo>
                    <a:pt x="3331" y="1447"/>
                    <a:pt x="4269" y="1061"/>
                    <a:pt x="5269" y="816"/>
                  </a:cubicBezTo>
                  <a:cubicBezTo>
                    <a:pt x="6014" y="640"/>
                    <a:pt x="6768" y="553"/>
                    <a:pt x="7531" y="553"/>
                  </a:cubicBezTo>
                  <a:close/>
                  <a:moveTo>
                    <a:pt x="7531" y="0"/>
                  </a:moveTo>
                  <a:cubicBezTo>
                    <a:pt x="6733" y="0"/>
                    <a:pt x="5926" y="97"/>
                    <a:pt x="5137" y="290"/>
                  </a:cubicBezTo>
                  <a:cubicBezTo>
                    <a:pt x="4085" y="544"/>
                    <a:pt x="3086" y="956"/>
                    <a:pt x="2192" y="1517"/>
                  </a:cubicBezTo>
                  <a:cubicBezTo>
                    <a:pt x="2104" y="1570"/>
                    <a:pt x="2017" y="1622"/>
                    <a:pt x="1920" y="1684"/>
                  </a:cubicBezTo>
                  <a:cubicBezTo>
                    <a:pt x="1131" y="2157"/>
                    <a:pt x="246" y="2692"/>
                    <a:pt x="97" y="3735"/>
                  </a:cubicBezTo>
                  <a:cubicBezTo>
                    <a:pt x="0" y="4471"/>
                    <a:pt x="184" y="5260"/>
                    <a:pt x="351" y="5953"/>
                  </a:cubicBezTo>
                  <a:lnTo>
                    <a:pt x="360" y="5979"/>
                  </a:lnTo>
                  <a:cubicBezTo>
                    <a:pt x="386" y="6093"/>
                    <a:pt x="412" y="6207"/>
                    <a:pt x="439" y="6321"/>
                  </a:cubicBezTo>
                  <a:cubicBezTo>
                    <a:pt x="544" y="6768"/>
                    <a:pt x="658" y="7224"/>
                    <a:pt x="772" y="7680"/>
                  </a:cubicBezTo>
                  <a:cubicBezTo>
                    <a:pt x="894" y="8153"/>
                    <a:pt x="1017" y="8644"/>
                    <a:pt x="1122" y="9135"/>
                  </a:cubicBezTo>
                  <a:cubicBezTo>
                    <a:pt x="1526" y="10958"/>
                    <a:pt x="1894" y="12475"/>
                    <a:pt x="2385" y="14000"/>
                  </a:cubicBezTo>
                  <a:cubicBezTo>
                    <a:pt x="3270" y="16788"/>
                    <a:pt x="4392" y="19611"/>
                    <a:pt x="5716" y="22398"/>
                  </a:cubicBezTo>
                  <a:cubicBezTo>
                    <a:pt x="7846" y="26869"/>
                    <a:pt x="10520" y="31393"/>
                    <a:pt x="14131" y="36617"/>
                  </a:cubicBezTo>
                  <a:cubicBezTo>
                    <a:pt x="16832" y="40527"/>
                    <a:pt x="19733" y="44376"/>
                    <a:pt x="22547" y="48092"/>
                  </a:cubicBezTo>
                  <a:cubicBezTo>
                    <a:pt x="22994" y="48680"/>
                    <a:pt x="23450" y="49276"/>
                    <a:pt x="23897" y="49872"/>
                  </a:cubicBezTo>
                  <a:cubicBezTo>
                    <a:pt x="25396" y="51853"/>
                    <a:pt x="27184" y="54080"/>
                    <a:pt x="29578" y="55404"/>
                  </a:cubicBezTo>
                  <a:cubicBezTo>
                    <a:pt x="30577" y="55956"/>
                    <a:pt x="32278" y="56605"/>
                    <a:pt x="33794" y="56605"/>
                  </a:cubicBezTo>
                  <a:cubicBezTo>
                    <a:pt x="34706" y="56605"/>
                    <a:pt x="35460" y="56377"/>
                    <a:pt x="36030" y="55921"/>
                  </a:cubicBezTo>
                  <a:cubicBezTo>
                    <a:pt x="37616" y="54650"/>
                    <a:pt x="37099" y="53028"/>
                    <a:pt x="36599" y="51459"/>
                  </a:cubicBezTo>
                  <a:cubicBezTo>
                    <a:pt x="36485" y="51117"/>
                    <a:pt x="36372" y="50749"/>
                    <a:pt x="36284" y="50407"/>
                  </a:cubicBezTo>
                  <a:cubicBezTo>
                    <a:pt x="35135" y="45787"/>
                    <a:pt x="35241" y="40974"/>
                    <a:pt x="36573" y="36495"/>
                  </a:cubicBezTo>
                  <a:cubicBezTo>
                    <a:pt x="36801" y="35723"/>
                    <a:pt x="37073" y="34952"/>
                    <a:pt x="37336" y="34198"/>
                  </a:cubicBezTo>
                  <a:cubicBezTo>
                    <a:pt x="37906" y="32567"/>
                    <a:pt x="38493" y="30884"/>
                    <a:pt x="38712" y="29131"/>
                  </a:cubicBezTo>
                  <a:cubicBezTo>
                    <a:pt x="39177" y="25414"/>
                    <a:pt x="38055" y="21399"/>
                    <a:pt x="35276" y="16858"/>
                  </a:cubicBezTo>
                  <a:cubicBezTo>
                    <a:pt x="34092" y="14903"/>
                    <a:pt x="32400" y="12528"/>
                    <a:pt x="29867" y="11423"/>
                  </a:cubicBezTo>
                  <a:cubicBezTo>
                    <a:pt x="28710" y="10923"/>
                    <a:pt x="27447" y="10722"/>
                    <a:pt x="26229" y="10529"/>
                  </a:cubicBezTo>
                  <a:cubicBezTo>
                    <a:pt x="25230" y="10371"/>
                    <a:pt x="24204" y="10204"/>
                    <a:pt x="23248" y="9871"/>
                  </a:cubicBezTo>
                  <a:cubicBezTo>
                    <a:pt x="20820" y="9021"/>
                    <a:pt x="18927" y="7119"/>
                    <a:pt x="17094" y="5278"/>
                  </a:cubicBezTo>
                  <a:cubicBezTo>
                    <a:pt x="15359" y="3542"/>
                    <a:pt x="13562" y="1736"/>
                    <a:pt x="11282" y="754"/>
                  </a:cubicBezTo>
                  <a:cubicBezTo>
                    <a:pt x="10134" y="263"/>
                    <a:pt x="8837" y="0"/>
                    <a:pt x="7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 rot="9900026">
              <a:off x="8397666" y="-192462"/>
              <a:ext cx="828277" cy="1194948"/>
            </a:xfrm>
            <a:custGeom>
              <a:avLst/>
              <a:gdLst/>
              <a:ahLst/>
              <a:cxnLst/>
              <a:rect l="l" t="t" r="r" b="b"/>
              <a:pathLst>
                <a:path w="27308" h="39397" extrusionOk="0">
                  <a:moveTo>
                    <a:pt x="5287" y="544"/>
                  </a:moveTo>
                  <a:cubicBezTo>
                    <a:pt x="6146" y="544"/>
                    <a:pt x="6961" y="711"/>
                    <a:pt x="7715" y="1035"/>
                  </a:cubicBezTo>
                  <a:cubicBezTo>
                    <a:pt x="9205" y="1684"/>
                    <a:pt x="10424" y="2894"/>
                    <a:pt x="11589" y="4077"/>
                  </a:cubicBezTo>
                  <a:cubicBezTo>
                    <a:pt x="12896" y="5383"/>
                    <a:pt x="14254" y="6742"/>
                    <a:pt x="16034" y="7365"/>
                  </a:cubicBezTo>
                  <a:cubicBezTo>
                    <a:pt x="16735" y="7610"/>
                    <a:pt x="17472" y="7724"/>
                    <a:pt x="18182" y="7838"/>
                  </a:cubicBezTo>
                  <a:cubicBezTo>
                    <a:pt x="18997" y="7969"/>
                    <a:pt x="19839" y="8101"/>
                    <a:pt x="20584" y="8425"/>
                  </a:cubicBezTo>
                  <a:cubicBezTo>
                    <a:pt x="22223" y="9135"/>
                    <a:pt x="23336" y="10713"/>
                    <a:pt x="24125" y="12011"/>
                  </a:cubicBezTo>
                  <a:cubicBezTo>
                    <a:pt x="25992" y="15061"/>
                    <a:pt x="26746" y="17744"/>
                    <a:pt x="26440" y="20216"/>
                  </a:cubicBezTo>
                  <a:cubicBezTo>
                    <a:pt x="26290" y="21382"/>
                    <a:pt x="25896" y="22530"/>
                    <a:pt x="25510" y="23635"/>
                  </a:cubicBezTo>
                  <a:cubicBezTo>
                    <a:pt x="25326" y="24161"/>
                    <a:pt x="25133" y="24696"/>
                    <a:pt x="24976" y="25239"/>
                  </a:cubicBezTo>
                  <a:cubicBezTo>
                    <a:pt x="24029" y="28421"/>
                    <a:pt x="23959" y="31840"/>
                    <a:pt x="24774" y="35127"/>
                  </a:cubicBezTo>
                  <a:cubicBezTo>
                    <a:pt x="24835" y="35382"/>
                    <a:pt x="24914" y="35636"/>
                    <a:pt x="24993" y="35890"/>
                  </a:cubicBezTo>
                  <a:cubicBezTo>
                    <a:pt x="25335" y="36951"/>
                    <a:pt x="25607" y="37792"/>
                    <a:pt x="24748" y="38476"/>
                  </a:cubicBezTo>
                  <a:cubicBezTo>
                    <a:pt x="24417" y="38743"/>
                    <a:pt x="23974" y="38849"/>
                    <a:pt x="23491" y="38849"/>
                  </a:cubicBezTo>
                  <a:cubicBezTo>
                    <a:pt x="22564" y="38849"/>
                    <a:pt x="21492" y="38459"/>
                    <a:pt x="20794" y="38073"/>
                  </a:cubicBezTo>
                  <a:cubicBezTo>
                    <a:pt x="19225" y="37205"/>
                    <a:pt x="18015" y="35706"/>
                    <a:pt x="17007" y="34365"/>
                  </a:cubicBezTo>
                  <a:cubicBezTo>
                    <a:pt x="9792" y="24818"/>
                    <a:pt x="4980" y="13676"/>
                    <a:pt x="667" y="3095"/>
                  </a:cubicBezTo>
                  <a:cubicBezTo>
                    <a:pt x="614" y="2973"/>
                    <a:pt x="562" y="2841"/>
                    <a:pt x="570" y="2736"/>
                  </a:cubicBezTo>
                  <a:cubicBezTo>
                    <a:pt x="579" y="2587"/>
                    <a:pt x="711" y="2438"/>
                    <a:pt x="851" y="2306"/>
                  </a:cubicBezTo>
                  <a:cubicBezTo>
                    <a:pt x="1999" y="1184"/>
                    <a:pt x="3612" y="544"/>
                    <a:pt x="5287" y="544"/>
                  </a:cubicBezTo>
                  <a:close/>
                  <a:moveTo>
                    <a:pt x="5287" y="1"/>
                  </a:moveTo>
                  <a:cubicBezTo>
                    <a:pt x="3472" y="1"/>
                    <a:pt x="1719" y="693"/>
                    <a:pt x="465" y="1912"/>
                  </a:cubicBezTo>
                  <a:cubicBezTo>
                    <a:pt x="263" y="2113"/>
                    <a:pt x="44" y="2359"/>
                    <a:pt x="18" y="2692"/>
                  </a:cubicBezTo>
                  <a:cubicBezTo>
                    <a:pt x="0" y="2929"/>
                    <a:pt x="88" y="3130"/>
                    <a:pt x="158" y="3297"/>
                  </a:cubicBezTo>
                  <a:cubicBezTo>
                    <a:pt x="4489" y="13922"/>
                    <a:pt x="9319" y="25090"/>
                    <a:pt x="16569" y="34698"/>
                  </a:cubicBezTo>
                  <a:cubicBezTo>
                    <a:pt x="17612" y="36074"/>
                    <a:pt x="18857" y="37626"/>
                    <a:pt x="20531" y="38555"/>
                  </a:cubicBezTo>
                  <a:cubicBezTo>
                    <a:pt x="21232" y="38941"/>
                    <a:pt x="22425" y="39397"/>
                    <a:pt x="23494" y="39397"/>
                  </a:cubicBezTo>
                  <a:cubicBezTo>
                    <a:pt x="24152" y="39397"/>
                    <a:pt x="24686" y="39230"/>
                    <a:pt x="25090" y="38906"/>
                  </a:cubicBezTo>
                  <a:cubicBezTo>
                    <a:pt x="26238" y="37985"/>
                    <a:pt x="25843" y="36732"/>
                    <a:pt x="25519" y="35715"/>
                  </a:cubicBezTo>
                  <a:cubicBezTo>
                    <a:pt x="25440" y="35478"/>
                    <a:pt x="25361" y="35233"/>
                    <a:pt x="25300" y="34996"/>
                  </a:cubicBezTo>
                  <a:cubicBezTo>
                    <a:pt x="24511" y="31805"/>
                    <a:pt x="24581" y="28491"/>
                    <a:pt x="25502" y="25397"/>
                  </a:cubicBezTo>
                  <a:cubicBezTo>
                    <a:pt x="25659" y="24871"/>
                    <a:pt x="25843" y="24327"/>
                    <a:pt x="26028" y="23810"/>
                  </a:cubicBezTo>
                  <a:cubicBezTo>
                    <a:pt x="26422" y="22679"/>
                    <a:pt x="26834" y="21505"/>
                    <a:pt x="26983" y="20286"/>
                  </a:cubicBezTo>
                  <a:cubicBezTo>
                    <a:pt x="27307" y="17691"/>
                    <a:pt x="26527" y="14886"/>
                    <a:pt x="24599" y="11721"/>
                  </a:cubicBezTo>
                  <a:cubicBezTo>
                    <a:pt x="23766" y="10363"/>
                    <a:pt x="22582" y="8697"/>
                    <a:pt x="20803" y="7926"/>
                  </a:cubicBezTo>
                  <a:cubicBezTo>
                    <a:pt x="19996" y="7575"/>
                    <a:pt x="19120" y="7435"/>
                    <a:pt x="18269" y="7294"/>
                  </a:cubicBezTo>
                  <a:cubicBezTo>
                    <a:pt x="17577" y="7189"/>
                    <a:pt x="16867" y="7075"/>
                    <a:pt x="16209" y="6847"/>
                  </a:cubicBezTo>
                  <a:cubicBezTo>
                    <a:pt x="14552" y="6269"/>
                    <a:pt x="13246" y="4954"/>
                    <a:pt x="11984" y="3683"/>
                  </a:cubicBezTo>
                  <a:cubicBezTo>
                    <a:pt x="10774" y="2473"/>
                    <a:pt x="9521" y="1219"/>
                    <a:pt x="7925" y="536"/>
                  </a:cubicBezTo>
                  <a:cubicBezTo>
                    <a:pt x="7110" y="176"/>
                    <a:pt x="6225" y="1"/>
                    <a:pt x="5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9"/>
            <p:cNvSpPr/>
            <p:nvPr/>
          </p:nvSpPr>
          <p:spPr>
            <a:xfrm rot="9900026">
              <a:off x="8028667" y="405321"/>
              <a:ext cx="1025853" cy="826548"/>
            </a:xfrm>
            <a:custGeom>
              <a:avLst/>
              <a:gdLst/>
              <a:ahLst/>
              <a:cxnLst/>
              <a:rect l="l" t="t" r="r" b="b"/>
              <a:pathLst>
                <a:path w="33822" h="27251" extrusionOk="0">
                  <a:moveTo>
                    <a:pt x="17519" y="554"/>
                  </a:moveTo>
                  <a:cubicBezTo>
                    <a:pt x="17756" y="554"/>
                    <a:pt x="17995" y="560"/>
                    <a:pt x="18235" y="574"/>
                  </a:cubicBezTo>
                  <a:cubicBezTo>
                    <a:pt x="21566" y="767"/>
                    <a:pt x="24660" y="2187"/>
                    <a:pt x="26992" y="3397"/>
                  </a:cubicBezTo>
                  <a:cubicBezTo>
                    <a:pt x="28605" y="4247"/>
                    <a:pt x="30271" y="5220"/>
                    <a:pt x="31463" y="6649"/>
                  </a:cubicBezTo>
                  <a:cubicBezTo>
                    <a:pt x="32734" y="8175"/>
                    <a:pt x="33243" y="10094"/>
                    <a:pt x="32796" y="11664"/>
                  </a:cubicBezTo>
                  <a:cubicBezTo>
                    <a:pt x="31849" y="14933"/>
                    <a:pt x="27553" y="15784"/>
                    <a:pt x="25747" y="16003"/>
                  </a:cubicBezTo>
                  <a:cubicBezTo>
                    <a:pt x="25230" y="16064"/>
                    <a:pt x="24704" y="16108"/>
                    <a:pt x="24196" y="16161"/>
                  </a:cubicBezTo>
                  <a:cubicBezTo>
                    <a:pt x="21619" y="16406"/>
                    <a:pt x="18954" y="16660"/>
                    <a:pt x="16920" y="18273"/>
                  </a:cubicBezTo>
                  <a:cubicBezTo>
                    <a:pt x="16262" y="18799"/>
                    <a:pt x="15421" y="19667"/>
                    <a:pt x="14439" y="20675"/>
                  </a:cubicBezTo>
                  <a:cubicBezTo>
                    <a:pt x="11976" y="23218"/>
                    <a:pt x="8609" y="26698"/>
                    <a:pt x="5927" y="26698"/>
                  </a:cubicBezTo>
                  <a:cubicBezTo>
                    <a:pt x="5778" y="26698"/>
                    <a:pt x="5620" y="26689"/>
                    <a:pt x="5480" y="26663"/>
                  </a:cubicBezTo>
                  <a:cubicBezTo>
                    <a:pt x="4428" y="26496"/>
                    <a:pt x="3551" y="25707"/>
                    <a:pt x="2876" y="24305"/>
                  </a:cubicBezTo>
                  <a:cubicBezTo>
                    <a:pt x="1912" y="22332"/>
                    <a:pt x="2499" y="18519"/>
                    <a:pt x="4524" y="13566"/>
                  </a:cubicBezTo>
                  <a:cubicBezTo>
                    <a:pt x="6269" y="9297"/>
                    <a:pt x="8644" y="5290"/>
                    <a:pt x="9994" y="3695"/>
                  </a:cubicBezTo>
                  <a:cubicBezTo>
                    <a:pt x="11679" y="1701"/>
                    <a:pt x="14451" y="554"/>
                    <a:pt x="17519" y="554"/>
                  </a:cubicBezTo>
                  <a:close/>
                  <a:moveTo>
                    <a:pt x="17526" y="1"/>
                  </a:moveTo>
                  <a:cubicBezTo>
                    <a:pt x="14293" y="1"/>
                    <a:pt x="11366" y="1218"/>
                    <a:pt x="9574" y="3336"/>
                  </a:cubicBezTo>
                  <a:cubicBezTo>
                    <a:pt x="6716" y="6719"/>
                    <a:pt x="1" y="19658"/>
                    <a:pt x="2377" y="24541"/>
                  </a:cubicBezTo>
                  <a:cubicBezTo>
                    <a:pt x="3148" y="26110"/>
                    <a:pt x="4156" y="27013"/>
                    <a:pt x="5392" y="27206"/>
                  </a:cubicBezTo>
                  <a:cubicBezTo>
                    <a:pt x="5568" y="27233"/>
                    <a:pt x="5743" y="27250"/>
                    <a:pt x="5927" y="27250"/>
                  </a:cubicBezTo>
                  <a:cubicBezTo>
                    <a:pt x="8837" y="27250"/>
                    <a:pt x="12309" y="23665"/>
                    <a:pt x="14842" y="21052"/>
                  </a:cubicBezTo>
                  <a:cubicBezTo>
                    <a:pt x="15798" y="20062"/>
                    <a:pt x="16631" y="19203"/>
                    <a:pt x="17262" y="18703"/>
                  </a:cubicBezTo>
                  <a:cubicBezTo>
                    <a:pt x="19173" y="17186"/>
                    <a:pt x="21750" y="16941"/>
                    <a:pt x="24257" y="16704"/>
                  </a:cubicBezTo>
                  <a:cubicBezTo>
                    <a:pt x="24766" y="16660"/>
                    <a:pt x="25300" y="16608"/>
                    <a:pt x="25809" y="16546"/>
                  </a:cubicBezTo>
                  <a:cubicBezTo>
                    <a:pt x="27729" y="16318"/>
                    <a:pt x="32287" y="15398"/>
                    <a:pt x="33322" y="11813"/>
                  </a:cubicBezTo>
                  <a:cubicBezTo>
                    <a:pt x="33821" y="10068"/>
                    <a:pt x="33269" y="7955"/>
                    <a:pt x="31884" y="6299"/>
                  </a:cubicBezTo>
                  <a:cubicBezTo>
                    <a:pt x="30630" y="4800"/>
                    <a:pt x="28912" y="3783"/>
                    <a:pt x="27246" y="2915"/>
                  </a:cubicBezTo>
                  <a:cubicBezTo>
                    <a:pt x="24871" y="1679"/>
                    <a:pt x="21697" y="224"/>
                    <a:pt x="18270" y="22"/>
                  </a:cubicBezTo>
                  <a:cubicBezTo>
                    <a:pt x="18020" y="8"/>
                    <a:pt x="17772" y="1"/>
                    <a:pt x="17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" name="Google Shape;394;p19"/>
          <p:cNvGrpSpPr/>
          <p:nvPr/>
        </p:nvGrpSpPr>
        <p:grpSpPr>
          <a:xfrm rot="-3694155" flipH="1">
            <a:off x="-1303003" y="1465579"/>
            <a:ext cx="2284293" cy="1412211"/>
            <a:chOff x="7416974" y="-410849"/>
            <a:chExt cx="2284275" cy="1412200"/>
          </a:xfrm>
        </p:grpSpPr>
        <p:sp>
          <p:nvSpPr>
            <p:cNvPr id="395" name="Google Shape;395;p19"/>
            <p:cNvSpPr/>
            <p:nvPr/>
          </p:nvSpPr>
          <p:spPr>
            <a:xfrm>
              <a:off x="7416974" y="-410849"/>
              <a:ext cx="2284275" cy="1412200"/>
            </a:xfrm>
            <a:custGeom>
              <a:avLst/>
              <a:gdLst/>
              <a:ahLst/>
              <a:cxnLst/>
              <a:rect l="l" t="t" r="r" b="b"/>
              <a:pathLst>
                <a:path w="91371" h="56488" extrusionOk="0">
                  <a:moveTo>
                    <a:pt x="12828" y="548"/>
                  </a:moveTo>
                  <a:cubicBezTo>
                    <a:pt x="12888" y="548"/>
                    <a:pt x="12949" y="551"/>
                    <a:pt x="13009" y="558"/>
                  </a:cubicBezTo>
                  <a:cubicBezTo>
                    <a:pt x="13527" y="619"/>
                    <a:pt x="14017" y="953"/>
                    <a:pt x="14473" y="1286"/>
                  </a:cubicBezTo>
                  <a:cubicBezTo>
                    <a:pt x="16665" y="2916"/>
                    <a:pt x="18760" y="4854"/>
                    <a:pt x="20776" y="6721"/>
                  </a:cubicBezTo>
                  <a:cubicBezTo>
                    <a:pt x="25028" y="10648"/>
                    <a:pt x="29420" y="14716"/>
                    <a:pt x="35065" y="16188"/>
                  </a:cubicBezTo>
                  <a:cubicBezTo>
                    <a:pt x="37756" y="16890"/>
                    <a:pt x="40606" y="16960"/>
                    <a:pt x="43367" y="17021"/>
                  </a:cubicBezTo>
                  <a:cubicBezTo>
                    <a:pt x="46865" y="17100"/>
                    <a:pt x="50485" y="17188"/>
                    <a:pt x="53685" y="18608"/>
                  </a:cubicBezTo>
                  <a:cubicBezTo>
                    <a:pt x="56481" y="19853"/>
                    <a:pt x="58734" y="22001"/>
                    <a:pt x="60917" y="24078"/>
                  </a:cubicBezTo>
                  <a:lnTo>
                    <a:pt x="67518" y="30364"/>
                  </a:lnTo>
                  <a:cubicBezTo>
                    <a:pt x="69131" y="31906"/>
                    <a:pt x="70797" y="33493"/>
                    <a:pt x="72883" y="34457"/>
                  </a:cubicBezTo>
                  <a:cubicBezTo>
                    <a:pt x="74547" y="35220"/>
                    <a:pt x="76429" y="35578"/>
                    <a:pt x="78786" y="35578"/>
                  </a:cubicBezTo>
                  <a:cubicBezTo>
                    <a:pt x="78975" y="35578"/>
                    <a:pt x="79166" y="35575"/>
                    <a:pt x="79361" y="35571"/>
                  </a:cubicBezTo>
                  <a:cubicBezTo>
                    <a:pt x="79878" y="35553"/>
                    <a:pt x="80483" y="35457"/>
                    <a:pt x="81123" y="35352"/>
                  </a:cubicBezTo>
                  <a:cubicBezTo>
                    <a:pt x="81848" y="35235"/>
                    <a:pt x="82623" y="35109"/>
                    <a:pt x="83301" y="35109"/>
                  </a:cubicBezTo>
                  <a:cubicBezTo>
                    <a:pt x="83903" y="35109"/>
                    <a:pt x="84429" y="35208"/>
                    <a:pt x="84779" y="35501"/>
                  </a:cubicBezTo>
                  <a:cubicBezTo>
                    <a:pt x="85796" y="36351"/>
                    <a:pt x="86628" y="38648"/>
                    <a:pt x="87303" y="40489"/>
                  </a:cubicBezTo>
                  <a:cubicBezTo>
                    <a:pt x="87610" y="41330"/>
                    <a:pt x="87891" y="42119"/>
                    <a:pt x="88171" y="42698"/>
                  </a:cubicBezTo>
                  <a:lnTo>
                    <a:pt x="89653" y="45827"/>
                  </a:lnTo>
                  <a:cubicBezTo>
                    <a:pt x="90792" y="48221"/>
                    <a:pt x="90494" y="51008"/>
                    <a:pt x="88881" y="53112"/>
                  </a:cubicBezTo>
                  <a:lnTo>
                    <a:pt x="88820" y="53200"/>
                  </a:lnTo>
                  <a:cubicBezTo>
                    <a:pt x="87464" y="54961"/>
                    <a:pt x="85374" y="55940"/>
                    <a:pt x="83235" y="55940"/>
                  </a:cubicBezTo>
                  <a:cubicBezTo>
                    <a:pt x="82360" y="55940"/>
                    <a:pt x="81477" y="55776"/>
                    <a:pt x="80632" y="55435"/>
                  </a:cubicBezTo>
                  <a:cubicBezTo>
                    <a:pt x="75004" y="53182"/>
                    <a:pt x="70034" y="52078"/>
                    <a:pt x="65449" y="52078"/>
                  </a:cubicBezTo>
                  <a:cubicBezTo>
                    <a:pt x="64047" y="52078"/>
                    <a:pt x="62670" y="52183"/>
                    <a:pt x="61338" y="52393"/>
                  </a:cubicBezTo>
                  <a:cubicBezTo>
                    <a:pt x="59953" y="52612"/>
                    <a:pt x="58576" y="52946"/>
                    <a:pt x="57235" y="53279"/>
                  </a:cubicBezTo>
                  <a:cubicBezTo>
                    <a:pt x="55911" y="53594"/>
                    <a:pt x="54544" y="53936"/>
                    <a:pt x="53185" y="54147"/>
                  </a:cubicBezTo>
                  <a:cubicBezTo>
                    <a:pt x="51932" y="54343"/>
                    <a:pt x="50658" y="54441"/>
                    <a:pt x="49381" y="54441"/>
                  </a:cubicBezTo>
                  <a:cubicBezTo>
                    <a:pt x="47132" y="54441"/>
                    <a:pt x="44877" y="54137"/>
                    <a:pt x="42718" y="53533"/>
                  </a:cubicBezTo>
                  <a:cubicBezTo>
                    <a:pt x="40071" y="52797"/>
                    <a:pt x="38116" y="51736"/>
                    <a:pt x="36740" y="50289"/>
                  </a:cubicBezTo>
                  <a:cubicBezTo>
                    <a:pt x="35705" y="49211"/>
                    <a:pt x="34960" y="47861"/>
                    <a:pt x="34232" y="46555"/>
                  </a:cubicBezTo>
                  <a:cubicBezTo>
                    <a:pt x="33777" y="45740"/>
                    <a:pt x="33312" y="44898"/>
                    <a:pt x="32777" y="44118"/>
                  </a:cubicBezTo>
                  <a:cubicBezTo>
                    <a:pt x="30077" y="40171"/>
                    <a:pt x="25208" y="37773"/>
                    <a:pt x="20191" y="37773"/>
                  </a:cubicBezTo>
                  <a:cubicBezTo>
                    <a:pt x="19458" y="37773"/>
                    <a:pt x="18722" y="37824"/>
                    <a:pt x="17989" y="37929"/>
                  </a:cubicBezTo>
                  <a:cubicBezTo>
                    <a:pt x="17667" y="37974"/>
                    <a:pt x="17346" y="37996"/>
                    <a:pt x="17027" y="37996"/>
                  </a:cubicBezTo>
                  <a:cubicBezTo>
                    <a:pt x="14320" y="37996"/>
                    <a:pt x="11779" y="36405"/>
                    <a:pt x="10634" y="33888"/>
                  </a:cubicBezTo>
                  <a:cubicBezTo>
                    <a:pt x="7469" y="26945"/>
                    <a:pt x="4339" y="19870"/>
                    <a:pt x="1333" y="12866"/>
                  </a:cubicBezTo>
                  <a:cubicBezTo>
                    <a:pt x="588" y="11130"/>
                    <a:pt x="561" y="9210"/>
                    <a:pt x="1271" y="7457"/>
                  </a:cubicBezTo>
                  <a:cubicBezTo>
                    <a:pt x="1973" y="5713"/>
                    <a:pt x="3323" y="4345"/>
                    <a:pt x="5058" y="3609"/>
                  </a:cubicBezTo>
                  <a:lnTo>
                    <a:pt x="11396" y="944"/>
                  </a:lnTo>
                  <a:cubicBezTo>
                    <a:pt x="11841" y="756"/>
                    <a:pt x="12335" y="548"/>
                    <a:pt x="12828" y="548"/>
                  </a:cubicBezTo>
                  <a:close/>
                  <a:moveTo>
                    <a:pt x="12823" y="1"/>
                  </a:moveTo>
                  <a:cubicBezTo>
                    <a:pt x="12227" y="1"/>
                    <a:pt x="11679" y="236"/>
                    <a:pt x="11186" y="444"/>
                  </a:cubicBezTo>
                  <a:lnTo>
                    <a:pt x="4848" y="3109"/>
                  </a:lnTo>
                  <a:cubicBezTo>
                    <a:pt x="2972" y="3898"/>
                    <a:pt x="1526" y="5371"/>
                    <a:pt x="763" y="7256"/>
                  </a:cubicBezTo>
                  <a:cubicBezTo>
                    <a:pt x="0" y="9140"/>
                    <a:pt x="26" y="11209"/>
                    <a:pt x="824" y="13076"/>
                  </a:cubicBezTo>
                  <a:cubicBezTo>
                    <a:pt x="3840" y="20089"/>
                    <a:pt x="6969" y="27164"/>
                    <a:pt x="10134" y="34116"/>
                  </a:cubicBezTo>
                  <a:cubicBezTo>
                    <a:pt x="11365" y="36828"/>
                    <a:pt x="14111" y="38545"/>
                    <a:pt x="17029" y="38545"/>
                  </a:cubicBezTo>
                  <a:cubicBezTo>
                    <a:pt x="17373" y="38545"/>
                    <a:pt x="17720" y="38521"/>
                    <a:pt x="18067" y="38472"/>
                  </a:cubicBezTo>
                  <a:cubicBezTo>
                    <a:pt x="18776" y="38370"/>
                    <a:pt x="19487" y="38321"/>
                    <a:pt x="20196" y="38321"/>
                  </a:cubicBezTo>
                  <a:cubicBezTo>
                    <a:pt x="25029" y="38321"/>
                    <a:pt x="29722" y="40633"/>
                    <a:pt x="32321" y="44425"/>
                  </a:cubicBezTo>
                  <a:cubicBezTo>
                    <a:pt x="32847" y="45187"/>
                    <a:pt x="33303" y="46020"/>
                    <a:pt x="33750" y="46818"/>
                  </a:cubicBezTo>
                  <a:cubicBezTo>
                    <a:pt x="34495" y="48159"/>
                    <a:pt x="35258" y="49536"/>
                    <a:pt x="36345" y="50666"/>
                  </a:cubicBezTo>
                  <a:cubicBezTo>
                    <a:pt x="37792" y="52183"/>
                    <a:pt x="39834" y="53296"/>
                    <a:pt x="42569" y="54068"/>
                  </a:cubicBezTo>
                  <a:cubicBezTo>
                    <a:pt x="44771" y="54682"/>
                    <a:pt x="47073" y="54994"/>
                    <a:pt x="49372" y="54994"/>
                  </a:cubicBezTo>
                  <a:cubicBezTo>
                    <a:pt x="50679" y="54994"/>
                    <a:pt x="51986" y="54893"/>
                    <a:pt x="53273" y="54690"/>
                  </a:cubicBezTo>
                  <a:cubicBezTo>
                    <a:pt x="54658" y="54471"/>
                    <a:pt x="56034" y="54138"/>
                    <a:pt x="57367" y="53805"/>
                  </a:cubicBezTo>
                  <a:cubicBezTo>
                    <a:pt x="58690" y="53480"/>
                    <a:pt x="60058" y="53147"/>
                    <a:pt x="61425" y="52937"/>
                  </a:cubicBezTo>
                  <a:cubicBezTo>
                    <a:pt x="62733" y="52731"/>
                    <a:pt x="64077" y="52628"/>
                    <a:pt x="65461" y="52628"/>
                  </a:cubicBezTo>
                  <a:cubicBezTo>
                    <a:pt x="69968" y="52628"/>
                    <a:pt x="74904" y="53724"/>
                    <a:pt x="80431" y="55944"/>
                  </a:cubicBezTo>
                  <a:cubicBezTo>
                    <a:pt x="81325" y="56303"/>
                    <a:pt x="82263" y="56487"/>
                    <a:pt x="83227" y="56487"/>
                  </a:cubicBezTo>
                  <a:lnTo>
                    <a:pt x="83236" y="56487"/>
                  </a:lnTo>
                  <a:cubicBezTo>
                    <a:pt x="85576" y="56487"/>
                    <a:pt x="87829" y="55383"/>
                    <a:pt x="89250" y="53533"/>
                  </a:cubicBezTo>
                  <a:lnTo>
                    <a:pt x="89320" y="53445"/>
                  </a:lnTo>
                  <a:cubicBezTo>
                    <a:pt x="91055" y="51184"/>
                    <a:pt x="91371" y="48168"/>
                    <a:pt x="90152" y="45591"/>
                  </a:cubicBezTo>
                  <a:lnTo>
                    <a:pt x="88662" y="42461"/>
                  </a:lnTo>
                  <a:cubicBezTo>
                    <a:pt x="88399" y="41909"/>
                    <a:pt x="88119" y="41129"/>
                    <a:pt x="87812" y="40305"/>
                  </a:cubicBezTo>
                  <a:cubicBezTo>
                    <a:pt x="87084" y="38297"/>
                    <a:pt x="86260" y="36027"/>
                    <a:pt x="85129" y="35080"/>
                  </a:cubicBezTo>
                  <a:cubicBezTo>
                    <a:pt x="84660" y="34690"/>
                    <a:pt x="84007" y="34563"/>
                    <a:pt x="83286" y="34563"/>
                  </a:cubicBezTo>
                  <a:cubicBezTo>
                    <a:pt x="82565" y="34563"/>
                    <a:pt x="81776" y="34690"/>
                    <a:pt x="81036" y="34808"/>
                  </a:cubicBezTo>
                  <a:cubicBezTo>
                    <a:pt x="80413" y="34913"/>
                    <a:pt x="79826" y="35010"/>
                    <a:pt x="79352" y="35018"/>
                  </a:cubicBezTo>
                  <a:cubicBezTo>
                    <a:pt x="79137" y="35024"/>
                    <a:pt x="78925" y="35027"/>
                    <a:pt x="78718" y="35027"/>
                  </a:cubicBezTo>
                  <a:cubicBezTo>
                    <a:pt x="76476" y="35027"/>
                    <a:pt x="74684" y="34680"/>
                    <a:pt x="73120" y="33958"/>
                  </a:cubicBezTo>
                  <a:cubicBezTo>
                    <a:pt x="71112" y="33037"/>
                    <a:pt x="69473" y="31477"/>
                    <a:pt x="67895" y="29969"/>
                  </a:cubicBezTo>
                  <a:lnTo>
                    <a:pt x="61294" y="23684"/>
                  </a:lnTo>
                  <a:cubicBezTo>
                    <a:pt x="59076" y="21571"/>
                    <a:pt x="56788" y="19388"/>
                    <a:pt x="53913" y="18108"/>
                  </a:cubicBezTo>
                  <a:cubicBezTo>
                    <a:pt x="50608" y="16636"/>
                    <a:pt x="46935" y="16557"/>
                    <a:pt x="43376" y="16469"/>
                  </a:cubicBezTo>
                  <a:cubicBezTo>
                    <a:pt x="40649" y="16408"/>
                    <a:pt x="37835" y="16346"/>
                    <a:pt x="35206" y="15662"/>
                  </a:cubicBezTo>
                  <a:cubicBezTo>
                    <a:pt x="29692" y="14216"/>
                    <a:pt x="25352" y="10201"/>
                    <a:pt x="21144" y="6318"/>
                  </a:cubicBezTo>
                  <a:cubicBezTo>
                    <a:pt x="19119" y="4442"/>
                    <a:pt x="17016" y="2495"/>
                    <a:pt x="14798" y="847"/>
                  </a:cubicBezTo>
                  <a:cubicBezTo>
                    <a:pt x="14280" y="470"/>
                    <a:pt x="13728" y="85"/>
                    <a:pt x="13071" y="15"/>
                  </a:cubicBezTo>
                  <a:cubicBezTo>
                    <a:pt x="12987" y="5"/>
                    <a:pt x="12905" y="1"/>
                    <a:pt x="12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7729699" y="422226"/>
              <a:ext cx="1261275" cy="394150"/>
            </a:xfrm>
            <a:custGeom>
              <a:avLst/>
              <a:gdLst/>
              <a:ahLst/>
              <a:cxnLst/>
              <a:rect l="l" t="t" r="r" b="b"/>
              <a:pathLst>
                <a:path w="50451" h="15766" extrusionOk="0">
                  <a:moveTo>
                    <a:pt x="21259" y="594"/>
                  </a:moveTo>
                  <a:cubicBezTo>
                    <a:pt x="23570" y="594"/>
                    <a:pt x="25656" y="1108"/>
                    <a:pt x="27781" y="2160"/>
                  </a:cubicBezTo>
                  <a:cubicBezTo>
                    <a:pt x="28833" y="2677"/>
                    <a:pt x="29859" y="3300"/>
                    <a:pt x="30849" y="3896"/>
                  </a:cubicBezTo>
                  <a:cubicBezTo>
                    <a:pt x="32190" y="4702"/>
                    <a:pt x="33575" y="5535"/>
                    <a:pt x="35057" y="6158"/>
                  </a:cubicBezTo>
                  <a:cubicBezTo>
                    <a:pt x="36867" y="6917"/>
                    <a:pt x="38483" y="7025"/>
                    <a:pt x="40131" y="7025"/>
                  </a:cubicBezTo>
                  <a:cubicBezTo>
                    <a:pt x="40463" y="7025"/>
                    <a:pt x="40796" y="7021"/>
                    <a:pt x="41132" y="7017"/>
                  </a:cubicBezTo>
                  <a:cubicBezTo>
                    <a:pt x="41547" y="7011"/>
                    <a:pt x="41973" y="7003"/>
                    <a:pt x="42409" y="7003"/>
                  </a:cubicBezTo>
                  <a:cubicBezTo>
                    <a:pt x="42692" y="7003"/>
                    <a:pt x="42979" y="7006"/>
                    <a:pt x="43271" y="7017"/>
                  </a:cubicBezTo>
                  <a:cubicBezTo>
                    <a:pt x="45568" y="7104"/>
                    <a:pt x="47715" y="8384"/>
                    <a:pt x="48759" y="10286"/>
                  </a:cubicBezTo>
                  <a:cubicBezTo>
                    <a:pt x="49355" y="11382"/>
                    <a:pt x="49819" y="12934"/>
                    <a:pt x="49320" y="13968"/>
                  </a:cubicBezTo>
                  <a:cubicBezTo>
                    <a:pt x="49057" y="14521"/>
                    <a:pt x="48539" y="14871"/>
                    <a:pt x="47768" y="15012"/>
                  </a:cubicBezTo>
                  <a:cubicBezTo>
                    <a:pt x="47259" y="15104"/>
                    <a:pt x="46743" y="15140"/>
                    <a:pt x="46227" y="15140"/>
                  </a:cubicBezTo>
                  <a:cubicBezTo>
                    <a:pt x="45323" y="15140"/>
                    <a:pt x="44416" y="15030"/>
                    <a:pt x="43534" y="14924"/>
                  </a:cubicBezTo>
                  <a:cubicBezTo>
                    <a:pt x="42640" y="14817"/>
                    <a:pt x="41716" y="14703"/>
                    <a:pt x="40790" y="14703"/>
                  </a:cubicBezTo>
                  <a:cubicBezTo>
                    <a:pt x="40725" y="14703"/>
                    <a:pt x="40661" y="14704"/>
                    <a:pt x="40597" y="14705"/>
                  </a:cubicBezTo>
                  <a:cubicBezTo>
                    <a:pt x="40194" y="14705"/>
                    <a:pt x="39756" y="14740"/>
                    <a:pt x="39221" y="14810"/>
                  </a:cubicBezTo>
                  <a:cubicBezTo>
                    <a:pt x="38897" y="14845"/>
                    <a:pt x="38555" y="14898"/>
                    <a:pt x="38222" y="14941"/>
                  </a:cubicBezTo>
                  <a:cubicBezTo>
                    <a:pt x="37419" y="15058"/>
                    <a:pt x="36604" y="15177"/>
                    <a:pt x="35798" y="15177"/>
                  </a:cubicBezTo>
                  <a:cubicBezTo>
                    <a:pt x="35089" y="15177"/>
                    <a:pt x="34388" y="15085"/>
                    <a:pt x="33707" y="14819"/>
                  </a:cubicBezTo>
                  <a:cubicBezTo>
                    <a:pt x="32068" y="14170"/>
                    <a:pt x="31200" y="12837"/>
                    <a:pt x="30288" y="11426"/>
                  </a:cubicBezTo>
                  <a:cubicBezTo>
                    <a:pt x="29859" y="10769"/>
                    <a:pt x="29420" y="10085"/>
                    <a:pt x="28894" y="9471"/>
                  </a:cubicBezTo>
                  <a:cubicBezTo>
                    <a:pt x="26974" y="7236"/>
                    <a:pt x="24231" y="5947"/>
                    <a:pt x="21373" y="5947"/>
                  </a:cubicBezTo>
                  <a:cubicBezTo>
                    <a:pt x="20785" y="5947"/>
                    <a:pt x="20198" y="6009"/>
                    <a:pt x="19620" y="6114"/>
                  </a:cubicBezTo>
                  <a:cubicBezTo>
                    <a:pt x="17358" y="6552"/>
                    <a:pt x="15298" y="7569"/>
                    <a:pt x="13299" y="8560"/>
                  </a:cubicBezTo>
                  <a:cubicBezTo>
                    <a:pt x="11064" y="9655"/>
                    <a:pt x="8749" y="10795"/>
                    <a:pt x="6225" y="11067"/>
                  </a:cubicBezTo>
                  <a:cubicBezTo>
                    <a:pt x="5645" y="11129"/>
                    <a:pt x="5115" y="11158"/>
                    <a:pt x="4635" y="11158"/>
                  </a:cubicBezTo>
                  <a:cubicBezTo>
                    <a:pt x="2496" y="11158"/>
                    <a:pt x="1330" y="10598"/>
                    <a:pt x="965" y="10032"/>
                  </a:cubicBezTo>
                  <a:cubicBezTo>
                    <a:pt x="623" y="9506"/>
                    <a:pt x="728" y="8770"/>
                    <a:pt x="1263" y="7832"/>
                  </a:cubicBezTo>
                  <a:cubicBezTo>
                    <a:pt x="3428" y="4097"/>
                    <a:pt x="9644" y="2739"/>
                    <a:pt x="14176" y="1748"/>
                  </a:cubicBezTo>
                  <a:lnTo>
                    <a:pt x="14193" y="1739"/>
                  </a:lnTo>
                  <a:cubicBezTo>
                    <a:pt x="14982" y="1573"/>
                    <a:pt x="15727" y="1406"/>
                    <a:pt x="16394" y="1240"/>
                  </a:cubicBezTo>
                  <a:cubicBezTo>
                    <a:pt x="18158" y="811"/>
                    <a:pt x="19756" y="594"/>
                    <a:pt x="21259" y="594"/>
                  </a:cubicBezTo>
                  <a:close/>
                  <a:moveTo>
                    <a:pt x="21265" y="0"/>
                  </a:moveTo>
                  <a:cubicBezTo>
                    <a:pt x="19714" y="0"/>
                    <a:pt x="18068" y="226"/>
                    <a:pt x="16253" y="670"/>
                  </a:cubicBezTo>
                  <a:cubicBezTo>
                    <a:pt x="15596" y="836"/>
                    <a:pt x="14859" y="994"/>
                    <a:pt x="14079" y="1170"/>
                  </a:cubicBezTo>
                  <a:lnTo>
                    <a:pt x="14044" y="1170"/>
                  </a:lnTo>
                  <a:cubicBezTo>
                    <a:pt x="9407" y="2186"/>
                    <a:pt x="3043" y="3580"/>
                    <a:pt x="755" y="7534"/>
                  </a:cubicBezTo>
                  <a:cubicBezTo>
                    <a:pt x="97" y="8682"/>
                    <a:pt x="1" y="9629"/>
                    <a:pt x="474" y="10348"/>
                  </a:cubicBezTo>
                  <a:cubicBezTo>
                    <a:pt x="1225" y="11507"/>
                    <a:pt x="3255" y="11732"/>
                    <a:pt x="4735" y="11732"/>
                  </a:cubicBezTo>
                  <a:cubicBezTo>
                    <a:pt x="5449" y="11732"/>
                    <a:pt x="6035" y="11680"/>
                    <a:pt x="6286" y="11654"/>
                  </a:cubicBezTo>
                  <a:cubicBezTo>
                    <a:pt x="8925" y="11373"/>
                    <a:pt x="11274" y="10208"/>
                    <a:pt x="13562" y="9085"/>
                  </a:cubicBezTo>
                  <a:cubicBezTo>
                    <a:pt x="15526" y="8112"/>
                    <a:pt x="17551" y="7113"/>
                    <a:pt x="19734" y="6692"/>
                  </a:cubicBezTo>
                  <a:cubicBezTo>
                    <a:pt x="20274" y="6589"/>
                    <a:pt x="20820" y="6539"/>
                    <a:pt x="21364" y="6539"/>
                  </a:cubicBezTo>
                  <a:cubicBezTo>
                    <a:pt x="24012" y="6539"/>
                    <a:pt x="26622" y="7733"/>
                    <a:pt x="28447" y="9857"/>
                  </a:cubicBezTo>
                  <a:cubicBezTo>
                    <a:pt x="28947" y="10436"/>
                    <a:pt x="29376" y="11102"/>
                    <a:pt x="29797" y="11742"/>
                  </a:cubicBezTo>
                  <a:cubicBezTo>
                    <a:pt x="30718" y="13171"/>
                    <a:pt x="31673" y="14652"/>
                    <a:pt x="33497" y="15362"/>
                  </a:cubicBezTo>
                  <a:cubicBezTo>
                    <a:pt x="34180" y="15634"/>
                    <a:pt x="34934" y="15765"/>
                    <a:pt x="35802" y="15765"/>
                  </a:cubicBezTo>
                  <a:cubicBezTo>
                    <a:pt x="36644" y="15765"/>
                    <a:pt x="37485" y="15643"/>
                    <a:pt x="38309" y="15529"/>
                  </a:cubicBezTo>
                  <a:cubicBezTo>
                    <a:pt x="38599" y="15485"/>
                    <a:pt x="38958" y="15432"/>
                    <a:pt x="39291" y="15388"/>
                  </a:cubicBezTo>
                  <a:cubicBezTo>
                    <a:pt x="39808" y="15327"/>
                    <a:pt x="40220" y="15292"/>
                    <a:pt x="40606" y="15292"/>
                  </a:cubicBezTo>
                  <a:cubicBezTo>
                    <a:pt x="40671" y="15291"/>
                    <a:pt x="40737" y="15290"/>
                    <a:pt x="40802" y="15290"/>
                  </a:cubicBezTo>
                  <a:cubicBezTo>
                    <a:pt x="41686" y="15290"/>
                    <a:pt x="42581" y="15396"/>
                    <a:pt x="43446" y="15502"/>
                  </a:cubicBezTo>
                  <a:lnTo>
                    <a:pt x="43464" y="15502"/>
                  </a:lnTo>
                  <a:cubicBezTo>
                    <a:pt x="44369" y="15613"/>
                    <a:pt x="45299" y="15728"/>
                    <a:pt x="46237" y="15728"/>
                  </a:cubicBezTo>
                  <a:cubicBezTo>
                    <a:pt x="46781" y="15728"/>
                    <a:pt x="47327" y="15690"/>
                    <a:pt x="47873" y="15590"/>
                  </a:cubicBezTo>
                  <a:cubicBezTo>
                    <a:pt x="48838" y="15415"/>
                    <a:pt x="49504" y="14959"/>
                    <a:pt x="49854" y="14223"/>
                  </a:cubicBezTo>
                  <a:cubicBezTo>
                    <a:pt x="50450" y="12987"/>
                    <a:pt x="49942" y="11233"/>
                    <a:pt x="49267" y="10006"/>
                  </a:cubicBezTo>
                  <a:cubicBezTo>
                    <a:pt x="48136" y="7920"/>
                    <a:pt x="45787" y="6517"/>
                    <a:pt x="43297" y="6429"/>
                  </a:cubicBezTo>
                  <a:cubicBezTo>
                    <a:pt x="43001" y="6419"/>
                    <a:pt x="42711" y="6415"/>
                    <a:pt x="42425" y="6415"/>
                  </a:cubicBezTo>
                  <a:cubicBezTo>
                    <a:pt x="41982" y="6415"/>
                    <a:pt x="41549" y="6424"/>
                    <a:pt x="41123" y="6429"/>
                  </a:cubicBezTo>
                  <a:cubicBezTo>
                    <a:pt x="40791" y="6434"/>
                    <a:pt x="40465" y="6438"/>
                    <a:pt x="40145" y="6438"/>
                  </a:cubicBezTo>
                  <a:cubicBezTo>
                    <a:pt x="38514" y="6438"/>
                    <a:pt x="37007" y="6332"/>
                    <a:pt x="35285" y="5614"/>
                  </a:cubicBezTo>
                  <a:cubicBezTo>
                    <a:pt x="33847" y="5009"/>
                    <a:pt x="32480" y="4185"/>
                    <a:pt x="31147" y="3387"/>
                  </a:cubicBezTo>
                  <a:cubicBezTo>
                    <a:pt x="30148" y="2783"/>
                    <a:pt x="29113" y="2160"/>
                    <a:pt x="28044" y="1634"/>
                  </a:cubicBezTo>
                  <a:cubicBezTo>
                    <a:pt x="25830" y="538"/>
                    <a:pt x="23661" y="0"/>
                    <a:pt x="21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" name="Google Shape;397;p19"/>
          <p:cNvSpPr txBox="1">
            <a:spLocks noGrp="1"/>
          </p:cNvSpPr>
          <p:nvPr>
            <p:ph type="subTitle" idx="1"/>
          </p:nvPr>
        </p:nvSpPr>
        <p:spPr>
          <a:xfrm>
            <a:off x="760449" y="3187188"/>
            <a:ext cx="1806600" cy="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19"/>
          <p:cNvSpPr txBox="1">
            <a:spLocks noGrp="1"/>
          </p:cNvSpPr>
          <p:nvPr>
            <p:ph type="subTitle" idx="2"/>
          </p:nvPr>
        </p:nvSpPr>
        <p:spPr>
          <a:xfrm>
            <a:off x="760449" y="2793588"/>
            <a:ext cx="1806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2000" b="1">
                <a:latin typeface="강원교육모두 Bold" panose="02020603020101020101" pitchFamily="18" charset="-127"/>
                <a:ea typeface="강원교육모두 Bold" panose="02020603020101020101" pitchFamily="18" charset="-127"/>
                <a:cs typeface="강원교육모두 Bold" panose="02020603020101020101" pitchFamily="18" charset="-127"/>
                <a:sym typeface="DM Serif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 dirty="0"/>
          </a:p>
        </p:txBody>
      </p:sp>
      <p:sp>
        <p:nvSpPr>
          <p:cNvPr id="399" name="Google Shape;399;p19"/>
          <p:cNvSpPr txBox="1">
            <a:spLocks noGrp="1"/>
          </p:cNvSpPr>
          <p:nvPr>
            <p:ph type="subTitle" idx="3"/>
          </p:nvPr>
        </p:nvSpPr>
        <p:spPr>
          <a:xfrm>
            <a:off x="2699474" y="3187188"/>
            <a:ext cx="1806600" cy="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19"/>
          <p:cNvSpPr txBox="1">
            <a:spLocks noGrp="1"/>
          </p:cNvSpPr>
          <p:nvPr>
            <p:ph type="subTitle" idx="4"/>
          </p:nvPr>
        </p:nvSpPr>
        <p:spPr>
          <a:xfrm>
            <a:off x="2699474" y="2793588"/>
            <a:ext cx="1806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2000" b="1">
                <a:latin typeface="강원교육모두 Bold" panose="02020603020101020101" pitchFamily="18" charset="-127"/>
                <a:ea typeface="강원교육모두 Bold" panose="02020603020101020101" pitchFamily="18" charset="-127"/>
                <a:cs typeface="강원교육모두 Bold" panose="02020603020101020101" pitchFamily="18" charset="-127"/>
                <a:sym typeface="DM Serif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 dirty="0"/>
          </a:p>
        </p:txBody>
      </p:sp>
      <p:sp>
        <p:nvSpPr>
          <p:cNvPr id="401" name="Google Shape;401;p19"/>
          <p:cNvSpPr txBox="1">
            <a:spLocks noGrp="1"/>
          </p:cNvSpPr>
          <p:nvPr>
            <p:ph type="subTitle" idx="5"/>
          </p:nvPr>
        </p:nvSpPr>
        <p:spPr>
          <a:xfrm>
            <a:off x="4638499" y="3187188"/>
            <a:ext cx="1806600" cy="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19"/>
          <p:cNvSpPr txBox="1">
            <a:spLocks noGrp="1"/>
          </p:cNvSpPr>
          <p:nvPr>
            <p:ph type="subTitle" idx="6"/>
          </p:nvPr>
        </p:nvSpPr>
        <p:spPr>
          <a:xfrm>
            <a:off x="4638499" y="2793588"/>
            <a:ext cx="1806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2000" b="1">
                <a:latin typeface="강원교육모두 Bold" panose="02020603020101020101" pitchFamily="18" charset="-127"/>
                <a:ea typeface="강원교육모두 Bold" panose="02020603020101020101" pitchFamily="18" charset="-127"/>
                <a:cs typeface="강원교육모두 Bold" panose="02020603020101020101" pitchFamily="18" charset="-127"/>
                <a:sym typeface="DM Serif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 dirty="0"/>
          </a:p>
        </p:txBody>
      </p:sp>
      <p:sp>
        <p:nvSpPr>
          <p:cNvPr id="403" name="Google Shape;403;p19"/>
          <p:cNvSpPr txBox="1">
            <a:spLocks noGrp="1"/>
          </p:cNvSpPr>
          <p:nvPr>
            <p:ph type="subTitle" idx="7"/>
          </p:nvPr>
        </p:nvSpPr>
        <p:spPr>
          <a:xfrm>
            <a:off x="6577524" y="3187188"/>
            <a:ext cx="1806600" cy="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19"/>
          <p:cNvSpPr txBox="1">
            <a:spLocks noGrp="1"/>
          </p:cNvSpPr>
          <p:nvPr>
            <p:ph type="subTitle" idx="8"/>
          </p:nvPr>
        </p:nvSpPr>
        <p:spPr>
          <a:xfrm>
            <a:off x="6577524" y="2793588"/>
            <a:ext cx="1806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2000" b="1">
                <a:latin typeface="강원교육모두 Bold" panose="02020603020101020101" pitchFamily="18" charset="-127"/>
                <a:ea typeface="강원교육모두 Bold" panose="02020603020101020101" pitchFamily="18" charset="-127"/>
                <a:cs typeface="강원교육모두 Bold" panose="02020603020101020101" pitchFamily="18" charset="-127"/>
                <a:sym typeface="DM Serif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2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20"/>
          <p:cNvPicPr preferRelativeResize="0"/>
          <p:nvPr/>
        </p:nvPicPr>
        <p:blipFill rotWithShape="1">
          <a:blip r:embed="rId2">
            <a:alphaModFix/>
          </a:blip>
          <a:srcRect t="15132" b="472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20"/>
          <p:cNvSpPr/>
          <p:nvPr/>
        </p:nvSpPr>
        <p:spPr>
          <a:xfrm>
            <a:off x="0" y="-4875"/>
            <a:ext cx="9144000" cy="5143500"/>
          </a:xfrm>
          <a:prstGeom prst="rect">
            <a:avLst/>
          </a:prstGeom>
          <a:solidFill>
            <a:srgbClr val="F1EAEA">
              <a:alpha val="65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0"/>
          <p:cNvSpPr txBox="1">
            <a:spLocks noGrp="1"/>
          </p:cNvSpPr>
          <p:nvPr>
            <p:ph type="title"/>
          </p:nvPr>
        </p:nvSpPr>
        <p:spPr>
          <a:xfrm>
            <a:off x="713100" y="4632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409" name="Google Shape;409;p20"/>
          <p:cNvSpPr txBox="1">
            <a:spLocks noGrp="1"/>
          </p:cNvSpPr>
          <p:nvPr>
            <p:ph type="subTitle" idx="1"/>
          </p:nvPr>
        </p:nvSpPr>
        <p:spPr>
          <a:xfrm>
            <a:off x="841225" y="2187866"/>
            <a:ext cx="2203500" cy="5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20"/>
          <p:cNvSpPr txBox="1">
            <a:spLocks noGrp="1"/>
          </p:cNvSpPr>
          <p:nvPr>
            <p:ph type="subTitle" idx="2"/>
          </p:nvPr>
        </p:nvSpPr>
        <p:spPr>
          <a:xfrm>
            <a:off x="1177525" y="1873118"/>
            <a:ext cx="153090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2000" b="1">
                <a:latin typeface="강원교육모두 Bold" panose="02020603020101020101" pitchFamily="18" charset="-127"/>
                <a:ea typeface="강원교육모두 Bold" panose="02020603020101020101" pitchFamily="18" charset="-127"/>
                <a:cs typeface="강원교육모두 Bold" panose="02020603020101020101" pitchFamily="18" charset="-127"/>
                <a:sym typeface="DM Serif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 dirty="0"/>
          </a:p>
        </p:txBody>
      </p:sp>
      <p:sp>
        <p:nvSpPr>
          <p:cNvPr id="411" name="Google Shape;411;p20"/>
          <p:cNvSpPr txBox="1">
            <a:spLocks noGrp="1"/>
          </p:cNvSpPr>
          <p:nvPr>
            <p:ph type="subTitle" idx="3"/>
          </p:nvPr>
        </p:nvSpPr>
        <p:spPr>
          <a:xfrm>
            <a:off x="3470250" y="2187866"/>
            <a:ext cx="2203500" cy="5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subTitle" idx="4"/>
          </p:nvPr>
        </p:nvSpPr>
        <p:spPr>
          <a:xfrm>
            <a:off x="3806550" y="1873118"/>
            <a:ext cx="153090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2000" b="1">
                <a:latin typeface="강원교육모두 Bold" panose="02020603020101020101" pitchFamily="18" charset="-127"/>
                <a:ea typeface="강원교육모두 Bold" panose="02020603020101020101" pitchFamily="18" charset="-127"/>
                <a:cs typeface="강원교육모두 Bold" panose="02020603020101020101" pitchFamily="18" charset="-127"/>
                <a:sym typeface="DM Serif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 dirty="0"/>
          </a:p>
        </p:txBody>
      </p:sp>
      <p:sp>
        <p:nvSpPr>
          <p:cNvPr id="413" name="Google Shape;413;p20"/>
          <p:cNvSpPr txBox="1">
            <a:spLocks noGrp="1"/>
          </p:cNvSpPr>
          <p:nvPr>
            <p:ph type="subTitle" idx="5"/>
          </p:nvPr>
        </p:nvSpPr>
        <p:spPr>
          <a:xfrm>
            <a:off x="6099275" y="2187866"/>
            <a:ext cx="2203500" cy="5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20"/>
          <p:cNvSpPr txBox="1">
            <a:spLocks noGrp="1"/>
          </p:cNvSpPr>
          <p:nvPr>
            <p:ph type="subTitle" idx="6"/>
          </p:nvPr>
        </p:nvSpPr>
        <p:spPr>
          <a:xfrm>
            <a:off x="6435575" y="1873118"/>
            <a:ext cx="153090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2000" b="1">
                <a:latin typeface="강원교육모두 Bold" panose="02020603020101020101" pitchFamily="18" charset="-127"/>
                <a:ea typeface="강원교육모두 Bold" panose="02020603020101020101" pitchFamily="18" charset="-127"/>
                <a:cs typeface="강원교육모두 Bold" panose="02020603020101020101" pitchFamily="18" charset="-127"/>
                <a:sym typeface="DM Serif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 dirty="0"/>
          </a:p>
        </p:txBody>
      </p:sp>
      <p:sp>
        <p:nvSpPr>
          <p:cNvPr id="415" name="Google Shape;415;p20"/>
          <p:cNvSpPr txBox="1">
            <a:spLocks noGrp="1"/>
          </p:cNvSpPr>
          <p:nvPr>
            <p:ph type="subTitle" idx="7"/>
          </p:nvPr>
        </p:nvSpPr>
        <p:spPr>
          <a:xfrm>
            <a:off x="841225" y="3889976"/>
            <a:ext cx="2203500" cy="5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20"/>
          <p:cNvSpPr txBox="1">
            <a:spLocks noGrp="1"/>
          </p:cNvSpPr>
          <p:nvPr>
            <p:ph type="subTitle" idx="8"/>
          </p:nvPr>
        </p:nvSpPr>
        <p:spPr>
          <a:xfrm>
            <a:off x="1177525" y="3575299"/>
            <a:ext cx="153090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2000" b="1">
                <a:latin typeface="강원교육모두 Bold" panose="02020603020101020101" pitchFamily="18" charset="-127"/>
                <a:ea typeface="강원교육모두 Bold" panose="02020603020101020101" pitchFamily="18" charset="-127"/>
                <a:cs typeface="강원교육모두 Bold" panose="02020603020101020101" pitchFamily="18" charset="-127"/>
                <a:sym typeface="DM Serif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 dirty="0"/>
          </a:p>
        </p:txBody>
      </p:sp>
      <p:sp>
        <p:nvSpPr>
          <p:cNvPr id="417" name="Google Shape;417;p20"/>
          <p:cNvSpPr txBox="1">
            <a:spLocks noGrp="1"/>
          </p:cNvSpPr>
          <p:nvPr>
            <p:ph type="subTitle" idx="9"/>
          </p:nvPr>
        </p:nvSpPr>
        <p:spPr>
          <a:xfrm>
            <a:off x="3470250" y="3889976"/>
            <a:ext cx="2203500" cy="5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20"/>
          <p:cNvSpPr txBox="1">
            <a:spLocks noGrp="1"/>
          </p:cNvSpPr>
          <p:nvPr>
            <p:ph type="subTitle" idx="13"/>
          </p:nvPr>
        </p:nvSpPr>
        <p:spPr>
          <a:xfrm>
            <a:off x="3806550" y="3575299"/>
            <a:ext cx="153090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2000" b="1">
                <a:latin typeface="강원교육모두 Bold" panose="02020603020101020101" pitchFamily="18" charset="-127"/>
                <a:ea typeface="강원교육모두 Bold" panose="02020603020101020101" pitchFamily="18" charset="-127"/>
                <a:cs typeface="강원교육모두 Bold" panose="02020603020101020101" pitchFamily="18" charset="-127"/>
                <a:sym typeface="DM Serif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 dirty="0"/>
          </a:p>
        </p:txBody>
      </p:sp>
      <p:sp>
        <p:nvSpPr>
          <p:cNvPr id="419" name="Google Shape;419;p20"/>
          <p:cNvSpPr txBox="1">
            <a:spLocks noGrp="1"/>
          </p:cNvSpPr>
          <p:nvPr>
            <p:ph type="subTitle" idx="14"/>
          </p:nvPr>
        </p:nvSpPr>
        <p:spPr>
          <a:xfrm>
            <a:off x="6099275" y="3889976"/>
            <a:ext cx="2203500" cy="5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20"/>
          <p:cNvSpPr txBox="1">
            <a:spLocks noGrp="1"/>
          </p:cNvSpPr>
          <p:nvPr>
            <p:ph type="subTitle" idx="15"/>
          </p:nvPr>
        </p:nvSpPr>
        <p:spPr>
          <a:xfrm>
            <a:off x="6435575" y="3575299"/>
            <a:ext cx="153090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2000" b="1">
                <a:latin typeface="강원교육모두 Bold" panose="02020603020101020101" pitchFamily="18" charset="-127"/>
                <a:ea typeface="강원교육모두 Bold" panose="02020603020101020101" pitchFamily="18" charset="-127"/>
                <a:cs typeface="강원교육모두 Bold" panose="02020603020101020101" pitchFamily="18" charset="-127"/>
                <a:sym typeface="DM Serif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 dirty="0"/>
          </a:p>
        </p:txBody>
      </p:sp>
      <p:grpSp>
        <p:nvGrpSpPr>
          <p:cNvPr id="421" name="Google Shape;421;p20"/>
          <p:cNvGrpSpPr/>
          <p:nvPr/>
        </p:nvGrpSpPr>
        <p:grpSpPr>
          <a:xfrm flipH="1">
            <a:off x="713093" y="4508808"/>
            <a:ext cx="7721317" cy="175584"/>
            <a:chOff x="713093" y="4508808"/>
            <a:chExt cx="7721317" cy="175584"/>
          </a:xfrm>
        </p:grpSpPr>
        <p:sp>
          <p:nvSpPr>
            <p:cNvPr id="422" name="Google Shape;422;p20"/>
            <p:cNvSpPr/>
            <p:nvPr/>
          </p:nvSpPr>
          <p:spPr>
            <a:xfrm>
              <a:off x="5947374" y="4670525"/>
              <a:ext cx="2487036" cy="11800"/>
            </a:xfrm>
            <a:custGeom>
              <a:avLst/>
              <a:gdLst/>
              <a:ahLst/>
              <a:cxnLst/>
              <a:rect l="l" t="t" r="r" b="b"/>
              <a:pathLst>
                <a:path w="38015" h="506" extrusionOk="0">
                  <a:moveTo>
                    <a:pt x="338" y="0"/>
                  </a:moveTo>
                  <a:cubicBezTo>
                    <a:pt x="1" y="0"/>
                    <a:pt x="1" y="506"/>
                    <a:pt x="338" y="506"/>
                  </a:cubicBezTo>
                  <a:lnTo>
                    <a:pt x="37677" y="506"/>
                  </a:lnTo>
                  <a:cubicBezTo>
                    <a:pt x="38014" y="506"/>
                    <a:pt x="38014" y="0"/>
                    <a:pt x="37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0"/>
            <p:cNvSpPr/>
            <p:nvPr/>
          </p:nvSpPr>
          <p:spPr>
            <a:xfrm>
              <a:off x="7958486" y="4508808"/>
              <a:ext cx="266472" cy="175581"/>
            </a:xfrm>
            <a:custGeom>
              <a:avLst/>
              <a:gdLst/>
              <a:ahLst/>
              <a:cxnLst/>
              <a:rect l="l" t="t" r="r" b="b"/>
              <a:pathLst>
                <a:path w="11428" h="7530" extrusionOk="0">
                  <a:moveTo>
                    <a:pt x="5896" y="1"/>
                  </a:moveTo>
                  <a:cubicBezTo>
                    <a:pt x="4914" y="1"/>
                    <a:pt x="4380" y="1040"/>
                    <a:pt x="4072" y="1826"/>
                  </a:cubicBezTo>
                  <a:cubicBezTo>
                    <a:pt x="3770" y="2569"/>
                    <a:pt x="3641" y="3355"/>
                    <a:pt x="3654" y="4143"/>
                  </a:cubicBezTo>
                  <a:lnTo>
                    <a:pt x="3654" y="4143"/>
                  </a:lnTo>
                  <a:cubicBezTo>
                    <a:pt x="3058" y="3431"/>
                    <a:pt x="2206" y="2647"/>
                    <a:pt x="1406" y="2647"/>
                  </a:cubicBezTo>
                  <a:cubicBezTo>
                    <a:pt x="1112" y="2647"/>
                    <a:pt x="826" y="2752"/>
                    <a:pt x="562" y="3005"/>
                  </a:cubicBezTo>
                  <a:cubicBezTo>
                    <a:pt x="1" y="3566"/>
                    <a:pt x="338" y="4380"/>
                    <a:pt x="618" y="4998"/>
                  </a:cubicBezTo>
                  <a:cubicBezTo>
                    <a:pt x="1011" y="5868"/>
                    <a:pt x="1489" y="6655"/>
                    <a:pt x="2078" y="7384"/>
                  </a:cubicBezTo>
                  <a:cubicBezTo>
                    <a:pt x="2128" y="7456"/>
                    <a:pt x="2191" y="7485"/>
                    <a:pt x="2253" y="7485"/>
                  </a:cubicBezTo>
                  <a:cubicBezTo>
                    <a:pt x="2435" y="7485"/>
                    <a:pt x="2611" y="7229"/>
                    <a:pt x="2443" y="7020"/>
                  </a:cubicBezTo>
                  <a:cubicBezTo>
                    <a:pt x="2050" y="6514"/>
                    <a:pt x="1713" y="5981"/>
                    <a:pt x="1404" y="5419"/>
                  </a:cubicBezTo>
                  <a:cubicBezTo>
                    <a:pt x="1152" y="4970"/>
                    <a:pt x="534" y="4044"/>
                    <a:pt x="843" y="3510"/>
                  </a:cubicBezTo>
                  <a:cubicBezTo>
                    <a:pt x="962" y="3280"/>
                    <a:pt x="1145" y="3195"/>
                    <a:pt x="1351" y="3195"/>
                  </a:cubicBezTo>
                  <a:cubicBezTo>
                    <a:pt x="1773" y="3195"/>
                    <a:pt x="2291" y="3555"/>
                    <a:pt x="2556" y="3763"/>
                  </a:cubicBezTo>
                  <a:cubicBezTo>
                    <a:pt x="3033" y="4184"/>
                    <a:pt x="3426" y="4633"/>
                    <a:pt x="3763" y="5139"/>
                  </a:cubicBezTo>
                  <a:cubicBezTo>
                    <a:pt x="3823" y="5238"/>
                    <a:pt x="3908" y="5281"/>
                    <a:pt x="3990" y="5281"/>
                  </a:cubicBezTo>
                  <a:cubicBezTo>
                    <a:pt x="4138" y="5281"/>
                    <a:pt x="4276" y="5141"/>
                    <a:pt x="4240" y="4942"/>
                  </a:cubicBezTo>
                  <a:cubicBezTo>
                    <a:pt x="4100" y="4072"/>
                    <a:pt x="4184" y="3173"/>
                    <a:pt x="4437" y="2303"/>
                  </a:cubicBezTo>
                  <a:cubicBezTo>
                    <a:pt x="4646" y="1702"/>
                    <a:pt x="5098" y="542"/>
                    <a:pt x="5883" y="542"/>
                  </a:cubicBezTo>
                  <a:cubicBezTo>
                    <a:pt x="5942" y="542"/>
                    <a:pt x="6002" y="549"/>
                    <a:pt x="6065" y="562"/>
                  </a:cubicBezTo>
                  <a:cubicBezTo>
                    <a:pt x="6879" y="731"/>
                    <a:pt x="7328" y="1685"/>
                    <a:pt x="7525" y="2415"/>
                  </a:cubicBezTo>
                  <a:cubicBezTo>
                    <a:pt x="7721" y="3229"/>
                    <a:pt x="7749" y="4072"/>
                    <a:pt x="7749" y="4886"/>
                  </a:cubicBezTo>
                  <a:cubicBezTo>
                    <a:pt x="7749" y="5058"/>
                    <a:pt x="7890" y="5152"/>
                    <a:pt x="8028" y="5152"/>
                  </a:cubicBezTo>
                  <a:cubicBezTo>
                    <a:pt x="8138" y="5152"/>
                    <a:pt x="8246" y="5094"/>
                    <a:pt x="8283" y="4970"/>
                  </a:cubicBezTo>
                  <a:cubicBezTo>
                    <a:pt x="8423" y="4380"/>
                    <a:pt x="8788" y="3847"/>
                    <a:pt x="9293" y="3510"/>
                  </a:cubicBezTo>
                  <a:cubicBezTo>
                    <a:pt x="9503" y="3371"/>
                    <a:pt x="9841" y="3221"/>
                    <a:pt x="10155" y="3221"/>
                  </a:cubicBezTo>
                  <a:cubicBezTo>
                    <a:pt x="10348" y="3221"/>
                    <a:pt x="10531" y="3277"/>
                    <a:pt x="10669" y="3426"/>
                  </a:cubicBezTo>
                  <a:cubicBezTo>
                    <a:pt x="10866" y="3651"/>
                    <a:pt x="10809" y="4072"/>
                    <a:pt x="10781" y="4380"/>
                  </a:cubicBezTo>
                  <a:cubicBezTo>
                    <a:pt x="10753" y="4717"/>
                    <a:pt x="10725" y="5054"/>
                    <a:pt x="10669" y="5391"/>
                  </a:cubicBezTo>
                  <a:cubicBezTo>
                    <a:pt x="10557" y="6009"/>
                    <a:pt x="10388" y="6626"/>
                    <a:pt x="10164" y="7216"/>
                  </a:cubicBezTo>
                  <a:cubicBezTo>
                    <a:pt x="10095" y="7404"/>
                    <a:pt x="10256" y="7529"/>
                    <a:pt x="10417" y="7529"/>
                  </a:cubicBezTo>
                  <a:cubicBezTo>
                    <a:pt x="10521" y="7529"/>
                    <a:pt x="10625" y="7477"/>
                    <a:pt x="10669" y="7356"/>
                  </a:cubicBezTo>
                  <a:cubicBezTo>
                    <a:pt x="11006" y="6486"/>
                    <a:pt x="11203" y="5588"/>
                    <a:pt x="11287" y="4689"/>
                  </a:cubicBezTo>
                  <a:cubicBezTo>
                    <a:pt x="11343" y="4016"/>
                    <a:pt x="11427" y="3173"/>
                    <a:pt x="10725" y="2836"/>
                  </a:cubicBezTo>
                  <a:cubicBezTo>
                    <a:pt x="10502" y="2723"/>
                    <a:pt x="10280" y="2672"/>
                    <a:pt x="10062" y="2672"/>
                  </a:cubicBezTo>
                  <a:cubicBezTo>
                    <a:pt x="9353" y="2672"/>
                    <a:pt x="8694" y="3206"/>
                    <a:pt x="8248" y="3837"/>
                  </a:cubicBezTo>
                  <a:lnTo>
                    <a:pt x="8248" y="3837"/>
                  </a:lnTo>
                  <a:cubicBezTo>
                    <a:pt x="8209" y="3120"/>
                    <a:pt x="8116" y="2399"/>
                    <a:pt x="7834" y="1741"/>
                  </a:cubicBezTo>
                  <a:cubicBezTo>
                    <a:pt x="7525" y="927"/>
                    <a:pt x="6851" y="1"/>
                    <a:pt x="5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0"/>
            <p:cNvSpPr/>
            <p:nvPr/>
          </p:nvSpPr>
          <p:spPr>
            <a:xfrm>
              <a:off x="2999088" y="4670525"/>
              <a:ext cx="2487036" cy="11800"/>
            </a:xfrm>
            <a:custGeom>
              <a:avLst/>
              <a:gdLst/>
              <a:ahLst/>
              <a:cxnLst/>
              <a:rect l="l" t="t" r="r" b="b"/>
              <a:pathLst>
                <a:path w="38015" h="506" extrusionOk="0">
                  <a:moveTo>
                    <a:pt x="338" y="0"/>
                  </a:moveTo>
                  <a:cubicBezTo>
                    <a:pt x="1" y="0"/>
                    <a:pt x="1" y="506"/>
                    <a:pt x="338" y="506"/>
                  </a:cubicBezTo>
                  <a:lnTo>
                    <a:pt x="37677" y="506"/>
                  </a:lnTo>
                  <a:cubicBezTo>
                    <a:pt x="38014" y="506"/>
                    <a:pt x="38014" y="0"/>
                    <a:pt x="37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0"/>
            <p:cNvSpPr/>
            <p:nvPr/>
          </p:nvSpPr>
          <p:spPr>
            <a:xfrm>
              <a:off x="4857800" y="4508808"/>
              <a:ext cx="266472" cy="175581"/>
            </a:xfrm>
            <a:custGeom>
              <a:avLst/>
              <a:gdLst/>
              <a:ahLst/>
              <a:cxnLst/>
              <a:rect l="l" t="t" r="r" b="b"/>
              <a:pathLst>
                <a:path w="11428" h="7530" extrusionOk="0">
                  <a:moveTo>
                    <a:pt x="5896" y="1"/>
                  </a:moveTo>
                  <a:cubicBezTo>
                    <a:pt x="4914" y="1"/>
                    <a:pt x="4380" y="1040"/>
                    <a:pt x="4072" y="1826"/>
                  </a:cubicBezTo>
                  <a:cubicBezTo>
                    <a:pt x="3770" y="2569"/>
                    <a:pt x="3641" y="3355"/>
                    <a:pt x="3654" y="4143"/>
                  </a:cubicBezTo>
                  <a:lnTo>
                    <a:pt x="3654" y="4143"/>
                  </a:lnTo>
                  <a:cubicBezTo>
                    <a:pt x="3058" y="3431"/>
                    <a:pt x="2206" y="2647"/>
                    <a:pt x="1406" y="2647"/>
                  </a:cubicBezTo>
                  <a:cubicBezTo>
                    <a:pt x="1112" y="2647"/>
                    <a:pt x="826" y="2752"/>
                    <a:pt x="562" y="3005"/>
                  </a:cubicBezTo>
                  <a:cubicBezTo>
                    <a:pt x="1" y="3566"/>
                    <a:pt x="338" y="4380"/>
                    <a:pt x="618" y="4998"/>
                  </a:cubicBezTo>
                  <a:cubicBezTo>
                    <a:pt x="1011" y="5868"/>
                    <a:pt x="1489" y="6655"/>
                    <a:pt x="2078" y="7384"/>
                  </a:cubicBezTo>
                  <a:cubicBezTo>
                    <a:pt x="2128" y="7456"/>
                    <a:pt x="2191" y="7485"/>
                    <a:pt x="2253" y="7485"/>
                  </a:cubicBezTo>
                  <a:cubicBezTo>
                    <a:pt x="2435" y="7485"/>
                    <a:pt x="2611" y="7229"/>
                    <a:pt x="2443" y="7020"/>
                  </a:cubicBezTo>
                  <a:cubicBezTo>
                    <a:pt x="2050" y="6514"/>
                    <a:pt x="1713" y="5981"/>
                    <a:pt x="1404" y="5419"/>
                  </a:cubicBezTo>
                  <a:cubicBezTo>
                    <a:pt x="1152" y="4970"/>
                    <a:pt x="534" y="4044"/>
                    <a:pt x="843" y="3510"/>
                  </a:cubicBezTo>
                  <a:cubicBezTo>
                    <a:pt x="962" y="3280"/>
                    <a:pt x="1145" y="3195"/>
                    <a:pt x="1351" y="3195"/>
                  </a:cubicBezTo>
                  <a:cubicBezTo>
                    <a:pt x="1773" y="3195"/>
                    <a:pt x="2291" y="3555"/>
                    <a:pt x="2556" y="3763"/>
                  </a:cubicBezTo>
                  <a:cubicBezTo>
                    <a:pt x="3033" y="4184"/>
                    <a:pt x="3426" y="4633"/>
                    <a:pt x="3763" y="5139"/>
                  </a:cubicBezTo>
                  <a:cubicBezTo>
                    <a:pt x="3823" y="5238"/>
                    <a:pt x="3908" y="5281"/>
                    <a:pt x="3990" y="5281"/>
                  </a:cubicBezTo>
                  <a:cubicBezTo>
                    <a:pt x="4138" y="5281"/>
                    <a:pt x="4276" y="5141"/>
                    <a:pt x="4240" y="4942"/>
                  </a:cubicBezTo>
                  <a:cubicBezTo>
                    <a:pt x="4100" y="4072"/>
                    <a:pt x="4184" y="3173"/>
                    <a:pt x="4437" y="2303"/>
                  </a:cubicBezTo>
                  <a:cubicBezTo>
                    <a:pt x="4646" y="1702"/>
                    <a:pt x="5098" y="542"/>
                    <a:pt x="5883" y="542"/>
                  </a:cubicBezTo>
                  <a:cubicBezTo>
                    <a:pt x="5942" y="542"/>
                    <a:pt x="6002" y="549"/>
                    <a:pt x="6065" y="562"/>
                  </a:cubicBezTo>
                  <a:cubicBezTo>
                    <a:pt x="6879" y="731"/>
                    <a:pt x="7328" y="1685"/>
                    <a:pt x="7525" y="2415"/>
                  </a:cubicBezTo>
                  <a:cubicBezTo>
                    <a:pt x="7721" y="3229"/>
                    <a:pt x="7749" y="4072"/>
                    <a:pt x="7749" y="4886"/>
                  </a:cubicBezTo>
                  <a:cubicBezTo>
                    <a:pt x="7749" y="5058"/>
                    <a:pt x="7890" y="5152"/>
                    <a:pt x="8028" y="5152"/>
                  </a:cubicBezTo>
                  <a:cubicBezTo>
                    <a:pt x="8138" y="5152"/>
                    <a:pt x="8246" y="5094"/>
                    <a:pt x="8283" y="4970"/>
                  </a:cubicBezTo>
                  <a:cubicBezTo>
                    <a:pt x="8423" y="4380"/>
                    <a:pt x="8788" y="3847"/>
                    <a:pt x="9293" y="3510"/>
                  </a:cubicBezTo>
                  <a:cubicBezTo>
                    <a:pt x="9503" y="3371"/>
                    <a:pt x="9841" y="3221"/>
                    <a:pt x="10155" y="3221"/>
                  </a:cubicBezTo>
                  <a:cubicBezTo>
                    <a:pt x="10348" y="3221"/>
                    <a:pt x="10531" y="3277"/>
                    <a:pt x="10669" y="3426"/>
                  </a:cubicBezTo>
                  <a:cubicBezTo>
                    <a:pt x="10866" y="3651"/>
                    <a:pt x="10809" y="4072"/>
                    <a:pt x="10781" y="4380"/>
                  </a:cubicBezTo>
                  <a:cubicBezTo>
                    <a:pt x="10753" y="4717"/>
                    <a:pt x="10725" y="5054"/>
                    <a:pt x="10669" y="5391"/>
                  </a:cubicBezTo>
                  <a:cubicBezTo>
                    <a:pt x="10557" y="6009"/>
                    <a:pt x="10388" y="6626"/>
                    <a:pt x="10164" y="7216"/>
                  </a:cubicBezTo>
                  <a:cubicBezTo>
                    <a:pt x="10095" y="7404"/>
                    <a:pt x="10256" y="7529"/>
                    <a:pt x="10417" y="7529"/>
                  </a:cubicBezTo>
                  <a:cubicBezTo>
                    <a:pt x="10521" y="7529"/>
                    <a:pt x="10625" y="7477"/>
                    <a:pt x="10669" y="7356"/>
                  </a:cubicBezTo>
                  <a:cubicBezTo>
                    <a:pt x="11006" y="6486"/>
                    <a:pt x="11203" y="5588"/>
                    <a:pt x="11287" y="4689"/>
                  </a:cubicBezTo>
                  <a:cubicBezTo>
                    <a:pt x="11343" y="4016"/>
                    <a:pt x="11427" y="3173"/>
                    <a:pt x="10725" y="2836"/>
                  </a:cubicBezTo>
                  <a:cubicBezTo>
                    <a:pt x="10502" y="2723"/>
                    <a:pt x="10280" y="2672"/>
                    <a:pt x="10062" y="2672"/>
                  </a:cubicBezTo>
                  <a:cubicBezTo>
                    <a:pt x="9353" y="2672"/>
                    <a:pt x="8694" y="3206"/>
                    <a:pt x="8248" y="3837"/>
                  </a:cubicBezTo>
                  <a:lnTo>
                    <a:pt x="8248" y="3837"/>
                  </a:lnTo>
                  <a:cubicBezTo>
                    <a:pt x="8209" y="3120"/>
                    <a:pt x="8116" y="2399"/>
                    <a:pt x="7834" y="1741"/>
                  </a:cubicBezTo>
                  <a:cubicBezTo>
                    <a:pt x="7525" y="927"/>
                    <a:pt x="6851" y="1"/>
                    <a:pt x="5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0"/>
            <p:cNvSpPr/>
            <p:nvPr/>
          </p:nvSpPr>
          <p:spPr>
            <a:xfrm flipH="1">
              <a:off x="713093" y="4670525"/>
              <a:ext cx="1825290" cy="11800"/>
            </a:xfrm>
            <a:custGeom>
              <a:avLst/>
              <a:gdLst/>
              <a:ahLst/>
              <a:cxnLst/>
              <a:rect l="l" t="t" r="r" b="b"/>
              <a:pathLst>
                <a:path w="38015" h="506" extrusionOk="0">
                  <a:moveTo>
                    <a:pt x="338" y="0"/>
                  </a:moveTo>
                  <a:cubicBezTo>
                    <a:pt x="1" y="0"/>
                    <a:pt x="1" y="506"/>
                    <a:pt x="338" y="506"/>
                  </a:cubicBezTo>
                  <a:lnTo>
                    <a:pt x="37677" y="506"/>
                  </a:lnTo>
                  <a:cubicBezTo>
                    <a:pt x="38014" y="506"/>
                    <a:pt x="38014" y="0"/>
                    <a:pt x="37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0"/>
            <p:cNvSpPr/>
            <p:nvPr/>
          </p:nvSpPr>
          <p:spPr>
            <a:xfrm flipH="1">
              <a:off x="922576" y="4508811"/>
              <a:ext cx="266472" cy="175581"/>
            </a:xfrm>
            <a:custGeom>
              <a:avLst/>
              <a:gdLst/>
              <a:ahLst/>
              <a:cxnLst/>
              <a:rect l="l" t="t" r="r" b="b"/>
              <a:pathLst>
                <a:path w="11428" h="7530" extrusionOk="0">
                  <a:moveTo>
                    <a:pt x="5896" y="1"/>
                  </a:moveTo>
                  <a:cubicBezTo>
                    <a:pt x="4914" y="1"/>
                    <a:pt x="4380" y="1040"/>
                    <a:pt x="4072" y="1826"/>
                  </a:cubicBezTo>
                  <a:cubicBezTo>
                    <a:pt x="3770" y="2569"/>
                    <a:pt x="3641" y="3355"/>
                    <a:pt x="3654" y="4143"/>
                  </a:cubicBezTo>
                  <a:lnTo>
                    <a:pt x="3654" y="4143"/>
                  </a:lnTo>
                  <a:cubicBezTo>
                    <a:pt x="3058" y="3431"/>
                    <a:pt x="2206" y="2647"/>
                    <a:pt x="1406" y="2647"/>
                  </a:cubicBezTo>
                  <a:cubicBezTo>
                    <a:pt x="1112" y="2647"/>
                    <a:pt x="826" y="2752"/>
                    <a:pt x="562" y="3005"/>
                  </a:cubicBezTo>
                  <a:cubicBezTo>
                    <a:pt x="1" y="3566"/>
                    <a:pt x="338" y="4380"/>
                    <a:pt x="618" y="4998"/>
                  </a:cubicBezTo>
                  <a:cubicBezTo>
                    <a:pt x="1011" y="5868"/>
                    <a:pt x="1489" y="6655"/>
                    <a:pt x="2078" y="7384"/>
                  </a:cubicBezTo>
                  <a:cubicBezTo>
                    <a:pt x="2128" y="7456"/>
                    <a:pt x="2191" y="7485"/>
                    <a:pt x="2253" y="7485"/>
                  </a:cubicBezTo>
                  <a:cubicBezTo>
                    <a:pt x="2435" y="7485"/>
                    <a:pt x="2611" y="7229"/>
                    <a:pt x="2443" y="7020"/>
                  </a:cubicBezTo>
                  <a:cubicBezTo>
                    <a:pt x="2050" y="6514"/>
                    <a:pt x="1713" y="5981"/>
                    <a:pt x="1404" y="5419"/>
                  </a:cubicBezTo>
                  <a:cubicBezTo>
                    <a:pt x="1152" y="4970"/>
                    <a:pt x="534" y="4044"/>
                    <a:pt x="843" y="3510"/>
                  </a:cubicBezTo>
                  <a:cubicBezTo>
                    <a:pt x="962" y="3280"/>
                    <a:pt x="1145" y="3195"/>
                    <a:pt x="1351" y="3195"/>
                  </a:cubicBezTo>
                  <a:cubicBezTo>
                    <a:pt x="1773" y="3195"/>
                    <a:pt x="2291" y="3555"/>
                    <a:pt x="2556" y="3763"/>
                  </a:cubicBezTo>
                  <a:cubicBezTo>
                    <a:pt x="3033" y="4184"/>
                    <a:pt x="3426" y="4633"/>
                    <a:pt x="3763" y="5139"/>
                  </a:cubicBezTo>
                  <a:cubicBezTo>
                    <a:pt x="3823" y="5238"/>
                    <a:pt x="3908" y="5281"/>
                    <a:pt x="3990" y="5281"/>
                  </a:cubicBezTo>
                  <a:cubicBezTo>
                    <a:pt x="4138" y="5281"/>
                    <a:pt x="4276" y="5141"/>
                    <a:pt x="4240" y="4942"/>
                  </a:cubicBezTo>
                  <a:cubicBezTo>
                    <a:pt x="4100" y="4072"/>
                    <a:pt x="4184" y="3173"/>
                    <a:pt x="4437" y="2303"/>
                  </a:cubicBezTo>
                  <a:cubicBezTo>
                    <a:pt x="4646" y="1702"/>
                    <a:pt x="5098" y="542"/>
                    <a:pt x="5883" y="542"/>
                  </a:cubicBezTo>
                  <a:cubicBezTo>
                    <a:pt x="5942" y="542"/>
                    <a:pt x="6002" y="549"/>
                    <a:pt x="6065" y="562"/>
                  </a:cubicBezTo>
                  <a:cubicBezTo>
                    <a:pt x="6879" y="731"/>
                    <a:pt x="7328" y="1685"/>
                    <a:pt x="7525" y="2415"/>
                  </a:cubicBezTo>
                  <a:cubicBezTo>
                    <a:pt x="7721" y="3229"/>
                    <a:pt x="7749" y="4072"/>
                    <a:pt x="7749" y="4886"/>
                  </a:cubicBezTo>
                  <a:cubicBezTo>
                    <a:pt x="7749" y="5058"/>
                    <a:pt x="7890" y="5152"/>
                    <a:pt x="8028" y="5152"/>
                  </a:cubicBezTo>
                  <a:cubicBezTo>
                    <a:pt x="8138" y="5152"/>
                    <a:pt x="8246" y="5094"/>
                    <a:pt x="8283" y="4970"/>
                  </a:cubicBezTo>
                  <a:cubicBezTo>
                    <a:pt x="8423" y="4380"/>
                    <a:pt x="8788" y="3847"/>
                    <a:pt x="9293" y="3510"/>
                  </a:cubicBezTo>
                  <a:cubicBezTo>
                    <a:pt x="9503" y="3371"/>
                    <a:pt x="9841" y="3221"/>
                    <a:pt x="10155" y="3221"/>
                  </a:cubicBezTo>
                  <a:cubicBezTo>
                    <a:pt x="10348" y="3221"/>
                    <a:pt x="10531" y="3277"/>
                    <a:pt x="10669" y="3426"/>
                  </a:cubicBezTo>
                  <a:cubicBezTo>
                    <a:pt x="10866" y="3651"/>
                    <a:pt x="10809" y="4072"/>
                    <a:pt x="10781" y="4380"/>
                  </a:cubicBezTo>
                  <a:cubicBezTo>
                    <a:pt x="10753" y="4717"/>
                    <a:pt x="10725" y="5054"/>
                    <a:pt x="10669" y="5391"/>
                  </a:cubicBezTo>
                  <a:cubicBezTo>
                    <a:pt x="10557" y="6009"/>
                    <a:pt x="10388" y="6626"/>
                    <a:pt x="10164" y="7216"/>
                  </a:cubicBezTo>
                  <a:cubicBezTo>
                    <a:pt x="10095" y="7404"/>
                    <a:pt x="10256" y="7529"/>
                    <a:pt x="10417" y="7529"/>
                  </a:cubicBezTo>
                  <a:cubicBezTo>
                    <a:pt x="10521" y="7529"/>
                    <a:pt x="10625" y="7477"/>
                    <a:pt x="10669" y="7356"/>
                  </a:cubicBezTo>
                  <a:cubicBezTo>
                    <a:pt x="11006" y="6486"/>
                    <a:pt x="11203" y="5588"/>
                    <a:pt x="11287" y="4689"/>
                  </a:cubicBezTo>
                  <a:cubicBezTo>
                    <a:pt x="11343" y="4016"/>
                    <a:pt x="11427" y="3173"/>
                    <a:pt x="10725" y="2836"/>
                  </a:cubicBezTo>
                  <a:cubicBezTo>
                    <a:pt x="10502" y="2723"/>
                    <a:pt x="10280" y="2672"/>
                    <a:pt x="10062" y="2672"/>
                  </a:cubicBezTo>
                  <a:cubicBezTo>
                    <a:pt x="9353" y="2672"/>
                    <a:pt x="8694" y="3206"/>
                    <a:pt x="8248" y="3837"/>
                  </a:cubicBezTo>
                  <a:lnTo>
                    <a:pt x="8248" y="3837"/>
                  </a:lnTo>
                  <a:cubicBezTo>
                    <a:pt x="8209" y="3120"/>
                    <a:pt x="8116" y="2399"/>
                    <a:pt x="7834" y="1741"/>
                  </a:cubicBezTo>
                  <a:cubicBezTo>
                    <a:pt x="7525" y="927"/>
                    <a:pt x="6851" y="1"/>
                    <a:pt x="5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0"/>
            <p:cNvSpPr/>
            <p:nvPr/>
          </p:nvSpPr>
          <p:spPr>
            <a:xfrm>
              <a:off x="3419753" y="4524732"/>
              <a:ext cx="182158" cy="143748"/>
            </a:xfrm>
            <a:custGeom>
              <a:avLst/>
              <a:gdLst/>
              <a:ahLst/>
              <a:cxnLst/>
              <a:rect l="l" t="t" r="r" b="b"/>
              <a:pathLst>
                <a:path w="8745" h="6901" extrusionOk="0">
                  <a:moveTo>
                    <a:pt x="6654" y="0"/>
                  </a:moveTo>
                  <a:cubicBezTo>
                    <a:pt x="6415" y="0"/>
                    <a:pt x="6176" y="56"/>
                    <a:pt x="5968" y="168"/>
                  </a:cubicBezTo>
                  <a:cubicBezTo>
                    <a:pt x="5490" y="455"/>
                    <a:pt x="5234" y="966"/>
                    <a:pt x="5011" y="1444"/>
                  </a:cubicBezTo>
                  <a:cubicBezTo>
                    <a:pt x="4631" y="2299"/>
                    <a:pt x="4375" y="3189"/>
                    <a:pt x="4229" y="4114"/>
                  </a:cubicBezTo>
                  <a:lnTo>
                    <a:pt x="4229" y="4114"/>
                  </a:lnTo>
                  <a:cubicBezTo>
                    <a:pt x="3920" y="3490"/>
                    <a:pt x="3655" y="2845"/>
                    <a:pt x="3192" y="2338"/>
                  </a:cubicBezTo>
                  <a:cubicBezTo>
                    <a:pt x="2765" y="1885"/>
                    <a:pt x="2138" y="1565"/>
                    <a:pt x="1516" y="1565"/>
                  </a:cubicBezTo>
                  <a:cubicBezTo>
                    <a:pt x="1393" y="1565"/>
                    <a:pt x="1270" y="1578"/>
                    <a:pt x="1149" y="1604"/>
                  </a:cubicBezTo>
                  <a:cubicBezTo>
                    <a:pt x="288" y="1795"/>
                    <a:pt x="0" y="2657"/>
                    <a:pt x="64" y="3455"/>
                  </a:cubicBezTo>
                  <a:cubicBezTo>
                    <a:pt x="160" y="4572"/>
                    <a:pt x="511" y="5657"/>
                    <a:pt x="894" y="6678"/>
                  </a:cubicBezTo>
                  <a:cubicBezTo>
                    <a:pt x="946" y="6834"/>
                    <a:pt x="1077" y="6900"/>
                    <a:pt x="1203" y="6900"/>
                  </a:cubicBezTo>
                  <a:cubicBezTo>
                    <a:pt x="1388" y="6900"/>
                    <a:pt x="1563" y="6759"/>
                    <a:pt x="1468" y="6551"/>
                  </a:cubicBezTo>
                  <a:cubicBezTo>
                    <a:pt x="1149" y="5721"/>
                    <a:pt x="926" y="4891"/>
                    <a:pt x="766" y="4029"/>
                  </a:cubicBezTo>
                  <a:cubicBezTo>
                    <a:pt x="639" y="3359"/>
                    <a:pt x="479" y="2274"/>
                    <a:pt x="1405" y="2178"/>
                  </a:cubicBezTo>
                  <a:cubicBezTo>
                    <a:pt x="1461" y="2173"/>
                    <a:pt x="1516" y="2170"/>
                    <a:pt x="1570" y="2170"/>
                  </a:cubicBezTo>
                  <a:cubicBezTo>
                    <a:pt x="3061" y="2170"/>
                    <a:pt x="3473" y="4255"/>
                    <a:pt x="4181" y="5210"/>
                  </a:cubicBezTo>
                  <a:cubicBezTo>
                    <a:pt x="4245" y="5312"/>
                    <a:pt x="4345" y="5358"/>
                    <a:pt x="4441" y="5358"/>
                  </a:cubicBezTo>
                  <a:cubicBezTo>
                    <a:pt x="4586" y="5358"/>
                    <a:pt x="4724" y="5255"/>
                    <a:pt x="4724" y="5083"/>
                  </a:cubicBezTo>
                  <a:cubicBezTo>
                    <a:pt x="4780" y="4211"/>
                    <a:pt x="5356" y="591"/>
                    <a:pt x="6670" y="591"/>
                  </a:cubicBezTo>
                  <a:cubicBezTo>
                    <a:pt x="6848" y="591"/>
                    <a:pt x="7039" y="658"/>
                    <a:pt x="7245" y="806"/>
                  </a:cubicBezTo>
                  <a:cubicBezTo>
                    <a:pt x="7947" y="1317"/>
                    <a:pt x="8107" y="2402"/>
                    <a:pt x="8107" y="3200"/>
                  </a:cubicBezTo>
                  <a:cubicBezTo>
                    <a:pt x="8075" y="4125"/>
                    <a:pt x="7787" y="4987"/>
                    <a:pt x="7277" y="5721"/>
                  </a:cubicBezTo>
                  <a:cubicBezTo>
                    <a:pt x="7119" y="5947"/>
                    <a:pt x="7328" y="6172"/>
                    <a:pt x="7543" y="6172"/>
                  </a:cubicBezTo>
                  <a:cubicBezTo>
                    <a:pt x="7632" y="6172"/>
                    <a:pt x="7722" y="6134"/>
                    <a:pt x="7787" y="6040"/>
                  </a:cubicBezTo>
                  <a:cubicBezTo>
                    <a:pt x="8426" y="5115"/>
                    <a:pt x="8745" y="3966"/>
                    <a:pt x="8681" y="2817"/>
                  </a:cubicBezTo>
                  <a:cubicBezTo>
                    <a:pt x="8617" y="1859"/>
                    <a:pt x="8298" y="647"/>
                    <a:pt x="7341" y="168"/>
                  </a:cubicBezTo>
                  <a:cubicBezTo>
                    <a:pt x="7133" y="56"/>
                    <a:pt x="6894" y="0"/>
                    <a:pt x="6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" name="Google Shape;429;p20"/>
          <p:cNvGrpSpPr/>
          <p:nvPr/>
        </p:nvGrpSpPr>
        <p:grpSpPr>
          <a:xfrm rot="-1361264">
            <a:off x="2057066" y="-908567"/>
            <a:ext cx="2284224" cy="1412168"/>
            <a:chOff x="7416974" y="-410849"/>
            <a:chExt cx="2284275" cy="1412200"/>
          </a:xfrm>
        </p:grpSpPr>
        <p:sp>
          <p:nvSpPr>
            <p:cNvPr id="430" name="Google Shape;430;p20"/>
            <p:cNvSpPr/>
            <p:nvPr/>
          </p:nvSpPr>
          <p:spPr>
            <a:xfrm>
              <a:off x="7416974" y="-410849"/>
              <a:ext cx="2284275" cy="1412200"/>
            </a:xfrm>
            <a:custGeom>
              <a:avLst/>
              <a:gdLst/>
              <a:ahLst/>
              <a:cxnLst/>
              <a:rect l="l" t="t" r="r" b="b"/>
              <a:pathLst>
                <a:path w="91371" h="56488" extrusionOk="0">
                  <a:moveTo>
                    <a:pt x="12828" y="548"/>
                  </a:moveTo>
                  <a:cubicBezTo>
                    <a:pt x="12888" y="548"/>
                    <a:pt x="12949" y="551"/>
                    <a:pt x="13009" y="558"/>
                  </a:cubicBezTo>
                  <a:cubicBezTo>
                    <a:pt x="13527" y="619"/>
                    <a:pt x="14017" y="953"/>
                    <a:pt x="14473" y="1286"/>
                  </a:cubicBezTo>
                  <a:cubicBezTo>
                    <a:pt x="16665" y="2916"/>
                    <a:pt x="18760" y="4854"/>
                    <a:pt x="20776" y="6721"/>
                  </a:cubicBezTo>
                  <a:cubicBezTo>
                    <a:pt x="25028" y="10648"/>
                    <a:pt x="29420" y="14716"/>
                    <a:pt x="35065" y="16188"/>
                  </a:cubicBezTo>
                  <a:cubicBezTo>
                    <a:pt x="37756" y="16890"/>
                    <a:pt x="40606" y="16960"/>
                    <a:pt x="43367" y="17021"/>
                  </a:cubicBezTo>
                  <a:cubicBezTo>
                    <a:pt x="46865" y="17100"/>
                    <a:pt x="50485" y="17188"/>
                    <a:pt x="53685" y="18608"/>
                  </a:cubicBezTo>
                  <a:cubicBezTo>
                    <a:pt x="56481" y="19853"/>
                    <a:pt x="58734" y="22001"/>
                    <a:pt x="60917" y="24078"/>
                  </a:cubicBezTo>
                  <a:lnTo>
                    <a:pt x="67518" y="30364"/>
                  </a:lnTo>
                  <a:cubicBezTo>
                    <a:pt x="69131" y="31906"/>
                    <a:pt x="70797" y="33493"/>
                    <a:pt x="72883" y="34457"/>
                  </a:cubicBezTo>
                  <a:cubicBezTo>
                    <a:pt x="74547" y="35220"/>
                    <a:pt x="76429" y="35578"/>
                    <a:pt x="78786" y="35578"/>
                  </a:cubicBezTo>
                  <a:cubicBezTo>
                    <a:pt x="78975" y="35578"/>
                    <a:pt x="79166" y="35575"/>
                    <a:pt x="79361" y="35571"/>
                  </a:cubicBezTo>
                  <a:cubicBezTo>
                    <a:pt x="79878" y="35553"/>
                    <a:pt x="80483" y="35457"/>
                    <a:pt x="81123" y="35352"/>
                  </a:cubicBezTo>
                  <a:cubicBezTo>
                    <a:pt x="81848" y="35235"/>
                    <a:pt x="82623" y="35109"/>
                    <a:pt x="83301" y="35109"/>
                  </a:cubicBezTo>
                  <a:cubicBezTo>
                    <a:pt x="83903" y="35109"/>
                    <a:pt x="84429" y="35208"/>
                    <a:pt x="84779" y="35501"/>
                  </a:cubicBezTo>
                  <a:cubicBezTo>
                    <a:pt x="85796" y="36351"/>
                    <a:pt x="86628" y="38648"/>
                    <a:pt x="87303" y="40489"/>
                  </a:cubicBezTo>
                  <a:cubicBezTo>
                    <a:pt x="87610" y="41330"/>
                    <a:pt x="87891" y="42119"/>
                    <a:pt x="88171" y="42698"/>
                  </a:cubicBezTo>
                  <a:lnTo>
                    <a:pt x="89653" y="45827"/>
                  </a:lnTo>
                  <a:cubicBezTo>
                    <a:pt x="90792" y="48221"/>
                    <a:pt x="90494" y="51008"/>
                    <a:pt x="88881" y="53112"/>
                  </a:cubicBezTo>
                  <a:lnTo>
                    <a:pt x="88820" y="53200"/>
                  </a:lnTo>
                  <a:cubicBezTo>
                    <a:pt x="87464" y="54961"/>
                    <a:pt x="85374" y="55940"/>
                    <a:pt x="83235" y="55940"/>
                  </a:cubicBezTo>
                  <a:cubicBezTo>
                    <a:pt x="82360" y="55940"/>
                    <a:pt x="81477" y="55776"/>
                    <a:pt x="80632" y="55435"/>
                  </a:cubicBezTo>
                  <a:cubicBezTo>
                    <a:pt x="75004" y="53182"/>
                    <a:pt x="70034" y="52078"/>
                    <a:pt x="65449" y="52078"/>
                  </a:cubicBezTo>
                  <a:cubicBezTo>
                    <a:pt x="64047" y="52078"/>
                    <a:pt x="62670" y="52183"/>
                    <a:pt x="61338" y="52393"/>
                  </a:cubicBezTo>
                  <a:cubicBezTo>
                    <a:pt x="59953" y="52612"/>
                    <a:pt x="58576" y="52946"/>
                    <a:pt x="57235" y="53279"/>
                  </a:cubicBezTo>
                  <a:cubicBezTo>
                    <a:pt x="55911" y="53594"/>
                    <a:pt x="54544" y="53936"/>
                    <a:pt x="53185" y="54147"/>
                  </a:cubicBezTo>
                  <a:cubicBezTo>
                    <a:pt x="51932" y="54343"/>
                    <a:pt x="50658" y="54441"/>
                    <a:pt x="49381" y="54441"/>
                  </a:cubicBezTo>
                  <a:cubicBezTo>
                    <a:pt x="47132" y="54441"/>
                    <a:pt x="44877" y="54137"/>
                    <a:pt x="42718" y="53533"/>
                  </a:cubicBezTo>
                  <a:cubicBezTo>
                    <a:pt x="40071" y="52797"/>
                    <a:pt x="38116" y="51736"/>
                    <a:pt x="36740" y="50289"/>
                  </a:cubicBezTo>
                  <a:cubicBezTo>
                    <a:pt x="35705" y="49211"/>
                    <a:pt x="34960" y="47861"/>
                    <a:pt x="34232" y="46555"/>
                  </a:cubicBezTo>
                  <a:cubicBezTo>
                    <a:pt x="33777" y="45740"/>
                    <a:pt x="33312" y="44898"/>
                    <a:pt x="32777" y="44118"/>
                  </a:cubicBezTo>
                  <a:cubicBezTo>
                    <a:pt x="30077" y="40171"/>
                    <a:pt x="25208" y="37773"/>
                    <a:pt x="20191" y="37773"/>
                  </a:cubicBezTo>
                  <a:cubicBezTo>
                    <a:pt x="19458" y="37773"/>
                    <a:pt x="18722" y="37824"/>
                    <a:pt x="17989" y="37929"/>
                  </a:cubicBezTo>
                  <a:cubicBezTo>
                    <a:pt x="17667" y="37974"/>
                    <a:pt x="17346" y="37996"/>
                    <a:pt x="17027" y="37996"/>
                  </a:cubicBezTo>
                  <a:cubicBezTo>
                    <a:pt x="14320" y="37996"/>
                    <a:pt x="11779" y="36405"/>
                    <a:pt x="10634" y="33888"/>
                  </a:cubicBezTo>
                  <a:cubicBezTo>
                    <a:pt x="7469" y="26945"/>
                    <a:pt x="4339" y="19870"/>
                    <a:pt x="1333" y="12866"/>
                  </a:cubicBezTo>
                  <a:cubicBezTo>
                    <a:pt x="588" y="11130"/>
                    <a:pt x="561" y="9210"/>
                    <a:pt x="1271" y="7457"/>
                  </a:cubicBezTo>
                  <a:cubicBezTo>
                    <a:pt x="1973" y="5713"/>
                    <a:pt x="3323" y="4345"/>
                    <a:pt x="5058" y="3609"/>
                  </a:cubicBezTo>
                  <a:lnTo>
                    <a:pt x="11396" y="944"/>
                  </a:lnTo>
                  <a:cubicBezTo>
                    <a:pt x="11841" y="756"/>
                    <a:pt x="12335" y="548"/>
                    <a:pt x="12828" y="548"/>
                  </a:cubicBezTo>
                  <a:close/>
                  <a:moveTo>
                    <a:pt x="12823" y="1"/>
                  </a:moveTo>
                  <a:cubicBezTo>
                    <a:pt x="12227" y="1"/>
                    <a:pt x="11679" y="236"/>
                    <a:pt x="11186" y="444"/>
                  </a:cubicBezTo>
                  <a:lnTo>
                    <a:pt x="4848" y="3109"/>
                  </a:lnTo>
                  <a:cubicBezTo>
                    <a:pt x="2972" y="3898"/>
                    <a:pt x="1526" y="5371"/>
                    <a:pt x="763" y="7256"/>
                  </a:cubicBezTo>
                  <a:cubicBezTo>
                    <a:pt x="0" y="9140"/>
                    <a:pt x="26" y="11209"/>
                    <a:pt x="824" y="13076"/>
                  </a:cubicBezTo>
                  <a:cubicBezTo>
                    <a:pt x="3840" y="20089"/>
                    <a:pt x="6969" y="27164"/>
                    <a:pt x="10134" y="34116"/>
                  </a:cubicBezTo>
                  <a:cubicBezTo>
                    <a:pt x="11365" y="36828"/>
                    <a:pt x="14111" y="38545"/>
                    <a:pt x="17029" y="38545"/>
                  </a:cubicBezTo>
                  <a:cubicBezTo>
                    <a:pt x="17373" y="38545"/>
                    <a:pt x="17720" y="38521"/>
                    <a:pt x="18067" y="38472"/>
                  </a:cubicBezTo>
                  <a:cubicBezTo>
                    <a:pt x="18776" y="38370"/>
                    <a:pt x="19487" y="38321"/>
                    <a:pt x="20196" y="38321"/>
                  </a:cubicBezTo>
                  <a:cubicBezTo>
                    <a:pt x="25029" y="38321"/>
                    <a:pt x="29722" y="40633"/>
                    <a:pt x="32321" y="44425"/>
                  </a:cubicBezTo>
                  <a:cubicBezTo>
                    <a:pt x="32847" y="45187"/>
                    <a:pt x="33303" y="46020"/>
                    <a:pt x="33750" y="46818"/>
                  </a:cubicBezTo>
                  <a:cubicBezTo>
                    <a:pt x="34495" y="48159"/>
                    <a:pt x="35258" y="49536"/>
                    <a:pt x="36345" y="50666"/>
                  </a:cubicBezTo>
                  <a:cubicBezTo>
                    <a:pt x="37792" y="52183"/>
                    <a:pt x="39834" y="53296"/>
                    <a:pt x="42569" y="54068"/>
                  </a:cubicBezTo>
                  <a:cubicBezTo>
                    <a:pt x="44771" y="54682"/>
                    <a:pt x="47073" y="54994"/>
                    <a:pt x="49372" y="54994"/>
                  </a:cubicBezTo>
                  <a:cubicBezTo>
                    <a:pt x="50679" y="54994"/>
                    <a:pt x="51986" y="54893"/>
                    <a:pt x="53273" y="54690"/>
                  </a:cubicBezTo>
                  <a:cubicBezTo>
                    <a:pt x="54658" y="54471"/>
                    <a:pt x="56034" y="54138"/>
                    <a:pt x="57367" y="53805"/>
                  </a:cubicBezTo>
                  <a:cubicBezTo>
                    <a:pt x="58690" y="53480"/>
                    <a:pt x="60058" y="53147"/>
                    <a:pt x="61425" y="52937"/>
                  </a:cubicBezTo>
                  <a:cubicBezTo>
                    <a:pt x="62733" y="52731"/>
                    <a:pt x="64077" y="52628"/>
                    <a:pt x="65461" y="52628"/>
                  </a:cubicBezTo>
                  <a:cubicBezTo>
                    <a:pt x="69968" y="52628"/>
                    <a:pt x="74904" y="53724"/>
                    <a:pt x="80431" y="55944"/>
                  </a:cubicBezTo>
                  <a:cubicBezTo>
                    <a:pt x="81325" y="56303"/>
                    <a:pt x="82263" y="56487"/>
                    <a:pt x="83227" y="56487"/>
                  </a:cubicBezTo>
                  <a:lnTo>
                    <a:pt x="83236" y="56487"/>
                  </a:lnTo>
                  <a:cubicBezTo>
                    <a:pt x="85576" y="56487"/>
                    <a:pt x="87829" y="55383"/>
                    <a:pt x="89250" y="53533"/>
                  </a:cubicBezTo>
                  <a:lnTo>
                    <a:pt x="89320" y="53445"/>
                  </a:lnTo>
                  <a:cubicBezTo>
                    <a:pt x="91055" y="51184"/>
                    <a:pt x="91371" y="48168"/>
                    <a:pt x="90152" y="45591"/>
                  </a:cubicBezTo>
                  <a:lnTo>
                    <a:pt x="88662" y="42461"/>
                  </a:lnTo>
                  <a:cubicBezTo>
                    <a:pt x="88399" y="41909"/>
                    <a:pt x="88119" y="41129"/>
                    <a:pt x="87812" y="40305"/>
                  </a:cubicBezTo>
                  <a:cubicBezTo>
                    <a:pt x="87084" y="38297"/>
                    <a:pt x="86260" y="36027"/>
                    <a:pt x="85129" y="35080"/>
                  </a:cubicBezTo>
                  <a:cubicBezTo>
                    <a:pt x="84660" y="34690"/>
                    <a:pt x="84007" y="34563"/>
                    <a:pt x="83286" y="34563"/>
                  </a:cubicBezTo>
                  <a:cubicBezTo>
                    <a:pt x="82565" y="34563"/>
                    <a:pt x="81776" y="34690"/>
                    <a:pt x="81036" y="34808"/>
                  </a:cubicBezTo>
                  <a:cubicBezTo>
                    <a:pt x="80413" y="34913"/>
                    <a:pt x="79826" y="35010"/>
                    <a:pt x="79352" y="35018"/>
                  </a:cubicBezTo>
                  <a:cubicBezTo>
                    <a:pt x="79137" y="35024"/>
                    <a:pt x="78925" y="35027"/>
                    <a:pt x="78718" y="35027"/>
                  </a:cubicBezTo>
                  <a:cubicBezTo>
                    <a:pt x="76476" y="35027"/>
                    <a:pt x="74684" y="34680"/>
                    <a:pt x="73120" y="33958"/>
                  </a:cubicBezTo>
                  <a:cubicBezTo>
                    <a:pt x="71112" y="33037"/>
                    <a:pt x="69473" y="31477"/>
                    <a:pt x="67895" y="29969"/>
                  </a:cubicBezTo>
                  <a:lnTo>
                    <a:pt x="61294" y="23684"/>
                  </a:lnTo>
                  <a:cubicBezTo>
                    <a:pt x="59076" y="21571"/>
                    <a:pt x="56788" y="19388"/>
                    <a:pt x="53913" y="18108"/>
                  </a:cubicBezTo>
                  <a:cubicBezTo>
                    <a:pt x="50608" y="16636"/>
                    <a:pt x="46935" y="16557"/>
                    <a:pt x="43376" y="16469"/>
                  </a:cubicBezTo>
                  <a:cubicBezTo>
                    <a:pt x="40649" y="16408"/>
                    <a:pt x="37835" y="16346"/>
                    <a:pt x="35206" y="15662"/>
                  </a:cubicBezTo>
                  <a:cubicBezTo>
                    <a:pt x="29692" y="14216"/>
                    <a:pt x="25352" y="10201"/>
                    <a:pt x="21144" y="6318"/>
                  </a:cubicBezTo>
                  <a:cubicBezTo>
                    <a:pt x="19119" y="4442"/>
                    <a:pt x="17016" y="2495"/>
                    <a:pt x="14798" y="847"/>
                  </a:cubicBezTo>
                  <a:cubicBezTo>
                    <a:pt x="14280" y="470"/>
                    <a:pt x="13728" y="85"/>
                    <a:pt x="13071" y="15"/>
                  </a:cubicBezTo>
                  <a:cubicBezTo>
                    <a:pt x="12987" y="5"/>
                    <a:pt x="12905" y="1"/>
                    <a:pt x="12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0"/>
            <p:cNvSpPr/>
            <p:nvPr/>
          </p:nvSpPr>
          <p:spPr>
            <a:xfrm>
              <a:off x="7729699" y="422226"/>
              <a:ext cx="1261275" cy="394150"/>
            </a:xfrm>
            <a:custGeom>
              <a:avLst/>
              <a:gdLst/>
              <a:ahLst/>
              <a:cxnLst/>
              <a:rect l="l" t="t" r="r" b="b"/>
              <a:pathLst>
                <a:path w="50451" h="15766" extrusionOk="0">
                  <a:moveTo>
                    <a:pt x="21259" y="594"/>
                  </a:moveTo>
                  <a:cubicBezTo>
                    <a:pt x="23570" y="594"/>
                    <a:pt x="25656" y="1108"/>
                    <a:pt x="27781" y="2160"/>
                  </a:cubicBezTo>
                  <a:cubicBezTo>
                    <a:pt x="28833" y="2677"/>
                    <a:pt x="29859" y="3300"/>
                    <a:pt x="30849" y="3896"/>
                  </a:cubicBezTo>
                  <a:cubicBezTo>
                    <a:pt x="32190" y="4702"/>
                    <a:pt x="33575" y="5535"/>
                    <a:pt x="35057" y="6158"/>
                  </a:cubicBezTo>
                  <a:cubicBezTo>
                    <a:pt x="36867" y="6917"/>
                    <a:pt x="38483" y="7025"/>
                    <a:pt x="40131" y="7025"/>
                  </a:cubicBezTo>
                  <a:cubicBezTo>
                    <a:pt x="40463" y="7025"/>
                    <a:pt x="40796" y="7021"/>
                    <a:pt x="41132" y="7017"/>
                  </a:cubicBezTo>
                  <a:cubicBezTo>
                    <a:pt x="41547" y="7011"/>
                    <a:pt x="41973" y="7003"/>
                    <a:pt x="42409" y="7003"/>
                  </a:cubicBezTo>
                  <a:cubicBezTo>
                    <a:pt x="42692" y="7003"/>
                    <a:pt x="42979" y="7006"/>
                    <a:pt x="43271" y="7017"/>
                  </a:cubicBezTo>
                  <a:cubicBezTo>
                    <a:pt x="45568" y="7104"/>
                    <a:pt x="47715" y="8384"/>
                    <a:pt x="48759" y="10286"/>
                  </a:cubicBezTo>
                  <a:cubicBezTo>
                    <a:pt x="49355" y="11382"/>
                    <a:pt x="49819" y="12934"/>
                    <a:pt x="49320" y="13968"/>
                  </a:cubicBezTo>
                  <a:cubicBezTo>
                    <a:pt x="49057" y="14521"/>
                    <a:pt x="48539" y="14871"/>
                    <a:pt x="47768" y="15012"/>
                  </a:cubicBezTo>
                  <a:cubicBezTo>
                    <a:pt x="47259" y="15104"/>
                    <a:pt x="46743" y="15140"/>
                    <a:pt x="46227" y="15140"/>
                  </a:cubicBezTo>
                  <a:cubicBezTo>
                    <a:pt x="45323" y="15140"/>
                    <a:pt x="44416" y="15030"/>
                    <a:pt x="43534" y="14924"/>
                  </a:cubicBezTo>
                  <a:cubicBezTo>
                    <a:pt x="42640" y="14817"/>
                    <a:pt x="41716" y="14703"/>
                    <a:pt x="40790" y="14703"/>
                  </a:cubicBezTo>
                  <a:cubicBezTo>
                    <a:pt x="40725" y="14703"/>
                    <a:pt x="40661" y="14704"/>
                    <a:pt x="40597" y="14705"/>
                  </a:cubicBezTo>
                  <a:cubicBezTo>
                    <a:pt x="40194" y="14705"/>
                    <a:pt x="39756" y="14740"/>
                    <a:pt x="39221" y="14810"/>
                  </a:cubicBezTo>
                  <a:cubicBezTo>
                    <a:pt x="38897" y="14845"/>
                    <a:pt x="38555" y="14898"/>
                    <a:pt x="38222" y="14941"/>
                  </a:cubicBezTo>
                  <a:cubicBezTo>
                    <a:pt x="37419" y="15058"/>
                    <a:pt x="36604" y="15177"/>
                    <a:pt x="35798" y="15177"/>
                  </a:cubicBezTo>
                  <a:cubicBezTo>
                    <a:pt x="35089" y="15177"/>
                    <a:pt x="34388" y="15085"/>
                    <a:pt x="33707" y="14819"/>
                  </a:cubicBezTo>
                  <a:cubicBezTo>
                    <a:pt x="32068" y="14170"/>
                    <a:pt x="31200" y="12837"/>
                    <a:pt x="30288" y="11426"/>
                  </a:cubicBezTo>
                  <a:cubicBezTo>
                    <a:pt x="29859" y="10769"/>
                    <a:pt x="29420" y="10085"/>
                    <a:pt x="28894" y="9471"/>
                  </a:cubicBezTo>
                  <a:cubicBezTo>
                    <a:pt x="26974" y="7236"/>
                    <a:pt x="24231" y="5947"/>
                    <a:pt x="21373" y="5947"/>
                  </a:cubicBezTo>
                  <a:cubicBezTo>
                    <a:pt x="20785" y="5947"/>
                    <a:pt x="20198" y="6009"/>
                    <a:pt x="19620" y="6114"/>
                  </a:cubicBezTo>
                  <a:cubicBezTo>
                    <a:pt x="17358" y="6552"/>
                    <a:pt x="15298" y="7569"/>
                    <a:pt x="13299" y="8560"/>
                  </a:cubicBezTo>
                  <a:cubicBezTo>
                    <a:pt x="11064" y="9655"/>
                    <a:pt x="8749" y="10795"/>
                    <a:pt x="6225" y="11067"/>
                  </a:cubicBezTo>
                  <a:cubicBezTo>
                    <a:pt x="5645" y="11129"/>
                    <a:pt x="5115" y="11158"/>
                    <a:pt x="4635" y="11158"/>
                  </a:cubicBezTo>
                  <a:cubicBezTo>
                    <a:pt x="2496" y="11158"/>
                    <a:pt x="1330" y="10598"/>
                    <a:pt x="965" y="10032"/>
                  </a:cubicBezTo>
                  <a:cubicBezTo>
                    <a:pt x="623" y="9506"/>
                    <a:pt x="728" y="8770"/>
                    <a:pt x="1263" y="7832"/>
                  </a:cubicBezTo>
                  <a:cubicBezTo>
                    <a:pt x="3428" y="4097"/>
                    <a:pt x="9644" y="2739"/>
                    <a:pt x="14176" y="1748"/>
                  </a:cubicBezTo>
                  <a:lnTo>
                    <a:pt x="14193" y="1739"/>
                  </a:lnTo>
                  <a:cubicBezTo>
                    <a:pt x="14982" y="1573"/>
                    <a:pt x="15727" y="1406"/>
                    <a:pt x="16394" y="1240"/>
                  </a:cubicBezTo>
                  <a:cubicBezTo>
                    <a:pt x="18158" y="811"/>
                    <a:pt x="19756" y="594"/>
                    <a:pt x="21259" y="594"/>
                  </a:cubicBezTo>
                  <a:close/>
                  <a:moveTo>
                    <a:pt x="21265" y="0"/>
                  </a:moveTo>
                  <a:cubicBezTo>
                    <a:pt x="19714" y="0"/>
                    <a:pt x="18068" y="226"/>
                    <a:pt x="16253" y="670"/>
                  </a:cubicBezTo>
                  <a:cubicBezTo>
                    <a:pt x="15596" y="836"/>
                    <a:pt x="14859" y="994"/>
                    <a:pt x="14079" y="1170"/>
                  </a:cubicBezTo>
                  <a:lnTo>
                    <a:pt x="14044" y="1170"/>
                  </a:lnTo>
                  <a:cubicBezTo>
                    <a:pt x="9407" y="2186"/>
                    <a:pt x="3043" y="3580"/>
                    <a:pt x="755" y="7534"/>
                  </a:cubicBezTo>
                  <a:cubicBezTo>
                    <a:pt x="97" y="8682"/>
                    <a:pt x="1" y="9629"/>
                    <a:pt x="474" y="10348"/>
                  </a:cubicBezTo>
                  <a:cubicBezTo>
                    <a:pt x="1225" y="11507"/>
                    <a:pt x="3255" y="11732"/>
                    <a:pt x="4735" y="11732"/>
                  </a:cubicBezTo>
                  <a:cubicBezTo>
                    <a:pt x="5449" y="11732"/>
                    <a:pt x="6035" y="11680"/>
                    <a:pt x="6286" y="11654"/>
                  </a:cubicBezTo>
                  <a:cubicBezTo>
                    <a:pt x="8925" y="11373"/>
                    <a:pt x="11274" y="10208"/>
                    <a:pt x="13562" y="9085"/>
                  </a:cubicBezTo>
                  <a:cubicBezTo>
                    <a:pt x="15526" y="8112"/>
                    <a:pt x="17551" y="7113"/>
                    <a:pt x="19734" y="6692"/>
                  </a:cubicBezTo>
                  <a:cubicBezTo>
                    <a:pt x="20274" y="6589"/>
                    <a:pt x="20820" y="6539"/>
                    <a:pt x="21364" y="6539"/>
                  </a:cubicBezTo>
                  <a:cubicBezTo>
                    <a:pt x="24012" y="6539"/>
                    <a:pt x="26622" y="7733"/>
                    <a:pt x="28447" y="9857"/>
                  </a:cubicBezTo>
                  <a:cubicBezTo>
                    <a:pt x="28947" y="10436"/>
                    <a:pt x="29376" y="11102"/>
                    <a:pt x="29797" y="11742"/>
                  </a:cubicBezTo>
                  <a:cubicBezTo>
                    <a:pt x="30718" y="13171"/>
                    <a:pt x="31673" y="14652"/>
                    <a:pt x="33497" y="15362"/>
                  </a:cubicBezTo>
                  <a:cubicBezTo>
                    <a:pt x="34180" y="15634"/>
                    <a:pt x="34934" y="15765"/>
                    <a:pt x="35802" y="15765"/>
                  </a:cubicBezTo>
                  <a:cubicBezTo>
                    <a:pt x="36644" y="15765"/>
                    <a:pt x="37485" y="15643"/>
                    <a:pt x="38309" y="15529"/>
                  </a:cubicBezTo>
                  <a:cubicBezTo>
                    <a:pt x="38599" y="15485"/>
                    <a:pt x="38958" y="15432"/>
                    <a:pt x="39291" y="15388"/>
                  </a:cubicBezTo>
                  <a:cubicBezTo>
                    <a:pt x="39808" y="15327"/>
                    <a:pt x="40220" y="15292"/>
                    <a:pt x="40606" y="15292"/>
                  </a:cubicBezTo>
                  <a:cubicBezTo>
                    <a:pt x="40671" y="15291"/>
                    <a:pt x="40737" y="15290"/>
                    <a:pt x="40802" y="15290"/>
                  </a:cubicBezTo>
                  <a:cubicBezTo>
                    <a:pt x="41686" y="15290"/>
                    <a:pt x="42581" y="15396"/>
                    <a:pt x="43446" y="15502"/>
                  </a:cubicBezTo>
                  <a:lnTo>
                    <a:pt x="43464" y="15502"/>
                  </a:lnTo>
                  <a:cubicBezTo>
                    <a:pt x="44369" y="15613"/>
                    <a:pt x="45299" y="15728"/>
                    <a:pt x="46237" y="15728"/>
                  </a:cubicBezTo>
                  <a:cubicBezTo>
                    <a:pt x="46781" y="15728"/>
                    <a:pt x="47327" y="15690"/>
                    <a:pt x="47873" y="15590"/>
                  </a:cubicBezTo>
                  <a:cubicBezTo>
                    <a:pt x="48838" y="15415"/>
                    <a:pt x="49504" y="14959"/>
                    <a:pt x="49854" y="14223"/>
                  </a:cubicBezTo>
                  <a:cubicBezTo>
                    <a:pt x="50450" y="12987"/>
                    <a:pt x="49942" y="11233"/>
                    <a:pt x="49267" y="10006"/>
                  </a:cubicBezTo>
                  <a:cubicBezTo>
                    <a:pt x="48136" y="7920"/>
                    <a:pt x="45787" y="6517"/>
                    <a:pt x="43297" y="6429"/>
                  </a:cubicBezTo>
                  <a:cubicBezTo>
                    <a:pt x="43001" y="6419"/>
                    <a:pt x="42711" y="6415"/>
                    <a:pt x="42425" y="6415"/>
                  </a:cubicBezTo>
                  <a:cubicBezTo>
                    <a:pt x="41982" y="6415"/>
                    <a:pt x="41549" y="6424"/>
                    <a:pt x="41123" y="6429"/>
                  </a:cubicBezTo>
                  <a:cubicBezTo>
                    <a:pt x="40791" y="6434"/>
                    <a:pt x="40465" y="6438"/>
                    <a:pt x="40145" y="6438"/>
                  </a:cubicBezTo>
                  <a:cubicBezTo>
                    <a:pt x="38514" y="6438"/>
                    <a:pt x="37007" y="6332"/>
                    <a:pt x="35285" y="5614"/>
                  </a:cubicBezTo>
                  <a:cubicBezTo>
                    <a:pt x="33847" y="5009"/>
                    <a:pt x="32480" y="4185"/>
                    <a:pt x="31147" y="3387"/>
                  </a:cubicBezTo>
                  <a:cubicBezTo>
                    <a:pt x="30148" y="2783"/>
                    <a:pt x="29113" y="2160"/>
                    <a:pt x="28044" y="1634"/>
                  </a:cubicBezTo>
                  <a:cubicBezTo>
                    <a:pt x="25830" y="538"/>
                    <a:pt x="23661" y="0"/>
                    <a:pt x="21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0"/>
          <p:cNvSpPr/>
          <p:nvPr/>
        </p:nvSpPr>
        <p:spPr>
          <a:xfrm rot="-8100000" flipH="1">
            <a:off x="8590824" y="3923951"/>
            <a:ext cx="574644" cy="1997856"/>
          </a:xfrm>
          <a:custGeom>
            <a:avLst/>
            <a:gdLst/>
            <a:ahLst/>
            <a:cxnLst/>
            <a:rect l="l" t="t" r="r" b="b"/>
            <a:pathLst>
              <a:path w="22986" h="79915" extrusionOk="0">
                <a:moveTo>
                  <a:pt x="14982" y="544"/>
                </a:moveTo>
                <a:cubicBezTo>
                  <a:pt x="15359" y="544"/>
                  <a:pt x="15718" y="596"/>
                  <a:pt x="16042" y="693"/>
                </a:cubicBezTo>
                <a:cubicBezTo>
                  <a:pt x="17042" y="1008"/>
                  <a:pt x="17769" y="1797"/>
                  <a:pt x="18190" y="3051"/>
                </a:cubicBezTo>
                <a:cubicBezTo>
                  <a:pt x="18927" y="5251"/>
                  <a:pt x="18988" y="7601"/>
                  <a:pt x="19049" y="9862"/>
                </a:cubicBezTo>
                <a:cubicBezTo>
                  <a:pt x="19093" y="11405"/>
                  <a:pt x="19128" y="12992"/>
                  <a:pt x="19382" y="14544"/>
                </a:cubicBezTo>
                <a:cubicBezTo>
                  <a:pt x="19488" y="15184"/>
                  <a:pt x="19637" y="15859"/>
                  <a:pt x="19865" y="16691"/>
                </a:cubicBezTo>
                <a:cubicBezTo>
                  <a:pt x="20005" y="17209"/>
                  <a:pt x="20163" y="17735"/>
                  <a:pt x="20312" y="18243"/>
                </a:cubicBezTo>
                <a:cubicBezTo>
                  <a:pt x="21022" y="20610"/>
                  <a:pt x="21758" y="23056"/>
                  <a:pt x="21179" y="25545"/>
                </a:cubicBezTo>
                <a:cubicBezTo>
                  <a:pt x="20513" y="28368"/>
                  <a:pt x="18576" y="30078"/>
                  <a:pt x="16516" y="31883"/>
                </a:cubicBezTo>
                <a:cubicBezTo>
                  <a:pt x="15578" y="32707"/>
                  <a:pt x="14605" y="33558"/>
                  <a:pt x="13754" y="34531"/>
                </a:cubicBezTo>
                <a:cubicBezTo>
                  <a:pt x="11545" y="37082"/>
                  <a:pt x="10160" y="40299"/>
                  <a:pt x="9871" y="43595"/>
                </a:cubicBezTo>
                <a:cubicBezTo>
                  <a:pt x="9678" y="45752"/>
                  <a:pt x="9932" y="47856"/>
                  <a:pt x="10634" y="49863"/>
                </a:cubicBezTo>
                <a:cubicBezTo>
                  <a:pt x="11843" y="53326"/>
                  <a:pt x="13939" y="56359"/>
                  <a:pt x="15964" y="59296"/>
                </a:cubicBezTo>
                <a:cubicBezTo>
                  <a:pt x="18252" y="62601"/>
                  <a:pt x="20610" y="66019"/>
                  <a:pt x="21644" y="70008"/>
                </a:cubicBezTo>
                <a:cubicBezTo>
                  <a:pt x="21767" y="70517"/>
                  <a:pt x="22205" y="72305"/>
                  <a:pt x="22310" y="74172"/>
                </a:cubicBezTo>
                <a:cubicBezTo>
                  <a:pt x="22433" y="76460"/>
                  <a:pt x="22047" y="78021"/>
                  <a:pt x="21162" y="78810"/>
                </a:cubicBezTo>
                <a:cubicBezTo>
                  <a:pt x="20741" y="79180"/>
                  <a:pt x="20200" y="79365"/>
                  <a:pt x="19541" y="79365"/>
                </a:cubicBezTo>
                <a:cubicBezTo>
                  <a:pt x="18923" y="79365"/>
                  <a:pt x="18203" y="79202"/>
                  <a:pt x="17384" y="78880"/>
                </a:cubicBezTo>
                <a:cubicBezTo>
                  <a:pt x="10862" y="76294"/>
                  <a:pt x="7241" y="66686"/>
                  <a:pt x="4594" y="59681"/>
                </a:cubicBezTo>
                <a:lnTo>
                  <a:pt x="4585" y="59664"/>
                </a:lnTo>
                <a:cubicBezTo>
                  <a:pt x="4120" y="58437"/>
                  <a:pt x="3691" y="57288"/>
                  <a:pt x="3270" y="56263"/>
                </a:cubicBezTo>
                <a:cubicBezTo>
                  <a:pt x="465" y="49363"/>
                  <a:pt x="105" y="43849"/>
                  <a:pt x="2060" y="37827"/>
                </a:cubicBezTo>
                <a:cubicBezTo>
                  <a:pt x="2639" y="36030"/>
                  <a:pt x="3384" y="34250"/>
                  <a:pt x="4112" y="32523"/>
                </a:cubicBezTo>
                <a:cubicBezTo>
                  <a:pt x="5076" y="30209"/>
                  <a:pt x="6075" y="27816"/>
                  <a:pt x="6706" y="25335"/>
                </a:cubicBezTo>
                <a:cubicBezTo>
                  <a:pt x="6934" y="24450"/>
                  <a:pt x="7083" y="23582"/>
                  <a:pt x="7162" y="22679"/>
                </a:cubicBezTo>
                <a:cubicBezTo>
                  <a:pt x="7390" y="20172"/>
                  <a:pt x="7031" y="17927"/>
                  <a:pt x="6645" y="15561"/>
                </a:cubicBezTo>
                <a:cubicBezTo>
                  <a:pt x="6470" y="14465"/>
                  <a:pt x="6286" y="13343"/>
                  <a:pt x="6154" y="12142"/>
                </a:cubicBezTo>
                <a:cubicBezTo>
                  <a:pt x="6075" y="11432"/>
                  <a:pt x="6066" y="10695"/>
                  <a:pt x="6137" y="9976"/>
                </a:cubicBezTo>
                <a:cubicBezTo>
                  <a:pt x="6400" y="6978"/>
                  <a:pt x="7899" y="4182"/>
                  <a:pt x="10143" y="2490"/>
                </a:cubicBezTo>
                <a:cubicBezTo>
                  <a:pt x="11765" y="1271"/>
                  <a:pt x="13570" y="544"/>
                  <a:pt x="14982" y="544"/>
                </a:cubicBezTo>
                <a:close/>
                <a:moveTo>
                  <a:pt x="14990" y="1"/>
                </a:moveTo>
                <a:cubicBezTo>
                  <a:pt x="13207" y="1"/>
                  <a:pt x="11236" y="980"/>
                  <a:pt x="9810" y="2052"/>
                </a:cubicBezTo>
                <a:cubicBezTo>
                  <a:pt x="6820" y="4305"/>
                  <a:pt x="5172" y="8293"/>
                  <a:pt x="5611" y="12203"/>
                </a:cubicBezTo>
                <a:cubicBezTo>
                  <a:pt x="5742" y="13413"/>
                  <a:pt x="5926" y="14552"/>
                  <a:pt x="6102" y="15648"/>
                </a:cubicBezTo>
                <a:cubicBezTo>
                  <a:pt x="6601" y="18752"/>
                  <a:pt x="7075" y="21679"/>
                  <a:pt x="6180" y="25204"/>
                </a:cubicBezTo>
                <a:cubicBezTo>
                  <a:pt x="5549" y="27641"/>
                  <a:pt x="4559" y="30016"/>
                  <a:pt x="3603" y="32322"/>
                </a:cubicBezTo>
                <a:cubicBezTo>
                  <a:pt x="2876" y="34049"/>
                  <a:pt x="2130" y="35837"/>
                  <a:pt x="1534" y="37652"/>
                </a:cubicBezTo>
                <a:cubicBezTo>
                  <a:pt x="921" y="39571"/>
                  <a:pt x="535" y="41386"/>
                  <a:pt x="368" y="43218"/>
                </a:cubicBezTo>
                <a:cubicBezTo>
                  <a:pt x="0" y="47338"/>
                  <a:pt x="763" y="51546"/>
                  <a:pt x="2762" y="56464"/>
                </a:cubicBezTo>
                <a:cubicBezTo>
                  <a:pt x="3174" y="57490"/>
                  <a:pt x="3612" y="58647"/>
                  <a:pt x="4077" y="59874"/>
                </a:cubicBezTo>
                <a:cubicBezTo>
                  <a:pt x="6759" y="66975"/>
                  <a:pt x="10441" y="76706"/>
                  <a:pt x="17182" y="79388"/>
                </a:cubicBezTo>
                <a:cubicBezTo>
                  <a:pt x="18067" y="79739"/>
                  <a:pt x="18856" y="79914"/>
                  <a:pt x="19540" y="79914"/>
                </a:cubicBezTo>
                <a:cubicBezTo>
                  <a:pt x="20338" y="79914"/>
                  <a:pt x="21004" y="79677"/>
                  <a:pt x="21521" y="79222"/>
                </a:cubicBezTo>
                <a:cubicBezTo>
                  <a:pt x="22538" y="78319"/>
                  <a:pt x="22985" y="76618"/>
                  <a:pt x="22854" y="74163"/>
                </a:cubicBezTo>
                <a:cubicBezTo>
                  <a:pt x="22749" y="72235"/>
                  <a:pt x="22302" y="70385"/>
                  <a:pt x="22170" y="69868"/>
                </a:cubicBezTo>
                <a:cubicBezTo>
                  <a:pt x="21118" y="65783"/>
                  <a:pt x="18725" y="62329"/>
                  <a:pt x="16419" y="58980"/>
                </a:cubicBezTo>
                <a:cubicBezTo>
                  <a:pt x="14412" y="56078"/>
                  <a:pt x="12343" y="53072"/>
                  <a:pt x="11151" y="49679"/>
                </a:cubicBezTo>
                <a:cubicBezTo>
                  <a:pt x="9415" y="44709"/>
                  <a:pt x="10572" y="39037"/>
                  <a:pt x="14175" y="34890"/>
                </a:cubicBezTo>
                <a:cubicBezTo>
                  <a:pt x="14991" y="33952"/>
                  <a:pt x="15946" y="33111"/>
                  <a:pt x="16875" y="32295"/>
                </a:cubicBezTo>
                <a:cubicBezTo>
                  <a:pt x="19005" y="30428"/>
                  <a:pt x="21013" y="28666"/>
                  <a:pt x="21705" y="25668"/>
                </a:cubicBezTo>
                <a:cubicBezTo>
                  <a:pt x="22319" y="23038"/>
                  <a:pt x="21565" y="20522"/>
                  <a:pt x="20838" y="18085"/>
                </a:cubicBezTo>
                <a:lnTo>
                  <a:pt x="20838" y="18059"/>
                </a:lnTo>
                <a:cubicBezTo>
                  <a:pt x="20689" y="17568"/>
                  <a:pt x="20531" y="17051"/>
                  <a:pt x="20391" y="16542"/>
                </a:cubicBezTo>
                <a:cubicBezTo>
                  <a:pt x="20171" y="15736"/>
                  <a:pt x="20022" y="15078"/>
                  <a:pt x="19926" y="14456"/>
                </a:cubicBezTo>
                <a:cubicBezTo>
                  <a:pt x="19680" y="12948"/>
                  <a:pt x="19637" y="11370"/>
                  <a:pt x="19593" y="9854"/>
                </a:cubicBezTo>
                <a:cubicBezTo>
                  <a:pt x="19540" y="7539"/>
                  <a:pt x="19479" y="5155"/>
                  <a:pt x="18707" y="2876"/>
                </a:cubicBezTo>
                <a:cubicBezTo>
                  <a:pt x="18225" y="1447"/>
                  <a:pt x="17384" y="535"/>
                  <a:pt x="16209" y="176"/>
                </a:cubicBezTo>
                <a:cubicBezTo>
                  <a:pt x="15820" y="55"/>
                  <a:pt x="15410" y="1"/>
                  <a:pt x="1499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0"/>
          <p:cNvSpPr/>
          <p:nvPr/>
        </p:nvSpPr>
        <p:spPr>
          <a:xfrm rot="9576012" flipH="1">
            <a:off x="8027834" y="-804385"/>
            <a:ext cx="1782036" cy="2823923"/>
          </a:xfrm>
          <a:custGeom>
            <a:avLst/>
            <a:gdLst/>
            <a:ahLst/>
            <a:cxnLst/>
            <a:rect l="l" t="t" r="r" b="b"/>
            <a:pathLst>
              <a:path w="49574" h="78558" extrusionOk="0">
                <a:moveTo>
                  <a:pt x="26169" y="8227"/>
                </a:moveTo>
                <a:cubicBezTo>
                  <a:pt x="26560" y="8227"/>
                  <a:pt x="26966" y="8293"/>
                  <a:pt x="27379" y="8450"/>
                </a:cubicBezTo>
                <a:cubicBezTo>
                  <a:pt x="26969" y="8295"/>
                  <a:pt x="26559" y="8229"/>
                  <a:pt x="26171" y="8229"/>
                </a:cubicBezTo>
                <a:cubicBezTo>
                  <a:pt x="25741" y="8229"/>
                  <a:pt x="25332" y="8306"/>
                  <a:pt x="24951" y="8431"/>
                </a:cubicBezTo>
                <a:lnTo>
                  <a:pt x="24951" y="8431"/>
                </a:lnTo>
                <a:cubicBezTo>
                  <a:pt x="25333" y="8306"/>
                  <a:pt x="25742" y="8227"/>
                  <a:pt x="26169" y="8227"/>
                </a:cubicBezTo>
                <a:close/>
                <a:moveTo>
                  <a:pt x="14029" y="9431"/>
                </a:moveTo>
                <a:cubicBezTo>
                  <a:pt x="14121" y="11890"/>
                  <a:pt x="15580" y="13982"/>
                  <a:pt x="17068" y="16004"/>
                </a:cubicBezTo>
                <a:cubicBezTo>
                  <a:pt x="15580" y="13988"/>
                  <a:pt x="14121" y="11890"/>
                  <a:pt x="14029" y="9431"/>
                </a:cubicBezTo>
                <a:close/>
                <a:moveTo>
                  <a:pt x="37461" y="18821"/>
                </a:moveTo>
                <a:cubicBezTo>
                  <a:pt x="37585" y="19343"/>
                  <a:pt x="37716" y="19871"/>
                  <a:pt x="37850" y="20395"/>
                </a:cubicBezTo>
                <a:cubicBezTo>
                  <a:pt x="37711" y="19872"/>
                  <a:pt x="37584" y="19341"/>
                  <a:pt x="37461" y="18821"/>
                </a:cubicBezTo>
                <a:close/>
                <a:moveTo>
                  <a:pt x="36378" y="22205"/>
                </a:moveTo>
                <a:lnTo>
                  <a:pt x="36378" y="22205"/>
                </a:lnTo>
                <a:cubicBezTo>
                  <a:pt x="36561" y="22862"/>
                  <a:pt x="36715" y="23525"/>
                  <a:pt x="36864" y="24188"/>
                </a:cubicBezTo>
                <a:cubicBezTo>
                  <a:pt x="36715" y="23531"/>
                  <a:pt x="36561" y="22862"/>
                  <a:pt x="36378" y="22205"/>
                </a:cubicBezTo>
                <a:close/>
                <a:moveTo>
                  <a:pt x="22638" y="33951"/>
                </a:moveTo>
                <a:cubicBezTo>
                  <a:pt x="22407" y="34451"/>
                  <a:pt x="22103" y="34909"/>
                  <a:pt x="21711" y="35340"/>
                </a:cubicBezTo>
                <a:lnTo>
                  <a:pt x="21711" y="35340"/>
                </a:lnTo>
                <a:cubicBezTo>
                  <a:pt x="22081" y="34930"/>
                  <a:pt x="22396" y="34471"/>
                  <a:pt x="22638" y="33951"/>
                </a:cubicBezTo>
                <a:close/>
                <a:moveTo>
                  <a:pt x="21625" y="35434"/>
                </a:moveTo>
                <a:cubicBezTo>
                  <a:pt x="21311" y="35773"/>
                  <a:pt x="20957" y="36081"/>
                  <a:pt x="20573" y="36360"/>
                </a:cubicBezTo>
                <a:cubicBezTo>
                  <a:pt x="20954" y="36079"/>
                  <a:pt x="21308" y="35773"/>
                  <a:pt x="21625" y="35434"/>
                </a:cubicBezTo>
                <a:close/>
                <a:moveTo>
                  <a:pt x="47940" y="36886"/>
                </a:moveTo>
                <a:lnTo>
                  <a:pt x="47940" y="36886"/>
                </a:lnTo>
                <a:cubicBezTo>
                  <a:pt x="48837" y="38985"/>
                  <a:pt x="49064" y="41361"/>
                  <a:pt x="48604" y="43758"/>
                </a:cubicBezTo>
                <a:cubicBezTo>
                  <a:pt x="48426" y="44701"/>
                  <a:pt x="48135" y="45625"/>
                  <a:pt x="47754" y="46502"/>
                </a:cubicBezTo>
                <a:lnTo>
                  <a:pt x="47754" y="46502"/>
                </a:lnTo>
                <a:cubicBezTo>
                  <a:pt x="49082" y="43437"/>
                  <a:pt x="49209" y="39866"/>
                  <a:pt x="47940" y="36886"/>
                </a:cubicBezTo>
                <a:close/>
                <a:moveTo>
                  <a:pt x="44839" y="49339"/>
                </a:moveTo>
                <a:cubicBezTo>
                  <a:pt x="44826" y="49374"/>
                  <a:pt x="44813" y="49410"/>
                  <a:pt x="44800" y="49446"/>
                </a:cubicBezTo>
                <a:lnTo>
                  <a:pt x="44778" y="49495"/>
                </a:lnTo>
                <a:cubicBezTo>
                  <a:pt x="44799" y="49443"/>
                  <a:pt x="44819" y="49391"/>
                  <a:pt x="44839" y="49339"/>
                </a:cubicBezTo>
                <a:close/>
                <a:moveTo>
                  <a:pt x="45575" y="49889"/>
                </a:moveTo>
                <a:lnTo>
                  <a:pt x="45575" y="49889"/>
                </a:lnTo>
                <a:cubicBezTo>
                  <a:pt x="45564" y="49900"/>
                  <a:pt x="45559" y="49911"/>
                  <a:pt x="45547" y="49916"/>
                </a:cubicBezTo>
                <a:lnTo>
                  <a:pt x="45575" y="49889"/>
                </a:lnTo>
                <a:close/>
                <a:moveTo>
                  <a:pt x="17854" y="68650"/>
                </a:moveTo>
                <a:lnTo>
                  <a:pt x="17837" y="68661"/>
                </a:lnTo>
                <a:cubicBezTo>
                  <a:pt x="17462" y="68838"/>
                  <a:pt x="17070" y="69004"/>
                  <a:pt x="16678" y="69093"/>
                </a:cubicBezTo>
                <a:lnTo>
                  <a:pt x="16678" y="69093"/>
                </a:lnTo>
                <a:cubicBezTo>
                  <a:pt x="17070" y="69004"/>
                  <a:pt x="17462" y="68838"/>
                  <a:pt x="17837" y="68656"/>
                </a:cubicBezTo>
                <a:lnTo>
                  <a:pt x="17854" y="68650"/>
                </a:lnTo>
                <a:close/>
                <a:moveTo>
                  <a:pt x="14697" y="72925"/>
                </a:moveTo>
                <a:lnTo>
                  <a:pt x="14697" y="72925"/>
                </a:lnTo>
                <a:cubicBezTo>
                  <a:pt x="14018" y="73464"/>
                  <a:pt x="13315" y="73973"/>
                  <a:pt x="12599" y="74459"/>
                </a:cubicBezTo>
                <a:lnTo>
                  <a:pt x="12599" y="74459"/>
                </a:lnTo>
                <a:cubicBezTo>
                  <a:pt x="13316" y="73973"/>
                  <a:pt x="14018" y="73464"/>
                  <a:pt x="14697" y="72925"/>
                </a:cubicBezTo>
                <a:close/>
                <a:moveTo>
                  <a:pt x="23115" y="277"/>
                </a:moveTo>
                <a:cubicBezTo>
                  <a:pt x="23353" y="277"/>
                  <a:pt x="23596" y="294"/>
                  <a:pt x="23840" y="327"/>
                </a:cubicBezTo>
                <a:cubicBezTo>
                  <a:pt x="25396" y="554"/>
                  <a:pt x="26764" y="1534"/>
                  <a:pt x="27783" y="2365"/>
                </a:cubicBezTo>
                <a:cubicBezTo>
                  <a:pt x="31753" y="5604"/>
                  <a:pt x="34782" y="10079"/>
                  <a:pt x="36311" y="14968"/>
                </a:cubicBezTo>
                <a:cubicBezTo>
                  <a:pt x="36671" y="16126"/>
                  <a:pt x="36959" y="17322"/>
                  <a:pt x="37236" y="18485"/>
                </a:cubicBezTo>
                <a:cubicBezTo>
                  <a:pt x="37446" y="19365"/>
                  <a:pt x="37667" y="20273"/>
                  <a:pt x="37917" y="21165"/>
                </a:cubicBezTo>
                <a:cubicBezTo>
                  <a:pt x="38465" y="23125"/>
                  <a:pt x="39085" y="24665"/>
                  <a:pt x="39860" y="26027"/>
                </a:cubicBezTo>
                <a:cubicBezTo>
                  <a:pt x="40863" y="27777"/>
                  <a:pt x="42214" y="29333"/>
                  <a:pt x="43526" y="30834"/>
                </a:cubicBezTo>
                <a:cubicBezTo>
                  <a:pt x="45149" y="32705"/>
                  <a:pt x="46832" y="34644"/>
                  <a:pt x="47812" y="36936"/>
                </a:cubicBezTo>
                <a:cubicBezTo>
                  <a:pt x="49573" y="41067"/>
                  <a:pt x="48615" y="46345"/>
                  <a:pt x="45487" y="49778"/>
                </a:cubicBezTo>
                <a:lnTo>
                  <a:pt x="44949" y="49440"/>
                </a:lnTo>
                <a:cubicBezTo>
                  <a:pt x="45846" y="47053"/>
                  <a:pt x="45824" y="44196"/>
                  <a:pt x="44883" y="41599"/>
                </a:cubicBezTo>
                <a:cubicBezTo>
                  <a:pt x="44152" y="39561"/>
                  <a:pt x="42939" y="37739"/>
                  <a:pt x="41765" y="35973"/>
                </a:cubicBezTo>
                <a:cubicBezTo>
                  <a:pt x="40840" y="34577"/>
                  <a:pt x="39877" y="33132"/>
                  <a:pt x="39163" y="31587"/>
                </a:cubicBezTo>
                <a:cubicBezTo>
                  <a:pt x="38603" y="30391"/>
                  <a:pt x="38155" y="29067"/>
                  <a:pt x="37739" y="27422"/>
                </a:cubicBezTo>
                <a:cubicBezTo>
                  <a:pt x="37551" y="26669"/>
                  <a:pt x="37385" y="25900"/>
                  <a:pt x="37219" y="25152"/>
                </a:cubicBezTo>
                <a:cubicBezTo>
                  <a:pt x="37008" y="24172"/>
                  <a:pt x="36781" y="23158"/>
                  <a:pt x="36510" y="22162"/>
                </a:cubicBezTo>
                <a:cubicBezTo>
                  <a:pt x="35347" y="17936"/>
                  <a:pt x="33143" y="13833"/>
                  <a:pt x="30302" y="10610"/>
                </a:cubicBezTo>
                <a:cubicBezTo>
                  <a:pt x="29560" y="9768"/>
                  <a:pt x="28564" y="8750"/>
                  <a:pt x="27428" y="8318"/>
                </a:cubicBezTo>
                <a:cubicBezTo>
                  <a:pt x="26998" y="8156"/>
                  <a:pt x="26575" y="8088"/>
                  <a:pt x="26168" y="8088"/>
                </a:cubicBezTo>
                <a:cubicBezTo>
                  <a:pt x="25085" y="8088"/>
                  <a:pt x="24116" y="8571"/>
                  <a:pt x="23419" y="9054"/>
                </a:cubicBezTo>
                <a:cubicBezTo>
                  <a:pt x="21525" y="10366"/>
                  <a:pt x="20501" y="12355"/>
                  <a:pt x="20606" y="14503"/>
                </a:cubicBezTo>
                <a:cubicBezTo>
                  <a:pt x="20717" y="16668"/>
                  <a:pt x="21896" y="18706"/>
                  <a:pt x="23037" y="20672"/>
                </a:cubicBezTo>
                <a:cubicBezTo>
                  <a:pt x="23275" y="21076"/>
                  <a:pt x="23519" y="21497"/>
                  <a:pt x="23746" y="21907"/>
                </a:cubicBezTo>
                <a:cubicBezTo>
                  <a:pt x="25391" y="24881"/>
                  <a:pt x="26565" y="28181"/>
                  <a:pt x="27140" y="31459"/>
                </a:cubicBezTo>
                <a:cubicBezTo>
                  <a:pt x="27356" y="32689"/>
                  <a:pt x="27545" y="34261"/>
                  <a:pt x="27085" y="35485"/>
                </a:cubicBezTo>
                <a:cubicBezTo>
                  <a:pt x="26432" y="37219"/>
                  <a:pt x="24798" y="37739"/>
                  <a:pt x="23065" y="38287"/>
                </a:cubicBezTo>
                <a:cubicBezTo>
                  <a:pt x="21403" y="38808"/>
                  <a:pt x="19687" y="39356"/>
                  <a:pt x="18906" y="41062"/>
                </a:cubicBezTo>
                <a:cubicBezTo>
                  <a:pt x="18059" y="42917"/>
                  <a:pt x="18662" y="45337"/>
                  <a:pt x="19238" y="47674"/>
                </a:cubicBezTo>
                <a:cubicBezTo>
                  <a:pt x="19427" y="48410"/>
                  <a:pt x="19615" y="49174"/>
                  <a:pt x="19753" y="49900"/>
                </a:cubicBezTo>
                <a:cubicBezTo>
                  <a:pt x="20246" y="52497"/>
                  <a:pt x="20058" y="54933"/>
                  <a:pt x="19222" y="56755"/>
                </a:cubicBezTo>
                <a:cubicBezTo>
                  <a:pt x="18640" y="58018"/>
                  <a:pt x="17256" y="58832"/>
                  <a:pt x="15916" y="59624"/>
                </a:cubicBezTo>
                <a:cubicBezTo>
                  <a:pt x="14393" y="60521"/>
                  <a:pt x="12820" y="61446"/>
                  <a:pt x="12410" y="63046"/>
                </a:cubicBezTo>
                <a:cubicBezTo>
                  <a:pt x="12111" y="64231"/>
                  <a:pt x="12477" y="65660"/>
                  <a:pt x="13523" y="67415"/>
                </a:cubicBezTo>
                <a:cubicBezTo>
                  <a:pt x="14016" y="68229"/>
                  <a:pt x="14542" y="68783"/>
                  <a:pt x="15091" y="69060"/>
                </a:cubicBezTo>
                <a:cubicBezTo>
                  <a:pt x="15430" y="69233"/>
                  <a:pt x="15765" y="69302"/>
                  <a:pt x="16095" y="69302"/>
                </a:cubicBezTo>
                <a:cubicBezTo>
                  <a:pt x="16716" y="69302"/>
                  <a:pt x="17319" y="69055"/>
                  <a:pt x="17898" y="68783"/>
                </a:cubicBezTo>
                <a:lnTo>
                  <a:pt x="17915" y="68778"/>
                </a:lnTo>
                <a:cubicBezTo>
                  <a:pt x="17963" y="68754"/>
                  <a:pt x="18008" y="68745"/>
                  <a:pt x="18049" y="68745"/>
                </a:cubicBezTo>
                <a:cubicBezTo>
                  <a:pt x="18179" y="68745"/>
                  <a:pt x="18263" y="68841"/>
                  <a:pt x="18280" y="68866"/>
                </a:cubicBezTo>
                <a:cubicBezTo>
                  <a:pt x="18308" y="68894"/>
                  <a:pt x="18424" y="69060"/>
                  <a:pt x="18280" y="69237"/>
                </a:cubicBezTo>
                <a:cubicBezTo>
                  <a:pt x="18114" y="69437"/>
                  <a:pt x="17954" y="69630"/>
                  <a:pt x="17793" y="69813"/>
                </a:cubicBezTo>
                <a:cubicBezTo>
                  <a:pt x="15063" y="72947"/>
                  <a:pt x="11414" y="75162"/>
                  <a:pt x="7908" y="77167"/>
                </a:cubicBezTo>
                <a:cubicBezTo>
                  <a:pt x="6908" y="77737"/>
                  <a:pt x="5856" y="78278"/>
                  <a:pt x="4809" y="78278"/>
                </a:cubicBezTo>
                <a:cubicBezTo>
                  <a:pt x="4576" y="78278"/>
                  <a:pt x="4342" y="78251"/>
                  <a:pt x="4110" y="78192"/>
                </a:cubicBezTo>
                <a:cubicBezTo>
                  <a:pt x="3384" y="78003"/>
                  <a:pt x="2692" y="77483"/>
                  <a:pt x="2050" y="76647"/>
                </a:cubicBezTo>
                <a:cubicBezTo>
                  <a:pt x="793" y="75018"/>
                  <a:pt x="289" y="73584"/>
                  <a:pt x="505" y="72272"/>
                </a:cubicBezTo>
                <a:cubicBezTo>
                  <a:pt x="865" y="70046"/>
                  <a:pt x="3201" y="68479"/>
                  <a:pt x="5671" y="66823"/>
                </a:cubicBezTo>
                <a:cubicBezTo>
                  <a:pt x="7681" y="65472"/>
                  <a:pt x="9763" y="64076"/>
                  <a:pt x="10694" y="62276"/>
                </a:cubicBezTo>
                <a:cubicBezTo>
                  <a:pt x="12001" y="59740"/>
                  <a:pt x="12366" y="56606"/>
                  <a:pt x="11724" y="53444"/>
                </a:cubicBezTo>
                <a:cubicBezTo>
                  <a:pt x="11547" y="52574"/>
                  <a:pt x="11292" y="51672"/>
                  <a:pt x="11054" y="50797"/>
                </a:cubicBezTo>
                <a:cubicBezTo>
                  <a:pt x="10301" y="48100"/>
                  <a:pt x="9531" y="45309"/>
                  <a:pt x="10766" y="42900"/>
                </a:cubicBezTo>
                <a:cubicBezTo>
                  <a:pt x="11895" y="40702"/>
                  <a:pt x="14338" y="39616"/>
                  <a:pt x="16702" y="38570"/>
                </a:cubicBezTo>
                <a:cubicBezTo>
                  <a:pt x="18563" y="37739"/>
                  <a:pt x="20490" y="36886"/>
                  <a:pt x="21780" y="35474"/>
                </a:cubicBezTo>
                <a:cubicBezTo>
                  <a:pt x="22223" y="34987"/>
                  <a:pt x="22577" y="34444"/>
                  <a:pt x="22827" y="33863"/>
                </a:cubicBezTo>
                <a:cubicBezTo>
                  <a:pt x="23569" y="32152"/>
                  <a:pt x="23347" y="30202"/>
                  <a:pt x="23065" y="28691"/>
                </a:cubicBezTo>
                <a:cubicBezTo>
                  <a:pt x="22334" y="24737"/>
                  <a:pt x="20728" y="20910"/>
                  <a:pt x="18419" y="17621"/>
                </a:cubicBezTo>
                <a:cubicBezTo>
                  <a:pt x="18103" y="17167"/>
                  <a:pt x="17765" y="16707"/>
                  <a:pt x="17433" y="16264"/>
                </a:cubicBezTo>
                <a:cubicBezTo>
                  <a:pt x="15866" y="14149"/>
                  <a:pt x="14249" y="11956"/>
                  <a:pt x="14166" y="9392"/>
                </a:cubicBezTo>
                <a:cubicBezTo>
                  <a:pt x="14088" y="6856"/>
                  <a:pt x="15589" y="4231"/>
                  <a:pt x="18280" y="2193"/>
                </a:cubicBezTo>
                <a:cubicBezTo>
                  <a:pt x="19482" y="1285"/>
                  <a:pt x="21237" y="277"/>
                  <a:pt x="23115" y="277"/>
                </a:cubicBezTo>
                <a:close/>
                <a:moveTo>
                  <a:pt x="23110" y="0"/>
                </a:moveTo>
                <a:cubicBezTo>
                  <a:pt x="21160" y="0"/>
                  <a:pt x="19349" y="1036"/>
                  <a:pt x="18114" y="1971"/>
                </a:cubicBezTo>
                <a:cubicBezTo>
                  <a:pt x="15345" y="4065"/>
                  <a:pt x="13806" y="6773"/>
                  <a:pt x="13889" y="9397"/>
                </a:cubicBezTo>
                <a:cubicBezTo>
                  <a:pt x="13972" y="12055"/>
                  <a:pt x="15617" y="14276"/>
                  <a:pt x="17212" y="16425"/>
                </a:cubicBezTo>
                <a:cubicBezTo>
                  <a:pt x="17538" y="16868"/>
                  <a:pt x="17876" y="17327"/>
                  <a:pt x="18192" y="17776"/>
                </a:cubicBezTo>
                <a:cubicBezTo>
                  <a:pt x="20479" y="21038"/>
                  <a:pt x="22068" y="24825"/>
                  <a:pt x="22793" y="28740"/>
                </a:cubicBezTo>
                <a:cubicBezTo>
                  <a:pt x="23065" y="30213"/>
                  <a:pt x="23286" y="32113"/>
                  <a:pt x="22577" y="33758"/>
                </a:cubicBezTo>
                <a:cubicBezTo>
                  <a:pt x="21553" y="36111"/>
                  <a:pt x="19028" y="37230"/>
                  <a:pt x="16591" y="38315"/>
                </a:cubicBezTo>
                <a:cubicBezTo>
                  <a:pt x="14182" y="39384"/>
                  <a:pt x="11696" y="40486"/>
                  <a:pt x="10517" y="42778"/>
                </a:cubicBezTo>
                <a:cubicBezTo>
                  <a:pt x="9232" y="45276"/>
                  <a:pt x="10024" y="48122"/>
                  <a:pt x="10788" y="50874"/>
                </a:cubicBezTo>
                <a:cubicBezTo>
                  <a:pt x="11026" y="51744"/>
                  <a:pt x="11275" y="52635"/>
                  <a:pt x="11452" y="53499"/>
                </a:cubicBezTo>
                <a:cubicBezTo>
                  <a:pt x="12078" y="56595"/>
                  <a:pt x="11724" y="59668"/>
                  <a:pt x="10445" y="62149"/>
                </a:cubicBezTo>
                <a:cubicBezTo>
                  <a:pt x="9553" y="63888"/>
                  <a:pt x="7499" y="65261"/>
                  <a:pt x="5516" y="66596"/>
                </a:cubicBezTo>
                <a:cubicBezTo>
                  <a:pt x="3107" y="68213"/>
                  <a:pt x="615" y="69885"/>
                  <a:pt x="233" y="72228"/>
                </a:cubicBezTo>
                <a:cubicBezTo>
                  <a:pt x="1" y="73623"/>
                  <a:pt x="527" y="75124"/>
                  <a:pt x="1828" y="76818"/>
                </a:cubicBezTo>
                <a:cubicBezTo>
                  <a:pt x="2509" y="77704"/>
                  <a:pt x="3257" y="78252"/>
                  <a:pt x="4038" y="78457"/>
                </a:cubicBezTo>
                <a:cubicBezTo>
                  <a:pt x="4298" y="78524"/>
                  <a:pt x="4558" y="78557"/>
                  <a:pt x="4818" y="78557"/>
                </a:cubicBezTo>
                <a:cubicBezTo>
                  <a:pt x="5926" y="78557"/>
                  <a:pt x="7011" y="77998"/>
                  <a:pt x="8047" y="77405"/>
                </a:cubicBezTo>
                <a:cubicBezTo>
                  <a:pt x="11425" y="75473"/>
                  <a:pt x="14958" y="73341"/>
                  <a:pt x="17688" y="70350"/>
                </a:cubicBezTo>
                <a:cubicBezTo>
                  <a:pt x="17799" y="70228"/>
                  <a:pt x="17904" y="70112"/>
                  <a:pt x="18003" y="69996"/>
                </a:cubicBezTo>
                <a:cubicBezTo>
                  <a:pt x="18164" y="69808"/>
                  <a:pt x="18330" y="69614"/>
                  <a:pt x="18491" y="69414"/>
                </a:cubicBezTo>
                <a:cubicBezTo>
                  <a:pt x="18696" y="69165"/>
                  <a:pt x="18640" y="68872"/>
                  <a:pt x="18502" y="68695"/>
                </a:cubicBezTo>
                <a:cubicBezTo>
                  <a:pt x="18401" y="68567"/>
                  <a:pt x="18238" y="68469"/>
                  <a:pt x="18049" y="68469"/>
                </a:cubicBezTo>
                <a:cubicBezTo>
                  <a:pt x="17967" y="68469"/>
                  <a:pt x="17881" y="68487"/>
                  <a:pt x="17793" y="68528"/>
                </a:cubicBezTo>
                <a:lnTo>
                  <a:pt x="17776" y="68534"/>
                </a:lnTo>
                <a:cubicBezTo>
                  <a:pt x="17231" y="68788"/>
                  <a:pt x="16662" y="69022"/>
                  <a:pt x="16088" y="69022"/>
                </a:cubicBezTo>
                <a:cubicBezTo>
                  <a:pt x="15798" y="69022"/>
                  <a:pt x="15507" y="68963"/>
                  <a:pt x="15218" y="68816"/>
                </a:cubicBezTo>
                <a:cubicBezTo>
                  <a:pt x="14714" y="68562"/>
                  <a:pt x="14227" y="68041"/>
                  <a:pt x="13762" y="67271"/>
                </a:cubicBezTo>
                <a:cubicBezTo>
                  <a:pt x="12754" y="65582"/>
                  <a:pt x="12399" y="64226"/>
                  <a:pt x="12682" y="63118"/>
                </a:cubicBezTo>
                <a:cubicBezTo>
                  <a:pt x="13058" y="61628"/>
                  <a:pt x="14515" y="60770"/>
                  <a:pt x="16054" y="59862"/>
                </a:cubicBezTo>
                <a:cubicBezTo>
                  <a:pt x="17433" y="59053"/>
                  <a:pt x="18856" y="58212"/>
                  <a:pt x="19476" y="56872"/>
                </a:cubicBezTo>
                <a:cubicBezTo>
                  <a:pt x="20335" y="54994"/>
                  <a:pt x="20529" y="52502"/>
                  <a:pt x="20025" y="49850"/>
                </a:cubicBezTo>
                <a:cubicBezTo>
                  <a:pt x="19881" y="49113"/>
                  <a:pt x="19692" y="48349"/>
                  <a:pt x="19510" y="47607"/>
                </a:cubicBezTo>
                <a:cubicBezTo>
                  <a:pt x="18939" y="45315"/>
                  <a:pt x="18352" y="42944"/>
                  <a:pt x="19155" y="41178"/>
                </a:cubicBezTo>
                <a:cubicBezTo>
                  <a:pt x="19886" y="39583"/>
                  <a:pt x="21547" y="39057"/>
                  <a:pt x="23148" y="38548"/>
                </a:cubicBezTo>
                <a:cubicBezTo>
                  <a:pt x="24870" y="38005"/>
                  <a:pt x="26642" y="37446"/>
                  <a:pt x="27345" y="35579"/>
                </a:cubicBezTo>
                <a:cubicBezTo>
                  <a:pt x="27827" y="34295"/>
                  <a:pt x="27633" y="32678"/>
                  <a:pt x="27412" y="31415"/>
                </a:cubicBezTo>
                <a:cubicBezTo>
                  <a:pt x="26830" y="28104"/>
                  <a:pt x="25645" y="24770"/>
                  <a:pt x="23990" y="21774"/>
                </a:cubicBezTo>
                <a:cubicBezTo>
                  <a:pt x="23763" y="21364"/>
                  <a:pt x="23519" y="20949"/>
                  <a:pt x="23281" y="20545"/>
                </a:cubicBezTo>
                <a:lnTo>
                  <a:pt x="23275" y="20534"/>
                </a:lnTo>
                <a:cubicBezTo>
                  <a:pt x="22151" y="18595"/>
                  <a:pt x="20988" y="16585"/>
                  <a:pt x="20883" y="14492"/>
                </a:cubicBezTo>
                <a:cubicBezTo>
                  <a:pt x="20783" y="12438"/>
                  <a:pt x="21763" y="10538"/>
                  <a:pt x="23574" y="9281"/>
                </a:cubicBezTo>
                <a:cubicBezTo>
                  <a:pt x="24233" y="8825"/>
                  <a:pt x="25151" y="8365"/>
                  <a:pt x="26169" y="8365"/>
                </a:cubicBezTo>
                <a:cubicBezTo>
                  <a:pt x="26546" y="8365"/>
                  <a:pt x="26938" y="8428"/>
                  <a:pt x="27334" y="8578"/>
                </a:cubicBezTo>
                <a:cubicBezTo>
                  <a:pt x="28409" y="8988"/>
                  <a:pt x="29372" y="9973"/>
                  <a:pt x="30092" y="10793"/>
                </a:cubicBezTo>
                <a:cubicBezTo>
                  <a:pt x="32905" y="13988"/>
                  <a:pt x="35092" y="18053"/>
                  <a:pt x="36244" y="22239"/>
                </a:cubicBezTo>
                <a:cubicBezTo>
                  <a:pt x="36516" y="23225"/>
                  <a:pt x="36737" y="24233"/>
                  <a:pt x="36953" y="25218"/>
                </a:cubicBezTo>
                <a:cubicBezTo>
                  <a:pt x="37114" y="25961"/>
                  <a:pt x="37280" y="26730"/>
                  <a:pt x="37474" y="27489"/>
                </a:cubicBezTo>
                <a:cubicBezTo>
                  <a:pt x="37889" y="29156"/>
                  <a:pt x="38349" y="30496"/>
                  <a:pt x="38908" y="31703"/>
                </a:cubicBezTo>
                <a:cubicBezTo>
                  <a:pt x="39639" y="33265"/>
                  <a:pt x="40602" y="34721"/>
                  <a:pt x="41538" y="36128"/>
                </a:cubicBezTo>
                <a:cubicBezTo>
                  <a:pt x="42701" y="37878"/>
                  <a:pt x="43903" y="39688"/>
                  <a:pt x="44623" y="41693"/>
                </a:cubicBezTo>
                <a:cubicBezTo>
                  <a:pt x="45553" y="44273"/>
                  <a:pt x="45564" y="47098"/>
                  <a:pt x="44650" y="49446"/>
                </a:cubicBezTo>
                <a:lnTo>
                  <a:pt x="44606" y="49551"/>
                </a:lnTo>
                <a:lnTo>
                  <a:pt x="45536" y="50138"/>
                </a:lnTo>
                <a:lnTo>
                  <a:pt x="45614" y="50055"/>
                </a:lnTo>
                <a:cubicBezTo>
                  <a:pt x="45636" y="50033"/>
                  <a:pt x="45653" y="50005"/>
                  <a:pt x="45675" y="49983"/>
                </a:cubicBezTo>
                <a:cubicBezTo>
                  <a:pt x="47209" y="48305"/>
                  <a:pt x="48300" y="46106"/>
                  <a:pt x="48743" y="43786"/>
                </a:cubicBezTo>
                <a:cubicBezTo>
                  <a:pt x="49208" y="41361"/>
                  <a:pt x="48975" y="38957"/>
                  <a:pt x="48067" y="36831"/>
                </a:cubicBezTo>
                <a:cubicBezTo>
                  <a:pt x="47070" y="34494"/>
                  <a:pt x="45376" y="32539"/>
                  <a:pt x="43731" y="30651"/>
                </a:cubicBezTo>
                <a:cubicBezTo>
                  <a:pt x="42435" y="29161"/>
                  <a:pt x="41090" y="27616"/>
                  <a:pt x="40104" y="25889"/>
                </a:cubicBezTo>
                <a:cubicBezTo>
                  <a:pt x="39334" y="24548"/>
                  <a:pt x="38725" y="23026"/>
                  <a:pt x="38182" y="21093"/>
                </a:cubicBezTo>
                <a:cubicBezTo>
                  <a:pt x="37933" y="20207"/>
                  <a:pt x="37717" y="19299"/>
                  <a:pt x="37507" y="18418"/>
                </a:cubicBezTo>
                <a:cubicBezTo>
                  <a:pt x="37230" y="17255"/>
                  <a:pt x="36942" y="16048"/>
                  <a:pt x="36577" y="14885"/>
                </a:cubicBezTo>
                <a:cubicBezTo>
                  <a:pt x="35032" y="9946"/>
                  <a:pt x="31969" y="5421"/>
                  <a:pt x="27954" y="2149"/>
                </a:cubicBezTo>
                <a:cubicBezTo>
                  <a:pt x="26913" y="1301"/>
                  <a:pt x="25507" y="294"/>
                  <a:pt x="23879" y="55"/>
                </a:cubicBezTo>
                <a:cubicBezTo>
                  <a:pt x="23621" y="18"/>
                  <a:pt x="23364" y="0"/>
                  <a:pt x="23110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6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21"/>
          <p:cNvPicPr preferRelativeResize="0"/>
          <p:nvPr/>
        </p:nvPicPr>
        <p:blipFill rotWithShape="1">
          <a:blip r:embed="rId2">
            <a:alphaModFix/>
          </a:blip>
          <a:srcRect t="15132" b="472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21"/>
          <p:cNvSpPr/>
          <p:nvPr/>
        </p:nvSpPr>
        <p:spPr>
          <a:xfrm>
            <a:off x="0" y="-4875"/>
            <a:ext cx="9144000" cy="5143500"/>
          </a:xfrm>
          <a:prstGeom prst="rect">
            <a:avLst/>
          </a:prstGeom>
          <a:solidFill>
            <a:srgbClr val="F1EAEA">
              <a:alpha val="65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1"/>
          <p:cNvSpPr txBox="1">
            <a:spLocks noGrp="1"/>
          </p:cNvSpPr>
          <p:nvPr>
            <p:ph type="title" hasCustomPrompt="1"/>
          </p:nvPr>
        </p:nvSpPr>
        <p:spPr>
          <a:xfrm>
            <a:off x="2724212" y="1190799"/>
            <a:ext cx="3697800" cy="92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dirty="0"/>
              <a:t>xx%</a:t>
            </a:r>
          </a:p>
        </p:txBody>
      </p:sp>
      <p:sp>
        <p:nvSpPr>
          <p:cNvPr id="438" name="Google Shape;438;p21"/>
          <p:cNvSpPr txBox="1">
            <a:spLocks noGrp="1"/>
          </p:cNvSpPr>
          <p:nvPr>
            <p:ph type="subTitle" idx="1"/>
          </p:nvPr>
        </p:nvSpPr>
        <p:spPr>
          <a:xfrm>
            <a:off x="2724088" y="2119813"/>
            <a:ext cx="36978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9" name="Google Shape;439;p21"/>
          <p:cNvSpPr txBox="1">
            <a:spLocks noGrp="1"/>
          </p:cNvSpPr>
          <p:nvPr>
            <p:ph type="title" idx="2"/>
          </p:nvPr>
        </p:nvSpPr>
        <p:spPr>
          <a:xfrm>
            <a:off x="713100" y="4632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440" name="Google Shape;440;p21"/>
          <p:cNvSpPr txBox="1">
            <a:spLocks noGrp="1"/>
          </p:cNvSpPr>
          <p:nvPr>
            <p:ph type="title" idx="3" hasCustomPrompt="1"/>
          </p:nvPr>
        </p:nvSpPr>
        <p:spPr>
          <a:xfrm>
            <a:off x="714275" y="2695863"/>
            <a:ext cx="3697800" cy="92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dirty="0"/>
              <a:t>xx%</a:t>
            </a:r>
          </a:p>
        </p:txBody>
      </p:sp>
      <p:sp>
        <p:nvSpPr>
          <p:cNvPr id="441" name="Google Shape;441;p21"/>
          <p:cNvSpPr txBox="1">
            <a:spLocks noGrp="1"/>
          </p:cNvSpPr>
          <p:nvPr>
            <p:ph type="subTitle" idx="4"/>
          </p:nvPr>
        </p:nvSpPr>
        <p:spPr>
          <a:xfrm>
            <a:off x="714150" y="3624886"/>
            <a:ext cx="36978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21"/>
          <p:cNvSpPr txBox="1">
            <a:spLocks noGrp="1"/>
          </p:cNvSpPr>
          <p:nvPr>
            <p:ph type="title" idx="5" hasCustomPrompt="1"/>
          </p:nvPr>
        </p:nvSpPr>
        <p:spPr>
          <a:xfrm>
            <a:off x="4734150" y="2695863"/>
            <a:ext cx="3697800" cy="92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dirty="0"/>
              <a:t>xx%</a:t>
            </a:r>
          </a:p>
        </p:txBody>
      </p:sp>
      <p:sp>
        <p:nvSpPr>
          <p:cNvPr id="443" name="Google Shape;443;p21"/>
          <p:cNvSpPr txBox="1">
            <a:spLocks noGrp="1"/>
          </p:cNvSpPr>
          <p:nvPr>
            <p:ph type="subTitle" idx="6"/>
          </p:nvPr>
        </p:nvSpPr>
        <p:spPr>
          <a:xfrm>
            <a:off x="4734025" y="3624886"/>
            <a:ext cx="36978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44" name="Google Shape;444;p21"/>
          <p:cNvGrpSpPr/>
          <p:nvPr/>
        </p:nvGrpSpPr>
        <p:grpSpPr>
          <a:xfrm>
            <a:off x="713093" y="4508808"/>
            <a:ext cx="7721317" cy="175584"/>
            <a:chOff x="713093" y="4508808"/>
            <a:chExt cx="7721317" cy="175584"/>
          </a:xfrm>
        </p:grpSpPr>
        <p:sp>
          <p:nvSpPr>
            <p:cNvPr id="445" name="Google Shape;445;p21"/>
            <p:cNvSpPr/>
            <p:nvPr/>
          </p:nvSpPr>
          <p:spPr>
            <a:xfrm>
              <a:off x="5947374" y="4670525"/>
              <a:ext cx="2487036" cy="11800"/>
            </a:xfrm>
            <a:custGeom>
              <a:avLst/>
              <a:gdLst/>
              <a:ahLst/>
              <a:cxnLst/>
              <a:rect l="l" t="t" r="r" b="b"/>
              <a:pathLst>
                <a:path w="38015" h="506" extrusionOk="0">
                  <a:moveTo>
                    <a:pt x="338" y="0"/>
                  </a:moveTo>
                  <a:cubicBezTo>
                    <a:pt x="1" y="0"/>
                    <a:pt x="1" y="506"/>
                    <a:pt x="338" y="506"/>
                  </a:cubicBezTo>
                  <a:lnTo>
                    <a:pt x="37677" y="506"/>
                  </a:lnTo>
                  <a:cubicBezTo>
                    <a:pt x="38014" y="506"/>
                    <a:pt x="38014" y="0"/>
                    <a:pt x="37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1"/>
            <p:cNvSpPr/>
            <p:nvPr/>
          </p:nvSpPr>
          <p:spPr>
            <a:xfrm>
              <a:off x="7958486" y="4508808"/>
              <a:ext cx="266472" cy="175581"/>
            </a:xfrm>
            <a:custGeom>
              <a:avLst/>
              <a:gdLst/>
              <a:ahLst/>
              <a:cxnLst/>
              <a:rect l="l" t="t" r="r" b="b"/>
              <a:pathLst>
                <a:path w="11428" h="7530" extrusionOk="0">
                  <a:moveTo>
                    <a:pt x="5896" y="1"/>
                  </a:moveTo>
                  <a:cubicBezTo>
                    <a:pt x="4914" y="1"/>
                    <a:pt x="4380" y="1040"/>
                    <a:pt x="4072" y="1826"/>
                  </a:cubicBezTo>
                  <a:cubicBezTo>
                    <a:pt x="3770" y="2569"/>
                    <a:pt x="3641" y="3355"/>
                    <a:pt x="3654" y="4143"/>
                  </a:cubicBezTo>
                  <a:lnTo>
                    <a:pt x="3654" y="4143"/>
                  </a:lnTo>
                  <a:cubicBezTo>
                    <a:pt x="3058" y="3431"/>
                    <a:pt x="2206" y="2647"/>
                    <a:pt x="1406" y="2647"/>
                  </a:cubicBezTo>
                  <a:cubicBezTo>
                    <a:pt x="1112" y="2647"/>
                    <a:pt x="826" y="2752"/>
                    <a:pt x="562" y="3005"/>
                  </a:cubicBezTo>
                  <a:cubicBezTo>
                    <a:pt x="1" y="3566"/>
                    <a:pt x="338" y="4380"/>
                    <a:pt x="618" y="4998"/>
                  </a:cubicBezTo>
                  <a:cubicBezTo>
                    <a:pt x="1011" y="5868"/>
                    <a:pt x="1489" y="6655"/>
                    <a:pt x="2078" y="7384"/>
                  </a:cubicBezTo>
                  <a:cubicBezTo>
                    <a:pt x="2128" y="7456"/>
                    <a:pt x="2191" y="7485"/>
                    <a:pt x="2253" y="7485"/>
                  </a:cubicBezTo>
                  <a:cubicBezTo>
                    <a:pt x="2435" y="7485"/>
                    <a:pt x="2611" y="7229"/>
                    <a:pt x="2443" y="7020"/>
                  </a:cubicBezTo>
                  <a:cubicBezTo>
                    <a:pt x="2050" y="6514"/>
                    <a:pt x="1713" y="5981"/>
                    <a:pt x="1404" y="5419"/>
                  </a:cubicBezTo>
                  <a:cubicBezTo>
                    <a:pt x="1152" y="4970"/>
                    <a:pt x="534" y="4044"/>
                    <a:pt x="843" y="3510"/>
                  </a:cubicBezTo>
                  <a:cubicBezTo>
                    <a:pt x="962" y="3280"/>
                    <a:pt x="1145" y="3195"/>
                    <a:pt x="1351" y="3195"/>
                  </a:cubicBezTo>
                  <a:cubicBezTo>
                    <a:pt x="1773" y="3195"/>
                    <a:pt x="2291" y="3555"/>
                    <a:pt x="2556" y="3763"/>
                  </a:cubicBezTo>
                  <a:cubicBezTo>
                    <a:pt x="3033" y="4184"/>
                    <a:pt x="3426" y="4633"/>
                    <a:pt x="3763" y="5139"/>
                  </a:cubicBezTo>
                  <a:cubicBezTo>
                    <a:pt x="3823" y="5238"/>
                    <a:pt x="3908" y="5281"/>
                    <a:pt x="3990" y="5281"/>
                  </a:cubicBezTo>
                  <a:cubicBezTo>
                    <a:pt x="4138" y="5281"/>
                    <a:pt x="4276" y="5141"/>
                    <a:pt x="4240" y="4942"/>
                  </a:cubicBezTo>
                  <a:cubicBezTo>
                    <a:pt x="4100" y="4072"/>
                    <a:pt x="4184" y="3173"/>
                    <a:pt x="4437" y="2303"/>
                  </a:cubicBezTo>
                  <a:cubicBezTo>
                    <a:pt x="4646" y="1702"/>
                    <a:pt x="5098" y="542"/>
                    <a:pt x="5883" y="542"/>
                  </a:cubicBezTo>
                  <a:cubicBezTo>
                    <a:pt x="5942" y="542"/>
                    <a:pt x="6002" y="549"/>
                    <a:pt x="6065" y="562"/>
                  </a:cubicBezTo>
                  <a:cubicBezTo>
                    <a:pt x="6879" y="731"/>
                    <a:pt x="7328" y="1685"/>
                    <a:pt x="7525" y="2415"/>
                  </a:cubicBezTo>
                  <a:cubicBezTo>
                    <a:pt x="7721" y="3229"/>
                    <a:pt x="7749" y="4072"/>
                    <a:pt x="7749" y="4886"/>
                  </a:cubicBezTo>
                  <a:cubicBezTo>
                    <a:pt x="7749" y="5058"/>
                    <a:pt x="7890" y="5152"/>
                    <a:pt x="8028" y="5152"/>
                  </a:cubicBezTo>
                  <a:cubicBezTo>
                    <a:pt x="8138" y="5152"/>
                    <a:pt x="8246" y="5094"/>
                    <a:pt x="8283" y="4970"/>
                  </a:cubicBezTo>
                  <a:cubicBezTo>
                    <a:pt x="8423" y="4380"/>
                    <a:pt x="8788" y="3847"/>
                    <a:pt x="9293" y="3510"/>
                  </a:cubicBezTo>
                  <a:cubicBezTo>
                    <a:pt x="9503" y="3371"/>
                    <a:pt x="9841" y="3221"/>
                    <a:pt x="10155" y="3221"/>
                  </a:cubicBezTo>
                  <a:cubicBezTo>
                    <a:pt x="10348" y="3221"/>
                    <a:pt x="10531" y="3277"/>
                    <a:pt x="10669" y="3426"/>
                  </a:cubicBezTo>
                  <a:cubicBezTo>
                    <a:pt x="10866" y="3651"/>
                    <a:pt x="10809" y="4072"/>
                    <a:pt x="10781" y="4380"/>
                  </a:cubicBezTo>
                  <a:cubicBezTo>
                    <a:pt x="10753" y="4717"/>
                    <a:pt x="10725" y="5054"/>
                    <a:pt x="10669" y="5391"/>
                  </a:cubicBezTo>
                  <a:cubicBezTo>
                    <a:pt x="10557" y="6009"/>
                    <a:pt x="10388" y="6626"/>
                    <a:pt x="10164" y="7216"/>
                  </a:cubicBezTo>
                  <a:cubicBezTo>
                    <a:pt x="10095" y="7404"/>
                    <a:pt x="10256" y="7529"/>
                    <a:pt x="10417" y="7529"/>
                  </a:cubicBezTo>
                  <a:cubicBezTo>
                    <a:pt x="10521" y="7529"/>
                    <a:pt x="10625" y="7477"/>
                    <a:pt x="10669" y="7356"/>
                  </a:cubicBezTo>
                  <a:cubicBezTo>
                    <a:pt x="11006" y="6486"/>
                    <a:pt x="11203" y="5588"/>
                    <a:pt x="11287" y="4689"/>
                  </a:cubicBezTo>
                  <a:cubicBezTo>
                    <a:pt x="11343" y="4016"/>
                    <a:pt x="11427" y="3173"/>
                    <a:pt x="10725" y="2836"/>
                  </a:cubicBezTo>
                  <a:cubicBezTo>
                    <a:pt x="10502" y="2723"/>
                    <a:pt x="10280" y="2672"/>
                    <a:pt x="10062" y="2672"/>
                  </a:cubicBezTo>
                  <a:cubicBezTo>
                    <a:pt x="9353" y="2672"/>
                    <a:pt x="8694" y="3206"/>
                    <a:pt x="8248" y="3837"/>
                  </a:cubicBezTo>
                  <a:lnTo>
                    <a:pt x="8248" y="3837"/>
                  </a:lnTo>
                  <a:cubicBezTo>
                    <a:pt x="8209" y="3120"/>
                    <a:pt x="8116" y="2399"/>
                    <a:pt x="7834" y="1741"/>
                  </a:cubicBezTo>
                  <a:cubicBezTo>
                    <a:pt x="7525" y="927"/>
                    <a:pt x="6851" y="1"/>
                    <a:pt x="5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1"/>
            <p:cNvSpPr/>
            <p:nvPr/>
          </p:nvSpPr>
          <p:spPr>
            <a:xfrm>
              <a:off x="2999088" y="4670525"/>
              <a:ext cx="2487036" cy="11800"/>
            </a:xfrm>
            <a:custGeom>
              <a:avLst/>
              <a:gdLst/>
              <a:ahLst/>
              <a:cxnLst/>
              <a:rect l="l" t="t" r="r" b="b"/>
              <a:pathLst>
                <a:path w="38015" h="506" extrusionOk="0">
                  <a:moveTo>
                    <a:pt x="338" y="0"/>
                  </a:moveTo>
                  <a:cubicBezTo>
                    <a:pt x="1" y="0"/>
                    <a:pt x="1" y="506"/>
                    <a:pt x="338" y="506"/>
                  </a:cubicBezTo>
                  <a:lnTo>
                    <a:pt x="37677" y="506"/>
                  </a:lnTo>
                  <a:cubicBezTo>
                    <a:pt x="38014" y="506"/>
                    <a:pt x="38014" y="0"/>
                    <a:pt x="37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1"/>
            <p:cNvSpPr/>
            <p:nvPr/>
          </p:nvSpPr>
          <p:spPr>
            <a:xfrm>
              <a:off x="4857800" y="4508808"/>
              <a:ext cx="266472" cy="175581"/>
            </a:xfrm>
            <a:custGeom>
              <a:avLst/>
              <a:gdLst/>
              <a:ahLst/>
              <a:cxnLst/>
              <a:rect l="l" t="t" r="r" b="b"/>
              <a:pathLst>
                <a:path w="11428" h="7530" extrusionOk="0">
                  <a:moveTo>
                    <a:pt x="5896" y="1"/>
                  </a:moveTo>
                  <a:cubicBezTo>
                    <a:pt x="4914" y="1"/>
                    <a:pt x="4380" y="1040"/>
                    <a:pt x="4072" y="1826"/>
                  </a:cubicBezTo>
                  <a:cubicBezTo>
                    <a:pt x="3770" y="2569"/>
                    <a:pt x="3641" y="3355"/>
                    <a:pt x="3654" y="4143"/>
                  </a:cubicBezTo>
                  <a:lnTo>
                    <a:pt x="3654" y="4143"/>
                  </a:lnTo>
                  <a:cubicBezTo>
                    <a:pt x="3058" y="3431"/>
                    <a:pt x="2206" y="2647"/>
                    <a:pt x="1406" y="2647"/>
                  </a:cubicBezTo>
                  <a:cubicBezTo>
                    <a:pt x="1112" y="2647"/>
                    <a:pt x="826" y="2752"/>
                    <a:pt x="562" y="3005"/>
                  </a:cubicBezTo>
                  <a:cubicBezTo>
                    <a:pt x="1" y="3566"/>
                    <a:pt x="338" y="4380"/>
                    <a:pt x="618" y="4998"/>
                  </a:cubicBezTo>
                  <a:cubicBezTo>
                    <a:pt x="1011" y="5868"/>
                    <a:pt x="1489" y="6655"/>
                    <a:pt x="2078" y="7384"/>
                  </a:cubicBezTo>
                  <a:cubicBezTo>
                    <a:pt x="2128" y="7456"/>
                    <a:pt x="2191" y="7485"/>
                    <a:pt x="2253" y="7485"/>
                  </a:cubicBezTo>
                  <a:cubicBezTo>
                    <a:pt x="2435" y="7485"/>
                    <a:pt x="2611" y="7229"/>
                    <a:pt x="2443" y="7020"/>
                  </a:cubicBezTo>
                  <a:cubicBezTo>
                    <a:pt x="2050" y="6514"/>
                    <a:pt x="1713" y="5981"/>
                    <a:pt x="1404" y="5419"/>
                  </a:cubicBezTo>
                  <a:cubicBezTo>
                    <a:pt x="1152" y="4970"/>
                    <a:pt x="534" y="4044"/>
                    <a:pt x="843" y="3510"/>
                  </a:cubicBezTo>
                  <a:cubicBezTo>
                    <a:pt x="962" y="3280"/>
                    <a:pt x="1145" y="3195"/>
                    <a:pt x="1351" y="3195"/>
                  </a:cubicBezTo>
                  <a:cubicBezTo>
                    <a:pt x="1773" y="3195"/>
                    <a:pt x="2291" y="3555"/>
                    <a:pt x="2556" y="3763"/>
                  </a:cubicBezTo>
                  <a:cubicBezTo>
                    <a:pt x="3033" y="4184"/>
                    <a:pt x="3426" y="4633"/>
                    <a:pt x="3763" y="5139"/>
                  </a:cubicBezTo>
                  <a:cubicBezTo>
                    <a:pt x="3823" y="5238"/>
                    <a:pt x="3908" y="5281"/>
                    <a:pt x="3990" y="5281"/>
                  </a:cubicBezTo>
                  <a:cubicBezTo>
                    <a:pt x="4138" y="5281"/>
                    <a:pt x="4276" y="5141"/>
                    <a:pt x="4240" y="4942"/>
                  </a:cubicBezTo>
                  <a:cubicBezTo>
                    <a:pt x="4100" y="4072"/>
                    <a:pt x="4184" y="3173"/>
                    <a:pt x="4437" y="2303"/>
                  </a:cubicBezTo>
                  <a:cubicBezTo>
                    <a:pt x="4646" y="1702"/>
                    <a:pt x="5098" y="542"/>
                    <a:pt x="5883" y="542"/>
                  </a:cubicBezTo>
                  <a:cubicBezTo>
                    <a:pt x="5942" y="542"/>
                    <a:pt x="6002" y="549"/>
                    <a:pt x="6065" y="562"/>
                  </a:cubicBezTo>
                  <a:cubicBezTo>
                    <a:pt x="6879" y="731"/>
                    <a:pt x="7328" y="1685"/>
                    <a:pt x="7525" y="2415"/>
                  </a:cubicBezTo>
                  <a:cubicBezTo>
                    <a:pt x="7721" y="3229"/>
                    <a:pt x="7749" y="4072"/>
                    <a:pt x="7749" y="4886"/>
                  </a:cubicBezTo>
                  <a:cubicBezTo>
                    <a:pt x="7749" y="5058"/>
                    <a:pt x="7890" y="5152"/>
                    <a:pt x="8028" y="5152"/>
                  </a:cubicBezTo>
                  <a:cubicBezTo>
                    <a:pt x="8138" y="5152"/>
                    <a:pt x="8246" y="5094"/>
                    <a:pt x="8283" y="4970"/>
                  </a:cubicBezTo>
                  <a:cubicBezTo>
                    <a:pt x="8423" y="4380"/>
                    <a:pt x="8788" y="3847"/>
                    <a:pt x="9293" y="3510"/>
                  </a:cubicBezTo>
                  <a:cubicBezTo>
                    <a:pt x="9503" y="3371"/>
                    <a:pt x="9841" y="3221"/>
                    <a:pt x="10155" y="3221"/>
                  </a:cubicBezTo>
                  <a:cubicBezTo>
                    <a:pt x="10348" y="3221"/>
                    <a:pt x="10531" y="3277"/>
                    <a:pt x="10669" y="3426"/>
                  </a:cubicBezTo>
                  <a:cubicBezTo>
                    <a:pt x="10866" y="3651"/>
                    <a:pt x="10809" y="4072"/>
                    <a:pt x="10781" y="4380"/>
                  </a:cubicBezTo>
                  <a:cubicBezTo>
                    <a:pt x="10753" y="4717"/>
                    <a:pt x="10725" y="5054"/>
                    <a:pt x="10669" y="5391"/>
                  </a:cubicBezTo>
                  <a:cubicBezTo>
                    <a:pt x="10557" y="6009"/>
                    <a:pt x="10388" y="6626"/>
                    <a:pt x="10164" y="7216"/>
                  </a:cubicBezTo>
                  <a:cubicBezTo>
                    <a:pt x="10095" y="7404"/>
                    <a:pt x="10256" y="7529"/>
                    <a:pt x="10417" y="7529"/>
                  </a:cubicBezTo>
                  <a:cubicBezTo>
                    <a:pt x="10521" y="7529"/>
                    <a:pt x="10625" y="7477"/>
                    <a:pt x="10669" y="7356"/>
                  </a:cubicBezTo>
                  <a:cubicBezTo>
                    <a:pt x="11006" y="6486"/>
                    <a:pt x="11203" y="5588"/>
                    <a:pt x="11287" y="4689"/>
                  </a:cubicBezTo>
                  <a:cubicBezTo>
                    <a:pt x="11343" y="4016"/>
                    <a:pt x="11427" y="3173"/>
                    <a:pt x="10725" y="2836"/>
                  </a:cubicBezTo>
                  <a:cubicBezTo>
                    <a:pt x="10502" y="2723"/>
                    <a:pt x="10280" y="2672"/>
                    <a:pt x="10062" y="2672"/>
                  </a:cubicBezTo>
                  <a:cubicBezTo>
                    <a:pt x="9353" y="2672"/>
                    <a:pt x="8694" y="3206"/>
                    <a:pt x="8248" y="3837"/>
                  </a:cubicBezTo>
                  <a:lnTo>
                    <a:pt x="8248" y="3837"/>
                  </a:lnTo>
                  <a:cubicBezTo>
                    <a:pt x="8209" y="3120"/>
                    <a:pt x="8116" y="2399"/>
                    <a:pt x="7834" y="1741"/>
                  </a:cubicBezTo>
                  <a:cubicBezTo>
                    <a:pt x="7525" y="927"/>
                    <a:pt x="6851" y="1"/>
                    <a:pt x="5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1"/>
            <p:cNvSpPr/>
            <p:nvPr/>
          </p:nvSpPr>
          <p:spPr>
            <a:xfrm flipH="1">
              <a:off x="713093" y="4670525"/>
              <a:ext cx="1825290" cy="11800"/>
            </a:xfrm>
            <a:custGeom>
              <a:avLst/>
              <a:gdLst/>
              <a:ahLst/>
              <a:cxnLst/>
              <a:rect l="l" t="t" r="r" b="b"/>
              <a:pathLst>
                <a:path w="38015" h="506" extrusionOk="0">
                  <a:moveTo>
                    <a:pt x="338" y="0"/>
                  </a:moveTo>
                  <a:cubicBezTo>
                    <a:pt x="1" y="0"/>
                    <a:pt x="1" y="506"/>
                    <a:pt x="338" y="506"/>
                  </a:cubicBezTo>
                  <a:lnTo>
                    <a:pt x="37677" y="506"/>
                  </a:lnTo>
                  <a:cubicBezTo>
                    <a:pt x="38014" y="506"/>
                    <a:pt x="38014" y="0"/>
                    <a:pt x="37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1"/>
            <p:cNvSpPr/>
            <p:nvPr/>
          </p:nvSpPr>
          <p:spPr>
            <a:xfrm flipH="1">
              <a:off x="922576" y="4508811"/>
              <a:ext cx="266472" cy="175581"/>
            </a:xfrm>
            <a:custGeom>
              <a:avLst/>
              <a:gdLst/>
              <a:ahLst/>
              <a:cxnLst/>
              <a:rect l="l" t="t" r="r" b="b"/>
              <a:pathLst>
                <a:path w="11428" h="7530" extrusionOk="0">
                  <a:moveTo>
                    <a:pt x="5896" y="1"/>
                  </a:moveTo>
                  <a:cubicBezTo>
                    <a:pt x="4914" y="1"/>
                    <a:pt x="4380" y="1040"/>
                    <a:pt x="4072" y="1826"/>
                  </a:cubicBezTo>
                  <a:cubicBezTo>
                    <a:pt x="3770" y="2569"/>
                    <a:pt x="3641" y="3355"/>
                    <a:pt x="3654" y="4143"/>
                  </a:cubicBezTo>
                  <a:lnTo>
                    <a:pt x="3654" y="4143"/>
                  </a:lnTo>
                  <a:cubicBezTo>
                    <a:pt x="3058" y="3431"/>
                    <a:pt x="2206" y="2647"/>
                    <a:pt x="1406" y="2647"/>
                  </a:cubicBezTo>
                  <a:cubicBezTo>
                    <a:pt x="1112" y="2647"/>
                    <a:pt x="826" y="2752"/>
                    <a:pt x="562" y="3005"/>
                  </a:cubicBezTo>
                  <a:cubicBezTo>
                    <a:pt x="1" y="3566"/>
                    <a:pt x="338" y="4380"/>
                    <a:pt x="618" y="4998"/>
                  </a:cubicBezTo>
                  <a:cubicBezTo>
                    <a:pt x="1011" y="5868"/>
                    <a:pt x="1489" y="6655"/>
                    <a:pt x="2078" y="7384"/>
                  </a:cubicBezTo>
                  <a:cubicBezTo>
                    <a:pt x="2128" y="7456"/>
                    <a:pt x="2191" y="7485"/>
                    <a:pt x="2253" y="7485"/>
                  </a:cubicBezTo>
                  <a:cubicBezTo>
                    <a:pt x="2435" y="7485"/>
                    <a:pt x="2611" y="7229"/>
                    <a:pt x="2443" y="7020"/>
                  </a:cubicBezTo>
                  <a:cubicBezTo>
                    <a:pt x="2050" y="6514"/>
                    <a:pt x="1713" y="5981"/>
                    <a:pt x="1404" y="5419"/>
                  </a:cubicBezTo>
                  <a:cubicBezTo>
                    <a:pt x="1152" y="4970"/>
                    <a:pt x="534" y="4044"/>
                    <a:pt x="843" y="3510"/>
                  </a:cubicBezTo>
                  <a:cubicBezTo>
                    <a:pt x="962" y="3280"/>
                    <a:pt x="1145" y="3195"/>
                    <a:pt x="1351" y="3195"/>
                  </a:cubicBezTo>
                  <a:cubicBezTo>
                    <a:pt x="1773" y="3195"/>
                    <a:pt x="2291" y="3555"/>
                    <a:pt x="2556" y="3763"/>
                  </a:cubicBezTo>
                  <a:cubicBezTo>
                    <a:pt x="3033" y="4184"/>
                    <a:pt x="3426" y="4633"/>
                    <a:pt x="3763" y="5139"/>
                  </a:cubicBezTo>
                  <a:cubicBezTo>
                    <a:pt x="3823" y="5238"/>
                    <a:pt x="3908" y="5281"/>
                    <a:pt x="3990" y="5281"/>
                  </a:cubicBezTo>
                  <a:cubicBezTo>
                    <a:pt x="4138" y="5281"/>
                    <a:pt x="4276" y="5141"/>
                    <a:pt x="4240" y="4942"/>
                  </a:cubicBezTo>
                  <a:cubicBezTo>
                    <a:pt x="4100" y="4072"/>
                    <a:pt x="4184" y="3173"/>
                    <a:pt x="4437" y="2303"/>
                  </a:cubicBezTo>
                  <a:cubicBezTo>
                    <a:pt x="4646" y="1702"/>
                    <a:pt x="5098" y="542"/>
                    <a:pt x="5883" y="542"/>
                  </a:cubicBezTo>
                  <a:cubicBezTo>
                    <a:pt x="5942" y="542"/>
                    <a:pt x="6002" y="549"/>
                    <a:pt x="6065" y="562"/>
                  </a:cubicBezTo>
                  <a:cubicBezTo>
                    <a:pt x="6879" y="731"/>
                    <a:pt x="7328" y="1685"/>
                    <a:pt x="7525" y="2415"/>
                  </a:cubicBezTo>
                  <a:cubicBezTo>
                    <a:pt x="7721" y="3229"/>
                    <a:pt x="7749" y="4072"/>
                    <a:pt x="7749" y="4886"/>
                  </a:cubicBezTo>
                  <a:cubicBezTo>
                    <a:pt x="7749" y="5058"/>
                    <a:pt x="7890" y="5152"/>
                    <a:pt x="8028" y="5152"/>
                  </a:cubicBezTo>
                  <a:cubicBezTo>
                    <a:pt x="8138" y="5152"/>
                    <a:pt x="8246" y="5094"/>
                    <a:pt x="8283" y="4970"/>
                  </a:cubicBezTo>
                  <a:cubicBezTo>
                    <a:pt x="8423" y="4380"/>
                    <a:pt x="8788" y="3847"/>
                    <a:pt x="9293" y="3510"/>
                  </a:cubicBezTo>
                  <a:cubicBezTo>
                    <a:pt x="9503" y="3371"/>
                    <a:pt x="9841" y="3221"/>
                    <a:pt x="10155" y="3221"/>
                  </a:cubicBezTo>
                  <a:cubicBezTo>
                    <a:pt x="10348" y="3221"/>
                    <a:pt x="10531" y="3277"/>
                    <a:pt x="10669" y="3426"/>
                  </a:cubicBezTo>
                  <a:cubicBezTo>
                    <a:pt x="10866" y="3651"/>
                    <a:pt x="10809" y="4072"/>
                    <a:pt x="10781" y="4380"/>
                  </a:cubicBezTo>
                  <a:cubicBezTo>
                    <a:pt x="10753" y="4717"/>
                    <a:pt x="10725" y="5054"/>
                    <a:pt x="10669" y="5391"/>
                  </a:cubicBezTo>
                  <a:cubicBezTo>
                    <a:pt x="10557" y="6009"/>
                    <a:pt x="10388" y="6626"/>
                    <a:pt x="10164" y="7216"/>
                  </a:cubicBezTo>
                  <a:cubicBezTo>
                    <a:pt x="10095" y="7404"/>
                    <a:pt x="10256" y="7529"/>
                    <a:pt x="10417" y="7529"/>
                  </a:cubicBezTo>
                  <a:cubicBezTo>
                    <a:pt x="10521" y="7529"/>
                    <a:pt x="10625" y="7477"/>
                    <a:pt x="10669" y="7356"/>
                  </a:cubicBezTo>
                  <a:cubicBezTo>
                    <a:pt x="11006" y="6486"/>
                    <a:pt x="11203" y="5588"/>
                    <a:pt x="11287" y="4689"/>
                  </a:cubicBezTo>
                  <a:cubicBezTo>
                    <a:pt x="11343" y="4016"/>
                    <a:pt x="11427" y="3173"/>
                    <a:pt x="10725" y="2836"/>
                  </a:cubicBezTo>
                  <a:cubicBezTo>
                    <a:pt x="10502" y="2723"/>
                    <a:pt x="10280" y="2672"/>
                    <a:pt x="10062" y="2672"/>
                  </a:cubicBezTo>
                  <a:cubicBezTo>
                    <a:pt x="9353" y="2672"/>
                    <a:pt x="8694" y="3206"/>
                    <a:pt x="8248" y="3837"/>
                  </a:cubicBezTo>
                  <a:lnTo>
                    <a:pt x="8248" y="3837"/>
                  </a:lnTo>
                  <a:cubicBezTo>
                    <a:pt x="8209" y="3120"/>
                    <a:pt x="8116" y="2399"/>
                    <a:pt x="7834" y="1741"/>
                  </a:cubicBezTo>
                  <a:cubicBezTo>
                    <a:pt x="7525" y="927"/>
                    <a:pt x="6851" y="1"/>
                    <a:pt x="5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1"/>
            <p:cNvSpPr/>
            <p:nvPr/>
          </p:nvSpPr>
          <p:spPr>
            <a:xfrm>
              <a:off x="3419753" y="4524732"/>
              <a:ext cx="182158" cy="143748"/>
            </a:xfrm>
            <a:custGeom>
              <a:avLst/>
              <a:gdLst/>
              <a:ahLst/>
              <a:cxnLst/>
              <a:rect l="l" t="t" r="r" b="b"/>
              <a:pathLst>
                <a:path w="8745" h="6901" extrusionOk="0">
                  <a:moveTo>
                    <a:pt x="6654" y="0"/>
                  </a:moveTo>
                  <a:cubicBezTo>
                    <a:pt x="6415" y="0"/>
                    <a:pt x="6176" y="56"/>
                    <a:pt x="5968" y="168"/>
                  </a:cubicBezTo>
                  <a:cubicBezTo>
                    <a:pt x="5490" y="455"/>
                    <a:pt x="5234" y="966"/>
                    <a:pt x="5011" y="1444"/>
                  </a:cubicBezTo>
                  <a:cubicBezTo>
                    <a:pt x="4631" y="2299"/>
                    <a:pt x="4375" y="3189"/>
                    <a:pt x="4229" y="4114"/>
                  </a:cubicBezTo>
                  <a:lnTo>
                    <a:pt x="4229" y="4114"/>
                  </a:lnTo>
                  <a:cubicBezTo>
                    <a:pt x="3920" y="3490"/>
                    <a:pt x="3655" y="2845"/>
                    <a:pt x="3192" y="2338"/>
                  </a:cubicBezTo>
                  <a:cubicBezTo>
                    <a:pt x="2765" y="1885"/>
                    <a:pt x="2138" y="1565"/>
                    <a:pt x="1516" y="1565"/>
                  </a:cubicBezTo>
                  <a:cubicBezTo>
                    <a:pt x="1393" y="1565"/>
                    <a:pt x="1270" y="1578"/>
                    <a:pt x="1149" y="1604"/>
                  </a:cubicBezTo>
                  <a:cubicBezTo>
                    <a:pt x="288" y="1795"/>
                    <a:pt x="0" y="2657"/>
                    <a:pt x="64" y="3455"/>
                  </a:cubicBezTo>
                  <a:cubicBezTo>
                    <a:pt x="160" y="4572"/>
                    <a:pt x="511" y="5657"/>
                    <a:pt x="894" y="6678"/>
                  </a:cubicBezTo>
                  <a:cubicBezTo>
                    <a:pt x="946" y="6834"/>
                    <a:pt x="1077" y="6900"/>
                    <a:pt x="1203" y="6900"/>
                  </a:cubicBezTo>
                  <a:cubicBezTo>
                    <a:pt x="1388" y="6900"/>
                    <a:pt x="1563" y="6759"/>
                    <a:pt x="1468" y="6551"/>
                  </a:cubicBezTo>
                  <a:cubicBezTo>
                    <a:pt x="1149" y="5721"/>
                    <a:pt x="926" y="4891"/>
                    <a:pt x="766" y="4029"/>
                  </a:cubicBezTo>
                  <a:cubicBezTo>
                    <a:pt x="639" y="3359"/>
                    <a:pt x="479" y="2274"/>
                    <a:pt x="1405" y="2178"/>
                  </a:cubicBezTo>
                  <a:cubicBezTo>
                    <a:pt x="1461" y="2173"/>
                    <a:pt x="1516" y="2170"/>
                    <a:pt x="1570" y="2170"/>
                  </a:cubicBezTo>
                  <a:cubicBezTo>
                    <a:pt x="3061" y="2170"/>
                    <a:pt x="3473" y="4255"/>
                    <a:pt x="4181" y="5210"/>
                  </a:cubicBezTo>
                  <a:cubicBezTo>
                    <a:pt x="4245" y="5312"/>
                    <a:pt x="4345" y="5358"/>
                    <a:pt x="4441" y="5358"/>
                  </a:cubicBezTo>
                  <a:cubicBezTo>
                    <a:pt x="4586" y="5358"/>
                    <a:pt x="4724" y="5255"/>
                    <a:pt x="4724" y="5083"/>
                  </a:cubicBezTo>
                  <a:cubicBezTo>
                    <a:pt x="4780" y="4211"/>
                    <a:pt x="5356" y="591"/>
                    <a:pt x="6670" y="591"/>
                  </a:cubicBezTo>
                  <a:cubicBezTo>
                    <a:pt x="6848" y="591"/>
                    <a:pt x="7039" y="658"/>
                    <a:pt x="7245" y="806"/>
                  </a:cubicBezTo>
                  <a:cubicBezTo>
                    <a:pt x="7947" y="1317"/>
                    <a:pt x="8107" y="2402"/>
                    <a:pt x="8107" y="3200"/>
                  </a:cubicBezTo>
                  <a:cubicBezTo>
                    <a:pt x="8075" y="4125"/>
                    <a:pt x="7787" y="4987"/>
                    <a:pt x="7277" y="5721"/>
                  </a:cubicBezTo>
                  <a:cubicBezTo>
                    <a:pt x="7119" y="5947"/>
                    <a:pt x="7328" y="6172"/>
                    <a:pt x="7543" y="6172"/>
                  </a:cubicBezTo>
                  <a:cubicBezTo>
                    <a:pt x="7632" y="6172"/>
                    <a:pt x="7722" y="6134"/>
                    <a:pt x="7787" y="6040"/>
                  </a:cubicBezTo>
                  <a:cubicBezTo>
                    <a:pt x="8426" y="5115"/>
                    <a:pt x="8745" y="3966"/>
                    <a:pt x="8681" y="2817"/>
                  </a:cubicBezTo>
                  <a:cubicBezTo>
                    <a:pt x="8617" y="1859"/>
                    <a:pt x="8298" y="647"/>
                    <a:pt x="7341" y="168"/>
                  </a:cubicBezTo>
                  <a:cubicBezTo>
                    <a:pt x="7133" y="56"/>
                    <a:pt x="6894" y="0"/>
                    <a:pt x="6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" name="Google Shape;452;p21"/>
          <p:cNvGrpSpPr/>
          <p:nvPr/>
        </p:nvGrpSpPr>
        <p:grpSpPr>
          <a:xfrm>
            <a:off x="7939183" y="-615377"/>
            <a:ext cx="1704094" cy="1965924"/>
            <a:chOff x="7939183" y="-615377"/>
            <a:chExt cx="1704094" cy="1965924"/>
          </a:xfrm>
        </p:grpSpPr>
        <p:sp>
          <p:nvSpPr>
            <p:cNvPr id="453" name="Google Shape;453;p21"/>
            <p:cNvSpPr/>
            <p:nvPr/>
          </p:nvSpPr>
          <p:spPr>
            <a:xfrm rot="9900026">
              <a:off x="8253071" y="-490856"/>
              <a:ext cx="1188275" cy="1716883"/>
            </a:xfrm>
            <a:custGeom>
              <a:avLst/>
              <a:gdLst/>
              <a:ahLst/>
              <a:cxnLst/>
              <a:rect l="l" t="t" r="r" b="b"/>
              <a:pathLst>
                <a:path w="39177" h="56605" extrusionOk="0">
                  <a:moveTo>
                    <a:pt x="7531" y="553"/>
                  </a:moveTo>
                  <a:cubicBezTo>
                    <a:pt x="8767" y="553"/>
                    <a:pt x="9985" y="798"/>
                    <a:pt x="11072" y="1263"/>
                  </a:cubicBezTo>
                  <a:cubicBezTo>
                    <a:pt x="13246" y="2201"/>
                    <a:pt x="15008" y="3963"/>
                    <a:pt x="16709" y="5672"/>
                  </a:cubicBezTo>
                  <a:cubicBezTo>
                    <a:pt x="18585" y="7548"/>
                    <a:pt x="20522" y="9503"/>
                    <a:pt x="23064" y="10389"/>
                  </a:cubicBezTo>
                  <a:cubicBezTo>
                    <a:pt x="24064" y="10739"/>
                    <a:pt x="25124" y="10906"/>
                    <a:pt x="26150" y="11072"/>
                  </a:cubicBezTo>
                  <a:cubicBezTo>
                    <a:pt x="27333" y="11256"/>
                    <a:pt x="28552" y="11449"/>
                    <a:pt x="29648" y="11931"/>
                  </a:cubicBezTo>
                  <a:cubicBezTo>
                    <a:pt x="32041" y="12966"/>
                    <a:pt x="33663" y="15263"/>
                    <a:pt x="34811" y="17139"/>
                  </a:cubicBezTo>
                  <a:cubicBezTo>
                    <a:pt x="37520" y="21574"/>
                    <a:pt x="38616" y="25475"/>
                    <a:pt x="38169" y="29061"/>
                  </a:cubicBezTo>
                  <a:cubicBezTo>
                    <a:pt x="37949" y="30753"/>
                    <a:pt x="37371" y="32418"/>
                    <a:pt x="36819" y="34014"/>
                  </a:cubicBezTo>
                  <a:cubicBezTo>
                    <a:pt x="36556" y="34768"/>
                    <a:pt x="36284" y="35557"/>
                    <a:pt x="36047" y="36337"/>
                  </a:cubicBezTo>
                  <a:cubicBezTo>
                    <a:pt x="34680" y="40913"/>
                    <a:pt x="34583" y="45822"/>
                    <a:pt x="35758" y="50538"/>
                  </a:cubicBezTo>
                  <a:cubicBezTo>
                    <a:pt x="35846" y="50898"/>
                    <a:pt x="35959" y="51266"/>
                    <a:pt x="36073" y="51625"/>
                  </a:cubicBezTo>
                  <a:cubicBezTo>
                    <a:pt x="36538" y="53080"/>
                    <a:pt x="36976" y="54457"/>
                    <a:pt x="35679" y="55500"/>
                  </a:cubicBezTo>
                  <a:cubicBezTo>
                    <a:pt x="35223" y="55868"/>
                    <a:pt x="34592" y="56052"/>
                    <a:pt x="33794" y="56052"/>
                  </a:cubicBezTo>
                  <a:cubicBezTo>
                    <a:pt x="32374" y="56052"/>
                    <a:pt x="30779" y="55447"/>
                    <a:pt x="29841" y="54930"/>
                  </a:cubicBezTo>
                  <a:cubicBezTo>
                    <a:pt x="27544" y="53650"/>
                    <a:pt x="25799" y="51476"/>
                    <a:pt x="24335" y="49539"/>
                  </a:cubicBezTo>
                  <a:cubicBezTo>
                    <a:pt x="23888" y="48952"/>
                    <a:pt x="23433" y="48355"/>
                    <a:pt x="22985" y="47759"/>
                  </a:cubicBezTo>
                  <a:cubicBezTo>
                    <a:pt x="20171" y="44042"/>
                    <a:pt x="17270" y="40203"/>
                    <a:pt x="14579" y="36311"/>
                  </a:cubicBezTo>
                  <a:cubicBezTo>
                    <a:pt x="10984" y="31103"/>
                    <a:pt x="8328" y="26606"/>
                    <a:pt x="6216" y="22170"/>
                  </a:cubicBezTo>
                  <a:cubicBezTo>
                    <a:pt x="4901" y="19400"/>
                    <a:pt x="3787" y="16595"/>
                    <a:pt x="2902" y="13834"/>
                  </a:cubicBezTo>
                  <a:cubicBezTo>
                    <a:pt x="2429" y="12335"/>
                    <a:pt x="2060" y="10818"/>
                    <a:pt x="1657" y="9012"/>
                  </a:cubicBezTo>
                  <a:cubicBezTo>
                    <a:pt x="1543" y="8513"/>
                    <a:pt x="1420" y="8013"/>
                    <a:pt x="1298" y="7531"/>
                  </a:cubicBezTo>
                  <a:cubicBezTo>
                    <a:pt x="1192" y="7101"/>
                    <a:pt x="1079" y="6645"/>
                    <a:pt x="973" y="6198"/>
                  </a:cubicBezTo>
                  <a:cubicBezTo>
                    <a:pt x="947" y="6076"/>
                    <a:pt x="921" y="5953"/>
                    <a:pt x="886" y="5830"/>
                  </a:cubicBezTo>
                  <a:cubicBezTo>
                    <a:pt x="728" y="5181"/>
                    <a:pt x="553" y="4445"/>
                    <a:pt x="640" y="3805"/>
                  </a:cubicBezTo>
                  <a:cubicBezTo>
                    <a:pt x="754" y="3025"/>
                    <a:pt x="1517" y="2560"/>
                    <a:pt x="2201" y="2157"/>
                  </a:cubicBezTo>
                  <a:lnTo>
                    <a:pt x="2218" y="2139"/>
                  </a:lnTo>
                  <a:cubicBezTo>
                    <a:pt x="2306" y="2087"/>
                    <a:pt x="2393" y="2034"/>
                    <a:pt x="2481" y="1982"/>
                  </a:cubicBezTo>
                  <a:cubicBezTo>
                    <a:pt x="3331" y="1447"/>
                    <a:pt x="4269" y="1061"/>
                    <a:pt x="5269" y="816"/>
                  </a:cubicBezTo>
                  <a:cubicBezTo>
                    <a:pt x="6014" y="640"/>
                    <a:pt x="6768" y="553"/>
                    <a:pt x="7531" y="553"/>
                  </a:cubicBezTo>
                  <a:close/>
                  <a:moveTo>
                    <a:pt x="7531" y="0"/>
                  </a:moveTo>
                  <a:cubicBezTo>
                    <a:pt x="6733" y="0"/>
                    <a:pt x="5926" y="97"/>
                    <a:pt x="5137" y="290"/>
                  </a:cubicBezTo>
                  <a:cubicBezTo>
                    <a:pt x="4085" y="544"/>
                    <a:pt x="3086" y="956"/>
                    <a:pt x="2192" y="1517"/>
                  </a:cubicBezTo>
                  <a:cubicBezTo>
                    <a:pt x="2104" y="1570"/>
                    <a:pt x="2017" y="1622"/>
                    <a:pt x="1920" y="1684"/>
                  </a:cubicBezTo>
                  <a:cubicBezTo>
                    <a:pt x="1131" y="2157"/>
                    <a:pt x="246" y="2692"/>
                    <a:pt x="97" y="3735"/>
                  </a:cubicBezTo>
                  <a:cubicBezTo>
                    <a:pt x="0" y="4471"/>
                    <a:pt x="184" y="5260"/>
                    <a:pt x="351" y="5953"/>
                  </a:cubicBezTo>
                  <a:lnTo>
                    <a:pt x="360" y="5979"/>
                  </a:lnTo>
                  <a:cubicBezTo>
                    <a:pt x="386" y="6093"/>
                    <a:pt x="412" y="6207"/>
                    <a:pt x="439" y="6321"/>
                  </a:cubicBezTo>
                  <a:cubicBezTo>
                    <a:pt x="544" y="6768"/>
                    <a:pt x="658" y="7224"/>
                    <a:pt x="772" y="7680"/>
                  </a:cubicBezTo>
                  <a:cubicBezTo>
                    <a:pt x="894" y="8153"/>
                    <a:pt x="1017" y="8644"/>
                    <a:pt x="1122" y="9135"/>
                  </a:cubicBezTo>
                  <a:cubicBezTo>
                    <a:pt x="1526" y="10958"/>
                    <a:pt x="1894" y="12475"/>
                    <a:pt x="2385" y="14000"/>
                  </a:cubicBezTo>
                  <a:cubicBezTo>
                    <a:pt x="3270" y="16788"/>
                    <a:pt x="4392" y="19611"/>
                    <a:pt x="5716" y="22398"/>
                  </a:cubicBezTo>
                  <a:cubicBezTo>
                    <a:pt x="7846" y="26869"/>
                    <a:pt x="10520" y="31393"/>
                    <a:pt x="14131" y="36617"/>
                  </a:cubicBezTo>
                  <a:cubicBezTo>
                    <a:pt x="16832" y="40527"/>
                    <a:pt x="19733" y="44376"/>
                    <a:pt x="22547" y="48092"/>
                  </a:cubicBezTo>
                  <a:cubicBezTo>
                    <a:pt x="22994" y="48680"/>
                    <a:pt x="23450" y="49276"/>
                    <a:pt x="23897" y="49872"/>
                  </a:cubicBezTo>
                  <a:cubicBezTo>
                    <a:pt x="25396" y="51853"/>
                    <a:pt x="27184" y="54080"/>
                    <a:pt x="29578" y="55404"/>
                  </a:cubicBezTo>
                  <a:cubicBezTo>
                    <a:pt x="30577" y="55956"/>
                    <a:pt x="32278" y="56605"/>
                    <a:pt x="33794" y="56605"/>
                  </a:cubicBezTo>
                  <a:cubicBezTo>
                    <a:pt x="34706" y="56605"/>
                    <a:pt x="35460" y="56377"/>
                    <a:pt x="36030" y="55921"/>
                  </a:cubicBezTo>
                  <a:cubicBezTo>
                    <a:pt x="37616" y="54650"/>
                    <a:pt x="37099" y="53028"/>
                    <a:pt x="36599" y="51459"/>
                  </a:cubicBezTo>
                  <a:cubicBezTo>
                    <a:pt x="36485" y="51117"/>
                    <a:pt x="36372" y="50749"/>
                    <a:pt x="36284" y="50407"/>
                  </a:cubicBezTo>
                  <a:cubicBezTo>
                    <a:pt x="35135" y="45787"/>
                    <a:pt x="35241" y="40974"/>
                    <a:pt x="36573" y="36495"/>
                  </a:cubicBezTo>
                  <a:cubicBezTo>
                    <a:pt x="36801" y="35723"/>
                    <a:pt x="37073" y="34952"/>
                    <a:pt x="37336" y="34198"/>
                  </a:cubicBezTo>
                  <a:cubicBezTo>
                    <a:pt x="37906" y="32567"/>
                    <a:pt x="38493" y="30884"/>
                    <a:pt x="38712" y="29131"/>
                  </a:cubicBezTo>
                  <a:cubicBezTo>
                    <a:pt x="39177" y="25414"/>
                    <a:pt x="38055" y="21399"/>
                    <a:pt x="35276" y="16858"/>
                  </a:cubicBezTo>
                  <a:cubicBezTo>
                    <a:pt x="34092" y="14903"/>
                    <a:pt x="32400" y="12528"/>
                    <a:pt x="29867" y="11423"/>
                  </a:cubicBezTo>
                  <a:cubicBezTo>
                    <a:pt x="28710" y="10923"/>
                    <a:pt x="27447" y="10722"/>
                    <a:pt x="26229" y="10529"/>
                  </a:cubicBezTo>
                  <a:cubicBezTo>
                    <a:pt x="25230" y="10371"/>
                    <a:pt x="24204" y="10204"/>
                    <a:pt x="23248" y="9871"/>
                  </a:cubicBezTo>
                  <a:cubicBezTo>
                    <a:pt x="20820" y="9021"/>
                    <a:pt x="18927" y="7119"/>
                    <a:pt x="17094" y="5278"/>
                  </a:cubicBezTo>
                  <a:cubicBezTo>
                    <a:pt x="15359" y="3542"/>
                    <a:pt x="13562" y="1736"/>
                    <a:pt x="11282" y="754"/>
                  </a:cubicBezTo>
                  <a:cubicBezTo>
                    <a:pt x="10134" y="263"/>
                    <a:pt x="8837" y="0"/>
                    <a:pt x="7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1"/>
            <p:cNvSpPr/>
            <p:nvPr/>
          </p:nvSpPr>
          <p:spPr>
            <a:xfrm rot="9900026">
              <a:off x="8397666" y="-192462"/>
              <a:ext cx="828277" cy="1194948"/>
            </a:xfrm>
            <a:custGeom>
              <a:avLst/>
              <a:gdLst/>
              <a:ahLst/>
              <a:cxnLst/>
              <a:rect l="l" t="t" r="r" b="b"/>
              <a:pathLst>
                <a:path w="27308" h="39397" extrusionOk="0">
                  <a:moveTo>
                    <a:pt x="5287" y="544"/>
                  </a:moveTo>
                  <a:cubicBezTo>
                    <a:pt x="6146" y="544"/>
                    <a:pt x="6961" y="711"/>
                    <a:pt x="7715" y="1035"/>
                  </a:cubicBezTo>
                  <a:cubicBezTo>
                    <a:pt x="9205" y="1684"/>
                    <a:pt x="10424" y="2894"/>
                    <a:pt x="11589" y="4077"/>
                  </a:cubicBezTo>
                  <a:cubicBezTo>
                    <a:pt x="12896" y="5383"/>
                    <a:pt x="14254" y="6742"/>
                    <a:pt x="16034" y="7365"/>
                  </a:cubicBezTo>
                  <a:cubicBezTo>
                    <a:pt x="16735" y="7610"/>
                    <a:pt x="17472" y="7724"/>
                    <a:pt x="18182" y="7838"/>
                  </a:cubicBezTo>
                  <a:cubicBezTo>
                    <a:pt x="18997" y="7969"/>
                    <a:pt x="19839" y="8101"/>
                    <a:pt x="20584" y="8425"/>
                  </a:cubicBezTo>
                  <a:cubicBezTo>
                    <a:pt x="22223" y="9135"/>
                    <a:pt x="23336" y="10713"/>
                    <a:pt x="24125" y="12011"/>
                  </a:cubicBezTo>
                  <a:cubicBezTo>
                    <a:pt x="25992" y="15061"/>
                    <a:pt x="26746" y="17744"/>
                    <a:pt x="26440" y="20216"/>
                  </a:cubicBezTo>
                  <a:cubicBezTo>
                    <a:pt x="26290" y="21382"/>
                    <a:pt x="25896" y="22530"/>
                    <a:pt x="25510" y="23635"/>
                  </a:cubicBezTo>
                  <a:cubicBezTo>
                    <a:pt x="25326" y="24161"/>
                    <a:pt x="25133" y="24696"/>
                    <a:pt x="24976" y="25239"/>
                  </a:cubicBezTo>
                  <a:cubicBezTo>
                    <a:pt x="24029" y="28421"/>
                    <a:pt x="23959" y="31840"/>
                    <a:pt x="24774" y="35127"/>
                  </a:cubicBezTo>
                  <a:cubicBezTo>
                    <a:pt x="24835" y="35382"/>
                    <a:pt x="24914" y="35636"/>
                    <a:pt x="24993" y="35890"/>
                  </a:cubicBezTo>
                  <a:cubicBezTo>
                    <a:pt x="25335" y="36951"/>
                    <a:pt x="25607" y="37792"/>
                    <a:pt x="24748" y="38476"/>
                  </a:cubicBezTo>
                  <a:cubicBezTo>
                    <a:pt x="24417" y="38743"/>
                    <a:pt x="23974" y="38849"/>
                    <a:pt x="23491" y="38849"/>
                  </a:cubicBezTo>
                  <a:cubicBezTo>
                    <a:pt x="22564" y="38849"/>
                    <a:pt x="21492" y="38459"/>
                    <a:pt x="20794" y="38073"/>
                  </a:cubicBezTo>
                  <a:cubicBezTo>
                    <a:pt x="19225" y="37205"/>
                    <a:pt x="18015" y="35706"/>
                    <a:pt x="17007" y="34365"/>
                  </a:cubicBezTo>
                  <a:cubicBezTo>
                    <a:pt x="9792" y="24818"/>
                    <a:pt x="4980" y="13676"/>
                    <a:pt x="667" y="3095"/>
                  </a:cubicBezTo>
                  <a:cubicBezTo>
                    <a:pt x="614" y="2973"/>
                    <a:pt x="562" y="2841"/>
                    <a:pt x="570" y="2736"/>
                  </a:cubicBezTo>
                  <a:cubicBezTo>
                    <a:pt x="579" y="2587"/>
                    <a:pt x="711" y="2438"/>
                    <a:pt x="851" y="2306"/>
                  </a:cubicBezTo>
                  <a:cubicBezTo>
                    <a:pt x="1999" y="1184"/>
                    <a:pt x="3612" y="544"/>
                    <a:pt x="5287" y="544"/>
                  </a:cubicBezTo>
                  <a:close/>
                  <a:moveTo>
                    <a:pt x="5287" y="1"/>
                  </a:moveTo>
                  <a:cubicBezTo>
                    <a:pt x="3472" y="1"/>
                    <a:pt x="1719" y="693"/>
                    <a:pt x="465" y="1912"/>
                  </a:cubicBezTo>
                  <a:cubicBezTo>
                    <a:pt x="263" y="2113"/>
                    <a:pt x="44" y="2359"/>
                    <a:pt x="18" y="2692"/>
                  </a:cubicBezTo>
                  <a:cubicBezTo>
                    <a:pt x="0" y="2929"/>
                    <a:pt x="88" y="3130"/>
                    <a:pt x="158" y="3297"/>
                  </a:cubicBezTo>
                  <a:cubicBezTo>
                    <a:pt x="4489" y="13922"/>
                    <a:pt x="9319" y="25090"/>
                    <a:pt x="16569" y="34698"/>
                  </a:cubicBezTo>
                  <a:cubicBezTo>
                    <a:pt x="17612" y="36074"/>
                    <a:pt x="18857" y="37626"/>
                    <a:pt x="20531" y="38555"/>
                  </a:cubicBezTo>
                  <a:cubicBezTo>
                    <a:pt x="21232" y="38941"/>
                    <a:pt x="22425" y="39397"/>
                    <a:pt x="23494" y="39397"/>
                  </a:cubicBezTo>
                  <a:cubicBezTo>
                    <a:pt x="24152" y="39397"/>
                    <a:pt x="24686" y="39230"/>
                    <a:pt x="25090" y="38906"/>
                  </a:cubicBezTo>
                  <a:cubicBezTo>
                    <a:pt x="26238" y="37985"/>
                    <a:pt x="25843" y="36732"/>
                    <a:pt x="25519" y="35715"/>
                  </a:cubicBezTo>
                  <a:cubicBezTo>
                    <a:pt x="25440" y="35478"/>
                    <a:pt x="25361" y="35233"/>
                    <a:pt x="25300" y="34996"/>
                  </a:cubicBezTo>
                  <a:cubicBezTo>
                    <a:pt x="24511" y="31805"/>
                    <a:pt x="24581" y="28491"/>
                    <a:pt x="25502" y="25397"/>
                  </a:cubicBezTo>
                  <a:cubicBezTo>
                    <a:pt x="25659" y="24871"/>
                    <a:pt x="25843" y="24327"/>
                    <a:pt x="26028" y="23810"/>
                  </a:cubicBezTo>
                  <a:cubicBezTo>
                    <a:pt x="26422" y="22679"/>
                    <a:pt x="26834" y="21505"/>
                    <a:pt x="26983" y="20286"/>
                  </a:cubicBezTo>
                  <a:cubicBezTo>
                    <a:pt x="27307" y="17691"/>
                    <a:pt x="26527" y="14886"/>
                    <a:pt x="24599" y="11721"/>
                  </a:cubicBezTo>
                  <a:cubicBezTo>
                    <a:pt x="23766" y="10363"/>
                    <a:pt x="22582" y="8697"/>
                    <a:pt x="20803" y="7926"/>
                  </a:cubicBezTo>
                  <a:cubicBezTo>
                    <a:pt x="19996" y="7575"/>
                    <a:pt x="19120" y="7435"/>
                    <a:pt x="18269" y="7294"/>
                  </a:cubicBezTo>
                  <a:cubicBezTo>
                    <a:pt x="17577" y="7189"/>
                    <a:pt x="16867" y="7075"/>
                    <a:pt x="16209" y="6847"/>
                  </a:cubicBezTo>
                  <a:cubicBezTo>
                    <a:pt x="14552" y="6269"/>
                    <a:pt x="13246" y="4954"/>
                    <a:pt x="11984" y="3683"/>
                  </a:cubicBezTo>
                  <a:cubicBezTo>
                    <a:pt x="10774" y="2473"/>
                    <a:pt x="9521" y="1219"/>
                    <a:pt x="7925" y="536"/>
                  </a:cubicBezTo>
                  <a:cubicBezTo>
                    <a:pt x="7110" y="176"/>
                    <a:pt x="6225" y="1"/>
                    <a:pt x="5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1"/>
            <p:cNvSpPr/>
            <p:nvPr/>
          </p:nvSpPr>
          <p:spPr>
            <a:xfrm rot="9900026">
              <a:off x="8028667" y="405321"/>
              <a:ext cx="1025853" cy="826548"/>
            </a:xfrm>
            <a:custGeom>
              <a:avLst/>
              <a:gdLst/>
              <a:ahLst/>
              <a:cxnLst/>
              <a:rect l="l" t="t" r="r" b="b"/>
              <a:pathLst>
                <a:path w="33822" h="27251" extrusionOk="0">
                  <a:moveTo>
                    <a:pt x="17519" y="554"/>
                  </a:moveTo>
                  <a:cubicBezTo>
                    <a:pt x="17756" y="554"/>
                    <a:pt x="17995" y="560"/>
                    <a:pt x="18235" y="574"/>
                  </a:cubicBezTo>
                  <a:cubicBezTo>
                    <a:pt x="21566" y="767"/>
                    <a:pt x="24660" y="2187"/>
                    <a:pt x="26992" y="3397"/>
                  </a:cubicBezTo>
                  <a:cubicBezTo>
                    <a:pt x="28605" y="4247"/>
                    <a:pt x="30271" y="5220"/>
                    <a:pt x="31463" y="6649"/>
                  </a:cubicBezTo>
                  <a:cubicBezTo>
                    <a:pt x="32734" y="8175"/>
                    <a:pt x="33243" y="10094"/>
                    <a:pt x="32796" y="11664"/>
                  </a:cubicBezTo>
                  <a:cubicBezTo>
                    <a:pt x="31849" y="14933"/>
                    <a:pt x="27553" y="15784"/>
                    <a:pt x="25747" y="16003"/>
                  </a:cubicBezTo>
                  <a:cubicBezTo>
                    <a:pt x="25230" y="16064"/>
                    <a:pt x="24704" y="16108"/>
                    <a:pt x="24196" y="16161"/>
                  </a:cubicBezTo>
                  <a:cubicBezTo>
                    <a:pt x="21619" y="16406"/>
                    <a:pt x="18954" y="16660"/>
                    <a:pt x="16920" y="18273"/>
                  </a:cubicBezTo>
                  <a:cubicBezTo>
                    <a:pt x="16262" y="18799"/>
                    <a:pt x="15421" y="19667"/>
                    <a:pt x="14439" y="20675"/>
                  </a:cubicBezTo>
                  <a:cubicBezTo>
                    <a:pt x="11976" y="23218"/>
                    <a:pt x="8609" y="26698"/>
                    <a:pt x="5927" y="26698"/>
                  </a:cubicBezTo>
                  <a:cubicBezTo>
                    <a:pt x="5778" y="26698"/>
                    <a:pt x="5620" y="26689"/>
                    <a:pt x="5480" y="26663"/>
                  </a:cubicBezTo>
                  <a:cubicBezTo>
                    <a:pt x="4428" y="26496"/>
                    <a:pt x="3551" y="25707"/>
                    <a:pt x="2876" y="24305"/>
                  </a:cubicBezTo>
                  <a:cubicBezTo>
                    <a:pt x="1912" y="22332"/>
                    <a:pt x="2499" y="18519"/>
                    <a:pt x="4524" y="13566"/>
                  </a:cubicBezTo>
                  <a:cubicBezTo>
                    <a:pt x="6269" y="9297"/>
                    <a:pt x="8644" y="5290"/>
                    <a:pt x="9994" y="3695"/>
                  </a:cubicBezTo>
                  <a:cubicBezTo>
                    <a:pt x="11679" y="1701"/>
                    <a:pt x="14451" y="554"/>
                    <a:pt x="17519" y="554"/>
                  </a:cubicBezTo>
                  <a:close/>
                  <a:moveTo>
                    <a:pt x="17526" y="1"/>
                  </a:moveTo>
                  <a:cubicBezTo>
                    <a:pt x="14293" y="1"/>
                    <a:pt x="11366" y="1218"/>
                    <a:pt x="9574" y="3336"/>
                  </a:cubicBezTo>
                  <a:cubicBezTo>
                    <a:pt x="6716" y="6719"/>
                    <a:pt x="1" y="19658"/>
                    <a:pt x="2377" y="24541"/>
                  </a:cubicBezTo>
                  <a:cubicBezTo>
                    <a:pt x="3148" y="26110"/>
                    <a:pt x="4156" y="27013"/>
                    <a:pt x="5392" y="27206"/>
                  </a:cubicBezTo>
                  <a:cubicBezTo>
                    <a:pt x="5568" y="27233"/>
                    <a:pt x="5743" y="27250"/>
                    <a:pt x="5927" y="27250"/>
                  </a:cubicBezTo>
                  <a:cubicBezTo>
                    <a:pt x="8837" y="27250"/>
                    <a:pt x="12309" y="23665"/>
                    <a:pt x="14842" y="21052"/>
                  </a:cubicBezTo>
                  <a:cubicBezTo>
                    <a:pt x="15798" y="20062"/>
                    <a:pt x="16631" y="19203"/>
                    <a:pt x="17262" y="18703"/>
                  </a:cubicBezTo>
                  <a:cubicBezTo>
                    <a:pt x="19173" y="17186"/>
                    <a:pt x="21750" y="16941"/>
                    <a:pt x="24257" y="16704"/>
                  </a:cubicBezTo>
                  <a:cubicBezTo>
                    <a:pt x="24766" y="16660"/>
                    <a:pt x="25300" y="16608"/>
                    <a:pt x="25809" y="16546"/>
                  </a:cubicBezTo>
                  <a:cubicBezTo>
                    <a:pt x="27729" y="16318"/>
                    <a:pt x="32287" y="15398"/>
                    <a:pt x="33322" y="11813"/>
                  </a:cubicBezTo>
                  <a:cubicBezTo>
                    <a:pt x="33821" y="10068"/>
                    <a:pt x="33269" y="7955"/>
                    <a:pt x="31884" y="6299"/>
                  </a:cubicBezTo>
                  <a:cubicBezTo>
                    <a:pt x="30630" y="4800"/>
                    <a:pt x="28912" y="3783"/>
                    <a:pt x="27246" y="2915"/>
                  </a:cubicBezTo>
                  <a:cubicBezTo>
                    <a:pt x="24871" y="1679"/>
                    <a:pt x="21697" y="224"/>
                    <a:pt x="18270" y="22"/>
                  </a:cubicBezTo>
                  <a:cubicBezTo>
                    <a:pt x="18020" y="8"/>
                    <a:pt x="17772" y="1"/>
                    <a:pt x="17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1"/>
          <p:cNvSpPr/>
          <p:nvPr/>
        </p:nvSpPr>
        <p:spPr>
          <a:xfrm rot="8100000">
            <a:off x="19749" y="3923951"/>
            <a:ext cx="574644" cy="1997856"/>
          </a:xfrm>
          <a:custGeom>
            <a:avLst/>
            <a:gdLst/>
            <a:ahLst/>
            <a:cxnLst/>
            <a:rect l="l" t="t" r="r" b="b"/>
            <a:pathLst>
              <a:path w="22986" h="79915" extrusionOk="0">
                <a:moveTo>
                  <a:pt x="14982" y="544"/>
                </a:moveTo>
                <a:cubicBezTo>
                  <a:pt x="15359" y="544"/>
                  <a:pt x="15718" y="596"/>
                  <a:pt x="16042" y="693"/>
                </a:cubicBezTo>
                <a:cubicBezTo>
                  <a:pt x="17042" y="1008"/>
                  <a:pt x="17769" y="1797"/>
                  <a:pt x="18190" y="3051"/>
                </a:cubicBezTo>
                <a:cubicBezTo>
                  <a:pt x="18927" y="5251"/>
                  <a:pt x="18988" y="7601"/>
                  <a:pt x="19049" y="9862"/>
                </a:cubicBezTo>
                <a:cubicBezTo>
                  <a:pt x="19093" y="11405"/>
                  <a:pt x="19128" y="12992"/>
                  <a:pt x="19382" y="14544"/>
                </a:cubicBezTo>
                <a:cubicBezTo>
                  <a:pt x="19488" y="15184"/>
                  <a:pt x="19637" y="15859"/>
                  <a:pt x="19865" y="16691"/>
                </a:cubicBezTo>
                <a:cubicBezTo>
                  <a:pt x="20005" y="17209"/>
                  <a:pt x="20163" y="17735"/>
                  <a:pt x="20312" y="18243"/>
                </a:cubicBezTo>
                <a:cubicBezTo>
                  <a:pt x="21022" y="20610"/>
                  <a:pt x="21758" y="23056"/>
                  <a:pt x="21179" y="25545"/>
                </a:cubicBezTo>
                <a:cubicBezTo>
                  <a:pt x="20513" y="28368"/>
                  <a:pt x="18576" y="30078"/>
                  <a:pt x="16516" y="31883"/>
                </a:cubicBezTo>
                <a:cubicBezTo>
                  <a:pt x="15578" y="32707"/>
                  <a:pt x="14605" y="33558"/>
                  <a:pt x="13754" y="34531"/>
                </a:cubicBezTo>
                <a:cubicBezTo>
                  <a:pt x="11545" y="37082"/>
                  <a:pt x="10160" y="40299"/>
                  <a:pt x="9871" y="43595"/>
                </a:cubicBezTo>
                <a:cubicBezTo>
                  <a:pt x="9678" y="45752"/>
                  <a:pt x="9932" y="47856"/>
                  <a:pt x="10634" y="49863"/>
                </a:cubicBezTo>
                <a:cubicBezTo>
                  <a:pt x="11843" y="53326"/>
                  <a:pt x="13939" y="56359"/>
                  <a:pt x="15964" y="59296"/>
                </a:cubicBezTo>
                <a:cubicBezTo>
                  <a:pt x="18252" y="62601"/>
                  <a:pt x="20610" y="66019"/>
                  <a:pt x="21644" y="70008"/>
                </a:cubicBezTo>
                <a:cubicBezTo>
                  <a:pt x="21767" y="70517"/>
                  <a:pt x="22205" y="72305"/>
                  <a:pt x="22310" y="74172"/>
                </a:cubicBezTo>
                <a:cubicBezTo>
                  <a:pt x="22433" y="76460"/>
                  <a:pt x="22047" y="78021"/>
                  <a:pt x="21162" y="78810"/>
                </a:cubicBezTo>
                <a:cubicBezTo>
                  <a:pt x="20741" y="79180"/>
                  <a:pt x="20200" y="79365"/>
                  <a:pt x="19541" y="79365"/>
                </a:cubicBezTo>
                <a:cubicBezTo>
                  <a:pt x="18923" y="79365"/>
                  <a:pt x="18203" y="79202"/>
                  <a:pt x="17384" y="78880"/>
                </a:cubicBezTo>
                <a:cubicBezTo>
                  <a:pt x="10862" y="76294"/>
                  <a:pt x="7241" y="66686"/>
                  <a:pt x="4594" y="59681"/>
                </a:cubicBezTo>
                <a:lnTo>
                  <a:pt x="4585" y="59664"/>
                </a:lnTo>
                <a:cubicBezTo>
                  <a:pt x="4120" y="58437"/>
                  <a:pt x="3691" y="57288"/>
                  <a:pt x="3270" y="56263"/>
                </a:cubicBezTo>
                <a:cubicBezTo>
                  <a:pt x="465" y="49363"/>
                  <a:pt x="105" y="43849"/>
                  <a:pt x="2060" y="37827"/>
                </a:cubicBezTo>
                <a:cubicBezTo>
                  <a:pt x="2639" y="36030"/>
                  <a:pt x="3384" y="34250"/>
                  <a:pt x="4112" y="32523"/>
                </a:cubicBezTo>
                <a:cubicBezTo>
                  <a:pt x="5076" y="30209"/>
                  <a:pt x="6075" y="27816"/>
                  <a:pt x="6706" y="25335"/>
                </a:cubicBezTo>
                <a:cubicBezTo>
                  <a:pt x="6934" y="24450"/>
                  <a:pt x="7083" y="23582"/>
                  <a:pt x="7162" y="22679"/>
                </a:cubicBezTo>
                <a:cubicBezTo>
                  <a:pt x="7390" y="20172"/>
                  <a:pt x="7031" y="17927"/>
                  <a:pt x="6645" y="15561"/>
                </a:cubicBezTo>
                <a:cubicBezTo>
                  <a:pt x="6470" y="14465"/>
                  <a:pt x="6286" y="13343"/>
                  <a:pt x="6154" y="12142"/>
                </a:cubicBezTo>
                <a:cubicBezTo>
                  <a:pt x="6075" y="11432"/>
                  <a:pt x="6066" y="10695"/>
                  <a:pt x="6137" y="9976"/>
                </a:cubicBezTo>
                <a:cubicBezTo>
                  <a:pt x="6400" y="6978"/>
                  <a:pt x="7899" y="4182"/>
                  <a:pt x="10143" y="2490"/>
                </a:cubicBezTo>
                <a:cubicBezTo>
                  <a:pt x="11765" y="1271"/>
                  <a:pt x="13570" y="544"/>
                  <a:pt x="14982" y="544"/>
                </a:cubicBezTo>
                <a:close/>
                <a:moveTo>
                  <a:pt x="14990" y="1"/>
                </a:moveTo>
                <a:cubicBezTo>
                  <a:pt x="13207" y="1"/>
                  <a:pt x="11236" y="980"/>
                  <a:pt x="9810" y="2052"/>
                </a:cubicBezTo>
                <a:cubicBezTo>
                  <a:pt x="6820" y="4305"/>
                  <a:pt x="5172" y="8293"/>
                  <a:pt x="5611" y="12203"/>
                </a:cubicBezTo>
                <a:cubicBezTo>
                  <a:pt x="5742" y="13413"/>
                  <a:pt x="5926" y="14552"/>
                  <a:pt x="6102" y="15648"/>
                </a:cubicBezTo>
                <a:cubicBezTo>
                  <a:pt x="6601" y="18752"/>
                  <a:pt x="7075" y="21679"/>
                  <a:pt x="6180" y="25204"/>
                </a:cubicBezTo>
                <a:cubicBezTo>
                  <a:pt x="5549" y="27641"/>
                  <a:pt x="4559" y="30016"/>
                  <a:pt x="3603" y="32322"/>
                </a:cubicBezTo>
                <a:cubicBezTo>
                  <a:pt x="2876" y="34049"/>
                  <a:pt x="2130" y="35837"/>
                  <a:pt x="1534" y="37652"/>
                </a:cubicBezTo>
                <a:cubicBezTo>
                  <a:pt x="921" y="39571"/>
                  <a:pt x="535" y="41386"/>
                  <a:pt x="368" y="43218"/>
                </a:cubicBezTo>
                <a:cubicBezTo>
                  <a:pt x="0" y="47338"/>
                  <a:pt x="763" y="51546"/>
                  <a:pt x="2762" y="56464"/>
                </a:cubicBezTo>
                <a:cubicBezTo>
                  <a:pt x="3174" y="57490"/>
                  <a:pt x="3612" y="58647"/>
                  <a:pt x="4077" y="59874"/>
                </a:cubicBezTo>
                <a:cubicBezTo>
                  <a:pt x="6759" y="66975"/>
                  <a:pt x="10441" y="76706"/>
                  <a:pt x="17182" y="79388"/>
                </a:cubicBezTo>
                <a:cubicBezTo>
                  <a:pt x="18067" y="79739"/>
                  <a:pt x="18856" y="79914"/>
                  <a:pt x="19540" y="79914"/>
                </a:cubicBezTo>
                <a:cubicBezTo>
                  <a:pt x="20338" y="79914"/>
                  <a:pt x="21004" y="79677"/>
                  <a:pt x="21521" y="79222"/>
                </a:cubicBezTo>
                <a:cubicBezTo>
                  <a:pt x="22538" y="78319"/>
                  <a:pt x="22985" y="76618"/>
                  <a:pt x="22854" y="74163"/>
                </a:cubicBezTo>
                <a:cubicBezTo>
                  <a:pt x="22749" y="72235"/>
                  <a:pt x="22302" y="70385"/>
                  <a:pt x="22170" y="69868"/>
                </a:cubicBezTo>
                <a:cubicBezTo>
                  <a:pt x="21118" y="65783"/>
                  <a:pt x="18725" y="62329"/>
                  <a:pt x="16419" y="58980"/>
                </a:cubicBezTo>
                <a:cubicBezTo>
                  <a:pt x="14412" y="56078"/>
                  <a:pt x="12343" y="53072"/>
                  <a:pt x="11151" y="49679"/>
                </a:cubicBezTo>
                <a:cubicBezTo>
                  <a:pt x="9415" y="44709"/>
                  <a:pt x="10572" y="39037"/>
                  <a:pt x="14175" y="34890"/>
                </a:cubicBezTo>
                <a:cubicBezTo>
                  <a:pt x="14991" y="33952"/>
                  <a:pt x="15946" y="33111"/>
                  <a:pt x="16875" y="32295"/>
                </a:cubicBezTo>
                <a:cubicBezTo>
                  <a:pt x="19005" y="30428"/>
                  <a:pt x="21013" y="28666"/>
                  <a:pt x="21705" y="25668"/>
                </a:cubicBezTo>
                <a:cubicBezTo>
                  <a:pt x="22319" y="23038"/>
                  <a:pt x="21565" y="20522"/>
                  <a:pt x="20838" y="18085"/>
                </a:cubicBezTo>
                <a:lnTo>
                  <a:pt x="20838" y="18059"/>
                </a:lnTo>
                <a:cubicBezTo>
                  <a:pt x="20689" y="17568"/>
                  <a:pt x="20531" y="17051"/>
                  <a:pt x="20391" y="16542"/>
                </a:cubicBezTo>
                <a:cubicBezTo>
                  <a:pt x="20171" y="15736"/>
                  <a:pt x="20022" y="15078"/>
                  <a:pt x="19926" y="14456"/>
                </a:cubicBezTo>
                <a:cubicBezTo>
                  <a:pt x="19680" y="12948"/>
                  <a:pt x="19637" y="11370"/>
                  <a:pt x="19593" y="9854"/>
                </a:cubicBezTo>
                <a:cubicBezTo>
                  <a:pt x="19540" y="7539"/>
                  <a:pt x="19479" y="5155"/>
                  <a:pt x="18707" y="2876"/>
                </a:cubicBezTo>
                <a:cubicBezTo>
                  <a:pt x="18225" y="1447"/>
                  <a:pt x="17384" y="535"/>
                  <a:pt x="16209" y="176"/>
                </a:cubicBezTo>
                <a:cubicBezTo>
                  <a:pt x="15820" y="55"/>
                  <a:pt x="15410" y="1"/>
                  <a:pt x="1499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7" name="Google Shape;457;p21"/>
          <p:cNvGrpSpPr/>
          <p:nvPr/>
        </p:nvGrpSpPr>
        <p:grpSpPr>
          <a:xfrm rot="-4873688" flipH="1">
            <a:off x="-1287900" y="1177777"/>
            <a:ext cx="2284267" cy="1412195"/>
            <a:chOff x="7416974" y="-410849"/>
            <a:chExt cx="2284275" cy="1412200"/>
          </a:xfrm>
        </p:grpSpPr>
        <p:sp>
          <p:nvSpPr>
            <p:cNvPr id="458" name="Google Shape;458;p21"/>
            <p:cNvSpPr/>
            <p:nvPr/>
          </p:nvSpPr>
          <p:spPr>
            <a:xfrm>
              <a:off x="7416974" y="-410849"/>
              <a:ext cx="2284275" cy="1412200"/>
            </a:xfrm>
            <a:custGeom>
              <a:avLst/>
              <a:gdLst/>
              <a:ahLst/>
              <a:cxnLst/>
              <a:rect l="l" t="t" r="r" b="b"/>
              <a:pathLst>
                <a:path w="91371" h="56488" extrusionOk="0">
                  <a:moveTo>
                    <a:pt x="12828" y="548"/>
                  </a:moveTo>
                  <a:cubicBezTo>
                    <a:pt x="12888" y="548"/>
                    <a:pt x="12949" y="551"/>
                    <a:pt x="13009" y="558"/>
                  </a:cubicBezTo>
                  <a:cubicBezTo>
                    <a:pt x="13527" y="619"/>
                    <a:pt x="14017" y="953"/>
                    <a:pt x="14473" y="1286"/>
                  </a:cubicBezTo>
                  <a:cubicBezTo>
                    <a:pt x="16665" y="2916"/>
                    <a:pt x="18760" y="4854"/>
                    <a:pt x="20776" y="6721"/>
                  </a:cubicBezTo>
                  <a:cubicBezTo>
                    <a:pt x="25028" y="10648"/>
                    <a:pt x="29420" y="14716"/>
                    <a:pt x="35065" y="16188"/>
                  </a:cubicBezTo>
                  <a:cubicBezTo>
                    <a:pt x="37756" y="16890"/>
                    <a:pt x="40606" y="16960"/>
                    <a:pt x="43367" y="17021"/>
                  </a:cubicBezTo>
                  <a:cubicBezTo>
                    <a:pt x="46865" y="17100"/>
                    <a:pt x="50485" y="17188"/>
                    <a:pt x="53685" y="18608"/>
                  </a:cubicBezTo>
                  <a:cubicBezTo>
                    <a:pt x="56481" y="19853"/>
                    <a:pt x="58734" y="22001"/>
                    <a:pt x="60917" y="24078"/>
                  </a:cubicBezTo>
                  <a:lnTo>
                    <a:pt x="67518" y="30364"/>
                  </a:lnTo>
                  <a:cubicBezTo>
                    <a:pt x="69131" y="31906"/>
                    <a:pt x="70797" y="33493"/>
                    <a:pt x="72883" y="34457"/>
                  </a:cubicBezTo>
                  <a:cubicBezTo>
                    <a:pt x="74547" y="35220"/>
                    <a:pt x="76429" y="35578"/>
                    <a:pt x="78786" y="35578"/>
                  </a:cubicBezTo>
                  <a:cubicBezTo>
                    <a:pt x="78975" y="35578"/>
                    <a:pt x="79166" y="35575"/>
                    <a:pt x="79361" y="35571"/>
                  </a:cubicBezTo>
                  <a:cubicBezTo>
                    <a:pt x="79878" y="35553"/>
                    <a:pt x="80483" y="35457"/>
                    <a:pt x="81123" y="35352"/>
                  </a:cubicBezTo>
                  <a:cubicBezTo>
                    <a:pt x="81848" y="35235"/>
                    <a:pt x="82623" y="35109"/>
                    <a:pt x="83301" y="35109"/>
                  </a:cubicBezTo>
                  <a:cubicBezTo>
                    <a:pt x="83903" y="35109"/>
                    <a:pt x="84429" y="35208"/>
                    <a:pt x="84779" y="35501"/>
                  </a:cubicBezTo>
                  <a:cubicBezTo>
                    <a:pt x="85796" y="36351"/>
                    <a:pt x="86628" y="38648"/>
                    <a:pt x="87303" y="40489"/>
                  </a:cubicBezTo>
                  <a:cubicBezTo>
                    <a:pt x="87610" y="41330"/>
                    <a:pt x="87891" y="42119"/>
                    <a:pt x="88171" y="42698"/>
                  </a:cubicBezTo>
                  <a:lnTo>
                    <a:pt x="89653" y="45827"/>
                  </a:lnTo>
                  <a:cubicBezTo>
                    <a:pt x="90792" y="48221"/>
                    <a:pt x="90494" y="51008"/>
                    <a:pt x="88881" y="53112"/>
                  </a:cubicBezTo>
                  <a:lnTo>
                    <a:pt x="88820" y="53200"/>
                  </a:lnTo>
                  <a:cubicBezTo>
                    <a:pt x="87464" y="54961"/>
                    <a:pt x="85374" y="55940"/>
                    <a:pt x="83235" y="55940"/>
                  </a:cubicBezTo>
                  <a:cubicBezTo>
                    <a:pt x="82360" y="55940"/>
                    <a:pt x="81477" y="55776"/>
                    <a:pt x="80632" y="55435"/>
                  </a:cubicBezTo>
                  <a:cubicBezTo>
                    <a:pt x="75004" y="53182"/>
                    <a:pt x="70034" y="52078"/>
                    <a:pt x="65449" y="52078"/>
                  </a:cubicBezTo>
                  <a:cubicBezTo>
                    <a:pt x="64047" y="52078"/>
                    <a:pt x="62670" y="52183"/>
                    <a:pt x="61338" y="52393"/>
                  </a:cubicBezTo>
                  <a:cubicBezTo>
                    <a:pt x="59953" y="52612"/>
                    <a:pt x="58576" y="52946"/>
                    <a:pt x="57235" y="53279"/>
                  </a:cubicBezTo>
                  <a:cubicBezTo>
                    <a:pt x="55911" y="53594"/>
                    <a:pt x="54544" y="53936"/>
                    <a:pt x="53185" y="54147"/>
                  </a:cubicBezTo>
                  <a:cubicBezTo>
                    <a:pt x="51932" y="54343"/>
                    <a:pt x="50658" y="54441"/>
                    <a:pt x="49381" y="54441"/>
                  </a:cubicBezTo>
                  <a:cubicBezTo>
                    <a:pt x="47132" y="54441"/>
                    <a:pt x="44877" y="54137"/>
                    <a:pt x="42718" y="53533"/>
                  </a:cubicBezTo>
                  <a:cubicBezTo>
                    <a:pt x="40071" y="52797"/>
                    <a:pt x="38116" y="51736"/>
                    <a:pt x="36740" y="50289"/>
                  </a:cubicBezTo>
                  <a:cubicBezTo>
                    <a:pt x="35705" y="49211"/>
                    <a:pt x="34960" y="47861"/>
                    <a:pt x="34232" y="46555"/>
                  </a:cubicBezTo>
                  <a:cubicBezTo>
                    <a:pt x="33777" y="45740"/>
                    <a:pt x="33312" y="44898"/>
                    <a:pt x="32777" y="44118"/>
                  </a:cubicBezTo>
                  <a:cubicBezTo>
                    <a:pt x="30077" y="40171"/>
                    <a:pt x="25208" y="37773"/>
                    <a:pt x="20191" y="37773"/>
                  </a:cubicBezTo>
                  <a:cubicBezTo>
                    <a:pt x="19458" y="37773"/>
                    <a:pt x="18722" y="37824"/>
                    <a:pt x="17989" y="37929"/>
                  </a:cubicBezTo>
                  <a:cubicBezTo>
                    <a:pt x="17667" y="37974"/>
                    <a:pt x="17346" y="37996"/>
                    <a:pt x="17027" y="37996"/>
                  </a:cubicBezTo>
                  <a:cubicBezTo>
                    <a:pt x="14320" y="37996"/>
                    <a:pt x="11779" y="36405"/>
                    <a:pt x="10634" y="33888"/>
                  </a:cubicBezTo>
                  <a:cubicBezTo>
                    <a:pt x="7469" y="26945"/>
                    <a:pt x="4339" y="19870"/>
                    <a:pt x="1333" y="12866"/>
                  </a:cubicBezTo>
                  <a:cubicBezTo>
                    <a:pt x="588" y="11130"/>
                    <a:pt x="561" y="9210"/>
                    <a:pt x="1271" y="7457"/>
                  </a:cubicBezTo>
                  <a:cubicBezTo>
                    <a:pt x="1973" y="5713"/>
                    <a:pt x="3323" y="4345"/>
                    <a:pt x="5058" y="3609"/>
                  </a:cubicBezTo>
                  <a:lnTo>
                    <a:pt x="11396" y="944"/>
                  </a:lnTo>
                  <a:cubicBezTo>
                    <a:pt x="11841" y="756"/>
                    <a:pt x="12335" y="548"/>
                    <a:pt x="12828" y="548"/>
                  </a:cubicBezTo>
                  <a:close/>
                  <a:moveTo>
                    <a:pt x="12823" y="1"/>
                  </a:moveTo>
                  <a:cubicBezTo>
                    <a:pt x="12227" y="1"/>
                    <a:pt x="11679" y="236"/>
                    <a:pt x="11186" y="444"/>
                  </a:cubicBezTo>
                  <a:lnTo>
                    <a:pt x="4848" y="3109"/>
                  </a:lnTo>
                  <a:cubicBezTo>
                    <a:pt x="2972" y="3898"/>
                    <a:pt x="1526" y="5371"/>
                    <a:pt x="763" y="7256"/>
                  </a:cubicBezTo>
                  <a:cubicBezTo>
                    <a:pt x="0" y="9140"/>
                    <a:pt x="26" y="11209"/>
                    <a:pt x="824" y="13076"/>
                  </a:cubicBezTo>
                  <a:cubicBezTo>
                    <a:pt x="3840" y="20089"/>
                    <a:pt x="6969" y="27164"/>
                    <a:pt x="10134" y="34116"/>
                  </a:cubicBezTo>
                  <a:cubicBezTo>
                    <a:pt x="11365" y="36828"/>
                    <a:pt x="14111" y="38545"/>
                    <a:pt x="17029" y="38545"/>
                  </a:cubicBezTo>
                  <a:cubicBezTo>
                    <a:pt x="17373" y="38545"/>
                    <a:pt x="17720" y="38521"/>
                    <a:pt x="18067" y="38472"/>
                  </a:cubicBezTo>
                  <a:cubicBezTo>
                    <a:pt x="18776" y="38370"/>
                    <a:pt x="19487" y="38321"/>
                    <a:pt x="20196" y="38321"/>
                  </a:cubicBezTo>
                  <a:cubicBezTo>
                    <a:pt x="25029" y="38321"/>
                    <a:pt x="29722" y="40633"/>
                    <a:pt x="32321" y="44425"/>
                  </a:cubicBezTo>
                  <a:cubicBezTo>
                    <a:pt x="32847" y="45187"/>
                    <a:pt x="33303" y="46020"/>
                    <a:pt x="33750" y="46818"/>
                  </a:cubicBezTo>
                  <a:cubicBezTo>
                    <a:pt x="34495" y="48159"/>
                    <a:pt x="35258" y="49536"/>
                    <a:pt x="36345" y="50666"/>
                  </a:cubicBezTo>
                  <a:cubicBezTo>
                    <a:pt x="37792" y="52183"/>
                    <a:pt x="39834" y="53296"/>
                    <a:pt x="42569" y="54068"/>
                  </a:cubicBezTo>
                  <a:cubicBezTo>
                    <a:pt x="44771" y="54682"/>
                    <a:pt x="47073" y="54994"/>
                    <a:pt x="49372" y="54994"/>
                  </a:cubicBezTo>
                  <a:cubicBezTo>
                    <a:pt x="50679" y="54994"/>
                    <a:pt x="51986" y="54893"/>
                    <a:pt x="53273" y="54690"/>
                  </a:cubicBezTo>
                  <a:cubicBezTo>
                    <a:pt x="54658" y="54471"/>
                    <a:pt x="56034" y="54138"/>
                    <a:pt x="57367" y="53805"/>
                  </a:cubicBezTo>
                  <a:cubicBezTo>
                    <a:pt x="58690" y="53480"/>
                    <a:pt x="60058" y="53147"/>
                    <a:pt x="61425" y="52937"/>
                  </a:cubicBezTo>
                  <a:cubicBezTo>
                    <a:pt x="62733" y="52731"/>
                    <a:pt x="64077" y="52628"/>
                    <a:pt x="65461" y="52628"/>
                  </a:cubicBezTo>
                  <a:cubicBezTo>
                    <a:pt x="69968" y="52628"/>
                    <a:pt x="74904" y="53724"/>
                    <a:pt x="80431" y="55944"/>
                  </a:cubicBezTo>
                  <a:cubicBezTo>
                    <a:pt x="81325" y="56303"/>
                    <a:pt x="82263" y="56487"/>
                    <a:pt x="83227" y="56487"/>
                  </a:cubicBezTo>
                  <a:lnTo>
                    <a:pt x="83236" y="56487"/>
                  </a:lnTo>
                  <a:cubicBezTo>
                    <a:pt x="85576" y="56487"/>
                    <a:pt x="87829" y="55383"/>
                    <a:pt x="89250" y="53533"/>
                  </a:cubicBezTo>
                  <a:lnTo>
                    <a:pt x="89320" y="53445"/>
                  </a:lnTo>
                  <a:cubicBezTo>
                    <a:pt x="91055" y="51184"/>
                    <a:pt x="91371" y="48168"/>
                    <a:pt x="90152" y="45591"/>
                  </a:cubicBezTo>
                  <a:lnTo>
                    <a:pt x="88662" y="42461"/>
                  </a:lnTo>
                  <a:cubicBezTo>
                    <a:pt x="88399" y="41909"/>
                    <a:pt x="88119" y="41129"/>
                    <a:pt x="87812" y="40305"/>
                  </a:cubicBezTo>
                  <a:cubicBezTo>
                    <a:pt x="87084" y="38297"/>
                    <a:pt x="86260" y="36027"/>
                    <a:pt x="85129" y="35080"/>
                  </a:cubicBezTo>
                  <a:cubicBezTo>
                    <a:pt x="84660" y="34690"/>
                    <a:pt x="84007" y="34563"/>
                    <a:pt x="83286" y="34563"/>
                  </a:cubicBezTo>
                  <a:cubicBezTo>
                    <a:pt x="82565" y="34563"/>
                    <a:pt x="81776" y="34690"/>
                    <a:pt x="81036" y="34808"/>
                  </a:cubicBezTo>
                  <a:cubicBezTo>
                    <a:pt x="80413" y="34913"/>
                    <a:pt x="79826" y="35010"/>
                    <a:pt x="79352" y="35018"/>
                  </a:cubicBezTo>
                  <a:cubicBezTo>
                    <a:pt x="79137" y="35024"/>
                    <a:pt x="78925" y="35027"/>
                    <a:pt x="78718" y="35027"/>
                  </a:cubicBezTo>
                  <a:cubicBezTo>
                    <a:pt x="76476" y="35027"/>
                    <a:pt x="74684" y="34680"/>
                    <a:pt x="73120" y="33958"/>
                  </a:cubicBezTo>
                  <a:cubicBezTo>
                    <a:pt x="71112" y="33037"/>
                    <a:pt x="69473" y="31477"/>
                    <a:pt x="67895" y="29969"/>
                  </a:cubicBezTo>
                  <a:lnTo>
                    <a:pt x="61294" y="23684"/>
                  </a:lnTo>
                  <a:cubicBezTo>
                    <a:pt x="59076" y="21571"/>
                    <a:pt x="56788" y="19388"/>
                    <a:pt x="53913" y="18108"/>
                  </a:cubicBezTo>
                  <a:cubicBezTo>
                    <a:pt x="50608" y="16636"/>
                    <a:pt x="46935" y="16557"/>
                    <a:pt x="43376" y="16469"/>
                  </a:cubicBezTo>
                  <a:cubicBezTo>
                    <a:pt x="40649" y="16408"/>
                    <a:pt x="37835" y="16346"/>
                    <a:pt x="35206" y="15662"/>
                  </a:cubicBezTo>
                  <a:cubicBezTo>
                    <a:pt x="29692" y="14216"/>
                    <a:pt x="25352" y="10201"/>
                    <a:pt x="21144" y="6318"/>
                  </a:cubicBezTo>
                  <a:cubicBezTo>
                    <a:pt x="19119" y="4442"/>
                    <a:pt x="17016" y="2495"/>
                    <a:pt x="14798" y="847"/>
                  </a:cubicBezTo>
                  <a:cubicBezTo>
                    <a:pt x="14280" y="470"/>
                    <a:pt x="13728" y="85"/>
                    <a:pt x="13071" y="15"/>
                  </a:cubicBezTo>
                  <a:cubicBezTo>
                    <a:pt x="12987" y="5"/>
                    <a:pt x="12905" y="1"/>
                    <a:pt x="12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1"/>
            <p:cNvSpPr/>
            <p:nvPr/>
          </p:nvSpPr>
          <p:spPr>
            <a:xfrm>
              <a:off x="7729699" y="422226"/>
              <a:ext cx="1261275" cy="394150"/>
            </a:xfrm>
            <a:custGeom>
              <a:avLst/>
              <a:gdLst/>
              <a:ahLst/>
              <a:cxnLst/>
              <a:rect l="l" t="t" r="r" b="b"/>
              <a:pathLst>
                <a:path w="50451" h="15766" extrusionOk="0">
                  <a:moveTo>
                    <a:pt x="21259" y="594"/>
                  </a:moveTo>
                  <a:cubicBezTo>
                    <a:pt x="23570" y="594"/>
                    <a:pt x="25656" y="1108"/>
                    <a:pt x="27781" y="2160"/>
                  </a:cubicBezTo>
                  <a:cubicBezTo>
                    <a:pt x="28833" y="2677"/>
                    <a:pt x="29859" y="3300"/>
                    <a:pt x="30849" y="3896"/>
                  </a:cubicBezTo>
                  <a:cubicBezTo>
                    <a:pt x="32190" y="4702"/>
                    <a:pt x="33575" y="5535"/>
                    <a:pt x="35057" y="6158"/>
                  </a:cubicBezTo>
                  <a:cubicBezTo>
                    <a:pt x="36867" y="6917"/>
                    <a:pt x="38483" y="7025"/>
                    <a:pt x="40131" y="7025"/>
                  </a:cubicBezTo>
                  <a:cubicBezTo>
                    <a:pt x="40463" y="7025"/>
                    <a:pt x="40796" y="7021"/>
                    <a:pt x="41132" y="7017"/>
                  </a:cubicBezTo>
                  <a:cubicBezTo>
                    <a:pt x="41547" y="7011"/>
                    <a:pt x="41973" y="7003"/>
                    <a:pt x="42409" y="7003"/>
                  </a:cubicBezTo>
                  <a:cubicBezTo>
                    <a:pt x="42692" y="7003"/>
                    <a:pt x="42979" y="7006"/>
                    <a:pt x="43271" y="7017"/>
                  </a:cubicBezTo>
                  <a:cubicBezTo>
                    <a:pt x="45568" y="7104"/>
                    <a:pt x="47715" y="8384"/>
                    <a:pt x="48759" y="10286"/>
                  </a:cubicBezTo>
                  <a:cubicBezTo>
                    <a:pt x="49355" y="11382"/>
                    <a:pt x="49819" y="12934"/>
                    <a:pt x="49320" y="13968"/>
                  </a:cubicBezTo>
                  <a:cubicBezTo>
                    <a:pt x="49057" y="14521"/>
                    <a:pt x="48539" y="14871"/>
                    <a:pt x="47768" y="15012"/>
                  </a:cubicBezTo>
                  <a:cubicBezTo>
                    <a:pt x="47259" y="15104"/>
                    <a:pt x="46743" y="15140"/>
                    <a:pt x="46227" y="15140"/>
                  </a:cubicBezTo>
                  <a:cubicBezTo>
                    <a:pt x="45323" y="15140"/>
                    <a:pt x="44416" y="15030"/>
                    <a:pt x="43534" y="14924"/>
                  </a:cubicBezTo>
                  <a:cubicBezTo>
                    <a:pt x="42640" y="14817"/>
                    <a:pt x="41716" y="14703"/>
                    <a:pt x="40790" y="14703"/>
                  </a:cubicBezTo>
                  <a:cubicBezTo>
                    <a:pt x="40725" y="14703"/>
                    <a:pt x="40661" y="14704"/>
                    <a:pt x="40597" y="14705"/>
                  </a:cubicBezTo>
                  <a:cubicBezTo>
                    <a:pt x="40194" y="14705"/>
                    <a:pt x="39756" y="14740"/>
                    <a:pt x="39221" y="14810"/>
                  </a:cubicBezTo>
                  <a:cubicBezTo>
                    <a:pt x="38897" y="14845"/>
                    <a:pt x="38555" y="14898"/>
                    <a:pt x="38222" y="14941"/>
                  </a:cubicBezTo>
                  <a:cubicBezTo>
                    <a:pt x="37419" y="15058"/>
                    <a:pt x="36604" y="15177"/>
                    <a:pt x="35798" y="15177"/>
                  </a:cubicBezTo>
                  <a:cubicBezTo>
                    <a:pt x="35089" y="15177"/>
                    <a:pt x="34388" y="15085"/>
                    <a:pt x="33707" y="14819"/>
                  </a:cubicBezTo>
                  <a:cubicBezTo>
                    <a:pt x="32068" y="14170"/>
                    <a:pt x="31200" y="12837"/>
                    <a:pt x="30288" y="11426"/>
                  </a:cubicBezTo>
                  <a:cubicBezTo>
                    <a:pt x="29859" y="10769"/>
                    <a:pt x="29420" y="10085"/>
                    <a:pt x="28894" y="9471"/>
                  </a:cubicBezTo>
                  <a:cubicBezTo>
                    <a:pt x="26974" y="7236"/>
                    <a:pt x="24231" y="5947"/>
                    <a:pt x="21373" y="5947"/>
                  </a:cubicBezTo>
                  <a:cubicBezTo>
                    <a:pt x="20785" y="5947"/>
                    <a:pt x="20198" y="6009"/>
                    <a:pt x="19620" y="6114"/>
                  </a:cubicBezTo>
                  <a:cubicBezTo>
                    <a:pt x="17358" y="6552"/>
                    <a:pt x="15298" y="7569"/>
                    <a:pt x="13299" y="8560"/>
                  </a:cubicBezTo>
                  <a:cubicBezTo>
                    <a:pt x="11064" y="9655"/>
                    <a:pt x="8749" y="10795"/>
                    <a:pt x="6225" y="11067"/>
                  </a:cubicBezTo>
                  <a:cubicBezTo>
                    <a:pt x="5645" y="11129"/>
                    <a:pt x="5115" y="11158"/>
                    <a:pt x="4635" y="11158"/>
                  </a:cubicBezTo>
                  <a:cubicBezTo>
                    <a:pt x="2496" y="11158"/>
                    <a:pt x="1330" y="10598"/>
                    <a:pt x="965" y="10032"/>
                  </a:cubicBezTo>
                  <a:cubicBezTo>
                    <a:pt x="623" y="9506"/>
                    <a:pt x="728" y="8770"/>
                    <a:pt x="1263" y="7832"/>
                  </a:cubicBezTo>
                  <a:cubicBezTo>
                    <a:pt x="3428" y="4097"/>
                    <a:pt x="9644" y="2739"/>
                    <a:pt x="14176" y="1748"/>
                  </a:cubicBezTo>
                  <a:lnTo>
                    <a:pt x="14193" y="1739"/>
                  </a:lnTo>
                  <a:cubicBezTo>
                    <a:pt x="14982" y="1573"/>
                    <a:pt x="15727" y="1406"/>
                    <a:pt x="16394" y="1240"/>
                  </a:cubicBezTo>
                  <a:cubicBezTo>
                    <a:pt x="18158" y="811"/>
                    <a:pt x="19756" y="594"/>
                    <a:pt x="21259" y="594"/>
                  </a:cubicBezTo>
                  <a:close/>
                  <a:moveTo>
                    <a:pt x="21265" y="0"/>
                  </a:moveTo>
                  <a:cubicBezTo>
                    <a:pt x="19714" y="0"/>
                    <a:pt x="18068" y="226"/>
                    <a:pt x="16253" y="670"/>
                  </a:cubicBezTo>
                  <a:cubicBezTo>
                    <a:pt x="15596" y="836"/>
                    <a:pt x="14859" y="994"/>
                    <a:pt x="14079" y="1170"/>
                  </a:cubicBezTo>
                  <a:lnTo>
                    <a:pt x="14044" y="1170"/>
                  </a:lnTo>
                  <a:cubicBezTo>
                    <a:pt x="9407" y="2186"/>
                    <a:pt x="3043" y="3580"/>
                    <a:pt x="755" y="7534"/>
                  </a:cubicBezTo>
                  <a:cubicBezTo>
                    <a:pt x="97" y="8682"/>
                    <a:pt x="1" y="9629"/>
                    <a:pt x="474" y="10348"/>
                  </a:cubicBezTo>
                  <a:cubicBezTo>
                    <a:pt x="1225" y="11507"/>
                    <a:pt x="3255" y="11732"/>
                    <a:pt x="4735" y="11732"/>
                  </a:cubicBezTo>
                  <a:cubicBezTo>
                    <a:pt x="5449" y="11732"/>
                    <a:pt x="6035" y="11680"/>
                    <a:pt x="6286" y="11654"/>
                  </a:cubicBezTo>
                  <a:cubicBezTo>
                    <a:pt x="8925" y="11373"/>
                    <a:pt x="11274" y="10208"/>
                    <a:pt x="13562" y="9085"/>
                  </a:cubicBezTo>
                  <a:cubicBezTo>
                    <a:pt x="15526" y="8112"/>
                    <a:pt x="17551" y="7113"/>
                    <a:pt x="19734" y="6692"/>
                  </a:cubicBezTo>
                  <a:cubicBezTo>
                    <a:pt x="20274" y="6589"/>
                    <a:pt x="20820" y="6539"/>
                    <a:pt x="21364" y="6539"/>
                  </a:cubicBezTo>
                  <a:cubicBezTo>
                    <a:pt x="24012" y="6539"/>
                    <a:pt x="26622" y="7733"/>
                    <a:pt x="28447" y="9857"/>
                  </a:cubicBezTo>
                  <a:cubicBezTo>
                    <a:pt x="28947" y="10436"/>
                    <a:pt x="29376" y="11102"/>
                    <a:pt x="29797" y="11742"/>
                  </a:cubicBezTo>
                  <a:cubicBezTo>
                    <a:pt x="30718" y="13171"/>
                    <a:pt x="31673" y="14652"/>
                    <a:pt x="33497" y="15362"/>
                  </a:cubicBezTo>
                  <a:cubicBezTo>
                    <a:pt x="34180" y="15634"/>
                    <a:pt x="34934" y="15765"/>
                    <a:pt x="35802" y="15765"/>
                  </a:cubicBezTo>
                  <a:cubicBezTo>
                    <a:pt x="36644" y="15765"/>
                    <a:pt x="37485" y="15643"/>
                    <a:pt x="38309" y="15529"/>
                  </a:cubicBezTo>
                  <a:cubicBezTo>
                    <a:pt x="38599" y="15485"/>
                    <a:pt x="38958" y="15432"/>
                    <a:pt x="39291" y="15388"/>
                  </a:cubicBezTo>
                  <a:cubicBezTo>
                    <a:pt x="39808" y="15327"/>
                    <a:pt x="40220" y="15292"/>
                    <a:pt x="40606" y="15292"/>
                  </a:cubicBezTo>
                  <a:cubicBezTo>
                    <a:pt x="40671" y="15291"/>
                    <a:pt x="40737" y="15290"/>
                    <a:pt x="40802" y="15290"/>
                  </a:cubicBezTo>
                  <a:cubicBezTo>
                    <a:pt x="41686" y="15290"/>
                    <a:pt x="42581" y="15396"/>
                    <a:pt x="43446" y="15502"/>
                  </a:cubicBezTo>
                  <a:lnTo>
                    <a:pt x="43464" y="15502"/>
                  </a:lnTo>
                  <a:cubicBezTo>
                    <a:pt x="44369" y="15613"/>
                    <a:pt x="45299" y="15728"/>
                    <a:pt x="46237" y="15728"/>
                  </a:cubicBezTo>
                  <a:cubicBezTo>
                    <a:pt x="46781" y="15728"/>
                    <a:pt x="47327" y="15690"/>
                    <a:pt x="47873" y="15590"/>
                  </a:cubicBezTo>
                  <a:cubicBezTo>
                    <a:pt x="48838" y="15415"/>
                    <a:pt x="49504" y="14959"/>
                    <a:pt x="49854" y="14223"/>
                  </a:cubicBezTo>
                  <a:cubicBezTo>
                    <a:pt x="50450" y="12987"/>
                    <a:pt x="49942" y="11233"/>
                    <a:pt x="49267" y="10006"/>
                  </a:cubicBezTo>
                  <a:cubicBezTo>
                    <a:pt x="48136" y="7920"/>
                    <a:pt x="45787" y="6517"/>
                    <a:pt x="43297" y="6429"/>
                  </a:cubicBezTo>
                  <a:cubicBezTo>
                    <a:pt x="43001" y="6419"/>
                    <a:pt x="42711" y="6415"/>
                    <a:pt x="42425" y="6415"/>
                  </a:cubicBezTo>
                  <a:cubicBezTo>
                    <a:pt x="41982" y="6415"/>
                    <a:pt x="41549" y="6424"/>
                    <a:pt x="41123" y="6429"/>
                  </a:cubicBezTo>
                  <a:cubicBezTo>
                    <a:pt x="40791" y="6434"/>
                    <a:pt x="40465" y="6438"/>
                    <a:pt x="40145" y="6438"/>
                  </a:cubicBezTo>
                  <a:cubicBezTo>
                    <a:pt x="38514" y="6438"/>
                    <a:pt x="37007" y="6332"/>
                    <a:pt x="35285" y="5614"/>
                  </a:cubicBezTo>
                  <a:cubicBezTo>
                    <a:pt x="33847" y="5009"/>
                    <a:pt x="32480" y="4185"/>
                    <a:pt x="31147" y="3387"/>
                  </a:cubicBezTo>
                  <a:cubicBezTo>
                    <a:pt x="30148" y="2783"/>
                    <a:pt x="29113" y="2160"/>
                    <a:pt x="28044" y="1634"/>
                  </a:cubicBezTo>
                  <a:cubicBezTo>
                    <a:pt x="25830" y="538"/>
                    <a:pt x="23661" y="0"/>
                    <a:pt x="21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8"/>
          <p:cNvPicPr preferRelativeResize="0"/>
          <p:nvPr/>
        </p:nvPicPr>
        <p:blipFill rotWithShape="1">
          <a:blip r:embed="rId2">
            <a:alphaModFix/>
          </a:blip>
          <a:srcRect t="15132" b="472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28"/>
          <p:cNvSpPr/>
          <p:nvPr/>
        </p:nvSpPr>
        <p:spPr>
          <a:xfrm>
            <a:off x="0" y="-4875"/>
            <a:ext cx="9144000" cy="5143500"/>
          </a:xfrm>
          <a:prstGeom prst="rect">
            <a:avLst/>
          </a:prstGeom>
          <a:solidFill>
            <a:srgbClr val="F1EAEA">
              <a:alpha val="65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8" name="Google Shape;598;p28"/>
          <p:cNvGrpSpPr/>
          <p:nvPr/>
        </p:nvGrpSpPr>
        <p:grpSpPr>
          <a:xfrm rot="9360505">
            <a:off x="6945698" y="4381885"/>
            <a:ext cx="2284262" cy="1412192"/>
            <a:chOff x="7416974" y="-410849"/>
            <a:chExt cx="2284275" cy="1412200"/>
          </a:xfrm>
        </p:grpSpPr>
        <p:sp>
          <p:nvSpPr>
            <p:cNvPr id="599" name="Google Shape;599;p28"/>
            <p:cNvSpPr/>
            <p:nvPr/>
          </p:nvSpPr>
          <p:spPr>
            <a:xfrm>
              <a:off x="7416974" y="-410849"/>
              <a:ext cx="2284275" cy="1412200"/>
            </a:xfrm>
            <a:custGeom>
              <a:avLst/>
              <a:gdLst/>
              <a:ahLst/>
              <a:cxnLst/>
              <a:rect l="l" t="t" r="r" b="b"/>
              <a:pathLst>
                <a:path w="91371" h="56488" extrusionOk="0">
                  <a:moveTo>
                    <a:pt x="12828" y="548"/>
                  </a:moveTo>
                  <a:cubicBezTo>
                    <a:pt x="12888" y="548"/>
                    <a:pt x="12949" y="551"/>
                    <a:pt x="13009" y="558"/>
                  </a:cubicBezTo>
                  <a:cubicBezTo>
                    <a:pt x="13527" y="619"/>
                    <a:pt x="14017" y="953"/>
                    <a:pt x="14473" y="1286"/>
                  </a:cubicBezTo>
                  <a:cubicBezTo>
                    <a:pt x="16665" y="2916"/>
                    <a:pt x="18760" y="4854"/>
                    <a:pt x="20776" y="6721"/>
                  </a:cubicBezTo>
                  <a:cubicBezTo>
                    <a:pt x="25028" y="10648"/>
                    <a:pt x="29420" y="14716"/>
                    <a:pt x="35065" y="16188"/>
                  </a:cubicBezTo>
                  <a:cubicBezTo>
                    <a:pt x="37756" y="16890"/>
                    <a:pt x="40606" y="16960"/>
                    <a:pt x="43367" y="17021"/>
                  </a:cubicBezTo>
                  <a:cubicBezTo>
                    <a:pt x="46865" y="17100"/>
                    <a:pt x="50485" y="17188"/>
                    <a:pt x="53685" y="18608"/>
                  </a:cubicBezTo>
                  <a:cubicBezTo>
                    <a:pt x="56481" y="19853"/>
                    <a:pt x="58734" y="22001"/>
                    <a:pt x="60917" y="24078"/>
                  </a:cubicBezTo>
                  <a:lnTo>
                    <a:pt x="67518" y="30364"/>
                  </a:lnTo>
                  <a:cubicBezTo>
                    <a:pt x="69131" y="31906"/>
                    <a:pt x="70797" y="33493"/>
                    <a:pt x="72883" y="34457"/>
                  </a:cubicBezTo>
                  <a:cubicBezTo>
                    <a:pt x="74547" y="35220"/>
                    <a:pt x="76429" y="35578"/>
                    <a:pt x="78786" y="35578"/>
                  </a:cubicBezTo>
                  <a:cubicBezTo>
                    <a:pt x="78975" y="35578"/>
                    <a:pt x="79166" y="35575"/>
                    <a:pt x="79361" y="35571"/>
                  </a:cubicBezTo>
                  <a:cubicBezTo>
                    <a:pt x="79878" y="35553"/>
                    <a:pt x="80483" y="35457"/>
                    <a:pt x="81123" y="35352"/>
                  </a:cubicBezTo>
                  <a:cubicBezTo>
                    <a:pt x="81848" y="35235"/>
                    <a:pt x="82623" y="35109"/>
                    <a:pt x="83301" y="35109"/>
                  </a:cubicBezTo>
                  <a:cubicBezTo>
                    <a:pt x="83903" y="35109"/>
                    <a:pt x="84429" y="35208"/>
                    <a:pt x="84779" y="35501"/>
                  </a:cubicBezTo>
                  <a:cubicBezTo>
                    <a:pt x="85796" y="36351"/>
                    <a:pt x="86628" y="38648"/>
                    <a:pt x="87303" y="40489"/>
                  </a:cubicBezTo>
                  <a:cubicBezTo>
                    <a:pt x="87610" y="41330"/>
                    <a:pt x="87891" y="42119"/>
                    <a:pt x="88171" y="42698"/>
                  </a:cubicBezTo>
                  <a:lnTo>
                    <a:pt x="89653" y="45827"/>
                  </a:lnTo>
                  <a:cubicBezTo>
                    <a:pt x="90792" y="48221"/>
                    <a:pt x="90494" y="51008"/>
                    <a:pt x="88881" y="53112"/>
                  </a:cubicBezTo>
                  <a:lnTo>
                    <a:pt x="88820" y="53200"/>
                  </a:lnTo>
                  <a:cubicBezTo>
                    <a:pt x="87464" y="54961"/>
                    <a:pt x="85374" y="55940"/>
                    <a:pt x="83235" y="55940"/>
                  </a:cubicBezTo>
                  <a:cubicBezTo>
                    <a:pt x="82360" y="55940"/>
                    <a:pt x="81477" y="55776"/>
                    <a:pt x="80632" y="55435"/>
                  </a:cubicBezTo>
                  <a:cubicBezTo>
                    <a:pt x="75004" y="53182"/>
                    <a:pt x="70034" y="52078"/>
                    <a:pt x="65449" y="52078"/>
                  </a:cubicBezTo>
                  <a:cubicBezTo>
                    <a:pt x="64047" y="52078"/>
                    <a:pt x="62670" y="52183"/>
                    <a:pt x="61338" y="52393"/>
                  </a:cubicBezTo>
                  <a:cubicBezTo>
                    <a:pt x="59953" y="52612"/>
                    <a:pt x="58576" y="52946"/>
                    <a:pt x="57235" y="53279"/>
                  </a:cubicBezTo>
                  <a:cubicBezTo>
                    <a:pt x="55911" y="53594"/>
                    <a:pt x="54544" y="53936"/>
                    <a:pt x="53185" y="54147"/>
                  </a:cubicBezTo>
                  <a:cubicBezTo>
                    <a:pt x="51932" y="54343"/>
                    <a:pt x="50658" y="54441"/>
                    <a:pt x="49381" y="54441"/>
                  </a:cubicBezTo>
                  <a:cubicBezTo>
                    <a:pt x="47132" y="54441"/>
                    <a:pt x="44877" y="54137"/>
                    <a:pt x="42718" y="53533"/>
                  </a:cubicBezTo>
                  <a:cubicBezTo>
                    <a:pt x="40071" y="52797"/>
                    <a:pt x="38116" y="51736"/>
                    <a:pt x="36740" y="50289"/>
                  </a:cubicBezTo>
                  <a:cubicBezTo>
                    <a:pt x="35705" y="49211"/>
                    <a:pt x="34960" y="47861"/>
                    <a:pt x="34232" y="46555"/>
                  </a:cubicBezTo>
                  <a:cubicBezTo>
                    <a:pt x="33777" y="45740"/>
                    <a:pt x="33312" y="44898"/>
                    <a:pt x="32777" y="44118"/>
                  </a:cubicBezTo>
                  <a:cubicBezTo>
                    <a:pt x="30077" y="40171"/>
                    <a:pt x="25208" y="37773"/>
                    <a:pt x="20191" y="37773"/>
                  </a:cubicBezTo>
                  <a:cubicBezTo>
                    <a:pt x="19458" y="37773"/>
                    <a:pt x="18722" y="37824"/>
                    <a:pt x="17989" y="37929"/>
                  </a:cubicBezTo>
                  <a:cubicBezTo>
                    <a:pt x="17667" y="37974"/>
                    <a:pt x="17346" y="37996"/>
                    <a:pt x="17027" y="37996"/>
                  </a:cubicBezTo>
                  <a:cubicBezTo>
                    <a:pt x="14320" y="37996"/>
                    <a:pt x="11779" y="36405"/>
                    <a:pt x="10634" y="33888"/>
                  </a:cubicBezTo>
                  <a:cubicBezTo>
                    <a:pt x="7469" y="26945"/>
                    <a:pt x="4339" y="19870"/>
                    <a:pt x="1333" y="12866"/>
                  </a:cubicBezTo>
                  <a:cubicBezTo>
                    <a:pt x="588" y="11130"/>
                    <a:pt x="561" y="9210"/>
                    <a:pt x="1271" y="7457"/>
                  </a:cubicBezTo>
                  <a:cubicBezTo>
                    <a:pt x="1973" y="5713"/>
                    <a:pt x="3323" y="4345"/>
                    <a:pt x="5058" y="3609"/>
                  </a:cubicBezTo>
                  <a:lnTo>
                    <a:pt x="11396" y="944"/>
                  </a:lnTo>
                  <a:cubicBezTo>
                    <a:pt x="11841" y="756"/>
                    <a:pt x="12335" y="548"/>
                    <a:pt x="12828" y="548"/>
                  </a:cubicBezTo>
                  <a:close/>
                  <a:moveTo>
                    <a:pt x="12823" y="1"/>
                  </a:moveTo>
                  <a:cubicBezTo>
                    <a:pt x="12227" y="1"/>
                    <a:pt x="11679" y="236"/>
                    <a:pt x="11186" y="444"/>
                  </a:cubicBezTo>
                  <a:lnTo>
                    <a:pt x="4848" y="3109"/>
                  </a:lnTo>
                  <a:cubicBezTo>
                    <a:pt x="2972" y="3898"/>
                    <a:pt x="1526" y="5371"/>
                    <a:pt x="763" y="7256"/>
                  </a:cubicBezTo>
                  <a:cubicBezTo>
                    <a:pt x="0" y="9140"/>
                    <a:pt x="26" y="11209"/>
                    <a:pt x="824" y="13076"/>
                  </a:cubicBezTo>
                  <a:cubicBezTo>
                    <a:pt x="3840" y="20089"/>
                    <a:pt x="6969" y="27164"/>
                    <a:pt x="10134" y="34116"/>
                  </a:cubicBezTo>
                  <a:cubicBezTo>
                    <a:pt x="11365" y="36828"/>
                    <a:pt x="14111" y="38545"/>
                    <a:pt x="17029" y="38545"/>
                  </a:cubicBezTo>
                  <a:cubicBezTo>
                    <a:pt x="17373" y="38545"/>
                    <a:pt x="17720" y="38521"/>
                    <a:pt x="18067" y="38472"/>
                  </a:cubicBezTo>
                  <a:cubicBezTo>
                    <a:pt x="18776" y="38370"/>
                    <a:pt x="19487" y="38321"/>
                    <a:pt x="20196" y="38321"/>
                  </a:cubicBezTo>
                  <a:cubicBezTo>
                    <a:pt x="25029" y="38321"/>
                    <a:pt x="29722" y="40633"/>
                    <a:pt x="32321" y="44425"/>
                  </a:cubicBezTo>
                  <a:cubicBezTo>
                    <a:pt x="32847" y="45187"/>
                    <a:pt x="33303" y="46020"/>
                    <a:pt x="33750" y="46818"/>
                  </a:cubicBezTo>
                  <a:cubicBezTo>
                    <a:pt x="34495" y="48159"/>
                    <a:pt x="35258" y="49536"/>
                    <a:pt x="36345" y="50666"/>
                  </a:cubicBezTo>
                  <a:cubicBezTo>
                    <a:pt x="37792" y="52183"/>
                    <a:pt x="39834" y="53296"/>
                    <a:pt x="42569" y="54068"/>
                  </a:cubicBezTo>
                  <a:cubicBezTo>
                    <a:pt x="44771" y="54682"/>
                    <a:pt x="47073" y="54994"/>
                    <a:pt x="49372" y="54994"/>
                  </a:cubicBezTo>
                  <a:cubicBezTo>
                    <a:pt x="50679" y="54994"/>
                    <a:pt x="51986" y="54893"/>
                    <a:pt x="53273" y="54690"/>
                  </a:cubicBezTo>
                  <a:cubicBezTo>
                    <a:pt x="54658" y="54471"/>
                    <a:pt x="56034" y="54138"/>
                    <a:pt x="57367" y="53805"/>
                  </a:cubicBezTo>
                  <a:cubicBezTo>
                    <a:pt x="58690" y="53480"/>
                    <a:pt x="60058" y="53147"/>
                    <a:pt x="61425" y="52937"/>
                  </a:cubicBezTo>
                  <a:cubicBezTo>
                    <a:pt x="62733" y="52731"/>
                    <a:pt x="64077" y="52628"/>
                    <a:pt x="65461" y="52628"/>
                  </a:cubicBezTo>
                  <a:cubicBezTo>
                    <a:pt x="69968" y="52628"/>
                    <a:pt x="74904" y="53724"/>
                    <a:pt x="80431" y="55944"/>
                  </a:cubicBezTo>
                  <a:cubicBezTo>
                    <a:pt x="81325" y="56303"/>
                    <a:pt x="82263" y="56487"/>
                    <a:pt x="83227" y="56487"/>
                  </a:cubicBezTo>
                  <a:lnTo>
                    <a:pt x="83236" y="56487"/>
                  </a:lnTo>
                  <a:cubicBezTo>
                    <a:pt x="85576" y="56487"/>
                    <a:pt x="87829" y="55383"/>
                    <a:pt x="89250" y="53533"/>
                  </a:cubicBezTo>
                  <a:lnTo>
                    <a:pt x="89320" y="53445"/>
                  </a:lnTo>
                  <a:cubicBezTo>
                    <a:pt x="91055" y="51184"/>
                    <a:pt x="91371" y="48168"/>
                    <a:pt x="90152" y="45591"/>
                  </a:cubicBezTo>
                  <a:lnTo>
                    <a:pt x="88662" y="42461"/>
                  </a:lnTo>
                  <a:cubicBezTo>
                    <a:pt x="88399" y="41909"/>
                    <a:pt x="88119" y="41129"/>
                    <a:pt x="87812" y="40305"/>
                  </a:cubicBezTo>
                  <a:cubicBezTo>
                    <a:pt x="87084" y="38297"/>
                    <a:pt x="86260" y="36027"/>
                    <a:pt x="85129" y="35080"/>
                  </a:cubicBezTo>
                  <a:cubicBezTo>
                    <a:pt x="84660" y="34690"/>
                    <a:pt x="84007" y="34563"/>
                    <a:pt x="83286" y="34563"/>
                  </a:cubicBezTo>
                  <a:cubicBezTo>
                    <a:pt x="82565" y="34563"/>
                    <a:pt x="81776" y="34690"/>
                    <a:pt x="81036" y="34808"/>
                  </a:cubicBezTo>
                  <a:cubicBezTo>
                    <a:pt x="80413" y="34913"/>
                    <a:pt x="79826" y="35010"/>
                    <a:pt x="79352" y="35018"/>
                  </a:cubicBezTo>
                  <a:cubicBezTo>
                    <a:pt x="79137" y="35024"/>
                    <a:pt x="78925" y="35027"/>
                    <a:pt x="78718" y="35027"/>
                  </a:cubicBezTo>
                  <a:cubicBezTo>
                    <a:pt x="76476" y="35027"/>
                    <a:pt x="74684" y="34680"/>
                    <a:pt x="73120" y="33958"/>
                  </a:cubicBezTo>
                  <a:cubicBezTo>
                    <a:pt x="71112" y="33037"/>
                    <a:pt x="69473" y="31477"/>
                    <a:pt x="67895" y="29969"/>
                  </a:cubicBezTo>
                  <a:lnTo>
                    <a:pt x="61294" y="23684"/>
                  </a:lnTo>
                  <a:cubicBezTo>
                    <a:pt x="59076" y="21571"/>
                    <a:pt x="56788" y="19388"/>
                    <a:pt x="53913" y="18108"/>
                  </a:cubicBezTo>
                  <a:cubicBezTo>
                    <a:pt x="50608" y="16636"/>
                    <a:pt x="46935" y="16557"/>
                    <a:pt x="43376" y="16469"/>
                  </a:cubicBezTo>
                  <a:cubicBezTo>
                    <a:pt x="40649" y="16408"/>
                    <a:pt x="37835" y="16346"/>
                    <a:pt x="35206" y="15662"/>
                  </a:cubicBezTo>
                  <a:cubicBezTo>
                    <a:pt x="29692" y="14216"/>
                    <a:pt x="25352" y="10201"/>
                    <a:pt x="21144" y="6318"/>
                  </a:cubicBezTo>
                  <a:cubicBezTo>
                    <a:pt x="19119" y="4442"/>
                    <a:pt x="17016" y="2495"/>
                    <a:pt x="14798" y="847"/>
                  </a:cubicBezTo>
                  <a:cubicBezTo>
                    <a:pt x="14280" y="470"/>
                    <a:pt x="13728" y="85"/>
                    <a:pt x="13071" y="15"/>
                  </a:cubicBezTo>
                  <a:cubicBezTo>
                    <a:pt x="12987" y="5"/>
                    <a:pt x="12905" y="1"/>
                    <a:pt x="12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8"/>
            <p:cNvSpPr/>
            <p:nvPr/>
          </p:nvSpPr>
          <p:spPr>
            <a:xfrm>
              <a:off x="7729699" y="422226"/>
              <a:ext cx="1261275" cy="394150"/>
            </a:xfrm>
            <a:custGeom>
              <a:avLst/>
              <a:gdLst/>
              <a:ahLst/>
              <a:cxnLst/>
              <a:rect l="l" t="t" r="r" b="b"/>
              <a:pathLst>
                <a:path w="50451" h="15766" extrusionOk="0">
                  <a:moveTo>
                    <a:pt x="21259" y="594"/>
                  </a:moveTo>
                  <a:cubicBezTo>
                    <a:pt x="23570" y="594"/>
                    <a:pt x="25656" y="1108"/>
                    <a:pt x="27781" y="2160"/>
                  </a:cubicBezTo>
                  <a:cubicBezTo>
                    <a:pt x="28833" y="2677"/>
                    <a:pt x="29859" y="3300"/>
                    <a:pt x="30849" y="3896"/>
                  </a:cubicBezTo>
                  <a:cubicBezTo>
                    <a:pt x="32190" y="4702"/>
                    <a:pt x="33575" y="5535"/>
                    <a:pt x="35057" y="6158"/>
                  </a:cubicBezTo>
                  <a:cubicBezTo>
                    <a:pt x="36867" y="6917"/>
                    <a:pt x="38483" y="7025"/>
                    <a:pt x="40131" y="7025"/>
                  </a:cubicBezTo>
                  <a:cubicBezTo>
                    <a:pt x="40463" y="7025"/>
                    <a:pt x="40796" y="7021"/>
                    <a:pt x="41132" y="7017"/>
                  </a:cubicBezTo>
                  <a:cubicBezTo>
                    <a:pt x="41547" y="7011"/>
                    <a:pt x="41973" y="7003"/>
                    <a:pt x="42409" y="7003"/>
                  </a:cubicBezTo>
                  <a:cubicBezTo>
                    <a:pt x="42692" y="7003"/>
                    <a:pt x="42979" y="7006"/>
                    <a:pt x="43271" y="7017"/>
                  </a:cubicBezTo>
                  <a:cubicBezTo>
                    <a:pt x="45568" y="7104"/>
                    <a:pt x="47715" y="8384"/>
                    <a:pt x="48759" y="10286"/>
                  </a:cubicBezTo>
                  <a:cubicBezTo>
                    <a:pt x="49355" y="11382"/>
                    <a:pt x="49819" y="12934"/>
                    <a:pt x="49320" y="13968"/>
                  </a:cubicBezTo>
                  <a:cubicBezTo>
                    <a:pt x="49057" y="14521"/>
                    <a:pt x="48539" y="14871"/>
                    <a:pt x="47768" y="15012"/>
                  </a:cubicBezTo>
                  <a:cubicBezTo>
                    <a:pt x="47259" y="15104"/>
                    <a:pt x="46743" y="15140"/>
                    <a:pt x="46227" y="15140"/>
                  </a:cubicBezTo>
                  <a:cubicBezTo>
                    <a:pt x="45323" y="15140"/>
                    <a:pt x="44416" y="15030"/>
                    <a:pt x="43534" y="14924"/>
                  </a:cubicBezTo>
                  <a:cubicBezTo>
                    <a:pt x="42640" y="14817"/>
                    <a:pt x="41716" y="14703"/>
                    <a:pt x="40790" y="14703"/>
                  </a:cubicBezTo>
                  <a:cubicBezTo>
                    <a:pt x="40725" y="14703"/>
                    <a:pt x="40661" y="14704"/>
                    <a:pt x="40597" y="14705"/>
                  </a:cubicBezTo>
                  <a:cubicBezTo>
                    <a:pt x="40194" y="14705"/>
                    <a:pt x="39756" y="14740"/>
                    <a:pt x="39221" y="14810"/>
                  </a:cubicBezTo>
                  <a:cubicBezTo>
                    <a:pt x="38897" y="14845"/>
                    <a:pt x="38555" y="14898"/>
                    <a:pt x="38222" y="14941"/>
                  </a:cubicBezTo>
                  <a:cubicBezTo>
                    <a:pt x="37419" y="15058"/>
                    <a:pt x="36604" y="15177"/>
                    <a:pt x="35798" y="15177"/>
                  </a:cubicBezTo>
                  <a:cubicBezTo>
                    <a:pt x="35089" y="15177"/>
                    <a:pt x="34388" y="15085"/>
                    <a:pt x="33707" y="14819"/>
                  </a:cubicBezTo>
                  <a:cubicBezTo>
                    <a:pt x="32068" y="14170"/>
                    <a:pt x="31200" y="12837"/>
                    <a:pt x="30288" y="11426"/>
                  </a:cubicBezTo>
                  <a:cubicBezTo>
                    <a:pt x="29859" y="10769"/>
                    <a:pt x="29420" y="10085"/>
                    <a:pt x="28894" y="9471"/>
                  </a:cubicBezTo>
                  <a:cubicBezTo>
                    <a:pt x="26974" y="7236"/>
                    <a:pt x="24231" y="5947"/>
                    <a:pt x="21373" y="5947"/>
                  </a:cubicBezTo>
                  <a:cubicBezTo>
                    <a:pt x="20785" y="5947"/>
                    <a:pt x="20198" y="6009"/>
                    <a:pt x="19620" y="6114"/>
                  </a:cubicBezTo>
                  <a:cubicBezTo>
                    <a:pt x="17358" y="6552"/>
                    <a:pt x="15298" y="7569"/>
                    <a:pt x="13299" y="8560"/>
                  </a:cubicBezTo>
                  <a:cubicBezTo>
                    <a:pt x="11064" y="9655"/>
                    <a:pt x="8749" y="10795"/>
                    <a:pt x="6225" y="11067"/>
                  </a:cubicBezTo>
                  <a:cubicBezTo>
                    <a:pt x="5645" y="11129"/>
                    <a:pt x="5115" y="11158"/>
                    <a:pt x="4635" y="11158"/>
                  </a:cubicBezTo>
                  <a:cubicBezTo>
                    <a:pt x="2496" y="11158"/>
                    <a:pt x="1330" y="10598"/>
                    <a:pt x="965" y="10032"/>
                  </a:cubicBezTo>
                  <a:cubicBezTo>
                    <a:pt x="623" y="9506"/>
                    <a:pt x="728" y="8770"/>
                    <a:pt x="1263" y="7832"/>
                  </a:cubicBezTo>
                  <a:cubicBezTo>
                    <a:pt x="3428" y="4097"/>
                    <a:pt x="9644" y="2739"/>
                    <a:pt x="14176" y="1748"/>
                  </a:cubicBezTo>
                  <a:lnTo>
                    <a:pt x="14193" y="1739"/>
                  </a:lnTo>
                  <a:cubicBezTo>
                    <a:pt x="14982" y="1573"/>
                    <a:pt x="15727" y="1406"/>
                    <a:pt x="16394" y="1240"/>
                  </a:cubicBezTo>
                  <a:cubicBezTo>
                    <a:pt x="18158" y="811"/>
                    <a:pt x="19756" y="594"/>
                    <a:pt x="21259" y="594"/>
                  </a:cubicBezTo>
                  <a:close/>
                  <a:moveTo>
                    <a:pt x="21265" y="0"/>
                  </a:moveTo>
                  <a:cubicBezTo>
                    <a:pt x="19714" y="0"/>
                    <a:pt x="18068" y="226"/>
                    <a:pt x="16253" y="670"/>
                  </a:cubicBezTo>
                  <a:cubicBezTo>
                    <a:pt x="15596" y="836"/>
                    <a:pt x="14859" y="994"/>
                    <a:pt x="14079" y="1170"/>
                  </a:cubicBezTo>
                  <a:lnTo>
                    <a:pt x="14044" y="1170"/>
                  </a:lnTo>
                  <a:cubicBezTo>
                    <a:pt x="9407" y="2186"/>
                    <a:pt x="3043" y="3580"/>
                    <a:pt x="755" y="7534"/>
                  </a:cubicBezTo>
                  <a:cubicBezTo>
                    <a:pt x="97" y="8682"/>
                    <a:pt x="1" y="9629"/>
                    <a:pt x="474" y="10348"/>
                  </a:cubicBezTo>
                  <a:cubicBezTo>
                    <a:pt x="1225" y="11507"/>
                    <a:pt x="3255" y="11732"/>
                    <a:pt x="4735" y="11732"/>
                  </a:cubicBezTo>
                  <a:cubicBezTo>
                    <a:pt x="5449" y="11732"/>
                    <a:pt x="6035" y="11680"/>
                    <a:pt x="6286" y="11654"/>
                  </a:cubicBezTo>
                  <a:cubicBezTo>
                    <a:pt x="8925" y="11373"/>
                    <a:pt x="11274" y="10208"/>
                    <a:pt x="13562" y="9085"/>
                  </a:cubicBezTo>
                  <a:cubicBezTo>
                    <a:pt x="15526" y="8112"/>
                    <a:pt x="17551" y="7113"/>
                    <a:pt x="19734" y="6692"/>
                  </a:cubicBezTo>
                  <a:cubicBezTo>
                    <a:pt x="20274" y="6589"/>
                    <a:pt x="20820" y="6539"/>
                    <a:pt x="21364" y="6539"/>
                  </a:cubicBezTo>
                  <a:cubicBezTo>
                    <a:pt x="24012" y="6539"/>
                    <a:pt x="26622" y="7733"/>
                    <a:pt x="28447" y="9857"/>
                  </a:cubicBezTo>
                  <a:cubicBezTo>
                    <a:pt x="28947" y="10436"/>
                    <a:pt x="29376" y="11102"/>
                    <a:pt x="29797" y="11742"/>
                  </a:cubicBezTo>
                  <a:cubicBezTo>
                    <a:pt x="30718" y="13171"/>
                    <a:pt x="31673" y="14652"/>
                    <a:pt x="33497" y="15362"/>
                  </a:cubicBezTo>
                  <a:cubicBezTo>
                    <a:pt x="34180" y="15634"/>
                    <a:pt x="34934" y="15765"/>
                    <a:pt x="35802" y="15765"/>
                  </a:cubicBezTo>
                  <a:cubicBezTo>
                    <a:pt x="36644" y="15765"/>
                    <a:pt x="37485" y="15643"/>
                    <a:pt x="38309" y="15529"/>
                  </a:cubicBezTo>
                  <a:cubicBezTo>
                    <a:pt x="38599" y="15485"/>
                    <a:pt x="38958" y="15432"/>
                    <a:pt x="39291" y="15388"/>
                  </a:cubicBezTo>
                  <a:cubicBezTo>
                    <a:pt x="39808" y="15327"/>
                    <a:pt x="40220" y="15292"/>
                    <a:pt x="40606" y="15292"/>
                  </a:cubicBezTo>
                  <a:cubicBezTo>
                    <a:pt x="40671" y="15291"/>
                    <a:pt x="40737" y="15290"/>
                    <a:pt x="40802" y="15290"/>
                  </a:cubicBezTo>
                  <a:cubicBezTo>
                    <a:pt x="41686" y="15290"/>
                    <a:pt x="42581" y="15396"/>
                    <a:pt x="43446" y="15502"/>
                  </a:cubicBezTo>
                  <a:lnTo>
                    <a:pt x="43464" y="15502"/>
                  </a:lnTo>
                  <a:cubicBezTo>
                    <a:pt x="44369" y="15613"/>
                    <a:pt x="45299" y="15728"/>
                    <a:pt x="46237" y="15728"/>
                  </a:cubicBezTo>
                  <a:cubicBezTo>
                    <a:pt x="46781" y="15728"/>
                    <a:pt x="47327" y="15690"/>
                    <a:pt x="47873" y="15590"/>
                  </a:cubicBezTo>
                  <a:cubicBezTo>
                    <a:pt x="48838" y="15415"/>
                    <a:pt x="49504" y="14959"/>
                    <a:pt x="49854" y="14223"/>
                  </a:cubicBezTo>
                  <a:cubicBezTo>
                    <a:pt x="50450" y="12987"/>
                    <a:pt x="49942" y="11233"/>
                    <a:pt x="49267" y="10006"/>
                  </a:cubicBezTo>
                  <a:cubicBezTo>
                    <a:pt x="48136" y="7920"/>
                    <a:pt x="45787" y="6517"/>
                    <a:pt x="43297" y="6429"/>
                  </a:cubicBezTo>
                  <a:cubicBezTo>
                    <a:pt x="43001" y="6419"/>
                    <a:pt x="42711" y="6415"/>
                    <a:pt x="42425" y="6415"/>
                  </a:cubicBezTo>
                  <a:cubicBezTo>
                    <a:pt x="41982" y="6415"/>
                    <a:pt x="41549" y="6424"/>
                    <a:pt x="41123" y="6429"/>
                  </a:cubicBezTo>
                  <a:cubicBezTo>
                    <a:pt x="40791" y="6434"/>
                    <a:pt x="40465" y="6438"/>
                    <a:pt x="40145" y="6438"/>
                  </a:cubicBezTo>
                  <a:cubicBezTo>
                    <a:pt x="38514" y="6438"/>
                    <a:pt x="37007" y="6332"/>
                    <a:pt x="35285" y="5614"/>
                  </a:cubicBezTo>
                  <a:cubicBezTo>
                    <a:pt x="33847" y="5009"/>
                    <a:pt x="32480" y="4185"/>
                    <a:pt x="31147" y="3387"/>
                  </a:cubicBezTo>
                  <a:cubicBezTo>
                    <a:pt x="30148" y="2783"/>
                    <a:pt x="29113" y="2160"/>
                    <a:pt x="28044" y="1634"/>
                  </a:cubicBezTo>
                  <a:cubicBezTo>
                    <a:pt x="25830" y="538"/>
                    <a:pt x="23661" y="0"/>
                    <a:pt x="21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" name="Google Shape;601;p28"/>
          <p:cNvGrpSpPr/>
          <p:nvPr/>
        </p:nvGrpSpPr>
        <p:grpSpPr>
          <a:xfrm rot="-5671886">
            <a:off x="-492364" y="-589942"/>
            <a:ext cx="1703967" cy="1965778"/>
            <a:chOff x="7939183" y="-615377"/>
            <a:chExt cx="1704094" cy="1965924"/>
          </a:xfrm>
        </p:grpSpPr>
        <p:sp>
          <p:nvSpPr>
            <p:cNvPr id="602" name="Google Shape;602;p28"/>
            <p:cNvSpPr/>
            <p:nvPr/>
          </p:nvSpPr>
          <p:spPr>
            <a:xfrm rot="9900026">
              <a:off x="8253071" y="-490856"/>
              <a:ext cx="1188275" cy="1716883"/>
            </a:xfrm>
            <a:custGeom>
              <a:avLst/>
              <a:gdLst/>
              <a:ahLst/>
              <a:cxnLst/>
              <a:rect l="l" t="t" r="r" b="b"/>
              <a:pathLst>
                <a:path w="39177" h="56605" extrusionOk="0">
                  <a:moveTo>
                    <a:pt x="7531" y="553"/>
                  </a:moveTo>
                  <a:cubicBezTo>
                    <a:pt x="8767" y="553"/>
                    <a:pt x="9985" y="798"/>
                    <a:pt x="11072" y="1263"/>
                  </a:cubicBezTo>
                  <a:cubicBezTo>
                    <a:pt x="13246" y="2201"/>
                    <a:pt x="15008" y="3963"/>
                    <a:pt x="16709" y="5672"/>
                  </a:cubicBezTo>
                  <a:cubicBezTo>
                    <a:pt x="18585" y="7548"/>
                    <a:pt x="20522" y="9503"/>
                    <a:pt x="23064" y="10389"/>
                  </a:cubicBezTo>
                  <a:cubicBezTo>
                    <a:pt x="24064" y="10739"/>
                    <a:pt x="25124" y="10906"/>
                    <a:pt x="26150" y="11072"/>
                  </a:cubicBezTo>
                  <a:cubicBezTo>
                    <a:pt x="27333" y="11256"/>
                    <a:pt x="28552" y="11449"/>
                    <a:pt x="29648" y="11931"/>
                  </a:cubicBezTo>
                  <a:cubicBezTo>
                    <a:pt x="32041" y="12966"/>
                    <a:pt x="33663" y="15263"/>
                    <a:pt x="34811" y="17139"/>
                  </a:cubicBezTo>
                  <a:cubicBezTo>
                    <a:pt x="37520" y="21574"/>
                    <a:pt x="38616" y="25475"/>
                    <a:pt x="38169" y="29061"/>
                  </a:cubicBezTo>
                  <a:cubicBezTo>
                    <a:pt x="37949" y="30753"/>
                    <a:pt x="37371" y="32418"/>
                    <a:pt x="36819" y="34014"/>
                  </a:cubicBezTo>
                  <a:cubicBezTo>
                    <a:pt x="36556" y="34768"/>
                    <a:pt x="36284" y="35557"/>
                    <a:pt x="36047" y="36337"/>
                  </a:cubicBezTo>
                  <a:cubicBezTo>
                    <a:pt x="34680" y="40913"/>
                    <a:pt x="34583" y="45822"/>
                    <a:pt x="35758" y="50538"/>
                  </a:cubicBezTo>
                  <a:cubicBezTo>
                    <a:pt x="35846" y="50898"/>
                    <a:pt x="35959" y="51266"/>
                    <a:pt x="36073" y="51625"/>
                  </a:cubicBezTo>
                  <a:cubicBezTo>
                    <a:pt x="36538" y="53080"/>
                    <a:pt x="36976" y="54457"/>
                    <a:pt x="35679" y="55500"/>
                  </a:cubicBezTo>
                  <a:cubicBezTo>
                    <a:pt x="35223" y="55868"/>
                    <a:pt x="34592" y="56052"/>
                    <a:pt x="33794" y="56052"/>
                  </a:cubicBezTo>
                  <a:cubicBezTo>
                    <a:pt x="32374" y="56052"/>
                    <a:pt x="30779" y="55447"/>
                    <a:pt x="29841" y="54930"/>
                  </a:cubicBezTo>
                  <a:cubicBezTo>
                    <a:pt x="27544" y="53650"/>
                    <a:pt x="25799" y="51476"/>
                    <a:pt x="24335" y="49539"/>
                  </a:cubicBezTo>
                  <a:cubicBezTo>
                    <a:pt x="23888" y="48952"/>
                    <a:pt x="23433" y="48355"/>
                    <a:pt x="22985" y="47759"/>
                  </a:cubicBezTo>
                  <a:cubicBezTo>
                    <a:pt x="20171" y="44042"/>
                    <a:pt x="17270" y="40203"/>
                    <a:pt x="14579" y="36311"/>
                  </a:cubicBezTo>
                  <a:cubicBezTo>
                    <a:pt x="10984" y="31103"/>
                    <a:pt x="8328" y="26606"/>
                    <a:pt x="6216" y="22170"/>
                  </a:cubicBezTo>
                  <a:cubicBezTo>
                    <a:pt x="4901" y="19400"/>
                    <a:pt x="3787" y="16595"/>
                    <a:pt x="2902" y="13834"/>
                  </a:cubicBezTo>
                  <a:cubicBezTo>
                    <a:pt x="2429" y="12335"/>
                    <a:pt x="2060" y="10818"/>
                    <a:pt x="1657" y="9012"/>
                  </a:cubicBezTo>
                  <a:cubicBezTo>
                    <a:pt x="1543" y="8513"/>
                    <a:pt x="1420" y="8013"/>
                    <a:pt x="1298" y="7531"/>
                  </a:cubicBezTo>
                  <a:cubicBezTo>
                    <a:pt x="1192" y="7101"/>
                    <a:pt x="1079" y="6645"/>
                    <a:pt x="973" y="6198"/>
                  </a:cubicBezTo>
                  <a:cubicBezTo>
                    <a:pt x="947" y="6076"/>
                    <a:pt x="921" y="5953"/>
                    <a:pt x="886" y="5830"/>
                  </a:cubicBezTo>
                  <a:cubicBezTo>
                    <a:pt x="728" y="5181"/>
                    <a:pt x="553" y="4445"/>
                    <a:pt x="640" y="3805"/>
                  </a:cubicBezTo>
                  <a:cubicBezTo>
                    <a:pt x="754" y="3025"/>
                    <a:pt x="1517" y="2560"/>
                    <a:pt x="2201" y="2157"/>
                  </a:cubicBezTo>
                  <a:lnTo>
                    <a:pt x="2218" y="2139"/>
                  </a:lnTo>
                  <a:cubicBezTo>
                    <a:pt x="2306" y="2087"/>
                    <a:pt x="2393" y="2034"/>
                    <a:pt x="2481" y="1982"/>
                  </a:cubicBezTo>
                  <a:cubicBezTo>
                    <a:pt x="3331" y="1447"/>
                    <a:pt x="4269" y="1061"/>
                    <a:pt x="5269" y="816"/>
                  </a:cubicBezTo>
                  <a:cubicBezTo>
                    <a:pt x="6014" y="640"/>
                    <a:pt x="6768" y="553"/>
                    <a:pt x="7531" y="553"/>
                  </a:cubicBezTo>
                  <a:close/>
                  <a:moveTo>
                    <a:pt x="7531" y="0"/>
                  </a:moveTo>
                  <a:cubicBezTo>
                    <a:pt x="6733" y="0"/>
                    <a:pt x="5926" y="97"/>
                    <a:pt x="5137" y="290"/>
                  </a:cubicBezTo>
                  <a:cubicBezTo>
                    <a:pt x="4085" y="544"/>
                    <a:pt x="3086" y="956"/>
                    <a:pt x="2192" y="1517"/>
                  </a:cubicBezTo>
                  <a:cubicBezTo>
                    <a:pt x="2104" y="1570"/>
                    <a:pt x="2017" y="1622"/>
                    <a:pt x="1920" y="1684"/>
                  </a:cubicBezTo>
                  <a:cubicBezTo>
                    <a:pt x="1131" y="2157"/>
                    <a:pt x="246" y="2692"/>
                    <a:pt x="97" y="3735"/>
                  </a:cubicBezTo>
                  <a:cubicBezTo>
                    <a:pt x="0" y="4471"/>
                    <a:pt x="184" y="5260"/>
                    <a:pt x="351" y="5953"/>
                  </a:cubicBezTo>
                  <a:lnTo>
                    <a:pt x="360" y="5979"/>
                  </a:lnTo>
                  <a:cubicBezTo>
                    <a:pt x="386" y="6093"/>
                    <a:pt x="412" y="6207"/>
                    <a:pt x="439" y="6321"/>
                  </a:cubicBezTo>
                  <a:cubicBezTo>
                    <a:pt x="544" y="6768"/>
                    <a:pt x="658" y="7224"/>
                    <a:pt x="772" y="7680"/>
                  </a:cubicBezTo>
                  <a:cubicBezTo>
                    <a:pt x="894" y="8153"/>
                    <a:pt x="1017" y="8644"/>
                    <a:pt x="1122" y="9135"/>
                  </a:cubicBezTo>
                  <a:cubicBezTo>
                    <a:pt x="1526" y="10958"/>
                    <a:pt x="1894" y="12475"/>
                    <a:pt x="2385" y="14000"/>
                  </a:cubicBezTo>
                  <a:cubicBezTo>
                    <a:pt x="3270" y="16788"/>
                    <a:pt x="4392" y="19611"/>
                    <a:pt x="5716" y="22398"/>
                  </a:cubicBezTo>
                  <a:cubicBezTo>
                    <a:pt x="7846" y="26869"/>
                    <a:pt x="10520" y="31393"/>
                    <a:pt x="14131" y="36617"/>
                  </a:cubicBezTo>
                  <a:cubicBezTo>
                    <a:pt x="16832" y="40527"/>
                    <a:pt x="19733" y="44376"/>
                    <a:pt x="22547" y="48092"/>
                  </a:cubicBezTo>
                  <a:cubicBezTo>
                    <a:pt x="22994" y="48680"/>
                    <a:pt x="23450" y="49276"/>
                    <a:pt x="23897" y="49872"/>
                  </a:cubicBezTo>
                  <a:cubicBezTo>
                    <a:pt x="25396" y="51853"/>
                    <a:pt x="27184" y="54080"/>
                    <a:pt x="29578" y="55404"/>
                  </a:cubicBezTo>
                  <a:cubicBezTo>
                    <a:pt x="30577" y="55956"/>
                    <a:pt x="32278" y="56605"/>
                    <a:pt x="33794" y="56605"/>
                  </a:cubicBezTo>
                  <a:cubicBezTo>
                    <a:pt x="34706" y="56605"/>
                    <a:pt x="35460" y="56377"/>
                    <a:pt x="36030" y="55921"/>
                  </a:cubicBezTo>
                  <a:cubicBezTo>
                    <a:pt x="37616" y="54650"/>
                    <a:pt x="37099" y="53028"/>
                    <a:pt x="36599" y="51459"/>
                  </a:cubicBezTo>
                  <a:cubicBezTo>
                    <a:pt x="36485" y="51117"/>
                    <a:pt x="36372" y="50749"/>
                    <a:pt x="36284" y="50407"/>
                  </a:cubicBezTo>
                  <a:cubicBezTo>
                    <a:pt x="35135" y="45787"/>
                    <a:pt x="35241" y="40974"/>
                    <a:pt x="36573" y="36495"/>
                  </a:cubicBezTo>
                  <a:cubicBezTo>
                    <a:pt x="36801" y="35723"/>
                    <a:pt x="37073" y="34952"/>
                    <a:pt x="37336" y="34198"/>
                  </a:cubicBezTo>
                  <a:cubicBezTo>
                    <a:pt x="37906" y="32567"/>
                    <a:pt x="38493" y="30884"/>
                    <a:pt x="38712" y="29131"/>
                  </a:cubicBezTo>
                  <a:cubicBezTo>
                    <a:pt x="39177" y="25414"/>
                    <a:pt x="38055" y="21399"/>
                    <a:pt x="35276" y="16858"/>
                  </a:cubicBezTo>
                  <a:cubicBezTo>
                    <a:pt x="34092" y="14903"/>
                    <a:pt x="32400" y="12528"/>
                    <a:pt x="29867" y="11423"/>
                  </a:cubicBezTo>
                  <a:cubicBezTo>
                    <a:pt x="28710" y="10923"/>
                    <a:pt x="27447" y="10722"/>
                    <a:pt x="26229" y="10529"/>
                  </a:cubicBezTo>
                  <a:cubicBezTo>
                    <a:pt x="25230" y="10371"/>
                    <a:pt x="24204" y="10204"/>
                    <a:pt x="23248" y="9871"/>
                  </a:cubicBezTo>
                  <a:cubicBezTo>
                    <a:pt x="20820" y="9021"/>
                    <a:pt x="18927" y="7119"/>
                    <a:pt x="17094" y="5278"/>
                  </a:cubicBezTo>
                  <a:cubicBezTo>
                    <a:pt x="15359" y="3542"/>
                    <a:pt x="13562" y="1736"/>
                    <a:pt x="11282" y="754"/>
                  </a:cubicBezTo>
                  <a:cubicBezTo>
                    <a:pt x="10134" y="263"/>
                    <a:pt x="8837" y="0"/>
                    <a:pt x="7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8"/>
            <p:cNvSpPr/>
            <p:nvPr/>
          </p:nvSpPr>
          <p:spPr>
            <a:xfrm rot="9900026">
              <a:off x="8397666" y="-192462"/>
              <a:ext cx="828277" cy="1194948"/>
            </a:xfrm>
            <a:custGeom>
              <a:avLst/>
              <a:gdLst/>
              <a:ahLst/>
              <a:cxnLst/>
              <a:rect l="l" t="t" r="r" b="b"/>
              <a:pathLst>
                <a:path w="27308" h="39397" extrusionOk="0">
                  <a:moveTo>
                    <a:pt x="5287" y="544"/>
                  </a:moveTo>
                  <a:cubicBezTo>
                    <a:pt x="6146" y="544"/>
                    <a:pt x="6961" y="711"/>
                    <a:pt x="7715" y="1035"/>
                  </a:cubicBezTo>
                  <a:cubicBezTo>
                    <a:pt x="9205" y="1684"/>
                    <a:pt x="10424" y="2894"/>
                    <a:pt x="11589" y="4077"/>
                  </a:cubicBezTo>
                  <a:cubicBezTo>
                    <a:pt x="12896" y="5383"/>
                    <a:pt x="14254" y="6742"/>
                    <a:pt x="16034" y="7365"/>
                  </a:cubicBezTo>
                  <a:cubicBezTo>
                    <a:pt x="16735" y="7610"/>
                    <a:pt x="17472" y="7724"/>
                    <a:pt x="18182" y="7838"/>
                  </a:cubicBezTo>
                  <a:cubicBezTo>
                    <a:pt x="18997" y="7969"/>
                    <a:pt x="19839" y="8101"/>
                    <a:pt x="20584" y="8425"/>
                  </a:cubicBezTo>
                  <a:cubicBezTo>
                    <a:pt x="22223" y="9135"/>
                    <a:pt x="23336" y="10713"/>
                    <a:pt x="24125" y="12011"/>
                  </a:cubicBezTo>
                  <a:cubicBezTo>
                    <a:pt x="25992" y="15061"/>
                    <a:pt x="26746" y="17744"/>
                    <a:pt x="26440" y="20216"/>
                  </a:cubicBezTo>
                  <a:cubicBezTo>
                    <a:pt x="26290" y="21382"/>
                    <a:pt x="25896" y="22530"/>
                    <a:pt x="25510" y="23635"/>
                  </a:cubicBezTo>
                  <a:cubicBezTo>
                    <a:pt x="25326" y="24161"/>
                    <a:pt x="25133" y="24696"/>
                    <a:pt x="24976" y="25239"/>
                  </a:cubicBezTo>
                  <a:cubicBezTo>
                    <a:pt x="24029" y="28421"/>
                    <a:pt x="23959" y="31840"/>
                    <a:pt x="24774" y="35127"/>
                  </a:cubicBezTo>
                  <a:cubicBezTo>
                    <a:pt x="24835" y="35382"/>
                    <a:pt x="24914" y="35636"/>
                    <a:pt x="24993" y="35890"/>
                  </a:cubicBezTo>
                  <a:cubicBezTo>
                    <a:pt x="25335" y="36951"/>
                    <a:pt x="25607" y="37792"/>
                    <a:pt x="24748" y="38476"/>
                  </a:cubicBezTo>
                  <a:cubicBezTo>
                    <a:pt x="24417" y="38743"/>
                    <a:pt x="23974" y="38849"/>
                    <a:pt x="23491" y="38849"/>
                  </a:cubicBezTo>
                  <a:cubicBezTo>
                    <a:pt x="22564" y="38849"/>
                    <a:pt x="21492" y="38459"/>
                    <a:pt x="20794" y="38073"/>
                  </a:cubicBezTo>
                  <a:cubicBezTo>
                    <a:pt x="19225" y="37205"/>
                    <a:pt x="18015" y="35706"/>
                    <a:pt x="17007" y="34365"/>
                  </a:cubicBezTo>
                  <a:cubicBezTo>
                    <a:pt x="9792" y="24818"/>
                    <a:pt x="4980" y="13676"/>
                    <a:pt x="667" y="3095"/>
                  </a:cubicBezTo>
                  <a:cubicBezTo>
                    <a:pt x="614" y="2973"/>
                    <a:pt x="562" y="2841"/>
                    <a:pt x="570" y="2736"/>
                  </a:cubicBezTo>
                  <a:cubicBezTo>
                    <a:pt x="579" y="2587"/>
                    <a:pt x="711" y="2438"/>
                    <a:pt x="851" y="2306"/>
                  </a:cubicBezTo>
                  <a:cubicBezTo>
                    <a:pt x="1999" y="1184"/>
                    <a:pt x="3612" y="544"/>
                    <a:pt x="5287" y="544"/>
                  </a:cubicBezTo>
                  <a:close/>
                  <a:moveTo>
                    <a:pt x="5287" y="1"/>
                  </a:moveTo>
                  <a:cubicBezTo>
                    <a:pt x="3472" y="1"/>
                    <a:pt x="1719" y="693"/>
                    <a:pt x="465" y="1912"/>
                  </a:cubicBezTo>
                  <a:cubicBezTo>
                    <a:pt x="263" y="2113"/>
                    <a:pt x="44" y="2359"/>
                    <a:pt x="18" y="2692"/>
                  </a:cubicBezTo>
                  <a:cubicBezTo>
                    <a:pt x="0" y="2929"/>
                    <a:pt x="88" y="3130"/>
                    <a:pt x="158" y="3297"/>
                  </a:cubicBezTo>
                  <a:cubicBezTo>
                    <a:pt x="4489" y="13922"/>
                    <a:pt x="9319" y="25090"/>
                    <a:pt x="16569" y="34698"/>
                  </a:cubicBezTo>
                  <a:cubicBezTo>
                    <a:pt x="17612" y="36074"/>
                    <a:pt x="18857" y="37626"/>
                    <a:pt x="20531" y="38555"/>
                  </a:cubicBezTo>
                  <a:cubicBezTo>
                    <a:pt x="21232" y="38941"/>
                    <a:pt x="22425" y="39397"/>
                    <a:pt x="23494" y="39397"/>
                  </a:cubicBezTo>
                  <a:cubicBezTo>
                    <a:pt x="24152" y="39397"/>
                    <a:pt x="24686" y="39230"/>
                    <a:pt x="25090" y="38906"/>
                  </a:cubicBezTo>
                  <a:cubicBezTo>
                    <a:pt x="26238" y="37985"/>
                    <a:pt x="25843" y="36732"/>
                    <a:pt x="25519" y="35715"/>
                  </a:cubicBezTo>
                  <a:cubicBezTo>
                    <a:pt x="25440" y="35478"/>
                    <a:pt x="25361" y="35233"/>
                    <a:pt x="25300" y="34996"/>
                  </a:cubicBezTo>
                  <a:cubicBezTo>
                    <a:pt x="24511" y="31805"/>
                    <a:pt x="24581" y="28491"/>
                    <a:pt x="25502" y="25397"/>
                  </a:cubicBezTo>
                  <a:cubicBezTo>
                    <a:pt x="25659" y="24871"/>
                    <a:pt x="25843" y="24327"/>
                    <a:pt x="26028" y="23810"/>
                  </a:cubicBezTo>
                  <a:cubicBezTo>
                    <a:pt x="26422" y="22679"/>
                    <a:pt x="26834" y="21505"/>
                    <a:pt x="26983" y="20286"/>
                  </a:cubicBezTo>
                  <a:cubicBezTo>
                    <a:pt x="27307" y="17691"/>
                    <a:pt x="26527" y="14886"/>
                    <a:pt x="24599" y="11721"/>
                  </a:cubicBezTo>
                  <a:cubicBezTo>
                    <a:pt x="23766" y="10363"/>
                    <a:pt x="22582" y="8697"/>
                    <a:pt x="20803" y="7926"/>
                  </a:cubicBezTo>
                  <a:cubicBezTo>
                    <a:pt x="19996" y="7575"/>
                    <a:pt x="19120" y="7435"/>
                    <a:pt x="18269" y="7294"/>
                  </a:cubicBezTo>
                  <a:cubicBezTo>
                    <a:pt x="17577" y="7189"/>
                    <a:pt x="16867" y="7075"/>
                    <a:pt x="16209" y="6847"/>
                  </a:cubicBezTo>
                  <a:cubicBezTo>
                    <a:pt x="14552" y="6269"/>
                    <a:pt x="13246" y="4954"/>
                    <a:pt x="11984" y="3683"/>
                  </a:cubicBezTo>
                  <a:cubicBezTo>
                    <a:pt x="10774" y="2473"/>
                    <a:pt x="9521" y="1219"/>
                    <a:pt x="7925" y="536"/>
                  </a:cubicBezTo>
                  <a:cubicBezTo>
                    <a:pt x="7110" y="176"/>
                    <a:pt x="6225" y="1"/>
                    <a:pt x="5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8"/>
            <p:cNvSpPr/>
            <p:nvPr/>
          </p:nvSpPr>
          <p:spPr>
            <a:xfrm rot="9900026">
              <a:off x="8028667" y="405321"/>
              <a:ext cx="1025853" cy="826548"/>
            </a:xfrm>
            <a:custGeom>
              <a:avLst/>
              <a:gdLst/>
              <a:ahLst/>
              <a:cxnLst/>
              <a:rect l="l" t="t" r="r" b="b"/>
              <a:pathLst>
                <a:path w="33822" h="27251" extrusionOk="0">
                  <a:moveTo>
                    <a:pt x="17519" y="554"/>
                  </a:moveTo>
                  <a:cubicBezTo>
                    <a:pt x="17756" y="554"/>
                    <a:pt x="17995" y="560"/>
                    <a:pt x="18235" y="574"/>
                  </a:cubicBezTo>
                  <a:cubicBezTo>
                    <a:pt x="21566" y="767"/>
                    <a:pt x="24660" y="2187"/>
                    <a:pt x="26992" y="3397"/>
                  </a:cubicBezTo>
                  <a:cubicBezTo>
                    <a:pt x="28605" y="4247"/>
                    <a:pt x="30271" y="5220"/>
                    <a:pt x="31463" y="6649"/>
                  </a:cubicBezTo>
                  <a:cubicBezTo>
                    <a:pt x="32734" y="8175"/>
                    <a:pt x="33243" y="10094"/>
                    <a:pt x="32796" y="11664"/>
                  </a:cubicBezTo>
                  <a:cubicBezTo>
                    <a:pt x="31849" y="14933"/>
                    <a:pt x="27553" y="15784"/>
                    <a:pt x="25747" y="16003"/>
                  </a:cubicBezTo>
                  <a:cubicBezTo>
                    <a:pt x="25230" y="16064"/>
                    <a:pt x="24704" y="16108"/>
                    <a:pt x="24196" y="16161"/>
                  </a:cubicBezTo>
                  <a:cubicBezTo>
                    <a:pt x="21619" y="16406"/>
                    <a:pt x="18954" y="16660"/>
                    <a:pt x="16920" y="18273"/>
                  </a:cubicBezTo>
                  <a:cubicBezTo>
                    <a:pt x="16262" y="18799"/>
                    <a:pt x="15421" y="19667"/>
                    <a:pt x="14439" y="20675"/>
                  </a:cubicBezTo>
                  <a:cubicBezTo>
                    <a:pt x="11976" y="23218"/>
                    <a:pt x="8609" y="26698"/>
                    <a:pt x="5927" y="26698"/>
                  </a:cubicBezTo>
                  <a:cubicBezTo>
                    <a:pt x="5778" y="26698"/>
                    <a:pt x="5620" y="26689"/>
                    <a:pt x="5480" y="26663"/>
                  </a:cubicBezTo>
                  <a:cubicBezTo>
                    <a:pt x="4428" y="26496"/>
                    <a:pt x="3551" y="25707"/>
                    <a:pt x="2876" y="24305"/>
                  </a:cubicBezTo>
                  <a:cubicBezTo>
                    <a:pt x="1912" y="22332"/>
                    <a:pt x="2499" y="18519"/>
                    <a:pt x="4524" y="13566"/>
                  </a:cubicBezTo>
                  <a:cubicBezTo>
                    <a:pt x="6269" y="9297"/>
                    <a:pt x="8644" y="5290"/>
                    <a:pt x="9994" y="3695"/>
                  </a:cubicBezTo>
                  <a:cubicBezTo>
                    <a:pt x="11679" y="1701"/>
                    <a:pt x="14451" y="554"/>
                    <a:pt x="17519" y="554"/>
                  </a:cubicBezTo>
                  <a:close/>
                  <a:moveTo>
                    <a:pt x="17526" y="1"/>
                  </a:moveTo>
                  <a:cubicBezTo>
                    <a:pt x="14293" y="1"/>
                    <a:pt x="11366" y="1218"/>
                    <a:pt x="9574" y="3336"/>
                  </a:cubicBezTo>
                  <a:cubicBezTo>
                    <a:pt x="6716" y="6719"/>
                    <a:pt x="1" y="19658"/>
                    <a:pt x="2377" y="24541"/>
                  </a:cubicBezTo>
                  <a:cubicBezTo>
                    <a:pt x="3148" y="26110"/>
                    <a:pt x="4156" y="27013"/>
                    <a:pt x="5392" y="27206"/>
                  </a:cubicBezTo>
                  <a:cubicBezTo>
                    <a:pt x="5568" y="27233"/>
                    <a:pt x="5743" y="27250"/>
                    <a:pt x="5927" y="27250"/>
                  </a:cubicBezTo>
                  <a:cubicBezTo>
                    <a:pt x="8837" y="27250"/>
                    <a:pt x="12309" y="23665"/>
                    <a:pt x="14842" y="21052"/>
                  </a:cubicBezTo>
                  <a:cubicBezTo>
                    <a:pt x="15798" y="20062"/>
                    <a:pt x="16631" y="19203"/>
                    <a:pt x="17262" y="18703"/>
                  </a:cubicBezTo>
                  <a:cubicBezTo>
                    <a:pt x="19173" y="17186"/>
                    <a:pt x="21750" y="16941"/>
                    <a:pt x="24257" y="16704"/>
                  </a:cubicBezTo>
                  <a:cubicBezTo>
                    <a:pt x="24766" y="16660"/>
                    <a:pt x="25300" y="16608"/>
                    <a:pt x="25809" y="16546"/>
                  </a:cubicBezTo>
                  <a:cubicBezTo>
                    <a:pt x="27729" y="16318"/>
                    <a:pt x="32287" y="15398"/>
                    <a:pt x="33322" y="11813"/>
                  </a:cubicBezTo>
                  <a:cubicBezTo>
                    <a:pt x="33821" y="10068"/>
                    <a:pt x="33269" y="7955"/>
                    <a:pt x="31884" y="6299"/>
                  </a:cubicBezTo>
                  <a:cubicBezTo>
                    <a:pt x="30630" y="4800"/>
                    <a:pt x="28912" y="3783"/>
                    <a:pt x="27246" y="2915"/>
                  </a:cubicBezTo>
                  <a:cubicBezTo>
                    <a:pt x="24871" y="1679"/>
                    <a:pt x="21697" y="224"/>
                    <a:pt x="18270" y="22"/>
                  </a:cubicBezTo>
                  <a:cubicBezTo>
                    <a:pt x="18020" y="8"/>
                    <a:pt x="17772" y="1"/>
                    <a:pt x="17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8"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29"/>
          <p:cNvPicPr preferRelativeResize="0"/>
          <p:nvPr/>
        </p:nvPicPr>
        <p:blipFill rotWithShape="1">
          <a:blip r:embed="rId2">
            <a:alphaModFix/>
          </a:blip>
          <a:srcRect t="15132" b="472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29"/>
          <p:cNvSpPr/>
          <p:nvPr/>
        </p:nvSpPr>
        <p:spPr>
          <a:xfrm>
            <a:off x="0" y="-4875"/>
            <a:ext cx="9144000" cy="5143500"/>
          </a:xfrm>
          <a:prstGeom prst="rect">
            <a:avLst/>
          </a:prstGeom>
          <a:solidFill>
            <a:srgbClr val="F1EAEA">
              <a:alpha val="65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29"/>
          <p:cNvSpPr/>
          <p:nvPr/>
        </p:nvSpPr>
        <p:spPr>
          <a:xfrm rot="-3870367" flipH="1">
            <a:off x="317221" y="3700908"/>
            <a:ext cx="574630" cy="1997806"/>
          </a:xfrm>
          <a:custGeom>
            <a:avLst/>
            <a:gdLst/>
            <a:ahLst/>
            <a:cxnLst/>
            <a:rect l="l" t="t" r="r" b="b"/>
            <a:pathLst>
              <a:path w="22986" h="79915" extrusionOk="0">
                <a:moveTo>
                  <a:pt x="14982" y="544"/>
                </a:moveTo>
                <a:cubicBezTo>
                  <a:pt x="15359" y="544"/>
                  <a:pt x="15718" y="596"/>
                  <a:pt x="16042" y="693"/>
                </a:cubicBezTo>
                <a:cubicBezTo>
                  <a:pt x="17042" y="1008"/>
                  <a:pt x="17769" y="1797"/>
                  <a:pt x="18190" y="3051"/>
                </a:cubicBezTo>
                <a:cubicBezTo>
                  <a:pt x="18927" y="5251"/>
                  <a:pt x="18988" y="7601"/>
                  <a:pt x="19049" y="9862"/>
                </a:cubicBezTo>
                <a:cubicBezTo>
                  <a:pt x="19093" y="11405"/>
                  <a:pt x="19128" y="12992"/>
                  <a:pt x="19382" y="14544"/>
                </a:cubicBezTo>
                <a:cubicBezTo>
                  <a:pt x="19488" y="15184"/>
                  <a:pt x="19637" y="15859"/>
                  <a:pt x="19865" y="16691"/>
                </a:cubicBezTo>
                <a:cubicBezTo>
                  <a:pt x="20005" y="17209"/>
                  <a:pt x="20163" y="17735"/>
                  <a:pt x="20312" y="18243"/>
                </a:cubicBezTo>
                <a:cubicBezTo>
                  <a:pt x="21022" y="20610"/>
                  <a:pt x="21758" y="23056"/>
                  <a:pt x="21179" y="25545"/>
                </a:cubicBezTo>
                <a:cubicBezTo>
                  <a:pt x="20513" y="28368"/>
                  <a:pt x="18576" y="30078"/>
                  <a:pt x="16516" y="31883"/>
                </a:cubicBezTo>
                <a:cubicBezTo>
                  <a:pt x="15578" y="32707"/>
                  <a:pt x="14605" y="33558"/>
                  <a:pt x="13754" y="34531"/>
                </a:cubicBezTo>
                <a:cubicBezTo>
                  <a:pt x="11545" y="37082"/>
                  <a:pt x="10160" y="40299"/>
                  <a:pt x="9871" y="43595"/>
                </a:cubicBezTo>
                <a:cubicBezTo>
                  <a:pt x="9678" y="45752"/>
                  <a:pt x="9932" y="47856"/>
                  <a:pt x="10634" y="49863"/>
                </a:cubicBezTo>
                <a:cubicBezTo>
                  <a:pt x="11843" y="53326"/>
                  <a:pt x="13939" y="56359"/>
                  <a:pt x="15964" y="59296"/>
                </a:cubicBezTo>
                <a:cubicBezTo>
                  <a:pt x="18252" y="62601"/>
                  <a:pt x="20610" y="66019"/>
                  <a:pt x="21644" y="70008"/>
                </a:cubicBezTo>
                <a:cubicBezTo>
                  <a:pt x="21767" y="70517"/>
                  <a:pt x="22205" y="72305"/>
                  <a:pt x="22310" y="74172"/>
                </a:cubicBezTo>
                <a:cubicBezTo>
                  <a:pt x="22433" y="76460"/>
                  <a:pt x="22047" y="78021"/>
                  <a:pt x="21162" y="78810"/>
                </a:cubicBezTo>
                <a:cubicBezTo>
                  <a:pt x="20741" y="79180"/>
                  <a:pt x="20200" y="79365"/>
                  <a:pt x="19541" y="79365"/>
                </a:cubicBezTo>
                <a:cubicBezTo>
                  <a:pt x="18923" y="79365"/>
                  <a:pt x="18203" y="79202"/>
                  <a:pt x="17384" y="78880"/>
                </a:cubicBezTo>
                <a:cubicBezTo>
                  <a:pt x="10862" y="76294"/>
                  <a:pt x="7241" y="66686"/>
                  <a:pt x="4594" y="59681"/>
                </a:cubicBezTo>
                <a:lnTo>
                  <a:pt x="4585" y="59664"/>
                </a:lnTo>
                <a:cubicBezTo>
                  <a:pt x="4120" y="58437"/>
                  <a:pt x="3691" y="57288"/>
                  <a:pt x="3270" y="56263"/>
                </a:cubicBezTo>
                <a:cubicBezTo>
                  <a:pt x="465" y="49363"/>
                  <a:pt x="105" y="43849"/>
                  <a:pt x="2060" y="37827"/>
                </a:cubicBezTo>
                <a:cubicBezTo>
                  <a:pt x="2639" y="36030"/>
                  <a:pt x="3384" y="34250"/>
                  <a:pt x="4112" y="32523"/>
                </a:cubicBezTo>
                <a:cubicBezTo>
                  <a:pt x="5076" y="30209"/>
                  <a:pt x="6075" y="27816"/>
                  <a:pt x="6706" y="25335"/>
                </a:cubicBezTo>
                <a:cubicBezTo>
                  <a:pt x="6934" y="24450"/>
                  <a:pt x="7083" y="23582"/>
                  <a:pt x="7162" y="22679"/>
                </a:cubicBezTo>
                <a:cubicBezTo>
                  <a:pt x="7390" y="20172"/>
                  <a:pt x="7031" y="17927"/>
                  <a:pt x="6645" y="15561"/>
                </a:cubicBezTo>
                <a:cubicBezTo>
                  <a:pt x="6470" y="14465"/>
                  <a:pt x="6286" y="13343"/>
                  <a:pt x="6154" y="12142"/>
                </a:cubicBezTo>
                <a:cubicBezTo>
                  <a:pt x="6075" y="11432"/>
                  <a:pt x="6066" y="10695"/>
                  <a:pt x="6137" y="9976"/>
                </a:cubicBezTo>
                <a:cubicBezTo>
                  <a:pt x="6400" y="6978"/>
                  <a:pt x="7899" y="4182"/>
                  <a:pt x="10143" y="2490"/>
                </a:cubicBezTo>
                <a:cubicBezTo>
                  <a:pt x="11765" y="1271"/>
                  <a:pt x="13570" y="544"/>
                  <a:pt x="14982" y="544"/>
                </a:cubicBezTo>
                <a:close/>
                <a:moveTo>
                  <a:pt x="14990" y="1"/>
                </a:moveTo>
                <a:cubicBezTo>
                  <a:pt x="13207" y="1"/>
                  <a:pt x="11236" y="980"/>
                  <a:pt x="9810" y="2052"/>
                </a:cubicBezTo>
                <a:cubicBezTo>
                  <a:pt x="6820" y="4305"/>
                  <a:pt x="5172" y="8293"/>
                  <a:pt x="5611" y="12203"/>
                </a:cubicBezTo>
                <a:cubicBezTo>
                  <a:pt x="5742" y="13413"/>
                  <a:pt x="5926" y="14552"/>
                  <a:pt x="6102" y="15648"/>
                </a:cubicBezTo>
                <a:cubicBezTo>
                  <a:pt x="6601" y="18752"/>
                  <a:pt x="7075" y="21679"/>
                  <a:pt x="6180" y="25204"/>
                </a:cubicBezTo>
                <a:cubicBezTo>
                  <a:pt x="5549" y="27641"/>
                  <a:pt x="4559" y="30016"/>
                  <a:pt x="3603" y="32322"/>
                </a:cubicBezTo>
                <a:cubicBezTo>
                  <a:pt x="2876" y="34049"/>
                  <a:pt x="2130" y="35837"/>
                  <a:pt x="1534" y="37652"/>
                </a:cubicBezTo>
                <a:cubicBezTo>
                  <a:pt x="921" y="39571"/>
                  <a:pt x="535" y="41386"/>
                  <a:pt x="368" y="43218"/>
                </a:cubicBezTo>
                <a:cubicBezTo>
                  <a:pt x="0" y="47338"/>
                  <a:pt x="763" y="51546"/>
                  <a:pt x="2762" y="56464"/>
                </a:cubicBezTo>
                <a:cubicBezTo>
                  <a:pt x="3174" y="57490"/>
                  <a:pt x="3612" y="58647"/>
                  <a:pt x="4077" y="59874"/>
                </a:cubicBezTo>
                <a:cubicBezTo>
                  <a:pt x="6759" y="66975"/>
                  <a:pt x="10441" y="76706"/>
                  <a:pt x="17182" y="79388"/>
                </a:cubicBezTo>
                <a:cubicBezTo>
                  <a:pt x="18067" y="79739"/>
                  <a:pt x="18856" y="79914"/>
                  <a:pt x="19540" y="79914"/>
                </a:cubicBezTo>
                <a:cubicBezTo>
                  <a:pt x="20338" y="79914"/>
                  <a:pt x="21004" y="79677"/>
                  <a:pt x="21521" y="79222"/>
                </a:cubicBezTo>
                <a:cubicBezTo>
                  <a:pt x="22538" y="78319"/>
                  <a:pt x="22985" y="76618"/>
                  <a:pt x="22854" y="74163"/>
                </a:cubicBezTo>
                <a:cubicBezTo>
                  <a:pt x="22749" y="72235"/>
                  <a:pt x="22302" y="70385"/>
                  <a:pt x="22170" y="69868"/>
                </a:cubicBezTo>
                <a:cubicBezTo>
                  <a:pt x="21118" y="65783"/>
                  <a:pt x="18725" y="62329"/>
                  <a:pt x="16419" y="58980"/>
                </a:cubicBezTo>
                <a:cubicBezTo>
                  <a:pt x="14412" y="56078"/>
                  <a:pt x="12343" y="53072"/>
                  <a:pt x="11151" y="49679"/>
                </a:cubicBezTo>
                <a:cubicBezTo>
                  <a:pt x="9415" y="44709"/>
                  <a:pt x="10572" y="39037"/>
                  <a:pt x="14175" y="34890"/>
                </a:cubicBezTo>
                <a:cubicBezTo>
                  <a:pt x="14991" y="33952"/>
                  <a:pt x="15946" y="33111"/>
                  <a:pt x="16875" y="32295"/>
                </a:cubicBezTo>
                <a:cubicBezTo>
                  <a:pt x="19005" y="30428"/>
                  <a:pt x="21013" y="28666"/>
                  <a:pt x="21705" y="25668"/>
                </a:cubicBezTo>
                <a:cubicBezTo>
                  <a:pt x="22319" y="23038"/>
                  <a:pt x="21565" y="20522"/>
                  <a:pt x="20838" y="18085"/>
                </a:cubicBezTo>
                <a:lnTo>
                  <a:pt x="20838" y="18059"/>
                </a:lnTo>
                <a:cubicBezTo>
                  <a:pt x="20689" y="17568"/>
                  <a:pt x="20531" y="17051"/>
                  <a:pt x="20391" y="16542"/>
                </a:cubicBezTo>
                <a:cubicBezTo>
                  <a:pt x="20171" y="15736"/>
                  <a:pt x="20022" y="15078"/>
                  <a:pt x="19926" y="14456"/>
                </a:cubicBezTo>
                <a:cubicBezTo>
                  <a:pt x="19680" y="12948"/>
                  <a:pt x="19637" y="11370"/>
                  <a:pt x="19593" y="9854"/>
                </a:cubicBezTo>
                <a:cubicBezTo>
                  <a:pt x="19540" y="7539"/>
                  <a:pt x="19479" y="5155"/>
                  <a:pt x="18707" y="2876"/>
                </a:cubicBezTo>
                <a:cubicBezTo>
                  <a:pt x="18225" y="1447"/>
                  <a:pt x="17384" y="535"/>
                  <a:pt x="16209" y="176"/>
                </a:cubicBezTo>
                <a:cubicBezTo>
                  <a:pt x="15820" y="55"/>
                  <a:pt x="15410" y="1"/>
                  <a:pt x="1499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9" name="Google Shape;609;p29"/>
          <p:cNvGrpSpPr/>
          <p:nvPr/>
        </p:nvGrpSpPr>
        <p:grpSpPr>
          <a:xfrm rot="10800000" flipH="1">
            <a:off x="7372949" y="2499751"/>
            <a:ext cx="2284275" cy="3200649"/>
            <a:chOff x="7416974" y="-410849"/>
            <a:chExt cx="2284275" cy="3200649"/>
          </a:xfrm>
        </p:grpSpPr>
        <p:sp>
          <p:nvSpPr>
            <p:cNvPr id="610" name="Google Shape;610;p29"/>
            <p:cNvSpPr/>
            <p:nvPr/>
          </p:nvSpPr>
          <p:spPr>
            <a:xfrm>
              <a:off x="8798301" y="791925"/>
              <a:ext cx="574650" cy="1997875"/>
            </a:xfrm>
            <a:custGeom>
              <a:avLst/>
              <a:gdLst/>
              <a:ahLst/>
              <a:cxnLst/>
              <a:rect l="l" t="t" r="r" b="b"/>
              <a:pathLst>
                <a:path w="22986" h="79915" extrusionOk="0">
                  <a:moveTo>
                    <a:pt x="14982" y="544"/>
                  </a:moveTo>
                  <a:cubicBezTo>
                    <a:pt x="15359" y="544"/>
                    <a:pt x="15718" y="596"/>
                    <a:pt x="16042" y="693"/>
                  </a:cubicBezTo>
                  <a:cubicBezTo>
                    <a:pt x="17042" y="1008"/>
                    <a:pt x="17769" y="1797"/>
                    <a:pt x="18190" y="3051"/>
                  </a:cubicBezTo>
                  <a:cubicBezTo>
                    <a:pt x="18927" y="5251"/>
                    <a:pt x="18988" y="7601"/>
                    <a:pt x="19049" y="9862"/>
                  </a:cubicBezTo>
                  <a:cubicBezTo>
                    <a:pt x="19093" y="11405"/>
                    <a:pt x="19128" y="12992"/>
                    <a:pt x="19382" y="14544"/>
                  </a:cubicBezTo>
                  <a:cubicBezTo>
                    <a:pt x="19488" y="15184"/>
                    <a:pt x="19637" y="15859"/>
                    <a:pt x="19865" y="16691"/>
                  </a:cubicBezTo>
                  <a:cubicBezTo>
                    <a:pt x="20005" y="17209"/>
                    <a:pt x="20163" y="17735"/>
                    <a:pt x="20312" y="18243"/>
                  </a:cubicBezTo>
                  <a:cubicBezTo>
                    <a:pt x="21022" y="20610"/>
                    <a:pt x="21758" y="23056"/>
                    <a:pt x="21179" y="25545"/>
                  </a:cubicBezTo>
                  <a:cubicBezTo>
                    <a:pt x="20513" y="28368"/>
                    <a:pt x="18576" y="30078"/>
                    <a:pt x="16516" y="31883"/>
                  </a:cubicBezTo>
                  <a:cubicBezTo>
                    <a:pt x="15578" y="32707"/>
                    <a:pt x="14605" y="33558"/>
                    <a:pt x="13754" y="34531"/>
                  </a:cubicBezTo>
                  <a:cubicBezTo>
                    <a:pt x="11545" y="37082"/>
                    <a:pt x="10160" y="40299"/>
                    <a:pt x="9871" y="43595"/>
                  </a:cubicBezTo>
                  <a:cubicBezTo>
                    <a:pt x="9678" y="45752"/>
                    <a:pt x="9932" y="47856"/>
                    <a:pt x="10634" y="49863"/>
                  </a:cubicBezTo>
                  <a:cubicBezTo>
                    <a:pt x="11843" y="53326"/>
                    <a:pt x="13939" y="56359"/>
                    <a:pt x="15964" y="59296"/>
                  </a:cubicBezTo>
                  <a:cubicBezTo>
                    <a:pt x="18252" y="62601"/>
                    <a:pt x="20610" y="66019"/>
                    <a:pt x="21644" y="70008"/>
                  </a:cubicBezTo>
                  <a:cubicBezTo>
                    <a:pt x="21767" y="70517"/>
                    <a:pt x="22205" y="72305"/>
                    <a:pt x="22310" y="74172"/>
                  </a:cubicBezTo>
                  <a:cubicBezTo>
                    <a:pt x="22433" y="76460"/>
                    <a:pt x="22047" y="78021"/>
                    <a:pt x="21162" y="78810"/>
                  </a:cubicBezTo>
                  <a:cubicBezTo>
                    <a:pt x="20741" y="79180"/>
                    <a:pt x="20200" y="79365"/>
                    <a:pt x="19541" y="79365"/>
                  </a:cubicBezTo>
                  <a:cubicBezTo>
                    <a:pt x="18923" y="79365"/>
                    <a:pt x="18203" y="79202"/>
                    <a:pt x="17384" y="78880"/>
                  </a:cubicBezTo>
                  <a:cubicBezTo>
                    <a:pt x="10862" y="76294"/>
                    <a:pt x="7241" y="66686"/>
                    <a:pt x="4594" y="59681"/>
                  </a:cubicBezTo>
                  <a:lnTo>
                    <a:pt x="4585" y="59664"/>
                  </a:lnTo>
                  <a:cubicBezTo>
                    <a:pt x="4120" y="58437"/>
                    <a:pt x="3691" y="57288"/>
                    <a:pt x="3270" y="56263"/>
                  </a:cubicBezTo>
                  <a:cubicBezTo>
                    <a:pt x="465" y="49363"/>
                    <a:pt x="105" y="43849"/>
                    <a:pt x="2060" y="37827"/>
                  </a:cubicBezTo>
                  <a:cubicBezTo>
                    <a:pt x="2639" y="36030"/>
                    <a:pt x="3384" y="34250"/>
                    <a:pt x="4112" y="32523"/>
                  </a:cubicBezTo>
                  <a:cubicBezTo>
                    <a:pt x="5076" y="30209"/>
                    <a:pt x="6075" y="27816"/>
                    <a:pt x="6706" y="25335"/>
                  </a:cubicBezTo>
                  <a:cubicBezTo>
                    <a:pt x="6934" y="24450"/>
                    <a:pt x="7083" y="23582"/>
                    <a:pt x="7162" y="22679"/>
                  </a:cubicBezTo>
                  <a:cubicBezTo>
                    <a:pt x="7390" y="20172"/>
                    <a:pt x="7031" y="17927"/>
                    <a:pt x="6645" y="15561"/>
                  </a:cubicBezTo>
                  <a:cubicBezTo>
                    <a:pt x="6470" y="14465"/>
                    <a:pt x="6286" y="13343"/>
                    <a:pt x="6154" y="12142"/>
                  </a:cubicBezTo>
                  <a:cubicBezTo>
                    <a:pt x="6075" y="11432"/>
                    <a:pt x="6066" y="10695"/>
                    <a:pt x="6137" y="9976"/>
                  </a:cubicBezTo>
                  <a:cubicBezTo>
                    <a:pt x="6400" y="6978"/>
                    <a:pt x="7899" y="4182"/>
                    <a:pt x="10143" y="2490"/>
                  </a:cubicBezTo>
                  <a:cubicBezTo>
                    <a:pt x="11765" y="1271"/>
                    <a:pt x="13570" y="544"/>
                    <a:pt x="14982" y="544"/>
                  </a:cubicBezTo>
                  <a:close/>
                  <a:moveTo>
                    <a:pt x="14990" y="1"/>
                  </a:moveTo>
                  <a:cubicBezTo>
                    <a:pt x="13207" y="1"/>
                    <a:pt x="11236" y="980"/>
                    <a:pt x="9810" y="2052"/>
                  </a:cubicBezTo>
                  <a:cubicBezTo>
                    <a:pt x="6820" y="4305"/>
                    <a:pt x="5172" y="8293"/>
                    <a:pt x="5611" y="12203"/>
                  </a:cubicBezTo>
                  <a:cubicBezTo>
                    <a:pt x="5742" y="13413"/>
                    <a:pt x="5926" y="14552"/>
                    <a:pt x="6102" y="15648"/>
                  </a:cubicBezTo>
                  <a:cubicBezTo>
                    <a:pt x="6601" y="18752"/>
                    <a:pt x="7075" y="21679"/>
                    <a:pt x="6180" y="25204"/>
                  </a:cubicBezTo>
                  <a:cubicBezTo>
                    <a:pt x="5549" y="27641"/>
                    <a:pt x="4559" y="30016"/>
                    <a:pt x="3603" y="32322"/>
                  </a:cubicBezTo>
                  <a:cubicBezTo>
                    <a:pt x="2876" y="34049"/>
                    <a:pt x="2130" y="35837"/>
                    <a:pt x="1534" y="37652"/>
                  </a:cubicBezTo>
                  <a:cubicBezTo>
                    <a:pt x="921" y="39571"/>
                    <a:pt x="535" y="41386"/>
                    <a:pt x="368" y="43218"/>
                  </a:cubicBezTo>
                  <a:cubicBezTo>
                    <a:pt x="0" y="47338"/>
                    <a:pt x="763" y="51546"/>
                    <a:pt x="2762" y="56464"/>
                  </a:cubicBezTo>
                  <a:cubicBezTo>
                    <a:pt x="3174" y="57490"/>
                    <a:pt x="3612" y="58647"/>
                    <a:pt x="4077" y="59874"/>
                  </a:cubicBezTo>
                  <a:cubicBezTo>
                    <a:pt x="6759" y="66975"/>
                    <a:pt x="10441" y="76706"/>
                    <a:pt x="17182" y="79388"/>
                  </a:cubicBezTo>
                  <a:cubicBezTo>
                    <a:pt x="18067" y="79739"/>
                    <a:pt x="18856" y="79914"/>
                    <a:pt x="19540" y="79914"/>
                  </a:cubicBezTo>
                  <a:cubicBezTo>
                    <a:pt x="20338" y="79914"/>
                    <a:pt x="21004" y="79677"/>
                    <a:pt x="21521" y="79222"/>
                  </a:cubicBezTo>
                  <a:cubicBezTo>
                    <a:pt x="22538" y="78319"/>
                    <a:pt x="22985" y="76618"/>
                    <a:pt x="22854" y="74163"/>
                  </a:cubicBezTo>
                  <a:cubicBezTo>
                    <a:pt x="22749" y="72235"/>
                    <a:pt x="22302" y="70385"/>
                    <a:pt x="22170" y="69868"/>
                  </a:cubicBezTo>
                  <a:cubicBezTo>
                    <a:pt x="21118" y="65783"/>
                    <a:pt x="18725" y="62329"/>
                    <a:pt x="16419" y="58980"/>
                  </a:cubicBezTo>
                  <a:cubicBezTo>
                    <a:pt x="14412" y="56078"/>
                    <a:pt x="12343" y="53072"/>
                    <a:pt x="11151" y="49679"/>
                  </a:cubicBezTo>
                  <a:cubicBezTo>
                    <a:pt x="9415" y="44709"/>
                    <a:pt x="10572" y="39037"/>
                    <a:pt x="14175" y="34890"/>
                  </a:cubicBezTo>
                  <a:cubicBezTo>
                    <a:pt x="14991" y="33952"/>
                    <a:pt x="15946" y="33111"/>
                    <a:pt x="16875" y="32295"/>
                  </a:cubicBezTo>
                  <a:cubicBezTo>
                    <a:pt x="19005" y="30428"/>
                    <a:pt x="21013" y="28666"/>
                    <a:pt x="21705" y="25668"/>
                  </a:cubicBezTo>
                  <a:cubicBezTo>
                    <a:pt x="22319" y="23038"/>
                    <a:pt x="21565" y="20522"/>
                    <a:pt x="20838" y="18085"/>
                  </a:cubicBezTo>
                  <a:lnTo>
                    <a:pt x="20838" y="18059"/>
                  </a:lnTo>
                  <a:cubicBezTo>
                    <a:pt x="20689" y="17568"/>
                    <a:pt x="20531" y="17051"/>
                    <a:pt x="20391" y="16542"/>
                  </a:cubicBezTo>
                  <a:cubicBezTo>
                    <a:pt x="20171" y="15736"/>
                    <a:pt x="20022" y="15078"/>
                    <a:pt x="19926" y="14456"/>
                  </a:cubicBezTo>
                  <a:cubicBezTo>
                    <a:pt x="19680" y="12948"/>
                    <a:pt x="19637" y="11370"/>
                    <a:pt x="19593" y="9854"/>
                  </a:cubicBezTo>
                  <a:cubicBezTo>
                    <a:pt x="19540" y="7539"/>
                    <a:pt x="19479" y="5155"/>
                    <a:pt x="18707" y="2876"/>
                  </a:cubicBezTo>
                  <a:cubicBezTo>
                    <a:pt x="18225" y="1447"/>
                    <a:pt x="17384" y="535"/>
                    <a:pt x="16209" y="176"/>
                  </a:cubicBezTo>
                  <a:cubicBezTo>
                    <a:pt x="15820" y="55"/>
                    <a:pt x="15410" y="1"/>
                    <a:pt x="14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9"/>
            <p:cNvSpPr/>
            <p:nvPr/>
          </p:nvSpPr>
          <p:spPr>
            <a:xfrm>
              <a:off x="7416974" y="-410849"/>
              <a:ext cx="2284275" cy="1412200"/>
            </a:xfrm>
            <a:custGeom>
              <a:avLst/>
              <a:gdLst/>
              <a:ahLst/>
              <a:cxnLst/>
              <a:rect l="l" t="t" r="r" b="b"/>
              <a:pathLst>
                <a:path w="91371" h="56488" extrusionOk="0">
                  <a:moveTo>
                    <a:pt x="12828" y="548"/>
                  </a:moveTo>
                  <a:cubicBezTo>
                    <a:pt x="12888" y="548"/>
                    <a:pt x="12949" y="551"/>
                    <a:pt x="13009" y="558"/>
                  </a:cubicBezTo>
                  <a:cubicBezTo>
                    <a:pt x="13527" y="619"/>
                    <a:pt x="14017" y="953"/>
                    <a:pt x="14473" y="1286"/>
                  </a:cubicBezTo>
                  <a:cubicBezTo>
                    <a:pt x="16665" y="2916"/>
                    <a:pt x="18760" y="4854"/>
                    <a:pt x="20776" y="6721"/>
                  </a:cubicBezTo>
                  <a:cubicBezTo>
                    <a:pt x="25028" y="10648"/>
                    <a:pt x="29420" y="14716"/>
                    <a:pt x="35065" y="16188"/>
                  </a:cubicBezTo>
                  <a:cubicBezTo>
                    <a:pt x="37756" y="16890"/>
                    <a:pt x="40606" y="16960"/>
                    <a:pt x="43367" y="17021"/>
                  </a:cubicBezTo>
                  <a:cubicBezTo>
                    <a:pt x="46865" y="17100"/>
                    <a:pt x="50485" y="17188"/>
                    <a:pt x="53685" y="18608"/>
                  </a:cubicBezTo>
                  <a:cubicBezTo>
                    <a:pt x="56481" y="19853"/>
                    <a:pt x="58734" y="22001"/>
                    <a:pt x="60917" y="24078"/>
                  </a:cubicBezTo>
                  <a:lnTo>
                    <a:pt x="67518" y="30364"/>
                  </a:lnTo>
                  <a:cubicBezTo>
                    <a:pt x="69131" y="31906"/>
                    <a:pt x="70797" y="33493"/>
                    <a:pt x="72883" y="34457"/>
                  </a:cubicBezTo>
                  <a:cubicBezTo>
                    <a:pt x="74547" y="35220"/>
                    <a:pt x="76429" y="35578"/>
                    <a:pt x="78786" y="35578"/>
                  </a:cubicBezTo>
                  <a:cubicBezTo>
                    <a:pt x="78975" y="35578"/>
                    <a:pt x="79166" y="35575"/>
                    <a:pt x="79361" y="35571"/>
                  </a:cubicBezTo>
                  <a:cubicBezTo>
                    <a:pt x="79878" y="35553"/>
                    <a:pt x="80483" y="35457"/>
                    <a:pt x="81123" y="35352"/>
                  </a:cubicBezTo>
                  <a:cubicBezTo>
                    <a:pt x="81848" y="35235"/>
                    <a:pt x="82623" y="35109"/>
                    <a:pt x="83301" y="35109"/>
                  </a:cubicBezTo>
                  <a:cubicBezTo>
                    <a:pt x="83903" y="35109"/>
                    <a:pt x="84429" y="35208"/>
                    <a:pt x="84779" y="35501"/>
                  </a:cubicBezTo>
                  <a:cubicBezTo>
                    <a:pt x="85796" y="36351"/>
                    <a:pt x="86628" y="38648"/>
                    <a:pt x="87303" y="40489"/>
                  </a:cubicBezTo>
                  <a:cubicBezTo>
                    <a:pt x="87610" y="41330"/>
                    <a:pt x="87891" y="42119"/>
                    <a:pt x="88171" y="42698"/>
                  </a:cubicBezTo>
                  <a:lnTo>
                    <a:pt x="89653" y="45827"/>
                  </a:lnTo>
                  <a:cubicBezTo>
                    <a:pt x="90792" y="48221"/>
                    <a:pt x="90494" y="51008"/>
                    <a:pt x="88881" y="53112"/>
                  </a:cubicBezTo>
                  <a:lnTo>
                    <a:pt x="88820" y="53200"/>
                  </a:lnTo>
                  <a:cubicBezTo>
                    <a:pt x="87464" y="54961"/>
                    <a:pt x="85374" y="55940"/>
                    <a:pt x="83235" y="55940"/>
                  </a:cubicBezTo>
                  <a:cubicBezTo>
                    <a:pt x="82360" y="55940"/>
                    <a:pt x="81477" y="55776"/>
                    <a:pt x="80632" y="55435"/>
                  </a:cubicBezTo>
                  <a:cubicBezTo>
                    <a:pt x="75004" y="53182"/>
                    <a:pt x="70034" y="52078"/>
                    <a:pt x="65449" y="52078"/>
                  </a:cubicBezTo>
                  <a:cubicBezTo>
                    <a:pt x="64047" y="52078"/>
                    <a:pt x="62670" y="52183"/>
                    <a:pt x="61338" y="52393"/>
                  </a:cubicBezTo>
                  <a:cubicBezTo>
                    <a:pt x="59953" y="52612"/>
                    <a:pt x="58576" y="52946"/>
                    <a:pt x="57235" y="53279"/>
                  </a:cubicBezTo>
                  <a:cubicBezTo>
                    <a:pt x="55911" y="53594"/>
                    <a:pt x="54544" y="53936"/>
                    <a:pt x="53185" y="54147"/>
                  </a:cubicBezTo>
                  <a:cubicBezTo>
                    <a:pt x="51932" y="54343"/>
                    <a:pt x="50658" y="54441"/>
                    <a:pt x="49381" y="54441"/>
                  </a:cubicBezTo>
                  <a:cubicBezTo>
                    <a:pt x="47132" y="54441"/>
                    <a:pt x="44877" y="54137"/>
                    <a:pt x="42718" y="53533"/>
                  </a:cubicBezTo>
                  <a:cubicBezTo>
                    <a:pt x="40071" y="52797"/>
                    <a:pt x="38116" y="51736"/>
                    <a:pt x="36740" y="50289"/>
                  </a:cubicBezTo>
                  <a:cubicBezTo>
                    <a:pt x="35705" y="49211"/>
                    <a:pt x="34960" y="47861"/>
                    <a:pt x="34232" y="46555"/>
                  </a:cubicBezTo>
                  <a:cubicBezTo>
                    <a:pt x="33777" y="45740"/>
                    <a:pt x="33312" y="44898"/>
                    <a:pt x="32777" y="44118"/>
                  </a:cubicBezTo>
                  <a:cubicBezTo>
                    <a:pt x="30077" y="40171"/>
                    <a:pt x="25208" y="37773"/>
                    <a:pt x="20191" y="37773"/>
                  </a:cubicBezTo>
                  <a:cubicBezTo>
                    <a:pt x="19458" y="37773"/>
                    <a:pt x="18722" y="37824"/>
                    <a:pt x="17989" y="37929"/>
                  </a:cubicBezTo>
                  <a:cubicBezTo>
                    <a:pt x="17667" y="37974"/>
                    <a:pt x="17346" y="37996"/>
                    <a:pt x="17027" y="37996"/>
                  </a:cubicBezTo>
                  <a:cubicBezTo>
                    <a:pt x="14320" y="37996"/>
                    <a:pt x="11779" y="36405"/>
                    <a:pt x="10634" y="33888"/>
                  </a:cubicBezTo>
                  <a:cubicBezTo>
                    <a:pt x="7469" y="26945"/>
                    <a:pt x="4339" y="19870"/>
                    <a:pt x="1333" y="12866"/>
                  </a:cubicBezTo>
                  <a:cubicBezTo>
                    <a:pt x="588" y="11130"/>
                    <a:pt x="561" y="9210"/>
                    <a:pt x="1271" y="7457"/>
                  </a:cubicBezTo>
                  <a:cubicBezTo>
                    <a:pt x="1973" y="5713"/>
                    <a:pt x="3323" y="4345"/>
                    <a:pt x="5058" y="3609"/>
                  </a:cubicBezTo>
                  <a:lnTo>
                    <a:pt x="11396" y="944"/>
                  </a:lnTo>
                  <a:cubicBezTo>
                    <a:pt x="11841" y="756"/>
                    <a:pt x="12335" y="548"/>
                    <a:pt x="12828" y="548"/>
                  </a:cubicBezTo>
                  <a:close/>
                  <a:moveTo>
                    <a:pt x="12823" y="1"/>
                  </a:moveTo>
                  <a:cubicBezTo>
                    <a:pt x="12227" y="1"/>
                    <a:pt x="11679" y="236"/>
                    <a:pt x="11186" y="444"/>
                  </a:cubicBezTo>
                  <a:lnTo>
                    <a:pt x="4848" y="3109"/>
                  </a:lnTo>
                  <a:cubicBezTo>
                    <a:pt x="2972" y="3898"/>
                    <a:pt x="1526" y="5371"/>
                    <a:pt x="763" y="7256"/>
                  </a:cubicBezTo>
                  <a:cubicBezTo>
                    <a:pt x="0" y="9140"/>
                    <a:pt x="26" y="11209"/>
                    <a:pt x="824" y="13076"/>
                  </a:cubicBezTo>
                  <a:cubicBezTo>
                    <a:pt x="3840" y="20089"/>
                    <a:pt x="6969" y="27164"/>
                    <a:pt x="10134" y="34116"/>
                  </a:cubicBezTo>
                  <a:cubicBezTo>
                    <a:pt x="11365" y="36828"/>
                    <a:pt x="14111" y="38545"/>
                    <a:pt x="17029" y="38545"/>
                  </a:cubicBezTo>
                  <a:cubicBezTo>
                    <a:pt x="17373" y="38545"/>
                    <a:pt x="17720" y="38521"/>
                    <a:pt x="18067" y="38472"/>
                  </a:cubicBezTo>
                  <a:cubicBezTo>
                    <a:pt x="18776" y="38370"/>
                    <a:pt x="19487" y="38321"/>
                    <a:pt x="20196" y="38321"/>
                  </a:cubicBezTo>
                  <a:cubicBezTo>
                    <a:pt x="25029" y="38321"/>
                    <a:pt x="29722" y="40633"/>
                    <a:pt x="32321" y="44425"/>
                  </a:cubicBezTo>
                  <a:cubicBezTo>
                    <a:pt x="32847" y="45187"/>
                    <a:pt x="33303" y="46020"/>
                    <a:pt x="33750" y="46818"/>
                  </a:cubicBezTo>
                  <a:cubicBezTo>
                    <a:pt x="34495" y="48159"/>
                    <a:pt x="35258" y="49536"/>
                    <a:pt x="36345" y="50666"/>
                  </a:cubicBezTo>
                  <a:cubicBezTo>
                    <a:pt x="37792" y="52183"/>
                    <a:pt x="39834" y="53296"/>
                    <a:pt x="42569" y="54068"/>
                  </a:cubicBezTo>
                  <a:cubicBezTo>
                    <a:pt x="44771" y="54682"/>
                    <a:pt x="47073" y="54994"/>
                    <a:pt x="49372" y="54994"/>
                  </a:cubicBezTo>
                  <a:cubicBezTo>
                    <a:pt x="50679" y="54994"/>
                    <a:pt x="51986" y="54893"/>
                    <a:pt x="53273" y="54690"/>
                  </a:cubicBezTo>
                  <a:cubicBezTo>
                    <a:pt x="54658" y="54471"/>
                    <a:pt x="56034" y="54138"/>
                    <a:pt x="57367" y="53805"/>
                  </a:cubicBezTo>
                  <a:cubicBezTo>
                    <a:pt x="58690" y="53480"/>
                    <a:pt x="60058" y="53147"/>
                    <a:pt x="61425" y="52937"/>
                  </a:cubicBezTo>
                  <a:cubicBezTo>
                    <a:pt x="62733" y="52731"/>
                    <a:pt x="64077" y="52628"/>
                    <a:pt x="65461" y="52628"/>
                  </a:cubicBezTo>
                  <a:cubicBezTo>
                    <a:pt x="69968" y="52628"/>
                    <a:pt x="74904" y="53724"/>
                    <a:pt x="80431" y="55944"/>
                  </a:cubicBezTo>
                  <a:cubicBezTo>
                    <a:pt x="81325" y="56303"/>
                    <a:pt x="82263" y="56487"/>
                    <a:pt x="83227" y="56487"/>
                  </a:cubicBezTo>
                  <a:lnTo>
                    <a:pt x="83236" y="56487"/>
                  </a:lnTo>
                  <a:cubicBezTo>
                    <a:pt x="85576" y="56487"/>
                    <a:pt x="87829" y="55383"/>
                    <a:pt x="89250" y="53533"/>
                  </a:cubicBezTo>
                  <a:lnTo>
                    <a:pt x="89320" y="53445"/>
                  </a:lnTo>
                  <a:cubicBezTo>
                    <a:pt x="91055" y="51184"/>
                    <a:pt x="91371" y="48168"/>
                    <a:pt x="90152" y="45591"/>
                  </a:cubicBezTo>
                  <a:lnTo>
                    <a:pt x="88662" y="42461"/>
                  </a:lnTo>
                  <a:cubicBezTo>
                    <a:pt x="88399" y="41909"/>
                    <a:pt x="88119" y="41129"/>
                    <a:pt x="87812" y="40305"/>
                  </a:cubicBezTo>
                  <a:cubicBezTo>
                    <a:pt x="87084" y="38297"/>
                    <a:pt x="86260" y="36027"/>
                    <a:pt x="85129" y="35080"/>
                  </a:cubicBezTo>
                  <a:cubicBezTo>
                    <a:pt x="84660" y="34690"/>
                    <a:pt x="84007" y="34563"/>
                    <a:pt x="83286" y="34563"/>
                  </a:cubicBezTo>
                  <a:cubicBezTo>
                    <a:pt x="82565" y="34563"/>
                    <a:pt x="81776" y="34690"/>
                    <a:pt x="81036" y="34808"/>
                  </a:cubicBezTo>
                  <a:cubicBezTo>
                    <a:pt x="80413" y="34913"/>
                    <a:pt x="79826" y="35010"/>
                    <a:pt x="79352" y="35018"/>
                  </a:cubicBezTo>
                  <a:cubicBezTo>
                    <a:pt x="79137" y="35024"/>
                    <a:pt x="78925" y="35027"/>
                    <a:pt x="78718" y="35027"/>
                  </a:cubicBezTo>
                  <a:cubicBezTo>
                    <a:pt x="76476" y="35027"/>
                    <a:pt x="74684" y="34680"/>
                    <a:pt x="73120" y="33958"/>
                  </a:cubicBezTo>
                  <a:cubicBezTo>
                    <a:pt x="71112" y="33037"/>
                    <a:pt x="69473" y="31477"/>
                    <a:pt x="67895" y="29969"/>
                  </a:cubicBezTo>
                  <a:lnTo>
                    <a:pt x="61294" y="23684"/>
                  </a:lnTo>
                  <a:cubicBezTo>
                    <a:pt x="59076" y="21571"/>
                    <a:pt x="56788" y="19388"/>
                    <a:pt x="53913" y="18108"/>
                  </a:cubicBezTo>
                  <a:cubicBezTo>
                    <a:pt x="50608" y="16636"/>
                    <a:pt x="46935" y="16557"/>
                    <a:pt x="43376" y="16469"/>
                  </a:cubicBezTo>
                  <a:cubicBezTo>
                    <a:pt x="40649" y="16408"/>
                    <a:pt x="37835" y="16346"/>
                    <a:pt x="35206" y="15662"/>
                  </a:cubicBezTo>
                  <a:cubicBezTo>
                    <a:pt x="29692" y="14216"/>
                    <a:pt x="25352" y="10201"/>
                    <a:pt x="21144" y="6318"/>
                  </a:cubicBezTo>
                  <a:cubicBezTo>
                    <a:pt x="19119" y="4442"/>
                    <a:pt x="17016" y="2495"/>
                    <a:pt x="14798" y="847"/>
                  </a:cubicBezTo>
                  <a:cubicBezTo>
                    <a:pt x="14280" y="470"/>
                    <a:pt x="13728" y="85"/>
                    <a:pt x="13071" y="15"/>
                  </a:cubicBezTo>
                  <a:cubicBezTo>
                    <a:pt x="12987" y="5"/>
                    <a:pt x="12905" y="1"/>
                    <a:pt x="12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9"/>
            <p:cNvSpPr/>
            <p:nvPr/>
          </p:nvSpPr>
          <p:spPr>
            <a:xfrm>
              <a:off x="7729699" y="422226"/>
              <a:ext cx="1261275" cy="394150"/>
            </a:xfrm>
            <a:custGeom>
              <a:avLst/>
              <a:gdLst/>
              <a:ahLst/>
              <a:cxnLst/>
              <a:rect l="l" t="t" r="r" b="b"/>
              <a:pathLst>
                <a:path w="50451" h="15766" extrusionOk="0">
                  <a:moveTo>
                    <a:pt x="21259" y="594"/>
                  </a:moveTo>
                  <a:cubicBezTo>
                    <a:pt x="23570" y="594"/>
                    <a:pt x="25656" y="1108"/>
                    <a:pt x="27781" y="2160"/>
                  </a:cubicBezTo>
                  <a:cubicBezTo>
                    <a:pt x="28833" y="2677"/>
                    <a:pt x="29859" y="3300"/>
                    <a:pt x="30849" y="3896"/>
                  </a:cubicBezTo>
                  <a:cubicBezTo>
                    <a:pt x="32190" y="4702"/>
                    <a:pt x="33575" y="5535"/>
                    <a:pt x="35057" y="6158"/>
                  </a:cubicBezTo>
                  <a:cubicBezTo>
                    <a:pt x="36867" y="6917"/>
                    <a:pt x="38483" y="7025"/>
                    <a:pt x="40131" y="7025"/>
                  </a:cubicBezTo>
                  <a:cubicBezTo>
                    <a:pt x="40463" y="7025"/>
                    <a:pt x="40796" y="7021"/>
                    <a:pt x="41132" y="7017"/>
                  </a:cubicBezTo>
                  <a:cubicBezTo>
                    <a:pt x="41547" y="7011"/>
                    <a:pt x="41973" y="7003"/>
                    <a:pt x="42409" y="7003"/>
                  </a:cubicBezTo>
                  <a:cubicBezTo>
                    <a:pt x="42692" y="7003"/>
                    <a:pt x="42979" y="7006"/>
                    <a:pt x="43271" y="7017"/>
                  </a:cubicBezTo>
                  <a:cubicBezTo>
                    <a:pt x="45568" y="7104"/>
                    <a:pt x="47715" y="8384"/>
                    <a:pt x="48759" y="10286"/>
                  </a:cubicBezTo>
                  <a:cubicBezTo>
                    <a:pt x="49355" y="11382"/>
                    <a:pt x="49819" y="12934"/>
                    <a:pt x="49320" y="13968"/>
                  </a:cubicBezTo>
                  <a:cubicBezTo>
                    <a:pt x="49057" y="14521"/>
                    <a:pt x="48539" y="14871"/>
                    <a:pt x="47768" y="15012"/>
                  </a:cubicBezTo>
                  <a:cubicBezTo>
                    <a:pt x="47259" y="15104"/>
                    <a:pt x="46743" y="15140"/>
                    <a:pt x="46227" y="15140"/>
                  </a:cubicBezTo>
                  <a:cubicBezTo>
                    <a:pt x="45323" y="15140"/>
                    <a:pt x="44416" y="15030"/>
                    <a:pt x="43534" y="14924"/>
                  </a:cubicBezTo>
                  <a:cubicBezTo>
                    <a:pt x="42640" y="14817"/>
                    <a:pt x="41716" y="14703"/>
                    <a:pt x="40790" y="14703"/>
                  </a:cubicBezTo>
                  <a:cubicBezTo>
                    <a:pt x="40725" y="14703"/>
                    <a:pt x="40661" y="14704"/>
                    <a:pt x="40597" y="14705"/>
                  </a:cubicBezTo>
                  <a:cubicBezTo>
                    <a:pt x="40194" y="14705"/>
                    <a:pt x="39756" y="14740"/>
                    <a:pt x="39221" y="14810"/>
                  </a:cubicBezTo>
                  <a:cubicBezTo>
                    <a:pt x="38897" y="14845"/>
                    <a:pt x="38555" y="14898"/>
                    <a:pt x="38222" y="14941"/>
                  </a:cubicBezTo>
                  <a:cubicBezTo>
                    <a:pt x="37419" y="15058"/>
                    <a:pt x="36604" y="15177"/>
                    <a:pt x="35798" y="15177"/>
                  </a:cubicBezTo>
                  <a:cubicBezTo>
                    <a:pt x="35089" y="15177"/>
                    <a:pt x="34388" y="15085"/>
                    <a:pt x="33707" y="14819"/>
                  </a:cubicBezTo>
                  <a:cubicBezTo>
                    <a:pt x="32068" y="14170"/>
                    <a:pt x="31200" y="12837"/>
                    <a:pt x="30288" y="11426"/>
                  </a:cubicBezTo>
                  <a:cubicBezTo>
                    <a:pt x="29859" y="10769"/>
                    <a:pt x="29420" y="10085"/>
                    <a:pt x="28894" y="9471"/>
                  </a:cubicBezTo>
                  <a:cubicBezTo>
                    <a:pt x="26974" y="7236"/>
                    <a:pt x="24231" y="5947"/>
                    <a:pt x="21373" y="5947"/>
                  </a:cubicBezTo>
                  <a:cubicBezTo>
                    <a:pt x="20785" y="5947"/>
                    <a:pt x="20198" y="6009"/>
                    <a:pt x="19620" y="6114"/>
                  </a:cubicBezTo>
                  <a:cubicBezTo>
                    <a:pt x="17358" y="6552"/>
                    <a:pt x="15298" y="7569"/>
                    <a:pt x="13299" y="8560"/>
                  </a:cubicBezTo>
                  <a:cubicBezTo>
                    <a:pt x="11064" y="9655"/>
                    <a:pt x="8749" y="10795"/>
                    <a:pt x="6225" y="11067"/>
                  </a:cubicBezTo>
                  <a:cubicBezTo>
                    <a:pt x="5645" y="11129"/>
                    <a:pt x="5115" y="11158"/>
                    <a:pt x="4635" y="11158"/>
                  </a:cubicBezTo>
                  <a:cubicBezTo>
                    <a:pt x="2496" y="11158"/>
                    <a:pt x="1330" y="10598"/>
                    <a:pt x="965" y="10032"/>
                  </a:cubicBezTo>
                  <a:cubicBezTo>
                    <a:pt x="623" y="9506"/>
                    <a:pt x="728" y="8770"/>
                    <a:pt x="1263" y="7832"/>
                  </a:cubicBezTo>
                  <a:cubicBezTo>
                    <a:pt x="3428" y="4097"/>
                    <a:pt x="9644" y="2739"/>
                    <a:pt x="14176" y="1748"/>
                  </a:cubicBezTo>
                  <a:lnTo>
                    <a:pt x="14193" y="1739"/>
                  </a:lnTo>
                  <a:cubicBezTo>
                    <a:pt x="14982" y="1573"/>
                    <a:pt x="15727" y="1406"/>
                    <a:pt x="16394" y="1240"/>
                  </a:cubicBezTo>
                  <a:cubicBezTo>
                    <a:pt x="18158" y="811"/>
                    <a:pt x="19756" y="594"/>
                    <a:pt x="21259" y="594"/>
                  </a:cubicBezTo>
                  <a:close/>
                  <a:moveTo>
                    <a:pt x="21265" y="0"/>
                  </a:moveTo>
                  <a:cubicBezTo>
                    <a:pt x="19714" y="0"/>
                    <a:pt x="18068" y="226"/>
                    <a:pt x="16253" y="670"/>
                  </a:cubicBezTo>
                  <a:cubicBezTo>
                    <a:pt x="15596" y="836"/>
                    <a:pt x="14859" y="994"/>
                    <a:pt x="14079" y="1170"/>
                  </a:cubicBezTo>
                  <a:lnTo>
                    <a:pt x="14044" y="1170"/>
                  </a:lnTo>
                  <a:cubicBezTo>
                    <a:pt x="9407" y="2186"/>
                    <a:pt x="3043" y="3580"/>
                    <a:pt x="755" y="7534"/>
                  </a:cubicBezTo>
                  <a:cubicBezTo>
                    <a:pt x="97" y="8682"/>
                    <a:pt x="1" y="9629"/>
                    <a:pt x="474" y="10348"/>
                  </a:cubicBezTo>
                  <a:cubicBezTo>
                    <a:pt x="1225" y="11507"/>
                    <a:pt x="3255" y="11732"/>
                    <a:pt x="4735" y="11732"/>
                  </a:cubicBezTo>
                  <a:cubicBezTo>
                    <a:pt x="5449" y="11732"/>
                    <a:pt x="6035" y="11680"/>
                    <a:pt x="6286" y="11654"/>
                  </a:cubicBezTo>
                  <a:cubicBezTo>
                    <a:pt x="8925" y="11373"/>
                    <a:pt x="11274" y="10208"/>
                    <a:pt x="13562" y="9085"/>
                  </a:cubicBezTo>
                  <a:cubicBezTo>
                    <a:pt x="15526" y="8112"/>
                    <a:pt x="17551" y="7113"/>
                    <a:pt x="19734" y="6692"/>
                  </a:cubicBezTo>
                  <a:cubicBezTo>
                    <a:pt x="20274" y="6589"/>
                    <a:pt x="20820" y="6539"/>
                    <a:pt x="21364" y="6539"/>
                  </a:cubicBezTo>
                  <a:cubicBezTo>
                    <a:pt x="24012" y="6539"/>
                    <a:pt x="26622" y="7733"/>
                    <a:pt x="28447" y="9857"/>
                  </a:cubicBezTo>
                  <a:cubicBezTo>
                    <a:pt x="28947" y="10436"/>
                    <a:pt x="29376" y="11102"/>
                    <a:pt x="29797" y="11742"/>
                  </a:cubicBezTo>
                  <a:cubicBezTo>
                    <a:pt x="30718" y="13171"/>
                    <a:pt x="31673" y="14652"/>
                    <a:pt x="33497" y="15362"/>
                  </a:cubicBezTo>
                  <a:cubicBezTo>
                    <a:pt x="34180" y="15634"/>
                    <a:pt x="34934" y="15765"/>
                    <a:pt x="35802" y="15765"/>
                  </a:cubicBezTo>
                  <a:cubicBezTo>
                    <a:pt x="36644" y="15765"/>
                    <a:pt x="37485" y="15643"/>
                    <a:pt x="38309" y="15529"/>
                  </a:cubicBezTo>
                  <a:cubicBezTo>
                    <a:pt x="38599" y="15485"/>
                    <a:pt x="38958" y="15432"/>
                    <a:pt x="39291" y="15388"/>
                  </a:cubicBezTo>
                  <a:cubicBezTo>
                    <a:pt x="39808" y="15327"/>
                    <a:pt x="40220" y="15292"/>
                    <a:pt x="40606" y="15292"/>
                  </a:cubicBezTo>
                  <a:cubicBezTo>
                    <a:pt x="40671" y="15291"/>
                    <a:pt x="40737" y="15290"/>
                    <a:pt x="40802" y="15290"/>
                  </a:cubicBezTo>
                  <a:cubicBezTo>
                    <a:pt x="41686" y="15290"/>
                    <a:pt x="42581" y="15396"/>
                    <a:pt x="43446" y="15502"/>
                  </a:cubicBezTo>
                  <a:lnTo>
                    <a:pt x="43464" y="15502"/>
                  </a:lnTo>
                  <a:cubicBezTo>
                    <a:pt x="44369" y="15613"/>
                    <a:pt x="45299" y="15728"/>
                    <a:pt x="46237" y="15728"/>
                  </a:cubicBezTo>
                  <a:cubicBezTo>
                    <a:pt x="46781" y="15728"/>
                    <a:pt x="47327" y="15690"/>
                    <a:pt x="47873" y="15590"/>
                  </a:cubicBezTo>
                  <a:cubicBezTo>
                    <a:pt x="48838" y="15415"/>
                    <a:pt x="49504" y="14959"/>
                    <a:pt x="49854" y="14223"/>
                  </a:cubicBezTo>
                  <a:cubicBezTo>
                    <a:pt x="50450" y="12987"/>
                    <a:pt x="49942" y="11233"/>
                    <a:pt x="49267" y="10006"/>
                  </a:cubicBezTo>
                  <a:cubicBezTo>
                    <a:pt x="48136" y="7920"/>
                    <a:pt x="45787" y="6517"/>
                    <a:pt x="43297" y="6429"/>
                  </a:cubicBezTo>
                  <a:cubicBezTo>
                    <a:pt x="43001" y="6419"/>
                    <a:pt x="42711" y="6415"/>
                    <a:pt x="42425" y="6415"/>
                  </a:cubicBezTo>
                  <a:cubicBezTo>
                    <a:pt x="41982" y="6415"/>
                    <a:pt x="41549" y="6424"/>
                    <a:pt x="41123" y="6429"/>
                  </a:cubicBezTo>
                  <a:cubicBezTo>
                    <a:pt x="40791" y="6434"/>
                    <a:pt x="40465" y="6438"/>
                    <a:pt x="40145" y="6438"/>
                  </a:cubicBezTo>
                  <a:cubicBezTo>
                    <a:pt x="38514" y="6438"/>
                    <a:pt x="37007" y="6332"/>
                    <a:pt x="35285" y="5614"/>
                  </a:cubicBezTo>
                  <a:cubicBezTo>
                    <a:pt x="33847" y="5009"/>
                    <a:pt x="32480" y="4185"/>
                    <a:pt x="31147" y="3387"/>
                  </a:cubicBezTo>
                  <a:cubicBezTo>
                    <a:pt x="30148" y="2783"/>
                    <a:pt x="29113" y="2160"/>
                    <a:pt x="28044" y="1634"/>
                  </a:cubicBezTo>
                  <a:cubicBezTo>
                    <a:pt x="25830" y="538"/>
                    <a:pt x="23661" y="0"/>
                    <a:pt x="21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29"/>
          <p:cNvGrpSpPr/>
          <p:nvPr/>
        </p:nvGrpSpPr>
        <p:grpSpPr>
          <a:xfrm rot="1361264" flipH="1">
            <a:off x="1150291" y="-938742"/>
            <a:ext cx="2284224" cy="1412168"/>
            <a:chOff x="7416974" y="-410849"/>
            <a:chExt cx="2284275" cy="1412200"/>
          </a:xfrm>
        </p:grpSpPr>
        <p:sp>
          <p:nvSpPr>
            <p:cNvPr id="614" name="Google Shape;614;p29"/>
            <p:cNvSpPr/>
            <p:nvPr/>
          </p:nvSpPr>
          <p:spPr>
            <a:xfrm>
              <a:off x="7416974" y="-410849"/>
              <a:ext cx="2284275" cy="1412200"/>
            </a:xfrm>
            <a:custGeom>
              <a:avLst/>
              <a:gdLst/>
              <a:ahLst/>
              <a:cxnLst/>
              <a:rect l="l" t="t" r="r" b="b"/>
              <a:pathLst>
                <a:path w="91371" h="56488" extrusionOk="0">
                  <a:moveTo>
                    <a:pt x="12828" y="548"/>
                  </a:moveTo>
                  <a:cubicBezTo>
                    <a:pt x="12888" y="548"/>
                    <a:pt x="12949" y="551"/>
                    <a:pt x="13009" y="558"/>
                  </a:cubicBezTo>
                  <a:cubicBezTo>
                    <a:pt x="13527" y="619"/>
                    <a:pt x="14017" y="953"/>
                    <a:pt x="14473" y="1286"/>
                  </a:cubicBezTo>
                  <a:cubicBezTo>
                    <a:pt x="16665" y="2916"/>
                    <a:pt x="18760" y="4854"/>
                    <a:pt x="20776" y="6721"/>
                  </a:cubicBezTo>
                  <a:cubicBezTo>
                    <a:pt x="25028" y="10648"/>
                    <a:pt x="29420" y="14716"/>
                    <a:pt x="35065" y="16188"/>
                  </a:cubicBezTo>
                  <a:cubicBezTo>
                    <a:pt x="37756" y="16890"/>
                    <a:pt x="40606" y="16960"/>
                    <a:pt x="43367" y="17021"/>
                  </a:cubicBezTo>
                  <a:cubicBezTo>
                    <a:pt x="46865" y="17100"/>
                    <a:pt x="50485" y="17188"/>
                    <a:pt x="53685" y="18608"/>
                  </a:cubicBezTo>
                  <a:cubicBezTo>
                    <a:pt x="56481" y="19853"/>
                    <a:pt x="58734" y="22001"/>
                    <a:pt x="60917" y="24078"/>
                  </a:cubicBezTo>
                  <a:lnTo>
                    <a:pt x="67518" y="30364"/>
                  </a:lnTo>
                  <a:cubicBezTo>
                    <a:pt x="69131" y="31906"/>
                    <a:pt x="70797" y="33493"/>
                    <a:pt x="72883" y="34457"/>
                  </a:cubicBezTo>
                  <a:cubicBezTo>
                    <a:pt x="74547" y="35220"/>
                    <a:pt x="76429" y="35578"/>
                    <a:pt x="78786" y="35578"/>
                  </a:cubicBezTo>
                  <a:cubicBezTo>
                    <a:pt x="78975" y="35578"/>
                    <a:pt x="79166" y="35575"/>
                    <a:pt x="79361" y="35571"/>
                  </a:cubicBezTo>
                  <a:cubicBezTo>
                    <a:pt x="79878" y="35553"/>
                    <a:pt x="80483" y="35457"/>
                    <a:pt x="81123" y="35352"/>
                  </a:cubicBezTo>
                  <a:cubicBezTo>
                    <a:pt x="81848" y="35235"/>
                    <a:pt x="82623" y="35109"/>
                    <a:pt x="83301" y="35109"/>
                  </a:cubicBezTo>
                  <a:cubicBezTo>
                    <a:pt x="83903" y="35109"/>
                    <a:pt x="84429" y="35208"/>
                    <a:pt x="84779" y="35501"/>
                  </a:cubicBezTo>
                  <a:cubicBezTo>
                    <a:pt x="85796" y="36351"/>
                    <a:pt x="86628" y="38648"/>
                    <a:pt x="87303" y="40489"/>
                  </a:cubicBezTo>
                  <a:cubicBezTo>
                    <a:pt x="87610" y="41330"/>
                    <a:pt x="87891" y="42119"/>
                    <a:pt x="88171" y="42698"/>
                  </a:cubicBezTo>
                  <a:lnTo>
                    <a:pt x="89653" y="45827"/>
                  </a:lnTo>
                  <a:cubicBezTo>
                    <a:pt x="90792" y="48221"/>
                    <a:pt x="90494" y="51008"/>
                    <a:pt x="88881" y="53112"/>
                  </a:cubicBezTo>
                  <a:lnTo>
                    <a:pt x="88820" y="53200"/>
                  </a:lnTo>
                  <a:cubicBezTo>
                    <a:pt x="87464" y="54961"/>
                    <a:pt x="85374" y="55940"/>
                    <a:pt x="83235" y="55940"/>
                  </a:cubicBezTo>
                  <a:cubicBezTo>
                    <a:pt x="82360" y="55940"/>
                    <a:pt x="81477" y="55776"/>
                    <a:pt x="80632" y="55435"/>
                  </a:cubicBezTo>
                  <a:cubicBezTo>
                    <a:pt x="75004" y="53182"/>
                    <a:pt x="70034" y="52078"/>
                    <a:pt x="65449" y="52078"/>
                  </a:cubicBezTo>
                  <a:cubicBezTo>
                    <a:pt x="64047" y="52078"/>
                    <a:pt x="62670" y="52183"/>
                    <a:pt x="61338" y="52393"/>
                  </a:cubicBezTo>
                  <a:cubicBezTo>
                    <a:pt x="59953" y="52612"/>
                    <a:pt x="58576" y="52946"/>
                    <a:pt x="57235" y="53279"/>
                  </a:cubicBezTo>
                  <a:cubicBezTo>
                    <a:pt x="55911" y="53594"/>
                    <a:pt x="54544" y="53936"/>
                    <a:pt x="53185" y="54147"/>
                  </a:cubicBezTo>
                  <a:cubicBezTo>
                    <a:pt x="51932" y="54343"/>
                    <a:pt x="50658" y="54441"/>
                    <a:pt x="49381" y="54441"/>
                  </a:cubicBezTo>
                  <a:cubicBezTo>
                    <a:pt x="47132" y="54441"/>
                    <a:pt x="44877" y="54137"/>
                    <a:pt x="42718" y="53533"/>
                  </a:cubicBezTo>
                  <a:cubicBezTo>
                    <a:pt x="40071" y="52797"/>
                    <a:pt x="38116" y="51736"/>
                    <a:pt x="36740" y="50289"/>
                  </a:cubicBezTo>
                  <a:cubicBezTo>
                    <a:pt x="35705" y="49211"/>
                    <a:pt x="34960" y="47861"/>
                    <a:pt x="34232" y="46555"/>
                  </a:cubicBezTo>
                  <a:cubicBezTo>
                    <a:pt x="33777" y="45740"/>
                    <a:pt x="33312" y="44898"/>
                    <a:pt x="32777" y="44118"/>
                  </a:cubicBezTo>
                  <a:cubicBezTo>
                    <a:pt x="30077" y="40171"/>
                    <a:pt x="25208" y="37773"/>
                    <a:pt x="20191" y="37773"/>
                  </a:cubicBezTo>
                  <a:cubicBezTo>
                    <a:pt x="19458" y="37773"/>
                    <a:pt x="18722" y="37824"/>
                    <a:pt x="17989" y="37929"/>
                  </a:cubicBezTo>
                  <a:cubicBezTo>
                    <a:pt x="17667" y="37974"/>
                    <a:pt x="17346" y="37996"/>
                    <a:pt x="17027" y="37996"/>
                  </a:cubicBezTo>
                  <a:cubicBezTo>
                    <a:pt x="14320" y="37996"/>
                    <a:pt x="11779" y="36405"/>
                    <a:pt x="10634" y="33888"/>
                  </a:cubicBezTo>
                  <a:cubicBezTo>
                    <a:pt x="7469" y="26945"/>
                    <a:pt x="4339" y="19870"/>
                    <a:pt x="1333" y="12866"/>
                  </a:cubicBezTo>
                  <a:cubicBezTo>
                    <a:pt x="588" y="11130"/>
                    <a:pt x="561" y="9210"/>
                    <a:pt x="1271" y="7457"/>
                  </a:cubicBezTo>
                  <a:cubicBezTo>
                    <a:pt x="1973" y="5713"/>
                    <a:pt x="3323" y="4345"/>
                    <a:pt x="5058" y="3609"/>
                  </a:cubicBezTo>
                  <a:lnTo>
                    <a:pt x="11396" y="944"/>
                  </a:lnTo>
                  <a:cubicBezTo>
                    <a:pt x="11841" y="756"/>
                    <a:pt x="12335" y="548"/>
                    <a:pt x="12828" y="548"/>
                  </a:cubicBezTo>
                  <a:close/>
                  <a:moveTo>
                    <a:pt x="12823" y="1"/>
                  </a:moveTo>
                  <a:cubicBezTo>
                    <a:pt x="12227" y="1"/>
                    <a:pt x="11679" y="236"/>
                    <a:pt x="11186" y="444"/>
                  </a:cubicBezTo>
                  <a:lnTo>
                    <a:pt x="4848" y="3109"/>
                  </a:lnTo>
                  <a:cubicBezTo>
                    <a:pt x="2972" y="3898"/>
                    <a:pt x="1526" y="5371"/>
                    <a:pt x="763" y="7256"/>
                  </a:cubicBezTo>
                  <a:cubicBezTo>
                    <a:pt x="0" y="9140"/>
                    <a:pt x="26" y="11209"/>
                    <a:pt x="824" y="13076"/>
                  </a:cubicBezTo>
                  <a:cubicBezTo>
                    <a:pt x="3840" y="20089"/>
                    <a:pt x="6969" y="27164"/>
                    <a:pt x="10134" y="34116"/>
                  </a:cubicBezTo>
                  <a:cubicBezTo>
                    <a:pt x="11365" y="36828"/>
                    <a:pt x="14111" y="38545"/>
                    <a:pt x="17029" y="38545"/>
                  </a:cubicBezTo>
                  <a:cubicBezTo>
                    <a:pt x="17373" y="38545"/>
                    <a:pt x="17720" y="38521"/>
                    <a:pt x="18067" y="38472"/>
                  </a:cubicBezTo>
                  <a:cubicBezTo>
                    <a:pt x="18776" y="38370"/>
                    <a:pt x="19487" y="38321"/>
                    <a:pt x="20196" y="38321"/>
                  </a:cubicBezTo>
                  <a:cubicBezTo>
                    <a:pt x="25029" y="38321"/>
                    <a:pt x="29722" y="40633"/>
                    <a:pt x="32321" y="44425"/>
                  </a:cubicBezTo>
                  <a:cubicBezTo>
                    <a:pt x="32847" y="45187"/>
                    <a:pt x="33303" y="46020"/>
                    <a:pt x="33750" y="46818"/>
                  </a:cubicBezTo>
                  <a:cubicBezTo>
                    <a:pt x="34495" y="48159"/>
                    <a:pt x="35258" y="49536"/>
                    <a:pt x="36345" y="50666"/>
                  </a:cubicBezTo>
                  <a:cubicBezTo>
                    <a:pt x="37792" y="52183"/>
                    <a:pt x="39834" y="53296"/>
                    <a:pt x="42569" y="54068"/>
                  </a:cubicBezTo>
                  <a:cubicBezTo>
                    <a:pt x="44771" y="54682"/>
                    <a:pt x="47073" y="54994"/>
                    <a:pt x="49372" y="54994"/>
                  </a:cubicBezTo>
                  <a:cubicBezTo>
                    <a:pt x="50679" y="54994"/>
                    <a:pt x="51986" y="54893"/>
                    <a:pt x="53273" y="54690"/>
                  </a:cubicBezTo>
                  <a:cubicBezTo>
                    <a:pt x="54658" y="54471"/>
                    <a:pt x="56034" y="54138"/>
                    <a:pt x="57367" y="53805"/>
                  </a:cubicBezTo>
                  <a:cubicBezTo>
                    <a:pt x="58690" y="53480"/>
                    <a:pt x="60058" y="53147"/>
                    <a:pt x="61425" y="52937"/>
                  </a:cubicBezTo>
                  <a:cubicBezTo>
                    <a:pt x="62733" y="52731"/>
                    <a:pt x="64077" y="52628"/>
                    <a:pt x="65461" y="52628"/>
                  </a:cubicBezTo>
                  <a:cubicBezTo>
                    <a:pt x="69968" y="52628"/>
                    <a:pt x="74904" y="53724"/>
                    <a:pt x="80431" y="55944"/>
                  </a:cubicBezTo>
                  <a:cubicBezTo>
                    <a:pt x="81325" y="56303"/>
                    <a:pt x="82263" y="56487"/>
                    <a:pt x="83227" y="56487"/>
                  </a:cubicBezTo>
                  <a:lnTo>
                    <a:pt x="83236" y="56487"/>
                  </a:lnTo>
                  <a:cubicBezTo>
                    <a:pt x="85576" y="56487"/>
                    <a:pt x="87829" y="55383"/>
                    <a:pt x="89250" y="53533"/>
                  </a:cubicBezTo>
                  <a:lnTo>
                    <a:pt x="89320" y="53445"/>
                  </a:lnTo>
                  <a:cubicBezTo>
                    <a:pt x="91055" y="51184"/>
                    <a:pt x="91371" y="48168"/>
                    <a:pt x="90152" y="45591"/>
                  </a:cubicBezTo>
                  <a:lnTo>
                    <a:pt x="88662" y="42461"/>
                  </a:lnTo>
                  <a:cubicBezTo>
                    <a:pt x="88399" y="41909"/>
                    <a:pt x="88119" y="41129"/>
                    <a:pt x="87812" y="40305"/>
                  </a:cubicBezTo>
                  <a:cubicBezTo>
                    <a:pt x="87084" y="38297"/>
                    <a:pt x="86260" y="36027"/>
                    <a:pt x="85129" y="35080"/>
                  </a:cubicBezTo>
                  <a:cubicBezTo>
                    <a:pt x="84660" y="34690"/>
                    <a:pt x="84007" y="34563"/>
                    <a:pt x="83286" y="34563"/>
                  </a:cubicBezTo>
                  <a:cubicBezTo>
                    <a:pt x="82565" y="34563"/>
                    <a:pt x="81776" y="34690"/>
                    <a:pt x="81036" y="34808"/>
                  </a:cubicBezTo>
                  <a:cubicBezTo>
                    <a:pt x="80413" y="34913"/>
                    <a:pt x="79826" y="35010"/>
                    <a:pt x="79352" y="35018"/>
                  </a:cubicBezTo>
                  <a:cubicBezTo>
                    <a:pt x="79137" y="35024"/>
                    <a:pt x="78925" y="35027"/>
                    <a:pt x="78718" y="35027"/>
                  </a:cubicBezTo>
                  <a:cubicBezTo>
                    <a:pt x="76476" y="35027"/>
                    <a:pt x="74684" y="34680"/>
                    <a:pt x="73120" y="33958"/>
                  </a:cubicBezTo>
                  <a:cubicBezTo>
                    <a:pt x="71112" y="33037"/>
                    <a:pt x="69473" y="31477"/>
                    <a:pt x="67895" y="29969"/>
                  </a:cubicBezTo>
                  <a:lnTo>
                    <a:pt x="61294" y="23684"/>
                  </a:lnTo>
                  <a:cubicBezTo>
                    <a:pt x="59076" y="21571"/>
                    <a:pt x="56788" y="19388"/>
                    <a:pt x="53913" y="18108"/>
                  </a:cubicBezTo>
                  <a:cubicBezTo>
                    <a:pt x="50608" y="16636"/>
                    <a:pt x="46935" y="16557"/>
                    <a:pt x="43376" y="16469"/>
                  </a:cubicBezTo>
                  <a:cubicBezTo>
                    <a:pt x="40649" y="16408"/>
                    <a:pt x="37835" y="16346"/>
                    <a:pt x="35206" y="15662"/>
                  </a:cubicBezTo>
                  <a:cubicBezTo>
                    <a:pt x="29692" y="14216"/>
                    <a:pt x="25352" y="10201"/>
                    <a:pt x="21144" y="6318"/>
                  </a:cubicBezTo>
                  <a:cubicBezTo>
                    <a:pt x="19119" y="4442"/>
                    <a:pt x="17016" y="2495"/>
                    <a:pt x="14798" y="847"/>
                  </a:cubicBezTo>
                  <a:cubicBezTo>
                    <a:pt x="14280" y="470"/>
                    <a:pt x="13728" y="85"/>
                    <a:pt x="13071" y="15"/>
                  </a:cubicBezTo>
                  <a:cubicBezTo>
                    <a:pt x="12987" y="5"/>
                    <a:pt x="12905" y="1"/>
                    <a:pt x="12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9"/>
            <p:cNvSpPr/>
            <p:nvPr/>
          </p:nvSpPr>
          <p:spPr>
            <a:xfrm>
              <a:off x="7729699" y="422226"/>
              <a:ext cx="1261275" cy="394150"/>
            </a:xfrm>
            <a:custGeom>
              <a:avLst/>
              <a:gdLst/>
              <a:ahLst/>
              <a:cxnLst/>
              <a:rect l="l" t="t" r="r" b="b"/>
              <a:pathLst>
                <a:path w="50451" h="15766" extrusionOk="0">
                  <a:moveTo>
                    <a:pt x="21259" y="594"/>
                  </a:moveTo>
                  <a:cubicBezTo>
                    <a:pt x="23570" y="594"/>
                    <a:pt x="25656" y="1108"/>
                    <a:pt x="27781" y="2160"/>
                  </a:cubicBezTo>
                  <a:cubicBezTo>
                    <a:pt x="28833" y="2677"/>
                    <a:pt x="29859" y="3300"/>
                    <a:pt x="30849" y="3896"/>
                  </a:cubicBezTo>
                  <a:cubicBezTo>
                    <a:pt x="32190" y="4702"/>
                    <a:pt x="33575" y="5535"/>
                    <a:pt x="35057" y="6158"/>
                  </a:cubicBezTo>
                  <a:cubicBezTo>
                    <a:pt x="36867" y="6917"/>
                    <a:pt x="38483" y="7025"/>
                    <a:pt x="40131" y="7025"/>
                  </a:cubicBezTo>
                  <a:cubicBezTo>
                    <a:pt x="40463" y="7025"/>
                    <a:pt x="40796" y="7021"/>
                    <a:pt x="41132" y="7017"/>
                  </a:cubicBezTo>
                  <a:cubicBezTo>
                    <a:pt x="41547" y="7011"/>
                    <a:pt x="41973" y="7003"/>
                    <a:pt x="42409" y="7003"/>
                  </a:cubicBezTo>
                  <a:cubicBezTo>
                    <a:pt x="42692" y="7003"/>
                    <a:pt x="42979" y="7006"/>
                    <a:pt x="43271" y="7017"/>
                  </a:cubicBezTo>
                  <a:cubicBezTo>
                    <a:pt x="45568" y="7104"/>
                    <a:pt x="47715" y="8384"/>
                    <a:pt x="48759" y="10286"/>
                  </a:cubicBezTo>
                  <a:cubicBezTo>
                    <a:pt x="49355" y="11382"/>
                    <a:pt x="49819" y="12934"/>
                    <a:pt x="49320" y="13968"/>
                  </a:cubicBezTo>
                  <a:cubicBezTo>
                    <a:pt x="49057" y="14521"/>
                    <a:pt x="48539" y="14871"/>
                    <a:pt x="47768" y="15012"/>
                  </a:cubicBezTo>
                  <a:cubicBezTo>
                    <a:pt x="47259" y="15104"/>
                    <a:pt x="46743" y="15140"/>
                    <a:pt x="46227" y="15140"/>
                  </a:cubicBezTo>
                  <a:cubicBezTo>
                    <a:pt x="45323" y="15140"/>
                    <a:pt x="44416" y="15030"/>
                    <a:pt x="43534" y="14924"/>
                  </a:cubicBezTo>
                  <a:cubicBezTo>
                    <a:pt x="42640" y="14817"/>
                    <a:pt x="41716" y="14703"/>
                    <a:pt x="40790" y="14703"/>
                  </a:cubicBezTo>
                  <a:cubicBezTo>
                    <a:pt x="40725" y="14703"/>
                    <a:pt x="40661" y="14704"/>
                    <a:pt x="40597" y="14705"/>
                  </a:cubicBezTo>
                  <a:cubicBezTo>
                    <a:pt x="40194" y="14705"/>
                    <a:pt x="39756" y="14740"/>
                    <a:pt x="39221" y="14810"/>
                  </a:cubicBezTo>
                  <a:cubicBezTo>
                    <a:pt x="38897" y="14845"/>
                    <a:pt x="38555" y="14898"/>
                    <a:pt x="38222" y="14941"/>
                  </a:cubicBezTo>
                  <a:cubicBezTo>
                    <a:pt x="37419" y="15058"/>
                    <a:pt x="36604" y="15177"/>
                    <a:pt x="35798" y="15177"/>
                  </a:cubicBezTo>
                  <a:cubicBezTo>
                    <a:pt x="35089" y="15177"/>
                    <a:pt x="34388" y="15085"/>
                    <a:pt x="33707" y="14819"/>
                  </a:cubicBezTo>
                  <a:cubicBezTo>
                    <a:pt x="32068" y="14170"/>
                    <a:pt x="31200" y="12837"/>
                    <a:pt x="30288" y="11426"/>
                  </a:cubicBezTo>
                  <a:cubicBezTo>
                    <a:pt x="29859" y="10769"/>
                    <a:pt x="29420" y="10085"/>
                    <a:pt x="28894" y="9471"/>
                  </a:cubicBezTo>
                  <a:cubicBezTo>
                    <a:pt x="26974" y="7236"/>
                    <a:pt x="24231" y="5947"/>
                    <a:pt x="21373" y="5947"/>
                  </a:cubicBezTo>
                  <a:cubicBezTo>
                    <a:pt x="20785" y="5947"/>
                    <a:pt x="20198" y="6009"/>
                    <a:pt x="19620" y="6114"/>
                  </a:cubicBezTo>
                  <a:cubicBezTo>
                    <a:pt x="17358" y="6552"/>
                    <a:pt x="15298" y="7569"/>
                    <a:pt x="13299" y="8560"/>
                  </a:cubicBezTo>
                  <a:cubicBezTo>
                    <a:pt x="11064" y="9655"/>
                    <a:pt x="8749" y="10795"/>
                    <a:pt x="6225" y="11067"/>
                  </a:cubicBezTo>
                  <a:cubicBezTo>
                    <a:pt x="5645" y="11129"/>
                    <a:pt x="5115" y="11158"/>
                    <a:pt x="4635" y="11158"/>
                  </a:cubicBezTo>
                  <a:cubicBezTo>
                    <a:pt x="2496" y="11158"/>
                    <a:pt x="1330" y="10598"/>
                    <a:pt x="965" y="10032"/>
                  </a:cubicBezTo>
                  <a:cubicBezTo>
                    <a:pt x="623" y="9506"/>
                    <a:pt x="728" y="8770"/>
                    <a:pt x="1263" y="7832"/>
                  </a:cubicBezTo>
                  <a:cubicBezTo>
                    <a:pt x="3428" y="4097"/>
                    <a:pt x="9644" y="2739"/>
                    <a:pt x="14176" y="1748"/>
                  </a:cubicBezTo>
                  <a:lnTo>
                    <a:pt x="14193" y="1739"/>
                  </a:lnTo>
                  <a:cubicBezTo>
                    <a:pt x="14982" y="1573"/>
                    <a:pt x="15727" y="1406"/>
                    <a:pt x="16394" y="1240"/>
                  </a:cubicBezTo>
                  <a:cubicBezTo>
                    <a:pt x="18158" y="811"/>
                    <a:pt x="19756" y="594"/>
                    <a:pt x="21259" y="594"/>
                  </a:cubicBezTo>
                  <a:close/>
                  <a:moveTo>
                    <a:pt x="21265" y="0"/>
                  </a:moveTo>
                  <a:cubicBezTo>
                    <a:pt x="19714" y="0"/>
                    <a:pt x="18068" y="226"/>
                    <a:pt x="16253" y="670"/>
                  </a:cubicBezTo>
                  <a:cubicBezTo>
                    <a:pt x="15596" y="836"/>
                    <a:pt x="14859" y="994"/>
                    <a:pt x="14079" y="1170"/>
                  </a:cubicBezTo>
                  <a:lnTo>
                    <a:pt x="14044" y="1170"/>
                  </a:lnTo>
                  <a:cubicBezTo>
                    <a:pt x="9407" y="2186"/>
                    <a:pt x="3043" y="3580"/>
                    <a:pt x="755" y="7534"/>
                  </a:cubicBezTo>
                  <a:cubicBezTo>
                    <a:pt x="97" y="8682"/>
                    <a:pt x="1" y="9629"/>
                    <a:pt x="474" y="10348"/>
                  </a:cubicBezTo>
                  <a:cubicBezTo>
                    <a:pt x="1225" y="11507"/>
                    <a:pt x="3255" y="11732"/>
                    <a:pt x="4735" y="11732"/>
                  </a:cubicBezTo>
                  <a:cubicBezTo>
                    <a:pt x="5449" y="11732"/>
                    <a:pt x="6035" y="11680"/>
                    <a:pt x="6286" y="11654"/>
                  </a:cubicBezTo>
                  <a:cubicBezTo>
                    <a:pt x="8925" y="11373"/>
                    <a:pt x="11274" y="10208"/>
                    <a:pt x="13562" y="9085"/>
                  </a:cubicBezTo>
                  <a:cubicBezTo>
                    <a:pt x="15526" y="8112"/>
                    <a:pt x="17551" y="7113"/>
                    <a:pt x="19734" y="6692"/>
                  </a:cubicBezTo>
                  <a:cubicBezTo>
                    <a:pt x="20274" y="6589"/>
                    <a:pt x="20820" y="6539"/>
                    <a:pt x="21364" y="6539"/>
                  </a:cubicBezTo>
                  <a:cubicBezTo>
                    <a:pt x="24012" y="6539"/>
                    <a:pt x="26622" y="7733"/>
                    <a:pt x="28447" y="9857"/>
                  </a:cubicBezTo>
                  <a:cubicBezTo>
                    <a:pt x="28947" y="10436"/>
                    <a:pt x="29376" y="11102"/>
                    <a:pt x="29797" y="11742"/>
                  </a:cubicBezTo>
                  <a:cubicBezTo>
                    <a:pt x="30718" y="13171"/>
                    <a:pt x="31673" y="14652"/>
                    <a:pt x="33497" y="15362"/>
                  </a:cubicBezTo>
                  <a:cubicBezTo>
                    <a:pt x="34180" y="15634"/>
                    <a:pt x="34934" y="15765"/>
                    <a:pt x="35802" y="15765"/>
                  </a:cubicBezTo>
                  <a:cubicBezTo>
                    <a:pt x="36644" y="15765"/>
                    <a:pt x="37485" y="15643"/>
                    <a:pt x="38309" y="15529"/>
                  </a:cubicBezTo>
                  <a:cubicBezTo>
                    <a:pt x="38599" y="15485"/>
                    <a:pt x="38958" y="15432"/>
                    <a:pt x="39291" y="15388"/>
                  </a:cubicBezTo>
                  <a:cubicBezTo>
                    <a:pt x="39808" y="15327"/>
                    <a:pt x="40220" y="15292"/>
                    <a:pt x="40606" y="15292"/>
                  </a:cubicBezTo>
                  <a:cubicBezTo>
                    <a:pt x="40671" y="15291"/>
                    <a:pt x="40737" y="15290"/>
                    <a:pt x="40802" y="15290"/>
                  </a:cubicBezTo>
                  <a:cubicBezTo>
                    <a:pt x="41686" y="15290"/>
                    <a:pt x="42581" y="15396"/>
                    <a:pt x="43446" y="15502"/>
                  </a:cubicBezTo>
                  <a:lnTo>
                    <a:pt x="43464" y="15502"/>
                  </a:lnTo>
                  <a:cubicBezTo>
                    <a:pt x="44369" y="15613"/>
                    <a:pt x="45299" y="15728"/>
                    <a:pt x="46237" y="15728"/>
                  </a:cubicBezTo>
                  <a:cubicBezTo>
                    <a:pt x="46781" y="15728"/>
                    <a:pt x="47327" y="15690"/>
                    <a:pt x="47873" y="15590"/>
                  </a:cubicBezTo>
                  <a:cubicBezTo>
                    <a:pt x="48838" y="15415"/>
                    <a:pt x="49504" y="14959"/>
                    <a:pt x="49854" y="14223"/>
                  </a:cubicBezTo>
                  <a:cubicBezTo>
                    <a:pt x="50450" y="12987"/>
                    <a:pt x="49942" y="11233"/>
                    <a:pt x="49267" y="10006"/>
                  </a:cubicBezTo>
                  <a:cubicBezTo>
                    <a:pt x="48136" y="7920"/>
                    <a:pt x="45787" y="6517"/>
                    <a:pt x="43297" y="6429"/>
                  </a:cubicBezTo>
                  <a:cubicBezTo>
                    <a:pt x="43001" y="6419"/>
                    <a:pt x="42711" y="6415"/>
                    <a:pt x="42425" y="6415"/>
                  </a:cubicBezTo>
                  <a:cubicBezTo>
                    <a:pt x="41982" y="6415"/>
                    <a:pt x="41549" y="6424"/>
                    <a:pt x="41123" y="6429"/>
                  </a:cubicBezTo>
                  <a:cubicBezTo>
                    <a:pt x="40791" y="6434"/>
                    <a:pt x="40465" y="6438"/>
                    <a:pt x="40145" y="6438"/>
                  </a:cubicBezTo>
                  <a:cubicBezTo>
                    <a:pt x="38514" y="6438"/>
                    <a:pt x="37007" y="6332"/>
                    <a:pt x="35285" y="5614"/>
                  </a:cubicBezTo>
                  <a:cubicBezTo>
                    <a:pt x="33847" y="5009"/>
                    <a:pt x="32480" y="4185"/>
                    <a:pt x="31147" y="3387"/>
                  </a:cubicBezTo>
                  <a:cubicBezTo>
                    <a:pt x="30148" y="2783"/>
                    <a:pt x="29113" y="2160"/>
                    <a:pt x="28044" y="1634"/>
                  </a:cubicBezTo>
                  <a:cubicBezTo>
                    <a:pt x="25830" y="538"/>
                    <a:pt x="23661" y="0"/>
                    <a:pt x="21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t="15132" b="472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/>
          <p:nvPr/>
        </p:nvSpPr>
        <p:spPr>
          <a:xfrm>
            <a:off x="0" y="-4875"/>
            <a:ext cx="9144000" cy="5143500"/>
          </a:xfrm>
          <a:prstGeom prst="rect">
            <a:avLst/>
          </a:prstGeom>
          <a:solidFill>
            <a:srgbClr val="F1EAEA">
              <a:alpha val="65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4298578" y="2129555"/>
            <a:ext cx="4136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5013478" y="3291454"/>
            <a:ext cx="2706600" cy="6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2" hasCustomPrompt="1"/>
          </p:nvPr>
        </p:nvSpPr>
        <p:spPr>
          <a:xfrm>
            <a:off x="5582875" y="1212154"/>
            <a:ext cx="1567800" cy="9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dirty="0"/>
              <a:t>xx%</a:t>
            </a:r>
          </a:p>
        </p:txBody>
      </p:sp>
      <p:sp>
        <p:nvSpPr>
          <p:cNvPr id="26" name="Google Shape;26;p3"/>
          <p:cNvSpPr/>
          <p:nvPr/>
        </p:nvSpPr>
        <p:spPr>
          <a:xfrm rot="1223860">
            <a:off x="8118663" y="3515945"/>
            <a:ext cx="1343417" cy="2128861"/>
          </a:xfrm>
          <a:custGeom>
            <a:avLst/>
            <a:gdLst/>
            <a:ahLst/>
            <a:cxnLst/>
            <a:rect l="l" t="t" r="r" b="b"/>
            <a:pathLst>
              <a:path w="49574" h="78558" extrusionOk="0">
                <a:moveTo>
                  <a:pt x="26169" y="8227"/>
                </a:moveTo>
                <a:cubicBezTo>
                  <a:pt x="26560" y="8227"/>
                  <a:pt x="26966" y="8293"/>
                  <a:pt x="27379" y="8450"/>
                </a:cubicBezTo>
                <a:cubicBezTo>
                  <a:pt x="26969" y="8295"/>
                  <a:pt x="26559" y="8229"/>
                  <a:pt x="26171" y="8229"/>
                </a:cubicBezTo>
                <a:cubicBezTo>
                  <a:pt x="25741" y="8229"/>
                  <a:pt x="25332" y="8306"/>
                  <a:pt x="24951" y="8431"/>
                </a:cubicBezTo>
                <a:lnTo>
                  <a:pt x="24951" y="8431"/>
                </a:lnTo>
                <a:cubicBezTo>
                  <a:pt x="25333" y="8306"/>
                  <a:pt x="25742" y="8227"/>
                  <a:pt x="26169" y="8227"/>
                </a:cubicBezTo>
                <a:close/>
                <a:moveTo>
                  <a:pt x="14029" y="9431"/>
                </a:moveTo>
                <a:cubicBezTo>
                  <a:pt x="14121" y="11890"/>
                  <a:pt x="15580" y="13982"/>
                  <a:pt x="17068" y="16004"/>
                </a:cubicBezTo>
                <a:cubicBezTo>
                  <a:pt x="15580" y="13988"/>
                  <a:pt x="14121" y="11890"/>
                  <a:pt x="14029" y="9431"/>
                </a:cubicBezTo>
                <a:close/>
                <a:moveTo>
                  <a:pt x="37461" y="18821"/>
                </a:moveTo>
                <a:cubicBezTo>
                  <a:pt x="37585" y="19343"/>
                  <a:pt x="37716" y="19871"/>
                  <a:pt x="37850" y="20395"/>
                </a:cubicBezTo>
                <a:cubicBezTo>
                  <a:pt x="37711" y="19872"/>
                  <a:pt x="37584" y="19341"/>
                  <a:pt x="37461" y="18821"/>
                </a:cubicBezTo>
                <a:close/>
                <a:moveTo>
                  <a:pt x="36378" y="22205"/>
                </a:moveTo>
                <a:lnTo>
                  <a:pt x="36378" y="22205"/>
                </a:lnTo>
                <a:cubicBezTo>
                  <a:pt x="36561" y="22862"/>
                  <a:pt x="36715" y="23525"/>
                  <a:pt x="36864" y="24188"/>
                </a:cubicBezTo>
                <a:cubicBezTo>
                  <a:pt x="36715" y="23531"/>
                  <a:pt x="36561" y="22862"/>
                  <a:pt x="36378" y="22205"/>
                </a:cubicBezTo>
                <a:close/>
                <a:moveTo>
                  <a:pt x="22638" y="33951"/>
                </a:moveTo>
                <a:cubicBezTo>
                  <a:pt x="22407" y="34451"/>
                  <a:pt x="22103" y="34909"/>
                  <a:pt x="21711" y="35340"/>
                </a:cubicBezTo>
                <a:lnTo>
                  <a:pt x="21711" y="35340"/>
                </a:lnTo>
                <a:cubicBezTo>
                  <a:pt x="22081" y="34930"/>
                  <a:pt x="22396" y="34471"/>
                  <a:pt x="22638" y="33951"/>
                </a:cubicBezTo>
                <a:close/>
                <a:moveTo>
                  <a:pt x="21625" y="35434"/>
                </a:moveTo>
                <a:cubicBezTo>
                  <a:pt x="21311" y="35773"/>
                  <a:pt x="20957" y="36081"/>
                  <a:pt x="20573" y="36360"/>
                </a:cubicBezTo>
                <a:cubicBezTo>
                  <a:pt x="20954" y="36079"/>
                  <a:pt x="21308" y="35773"/>
                  <a:pt x="21625" y="35434"/>
                </a:cubicBezTo>
                <a:close/>
                <a:moveTo>
                  <a:pt x="47940" y="36886"/>
                </a:moveTo>
                <a:lnTo>
                  <a:pt x="47940" y="36886"/>
                </a:lnTo>
                <a:cubicBezTo>
                  <a:pt x="48837" y="38985"/>
                  <a:pt x="49064" y="41361"/>
                  <a:pt x="48604" y="43758"/>
                </a:cubicBezTo>
                <a:cubicBezTo>
                  <a:pt x="48426" y="44701"/>
                  <a:pt x="48135" y="45625"/>
                  <a:pt x="47754" y="46502"/>
                </a:cubicBezTo>
                <a:lnTo>
                  <a:pt x="47754" y="46502"/>
                </a:lnTo>
                <a:cubicBezTo>
                  <a:pt x="49082" y="43437"/>
                  <a:pt x="49209" y="39866"/>
                  <a:pt x="47940" y="36886"/>
                </a:cubicBezTo>
                <a:close/>
                <a:moveTo>
                  <a:pt x="44839" y="49339"/>
                </a:moveTo>
                <a:cubicBezTo>
                  <a:pt x="44826" y="49374"/>
                  <a:pt x="44813" y="49410"/>
                  <a:pt x="44800" y="49446"/>
                </a:cubicBezTo>
                <a:lnTo>
                  <a:pt x="44778" y="49495"/>
                </a:lnTo>
                <a:cubicBezTo>
                  <a:pt x="44799" y="49443"/>
                  <a:pt x="44819" y="49391"/>
                  <a:pt x="44839" y="49339"/>
                </a:cubicBezTo>
                <a:close/>
                <a:moveTo>
                  <a:pt x="45575" y="49889"/>
                </a:moveTo>
                <a:lnTo>
                  <a:pt x="45575" y="49889"/>
                </a:lnTo>
                <a:cubicBezTo>
                  <a:pt x="45564" y="49900"/>
                  <a:pt x="45559" y="49911"/>
                  <a:pt x="45547" y="49916"/>
                </a:cubicBezTo>
                <a:lnTo>
                  <a:pt x="45575" y="49889"/>
                </a:lnTo>
                <a:close/>
                <a:moveTo>
                  <a:pt x="17854" y="68650"/>
                </a:moveTo>
                <a:lnTo>
                  <a:pt x="17837" y="68661"/>
                </a:lnTo>
                <a:cubicBezTo>
                  <a:pt x="17462" y="68838"/>
                  <a:pt x="17070" y="69004"/>
                  <a:pt x="16678" y="69093"/>
                </a:cubicBezTo>
                <a:lnTo>
                  <a:pt x="16678" y="69093"/>
                </a:lnTo>
                <a:cubicBezTo>
                  <a:pt x="17070" y="69004"/>
                  <a:pt x="17462" y="68838"/>
                  <a:pt x="17837" y="68656"/>
                </a:cubicBezTo>
                <a:lnTo>
                  <a:pt x="17854" y="68650"/>
                </a:lnTo>
                <a:close/>
                <a:moveTo>
                  <a:pt x="14697" y="72925"/>
                </a:moveTo>
                <a:lnTo>
                  <a:pt x="14697" y="72925"/>
                </a:lnTo>
                <a:cubicBezTo>
                  <a:pt x="14018" y="73464"/>
                  <a:pt x="13315" y="73973"/>
                  <a:pt x="12599" y="74459"/>
                </a:cubicBezTo>
                <a:lnTo>
                  <a:pt x="12599" y="74459"/>
                </a:lnTo>
                <a:cubicBezTo>
                  <a:pt x="13316" y="73973"/>
                  <a:pt x="14018" y="73464"/>
                  <a:pt x="14697" y="72925"/>
                </a:cubicBezTo>
                <a:close/>
                <a:moveTo>
                  <a:pt x="23115" y="277"/>
                </a:moveTo>
                <a:cubicBezTo>
                  <a:pt x="23353" y="277"/>
                  <a:pt x="23596" y="294"/>
                  <a:pt x="23840" y="327"/>
                </a:cubicBezTo>
                <a:cubicBezTo>
                  <a:pt x="25396" y="554"/>
                  <a:pt x="26764" y="1534"/>
                  <a:pt x="27783" y="2365"/>
                </a:cubicBezTo>
                <a:cubicBezTo>
                  <a:pt x="31753" y="5604"/>
                  <a:pt x="34782" y="10079"/>
                  <a:pt x="36311" y="14968"/>
                </a:cubicBezTo>
                <a:cubicBezTo>
                  <a:pt x="36671" y="16126"/>
                  <a:pt x="36959" y="17322"/>
                  <a:pt x="37236" y="18485"/>
                </a:cubicBezTo>
                <a:cubicBezTo>
                  <a:pt x="37446" y="19365"/>
                  <a:pt x="37667" y="20273"/>
                  <a:pt x="37917" y="21165"/>
                </a:cubicBezTo>
                <a:cubicBezTo>
                  <a:pt x="38465" y="23125"/>
                  <a:pt x="39085" y="24665"/>
                  <a:pt x="39860" y="26027"/>
                </a:cubicBezTo>
                <a:cubicBezTo>
                  <a:pt x="40863" y="27777"/>
                  <a:pt x="42214" y="29333"/>
                  <a:pt x="43526" y="30834"/>
                </a:cubicBezTo>
                <a:cubicBezTo>
                  <a:pt x="45149" y="32705"/>
                  <a:pt x="46832" y="34644"/>
                  <a:pt x="47812" y="36936"/>
                </a:cubicBezTo>
                <a:cubicBezTo>
                  <a:pt x="49573" y="41067"/>
                  <a:pt x="48615" y="46345"/>
                  <a:pt x="45487" y="49778"/>
                </a:cubicBezTo>
                <a:lnTo>
                  <a:pt x="44949" y="49440"/>
                </a:lnTo>
                <a:cubicBezTo>
                  <a:pt x="45846" y="47053"/>
                  <a:pt x="45824" y="44196"/>
                  <a:pt x="44883" y="41599"/>
                </a:cubicBezTo>
                <a:cubicBezTo>
                  <a:pt x="44152" y="39561"/>
                  <a:pt x="42939" y="37739"/>
                  <a:pt x="41765" y="35973"/>
                </a:cubicBezTo>
                <a:cubicBezTo>
                  <a:pt x="40840" y="34577"/>
                  <a:pt x="39877" y="33132"/>
                  <a:pt x="39163" y="31587"/>
                </a:cubicBezTo>
                <a:cubicBezTo>
                  <a:pt x="38603" y="30391"/>
                  <a:pt x="38155" y="29067"/>
                  <a:pt x="37739" y="27422"/>
                </a:cubicBezTo>
                <a:cubicBezTo>
                  <a:pt x="37551" y="26669"/>
                  <a:pt x="37385" y="25900"/>
                  <a:pt x="37219" y="25152"/>
                </a:cubicBezTo>
                <a:cubicBezTo>
                  <a:pt x="37008" y="24172"/>
                  <a:pt x="36781" y="23158"/>
                  <a:pt x="36510" y="22162"/>
                </a:cubicBezTo>
                <a:cubicBezTo>
                  <a:pt x="35347" y="17936"/>
                  <a:pt x="33143" y="13833"/>
                  <a:pt x="30302" y="10610"/>
                </a:cubicBezTo>
                <a:cubicBezTo>
                  <a:pt x="29560" y="9768"/>
                  <a:pt x="28564" y="8750"/>
                  <a:pt x="27428" y="8318"/>
                </a:cubicBezTo>
                <a:cubicBezTo>
                  <a:pt x="26998" y="8156"/>
                  <a:pt x="26575" y="8088"/>
                  <a:pt x="26168" y="8088"/>
                </a:cubicBezTo>
                <a:cubicBezTo>
                  <a:pt x="25085" y="8088"/>
                  <a:pt x="24116" y="8571"/>
                  <a:pt x="23419" y="9054"/>
                </a:cubicBezTo>
                <a:cubicBezTo>
                  <a:pt x="21525" y="10366"/>
                  <a:pt x="20501" y="12355"/>
                  <a:pt x="20606" y="14503"/>
                </a:cubicBezTo>
                <a:cubicBezTo>
                  <a:pt x="20717" y="16668"/>
                  <a:pt x="21896" y="18706"/>
                  <a:pt x="23037" y="20672"/>
                </a:cubicBezTo>
                <a:cubicBezTo>
                  <a:pt x="23275" y="21076"/>
                  <a:pt x="23519" y="21497"/>
                  <a:pt x="23746" y="21907"/>
                </a:cubicBezTo>
                <a:cubicBezTo>
                  <a:pt x="25391" y="24881"/>
                  <a:pt x="26565" y="28181"/>
                  <a:pt x="27140" y="31459"/>
                </a:cubicBezTo>
                <a:cubicBezTo>
                  <a:pt x="27356" y="32689"/>
                  <a:pt x="27545" y="34261"/>
                  <a:pt x="27085" y="35485"/>
                </a:cubicBezTo>
                <a:cubicBezTo>
                  <a:pt x="26432" y="37219"/>
                  <a:pt x="24798" y="37739"/>
                  <a:pt x="23065" y="38287"/>
                </a:cubicBezTo>
                <a:cubicBezTo>
                  <a:pt x="21403" y="38808"/>
                  <a:pt x="19687" y="39356"/>
                  <a:pt x="18906" y="41062"/>
                </a:cubicBezTo>
                <a:cubicBezTo>
                  <a:pt x="18059" y="42917"/>
                  <a:pt x="18662" y="45337"/>
                  <a:pt x="19238" y="47674"/>
                </a:cubicBezTo>
                <a:cubicBezTo>
                  <a:pt x="19427" y="48410"/>
                  <a:pt x="19615" y="49174"/>
                  <a:pt x="19753" y="49900"/>
                </a:cubicBezTo>
                <a:cubicBezTo>
                  <a:pt x="20246" y="52497"/>
                  <a:pt x="20058" y="54933"/>
                  <a:pt x="19222" y="56755"/>
                </a:cubicBezTo>
                <a:cubicBezTo>
                  <a:pt x="18640" y="58018"/>
                  <a:pt x="17256" y="58832"/>
                  <a:pt x="15916" y="59624"/>
                </a:cubicBezTo>
                <a:cubicBezTo>
                  <a:pt x="14393" y="60521"/>
                  <a:pt x="12820" y="61446"/>
                  <a:pt x="12410" y="63046"/>
                </a:cubicBezTo>
                <a:cubicBezTo>
                  <a:pt x="12111" y="64231"/>
                  <a:pt x="12477" y="65660"/>
                  <a:pt x="13523" y="67415"/>
                </a:cubicBezTo>
                <a:cubicBezTo>
                  <a:pt x="14016" y="68229"/>
                  <a:pt x="14542" y="68783"/>
                  <a:pt x="15091" y="69060"/>
                </a:cubicBezTo>
                <a:cubicBezTo>
                  <a:pt x="15430" y="69233"/>
                  <a:pt x="15765" y="69302"/>
                  <a:pt x="16095" y="69302"/>
                </a:cubicBezTo>
                <a:cubicBezTo>
                  <a:pt x="16716" y="69302"/>
                  <a:pt x="17319" y="69055"/>
                  <a:pt x="17898" y="68783"/>
                </a:cubicBezTo>
                <a:lnTo>
                  <a:pt x="17915" y="68778"/>
                </a:lnTo>
                <a:cubicBezTo>
                  <a:pt x="17963" y="68754"/>
                  <a:pt x="18008" y="68745"/>
                  <a:pt x="18049" y="68745"/>
                </a:cubicBezTo>
                <a:cubicBezTo>
                  <a:pt x="18179" y="68745"/>
                  <a:pt x="18263" y="68841"/>
                  <a:pt x="18280" y="68866"/>
                </a:cubicBezTo>
                <a:cubicBezTo>
                  <a:pt x="18308" y="68894"/>
                  <a:pt x="18424" y="69060"/>
                  <a:pt x="18280" y="69237"/>
                </a:cubicBezTo>
                <a:cubicBezTo>
                  <a:pt x="18114" y="69437"/>
                  <a:pt x="17954" y="69630"/>
                  <a:pt x="17793" y="69813"/>
                </a:cubicBezTo>
                <a:cubicBezTo>
                  <a:pt x="15063" y="72947"/>
                  <a:pt x="11414" y="75162"/>
                  <a:pt x="7908" y="77167"/>
                </a:cubicBezTo>
                <a:cubicBezTo>
                  <a:pt x="6908" y="77737"/>
                  <a:pt x="5856" y="78278"/>
                  <a:pt x="4809" y="78278"/>
                </a:cubicBezTo>
                <a:cubicBezTo>
                  <a:pt x="4576" y="78278"/>
                  <a:pt x="4342" y="78251"/>
                  <a:pt x="4110" y="78192"/>
                </a:cubicBezTo>
                <a:cubicBezTo>
                  <a:pt x="3384" y="78003"/>
                  <a:pt x="2692" y="77483"/>
                  <a:pt x="2050" y="76647"/>
                </a:cubicBezTo>
                <a:cubicBezTo>
                  <a:pt x="793" y="75018"/>
                  <a:pt x="289" y="73584"/>
                  <a:pt x="505" y="72272"/>
                </a:cubicBezTo>
                <a:cubicBezTo>
                  <a:pt x="865" y="70046"/>
                  <a:pt x="3201" y="68479"/>
                  <a:pt x="5671" y="66823"/>
                </a:cubicBezTo>
                <a:cubicBezTo>
                  <a:pt x="7681" y="65472"/>
                  <a:pt x="9763" y="64076"/>
                  <a:pt x="10694" y="62276"/>
                </a:cubicBezTo>
                <a:cubicBezTo>
                  <a:pt x="12001" y="59740"/>
                  <a:pt x="12366" y="56606"/>
                  <a:pt x="11724" y="53444"/>
                </a:cubicBezTo>
                <a:cubicBezTo>
                  <a:pt x="11547" y="52574"/>
                  <a:pt x="11292" y="51672"/>
                  <a:pt x="11054" y="50797"/>
                </a:cubicBezTo>
                <a:cubicBezTo>
                  <a:pt x="10301" y="48100"/>
                  <a:pt x="9531" y="45309"/>
                  <a:pt x="10766" y="42900"/>
                </a:cubicBezTo>
                <a:cubicBezTo>
                  <a:pt x="11895" y="40702"/>
                  <a:pt x="14338" y="39616"/>
                  <a:pt x="16702" y="38570"/>
                </a:cubicBezTo>
                <a:cubicBezTo>
                  <a:pt x="18563" y="37739"/>
                  <a:pt x="20490" y="36886"/>
                  <a:pt x="21780" y="35474"/>
                </a:cubicBezTo>
                <a:cubicBezTo>
                  <a:pt x="22223" y="34987"/>
                  <a:pt x="22577" y="34444"/>
                  <a:pt x="22827" y="33863"/>
                </a:cubicBezTo>
                <a:cubicBezTo>
                  <a:pt x="23569" y="32152"/>
                  <a:pt x="23347" y="30202"/>
                  <a:pt x="23065" y="28691"/>
                </a:cubicBezTo>
                <a:cubicBezTo>
                  <a:pt x="22334" y="24737"/>
                  <a:pt x="20728" y="20910"/>
                  <a:pt x="18419" y="17621"/>
                </a:cubicBezTo>
                <a:cubicBezTo>
                  <a:pt x="18103" y="17167"/>
                  <a:pt x="17765" y="16707"/>
                  <a:pt x="17433" y="16264"/>
                </a:cubicBezTo>
                <a:cubicBezTo>
                  <a:pt x="15866" y="14149"/>
                  <a:pt x="14249" y="11956"/>
                  <a:pt x="14166" y="9392"/>
                </a:cubicBezTo>
                <a:cubicBezTo>
                  <a:pt x="14088" y="6856"/>
                  <a:pt x="15589" y="4231"/>
                  <a:pt x="18280" y="2193"/>
                </a:cubicBezTo>
                <a:cubicBezTo>
                  <a:pt x="19482" y="1285"/>
                  <a:pt x="21237" y="277"/>
                  <a:pt x="23115" y="277"/>
                </a:cubicBezTo>
                <a:close/>
                <a:moveTo>
                  <a:pt x="23110" y="0"/>
                </a:moveTo>
                <a:cubicBezTo>
                  <a:pt x="21160" y="0"/>
                  <a:pt x="19349" y="1036"/>
                  <a:pt x="18114" y="1971"/>
                </a:cubicBezTo>
                <a:cubicBezTo>
                  <a:pt x="15345" y="4065"/>
                  <a:pt x="13806" y="6773"/>
                  <a:pt x="13889" y="9397"/>
                </a:cubicBezTo>
                <a:cubicBezTo>
                  <a:pt x="13972" y="12055"/>
                  <a:pt x="15617" y="14276"/>
                  <a:pt x="17212" y="16425"/>
                </a:cubicBezTo>
                <a:cubicBezTo>
                  <a:pt x="17538" y="16868"/>
                  <a:pt x="17876" y="17327"/>
                  <a:pt x="18192" y="17776"/>
                </a:cubicBezTo>
                <a:cubicBezTo>
                  <a:pt x="20479" y="21038"/>
                  <a:pt x="22068" y="24825"/>
                  <a:pt x="22793" y="28740"/>
                </a:cubicBezTo>
                <a:cubicBezTo>
                  <a:pt x="23065" y="30213"/>
                  <a:pt x="23286" y="32113"/>
                  <a:pt x="22577" y="33758"/>
                </a:cubicBezTo>
                <a:cubicBezTo>
                  <a:pt x="21553" y="36111"/>
                  <a:pt x="19028" y="37230"/>
                  <a:pt x="16591" y="38315"/>
                </a:cubicBezTo>
                <a:cubicBezTo>
                  <a:pt x="14182" y="39384"/>
                  <a:pt x="11696" y="40486"/>
                  <a:pt x="10517" y="42778"/>
                </a:cubicBezTo>
                <a:cubicBezTo>
                  <a:pt x="9232" y="45276"/>
                  <a:pt x="10024" y="48122"/>
                  <a:pt x="10788" y="50874"/>
                </a:cubicBezTo>
                <a:cubicBezTo>
                  <a:pt x="11026" y="51744"/>
                  <a:pt x="11275" y="52635"/>
                  <a:pt x="11452" y="53499"/>
                </a:cubicBezTo>
                <a:cubicBezTo>
                  <a:pt x="12078" y="56595"/>
                  <a:pt x="11724" y="59668"/>
                  <a:pt x="10445" y="62149"/>
                </a:cubicBezTo>
                <a:cubicBezTo>
                  <a:pt x="9553" y="63888"/>
                  <a:pt x="7499" y="65261"/>
                  <a:pt x="5516" y="66596"/>
                </a:cubicBezTo>
                <a:cubicBezTo>
                  <a:pt x="3107" y="68213"/>
                  <a:pt x="615" y="69885"/>
                  <a:pt x="233" y="72228"/>
                </a:cubicBezTo>
                <a:cubicBezTo>
                  <a:pt x="1" y="73623"/>
                  <a:pt x="527" y="75124"/>
                  <a:pt x="1828" y="76818"/>
                </a:cubicBezTo>
                <a:cubicBezTo>
                  <a:pt x="2509" y="77704"/>
                  <a:pt x="3257" y="78252"/>
                  <a:pt x="4038" y="78457"/>
                </a:cubicBezTo>
                <a:cubicBezTo>
                  <a:pt x="4298" y="78524"/>
                  <a:pt x="4558" y="78557"/>
                  <a:pt x="4818" y="78557"/>
                </a:cubicBezTo>
                <a:cubicBezTo>
                  <a:pt x="5926" y="78557"/>
                  <a:pt x="7011" y="77998"/>
                  <a:pt x="8047" y="77405"/>
                </a:cubicBezTo>
                <a:cubicBezTo>
                  <a:pt x="11425" y="75473"/>
                  <a:pt x="14958" y="73341"/>
                  <a:pt x="17688" y="70350"/>
                </a:cubicBezTo>
                <a:cubicBezTo>
                  <a:pt x="17799" y="70228"/>
                  <a:pt x="17904" y="70112"/>
                  <a:pt x="18003" y="69996"/>
                </a:cubicBezTo>
                <a:cubicBezTo>
                  <a:pt x="18164" y="69808"/>
                  <a:pt x="18330" y="69614"/>
                  <a:pt x="18491" y="69414"/>
                </a:cubicBezTo>
                <a:cubicBezTo>
                  <a:pt x="18696" y="69165"/>
                  <a:pt x="18640" y="68872"/>
                  <a:pt x="18502" y="68695"/>
                </a:cubicBezTo>
                <a:cubicBezTo>
                  <a:pt x="18401" y="68567"/>
                  <a:pt x="18238" y="68469"/>
                  <a:pt x="18049" y="68469"/>
                </a:cubicBezTo>
                <a:cubicBezTo>
                  <a:pt x="17967" y="68469"/>
                  <a:pt x="17881" y="68487"/>
                  <a:pt x="17793" y="68528"/>
                </a:cubicBezTo>
                <a:lnTo>
                  <a:pt x="17776" y="68534"/>
                </a:lnTo>
                <a:cubicBezTo>
                  <a:pt x="17231" y="68788"/>
                  <a:pt x="16662" y="69022"/>
                  <a:pt x="16088" y="69022"/>
                </a:cubicBezTo>
                <a:cubicBezTo>
                  <a:pt x="15798" y="69022"/>
                  <a:pt x="15507" y="68963"/>
                  <a:pt x="15218" y="68816"/>
                </a:cubicBezTo>
                <a:cubicBezTo>
                  <a:pt x="14714" y="68562"/>
                  <a:pt x="14227" y="68041"/>
                  <a:pt x="13762" y="67271"/>
                </a:cubicBezTo>
                <a:cubicBezTo>
                  <a:pt x="12754" y="65582"/>
                  <a:pt x="12399" y="64226"/>
                  <a:pt x="12682" y="63118"/>
                </a:cubicBezTo>
                <a:cubicBezTo>
                  <a:pt x="13058" y="61628"/>
                  <a:pt x="14515" y="60770"/>
                  <a:pt x="16054" y="59862"/>
                </a:cubicBezTo>
                <a:cubicBezTo>
                  <a:pt x="17433" y="59053"/>
                  <a:pt x="18856" y="58212"/>
                  <a:pt x="19476" y="56872"/>
                </a:cubicBezTo>
                <a:cubicBezTo>
                  <a:pt x="20335" y="54994"/>
                  <a:pt x="20529" y="52502"/>
                  <a:pt x="20025" y="49850"/>
                </a:cubicBezTo>
                <a:cubicBezTo>
                  <a:pt x="19881" y="49113"/>
                  <a:pt x="19692" y="48349"/>
                  <a:pt x="19510" y="47607"/>
                </a:cubicBezTo>
                <a:cubicBezTo>
                  <a:pt x="18939" y="45315"/>
                  <a:pt x="18352" y="42944"/>
                  <a:pt x="19155" y="41178"/>
                </a:cubicBezTo>
                <a:cubicBezTo>
                  <a:pt x="19886" y="39583"/>
                  <a:pt x="21547" y="39057"/>
                  <a:pt x="23148" y="38548"/>
                </a:cubicBezTo>
                <a:cubicBezTo>
                  <a:pt x="24870" y="38005"/>
                  <a:pt x="26642" y="37446"/>
                  <a:pt x="27345" y="35579"/>
                </a:cubicBezTo>
                <a:cubicBezTo>
                  <a:pt x="27827" y="34295"/>
                  <a:pt x="27633" y="32678"/>
                  <a:pt x="27412" y="31415"/>
                </a:cubicBezTo>
                <a:cubicBezTo>
                  <a:pt x="26830" y="28104"/>
                  <a:pt x="25645" y="24770"/>
                  <a:pt x="23990" y="21774"/>
                </a:cubicBezTo>
                <a:cubicBezTo>
                  <a:pt x="23763" y="21364"/>
                  <a:pt x="23519" y="20949"/>
                  <a:pt x="23281" y="20545"/>
                </a:cubicBezTo>
                <a:lnTo>
                  <a:pt x="23275" y="20534"/>
                </a:lnTo>
                <a:cubicBezTo>
                  <a:pt x="22151" y="18595"/>
                  <a:pt x="20988" y="16585"/>
                  <a:pt x="20883" y="14492"/>
                </a:cubicBezTo>
                <a:cubicBezTo>
                  <a:pt x="20783" y="12438"/>
                  <a:pt x="21763" y="10538"/>
                  <a:pt x="23574" y="9281"/>
                </a:cubicBezTo>
                <a:cubicBezTo>
                  <a:pt x="24233" y="8825"/>
                  <a:pt x="25151" y="8365"/>
                  <a:pt x="26169" y="8365"/>
                </a:cubicBezTo>
                <a:cubicBezTo>
                  <a:pt x="26546" y="8365"/>
                  <a:pt x="26938" y="8428"/>
                  <a:pt x="27334" y="8578"/>
                </a:cubicBezTo>
                <a:cubicBezTo>
                  <a:pt x="28409" y="8988"/>
                  <a:pt x="29372" y="9973"/>
                  <a:pt x="30092" y="10793"/>
                </a:cubicBezTo>
                <a:cubicBezTo>
                  <a:pt x="32905" y="13988"/>
                  <a:pt x="35092" y="18053"/>
                  <a:pt x="36244" y="22239"/>
                </a:cubicBezTo>
                <a:cubicBezTo>
                  <a:pt x="36516" y="23225"/>
                  <a:pt x="36737" y="24233"/>
                  <a:pt x="36953" y="25218"/>
                </a:cubicBezTo>
                <a:cubicBezTo>
                  <a:pt x="37114" y="25961"/>
                  <a:pt x="37280" y="26730"/>
                  <a:pt x="37474" y="27489"/>
                </a:cubicBezTo>
                <a:cubicBezTo>
                  <a:pt x="37889" y="29156"/>
                  <a:pt x="38349" y="30496"/>
                  <a:pt x="38908" y="31703"/>
                </a:cubicBezTo>
                <a:cubicBezTo>
                  <a:pt x="39639" y="33265"/>
                  <a:pt x="40602" y="34721"/>
                  <a:pt x="41538" y="36128"/>
                </a:cubicBezTo>
                <a:cubicBezTo>
                  <a:pt x="42701" y="37878"/>
                  <a:pt x="43903" y="39688"/>
                  <a:pt x="44623" y="41693"/>
                </a:cubicBezTo>
                <a:cubicBezTo>
                  <a:pt x="45553" y="44273"/>
                  <a:pt x="45564" y="47098"/>
                  <a:pt x="44650" y="49446"/>
                </a:cubicBezTo>
                <a:lnTo>
                  <a:pt x="44606" y="49551"/>
                </a:lnTo>
                <a:lnTo>
                  <a:pt x="45536" y="50138"/>
                </a:lnTo>
                <a:lnTo>
                  <a:pt x="45614" y="50055"/>
                </a:lnTo>
                <a:cubicBezTo>
                  <a:pt x="45636" y="50033"/>
                  <a:pt x="45653" y="50005"/>
                  <a:pt x="45675" y="49983"/>
                </a:cubicBezTo>
                <a:cubicBezTo>
                  <a:pt x="47209" y="48305"/>
                  <a:pt x="48300" y="46106"/>
                  <a:pt x="48743" y="43786"/>
                </a:cubicBezTo>
                <a:cubicBezTo>
                  <a:pt x="49208" y="41361"/>
                  <a:pt x="48975" y="38957"/>
                  <a:pt x="48067" y="36831"/>
                </a:cubicBezTo>
                <a:cubicBezTo>
                  <a:pt x="47070" y="34494"/>
                  <a:pt x="45376" y="32539"/>
                  <a:pt x="43731" y="30651"/>
                </a:cubicBezTo>
                <a:cubicBezTo>
                  <a:pt x="42435" y="29161"/>
                  <a:pt x="41090" y="27616"/>
                  <a:pt x="40104" y="25889"/>
                </a:cubicBezTo>
                <a:cubicBezTo>
                  <a:pt x="39334" y="24548"/>
                  <a:pt x="38725" y="23026"/>
                  <a:pt x="38182" y="21093"/>
                </a:cubicBezTo>
                <a:cubicBezTo>
                  <a:pt x="37933" y="20207"/>
                  <a:pt x="37717" y="19299"/>
                  <a:pt x="37507" y="18418"/>
                </a:cubicBezTo>
                <a:cubicBezTo>
                  <a:pt x="37230" y="17255"/>
                  <a:pt x="36942" y="16048"/>
                  <a:pt x="36577" y="14885"/>
                </a:cubicBezTo>
                <a:cubicBezTo>
                  <a:pt x="35032" y="9946"/>
                  <a:pt x="31969" y="5421"/>
                  <a:pt x="27954" y="2149"/>
                </a:cubicBezTo>
                <a:cubicBezTo>
                  <a:pt x="26913" y="1301"/>
                  <a:pt x="25507" y="294"/>
                  <a:pt x="23879" y="55"/>
                </a:cubicBezTo>
                <a:cubicBezTo>
                  <a:pt x="23621" y="18"/>
                  <a:pt x="23364" y="0"/>
                  <a:pt x="23110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 rot="6299960" flipH="1">
            <a:off x="8376049" y="-774344"/>
            <a:ext cx="574633" cy="1997815"/>
          </a:xfrm>
          <a:custGeom>
            <a:avLst/>
            <a:gdLst/>
            <a:ahLst/>
            <a:cxnLst/>
            <a:rect l="l" t="t" r="r" b="b"/>
            <a:pathLst>
              <a:path w="22986" h="79915" extrusionOk="0">
                <a:moveTo>
                  <a:pt x="14982" y="544"/>
                </a:moveTo>
                <a:cubicBezTo>
                  <a:pt x="15359" y="544"/>
                  <a:pt x="15718" y="596"/>
                  <a:pt x="16042" y="693"/>
                </a:cubicBezTo>
                <a:cubicBezTo>
                  <a:pt x="17042" y="1008"/>
                  <a:pt x="17769" y="1797"/>
                  <a:pt x="18190" y="3051"/>
                </a:cubicBezTo>
                <a:cubicBezTo>
                  <a:pt x="18927" y="5251"/>
                  <a:pt x="18988" y="7601"/>
                  <a:pt x="19049" y="9862"/>
                </a:cubicBezTo>
                <a:cubicBezTo>
                  <a:pt x="19093" y="11405"/>
                  <a:pt x="19128" y="12992"/>
                  <a:pt x="19382" y="14544"/>
                </a:cubicBezTo>
                <a:cubicBezTo>
                  <a:pt x="19488" y="15184"/>
                  <a:pt x="19637" y="15859"/>
                  <a:pt x="19865" y="16691"/>
                </a:cubicBezTo>
                <a:cubicBezTo>
                  <a:pt x="20005" y="17209"/>
                  <a:pt x="20163" y="17735"/>
                  <a:pt x="20312" y="18243"/>
                </a:cubicBezTo>
                <a:cubicBezTo>
                  <a:pt x="21022" y="20610"/>
                  <a:pt x="21758" y="23056"/>
                  <a:pt x="21179" y="25545"/>
                </a:cubicBezTo>
                <a:cubicBezTo>
                  <a:pt x="20513" y="28368"/>
                  <a:pt x="18576" y="30078"/>
                  <a:pt x="16516" y="31883"/>
                </a:cubicBezTo>
                <a:cubicBezTo>
                  <a:pt x="15578" y="32707"/>
                  <a:pt x="14605" y="33558"/>
                  <a:pt x="13754" y="34531"/>
                </a:cubicBezTo>
                <a:cubicBezTo>
                  <a:pt x="11545" y="37082"/>
                  <a:pt x="10160" y="40299"/>
                  <a:pt x="9871" y="43595"/>
                </a:cubicBezTo>
                <a:cubicBezTo>
                  <a:pt x="9678" y="45752"/>
                  <a:pt x="9932" y="47856"/>
                  <a:pt x="10634" y="49863"/>
                </a:cubicBezTo>
                <a:cubicBezTo>
                  <a:pt x="11843" y="53326"/>
                  <a:pt x="13939" y="56359"/>
                  <a:pt x="15964" y="59296"/>
                </a:cubicBezTo>
                <a:cubicBezTo>
                  <a:pt x="18252" y="62601"/>
                  <a:pt x="20610" y="66019"/>
                  <a:pt x="21644" y="70008"/>
                </a:cubicBezTo>
                <a:cubicBezTo>
                  <a:pt x="21767" y="70517"/>
                  <a:pt x="22205" y="72305"/>
                  <a:pt x="22310" y="74172"/>
                </a:cubicBezTo>
                <a:cubicBezTo>
                  <a:pt x="22433" y="76460"/>
                  <a:pt x="22047" y="78021"/>
                  <a:pt x="21162" y="78810"/>
                </a:cubicBezTo>
                <a:cubicBezTo>
                  <a:pt x="20741" y="79180"/>
                  <a:pt x="20200" y="79365"/>
                  <a:pt x="19541" y="79365"/>
                </a:cubicBezTo>
                <a:cubicBezTo>
                  <a:pt x="18923" y="79365"/>
                  <a:pt x="18203" y="79202"/>
                  <a:pt x="17384" y="78880"/>
                </a:cubicBezTo>
                <a:cubicBezTo>
                  <a:pt x="10862" y="76294"/>
                  <a:pt x="7241" y="66686"/>
                  <a:pt x="4594" y="59681"/>
                </a:cubicBezTo>
                <a:lnTo>
                  <a:pt x="4585" y="59664"/>
                </a:lnTo>
                <a:cubicBezTo>
                  <a:pt x="4120" y="58437"/>
                  <a:pt x="3691" y="57288"/>
                  <a:pt x="3270" y="56263"/>
                </a:cubicBezTo>
                <a:cubicBezTo>
                  <a:pt x="465" y="49363"/>
                  <a:pt x="105" y="43849"/>
                  <a:pt x="2060" y="37827"/>
                </a:cubicBezTo>
                <a:cubicBezTo>
                  <a:pt x="2639" y="36030"/>
                  <a:pt x="3384" y="34250"/>
                  <a:pt x="4112" y="32523"/>
                </a:cubicBezTo>
                <a:cubicBezTo>
                  <a:pt x="5076" y="30209"/>
                  <a:pt x="6075" y="27816"/>
                  <a:pt x="6706" y="25335"/>
                </a:cubicBezTo>
                <a:cubicBezTo>
                  <a:pt x="6934" y="24450"/>
                  <a:pt x="7083" y="23582"/>
                  <a:pt x="7162" y="22679"/>
                </a:cubicBezTo>
                <a:cubicBezTo>
                  <a:pt x="7390" y="20172"/>
                  <a:pt x="7031" y="17927"/>
                  <a:pt x="6645" y="15561"/>
                </a:cubicBezTo>
                <a:cubicBezTo>
                  <a:pt x="6470" y="14465"/>
                  <a:pt x="6286" y="13343"/>
                  <a:pt x="6154" y="12142"/>
                </a:cubicBezTo>
                <a:cubicBezTo>
                  <a:pt x="6075" y="11432"/>
                  <a:pt x="6066" y="10695"/>
                  <a:pt x="6137" y="9976"/>
                </a:cubicBezTo>
                <a:cubicBezTo>
                  <a:pt x="6400" y="6978"/>
                  <a:pt x="7899" y="4182"/>
                  <a:pt x="10143" y="2490"/>
                </a:cubicBezTo>
                <a:cubicBezTo>
                  <a:pt x="11765" y="1271"/>
                  <a:pt x="13570" y="544"/>
                  <a:pt x="14982" y="544"/>
                </a:cubicBezTo>
                <a:close/>
                <a:moveTo>
                  <a:pt x="14990" y="1"/>
                </a:moveTo>
                <a:cubicBezTo>
                  <a:pt x="13207" y="1"/>
                  <a:pt x="11236" y="980"/>
                  <a:pt x="9810" y="2052"/>
                </a:cubicBezTo>
                <a:cubicBezTo>
                  <a:pt x="6820" y="4305"/>
                  <a:pt x="5172" y="8293"/>
                  <a:pt x="5611" y="12203"/>
                </a:cubicBezTo>
                <a:cubicBezTo>
                  <a:pt x="5742" y="13413"/>
                  <a:pt x="5926" y="14552"/>
                  <a:pt x="6102" y="15648"/>
                </a:cubicBezTo>
                <a:cubicBezTo>
                  <a:pt x="6601" y="18752"/>
                  <a:pt x="7075" y="21679"/>
                  <a:pt x="6180" y="25204"/>
                </a:cubicBezTo>
                <a:cubicBezTo>
                  <a:pt x="5549" y="27641"/>
                  <a:pt x="4559" y="30016"/>
                  <a:pt x="3603" y="32322"/>
                </a:cubicBezTo>
                <a:cubicBezTo>
                  <a:pt x="2876" y="34049"/>
                  <a:pt x="2130" y="35837"/>
                  <a:pt x="1534" y="37652"/>
                </a:cubicBezTo>
                <a:cubicBezTo>
                  <a:pt x="921" y="39571"/>
                  <a:pt x="535" y="41386"/>
                  <a:pt x="368" y="43218"/>
                </a:cubicBezTo>
                <a:cubicBezTo>
                  <a:pt x="0" y="47338"/>
                  <a:pt x="763" y="51546"/>
                  <a:pt x="2762" y="56464"/>
                </a:cubicBezTo>
                <a:cubicBezTo>
                  <a:pt x="3174" y="57490"/>
                  <a:pt x="3612" y="58647"/>
                  <a:pt x="4077" y="59874"/>
                </a:cubicBezTo>
                <a:cubicBezTo>
                  <a:pt x="6759" y="66975"/>
                  <a:pt x="10441" y="76706"/>
                  <a:pt x="17182" y="79388"/>
                </a:cubicBezTo>
                <a:cubicBezTo>
                  <a:pt x="18067" y="79739"/>
                  <a:pt x="18856" y="79914"/>
                  <a:pt x="19540" y="79914"/>
                </a:cubicBezTo>
                <a:cubicBezTo>
                  <a:pt x="20338" y="79914"/>
                  <a:pt x="21004" y="79677"/>
                  <a:pt x="21521" y="79222"/>
                </a:cubicBezTo>
                <a:cubicBezTo>
                  <a:pt x="22538" y="78319"/>
                  <a:pt x="22985" y="76618"/>
                  <a:pt x="22854" y="74163"/>
                </a:cubicBezTo>
                <a:cubicBezTo>
                  <a:pt x="22749" y="72235"/>
                  <a:pt x="22302" y="70385"/>
                  <a:pt x="22170" y="69868"/>
                </a:cubicBezTo>
                <a:cubicBezTo>
                  <a:pt x="21118" y="65783"/>
                  <a:pt x="18725" y="62329"/>
                  <a:pt x="16419" y="58980"/>
                </a:cubicBezTo>
                <a:cubicBezTo>
                  <a:pt x="14412" y="56078"/>
                  <a:pt x="12343" y="53072"/>
                  <a:pt x="11151" y="49679"/>
                </a:cubicBezTo>
                <a:cubicBezTo>
                  <a:pt x="9415" y="44709"/>
                  <a:pt x="10572" y="39037"/>
                  <a:pt x="14175" y="34890"/>
                </a:cubicBezTo>
                <a:cubicBezTo>
                  <a:pt x="14991" y="33952"/>
                  <a:pt x="15946" y="33111"/>
                  <a:pt x="16875" y="32295"/>
                </a:cubicBezTo>
                <a:cubicBezTo>
                  <a:pt x="19005" y="30428"/>
                  <a:pt x="21013" y="28666"/>
                  <a:pt x="21705" y="25668"/>
                </a:cubicBezTo>
                <a:cubicBezTo>
                  <a:pt x="22319" y="23038"/>
                  <a:pt x="21565" y="20522"/>
                  <a:pt x="20838" y="18085"/>
                </a:cubicBezTo>
                <a:lnTo>
                  <a:pt x="20838" y="18059"/>
                </a:lnTo>
                <a:cubicBezTo>
                  <a:pt x="20689" y="17568"/>
                  <a:pt x="20531" y="17051"/>
                  <a:pt x="20391" y="16542"/>
                </a:cubicBezTo>
                <a:cubicBezTo>
                  <a:pt x="20171" y="15736"/>
                  <a:pt x="20022" y="15078"/>
                  <a:pt x="19926" y="14456"/>
                </a:cubicBezTo>
                <a:cubicBezTo>
                  <a:pt x="19680" y="12948"/>
                  <a:pt x="19637" y="11370"/>
                  <a:pt x="19593" y="9854"/>
                </a:cubicBezTo>
                <a:cubicBezTo>
                  <a:pt x="19540" y="7539"/>
                  <a:pt x="19479" y="5155"/>
                  <a:pt x="18707" y="2876"/>
                </a:cubicBezTo>
                <a:cubicBezTo>
                  <a:pt x="18225" y="1447"/>
                  <a:pt x="17384" y="535"/>
                  <a:pt x="16209" y="176"/>
                </a:cubicBezTo>
                <a:cubicBezTo>
                  <a:pt x="15820" y="55"/>
                  <a:pt x="15410" y="1"/>
                  <a:pt x="1499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28;p3"/>
          <p:cNvGrpSpPr/>
          <p:nvPr/>
        </p:nvGrpSpPr>
        <p:grpSpPr>
          <a:xfrm flipH="1">
            <a:off x="-494876" y="-410849"/>
            <a:ext cx="2284275" cy="3200649"/>
            <a:chOff x="7416974" y="-410849"/>
            <a:chExt cx="2284275" cy="3200649"/>
          </a:xfrm>
        </p:grpSpPr>
        <p:sp>
          <p:nvSpPr>
            <p:cNvPr id="29" name="Google Shape;29;p3"/>
            <p:cNvSpPr/>
            <p:nvPr/>
          </p:nvSpPr>
          <p:spPr>
            <a:xfrm>
              <a:off x="8798301" y="791925"/>
              <a:ext cx="574650" cy="1997875"/>
            </a:xfrm>
            <a:custGeom>
              <a:avLst/>
              <a:gdLst/>
              <a:ahLst/>
              <a:cxnLst/>
              <a:rect l="l" t="t" r="r" b="b"/>
              <a:pathLst>
                <a:path w="22986" h="79915" extrusionOk="0">
                  <a:moveTo>
                    <a:pt x="14982" y="544"/>
                  </a:moveTo>
                  <a:cubicBezTo>
                    <a:pt x="15359" y="544"/>
                    <a:pt x="15718" y="596"/>
                    <a:pt x="16042" y="693"/>
                  </a:cubicBezTo>
                  <a:cubicBezTo>
                    <a:pt x="17042" y="1008"/>
                    <a:pt x="17769" y="1797"/>
                    <a:pt x="18190" y="3051"/>
                  </a:cubicBezTo>
                  <a:cubicBezTo>
                    <a:pt x="18927" y="5251"/>
                    <a:pt x="18988" y="7601"/>
                    <a:pt x="19049" y="9862"/>
                  </a:cubicBezTo>
                  <a:cubicBezTo>
                    <a:pt x="19093" y="11405"/>
                    <a:pt x="19128" y="12992"/>
                    <a:pt x="19382" y="14544"/>
                  </a:cubicBezTo>
                  <a:cubicBezTo>
                    <a:pt x="19488" y="15184"/>
                    <a:pt x="19637" y="15859"/>
                    <a:pt x="19865" y="16691"/>
                  </a:cubicBezTo>
                  <a:cubicBezTo>
                    <a:pt x="20005" y="17209"/>
                    <a:pt x="20163" y="17735"/>
                    <a:pt x="20312" y="18243"/>
                  </a:cubicBezTo>
                  <a:cubicBezTo>
                    <a:pt x="21022" y="20610"/>
                    <a:pt x="21758" y="23056"/>
                    <a:pt x="21179" y="25545"/>
                  </a:cubicBezTo>
                  <a:cubicBezTo>
                    <a:pt x="20513" y="28368"/>
                    <a:pt x="18576" y="30078"/>
                    <a:pt x="16516" y="31883"/>
                  </a:cubicBezTo>
                  <a:cubicBezTo>
                    <a:pt x="15578" y="32707"/>
                    <a:pt x="14605" y="33558"/>
                    <a:pt x="13754" y="34531"/>
                  </a:cubicBezTo>
                  <a:cubicBezTo>
                    <a:pt x="11545" y="37082"/>
                    <a:pt x="10160" y="40299"/>
                    <a:pt x="9871" y="43595"/>
                  </a:cubicBezTo>
                  <a:cubicBezTo>
                    <a:pt x="9678" y="45752"/>
                    <a:pt x="9932" y="47856"/>
                    <a:pt x="10634" y="49863"/>
                  </a:cubicBezTo>
                  <a:cubicBezTo>
                    <a:pt x="11843" y="53326"/>
                    <a:pt x="13939" y="56359"/>
                    <a:pt x="15964" y="59296"/>
                  </a:cubicBezTo>
                  <a:cubicBezTo>
                    <a:pt x="18252" y="62601"/>
                    <a:pt x="20610" y="66019"/>
                    <a:pt x="21644" y="70008"/>
                  </a:cubicBezTo>
                  <a:cubicBezTo>
                    <a:pt x="21767" y="70517"/>
                    <a:pt x="22205" y="72305"/>
                    <a:pt x="22310" y="74172"/>
                  </a:cubicBezTo>
                  <a:cubicBezTo>
                    <a:pt x="22433" y="76460"/>
                    <a:pt x="22047" y="78021"/>
                    <a:pt x="21162" y="78810"/>
                  </a:cubicBezTo>
                  <a:cubicBezTo>
                    <a:pt x="20741" y="79180"/>
                    <a:pt x="20200" y="79365"/>
                    <a:pt x="19541" y="79365"/>
                  </a:cubicBezTo>
                  <a:cubicBezTo>
                    <a:pt x="18923" y="79365"/>
                    <a:pt x="18203" y="79202"/>
                    <a:pt x="17384" y="78880"/>
                  </a:cubicBezTo>
                  <a:cubicBezTo>
                    <a:pt x="10862" y="76294"/>
                    <a:pt x="7241" y="66686"/>
                    <a:pt x="4594" y="59681"/>
                  </a:cubicBezTo>
                  <a:lnTo>
                    <a:pt x="4585" y="59664"/>
                  </a:lnTo>
                  <a:cubicBezTo>
                    <a:pt x="4120" y="58437"/>
                    <a:pt x="3691" y="57288"/>
                    <a:pt x="3270" y="56263"/>
                  </a:cubicBezTo>
                  <a:cubicBezTo>
                    <a:pt x="465" y="49363"/>
                    <a:pt x="105" y="43849"/>
                    <a:pt x="2060" y="37827"/>
                  </a:cubicBezTo>
                  <a:cubicBezTo>
                    <a:pt x="2639" y="36030"/>
                    <a:pt x="3384" y="34250"/>
                    <a:pt x="4112" y="32523"/>
                  </a:cubicBezTo>
                  <a:cubicBezTo>
                    <a:pt x="5076" y="30209"/>
                    <a:pt x="6075" y="27816"/>
                    <a:pt x="6706" y="25335"/>
                  </a:cubicBezTo>
                  <a:cubicBezTo>
                    <a:pt x="6934" y="24450"/>
                    <a:pt x="7083" y="23582"/>
                    <a:pt x="7162" y="22679"/>
                  </a:cubicBezTo>
                  <a:cubicBezTo>
                    <a:pt x="7390" y="20172"/>
                    <a:pt x="7031" y="17927"/>
                    <a:pt x="6645" y="15561"/>
                  </a:cubicBezTo>
                  <a:cubicBezTo>
                    <a:pt x="6470" y="14465"/>
                    <a:pt x="6286" y="13343"/>
                    <a:pt x="6154" y="12142"/>
                  </a:cubicBezTo>
                  <a:cubicBezTo>
                    <a:pt x="6075" y="11432"/>
                    <a:pt x="6066" y="10695"/>
                    <a:pt x="6137" y="9976"/>
                  </a:cubicBezTo>
                  <a:cubicBezTo>
                    <a:pt x="6400" y="6978"/>
                    <a:pt x="7899" y="4182"/>
                    <a:pt x="10143" y="2490"/>
                  </a:cubicBezTo>
                  <a:cubicBezTo>
                    <a:pt x="11765" y="1271"/>
                    <a:pt x="13570" y="544"/>
                    <a:pt x="14982" y="544"/>
                  </a:cubicBezTo>
                  <a:close/>
                  <a:moveTo>
                    <a:pt x="14990" y="1"/>
                  </a:moveTo>
                  <a:cubicBezTo>
                    <a:pt x="13207" y="1"/>
                    <a:pt x="11236" y="980"/>
                    <a:pt x="9810" y="2052"/>
                  </a:cubicBezTo>
                  <a:cubicBezTo>
                    <a:pt x="6820" y="4305"/>
                    <a:pt x="5172" y="8293"/>
                    <a:pt x="5611" y="12203"/>
                  </a:cubicBezTo>
                  <a:cubicBezTo>
                    <a:pt x="5742" y="13413"/>
                    <a:pt x="5926" y="14552"/>
                    <a:pt x="6102" y="15648"/>
                  </a:cubicBezTo>
                  <a:cubicBezTo>
                    <a:pt x="6601" y="18752"/>
                    <a:pt x="7075" y="21679"/>
                    <a:pt x="6180" y="25204"/>
                  </a:cubicBezTo>
                  <a:cubicBezTo>
                    <a:pt x="5549" y="27641"/>
                    <a:pt x="4559" y="30016"/>
                    <a:pt x="3603" y="32322"/>
                  </a:cubicBezTo>
                  <a:cubicBezTo>
                    <a:pt x="2876" y="34049"/>
                    <a:pt x="2130" y="35837"/>
                    <a:pt x="1534" y="37652"/>
                  </a:cubicBezTo>
                  <a:cubicBezTo>
                    <a:pt x="921" y="39571"/>
                    <a:pt x="535" y="41386"/>
                    <a:pt x="368" y="43218"/>
                  </a:cubicBezTo>
                  <a:cubicBezTo>
                    <a:pt x="0" y="47338"/>
                    <a:pt x="763" y="51546"/>
                    <a:pt x="2762" y="56464"/>
                  </a:cubicBezTo>
                  <a:cubicBezTo>
                    <a:pt x="3174" y="57490"/>
                    <a:pt x="3612" y="58647"/>
                    <a:pt x="4077" y="59874"/>
                  </a:cubicBezTo>
                  <a:cubicBezTo>
                    <a:pt x="6759" y="66975"/>
                    <a:pt x="10441" y="76706"/>
                    <a:pt x="17182" y="79388"/>
                  </a:cubicBezTo>
                  <a:cubicBezTo>
                    <a:pt x="18067" y="79739"/>
                    <a:pt x="18856" y="79914"/>
                    <a:pt x="19540" y="79914"/>
                  </a:cubicBezTo>
                  <a:cubicBezTo>
                    <a:pt x="20338" y="79914"/>
                    <a:pt x="21004" y="79677"/>
                    <a:pt x="21521" y="79222"/>
                  </a:cubicBezTo>
                  <a:cubicBezTo>
                    <a:pt x="22538" y="78319"/>
                    <a:pt x="22985" y="76618"/>
                    <a:pt x="22854" y="74163"/>
                  </a:cubicBezTo>
                  <a:cubicBezTo>
                    <a:pt x="22749" y="72235"/>
                    <a:pt x="22302" y="70385"/>
                    <a:pt x="22170" y="69868"/>
                  </a:cubicBezTo>
                  <a:cubicBezTo>
                    <a:pt x="21118" y="65783"/>
                    <a:pt x="18725" y="62329"/>
                    <a:pt x="16419" y="58980"/>
                  </a:cubicBezTo>
                  <a:cubicBezTo>
                    <a:pt x="14412" y="56078"/>
                    <a:pt x="12343" y="53072"/>
                    <a:pt x="11151" y="49679"/>
                  </a:cubicBezTo>
                  <a:cubicBezTo>
                    <a:pt x="9415" y="44709"/>
                    <a:pt x="10572" y="39037"/>
                    <a:pt x="14175" y="34890"/>
                  </a:cubicBezTo>
                  <a:cubicBezTo>
                    <a:pt x="14991" y="33952"/>
                    <a:pt x="15946" y="33111"/>
                    <a:pt x="16875" y="32295"/>
                  </a:cubicBezTo>
                  <a:cubicBezTo>
                    <a:pt x="19005" y="30428"/>
                    <a:pt x="21013" y="28666"/>
                    <a:pt x="21705" y="25668"/>
                  </a:cubicBezTo>
                  <a:cubicBezTo>
                    <a:pt x="22319" y="23038"/>
                    <a:pt x="21565" y="20522"/>
                    <a:pt x="20838" y="18085"/>
                  </a:cubicBezTo>
                  <a:lnTo>
                    <a:pt x="20838" y="18059"/>
                  </a:lnTo>
                  <a:cubicBezTo>
                    <a:pt x="20689" y="17568"/>
                    <a:pt x="20531" y="17051"/>
                    <a:pt x="20391" y="16542"/>
                  </a:cubicBezTo>
                  <a:cubicBezTo>
                    <a:pt x="20171" y="15736"/>
                    <a:pt x="20022" y="15078"/>
                    <a:pt x="19926" y="14456"/>
                  </a:cubicBezTo>
                  <a:cubicBezTo>
                    <a:pt x="19680" y="12948"/>
                    <a:pt x="19637" y="11370"/>
                    <a:pt x="19593" y="9854"/>
                  </a:cubicBezTo>
                  <a:cubicBezTo>
                    <a:pt x="19540" y="7539"/>
                    <a:pt x="19479" y="5155"/>
                    <a:pt x="18707" y="2876"/>
                  </a:cubicBezTo>
                  <a:cubicBezTo>
                    <a:pt x="18225" y="1447"/>
                    <a:pt x="17384" y="535"/>
                    <a:pt x="16209" y="176"/>
                  </a:cubicBezTo>
                  <a:cubicBezTo>
                    <a:pt x="15820" y="55"/>
                    <a:pt x="15410" y="1"/>
                    <a:pt x="14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7416974" y="-410849"/>
              <a:ext cx="2284275" cy="1412200"/>
            </a:xfrm>
            <a:custGeom>
              <a:avLst/>
              <a:gdLst/>
              <a:ahLst/>
              <a:cxnLst/>
              <a:rect l="l" t="t" r="r" b="b"/>
              <a:pathLst>
                <a:path w="91371" h="56488" extrusionOk="0">
                  <a:moveTo>
                    <a:pt x="12828" y="548"/>
                  </a:moveTo>
                  <a:cubicBezTo>
                    <a:pt x="12888" y="548"/>
                    <a:pt x="12949" y="551"/>
                    <a:pt x="13009" y="558"/>
                  </a:cubicBezTo>
                  <a:cubicBezTo>
                    <a:pt x="13527" y="619"/>
                    <a:pt x="14017" y="953"/>
                    <a:pt x="14473" y="1286"/>
                  </a:cubicBezTo>
                  <a:cubicBezTo>
                    <a:pt x="16665" y="2916"/>
                    <a:pt x="18760" y="4854"/>
                    <a:pt x="20776" y="6721"/>
                  </a:cubicBezTo>
                  <a:cubicBezTo>
                    <a:pt x="25028" y="10648"/>
                    <a:pt x="29420" y="14716"/>
                    <a:pt x="35065" y="16188"/>
                  </a:cubicBezTo>
                  <a:cubicBezTo>
                    <a:pt x="37756" y="16890"/>
                    <a:pt x="40606" y="16960"/>
                    <a:pt x="43367" y="17021"/>
                  </a:cubicBezTo>
                  <a:cubicBezTo>
                    <a:pt x="46865" y="17100"/>
                    <a:pt x="50485" y="17188"/>
                    <a:pt x="53685" y="18608"/>
                  </a:cubicBezTo>
                  <a:cubicBezTo>
                    <a:pt x="56481" y="19853"/>
                    <a:pt x="58734" y="22001"/>
                    <a:pt x="60917" y="24078"/>
                  </a:cubicBezTo>
                  <a:lnTo>
                    <a:pt x="67518" y="30364"/>
                  </a:lnTo>
                  <a:cubicBezTo>
                    <a:pt x="69131" y="31906"/>
                    <a:pt x="70797" y="33493"/>
                    <a:pt x="72883" y="34457"/>
                  </a:cubicBezTo>
                  <a:cubicBezTo>
                    <a:pt x="74547" y="35220"/>
                    <a:pt x="76429" y="35578"/>
                    <a:pt x="78786" y="35578"/>
                  </a:cubicBezTo>
                  <a:cubicBezTo>
                    <a:pt x="78975" y="35578"/>
                    <a:pt x="79166" y="35575"/>
                    <a:pt x="79361" y="35571"/>
                  </a:cubicBezTo>
                  <a:cubicBezTo>
                    <a:pt x="79878" y="35553"/>
                    <a:pt x="80483" y="35457"/>
                    <a:pt x="81123" y="35352"/>
                  </a:cubicBezTo>
                  <a:cubicBezTo>
                    <a:pt x="81848" y="35235"/>
                    <a:pt x="82623" y="35109"/>
                    <a:pt x="83301" y="35109"/>
                  </a:cubicBezTo>
                  <a:cubicBezTo>
                    <a:pt x="83903" y="35109"/>
                    <a:pt x="84429" y="35208"/>
                    <a:pt x="84779" y="35501"/>
                  </a:cubicBezTo>
                  <a:cubicBezTo>
                    <a:pt x="85796" y="36351"/>
                    <a:pt x="86628" y="38648"/>
                    <a:pt x="87303" y="40489"/>
                  </a:cubicBezTo>
                  <a:cubicBezTo>
                    <a:pt x="87610" y="41330"/>
                    <a:pt x="87891" y="42119"/>
                    <a:pt x="88171" y="42698"/>
                  </a:cubicBezTo>
                  <a:lnTo>
                    <a:pt x="89653" y="45827"/>
                  </a:lnTo>
                  <a:cubicBezTo>
                    <a:pt x="90792" y="48221"/>
                    <a:pt x="90494" y="51008"/>
                    <a:pt x="88881" y="53112"/>
                  </a:cubicBezTo>
                  <a:lnTo>
                    <a:pt x="88820" y="53200"/>
                  </a:lnTo>
                  <a:cubicBezTo>
                    <a:pt x="87464" y="54961"/>
                    <a:pt x="85374" y="55940"/>
                    <a:pt x="83235" y="55940"/>
                  </a:cubicBezTo>
                  <a:cubicBezTo>
                    <a:pt x="82360" y="55940"/>
                    <a:pt x="81477" y="55776"/>
                    <a:pt x="80632" y="55435"/>
                  </a:cubicBezTo>
                  <a:cubicBezTo>
                    <a:pt x="75004" y="53182"/>
                    <a:pt x="70034" y="52078"/>
                    <a:pt x="65449" y="52078"/>
                  </a:cubicBezTo>
                  <a:cubicBezTo>
                    <a:pt x="64047" y="52078"/>
                    <a:pt x="62670" y="52183"/>
                    <a:pt x="61338" y="52393"/>
                  </a:cubicBezTo>
                  <a:cubicBezTo>
                    <a:pt x="59953" y="52612"/>
                    <a:pt x="58576" y="52946"/>
                    <a:pt x="57235" y="53279"/>
                  </a:cubicBezTo>
                  <a:cubicBezTo>
                    <a:pt x="55911" y="53594"/>
                    <a:pt x="54544" y="53936"/>
                    <a:pt x="53185" y="54147"/>
                  </a:cubicBezTo>
                  <a:cubicBezTo>
                    <a:pt x="51932" y="54343"/>
                    <a:pt x="50658" y="54441"/>
                    <a:pt x="49381" y="54441"/>
                  </a:cubicBezTo>
                  <a:cubicBezTo>
                    <a:pt x="47132" y="54441"/>
                    <a:pt x="44877" y="54137"/>
                    <a:pt x="42718" y="53533"/>
                  </a:cubicBezTo>
                  <a:cubicBezTo>
                    <a:pt x="40071" y="52797"/>
                    <a:pt x="38116" y="51736"/>
                    <a:pt x="36740" y="50289"/>
                  </a:cubicBezTo>
                  <a:cubicBezTo>
                    <a:pt x="35705" y="49211"/>
                    <a:pt x="34960" y="47861"/>
                    <a:pt x="34232" y="46555"/>
                  </a:cubicBezTo>
                  <a:cubicBezTo>
                    <a:pt x="33777" y="45740"/>
                    <a:pt x="33312" y="44898"/>
                    <a:pt x="32777" y="44118"/>
                  </a:cubicBezTo>
                  <a:cubicBezTo>
                    <a:pt x="30077" y="40171"/>
                    <a:pt x="25208" y="37773"/>
                    <a:pt x="20191" y="37773"/>
                  </a:cubicBezTo>
                  <a:cubicBezTo>
                    <a:pt x="19458" y="37773"/>
                    <a:pt x="18722" y="37824"/>
                    <a:pt x="17989" y="37929"/>
                  </a:cubicBezTo>
                  <a:cubicBezTo>
                    <a:pt x="17667" y="37974"/>
                    <a:pt x="17346" y="37996"/>
                    <a:pt x="17027" y="37996"/>
                  </a:cubicBezTo>
                  <a:cubicBezTo>
                    <a:pt x="14320" y="37996"/>
                    <a:pt x="11779" y="36405"/>
                    <a:pt x="10634" y="33888"/>
                  </a:cubicBezTo>
                  <a:cubicBezTo>
                    <a:pt x="7469" y="26945"/>
                    <a:pt x="4339" y="19870"/>
                    <a:pt x="1333" y="12866"/>
                  </a:cubicBezTo>
                  <a:cubicBezTo>
                    <a:pt x="588" y="11130"/>
                    <a:pt x="561" y="9210"/>
                    <a:pt x="1271" y="7457"/>
                  </a:cubicBezTo>
                  <a:cubicBezTo>
                    <a:pt x="1973" y="5713"/>
                    <a:pt x="3323" y="4345"/>
                    <a:pt x="5058" y="3609"/>
                  </a:cubicBezTo>
                  <a:lnTo>
                    <a:pt x="11396" y="944"/>
                  </a:lnTo>
                  <a:cubicBezTo>
                    <a:pt x="11841" y="756"/>
                    <a:pt x="12335" y="548"/>
                    <a:pt x="12828" y="548"/>
                  </a:cubicBezTo>
                  <a:close/>
                  <a:moveTo>
                    <a:pt x="12823" y="1"/>
                  </a:moveTo>
                  <a:cubicBezTo>
                    <a:pt x="12227" y="1"/>
                    <a:pt x="11679" y="236"/>
                    <a:pt x="11186" y="444"/>
                  </a:cubicBezTo>
                  <a:lnTo>
                    <a:pt x="4848" y="3109"/>
                  </a:lnTo>
                  <a:cubicBezTo>
                    <a:pt x="2972" y="3898"/>
                    <a:pt x="1526" y="5371"/>
                    <a:pt x="763" y="7256"/>
                  </a:cubicBezTo>
                  <a:cubicBezTo>
                    <a:pt x="0" y="9140"/>
                    <a:pt x="26" y="11209"/>
                    <a:pt x="824" y="13076"/>
                  </a:cubicBezTo>
                  <a:cubicBezTo>
                    <a:pt x="3840" y="20089"/>
                    <a:pt x="6969" y="27164"/>
                    <a:pt x="10134" y="34116"/>
                  </a:cubicBezTo>
                  <a:cubicBezTo>
                    <a:pt x="11365" y="36828"/>
                    <a:pt x="14111" y="38545"/>
                    <a:pt x="17029" y="38545"/>
                  </a:cubicBezTo>
                  <a:cubicBezTo>
                    <a:pt x="17373" y="38545"/>
                    <a:pt x="17720" y="38521"/>
                    <a:pt x="18067" y="38472"/>
                  </a:cubicBezTo>
                  <a:cubicBezTo>
                    <a:pt x="18776" y="38370"/>
                    <a:pt x="19487" y="38321"/>
                    <a:pt x="20196" y="38321"/>
                  </a:cubicBezTo>
                  <a:cubicBezTo>
                    <a:pt x="25029" y="38321"/>
                    <a:pt x="29722" y="40633"/>
                    <a:pt x="32321" y="44425"/>
                  </a:cubicBezTo>
                  <a:cubicBezTo>
                    <a:pt x="32847" y="45187"/>
                    <a:pt x="33303" y="46020"/>
                    <a:pt x="33750" y="46818"/>
                  </a:cubicBezTo>
                  <a:cubicBezTo>
                    <a:pt x="34495" y="48159"/>
                    <a:pt x="35258" y="49536"/>
                    <a:pt x="36345" y="50666"/>
                  </a:cubicBezTo>
                  <a:cubicBezTo>
                    <a:pt x="37792" y="52183"/>
                    <a:pt x="39834" y="53296"/>
                    <a:pt x="42569" y="54068"/>
                  </a:cubicBezTo>
                  <a:cubicBezTo>
                    <a:pt x="44771" y="54682"/>
                    <a:pt x="47073" y="54994"/>
                    <a:pt x="49372" y="54994"/>
                  </a:cubicBezTo>
                  <a:cubicBezTo>
                    <a:pt x="50679" y="54994"/>
                    <a:pt x="51986" y="54893"/>
                    <a:pt x="53273" y="54690"/>
                  </a:cubicBezTo>
                  <a:cubicBezTo>
                    <a:pt x="54658" y="54471"/>
                    <a:pt x="56034" y="54138"/>
                    <a:pt x="57367" y="53805"/>
                  </a:cubicBezTo>
                  <a:cubicBezTo>
                    <a:pt x="58690" y="53480"/>
                    <a:pt x="60058" y="53147"/>
                    <a:pt x="61425" y="52937"/>
                  </a:cubicBezTo>
                  <a:cubicBezTo>
                    <a:pt x="62733" y="52731"/>
                    <a:pt x="64077" y="52628"/>
                    <a:pt x="65461" y="52628"/>
                  </a:cubicBezTo>
                  <a:cubicBezTo>
                    <a:pt x="69968" y="52628"/>
                    <a:pt x="74904" y="53724"/>
                    <a:pt x="80431" y="55944"/>
                  </a:cubicBezTo>
                  <a:cubicBezTo>
                    <a:pt x="81325" y="56303"/>
                    <a:pt x="82263" y="56487"/>
                    <a:pt x="83227" y="56487"/>
                  </a:cubicBezTo>
                  <a:lnTo>
                    <a:pt x="83236" y="56487"/>
                  </a:lnTo>
                  <a:cubicBezTo>
                    <a:pt x="85576" y="56487"/>
                    <a:pt x="87829" y="55383"/>
                    <a:pt x="89250" y="53533"/>
                  </a:cubicBezTo>
                  <a:lnTo>
                    <a:pt x="89320" y="53445"/>
                  </a:lnTo>
                  <a:cubicBezTo>
                    <a:pt x="91055" y="51184"/>
                    <a:pt x="91371" y="48168"/>
                    <a:pt x="90152" y="45591"/>
                  </a:cubicBezTo>
                  <a:lnTo>
                    <a:pt x="88662" y="42461"/>
                  </a:lnTo>
                  <a:cubicBezTo>
                    <a:pt x="88399" y="41909"/>
                    <a:pt x="88119" y="41129"/>
                    <a:pt x="87812" y="40305"/>
                  </a:cubicBezTo>
                  <a:cubicBezTo>
                    <a:pt x="87084" y="38297"/>
                    <a:pt x="86260" y="36027"/>
                    <a:pt x="85129" y="35080"/>
                  </a:cubicBezTo>
                  <a:cubicBezTo>
                    <a:pt x="84660" y="34690"/>
                    <a:pt x="84007" y="34563"/>
                    <a:pt x="83286" y="34563"/>
                  </a:cubicBezTo>
                  <a:cubicBezTo>
                    <a:pt x="82565" y="34563"/>
                    <a:pt x="81776" y="34690"/>
                    <a:pt x="81036" y="34808"/>
                  </a:cubicBezTo>
                  <a:cubicBezTo>
                    <a:pt x="80413" y="34913"/>
                    <a:pt x="79826" y="35010"/>
                    <a:pt x="79352" y="35018"/>
                  </a:cubicBezTo>
                  <a:cubicBezTo>
                    <a:pt x="79137" y="35024"/>
                    <a:pt x="78925" y="35027"/>
                    <a:pt x="78718" y="35027"/>
                  </a:cubicBezTo>
                  <a:cubicBezTo>
                    <a:pt x="76476" y="35027"/>
                    <a:pt x="74684" y="34680"/>
                    <a:pt x="73120" y="33958"/>
                  </a:cubicBezTo>
                  <a:cubicBezTo>
                    <a:pt x="71112" y="33037"/>
                    <a:pt x="69473" y="31477"/>
                    <a:pt x="67895" y="29969"/>
                  </a:cubicBezTo>
                  <a:lnTo>
                    <a:pt x="61294" y="23684"/>
                  </a:lnTo>
                  <a:cubicBezTo>
                    <a:pt x="59076" y="21571"/>
                    <a:pt x="56788" y="19388"/>
                    <a:pt x="53913" y="18108"/>
                  </a:cubicBezTo>
                  <a:cubicBezTo>
                    <a:pt x="50608" y="16636"/>
                    <a:pt x="46935" y="16557"/>
                    <a:pt x="43376" y="16469"/>
                  </a:cubicBezTo>
                  <a:cubicBezTo>
                    <a:pt x="40649" y="16408"/>
                    <a:pt x="37835" y="16346"/>
                    <a:pt x="35206" y="15662"/>
                  </a:cubicBezTo>
                  <a:cubicBezTo>
                    <a:pt x="29692" y="14216"/>
                    <a:pt x="25352" y="10201"/>
                    <a:pt x="21144" y="6318"/>
                  </a:cubicBezTo>
                  <a:cubicBezTo>
                    <a:pt x="19119" y="4442"/>
                    <a:pt x="17016" y="2495"/>
                    <a:pt x="14798" y="847"/>
                  </a:cubicBezTo>
                  <a:cubicBezTo>
                    <a:pt x="14280" y="470"/>
                    <a:pt x="13728" y="85"/>
                    <a:pt x="13071" y="15"/>
                  </a:cubicBezTo>
                  <a:cubicBezTo>
                    <a:pt x="12987" y="5"/>
                    <a:pt x="12905" y="1"/>
                    <a:pt x="12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7729699" y="422226"/>
              <a:ext cx="1261275" cy="394150"/>
            </a:xfrm>
            <a:custGeom>
              <a:avLst/>
              <a:gdLst/>
              <a:ahLst/>
              <a:cxnLst/>
              <a:rect l="l" t="t" r="r" b="b"/>
              <a:pathLst>
                <a:path w="50451" h="15766" extrusionOk="0">
                  <a:moveTo>
                    <a:pt x="21259" y="594"/>
                  </a:moveTo>
                  <a:cubicBezTo>
                    <a:pt x="23570" y="594"/>
                    <a:pt x="25656" y="1108"/>
                    <a:pt x="27781" y="2160"/>
                  </a:cubicBezTo>
                  <a:cubicBezTo>
                    <a:pt x="28833" y="2677"/>
                    <a:pt x="29859" y="3300"/>
                    <a:pt x="30849" y="3896"/>
                  </a:cubicBezTo>
                  <a:cubicBezTo>
                    <a:pt x="32190" y="4702"/>
                    <a:pt x="33575" y="5535"/>
                    <a:pt x="35057" y="6158"/>
                  </a:cubicBezTo>
                  <a:cubicBezTo>
                    <a:pt x="36867" y="6917"/>
                    <a:pt x="38483" y="7025"/>
                    <a:pt x="40131" y="7025"/>
                  </a:cubicBezTo>
                  <a:cubicBezTo>
                    <a:pt x="40463" y="7025"/>
                    <a:pt x="40796" y="7021"/>
                    <a:pt x="41132" y="7017"/>
                  </a:cubicBezTo>
                  <a:cubicBezTo>
                    <a:pt x="41547" y="7011"/>
                    <a:pt x="41973" y="7003"/>
                    <a:pt x="42409" y="7003"/>
                  </a:cubicBezTo>
                  <a:cubicBezTo>
                    <a:pt x="42692" y="7003"/>
                    <a:pt x="42979" y="7006"/>
                    <a:pt x="43271" y="7017"/>
                  </a:cubicBezTo>
                  <a:cubicBezTo>
                    <a:pt x="45568" y="7104"/>
                    <a:pt x="47715" y="8384"/>
                    <a:pt x="48759" y="10286"/>
                  </a:cubicBezTo>
                  <a:cubicBezTo>
                    <a:pt x="49355" y="11382"/>
                    <a:pt x="49819" y="12934"/>
                    <a:pt x="49320" y="13968"/>
                  </a:cubicBezTo>
                  <a:cubicBezTo>
                    <a:pt x="49057" y="14521"/>
                    <a:pt x="48539" y="14871"/>
                    <a:pt x="47768" y="15012"/>
                  </a:cubicBezTo>
                  <a:cubicBezTo>
                    <a:pt x="47259" y="15104"/>
                    <a:pt x="46743" y="15140"/>
                    <a:pt x="46227" y="15140"/>
                  </a:cubicBezTo>
                  <a:cubicBezTo>
                    <a:pt x="45323" y="15140"/>
                    <a:pt x="44416" y="15030"/>
                    <a:pt x="43534" y="14924"/>
                  </a:cubicBezTo>
                  <a:cubicBezTo>
                    <a:pt x="42640" y="14817"/>
                    <a:pt x="41716" y="14703"/>
                    <a:pt x="40790" y="14703"/>
                  </a:cubicBezTo>
                  <a:cubicBezTo>
                    <a:pt x="40725" y="14703"/>
                    <a:pt x="40661" y="14704"/>
                    <a:pt x="40597" y="14705"/>
                  </a:cubicBezTo>
                  <a:cubicBezTo>
                    <a:pt x="40194" y="14705"/>
                    <a:pt x="39756" y="14740"/>
                    <a:pt x="39221" y="14810"/>
                  </a:cubicBezTo>
                  <a:cubicBezTo>
                    <a:pt x="38897" y="14845"/>
                    <a:pt x="38555" y="14898"/>
                    <a:pt x="38222" y="14941"/>
                  </a:cubicBezTo>
                  <a:cubicBezTo>
                    <a:pt x="37419" y="15058"/>
                    <a:pt x="36604" y="15177"/>
                    <a:pt x="35798" y="15177"/>
                  </a:cubicBezTo>
                  <a:cubicBezTo>
                    <a:pt x="35089" y="15177"/>
                    <a:pt x="34388" y="15085"/>
                    <a:pt x="33707" y="14819"/>
                  </a:cubicBezTo>
                  <a:cubicBezTo>
                    <a:pt x="32068" y="14170"/>
                    <a:pt x="31200" y="12837"/>
                    <a:pt x="30288" y="11426"/>
                  </a:cubicBezTo>
                  <a:cubicBezTo>
                    <a:pt x="29859" y="10769"/>
                    <a:pt x="29420" y="10085"/>
                    <a:pt x="28894" y="9471"/>
                  </a:cubicBezTo>
                  <a:cubicBezTo>
                    <a:pt x="26974" y="7236"/>
                    <a:pt x="24231" y="5947"/>
                    <a:pt x="21373" y="5947"/>
                  </a:cubicBezTo>
                  <a:cubicBezTo>
                    <a:pt x="20785" y="5947"/>
                    <a:pt x="20198" y="6009"/>
                    <a:pt x="19620" y="6114"/>
                  </a:cubicBezTo>
                  <a:cubicBezTo>
                    <a:pt x="17358" y="6552"/>
                    <a:pt x="15298" y="7569"/>
                    <a:pt x="13299" y="8560"/>
                  </a:cubicBezTo>
                  <a:cubicBezTo>
                    <a:pt x="11064" y="9655"/>
                    <a:pt x="8749" y="10795"/>
                    <a:pt x="6225" y="11067"/>
                  </a:cubicBezTo>
                  <a:cubicBezTo>
                    <a:pt x="5645" y="11129"/>
                    <a:pt x="5115" y="11158"/>
                    <a:pt x="4635" y="11158"/>
                  </a:cubicBezTo>
                  <a:cubicBezTo>
                    <a:pt x="2496" y="11158"/>
                    <a:pt x="1330" y="10598"/>
                    <a:pt x="965" y="10032"/>
                  </a:cubicBezTo>
                  <a:cubicBezTo>
                    <a:pt x="623" y="9506"/>
                    <a:pt x="728" y="8770"/>
                    <a:pt x="1263" y="7832"/>
                  </a:cubicBezTo>
                  <a:cubicBezTo>
                    <a:pt x="3428" y="4097"/>
                    <a:pt x="9644" y="2739"/>
                    <a:pt x="14176" y="1748"/>
                  </a:cubicBezTo>
                  <a:lnTo>
                    <a:pt x="14193" y="1739"/>
                  </a:lnTo>
                  <a:cubicBezTo>
                    <a:pt x="14982" y="1573"/>
                    <a:pt x="15727" y="1406"/>
                    <a:pt x="16394" y="1240"/>
                  </a:cubicBezTo>
                  <a:cubicBezTo>
                    <a:pt x="18158" y="811"/>
                    <a:pt x="19756" y="594"/>
                    <a:pt x="21259" y="594"/>
                  </a:cubicBezTo>
                  <a:close/>
                  <a:moveTo>
                    <a:pt x="21265" y="0"/>
                  </a:moveTo>
                  <a:cubicBezTo>
                    <a:pt x="19714" y="0"/>
                    <a:pt x="18068" y="226"/>
                    <a:pt x="16253" y="670"/>
                  </a:cubicBezTo>
                  <a:cubicBezTo>
                    <a:pt x="15596" y="836"/>
                    <a:pt x="14859" y="994"/>
                    <a:pt x="14079" y="1170"/>
                  </a:cubicBezTo>
                  <a:lnTo>
                    <a:pt x="14044" y="1170"/>
                  </a:lnTo>
                  <a:cubicBezTo>
                    <a:pt x="9407" y="2186"/>
                    <a:pt x="3043" y="3580"/>
                    <a:pt x="755" y="7534"/>
                  </a:cubicBezTo>
                  <a:cubicBezTo>
                    <a:pt x="97" y="8682"/>
                    <a:pt x="1" y="9629"/>
                    <a:pt x="474" y="10348"/>
                  </a:cubicBezTo>
                  <a:cubicBezTo>
                    <a:pt x="1225" y="11507"/>
                    <a:pt x="3255" y="11732"/>
                    <a:pt x="4735" y="11732"/>
                  </a:cubicBezTo>
                  <a:cubicBezTo>
                    <a:pt x="5449" y="11732"/>
                    <a:pt x="6035" y="11680"/>
                    <a:pt x="6286" y="11654"/>
                  </a:cubicBezTo>
                  <a:cubicBezTo>
                    <a:pt x="8925" y="11373"/>
                    <a:pt x="11274" y="10208"/>
                    <a:pt x="13562" y="9085"/>
                  </a:cubicBezTo>
                  <a:cubicBezTo>
                    <a:pt x="15526" y="8112"/>
                    <a:pt x="17551" y="7113"/>
                    <a:pt x="19734" y="6692"/>
                  </a:cubicBezTo>
                  <a:cubicBezTo>
                    <a:pt x="20274" y="6589"/>
                    <a:pt x="20820" y="6539"/>
                    <a:pt x="21364" y="6539"/>
                  </a:cubicBezTo>
                  <a:cubicBezTo>
                    <a:pt x="24012" y="6539"/>
                    <a:pt x="26622" y="7733"/>
                    <a:pt x="28447" y="9857"/>
                  </a:cubicBezTo>
                  <a:cubicBezTo>
                    <a:pt x="28947" y="10436"/>
                    <a:pt x="29376" y="11102"/>
                    <a:pt x="29797" y="11742"/>
                  </a:cubicBezTo>
                  <a:cubicBezTo>
                    <a:pt x="30718" y="13171"/>
                    <a:pt x="31673" y="14652"/>
                    <a:pt x="33497" y="15362"/>
                  </a:cubicBezTo>
                  <a:cubicBezTo>
                    <a:pt x="34180" y="15634"/>
                    <a:pt x="34934" y="15765"/>
                    <a:pt x="35802" y="15765"/>
                  </a:cubicBezTo>
                  <a:cubicBezTo>
                    <a:pt x="36644" y="15765"/>
                    <a:pt x="37485" y="15643"/>
                    <a:pt x="38309" y="15529"/>
                  </a:cubicBezTo>
                  <a:cubicBezTo>
                    <a:pt x="38599" y="15485"/>
                    <a:pt x="38958" y="15432"/>
                    <a:pt x="39291" y="15388"/>
                  </a:cubicBezTo>
                  <a:cubicBezTo>
                    <a:pt x="39808" y="15327"/>
                    <a:pt x="40220" y="15292"/>
                    <a:pt x="40606" y="15292"/>
                  </a:cubicBezTo>
                  <a:cubicBezTo>
                    <a:pt x="40671" y="15291"/>
                    <a:pt x="40737" y="15290"/>
                    <a:pt x="40802" y="15290"/>
                  </a:cubicBezTo>
                  <a:cubicBezTo>
                    <a:pt x="41686" y="15290"/>
                    <a:pt x="42581" y="15396"/>
                    <a:pt x="43446" y="15502"/>
                  </a:cubicBezTo>
                  <a:lnTo>
                    <a:pt x="43464" y="15502"/>
                  </a:lnTo>
                  <a:cubicBezTo>
                    <a:pt x="44369" y="15613"/>
                    <a:pt x="45299" y="15728"/>
                    <a:pt x="46237" y="15728"/>
                  </a:cubicBezTo>
                  <a:cubicBezTo>
                    <a:pt x="46781" y="15728"/>
                    <a:pt x="47327" y="15690"/>
                    <a:pt x="47873" y="15590"/>
                  </a:cubicBezTo>
                  <a:cubicBezTo>
                    <a:pt x="48838" y="15415"/>
                    <a:pt x="49504" y="14959"/>
                    <a:pt x="49854" y="14223"/>
                  </a:cubicBezTo>
                  <a:cubicBezTo>
                    <a:pt x="50450" y="12987"/>
                    <a:pt x="49942" y="11233"/>
                    <a:pt x="49267" y="10006"/>
                  </a:cubicBezTo>
                  <a:cubicBezTo>
                    <a:pt x="48136" y="7920"/>
                    <a:pt x="45787" y="6517"/>
                    <a:pt x="43297" y="6429"/>
                  </a:cubicBezTo>
                  <a:cubicBezTo>
                    <a:pt x="43001" y="6419"/>
                    <a:pt x="42711" y="6415"/>
                    <a:pt x="42425" y="6415"/>
                  </a:cubicBezTo>
                  <a:cubicBezTo>
                    <a:pt x="41982" y="6415"/>
                    <a:pt x="41549" y="6424"/>
                    <a:pt x="41123" y="6429"/>
                  </a:cubicBezTo>
                  <a:cubicBezTo>
                    <a:pt x="40791" y="6434"/>
                    <a:pt x="40465" y="6438"/>
                    <a:pt x="40145" y="6438"/>
                  </a:cubicBezTo>
                  <a:cubicBezTo>
                    <a:pt x="38514" y="6438"/>
                    <a:pt x="37007" y="6332"/>
                    <a:pt x="35285" y="5614"/>
                  </a:cubicBezTo>
                  <a:cubicBezTo>
                    <a:pt x="33847" y="5009"/>
                    <a:pt x="32480" y="4185"/>
                    <a:pt x="31147" y="3387"/>
                  </a:cubicBezTo>
                  <a:cubicBezTo>
                    <a:pt x="30148" y="2783"/>
                    <a:pt x="29113" y="2160"/>
                    <a:pt x="28044" y="1634"/>
                  </a:cubicBezTo>
                  <a:cubicBezTo>
                    <a:pt x="25830" y="538"/>
                    <a:pt x="23661" y="0"/>
                    <a:pt x="21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5"/>
          <p:cNvPicPr preferRelativeResize="0"/>
          <p:nvPr/>
        </p:nvPicPr>
        <p:blipFill rotWithShape="1">
          <a:blip r:embed="rId2">
            <a:alphaModFix/>
          </a:blip>
          <a:srcRect t="15132" b="472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5"/>
          <p:cNvSpPr/>
          <p:nvPr/>
        </p:nvSpPr>
        <p:spPr>
          <a:xfrm>
            <a:off x="0" y="-4875"/>
            <a:ext cx="9144000" cy="5143500"/>
          </a:xfrm>
          <a:prstGeom prst="rect">
            <a:avLst/>
          </a:prstGeom>
          <a:solidFill>
            <a:srgbClr val="F1EAEA">
              <a:alpha val="65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title"/>
          </p:nvPr>
        </p:nvSpPr>
        <p:spPr>
          <a:xfrm>
            <a:off x="713100" y="4632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1"/>
          </p:nvPr>
        </p:nvSpPr>
        <p:spPr>
          <a:xfrm>
            <a:off x="1371445" y="3114704"/>
            <a:ext cx="2863800" cy="9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ubTitle" idx="2"/>
          </p:nvPr>
        </p:nvSpPr>
        <p:spPr>
          <a:xfrm>
            <a:off x="1371445" y="2687504"/>
            <a:ext cx="28638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2000" b="1">
                <a:latin typeface="강원교육모두 Bold" panose="02020603020101020101" pitchFamily="18" charset="-127"/>
                <a:ea typeface="강원교육모두 Bold" panose="02020603020101020101" pitchFamily="18" charset="-127"/>
                <a:cs typeface="강원교육모두 Bold" panose="02020603020101020101" pitchFamily="18" charset="-127"/>
                <a:sym typeface="DM Serif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 dirty="0"/>
          </a:p>
        </p:txBody>
      </p:sp>
      <p:sp>
        <p:nvSpPr>
          <p:cNvPr id="56" name="Google Shape;56;p5"/>
          <p:cNvSpPr txBox="1">
            <a:spLocks noGrp="1"/>
          </p:cNvSpPr>
          <p:nvPr>
            <p:ph type="subTitle" idx="3"/>
          </p:nvPr>
        </p:nvSpPr>
        <p:spPr>
          <a:xfrm>
            <a:off x="4908945" y="3114704"/>
            <a:ext cx="2863800" cy="9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subTitle" idx="4"/>
          </p:nvPr>
        </p:nvSpPr>
        <p:spPr>
          <a:xfrm>
            <a:off x="4908945" y="2687504"/>
            <a:ext cx="28638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2000" b="1">
                <a:latin typeface="강원교육모두 Bold" panose="02020603020101020101" pitchFamily="18" charset="-127"/>
                <a:ea typeface="강원교육모두 Bold" panose="02020603020101020101" pitchFamily="18" charset="-127"/>
                <a:cs typeface="강원교육모두 Bold" panose="02020603020101020101" pitchFamily="18" charset="-127"/>
                <a:sym typeface="DM Serif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Text"/>
              <a:buNone/>
              <a:defRPr sz="1800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 dirty="0"/>
          </a:p>
        </p:txBody>
      </p:sp>
      <p:grpSp>
        <p:nvGrpSpPr>
          <p:cNvPr id="58" name="Google Shape;58;p5"/>
          <p:cNvGrpSpPr/>
          <p:nvPr/>
        </p:nvGrpSpPr>
        <p:grpSpPr>
          <a:xfrm rot="3694155">
            <a:off x="8185757" y="1683430"/>
            <a:ext cx="2284293" cy="1412211"/>
            <a:chOff x="7416974" y="-410849"/>
            <a:chExt cx="2284275" cy="1412200"/>
          </a:xfrm>
        </p:grpSpPr>
        <p:sp>
          <p:nvSpPr>
            <p:cNvPr id="59" name="Google Shape;59;p5"/>
            <p:cNvSpPr/>
            <p:nvPr/>
          </p:nvSpPr>
          <p:spPr>
            <a:xfrm>
              <a:off x="7416974" y="-410849"/>
              <a:ext cx="2284275" cy="1412200"/>
            </a:xfrm>
            <a:custGeom>
              <a:avLst/>
              <a:gdLst/>
              <a:ahLst/>
              <a:cxnLst/>
              <a:rect l="l" t="t" r="r" b="b"/>
              <a:pathLst>
                <a:path w="91371" h="56488" extrusionOk="0">
                  <a:moveTo>
                    <a:pt x="12828" y="548"/>
                  </a:moveTo>
                  <a:cubicBezTo>
                    <a:pt x="12888" y="548"/>
                    <a:pt x="12949" y="551"/>
                    <a:pt x="13009" y="558"/>
                  </a:cubicBezTo>
                  <a:cubicBezTo>
                    <a:pt x="13527" y="619"/>
                    <a:pt x="14017" y="953"/>
                    <a:pt x="14473" y="1286"/>
                  </a:cubicBezTo>
                  <a:cubicBezTo>
                    <a:pt x="16665" y="2916"/>
                    <a:pt x="18760" y="4854"/>
                    <a:pt x="20776" y="6721"/>
                  </a:cubicBezTo>
                  <a:cubicBezTo>
                    <a:pt x="25028" y="10648"/>
                    <a:pt x="29420" y="14716"/>
                    <a:pt x="35065" y="16188"/>
                  </a:cubicBezTo>
                  <a:cubicBezTo>
                    <a:pt x="37756" y="16890"/>
                    <a:pt x="40606" y="16960"/>
                    <a:pt x="43367" y="17021"/>
                  </a:cubicBezTo>
                  <a:cubicBezTo>
                    <a:pt x="46865" y="17100"/>
                    <a:pt x="50485" y="17188"/>
                    <a:pt x="53685" y="18608"/>
                  </a:cubicBezTo>
                  <a:cubicBezTo>
                    <a:pt x="56481" y="19853"/>
                    <a:pt x="58734" y="22001"/>
                    <a:pt x="60917" y="24078"/>
                  </a:cubicBezTo>
                  <a:lnTo>
                    <a:pt x="67518" y="30364"/>
                  </a:lnTo>
                  <a:cubicBezTo>
                    <a:pt x="69131" y="31906"/>
                    <a:pt x="70797" y="33493"/>
                    <a:pt x="72883" y="34457"/>
                  </a:cubicBezTo>
                  <a:cubicBezTo>
                    <a:pt x="74547" y="35220"/>
                    <a:pt x="76429" y="35578"/>
                    <a:pt x="78786" y="35578"/>
                  </a:cubicBezTo>
                  <a:cubicBezTo>
                    <a:pt x="78975" y="35578"/>
                    <a:pt x="79166" y="35575"/>
                    <a:pt x="79361" y="35571"/>
                  </a:cubicBezTo>
                  <a:cubicBezTo>
                    <a:pt x="79878" y="35553"/>
                    <a:pt x="80483" y="35457"/>
                    <a:pt x="81123" y="35352"/>
                  </a:cubicBezTo>
                  <a:cubicBezTo>
                    <a:pt x="81848" y="35235"/>
                    <a:pt x="82623" y="35109"/>
                    <a:pt x="83301" y="35109"/>
                  </a:cubicBezTo>
                  <a:cubicBezTo>
                    <a:pt x="83903" y="35109"/>
                    <a:pt x="84429" y="35208"/>
                    <a:pt x="84779" y="35501"/>
                  </a:cubicBezTo>
                  <a:cubicBezTo>
                    <a:pt x="85796" y="36351"/>
                    <a:pt x="86628" y="38648"/>
                    <a:pt x="87303" y="40489"/>
                  </a:cubicBezTo>
                  <a:cubicBezTo>
                    <a:pt x="87610" y="41330"/>
                    <a:pt x="87891" y="42119"/>
                    <a:pt x="88171" y="42698"/>
                  </a:cubicBezTo>
                  <a:lnTo>
                    <a:pt x="89653" y="45827"/>
                  </a:lnTo>
                  <a:cubicBezTo>
                    <a:pt x="90792" y="48221"/>
                    <a:pt x="90494" y="51008"/>
                    <a:pt x="88881" y="53112"/>
                  </a:cubicBezTo>
                  <a:lnTo>
                    <a:pt x="88820" y="53200"/>
                  </a:lnTo>
                  <a:cubicBezTo>
                    <a:pt x="87464" y="54961"/>
                    <a:pt x="85374" y="55940"/>
                    <a:pt x="83235" y="55940"/>
                  </a:cubicBezTo>
                  <a:cubicBezTo>
                    <a:pt x="82360" y="55940"/>
                    <a:pt x="81477" y="55776"/>
                    <a:pt x="80632" y="55435"/>
                  </a:cubicBezTo>
                  <a:cubicBezTo>
                    <a:pt x="75004" y="53182"/>
                    <a:pt x="70034" y="52078"/>
                    <a:pt x="65449" y="52078"/>
                  </a:cubicBezTo>
                  <a:cubicBezTo>
                    <a:pt x="64047" y="52078"/>
                    <a:pt x="62670" y="52183"/>
                    <a:pt x="61338" y="52393"/>
                  </a:cubicBezTo>
                  <a:cubicBezTo>
                    <a:pt x="59953" y="52612"/>
                    <a:pt x="58576" y="52946"/>
                    <a:pt x="57235" y="53279"/>
                  </a:cubicBezTo>
                  <a:cubicBezTo>
                    <a:pt x="55911" y="53594"/>
                    <a:pt x="54544" y="53936"/>
                    <a:pt x="53185" y="54147"/>
                  </a:cubicBezTo>
                  <a:cubicBezTo>
                    <a:pt x="51932" y="54343"/>
                    <a:pt x="50658" y="54441"/>
                    <a:pt x="49381" y="54441"/>
                  </a:cubicBezTo>
                  <a:cubicBezTo>
                    <a:pt x="47132" y="54441"/>
                    <a:pt x="44877" y="54137"/>
                    <a:pt x="42718" y="53533"/>
                  </a:cubicBezTo>
                  <a:cubicBezTo>
                    <a:pt x="40071" y="52797"/>
                    <a:pt x="38116" y="51736"/>
                    <a:pt x="36740" y="50289"/>
                  </a:cubicBezTo>
                  <a:cubicBezTo>
                    <a:pt x="35705" y="49211"/>
                    <a:pt x="34960" y="47861"/>
                    <a:pt x="34232" y="46555"/>
                  </a:cubicBezTo>
                  <a:cubicBezTo>
                    <a:pt x="33777" y="45740"/>
                    <a:pt x="33312" y="44898"/>
                    <a:pt x="32777" y="44118"/>
                  </a:cubicBezTo>
                  <a:cubicBezTo>
                    <a:pt x="30077" y="40171"/>
                    <a:pt x="25208" y="37773"/>
                    <a:pt x="20191" y="37773"/>
                  </a:cubicBezTo>
                  <a:cubicBezTo>
                    <a:pt x="19458" y="37773"/>
                    <a:pt x="18722" y="37824"/>
                    <a:pt x="17989" y="37929"/>
                  </a:cubicBezTo>
                  <a:cubicBezTo>
                    <a:pt x="17667" y="37974"/>
                    <a:pt x="17346" y="37996"/>
                    <a:pt x="17027" y="37996"/>
                  </a:cubicBezTo>
                  <a:cubicBezTo>
                    <a:pt x="14320" y="37996"/>
                    <a:pt x="11779" y="36405"/>
                    <a:pt x="10634" y="33888"/>
                  </a:cubicBezTo>
                  <a:cubicBezTo>
                    <a:pt x="7469" y="26945"/>
                    <a:pt x="4339" y="19870"/>
                    <a:pt x="1333" y="12866"/>
                  </a:cubicBezTo>
                  <a:cubicBezTo>
                    <a:pt x="588" y="11130"/>
                    <a:pt x="561" y="9210"/>
                    <a:pt x="1271" y="7457"/>
                  </a:cubicBezTo>
                  <a:cubicBezTo>
                    <a:pt x="1973" y="5713"/>
                    <a:pt x="3323" y="4345"/>
                    <a:pt x="5058" y="3609"/>
                  </a:cubicBezTo>
                  <a:lnTo>
                    <a:pt x="11396" y="944"/>
                  </a:lnTo>
                  <a:cubicBezTo>
                    <a:pt x="11841" y="756"/>
                    <a:pt x="12335" y="548"/>
                    <a:pt x="12828" y="548"/>
                  </a:cubicBezTo>
                  <a:close/>
                  <a:moveTo>
                    <a:pt x="12823" y="1"/>
                  </a:moveTo>
                  <a:cubicBezTo>
                    <a:pt x="12227" y="1"/>
                    <a:pt x="11679" y="236"/>
                    <a:pt x="11186" y="444"/>
                  </a:cubicBezTo>
                  <a:lnTo>
                    <a:pt x="4848" y="3109"/>
                  </a:lnTo>
                  <a:cubicBezTo>
                    <a:pt x="2972" y="3898"/>
                    <a:pt x="1526" y="5371"/>
                    <a:pt x="763" y="7256"/>
                  </a:cubicBezTo>
                  <a:cubicBezTo>
                    <a:pt x="0" y="9140"/>
                    <a:pt x="26" y="11209"/>
                    <a:pt x="824" y="13076"/>
                  </a:cubicBezTo>
                  <a:cubicBezTo>
                    <a:pt x="3840" y="20089"/>
                    <a:pt x="6969" y="27164"/>
                    <a:pt x="10134" y="34116"/>
                  </a:cubicBezTo>
                  <a:cubicBezTo>
                    <a:pt x="11365" y="36828"/>
                    <a:pt x="14111" y="38545"/>
                    <a:pt x="17029" y="38545"/>
                  </a:cubicBezTo>
                  <a:cubicBezTo>
                    <a:pt x="17373" y="38545"/>
                    <a:pt x="17720" y="38521"/>
                    <a:pt x="18067" y="38472"/>
                  </a:cubicBezTo>
                  <a:cubicBezTo>
                    <a:pt x="18776" y="38370"/>
                    <a:pt x="19487" y="38321"/>
                    <a:pt x="20196" y="38321"/>
                  </a:cubicBezTo>
                  <a:cubicBezTo>
                    <a:pt x="25029" y="38321"/>
                    <a:pt x="29722" y="40633"/>
                    <a:pt x="32321" y="44425"/>
                  </a:cubicBezTo>
                  <a:cubicBezTo>
                    <a:pt x="32847" y="45187"/>
                    <a:pt x="33303" y="46020"/>
                    <a:pt x="33750" y="46818"/>
                  </a:cubicBezTo>
                  <a:cubicBezTo>
                    <a:pt x="34495" y="48159"/>
                    <a:pt x="35258" y="49536"/>
                    <a:pt x="36345" y="50666"/>
                  </a:cubicBezTo>
                  <a:cubicBezTo>
                    <a:pt x="37792" y="52183"/>
                    <a:pt x="39834" y="53296"/>
                    <a:pt x="42569" y="54068"/>
                  </a:cubicBezTo>
                  <a:cubicBezTo>
                    <a:pt x="44771" y="54682"/>
                    <a:pt x="47073" y="54994"/>
                    <a:pt x="49372" y="54994"/>
                  </a:cubicBezTo>
                  <a:cubicBezTo>
                    <a:pt x="50679" y="54994"/>
                    <a:pt x="51986" y="54893"/>
                    <a:pt x="53273" y="54690"/>
                  </a:cubicBezTo>
                  <a:cubicBezTo>
                    <a:pt x="54658" y="54471"/>
                    <a:pt x="56034" y="54138"/>
                    <a:pt x="57367" y="53805"/>
                  </a:cubicBezTo>
                  <a:cubicBezTo>
                    <a:pt x="58690" y="53480"/>
                    <a:pt x="60058" y="53147"/>
                    <a:pt x="61425" y="52937"/>
                  </a:cubicBezTo>
                  <a:cubicBezTo>
                    <a:pt x="62733" y="52731"/>
                    <a:pt x="64077" y="52628"/>
                    <a:pt x="65461" y="52628"/>
                  </a:cubicBezTo>
                  <a:cubicBezTo>
                    <a:pt x="69968" y="52628"/>
                    <a:pt x="74904" y="53724"/>
                    <a:pt x="80431" y="55944"/>
                  </a:cubicBezTo>
                  <a:cubicBezTo>
                    <a:pt x="81325" y="56303"/>
                    <a:pt x="82263" y="56487"/>
                    <a:pt x="83227" y="56487"/>
                  </a:cubicBezTo>
                  <a:lnTo>
                    <a:pt x="83236" y="56487"/>
                  </a:lnTo>
                  <a:cubicBezTo>
                    <a:pt x="85576" y="56487"/>
                    <a:pt x="87829" y="55383"/>
                    <a:pt x="89250" y="53533"/>
                  </a:cubicBezTo>
                  <a:lnTo>
                    <a:pt x="89320" y="53445"/>
                  </a:lnTo>
                  <a:cubicBezTo>
                    <a:pt x="91055" y="51184"/>
                    <a:pt x="91371" y="48168"/>
                    <a:pt x="90152" y="45591"/>
                  </a:cubicBezTo>
                  <a:lnTo>
                    <a:pt x="88662" y="42461"/>
                  </a:lnTo>
                  <a:cubicBezTo>
                    <a:pt x="88399" y="41909"/>
                    <a:pt x="88119" y="41129"/>
                    <a:pt x="87812" y="40305"/>
                  </a:cubicBezTo>
                  <a:cubicBezTo>
                    <a:pt x="87084" y="38297"/>
                    <a:pt x="86260" y="36027"/>
                    <a:pt x="85129" y="35080"/>
                  </a:cubicBezTo>
                  <a:cubicBezTo>
                    <a:pt x="84660" y="34690"/>
                    <a:pt x="84007" y="34563"/>
                    <a:pt x="83286" y="34563"/>
                  </a:cubicBezTo>
                  <a:cubicBezTo>
                    <a:pt x="82565" y="34563"/>
                    <a:pt x="81776" y="34690"/>
                    <a:pt x="81036" y="34808"/>
                  </a:cubicBezTo>
                  <a:cubicBezTo>
                    <a:pt x="80413" y="34913"/>
                    <a:pt x="79826" y="35010"/>
                    <a:pt x="79352" y="35018"/>
                  </a:cubicBezTo>
                  <a:cubicBezTo>
                    <a:pt x="79137" y="35024"/>
                    <a:pt x="78925" y="35027"/>
                    <a:pt x="78718" y="35027"/>
                  </a:cubicBezTo>
                  <a:cubicBezTo>
                    <a:pt x="76476" y="35027"/>
                    <a:pt x="74684" y="34680"/>
                    <a:pt x="73120" y="33958"/>
                  </a:cubicBezTo>
                  <a:cubicBezTo>
                    <a:pt x="71112" y="33037"/>
                    <a:pt x="69473" y="31477"/>
                    <a:pt x="67895" y="29969"/>
                  </a:cubicBezTo>
                  <a:lnTo>
                    <a:pt x="61294" y="23684"/>
                  </a:lnTo>
                  <a:cubicBezTo>
                    <a:pt x="59076" y="21571"/>
                    <a:pt x="56788" y="19388"/>
                    <a:pt x="53913" y="18108"/>
                  </a:cubicBezTo>
                  <a:cubicBezTo>
                    <a:pt x="50608" y="16636"/>
                    <a:pt x="46935" y="16557"/>
                    <a:pt x="43376" y="16469"/>
                  </a:cubicBezTo>
                  <a:cubicBezTo>
                    <a:pt x="40649" y="16408"/>
                    <a:pt x="37835" y="16346"/>
                    <a:pt x="35206" y="15662"/>
                  </a:cubicBezTo>
                  <a:cubicBezTo>
                    <a:pt x="29692" y="14216"/>
                    <a:pt x="25352" y="10201"/>
                    <a:pt x="21144" y="6318"/>
                  </a:cubicBezTo>
                  <a:cubicBezTo>
                    <a:pt x="19119" y="4442"/>
                    <a:pt x="17016" y="2495"/>
                    <a:pt x="14798" y="847"/>
                  </a:cubicBezTo>
                  <a:cubicBezTo>
                    <a:pt x="14280" y="470"/>
                    <a:pt x="13728" y="85"/>
                    <a:pt x="13071" y="15"/>
                  </a:cubicBezTo>
                  <a:cubicBezTo>
                    <a:pt x="12987" y="5"/>
                    <a:pt x="12905" y="1"/>
                    <a:pt x="12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7729699" y="422226"/>
              <a:ext cx="1261275" cy="394150"/>
            </a:xfrm>
            <a:custGeom>
              <a:avLst/>
              <a:gdLst/>
              <a:ahLst/>
              <a:cxnLst/>
              <a:rect l="l" t="t" r="r" b="b"/>
              <a:pathLst>
                <a:path w="50451" h="15766" extrusionOk="0">
                  <a:moveTo>
                    <a:pt x="21259" y="594"/>
                  </a:moveTo>
                  <a:cubicBezTo>
                    <a:pt x="23570" y="594"/>
                    <a:pt x="25656" y="1108"/>
                    <a:pt x="27781" y="2160"/>
                  </a:cubicBezTo>
                  <a:cubicBezTo>
                    <a:pt x="28833" y="2677"/>
                    <a:pt x="29859" y="3300"/>
                    <a:pt x="30849" y="3896"/>
                  </a:cubicBezTo>
                  <a:cubicBezTo>
                    <a:pt x="32190" y="4702"/>
                    <a:pt x="33575" y="5535"/>
                    <a:pt x="35057" y="6158"/>
                  </a:cubicBezTo>
                  <a:cubicBezTo>
                    <a:pt x="36867" y="6917"/>
                    <a:pt x="38483" y="7025"/>
                    <a:pt x="40131" y="7025"/>
                  </a:cubicBezTo>
                  <a:cubicBezTo>
                    <a:pt x="40463" y="7025"/>
                    <a:pt x="40796" y="7021"/>
                    <a:pt x="41132" y="7017"/>
                  </a:cubicBezTo>
                  <a:cubicBezTo>
                    <a:pt x="41547" y="7011"/>
                    <a:pt x="41973" y="7003"/>
                    <a:pt x="42409" y="7003"/>
                  </a:cubicBezTo>
                  <a:cubicBezTo>
                    <a:pt x="42692" y="7003"/>
                    <a:pt x="42979" y="7006"/>
                    <a:pt x="43271" y="7017"/>
                  </a:cubicBezTo>
                  <a:cubicBezTo>
                    <a:pt x="45568" y="7104"/>
                    <a:pt x="47715" y="8384"/>
                    <a:pt x="48759" y="10286"/>
                  </a:cubicBezTo>
                  <a:cubicBezTo>
                    <a:pt x="49355" y="11382"/>
                    <a:pt x="49819" y="12934"/>
                    <a:pt x="49320" y="13968"/>
                  </a:cubicBezTo>
                  <a:cubicBezTo>
                    <a:pt x="49057" y="14521"/>
                    <a:pt x="48539" y="14871"/>
                    <a:pt x="47768" y="15012"/>
                  </a:cubicBezTo>
                  <a:cubicBezTo>
                    <a:pt x="47259" y="15104"/>
                    <a:pt x="46743" y="15140"/>
                    <a:pt x="46227" y="15140"/>
                  </a:cubicBezTo>
                  <a:cubicBezTo>
                    <a:pt x="45323" y="15140"/>
                    <a:pt x="44416" y="15030"/>
                    <a:pt x="43534" y="14924"/>
                  </a:cubicBezTo>
                  <a:cubicBezTo>
                    <a:pt x="42640" y="14817"/>
                    <a:pt x="41716" y="14703"/>
                    <a:pt x="40790" y="14703"/>
                  </a:cubicBezTo>
                  <a:cubicBezTo>
                    <a:pt x="40725" y="14703"/>
                    <a:pt x="40661" y="14704"/>
                    <a:pt x="40597" y="14705"/>
                  </a:cubicBezTo>
                  <a:cubicBezTo>
                    <a:pt x="40194" y="14705"/>
                    <a:pt x="39756" y="14740"/>
                    <a:pt x="39221" y="14810"/>
                  </a:cubicBezTo>
                  <a:cubicBezTo>
                    <a:pt x="38897" y="14845"/>
                    <a:pt x="38555" y="14898"/>
                    <a:pt x="38222" y="14941"/>
                  </a:cubicBezTo>
                  <a:cubicBezTo>
                    <a:pt x="37419" y="15058"/>
                    <a:pt x="36604" y="15177"/>
                    <a:pt x="35798" y="15177"/>
                  </a:cubicBezTo>
                  <a:cubicBezTo>
                    <a:pt x="35089" y="15177"/>
                    <a:pt x="34388" y="15085"/>
                    <a:pt x="33707" y="14819"/>
                  </a:cubicBezTo>
                  <a:cubicBezTo>
                    <a:pt x="32068" y="14170"/>
                    <a:pt x="31200" y="12837"/>
                    <a:pt x="30288" y="11426"/>
                  </a:cubicBezTo>
                  <a:cubicBezTo>
                    <a:pt x="29859" y="10769"/>
                    <a:pt x="29420" y="10085"/>
                    <a:pt x="28894" y="9471"/>
                  </a:cubicBezTo>
                  <a:cubicBezTo>
                    <a:pt x="26974" y="7236"/>
                    <a:pt x="24231" y="5947"/>
                    <a:pt x="21373" y="5947"/>
                  </a:cubicBezTo>
                  <a:cubicBezTo>
                    <a:pt x="20785" y="5947"/>
                    <a:pt x="20198" y="6009"/>
                    <a:pt x="19620" y="6114"/>
                  </a:cubicBezTo>
                  <a:cubicBezTo>
                    <a:pt x="17358" y="6552"/>
                    <a:pt x="15298" y="7569"/>
                    <a:pt x="13299" y="8560"/>
                  </a:cubicBezTo>
                  <a:cubicBezTo>
                    <a:pt x="11064" y="9655"/>
                    <a:pt x="8749" y="10795"/>
                    <a:pt x="6225" y="11067"/>
                  </a:cubicBezTo>
                  <a:cubicBezTo>
                    <a:pt x="5645" y="11129"/>
                    <a:pt x="5115" y="11158"/>
                    <a:pt x="4635" y="11158"/>
                  </a:cubicBezTo>
                  <a:cubicBezTo>
                    <a:pt x="2496" y="11158"/>
                    <a:pt x="1330" y="10598"/>
                    <a:pt x="965" y="10032"/>
                  </a:cubicBezTo>
                  <a:cubicBezTo>
                    <a:pt x="623" y="9506"/>
                    <a:pt x="728" y="8770"/>
                    <a:pt x="1263" y="7832"/>
                  </a:cubicBezTo>
                  <a:cubicBezTo>
                    <a:pt x="3428" y="4097"/>
                    <a:pt x="9644" y="2739"/>
                    <a:pt x="14176" y="1748"/>
                  </a:cubicBezTo>
                  <a:lnTo>
                    <a:pt x="14193" y="1739"/>
                  </a:lnTo>
                  <a:cubicBezTo>
                    <a:pt x="14982" y="1573"/>
                    <a:pt x="15727" y="1406"/>
                    <a:pt x="16394" y="1240"/>
                  </a:cubicBezTo>
                  <a:cubicBezTo>
                    <a:pt x="18158" y="811"/>
                    <a:pt x="19756" y="594"/>
                    <a:pt x="21259" y="594"/>
                  </a:cubicBezTo>
                  <a:close/>
                  <a:moveTo>
                    <a:pt x="21265" y="0"/>
                  </a:moveTo>
                  <a:cubicBezTo>
                    <a:pt x="19714" y="0"/>
                    <a:pt x="18068" y="226"/>
                    <a:pt x="16253" y="670"/>
                  </a:cubicBezTo>
                  <a:cubicBezTo>
                    <a:pt x="15596" y="836"/>
                    <a:pt x="14859" y="994"/>
                    <a:pt x="14079" y="1170"/>
                  </a:cubicBezTo>
                  <a:lnTo>
                    <a:pt x="14044" y="1170"/>
                  </a:lnTo>
                  <a:cubicBezTo>
                    <a:pt x="9407" y="2186"/>
                    <a:pt x="3043" y="3580"/>
                    <a:pt x="755" y="7534"/>
                  </a:cubicBezTo>
                  <a:cubicBezTo>
                    <a:pt x="97" y="8682"/>
                    <a:pt x="1" y="9629"/>
                    <a:pt x="474" y="10348"/>
                  </a:cubicBezTo>
                  <a:cubicBezTo>
                    <a:pt x="1225" y="11507"/>
                    <a:pt x="3255" y="11732"/>
                    <a:pt x="4735" y="11732"/>
                  </a:cubicBezTo>
                  <a:cubicBezTo>
                    <a:pt x="5449" y="11732"/>
                    <a:pt x="6035" y="11680"/>
                    <a:pt x="6286" y="11654"/>
                  </a:cubicBezTo>
                  <a:cubicBezTo>
                    <a:pt x="8925" y="11373"/>
                    <a:pt x="11274" y="10208"/>
                    <a:pt x="13562" y="9085"/>
                  </a:cubicBezTo>
                  <a:cubicBezTo>
                    <a:pt x="15526" y="8112"/>
                    <a:pt x="17551" y="7113"/>
                    <a:pt x="19734" y="6692"/>
                  </a:cubicBezTo>
                  <a:cubicBezTo>
                    <a:pt x="20274" y="6589"/>
                    <a:pt x="20820" y="6539"/>
                    <a:pt x="21364" y="6539"/>
                  </a:cubicBezTo>
                  <a:cubicBezTo>
                    <a:pt x="24012" y="6539"/>
                    <a:pt x="26622" y="7733"/>
                    <a:pt x="28447" y="9857"/>
                  </a:cubicBezTo>
                  <a:cubicBezTo>
                    <a:pt x="28947" y="10436"/>
                    <a:pt x="29376" y="11102"/>
                    <a:pt x="29797" y="11742"/>
                  </a:cubicBezTo>
                  <a:cubicBezTo>
                    <a:pt x="30718" y="13171"/>
                    <a:pt x="31673" y="14652"/>
                    <a:pt x="33497" y="15362"/>
                  </a:cubicBezTo>
                  <a:cubicBezTo>
                    <a:pt x="34180" y="15634"/>
                    <a:pt x="34934" y="15765"/>
                    <a:pt x="35802" y="15765"/>
                  </a:cubicBezTo>
                  <a:cubicBezTo>
                    <a:pt x="36644" y="15765"/>
                    <a:pt x="37485" y="15643"/>
                    <a:pt x="38309" y="15529"/>
                  </a:cubicBezTo>
                  <a:cubicBezTo>
                    <a:pt x="38599" y="15485"/>
                    <a:pt x="38958" y="15432"/>
                    <a:pt x="39291" y="15388"/>
                  </a:cubicBezTo>
                  <a:cubicBezTo>
                    <a:pt x="39808" y="15327"/>
                    <a:pt x="40220" y="15292"/>
                    <a:pt x="40606" y="15292"/>
                  </a:cubicBezTo>
                  <a:cubicBezTo>
                    <a:pt x="40671" y="15291"/>
                    <a:pt x="40737" y="15290"/>
                    <a:pt x="40802" y="15290"/>
                  </a:cubicBezTo>
                  <a:cubicBezTo>
                    <a:pt x="41686" y="15290"/>
                    <a:pt x="42581" y="15396"/>
                    <a:pt x="43446" y="15502"/>
                  </a:cubicBezTo>
                  <a:lnTo>
                    <a:pt x="43464" y="15502"/>
                  </a:lnTo>
                  <a:cubicBezTo>
                    <a:pt x="44369" y="15613"/>
                    <a:pt x="45299" y="15728"/>
                    <a:pt x="46237" y="15728"/>
                  </a:cubicBezTo>
                  <a:cubicBezTo>
                    <a:pt x="46781" y="15728"/>
                    <a:pt x="47327" y="15690"/>
                    <a:pt x="47873" y="15590"/>
                  </a:cubicBezTo>
                  <a:cubicBezTo>
                    <a:pt x="48838" y="15415"/>
                    <a:pt x="49504" y="14959"/>
                    <a:pt x="49854" y="14223"/>
                  </a:cubicBezTo>
                  <a:cubicBezTo>
                    <a:pt x="50450" y="12987"/>
                    <a:pt x="49942" y="11233"/>
                    <a:pt x="49267" y="10006"/>
                  </a:cubicBezTo>
                  <a:cubicBezTo>
                    <a:pt x="48136" y="7920"/>
                    <a:pt x="45787" y="6517"/>
                    <a:pt x="43297" y="6429"/>
                  </a:cubicBezTo>
                  <a:cubicBezTo>
                    <a:pt x="43001" y="6419"/>
                    <a:pt x="42711" y="6415"/>
                    <a:pt x="42425" y="6415"/>
                  </a:cubicBezTo>
                  <a:cubicBezTo>
                    <a:pt x="41982" y="6415"/>
                    <a:pt x="41549" y="6424"/>
                    <a:pt x="41123" y="6429"/>
                  </a:cubicBezTo>
                  <a:cubicBezTo>
                    <a:pt x="40791" y="6434"/>
                    <a:pt x="40465" y="6438"/>
                    <a:pt x="40145" y="6438"/>
                  </a:cubicBezTo>
                  <a:cubicBezTo>
                    <a:pt x="38514" y="6438"/>
                    <a:pt x="37007" y="6332"/>
                    <a:pt x="35285" y="5614"/>
                  </a:cubicBezTo>
                  <a:cubicBezTo>
                    <a:pt x="33847" y="5009"/>
                    <a:pt x="32480" y="4185"/>
                    <a:pt x="31147" y="3387"/>
                  </a:cubicBezTo>
                  <a:cubicBezTo>
                    <a:pt x="30148" y="2783"/>
                    <a:pt x="29113" y="2160"/>
                    <a:pt x="28044" y="1634"/>
                  </a:cubicBezTo>
                  <a:cubicBezTo>
                    <a:pt x="25830" y="538"/>
                    <a:pt x="23661" y="0"/>
                    <a:pt x="21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61;p5"/>
          <p:cNvSpPr/>
          <p:nvPr/>
        </p:nvSpPr>
        <p:spPr>
          <a:xfrm rot="-6299960">
            <a:off x="70249" y="-774344"/>
            <a:ext cx="574633" cy="1997815"/>
          </a:xfrm>
          <a:custGeom>
            <a:avLst/>
            <a:gdLst/>
            <a:ahLst/>
            <a:cxnLst/>
            <a:rect l="l" t="t" r="r" b="b"/>
            <a:pathLst>
              <a:path w="22986" h="79915" extrusionOk="0">
                <a:moveTo>
                  <a:pt x="14982" y="544"/>
                </a:moveTo>
                <a:cubicBezTo>
                  <a:pt x="15359" y="544"/>
                  <a:pt x="15718" y="596"/>
                  <a:pt x="16042" y="693"/>
                </a:cubicBezTo>
                <a:cubicBezTo>
                  <a:pt x="17042" y="1008"/>
                  <a:pt x="17769" y="1797"/>
                  <a:pt x="18190" y="3051"/>
                </a:cubicBezTo>
                <a:cubicBezTo>
                  <a:pt x="18927" y="5251"/>
                  <a:pt x="18988" y="7601"/>
                  <a:pt x="19049" y="9862"/>
                </a:cubicBezTo>
                <a:cubicBezTo>
                  <a:pt x="19093" y="11405"/>
                  <a:pt x="19128" y="12992"/>
                  <a:pt x="19382" y="14544"/>
                </a:cubicBezTo>
                <a:cubicBezTo>
                  <a:pt x="19488" y="15184"/>
                  <a:pt x="19637" y="15859"/>
                  <a:pt x="19865" y="16691"/>
                </a:cubicBezTo>
                <a:cubicBezTo>
                  <a:pt x="20005" y="17209"/>
                  <a:pt x="20163" y="17735"/>
                  <a:pt x="20312" y="18243"/>
                </a:cubicBezTo>
                <a:cubicBezTo>
                  <a:pt x="21022" y="20610"/>
                  <a:pt x="21758" y="23056"/>
                  <a:pt x="21179" y="25545"/>
                </a:cubicBezTo>
                <a:cubicBezTo>
                  <a:pt x="20513" y="28368"/>
                  <a:pt x="18576" y="30078"/>
                  <a:pt x="16516" y="31883"/>
                </a:cubicBezTo>
                <a:cubicBezTo>
                  <a:pt x="15578" y="32707"/>
                  <a:pt x="14605" y="33558"/>
                  <a:pt x="13754" y="34531"/>
                </a:cubicBezTo>
                <a:cubicBezTo>
                  <a:pt x="11545" y="37082"/>
                  <a:pt x="10160" y="40299"/>
                  <a:pt x="9871" y="43595"/>
                </a:cubicBezTo>
                <a:cubicBezTo>
                  <a:pt x="9678" y="45752"/>
                  <a:pt x="9932" y="47856"/>
                  <a:pt x="10634" y="49863"/>
                </a:cubicBezTo>
                <a:cubicBezTo>
                  <a:pt x="11843" y="53326"/>
                  <a:pt x="13939" y="56359"/>
                  <a:pt x="15964" y="59296"/>
                </a:cubicBezTo>
                <a:cubicBezTo>
                  <a:pt x="18252" y="62601"/>
                  <a:pt x="20610" y="66019"/>
                  <a:pt x="21644" y="70008"/>
                </a:cubicBezTo>
                <a:cubicBezTo>
                  <a:pt x="21767" y="70517"/>
                  <a:pt x="22205" y="72305"/>
                  <a:pt x="22310" y="74172"/>
                </a:cubicBezTo>
                <a:cubicBezTo>
                  <a:pt x="22433" y="76460"/>
                  <a:pt x="22047" y="78021"/>
                  <a:pt x="21162" y="78810"/>
                </a:cubicBezTo>
                <a:cubicBezTo>
                  <a:pt x="20741" y="79180"/>
                  <a:pt x="20200" y="79365"/>
                  <a:pt x="19541" y="79365"/>
                </a:cubicBezTo>
                <a:cubicBezTo>
                  <a:pt x="18923" y="79365"/>
                  <a:pt x="18203" y="79202"/>
                  <a:pt x="17384" y="78880"/>
                </a:cubicBezTo>
                <a:cubicBezTo>
                  <a:pt x="10862" y="76294"/>
                  <a:pt x="7241" y="66686"/>
                  <a:pt x="4594" y="59681"/>
                </a:cubicBezTo>
                <a:lnTo>
                  <a:pt x="4585" y="59664"/>
                </a:lnTo>
                <a:cubicBezTo>
                  <a:pt x="4120" y="58437"/>
                  <a:pt x="3691" y="57288"/>
                  <a:pt x="3270" y="56263"/>
                </a:cubicBezTo>
                <a:cubicBezTo>
                  <a:pt x="465" y="49363"/>
                  <a:pt x="105" y="43849"/>
                  <a:pt x="2060" y="37827"/>
                </a:cubicBezTo>
                <a:cubicBezTo>
                  <a:pt x="2639" y="36030"/>
                  <a:pt x="3384" y="34250"/>
                  <a:pt x="4112" y="32523"/>
                </a:cubicBezTo>
                <a:cubicBezTo>
                  <a:pt x="5076" y="30209"/>
                  <a:pt x="6075" y="27816"/>
                  <a:pt x="6706" y="25335"/>
                </a:cubicBezTo>
                <a:cubicBezTo>
                  <a:pt x="6934" y="24450"/>
                  <a:pt x="7083" y="23582"/>
                  <a:pt x="7162" y="22679"/>
                </a:cubicBezTo>
                <a:cubicBezTo>
                  <a:pt x="7390" y="20172"/>
                  <a:pt x="7031" y="17927"/>
                  <a:pt x="6645" y="15561"/>
                </a:cubicBezTo>
                <a:cubicBezTo>
                  <a:pt x="6470" y="14465"/>
                  <a:pt x="6286" y="13343"/>
                  <a:pt x="6154" y="12142"/>
                </a:cubicBezTo>
                <a:cubicBezTo>
                  <a:pt x="6075" y="11432"/>
                  <a:pt x="6066" y="10695"/>
                  <a:pt x="6137" y="9976"/>
                </a:cubicBezTo>
                <a:cubicBezTo>
                  <a:pt x="6400" y="6978"/>
                  <a:pt x="7899" y="4182"/>
                  <a:pt x="10143" y="2490"/>
                </a:cubicBezTo>
                <a:cubicBezTo>
                  <a:pt x="11765" y="1271"/>
                  <a:pt x="13570" y="544"/>
                  <a:pt x="14982" y="544"/>
                </a:cubicBezTo>
                <a:close/>
                <a:moveTo>
                  <a:pt x="14990" y="1"/>
                </a:moveTo>
                <a:cubicBezTo>
                  <a:pt x="13207" y="1"/>
                  <a:pt x="11236" y="980"/>
                  <a:pt x="9810" y="2052"/>
                </a:cubicBezTo>
                <a:cubicBezTo>
                  <a:pt x="6820" y="4305"/>
                  <a:pt x="5172" y="8293"/>
                  <a:pt x="5611" y="12203"/>
                </a:cubicBezTo>
                <a:cubicBezTo>
                  <a:pt x="5742" y="13413"/>
                  <a:pt x="5926" y="14552"/>
                  <a:pt x="6102" y="15648"/>
                </a:cubicBezTo>
                <a:cubicBezTo>
                  <a:pt x="6601" y="18752"/>
                  <a:pt x="7075" y="21679"/>
                  <a:pt x="6180" y="25204"/>
                </a:cubicBezTo>
                <a:cubicBezTo>
                  <a:pt x="5549" y="27641"/>
                  <a:pt x="4559" y="30016"/>
                  <a:pt x="3603" y="32322"/>
                </a:cubicBezTo>
                <a:cubicBezTo>
                  <a:pt x="2876" y="34049"/>
                  <a:pt x="2130" y="35837"/>
                  <a:pt x="1534" y="37652"/>
                </a:cubicBezTo>
                <a:cubicBezTo>
                  <a:pt x="921" y="39571"/>
                  <a:pt x="535" y="41386"/>
                  <a:pt x="368" y="43218"/>
                </a:cubicBezTo>
                <a:cubicBezTo>
                  <a:pt x="0" y="47338"/>
                  <a:pt x="763" y="51546"/>
                  <a:pt x="2762" y="56464"/>
                </a:cubicBezTo>
                <a:cubicBezTo>
                  <a:pt x="3174" y="57490"/>
                  <a:pt x="3612" y="58647"/>
                  <a:pt x="4077" y="59874"/>
                </a:cubicBezTo>
                <a:cubicBezTo>
                  <a:pt x="6759" y="66975"/>
                  <a:pt x="10441" y="76706"/>
                  <a:pt x="17182" y="79388"/>
                </a:cubicBezTo>
                <a:cubicBezTo>
                  <a:pt x="18067" y="79739"/>
                  <a:pt x="18856" y="79914"/>
                  <a:pt x="19540" y="79914"/>
                </a:cubicBezTo>
                <a:cubicBezTo>
                  <a:pt x="20338" y="79914"/>
                  <a:pt x="21004" y="79677"/>
                  <a:pt x="21521" y="79222"/>
                </a:cubicBezTo>
                <a:cubicBezTo>
                  <a:pt x="22538" y="78319"/>
                  <a:pt x="22985" y="76618"/>
                  <a:pt x="22854" y="74163"/>
                </a:cubicBezTo>
                <a:cubicBezTo>
                  <a:pt x="22749" y="72235"/>
                  <a:pt x="22302" y="70385"/>
                  <a:pt x="22170" y="69868"/>
                </a:cubicBezTo>
                <a:cubicBezTo>
                  <a:pt x="21118" y="65783"/>
                  <a:pt x="18725" y="62329"/>
                  <a:pt x="16419" y="58980"/>
                </a:cubicBezTo>
                <a:cubicBezTo>
                  <a:pt x="14412" y="56078"/>
                  <a:pt x="12343" y="53072"/>
                  <a:pt x="11151" y="49679"/>
                </a:cubicBezTo>
                <a:cubicBezTo>
                  <a:pt x="9415" y="44709"/>
                  <a:pt x="10572" y="39037"/>
                  <a:pt x="14175" y="34890"/>
                </a:cubicBezTo>
                <a:cubicBezTo>
                  <a:pt x="14991" y="33952"/>
                  <a:pt x="15946" y="33111"/>
                  <a:pt x="16875" y="32295"/>
                </a:cubicBezTo>
                <a:cubicBezTo>
                  <a:pt x="19005" y="30428"/>
                  <a:pt x="21013" y="28666"/>
                  <a:pt x="21705" y="25668"/>
                </a:cubicBezTo>
                <a:cubicBezTo>
                  <a:pt x="22319" y="23038"/>
                  <a:pt x="21565" y="20522"/>
                  <a:pt x="20838" y="18085"/>
                </a:cubicBezTo>
                <a:lnTo>
                  <a:pt x="20838" y="18059"/>
                </a:lnTo>
                <a:cubicBezTo>
                  <a:pt x="20689" y="17568"/>
                  <a:pt x="20531" y="17051"/>
                  <a:pt x="20391" y="16542"/>
                </a:cubicBezTo>
                <a:cubicBezTo>
                  <a:pt x="20171" y="15736"/>
                  <a:pt x="20022" y="15078"/>
                  <a:pt x="19926" y="14456"/>
                </a:cubicBezTo>
                <a:cubicBezTo>
                  <a:pt x="19680" y="12948"/>
                  <a:pt x="19637" y="11370"/>
                  <a:pt x="19593" y="9854"/>
                </a:cubicBezTo>
                <a:cubicBezTo>
                  <a:pt x="19540" y="7539"/>
                  <a:pt x="19479" y="5155"/>
                  <a:pt x="18707" y="2876"/>
                </a:cubicBezTo>
                <a:cubicBezTo>
                  <a:pt x="18225" y="1447"/>
                  <a:pt x="17384" y="535"/>
                  <a:pt x="16209" y="176"/>
                </a:cubicBezTo>
                <a:cubicBezTo>
                  <a:pt x="15820" y="55"/>
                  <a:pt x="15410" y="1"/>
                  <a:pt x="1499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" name="Google Shape;62;p5"/>
          <p:cNvGrpSpPr/>
          <p:nvPr/>
        </p:nvGrpSpPr>
        <p:grpSpPr>
          <a:xfrm>
            <a:off x="713093" y="4508808"/>
            <a:ext cx="7721317" cy="175584"/>
            <a:chOff x="713093" y="4508808"/>
            <a:chExt cx="7721317" cy="175584"/>
          </a:xfrm>
        </p:grpSpPr>
        <p:sp>
          <p:nvSpPr>
            <p:cNvPr id="63" name="Google Shape;63;p5"/>
            <p:cNvSpPr/>
            <p:nvPr/>
          </p:nvSpPr>
          <p:spPr>
            <a:xfrm>
              <a:off x="5947374" y="4670525"/>
              <a:ext cx="2487036" cy="11800"/>
            </a:xfrm>
            <a:custGeom>
              <a:avLst/>
              <a:gdLst/>
              <a:ahLst/>
              <a:cxnLst/>
              <a:rect l="l" t="t" r="r" b="b"/>
              <a:pathLst>
                <a:path w="38015" h="506" extrusionOk="0">
                  <a:moveTo>
                    <a:pt x="338" y="0"/>
                  </a:moveTo>
                  <a:cubicBezTo>
                    <a:pt x="1" y="0"/>
                    <a:pt x="1" y="506"/>
                    <a:pt x="338" y="506"/>
                  </a:cubicBezTo>
                  <a:lnTo>
                    <a:pt x="37677" y="506"/>
                  </a:lnTo>
                  <a:cubicBezTo>
                    <a:pt x="38014" y="506"/>
                    <a:pt x="38014" y="0"/>
                    <a:pt x="37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5"/>
            <p:cNvSpPr/>
            <p:nvPr/>
          </p:nvSpPr>
          <p:spPr>
            <a:xfrm>
              <a:off x="7958486" y="4508808"/>
              <a:ext cx="266472" cy="175581"/>
            </a:xfrm>
            <a:custGeom>
              <a:avLst/>
              <a:gdLst/>
              <a:ahLst/>
              <a:cxnLst/>
              <a:rect l="l" t="t" r="r" b="b"/>
              <a:pathLst>
                <a:path w="11428" h="7530" extrusionOk="0">
                  <a:moveTo>
                    <a:pt x="5896" y="1"/>
                  </a:moveTo>
                  <a:cubicBezTo>
                    <a:pt x="4914" y="1"/>
                    <a:pt x="4380" y="1040"/>
                    <a:pt x="4072" y="1826"/>
                  </a:cubicBezTo>
                  <a:cubicBezTo>
                    <a:pt x="3770" y="2569"/>
                    <a:pt x="3641" y="3355"/>
                    <a:pt x="3654" y="4143"/>
                  </a:cubicBezTo>
                  <a:lnTo>
                    <a:pt x="3654" y="4143"/>
                  </a:lnTo>
                  <a:cubicBezTo>
                    <a:pt x="3058" y="3431"/>
                    <a:pt x="2206" y="2647"/>
                    <a:pt x="1406" y="2647"/>
                  </a:cubicBezTo>
                  <a:cubicBezTo>
                    <a:pt x="1112" y="2647"/>
                    <a:pt x="826" y="2752"/>
                    <a:pt x="562" y="3005"/>
                  </a:cubicBezTo>
                  <a:cubicBezTo>
                    <a:pt x="1" y="3566"/>
                    <a:pt x="338" y="4380"/>
                    <a:pt x="618" y="4998"/>
                  </a:cubicBezTo>
                  <a:cubicBezTo>
                    <a:pt x="1011" y="5868"/>
                    <a:pt x="1489" y="6655"/>
                    <a:pt x="2078" y="7384"/>
                  </a:cubicBezTo>
                  <a:cubicBezTo>
                    <a:pt x="2128" y="7456"/>
                    <a:pt x="2191" y="7485"/>
                    <a:pt x="2253" y="7485"/>
                  </a:cubicBezTo>
                  <a:cubicBezTo>
                    <a:pt x="2435" y="7485"/>
                    <a:pt x="2611" y="7229"/>
                    <a:pt x="2443" y="7020"/>
                  </a:cubicBezTo>
                  <a:cubicBezTo>
                    <a:pt x="2050" y="6514"/>
                    <a:pt x="1713" y="5981"/>
                    <a:pt x="1404" y="5419"/>
                  </a:cubicBezTo>
                  <a:cubicBezTo>
                    <a:pt x="1152" y="4970"/>
                    <a:pt x="534" y="4044"/>
                    <a:pt x="843" y="3510"/>
                  </a:cubicBezTo>
                  <a:cubicBezTo>
                    <a:pt x="962" y="3280"/>
                    <a:pt x="1145" y="3195"/>
                    <a:pt x="1351" y="3195"/>
                  </a:cubicBezTo>
                  <a:cubicBezTo>
                    <a:pt x="1773" y="3195"/>
                    <a:pt x="2291" y="3555"/>
                    <a:pt x="2556" y="3763"/>
                  </a:cubicBezTo>
                  <a:cubicBezTo>
                    <a:pt x="3033" y="4184"/>
                    <a:pt x="3426" y="4633"/>
                    <a:pt x="3763" y="5139"/>
                  </a:cubicBezTo>
                  <a:cubicBezTo>
                    <a:pt x="3823" y="5238"/>
                    <a:pt x="3908" y="5281"/>
                    <a:pt x="3990" y="5281"/>
                  </a:cubicBezTo>
                  <a:cubicBezTo>
                    <a:pt x="4138" y="5281"/>
                    <a:pt x="4276" y="5141"/>
                    <a:pt x="4240" y="4942"/>
                  </a:cubicBezTo>
                  <a:cubicBezTo>
                    <a:pt x="4100" y="4072"/>
                    <a:pt x="4184" y="3173"/>
                    <a:pt x="4437" y="2303"/>
                  </a:cubicBezTo>
                  <a:cubicBezTo>
                    <a:pt x="4646" y="1702"/>
                    <a:pt x="5098" y="542"/>
                    <a:pt x="5883" y="542"/>
                  </a:cubicBezTo>
                  <a:cubicBezTo>
                    <a:pt x="5942" y="542"/>
                    <a:pt x="6002" y="549"/>
                    <a:pt x="6065" y="562"/>
                  </a:cubicBezTo>
                  <a:cubicBezTo>
                    <a:pt x="6879" y="731"/>
                    <a:pt x="7328" y="1685"/>
                    <a:pt x="7525" y="2415"/>
                  </a:cubicBezTo>
                  <a:cubicBezTo>
                    <a:pt x="7721" y="3229"/>
                    <a:pt x="7749" y="4072"/>
                    <a:pt x="7749" y="4886"/>
                  </a:cubicBezTo>
                  <a:cubicBezTo>
                    <a:pt x="7749" y="5058"/>
                    <a:pt x="7890" y="5152"/>
                    <a:pt x="8028" y="5152"/>
                  </a:cubicBezTo>
                  <a:cubicBezTo>
                    <a:pt x="8138" y="5152"/>
                    <a:pt x="8246" y="5094"/>
                    <a:pt x="8283" y="4970"/>
                  </a:cubicBezTo>
                  <a:cubicBezTo>
                    <a:pt x="8423" y="4380"/>
                    <a:pt x="8788" y="3847"/>
                    <a:pt x="9293" y="3510"/>
                  </a:cubicBezTo>
                  <a:cubicBezTo>
                    <a:pt x="9503" y="3371"/>
                    <a:pt x="9841" y="3221"/>
                    <a:pt x="10155" y="3221"/>
                  </a:cubicBezTo>
                  <a:cubicBezTo>
                    <a:pt x="10348" y="3221"/>
                    <a:pt x="10531" y="3277"/>
                    <a:pt x="10669" y="3426"/>
                  </a:cubicBezTo>
                  <a:cubicBezTo>
                    <a:pt x="10866" y="3651"/>
                    <a:pt x="10809" y="4072"/>
                    <a:pt x="10781" y="4380"/>
                  </a:cubicBezTo>
                  <a:cubicBezTo>
                    <a:pt x="10753" y="4717"/>
                    <a:pt x="10725" y="5054"/>
                    <a:pt x="10669" y="5391"/>
                  </a:cubicBezTo>
                  <a:cubicBezTo>
                    <a:pt x="10557" y="6009"/>
                    <a:pt x="10388" y="6626"/>
                    <a:pt x="10164" y="7216"/>
                  </a:cubicBezTo>
                  <a:cubicBezTo>
                    <a:pt x="10095" y="7404"/>
                    <a:pt x="10256" y="7529"/>
                    <a:pt x="10417" y="7529"/>
                  </a:cubicBezTo>
                  <a:cubicBezTo>
                    <a:pt x="10521" y="7529"/>
                    <a:pt x="10625" y="7477"/>
                    <a:pt x="10669" y="7356"/>
                  </a:cubicBezTo>
                  <a:cubicBezTo>
                    <a:pt x="11006" y="6486"/>
                    <a:pt x="11203" y="5588"/>
                    <a:pt x="11287" y="4689"/>
                  </a:cubicBezTo>
                  <a:cubicBezTo>
                    <a:pt x="11343" y="4016"/>
                    <a:pt x="11427" y="3173"/>
                    <a:pt x="10725" y="2836"/>
                  </a:cubicBezTo>
                  <a:cubicBezTo>
                    <a:pt x="10502" y="2723"/>
                    <a:pt x="10280" y="2672"/>
                    <a:pt x="10062" y="2672"/>
                  </a:cubicBezTo>
                  <a:cubicBezTo>
                    <a:pt x="9353" y="2672"/>
                    <a:pt x="8694" y="3206"/>
                    <a:pt x="8248" y="3837"/>
                  </a:cubicBezTo>
                  <a:lnTo>
                    <a:pt x="8248" y="3837"/>
                  </a:lnTo>
                  <a:cubicBezTo>
                    <a:pt x="8209" y="3120"/>
                    <a:pt x="8116" y="2399"/>
                    <a:pt x="7834" y="1741"/>
                  </a:cubicBezTo>
                  <a:cubicBezTo>
                    <a:pt x="7525" y="927"/>
                    <a:pt x="6851" y="1"/>
                    <a:pt x="5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5"/>
            <p:cNvSpPr/>
            <p:nvPr/>
          </p:nvSpPr>
          <p:spPr>
            <a:xfrm>
              <a:off x="2999088" y="4670525"/>
              <a:ext cx="2487036" cy="11800"/>
            </a:xfrm>
            <a:custGeom>
              <a:avLst/>
              <a:gdLst/>
              <a:ahLst/>
              <a:cxnLst/>
              <a:rect l="l" t="t" r="r" b="b"/>
              <a:pathLst>
                <a:path w="38015" h="506" extrusionOk="0">
                  <a:moveTo>
                    <a:pt x="338" y="0"/>
                  </a:moveTo>
                  <a:cubicBezTo>
                    <a:pt x="1" y="0"/>
                    <a:pt x="1" y="506"/>
                    <a:pt x="338" y="506"/>
                  </a:cubicBezTo>
                  <a:lnTo>
                    <a:pt x="37677" y="506"/>
                  </a:lnTo>
                  <a:cubicBezTo>
                    <a:pt x="38014" y="506"/>
                    <a:pt x="38014" y="0"/>
                    <a:pt x="37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5"/>
            <p:cNvSpPr/>
            <p:nvPr/>
          </p:nvSpPr>
          <p:spPr>
            <a:xfrm>
              <a:off x="4857800" y="4508808"/>
              <a:ext cx="266472" cy="175581"/>
            </a:xfrm>
            <a:custGeom>
              <a:avLst/>
              <a:gdLst/>
              <a:ahLst/>
              <a:cxnLst/>
              <a:rect l="l" t="t" r="r" b="b"/>
              <a:pathLst>
                <a:path w="11428" h="7530" extrusionOk="0">
                  <a:moveTo>
                    <a:pt x="5896" y="1"/>
                  </a:moveTo>
                  <a:cubicBezTo>
                    <a:pt x="4914" y="1"/>
                    <a:pt x="4380" y="1040"/>
                    <a:pt x="4072" y="1826"/>
                  </a:cubicBezTo>
                  <a:cubicBezTo>
                    <a:pt x="3770" y="2569"/>
                    <a:pt x="3641" y="3355"/>
                    <a:pt x="3654" y="4143"/>
                  </a:cubicBezTo>
                  <a:lnTo>
                    <a:pt x="3654" y="4143"/>
                  </a:lnTo>
                  <a:cubicBezTo>
                    <a:pt x="3058" y="3431"/>
                    <a:pt x="2206" y="2647"/>
                    <a:pt x="1406" y="2647"/>
                  </a:cubicBezTo>
                  <a:cubicBezTo>
                    <a:pt x="1112" y="2647"/>
                    <a:pt x="826" y="2752"/>
                    <a:pt x="562" y="3005"/>
                  </a:cubicBezTo>
                  <a:cubicBezTo>
                    <a:pt x="1" y="3566"/>
                    <a:pt x="338" y="4380"/>
                    <a:pt x="618" y="4998"/>
                  </a:cubicBezTo>
                  <a:cubicBezTo>
                    <a:pt x="1011" y="5868"/>
                    <a:pt x="1489" y="6655"/>
                    <a:pt x="2078" y="7384"/>
                  </a:cubicBezTo>
                  <a:cubicBezTo>
                    <a:pt x="2128" y="7456"/>
                    <a:pt x="2191" y="7485"/>
                    <a:pt x="2253" y="7485"/>
                  </a:cubicBezTo>
                  <a:cubicBezTo>
                    <a:pt x="2435" y="7485"/>
                    <a:pt x="2611" y="7229"/>
                    <a:pt x="2443" y="7020"/>
                  </a:cubicBezTo>
                  <a:cubicBezTo>
                    <a:pt x="2050" y="6514"/>
                    <a:pt x="1713" y="5981"/>
                    <a:pt x="1404" y="5419"/>
                  </a:cubicBezTo>
                  <a:cubicBezTo>
                    <a:pt x="1152" y="4970"/>
                    <a:pt x="534" y="4044"/>
                    <a:pt x="843" y="3510"/>
                  </a:cubicBezTo>
                  <a:cubicBezTo>
                    <a:pt x="962" y="3280"/>
                    <a:pt x="1145" y="3195"/>
                    <a:pt x="1351" y="3195"/>
                  </a:cubicBezTo>
                  <a:cubicBezTo>
                    <a:pt x="1773" y="3195"/>
                    <a:pt x="2291" y="3555"/>
                    <a:pt x="2556" y="3763"/>
                  </a:cubicBezTo>
                  <a:cubicBezTo>
                    <a:pt x="3033" y="4184"/>
                    <a:pt x="3426" y="4633"/>
                    <a:pt x="3763" y="5139"/>
                  </a:cubicBezTo>
                  <a:cubicBezTo>
                    <a:pt x="3823" y="5238"/>
                    <a:pt x="3908" y="5281"/>
                    <a:pt x="3990" y="5281"/>
                  </a:cubicBezTo>
                  <a:cubicBezTo>
                    <a:pt x="4138" y="5281"/>
                    <a:pt x="4276" y="5141"/>
                    <a:pt x="4240" y="4942"/>
                  </a:cubicBezTo>
                  <a:cubicBezTo>
                    <a:pt x="4100" y="4072"/>
                    <a:pt x="4184" y="3173"/>
                    <a:pt x="4437" y="2303"/>
                  </a:cubicBezTo>
                  <a:cubicBezTo>
                    <a:pt x="4646" y="1702"/>
                    <a:pt x="5098" y="542"/>
                    <a:pt x="5883" y="542"/>
                  </a:cubicBezTo>
                  <a:cubicBezTo>
                    <a:pt x="5942" y="542"/>
                    <a:pt x="6002" y="549"/>
                    <a:pt x="6065" y="562"/>
                  </a:cubicBezTo>
                  <a:cubicBezTo>
                    <a:pt x="6879" y="731"/>
                    <a:pt x="7328" y="1685"/>
                    <a:pt x="7525" y="2415"/>
                  </a:cubicBezTo>
                  <a:cubicBezTo>
                    <a:pt x="7721" y="3229"/>
                    <a:pt x="7749" y="4072"/>
                    <a:pt x="7749" y="4886"/>
                  </a:cubicBezTo>
                  <a:cubicBezTo>
                    <a:pt x="7749" y="5058"/>
                    <a:pt x="7890" y="5152"/>
                    <a:pt x="8028" y="5152"/>
                  </a:cubicBezTo>
                  <a:cubicBezTo>
                    <a:pt x="8138" y="5152"/>
                    <a:pt x="8246" y="5094"/>
                    <a:pt x="8283" y="4970"/>
                  </a:cubicBezTo>
                  <a:cubicBezTo>
                    <a:pt x="8423" y="4380"/>
                    <a:pt x="8788" y="3847"/>
                    <a:pt x="9293" y="3510"/>
                  </a:cubicBezTo>
                  <a:cubicBezTo>
                    <a:pt x="9503" y="3371"/>
                    <a:pt x="9841" y="3221"/>
                    <a:pt x="10155" y="3221"/>
                  </a:cubicBezTo>
                  <a:cubicBezTo>
                    <a:pt x="10348" y="3221"/>
                    <a:pt x="10531" y="3277"/>
                    <a:pt x="10669" y="3426"/>
                  </a:cubicBezTo>
                  <a:cubicBezTo>
                    <a:pt x="10866" y="3651"/>
                    <a:pt x="10809" y="4072"/>
                    <a:pt x="10781" y="4380"/>
                  </a:cubicBezTo>
                  <a:cubicBezTo>
                    <a:pt x="10753" y="4717"/>
                    <a:pt x="10725" y="5054"/>
                    <a:pt x="10669" y="5391"/>
                  </a:cubicBezTo>
                  <a:cubicBezTo>
                    <a:pt x="10557" y="6009"/>
                    <a:pt x="10388" y="6626"/>
                    <a:pt x="10164" y="7216"/>
                  </a:cubicBezTo>
                  <a:cubicBezTo>
                    <a:pt x="10095" y="7404"/>
                    <a:pt x="10256" y="7529"/>
                    <a:pt x="10417" y="7529"/>
                  </a:cubicBezTo>
                  <a:cubicBezTo>
                    <a:pt x="10521" y="7529"/>
                    <a:pt x="10625" y="7477"/>
                    <a:pt x="10669" y="7356"/>
                  </a:cubicBezTo>
                  <a:cubicBezTo>
                    <a:pt x="11006" y="6486"/>
                    <a:pt x="11203" y="5588"/>
                    <a:pt x="11287" y="4689"/>
                  </a:cubicBezTo>
                  <a:cubicBezTo>
                    <a:pt x="11343" y="4016"/>
                    <a:pt x="11427" y="3173"/>
                    <a:pt x="10725" y="2836"/>
                  </a:cubicBezTo>
                  <a:cubicBezTo>
                    <a:pt x="10502" y="2723"/>
                    <a:pt x="10280" y="2672"/>
                    <a:pt x="10062" y="2672"/>
                  </a:cubicBezTo>
                  <a:cubicBezTo>
                    <a:pt x="9353" y="2672"/>
                    <a:pt x="8694" y="3206"/>
                    <a:pt x="8248" y="3837"/>
                  </a:cubicBezTo>
                  <a:lnTo>
                    <a:pt x="8248" y="3837"/>
                  </a:lnTo>
                  <a:cubicBezTo>
                    <a:pt x="8209" y="3120"/>
                    <a:pt x="8116" y="2399"/>
                    <a:pt x="7834" y="1741"/>
                  </a:cubicBezTo>
                  <a:cubicBezTo>
                    <a:pt x="7525" y="927"/>
                    <a:pt x="6851" y="1"/>
                    <a:pt x="5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5"/>
            <p:cNvSpPr/>
            <p:nvPr/>
          </p:nvSpPr>
          <p:spPr>
            <a:xfrm flipH="1">
              <a:off x="713093" y="4670525"/>
              <a:ext cx="1825290" cy="11800"/>
            </a:xfrm>
            <a:custGeom>
              <a:avLst/>
              <a:gdLst/>
              <a:ahLst/>
              <a:cxnLst/>
              <a:rect l="l" t="t" r="r" b="b"/>
              <a:pathLst>
                <a:path w="38015" h="506" extrusionOk="0">
                  <a:moveTo>
                    <a:pt x="338" y="0"/>
                  </a:moveTo>
                  <a:cubicBezTo>
                    <a:pt x="1" y="0"/>
                    <a:pt x="1" y="506"/>
                    <a:pt x="338" y="506"/>
                  </a:cubicBezTo>
                  <a:lnTo>
                    <a:pt x="37677" y="506"/>
                  </a:lnTo>
                  <a:cubicBezTo>
                    <a:pt x="38014" y="506"/>
                    <a:pt x="38014" y="0"/>
                    <a:pt x="37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 flipH="1">
              <a:off x="922576" y="4508811"/>
              <a:ext cx="266472" cy="175581"/>
            </a:xfrm>
            <a:custGeom>
              <a:avLst/>
              <a:gdLst/>
              <a:ahLst/>
              <a:cxnLst/>
              <a:rect l="l" t="t" r="r" b="b"/>
              <a:pathLst>
                <a:path w="11428" h="7530" extrusionOk="0">
                  <a:moveTo>
                    <a:pt x="5896" y="1"/>
                  </a:moveTo>
                  <a:cubicBezTo>
                    <a:pt x="4914" y="1"/>
                    <a:pt x="4380" y="1040"/>
                    <a:pt x="4072" y="1826"/>
                  </a:cubicBezTo>
                  <a:cubicBezTo>
                    <a:pt x="3770" y="2569"/>
                    <a:pt x="3641" y="3355"/>
                    <a:pt x="3654" y="4143"/>
                  </a:cubicBezTo>
                  <a:lnTo>
                    <a:pt x="3654" y="4143"/>
                  </a:lnTo>
                  <a:cubicBezTo>
                    <a:pt x="3058" y="3431"/>
                    <a:pt x="2206" y="2647"/>
                    <a:pt x="1406" y="2647"/>
                  </a:cubicBezTo>
                  <a:cubicBezTo>
                    <a:pt x="1112" y="2647"/>
                    <a:pt x="826" y="2752"/>
                    <a:pt x="562" y="3005"/>
                  </a:cubicBezTo>
                  <a:cubicBezTo>
                    <a:pt x="1" y="3566"/>
                    <a:pt x="338" y="4380"/>
                    <a:pt x="618" y="4998"/>
                  </a:cubicBezTo>
                  <a:cubicBezTo>
                    <a:pt x="1011" y="5868"/>
                    <a:pt x="1489" y="6655"/>
                    <a:pt x="2078" y="7384"/>
                  </a:cubicBezTo>
                  <a:cubicBezTo>
                    <a:pt x="2128" y="7456"/>
                    <a:pt x="2191" y="7485"/>
                    <a:pt x="2253" y="7485"/>
                  </a:cubicBezTo>
                  <a:cubicBezTo>
                    <a:pt x="2435" y="7485"/>
                    <a:pt x="2611" y="7229"/>
                    <a:pt x="2443" y="7020"/>
                  </a:cubicBezTo>
                  <a:cubicBezTo>
                    <a:pt x="2050" y="6514"/>
                    <a:pt x="1713" y="5981"/>
                    <a:pt x="1404" y="5419"/>
                  </a:cubicBezTo>
                  <a:cubicBezTo>
                    <a:pt x="1152" y="4970"/>
                    <a:pt x="534" y="4044"/>
                    <a:pt x="843" y="3510"/>
                  </a:cubicBezTo>
                  <a:cubicBezTo>
                    <a:pt x="962" y="3280"/>
                    <a:pt x="1145" y="3195"/>
                    <a:pt x="1351" y="3195"/>
                  </a:cubicBezTo>
                  <a:cubicBezTo>
                    <a:pt x="1773" y="3195"/>
                    <a:pt x="2291" y="3555"/>
                    <a:pt x="2556" y="3763"/>
                  </a:cubicBezTo>
                  <a:cubicBezTo>
                    <a:pt x="3033" y="4184"/>
                    <a:pt x="3426" y="4633"/>
                    <a:pt x="3763" y="5139"/>
                  </a:cubicBezTo>
                  <a:cubicBezTo>
                    <a:pt x="3823" y="5238"/>
                    <a:pt x="3908" y="5281"/>
                    <a:pt x="3990" y="5281"/>
                  </a:cubicBezTo>
                  <a:cubicBezTo>
                    <a:pt x="4138" y="5281"/>
                    <a:pt x="4276" y="5141"/>
                    <a:pt x="4240" y="4942"/>
                  </a:cubicBezTo>
                  <a:cubicBezTo>
                    <a:pt x="4100" y="4072"/>
                    <a:pt x="4184" y="3173"/>
                    <a:pt x="4437" y="2303"/>
                  </a:cubicBezTo>
                  <a:cubicBezTo>
                    <a:pt x="4646" y="1702"/>
                    <a:pt x="5098" y="542"/>
                    <a:pt x="5883" y="542"/>
                  </a:cubicBezTo>
                  <a:cubicBezTo>
                    <a:pt x="5942" y="542"/>
                    <a:pt x="6002" y="549"/>
                    <a:pt x="6065" y="562"/>
                  </a:cubicBezTo>
                  <a:cubicBezTo>
                    <a:pt x="6879" y="731"/>
                    <a:pt x="7328" y="1685"/>
                    <a:pt x="7525" y="2415"/>
                  </a:cubicBezTo>
                  <a:cubicBezTo>
                    <a:pt x="7721" y="3229"/>
                    <a:pt x="7749" y="4072"/>
                    <a:pt x="7749" y="4886"/>
                  </a:cubicBezTo>
                  <a:cubicBezTo>
                    <a:pt x="7749" y="5058"/>
                    <a:pt x="7890" y="5152"/>
                    <a:pt x="8028" y="5152"/>
                  </a:cubicBezTo>
                  <a:cubicBezTo>
                    <a:pt x="8138" y="5152"/>
                    <a:pt x="8246" y="5094"/>
                    <a:pt x="8283" y="4970"/>
                  </a:cubicBezTo>
                  <a:cubicBezTo>
                    <a:pt x="8423" y="4380"/>
                    <a:pt x="8788" y="3847"/>
                    <a:pt x="9293" y="3510"/>
                  </a:cubicBezTo>
                  <a:cubicBezTo>
                    <a:pt x="9503" y="3371"/>
                    <a:pt x="9841" y="3221"/>
                    <a:pt x="10155" y="3221"/>
                  </a:cubicBezTo>
                  <a:cubicBezTo>
                    <a:pt x="10348" y="3221"/>
                    <a:pt x="10531" y="3277"/>
                    <a:pt x="10669" y="3426"/>
                  </a:cubicBezTo>
                  <a:cubicBezTo>
                    <a:pt x="10866" y="3651"/>
                    <a:pt x="10809" y="4072"/>
                    <a:pt x="10781" y="4380"/>
                  </a:cubicBezTo>
                  <a:cubicBezTo>
                    <a:pt x="10753" y="4717"/>
                    <a:pt x="10725" y="5054"/>
                    <a:pt x="10669" y="5391"/>
                  </a:cubicBezTo>
                  <a:cubicBezTo>
                    <a:pt x="10557" y="6009"/>
                    <a:pt x="10388" y="6626"/>
                    <a:pt x="10164" y="7216"/>
                  </a:cubicBezTo>
                  <a:cubicBezTo>
                    <a:pt x="10095" y="7404"/>
                    <a:pt x="10256" y="7529"/>
                    <a:pt x="10417" y="7529"/>
                  </a:cubicBezTo>
                  <a:cubicBezTo>
                    <a:pt x="10521" y="7529"/>
                    <a:pt x="10625" y="7477"/>
                    <a:pt x="10669" y="7356"/>
                  </a:cubicBezTo>
                  <a:cubicBezTo>
                    <a:pt x="11006" y="6486"/>
                    <a:pt x="11203" y="5588"/>
                    <a:pt x="11287" y="4689"/>
                  </a:cubicBezTo>
                  <a:cubicBezTo>
                    <a:pt x="11343" y="4016"/>
                    <a:pt x="11427" y="3173"/>
                    <a:pt x="10725" y="2836"/>
                  </a:cubicBezTo>
                  <a:cubicBezTo>
                    <a:pt x="10502" y="2723"/>
                    <a:pt x="10280" y="2672"/>
                    <a:pt x="10062" y="2672"/>
                  </a:cubicBezTo>
                  <a:cubicBezTo>
                    <a:pt x="9353" y="2672"/>
                    <a:pt x="8694" y="3206"/>
                    <a:pt x="8248" y="3837"/>
                  </a:cubicBezTo>
                  <a:lnTo>
                    <a:pt x="8248" y="3837"/>
                  </a:lnTo>
                  <a:cubicBezTo>
                    <a:pt x="8209" y="3120"/>
                    <a:pt x="8116" y="2399"/>
                    <a:pt x="7834" y="1741"/>
                  </a:cubicBezTo>
                  <a:cubicBezTo>
                    <a:pt x="7525" y="927"/>
                    <a:pt x="6851" y="1"/>
                    <a:pt x="5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3419753" y="4524732"/>
              <a:ext cx="182158" cy="143748"/>
            </a:xfrm>
            <a:custGeom>
              <a:avLst/>
              <a:gdLst/>
              <a:ahLst/>
              <a:cxnLst/>
              <a:rect l="l" t="t" r="r" b="b"/>
              <a:pathLst>
                <a:path w="8745" h="6901" extrusionOk="0">
                  <a:moveTo>
                    <a:pt x="6654" y="0"/>
                  </a:moveTo>
                  <a:cubicBezTo>
                    <a:pt x="6415" y="0"/>
                    <a:pt x="6176" y="56"/>
                    <a:pt x="5968" y="168"/>
                  </a:cubicBezTo>
                  <a:cubicBezTo>
                    <a:pt x="5490" y="455"/>
                    <a:pt x="5234" y="966"/>
                    <a:pt x="5011" y="1444"/>
                  </a:cubicBezTo>
                  <a:cubicBezTo>
                    <a:pt x="4631" y="2299"/>
                    <a:pt x="4375" y="3189"/>
                    <a:pt x="4229" y="4114"/>
                  </a:cubicBezTo>
                  <a:lnTo>
                    <a:pt x="4229" y="4114"/>
                  </a:lnTo>
                  <a:cubicBezTo>
                    <a:pt x="3920" y="3490"/>
                    <a:pt x="3655" y="2845"/>
                    <a:pt x="3192" y="2338"/>
                  </a:cubicBezTo>
                  <a:cubicBezTo>
                    <a:pt x="2765" y="1885"/>
                    <a:pt x="2138" y="1565"/>
                    <a:pt x="1516" y="1565"/>
                  </a:cubicBezTo>
                  <a:cubicBezTo>
                    <a:pt x="1393" y="1565"/>
                    <a:pt x="1270" y="1578"/>
                    <a:pt x="1149" y="1604"/>
                  </a:cubicBezTo>
                  <a:cubicBezTo>
                    <a:pt x="288" y="1795"/>
                    <a:pt x="0" y="2657"/>
                    <a:pt x="64" y="3455"/>
                  </a:cubicBezTo>
                  <a:cubicBezTo>
                    <a:pt x="160" y="4572"/>
                    <a:pt x="511" y="5657"/>
                    <a:pt x="894" y="6678"/>
                  </a:cubicBezTo>
                  <a:cubicBezTo>
                    <a:pt x="946" y="6834"/>
                    <a:pt x="1077" y="6900"/>
                    <a:pt x="1203" y="6900"/>
                  </a:cubicBezTo>
                  <a:cubicBezTo>
                    <a:pt x="1388" y="6900"/>
                    <a:pt x="1563" y="6759"/>
                    <a:pt x="1468" y="6551"/>
                  </a:cubicBezTo>
                  <a:cubicBezTo>
                    <a:pt x="1149" y="5721"/>
                    <a:pt x="926" y="4891"/>
                    <a:pt x="766" y="4029"/>
                  </a:cubicBezTo>
                  <a:cubicBezTo>
                    <a:pt x="639" y="3359"/>
                    <a:pt x="479" y="2274"/>
                    <a:pt x="1405" y="2178"/>
                  </a:cubicBezTo>
                  <a:cubicBezTo>
                    <a:pt x="1461" y="2173"/>
                    <a:pt x="1516" y="2170"/>
                    <a:pt x="1570" y="2170"/>
                  </a:cubicBezTo>
                  <a:cubicBezTo>
                    <a:pt x="3061" y="2170"/>
                    <a:pt x="3473" y="4255"/>
                    <a:pt x="4181" y="5210"/>
                  </a:cubicBezTo>
                  <a:cubicBezTo>
                    <a:pt x="4245" y="5312"/>
                    <a:pt x="4345" y="5358"/>
                    <a:pt x="4441" y="5358"/>
                  </a:cubicBezTo>
                  <a:cubicBezTo>
                    <a:pt x="4586" y="5358"/>
                    <a:pt x="4724" y="5255"/>
                    <a:pt x="4724" y="5083"/>
                  </a:cubicBezTo>
                  <a:cubicBezTo>
                    <a:pt x="4780" y="4211"/>
                    <a:pt x="5356" y="591"/>
                    <a:pt x="6670" y="591"/>
                  </a:cubicBezTo>
                  <a:cubicBezTo>
                    <a:pt x="6848" y="591"/>
                    <a:pt x="7039" y="658"/>
                    <a:pt x="7245" y="806"/>
                  </a:cubicBezTo>
                  <a:cubicBezTo>
                    <a:pt x="7947" y="1317"/>
                    <a:pt x="8107" y="2402"/>
                    <a:pt x="8107" y="3200"/>
                  </a:cubicBezTo>
                  <a:cubicBezTo>
                    <a:pt x="8075" y="4125"/>
                    <a:pt x="7787" y="4987"/>
                    <a:pt x="7277" y="5721"/>
                  </a:cubicBezTo>
                  <a:cubicBezTo>
                    <a:pt x="7119" y="5947"/>
                    <a:pt x="7328" y="6172"/>
                    <a:pt x="7543" y="6172"/>
                  </a:cubicBezTo>
                  <a:cubicBezTo>
                    <a:pt x="7632" y="6172"/>
                    <a:pt x="7722" y="6134"/>
                    <a:pt x="7787" y="6040"/>
                  </a:cubicBezTo>
                  <a:cubicBezTo>
                    <a:pt x="8426" y="5115"/>
                    <a:pt x="8745" y="3966"/>
                    <a:pt x="8681" y="2817"/>
                  </a:cubicBezTo>
                  <a:cubicBezTo>
                    <a:pt x="8617" y="1859"/>
                    <a:pt x="8298" y="647"/>
                    <a:pt x="7341" y="168"/>
                  </a:cubicBezTo>
                  <a:cubicBezTo>
                    <a:pt x="7133" y="56"/>
                    <a:pt x="6894" y="0"/>
                    <a:pt x="6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6"/>
          <p:cNvPicPr preferRelativeResize="0"/>
          <p:nvPr/>
        </p:nvPicPr>
        <p:blipFill rotWithShape="1">
          <a:blip r:embed="rId2">
            <a:alphaModFix/>
          </a:blip>
          <a:srcRect t="15132" b="472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6"/>
          <p:cNvSpPr/>
          <p:nvPr/>
        </p:nvSpPr>
        <p:spPr>
          <a:xfrm>
            <a:off x="0" y="-4875"/>
            <a:ext cx="9144000" cy="5143500"/>
          </a:xfrm>
          <a:prstGeom prst="rect">
            <a:avLst/>
          </a:prstGeom>
          <a:solidFill>
            <a:srgbClr val="F1EAEA">
              <a:alpha val="65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6"/>
          <p:cNvSpPr txBox="1">
            <a:spLocks noGrp="1"/>
          </p:cNvSpPr>
          <p:nvPr>
            <p:ph type="title"/>
          </p:nvPr>
        </p:nvSpPr>
        <p:spPr>
          <a:xfrm>
            <a:off x="713100" y="4632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74" name="Google Shape;74;p6"/>
          <p:cNvSpPr/>
          <p:nvPr/>
        </p:nvSpPr>
        <p:spPr>
          <a:xfrm rot="8100000">
            <a:off x="19749" y="3923951"/>
            <a:ext cx="574644" cy="1997856"/>
          </a:xfrm>
          <a:custGeom>
            <a:avLst/>
            <a:gdLst/>
            <a:ahLst/>
            <a:cxnLst/>
            <a:rect l="l" t="t" r="r" b="b"/>
            <a:pathLst>
              <a:path w="22986" h="79915" extrusionOk="0">
                <a:moveTo>
                  <a:pt x="14982" y="544"/>
                </a:moveTo>
                <a:cubicBezTo>
                  <a:pt x="15359" y="544"/>
                  <a:pt x="15718" y="596"/>
                  <a:pt x="16042" y="693"/>
                </a:cubicBezTo>
                <a:cubicBezTo>
                  <a:pt x="17042" y="1008"/>
                  <a:pt x="17769" y="1797"/>
                  <a:pt x="18190" y="3051"/>
                </a:cubicBezTo>
                <a:cubicBezTo>
                  <a:pt x="18927" y="5251"/>
                  <a:pt x="18988" y="7601"/>
                  <a:pt x="19049" y="9862"/>
                </a:cubicBezTo>
                <a:cubicBezTo>
                  <a:pt x="19093" y="11405"/>
                  <a:pt x="19128" y="12992"/>
                  <a:pt x="19382" y="14544"/>
                </a:cubicBezTo>
                <a:cubicBezTo>
                  <a:pt x="19488" y="15184"/>
                  <a:pt x="19637" y="15859"/>
                  <a:pt x="19865" y="16691"/>
                </a:cubicBezTo>
                <a:cubicBezTo>
                  <a:pt x="20005" y="17209"/>
                  <a:pt x="20163" y="17735"/>
                  <a:pt x="20312" y="18243"/>
                </a:cubicBezTo>
                <a:cubicBezTo>
                  <a:pt x="21022" y="20610"/>
                  <a:pt x="21758" y="23056"/>
                  <a:pt x="21179" y="25545"/>
                </a:cubicBezTo>
                <a:cubicBezTo>
                  <a:pt x="20513" y="28368"/>
                  <a:pt x="18576" y="30078"/>
                  <a:pt x="16516" y="31883"/>
                </a:cubicBezTo>
                <a:cubicBezTo>
                  <a:pt x="15578" y="32707"/>
                  <a:pt x="14605" y="33558"/>
                  <a:pt x="13754" y="34531"/>
                </a:cubicBezTo>
                <a:cubicBezTo>
                  <a:pt x="11545" y="37082"/>
                  <a:pt x="10160" y="40299"/>
                  <a:pt x="9871" y="43595"/>
                </a:cubicBezTo>
                <a:cubicBezTo>
                  <a:pt x="9678" y="45752"/>
                  <a:pt x="9932" y="47856"/>
                  <a:pt x="10634" y="49863"/>
                </a:cubicBezTo>
                <a:cubicBezTo>
                  <a:pt x="11843" y="53326"/>
                  <a:pt x="13939" y="56359"/>
                  <a:pt x="15964" y="59296"/>
                </a:cubicBezTo>
                <a:cubicBezTo>
                  <a:pt x="18252" y="62601"/>
                  <a:pt x="20610" y="66019"/>
                  <a:pt x="21644" y="70008"/>
                </a:cubicBezTo>
                <a:cubicBezTo>
                  <a:pt x="21767" y="70517"/>
                  <a:pt x="22205" y="72305"/>
                  <a:pt x="22310" y="74172"/>
                </a:cubicBezTo>
                <a:cubicBezTo>
                  <a:pt x="22433" y="76460"/>
                  <a:pt x="22047" y="78021"/>
                  <a:pt x="21162" y="78810"/>
                </a:cubicBezTo>
                <a:cubicBezTo>
                  <a:pt x="20741" y="79180"/>
                  <a:pt x="20200" y="79365"/>
                  <a:pt x="19541" y="79365"/>
                </a:cubicBezTo>
                <a:cubicBezTo>
                  <a:pt x="18923" y="79365"/>
                  <a:pt x="18203" y="79202"/>
                  <a:pt x="17384" y="78880"/>
                </a:cubicBezTo>
                <a:cubicBezTo>
                  <a:pt x="10862" y="76294"/>
                  <a:pt x="7241" y="66686"/>
                  <a:pt x="4594" y="59681"/>
                </a:cubicBezTo>
                <a:lnTo>
                  <a:pt x="4585" y="59664"/>
                </a:lnTo>
                <a:cubicBezTo>
                  <a:pt x="4120" y="58437"/>
                  <a:pt x="3691" y="57288"/>
                  <a:pt x="3270" y="56263"/>
                </a:cubicBezTo>
                <a:cubicBezTo>
                  <a:pt x="465" y="49363"/>
                  <a:pt x="105" y="43849"/>
                  <a:pt x="2060" y="37827"/>
                </a:cubicBezTo>
                <a:cubicBezTo>
                  <a:pt x="2639" y="36030"/>
                  <a:pt x="3384" y="34250"/>
                  <a:pt x="4112" y="32523"/>
                </a:cubicBezTo>
                <a:cubicBezTo>
                  <a:pt x="5076" y="30209"/>
                  <a:pt x="6075" y="27816"/>
                  <a:pt x="6706" y="25335"/>
                </a:cubicBezTo>
                <a:cubicBezTo>
                  <a:pt x="6934" y="24450"/>
                  <a:pt x="7083" y="23582"/>
                  <a:pt x="7162" y="22679"/>
                </a:cubicBezTo>
                <a:cubicBezTo>
                  <a:pt x="7390" y="20172"/>
                  <a:pt x="7031" y="17927"/>
                  <a:pt x="6645" y="15561"/>
                </a:cubicBezTo>
                <a:cubicBezTo>
                  <a:pt x="6470" y="14465"/>
                  <a:pt x="6286" y="13343"/>
                  <a:pt x="6154" y="12142"/>
                </a:cubicBezTo>
                <a:cubicBezTo>
                  <a:pt x="6075" y="11432"/>
                  <a:pt x="6066" y="10695"/>
                  <a:pt x="6137" y="9976"/>
                </a:cubicBezTo>
                <a:cubicBezTo>
                  <a:pt x="6400" y="6978"/>
                  <a:pt x="7899" y="4182"/>
                  <a:pt x="10143" y="2490"/>
                </a:cubicBezTo>
                <a:cubicBezTo>
                  <a:pt x="11765" y="1271"/>
                  <a:pt x="13570" y="544"/>
                  <a:pt x="14982" y="544"/>
                </a:cubicBezTo>
                <a:close/>
                <a:moveTo>
                  <a:pt x="14990" y="1"/>
                </a:moveTo>
                <a:cubicBezTo>
                  <a:pt x="13207" y="1"/>
                  <a:pt x="11236" y="980"/>
                  <a:pt x="9810" y="2052"/>
                </a:cubicBezTo>
                <a:cubicBezTo>
                  <a:pt x="6820" y="4305"/>
                  <a:pt x="5172" y="8293"/>
                  <a:pt x="5611" y="12203"/>
                </a:cubicBezTo>
                <a:cubicBezTo>
                  <a:pt x="5742" y="13413"/>
                  <a:pt x="5926" y="14552"/>
                  <a:pt x="6102" y="15648"/>
                </a:cubicBezTo>
                <a:cubicBezTo>
                  <a:pt x="6601" y="18752"/>
                  <a:pt x="7075" y="21679"/>
                  <a:pt x="6180" y="25204"/>
                </a:cubicBezTo>
                <a:cubicBezTo>
                  <a:pt x="5549" y="27641"/>
                  <a:pt x="4559" y="30016"/>
                  <a:pt x="3603" y="32322"/>
                </a:cubicBezTo>
                <a:cubicBezTo>
                  <a:pt x="2876" y="34049"/>
                  <a:pt x="2130" y="35837"/>
                  <a:pt x="1534" y="37652"/>
                </a:cubicBezTo>
                <a:cubicBezTo>
                  <a:pt x="921" y="39571"/>
                  <a:pt x="535" y="41386"/>
                  <a:pt x="368" y="43218"/>
                </a:cubicBezTo>
                <a:cubicBezTo>
                  <a:pt x="0" y="47338"/>
                  <a:pt x="763" y="51546"/>
                  <a:pt x="2762" y="56464"/>
                </a:cubicBezTo>
                <a:cubicBezTo>
                  <a:pt x="3174" y="57490"/>
                  <a:pt x="3612" y="58647"/>
                  <a:pt x="4077" y="59874"/>
                </a:cubicBezTo>
                <a:cubicBezTo>
                  <a:pt x="6759" y="66975"/>
                  <a:pt x="10441" y="76706"/>
                  <a:pt x="17182" y="79388"/>
                </a:cubicBezTo>
                <a:cubicBezTo>
                  <a:pt x="18067" y="79739"/>
                  <a:pt x="18856" y="79914"/>
                  <a:pt x="19540" y="79914"/>
                </a:cubicBezTo>
                <a:cubicBezTo>
                  <a:pt x="20338" y="79914"/>
                  <a:pt x="21004" y="79677"/>
                  <a:pt x="21521" y="79222"/>
                </a:cubicBezTo>
                <a:cubicBezTo>
                  <a:pt x="22538" y="78319"/>
                  <a:pt x="22985" y="76618"/>
                  <a:pt x="22854" y="74163"/>
                </a:cubicBezTo>
                <a:cubicBezTo>
                  <a:pt x="22749" y="72235"/>
                  <a:pt x="22302" y="70385"/>
                  <a:pt x="22170" y="69868"/>
                </a:cubicBezTo>
                <a:cubicBezTo>
                  <a:pt x="21118" y="65783"/>
                  <a:pt x="18725" y="62329"/>
                  <a:pt x="16419" y="58980"/>
                </a:cubicBezTo>
                <a:cubicBezTo>
                  <a:pt x="14412" y="56078"/>
                  <a:pt x="12343" y="53072"/>
                  <a:pt x="11151" y="49679"/>
                </a:cubicBezTo>
                <a:cubicBezTo>
                  <a:pt x="9415" y="44709"/>
                  <a:pt x="10572" y="39037"/>
                  <a:pt x="14175" y="34890"/>
                </a:cubicBezTo>
                <a:cubicBezTo>
                  <a:pt x="14991" y="33952"/>
                  <a:pt x="15946" y="33111"/>
                  <a:pt x="16875" y="32295"/>
                </a:cubicBezTo>
                <a:cubicBezTo>
                  <a:pt x="19005" y="30428"/>
                  <a:pt x="21013" y="28666"/>
                  <a:pt x="21705" y="25668"/>
                </a:cubicBezTo>
                <a:cubicBezTo>
                  <a:pt x="22319" y="23038"/>
                  <a:pt x="21565" y="20522"/>
                  <a:pt x="20838" y="18085"/>
                </a:cubicBezTo>
                <a:lnTo>
                  <a:pt x="20838" y="18059"/>
                </a:lnTo>
                <a:cubicBezTo>
                  <a:pt x="20689" y="17568"/>
                  <a:pt x="20531" y="17051"/>
                  <a:pt x="20391" y="16542"/>
                </a:cubicBezTo>
                <a:cubicBezTo>
                  <a:pt x="20171" y="15736"/>
                  <a:pt x="20022" y="15078"/>
                  <a:pt x="19926" y="14456"/>
                </a:cubicBezTo>
                <a:cubicBezTo>
                  <a:pt x="19680" y="12948"/>
                  <a:pt x="19637" y="11370"/>
                  <a:pt x="19593" y="9854"/>
                </a:cubicBezTo>
                <a:cubicBezTo>
                  <a:pt x="19540" y="7539"/>
                  <a:pt x="19479" y="5155"/>
                  <a:pt x="18707" y="2876"/>
                </a:cubicBezTo>
                <a:cubicBezTo>
                  <a:pt x="18225" y="1447"/>
                  <a:pt x="17384" y="535"/>
                  <a:pt x="16209" y="176"/>
                </a:cubicBezTo>
                <a:cubicBezTo>
                  <a:pt x="15820" y="55"/>
                  <a:pt x="15410" y="1"/>
                  <a:pt x="1499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6"/>
          <p:cNvGrpSpPr/>
          <p:nvPr/>
        </p:nvGrpSpPr>
        <p:grpSpPr>
          <a:xfrm>
            <a:off x="713115" y="4274009"/>
            <a:ext cx="7721289" cy="410380"/>
            <a:chOff x="713115" y="4274009"/>
            <a:chExt cx="7721289" cy="410380"/>
          </a:xfrm>
        </p:grpSpPr>
        <p:grpSp>
          <p:nvGrpSpPr>
            <p:cNvPr id="76" name="Google Shape;76;p6"/>
            <p:cNvGrpSpPr/>
            <p:nvPr/>
          </p:nvGrpSpPr>
          <p:grpSpPr>
            <a:xfrm flipH="1">
              <a:off x="8103718" y="4274009"/>
              <a:ext cx="167536" cy="407456"/>
              <a:chOff x="5113275" y="3968900"/>
              <a:chExt cx="201075" cy="489025"/>
            </a:xfrm>
          </p:grpSpPr>
          <p:sp>
            <p:nvSpPr>
              <p:cNvPr id="77" name="Google Shape;77;p6"/>
              <p:cNvSpPr/>
              <p:nvPr/>
            </p:nvSpPr>
            <p:spPr>
              <a:xfrm>
                <a:off x="5189075" y="3968900"/>
                <a:ext cx="191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08" extrusionOk="0">
                    <a:moveTo>
                      <a:pt x="383" y="1"/>
                    </a:moveTo>
                    <a:cubicBezTo>
                      <a:pt x="0" y="1"/>
                      <a:pt x="0" y="607"/>
                      <a:pt x="383" y="607"/>
                    </a:cubicBezTo>
                    <a:cubicBezTo>
                      <a:pt x="766" y="607"/>
                      <a:pt x="766" y="1"/>
                      <a:pt x="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6"/>
              <p:cNvSpPr/>
              <p:nvPr/>
            </p:nvSpPr>
            <p:spPr>
              <a:xfrm>
                <a:off x="5228175" y="3972100"/>
                <a:ext cx="199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799" h="607" extrusionOk="0">
                    <a:moveTo>
                      <a:pt x="415" y="0"/>
                    </a:moveTo>
                    <a:cubicBezTo>
                      <a:pt x="0" y="0"/>
                      <a:pt x="0" y="607"/>
                      <a:pt x="415" y="607"/>
                    </a:cubicBezTo>
                    <a:cubicBezTo>
                      <a:pt x="798" y="607"/>
                      <a:pt x="798" y="0"/>
                      <a:pt x="4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6"/>
              <p:cNvSpPr/>
              <p:nvPr/>
            </p:nvSpPr>
            <p:spPr>
              <a:xfrm>
                <a:off x="5152375" y="3987250"/>
                <a:ext cx="191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08" extrusionOk="0">
                    <a:moveTo>
                      <a:pt x="383" y="1"/>
                    </a:moveTo>
                    <a:cubicBezTo>
                      <a:pt x="0" y="1"/>
                      <a:pt x="0" y="607"/>
                      <a:pt x="383" y="607"/>
                    </a:cubicBezTo>
                    <a:cubicBezTo>
                      <a:pt x="766" y="607"/>
                      <a:pt x="766" y="1"/>
                      <a:pt x="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6"/>
              <p:cNvSpPr/>
              <p:nvPr/>
            </p:nvSpPr>
            <p:spPr>
              <a:xfrm>
                <a:off x="5271250" y="3993650"/>
                <a:ext cx="19175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575" extrusionOk="0">
                    <a:moveTo>
                      <a:pt x="384" y="0"/>
                    </a:moveTo>
                    <a:cubicBezTo>
                      <a:pt x="1" y="0"/>
                      <a:pt x="1" y="575"/>
                      <a:pt x="384" y="575"/>
                    </a:cubicBezTo>
                    <a:cubicBezTo>
                      <a:pt x="767" y="575"/>
                      <a:pt x="767" y="0"/>
                      <a:pt x="3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6"/>
              <p:cNvSpPr/>
              <p:nvPr/>
            </p:nvSpPr>
            <p:spPr>
              <a:xfrm>
                <a:off x="5195450" y="3999225"/>
                <a:ext cx="191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07" extrusionOk="0">
                    <a:moveTo>
                      <a:pt x="384" y="1"/>
                    </a:moveTo>
                    <a:cubicBezTo>
                      <a:pt x="1" y="1"/>
                      <a:pt x="1" y="607"/>
                      <a:pt x="384" y="607"/>
                    </a:cubicBezTo>
                    <a:cubicBezTo>
                      <a:pt x="767" y="607"/>
                      <a:pt x="767" y="1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6"/>
              <p:cNvSpPr/>
              <p:nvPr/>
            </p:nvSpPr>
            <p:spPr>
              <a:xfrm>
                <a:off x="5228175" y="4008800"/>
                <a:ext cx="19975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799" h="575" extrusionOk="0">
                    <a:moveTo>
                      <a:pt x="415" y="0"/>
                    </a:moveTo>
                    <a:cubicBezTo>
                      <a:pt x="0" y="0"/>
                      <a:pt x="0" y="575"/>
                      <a:pt x="415" y="575"/>
                    </a:cubicBezTo>
                    <a:cubicBezTo>
                      <a:pt x="798" y="575"/>
                      <a:pt x="798" y="0"/>
                      <a:pt x="4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6"/>
              <p:cNvSpPr/>
              <p:nvPr/>
            </p:nvSpPr>
            <p:spPr>
              <a:xfrm>
                <a:off x="5118850" y="4017575"/>
                <a:ext cx="199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799" h="607" extrusionOk="0">
                    <a:moveTo>
                      <a:pt x="384" y="1"/>
                    </a:moveTo>
                    <a:cubicBezTo>
                      <a:pt x="1" y="1"/>
                      <a:pt x="1" y="607"/>
                      <a:pt x="384" y="607"/>
                    </a:cubicBezTo>
                    <a:cubicBezTo>
                      <a:pt x="767" y="607"/>
                      <a:pt x="799" y="1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6"/>
              <p:cNvSpPr/>
              <p:nvPr/>
            </p:nvSpPr>
            <p:spPr>
              <a:xfrm>
                <a:off x="5256100" y="4020775"/>
                <a:ext cx="191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07" extrusionOk="0">
                    <a:moveTo>
                      <a:pt x="383" y="0"/>
                    </a:moveTo>
                    <a:cubicBezTo>
                      <a:pt x="0" y="0"/>
                      <a:pt x="0" y="607"/>
                      <a:pt x="383" y="607"/>
                    </a:cubicBezTo>
                    <a:cubicBezTo>
                      <a:pt x="766" y="607"/>
                      <a:pt x="766" y="0"/>
                      <a:pt x="3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6"/>
              <p:cNvSpPr/>
              <p:nvPr/>
            </p:nvSpPr>
            <p:spPr>
              <a:xfrm>
                <a:off x="5158750" y="4020775"/>
                <a:ext cx="191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07" extrusionOk="0">
                    <a:moveTo>
                      <a:pt x="384" y="0"/>
                    </a:moveTo>
                    <a:cubicBezTo>
                      <a:pt x="1" y="0"/>
                      <a:pt x="1" y="607"/>
                      <a:pt x="384" y="607"/>
                    </a:cubicBezTo>
                    <a:cubicBezTo>
                      <a:pt x="767" y="607"/>
                      <a:pt x="767" y="0"/>
                      <a:pt x="3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5291200" y="4026350"/>
                <a:ext cx="15175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607" h="735" extrusionOk="0">
                    <a:moveTo>
                      <a:pt x="320" y="1"/>
                    </a:moveTo>
                    <a:cubicBezTo>
                      <a:pt x="288" y="1"/>
                      <a:pt x="256" y="33"/>
                      <a:pt x="224" y="33"/>
                    </a:cubicBezTo>
                    <a:cubicBezTo>
                      <a:pt x="192" y="33"/>
                      <a:pt x="128" y="64"/>
                      <a:pt x="96" y="96"/>
                    </a:cubicBezTo>
                    <a:cubicBezTo>
                      <a:pt x="96" y="128"/>
                      <a:pt x="64" y="128"/>
                      <a:pt x="64" y="160"/>
                    </a:cubicBezTo>
                    <a:cubicBezTo>
                      <a:pt x="32" y="192"/>
                      <a:pt x="0" y="256"/>
                      <a:pt x="0" y="320"/>
                    </a:cubicBezTo>
                    <a:lnTo>
                      <a:pt x="0" y="447"/>
                    </a:lnTo>
                    <a:cubicBezTo>
                      <a:pt x="0" y="479"/>
                      <a:pt x="32" y="511"/>
                      <a:pt x="32" y="543"/>
                    </a:cubicBezTo>
                    <a:cubicBezTo>
                      <a:pt x="64" y="575"/>
                      <a:pt x="64" y="607"/>
                      <a:pt x="96" y="639"/>
                    </a:cubicBezTo>
                    <a:cubicBezTo>
                      <a:pt x="128" y="671"/>
                      <a:pt x="160" y="703"/>
                      <a:pt x="192" y="703"/>
                    </a:cubicBezTo>
                    <a:cubicBezTo>
                      <a:pt x="224" y="735"/>
                      <a:pt x="256" y="735"/>
                      <a:pt x="320" y="735"/>
                    </a:cubicBezTo>
                    <a:lnTo>
                      <a:pt x="383" y="735"/>
                    </a:lnTo>
                    <a:cubicBezTo>
                      <a:pt x="447" y="703"/>
                      <a:pt x="479" y="671"/>
                      <a:pt x="511" y="639"/>
                    </a:cubicBezTo>
                    <a:cubicBezTo>
                      <a:pt x="543" y="639"/>
                      <a:pt x="543" y="607"/>
                      <a:pt x="575" y="575"/>
                    </a:cubicBezTo>
                    <a:cubicBezTo>
                      <a:pt x="607" y="543"/>
                      <a:pt x="607" y="479"/>
                      <a:pt x="607" y="447"/>
                    </a:cubicBezTo>
                    <a:lnTo>
                      <a:pt x="607" y="320"/>
                    </a:lnTo>
                    <a:cubicBezTo>
                      <a:pt x="607" y="256"/>
                      <a:pt x="607" y="224"/>
                      <a:pt x="575" y="192"/>
                    </a:cubicBezTo>
                    <a:cubicBezTo>
                      <a:pt x="575" y="160"/>
                      <a:pt x="543" y="128"/>
                      <a:pt x="511" y="96"/>
                    </a:cubicBezTo>
                    <a:cubicBezTo>
                      <a:pt x="479" y="64"/>
                      <a:pt x="447" y="64"/>
                      <a:pt x="415" y="33"/>
                    </a:cubicBezTo>
                    <a:cubicBezTo>
                      <a:pt x="383" y="33"/>
                      <a:pt x="351" y="1"/>
                      <a:pt x="3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6"/>
              <p:cNvSpPr/>
              <p:nvPr/>
            </p:nvSpPr>
            <p:spPr>
              <a:xfrm>
                <a:off x="5207425" y="4032725"/>
                <a:ext cx="191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08" extrusionOk="0">
                    <a:moveTo>
                      <a:pt x="383" y="1"/>
                    </a:moveTo>
                    <a:cubicBezTo>
                      <a:pt x="0" y="1"/>
                      <a:pt x="0" y="607"/>
                      <a:pt x="383" y="607"/>
                    </a:cubicBezTo>
                    <a:cubicBezTo>
                      <a:pt x="766" y="607"/>
                      <a:pt x="766" y="1"/>
                      <a:pt x="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6"/>
              <p:cNvSpPr/>
              <p:nvPr/>
            </p:nvSpPr>
            <p:spPr>
              <a:xfrm>
                <a:off x="5264875" y="4047900"/>
                <a:ext cx="191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07" extrusionOk="0">
                    <a:moveTo>
                      <a:pt x="383" y="0"/>
                    </a:moveTo>
                    <a:cubicBezTo>
                      <a:pt x="0" y="0"/>
                      <a:pt x="0" y="607"/>
                      <a:pt x="383" y="607"/>
                    </a:cubicBezTo>
                    <a:cubicBezTo>
                      <a:pt x="766" y="607"/>
                      <a:pt x="766" y="0"/>
                      <a:pt x="3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5180300" y="4047900"/>
                <a:ext cx="191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07" extrusionOk="0">
                    <a:moveTo>
                      <a:pt x="383" y="0"/>
                    </a:moveTo>
                    <a:cubicBezTo>
                      <a:pt x="0" y="0"/>
                      <a:pt x="0" y="607"/>
                      <a:pt x="383" y="607"/>
                    </a:cubicBezTo>
                    <a:cubicBezTo>
                      <a:pt x="766" y="607"/>
                      <a:pt x="766" y="0"/>
                      <a:pt x="3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6"/>
              <p:cNvSpPr/>
              <p:nvPr/>
            </p:nvSpPr>
            <p:spPr>
              <a:xfrm>
                <a:off x="5146775" y="4047900"/>
                <a:ext cx="191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07" extrusionOk="0">
                    <a:moveTo>
                      <a:pt x="384" y="0"/>
                    </a:moveTo>
                    <a:cubicBezTo>
                      <a:pt x="1" y="0"/>
                      <a:pt x="1" y="607"/>
                      <a:pt x="384" y="607"/>
                    </a:cubicBezTo>
                    <a:cubicBezTo>
                      <a:pt x="767" y="607"/>
                      <a:pt x="767" y="0"/>
                      <a:pt x="3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6"/>
              <p:cNvSpPr/>
              <p:nvPr/>
            </p:nvSpPr>
            <p:spPr>
              <a:xfrm>
                <a:off x="5231350" y="4051075"/>
                <a:ext cx="191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08" extrusionOk="0">
                    <a:moveTo>
                      <a:pt x="384" y="1"/>
                    </a:moveTo>
                    <a:cubicBezTo>
                      <a:pt x="1" y="1"/>
                      <a:pt x="1" y="607"/>
                      <a:pt x="384" y="607"/>
                    </a:cubicBezTo>
                    <a:cubicBezTo>
                      <a:pt x="767" y="607"/>
                      <a:pt x="767" y="1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6"/>
              <p:cNvSpPr/>
              <p:nvPr/>
            </p:nvSpPr>
            <p:spPr>
              <a:xfrm>
                <a:off x="5113275" y="4059875"/>
                <a:ext cx="191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07" extrusionOk="0">
                    <a:moveTo>
                      <a:pt x="383" y="0"/>
                    </a:moveTo>
                    <a:cubicBezTo>
                      <a:pt x="1" y="0"/>
                      <a:pt x="1" y="606"/>
                      <a:pt x="383" y="606"/>
                    </a:cubicBezTo>
                    <a:cubicBezTo>
                      <a:pt x="766" y="606"/>
                      <a:pt x="766" y="0"/>
                      <a:pt x="3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6"/>
              <p:cNvSpPr/>
              <p:nvPr/>
            </p:nvSpPr>
            <p:spPr>
              <a:xfrm>
                <a:off x="5295175" y="4069425"/>
                <a:ext cx="19175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767" h="576" extrusionOk="0">
                    <a:moveTo>
                      <a:pt x="384" y="1"/>
                    </a:moveTo>
                    <a:cubicBezTo>
                      <a:pt x="1" y="1"/>
                      <a:pt x="1" y="575"/>
                      <a:pt x="384" y="575"/>
                    </a:cubicBezTo>
                    <a:cubicBezTo>
                      <a:pt x="767" y="575"/>
                      <a:pt x="767" y="1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5206625" y="4069425"/>
                <a:ext cx="14375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575" h="704" extrusionOk="0">
                    <a:moveTo>
                      <a:pt x="224" y="1"/>
                    </a:moveTo>
                    <a:cubicBezTo>
                      <a:pt x="160" y="1"/>
                      <a:pt x="128" y="33"/>
                      <a:pt x="64" y="65"/>
                    </a:cubicBezTo>
                    <a:cubicBezTo>
                      <a:pt x="64" y="97"/>
                      <a:pt x="32" y="129"/>
                      <a:pt x="32" y="129"/>
                    </a:cubicBezTo>
                    <a:cubicBezTo>
                      <a:pt x="0" y="192"/>
                      <a:pt x="0" y="224"/>
                      <a:pt x="0" y="288"/>
                    </a:cubicBezTo>
                    <a:lnTo>
                      <a:pt x="0" y="416"/>
                    </a:lnTo>
                    <a:cubicBezTo>
                      <a:pt x="0" y="448"/>
                      <a:pt x="0" y="480"/>
                      <a:pt x="32" y="544"/>
                    </a:cubicBezTo>
                    <a:cubicBezTo>
                      <a:pt x="32" y="575"/>
                      <a:pt x="64" y="607"/>
                      <a:pt x="64" y="639"/>
                    </a:cubicBezTo>
                    <a:cubicBezTo>
                      <a:pt x="96" y="639"/>
                      <a:pt x="128" y="671"/>
                      <a:pt x="160" y="671"/>
                    </a:cubicBezTo>
                    <a:cubicBezTo>
                      <a:pt x="224" y="703"/>
                      <a:pt x="256" y="703"/>
                      <a:pt x="288" y="703"/>
                    </a:cubicBezTo>
                    <a:lnTo>
                      <a:pt x="383" y="703"/>
                    </a:lnTo>
                    <a:cubicBezTo>
                      <a:pt x="415" y="671"/>
                      <a:pt x="479" y="671"/>
                      <a:pt x="511" y="639"/>
                    </a:cubicBezTo>
                    <a:cubicBezTo>
                      <a:pt x="511" y="607"/>
                      <a:pt x="543" y="575"/>
                      <a:pt x="543" y="575"/>
                    </a:cubicBezTo>
                    <a:cubicBezTo>
                      <a:pt x="575" y="512"/>
                      <a:pt x="575" y="480"/>
                      <a:pt x="575" y="416"/>
                    </a:cubicBezTo>
                    <a:lnTo>
                      <a:pt x="575" y="288"/>
                    </a:lnTo>
                    <a:cubicBezTo>
                      <a:pt x="575" y="256"/>
                      <a:pt x="575" y="224"/>
                      <a:pt x="575" y="161"/>
                    </a:cubicBezTo>
                    <a:cubicBezTo>
                      <a:pt x="543" y="129"/>
                      <a:pt x="543" y="97"/>
                      <a:pt x="511" y="65"/>
                    </a:cubicBezTo>
                    <a:cubicBezTo>
                      <a:pt x="479" y="65"/>
                      <a:pt x="447" y="33"/>
                      <a:pt x="415" y="33"/>
                    </a:cubicBezTo>
                    <a:cubicBezTo>
                      <a:pt x="383" y="1"/>
                      <a:pt x="320" y="1"/>
                      <a:pt x="2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6"/>
              <p:cNvSpPr/>
              <p:nvPr/>
            </p:nvSpPr>
            <p:spPr>
              <a:xfrm>
                <a:off x="5161950" y="4078225"/>
                <a:ext cx="191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07" extrusionOk="0">
                    <a:moveTo>
                      <a:pt x="383" y="0"/>
                    </a:moveTo>
                    <a:cubicBezTo>
                      <a:pt x="0" y="0"/>
                      <a:pt x="0" y="606"/>
                      <a:pt x="383" y="606"/>
                    </a:cubicBezTo>
                    <a:cubicBezTo>
                      <a:pt x="766" y="606"/>
                      <a:pt x="766" y="0"/>
                      <a:pt x="3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6"/>
              <p:cNvSpPr/>
              <p:nvPr/>
            </p:nvSpPr>
            <p:spPr>
              <a:xfrm>
                <a:off x="5261675" y="4081400"/>
                <a:ext cx="199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799" h="608" extrusionOk="0">
                    <a:moveTo>
                      <a:pt x="384" y="1"/>
                    </a:moveTo>
                    <a:cubicBezTo>
                      <a:pt x="1" y="1"/>
                      <a:pt x="1" y="607"/>
                      <a:pt x="384" y="607"/>
                    </a:cubicBezTo>
                    <a:cubicBezTo>
                      <a:pt x="767" y="607"/>
                      <a:pt x="798" y="1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5228175" y="4084600"/>
                <a:ext cx="199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799" h="607" extrusionOk="0">
                    <a:moveTo>
                      <a:pt x="415" y="0"/>
                    </a:moveTo>
                    <a:cubicBezTo>
                      <a:pt x="0" y="0"/>
                      <a:pt x="0" y="607"/>
                      <a:pt x="415" y="607"/>
                    </a:cubicBezTo>
                    <a:cubicBezTo>
                      <a:pt x="798" y="607"/>
                      <a:pt x="798" y="0"/>
                      <a:pt x="4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6"/>
              <p:cNvSpPr/>
              <p:nvPr/>
            </p:nvSpPr>
            <p:spPr>
              <a:xfrm>
                <a:off x="5122050" y="4093375"/>
                <a:ext cx="191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07" extrusionOk="0">
                    <a:moveTo>
                      <a:pt x="384" y="0"/>
                    </a:moveTo>
                    <a:cubicBezTo>
                      <a:pt x="1" y="0"/>
                      <a:pt x="1" y="607"/>
                      <a:pt x="384" y="607"/>
                    </a:cubicBezTo>
                    <a:cubicBezTo>
                      <a:pt x="767" y="607"/>
                      <a:pt x="767" y="0"/>
                      <a:pt x="3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6"/>
              <p:cNvSpPr/>
              <p:nvPr/>
            </p:nvSpPr>
            <p:spPr>
              <a:xfrm>
                <a:off x="5130825" y="4101525"/>
                <a:ext cx="84725" cy="356400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14256" extrusionOk="0">
                    <a:moveTo>
                      <a:pt x="2968" y="1"/>
                    </a:moveTo>
                    <a:cubicBezTo>
                      <a:pt x="2879" y="1"/>
                      <a:pt x="2794" y="45"/>
                      <a:pt x="2745" y="153"/>
                    </a:cubicBezTo>
                    <a:cubicBezTo>
                      <a:pt x="639" y="4430"/>
                      <a:pt x="1" y="9344"/>
                      <a:pt x="990" y="14036"/>
                    </a:cubicBezTo>
                    <a:cubicBezTo>
                      <a:pt x="1016" y="14189"/>
                      <a:pt x="1123" y="14255"/>
                      <a:pt x="1238" y="14255"/>
                    </a:cubicBezTo>
                    <a:cubicBezTo>
                      <a:pt x="1411" y="14255"/>
                      <a:pt x="1603" y="14106"/>
                      <a:pt x="1564" y="13876"/>
                    </a:cubicBezTo>
                    <a:cubicBezTo>
                      <a:pt x="639" y="9344"/>
                      <a:pt x="1213" y="4589"/>
                      <a:pt x="3256" y="472"/>
                    </a:cubicBezTo>
                    <a:cubicBezTo>
                      <a:pt x="3389" y="229"/>
                      <a:pt x="3169" y="1"/>
                      <a:pt x="29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6"/>
              <p:cNvSpPr/>
              <p:nvPr/>
            </p:nvSpPr>
            <p:spPr>
              <a:xfrm>
                <a:off x="5249700" y="4102950"/>
                <a:ext cx="19175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575" extrusionOk="0">
                    <a:moveTo>
                      <a:pt x="384" y="0"/>
                    </a:moveTo>
                    <a:cubicBezTo>
                      <a:pt x="1" y="0"/>
                      <a:pt x="1" y="575"/>
                      <a:pt x="384" y="575"/>
                    </a:cubicBezTo>
                    <a:cubicBezTo>
                      <a:pt x="767" y="575"/>
                      <a:pt x="767" y="0"/>
                      <a:pt x="3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6"/>
              <p:cNvSpPr/>
              <p:nvPr/>
            </p:nvSpPr>
            <p:spPr>
              <a:xfrm>
                <a:off x="5289600" y="4105350"/>
                <a:ext cx="191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07" extrusionOk="0">
                    <a:moveTo>
                      <a:pt x="384" y="0"/>
                    </a:moveTo>
                    <a:cubicBezTo>
                      <a:pt x="1" y="0"/>
                      <a:pt x="1" y="607"/>
                      <a:pt x="384" y="607"/>
                    </a:cubicBezTo>
                    <a:cubicBezTo>
                      <a:pt x="767" y="607"/>
                      <a:pt x="767" y="0"/>
                      <a:pt x="3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6"/>
              <p:cNvSpPr/>
              <p:nvPr/>
            </p:nvSpPr>
            <p:spPr>
              <a:xfrm>
                <a:off x="5152375" y="4114925"/>
                <a:ext cx="191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07" extrusionOk="0">
                    <a:moveTo>
                      <a:pt x="383" y="0"/>
                    </a:moveTo>
                    <a:cubicBezTo>
                      <a:pt x="0" y="0"/>
                      <a:pt x="0" y="606"/>
                      <a:pt x="383" y="606"/>
                    </a:cubicBezTo>
                    <a:cubicBezTo>
                      <a:pt x="766" y="606"/>
                      <a:pt x="766" y="0"/>
                      <a:pt x="3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6"/>
              <p:cNvSpPr/>
              <p:nvPr/>
            </p:nvSpPr>
            <p:spPr>
              <a:xfrm>
                <a:off x="5261675" y="4135650"/>
                <a:ext cx="199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799" h="608" extrusionOk="0">
                    <a:moveTo>
                      <a:pt x="384" y="1"/>
                    </a:moveTo>
                    <a:cubicBezTo>
                      <a:pt x="1" y="1"/>
                      <a:pt x="1" y="607"/>
                      <a:pt x="384" y="607"/>
                    </a:cubicBezTo>
                    <a:cubicBezTo>
                      <a:pt x="767" y="607"/>
                      <a:pt x="798" y="1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6"/>
              <p:cNvSpPr/>
              <p:nvPr/>
            </p:nvSpPr>
            <p:spPr>
              <a:xfrm>
                <a:off x="5228175" y="4135650"/>
                <a:ext cx="199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799" h="608" extrusionOk="0">
                    <a:moveTo>
                      <a:pt x="415" y="1"/>
                    </a:moveTo>
                    <a:cubicBezTo>
                      <a:pt x="0" y="1"/>
                      <a:pt x="0" y="607"/>
                      <a:pt x="415" y="607"/>
                    </a:cubicBezTo>
                    <a:cubicBezTo>
                      <a:pt x="798" y="607"/>
                      <a:pt x="798" y="1"/>
                      <a:pt x="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5" name="Google Shape;105;p6"/>
            <p:cNvSpPr/>
            <p:nvPr/>
          </p:nvSpPr>
          <p:spPr>
            <a:xfrm flipH="1">
              <a:off x="786926" y="4505657"/>
              <a:ext cx="266472" cy="175581"/>
            </a:xfrm>
            <a:custGeom>
              <a:avLst/>
              <a:gdLst/>
              <a:ahLst/>
              <a:cxnLst/>
              <a:rect l="l" t="t" r="r" b="b"/>
              <a:pathLst>
                <a:path w="11428" h="7530" extrusionOk="0">
                  <a:moveTo>
                    <a:pt x="5896" y="1"/>
                  </a:moveTo>
                  <a:cubicBezTo>
                    <a:pt x="4914" y="1"/>
                    <a:pt x="4380" y="1040"/>
                    <a:pt x="4072" y="1826"/>
                  </a:cubicBezTo>
                  <a:cubicBezTo>
                    <a:pt x="3770" y="2569"/>
                    <a:pt x="3641" y="3355"/>
                    <a:pt x="3654" y="4143"/>
                  </a:cubicBezTo>
                  <a:lnTo>
                    <a:pt x="3654" y="4143"/>
                  </a:lnTo>
                  <a:cubicBezTo>
                    <a:pt x="3058" y="3431"/>
                    <a:pt x="2206" y="2647"/>
                    <a:pt x="1406" y="2647"/>
                  </a:cubicBezTo>
                  <a:cubicBezTo>
                    <a:pt x="1112" y="2647"/>
                    <a:pt x="826" y="2752"/>
                    <a:pt x="562" y="3005"/>
                  </a:cubicBezTo>
                  <a:cubicBezTo>
                    <a:pt x="1" y="3566"/>
                    <a:pt x="338" y="4380"/>
                    <a:pt x="618" y="4998"/>
                  </a:cubicBezTo>
                  <a:cubicBezTo>
                    <a:pt x="1011" y="5868"/>
                    <a:pt x="1489" y="6655"/>
                    <a:pt x="2078" y="7384"/>
                  </a:cubicBezTo>
                  <a:cubicBezTo>
                    <a:pt x="2128" y="7456"/>
                    <a:pt x="2191" y="7485"/>
                    <a:pt x="2253" y="7485"/>
                  </a:cubicBezTo>
                  <a:cubicBezTo>
                    <a:pt x="2435" y="7485"/>
                    <a:pt x="2611" y="7229"/>
                    <a:pt x="2443" y="7020"/>
                  </a:cubicBezTo>
                  <a:cubicBezTo>
                    <a:pt x="2050" y="6514"/>
                    <a:pt x="1713" y="5981"/>
                    <a:pt x="1404" y="5419"/>
                  </a:cubicBezTo>
                  <a:cubicBezTo>
                    <a:pt x="1152" y="4970"/>
                    <a:pt x="534" y="4044"/>
                    <a:pt x="843" y="3510"/>
                  </a:cubicBezTo>
                  <a:cubicBezTo>
                    <a:pt x="962" y="3280"/>
                    <a:pt x="1145" y="3195"/>
                    <a:pt x="1351" y="3195"/>
                  </a:cubicBezTo>
                  <a:cubicBezTo>
                    <a:pt x="1773" y="3195"/>
                    <a:pt x="2291" y="3555"/>
                    <a:pt x="2556" y="3763"/>
                  </a:cubicBezTo>
                  <a:cubicBezTo>
                    <a:pt x="3033" y="4184"/>
                    <a:pt x="3426" y="4633"/>
                    <a:pt x="3763" y="5139"/>
                  </a:cubicBezTo>
                  <a:cubicBezTo>
                    <a:pt x="3823" y="5238"/>
                    <a:pt x="3908" y="5281"/>
                    <a:pt x="3990" y="5281"/>
                  </a:cubicBezTo>
                  <a:cubicBezTo>
                    <a:pt x="4138" y="5281"/>
                    <a:pt x="4276" y="5141"/>
                    <a:pt x="4240" y="4942"/>
                  </a:cubicBezTo>
                  <a:cubicBezTo>
                    <a:pt x="4100" y="4072"/>
                    <a:pt x="4184" y="3173"/>
                    <a:pt x="4437" y="2303"/>
                  </a:cubicBezTo>
                  <a:cubicBezTo>
                    <a:pt x="4646" y="1702"/>
                    <a:pt x="5098" y="542"/>
                    <a:pt x="5883" y="542"/>
                  </a:cubicBezTo>
                  <a:cubicBezTo>
                    <a:pt x="5942" y="542"/>
                    <a:pt x="6002" y="549"/>
                    <a:pt x="6065" y="562"/>
                  </a:cubicBezTo>
                  <a:cubicBezTo>
                    <a:pt x="6879" y="731"/>
                    <a:pt x="7328" y="1685"/>
                    <a:pt x="7525" y="2415"/>
                  </a:cubicBezTo>
                  <a:cubicBezTo>
                    <a:pt x="7721" y="3229"/>
                    <a:pt x="7749" y="4072"/>
                    <a:pt x="7749" y="4886"/>
                  </a:cubicBezTo>
                  <a:cubicBezTo>
                    <a:pt x="7749" y="5058"/>
                    <a:pt x="7890" y="5152"/>
                    <a:pt x="8028" y="5152"/>
                  </a:cubicBezTo>
                  <a:cubicBezTo>
                    <a:pt x="8138" y="5152"/>
                    <a:pt x="8246" y="5094"/>
                    <a:pt x="8283" y="4970"/>
                  </a:cubicBezTo>
                  <a:cubicBezTo>
                    <a:pt x="8423" y="4380"/>
                    <a:pt x="8788" y="3847"/>
                    <a:pt x="9293" y="3510"/>
                  </a:cubicBezTo>
                  <a:cubicBezTo>
                    <a:pt x="9503" y="3371"/>
                    <a:pt x="9841" y="3221"/>
                    <a:pt x="10155" y="3221"/>
                  </a:cubicBezTo>
                  <a:cubicBezTo>
                    <a:pt x="10348" y="3221"/>
                    <a:pt x="10531" y="3277"/>
                    <a:pt x="10669" y="3426"/>
                  </a:cubicBezTo>
                  <a:cubicBezTo>
                    <a:pt x="10866" y="3651"/>
                    <a:pt x="10809" y="4072"/>
                    <a:pt x="10781" y="4380"/>
                  </a:cubicBezTo>
                  <a:cubicBezTo>
                    <a:pt x="10753" y="4717"/>
                    <a:pt x="10725" y="5054"/>
                    <a:pt x="10669" y="5391"/>
                  </a:cubicBezTo>
                  <a:cubicBezTo>
                    <a:pt x="10557" y="6009"/>
                    <a:pt x="10388" y="6626"/>
                    <a:pt x="10164" y="7216"/>
                  </a:cubicBezTo>
                  <a:cubicBezTo>
                    <a:pt x="10095" y="7404"/>
                    <a:pt x="10256" y="7529"/>
                    <a:pt x="10417" y="7529"/>
                  </a:cubicBezTo>
                  <a:cubicBezTo>
                    <a:pt x="10521" y="7529"/>
                    <a:pt x="10625" y="7477"/>
                    <a:pt x="10669" y="7356"/>
                  </a:cubicBezTo>
                  <a:cubicBezTo>
                    <a:pt x="11006" y="6486"/>
                    <a:pt x="11203" y="5588"/>
                    <a:pt x="11287" y="4689"/>
                  </a:cubicBezTo>
                  <a:cubicBezTo>
                    <a:pt x="11343" y="4016"/>
                    <a:pt x="11427" y="3173"/>
                    <a:pt x="10725" y="2836"/>
                  </a:cubicBezTo>
                  <a:cubicBezTo>
                    <a:pt x="10502" y="2723"/>
                    <a:pt x="10280" y="2672"/>
                    <a:pt x="10062" y="2672"/>
                  </a:cubicBezTo>
                  <a:cubicBezTo>
                    <a:pt x="9353" y="2672"/>
                    <a:pt x="8694" y="3206"/>
                    <a:pt x="8248" y="3837"/>
                  </a:cubicBezTo>
                  <a:lnTo>
                    <a:pt x="8248" y="3837"/>
                  </a:lnTo>
                  <a:cubicBezTo>
                    <a:pt x="8209" y="3120"/>
                    <a:pt x="8116" y="2399"/>
                    <a:pt x="7834" y="1741"/>
                  </a:cubicBezTo>
                  <a:cubicBezTo>
                    <a:pt x="7525" y="927"/>
                    <a:pt x="6851" y="1"/>
                    <a:pt x="5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6"/>
            <p:cNvSpPr/>
            <p:nvPr/>
          </p:nvSpPr>
          <p:spPr>
            <a:xfrm>
              <a:off x="4134359" y="4506705"/>
              <a:ext cx="266472" cy="175581"/>
            </a:xfrm>
            <a:custGeom>
              <a:avLst/>
              <a:gdLst/>
              <a:ahLst/>
              <a:cxnLst/>
              <a:rect l="l" t="t" r="r" b="b"/>
              <a:pathLst>
                <a:path w="11428" h="7530" extrusionOk="0">
                  <a:moveTo>
                    <a:pt x="5896" y="1"/>
                  </a:moveTo>
                  <a:cubicBezTo>
                    <a:pt x="4914" y="1"/>
                    <a:pt x="4380" y="1040"/>
                    <a:pt x="4072" y="1826"/>
                  </a:cubicBezTo>
                  <a:cubicBezTo>
                    <a:pt x="3770" y="2569"/>
                    <a:pt x="3641" y="3355"/>
                    <a:pt x="3654" y="4143"/>
                  </a:cubicBezTo>
                  <a:lnTo>
                    <a:pt x="3654" y="4143"/>
                  </a:lnTo>
                  <a:cubicBezTo>
                    <a:pt x="3058" y="3431"/>
                    <a:pt x="2206" y="2647"/>
                    <a:pt x="1406" y="2647"/>
                  </a:cubicBezTo>
                  <a:cubicBezTo>
                    <a:pt x="1112" y="2647"/>
                    <a:pt x="826" y="2752"/>
                    <a:pt x="562" y="3005"/>
                  </a:cubicBezTo>
                  <a:cubicBezTo>
                    <a:pt x="1" y="3566"/>
                    <a:pt x="338" y="4380"/>
                    <a:pt x="618" y="4998"/>
                  </a:cubicBezTo>
                  <a:cubicBezTo>
                    <a:pt x="1011" y="5868"/>
                    <a:pt x="1489" y="6655"/>
                    <a:pt x="2078" y="7384"/>
                  </a:cubicBezTo>
                  <a:cubicBezTo>
                    <a:pt x="2128" y="7456"/>
                    <a:pt x="2191" y="7485"/>
                    <a:pt x="2253" y="7485"/>
                  </a:cubicBezTo>
                  <a:cubicBezTo>
                    <a:pt x="2435" y="7485"/>
                    <a:pt x="2611" y="7229"/>
                    <a:pt x="2443" y="7020"/>
                  </a:cubicBezTo>
                  <a:cubicBezTo>
                    <a:pt x="2050" y="6514"/>
                    <a:pt x="1713" y="5981"/>
                    <a:pt x="1404" y="5419"/>
                  </a:cubicBezTo>
                  <a:cubicBezTo>
                    <a:pt x="1152" y="4970"/>
                    <a:pt x="534" y="4044"/>
                    <a:pt x="843" y="3510"/>
                  </a:cubicBezTo>
                  <a:cubicBezTo>
                    <a:pt x="962" y="3280"/>
                    <a:pt x="1145" y="3195"/>
                    <a:pt x="1351" y="3195"/>
                  </a:cubicBezTo>
                  <a:cubicBezTo>
                    <a:pt x="1773" y="3195"/>
                    <a:pt x="2291" y="3555"/>
                    <a:pt x="2556" y="3763"/>
                  </a:cubicBezTo>
                  <a:cubicBezTo>
                    <a:pt x="3033" y="4184"/>
                    <a:pt x="3426" y="4633"/>
                    <a:pt x="3763" y="5139"/>
                  </a:cubicBezTo>
                  <a:cubicBezTo>
                    <a:pt x="3823" y="5238"/>
                    <a:pt x="3908" y="5281"/>
                    <a:pt x="3990" y="5281"/>
                  </a:cubicBezTo>
                  <a:cubicBezTo>
                    <a:pt x="4138" y="5281"/>
                    <a:pt x="4276" y="5141"/>
                    <a:pt x="4240" y="4942"/>
                  </a:cubicBezTo>
                  <a:cubicBezTo>
                    <a:pt x="4100" y="4072"/>
                    <a:pt x="4184" y="3173"/>
                    <a:pt x="4437" y="2303"/>
                  </a:cubicBezTo>
                  <a:cubicBezTo>
                    <a:pt x="4646" y="1702"/>
                    <a:pt x="5098" y="542"/>
                    <a:pt x="5883" y="542"/>
                  </a:cubicBezTo>
                  <a:cubicBezTo>
                    <a:pt x="5942" y="542"/>
                    <a:pt x="6002" y="549"/>
                    <a:pt x="6065" y="562"/>
                  </a:cubicBezTo>
                  <a:cubicBezTo>
                    <a:pt x="6879" y="731"/>
                    <a:pt x="7328" y="1685"/>
                    <a:pt x="7525" y="2415"/>
                  </a:cubicBezTo>
                  <a:cubicBezTo>
                    <a:pt x="7721" y="3229"/>
                    <a:pt x="7749" y="4072"/>
                    <a:pt x="7749" y="4886"/>
                  </a:cubicBezTo>
                  <a:cubicBezTo>
                    <a:pt x="7749" y="5058"/>
                    <a:pt x="7890" y="5152"/>
                    <a:pt x="8028" y="5152"/>
                  </a:cubicBezTo>
                  <a:cubicBezTo>
                    <a:pt x="8138" y="5152"/>
                    <a:pt x="8246" y="5094"/>
                    <a:pt x="8283" y="4970"/>
                  </a:cubicBezTo>
                  <a:cubicBezTo>
                    <a:pt x="8423" y="4380"/>
                    <a:pt x="8788" y="3847"/>
                    <a:pt x="9293" y="3510"/>
                  </a:cubicBezTo>
                  <a:cubicBezTo>
                    <a:pt x="9503" y="3371"/>
                    <a:pt x="9841" y="3221"/>
                    <a:pt x="10155" y="3221"/>
                  </a:cubicBezTo>
                  <a:cubicBezTo>
                    <a:pt x="10348" y="3221"/>
                    <a:pt x="10531" y="3277"/>
                    <a:pt x="10669" y="3426"/>
                  </a:cubicBezTo>
                  <a:cubicBezTo>
                    <a:pt x="10866" y="3651"/>
                    <a:pt x="10809" y="4072"/>
                    <a:pt x="10781" y="4380"/>
                  </a:cubicBezTo>
                  <a:cubicBezTo>
                    <a:pt x="10753" y="4717"/>
                    <a:pt x="10725" y="5054"/>
                    <a:pt x="10669" y="5391"/>
                  </a:cubicBezTo>
                  <a:cubicBezTo>
                    <a:pt x="10557" y="6009"/>
                    <a:pt x="10388" y="6626"/>
                    <a:pt x="10164" y="7216"/>
                  </a:cubicBezTo>
                  <a:cubicBezTo>
                    <a:pt x="10095" y="7404"/>
                    <a:pt x="10256" y="7529"/>
                    <a:pt x="10417" y="7529"/>
                  </a:cubicBezTo>
                  <a:cubicBezTo>
                    <a:pt x="10521" y="7529"/>
                    <a:pt x="10625" y="7477"/>
                    <a:pt x="10669" y="7356"/>
                  </a:cubicBezTo>
                  <a:cubicBezTo>
                    <a:pt x="11006" y="6486"/>
                    <a:pt x="11203" y="5588"/>
                    <a:pt x="11287" y="4689"/>
                  </a:cubicBezTo>
                  <a:cubicBezTo>
                    <a:pt x="11343" y="4016"/>
                    <a:pt x="11427" y="3173"/>
                    <a:pt x="10725" y="2836"/>
                  </a:cubicBezTo>
                  <a:cubicBezTo>
                    <a:pt x="10502" y="2723"/>
                    <a:pt x="10280" y="2672"/>
                    <a:pt x="10062" y="2672"/>
                  </a:cubicBezTo>
                  <a:cubicBezTo>
                    <a:pt x="9353" y="2672"/>
                    <a:pt x="8694" y="3206"/>
                    <a:pt x="8248" y="3837"/>
                  </a:cubicBezTo>
                  <a:lnTo>
                    <a:pt x="8248" y="3837"/>
                  </a:lnTo>
                  <a:cubicBezTo>
                    <a:pt x="8209" y="3120"/>
                    <a:pt x="8116" y="2399"/>
                    <a:pt x="7834" y="1741"/>
                  </a:cubicBezTo>
                  <a:cubicBezTo>
                    <a:pt x="7525" y="927"/>
                    <a:pt x="6851" y="1"/>
                    <a:pt x="5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6"/>
            <p:cNvSpPr/>
            <p:nvPr/>
          </p:nvSpPr>
          <p:spPr>
            <a:xfrm>
              <a:off x="7659861" y="4508808"/>
              <a:ext cx="266472" cy="175581"/>
            </a:xfrm>
            <a:custGeom>
              <a:avLst/>
              <a:gdLst/>
              <a:ahLst/>
              <a:cxnLst/>
              <a:rect l="l" t="t" r="r" b="b"/>
              <a:pathLst>
                <a:path w="11428" h="7530" extrusionOk="0">
                  <a:moveTo>
                    <a:pt x="5896" y="1"/>
                  </a:moveTo>
                  <a:cubicBezTo>
                    <a:pt x="4914" y="1"/>
                    <a:pt x="4380" y="1040"/>
                    <a:pt x="4072" y="1826"/>
                  </a:cubicBezTo>
                  <a:cubicBezTo>
                    <a:pt x="3770" y="2569"/>
                    <a:pt x="3641" y="3355"/>
                    <a:pt x="3654" y="4143"/>
                  </a:cubicBezTo>
                  <a:lnTo>
                    <a:pt x="3654" y="4143"/>
                  </a:lnTo>
                  <a:cubicBezTo>
                    <a:pt x="3058" y="3431"/>
                    <a:pt x="2206" y="2647"/>
                    <a:pt x="1406" y="2647"/>
                  </a:cubicBezTo>
                  <a:cubicBezTo>
                    <a:pt x="1112" y="2647"/>
                    <a:pt x="826" y="2752"/>
                    <a:pt x="562" y="3005"/>
                  </a:cubicBezTo>
                  <a:cubicBezTo>
                    <a:pt x="1" y="3566"/>
                    <a:pt x="338" y="4380"/>
                    <a:pt x="618" y="4998"/>
                  </a:cubicBezTo>
                  <a:cubicBezTo>
                    <a:pt x="1011" y="5868"/>
                    <a:pt x="1489" y="6655"/>
                    <a:pt x="2078" y="7384"/>
                  </a:cubicBezTo>
                  <a:cubicBezTo>
                    <a:pt x="2128" y="7456"/>
                    <a:pt x="2191" y="7485"/>
                    <a:pt x="2253" y="7485"/>
                  </a:cubicBezTo>
                  <a:cubicBezTo>
                    <a:pt x="2435" y="7485"/>
                    <a:pt x="2611" y="7229"/>
                    <a:pt x="2443" y="7020"/>
                  </a:cubicBezTo>
                  <a:cubicBezTo>
                    <a:pt x="2050" y="6514"/>
                    <a:pt x="1713" y="5981"/>
                    <a:pt x="1404" y="5419"/>
                  </a:cubicBezTo>
                  <a:cubicBezTo>
                    <a:pt x="1152" y="4970"/>
                    <a:pt x="534" y="4044"/>
                    <a:pt x="843" y="3510"/>
                  </a:cubicBezTo>
                  <a:cubicBezTo>
                    <a:pt x="962" y="3280"/>
                    <a:pt x="1145" y="3195"/>
                    <a:pt x="1351" y="3195"/>
                  </a:cubicBezTo>
                  <a:cubicBezTo>
                    <a:pt x="1773" y="3195"/>
                    <a:pt x="2291" y="3555"/>
                    <a:pt x="2556" y="3763"/>
                  </a:cubicBezTo>
                  <a:cubicBezTo>
                    <a:pt x="3033" y="4184"/>
                    <a:pt x="3426" y="4633"/>
                    <a:pt x="3763" y="5139"/>
                  </a:cubicBezTo>
                  <a:cubicBezTo>
                    <a:pt x="3823" y="5238"/>
                    <a:pt x="3908" y="5281"/>
                    <a:pt x="3990" y="5281"/>
                  </a:cubicBezTo>
                  <a:cubicBezTo>
                    <a:pt x="4138" y="5281"/>
                    <a:pt x="4276" y="5141"/>
                    <a:pt x="4240" y="4942"/>
                  </a:cubicBezTo>
                  <a:cubicBezTo>
                    <a:pt x="4100" y="4072"/>
                    <a:pt x="4184" y="3173"/>
                    <a:pt x="4437" y="2303"/>
                  </a:cubicBezTo>
                  <a:cubicBezTo>
                    <a:pt x="4646" y="1702"/>
                    <a:pt x="5098" y="542"/>
                    <a:pt x="5883" y="542"/>
                  </a:cubicBezTo>
                  <a:cubicBezTo>
                    <a:pt x="5942" y="542"/>
                    <a:pt x="6002" y="549"/>
                    <a:pt x="6065" y="562"/>
                  </a:cubicBezTo>
                  <a:cubicBezTo>
                    <a:pt x="6879" y="731"/>
                    <a:pt x="7328" y="1685"/>
                    <a:pt x="7525" y="2415"/>
                  </a:cubicBezTo>
                  <a:cubicBezTo>
                    <a:pt x="7721" y="3229"/>
                    <a:pt x="7749" y="4072"/>
                    <a:pt x="7749" y="4886"/>
                  </a:cubicBezTo>
                  <a:cubicBezTo>
                    <a:pt x="7749" y="5058"/>
                    <a:pt x="7890" y="5152"/>
                    <a:pt x="8028" y="5152"/>
                  </a:cubicBezTo>
                  <a:cubicBezTo>
                    <a:pt x="8138" y="5152"/>
                    <a:pt x="8246" y="5094"/>
                    <a:pt x="8283" y="4970"/>
                  </a:cubicBezTo>
                  <a:cubicBezTo>
                    <a:pt x="8423" y="4380"/>
                    <a:pt x="8788" y="3847"/>
                    <a:pt x="9293" y="3510"/>
                  </a:cubicBezTo>
                  <a:cubicBezTo>
                    <a:pt x="9503" y="3371"/>
                    <a:pt x="9841" y="3221"/>
                    <a:pt x="10155" y="3221"/>
                  </a:cubicBezTo>
                  <a:cubicBezTo>
                    <a:pt x="10348" y="3221"/>
                    <a:pt x="10531" y="3277"/>
                    <a:pt x="10669" y="3426"/>
                  </a:cubicBezTo>
                  <a:cubicBezTo>
                    <a:pt x="10866" y="3651"/>
                    <a:pt x="10809" y="4072"/>
                    <a:pt x="10781" y="4380"/>
                  </a:cubicBezTo>
                  <a:cubicBezTo>
                    <a:pt x="10753" y="4717"/>
                    <a:pt x="10725" y="5054"/>
                    <a:pt x="10669" y="5391"/>
                  </a:cubicBezTo>
                  <a:cubicBezTo>
                    <a:pt x="10557" y="6009"/>
                    <a:pt x="10388" y="6626"/>
                    <a:pt x="10164" y="7216"/>
                  </a:cubicBezTo>
                  <a:cubicBezTo>
                    <a:pt x="10095" y="7404"/>
                    <a:pt x="10256" y="7529"/>
                    <a:pt x="10417" y="7529"/>
                  </a:cubicBezTo>
                  <a:cubicBezTo>
                    <a:pt x="10521" y="7529"/>
                    <a:pt x="10625" y="7477"/>
                    <a:pt x="10669" y="7356"/>
                  </a:cubicBezTo>
                  <a:cubicBezTo>
                    <a:pt x="11006" y="6486"/>
                    <a:pt x="11203" y="5588"/>
                    <a:pt x="11287" y="4689"/>
                  </a:cubicBezTo>
                  <a:cubicBezTo>
                    <a:pt x="11343" y="4016"/>
                    <a:pt x="11427" y="3173"/>
                    <a:pt x="10725" y="2836"/>
                  </a:cubicBezTo>
                  <a:cubicBezTo>
                    <a:pt x="10502" y="2723"/>
                    <a:pt x="10280" y="2672"/>
                    <a:pt x="10062" y="2672"/>
                  </a:cubicBezTo>
                  <a:cubicBezTo>
                    <a:pt x="9353" y="2672"/>
                    <a:pt x="8694" y="3206"/>
                    <a:pt x="8248" y="3837"/>
                  </a:cubicBezTo>
                  <a:lnTo>
                    <a:pt x="8248" y="3837"/>
                  </a:lnTo>
                  <a:cubicBezTo>
                    <a:pt x="8209" y="3120"/>
                    <a:pt x="8116" y="2399"/>
                    <a:pt x="7834" y="1741"/>
                  </a:cubicBezTo>
                  <a:cubicBezTo>
                    <a:pt x="7525" y="927"/>
                    <a:pt x="6851" y="1"/>
                    <a:pt x="5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>
              <a:off x="2744678" y="4524732"/>
              <a:ext cx="182158" cy="143748"/>
            </a:xfrm>
            <a:custGeom>
              <a:avLst/>
              <a:gdLst/>
              <a:ahLst/>
              <a:cxnLst/>
              <a:rect l="l" t="t" r="r" b="b"/>
              <a:pathLst>
                <a:path w="8745" h="6901" extrusionOk="0">
                  <a:moveTo>
                    <a:pt x="6654" y="0"/>
                  </a:moveTo>
                  <a:cubicBezTo>
                    <a:pt x="6415" y="0"/>
                    <a:pt x="6176" y="56"/>
                    <a:pt x="5968" y="168"/>
                  </a:cubicBezTo>
                  <a:cubicBezTo>
                    <a:pt x="5490" y="455"/>
                    <a:pt x="5234" y="966"/>
                    <a:pt x="5011" y="1444"/>
                  </a:cubicBezTo>
                  <a:cubicBezTo>
                    <a:pt x="4631" y="2299"/>
                    <a:pt x="4375" y="3189"/>
                    <a:pt x="4229" y="4114"/>
                  </a:cubicBezTo>
                  <a:lnTo>
                    <a:pt x="4229" y="4114"/>
                  </a:lnTo>
                  <a:cubicBezTo>
                    <a:pt x="3920" y="3490"/>
                    <a:pt x="3655" y="2845"/>
                    <a:pt x="3192" y="2338"/>
                  </a:cubicBezTo>
                  <a:cubicBezTo>
                    <a:pt x="2765" y="1885"/>
                    <a:pt x="2138" y="1565"/>
                    <a:pt x="1516" y="1565"/>
                  </a:cubicBezTo>
                  <a:cubicBezTo>
                    <a:pt x="1393" y="1565"/>
                    <a:pt x="1270" y="1578"/>
                    <a:pt x="1149" y="1604"/>
                  </a:cubicBezTo>
                  <a:cubicBezTo>
                    <a:pt x="288" y="1795"/>
                    <a:pt x="0" y="2657"/>
                    <a:pt x="64" y="3455"/>
                  </a:cubicBezTo>
                  <a:cubicBezTo>
                    <a:pt x="160" y="4572"/>
                    <a:pt x="511" y="5657"/>
                    <a:pt x="894" y="6678"/>
                  </a:cubicBezTo>
                  <a:cubicBezTo>
                    <a:pt x="946" y="6834"/>
                    <a:pt x="1077" y="6900"/>
                    <a:pt x="1203" y="6900"/>
                  </a:cubicBezTo>
                  <a:cubicBezTo>
                    <a:pt x="1388" y="6900"/>
                    <a:pt x="1563" y="6759"/>
                    <a:pt x="1468" y="6551"/>
                  </a:cubicBezTo>
                  <a:cubicBezTo>
                    <a:pt x="1149" y="5721"/>
                    <a:pt x="926" y="4891"/>
                    <a:pt x="766" y="4029"/>
                  </a:cubicBezTo>
                  <a:cubicBezTo>
                    <a:pt x="639" y="3359"/>
                    <a:pt x="479" y="2274"/>
                    <a:pt x="1405" y="2178"/>
                  </a:cubicBezTo>
                  <a:cubicBezTo>
                    <a:pt x="1461" y="2173"/>
                    <a:pt x="1516" y="2170"/>
                    <a:pt x="1570" y="2170"/>
                  </a:cubicBezTo>
                  <a:cubicBezTo>
                    <a:pt x="3061" y="2170"/>
                    <a:pt x="3473" y="4255"/>
                    <a:pt x="4181" y="5210"/>
                  </a:cubicBezTo>
                  <a:cubicBezTo>
                    <a:pt x="4245" y="5312"/>
                    <a:pt x="4345" y="5358"/>
                    <a:pt x="4441" y="5358"/>
                  </a:cubicBezTo>
                  <a:cubicBezTo>
                    <a:pt x="4586" y="5358"/>
                    <a:pt x="4724" y="5255"/>
                    <a:pt x="4724" y="5083"/>
                  </a:cubicBezTo>
                  <a:cubicBezTo>
                    <a:pt x="4780" y="4211"/>
                    <a:pt x="5356" y="591"/>
                    <a:pt x="6670" y="591"/>
                  </a:cubicBezTo>
                  <a:cubicBezTo>
                    <a:pt x="6848" y="591"/>
                    <a:pt x="7039" y="658"/>
                    <a:pt x="7245" y="806"/>
                  </a:cubicBezTo>
                  <a:cubicBezTo>
                    <a:pt x="7947" y="1317"/>
                    <a:pt x="8107" y="2402"/>
                    <a:pt x="8107" y="3200"/>
                  </a:cubicBezTo>
                  <a:cubicBezTo>
                    <a:pt x="8075" y="4125"/>
                    <a:pt x="7787" y="4987"/>
                    <a:pt x="7277" y="5721"/>
                  </a:cubicBezTo>
                  <a:cubicBezTo>
                    <a:pt x="7119" y="5947"/>
                    <a:pt x="7328" y="6172"/>
                    <a:pt x="7543" y="6172"/>
                  </a:cubicBezTo>
                  <a:cubicBezTo>
                    <a:pt x="7632" y="6172"/>
                    <a:pt x="7722" y="6134"/>
                    <a:pt x="7787" y="6040"/>
                  </a:cubicBezTo>
                  <a:cubicBezTo>
                    <a:pt x="8426" y="5115"/>
                    <a:pt x="8745" y="3966"/>
                    <a:pt x="8681" y="2817"/>
                  </a:cubicBezTo>
                  <a:cubicBezTo>
                    <a:pt x="8617" y="1859"/>
                    <a:pt x="8298" y="647"/>
                    <a:pt x="7341" y="168"/>
                  </a:cubicBezTo>
                  <a:cubicBezTo>
                    <a:pt x="7133" y="56"/>
                    <a:pt x="6894" y="0"/>
                    <a:pt x="6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6"/>
            <p:cNvSpPr/>
            <p:nvPr/>
          </p:nvSpPr>
          <p:spPr>
            <a:xfrm flipH="1">
              <a:off x="6168428" y="4533145"/>
              <a:ext cx="182158" cy="143748"/>
            </a:xfrm>
            <a:custGeom>
              <a:avLst/>
              <a:gdLst/>
              <a:ahLst/>
              <a:cxnLst/>
              <a:rect l="l" t="t" r="r" b="b"/>
              <a:pathLst>
                <a:path w="8745" h="6901" extrusionOk="0">
                  <a:moveTo>
                    <a:pt x="6654" y="0"/>
                  </a:moveTo>
                  <a:cubicBezTo>
                    <a:pt x="6415" y="0"/>
                    <a:pt x="6176" y="56"/>
                    <a:pt x="5968" y="168"/>
                  </a:cubicBezTo>
                  <a:cubicBezTo>
                    <a:pt x="5490" y="455"/>
                    <a:pt x="5234" y="966"/>
                    <a:pt x="5011" y="1444"/>
                  </a:cubicBezTo>
                  <a:cubicBezTo>
                    <a:pt x="4631" y="2299"/>
                    <a:pt x="4375" y="3189"/>
                    <a:pt x="4229" y="4114"/>
                  </a:cubicBezTo>
                  <a:lnTo>
                    <a:pt x="4229" y="4114"/>
                  </a:lnTo>
                  <a:cubicBezTo>
                    <a:pt x="3920" y="3490"/>
                    <a:pt x="3655" y="2845"/>
                    <a:pt x="3192" y="2338"/>
                  </a:cubicBezTo>
                  <a:cubicBezTo>
                    <a:pt x="2765" y="1885"/>
                    <a:pt x="2138" y="1565"/>
                    <a:pt x="1516" y="1565"/>
                  </a:cubicBezTo>
                  <a:cubicBezTo>
                    <a:pt x="1393" y="1565"/>
                    <a:pt x="1270" y="1578"/>
                    <a:pt x="1149" y="1604"/>
                  </a:cubicBezTo>
                  <a:cubicBezTo>
                    <a:pt x="288" y="1795"/>
                    <a:pt x="0" y="2657"/>
                    <a:pt x="64" y="3455"/>
                  </a:cubicBezTo>
                  <a:cubicBezTo>
                    <a:pt x="160" y="4572"/>
                    <a:pt x="511" y="5657"/>
                    <a:pt x="894" y="6678"/>
                  </a:cubicBezTo>
                  <a:cubicBezTo>
                    <a:pt x="946" y="6834"/>
                    <a:pt x="1077" y="6900"/>
                    <a:pt x="1203" y="6900"/>
                  </a:cubicBezTo>
                  <a:cubicBezTo>
                    <a:pt x="1388" y="6900"/>
                    <a:pt x="1563" y="6759"/>
                    <a:pt x="1468" y="6551"/>
                  </a:cubicBezTo>
                  <a:cubicBezTo>
                    <a:pt x="1149" y="5721"/>
                    <a:pt x="926" y="4891"/>
                    <a:pt x="766" y="4029"/>
                  </a:cubicBezTo>
                  <a:cubicBezTo>
                    <a:pt x="639" y="3359"/>
                    <a:pt x="479" y="2274"/>
                    <a:pt x="1405" y="2178"/>
                  </a:cubicBezTo>
                  <a:cubicBezTo>
                    <a:pt x="1461" y="2173"/>
                    <a:pt x="1516" y="2170"/>
                    <a:pt x="1570" y="2170"/>
                  </a:cubicBezTo>
                  <a:cubicBezTo>
                    <a:pt x="3061" y="2170"/>
                    <a:pt x="3473" y="4255"/>
                    <a:pt x="4181" y="5210"/>
                  </a:cubicBezTo>
                  <a:cubicBezTo>
                    <a:pt x="4245" y="5312"/>
                    <a:pt x="4345" y="5358"/>
                    <a:pt x="4441" y="5358"/>
                  </a:cubicBezTo>
                  <a:cubicBezTo>
                    <a:pt x="4586" y="5358"/>
                    <a:pt x="4724" y="5255"/>
                    <a:pt x="4724" y="5083"/>
                  </a:cubicBezTo>
                  <a:cubicBezTo>
                    <a:pt x="4780" y="4211"/>
                    <a:pt x="5356" y="591"/>
                    <a:pt x="6670" y="591"/>
                  </a:cubicBezTo>
                  <a:cubicBezTo>
                    <a:pt x="6848" y="591"/>
                    <a:pt x="7039" y="658"/>
                    <a:pt x="7245" y="806"/>
                  </a:cubicBezTo>
                  <a:cubicBezTo>
                    <a:pt x="7947" y="1317"/>
                    <a:pt x="8107" y="2402"/>
                    <a:pt x="8107" y="3200"/>
                  </a:cubicBezTo>
                  <a:cubicBezTo>
                    <a:pt x="8075" y="4125"/>
                    <a:pt x="7787" y="4987"/>
                    <a:pt x="7277" y="5721"/>
                  </a:cubicBezTo>
                  <a:cubicBezTo>
                    <a:pt x="7119" y="5947"/>
                    <a:pt x="7328" y="6172"/>
                    <a:pt x="7543" y="6172"/>
                  </a:cubicBezTo>
                  <a:cubicBezTo>
                    <a:pt x="7632" y="6172"/>
                    <a:pt x="7722" y="6134"/>
                    <a:pt x="7787" y="6040"/>
                  </a:cubicBezTo>
                  <a:cubicBezTo>
                    <a:pt x="8426" y="5115"/>
                    <a:pt x="8745" y="3966"/>
                    <a:pt x="8681" y="2817"/>
                  </a:cubicBezTo>
                  <a:cubicBezTo>
                    <a:pt x="8617" y="1859"/>
                    <a:pt x="8298" y="647"/>
                    <a:pt x="7341" y="168"/>
                  </a:cubicBezTo>
                  <a:cubicBezTo>
                    <a:pt x="7133" y="56"/>
                    <a:pt x="6894" y="0"/>
                    <a:pt x="6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6"/>
            <p:cNvSpPr/>
            <p:nvPr/>
          </p:nvSpPr>
          <p:spPr>
            <a:xfrm flipH="1">
              <a:off x="713115" y="4670525"/>
              <a:ext cx="835760" cy="11800"/>
            </a:xfrm>
            <a:custGeom>
              <a:avLst/>
              <a:gdLst/>
              <a:ahLst/>
              <a:cxnLst/>
              <a:rect l="l" t="t" r="r" b="b"/>
              <a:pathLst>
                <a:path w="38015" h="506" extrusionOk="0">
                  <a:moveTo>
                    <a:pt x="338" y="0"/>
                  </a:moveTo>
                  <a:cubicBezTo>
                    <a:pt x="1" y="0"/>
                    <a:pt x="1" y="506"/>
                    <a:pt x="338" y="506"/>
                  </a:cubicBezTo>
                  <a:lnTo>
                    <a:pt x="37677" y="506"/>
                  </a:lnTo>
                  <a:cubicBezTo>
                    <a:pt x="38014" y="506"/>
                    <a:pt x="38014" y="0"/>
                    <a:pt x="37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6"/>
            <p:cNvSpPr/>
            <p:nvPr/>
          </p:nvSpPr>
          <p:spPr>
            <a:xfrm flipH="1">
              <a:off x="1691089" y="4670525"/>
              <a:ext cx="355155" cy="11800"/>
            </a:xfrm>
            <a:custGeom>
              <a:avLst/>
              <a:gdLst/>
              <a:ahLst/>
              <a:cxnLst/>
              <a:rect l="l" t="t" r="r" b="b"/>
              <a:pathLst>
                <a:path w="38015" h="506" extrusionOk="0">
                  <a:moveTo>
                    <a:pt x="338" y="0"/>
                  </a:moveTo>
                  <a:cubicBezTo>
                    <a:pt x="1" y="0"/>
                    <a:pt x="1" y="506"/>
                    <a:pt x="338" y="506"/>
                  </a:cubicBezTo>
                  <a:lnTo>
                    <a:pt x="37677" y="506"/>
                  </a:lnTo>
                  <a:cubicBezTo>
                    <a:pt x="38014" y="506"/>
                    <a:pt x="38014" y="0"/>
                    <a:pt x="37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6"/>
            <p:cNvSpPr/>
            <p:nvPr/>
          </p:nvSpPr>
          <p:spPr>
            <a:xfrm flipH="1">
              <a:off x="2188525" y="4670525"/>
              <a:ext cx="1506534" cy="11800"/>
            </a:xfrm>
            <a:custGeom>
              <a:avLst/>
              <a:gdLst/>
              <a:ahLst/>
              <a:cxnLst/>
              <a:rect l="l" t="t" r="r" b="b"/>
              <a:pathLst>
                <a:path w="38015" h="506" extrusionOk="0">
                  <a:moveTo>
                    <a:pt x="338" y="0"/>
                  </a:moveTo>
                  <a:cubicBezTo>
                    <a:pt x="1" y="0"/>
                    <a:pt x="1" y="506"/>
                    <a:pt x="338" y="506"/>
                  </a:cubicBezTo>
                  <a:lnTo>
                    <a:pt x="37677" y="506"/>
                  </a:lnTo>
                  <a:cubicBezTo>
                    <a:pt x="38014" y="506"/>
                    <a:pt x="38014" y="0"/>
                    <a:pt x="37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6"/>
            <p:cNvSpPr/>
            <p:nvPr/>
          </p:nvSpPr>
          <p:spPr>
            <a:xfrm>
              <a:off x="3867475" y="4670525"/>
              <a:ext cx="879097" cy="11800"/>
            </a:xfrm>
            <a:custGeom>
              <a:avLst/>
              <a:gdLst/>
              <a:ahLst/>
              <a:cxnLst/>
              <a:rect l="l" t="t" r="r" b="b"/>
              <a:pathLst>
                <a:path w="38015" h="506" extrusionOk="0">
                  <a:moveTo>
                    <a:pt x="338" y="0"/>
                  </a:moveTo>
                  <a:cubicBezTo>
                    <a:pt x="1" y="0"/>
                    <a:pt x="1" y="506"/>
                    <a:pt x="338" y="506"/>
                  </a:cubicBezTo>
                  <a:lnTo>
                    <a:pt x="37677" y="506"/>
                  </a:lnTo>
                  <a:cubicBezTo>
                    <a:pt x="38014" y="506"/>
                    <a:pt x="38014" y="0"/>
                    <a:pt x="37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4907425" y="4670525"/>
              <a:ext cx="1793358" cy="11800"/>
            </a:xfrm>
            <a:custGeom>
              <a:avLst/>
              <a:gdLst/>
              <a:ahLst/>
              <a:cxnLst/>
              <a:rect l="l" t="t" r="r" b="b"/>
              <a:pathLst>
                <a:path w="38015" h="506" extrusionOk="0">
                  <a:moveTo>
                    <a:pt x="338" y="0"/>
                  </a:moveTo>
                  <a:cubicBezTo>
                    <a:pt x="1" y="0"/>
                    <a:pt x="1" y="506"/>
                    <a:pt x="338" y="506"/>
                  </a:cubicBezTo>
                  <a:lnTo>
                    <a:pt x="37677" y="506"/>
                  </a:lnTo>
                  <a:cubicBezTo>
                    <a:pt x="38014" y="506"/>
                    <a:pt x="38014" y="0"/>
                    <a:pt x="37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6"/>
            <p:cNvSpPr/>
            <p:nvPr/>
          </p:nvSpPr>
          <p:spPr>
            <a:xfrm>
              <a:off x="6861154" y="4670525"/>
              <a:ext cx="1573251" cy="11800"/>
            </a:xfrm>
            <a:custGeom>
              <a:avLst/>
              <a:gdLst/>
              <a:ahLst/>
              <a:cxnLst/>
              <a:rect l="l" t="t" r="r" b="b"/>
              <a:pathLst>
                <a:path w="38015" h="506" extrusionOk="0">
                  <a:moveTo>
                    <a:pt x="338" y="0"/>
                  </a:moveTo>
                  <a:cubicBezTo>
                    <a:pt x="1" y="0"/>
                    <a:pt x="1" y="506"/>
                    <a:pt x="338" y="506"/>
                  </a:cubicBezTo>
                  <a:lnTo>
                    <a:pt x="37677" y="506"/>
                  </a:lnTo>
                  <a:cubicBezTo>
                    <a:pt x="38014" y="506"/>
                    <a:pt x="38014" y="0"/>
                    <a:pt x="37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" name="Google Shape;116;p6"/>
          <p:cNvGrpSpPr/>
          <p:nvPr/>
        </p:nvGrpSpPr>
        <p:grpSpPr>
          <a:xfrm rot="1745079" flipH="1">
            <a:off x="5186089" y="-985376"/>
            <a:ext cx="2284269" cy="1412196"/>
            <a:chOff x="7416974" y="-410849"/>
            <a:chExt cx="2284275" cy="1412200"/>
          </a:xfrm>
        </p:grpSpPr>
        <p:sp>
          <p:nvSpPr>
            <p:cNvPr id="117" name="Google Shape;117;p6"/>
            <p:cNvSpPr/>
            <p:nvPr/>
          </p:nvSpPr>
          <p:spPr>
            <a:xfrm>
              <a:off x="7416974" y="-410849"/>
              <a:ext cx="2284275" cy="1412200"/>
            </a:xfrm>
            <a:custGeom>
              <a:avLst/>
              <a:gdLst/>
              <a:ahLst/>
              <a:cxnLst/>
              <a:rect l="l" t="t" r="r" b="b"/>
              <a:pathLst>
                <a:path w="91371" h="56488" extrusionOk="0">
                  <a:moveTo>
                    <a:pt x="12828" y="548"/>
                  </a:moveTo>
                  <a:cubicBezTo>
                    <a:pt x="12888" y="548"/>
                    <a:pt x="12949" y="551"/>
                    <a:pt x="13009" y="558"/>
                  </a:cubicBezTo>
                  <a:cubicBezTo>
                    <a:pt x="13527" y="619"/>
                    <a:pt x="14017" y="953"/>
                    <a:pt x="14473" y="1286"/>
                  </a:cubicBezTo>
                  <a:cubicBezTo>
                    <a:pt x="16665" y="2916"/>
                    <a:pt x="18760" y="4854"/>
                    <a:pt x="20776" y="6721"/>
                  </a:cubicBezTo>
                  <a:cubicBezTo>
                    <a:pt x="25028" y="10648"/>
                    <a:pt x="29420" y="14716"/>
                    <a:pt x="35065" y="16188"/>
                  </a:cubicBezTo>
                  <a:cubicBezTo>
                    <a:pt x="37756" y="16890"/>
                    <a:pt x="40606" y="16960"/>
                    <a:pt x="43367" y="17021"/>
                  </a:cubicBezTo>
                  <a:cubicBezTo>
                    <a:pt x="46865" y="17100"/>
                    <a:pt x="50485" y="17188"/>
                    <a:pt x="53685" y="18608"/>
                  </a:cubicBezTo>
                  <a:cubicBezTo>
                    <a:pt x="56481" y="19853"/>
                    <a:pt x="58734" y="22001"/>
                    <a:pt x="60917" y="24078"/>
                  </a:cubicBezTo>
                  <a:lnTo>
                    <a:pt x="67518" y="30364"/>
                  </a:lnTo>
                  <a:cubicBezTo>
                    <a:pt x="69131" y="31906"/>
                    <a:pt x="70797" y="33493"/>
                    <a:pt x="72883" y="34457"/>
                  </a:cubicBezTo>
                  <a:cubicBezTo>
                    <a:pt x="74547" y="35220"/>
                    <a:pt x="76429" y="35578"/>
                    <a:pt x="78786" y="35578"/>
                  </a:cubicBezTo>
                  <a:cubicBezTo>
                    <a:pt x="78975" y="35578"/>
                    <a:pt x="79166" y="35575"/>
                    <a:pt x="79361" y="35571"/>
                  </a:cubicBezTo>
                  <a:cubicBezTo>
                    <a:pt x="79878" y="35553"/>
                    <a:pt x="80483" y="35457"/>
                    <a:pt x="81123" y="35352"/>
                  </a:cubicBezTo>
                  <a:cubicBezTo>
                    <a:pt x="81848" y="35235"/>
                    <a:pt x="82623" y="35109"/>
                    <a:pt x="83301" y="35109"/>
                  </a:cubicBezTo>
                  <a:cubicBezTo>
                    <a:pt x="83903" y="35109"/>
                    <a:pt x="84429" y="35208"/>
                    <a:pt x="84779" y="35501"/>
                  </a:cubicBezTo>
                  <a:cubicBezTo>
                    <a:pt x="85796" y="36351"/>
                    <a:pt x="86628" y="38648"/>
                    <a:pt x="87303" y="40489"/>
                  </a:cubicBezTo>
                  <a:cubicBezTo>
                    <a:pt x="87610" y="41330"/>
                    <a:pt x="87891" y="42119"/>
                    <a:pt x="88171" y="42698"/>
                  </a:cubicBezTo>
                  <a:lnTo>
                    <a:pt x="89653" y="45827"/>
                  </a:lnTo>
                  <a:cubicBezTo>
                    <a:pt x="90792" y="48221"/>
                    <a:pt x="90494" y="51008"/>
                    <a:pt x="88881" y="53112"/>
                  </a:cubicBezTo>
                  <a:lnTo>
                    <a:pt x="88820" y="53200"/>
                  </a:lnTo>
                  <a:cubicBezTo>
                    <a:pt x="87464" y="54961"/>
                    <a:pt x="85374" y="55940"/>
                    <a:pt x="83235" y="55940"/>
                  </a:cubicBezTo>
                  <a:cubicBezTo>
                    <a:pt x="82360" y="55940"/>
                    <a:pt x="81477" y="55776"/>
                    <a:pt x="80632" y="55435"/>
                  </a:cubicBezTo>
                  <a:cubicBezTo>
                    <a:pt x="75004" y="53182"/>
                    <a:pt x="70034" y="52078"/>
                    <a:pt x="65449" y="52078"/>
                  </a:cubicBezTo>
                  <a:cubicBezTo>
                    <a:pt x="64047" y="52078"/>
                    <a:pt x="62670" y="52183"/>
                    <a:pt x="61338" y="52393"/>
                  </a:cubicBezTo>
                  <a:cubicBezTo>
                    <a:pt x="59953" y="52612"/>
                    <a:pt x="58576" y="52946"/>
                    <a:pt x="57235" y="53279"/>
                  </a:cubicBezTo>
                  <a:cubicBezTo>
                    <a:pt x="55911" y="53594"/>
                    <a:pt x="54544" y="53936"/>
                    <a:pt x="53185" y="54147"/>
                  </a:cubicBezTo>
                  <a:cubicBezTo>
                    <a:pt x="51932" y="54343"/>
                    <a:pt x="50658" y="54441"/>
                    <a:pt x="49381" y="54441"/>
                  </a:cubicBezTo>
                  <a:cubicBezTo>
                    <a:pt x="47132" y="54441"/>
                    <a:pt x="44877" y="54137"/>
                    <a:pt x="42718" y="53533"/>
                  </a:cubicBezTo>
                  <a:cubicBezTo>
                    <a:pt x="40071" y="52797"/>
                    <a:pt x="38116" y="51736"/>
                    <a:pt x="36740" y="50289"/>
                  </a:cubicBezTo>
                  <a:cubicBezTo>
                    <a:pt x="35705" y="49211"/>
                    <a:pt x="34960" y="47861"/>
                    <a:pt x="34232" y="46555"/>
                  </a:cubicBezTo>
                  <a:cubicBezTo>
                    <a:pt x="33777" y="45740"/>
                    <a:pt x="33312" y="44898"/>
                    <a:pt x="32777" y="44118"/>
                  </a:cubicBezTo>
                  <a:cubicBezTo>
                    <a:pt x="30077" y="40171"/>
                    <a:pt x="25208" y="37773"/>
                    <a:pt x="20191" y="37773"/>
                  </a:cubicBezTo>
                  <a:cubicBezTo>
                    <a:pt x="19458" y="37773"/>
                    <a:pt x="18722" y="37824"/>
                    <a:pt x="17989" y="37929"/>
                  </a:cubicBezTo>
                  <a:cubicBezTo>
                    <a:pt x="17667" y="37974"/>
                    <a:pt x="17346" y="37996"/>
                    <a:pt x="17027" y="37996"/>
                  </a:cubicBezTo>
                  <a:cubicBezTo>
                    <a:pt x="14320" y="37996"/>
                    <a:pt x="11779" y="36405"/>
                    <a:pt x="10634" y="33888"/>
                  </a:cubicBezTo>
                  <a:cubicBezTo>
                    <a:pt x="7469" y="26945"/>
                    <a:pt x="4339" y="19870"/>
                    <a:pt x="1333" y="12866"/>
                  </a:cubicBezTo>
                  <a:cubicBezTo>
                    <a:pt x="588" y="11130"/>
                    <a:pt x="561" y="9210"/>
                    <a:pt x="1271" y="7457"/>
                  </a:cubicBezTo>
                  <a:cubicBezTo>
                    <a:pt x="1973" y="5713"/>
                    <a:pt x="3323" y="4345"/>
                    <a:pt x="5058" y="3609"/>
                  </a:cubicBezTo>
                  <a:lnTo>
                    <a:pt x="11396" y="944"/>
                  </a:lnTo>
                  <a:cubicBezTo>
                    <a:pt x="11841" y="756"/>
                    <a:pt x="12335" y="548"/>
                    <a:pt x="12828" y="548"/>
                  </a:cubicBezTo>
                  <a:close/>
                  <a:moveTo>
                    <a:pt x="12823" y="1"/>
                  </a:moveTo>
                  <a:cubicBezTo>
                    <a:pt x="12227" y="1"/>
                    <a:pt x="11679" y="236"/>
                    <a:pt x="11186" y="444"/>
                  </a:cubicBezTo>
                  <a:lnTo>
                    <a:pt x="4848" y="3109"/>
                  </a:lnTo>
                  <a:cubicBezTo>
                    <a:pt x="2972" y="3898"/>
                    <a:pt x="1526" y="5371"/>
                    <a:pt x="763" y="7256"/>
                  </a:cubicBezTo>
                  <a:cubicBezTo>
                    <a:pt x="0" y="9140"/>
                    <a:pt x="26" y="11209"/>
                    <a:pt x="824" y="13076"/>
                  </a:cubicBezTo>
                  <a:cubicBezTo>
                    <a:pt x="3840" y="20089"/>
                    <a:pt x="6969" y="27164"/>
                    <a:pt x="10134" y="34116"/>
                  </a:cubicBezTo>
                  <a:cubicBezTo>
                    <a:pt x="11365" y="36828"/>
                    <a:pt x="14111" y="38545"/>
                    <a:pt x="17029" y="38545"/>
                  </a:cubicBezTo>
                  <a:cubicBezTo>
                    <a:pt x="17373" y="38545"/>
                    <a:pt x="17720" y="38521"/>
                    <a:pt x="18067" y="38472"/>
                  </a:cubicBezTo>
                  <a:cubicBezTo>
                    <a:pt x="18776" y="38370"/>
                    <a:pt x="19487" y="38321"/>
                    <a:pt x="20196" y="38321"/>
                  </a:cubicBezTo>
                  <a:cubicBezTo>
                    <a:pt x="25029" y="38321"/>
                    <a:pt x="29722" y="40633"/>
                    <a:pt x="32321" y="44425"/>
                  </a:cubicBezTo>
                  <a:cubicBezTo>
                    <a:pt x="32847" y="45187"/>
                    <a:pt x="33303" y="46020"/>
                    <a:pt x="33750" y="46818"/>
                  </a:cubicBezTo>
                  <a:cubicBezTo>
                    <a:pt x="34495" y="48159"/>
                    <a:pt x="35258" y="49536"/>
                    <a:pt x="36345" y="50666"/>
                  </a:cubicBezTo>
                  <a:cubicBezTo>
                    <a:pt x="37792" y="52183"/>
                    <a:pt x="39834" y="53296"/>
                    <a:pt x="42569" y="54068"/>
                  </a:cubicBezTo>
                  <a:cubicBezTo>
                    <a:pt x="44771" y="54682"/>
                    <a:pt x="47073" y="54994"/>
                    <a:pt x="49372" y="54994"/>
                  </a:cubicBezTo>
                  <a:cubicBezTo>
                    <a:pt x="50679" y="54994"/>
                    <a:pt x="51986" y="54893"/>
                    <a:pt x="53273" y="54690"/>
                  </a:cubicBezTo>
                  <a:cubicBezTo>
                    <a:pt x="54658" y="54471"/>
                    <a:pt x="56034" y="54138"/>
                    <a:pt x="57367" y="53805"/>
                  </a:cubicBezTo>
                  <a:cubicBezTo>
                    <a:pt x="58690" y="53480"/>
                    <a:pt x="60058" y="53147"/>
                    <a:pt x="61425" y="52937"/>
                  </a:cubicBezTo>
                  <a:cubicBezTo>
                    <a:pt x="62733" y="52731"/>
                    <a:pt x="64077" y="52628"/>
                    <a:pt x="65461" y="52628"/>
                  </a:cubicBezTo>
                  <a:cubicBezTo>
                    <a:pt x="69968" y="52628"/>
                    <a:pt x="74904" y="53724"/>
                    <a:pt x="80431" y="55944"/>
                  </a:cubicBezTo>
                  <a:cubicBezTo>
                    <a:pt x="81325" y="56303"/>
                    <a:pt x="82263" y="56487"/>
                    <a:pt x="83227" y="56487"/>
                  </a:cubicBezTo>
                  <a:lnTo>
                    <a:pt x="83236" y="56487"/>
                  </a:lnTo>
                  <a:cubicBezTo>
                    <a:pt x="85576" y="56487"/>
                    <a:pt x="87829" y="55383"/>
                    <a:pt x="89250" y="53533"/>
                  </a:cubicBezTo>
                  <a:lnTo>
                    <a:pt x="89320" y="53445"/>
                  </a:lnTo>
                  <a:cubicBezTo>
                    <a:pt x="91055" y="51184"/>
                    <a:pt x="91371" y="48168"/>
                    <a:pt x="90152" y="45591"/>
                  </a:cubicBezTo>
                  <a:lnTo>
                    <a:pt x="88662" y="42461"/>
                  </a:lnTo>
                  <a:cubicBezTo>
                    <a:pt x="88399" y="41909"/>
                    <a:pt x="88119" y="41129"/>
                    <a:pt x="87812" y="40305"/>
                  </a:cubicBezTo>
                  <a:cubicBezTo>
                    <a:pt x="87084" y="38297"/>
                    <a:pt x="86260" y="36027"/>
                    <a:pt x="85129" y="35080"/>
                  </a:cubicBezTo>
                  <a:cubicBezTo>
                    <a:pt x="84660" y="34690"/>
                    <a:pt x="84007" y="34563"/>
                    <a:pt x="83286" y="34563"/>
                  </a:cubicBezTo>
                  <a:cubicBezTo>
                    <a:pt x="82565" y="34563"/>
                    <a:pt x="81776" y="34690"/>
                    <a:pt x="81036" y="34808"/>
                  </a:cubicBezTo>
                  <a:cubicBezTo>
                    <a:pt x="80413" y="34913"/>
                    <a:pt x="79826" y="35010"/>
                    <a:pt x="79352" y="35018"/>
                  </a:cubicBezTo>
                  <a:cubicBezTo>
                    <a:pt x="79137" y="35024"/>
                    <a:pt x="78925" y="35027"/>
                    <a:pt x="78718" y="35027"/>
                  </a:cubicBezTo>
                  <a:cubicBezTo>
                    <a:pt x="76476" y="35027"/>
                    <a:pt x="74684" y="34680"/>
                    <a:pt x="73120" y="33958"/>
                  </a:cubicBezTo>
                  <a:cubicBezTo>
                    <a:pt x="71112" y="33037"/>
                    <a:pt x="69473" y="31477"/>
                    <a:pt x="67895" y="29969"/>
                  </a:cubicBezTo>
                  <a:lnTo>
                    <a:pt x="61294" y="23684"/>
                  </a:lnTo>
                  <a:cubicBezTo>
                    <a:pt x="59076" y="21571"/>
                    <a:pt x="56788" y="19388"/>
                    <a:pt x="53913" y="18108"/>
                  </a:cubicBezTo>
                  <a:cubicBezTo>
                    <a:pt x="50608" y="16636"/>
                    <a:pt x="46935" y="16557"/>
                    <a:pt x="43376" y="16469"/>
                  </a:cubicBezTo>
                  <a:cubicBezTo>
                    <a:pt x="40649" y="16408"/>
                    <a:pt x="37835" y="16346"/>
                    <a:pt x="35206" y="15662"/>
                  </a:cubicBezTo>
                  <a:cubicBezTo>
                    <a:pt x="29692" y="14216"/>
                    <a:pt x="25352" y="10201"/>
                    <a:pt x="21144" y="6318"/>
                  </a:cubicBezTo>
                  <a:cubicBezTo>
                    <a:pt x="19119" y="4442"/>
                    <a:pt x="17016" y="2495"/>
                    <a:pt x="14798" y="847"/>
                  </a:cubicBezTo>
                  <a:cubicBezTo>
                    <a:pt x="14280" y="470"/>
                    <a:pt x="13728" y="85"/>
                    <a:pt x="13071" y="15"/>
                  </a:cubicBezTo>
                  <a:cubicBezTo>
                    <a:pt x="12987" y="5"/>
                    <a:pt x="12905" y="1"/>
                    <a:pt x="12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7729699" y="422226"/>
              <a:ext cx="1261275" cy="394150"/>
            </a:xfrm>
            <a:custGeom>
              <a:avLst/>
              <a:gdLst/>
              <a:ahLst/>
              <a:cxnLst/>
              <a:rect l="l" t="t" r="r" b="b"/>
              <a:pathLst>
                <a:path w="50451" h="15766" extrusionOk="0">
                  <a:moveTo>
                    <a:pt x="21259" y="594"/>
                  </a:moveTo>
                  <a:cubicBezTo>
                    <a:pt x="23570" y="594"/>
                    <a:pt x="25656" y="1108"/>
                    <a:pt x="27781" y="2160"/>
                  </a:cubicBezTo>
                  <a:cubicBezTo>
                    <a:pt x="28833" y="2677"/>
                    <a:pt x="29859" y="3300"/>
                    <a:pt x="30849" y="3896"/>
                  </a:cubicBezTo>
                  <a:cubicBezTo>
                    <a:pt x="32190" y="4702"/>
                    <a:pt x="33575" y="5535"/>
                    <a:pt x="35057" y="6158"/>
                  </a:cubicBezTo>
                  <a:cubicBezTo>
                    <a:pt x="36867" y="6917"/>
                    <a:pt x="38483" y="7025"/>
                    <a:pt x="40131" y="7025"/>
                  </a:cubicBezTo>
                  <a:cubicBezTo>
                    <a:pt x="40463" y="7025"/>
                    <a:pt x="40796" y="7021"/>
                    <a:pt x="41132" y="7017"/>
                  </a:cubicBezTo>
                  <a:cubicBezTo>
                    <a:pt x="41547" y="7011"/>
                    <a:pt x="41973" y="7003"/>
                    <a:pt x="42409" y="7003"/>
                  </a:cubicBezTo>
                  <a:cubicBezTo>
                    <a:pt x="42692" y="7003"/>
                    <a:pt x="42979" y="7006"/>
                    <a:pt x="43271" y="7017"/>
                  </a:cubicBezTo>
                  <a:cubicBezTo>
                    <a:pt x="45568" y="7104"/>
                    <a:pt x="47715" y="8384"/>
                    <a:pt x="48759" y="10286"/>
                  </a:cubicBezTo>
                  <a:cubicBezTo>
                    <a:pt x="49355" y="11382"/>
                    <a:pt x="49819" y="12934"/>
                    <a:pt x="49320" y="13968"/>
                  </a:cubicBezTo>
                  <a:cubicBezTo>
                    <a:pt x="49057" y="14521"/>
                    <a:pt x="48539" y="14871"/>
                    <a:pt x="47768" y="15012"/>
                  </a:cubicBezTo>
                  <a:cubicBezTo>
                    <a:pt x="47259" y="15104"/>
                    <a:pt x="46743" y="15140"/>
                    <a:pt x="46227" y="15140"/>
                  </a:cubicBezTo>
                  <a:cubicBezTo>
                    <a:pt x="45323" y="15140"/>
                    <a:pt x="44416" y="15030"/>
                    <a:pt x="43534" y="14924"/>
                  </a:cubicBezTo>
                  <a:cubicBezTo>
                    <a:pt x="42640" y="14817"/>
                    <a:pt x="41716" y="14703"/>
                    <a:pt x="40790" y="14703"/>
                  </a:cubicBezTo>
                  <a:cubicBezTo>
                    <a:pt x="40725" y="14703"/>
                    <a:pt x="40661" y="14704"/>
                    <a:pt x="40597" y="14705"/>
                  </a:cubicBezTo>
                  <a:cubicBezTo>
                    <a:pt x="40194" y="14705"/>
                    <a:pt x="39756" y="14740"/>
                    <a:pt x="39221" y="14810"/>
                  </a:cubicBezTo>
                  <a:cubicBezTo>
                    <a:pt x="38897" y="14845"/>
                    <a:pt x="38555" y="14898"/>
                    <a:pt x="38222" y="14941"/>
                  </a:cubicBezTo>
                  <a:cubicBezTo>
                    <a:pt x="37419" y="15058"/>
                    <a:pt x="36604" y="15177"/>
                    <a:pt x="35798" y="15177"/>
                  </a:cubicBezTo>
                  <a:cubicBezTo>
                    <a:pt x="35089" y="15177"/>
                    <a:pt x="34388" y="15085"/>
                    <a:pt x="33707" y="14819"/>
                  </a:cubicBezTo>
                  <a:cubicBezTo>
                    <a:pt x="32068" y="14170"/>
                    <a:pt x="31200" y="12837"/>
                    <a:pt x="30288" y="11426"/>
                  </a:cubicBezTo>
                  <a:cubicBezTo>
                    <a:pt x="29859" y="10769"/>
                    <a:pt x="29420" y="10085"/>
                    <a:pt x="28894" y="9471"/>
                  </a:cubicBezTo>
                  <a:cubicBezTo>
                    <a:pt x="26974" y="7236"/>
                    <a:pt x="24231" y="5947"/>
                    <a:pt x="21373" y="5947"/>
                  </a:cubicBezTo>
                  <a:cubicBezTo>
                    <a:pt x="20785" y="5947"/>
                    <a:pt x="20198" y="6009"/>
                    <a:pt x="19620" y="6114"/>
                  </a:cubicBezTo>
                  <a:cubicBezTo>
                    <a:pt x="17358" y="6552"/>
                    <a:pt x="15298" y="7569"/>
                    <a:pt x="13299" y="8560"/>
                  </a:cubicBezTo>
                  <a:cubicBezTo>
                    <a:pt x="11064" y="9655"/>
                    <a:pt x="8749" y="10795"/>
                    <a:pt x="6225" y="11067"/>
                  </a:cubicBezTo>
                  <a:cubicBezTo>
                    <a:pt x="5645" y="11129"/>
                    <a:pt x="5115" y="11158"/>
                    <a:pt x="4635" y="11158"/>
                  </a:cubicBezTo>
                  <a:cubicBezTo>
                    <a:pt x="2496" y="11158"/>
                    <a:pt x="1330" y="10598"/>
                    <a:pt x="965" y="10032"/>
                  </a:cubicBezTo>
                  <a:cubicBezTo>
                    <a:pt x="623" y="9506"/>
                    <a:pt x="728" y="8770"/>
                    <a:pt x="1263" y="7832"/>
                  </a:cubicBezTo>
                  <a:cubicBezTo>
                    <a:pt x="3428" y="4097"/>
                    <a:pt x="9644" y="2739"/>
                    <a:pt x="14176" y="1748"/>
                  </a:cubicBezTo>
                  <a:lnTo>
                    <a:pt x="14193" y="1739"/>
                  </a:lnTo>
                  <a:cubicBezTo>
                    <a:pt x="14982" y="1573"/>
                    <a:pt x="15727" y="1406"/>
                    <a:pt x="16394" y="1240"/>
                  </a:cubicBezTo>
                  <a:cubicBezTo>
                    <a:pt x="18158" y="811"/>
                    <a:pt x="19756" y="594"/>
                    <a:pt x="21259" y="594"/>
                  </a:cubicBezTo>
                  <a:close/>
                  <a:moveTo>
                    <a:pt x="21265" y="0"/>
                  </a:moveTo>
                  <a:cubicBezTo>
                    <a:pt x="19714" y="0"/>
                    <a:pt x="18068" y="226"/>
                    <a:pt x="16253" y="670"/>
                  </a:cubicBezTo>
                  <a:cubicBezTo>
                    <a:pt x="15596" y="836"/>
                    <a:pt x="14859" y="994"/>
                    <a:pt x="14079" y="1170"/>
                  </a:cubicBezTo>
                  <a:lnTo>
                    <a:pt x="14044" y="1170"/>
                  </a:lnTo>
                  <a:cubicBezTo>
                    <a:pt x="9407" y="2186"/>
                    <a:pt x="3043" y="3580"/>
                    <a:pt x="755" y="7534"/>
                  </a:cubicBezTo>
                  <a:cubicBezTo>
                    <a:pt x="97" y="8682"/>
                    <a:pt x="1" y="9629"/>
                    <a:pt x="474" y="10348"/>
                  </a:cubicBezTo>
                  <a:cubicBezTo>
                    <a:pt x="1225" y="11507"/>
                    <a:pt x="3255" y="11732"/>
                    <a:pt x="4735" y="11732"/>
                  </a:cubicBezTo>
                  <a:cubicBezTo>
                    <a:pt x="5449" y="11732"/>
                    <a:pt x="6035" y="11680"/>
                    <a:pt x="6286" y="11654"/>
                  </a:cubicBezTo>
                  <a:cubicBezTo>
                    <a:pt x="8925" y="11373"/>
                    <a:pt x="11274" y="10208"/>
                    <a:pt x="13562" y="9085"/>
                  </a:cubicBezTo>
                  <a:cubicBezTo>
                    <a:pt x="15526" y="8112"/>
                    <a:pt x="17551" y="7113"/>
                    <a:pt x="19734" y="6692"/>
                  </a:cubicBezTo>
                  <a:cubicBezTo>
                    <a:pt x="20274" y="6589"/>
                    <a:pt x="20820" y="6539"/>
                    <a:pt x="21364" y="6539"/>
                  </a:cubicBezTo>
                  <a:cubicBezTo>
                    <a:pt x="24012" y="6539"/>
                    <a:pt x="26622" y="7733"/>
                    <a:pt x="28447" y="9857"/>
                  </a:cubicBezTo>
                  <a:cubicBezTo>
                    <a:pt x="28947" y="10436"/>
                    <a:pt x="29376" y="11102"/>
                    <a:pt x="29797" y="11742"/>
                  </a:cubicBezTo>
                  <a:cubicBezTo>
                    <a:pt x="30718" y="13171"/>
                    <a:pt x="31673" y="14652"/>
                    <a:pt x="33497" y="15362"/>
                  </a:cubicBezTo>
                  <a:cubicBezTo>
                    <a:pt x="34180" y="15634"/>
                    <a:pt x="34934" y="15765"/>
                    <a:pt x="35802" y="15765"/>
                  </a:cubicBezTo>
                  <a:cubicBezTo>
                    <a:pt x="36644" y="15765"/>
                    <a:pt x="37485" y="15643"/>
                    <a:pt x="38309" y="15529"/>
                  </a:cubicBezTo>
                  <a:cubicBezTo>
                    <a:pt x="38599" y="15485"/>
                    <a:pt x="38958" y="15432"/>
                    <a:pt x="39291" y="15388"/>
                  </a:cubicBezTo>
                  <a:cubicBezTo>
                    <a:pt x="39808" y="15327"/>
                    <a:pt x="40220" y="15292"/>
                    <a:pt x="40606" y="15292"/>
                  </a:cubicBezTo>
                  <a:cubicBezTo>
                    <a:pt x="40671" y="15291"/>
                    <a:pt x="40737" y="15290"/>
                    <a:pt x="40802" y="15290"/>
                  </a:cubicBezTo>
                  <a:cubicBezTo>
                    <a:pt x="41686" y="15290"/>
                    <a:pt x="42581" y="15396"/>
                    <a:pt x="43446" y="15502"/>
                  </a:cubicBezTo>
                  <a:lnTo>
                    <a:pt x="43464" y="15502"/>
                  </a:lnTo>
                  <a:cubicBezTo>
                    <a:pt x="44369" y="15613"/>
                    <a:pt x="45299" y="15728"/>
                    <a:pt x="46237" y="15728"/>
                  </a:cubicBezTo>
                  <a:cubicBezTo>
                    <a:pt x="46781" y="15728"/>
                    <a:pt x="47327" y="15690"/>
                    <a:pt x="47873" y="15590"/>
                  </a:cubicBezTo>
                  <a:cubicBezTo>
                    <a:pt x="48838" y="15415"/>
                    <a:pt x="49504" y="14959"/>
                    <a:pt x="49854" y="14223"/>
                  </a:cubicBezTo>
                  <a:cubicBezTo>
                    <a:pt x="50450" y="12987"/>
                    <a:pt x="49942" y="11233"/>
                    <a:pt x="49267" y="10006"/>
                  </a:cubicBezTo>
                  <a:cubicBezTo>
                    <a:pt x="48136" y="7920"/>
                    <a:pt x="45787" y="6517"/>
                    <a:pt x="43297" y="6429"/>
                  </a:cubicBezTo>
                  <a:cubicBezTo>
                    <a:pt x="43001" y="6419"/>
                    <a:pt x="42711" y="6415"/>
                    <a:pt x="42425" y="6415"/>
                  </a:cubicBezTo>
                  <a:cubicBezTo>
                    <a:pt x="41982" y="6415"/>
                    <a:pt x="41549" y="6424"/>
                    <a:pt x="41123" y="6429"/>
                  </a:cubicBezTo>
                  <a:cubicBezTo>
                    <a:pt x="40791" y="6434"/>
                    <a:pt x="40465" y="6438"/>
                    <a:pt x="40145" y="6438"/>
                  </a:cubicBezTo>
                  <a:cubicBezTo>
                    <a:pt x="38514" y="6438"/>
                    <a:pt x="37007" y="6332"/>
                    <a:pt x="35285" y="5614"/>
                  </a:cubicBezTo>
                  <a:cubicBezTo>
                    <a:pt x="33847" y="5009"/>
                    <a:pt x="32480" y="4185"/>
                    <a:pt x="31147" y="3387"/>
                  </a:cubicBezTo>
                  <a:cubicBezTo>
                    <a:pt x="30148" y="2783"/>
                    <a:pt x="29113" y="2160"/>
                    <a:pt x="28044" y="1634"/>
                  </a:cubicBezTo>
                  <a:cubicBezTo>
                    <a:pt x="25830" y="538"/>
                    <a:pt x="23661" y="0"/>
                    <a:pt x="21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7"/>
          <p:cNvPicPr preferRelativeResize="0"/>
          <p:nvPr/>
        </p:nvPicPr>
        <p:blipFill rotWithShape="1">
          <a:blip r:embed="rId2">
            <a:alphaModFix/>
          </a:blip>
          <a:srcRect t="15132" b="472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7"/>
          <p:cNvSpPr/>
          <p:nvPr/>
        </p:nvSpPr>
        <p:spPr>
          <a:xfrm>
            <a:off x="0" y="-4875"/>
            <a:ext cx="9144000" cy="5143500"/>
          </a:xfrm>
          <a:prstGeom prst="rect">
            <a:avLst/>
          </a:prstGeom>
          <a:solidFill>
            <a:srgbClr val="F1EAEA">
              <a:alpha val="65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title"/>
          </p:nvPr>
        </p:nvSpPr>
        <p:spPr>
          <a:xfrm>
            <a:off x="845037" y="1066475"/>
            <a:ext cx="356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23" name="Google Shape;123;p7"/>
          <p:cNvSpPr txBox="1">
            <a:spLocks noGrp="1"/>
          </p:cNvSpPr>
          <p:nvPr>
            <p:ph type="subTitle" idx="1"/>
          </p:nvPr>
        </p:nvSpPr>
        <p:spPr>
          <a:xfrm>
            <a:off x="842987" y="1728325"/>
            <a:ext cx="3566400" cy="23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grpSp>
        <p:nvGrpSpPr>
          <p:cNvPr id="124" name="Google Shape;124;p7"/>
          <p:cNvGrpSpPr/>
          <p:nvPr/>
        </p:nvGrpSpPr>
        <p:grpSpPr>
          <a:xfrm>
            <a:off x="7939183" y="-615377"/>
            <a:ext cx="1704094" cy="1965924"/>
            <a:chOff x="7939183" y="-615377"/>
            <a:chExt cx="1704094" cy="1965924"/>
          </a:xfrm>
        </p:grpSpPr>
        <p:sp>
          <p:nvSpPr>
            <p:cNvPr id="125" name="Google Shape;125;p7"/>
            <p:cNvSpPr/>
            <p:nvPr/>
          </p:nvSpPr>
          <p:spPr>
            <a:xfrm rot="9900026">
              <a:off x="8253071" y="-490856"/>
              <a:ext cx="1188275" cy="1716883"/>
            </a:xfrm>
            <a:custGeom>
              <a:avLst/>
              <a:gdLst/>
              <a:ahLst/>
              <a:cxnLst/>
              <a:rect l="l" t="t" r="r" b="b"/>
              <a:pathLst>
                <a:path w="39177" h="56605" extrusionOk="0">
                  <a:moveTo>
                    <a:pt x="7531" y="553"/>
                  </a:moveTo>
                  <a:cubicBezTo>
                    <a:pt x="8767" y="553"/>
                    <a:pt x="9985" y="798"/>
                    <a:pt x="11072" y="1263"/>
                  </a:cubicBezTo>
                  <a:cubicBezTo>
                    <a:pt x="13246" y="2201"/>
                    <a:pt x="15008" y="3963"/>
                    <a:pt x="16709" y="5672"/>
                  </a:cubicBezTo>
                  <a:cubicBezTo>
                    <a:pt x="18585" y="7548"/>
                    <a:pt x="20522" y="9503"/>
                    <a:pt x="23064" y="10389"/>
                  </a:cubicBezTo>
                  <a:cubicBezTo>
                    <a:pt x="24064" y="10739"/>
                    <a:pt x="25124" y="10906"/>
                    <a:pt x="26150" y="11072"/>
                  </a:cubicBezTo>
                  <a:cubicBezTo>
                    <a:pt x="27333" y="11256"/>
                    <a:pt x="28552" y="11449"/>
                    <a:pt x="29648" y="11931"/>
                  </a:cubicBezTo>
                  <a:cubicBezTo>
                    <a:pt x="32041" y="12966"/>
                    <a:pt x="33663" y="15263"/>
                    <a:pt x="34811" y="17139"/>
                  </a:cubicBezTo>
                  <a:cubicBezTo>
                    <a:pt x="37520" y="21574"/>
                    <a:pt x="38616" y="25475"/>
                    <a:pt x="38169" y="29061"/>
                  </a:cubicBezTo>
                  <a:cubicBezTo>
                    <a:pt x="37949" y="30753"/>
                    <a:pt x="37371" y="32418"/>
                    <a:pt x="36819" y="34014"/>
                  </a:cubicBezTo>
                  <a:cubicBezTo>
                    <a:pt x="36556" y="34768"/>
                    <a:pt x="36284" y="35557"/>
                    <a:pt x="36047" y="36337"/>
                  </a:cubicBezTo>
                  <a:cubicBezTo>
                    <a:pt x="34680" y="40913"/>
                    <a:pt x="34583" y="45822"/>
                    <a:pt x="35758" y="50538"/>
                  </a:cubicBezTo>
                  <a:cubicBezTo>
                    <a:pt x="35846" y="50898"/>
                    <a:pt x="35959" y="51266"/>
                    <a:pt x="36073" y="51625"/>
                  </a:cubicBezTo>
                  <a:cubicBezTo>
                    <a:pt x="36538" y="53080"/>
                    <a:pt x="36976" y="54457"/>
                    <a:pt x="35679" y="55500"/>
                  </a:cubicBezTo>
                  <a:cubicBezTo>
                    <a:pt x="35223" y="55868"/>
                    <a:pt x="34592" y="56052"/>
                    <a:pt x="33794" y="56052"/>
                  </a:cubicBezTo>
                  <a:cubicBezTo>
                    <a:pt x="32374" y="56052"/>
                    <a:pt x="30779" y="55447"/>
                    <a:pt x="29841" y="54930"/>
                  </a:cubicBezTo>
                  <a:cubicBezTo>
                    <a:pt x="27544" y="53650"/>
                    <a:pt x="25799" y="51476"/>
                    <a:pt x="24335" y="49539"/>
                  </a:cubicBezTo>
                  <a:cubicBezTo>
                    <a:pt x="23888" y="48952"/>
                    <a:pt x="23433" y="48355"/>
                    <a:pt x="22985" y="47759"/>
                  </a:cubicBezTo>
                  <a:cubicBezTo>
                    <a:pt x="20171" y="44042"/>
                    <a:pt x="17270" y="40203"/>
                    <a:pt x="14579" y="36311"/>
                  </a:cubicBezTo>
                  <a:cubicBezTo>
                    <a:pt x="10984" y="31103"/>
                    <a:pt x="8328" y="26606"/>
                    <a:pt x="6216" y="22170"/>
                  </a:cubicBezTo>
                  <a:cubicBezTo>
                    <a:pt x="4901" y="19400"/>
                    <a:pt x="3787" y="16595"/>
                    <a:pt x="2902" y="13834"/>
                  </a:cubicBezTo>
                  <a:cubicBezTo>
                    <a:pt x="2429" y="12335"/>
                    <a:pt x="2060" y="10818"/>
                    <a:pt x="1657" y="9012"/>
                  </a:cubicBezTo>
                  <a:cubicBezTo>
                    <a:pt x="1543" y="8513"/>
                    <a:pt x="1420" y="8013"/>
                    <a:pt x="1298" y="7531"/>
                  </a:cubicBezTo>
                  <a:cubicBezTo>
                    <a:pt x="1192" y="7101"/>
                    <a:pt x="1079" y="6645"/>
                    <a:pt x="973" y="6198"/>
                  </a:cubicBezTo>
                  <a:cubicBezTo>
                    <a:pt x="947" y="6076"/>
                    <a:pt x="921" y="5953"/>
                    <a:pt x="886" y="5830"/>
                  </a:cubicBezTo>
                  <a:cubicBezTo>
                    <a:pt x="728" y="5181"/>
                    <a:pt x="553" y="4445"/>
                    <a:pt x="640" y="3805"/>
                  </a:cubicBezTo>
                  <a:cubicBezTo>
                    <a:pt x="754" y="3025"/>
                    <a:pt x="1517" y="2560"/>
                    <a:pt x="2201" y="2157"/>
                  </a:cubicBezTo>
                  <a:lnTo>
                    <a:pt x="2218" y="2139"/>
                  </a:lnTo>
                  <a:cubicBezTo>
                    <a:pt x="2306" y="2087"/>
                    <a:pt x="2393" y="2034"/>
                    <a:pt x="2481" y="1982"/>
                  </a:cubicBezTo>
                  <a:cubicBezTo>
                    <a:pt x="3331" y="1447"/>
                    <a:pt x="4269" y="1061"/>
                    <a:pt x="5269" y="816"/>
                  </a:cubicBezTo>
                  <a:cubicBezTo>
                    <a:pt x="6014" y="640"/>
                    <a:pt x="6768" y="553"/>
                    <a:pt x="7531" y="553"/>
                  </a:cubicBezTo>
                  <a:close/>
                  <a:moveTo>
                    <a:pt x="7531" y="0"/>
                  </a:moveTo>
                  <a:cubicBezTo>
                    <a:pt x="6733" y="0"/>
                    <a:pt x="5926" y="97"/>
                    <a:pt x="5137" y="290"/>
                  </a:cubicBezTo>
                  <a:cubicBezTo>
                    <a:pt x="4085" y="544"/>
                    <a:pt x="3086" y="956"/>
                    <a:pt x="2192" y="1517"/>
                  </a:cubicBezTo>
                  <a:cubicBezTo>
                    <a:pt x="2104" y="1570"/>
                    <a:pt x="2017" y="1622"/>
                    <a:pt x="1920" y="1684"/>
                  </a:cubicBezTo>
                  <a:cubicBezTo>
                    <a:pt x="1131" y="2157"/>
                    <a:pt x="246" y="2692"/>
                    <a:pt x="97" y="3735"/>
                  </a:cubicBezTo>
                  <a:cubicBezTo>
                    <a:pt x="0" y="4471"/>
                    <a:pt x="184" y="5260"/>
                    <a:pt x="351" y="5953"/>
                  </a:cubicBezTo>
                  <a:lnTo>
                    <a:pt x="360" y="5979"/>
                  </a:lnTo>
                  <a:cubicBezTo>
                    <a:pt x="386" y="6093"/>
                    <a:pt x="412" y="6207"/>
                    <a:pt x="439" y="6321"/>
                  </a:cubicBezTo>
                  <a:cubicBezTo>
                    <a:pt x="544" y="6768"/>
                    <a:pt x="658" y="7224"/>
                    <a:pt x="772" y="7680"/>
                  </a:cubicBezTo>
                  <a:cubicBezTo>
                    <a:pt x="894" y="8153"/>
                    <a:pt x="1017" y="8644"/>
                    <a:pt x="1122" y="9135"/>
                  </a:cubicBezTo>
                  <a:cubicBezTo>
                    <a:pt x="1526" y="10958"/>
                    <a:pt x="1894" y="12475"/>
                    <a:pt x="2385" y="14000"/>
                  </a:cubicBezTo>
                  <a:cubicBezTo>
                    <a:pt x="3270" y="16788"/>
                    <a:pt x="4392" y="19611"/>
                    <a:pt x="5716" y="22398"/>
                  </a:cubicBezTo>
                  <a:cubicBezTo>
                    <a:pt x="7846" y="26869"/>
                    <a:pt x="10520" y="31393"/>
                    <a:pt x="14131" y="36617"/>
                  </a:cubicBezTo>
                  <a:cubicBezTo>
                    <a:pt x="16832" y="40527"/>
                    <a:pt x="19733" y="44376"/>
                    <a:pt x="22547" y="48092"/>
                  </a:cubicBezTo>
                  <a:cubicBezTo>
                    <a:pt x="22994" y="48680"/>
                    <a:pt x="23450" y="49276"/>
                    <a:pt x="23897" y="49872"/>
                  </a:cubicBezTo>
                  <a:cubicBezTo>
                    <a:pt x="25396" y="51853"/>
                    <a:pt x="27184" y="54080"/>
                    <a:pt x="29578" y="55404"/>
                  </a:cubicBezTo>
                  <a:cubicBezTo>
                    <a:pt x="30577" y="55956"/>
                    <a:pt x="32278" y="56605"/>
                    <a:pt x="33794" y="56605"/>
                  </a:cubicBezTo>
                  <a:cubicBezTo>
                    <a:pt x="34706" y="56605"/>
                    <a:pt x="35460" y="56377"/>
                    <a:pt x="36030" y="55921"/>
                  </a:cubicBezTo>
                  <a:cubicBezTo>
                    <a:pt x="37616" y="54650"/>
                    <a:pt x="37099" y="53028"/>
                    <a:pt x="36599" y="51459"/>
                  </a:cubicBezTo>
                  <a:cubicBezTo>
                    <a:pt x="36485" y="51117"/>
                    <a:pt x="36372" y="50749"/>
                    <a:pt x="36284" y="50407"/>
                  </a:cubicBezTo>
                  <a:cubicBezTo>
                    <a:pt x="35135" y="45787"/>
                    <a:pt x="35241" y="40974"/>
                    <a:pt x="36573" y="36495"/>
                  </a:cubicBezTo>
                  <a:cubicBezTo>
                    <a:pt x="36801" y="35723"/>
                    <a:pt x="37073" y="34952"/>
                    <a:pt x="37336" y="34198"/>
                  </a:cubicBezTo>
                  <a:cubicBezTo>
                    <a:pt x="37906" y="32567"/>
                    <a:pt x="38493" y="30884"/>
                    <a:pt x="38712" y="29131"/>
                  </a:cubicBezTo>
                  <a:cubicBezTo>
                    <a:pt x="39177" y="25414"/>
                    <a:pt x="38055" y="21399"/>
                    <a:pt x="35276" y="16858"/>
                  </a:cubicBezTo>
                  <a:cubicBezTo>
                    <a:pt x="34092" y="14903"/>
                    <a:pt x="32400" y="12528"/>
                    <a:pt x="29867" y="11423"/>
                  </a:cubicBezTo>
                  <a:cubicBezTo>
                    <a:pt x="28710" y="10923"/>
                    <a:pt x="27447" y="10722"/>
                    <a:pt x="26229" y="10529"/>
                  </a:cubicBezTo>
                  <a:cubicBezTo>
                    <a:pt x="25230" y="10371"/>
                    <a:pt x="24204" y="10204"/>
                    <a:pt x="23248" y="9871"/>
                  </a:cubicBezTo>
                  <a:cubicBezTo>
                    <a:pt x="20820" y="9021"/>
                    <a:pt x="18927" y="7119"/>
                    <a:pt x="17094" y="5278"/>
                  </a:cubicBezTo>
                  <a:cubicBezTo>
                    <a:pt x="15359" y="3542"/>
                    <a:pt x="13562" y="1736"/>
                    <a:pt x="11282" y="754"/>
                  </a:cubicBezTo>
                  <a:cubicBezTo>
                    <a:pt x="10134" y="263"/>
                    <a:pt x="8837" y="0"/>
                    <a:pt x="7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7"/>
            <p:cNvSpPr/>
            <p:nvPr/>
          </p:nvSpPr>
          <p:spPr>
            <a:xfrm rot="9900026">
              <a:off x="8397666" y="-192462"/>
              <a:ext cx="828277" cy="1194948"/>
            </a:xfrm>
            <a:custGeom>
              <a:avLst/>
              <a:gdLst/>
              <a:ahLst/>
              <a:cxnLst/>
              <a:rect l="l" t="t" r="r" b="b"/>
              <a:pathLst>
                <a:path w="27308" h="39397" extrusionOk="0">
                  <a:moveTo>
                    <a:pt x="5287" y="544"/>
                  </a:moveTo>
                  <a:cubicBezTo>
                    <a:pt x="6146" y="544"/>
                    <a:pt x="6961" y="711"/>
                    <a:pt x="7715" y="1035"/>
                  </a:cubicBezTo>
                  <a:cubicBezTo>
                    <a:pt x="9205" y="1684"/>
                    <a:pt x="10424" y="2894"/>
                    <a:pt x="11589" y="4077"/>
                  </a:cubicBezTo>
                  <a:cubicBezTo>
                    <a:pt x="12896" y="5383"/>
                    <a:pt x="14254" y="6742"/>
                    <a:pt x="16034" y="7365"/>
                  </a:cubicBezTo>
                  <a:cubicBezTo>
                    <a:pt x="16735" y="7610"/>
                    <a:pt x="17472" y="7724"/>
                    <a:pt x="18182" y="7838"/>
                  </a:cubicBezTo>
                  <a:cubicBezTo>
                    <a:pt x="18997" y="7969"/>
                    <a:pt x="19839" y="8101"/>
                    <a:pt x="20584" y="8425"/>
                  </a:cubicBezTo>
                  <a:cubicBezTo>
                    <a:pt x="22223" y="9135"/>
                    <a:pt x="23336" y="10713"/>
                    <a:pt x="24125" y="12011"/>
                  </a:cubicBezTo>
                  <a:cubicBezTo>
                    <a:pt x="25992" y="15061"/>
                    <a:pt x="26746" y="17744"/>
                    <a:pt x="26440" y="20216"/>
                  </a:cubicBezTo>
                  <a:cubicBezTo>
                    <a:pt x="26290" y="21382"/>
                    <a:pt x="25896" y="22530"/>
                    <a:pt x="25510" y="23635"/>
                  </a:cubicBezTo>
                  <a:cubicBezTo>
                    <a:pt x="25326" y="24161"/>
                    <a:pt x="25133" y="24696"/>
                    <a:pt x="24976" y="25239"/>
                  </a:cubicBezTo>
                  <a:cubicBezTo>
                    <a:pt x="24029" y="28421"/>
                    <a:pt x="23959" y="31840"/>
                    <a:pt x="24774" y="35127"/>
                  </a:cubicBezTo>
                  <a:cubicBezTo>
                    <a:pt x="24835" y="35382"/>
                    <a:pt x="24914" y="35636"/>
                    <a:pt x="24993" y="35890"/>
                  </a:cubicBezTo>
                  <a:cubicBezTo>
                    <a:pt x="25335" y="36951"/>
                    <a:pt x="25607" y="37792"/>
                    <a:pt x="24748" y="38476"/>
                  </a:cubicBezTo>
                  <a:cubicBezTo>
                    <a:pt x="24417" y="38743"/>
                    <a:pt x="23974" y="38849"/>
                    <a:pt x="23491" y="38849"/>
                  </a:cubicBezTo>
                  <a:cubicBezTo>
                    <a:pt x="22564" y="38849"/>
                    <a:pt x="21492" y="38459"/>
                    <a:pt x="20794" y="38073"/>
                  </a:cubicBezTo>
                  <a:cubicBezTo>
                    <a:pt x="19225" y="37205"/>
                    <a:pt x="18015" y="35706"/>
                    <a:pt x="17007" y="34365"/>
                  </a:cubicBezTo>
                  <a:cubicBezTo>
                    <a:pt x="9792" y="24818"/>
                    <a:pt x="4980" y="13676"/>
                    <a:pt x="667" y="3095"/>
                  </a:cubicBezTo>
                  <a:cubicBezTo>
                    <a:pt x="614" y="2973"/>
                    <a:pt x="562" y="2841"/>
                    <a:pt x="570" y="2736"/>
                  </a:cubicBezTo>
                  <a:cubicBezTo>
                    <a:pt x="579" y="2587"/>
                    <a:pt x="711" y="2438"/>
                    <a:pt x="851" y="2306"/>
                  </a:cubicBezTo>
                  <a:cubicBezTo>
                    <a:pt x="1999" y="1184"/>
                    <a:pt x="3612" y="544"/>
                    <a:pt x="5287" y="544"/>
                  </a:cubicBezTo>
                  <a:close/>
                  <a:moveTo>
                    <a:pt x="5287" y="1"/>
                  </a:moveTo>
                  <a:cubicBezTo>
                    <a:pt x="3472" y="1"/>
                    <a:pt x="1719" y="693"/>
                    <a:pt x="465" y="1912"/>
                  </a:cubicBezTo>
                  <a:cubicBezTo>
                    <a:pt x="263" y="2113"/>
                    <a:pt x="44" y="2359"/>
                    <a:pt x="18" y="2692"/>
                  </a:cubicBezTo>
                  <a:cubicBezTo>
                    <a:pt x="0" y="2929"/>
                    <a:pt x="88" y="3130"/>
                    <a:pt x="158" y="3297"/>
                  </a:cubicBezTo>
                  <a:cubicBezTo>
                    <a:pt x="4489" y="13922"/>
                    <a:pt x="9319" y="25090"/>
                    <a:pt x="16569" y="34698"/>
                  </a:cubicBezTo>
                  <a:cubicBezTo>
                    <a:pt x="17612" y="36074"/>
                    <a:pt x="18857" y="37626"/>
                    <a:pt x="20531" y="38555"/>
                  </a:cubicBezTo>
                  <a:cubicBezTo>
                    <a:pt x="21232" y="38941"/>
                    <a:pt x="22425" y="39397"/>
                    <a:pt x="23494" y="39397"/>
                  </a:cubicBezTo>
                  <a:cubicBezTo>
                    <a:pt x="24152" y="39397"/>
                    <a:pt x="24686" y="39230"/>
                    <a:pt x="25090" y="38906"/>
                  </a:cubicBezTo>
                  <a:cubicBezTo>
                    <a:pt x="26238" y="37985"/>
                    <a:pt x="25843" y="36732"/>
                    <a:pt x="25519" y="35715"/>
                  </a:cubicBezTo>
                  <a:cubicBezTo>
                    <a:pt x="25440" y="35478"/>
                    <a:pt x="25361" y="35233"/>
                    <a:pt x="25300" y="34996"/>
                  </a:cubicBezTo>
                  <a:cubicBezTo>
                    <a:pt x="24511" y="31805"/>
                    <a:pt x="24581" y="28491"/>
                    <a:pt x="25502" y="25397"/>
                  </a:cubicBezTo>
                  <a:cubicBezTo>
                    <a:pt x="25659" y="24871"/>
                    <a:pt x="25843" y="24327"/>
                    <a:pt x="26028" y="23810"/>
                  </a:cubicBezTo>
                  <a:cubicBezTo>
                    <a:pt x="26422" y="22679"/>
                    <a:pt x="26834" y="21505"/>
                    <a:pt x="26983" y="20286"/>
                  </a:cubicBezTo>
                  <a:cubicBezTo>
                    <a:pt x="27307" y="17691"/>
                    <a:pt x="26527" y="14886"/>
                    <a:pt x="24599" y="11721"/>
                  </a:cubicBezTo>
                  <a:cubicBezTo>
                    <a:pt x="23766" y="10363"/>
                    <a:pt x="22582" y="8697"/>
                    <a:pt x="20803" y="7926"/>
                  </a:cubicBezTo>
                  <a:cubicBezTo>
                    <a:pt x="19996" y="7575"/>
                    <a:pt x="19120" y="7435"/>
                    <a:pt x="18269" y="7294"/>
                  </a:cubicBezTo>
                  <a:cubicBezTo>
                    <a:pt x="17577" y="7189"/>
                    <a:pt x="16867" y="7075"/>
                    <a:pt x="16209" y="6847"/>
                  </a:cubicBezTo>
                  <a:cubicBezTo>
                    <a:pt x="14552" y="6269"/>
                    <a:pt x="13246" y="4954"/>
                    <a:pt x="11984" y="3683"/>
                  </a:cubicBezTo>
                  <a:cubicBezTo>
                    <a:pt x="10774" y="2473"/>
                    <a:pt x="9521" y="1219"/>
                    <a:pt x="7925" y="536"/>
                  </a:cubicBezTo>
                  <a:cubicBezTo>
                    <a:pt x="7110" y="176"/>
                    <a:pt x="6225" y="1"/>
                    <a:pt x="5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7"/>
            <p:cNvSpPr/>
            <p:nvPr/>
          </p:nvSpPr>
          <p:spPr>
            <a:xfrm rot="9900026">
              <a:off x="8028667" y="405321"/>
              <a:ext cx="1025853" cy="826548"/>
            </a:xfrm>
            <a:custGeom>
              <a:avLst/>
              <a:gdLst/>
              <a:ahLst/>
              <a:cxnLst/>
              <a:rect l="l" t="t" r="r" b="b"/>
              <a:pathLst>
                <a:path w="33822" h="27251" extrusionOk="0">
                  <a:moveTo>
                    <a:pt x="17519" y="554"/>
                  </a:moveTo>
                  <a:cubicBezTo>
                    <a:pt x="17756" y="554"/>
                    <a:pt x="17995" y="560"/>
                    <a:pt x="18235" y="574"/>
                  </a:cubicBezTo>
                  <a:cubicBezTo>
                    <a:pt x="21566" y="767"/>
                    <a:pt x="24660" y="2187"/>
                    <a:pt x="26992" y="3397"/>
                  </a:cubicBezTo>
                  <a:cubicBezTo>
                    <a:pt x="28605" y="4247"/>
                    <a:pt x="30271" y="5220"/>
                    <a:pt x="31463" y="6649"/>
                  </a:cubicBezTo>
                  <a:cubicBezTo>
                    <a:pt x="32734" y="8175"/>
                    <a:pt x="33243" y="10094"/>
                    <a:pt x="32796" y="11664"/>
                  </a:cubicBezTo>
                  <a:cubicBezTo>
                    <a:pt x="31849" y="14933"/>
                    <a:pt x="27553" y="15784"/>
                    <a:pt x="25747" y="16003"/>
                  </a:cubicBezTo>
                  <a:cubicBezTo>
                    <a:pt x="25230" y="16064"/>
                    <a:pt x="24704" y="16108"/>
                    <a:pt x="24196" y="16161"/>
                  </a:cubicBezTo>
                  <a:cubicBezTo>
                    <a:pt x="21619" y="16406"/>
                    <a:pt x="18954" y="16660"/>
                    <a:pt x="16920" y="18273"/>
                  </a:cubicBezTo>
                  <a:cubicBezTo>
                    <a:pt x="16262" y="18799"/>
                    <a:pt x="15421" y="19667"/>
                    <a:pt x="14439" y="20675"/>
                  </a:cubicBezTo>
                  <a:cubicBezTo>
                    <a:pt x="11976" y="23218"/>
                    <a:pt x="8609" y="26698"/>
                    <a:pt x="5927" y="26698"/>
                  </a:cubicBezTo>
                  <a:cubicBezTo>
                    <a:pt x="5778" y="26698"/>
                    <a:pt x="5620" y="26689"/>
                    <a:pt x="5480" y="26663"/>
                  </a:cubicBezTo>
                  <a:cubicBezTo>
                    <a:pt x="4428" y="26496"/>
                    <a:pt x="3551" y="25707"/>
                    <a:pt x="2876" y="24305"/>
                  </a:cubicBezTo>
                  <a:cubicBezTo>
                    <a:pt x="1912" y="22332"/>
                    <a:pt x="2499" y="18519"/>
                    <a:pt x="4524" y="13566"/>
                  </a:cubicBezTo>
                  <a:cubicBezTo>
                    <a:pt x="6269" y="9297"/>
                    <a:pt x="8644" y="5290"/>
                    <a:pt x="9994" y="3695"/>
                  </a:cubicBezTo>
                  <a:cubicBezTo>
                    <a:pt x="11679" y="1701"/>
                    <a:pt x="14451" y="554"/>
                    <a:pt x="17519" y="554"/>
                  </a:cubicBezTo>
                  <a:close/>
                  <a:moveTo>
                    <a:pt x="17526" y="1"/>
                  </a:moveTo>
                  <a:cubicBezTo>
                    <a:pt x="14293" y="1"/>
                    <a:pt x="11366" y="1218"/>
                    <a:pt x="9574" y="3336"/>
                  </a:cubicBezTo>
                  <a:cubicBezTo>
                    <a:pt x="6716" y="6719"/>
                    <a:pt x="1" y="19658"/>
                    <a:pt x="2377" y="24541"/>
                  </a:cubicBezTo>
                  <a:cubicBezTo>
                    <a:pt x="3148" y="26110"/>
                    <a:pt x="4156" y="27013"/>
                    <a:pt x="5392" y="27206"/>
                  </a:cubicBezTo>
                  <a:cubicBezTo>
                    <a:pt x="5568" y="27233"/>
                    <a:pt x="5743" y="27250"/>
                    <a:pt x="5927" y="27250"/>
                  </a:cubicBezTo>
                  <a:cubicBezTo>
                    <a:pt x="8837" y="27250"/>
                    <a:pt x="12309" y="23665"/>
                    <a:pt x="14842" y="21052"/>
                  </a:cubicBezTo>
                  <a:cubicBezTo>
                    <a:pt x="15798" y="20062"/>
                    <a:pt x="16631" y="19203"/>
                    <a:pt x="17262" y="18703"/>
                  </a:cubicBezTo>
                  <a:cubicBezTo>
                    <a:pt x="19173" y="17186"/>
                    <a:pt x="21750" y="16941"/>
                    <a:pt x="24257" y="16704"/>
                  </a:cubicBezTo>
                  <a:cubicBezTo>
                    <a:pt x="24766" y="16660"/>
                    <a:pt x="25300" y="16608"/>
                    <a:pt x="25809" y="16546"/>
                  </a:cubicBezTo>
                  <a:cubicBezTo>
                    <a:pt x="27729" y="16318"/>
                    <a:pt x="32287" y="15398"/>
                    <a:pt x="33322" y="11813"/>
                  </a:cubicBezTo>
                  <a:cubicBezTo>
                    <a:pt x="33821" y="10068"/>
                    <a:pt x="33269" y="7955"/>
                    <a:pt x="31884" y="6299"/>
                  </a:cubicBezTo>
                  <a:cubicBezTo>
                    <a:pt x="30630" y="4800"/>
                    <a:pt x="28912" y="3783"/>
                    <a:pt x="27246" y="2915"/>
                  </a:cubicBezTo>
                  <a:cubicBezTo>
                    <a:pt x="24871" y="1679"/>
                    <a:pt x="21697" y="224"/>
                    <a:pt x="18270" y="22"/>
                  </a:cubicBezTo>
                  <a:cubicBezTo>
                    <a:pt x="18020" y="8"/>
                    <a:pt x="17772" y="1"/>
                    <a:pt x="17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" name="Google Shape;128;p7"/>
          <p:cNvSpPr/>
          <p:nvPr/>
        </p:nvSpPr>
        <p:spPr>
          <a:xfrm rot="-6299960">
            <a:off x="70249" y="-774344"/>
            <a:ext cx="574633" cy="1997815"/>
          </a:xfrm>
          <a:custGeom>
            <a:avLst/>
            <a:gdLst/>
            <a:ahLst/>
            <a:cxnLst/>
            <a:rect l="l" t="t" r="r" b="b"/>
            <a:pathLst>
              <a:path w="22986" h="79915" extrusionOk="0">
                <a:moveTo>
                  <a:pt x="14982" y="544"/>
                </a:moveTo>
                <a:cubicBezTo>
                  <a:pt x="15359" y="544"/>
                  <a:pt x="15718" y="596"/>
                  <a:pt x="16042" y="693"/>
                </a:cubicBezTo>
                <a:cubicBezTo>
                  <a:pt x="17042" y="1008"/>
                  <a:pt x="17769" y="1797"/>
                  <a:pt x="18190" y="3051"/>
                </a:cubicBezTo>
                <a:cubicBezTo>
                  <a:pt x="18927" y="5251"/>
                  <a:pt x="18988" y="7601"/>
                  <a:pt x="19049" y="9862"/>
                </a:cubicBezTo>
                <a:cubicBezTo>
                  <a:pt x="19093" y="11405"/>
                  <a:pt x="19128" y="12992"/>
                  <a:pt x="19382" y="14544"/>
                </a:cubicBezTo>
                <a:cubicBezTo>
                  <a:pt x="19488" y="15184"/>
                  <a:pt x="19637" y="15859"/>
                  <a:pt x="19865" y="16691"/>
                </a:cubicBezTo>
                <a:cubicBezTo>
                  <a:pt x="20005" y="17209"/>
                  <a:pt x="20163" y="17735"/>
                  <a:pt x="20312" y="18243"/>
                </a:cubicBezTo>
                <a:cubicBezTo>
                  <a:pt x="21022" y="20610"/>
                  <a:pt x="21758" y="23056"/>
                  <a:pt x="21179" y="25545"/>
                </a:cubicBezTo>
                <a:cubicBezTo>
                  <a:pt x="20513" y="28368"/>
                  <a:pt x="18576" y="30078"/>
                  <a:pt x="16516" y="31883"/>
                </a:cubicBezTo>
                <a:cubicBezTo>
                  <a:pt x="15578" y="32707"/>
                  <a:pt x="14605" y="33558"/>
                  <a:pt x="13754" y="34531"/>
                </a:cubicBezTo>
                <a:cubicBezTo>
                  <a:pt x="11545" y="37082"/>
                  <a:pt x="10160" y="40299"/>
                  <a:pt x="9871" y="43595"/>
                </a:cubicBezTo>
                <a:cubicBezTo>
                  <a:pt x="9678" y="45752"/>
                  <a:pt x="9932" y="47856"/>
                  <a:pt x="10634" y="49863"/>
                </a:cubicBezTo>
                <a:cubicBezTo>
                  <a:pt x="11843" y="53326"/>
                  <a:pt x="13939" y="56359"/>
                  <a:pt x="15964" y="59296"/>
                </a:cubicBezTo>
                <a:cubicBezTo>
                  <a:pt x="18252" y="62601"/>
                  <a:pt x="20610" y="66019"/>
                  <a:pt x="21644" y="70008"/>
                </a:cubicBezTo>
                <a:cubicBezTo>
                  <a:pt x="21767" y="70517"/>
                  <a:pt x="22205" y="72305"/>
                  <a:pt x="22310" y="74172"/>
                </a:cubicBezTo>
                <a:cubicBezTo>
                  <a:pt x="22433" y="76460"/>
                  <a:pt x="22047" y="78021"/>
                  <a:pt x="21162" y="78810"/>
                </a:cubicBezTo>
                <a:cubicBezTo>
                  <a:pt x="20741" y="79180"/>
                  <a:pt x="20200" y="79365"/>
                  <a:pt x="19541" y="79365"/>
                </a:cubicBezTo>
                <a:cubicBezTo>
                  <a:pt x="18923" y="79365"/>
                  <a:pt x="18203" y="79202"/>
                  <a:pt x="17384" y="78880"/>
                </a:cubicBezTo>
                <a:cubicBezTo>
                  <a:pt x="10862" y="76294"/>
                  <a:pt x="7241" y="66686"/>
                  <a:pt x="4594" y="59681"/>
                </a:cubicBezTo>
                <a:lnTo>
                  <a:pt x="4585" y="59664"/>
                </a:lnTo>
                <a:cubicBezTo>
                  <a:pt x="4120" y="58437"/>
                  <a:pt x="3691" y="57288"/>
                  <a:pt x="3270" y="56263"/>
                </a:cubicBezTo>
                <a:cubicBezTo>
                  <a:pt x="465" y="49363"/>
                  <a:pt x="105" y="43849"/>
                  <a:pt x="2060" y="37827"/>
                </a:cubicBezTo>
                <a:cubicBezTo>
                  <a:pt x="2639" y="36030"/>
                  <a:pt x="3384" y="34250"/>
                  <a:pt x="4112" y="32523"/>
                </a:cubicBezTo>
                <a:cubicBezTo>
                  <a:pt x="5076" y="30209"/>
                  <a:pt x="6075" y="27816"/>
                  <a:pt x="6706" y="25335"/>
                </a:cubicBezTo>
                <a:cubicBezTo>
                  <a:pt x="6934" y="24450"/>
                  <a:pt x="7083" y="23582"/>
                  <a:pt x="7162" y="22679"/>
                </a:cubicBezTo>
                <a:cubicBezTo>
                  <a:pt x="7390" y="20172"/>
                  <a:pt x="7031" y="17927"/>
                  <a:pt x="6645" y="15561"/>
                </a:cubicBezTo>
                <a:cubicBezTo>
                  <a:pt x="6470" y="14465"/>
                  <a:pt x="6286" y="13343"/>
                  <a:pt x="6154" y="12142"/>
                </a:cubicBezTo>
                <a:cubicBezTo>
                  <a:pt x="6075" y="11432"/>
                  <a:pt x="6066" y="10695"/>
                  <a:pt x="6137" y="9976"/>
                </a:cubicBezTo>
                <a:cubicBezTo>
                  <a:pt x="6400" y="6978"/>
                  <a:pt x="7899" y="4182"/>
                  <a:pt x="10143" y="2490"/>
                </a:cubicBezTo>
                <a:cubicBezTo>
                  <a:pt x="11765" y="1271"/>
                  <a:pt x="13570" y="544"/>
                  <a:pt x="14982" y="544"/>
                </a:cubicBezTo>
                <a:close/>
                <a:moveTo>
                  <a:pt x="14990" y="1"/>
                </a:moveTo>
                <a:cubicBezTo>
                  <a:pt x="13207" y="1"/>
                  <a:pt x="11236" y="980"/>
                  <a:pt x="9810" y="2052"/>
                </a:cubicBezTo>
                <a:cubicBezTo>
                  <a:pt x="6820" y="4305"/>
                  <a:pt x="5172" y="8293"/>
                  <a:pt x="5611" y="12203"/>
                </a:cubicBezTo>
                <a:cubicBezTo>
                  <a:pt x="5742" y="13413"/>
                  <a:pt x="5926" y="14552"/>
                  <a:pt x="6102" y="15648"/>
                </a:cubicBezTo>
                <a:cubicBezTo>
                  <a:pt x="6601" y="18752"/>
                  <a:pt x="7075" y="21679"/>
                  <a:pt x="6180" y="25204"/>
                </a:cubicBezTo>
                <a:cubicBezTo>
                  <a:pt x="5549" y="27641"/>
                  <a:pt x="4559" y="30016"/>
                  <a:pt x="3603" y="32322"/>
                </a:cubicBezTo>
                <a:cubicBezTo>
                  <a:pt x="2876" y="34049"/>
                  <a:pt x="2130" y="35837"/>
                  <a:pt x="1534" y="37652"/>
                </a:cubicBezTo>
                <a:cubicBezTo>
                  <a:pt x="921" y="39571"/>
                  <a:pt x="535" y="41386"/>
                  <a:pt x="368" y="43218"/>
                </a:cubicBezTo>
                <a:cubicBezTo>
                  <a:pt x="0" y="47338"/>
                  <a:pt x="763" y="51546"/>
                  <a:pt x="2762" y="56464"/>
                </a:cubicBezTo>
                <a:cubicBezTo>
                  <a:pt x="3174" y="57490"/>
                  <a:pt x="3612" y="58647"/>
                  <a:pt x="4077" y="59874"/>
                </a:cubicBezTo>
                <a:cubicBezTo>
                  <a:pt x="6759" y="66975"/>
                  <a:pt x="10441" y="76706"/>
                  <a:pt x="17182" y="79388"/>
                </a:cubicBezTo>
                <a:cubicBezTo>
                  <a:pt x="18067" y="79739"/>
                  <a:pt x="18856" y="79914"/>
                  <a:pt x="19540" y="79914"/>
                </a:cubicBezTo>
                <a:cubicBezTo>
                  <a:pt x="20338" y="79914"/>
                  <a:pt x="21004" y="79677"/>
                  <a:pt x="21521" y="79222"/>
                </a:cubicBezTo>
                <a:cubicBezTo>
                  <a:pt x="22538" y="78319"/>
                  <a:pt x="22985" y="76618"/>
                  <a:pt x="22854" y="74163"/>
                </a:cubicBezTo>
                <a:cubicBezTo>
                  <a:pt x="22749" y="72235"/>
                  <a:pt x="22302" y="70385"/>
                  <a:pt x="22170" y="69868"/>
                </a:cubicBezTo>
                <a:cubicBezTo>
                  <a:pt x="21118" y="65783"/>
                  <a:pt x="18725" y="62329"/>
                  <a:pt x="16419" y="58980"/>
                </a:cubicBezTo>
                <a:cubicBezTo>
                  <a:pt x="14412" y="56078"/>
                  <a:pt x="12343" y="53072"/>
                  <a:pt x="11151" y="49679"/>
                </a:cubicBezTo>
                <a:cubicBezTo>
                  <a:pt x="9415" y="44709"/>
                  <a:pt x="10572" y="39037"/>
                  <a:pt x="14175" y="34890"/>
                </a:cubicBezTo>
                <a:cubicBezTo>
                  <a:pt x="14991" y="33952"/>
                  <a:pt x="15946" y="33111"/>
                  <a:pt x="16875" y="32295"/>
                </a:cubicBezTo>
                <a:cubicBezTo>
                  <a:pt x="19005" y="30428"/>
                  <a:pt x="21013" y="28666"/>
                  <a:pt x="21705" y="25668"/>
                </a:cubicBezTo>
                <a:cubicBezTo>
                  <a:pt x="22319" y="23038"/>
                  <a:pt x="21565" y="20522"/>
                  <a:pt x="20838" y="18085"/>
                </a:cubicBezTo>
                <a:lnTo>
                  <a:pt x="20838" y="18059"/>
                </a:lnTo>
                <a:cubicBezTo>
                  <a:pt x="20689" y="17568"/>
                  <a:pt x="20531" y="17051"/>
                  <a:pt x="20391" y="16542"/>
                </a:cubicBezTo>
                <a:cubicBezTo>
                  <a:pt x="20171" y="15736"/>
                  <a:pt x="20022" y="15078"/>
                  <a:pt x="19926" y="14456"/>
                </a:cubicBezTo>
                <a:cubicBezTo>
                  <a:pt x="19680" y="12948"/>
                  <a:pt x="19637" y="11370"/>
                  <a:pt x="19593" y="9854"/>
                </a:cubicBezTo>
                <a:cubicBezTo>
                  <a:pt x="19540" y="7539"/>
                  <a:pt x="19479" y="5155"/>
                  <a:pt x="18707" y="2876"/>
                </a:cubicBezTo>
                <a:cubicBezTo>
                  <a:pt x="18225" y="1447"/>
                  <a:pt x="17384" y="535"/>
                  <a:pt x="16209" y="176"/>
                </a:cubicBezTo>
                <a:cubicBezTo>
                  <a:pt x="15820" y="55"/>
                  <a:pt x="15410" y="1"/>
                  <a:pt x="1499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7"/>
          <p:cNvGrpSpPr/>
          <p:nvPr/>
        </p:nvGrpSpPr>
        <p:grpSpPr>
          <a:xfrm rot="-9102304" flipH="1">
            <a:off x="2766729" y="4482370"/>
            <a:ext cx="2284225" cy="1412169"/>
            <a:chOff x="7416974" y="-410849"/>
            <a:chExt cx="2284275" cy="1412200"/>
          </a:xfrm>
        </p:grpSpPr>
        <p:sp>
          <p:nvSpPr>
            <p:cNvPr id="130" name="Google Shape;130;p7"/>
            <p:cNvSpPr/>
            <p:nvPr/>
          </p:nvSpPr>
          <p:spPr>
            <a:xfrm>
              <a:off x="7416974" y="-410849"/>
              <a:ext cx="2284275" cy="1412200"/>
            </a:xfrm>
            <a:custGeom>
              <a:avLst/>
              <a:gdLst/>
              <a:ahLst/>
              <a:cxnLst/>
              <a:rect l="l" t="t" r="r" b="b"/>
              <a:pathLst>
                <a:path w="91371" h="56488" extrusionOk="0">
                  <a:moveTo>
                    <a:pt x="12828" y="548"/>
                  </a:moveTo>
                  <a:cubicBezTo>
                    <a:pt x="12888" y="548"/>
                    <a:pt x="12949" y="551"/>
                    <a:pt x="13009" y="558"/>
                  </a:cubicBezTo>
                  <a:cubicBezTo>
                    <a:pt x="13527" y="619"/>
                    <a:pt x="14017" y="953"/>
                    <a:pt x="14473" y="1286"/>
                  </a:cubicBezTo>
                  <a:cubicBezTo>
                    <a:pt x="16665" y="2916"/>
                    <a:pt x="18760" y="4854"/>
                    <a:pt x="20776" y="6721"/>
                  </a:cubicBezTo>
                  <a:cubicBezTo>
                    <a:pt x="25028" y="10648"/>
                    <a:pt x="29420" y="14716"/>
                    <a:pt x="35065" y="16188"/>
                  </a:cubicBezTo>
                  <a:cubicBezTo>
                    <a:pt x="37756" y="16890"/>
                    <a:pt x="40606" y="16960"/>
                    <a:pt x="43367" y="17021"/>
                  </a:cubicBezTo>
                  <a:cubicBezTo>
                    <a:pt x="46865" y="17100"/>
                    <a:pt x="50485" y="17188"/>
                    <a:pt x="53685" y="18608"/>
                  </a:cubicBezTo>
                  <a:cubicBezTo>
                    <a:pt x="56481" y="19853"/>
                    <a:pt x="58734" y="22001"/>
                    <a:pt x="60917" y="24078"/>
                  </a:cubicBezTo>
                  <a:lnTo>
                    <a:pt x="67518" y="30364"/>
                  </a:lnTo>
                  <a:cubicBezTo>
                    <a:pt x="69131" y="31906"/>
                    <a:pt x="70797" y="33493"/>
                    <a:pt x="72883" y="34457"/>
                  </a:cubicBezTo>
                  <a:cubicBezTo>
                    <a:pt x="74547" y="35220"/>
                    <a:pt x="76429" y="35578"/>
                    <a:pt x="78786" y="35578"/>
                  </a:cubicBezTo>
                  <a:cubicBezTo>
                    <a:pt x="78975" y="35578"/>
                    <a:pt x="79166" y="35575"/>
                    <a:pt x="79361" y="35571"/>
                  </a:cubicBezTo>
                  <a:cubicBezTo>
                    <a:pt x="79878" y="35553"/>
                    <a:pt x="80483" y="35457"/>
                    <a:pt x="81123" y="35352"/>
                  </a:cubicBezTo>
                  <a:cubicBezTo>
                    <a:pt x="81848" y="35235"/>
                    <a:pt x="82623" y="35109"/>
                    <a:pt x="83301" y="35109"/>
                  </a:cubicBezTo>
                  <a:cubicBezTo>
                    <a:pt x="83903" y="35109"/>
                    <a:pt x="84429" y="35208"/>
                    <a:pt x="84779" y="35501"/>
                  </a:cubicBezTo>
                  <a:cubicBezTo>
                    <a:pt x="85796" y="36351"/>
                    <a:pt x="86628" y="38648"/>
                    <a:pt x="87303" y="40489"/>
                  </a:cubicBezTo>
                  <a:cubicBezTo>
                    <a:pt x="87610" y="41330"/>
                    <a:pt x="87891" y="42119"/>
                    <a:pt x="88171" y="42698"/>
                  </a:cubicBezTo>
                  <a:lnTo>
                    <a:pt x="89653" y="45827"/>
                  </a:lnTo>
                  <a:cubicBezTo>
                    <a:pt x="90792" y="48221"/>
                    <a:pt x="90494" y="51008"/>
                    <a:pt x="88881" y="53112"/>
                  </a:cubicBezTo>
                  <a:lnTo>
                    <a:pt x="88820" y="53200"/>
                  </a:lnTo>
                  <a:cubicBezTo>
                    <a:pt x="87464" y="54961"/>
                    <a:pt x="85374" y="55940"/>
                    <a:pt x="83235" y="55940"/>
                  </a:cubicBezTo>
                  <a:cubicBezTo>
                    <a:pt x="82360" y="55940"/>
                    <a:pt x="81477" y="55776"/>
                    <a:pt x="80632" y="55435"/>
                  </a:cubicBezTo>
                  <a:cubicBezTo>
                    <a:pt x="75004" y="53182"/>
                    <a:pt x="70034" y="52078"/>
                    <a:pt x="65449" y="52078"/>
                  </a:cubicBezTo>
                  <a:cubicBezTo>
                    <a:pt x="64047" y="52078"/>
                    <a:pt x="62670" y="52183"/>
                    <a:pt x="61338" y="52393"/>
                  </a:cubicBezTo>
                  <a:cubicBezTo>
                    <a:pt x="59953" y="52612"/>
                    <a:pt x="58576" y="52946"/>
                    <a:pt x="57235" y="53279"/>
                  </a:cubicBezTo>
                  <a:cubicBezTo>
                    <a:pt x="55911" y="53594"/>
                    <a:pt x="54544" y="53936"/>
                    <a:pt x="53185" y="54147"/>
                  </a:cubicBezTo>
                  <a:cubicBezTo>
                    <a:pt x="51932" y="54343"/>
                    <a:pt x="50658" y="54441"/>
                    <a:pt x="49381" y="54441"/>
                  </a:cubicBezTo>
                  <a:cubicBezTo>
                    <a:pt x="47132" y="54441"/>
                    <a:pt x="44877" y="54137"/>
                    <a:pt x="42718" y="53533"/>
                  </a:cubicBezTo>
                  <a:cubicBezTo>
                    <a:pt x="40071" y="52797"/>
                    <a:pt x="38116" y="51736"/>
                    <a:pt x="36740" y="50289"/>
                  </a:cubicBezTo>
                  <a:cubicBezTo>
                    <a:pt x="35705" y="49211"/>
                    <a:pt x="34960" y="47861"/>
                    <a:pt x="34232" y="46555"/>
                  </a:cubicBezTo>
                  <a:cubicBezTo>
                    <a:pt x="33777" y="45740"/>
                    <a:pt x="33312" y="44898"/>
                    <a:pt x="32777" y="44118"/>
                  </a:cubicBezTo>
                  <a:cubicBezTo>
                    <a:pt x="30077" y="40171"/>
                    <a:pt x="25208" y="37773"/>
                    <a:pt x="20191" y="37773"/>
                  </a:cubicBezTo>
                  <a:cubicBezTo>
                    <a:pt x="19458" y="37773"/>
                    <a:pt x="18722" y="37824"/>
                    <a:pt x="17989" y="37929"/>
                  </a:cubicBezTo>
                  <a:cubicBezTo>
                    <a:pt x="17667" y="37974"/>
                    <a:pt x="17346" y="37996"/>
                    <a:pt x="17027" y="37996"/>
                  </a:cubicBezTo>
                  <a:cubicBezTo>
                    <a:pt x="14320" y="37996"/>
                    <a:pt x="11779" y="36405"/>
                    <a:pt x="10634" y="33888"/>
                  </a:cubicBezTo>
                  <a:cubicBezTo>
                    <a:pt x="7469" y="26945"/>
                    <a:pt x="4339" y="19870"/>
                    <a:pt x="1333" y="12866"/>
                  </a:cubicBezTo>
                  <a:cubicBezTo>
                    <a:pt x="588" y="11130"/>
                    <a:pt x="561" y="9210"/>
                    <a:pt x="1271" y="7457"/>
                  </a:cubicBezTo>
                  <a:cubicBezTo>
                    <a:pt x="1973" y="5713"/>
                    <a:pt x="3323" y="4345"/>
                    <a:pt x="5058" y="3609"/>
                  </a:cubicBezTo>
                  <a:lnTo>
                    <a:pt x="11396" y="944"/>
                  </a:lnTo>
                  <a:cubicBezTo>
                    <a:pt x="11841" y="756"/>
                    <a:pt x="12335" y="548"/>
                    <a:pt x="12828" y="548"/>
                  </a:cubicBezTo>
                  <a:close/>
                  <a:moveTo>
                    <a:pt x="12823" y="1"/>
                  </a:moveTo>
                  <a:cubicBezTo>
                    <a:pt x="12227" y="1"/>
                    <a:pt x="11679" y="236"/>
                    <a:pt x="11186" y="444"/>
                  </a:cubicBezTo>
                  <a:lnTo>
                    <a:pt x="4848" y="3109"/>
                  </a:lnTo>
                  <a:cubicBezTo>
                    <a:pt x="2972" y="3898"/>
                    <a:pt x="1526" y="5371"/>
                    <a:pt x="763" y="7256"/>
                  </a:cubicBezTo>
                  <a:cubicBezTo>
                    <a:pt x="0" y="9140"/>
                    <a:pt x="26" y="11209"/>
                    <a:pt x="824" y="13076"/>
                  </a:cubicBezTo>
                  <a:cubicBezTo>
                    <a:pt x="3840" y="20089"/>
                    <a:pt x="6969" y="27164"/>
                    <a:pt x="10134" y="34116"/>
                  </a:cubicBezTo>
                  <a:cubicBezTo>
                    <a:pt x="11365" y="36828"/>
                    <a:pt x="14111" y="38545"/>
                    <a:pt x="17029" y="38545"/>
                  </a:cubicBezTo>
                  <a:cubicBezTo>
                    <a:pt x="17373" y="38545"/>
                    <a:pt x="17720" y="38521"/>
                    <a:pt x="18067" y="38472"/>
                  </a:cubicBezTo>
                  <a:cubicBezTo>
                    <a:pt x="18776" y="38370"/>
                    <a:pt x="19487" y="38321"/>
                    <a:pt x="20196" y="38321"/>
                  </a:cubicBezTo>
                  <a:cubicBezTo>
                    <a:pt x="25029" y="38321"/>
                    <a:pt x="29722" y="40633"/>
                    <a:pt x="32321" y="44425"/>
                  </a:cubicBezTo>
                  <a:cubicBezTo>
                    <a:pt x="32847" y="45187"/>
                    <a:pt x="33303" y="46020"/>
                    <a:pt x="33750" y="46818"/>
                  </a:cubicBezTo>
                  <a:cubicBezTo>
                    <a:pt x="34495" y="48159"/>
                    <a:pt x="35258" y="49536"/>
                    <a:pt x="36345" y="50666"/>
                  </a:cubicBezTo>
                  <a:cubicBezTo>
                    <a:pt x="37792" y="52183"/>
                    <a:pt x="39834" y="53296"/>
                    <a:pt x="42569" y="54068"/>
                  </a:cubicBezTo>
                  <a:cubicBezTo>
                    <a:pt x="44771" y="54682"/>
                    <a:pt x="47073" y="54994"/>
                    <a:pt x="49372" y="54994"/>
                  </a:cubicBezTo>
                  <a:cubicBezTo>
                    <a:pt x="50679" y="54994"/>
                    <a:pt x="51986" y="54893"/>
                    <a:pt x="53273" y="54690"/>
                  </a:cubicBezTo>
                  <a:cubicBezTo>
                    <a:pt x="54658" y="54471"/>
                    <a:pt x="56034" y="54138"/>
                    <a:pt x="57367" y="53805"/>
                  </a:cubicBezTo>
                  <a:cubicBezTo>
                    <a:pt x="58690" y="53480"/>
                    <a:pt x="60058" y="53147"/>
                    <a:pt x="61425" y="52937"/>
                  </a:cubicBezTo>
                  <a:cubicBezTo>
                    <a:pt x="62733" y="52731"/>
                    <a:pt x="64077" y="52628"/>
                    <a:pt x="65461" y="52628"/>
                  </a:cubicBezTo>
                  <a:cubicBezTo>
                    <a:pt x="69968" y="52628"/>
                    <a:pt x="74904" y="53724"/>
                    <a:pt x="80431" y="55944"/>
                  </a:cubicBezTo>
                  <a:cubicBezTo>
                    <a:pt x="81325" y="56303"/>
                    <a:pt x="82263" y="56487"/>
                    <a:pt x="83227" y="56487"/>
                  </a:cubicBezTo>
                  <a:lnTo>
                    <a:pt x="83236" y="56487"/>
                  </a:lnTo>
                  <a:cubicBezTo>
                    <a:pt x="85576" y="56487"/>
                    <a:pt x="87829" y="55383"/>
                    <a:pt x="89250" y="53533"/>
                  </a:cubicBezTo>
                  <a:lnTo>
                    <a:pt x="89320" y="53445"/>
                  </a:lnTo>
                  <a:cubicBezTo>
                    <a:pt x="91055" y="51184"/>
                    <a:pt x="91371" y="48168"/>
                    <a:pt x="90152" y="45591"/>
                  </a:cubicBezTo>
                  <a:lnTo>
                    <a:pt x="88662" y="42461"/>
                  </a:lnTo>
                  <a:cubicBezTo>
                    <a:pt x="88399" y="41909"/>
                    <a:pt x="88119" y="41129"/>
                    <a:pt x="87812" y="40305"/>
                  </a:cubicBezTo>
                  <a:cubicBezTo>
                    <a:pt x="87084" y="38297"/>
                    <a:pt x="86260" y="36027"/>
                    <a:pt x="85129" y="35080"/>
                  </a:cubicBezTo>
                  <a:cubicBezTo>
                    <a:pt x="84660" y="34690"/>
                    <a:pt x="84007" y="34563"/>
                    <a:pt x="83286" y="34563"/>
                  </a:cubicBezTo>
                  <a:cubicBezTo>
                    <a:pt x="82565" y="34563"/>
                    <a:pt x="81776" y="34690"/>
                    <a:pt x="81036" y="34808"/>
                  </a:cubicBezTo>
                  <a:cubicBezTo>
                    <a:pt x="80413" y="34913"/>
                    <a:pt x="79826" y="35010"/>
                    <a:pt x="79352" y="35018"/>
                  </a:cubicBezTo>
                  <a:cubicBezTo>
                    <a:pt x="79137" y="35024"/>
                    <a:pt x="78925" y="35027"/>
                    <a:pt x="78718" y="35027"/>
                  </a:cubicBezTo>
                  <a:cubicBezTo>
                    <a:pt x="76476" y="35027"/>
                    <a:pt x="74684" y="34680"/>
                    <a:pt x="73120" y="33958"/>
                  </a:cubicBezTo>
                  <a:cubicBezTo>
                    <a:pt x="71112" y="33037"/>
                    <a:pt x="69473" y="31477"/>
                    <a:pt x="67895" y="29969"/>
                  </a:cubicBezTo>
                  <a:lnTo>
                    <a:pt x="61294" y="23684"/>
                  </a:lnTo>
                  <a:cubicBezTo>
                    <a:pt x="59076" y="21571"/>
                    <a:pt x="56788" y="19388"/>
                    <a:pt x="53913" y="18108"/>
                  </a:cubicBezTo>
                  <a:cubicBezTo>
                    <a:pt x="50608" y="16636"/>
                    <a:pt x="46935" y="16557"/>
                    <a:pt x="43376" y="16469"/>
                  </a:cubicBezTo>
                  <a:cubicBezTo>
                    <a:pt x="40649" y="16408"/>
                    <a:pt x="37835" y="16346"/>
                    <a:pt x="35206" y="15662"/>
                  </a:cubicBezTo>
                  <a:cubicBezTo>
                    <a:pt x="29692" y="14216"/>
                    <a:pt x="25352" y="10201"/>
                    <a:pt x="21144" y="6318"/>
                  </a:cubicBezTo>
                  <a:cubicBezTo>
                    <a:pt x="19119" y="4442"/>
                    <a:pt x="17016" y="2495"/>
                    <a:pt x="14798" y="847"/>
                  </a:cubicBezTo>
                  <a:cubicBezTo>
                    <a:pt x="14280" y="470"/>
                    <a:pt x="13728" y="85"/>
                    <a:pt x="13071" y="15"/>
                  </a:cubicBezTo>
                  <a:cubicBezTo>
                    <a:pt x="12987" y="5"/>
                    <a:pt x="12905" y="1"/>
                    <a:pt x="12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7729699" y="422226"/>
              <a:ext cx="1261275" cy="394150"/>
            </a:xfrm>
            <a:custGeom>
              <a:avLst/>
              <a:gdLst/>
              <a:ahLst/>
              <a:cxnLst/>
              <a:rect l="l" t="t" r="r" b="b"/>
              <a:pathLst>
                <a:path w="50451" h="15766" extrusionOk="0">
                  <a:moveTo>
                    <a:pt x="21259" y="594"/>
                  </a:moveTo>
                  <a:cubicBezTo>
                    <a:pt x="23570" y="594"/>
                    <a:pt x="25656" y="1108"/>
                    <a:pt x="27781" y="2160"/>
                  </a:cubicBezTo>
                  <a:cubicBezTo>
                    <a:pt x="28833" y="2677"/>
                    <a:pt x="29859" y="3300"/>
                    <a:pt x="30849" y="3896"/>
                  </a:cubicBezTo>
                  <a:cubicBezTo>
                    <a:pt x="32190" y="4702"/>
                    <a:pt x="33575" y="5535"/>
                    <a:pt x="35057" y="6158"/>
                  </a:cubicBezTo>
                  <a:cubicBezTo>
                    <a:pt x="36867" y="6917"/>
                    <a:pt x="38483" y="7025"/>
                    <a:pt x="40131" y="7025"/>
                  </a:cubicBezTo>
                  <a:cubicBezTo>
                    <a:pt x="40463" y="7025"/>
                    <a:pt x="40796" y="7021"/>
                    <a:pt x="41132" y="7017"/>
                  </a:cubicBezTo>
                  <a:cubicBezTo>
                    <a:pt x="41547" y="7011"/>
                    <a:pt x="41973" y="7003"/>
                    <a:pt x="42409" y="7003"/>
                  </a:cubicBezTo>
                  <a:cubicBezTo>
                    <a:pt x="42692" y="7003"/>
                    <a:pt x="42979" y="7006"/>
                    <a:pt x="43271" y="7017"/>
                  </a:cubicBezTo>
                  <a:cubicBezTo>
                    <a:pt x="45568" y="7104"/>
                    <a:pt x="47715" y="8384"/>
                    <a:pt x="48759" y="10286"/>
                  </a:cubicBezTo>
                  <a:cubicBezTo>
                    <a:pt x="49355" y="11382"/>
                    <a:pt x="49819" y="12934"/>
                    <a:pt x="49320" y="13968"/>
                  </a:cubicBezTo>
                  <a:cubicBezTo>
                    <a:pt x="49057" y="14521"/>
                    <a:pt x="48539" y="14871"/>
                    <a:pt x="47768" y="15012"/>
                  </a:cubicBezTo>
                  <a:cubicBezTo>
                    <a:pt x="47259" y="15104"/>
                    <a:pt x="46743" y="15140"/>
                    <a:pt x="46227" y="15140"/>
                  </a:cubicBezTo>
                  <a:cubicBezTo>
                    <a:pt x="45323" y="15140"/>
                    <a:pt x="44416" y="15030"/>
                    <a:pt x="43534" y="14924"/>
                  </a:cubicBezTo>
                  <a:cubicBezTo>
                    <a:pt x="42640" y="14817"/>
                    <a:pt x="41716" y="14703"/>
                    <a:pt x="40790" y="14703"/>
                  </a:cubicBezTo>
                  <a:cubicBezTo>
                    <a:pt x="40725" y="14703"/>
                    <a:pt x="40661" y="14704"/>
                    <a:pt x="40597" y="14705"/>
                  </a:cubicBezTo>
                  <a:cubicBezTo>
                    <a:pt x="40194" y="14705"/>
                    <a:pt x="39756" y="14740"/>
                    <a:pt x="39221" y="14810"/>
                  </a:cubicBezTo>
                  <a:cubicBezTo>
                    <a:pt x="38897" y="14845"/>
                    <a:pt x="38555" y="14898"/>
                    <a:pt x="38222" y="14941"/>
                  </a:cubicBezTo>
                  <a:cubicBezTo>
                    <a:pt x="37419" y="15058"/>
                    <a:pt x="36604" y="15177"/>
                    <a:pt x="35798" y="15177"/>
                  </a:cubicBezTo>
                  <a:cubicBezTo>
                    <a:pt x="35089" y="15177"/>
                    <a:pt x="34388" y="15085"/>
                    <a:pt x="33707" y="14819"/>
                  </a:cubicBezTo>
                  <a:cubicBezTo>
                    <a:pt x="32068" y="14170"/>
                    <a:pt x="31200" y="12837"/>
                    <a:pt x="30288" y="11426"/>
                  </a:cubicBezTo>
                  <a:cubicBezTo>
                    <a:pt x="29859" y="10769"/>
                    <a:pt x="29420" y="10085"/>
                    <a:pt x="28894" y="9471"/>
                  </a:cubicBezTo>
                  <a:cubicBezTo>
                    <a:pt x="26974" y="7236"/>
                    <a:pt x="24231" y="5947"/>
                    <a:pt x="21373" y="5947"/>
                  </a:cubicBezTo>
                  <a:cubicBezTo>
                    <a:pt x="20785" y="5947"/>
                    <a:pt x="20198" y="6009"/>
                    <a:pt x="19620" y="6114"/>
                  </a:cubicBezTo>
                  <a:cubicBezTo>
                    <a:pt x="17358" y="6552"/>
                    <a:pt x="15298" y="7569"/>
                    <a:pt x="13299" y="8560"/>
                  </a:cubicBezTo>
                  <a:cubicBezTo>
                    <a:pt x="11064" y="9655"/>
                    <a:pt x="8749" y="10795"/>
                    <a:pt x="6225" y="11067"/>
                  </a:cubicBezTo>
                  <a:cubicBezTo>
                    <a:pt x="5645" y="11129"/>
                    <a:pt x="5115" y="11158"/>
                    <a:pt x="4635" y="11158"/>
                  </a:cubicBezTo>
                  <a:cubicBezTo>
                    <a:pt x="2496" y="11158"/>
                    <a:pt x="1330" y="10598"/>
                    <a:pt x="965" y="10032"/>
                  </a:cubicBezTo>
                  <a:cubicBezTo>
                    <a:pt x="623" y="9506"/>
                    <a:pt x="728" y="8770"/>
                    <a:pt x="1263" y="7832"/>
                  </a:cubicBezTo>
                  <a:cubicBezTo>
                    <a:pt x="3428" y="4097"/>
                    <a:pt x="9644" y="2739"/>
                    <a:pt x="14176" y="1748"/>
                  </a:cubicBezTo>
                  <a:lnTo>
                    <a:pt x="14193" y="1739"/>
                  </a:lnTo>
                  <a:cubicBezTo>
                    <a:pt x="14982" y="1573"/>
                    <a:pt x="15727" y="1406"/>
                    <a:pt x="16394" y="1240"/>
                  </a:cubicBezTo>
                  <a:cubicBezTo>
                    <a:pt x="18158" y="811"/>
                    <a:pt x="19756" y="594"/>
                    <a:pt x="21259" y="594"/>
                  </a:cubicBezTo>
                  <a:close/>
                  <a:moveTo>
                    <a:pt x="21265" y="0"/>
                  </a:moveTo>
                  <a:cubicBezTo>
                    <a:pt x="19714" y="0"/>
                    <a:pt x="18068" y="226"/>
                    <a:pt x="16253" y="670"/>
                  </a:cubicBezTo>
                  <a:cubicBezTo>
                    <a:pt x="15596" y="836"/>
                    <a:pt x="14859" y="994"/>
                    <a:pt x="14079" y="1170"/>
                  </a:cubicBezTo>
                  <a:lnTo>
                    <a:pt x="14044" y="1170"/>
                  </a:lnTo>
                  <a:cubicBezTo>
                    <a:pt x="9407" y="2186"/>
                    <a:pt x="3043" y="3580"/>
                    <a:pt x="755" y="7534"/>
                  </a:cubicBezTo>
                  <a:cubicBezTo>
                    <a:pt x="97" y="8682"/>
                    <a:pt x="1" y="9629"/>
                    <a:pt x="474" y="10348"/>
                  </a:cubicBezTo>
                  <a:cubicBezTo>
                    <a:pt x="1225" y="11507"/>
                    <a:pt x="3255" y="11732"/>
                    <a:pt x="4735" y="11732"/>
                  </a:cubicBezTo>
                  <a:cubicBezTo>
                    <a:pt x="5449" y="11732"/>
                    <a:pt x="6035" y="11680"/>
                    <a:pt x="6286" y="11654"/>
                  </a:cubicBezTo>
                  <a:cubicBezTo>
                    <a:pt x="8925" y="11373"/>
                    <a:pt x="11274" y="10208"/>
                    <a:pt x="13562" y="9085"/>
                  </a:cubicBezTo>
                  <a:cubicBezTo>
                    <a:pt x="15526" y="8112"/>
                    <a:pt x="17551" y="7113"/>
                    <a:pt x="19734" y="6692"/>
                  </a:cubicBezTo>
                  <a:cubicBezTo>
                    <a:pt x="20274" y="6589"/>
                    <a:pt x="20820" y="6539"/>
                    <a:pt x="21364" y="6539"/>
                  </a:cubicBezTo>
                  <a:cubicBezTo>
                    <a:pt x="24012" y="6539"/>
                    <a:pt x="26622" y="7733"/>
                    <a:pt x="28447" y="9857"/>
                  </a:cubicBezTo>
                  <a:cubicBezTo>
                    <a:pt x="28947" y="10436"/>
                    <a:pt x="29376" y="11102"/>
                    <a:pt x="29797" y="11742"/>
                  </a:cubicBezTo>
                  <a:cubicBezTo>
                    <a:pt x="30718" y="13171"/>
                    <a:pt x="31673" y="14652"/>
                    <a:pt x="33497" y="15362"/>
                  </a:cubicBezTo>
                  <a:cubicBezTo>
                    <a:pt x="34180" y="15634"/>
                    <a:pt x="34934" y="15765"/>
                    <a:pt x="35802" y="15765"/>
                  </a:cubicBezTo>
                  <a:cubicBezTo>
                    <a:pt x="36644" y="15765"/>
                    <a:pt x="37485" y="15643"/>
                    <a:pt x="38309" y="15529"/>
                  </a:cubicBezTo>
                  <a:cubicBezTo>
                    <a:pt x="38599" y="15485"/>
                    <a:pt x="38958" y="15432"/>
                    <a:pt x="39291" y="15388"/>
                  </a:cubicBezTo>
                  <a:cubicBezTo>
                    <a:pt x="39808" y="15327"/>
                    <a:pt x="40220" y="15292"/>
                    <a:pt x="40606" y="15292"/>
                  </a:cubicBezTo>
                  <a:cubicBezTo>
                    <a:pt x="40671" y="15291"/>
                    <a:pt x="40737" y="15290"/>
                    <a:pt x="40802" y="15290"/>
                  </a:cubicBezTo>
                  <a:cubicBezTo>
                    <a:pt x="41686" y="15290"/>
                    <a:pt x="42581" y="15396"/>
                    <a:pt x="43446" y="15502"/>
                  </a:cubicBezTo>
                  <a:lnTo>
                    <a:pt x="43464" y="15502"/>
                  </a:lnTo>
                  <a:cubicBezTo>
                    <a:pt x="44369" y="15613"/>
                    <a:pt x="45299" y="15728"/>
                    <a:pt x="46237" y="15728"/>
                  </a:cubicBezTo>
                  <a:cubicBezTo>
                    <a:pt x="46781" y="15728"/>
                    <a:pt x="47327" y="15690"/>
                    <a:pt x="47873" y="15590"/>
                  </a:cubicBezTo>
                  <a:cubicBezTo>
                    <a:pt x="48838" y="15415"/>
                    <a:pt x="49504" y="14959"/>
                    <a:pt x="49854" y="14223"/>
                  </a:cubicBezTo>
                  <a:cubicBezTo>
                    <a:pt x="50450" y="12987"/>
                    <a:pt x="49942" y="11233"/>
                    <a:pt x="49267" y="10006"/>
                  </a:cubicBezTo>
                  <a:cubicBezTo>
                    <a:pt x="48136" y="7920"/>
                    <a:pt x="45787" y="6517"/>
                    <a:pt x="43297" y="6429"/>
                  </a:cubicBezTo>
                  <a:cubicBezTo>
                    <a:pt x="43001" y="6419"/>
                    <a:pt x="42711" y="6415"/>
                    <a:pt x="42425" y="6415"/>
                  </a:cubicBezTo>
                  <a:cubicBezTo>
                    <a:pt x="41982" y="6415"/>
                    <a:pt x="41549" y="6424"/>
                    <a:pt x="41123" y="6429"/>
                  </a:cubicBezTo>
                  <a:cubicBezTo>
                    <a:pt x="40791" y="6434"/>
                    <a:pt x="40465" y="6438"/>
                    <a:pt x="40145" y="6438"/>
                  </a:cubicBezTo>
                  <a:cubicBezTo>
                    <a:pt x="38514" y="6438"/>
                    <a:pt x="37007" y="6332"/>
                    <a:pt x="35285" y="5614"/>
                  </a:cubicBezTo>
                  <a:cubicBezTo>
                    <a:pt x="33847" y="5009"/>
                    <a:pt x="32480" y="4185"/>
                    <a:pt x="31147" y="3387"/>
                  </a:cubicBezTo>
                  <a:cubicBezTo>
                    <a:pt x="30148" y="2783"/>
                    <a:pt x="29113" y="2160"/>
                    <a:pt x="28044" y="1634"/>
                  </a:cubicBezTo>
                  <a:cubicBezTo>
                    <a:pt x="25830" y="538"/>
                    <a:pt x="23661" y="0"/>
                    <a:pt x="21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8"/>
          <p:cNvPicPr preferRelativeResize="0"/>
          <p:nvPr/>
        </p:nvPicPr>
        <p:blipFill rotWithShape="1">
          <a:blip r:embed="rId2">
            <a:alphaModFix/>
          </a:blip>
          <a:srcRect t="15132" b="472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8"/>
          <p:cNvSpPr/>
          <p:nvPr/>
        </p:nvSpPr>
        <p:spPr>
          <a:xfrm>
            <a:off x="0" y="-4875"/>
            <a:ext cx="9144000" cy="5143500"/>
          </a:xfrm>
          <a:prstGeom prst="rect">
            <a:avLst/>
          </a:prstGeom>
          <a:solidFill>
            <a:srgbClr val="F1EAEA">
              <a:alpha val="65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8"/>
          <p:cNvSpPr txBox="1">
            <a:spLocks noGrp="1"/>
          </p:cNvSpPr>
          <p:nvPr>
            <p:ph type="title"/>
          </p:nvPr>
        </p:nvSpPr>
        <p:spPr>
          <a:xfrm>
            <a:off x="1388100" y="1270855"/>
            <a:ext cx="6367800" cy="260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136" name="Google Shape;136;p8"/>
          <p:cNvSpPr/>
          <p:nvPr/>
        </p:nvSpPr>
        <p:spPr>
          <a:xfrm rot="4369213" flipH="1">
            <a:off x="-96527" y="-1188208"/>
            <a:ext cx="1782003" cy="2823872"/>
          </a:xfrm>
          <a:custGeom>
            <a:avLst/>
            <a:gdLst/>
            <a:ahLst/>
            <a:cxnLst/>
            <a:rect l="l" t="t" r="r" b="b"/>
            <a:pathLst>
              <a:path w="49574" h="78558" extrusionOk="0">
                <a:moveTo>
                  <a:pt x="26169" y="8227"/>
                </a:moveTo>
                <a:cubicBezTo>
                  <a:pt x="26560" y="8227"/>
                  <a:pt x="26966" y="8293"/>
                  <a:pt x="27379" y="8450"/>
                </a:cubicBezTo>
                <a:cubicBezTo>
                  <a:pt x="26969" y="8295"/>
                  <a:pt x="26559" y="8229"/>
                  <a:pt x="26171" y="8229"/>
                </a:cubicBezTo>
                <a:cubicBezTo>
                  <a:pt x="25741" y="8229"/>
                  <a:pt x="25332" y="8306"/>
                  <a:pt x="24951" y="8431"/>
                </a:cubicBezTo>
                <a:lnTo>
                  <a:pt x="24951" y="8431"/>
                </a:lnTo>
                <a:cubicBezTo>
                  <a:pt x="25333" y="8306"/>
                  <a:pt x="25742" y="8227"/>
                  <a:pt x="26169" y="8227"/>
                </a:cubicBezTo>
                <a:close/>
                <a:moveTo>
                  <a:pt x="14029" y="9431"/>
                </a:moveTo>
                <a:cubicBezTo>
                  <a:pt x="14121" y="11890"/>
                  <a:pt x="15580" y="13982"/>
                  <a:pt x="17068" y="16004"/>
                </a:cubicBezTo>
                <a:cubicBezTo>
                  <a:pt x="15580" y="13988"/>
                  <a:pt x="14121" y="11890"/>
                  <a:pt x="14029" y="9431"/>
                </a:cubicBezTo>
                <a:close/>
                <a:moveTo>
                  <a:pt x="37461" y="18821"/>
                </a:moveTo>
                <a:cubicBezTo>
                  <a:pt x="37585" y="19343"/>
                  <a:pt x="37716" y="19871"/>
                  <a:pt x="37850" y="20395"/>
                </a:cubicBezTo>
                <a:cubicBezTo>
                  <a:pt x="37711" y="19872"/>
                  <a:pt x="37584" y="19341"/>
                  <a:pt x="37461" y="18821"/>
                </a:cubicBezTo>
                <a:close/>
                <a:moveTo>
                  <a:pt x="36378" y="22205"/>
                </a:moveTo>
                <a:lnTo>
                  <a:pt x="36378" y="22205"/>
                </a:lnTo>
                <a:cubicBezTo>
                  <a:pt x="36561" y="22862"/>
                  <a:pt x="36715" y="23525"/>
                  <a:pt x="36864" y="24188"/>
                </a:cubicBezTo>
                <a:cubicBezTo>
                  <a:pt x="36715" y="23531"/>
                  <a:pt x="36561" y="22862"/>
                  <a:pt x="36378" y="22205"/>
                </a:cubicBezTo>
                <a:close/>
                <a:moveTo>
                  <a:pt x="22638" y="33951"/>
                </a:moveTo>
                <a:cubicBezTo>
                  <a:pt x="22407" y="34451"/>
                  <a:pt x="22103" y="34909"/>
                  <a:pt x="21711" y="35340"/>
                </a:cubicBezTo>
                <a:lnTo>
                  <a:pt x="21711" y="35340"/>
                </a:lnTo>
                <a:cubicBezTo>
                  <a:pt x="22081" y="34930"/>
                  <a:pt x="22396" y="34471"/>
                  <a:pt x="22638" y="33951"/>
                </a:cubicBezTo>
                <a:close/>
                <a:moveTo>
                  <a:pt x="21625" y="35434"/>
                </a:moveTo>
                <a:cubicBezTo>
                  <a:pt x="21311" y="35773"/>
                  <a:pt x="20957" y="36081"/>
                  <a:pt x="20573" y="36360"/>
                </a:cubicBezTo>
                <a:cubicBezTo>
                  <a:pt x="20954" y="36079"/>
                  <a:pt x="21308" y="35773"/>
                  <a:pt x="21625" y="35434"/>
                </a:cubicBezTo>
                <a:close/>
                <a:moveTo>
                  <a:pt x="47940" y="36886"/>
                </a:moveTo>
                <a:lnTo>
                  <a:pt x="47940" y="36886"/>
                </a:lnTo>
                <a:cubicBezTo>
                  <a:pt x="48837" y="38985"/>
                  <a:pt x="49064" y="41361"/>
                  <a:pt x="48604" y="43758"/>
                </a:cubicBezTo>
                <a:cubicBezTo>
                  <a:pt x="48426" y="44701"/>
                  <a:pt x="48135" y="45625"/>
                  <a:pt x="47754" y="46502"/>
                </a:cubicBezTo>
                <a:lnTo>
                  <a:pt x="47754" y="46502"/>
                </a:lnTo>
                <a:cubicBezTo>
                  <a:pt x="49082" y="43437"/>
                  <a:pt x="49209" y="39866"/>
                  <a:pt x="47940" y="36886"/>
                </a:cubicBezTo>
                <a:close/>
                <a:moveTo>
                  <a:pt x="44839" y="49339"/>
                </a:moveTo>
                <a:cubicBezTo>
                  <a:pt x="44826" y="49374"/>
                  <a:pt x="44813" y="49410"/>
                  <a:pt x="44800" y="49446"/>
                </a:cubicBezTo>
                <a:lnTo>
                  <a:pt x="44778" y="49495"/>
                </a:lnTo>
                <a:cubicBezTo>
                  <a:pt x="44799" y="49443"/>
                  <a:pt x="44819" y="49391"/>
                  <a:pt x="44839" y="49339"/>
                </a:cubicBezTo>
                <a:close/>
                <a:moveTo>
                  <a:pt x="45575" y="49889"/>
                </a:moveTo>
                <a:lnTo>
                  <a:pt x="45575" y="49889"/>
                </a:lnTo>
                <a:cubicBezTo>
                  <a:pt x="45564" y="49900"/>
                  <a:pt x="45559" y="49911"/>
                  <a:pt x="45547" y="49916"/>
                </a:cubicBezTo>
                <a:lnTo>
                  <a:pt x="45575" y="49889"/>
                </a:lnTo>
                <a:close/>
                <a:moveTo>
                  <a:pt x="17854" y="68650"/>
                </a:moveTo>
                <a:lnTo>
                  <a:pt x="17837" y="68661"/>
                </a:lnTo>
                <a:cubicBezTo>
                  <a:pt x="17462" y="68838"/>
                  <a:pt x="17070" y="69004"/>
                  <a:pt x="16678" y="69093"/>
                </a:cubicBezTo>
                <a:lnTo>
                  <a:pt x="16678" y="69093"/>
                </a:lnTo>
                <a:cubicBezTo>
                  <a:pt x="17070" y="69004"/>
                  <a:pt x="17462" y="68838"/>
                  <a:pt x="17837" y="68656"/>
                </a:cubicBezTo>
                <a:lnTo>
                  <a:pt x="17854" y="68650"/>
                </a:lnTo>
                <a:close/>
                <a:moveTo>
                  <a:pt x="14697" y="72925"/>
                </a:moveTo>
                <a:lnTo>
                  <a:pt x="14697" y="72925"/>
                </a:lnTo>
                <a:cubicBezTo>
                  <a:pt x="14018" y="73464"/>
                  <a:pt x="13315" y="73973"/>
                  <a:pt x="12599" y="74459"/>
                </a:cubicBezTo>
                <a:lnTo>
                  <a:pt x="12599" y="74459"/>
                </a:lnTo>
                <a:cubicBezTo>
                  <a:pt x="13316" y="73973"/>
                  <a:pt x="14018" y="73464"/>
                  <a:pt x="14697" y="72925"/>
                </a:cubicBezTo>
                <a:close/>
                <a:moveTo>
                  <a:pt x="23115" y="277"/>
                </a:moveTo>
                <a:cubicBezTo>
                  <a:pt x="23353" y="277"/>
                  <a:pt x="23596" y="294"/>
                  <a:pt x="23840" y="327"/>
                </a:cubicBezTo>
                <a:cubicBezTo>
                  <a:pt x="25396" y="554"/>
                  <a:pt x="26764" y="1534"/>
                  <a:pt x="27783" y="2365"/>
                </a:cubicBezTo>
                <a:cubicBezTo>
                  <a:pt x="31753" y="5604"/>
                  <a:pt x="34782" y="10079"/>
                  <a:pt x="36311" y="14968"/>
                </a:cubicBezTo>
                <a:cubicBezTo>
                  <a:pt x="36671" y="16126"/>
                  <a:pt x="36959" y="17322"/>
                  <a:pt x="37236" y="18485"/>
                </a:cubicBezTo>
                <a:cubicBezTo>
                  <a:pt x="37446" y="19365"/>
                  <a:pt x="37667" y="20273"/>
                  <a:pt x="37917" y="21165"/>
                </a:cubicBezTo>
                <a:cubicBezTo>
                  <a:pt x="38465" y="23125"/>
                  <a:pt x="39085" y="24665"/>
                  <a:pt x="39860" y="26027"/>
                </a:cubicBezTo>
                <a:cubicBezTo>
                  <a:pt x="40863" y="27777"/>
                  <a:pt x="42214" y="29333"/>
                  <a:pt x="43526" y="30834"/>
                </a:cubicBezTo>
                <a:cubicBezTo>
                  <a:pt x="45149" y="32705"/>
                  <a:pt x="46832" y="34644"/>
                  <a:pt x="47812" y="36936"/>
                </a:cubicBezTo>
                <a:cubicBezTo>
                  <a:pt x="49573" y="41067"/>
                  <a:pt x="48615" y="46345"/>
                  <a:pt x="45487" y="49778"/>
                </a:cubicBezTo>
                <a:lnTo>
                  <a:pt x="44949" y="49440"/>
                </a:lnTo>
                <a:cubicBezTo>
                  <a:pt x="45846" y="47053"/>
                  <a:pt x="45824" y="44196"/>
                  <a:pt x="44883" y="41599"/>
                </a:cubicBezTo>
                <a:cubicBezTo>
                  <a:pt x="44152" y="39561"/>
                  <a:pt x="42939" y="37739"/>
                  <a:pt x="41765" y="35973"/>
                </a:cubicBezTo>
                <a:cubicBezTo>
                  <a:pt x="40840" y="34577"/>
                  <a:pt x="39877" y="33132"/>
                  <a:pt x="39163" y="31587"/>
                </a:cubicBezTo>
                <a:cubicBezTo>
                  <a:pt x="38603" y="30391"/>
                  <a:pt x="38155" y="29067"/>
                  <a:pt x="37739" y="27422"/>
                </a:cubicBezTo>
                <a:cubicBezTo>
                  <a:pt x="37551" y="26669"/>
                  <a:pt x="37385" y="25900"/>
                  <a:pt x="37219" y="25152"/>
                </a:cubicBezTo>
                <a:cubicBezTo>
                  <a:pt x="37008" y="24172"/>
                  <a:pt x="36781" y="23158"/>
                  <a:pt x="36510" y="22162"/>
                </a:cubicBezTo>
                <a:cubicBezTo>
                  <a:pt x="35347" y="17936"/>
                  <a:pt x="33143" y="13833"/>
                  <a:pt x="30302" y="10610"/>
                </a:cubicBezTo>
                <a:cubicBezTo>
                  <a:pt x="29560" y="9768"/>
                  <a:pt x="28564" y="8750"/>
                  <a:pt x="27428" y="8318"/>
                </a:cubicBezTo>
                <a:cubicBezTo>
                  <a:pt x="26998" y="8156"/>
                  <a:pt x="26575" y="8088"/>
                  <a:pt x="26168" y="8088"/>
                </a:cubicBezTo>
                <a:cubicBezTo>
                  <a:pt x="25085" y="8088"/>
                  <a:pt x="24116" y="8571"/>
                  <a:pt x="23419" y="9054"/>
                </a:cubicBezTo>
                <a:cubicBezTo>
                  <a:pt x="21525" y="10366"/>
                  <a:pt x="20501" y="12355"/>
                  <a:pt x="20606" y="14503"/>
                </a:cubicBezTo>
                <a:cubicBezTo>
                  <a:pt x="20717" y="16668"/>
                  <a:pt x="21896" y="18706"/>
                  <a:pt x="23037" y="20672"/>
                </a:cubicBezTo>
                <a:cubicBezTo>
                  <a:pt x="23275" y="21076"/>
                  <a:pt x="23519" y="21497"/>
                  <a:pt x="23746" y="21907"/>
                </a:cubicBezTo>
                <a:cubicBezTo>
                  <a:pt x="25391" y="24881"/>
                  <a:pt x="26565" y="28181"/>
                  <a:pt x="27140" y="31459"/>
                </a:cubicBezTo>
                <a:cubicBezTo>
                  <a:pt x="27356" y="32689"/>
                  <a:pt x="27545" y="34261"/>
                  <a:pt x="27085" y="35485"/>
                </a:cubicBezTo>
                <a:cubicBezTo>
                  <a:pt x="26432" y="37219"/>
                  <a:pt x="24798" y="37739"/>
                  <a:pt x="23065" y="38287"/>
                </a:cubicBezTo>
                <a:cubicBezTo>
                  <a:pt x="21403" y="38808"/>
                  <a:pt x="19687" y="39356"/>
                  <a:pt x="18906" y="41062"/>
                </a:cubicBezTo>
                <a:cubicBezTo>
                  <a:pt x="18059" y="42917"/>
                  <a:pt x="18662" y="45337"/>
                  <a:pt x="19238" y="47674"/>
                </a:cubicBezTo>
                <a:cubicBezTo>
                  <a:pt x="19427" y="48410"/>
                  <a:pt x="19615" y="49174"/>
                  <a:pt x="19753" y="49900"/>
                </a:cubicBezTo>
                <a:cubicBezTo>
                  <a:pt x="20246" y="52497"/>
                  <a:pt x="20058" y="54933"/>
                  <a:pt x="19222" y="56755"/>
                </a:cubicBezTo>
                <a:cubicBezTo>
                  <a:pt x="18640" y="58018"/>
                  <a:pt x="17256" y="58832"/>
                  <a:pt x="15916" y="59624"/>
                </a:cubicBezTo>
                <a:cubicBezTo>
                  <a:pt x="14393" y="60521"/>
                  <a:pt x="12820" y="61446"/>
                  <a:pt x="12410" y="63046"/>
                </a:cubicBezTo>
                <a:cubicBezTo>
                  <a:pt x="12111" y="64231"/>
                  <a:pt x="12477" y="65660"/>
                  <a:pt x="13523" y="67415"/>
                </a:cubicBezTo>
                <a:cubicBezTo>
                  <a:pt x="14016" y="68229"/>
                  <a:pt x="14542" y="68783"/>
                  <a:pt x="15091" y="69060"/>
                </a:cubicBezTo>
                <a:cubicBezTo>
                  <a:pt x="15430" y="69233"/>
                  <a:pt x="15765" y="69302"/>
                  <a:pt x="16095" y="69302"/>
                </a:cubicBezTo>
                <a:cubicBezTo>
                  <a:pt x="16716" y="69302"/>
                  <a:pt x="17319" y="69055"/>
                  <a:pt x="17898" y="68783"/>
                </a:cubicBezTo>
                <a:lnTo>
                  <a:pt x="17915" y="68778"/>
                </a:lnTo>
                <a:cubicBezTo>
                  <a:pt x="17963" y="68754"/>
                  <a:pt x="18008" y="68745"/>
                  <a:pt x="18049" y="68745"/>
                </a:cubicBezTo>
                <a:cubicBezTo>
                  <a:pt x="18179" y="68745"/>
                  <a:pt x="18263" y="68841"/>
                  <a:pt x="18280" y="68866"/>
                </a:cubicBezTo>
                <a:cubicBezTo>
                  <a:pt x="18308" y="68894"/>
                  <a:pt x="18424" y="69060"/>
                  <a:pt x="18280" y="69237"/>
                </a:cubicBezTo>
                <a:cubicBezTo>
                  <a:pt x="18114" y="69437"/>
                  <a:pt x="17954" y="69630"/>
                  <a:pt x="17793" y="69813"/>
                </a:cubicBezTo>
                <a:cubicBezTo>
                  <a:pt x="15063" y="72947"/>
                  <a:pt x="11414" y="75162"/>
                  <a:pt x="7908" y="77167"/>
                </a:cubicBezTo>
                <a:cubicBezTo>
                  <a:pt x="6908" y="77737"/>
                  <a:pt x="5856" y="78278"/>
                  <a:pt x="4809" y="78278"/>
                </a:cubicBezTo>
                <a:cubicBezTo>
                  <a:pt x="4576" y="78278"/>
                  <a:pt x="4342" y="78251"/>
                  <a:pt x="4110" y="78192"/>
                </a:cubicBezTo>
                <a:cubicBezTo>
                  <a:pt x="3384" y="78003"/>
                  <a:pt x="2692" y="77483"/>
                  <a:pt x="2050" y="76647"/>
                </a:cubicBezTo>
                <a:cubicBezTo>
                  <a:pt x="793" y="75018"/>
                  <a:pt x="289" y="73584"/>
                  <a:pt x="505" y="72272"/>
                </a:cubicBezTo>
                <a:cubicBezTo>
                  <a:pt x="865" y="70046"/>
                  <a:pt x="3201" y="68479"/>
                  <a:pt x="5671" y="66823"/>
                </a:cubicBezTo>
                <a:cubicBezTo>
                  <a:pt x="7681" y="65472"/>
                  <a:pt x="9763" y="64076"/>
                  <a:pt x="10694" y="62276"/>
                </a:cubicBezTo>
                <a:cubicBezTo>
                  <a:pt x="12001" y="59740"/>
                  <a:pt x="12366" y="56606"/>
                  <a:pt x="11724" y="53444"/>
                </a:cubicBezTo>
                <a:cubicBezTo>
                  <a:pt x="11547" y="52574"/>
                  <a:pt x="11292" y="51672"/>
                  <a:pt x="11054" y="50797"/>
                </a:cubicBezTo>
                <a:cubicBezTo>
                  <a:pt x="10301" y="48100"/>
                  <a:pt x="9531" y="45309"/>
                  <a:pt x="10766" y="42900"/>
                </a:cubicBezTo>
                <a:cubicBezTo>
                  <a:pt x="11895" y="40702"/>
                  <a:pt x="14338" y="39616"/>
                  <a:pt x="16702" y="38570"/>
                </a:cubicBezTo>
                <a:cubicBezTo>
                  <a:pt x="18563" y="37739"/>
                  <a:pt x="20490" y="36886"/>
                  <a:pt x="21780" y="35474"/>
                </a:cubicBezTo>
                <a:cubicBezTo>
                  <a:pt x="22223" y="34987"/>
                  <a:pt x="22577" y="34444"/>
                  <a:pt x="22827" y="33863"/>
                </a:cubicBezTo>
                <a:cubicBezTo>
                  <a:pt x="23569" y="32152"/>
                  <a:pt x="23347" y="30202"/>
                  <a:pt x="23065" y="28691"/>
                </a:cubicBezTo>
                <a:cubicBezTo>
                  <a:pt x="22334" y="24737"/>
                  <a:pt x="20728" y="20910"/>
                  <a:pt x="18419" y="17621"/>
                </a:cubicBezTo>
                <a:cubicBezTo>
                  <a:pt x="18103" y="17167"/>
                  <a:pt x="17765" y="16707"/>
                  <a:pt x="17433" y="16264"/>
                </a:cubicBezTo>
                <a:cubicBezTo>
                  <a:pt x="15866" y="14149"/>
                  <a:pt x="14249" y="11956"/>
                  <a:pt x="14166" y="9392"/>
                </a:cubicBezTo>
                <a:cubicBezTo>
                  <a:pt x="14088" y="6856"/>
                  <a:pt x="15589" y="4231"/>
                  <a:pt x="18280" y="2193"/>
                </a:cubicBezTo>
                <a:cubicBezTo>
                  <a:pt x="19482" y="1285"/>
                  <a:pt x="21237" y="277"/>
                  <a:pt x="23115" y="277"/>
                </a:cubicBezTo>
                <a:close/>
                <a:moveTo>
                  <a:pt x="23110" y="0"/>
                </a:moveTo>
                <a:cubicBezTo>
                  <a:pt x="21160" y="0"/>
                  <a:pt x="19349" y="1036"/>
                  <a:pt x="18114" y="1971"/>
                </a:cubicBezTo>
                <a:cubicBezTo>
                  <a:pt x="15345" y="4065"/>
                  <a:pt x="13806" y="6773"/>
                  <a:pt x="13889" y="9397"/>
                </a:cubicBezTo>
                <a:cubicBezTo>
                  <a:pt x="13972" y="12055"/>
                  <a:pt x="15617" y="14276"/>
                  <a:pt x="17212" y="16425"/>
                </a:cubicBezTo>
                <a:cubicBezTo>
                  <a:pt x="17538" y="16868"/>
                  <a:pt x="17876" y="17327"/>
                  <a:pt x="18192" y="17776"/>
                </a:cubicBezTo>
                <a:cubicBezTo>
                  <a:pt x="20479" y="21038"/>
                  <a:pt x="22068" y="24825"/>
                  <a:pt x="22793" y="28740"/>
                </a:cubicBezTo>
                <a:cubicBezTo>
                  <a:pt x="23065" y="30213"/>
                  <a:pt x="23286" y="32113"/>
                  <a:pt x="22577" y="33758"/>
                </a:cubicBezTo>
                <a:cubicBezTo>
                  <a:pt x="21553" y="36111"/>
                  <a:pt x="19028" y="37230"/>
                  <a:pt x="16591" y="38315"/>
                </a:cubicBezTo>
                <a:cubicBezTo>
                  <a:pt x="14182" y="39384"/>
                  <a:pt x="11696" y="40486"/>
                  <a:pt x="10517" y="42778"/>
                </a:cubicBezTo>
                <a:cubicBezTo>
                  <a:pt x="9232" y="45276"/>
                  <a:pt x="10024" y="48122"/>
                  <a:pt x="10788" y="50874"/>
                </a:cubicBezTo>
                <a:cubicBezTo>
                  <a:pt x="11026" y="51744"/>
                  <a:pt x="11275" y="52635"/>
                  <a:pt x="11452" y="53499"/>
                </a:cubicBezTo>
                <a:cubicBezTo>
                  <a:pt x="12078" y="56595"/>
                  <a:pt x="11724" y="59668"/>
                  <a:pt x="10445" y="62149"/>
                </a:cubicBezTo>
                <a:cubicBezTo>
                  <a:pt x="9553" y="63888"/>
                  <a:pt x="7499" y="65261"/>
                  <a:pt x="5516" y="66596"/>
                </a:cubicBezTo>
                <a:cubicBezTo>
                  <a:pt x="3107" y="68213"/>
                  <a:pt x="615" y="69885"/>
                  <a:pt x="233" y="72228"/>
                </a:cubicBezTo>
                <a:cubicBezTo>
                  <a:pt x="1" y="73623"/>
                  <a:pt x="527" y="75124"/>
                  <a:pt x="1828" y="76818"/>
                </a:cubicBezTo>
                <a:cubicBezTo>
                  <a:pt x="2509" y="77704"/>
                  <a:pt x="3257" y="78252"/>
                  <a:pt x="4038" y="78457"/>
                </a:cubicBezTo>
                <a:cubicBezTo>
                  <a:pt x="4298" y="78524"/>
                  <a:pt x="4558" y="78557"/>
                  <a:pt x="4818" y="78557"/>
                </a:cubicBezTo>
                <a:cubicBezTo>
                  <a:pt x="5926" y="78557"/>
                  <a:pt x="7011" y="77998"/>
                  <a:pt x="8047" y="77405"/>
                </a:cubicBezTo>
                <a:cubicBezTo>
                  <a:pt x="11425" y="75473"/>
                  <a:pt x="14958" y="73341"/>
                  <a:pt x="17688" y="70350"/>
                </a:cubicBezTo>
                <a:cubicBezTo>
                  <a:pt x="17799" y="70228"/>
                  <a:pt x="17904" y="70112"/>
                  <a:pt x="18003" y="69996"/>
                </a:cubicBezTo>
                <a:cubicBezTo>
                  <a:pt x="18164" y="69808"/>
                  <a:pt x="18330" y="69614"/>
                  <a:pt x="18491" y="69414"/>
                </a:cubicBezTo>
                <a:cubicBezTo>
                  <a:pt x="18696" y="69165"/>
                  <a:pt x="18640" y="68872"/>
                  <a:pt x="18502" y="68695"/>
                </a:cubicBezTo>
                <a:cubicBezTo>
                  <a:pt x="18401" y="68567"/>
                  <a:pt x="18238" y="68469"/>
                  <a:pt x="18049" y="68469"/>
                </a:cubicBezTo>
                <a:cubicBezTo>
                  <a:pt x="17967" y="68469"/>
                  <a:pt x="17881" y="68487"/>
                  <a:pt x="17793" y="68528"/>
                </a:cubicBezTo>
                <a:lnTo>
                  <a:pt x="17776" y="68534"/>
                </a:lnTo>
                <a:cubicBezTo>
                  <a:pt x="17231" y="68788"/>
                  <a:pt x="16662" y="69022"/>
                  <a:pt x="16088" y="69022"/>
                </a:cubicBezTo>
                <a:cubicBezTo>
                  <a:pt x="15798" y="69022"/>
                  <a:pt x="15507" y="68963"/>
                  <a:pt x="15218" y="68816"/>
                </a:cubicBezTo>
                <a:cubicBezTo>
                  <a:pt x="14714" y="68562"/>
                  <a:pt x="14227" y="68041"/>
                  <a:pt x="13762" y="67271"/>
                </a:cubicBezTo>
                <a:cubicBezTo>
                  <a:pt x="12754" y="65582"/>
                  <a:pt x="12399" y="64226"/>
                  <a:pt x="12682" y="63118"/>
                </a:cubicBezTo>
                <a:cubicBezTo>
                  <a:pt x="13058" y="61628"/>
                  <a:pt x="14515" y="60770"/>
                  <a:pt x="16054" y="59862"/>
                </a:cubicBezTo>
                <a:cubicBezTo>
                  <a:pt x="17433" y="59053"/>
                  <a:pt x="18856" y="58212"/>
                  <a:pt x="19476" y="56872"/>
                </a:cubicBezTo>
                <a:cubicBezTo>
                  <a:pt x="20335" y="54994"/>
                  <a:pt x="20529" y="52502"/>
                  <a:pt x="20025" y="49850"/>
                </a:cubicBezTo>
                <a:cubicBezTo>
                  <a:pt x="19881" y="49113"/>
                  <a:pt x="19692" y="48349"/>
                  <a:pt x="19510" y="47607"/>
                </a:cubicBezTo>
                <a:cubicBezTo>
                  <a:pt x="18939" y="45315"/>
                  <a:pt x="18352" y="42944"/>
                  <a:pt x="19155" y="41178"/>
                </a:cubicBezTo>
                <a:cubicBezTo>
                  <a:pt x="19886" y="39583"/>
                  <a:pt x="21547" y="39057"/>
                  <a:pt x="23148" y="38548"/>
                </a:cubicBezTo>
                <a:cubicBezTo>
                  <a:pt x="24870" y="38005"/>
                  <a:pt x="26642" y="37446"/>
                  <a:pt x="27345" y="35579"/>
                </a:cubicBezTo>
                <a:cubicBezTo>
                  <a:pt x="27827" y="34295"/>
                  <a:pt x="27633" y="32678"/>
                  <a:pt x="27412" y="31415"/>
                </a:cubicBezTo>
                <a:cubicBezTo>
                  <a:pt x="26830" y="28104"/>
                  <a:pt x="25645" y="24770"/>
                  <a:pt x="23990" y="21774"/>
                </a:cubicBezTo>
                <a:cubicBezTo>
                  <a:pt x="23763" y="21364"/>
                  <a:pt x="23519" y="20949"/>
                  <a:pt x="23281" y="20545"/>
                </a:cubicBezTo>
                <a:lnTo>
                  <a:pt x="23275" y="20534"/>
                </a:lnTo>
                <a:cubicBezTo>
                  <a:pt x="22151" y="18595"/>
                  <a:pt x="20988" y="16585"/>
                  <a:pt x="20883" y="14492"/>
                </a:cubicBezTo>
                <a:cubicBezTo>
                  <a:pt x="20783" y="12438"/>
                  <a:pt x="21763" y="10538"/>
                  <a:pt x="23574" y="9281"/>
                </a:cubicBezTo>
                <a:cubicBezTo>
                  <a:pt x="24233" y="8825"/>
                  <a:pt x="25151" y="8365"/>
                  <a:pt x="26169" y="8365"/>
                </a:cubicBezTo>
                <a:cubicBezTo>
                  <a:pt x="26546" y="8365"/>
                  <a:pt x="26938" y="8428"/>
                  <a:pt x="27334" y="8578"/>
                </a:cubicBezTo>
                <a:cubicBezTo>
                  <a:pt x="28409" y="8988"/>
                  <a:pt x="29372" y="9973"/>
                  <a:pt x="30092" y="10793"/>
                </a:cubicBezTo>
                <a:cubicBezTo>
                  <a:pt x="32905" y="13988"/>
                  <a:pt x="35092" y="18053"/>
                  <a:pt x="36244" y="22239"/>
                </a:cubicBezTo>
                <a:cubicBezTo>
                  <a:pt x="36516" y="23225"/>
                  <a:pt x="36737" y="24233"/>
                  <a:pt x="36953" y="25218"/>
                </a:cubicBezTo>
                <a:cubicBezTo>
                  <a:pt x="37114" y="25961"/>
                  <a:pt x="37280" y="26730"/>
                  <a:pt x="37474" y="27489"/>
                </a:cubicBezTo>
                <a:cubicBezTo>
                  <a:pt x="37889" y="29156"/>
                  <a:pt x="38349" y="30496"/>
                  <a:pt x="38908" y="31703"/>
                </a:cubicBezTo>
                <a:cubicBezTo>
                  <a:pt x="39639" y="33265"/>
                  <a:pt x="40602" y="34721"/>
                  <a:pt x="41538" y="36128"/>
                </a:cubicBezTo>
                <a:cubicBezTo>
                  <a:pt x="42701" y="37878"/>
                  <a:pt x="43903" y="39688"/>
                  <a:pt x="44623" y="41693"/>
                </a:cubicBezTo>
                <a:cubicBezTo>
                  <a:pt x="45553" y="44273"/>
                  <a:pt x="45564" y="47098"/>
                  <a:pt x="44650" y="49446"/>
                </a:cubicBezTo>
                <a:lnTo>
                  <a:pt x="44606" y="49551"/>
                </a:lnTo>
                <a:lnTo>
                  <a:pt x="45536" y="50138"/>
                </a:lnTo>
                <a:lnTo>
                  <a:pt x="45614" y="50055"/>
                </a:lnTo>
                <a:cubicBezTo>
                  <a:pt x="45636" y="50033"/>
                  <a:pt x="45653" y="50005"/>
                  <a:pt x="45675" y="49983"/>
                </a:cubicBezTo>
                <a:cubicBezTo>
                  <a:pt x="47209" y="48305"/>
                  <a:pt x="48300" y="46106"/>
                  <a:pt x="48743" y="43786"/>
                </a:cubicBezTo>
                <a:cubicBezTo>
                  <a:pt x="49208" y="41361"/>
                  <a:pt x="48975" y="38957"/>
                  <a:pt x="48067" y="36831"/>
                </a:cubicBezTo>
                <a:cubicBezTo>
                  <a:pt x="47070" y="34494"/>
                  <a:pt x="45376" y="32539"/>
                  <a:pt x="43731" y="30651"/>
                </a:cubicBezTo>
                <a:cubicBezTo>
                  <a:pt x="42435" y="29161"/>
                  <a:pt x="41090" y="27616"/>
                  <a:pt x="40104" y="25889"/>
                </a:cubicBezTo>
                <a:cubicBezTo>
                  <a:pt x="39334" y="24548"/>
                  <a:pt x="38725" y="23026"/>
                  <a:pt x="38182" y="21093"/>
                </a:cubicBezTo>
                <a:cubicBezTo>
                  <a:pt x="37933" y="20207"/>
                  <a:pt x="37717" y="19299"/>
                  <a:pt x="37507" y="18418"/>
                </a:cubicBezTo>
                <a:cubicBezTo>
                  <a:pt x="37230" y="17255"/>
                  <a:pt x="36942" y="16048"/>
                  <a:pt x="36577" y="14885"/>
                </a:cubicBezTo>
                <a:cubicBezTo>
                  <a:pt x="35032" y="9946"/>
                  <a:pt x="31969" y="5421"/>
                  <a:pt x="27954" y="2149"/>
                </a:cubicBezTo>
                <a:cubicBezTo>
                  <a:pt x="26913" y="1301"/>
                  <a:pt x="25507" y="294"/>
                  <a:pt x="23879" y="55"/>
                </a:cubicBezTo>
                <a:cubicBezTo>
                  <a:pt x="23621" y="18"/>
                  <a:pt x="23364" y="0"/>
                  <a:pt x="23110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" name="Google Shape;137;p8"/>
          <p:cNvGrpSpPr/>
          <p:nvPr/>
        </p:nvGrpSpPr>
        <p:grpSpPr>
          <a:xfrm rot="-397913">
            <a:off x="6753566" y="-697575"/>
            <a:ext cx="2903554" cy="4068044"/>
            <a:chOff x="7416974" y="-410849"/>
            <a:chExt cx="2284275" cy="3200649"/>
          </a:xfrm>
        </p:grpSpPr>
        <p:sp>
          <p:nvSpPr>
            <p:cNvPr id="138" name="Google Shape;138;p8"/>
            <p:cNvSpPr/>
            <p:nvPr/>
          </p:nvSpPr>
          <p:spPr>
            <a:xfrm>
              <a:off x="8798301" y="791925"/>
              <a:ext cx="574650" cy="1997875"/>
            </a:xfrm>
            <a:custGeom>
              <a:avLst/>
              <a:gdLst/>
              <a:ahLst/>
              <a:cxnLst/>
              <a:rect l="l" t="t" r="r" b="b"/>
              <a:pathLst>
                <a:path w="22986" h="79915" extrusionOk="0">
                  <a:moveTo>
                    <a:pt x="14982" y="544"/>
                  </a:moveTo>
                  <a:cubicBezTo>
                    <a:pt x="15359" y="544"/>
                    <a:pt x="15718" y="596"/>
                    <a:pt x="16042" y="693"/>
                  </a:cubicBezTo>
                  <a:cubicBezTo>
                    <a:pt x="17042" y="1008"/>
                    <a:pt x="17769" y="1797"/>
                    <a:pt x="18190" y="3051"/>
                  </a:cubicBezTo>
                  <a:cubicBezTo>
                    <a:pt x="18927" y="5251"/>
                    <a:pt x="18988" y="7601"/>
                    <a:pt x="19049" y="9862"/>
                  </a:cubicBezTo>
                  <a:cubicBezTo>
                    <a:pt x="19093" y="11405"/>
                    <a:pt x="19128" y="12992"/>
                    <a:pt x="19382" y="14544"/>
                  </a:cubicBezTo>
                  <a:cubicBezTo>
                    <a:pt x="19488" y="15184"/>
                    <a:pt x="19637" y="15859"/>
                    <a:pt x="19865" y="16691"/>
                  </a:cubicBezTo>
                  <a:cubicBezTo>
                    <a:pt x="20005" y="17209"/>
                    <a:pt x="20163" y="17735"/>
                    <a:pt x="20312" y="18243"/>
                  </a:cubicBezTo>
                  <a:cubicBezTo>
                    <a:pt x="21022" y="20610"/>
                    <a:pt x="21758" y="23056"/>
                    <a:pt x="21179" y="25545"/>
                  </a:cubicBezTo>
                  <a:cubicBezTo>
                    <a:pt x="20513" y="28368"/>
                    <a:pt x="18576" y="30078"/>
                    <a:pt x="16516" y="31883"/>
                  </a:cubicBezTo>
                  <a:cubicBezTo>
                    <a:pt x="15578" y="32707"/>
                    <a:pt x="14605" y="33558"/>
                    <a:pt x="13754" y="34531"/>
                  </a:cubicBezTo>
                  <a:cubicBezTo>
                    <a:pt x="11545" y="37082"/>
                    <a:pt x="10160" y="40299"/>
                    <a:pt x="9871" y="43595"/>
                  </a:cubicBezTo>
                  <a:cubicBezTo>
                    <a:pt x="9678" y="45752"/>
                    <a:pt x="9932" y="47856"/>
                    <a:pt x="10634" y="49863"/>
                  </a:cubicBezTo>
                  <a:cubicBezTo>
                    <a:pt x="11843" y="53326"/>
                    <a:pt x="13939" y="56359"/>
                    <a:pt x="15964" y="59296"/>
                  </a:cubicBezTo>
                  <a:cubicBezTo>
                    <a:pt x="18252" y="62601"/>
                    <a:pt x="20610" y="66019"/>
                    <a:pt x="21644" y="70008"/>
                  </a:cubicBezTo>
                  <a:cubicBezTo>
                    <a:pt x="21767" y="70517"/>
                    <a:pt x="22205" y="72305"/>
                    <a:pt x="22310" y="74172"/>
                  </a:cubicBezTo>
                  <a:cubicBezTo>
                    <a:pt x="22433" y="76460"/>
                    <a:pt x="22047" y="78021"/>
                    <a:pt x="21162" y="78810"/>
                  </a:cubicBezTo>
                  <a:cubicBezTo>
                    <a:pt x="20741" y="79180"/>
                    <a:pt x="20200" y="79365"/>
                    <a:pt x="19541" y="79365"/>
                  </a:cubicBezTo>
                  <a:cubicBezTo>
                    <a:pt x="18923" y="79365"/>
                    <a:pt x="18203" y="79202"/>
                    <a:pt x="17384" y="78880"/>
                  </a:cubicBezTo>
                  <a:cubicBezTo>
                    <a:pt x="10862" y="76294"/>
                    <a:pt x="7241" y="66686"/>
                    <a:pt x="4594" y="59681"/>
                  </a:cubicBezTo>
                  <a:lnTo>
                    <a:pt x="4585" y="59664"/>
                  </a:lnTo>
                  <a:cubicBezTo>
                    <a:pt x="4120" y="58437"/>
                    <a:pt x="3691" y="57288"/>
                    <a:pt x="3270" y="56263"/>
                  </a:cubicBezTo>
                  <a:cubicBezTo>
                    <a:pt x="465" y="49363"/>
                    <a:pt x="105" y="43849"/>
                    <a:pt x="2060" y="37827"/>
                  </a:cubicBezTo>
                  <a:cubicBezTo>
                    <a:pt x="2639" y="36030"/>
                    <a:pt x="3384" y="34250"/>
                    <a:pt x="4112" y="32523"/>
                  </a:cubicBezTo>
                  <a:cubicBezTo>
                    <a:pt x="5076" y="30209"/>
                    <a:pt x="6075" y="27816"/>
                    <a:pt x="6706" y="25335"/>
                  </a:cubicBezTo>
                  <a:cubicBezTo>
                    <a:pt x="6934" y="24450"/>
                    <a:pt x="7083" y="23582"/>
                    <a:pt x="7162" y="22679"/>
                  </a:cubicBezTo>
                  <a:cubicBezTo>
                    <a:pt x="7390" y="20172"/>
                    <a:pt x="7031" y="17927"/>
                    <a:pt x="6645" y="15561"/>
                  </a:cubicBezTo>
                  <a:cubicBezTo>
                    <a:pt x="6470" y="14465"/>
                    <a:pt x="6286" y="13343"/>
                    <a:pt x="6154" y="12142"/>
                  </a:cubicBezTo>
                  <a:cubicBezTo>
                    <a:pt x="6075" y="11432"/>
                    <a:pt x="6066" y="10695"/>
                    <a:pt x="6137" y="9976"/>
                  </a:cubicBezTo>
                  <a:cubicBezTo>
                    <a:pt x="6400" y="6978"/>
                    <a:pt x="7899" y="4182"/>
                    <a:pt x="10143" y="2490"/>
                  </a:cubicBezTo>
                  <a:cubicBezTo>
                    <a:pt x="11765" y="1271"/>
                    <a:pt x="13570" y="544"/>
                    <a:pt x="14982" y="544"/>
                  </a:cubicBezTo>
                  <a:close/>
                  <a:moveTo>
                    <a:pt x="14990" y="1"/>
                  </a:moveTo>
                  <a:cubicBezTo>
                    <a:pt x="13207" y="1"/>
                    <a:pt x="11236" y="980"/>
                    <a:pt x="9810" y="2052"/>
                  </a:cubicBezTo>
                  <a:cubicBezTo>
                    <a:pt x="6820" y="4305"/>
                    <a:pt x="5172" y="8293"/>
                    <a:pt x="5611" y="12203"/>
                  </a:cubicBezTo>
                  <a:cubicBezTo>
                    <a:pt x="5742" y="13413"/>
                    <a:pt x="5926" y="14552"/>
                    <a:pt x="6102" y="15648"/>
                  </a:cubicBezTo>
                  <a:cubicBezTo>
                    <a:pt x="6601" y="18752"/>
                    <a:pt x="7075" y="21679"/>
                    <a:pt x="6180" y="25204"/>
                  </a:cubicBezTo>
                  <a:cubicBezTo>
                    <a:pt x="5549" y="27641"/>
                    <a:pt x="4559" y="30016"/>
                    <a:pt x="3603" y="32322"/>
                  </a:cubicBezTo>
                  <a:cubicBezTo>
                    <a:pt x="2876" y="34049"/>
                    <a:pt x="2130" y="35837"/>
                    <a:pt x="1534" y="37652"/>
                  </a:cubicBezTo>
                  <a:cubicBezTo>
                    <a:pt x="921" y="39571"/>
                    <a:pt x="535" y="41386"/>
                    <a:pt x="368" y="43218"/>
                  </a:cubicBezTo>
                  <a:cubicBezTo>
                    <a:pt x="0" y="47338"/>
                    <a:pt x="763" y="51546"/>
                    <a:pt x="2762" y="56464"/>
                  </a:cubicBezTo>
                  <a:cubicBezTo>
                    <a:pt x="3174" y="57490"/>
                    <a:pt x="3612" y="58647"/>
                    <a:pt x="4077" y="59874"/>
                  </a:cubicBezTo>
                  <a:cubicBezTo>
                    <a:pt x="6759" y="66975"/>
                    <a:pt x="10441" y="76706"/>
                    <a:pt x="17182" y="79388"/>
                  </a:cubicBezTo>
                  <a:cubicBezTo>
                    <a:pt x="18067" y="79739"/>
                    <a:pt x="18856" y="79914"/>
                    <a:pt x="19540" y="79914"/>
                  </a:cubicBezTo>
                  <a:cubicBezTo>
                    <a:pt x="20338" y="79914"/>
                    <a:pt x="21004" y="79677"/>
                    <a:pt x="21521" y="79222"/>
                  </a:cubicBezTo>
                  <a:cubicBezTo>
                    <a:pt x="22538" y="78319"/>
                    <a:pt x="22985" y="76618"/>
                    <a:pt x="22854" y="74163"/>
                  </a:cubicBezTo>
                  <a:cubicBezTo>
                    <a:pt x="22749" y="72235"/>
                    <a:pt x="22302" y="70385"/>
                    <a:pt x="22170" y="69868"/>
                  </a:cubicBezTo>
                  <a:cubicBezTo>
                    <a:pt x="21118" y="65783"/>
                    <a:pt x="18725" y="62329"/>
                    <a:pt x="16419" y="58980"/>
                  </a:cubicBezTo>
                  <a:cubicBezTo>
                    <a:pt x="14412" y="56078"/>
                    <a:pt x="12343" y="53072"/>
                    <a:pt x="11151" y="49679"/>
                  </a:cubicBezTo>
                  <a:cubicBezTo>
                    <a:pt x="9415" y="44709"/>
                    <a:pt x="10572" y="39037"/>
                    <a:pt x="14175" y="34890"/>
                  </a:cubicBezTo>
                  <a:cubicBezTo>
                    <a:pt x="14991" y="33952"/>
                    <a:pt x="15946" y="33111"/>
                    <a:pt x="16875" y="32295"/>
                  </a:cubicBezTo>
                  <a:cubicBezTo>
                    <a:pt x="19005" y="30428"/>
                    <a:pt x="21013" y="28666"/>
                    <a:pt x="21705" y="25668"/>
                  </a:cubicBezTo>
                  <a:cubicBezTo>
                    <a:pt x="22319" y="23038"/>
                    <a:pt x="21565" y="20522"/>
                    <a:pt x="20838" y="18085"/>
                  </a:cubicBezTo>
                  <a:lnTo>
                    <a:pt x="20838" y="18059"/>
                  </a:lnTo>
                  <a:cubicBezTo>
                    <a:pt x="20689" y="17568"/>
                    <a:pt x="20531" y="17051"/>
                    <a:pt x="20391" y="16542"/>
                  </a:cubicBezTo>
                  <a:cubicBezTo>
                    <a:pt x="20171" y="15736"/>
                    <a:pt x="20022" y="15078"/>
                    <a:pt x="19926" y="14456"/>
                  </a:cubicBezTo>
                  <a:cubicBezTo>
                    <a:pt x="19680" y="12948"/>
                    <a:pt x="19637" y="11370"/>
                    <a:pt x="19593" y="9854"/>
                  </a:cubicBezTo>
                  <a:cubicBezTo>
                    <a:pt x="19540" y="7539"/>
                    <a:pt x="19479" y="5155"/>
                    <a:pt x="18707" y="2876"/>
                  </a:cubicBezTo>
                  <a:cubicBezTo>
                    <a:pt x="18225" y="1447"/>
                    <a:pt x="17384" y="535"/>
                    <a:pt x="16209" y="176"/>
                  </a:cubicBezTo>
                  <a:cubicBezTo>
                    <a:pt x="15820" y="55"/>
                    <a:pt x="15410" y="1"/>
                    <a:pt x="14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7416974" y="-410849"/>
              <a:ext cx="2284275" cy="1412200"/>
            </a:xfrm>
            <a:custGeom>
              <a:avLst/>
              <a:gdLst/>
              <a:ahLst/>
              <a:cxnLst/>
              <a:rect l="l" t="t" r="r" b="b"/>
              <a:pathLst>
                <a:path w="91371" h="56488" extrusionOk="0">
                  <a:moveTo>
                    <a:pt x="12828" y="548"/>
                  </a:moveTo>
                  <a:cubicBezTo>
                    <a:pt x="12888" y="548"/>
                    <a:pt x="12949" y="551"/>
                    <a:pt x="13009" y="558"/>
                  </a:cubicBezTo>
                  <a:cubicBezTo>
                    <a:pt x="13527" y="619"/>
                    <a:pt x="14017" y="953"/>
                    <a:pt x="14473" y="1286"/>
                  </a:cubicBezTo>
                  <a:cubicBezTo>
                    <a:pt x="16665" y="2916"/>
                    <a:pt x="18760" y="4854"/>
                    <a:pt x="20776" y="6721"/>
                  </a:cubicBezTo>
                  <a:cubicBezTo>
                    <a:pt x="25028" y="10648"/>
                    <a:pt x="29420" y="14716"/>
                    <a:pt x="35065" y="16188"/>
                  </a:cubicBezTo>
                  <a:cubicBezTo>
                    <a:pt x="37756" y="16890"/>
                    <a:pt x="40606" y="16960"/>
                    <a:pt x="43367" y="17021"/>
                  </a:cubicBezTo>
                  <a:cubicBezTo>
                    <a:pt x="46865" y="17100"/>
                    <a:pt x="50485" y="17188"/>
                    <a:pt x="53685" y="18608"/>
                  </a:cubicBezTo>
                  <a:cubicBezTo>
                    <a:pt x="56481" y="19853"/>
                    <a:pt x="58734" y="22001"/>
                    <a:pt x="60917" y="24078"/>
                  </a:cubicBezTo>
                  <a:lnTo>
                    <a:pt x="67518" y="30364"/>
                  </a:lnTo>
                  <a:cubicBezTo>
                    <a:pt x="69131" y="31906"/>
                    <a:pt x="70797" y="33493"/>
                    <a:pt x="72883" y="34457"/>
                  </a:cubicBezTo>
                  <a:cubicBezTo>
                    <a:pt x="74547" y="35220"/>
                    <a:pt x="76429" y="35578"/>
                    <a:pt x="78786" y="35578"/>
                  </a:cubicBezTo>
                  <a:cubicBezTo>
                    <a:pt x="78975" y="35578"/>
                    <a:pt x="79166" y="35575"/>
                    <a:pt x="79361" y="35571"/>
                  </a:cubicBezTo>
                  <a:cubicBezTo>
                    <a:pt x="79878" y="35553"/>
                    <a:pt x="80483" y="35457"/>
                    <a:pt x="81123" y="35352"/>
                  </a:cubicBezTo>
                  <a:cubicBezTo>
                    <a:pt x="81848" y="35235"/>
                    <a:pt x="82623" y="35109"/>
                    <a:pt x="83301" y="35109"/>
                  </a:cubicBezTo>
                  <a:cubicBezTo>
                    <a:pt x="83903" y="35109"/>
                    <a:pt x="84429" y="35208"/>
                    <a:pt x="84779" y="35501"/>
                  </a:cubicBezTo>
                  <a:cubicBezTo>
                    <a:pt x="85796" y="36351"/>
                    <a:pt x="86628" y="38648"/>
                    <a:pt x="87303" y="40489"/>
                  </a:cubicBezTo>
                  <a:cubicBezTo>
                    <a:pt x="87610" y="41330"/>
                    <a:pt x="87891" y="42119"/>
                    <a:pt x="88171" y="42698"/>
                  </a:cubicBezTo>
                  <a:lnTo>
                    <a:pt x="89653" y="45827"/>
                  </a:lnTo>
                  <a:cubicBezTo>
                    <a:pt x="90792" y="48221"/>
                    <a:pt x="90494" y="51008"/>
                    <a:pt x="88881" y="53112"/>
                  </a:cubicBezTo>
                  <a:lnTo>
                    <a:pt x="88820" y="53200"/>
                  </a:lnTo>
                  <a:cubicBezTo>
                    <a:pt x="87464" y="54961"/>
                    <a:pt x="85374" y="55940"/>
                    <a:pt x="83235" y="55940"/>
                  </a:cubicBezTo>
                  <a:cubicBezTo>
                    <a:pt x="82360" y="55940"/>
                    <a:pt x="81477" y="55776"/>
                    <a:pt x="80632" y="55435"/>
                  </a:cubicBezTo>
                  <a:cubicBezTo>
                    <a:pt x="75004" y="53182"/>
                    <a:pt x="70034" y="52078"/>
                    <a:pt x="65449" y="52078"/>
                  </a:cubicBezTo>
                  <a:cubicBezTo>
                    <a:pt x="64047" y="52078"/>
                    <a:pt x="62670" y="52183"/>
                    <a:pt x="61338" y="52393"/>
                  </a:cubicBezTo>
                  <a:cubicBezTo>
                    <a:pt x="59953" y="52612"/>
                    <a:pt x="58576" y="52946"/>
                    <a:pt x="57235" y="53279"/>
                  </a:cubicBezTo>
                  <a:cubicBezTo>
                    <a:pt x="55911" y="53594"/>
                    <a:pt x="54544" y="53936"/>
                    <a:pt x="53185" y="54147"/>
                  </a:cubicBezTo>
                  <a:cubicBezTo>
                    <a:pt x="51932" y="54343"/>
                    <a:pt x="50658" y="54441"/>
                    <a:pt x="49381" y="54441"/>
                  </a:cubicBezTo>
                  <a:cubicBezTo>
                    <a:pt x="47132" y="54441"/>
                    <a:pt x="44877" y="54137"/>
                    <a:pt x="42718" y="53533"/>
                  </a:cubicBezTo>
                  <a:cubicBezTo>
                    <a:pt x="40071" y="52797"/>
                    <a:pt x="38116" y="51736"/>
                    <a:pt x="36740" y="50289"/>
                  </a:cubicBezTo>
                  <a:cubicBezTo>
                    <a:pt x="35705" y="49211"/>
                    <a:pt x="34960" y="47861"/>
                    <a:pt x="34232" y="46555"/>
                  </a:cubicBezTo>
                  <a:cubicBezTo>
                    <a:pt x="33777" y="45740"/>
                    <a:pt x="33312" y="44898"/>
                    <a:pt x="32777" y="44118"/>
                  </a:cubicBezTo>
                  <a:cubicBezTo>
                    <a:pt x="30077" y="40171"/>
                    <a:pt x="25208" y="37773"/>
                    <a:pt x="20191" y="37773"/>
                  </a:cubicBezTo>
                  <a:cubicBezTo>
                    <a:pt x="19458" y="37773"/>
                    <a:pt x="18722" y="37824"/>
                    <a:pt x="17989" y="37929"/>
                  </a:cubicBezTo>
                  <a:cubicBezTo>
                    <a:pt x="17667" y="37974"/>
                    <a:pt x="17346" y="37996"/>
                    <a:pt x="17027" y="37996"/>
                  </a:cubicBezTo>
                  <a:cubicBezTo>
                    <a:pt x="14320" y="37996"/>
                    <a:pt x="11779" y="36405"/>
                    <a:pt x="10634" y="33888"/>
                  </a:cubicBezTo>
                  <a:cubicBezTo>
                    <a:pt x="7469" y="26945"/>
                    <a:pt x="4339" y="19870"/>
                    <a:pt x="1333" y="12866"/>
                  </a:cubicBezTo>
                  <a:cubicBezTo>
                    <a:pt x="588" y="11130"/>
                    <a:pt x="561" y="9210"/>
                    <a:pt x="1271" y="7457"/>
                  </a:cubicBezTo>
                  <a:cubicBezTo>
                    <a:pt x="1973" y="5713"/>
                    <a:pt x="3323" y="4345"/>
                    <a:pt x="5058" y="3609"/>
                  </a:cubicBezTo>
                  <a:lnTo>
                    <a:pt x="11396" y="944"/>
                  </a:lnTo>
                  <a:cubicBezTo>
                    <a:pt x="11841" y="756"/>
                    <a:pt x="12335" y="548"/>
                    <a:pt x="12828" y="548"/>
                  </a:cubicBezTo>
                  <a:close/>
                  <a:moveTo>
                    <a:pt x="12823" y="1"/>
                  </a:moveTo>
                  <a:cubicBezTo>
                    <a:pt x="12227" y="1"/>
                    <a:pt x="11679" y="236"/>
                    <a:pt x="11186" y="444"/>
                  </a:cubicBezTo>
                  <a:lnTo>
                    <a:pt x="4848" y="3109"/>
                  </a:lnTo>
                  <a:cubicBezTo>
                    <a:pt x="2972" y="3898"/>
                    <a:pt x="1526" y="5371"/>
                    <a:pt x="763" y="7256"/>
                  </a:cubicBezTo>
                  <a:cubicBezTo>
                    <a:pt x="0" y="9140"/>
                    <a:pt x="26" y="11209"/>
                    <a:pt x="824" y="13076"/>
                  </a:cubicBezTo>
                  <a:cubicBezTo>
                    <a:pt x="3840" y="20089"/>
                    <a:pt x="6969" y="27164"/>
                    <a:pt x="10134" y="34116"/>
                  </a:cubicBezTo>
                  <a:cubicBezTo>
                    <a:pt x="11365" y="36828"/>
                    <a:pt x="14111" y="38545"/>
                    <a:pt x="17029" y="38545"/>
                  </a:cubicBezTo>
                  <a:cubicBezTo>
                    <a:pt x="17373" y="38545"/>
                    <a:pt x="17720" y="38521"/>
                    <a:pt x="18067" y="38472"/>
                  </a:cubicBezTo>
                  <a:cubicBezTo>
                    <a:pt x="18776" y="38370"/>
                    <a:pt x="19487" y="38321"/>
                    <a:pt x="20196" y="38321"/>
                  </a:cubicBezTo>
                  <a:cubicBezTo>
                    <a:pt x="25029" y="38321"/>
                    <a:pt x="29722" y="40633"/>
                    <a:pt x="32321" y="44425"/>
                  </a:cubicBezTo>
                  <a:cubicBezTo>
                    <a:pt x="32847" y="45187"/>
                    <a:pt x="33303" y="46020"/>
                    <a:pt x="33750" y="46818"/>
                  </a:cubicBezTo>
                  <a:cubicBezTo>
                    <a:pt x="34495" y="48159"/>
                    <a:pt x="35258" y="49536"/>
                    <a:pt x="36345" y="50666"/>
                  </a:cubicBezTo>
                  <a:cubicBezTo>
                    <a:pt x="37792" y="52183"/>
                    <a:pt x="39834" y="53296"/>
                    <a:pt x="42569" y="54068"/>
                  </a:cubicBezTo>
                  <a:cubicBezTo>
                    <a:pt x="44771" y="54682"/>
                    <a:pt x="47073" y="54994"/>
                    <a:pt x="49372" y="54994"/>
                  </a:cubicBezTo>
                  <a:cubicBezTo>
                    <a:pt x="50679" y="54994"/>
                    <a:pt x="51986" y="54893"/>
                    <a:pt x="53273" y="54690"/>
                  </a:cubicBezTo>
                  <a:cubicBezTo>
                    <a:pt x="54658" y="54471"/>
                    <a:pt x="56034" y="54138"/>
                    <a:pt x="57367" y="53805"/>
                  </a:cubicBezTo>
                  <a:cubicBezTo>
                    <a:pt x="58690" y="53480"/>
                    <a:pt x="60058" y="53147"/>
                    <a:pt x="61425" y="52937"/>
                  </a:cubicBezTo>
                  <a:cubicBezTo>
                    <a:pt x="62733" y="52731"/>
                    <a:pt x="64077" y="52628"/>
                    <a:pt x="65461" y="52628"/>
                  </a:cubicBezTo>
                  <a:cubicBezTo>
                    <a:pt x="69968" y="52628"/>
                    <a:pt x="74904" y="53724"/>
                    <a:pt x="80431" y="55944"/>
                  </a:cubicBezTo>
                  <a:cubicBezTo>
                    <a:pt x="81325" y="56303"/>
                    <a:pt x="82263" y="56487"/>
                    <a:pt x="83227" y="56487"/>
                  </a:cubicBezTo>
                  <a:lnTo>
                    <a:pt x="83236" y="56487"/>
                  </a:lnTo>
                  <a:cubicBezTo>
                    <a:pt x="85576" y="56487"/>
                    <a:pt x="87829" y="55383"/>
                    <a:pt x="89250" y="53533"/>
                  </a:cubicBezTo>
                  <a:lnTo>
                    <a:pt x="89320" y="53445"/>
                  </a:lnTo>
                  <a:cubicBezTo>
                    <a:pt x="91055" y="51184"/>
                    <a:pt x="91371" y="48168"/>
                    <a:pt x="90152" y="45591"/>
                  </a:cubicBezTo>
                  <a:lnTo>
                    <a:pt x="88662" y="42461"/>
                  </a:lnTo>
                  <a:cubicBezTo>
                    <a:pt x="88399" y="41909"/>
                    <a:pt x="88119" y="41129"/>
                    <a:pt x="87812" y="40305"/>
                  </a:cubicBezTo>
                  <a:cubicBezTo>
                    <a:pt x="87084" y="38297"/>
                    <a:pt x="86260" y="36027"/>
                    <a:pt x="85129" y="35080"/>
                  </a:cubicBezTo>
                  <a:cubicBezTo>
                    <a:pt x="84660" y="34690"/>
                    <a:pt x="84007" y="34563"/>
                    <a:pt x="83286" y="34563"/>
                  </a:cubicBezTo>
                  <a:cubicBezTo>
                    <a:pt x="82565" y="34563"/>
                    <a:pt x="81776" y="34690"/>
                    <a:pt x="81036" y="34808"/>
                  </a:cubicBezTo>
                  <a:cubicBezTo>
                    <a:pt x="80413" y="34913"/>
                    <a:pt x="79826" y="35010"/>
                    <a:pt x="79352" y="35018"/>
                  </a:cubicBezTo>
                  <a:cubicBezTo>
                    <a:pt x="79137" y="35024"/>
                    <a:pt x="78925" y="35027"/>
                    <a:pt x="78718" y="35027"/>
                  </a:cubicBezTo>
                  <a:cubicBezTo>
                    <a:pt x="76476" y="35027"/>
                    <a:pt x="74684" y="34680"/>
                    <a:pt x="73120" y="33958"/>
                  </a:cubicBezTo>
                  <a:cubicBezTo>
                    <a:pt x="71112" y="33037"/>
                    <a:pt x="69473" y="31477"/>
                    <a:pt x="67895" y="29969"/>
                  </a:cubicBezTo>
                  <a:lnTo>
                    <a:pt x="61294" y="23684"/>
                  </a:lnTo>
                  <a:cubicBezTo>
                    <a:pt x="59076" y="21571"/>
                    <a:pt x="56788" y="19388"/>
                    <a:pt x="53913" y="18108"/>
                  </a:cubicBezTo>
                  <a:cubicBezTo>
                    <a:pt x="50608" y="16636"/>
                    <a:pt x="46935" y="16557"/>
                    <a:pt x="43376" y="16469"/>
                  </a:cubicBezTo>
                  <a:cubicBezTo>
                    <a:pt x="40649" y="16408"/>
                    <a:pt x="37835" y="16346"/>
                    <a:pt x="35206" y="15662"/>
                  </a:cubicBezTo>
                  <a:cubicBezTo>
                    <a:pt x="29692" y="14216"/>
                    <a:pt x="25352" y="10201"/>
                    <a:pt x="21144" y="6318"/>
                  </a:cubicBezTo>
                  <a:cubicBezTo>
                    <a:pt x="19119" y="4442"/>
                    <a:pt x="17016" y="2495"/>
                    <a:pt x="14798" y="847"/>
                  </a:cubicBezTo>
                  <a:cubicBezTo>
                    <a:pt x="14280" y="470"/>
                    <a:pt x="13728" y="85"/>
                    <a:pt x="13071" y="15"/>
                  </a:cubicBezTo>
                  <a:cubicBezTo>
                    <a:pt x="12987" y="5"/>
                    <a:pt x="12905" y="1"/>
                    <a:pt x="12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7729699" y="422226"/>
              <a:ext cx="1261275" cy="394150"/>
            </a:xfrm>
            <a:custGeom>
              <a:avLst/>
              <a:gdLst/>
              <a:ahLst/>
              <a:cxnLst/>
              <a:rect l="l" t="t" r="r" b="b"/>
              <a:pathLst>
                <a:path w="50451" h="15766" extrusionOk="0">
                  <a:moveTo>
                    <a:pt x="21259" y="594"/>
                  </a:moveTo>
                  <a:cubicBezTo>
                    <a:pt x="23570" y="594"/>
                    <a:pt x="25656" y="1108"/>
                    <a:pt x="27781" y="2160"/>
                  </a:cubicBezTo>
                  <a:cubicBezTo>
                    <a:pt x="28833" y="2677"/>
                    <a:pt x="29859" y="3300"/>
                    <a:pt x="30849" y="3896"/>
                  </a:cubicBezTo>
                  <a:cubicBezTo>
                    <a:pt x="32190" y="4702"/>
                    <a:pt x="33575" y="5535"/>
                    <a:pt x="35057" y="6158"/>
                  </a:cubicBezTo>
                  <a:cubicBezTo>
                    <a:pt x="36867" y="6917"/>
                    <a:pt x="38483" y="7025"/>
                    <a:pt x="40131" y="7025"/>
                  </a:cubicBezTo>
                  <a:cubicBezTo>
                    <a:pt x="40463" y="7025"/>
                    <a:pt x="40796" y="7021"/>
                    <a:pt x="41132" y="7017"/>
                  </a:cubicBezTo>
                  <a:cubicBezTo>
                    <a:pt x="41547" y="7011"/>
                    <a:pt x="41973" y="7003"/>
                    <a:pt x="42409" y="7003"/>
                  </a:cubicBezTo>
                  <a:cubicBezTo>
                    <a:pt x="42692" y="7003"/>
                    <a:pt x="42979" y="7006"/>
                    <a:pt x="43271" y="7017"/>
                  </a:cubicBezTo>
                  <a:cubicBezTo>
                    <a:pt x="45568" y="7104"/>
                    <a:pt x="47715" y="8384"/>
                    <a:pt x="48759" y="10286"/>
                  </a:cubicBezTo>
                  <a:cubicBezTo>
                    <a:pt x="49355" y="11382"/>
                    <a:pt x="49819" y="12934"/>
                    <a:pt x="49320" y="13968"/>
                  </a:cubicBezTo>
                  <a:cubicBezTo>
                    <a:pt x="49057" y="14521"/>
                    <a:pt x="48539" y="14871"/>
                    <a:pt x="47768" y="15012"/>
                  </a:cubicBezTo>
                  <a:cubicBezTo>
                    <a:pt x="47259" y="15104"/>
                    <a:pt x="46743" y="15140"/>
                    <a:pt x="46227" y="15140"/>
                  </a:cubicBezTo>
                  <a:cubicBezTo>
                    <a:pt x="45323" y="15140"/>
                    <a:pt x="44416" y="15030"/>
                    <a:pt x="43534" y="14924"/>
                  </a:cubicBezTo>
                  <a:cubicBezTo>
                    <a:pt x="42640" y="14817"/>
                    <a:pt x="41716" y="14703"/>
                    <a:pt x="40790" y="14703"/>
                  </a:cubicBezTo>
                  <a:cubicBezTo>
                    <a:pt x="40725" y="14703"/>
                    <a:pt x="40661" y="14704"/>
                    <a:pt x="40597" y="14705"/>
                  </a:cubicBezTo>
                  <a:cubicBezTo>
                    <a:pt x="40194" y="14705"/>
                    <a:pt x="39756" y="14740"/>
                    <a:pt x="39221" y="14810"/>
                  </a:cubicBezTo>
                  <a:cubicBezTo>
                    <a:pt x="38897" y="14845"/>
                    <a:pt x="38555" y="14898"/>
                    <a:pt x="38222" y="14941"/>
                  </a:cubicBezTo>
                  <a:cubicBezTo>
                    <a:pt x="37419" y="15058"/>
                    <a:pt x="36604" y="15177"/>
                    <a:pt x="35798" y="15177"/>
                  </a:cubicBezTo>
                  <a:cubicBezTo>
                    <a:pt x="35089" y="15177"/>
                    <a:pt x="34388" y="15085"/>
                    <a:pt x="33707" y="14819"/>
                  </a:cubicBezTo>
                  <a:cubicBezTo>
                    <a:pt x="32068" y="14170"/>
                    <a:pt x="31200" y="12837"/>
                    <a:pt x="30288" y="11426"/>
                  </a:cubicBezTo>
                  <a:cubicBezTo>
                    <a:pt x="29859" y="10769"/>
                    <a:pt x="29420" y="10085"/>
                    <a:pt x="28894" y="9471"/>
                  </a:cubicBezTo>
                  <a:cubicBezTo>
                    <a:pt x="26974" y="7236"/>
                    <a:pt x="24231" y="5947"/>
                    <a:pt x="21373" y="5947"/>
                  </a:cubicBezTo>
                  <a:cubicBezTo>
                    <a:pt x="20785" y="5947"/>
                    <a:pt x="20198" y="6009"/>
                    <a:pt x="19620" y="6114"/>
                  </a:cubicBezTo>
                  <a:cubicBezTo>
                    <a:pt x="17358" y="6552"/>
                    <a:pt x="15298" y="7569"/>
                    <a:pt x="13299" y="8560"/>
                  </a:cubicBezTo>
                  <a:cubicBezTo>
                    <a:pt x="11064" y="9655"/>
                    <a:pt x="8749" y="10795"/>
                    <a:pt x="6225" y="11067"/>
                  </a:cubicBezTo>
                  <a:cubicBezTo>
                    <a:pt x="5645" y="11129"/>
                    <a:pt x="5115" y="11158"/>
                    <a:pt x="4635" y="11158"/>
                  </a:cubicBezTo>
                  <a:cubicBezTo>
                    <a:pt x="2496" y="11158"/>
                    <a:pt x="1330" y="10598"/>
                    <a:pt x="965" y="10032"/>
                  </a:cubicBezTo>
                  <a:cubicBezTo>
                    <a:pt x="623" y="9506"/>
                    <a:pt x="728" y="8770"/>
                    <a:pt x="1263" y="7832"/>
                  </a:cubicBezTo>
                  <a:cubicBezTo>
                    <a:pt x="3428" y="4097"/>
                    <a:pt x="9644" y="2739"/>
                    <a:pt x="14176" y="1748"/>
                  </a:cubicBezTo>
                  <a:lnTo>
                    <a:pt x="14193" y="1739"/>
                  </a:lnTo>
                  <a:cubicBezTo>
                    <a:pt x="14982" y="1573"/>
                    <a:pt x="15727" y="1406"/>
                    <a:pt x="16394" y="1240"/>
                  </a:cubicBezTo>
                  <a:cubicBezTo>
                    <a:pt x="18158" y="811"/>
                    <a:pt x="19756" y="594"/>
                    <a:pt x="21259" y="594"/>
                  </a:cubicBezTo>
                  <a:close/>
                  <a:moveTo>
                    <a:pt x="21265" y="0"/>
                  </a:moveTo>
                  <a:cubicBezTo>
                    <a:pt x="19714" y="0"/>
                    <a:pt x="18068" y="226"/>
                    <a:pt x="16253" y="670"/>
                  </a:cubicBezTo>
                  <a:cubicBezTo>
                    <a:pt x="15596" y="836"/>
                    <a:pt x="14859" y="994"/>
                    <a:pt x="14079" y="1170"/>
                  </a:cubicBezTo>
                  <a:lnTo>
                    <a:pt x="14044" y="1170"/>
                  </a:lnTo>
                  <a:cubicBezTo>
                    <a:pt x="9407" y="2186"/>
                    <a:pt x="3043" y="3580"/>
                    <a:pt x="755" y="7534"/>
                  </a:cubicBezTo>
                  <a:cubicBezTo>
                    <a:pt x="97" y="8682"/>
                    <a:pt x="1" y="9629"/>
                    <a:pt x="474" y="10348"/>
                  </a:cubicBezTo>
                  <a:cubicBezTo>
                    <a:pt x="1225" y="11507"/>
                    <a:pt x="3255" y="11732"/>
                    <a:pt x="4735" y="11732"/>
                  </a:cubicBezTo>
                  <a:cubicBezTo>
                    <a:pt x="5449" y="11732"/>
                    <a:pt x="6035" y="11680"/>
                    <a:pt x="6286" y="11654"/>
                  </a:cubicBezTo>
                  <a:cubicBezTo>
                    <a:pt x="8925" y="11373"/>
                    <a:pt x="11274" y="10208"/>
                    <a:pt x="13562" y="9085"/>
                  </a:cubicBezTo>
                  <a:cubicBezTo>
                    <a:pt x="15526" y="8112"/>
                    <a:pt x="17551" y="7113"/>
                    <a:pt x="19734" y="6692"/>
                  </a:cubicBezTo>
                  <a:cubicBezTo>
                    <a:pt x="20274" y="6589"/>
                    <a:pt x="20820" y="6539"/>
                    <a:pt x="21364" y="6539"/>
                  </a:cubicBezTo>
                  <a:cubicBezTo>
                    <a:pt x="24012" y="6539"/>
                    <a:pt x="26622" y="7733"/>
                    <a:pt x="28447" y="9857"/>
                  </a:cubicBezTo>
                  <a:cubicBezTo>
                    <a:pt x="28947" y="10436"/>
                    <a:pt x="29376" y="11102"/>
                    <a:pt x="29797" y="11742"/>
                  </a:cubicBezTo>
                  <a:cubicBezTo>
                    <a:pt x="30718" y="13171"/>
                    <a:pt x="31673" y="14652"/>
                    <a:pt x="33497" y="15362"/>
                  </a:cubicBezTo>
                  <a:cubicBezTo>
                    <a:pt x="34180" y="15634"/>
                    <a:pt x="34934" y="15765"/>
                    <a:pt x="35802" y="15765"/>
                  </a:cubicBezTo>
                  <a:cubicBezTo>
                    <a:pt x="36644" y="15765"/>
                    <a:pt x="37485" y="15643"/>
                    <a:pt x="38309" y="15529"/>
                  </a:cubicBezTo>
                  <a:cubicBezTo>
                    <a:pt x="38599" y="15485"/>
                    <a:pt x="38958" y="15432"/>
                    <a:pt x="39291" y="15388"/>
                  </a:cubicBezTo>
                  <a:cubicBezTo>
                    <a:pt x="39808" y="15327"/>
                    <a:pt x="40220" y="15292"/>
                    <a:pt x="40606" y="15292"/>
                  </a:cubicBezTo>
                  <a:cubicBezTo>
                    <a:pt x="40671" y="15291"/>
                    <a:pt x="40737" y="15290"/>
                    <a:pt x="40802" y="15290"/>
                  </a:cubicBezTo>
                  <a:cubicBezTo>
                    <a:pt x="41686" y="15290"/>
                    <a:pt x="42581" y="15396"/>
                    <a:pt x="43446" y="15502"/>
                  </a:cubicBezTo>
                  <a:lnTo>
                    <a:pt x="43464" y="15502"/>
                  </a:lnTo>
                  <a:cubicBezTo>
                    <a:pt x="44369" y="15613"/>
                    <a:pt x="45299" y="15728"/>
                    <a:pt x="46237" y="15728"/>
                  </a:cubicBezTo>
                  <a:cubicBezTo>
                    <a:pt x="46781" y="15728"/>
                    <a:pt x="47327" y="15690"/>
                    <a:pt x="47873" y="15590"/>
                  </a:cubicBezTo>
                  <a:cubicBezTo>
                    <a:pt x="48838" y="15415"/>
                    <a:pt x="49504" y="14959"/>
                    <a:pt x="49854" y="14223"/>
                  </a:cubicBezTo>
                  <a:cubicBezTo>
                    <a:pt x="50450" y="12987"/>
                    <a:pt x="49942" y="11233"/>
                    <a:pt x="49267" y="10006"/>
                  </a:cubicBezTo>
                  <a:cubicBezTo>
                    <a:pt x="48136" y="7920"/>
                    <a:pt x="45787" y="6517"/>
                    <a:pt x="43297" y="6429"/>
                  </a:cubicBezTo>
                  <a:cubicBezTo>
                    <a:pt x="43001" y="6419"/>
                    <a:pt x="42711" y="6415"/>
                    <a:pt x="42425" y="6415"/>
                  </a:cubicBezTo>
                  <a:cubicBezTo>
                    <a:pt x="41982" y="6415"/>
                    <a:pt x="41549" y="6424"/>
                    <a:pt x="41123" y="6429"/>
                  </a:cubicBezTo>
                  <a:cubicBezTo>
                    <a:pt x="40791" y="6434"/>
                    <a:pt x="40465" y="6438"/>
                    <a:pt x="40145" y="6438"/>
                  </a:cubicBezTo>
                  <a:cubicBezTo>
                    <a:pt x="38514" y="6438"/>
                    <a:pt x="37007" y="6332"/>
                    <a:pt x="35285" y="5614"/>
                  </a:cubicBezTo>
                  <a:cubicBezTo>
                    <a:pt x="33847" y="5009"/>
                    <a:pt x="32480" y="4185"/>
                    <a:pt x="31147" y="3387"/>
                  </a:cubicBezTo>
                  <a:cubicBezTo>
                    <a:pt x="30148" y="2783"/>
                    <a:pt x="29113" y="2160"/>
                    <a:pt x="28044" y="1634"/>
                  </a:cubicBezTo>
                  <a:cubicBezTo>
                    <a:pt x="25830" y="538"/>
                    <a:pt x="23661" y="0"/>
                    <a:pt x="21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8"/>
          <p:cNvSpPr/>
          <p:nvPr/>
        </p:nvSpPr>
        <p:spPr>
          <a:xfrm rot="9900026">
            <a:off x="8520392" y="4627459"/>
            <a:ext cx="1025853" cy="826548"/>
          </a:xfrm>
          <a:custGeom>
            <a:avLst/>
            <a:gdLst/>
            <a:ahLst/>
            <a:cxnLst/>
            <a:rect l="l" t="t" r="r" b="b"/>
            <a:pathLst>
              <a:path w="33822" h="27251" extrusionOk="0">
                <a:moveTo>
                  <a:pt x="17519" y="554"/>
                </a:moveTo>
                <a:cubicBezTo>
                  <a:pt x="17756" y="554"/>
                  <a:pt x="17995" y="560"/>
                  <a:pt x="18235" y="574"/>
                </a:cubicBezTo>
                <a:cubicBezTo>
                  <a:pt x="21566" y="767"/>
                  <a:pt x="24660" y="2187"/>
                  <a:pt x="26992" y="3397"/>
                </a:cubicBezTo>
                <a:cubicBezTo>
                  <a:pt x="28605" y="4247"/>
                  <a:pt x="30271" y="5220"/>
                  <a:pt x="31463" y="6649"/>
                </a:cubicBezTo>
                <a:cubicBezTo>
                  <a:pt x="32734" y="8175"/>
                  <a:pt x="33243" y="10094"/>
                  <a:pt x="32796" y="11664"/>
                </a:cubicBezTo>
                <a:cubicBezTo>
                  <a:pt x="31849" y="14933"/>
                  <a:pt x="27553" y="15784"/>
                  <a:pt x="25747" y="16003"/>
                </a:cubicBezTo>
                <a:cubicBezTo>
                  <a:pt x="25230" y="16064"/>
                  <a:pt x="24704" y="16108"/>
                  <a:pt x="24196" y="16161"/>
                </a:cubicBezTo>
                <a:cubicBezTo>
                  <a:pt x="21619" y="16406"/>
                  <a:pt x="18954" y="16660"/>
                  <a:pt x="16920" y="18273"/>
                </a:cubicBezTo>
                <a:cubicBezTo>
                  <a:pt x="16262" y="18799"/>
                  <a:pt x="15421" y="19667"/>
                  <a:pt x="14439" y="20675"/>
                </a:cubicBezTo>
                <a:cubicBezTo>
                  <a:pt x="11976" y="23218"/>
                  <a:pt x="8609" y="26698"/>
                  <a:pt x="5927" y="26698"/>
                </a:cubicBezTo>
                <a:cubicBezTo>
                  <a:pt x="5778" y="26698"/>
                  <a:pt x="5620" y="26689"/>
                  <a:pt x="5480" y="26663"/>
                </a:cubicBezTo>
                <a:cubicBezTo>
                  <a:pt x="4428" y="26496"/>
                  <a:pt x="3551" y="25707"/>
                  <a:pt x="2876" y="24305"/>
                </a:cubicBezTo>
                <a:cubicBezTo>
                  <a:pt x="1912" y="22332"/>
                  <a:pt x="2499" y="18519"/>
                  <a:pt x="4524" y="13566"/>
                </a:cubicBezTo>
                <a:cubicBezTo>
                  <a:pt x="6269" y="9297"/>
                  <a:pt x="8644" y="5290"/>
                  <a:pt x="9994" y="3695"/>
                </a:cubicBezTo>
                <a:cubicBezTo>
                  <a:pt x="11679" y="1701"/>
                  <a:pt x="14451" y="554"/>
                  <a:pt x="17519" y="554"/>
                </a:cubicBezTo>
                <a:close/>
                <a:moveTo>
                  <a:pt x="17526" y="1"/>
                </a:moveTo>
                <a:cubicBezTo>
                  <a:pt x="14293" y="1"/>
                  <a:pt x="11366" y="1218"/>
                  <a:pt x="9574" y="3336"/>
                </a:cubicBezTo>
                <a:cubicBezTo>
                  <a:pt x="6716" y="6719"/>
                  <a:pt x="1" y="19658"/>
                  <a:pt x="2377" y="24541"/>
                </a:cubicBezTo>
                <a:cubicBezTo>
                  <a:pt x="3148" y="26110"/>
                  <a:pt x="4156" y="27013"/>
                  <a:pt x="5392" y="27206"/>
                </a:cubicBezTo>
                <a:cubicBezTo>
                  <a:pt x="5568" y="27233"/>
                  <a:pt x="5743" y="27250"/>
                  <a:pt x="5927" y="27250"/>
                </a:cubicBezTo>
                <a:cubicBezTo>
                  <a:pt x="8837" y="27250"/>
                  <a:pt x="12309" y="23665"/>
                  <a:pt x="14842" y="21052"/>
                </a:cubicBezTo>
                <a:cubicBezTo>
                  <a:pt x="15798" y="20062"/>
                  <a:pt x="16631" y="19203"/>
                  <a:pt x="17262" y="18703"/>
                </a:cubicBezTo>
                <a:cubicBezTo>
                  <a:pt x="19173" y="17186"/>
                  <a:pt x="21750" y="16941"/>
                  <a:pt x="24257" y="16704"/>
                </a:cubicBezTo>
                <a:cubicBezTo>
                  <a:pt x="24766" y="16660"/>
                  <a:pt x="25300" y="16608"/>
                  <a:pt x="25809" y="16546"/>
                </a:cubicBezTo>
                <a:cubicBezTo>
                  <a:pt x="27729" y="16318"/>
                  <a:pt x="32287" y="15398"/>
                  <a:pt x="33322" y="11813"/>
                </a:cubicBezTo>
                <a:cubicBezTo>
                  <a:pt x="33821" y="10068"/>
                  <a:pt x="33269" y="7955"/>
                  <a:pt x="31884" y="6299"/>
                </a:cubicBezTo>
                <a:cubicBezTo>
                  <a:pt x="30630" y="4800"/>
                  <a:pt x="28912" y="3783"/>
                  <a:pt x="27246" y="2915"/>
                </a:cubicBezTo>
                <a:cubicBezTo>
                  <a:pt x="24871" y="1679"/>
                  <a:pt x="21697" y="224"/>
                  <a:pt x="18270" y="22"/>
                </a:cubicBezTo>
                <a:cubicBezTo>
                  <a:pt x="18020" y="8"/>
                  <a:pt x="17772" y="1"/>
                  <a:pt x="1752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oogle Shape;142;p8"/>
          <p:cNvGrpSpPr/>
          <p:nvPr/>
        </p:nvGrpSpPr>
        <p:grpSpPr>
          <a:xfrm rot="-3694155" flipH="1">
            <a:off x="-1326228" y="3434154"/>
            <a:ext cx="2284293" cy="1412211"/>
            <a:chOff x="7416974" y="-410849"/>
            <a:chExt cx="2284275" cy="1412200"/>
          </a:xfrm>
        </p:grpSpPr>
        <p:sp>
          <p:nvSpPr>
            <p:cNvPr id="143" name="Google Shape;143;p8"/>
            <p:cNvSpPr/>
            <p:nvPr/>
          </p:nvSpPr>
          <p:spPr>
            <a:xfrm>
              <a:off x="7416974" y="-410849"/>
              <a:ext cx="2284275" cy="1412200"/>
            </a:xfrm>
            <a:custGeom>
              <a:avLst/>
              <a:gdLst/>
              <a:ahLst/>
              <a:cxnLst/>
              <a:rect l="l" t="t" r="r" b="b"/>
              <a:pathLst>
                <a:path w="91371" h="56488" extrusionOk="0">
                  <a:moveTo>
                    <a:pt x="12828" y="548"/>
                  </a:moveTo>
                  <a:cubicBezTo>
                    <a:pt x="12888" y="548"/>
                    <a:pt x="12949" y="551"/>
                    <a:pt x="13009" y="558"/>
                  </a:cubicBezTo>
                  <a:cubicBezTo>
                    <a:pt x="13527" y="619"/>
                    <a:pt x="14017" y="953"/>
                    <a:pt x="14473" y="1286"/>
                  </a:cubicBezTo>
                  <a:cubicBezTo>
                    <a:pt x="16665" y="2916"/>
                    <a:pt x="18760" y="4854"/>
                    <a:pt x="20776" y="6721"/>
                  </a:cubicBezTo>
                  <a:cubicBezTo>
                    <a:pt x="25028" y="10648"/>
                    <a:pt x="29420" y="14716"/>
                    <a:pt x="35065" y="16188"/>
                  </a:cubicBezTo>
                  <a:cubicBezTo>
                    <a:pt x="37756" y="16890"/>
                    <a:pt x="40606" y="16960"/>
                    <a:pt x="43367" y="17021"/>
                  </a:cubicBezTo>
                  <a:cubicBezTo>
                    <a:pt x="46865" y="17100"/>
                    <a:pt x="50485" y="17188"/>
                    <a:pt x="53685" y="18608"/>
                  </a:cubicBezTo>
                  <a:cubicBezTo>
                    <a:pt x="56481" y="19853"/>
                    <a:pt x="58734" y="22001"/>
                    <a:pt x="60917" y="24078"/>
                  </a:cubicBezTo>
                  <a:lnTo>
                    <a:pt x="67518" y="30364"/>
                  </a:lnTo>
                  <a:cubicBezTo>
                    <a:pt x="69131" y="31906"/>
                    <a:pt x="70797" y="33493"/>
                    <a:pt x="72883" y="34457"/>
                  </a:cubicBezTo>
                  <a:cubicBezTo>
                    <a:pt x="74547" y="35220"/>
                    <a:pt x="76429" y="35578"/>
                    <a:pt x="78786" y="35578"/>
                  </a:cubicBezTo>
                  <a:cubicBezTo>
                    <a:pt x="78975" y="35578"/>
                    <a:pt x="79166" y="35575"/>
                    <a:pt x="79361" y="35571"/>
                  </a:cubicBezTo>
                  <a:cubicBezTo>
                    <a:pt x="79878" y="35553"/>
                    <a:pt x="80483" y="35457"/>
                    <a:pt x="81123" y="35352"/>
                  </a:cubicBezTo>
                  <a:cubicBezTo>
                    <a:pt x="81848" y="35235"/>
                    <a:pt x="82623" y="35109"/>
                    <a:pt x="83301" y="35109"/>
                  </a:cubicBezTo>
                  <a:cubicBezTo>
                    <a:pt x="83903" y="35109"/>
                    <a:pt x="84429" y="35208"/>
                    <a:pt x="84779" y="35501"/>
                  </a:cubicBezTo>
                  <a:cubicBezTo>
                    <a:pt x="85796" y="36351"/>
                    <a:pt x="86628" y="38648"/>
                    <a:pt x="87303" y="40489"/>
                  </a:cubicBezTo>
                  <a:cubicBezTo>
                    <a:pt x="87610" y="41330"/>
                    <a:pt x="87891" y="42119"/>
                    <a:pt x="88171" y="42698"/>
                  </a:cubicBezTo>
                  <a:lnTo>
                    <a:pt x="89653" y="45827"/>
                  </a:lnTo>
                  <a:cubicBezTo>
                    <a:pt x="90792" y="48221"/>
                    <a:pt x="90494" y="51008"/>
                    <a:pt x="88881" y="53112"/>
                  </a:cubicBezTo>
                  <a:lnTo>
                    <a:pt x="88820" y="53200"/>
                  </a:lnTo>
                  <a:cubicBezTo>
                    <a:pt x="87464" y="54961"/>
                    <a:pt x="85374" y="55940"/>
                    <a:pt x="83235" y="55940"/>
                  </a:cubicBezTo>
                  <a:cubicBezTo>
                    <a:pt x="82360" y="55940"/>
                    <a:pt x="81477" y="55776"/>
                    <a:pt x="80632" y="55435"/>
                  </a:cubicBezTo>
                  <a:cubicBezTo>
                    <a:pt x="75004" y="53182"/>
                    <a:pt x="70034" y="52078"/>
                    <a:pt x="65449" y="52078"/>
                  </a:cubicBezTo>
                  <a:cubicBezTo>
                    <a:pt x="64047" y="52078"/>
                    <a:pt x="62670" y="52183"/>
                    <a:pt x="61338" y="52393"/>
                  </a:cubicBezTo>
                  <a:cubicBezTo>
                    <a:pt x="59953" y="52612"/>
                    <a:pt x="58576" y="52946"/>
                    <a:pt x="57235" y="53279"/>
                  </a:cubicBezTo>
                  <a:cubicBezTo>
                    <a:pt x="55911" y="53594"/>
                    <a:pt x="54544" y="53936"/>
                    <a:pt x="53185" y="54147"/>
                  </a:cubicBezTo>
                  <a:cubicBezTo>
                    <a:pt x="51932" y="54343"/>
                    <a:pt x="50658" y="54441"/>
                    <a:pt x="49381" y="54441"/>
                  </a:cubicBezTo>
                  <a:cubicBezTo>
                    <a:pt x="47132" y="54441"/>
                    <a:pt x="44877" y="54137"/>
                    <a:pt x="42718" y="53533"/>
                  </a:cubicBezTo>
                  <a:cubicBezTo>
                    <a:pt x="40071" y="52797"/>
                    <a:pt x="38116" y="51736"/>
                    <a:pt x="36740" y="50289"/>
                  </a:cubicBezTo>
                  <a:cubicBezTo>
                    <a:pt x="35705" y="49211"/>
                    <a:pt x="34960" y="47861"/>
                    <a:pt x="34232" y="46555"/>
                  </a:cubicBezTo>
                  <a:cubicBezTo>
                    <a:pt x="33777" y="45740"/>
                    <a:pt x="33312" y="44898"/>
                    <a:pt x="32777" y="44118"/>
                  </a:cubicBezTo>
                  <a:cubicBezTo>
                    <a:pt x="30077" y="40171"/>
                    <a:pt x="25208" y="37773"/>
                    <a:pt x="20191" y="37773"/>
                  </a:cubicBezTo>
                  <a:cubicBezTo>
                    <a:pt x="19458" y="37773"/>
                    <a:pt x="18722" y="37824"/>
                    <a:pt x="17989" y="37929"/>
                  </a:cubicBezTo>
                  <a:cubicBezTo>
                    <a:pt x="17667" y="37974"/>
                    <a:pt x="17346" y="37996"/>
                    <a:pt x="17027" y="37996"/>
                  </a:cubicBezTo>
                  <a:cubicBezTo>
                    <a:pt x="14320" y="37996"/>
                    <a:pt x="11779" y="36405"/>
                    <a:pt x="10634" y="33888"/>
                  </a:cubicBezTo>
                  <a:cubicBezTo>
                    <a:pt x="7469" y="26945"/>
                    <a:pt x="4339" y="19870"/>
                    <a:pt x="1333" y="12866"/>
                  </a:cubicBezTo>
                  <a:cubicBezTo>
                    <a:pt x="588" y="11130"/>
                    <a:pt x="561" y="9210"/>
                    <a:pt x="1271" y="7457"/>
                  </a:cubicBezTo>
                  <a:cubicBezTo>
                    <a:pt x="1973" y="5713"/>
                    <a:pt x="3323" y="4345"/>
                    <a:pt x="5058" y="3609"/>
                  </a:cubicBezTo>
                  <a:lnTo>
                    <a:pt x="11396" y="944"/>
                  </a:lnTo>
                  <a:cubicBezTo>
                    <a:pt x="11841" y="756"/>
                    <a:pt x="12335" y="548"/>
                    <a:pt x="12828" y="548"/>
                  </a:cubicBezTo>
                  <a:close/>
                  <a:moveTo>
                    <a:pt x="12823" y="1"/>
                  </a:moveTo>
                  <a:cubicBezTo>
                    <a:pt x="12227" y="1"/>
                    <a:pt x="11679" y="236"/>
                    <a:pt x="11186" y="444"/>
                  </a:cubicBezTo>
                  <a:lnTo>
                    <a:pt x="4848" y="3109"/>
                  </a:lnTo>
                  <a:cubicBezTo>
                    <a:pt x="2972" y="3898"/>
                    <a:pt x="1526" y="5371"/>
                    <a:pt x="763" y="7256"/>
                  </a:cubicBezTo>
                  <a:cubicBezTo>
                    <a:pt x="0" y="9140"/>
                    <a:pt x="26" y="11209"/>
                    <a:pt x="824" y="13076"/>
                  </a:cubicBezTo>
                  <a:cubicBezTo>
                    <a:pt x="3840" y="20089"/>
                    <a:pt x="6969" y="27164"/>
                    <a:pt x="10134" y="34116"/>
                  </a:cubicBezTo>
                  <a:cubicBezTo>
                    <a:pt x="11365" y="36828"/>
                    <a:pt x="14111" y="38545"/>
                    <a:pt x="17029" y="38545"/>
                  </a:cubicBezTo>
                  <a:cubicBezTo>
                    <a:pt x="17373" y="38545"/>
                    <a:pt x="17720" y="38521"/>
                    <a:pt x="18067" y="38472"/>
                  </a:cubicBezTo>
                  <a:cubicBezTo>
                    <a:pt x="18776" y="38370"/>
                    <a:pt x="19487" y="38321"/>
                    <a:pt x="20196" y="38321"/>
                  </a:cubicBezTo>
                  <a:cubicBezTo>
                    <a:pt x="25029" y="38321"/>
                    <a:pt x="29722" y="40633"/>
                    <a:pt x="32321" y="44425"/>
                  </a:cubicBezTo>
                  <a:cubicBezTo>
                    <a:pt x="32847" y="45187"/>
                    <a:pt x="33303" y="46020"/>
                    <a:pt x="33750" y="46818"/>
                  </a:cubicBezTo>
                  <a:cubicBezTo>
                    <a:pt x="34495" y="48159"/>
                    <a:pt x="35258" y="49536"/>
                    <a:pt x="36345" y="50666"/>
                  </a:cubicBezTo>
                  <a:cubicBezTo>
                    <a:pt x="37792" y="52183"/>
                    <a:pt x="39834" y="53296"/>
                    <a:pt x="42569" y="54068"/>
                  </a:cubicBezTo>
                  <a:cubicBezTo>
                    <a:pt x="44771" y="54682"/>
                    <a:pt x="47073" y="54994"/>
                    <a:pt x="49372" y="54994"/>
                  </a:cubicBezTo>
                  <a:cubicBezTo>
                    <a:pt x="50679" y="54994"/>
                    <a:pt x="51986" y="54893"/>
                    <a:pt x="53273" y="54690"/>
                  </a:cubicBezTo>
                  <a:cubicBezTo>
                    <a:pt x="54658" y="54471"/>
                    <a:pt x="56034" y="54138"/>
                    <a:pt x="57367" y="53805"/>
                  </a:cubicBezTo>
                  <a:cubicBezTo>
                    <a:pt x="58690" y="53480"/>
                    <a:pt x="60058" y="53147"/>
                    <a:pt x="61425" y="52937"/>
                  </a:cubicBezTo>
                  <a:cubicBezTo>
                    <a:pt x="62733" y="52731"/>
                    <a:pt x="64077" y="52628"/>
                    <a:pt x="65461" y="52628"/>
                  </a:cubicBezTo>
                  <a:cubicBezTo>
                    <a:pt x="69968" y="52628"/>
                    <a:pt x="74904" y="53724"/>
                    <a:pt x="80431" y="55944"/>
                  </a:cubicBezTo>
                  <a:cubicBezTo>
                    <a:pt x="81325" y="56303"/>
                    <a:pt x="82263" y="56487"/>
                    <a:pt x="83227" y="56487"/>
                  </a:cubicBezTo>
                  <a:lnTo>
                    <a:pt x="83236" y="56487"/>
                  </a:lnTo>
                  <a:cubicBezTo>
                    <a:pt x="85576" y="56487"/>
                    <a:pt x="87829" y="55383"/>
                    <a:pt x="89250" y="53533"/>
                  </a:cubicBezTo>
                  <a:lnTo>
                    <a:pt x="89320" y="53445"/>
                  </a:lnTo>
                  <a:cubicBezTo>
                    <a:pt x="91055" y="51184"/>
                    <a:pt x="91371" y="48168"/>
                    <a:pt x="90152" y="45591"/>
                  </a:cubicBezTo>
                  <a:lnTo>
                    <a:pt x="88662" y="42461"/>
                  </a:lnTo>
                  <a:cubicBezTo>
                    <a:pt x="88399" y="41909"/>
                    <a:pt x="88119" y="41129"/>
                    <a:pt x="87812" y="40305"/>
                  </a:cubicBezTo>
                  <a:cubicBezTo>
                    <a:pt x="87084" y="38297"/>
                    <a:pt x="86260" y="36027"/>
                    <a:pt x="85129" y="35080"/>
                  </a:cubicBezTo>
                  <a:cubicBezTo>
                    <a:pt x="84660" y="34690"/>
                    <a:pt x="84007" y="34563"/>
                    <a:pt x="83286" y="34563"/>
                  </a:cubicBezTo>
                  <a:cubicBezTo>
                    <a:pt x="82565" y="34563"/>
                    <a:pt x="81776" y="34690"/>
                    <a:pt x="81036" y="34808"/>
                  </a:cubicBezTo>
                  <a:cubicBezTo>
                    <a:pt x="80413" y="34913"/>
                    <a:pt x="79826" y="35010"/>
                    <a:pt x="79352" y="35018"/>
                  </a:cubicBezTo>
                  <a:cubicBezTo>
                    <a:pt x="79137" y="35024"/>
                    <a:pt x="78925" y="35027"/>
                    <a:pt x="78718" y="35027"/>
                  </a:cubicBezTo>
                  <a:cubicBezTo>
                    <a:pt x="76476" y="35027"/>
                    <a:pt x="74684" y="34680"/>
                    <a:pt x="73120" y="33958"/>
                  </a:cubicBezTo>
                  <a:cubicBezTo>
                    <a:pt x="71112" y="33037"/>
                    <a:pt x="69473" y="31477"/>
                    <a:pt x="67895" y="29969"/>
                  </a:cubicBezTo>
                  <a:lnTo>
                    <a:pt x="61294" y="23684"/>
                  </a:lnTo>
                  <a:cubicBezTo>
                    <a:pt x="59076" y="21571"/>
                    <a:pt x="56788" y="19388"/>
                    <a:pt x="53913" y="18108"/>
                  </a:cubicBezTo>
                  <a:cubicBezTo>
                    <a:pt x="50608" y="16636"/>
                    <a:pt x="46935" y="16557"/>
                    <a:pt x="43376" y="16469"/>
                  </a:cubicBezTo>
                  <a:cubicBezTo>
                    <a:pt x="40649" y="16408"/>
                    <a:pt x="37835" y="16346"/>
                    <a:pt x="35206" y="15662"/>
                  </a:cubicBezTo>
                  <a:cubicBezTo>
                    <a:pt x="29692" y="14216"/>
                    <a:pt x="25352" y="10201"/>
                    <a:pt x="21144" y="6318"/>
                  </a:cubicBezTo>
                  <a:cubicBezTo>
                    <a:pt x="19119" y="4442"/>
                    <a:pt x="17016" y="2495"/>
                    <a:pt x="14798" y="847"/>
                  </a:cubicBezTo>
                  <a:cubicBezTo>
                    <a:pt x="14280" y="470"/>
                    <a:pt x="13728" y="85"/>
                    <a:pt x="13071" y="15"/>
                  </a:cubicBezTo>
                  <a:cubicBezTo>
                    <a:pt x="12987" y="5"/>
                    <a:pt x="12905" y="1"/>
                    <a:pt x="12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7729699" y="422226"/>
              <a:ext cx="1261275" cy="394150"/>
            </a:xfrm>
            <a:custGeom>
              <a:avLst/>
              <a:gdLst/>
              <a:ahLst/>
              <a:cxnLst/>
              <a:rect l="l" t="t" r="r" b="b"/>
              <a:pathLst>
                <a:path w="50451" h="15766" extrusionOk="0">
                  <a:moveTo>
                    <a:pt x="21259" y="594"/>
                  </a:moveTo>
                  <a:cubicBezTo>
                    <a:pt x="23570" y="594"/>
                    <a:pt x="25656" y="1108"/>
                    <a:pt x="27781" y="2160"/>
                  </a:cubicBezTo>
                  <a:cubicBezTo>
                    <a:pt x="28833" y="2677"/>
                    <a:pt x="29859" y="3300"/>
                    <a:pt x="30849" y="3896"/>
                  </a:cubicBezTo>
                  <a:cubicBezTo>
                    <a:pt x="32190" y="4702"/>
                    <a:pt x="33575" y="5535"/>
                    <a:pt x="35057" y="6158"/>
                  </a:cubicBezTo>
                  <a:cubicBezTo>
                    <a:pt x="36867" y="6917"/>
                    <a:pt x="38483" y="7025"/>
                    <a:pt x="40131" y="7025"/>
                  </a:cubicBezTo>
                  <a:cubicBezTo>
                    <a:pt x="40463" y="7025"/>
                    <a:pt x="40796" y="7021"/>
                    <a:pt x="41132" y="7017"/>
                  </a:cubicBezTo>
                  <a:cubicBezTo>
                    <a:pt x="41547" y="7011"/>
                    <a:pt x="41973" y="7003"/>
                    <a:pt x="42409" y="7003"/>
                  </a:cubicBezTo>
                  <a:cubicBezTo>
                    <a:pt x="42692" y="7003"/>
                    <a:pt x="42979" y="7006"/>
                    <a:pt x="43271" y="7017"/>
                  </a:cubicBezTo>
                  <a:cubicBezTo>
                    <a:pt x="45568" y="7104"/>
                    <a:pt x="47715" y="8384"/>
                    <a:pt x="48759" y="10286"/>
                  </a:cubicBezTo>
                  <a:cubicBezTo>
                    <a:pt x="49355" y="11382"/>
                    <a:pt x="49819" y="12934"/>
                    <a:pt x="49320" y="13968"/>
                  </a:cubicBezTo>
                  <a:cubicBezTo>
                    <a:pt x="49057" y="14521"/>
                    <a:pt x="48539" y="14871"/>
                    <a:pt x="47768" y="15012"/>
                  </a:cubicBezTo>
                  <a:cubicBezTo>
                    <a:pt x="47259" y="15104"/>
                    <a:pt x="46743" y="15140"/>
                    <a:pt x="46227" y="15140"/>
                  </a:cubicBezTo>
                  <a:cubicBezTo>
                    <a:pt x="45323" y="15140"/>
                    <a:pt x="44416" y="15030"/>
                    <a:pt x="43534" y="14924"/>
                  </a:cubicBezTo>
                  <a:cubicBezTo>
                    <a:pt x="42640" y="14817"/>
                    <a:pt x="41716" y="14703"/>
                    <a:pt x="40790" y="14703"/>
                  </a:cubicBezTo>
                  <a:cubicBezTo>
                    <a:pt x="40725" y="14703"/>
                    <a:pt x="40661" y="14704"/>
                    <a:pt x="40597" y="14705"/>
                  </a:cubicBezTo>
                  <a:cubicBezTo>
                    <a:pt x="40194" y="14705"/>
                    <a:pt x="39756" y="14740"/>
                    <a:pt x="39221" y="14810"/>
                  </a:cubicBezTo>
                  <a:cubicBezTo>
                    <a:pt x="38897" y="14845"/>
                    <a:pt x="38555" y="14898"/>
                    <a:pt x="38222" y="14941"/>
                  </a:cubicBezTo>
                  <a:cubicBezTo>
                    <a:pt x="37419" y="15058"/>
                    <a:pt x="36604" y="15177"/>
                    <a:pt x="35798" y="15177"/>
                  </a:cubicBezTo>
                  <a:cubicBezTo>
                    <a:pt x="35089" y="15177"/>
                    <a:pt x="34388" y="15085"/>
                    <a:pt x="33707" y="14819"/>
                  </a:cubicBezTo>
                  <a:cubicBezTo>
                    <a:pt x="32068" y="14170"/>
                    <a:pt x="31200" y="12837"/>
                    <a:pt x="30288" y="11426"/>
                  </a:cubicBezTo>
                  <a:cubicBezTo>
                    <a:pt x="29859" y="10769"/>
                    <a:pt x="29420" y="10085"/>
                    <a:pt x="28894" y="9471"/>
                  </a:cubicBezTo>
                  <a:cubicBezTo>
                    <a:pt x="26974" y="7236"/>
                    <a:pt x="24231" y="5947"/>
                    <a:pt x="21373" y="5947"/>
                  </a:cubicBezTo>
                  <a:cubicBezTo>
                    <a:pt x="20785" y="5947"/>
                    <a:pt x="20198" y="6009"/>
                    <a:pt x="19620" y="6114"/>
                  </a:cubicBezTo>
                  <a:cubicBezTo>
                    <a:pt x="17358" y="6552"/>
                    <a:pt x="15298" y="7569"/>
                    <a:pt x="13299" y="8560"/>
                  </a:cubicBezTo>
                  <a:cubicBezTo>
                    <a:pt x="11064" y="9655"/>
                    <a:pt x="8749" y="10795"/>
                    <a:pt x="6225" y="11067"/>
                  </a:cubicBezTo>
                  <a:cubicBezTo>
                    <a:pt x="5645" y="11129"/>
                    <a:pt x="5115" y="11158"/>
                    <a:pt x="4635" y="11158"/>
                  </a:cubicBezTo>
                  <a:cubicBezTo>
                    <a:pt x="2496" y="11158"/>
                    <a:pt x="1330" y="10598"/>
                    <a:pt x="965" y="10032"/>
                  </a:cubicBezTo>
                  <a:cubicBezTo>
                    <a:pt x="623" y="9506"/>
                    <a:pt x="728" y="8770"/>
                    <a:pt x="1263" y="7832"/>
                  </a:cubicBezTo>
                  <a:cubicBezTo>
                    <a:pt x="3428" y="4097"/>
                    <a:pt x="9644" y="2739"/>
                    <a:pt x="14176" y="1748"/>
                  </a:cubicBezTo>
                  <a:lnTo>
                    <a:pt x="14193" y="1739"/>
                  </a:lnTo>
                  <a:cubicBezTo>
                    <a:pt x="14982" y="1573"/>
                    <a:pt x="15727" y="1406"/>
                    <a:pt x="16394" y="1240"/>
                  </a:cubicBezTo>
                  <a:cubicBezTo>
                    <a:pt x="18158" y="811"/>
                    <a:pt x="19756" y="594"/>
                    <a:pt x="21259" y="594"/>
                  </a:cubicBezTo>
                  <a:close/>
                  <a:moveTo>
                    <a:pt x="21265" y="0"/>
                  </a:moveTo>
                  <a:cubicBezTo>
                    <a:pt x="19714" y="0"/>
                    <a:pt x="18068" y="226"/>
                    <a:pt x="16253" y="670"/>
                  </a:cubicBezTo>
                  <a:cubicBezTo>
                    <a:pt x="15596" y="836"/>
                    <a:pt x="14859" y="994"/>
                    <a:pt x="14079" y="1170"/>
                  </a:cubicBezTo>
                  <a:lnTo>
                    <a:pt x="14044" y="1170"/>
                  </a:lnTo>
                  <a:cubicBezTo>
                    <a:pt x="9407" y="2186"/>
                    <a:pt x="3043" y="3580"/>
                    <a:pt x="755" y="7534"/>
                  </a:cubicBezTo>
                  <a:cubicBezTo>
                    <a:pt x="97" y="8682"/>
                    <a:pt x="1" y="9629"/>
                    <a:pt x="474" y="10348"/>
                  </a:cubicBezTo>
                  <a:cubicBezTo>
                    <a:pt x="1225" y="11507"/>
                    <a:pt x="3255" y="11732"/>
                    <a:pt x="4735" y="11732"/>
                  </a:cubicBezTo>
                  <a:cubicBezTo>
                    <a:pt x="5449" y="11732"/>
                    <a:pt x="6035" y="11680"/>
                    <a:pt x="6286" y="11654"/>
                  </a:cubicBezTo>
                  <a:cubicBezTo>
                    <a:pt x="8925" y="11373"/>
                    <a:pt x="11274" y="10208"/>
                    <a:pt x="13562" y="9085"/>
                  </a:cubicBezTo>
                  <a:cubicBezTo>
                    <a:pt x="15526" y="8112"/>
                    <a:pt x="17551" y="7113"/>
                    <a:pt x="19734" y="6692"/>
                  </a:cubicBezTo>
                  <a:cubicBezTo>
                    <a:pt x="20274" y="6589"/>
                    <a:pt x="20820" y="6539"/>
                    <a:pt x="21364" y="6539"/>
                  </a:cubicBezTo>
                  <a:cubicBezTo>
                    <a:pt x="24012" y="6539"/>
                    <a:pt x="26622" y="7733"/>
                    <a:pt x="28447" y="9857"/>
                  </a:cubicBezTo>
                  <a:cubicBezTo>
                    <a:pt x="28947" y="10436"/>
                    <a:pt x="29376" y="11102"/>
                    <a:pt x="29797" y="11742"/>
                  </a:cubicBezTo>
                  <a:cubicBezTo>
                    <a:pt x="30718" y="13171"/>
                    <a:pt x="31673" y="14652"/>
                    <a:pt x="33497" y="15362"/>
                  </a:cubicBezTo>
                  <a:cubicBezTo>
                    <a:pt x="34180" y="15634"/>
                    <a:pt x="34934" y="15765"/>
                    <a:pt x="35802" y="15765"/>
                  </a:cubicBezTo>
                  <a:cubicBezTo>
                    <a:pt x="36644" y="15765"/>
                    <a:pt x="37485" y="15643"/>
                    <a:pt x="38309" y="15529"/>
                  </a:cubicBezTo>
                  <a:cubicBezTo>
                    <a:pt x="38599" y="15485"/>
                    <a:pt x="38958" y="15432"/>
                    <a:pt x="39291" y="15388"/>
                  </a:cubicBezTo>
                  <a:cubicBezTo>
                    <a:pt x="39808" y="15327"/>
                    <a:pt x="40220" y="15292"/>
                    <a:pt x="40606" y="15292"/>
                  </a:cubicBezTo>
                  <a:cubicBezTo>
                    <a:pt x="40671" y="15291"/>
                    <a:pt x="40737" y="15290"/>
                    <a:pt x="40802" y="15290"/>
                  </a:cubicBezTo>
                  <a:cubicBezTo>
                    <a:pt x="41686" y="15290"/>
                    <a:pt x="42581" y="15396"/>
                    <a:pt x="43446" y="15502"/>
                  </a:cubicBezTo>
                  <a:lnTo>
                    <a:pt x="43464" y="15502"/>
                  </a:lnTo>
                  <a:cubicBezTo>
                    <a:pt x="44369" y="15613"/>
                    <a:pt x="45299" y="15728"/>
                    <a:pt x="46237" y="15728"/>
                  </a:cubicBezTo>
                  <a:cubicBezTo>
                    <a:pt x="46781" y="15728"/>
                    <a:pt x="47327" y="15690"/>
                    <a:pt x="47873" y="15590"/>
                  </a:cubicBezTo>
                  <a:cubicBezTo>
                    <a:pt x="48838" y="15415"/>
                    <a:pt x="49504" y="14959"/>
                    <a:pt x="49854" y="14223"/>
                  </a:cubicBezTo>
                  <a:cubicBezTo>
                    <a:pt x="50450" y="12987"/>
                    <a:pt x="49942" y="11233"/>
                    <a:pt x="49267" y="10006"/>
                  </a:cubicBezTo>
                  <a:cubicBezTo>
                    <a:pt x="48136" y="7920"/>
                    <a:pt x="45787" y="6517"/>
                    <a:pt x="43297" y="6429"/>
                  </a:cubicBezTo>
                  <a:cubicBezTo>
                    <a:pt x="43001" y="6419"/>
                    <a:pt x="42711" y="6415"/>
                    <a:pt x="42425" y="6415"/>
                  </a:cubicBezTo>
                  <a:cubicBezTo>
                    <a:pt x="41982" y="6415"/>
                    <a:pt x="41549" y="6424"/>
                    <a:pt x="41123" y="6429"/>
                  </a:cubicBezTo>
                  <a:cubicBezTo>
                    <a:pt x="40791" y="6434"/>
                    <a:pt x="40465" y="6438"/>
                    <a:pt x="40145" y="6438"/>
                  </a:cubicBezTo>
                  <a:cubicBezTo>
                    <a:pt x="38514" y="6438"/>
                    <a:pt x="37007" y="6332"/>
                    <a:pt x="35285" y="5614"/>
                  </a:cubicBezTo>
                  <a:cubicBezTo>
                    <a:pt x="33847" y="5009"/>
                    <a:pt x="32480" y="4185"/>
                    <a:pt x="31147" y="3387"/>
                  </a:cubicBezTo>
                  <a:cubicBezTo>
                    <a:pt x="30148" y="2783"/>
                    <a:pt x="29113" y="2160"/>
                    <a:pt x="28044" y="1634"/>
                  </a:cubicBezTo>
                  <a:cubicBezTo>
                    <a:pt x="25830" y="538"/>
                    <a:pt x="23661" y="0"/>
                    <a:pt x="21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9"/>
          <p:cNvPicPr preferRelativeResize="0"/>
          <p:nvPr/>
        </p:nvPicPr>
        <p:blipFill rotWithShape="1">
          <a:blip r:embed="rId2">
            <a:alphaModFix/>
          </a:blip>
          <a:srcRect t="15132" b="472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9"/>
          <p:cNvSpPr/>
          <p:nvPr/>
        </p:nvSpPr>
        <p:spPr>
          <a:xfrm>
            <a:off x="0" y="-4875"/>
            <a:ext cx="9144000" cy="5143500"/>
          </a:xfrm>
          <a:prstGeom prst="rect">
            <a:avLst/>
          </a:prstGeom>
          <a:solidFill>
            <a:srgbClr val="F1EAEA">
              <a:alpha val="65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9"/>
          <p:cNvSpPr txBox="1">
            <a:spLocks noGrp="1"/>
          </p:cNvSpPr>
          <p:nvPr>
            <p:ph type="title"/>
          </p:nvPr>
        </p:nvSpPr>
        <p:spPr>
          <a:xfrm>
            <a:off x="949625" y="1419500"/>
            <a:ext cx="366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49" name="Google Shape;149;p9"/>
          <p:cNvSpPr txBox="1">
            <a:spLocks noGrp="1"/>
          </p:cNvSpPr>
          <p:nvPr>
            <p:ph type="subTitle" idx="1"/>
          </p:nvPr>
        </p:nvSpPr>
        <p:spPr>
          <a:xfrm>
            <a:off x="949623" y="2066500"/>
            <a:ext cx="3660600" cy="16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50" name="Google Shape;150;p9"/>
          <p:cNvGrpSpPr/>
          <p:nvPr/>
        </p:nvGrpSpPr>
        <p:grpSpPr>
          <a:xfrm rot="1745079" flipH="1">
            <a:off x="3277589" y="-682551"/>
            <a:ext cx="2284269" cy="1412196"/>
            <a:chOff x="7416974" y="-410849"/>
            <a:chExt cx="2284275" cy="1412200"/>
          </a:xfrm>
        </p:grpSpPr>
        <p:sp>
          <p:nvSpPr>
            <p:cNvPr id="151" name="Google Shape;151;p9"/>
            <p:cNvSpPr/>
            <p:nvPr/>
          </p:nvSpPr>
          <p:spPr>
            <a:xfrm>
              <a:off x="7416974" y="-410849"/>
              <a:ext cx="2284275" cy="1412200"/>
            </a:xfrm>
            <a:custGeom>
              <a:avLst/>
              <a:gdLst/>
              <a:ahLst/>
              <a:cxnLst/>
              <a:rect l="l" t="t" r="r" b="b"/>
              <a:pathLst>
                <a:path w="91371" h="56488" extrusionOk="0">
                  <a:moveTo>
                    <a:pt x="12828" y="548"/>
                  </a:moveTo>
                  <a:cubicBezTo>
                    <a:pt x="12888" y="548"/>
                    <a:pt x="12949" y="551"/>
                    <a:pt x="13009" y="558"/>
                  </a:cubicBezTo>
                  <a:cubicBezTo>
                    <a:pt x="13527" y="619"/>
                    <a:pt x="14017" y="953"/>
                    <a:pt x="14473" y="1286"/>
                  </a:cubicBezTo>
                  <a:cubicBezTo>
                    <a:pt x="16665" y="2916"/>
                    <a:pt x="18760" y="4854"/>
                    <a:pt x="20776" y="6721"/>
                  </a:cubicBezTo>
                  <a:cubicBezTo>
                    <a:pt x="25028" y="10648"/>
                    <a:pt x="29420" y="14716"/>
                    <a:pt x="35065" y="16188"/>
                  </a:cubicBezTo>
                  <a:cubicBezTo>
                    <a:pt x="37756" y="16890"/>
                    <a:pt x="40606" y="16960"/>
                    <a:pt x="43367" y="17021"/>
                  </a:cubicBezTo>
                  <a:cubicBezTo>
                    <a:pt x="46865" y="17100"/>
                    <a:pt x="50485" y="17188"/>
                    <a:pt x="53685" y="18608"/>
                  </a:cubicBezTo>
                  <a:cubicBezTo>
                    <a:pt x="56481" y="19853"/>
                    <a:pt x="58734" y="22001"/>
                    <a:pt x="60917" y="24078"/>
                  </a:cubicBezTo>
                  <a:lnTo>
                    <a:pt x="67518" y="30364"/>
                  </a:lnTo>
                  <a:cubicBezTo>
                    <a:pt x="69131" y="31906"/>
                    <a:pt x="70797" y="33493"/>
                    <a:pt x="72883" y="34457"/>
                  </a:cubicBezTo>
                  <a:cubicBezTo>
                    <a:pt x="74547" y="35220"/>
                    <a:pt x="76429" y="35578"/>
                    <a:pt x="78786" y="35578"/>
                  </a:cubicBezTo>
                  <a:cubicBezTo>
                    <a:pt x="78975" y="35578"/>
                    <a:pt x="79166" y="35575"/>
                    <a:pt x="79361" y="35571"/>
                  </a:cubicBezTo>
                  <a:cubicBezTo>
                    <a:pt x="79878" y="35553"/>
                    <a:pt x="80483" y="35457"/>
                    <a:pt x="81123" y="35352"/>
                  </a:cubicBezTo>
                  <a:cubicBezTo>
                    <a:pt x="81848" y="35235"/>
                    <a:pt x="82623" y="35109"/>
                    <a:pt x="83301" y="35109"/>
                  </a:cubicBezTo>
                  <a:cubicBezTo>
                    <a:pt x="83903" y="35109"/>
                    <a:pt x="84429" y="35208"/>
                    <a:pt x="84779" y="35501"/>
                  </a:cubicBezTo>
                  <a:cubicBezTo>
                    <a:pt x="85796" y="36351"/>
                    <a:pt x="86628" y="38648"/>
                    <a:pt x="87303" y="40489"/>
                  </a:cubicBezTo>
                  <a:cubicBezTo>
                    <a:pt x="87610" y="41330"/>
                    <a:pt x="87891" y="42119"/>
                    <a:pt x="88171" y="42698"/>
                  </a:cubicBezTo>
                  <a:lnTo>
                    <a:pt x="89653" y="45827"/>
                  </a:lnTo>
                  <a:cubicBezTo>
                    <a:pt x="90792" y="48221"/>
                    <a:pt x="90494" y="51008"/>
                    <a:pt x="88881" y="53112"/>
                  </a:cubicBezTo>
                  <a:lnTo>
                    <a:pt x="88820" y="53200"/>
                  </a:lnTo>
                  <a:cubicBezTo>
                    <a:pt x="87464" y="54961"/>
                    <a:pt x="85374" y="55940"/>
                    <a:pt x="83235" y="55940"/>
                  </a:cubicBezTo>
                  <a:cubicBezTo>
                    <a:pt x="82360" y="55940"/>
                    <a:pt x="81477" y="55776"/>
                    <a:pt x="80632" y="55435"/>
                  </a:cubicBezTo>
                  <a:cubicBezTo>
                    <a:pt x="75004" y="53182"/>
                    <a:pt x="70034" y="52078"/>
                    <a:pt x="65449" y="52078"/>
                  </a:cubicBezTo>
                  <a:cubicBezTo>
                    <a:pt x="64047" y="52078"/>
                    <a:pt x="62670" y="52183"/>
                    <a:pt x="61338" y="52393"/>
                  </a:cubicBezTo>
                  <a:cubicBezTo>
                    <a:pt x="59953" y="52612"/>
                    <a:pt x="58576" y="52946"/>
                    <a:pt x="57235" y="53279"/>
                  </a:cubicBezTo>
                  <a:cubicBezTo>
                    <a:pt x="55911" y="53594"/>
                    <a:pt x="54544" y="53936"/>
                    <a:pt x="53185" y="54147"/>
                  </a:cubicBezTo>
                  <a:cubicBezTo>
                    <a:pt x="51932" y="54343"/>
                    <a:pt x="50658" y="54441"/>
                    <a:pt x="49381" y="54441"/>
                  </a:cubicBezTo>
                  <a:cubicBezTo>
                    <a:pt x="47132" y="54441"/>
                    <a:pt x="44877" y="54137"/>
                    <a:pt x="42718" y="53533"/>
                  </a:cubicBezTo>
                  <a:cubicBezTo>
                    <a:pt x="40071" y="52797"/>
                    <a:pt x="38116" y="51736"/>
                    <a:pt x="36740" y="50289"/>
                  </a:cubicBezTo>
                  <a:cubicBezTo>
                    <a:pt x="35705" y="49211"/>
                    <a:pt x="34960" y="47861"/>
                    <a:pt x="34232" y="46555"/>
                  </a:cubicBezTo>
                  <a:cubicBezTo>
                    <a:pt x="33777" y="45740"/>
                    <a:pt x="33312" y="44898"/>
                    <a:pt x="32777" y="44118"/>
                  </a:cubicBezTo>
                  <a:cubicBezTo>
                    <a:pt x="30077" y="40171"/>
                    <a:pt x="25208" y="37773"/>
                    <a:pt x="20191" y="37773"/>
                  </a:cubicBezTo>
                  <a:cubicBezTo>
                    <a:pt x="19458" y="37773"/>
                    <a:pt x="18722" y="37824"/>
                    <a:pt x="17989" y="37929"/>
                  </a:cubicBezTo>
                  <a:cubicBezTo>
                    <a:pt x="17667" y="37974"/>
                    <a:pt x="17346" y="37996"/>
                    <a:pt x="17027" y="37996"/>
                  </a:cubicBezTo>
                  <a:cubicBezTo>
                    <a:pt x="14320" y="37996"/>
                    <a:pt x="11779" y="36405"/>
                    <a:pt x="10634" y="33888"/>
                  </a:cubicBezTo>
                  <a:cubicBezTo>
                    <a:pt x="7469" y="26945"/>
                    <a:pt x="4339" y="19870"/>
                    <a:pt x="1333" y="12866"/>
                  </a:cubicBezTo>
                  <a:cubicBezTo>
                    <a:pt x="588" y="11130"/>
                    <a:pt x="561" y="9210"/>
                    <a:pt x="1271" y="7457"/>
                  </a:cubicBezTo>
                  <a:cubicBezTo>
                    <a:pt x="1973" y="5713"/>
                    <a:pt x="3323" y="4345"/>
                    <a:pt x="5058" y="3609"/>
                  </a:cubicBezTo>
                  <a:lnTo>
                    <a:pt x="11396" y="944"/>
                  </a:lnTo>
                  <a:cubicBezTo>
                    <a:pt x="11841" y="756"/>
                    <a:pt x="12335" y="548"/>
                    <a:pt x="12828" y="548"/>
                  </a:cubicBezTo>
                  <a:close/>
                  <a:moveTo>
                    <a:pt x="12823" y="1"/>
                  </a:moveTo>
                  <a:cubicBezTo>
                    <a:pt x="12227" y="1"/>
                    <a:pt x="11679" y="236"/>
                    <a:pt x="11186" y="444"/>
                  </a:cubicBezTo>
                  <a:lnTo>
                    <a:pt x="4848" y="3109"/>
                  </a:lnTo>
                  <a:cubicBezTo>
                    <a:pt x="2972" y="3898"/>
                    <a:pt x="1526" y="5371"/>
                    <a:pt x="763" y="7256"/>
                  </a:cubicBezTo>
                  <a:cubicBezTo>
                    <a:pt x="0" y="9140"/>
                    <a:pt x="26" y="11209"/>
                    <a:pt x="824" y="13076"/>
                  </a:cubicBezTo>
                  <a:cubicBezTo>
                    <a:pt x="3840" y="20089"/>
                    <a:pt x="6969" y="27164"/>
                    <a:pt x="10134" y="34116"/>
                  </a:cubicBezTo>
                  <a:cubicBezTo>
                    <a:pt x="11365" y="36828"/>
                    <a:pt x="14111" y="38545"/>
                    <a:pt x="17029" y="38545"/>
                  </a:cubicBezTo>
                  <a:cubicBezTo>
                    <a:pt x="17373" y="38545"/>
                    <a:pt x="17720" y="38521"/>
                    <a:pt x="18067" y="38472"/>
                  </a:cubicBezTo>
                  <a:cubicBezTo>
                    <a:pt x="18776" y="38370"/>
                    <a:pt x="19487" y="38321"/>
                    <a:pt x="20196" y="38321"/>
                  </a:cubicBezTo>
                  <a:cubicBezTo>
                    <a:pt x="25029" y="38321"/>
                    <a:pt x="29722" y="40633"/>
                    <a:pt x="32321" y="44425"/>
                  </a:cubicBezTo>
                  <a:cubicBezTo>
                    <a:pt x="32847" y="45187"/>
                    <a:pt x="33303" y="46020"/>
                    <a:pt x="33750" y="46818"/>
                  </a:cubicBezTo>
                  <a:cubicBezTo>
                    <a:pt x="34495" y="48159"/>
                    <a:pt x="35258" y="49536"/>
                    <a:pt x="36345" y="50666"/>
                  </a:cubicBezTo>
                  <a:cubicBezTo>
                    <a:pt x="37792" y="52183"/>
                    <a:pt x="39834" y="53296"/>
                    <a:pt x="42569" y="54068"/>
                  </a:cubicBezTo>
                  <a:cubicBezTo>
                    <a:pt x="44771" y="54682"/>
                    <a:pt x="47073" y="54994"/>
                    <a:pt x="49372" y="54994"/>
                  </a:cubicBezTo>
                  <a:cubicBezTo>
                    <a:pt x="50679" y="54994"/>
                    <a:pt x="51986" y="54893"/>
                    <a:pt x="53273" y="54690"/>
                  </a:cubicBezTo>
                  <a:cubicBezTo>
                    <a:pt x="54658" y="54471"/>
                    <a:pt x="56034" y="54138"/>
                    <a:pt x="57367" y="53805"/>
                  </a:cubicBezTo>
                  <a:cubicBezTo>
                    <a:pt x="58690" y="53480"/>
                    <a:pt x="60058" y="53147"/>
                    <a:pt x="61425" y="52937"/>
                  </a:cubicBezTo>
                  <a:cubicBezTo>
                    <a:pt x="62733" y="52731"/>
                    <a:pt x="64077" y="52628"/>
                    <a:pt x="65461" y="52628"/>
                  </a:cubicBezTo>
                  <a:cubicBezTo>
                    <a:pt x="69968" y="52628"/>
                    <a:pt x="74904" y="53724"/>
                    <a:pt x="80431" y="55944"/>
                  </a:cubicBezTo>
                  <a:cubicBezTo>
                    <a:pt x="81325" y="56303"/>
                    <a:pt x="82263" y="56487"/>
                    <a:pt x="83227" y="56487"/>
                  </a:cubicBezTo>
                  <a:lnTo>
                    <a:pt x="83236" y="56487"/>
                  </a:lnTo>
                  <a:cubicBezTo>
                    <a:pt x="85576" y="56487"/>
                    <a:pt x="87829" y="55383"/>
                    <a:pt x="89250" y="53533"/>
                  </a:cubicBezTo>
                  <a:lnTo>
                    <a:pt x="89320" y="53445"/>
                  </a:lnTo>
                  <a:cubicBezTo>
                    <a:pt x="91055" y="51184"/>
                    <a:pt x="91371" y="48168"/>
                    <a:pt x="90152" y="45591"/>
                  </a:cubicBezTo>
                  <a:lnTo>
                    <a:pt x="88662" y="42461"/>
                  </a:lnTo>
                  <a:cubicBezTo>
                    <a:pt x="88399" y="41909"/>
                    <a:pt x="88119" y="41129"/>
                    <a:pt x="87812" y="40305"/>
                  </a:cubicBezTo>
                  <a:cubicBezTo>
                    <a:pt x="87084" y="38297"/>
                    <a:pt x="86260" y="36027"/>
                    <a:pt x="85129" y="35080"/>
                  </a:cubicBezTo>
                  <a:cubicBezTo>
                    <a:pt x="84660" y="34690"/>
                    <a:pt x="84007" y="34563"/>
                    <a:pt x="83286" y="34563"/>
                  </a:cubicBezTo>
                  <a:cubicBezTo>
                    <a:pt x="82565" y="34563"/>
                    <a:pt x="81776" y="34690"/>
                    <a:pt x="81036" y="34808"/>
                  </a:cubicBezTo>
                  <a:cubicBezTo>
                    <a:pt x="80413" y="34913"/>
                    <a:pt x="79826" y="35010"/>
                    <a:pt x="79352" y="35018"/>
                  </a:cubicBezTo>
                  <a:cubicBezTo>
                    <a:pt x="79137" y="35024"/>
                    <a:pt x="78925" y="35027"/>
                    <a:pt x="78718" y="35027"/>
                  </a:cubicBezTo>
                  <a:cubicBezTo>
                    <a:pt x="76476" y="35027"/>
                    <a:pt x="74684" y="34680"/>
                    <a:pt x="73120" y="33958"/>
                  </a:cubicBezTo>
                  <a:cubicBezTo>
                    <a:pt x="71112" y="33037"/>
                    <a:pt x="69473" y="31477"/>
                    <a:pt x="67895" y="29969"/>
                  </a:cubicBezTo>
                  <a:lnTo>
                    <a:pt x="61294" y="23684"/>
                  </a:lnTo>
                  <a:cubicBezTo>
                    <a:pt x="59076" y="21571"/>
                    <a:pt x="56788" y="19388"/>
                    <a:pt x="53913" y="18108"/>
                  </a:cubicBezTo>
                  <a:cubicBezTo>
                    <a:pt x="50608" y="16636"/>
                    <a:pt x="46935" y="16557"/>
                    <a:pt x="43376" y="16469"/>
                  </a:cubicBezTo>
                  <a:cubicBezTo>
                    <a:pt x="40649" y="16408"/>
                    <a:pt x="37835" y="16346"/>
                    <a:pt x="35206" y="15662"/>
                  </a:cubicBezTo>
                  <a:cubicBezTo>
                    <a:pt x="29692" y="14216"/>
                    <a:pt x="25352" y="10201"/>
                    <a:pt x="21144" y="6318"/>
                  </a:cubicBezTo>
                  <a:cubicBezTo>
                    <a:pt x="19119" y="4442"/>
                    <a:pt x="17016" y="2495"/>
                    <a:pt x="14798" y="847"/>
                  </a:cubicBezTo>
                  <a:cubicBezTo>
                    <a:pt x="14280" y="470"/>
                    <a:pt x="13728" y="85"/>
                    <a:pt x="13071" y="15"/>
                  </a:cubicBezTo>
                  <a:cubicBezTo>
                    <a:pt x="12987" y="5"/>
                    <a:pt x="12905" y="1"/>
                    <a:pt x="12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7729699" y="422226"/>
              <a:ext cx="1261275" cy="394150"/>
            </a:xfrm>
            <a:custGeom>
              <a:avLst/>
              <a:gdLst/>
              <a:ahLst/>
              <a:cxnLst/>
              <a:rect l="l" t="t" r="r" b="b"/>
              <a:pathLst>
                <a:path w="50451" h="15766" extrusionOk="0">
                  <a:moveTo>
                    <a:pt x="21259" y="594"/>
                  </a:moveTo>
                  <a:cubicBezTo>
                    <a:pt x="23570" y="594"/>
                    <a:pt x="25656" y="1108"/>
                    <a:pt x="27781" y="2160"/>
                  </a:cubicBezTo>
                  <a:cubicBezTo>
                    <a:pt x="28833" y="2677"/>
                    <a:pt x="29859" y="3300"/>
                    <a:pt x="30849" y="3896"/>
                  </a:cubicBezTo>
                  <a:cubicBezTo>
                    <a:pt x="32190" y="4702"/>
                    <a:pt x="33575" y="5535"/>
                    <a:pt x="35057" y="6158"/>
                  </a:cubicBezTo>
                  <a:cubicBezTo>
                    <a:pt x="36867" y="6917"/>
                    <a:pt x="38483" y="7025"/>
                    <a:pt x="40131" y="7025"/>
                  </a:cubicBezTo>
                  <a:cubicBezTo>
                    <a:pt x="40463" y="7025"/>
                    <a:pt x="40796" y="7021"/>
                    <a:pt x="41132" y="7017"/>
                  </a:cubicBezTo>
                  <a:cubicBezTo>
                    <a:pt x="41547" y="7011"/>
                    <a:pt x="41973" y="7003"/>
                    <a:pt x="42409" y="7003"/>
                  </a:cubicBezTo>
                  <a:cubicBezTo>
                    <a:pt x="42692" y="7003"/>
                    <a:pt x="42979" y="7006"/>
                    <a:pt x="43271" y="7017"/>
                  </a:cubicBezTo>
                  <a:cubicBezTo>
                    <a:pt x="45568" y="7104"/>
                    <a:pt x="47715" y="8384"/>
                    <a:pt x="48759" y="10286"/>
                  </a:cubicBezTo>
                  <a:cubicBezTo>
                    <a:pt x="49355" y="11382"/>
                    <a:pt x="49819" y="12934"/>
                    <a:pt x="49320" y="13968"/>
                  </a:cubicBezTo>
                  <a:cubicBezTo>
                    <a:pt x="49057" y="14521"/>
                    <a:pt x="48539" y="14871"/>
                    <a:pt x="47768" y="15012"/>
                  </a:cubicBezTo>
                  <a:cubicBezTo>
                    <a:pt x="47259" y="15104"/>
                    <a:pt x="46743" y="15140"/>
                    <a:pt x="46227" y="15140"/>
                  </a:cubicBezTo>
                  <a:cubicBezTo>
                    <a:pt x="45323" y="15140"/>
                    <a:pt x="44416" y="15030"/>
                    <a:pt x="43534" y="14924"/>
                  </a:cubicBezTo>
                  <a:cubicBezTo>
                    <a:pt x="42640" y="14817"/>
                    <a:pt x="41716" y="14703"/>
                    <a:pt x="40790" y="14703"/>
                  </a:cubicBezTo>
                  <a:cubicBezTo>
                    <a:pt x="40725" y="14703"/>
                    <a:pt x="40661" y="14704"/>
                    <a:pt x="40597" y="14705"/>
                  </a:cubicBezTo>
                  <a:cubicBezTo>
                    <a:pt x="40194" y="14705"/>
                    <a:pt x="39756" y="14740"/>
                    <a:pt x="39221" y="14810"/>
                  </a:cubicBezTo>
                  <a:cubicBezTo>
                    <a:pt x="38897" y="14845"/>
                    <a:pt x="38555" y="14898"/>
                    <a:pt x="38222" y="14941"/>
                  </a:cubicBezTo>
                  <a:cubicBezTo>
                    <a:pt x="37419" y="15058"/>
                    <a:pt x="36604" y="15177"/>
                    <a:pt x="35798" y="15177"/>
                  </a:cubicBezTo>
                  <a:cubicBezTo>
                    <a:pt x="35089" y="15177"/>
                    <a:pt x="34388" y="15085"/>
                    <a:pt x="33707" y="14819"/>
                  </a:cubicBezTo>
                  <a:cubicBezTo>
                    <a:pt x="32068" y="14170"/>
                    <a:pt x="31200" y="12837"/>
                    <a:pt x="30288" y="11426"/>
                  </a:cubicBezTo>
                  <a:cubicBezTo>
                    <a:pt x="29859" y="10769"/>
                    <a:pt x="29420" y="10085"/>
                    <a:pt x="28894" y="9471"/>
                  </a:cubicBezTo>
                  <a:cubicBezTo>
                    <a:pt x="26974" y="7236"/>
                    <a:pt x="24231" y="5947"/>
                    <a:pt x="21373" y="5947"/>
                  </a:cubicBezTo>
                  <a:cubicBezTo>
                    <a:pt x="20785" y="5947"/>
                    <a:pt x="20198" y="6009"/>
                    <a:pt x="19620" y="6114"/>
                  </a:cubicBezTo>
                  <a:cubicBezTo>
                    <a:pt x="17358" y="6552"/>
                    <a:pt x="15298" y="7569"/>
                    <a:pt x="13299" y="8560"/>
                  </a:cubicBezTo>
                  <a:cubicBezTo>
                    <a:pt x="11064" y="9655"/>
                    <a:pt x="8749" y="10795"/>
                    <a:pt x="6225" y="11067"/>
                  </a:cubicBezTo>
                  <a:cubicBezTo>
                    <a:pt x="5645" y="11129"/>
                    <a:pt x="5115" y="11158"/>
                    <a:pt x="4635" y="11158"/>
                  </a:cubicBezTo>
                  <a:cubicBezTo>
                    <a:pt x="2496" y="11158"/>
                    <a:pt x="1330" y="10598"/>
                    <a:pt x="965" y="10032"/>
                  </a:cubicBezTo>
                  <a:cubicBezTo>
                    <a:pt x="623" y="9506"/>
                    <a:pt x="728" y="8770"/>
                    <a:pt x="1263" y="7832"/>
                  </a:cubicBezTo>
                  <a:cubicBezTo>
                    <a:pt x="3428" y="4097"/>
                    <a:pt x="9644" y="2739"/>
                    <a:pt x="14176" y="1748"/>
                  </a:cubicBezTo>
                  <a:lnTo>
                    <a:pt x="14193" y="1739"/>
                  </a:lnTo>
                  <a:cubicBezTo>
                    <a:pt x="14982" y="1573"/>
                    <a:pt x="15727" y="1406"/>
                    <a:pt x="16394" y="1240"/>
                  </a:cubicBezTo>
                  <a:cubicBezTo>
                    <a:pt x="18158" y="811"/>
                    <a:pt x="19756" y="594"/>
                    <a:pt x="21259" y="594"/>
                  </a:cubicBezTo>
                  <a:close/>
                  <a:moveTo>
                    <a:pt x="21265" y="0"/>
                  </a:moveTo>
                  <a:cubicBezTo>
                    <a:pt x="19714" y="0"/>
                    <a:pt x="18068" y="226"/>
                    <a:pt x="16253" y="670"/>
                  </a:cubicBezTo>
                  <a:cubicBezTo>
                    <a:pt x="15596" y="836"/>
                    <a:pt x="14859" y="994"/>
                    <a:pt x="14079" y="1170"/>
                  </a:cubicBezTo>
                  <a:lnTo>
                    <a:pt x="14044" y="1170"/>
                  </a:lnTo>
                  <a:cubicBezTo>
                    <a:pt x="9407" y="2186"/>
                    <a:pt x="3043" y="3580"/>
                    <a:pt x="755" y="7534"/>
                  </a:cubicBezTo>
                  <a:cubicBezTo>
                    <a:pt x="97" y="8682"/>
                    <a:pt x="1" y="9629"/>
                    <a:pt x="474" y="10348"/>
                  </a:cubicBezTo>
                  <a:cubicBezTo>
                    <a:pt x="1225" y="11507"/>
                    <a:pt x="3255" y="11732"/>
                    <a:pt x="4735" y="11732"/>
                  </a:cubicBezTo>
                  <a:cubicBezTo>
                    <a:pt x="5449" y="11732"/>
                    <a:pt x="6035" y="11680"/>
                    <a:pt x="6286" y="11654"/>
                  </a:cubicBezTo>
                  <a:cubicBezTo>
                    <a:pt x="8925" y="11373"/>
                    <a:pt x="11274" y="10208"/>
                    <a:pt x="13562" y="9085"/>
                  </a:cubicBezTo>
                  <a:cubicBezTo>
                    <a:pt x="15526" y="8112"/>
                    <a:pt x="17551" y="7113"/>
                    <a:pt x="19734" y="6692"/>
                  </a:cubicBezTo>
                  <a:cubicBezTo>
                    <a:pt x="20274" y="6589"/>
                    <a:pt x="20820" y="6539"/>
                    <a:pt x="21364" y="6539"/>
                  </a:cubicBezTo>
                  <a:cubicBezTo>
                    <a:pt x="24012" y="6539"/>
                    <a:pt x="26622" y="7733"/>
                    <a:pt x="28447" y="9857"/>
                  </a:cubicBezTo>
                  <a:cubicBezTo>
                    <a:pt x="28947" y="10436"/>
                    <a:pt x="29376" y="11102"/>
                    <a:pt x="29797" y="11742"/>
                  </a:cubicBezTo>
                  <a:cubicBezTo>
                    <a:pt x="30718" y="13171"/>
                    <a:pt x="31673" y="14652"/>
                    <a:pt x="33497" y="15362"/>
                  </a:cubicBezTo>
                  <a:cubicBezTo>
                    <a:pt x="34180" y="15634"/>
                    <a:pt x="34934" y="15765"/>
                    <a:pt x="35802" y="15765"/>
                  </a:cubicBezTo>
                  <a:cubicBezTo>
                    <a:pt x="36644" y="15765"/>
                    <a:pt x="37485" y="15643"/>
                    <a:pt x="38309" y="15529"/>
                  </a:cubicBezTo>
                  <a:cubicBezTo>
                    <a:pt x="38599" y="15485"/>
                    <a:pt x="38958" y="15432"/>
                    <a:pt x="39291" y="15388"/>
                  </a:cubicBezTo>
                  <a:cubicBezTo>
                    <a:pt x="39808" y="15327"/>
                    <a:pt x="40220" y="15292"/>
                    <a:pt x="40606" y="15292"/>
                  </a:cubicBezTo>
                  <a:cubicBezTo>
                    <a:pt x="40671" y="15291"/>
                    <a:pt x="40737" y="15290"/>
                    <a:pt x="40802" y="15290"/>
                  </a:cubicBezTo>
                  <a:cubicBezTo>
                    <a:pt x="41686" y="15290"/>
                    <a:pt x="42581" y="15396"/>
                    <a:pt x="43446" y="15502"/>
                  </a:cubicBezTo>
                  <a:lnTo>
                    <a:pt x="43464" y="15502"/>
                  </a:lnTo>
                  <a:cubicBezTo>
                    <a:pt x="44369" y="15613"/>
                    <a:pt x="45299" y="15728"/>
                    <a:pt x="46237" y="15728"/>
                  </a:cubicBezTo>
                  <a:cubicBezTo>
                    <a:pt x="46781" y="15728"/>
                    <a:pt x="47327" y="15690"/>
                    <a:pt x="47873" y="15590"/>
                  </a:cubicBezTo>
                  <a:cubicBezTo>
                    <a:pt x="48838" y="15415"/>
                    <a:pt x="49504" y="14959"/>
                    <a:pt x="49854" y="14223"/>
                  </a:cubicBezTo>
                  <a:cubicBezTo>
                    <a:pt x="50450" y="12987"/>
                    <a:pt x="49942" y="11233"/>
                    <a:pt x="49267" y="10006"/>
                  </a:cubicBezTo>
                  <a:cubicBezTo>
                    <a:pt x="48136" y="7920"/>
                    <a:pt x="45787" y="6517"/>
                    <a:pt x="43297" y="6429"/>
                  </a:cubicBezTo>
                  <a:cubicBezTo>
                    <a:pt x="43001" y="6419"/>
                    <a:pt x="42711" y="6415"/>
                    <a:pt x="42425" y="6415"/>
                  </a:cubicBezTo>
                  <a:cubicBezTo>
                    <a:pt x="41982" y="6415"/>
                    <a:pt x="41549" y="6424"/>
                    <a:pt x="41123" y="6429"/>
                  </a:cubicBezTo>
                  <a:cubicBezTo>
                    <a:pt x="40791" y="6434"/>
                    <a:pt x="40465" y="6438"/>
                    <a:pt x="40145" y="6438"/>
                  </a:cubicBezTo>
                  <a:cubicBezTo>
                    <a:pt x="38514" y="6438"/>
                    <a:pt x="37007" y="6332"/>
                    <a:pt x="35285" y="5614"/>
                  </a:cubicBezTo>
                  <a:cubicBezTo>
                    <a:pt x="33847" y="5009"/>
                    <a:pt x="32480" y="4185"/>
                    <a:pt x="31147" y="3387"/>
                  </a:cubicBezTo>
                  <a:cubicBezTo>
                    <a:pt x="30148" y="2783"/>
                    <a:pt x="29113" y="2160"/>
                    <a:pt x="28044" y="1634"/>
                  </a:cubicBezTo>
                  <a:cubicBezTo>
                    <a:pt x="25830" y="538"/>
                    <a:pt x="23661" y="0"/>
                    <a:pt x="21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153;p9"/>
          <p:cNvGrpSpPr/>
          <p:nvPr/>
        </p:nvGrpSpPr>
        <p:grpSpPr>
          <a:xfrm rot="10800000">
            <a:off x="-357667" y="3884623"/>
            <a:ext cx="1704094" cy="1965924"/>
            <a:chOff x="7939183" y="-615377"/>
            <a:chExt cx="1704094" cy="1965924"/>
          </a:xfrm>
        </p:grpSpPr>
        <p:sp>
          <p:nvSpPr>
            <p:cNvPr id="154" name="Google Shape;154;p9"/>
            <p:cNvSpPr/>
            <p:nvPr/>
          </p:nvSpPr>
          <p:spPr>
            <a:xfrm rot="9900026">
              <a:off x="8253071" y="-490856"/>
              <a:ext cx="1188275" cy="1716883"/>
            </a:xfrm>
            <a:custGeom>
              <a:avLst/>
              <a:gdLst/>
              <a:ahLst/>
              <a:cxnLst/>
              <a:rect l="l" t="t" r="r" b="b"/>
              <a:pathLst>
                <a:path w="39177" h="56605" extrusionOk="0">
                  <a:moveTo>
                    <a:pt x="7531" y="553"/>
                  </a:moveTo>
                  <a:cubicBezTo>
                    <a:pt x="8767" y="553"/>
                    <a:pt x="9985" y="798"/>
                    <a:pt x="11072" y="1263"/>
                  </a:cubicBezTo>
                  <a:cubicBezTo>
                    <a:pt x="13246" y="2201"/>
                    <a:pt x="15008" y="3963"/>
                    <a:pt x="16709" y="5672"/>
                  </a:cubicBezTo>
                  <a:cubicBezTo>
                    <a:pt x="18585" y="7548"/>
                    <a:pt x="20522" y="9503"/>
                    <a:pt x="23064" y="10389"/>
                  </a:cubicBezTo>
                  <a:cubicBezTo>
                    <a:pt x="24064" y="10739"/>
                    <a:pt x="25124" y="10906"/>
                    <a:pt x="26150" y="11072"/>
                  </a:cubicBezTo>
                  <a:cubicBezTo>
                    <a:pt x="27333" y="11256"/>
                    <a:pt x="28552" y="11449"/>
                    <a:pt x="29648" y="11931"/>
                  </a:cubicBezTo>
                  <a:cubicBezTo>
                    <a:pt x="32041" y="12966"/>
                    <a:pt x="33663" y="15263"/>
                    <a:pt x="34811" y="17139"/>
                  </a:cubicBezTo>
                  <a:cubicBezTo>
                    <a:pt x="37520" y="21574"/>
                    <a:pt x="38616" y="25475"/>
                    <a:pt x="38169" y="29061"/>
                  </a:cubicBezTo>
                  <a:cubicBezTo>
                    <a:pt x="37949" y="30753"/>
                    <a:pt x="37371" y="32418"/>
                    <a:pt x="36819" y="34014"/>
                  </a:cubicBezTo>
                  <a:cubicBezTo>
                    <a:pt x="36556" y="34768"/>
                    <a:pt x="36284" y="35557"/>
                    <a:pt x="36047" y="36337"/>
                  </a:cubicBezTo>
                  <a:cubicBezTo>
                    <a:pt x="34680" y="40913"/>
                    <a:pt x="34583" y="45822"/>
                    <a:pt x="35758" y="50538"/>
                  </a:cubicBezTo>
                  <a:cubicBezTo>
                    <a:pt x="35846" y="50898"/>
                    <a:pt x="35959" y="51266"/>
                    <a:pt x="36073" y="51625"/>
                  </a:cubicBezTo>
                  <a:cubicBezTo>
                    <a:pt x="36538" y="53080"/>
                    <a:pt x="36976" y="54457"/>
                    <a:pt x="35679" y="55500"/>
                  </a:cubicBezTo>
                  <a:cubicBezTo>
                    <a:pt x="35223" y="55868"/>
                    <a:pt x="34592" y="56052"/>
                    <a:pt x="33794" y="56052"/>
                  </a:cubicBezTo>
                  <a:cubicBezTo>
                    <a:pt x="32374" y="56052"/>
                    <a:pt x="30779" y="55447"/>
                    <a:pt x="29841" y="54930"/>
                  </a:cubicBezTo>
                  <a:cubicBezTo>
                    <a:pt x="27544" y="53650"/>
                    <a:pt x="25799" y="51476"/>
                    <a:pt x="24335" y="49539"/>
                  </a:cubicBezTo>
                  <a:cubicBezTo>
                    <a:pt x="23888" y="48952"/>
                    <a:pt x="23433" y="48355"/>
                    <a:pt x="22985" y="47759"/>
                  </a:cubicBezTo>
                  <a:cubicBezTo>
                    <a:pt x="20171" y="44042"/>
                    <a:pt x="17270" y="40203"/>
                    <a:pt x="14579" y="36311"/>
                  </a:cubicBezTo>
                  <a:cubicBezTo>
                    <a:pt x="10984" y="31103"/>
                    <a:pt x="8328" y="26606"/>
                    <a:pt x="6216" y="22170"/>
                  </a:cubicBezTo>
                  <a:cubicBezTo>
                    <a:pt x="4901" y="19400"/>
                    <a:pt x="3787" y="16595"/>
                    <a:pt x="2902" y="13834"/>
                  </a:cubicBezTo>
                  <a:cubicBezTo>
                    <a:pt x="2429" y="12335"/>
                    <a:pt x="2060" y="10818"/>
                    <a:pt x="1657" y="9012"/>
                  </a:cubicBezTo>
                  <a:cubicBezTo>
                    <a:pt x="1543" y="8513"/>
                    <a:pt x="1420" y="8013"/>
                    <a:pt x="1298" y="7531"/>
                  </a:cubicBezTo>
                  <a:cubicBezTo>
                    <a:pt x="1192" y="7101"/>
                    <a:pt x="1079" y="6645"/>
                    <a:pt x="973" y="6198"/>
                  </a:cubicBezTo>
                  <a:cubicBezTo>
                    <a:pt x="947" y="6076"/>
                    <a:pt x="921" y="5953"/>
                    <a:pt x="886" y="5830"/>
                  </a:cubicBezTo>
                  <a:cubicBezTo>
                    <a:pt x="728" y="5181"/>
                    <a:pt x="553" y="4445"/>
                    <a:pt x="640" y="3805"/>
                  </a:cubicBezTo>
                  <a:cubicBezTo>
                    <a:pt x="754" y="3025"/>
                    <a:pt x="1517" y="2560"/>
                    <a:pt x="2201" y="2157"/>
                  </a:cubicBezTo>
                  <a:lnTo>
                    <a:pt x="2218" y="2139"/>
                  </a:lnTo>
                  <a:cubicBezTo>
                    <a:pt x="2306" y="2087"/>
                    <a:pt x="2393" y="2034"/>
                    <a:pt x="2481" y="1982"/>
                  </a:cubicBezTo>
                  <a:cubicBezTo>
                    <a:pt x="3331" y="1447"/>
                    <a:pt x="4269" y="1061"/>
                    <a:pt x="5269" y="816"/>
                  </a:cubicBezTo>
                  <a:cubicBezTo>
                    <a:pt x="6014" y="640"/>
                    <a:pt x="6768" y="553"/>
                    <a:pt x="7531" y="553"/>
                  </a:cubicBezTo>
                  <a:close/>
                  <a:moveTo>
                    <a:pt x="7531" y="0"/>
                  </a:moveTo>
                  <a:cubicBezTo>
                    <a:pt x="6733" y="0"/>
                    <a:pt x="5926" y="97"/>
                    <a:pt x="5137" y="290"/>
                  </a:cubicBezTo>
                  <a:cubicBezTo>
                    <a:pt x="4085" y="544"/>
                    <a:pt x="3086" y="956"/>
                    <a:pt x="2192" y="1517"/>
                  </a:cubicBezTo>
                  <a:cubicBezTo>
                    <a:pt x="2104" y="1570"/>
                    <a:pt x="2017" y="1622"/>
                    <a:pt x="1920" y="1684"/>
                  </a:cubicBezTo>
                  <a:cubicBezTo>
                    <a:pt x="1131" y="2157"/>
                    <a:pt x="246" y="2692"/>
                    <a:pt x="97" y="3735"/>
                  </a:cubicBezTo>
                  <a:cubicBezTo>
                    <a:pt x="0" y="4471"/>
                    <a:pt x="184" y="5260"/>
                    <a:pt x="351" y="5953"/>
                  </a:cubicBezTo>
                  <a:lnTo>
                    <a:pt x="360" y="5979"/>
                  </a:lnTo>
                  <a:cubicBezTo>
                    <a:pt x="386" y="6093"/>
                    <a:pt x="412" y="6207"/>
                    <a:pt x="439" y="6321"/>
                  </a:cubicBezTo>
                  <a:cubicBezTo>
                    <a:pt x="544" y="6768"/>
                    <a:pt x="658" y="7224"/>
                    <a:pt x="772" y="7680"/>
                  </a:cubicBezTo>
                  <a:cubicBezTo>
                    <a:pt x="894" y="8153"/>
                    <a:pt x="1017" y="8644"/>
                    <a:pt x="1122" y="9135"/>
                  </a:cubicBezTo>
                  <a:cubicBezTo>
                    <a:pt x="1526" y="10958"/>
                    <a:pt x="1894" y="12475"/>
                    <a:pt x="2385" y="14000"/>
                  </a:cubicBezTo>
                  <a:cubicBezTo>
                    <a:pt x="3270" y="16788"/>
                    <a:pt x="4392" y="19611"/>
                    <a:pt x="5716" y="22398"/>
                  </a:cubicBezTo>
                  <a:cubicBezTo>
                    <a:pt x="7846" y="26869"/>
                    <a:pt x="10520" y="31393"/>
                    <a:pt x="14131" y="36617"/>
                  </a:cubicBezTo>
                  <a:cubicBezTo>
                    <a:pt x="16832" y="40527"/>
                    <a:pt x="19733" y="44376"/>
                    <a:pt x="22547" y="48092"/>
                  </a:cubicBezTo>
                  <a:cubicBezTo>
                    <a:pt x="22994" y="48680"/>
                    <a:pt x="23450" y="49276"/>
                    <a:pt x="23897" y="49872"/>
                  </a:cubicBezTo>
                  <a:cubicBezTo>
                    <a:pt x="25396" y="51853"/>
                    <a:pt x="27184" y="54080"/>
                    <a:pt x="29578" y="55404"/>
                  </a:cubicBezTo>
                  <a:cubicBezTo>
                    <a:pt x="30577" y="55956"/>
                    <a:pt x="32278" y="56605"/>
                    <a:pt x="33794" y="56605"/>
                  </a:cubicBezTo>
                  <a:cubicBezTo>
                    <a:pt x="34706" y="56605"/>
                    <a:pt x="35460" y="56377"/>
                    <a:pt x="36030" y="55921"/>
                  </a:cubicBezTo>
                  <a:cubicBezTo>
                    <a:pt x="37616" y="54650"/>
                    <a:pt x="37099" y="53028"/>
                    <a:pt x="36599" y="51459"/>
                  </a:cubicBezTo>
                  <a:cubicBezTo>
                    <a:pt x="36485" y="51117"/>
                    <a:pt x="36372" y="50749"/>
                    <a:pt x="36284" y="50407"/>
                  </a:cubicBezTo>
                  <a:cubicBezTo>
                    <a:pt x="35135" y="45787"/>
                    <a:pt x="35241" y="40974"/>
                    <a:pt x="36573" y="36495"/>
                  </a:cubicBezTo>
                  <a:cubicBezTo>
                    <a:pt x="36801" y="35723"/>
                    <a:pt x="37073" y="34952"/>
                    <a:pt x="37336" y="34198"/>
                  </a:cubicBezTo>
                  <a:cubicBezTo>
                    <a:pt x="37906" y="32567"/>
                    <a:pt x="38493" y="30884"/>
                    <a:pt x="38712" y="29131"/>
                  </a:cubicBezTo>
                  <a:cubicBezTo>
                    <a:pt x="39177" y="25414"/>
                    <a:pt x="38055" y="21399"/>
                    <a:pt x="35276" y="16858"/>
                  </a:cubicBezTo>
                  <a:cubicBezTo>
                    <a:pt x="34092" y="14903"/>
                    <a:pt x="32400" y="12528"/>
                    <a:pt x="29867" y="11423"/>
                  </a:cubicBezTo>
                  <a:cubicBezTo>
                    <a:pt x="28710" y="10923"/>
                    <a:pt x="27447" y="10722"/>
                    <a:pt x="26229" y="10529"/>
                  </a:cubicBezTo>
                  <a:cubicBezTo>
                    <a:pt x="25230" y="10371"/>
                    <a:pt x="24204" y="10204"/>
                    <a:pt x="23248" y="9871"/>
                  </a:cubicBezTo>
                  <a:cubicBezTo>
                    <a:pt x="20820" y="9021"/>
                    <a:pt x="18927" y="7119"/>
                    <a:pt x="17094" y="5278"/>
                  </a:cubicBezTo>
                  <a:cubicBezTo>
                    <a:pt x="15359" y="3542"/>
                    <a:pt x="13562" y="1736"/>
                    <a:pt x="11282" y="754"/>
                  </a:cubicBezTo>
                  <a:cubicBezTo>
                    <a:pt x="10134" y="263"/>
                    <a:pt x="8837" y="0"/>
                    <a:pt x="7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 rot="9900026">
              <a:off x="8397666" y="-192462"/>
              <a:ext cx="828277" cy="1194948"/>
            </a:xfrm>
            <a:custGeom>
              <a:avLst/>
              <a:gdLst/>
              <a:ahLst/>
              <a:cxnLst/>
              <a:rect l="l" t="t" r="r" b="b"/>
              <a:pathLst>
                <a:path w="27308" h="39397" extrusionOk="0">
                  <a:moveTo>
                    <a:pt x="5287" y="544"/>
                  </a:moveTo>
                  <a:cubicBezTo>
                    <a:pt x="6146" y="544"/>
                    <a:pt x="6961" y="711"/>
                    <a:pt x="7715" y="1035"/>
                  </a:cubicBezTo>
                  <a:cubicBezTo>
                    <a:pt x="9205" y="1684"/>
                    <a:pt x="10424" y="2894"/>
                    <a:pt x="11589" y="4077"/>
                  </a:cubicBezTo>
                  <a:cubicBezTo>
                    <a:pt x="12896" y="5383"/>
                    <a:pt x="14254" y="6742"/>
                    <a:pt x="16034" y="7365"/>
                  </a:cubicBezTo>
                  <a:cubicBezTo>
                    <a:pt x="16735" y="7610"/>
                    <a:pt x="17472" y="7724"/>
                    <a:pt x="18182" y="7838"/>
                  </a:cubicBezTo>
                  <a:cubicBezTo>
                    <a:pt x="18997" y="7969"/>
                    <a:pt x="19839" y="8101"/>
                    <a:pt x="20584" y="8425"/>
                  </a:cubicBezTo>
                  <a:cubicBezTo>
                    <a:pt x="22223" y="9135"/>
                    <a:pt x="23336" y="10713"/>
                    <a:pt x="24125" y="12011"/>
                  </a:cubicBezTo>
                  <a:cubicBezTo>
                    <a:pt x="25992" y="15061"/>
                    <a:pt x="26746" y="17744"/>
                    <a:pt x="26440" y="20216"/>
                  </a:cubicBezTo>
                  <a:cubicBezTo>
                    <a:pt x="26290" y="21382"/>
                    <a:pt x="25896" y="22530"/>
                    <a:pt x="25510" y="23635"/>
                  </a:cubicBezTo>
                  <a:cubicBezTo>
                    <a:pt x="25326" y="24161"/>
                    <a:pt x="25133" y="24696"/>
                    <a:pt x="24976" y="25239"/>
                  </a:cubicBezTo>
                  <a:cubicBezTo>
                    <a:pt x="24029" y="28421"/>
                    <a:pt x="23959" y="31840"/>
                    <a:pt x="24774" y="35127"/>
                  </a:cubicBezTo>
                  <a:cubicBezTo>
                    <a:pt x="24835" y="35382"/>
                    <a:pt x="24914" y="35636"/>
                    <a:pt x="24993" y="35890"/>
                  </a:cubicBezTo>
                  <a:cubicBezTo>
                    <a:pt x="25335" y="36951"/>
                    <a:pt x="25607" y="37792"/>
                    <a:pt x="24748" y="38476"/>
                  </a:cubicBezTo>
                  <a:cubicBezTo>
                    <a:pt x="24417" y="38743"/>
                    <a:pt x="23974" y="38849"/>
                    <a:pt x="23491" y="38849"/>
                  </a:cubicBezTo>
                  <a:cubicBezTo>
                    <a:pt x="22564" y="38849"/>
                    <a:pt x="21492" y="38459"/>
                    <a:pt x="20794" y="38073"/>
                  </a:cubicBezTo>
                  <a:cubicBezTo>
                    <a:pt x="19225" y="37205"/>
                    <a:pt x="18015" y="35706"/>
                    <a:pt x="17007" y="34365"/>
                  </a:cubicBezTo>
                  <a:cubicBezTo>
                    <a:pt x="9792" y="24818"/>
                    <a:pt x="4980" y="13676"/>
                    <a:pt x="667" y="3095"/>
                  </a:cubicBezTo>
                  <a:cubicBezTo>
                    <a:pt x="614" y="2973"/>
                    <a:pt x="562" y="2841"/>
                    <a:pt x="570" y="2736"/>
                  </a:cubicBezTo>
                  <a:cubicBezTo>
                    <a:pt x="579" y="2587"/>
                    <a:pt x="711" y="2438"/>
                    <a:pt x="851" y="2306"/>
                  </a:cubicBezTo>
                  <a:cubicBezTo>
                    <a:pt x="1999" y="1184"/>
                    <a:pt x="3612" y="544"/>
                    <a:pt x="5287" y="544"/>
                  </a:cubicBezTo>
                  <a:close/>
                  <a:moveTo>
                    <a:pt x="5287" y="1"/>
                  </a:moveTo>
                  <a:cubicBezTo>
                    <a:pt x="3472" y="1"/>
                    <a:pt x="1719" y="693"/>
                    <a:pt x="465" y="1912"/>
                  </a:cubicBezTo>
                  <a:cubicBezTo>
                    <a:pt x="263" y="2113"/>
                    <a:pt x="44" y="2359"/>
                    <a:pt x="18" y="2692"/>
                  </a:cubicBezTo>
                  <a:cubicBezTo>
                    <a:pt x="0" y="2929"/>
                    <a:pt x="88" y="3130"/>
                    <a:pt x="158" y="3297"/>
                  </a:cubicBezTo>
                  <a:cubicBezTo>
                    <a:pt x="4489" y="13922"/>
                    <a:pt x="9319" y="25090"/>
                    <a:pt x="16569" y="34698"/>
                  </a:cubicBezTo>
                  <a:cubicBezTo>
                    <a:pt x="17612" y="36074"/>
                    <a:pt x="18857" y="37626"/>
                    <a:pt x="20531" y="38555"/>
                  </a:cubicBezTo>
                  <a:cubicBezTo>
                    <a:pt x="21232" y="38941"/>
                    <a:pt x="22425" y="39397"/>
                    <a:pt x="23494" y="39397"/>
                  </a:cubicBezTo>
                  <a:cubicBezTo>
                    <a:pt x="24152" y="39397"/>
                    <a:pt x="24686" y="39230"/>
                    <a:pt x="25090" y="38906"/>
                  </a:cubicBezTo>
                  <a:cubicBezTo>
                    <a:pt x="26238" y="37985"/>
                    <a:pt x="25843" y="36732"/>
                    <a:pt x="25519" y="35715"/>
                  </a:cubicBezTo>
                  <a:cubicBezTo>
                    <a:pt x="25440" y="35478"/>
                    <a:pt x="25361" y="35233"/>
                    <a:pt x="25300" y="34996"/>
                  </a:cubicBezTo>
                  <a:cubicBezTo>
                    <a:pt x="24511" y="31805"/>
                    <a:pt x="24581" y="28491"/>
                    <a:pt x="25502" y="25397"/>
                  </a:cubicBezTo>
                  <a:cubicBezTo>
                    <a:pt x="25659" y="24871"/>
                    <a:pt x="25843" y="24327"/>
                    <a:pt x="26028" y="23810"/>
                  </a:cubicBezTo>
                  <a:cubicBezTo>
                    <a:pt x="26422" y="22679"/>
                    <a:pt x="26834" y="21505"/>
                    <a:pt x="26983" y="20286"/>
                  </a:cubicBezTo>
                  <a:cubicBezTo>
                    <a:pt x="27307" y="17691"/>
                    <a:pt x="26527" y="14886"/>
                    <a:pt x="24599" y="11721"/>
                  </a:cubicBezTo>
                  <a:cubicBezTo>
                    <a:pt x="23766" y="10363"/>
                    <a:pt x="22582" y="8697"/>
                    <a:pt x="20803" y="7926"/>
                  </a:cubicBezTo>
                  <a:cubicBezTo>
                    <a:pt x="19996" y="7575"/>
                    <a:pt x="19120" y="7435"/>
                    <a:pt x="18269" y="7294"/>
                  </a:cubicBezTo>
                  <a:cubicBezTo>
                    <a:pt x="17577" y="7189"/>
                    <a:pt x="16867" y="7075"/>
                    <a:pt x="16209" y="6847"/>
                  </a:cubicBezTo>
                  <a:cubicBezTo>
                    <a:pt x="14552" y="6269"/>
                    <a:pt x="13246" y="4954"/>
                    <a:pt x="11984" y="3683"/>
                  </a:cubicBezTo>
                  <a:cubicBezTo>
                    <a:pt x="10774" y="2473"/>
                    <a:pt x="9521" y="1219"/>
                    <a:pt x="7925" y="536"/>
                  </a:cubicBezTo>
                  <a:cubicBezTo>
                    <a:pt x="7110" y="176"/>
                    <a:pt x="6225" y="1"/>
                    <a:pt x="5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9"/>
            <p:cNvSpPr/>
            <p:nvPr/>
          </p:nvSpPr>
          <p:spPr>
            <a:xfrm rot="9900026">
              <a:off x="8028667" y="405321"/>
              <a:ext cx="1025853" cy="826548"/>
            </a:xfrm>
            <a:custGeom>
              <a:avLst/>
              <a:gdLst/>
              <a:ahLst/>
              <a:cxnLst/>
              <a:rect l="l" t="t" r="r" b="b"/>
              <a:pathLst>
                <a:path w="33822" h="27251" extrusionOk="0">
                  <a:moveTo>
                    <a:pt x="17519" y="554"/>
                  </a:moveTo>
                  <a:cubicBezTo>
                    <a:pt x="17756" y="554"/>
                    <a:pt x="17995" y="560"/>
                    <a:pt x="18235" y="574"/>
                  </a:cubicBezTo>
                  <a:cubicBezTo>
                    <a:pt x="21566" y="767"/>
                    <a:pt x="24660" y="2187"/>
                    <a:pt x="26992" y="3397"/>
                  </a:cubicBezTo>
                  <a:cubicBezTo>
                    <a:pt x="28605" y="4247"/>
                    <a:pt x="30271" y="5220"/>
                    <a:pt x="31463" y="6649"/>
                  </a:cubicBezTo>
                  <a:cubicBezTo>
                    <a:pt x="32734" y="8175"/>
                    <a:pt x="33243" y="10094"/>
                    <a:pt x="32796" y="11664"/>
                  </a:cubicBezTo>
                  <a:cubicBezTo>
                    <a:pt x="31849" y="14933"/>
                    <a:pt x="27553" y="15784"/>
                    <a:pt x="25747" y="16003"/>
                  </a:cubicBezTo>
                  <a:cubicBezTo>
                    <a:pt x="25230" y="16064"/>
                    <a:pt x="24704" y="16108"/>
                    <a:pt x="24196" y="16161"/>
                  </a:cubicBezTo>
                  <a:cubicBezTo>
                    <a:pt x="21619" y="16406"/>
                    <a:pt x="18954" y="16660"/>
                    <a:pt x="16920" y="18273"/>
                  </a:cubicBezTo>
                  <a:cubicBezTo>
                    <a:pt x="16262" y="18799"/>
                    <a:pt x="15421" y="19667"/>
                    <a:pt x="14439" y="20675"/>
                  </a:cubicBezTo>
                  <a:cubicBezTo>
                    <a:pt x="11976" y="23218"/>
                    <a:pt x="8609" y="26698"/>
                    <a:pt x="5927" y="26698"/>
                  </a:cubicBezTo>
                  <a:cubicBezTo>
                    <a:pt x="5778" y="26698"/>
                    <a:pt x="5620" y="26689"/>
                    <a:pt x="5480" y="26663"/>
                  </a:cubicBezTo>
                  <a:cubicBezTo>
                    <a:pt x="4428" y="26496"/>
                    <a:pt x="3551" y="25707"/>
                    <a:pt x="2876" y="24305"/>
                  </a:cubicBezTo>
                  <a:cubicBezTo>
                    <a:pt x="1912" y="22332"/>
                    <a:pt x="2499" y="18519"/>
                    <a:pt x="4524" y="13566"/>
                  </a:cubicBezTo>
                  <a:cubicBezTo>
                    <a:pt x="6269" y="9297"/>
                    <a:pt x="8644" y="5290"/>
                    <a:pt x="9994" y="3695"/>
                  </a:cubicBezTo>
                  <a:cubicBezTo>
                    <a:pt x="11679" y="1701"/>
                    <a:pt x="14451" y="554"/>
                    <a:pt x="17519" y="554"/>
                  </a:cubicBezTo>
                  <a:close/>
                  <a:moveTo>
                    <a:pt x="17526" y="1"/>
                  </a:moveTo>
                  <a:cubicBezTo>
                    <a:pt x="14293" y="1"/>
                    <a:pt x="11366" y="1218"/>
                    <a:pt x="9574" y="3336"/>
                  </a:cubicBezTo>
                  <a:cubicBezTo>
                    <a:pt x="6716" y="6719"/>
                    <a:pt x="1" y="19658"/>
                    <a:pt x="2377" y="24541"/>
                  </a:cubicBezTo>
                  <a:cubicBezTo>
                    <a:pt x="3148" y="26110"/>
                    <a:pt x="4156" y="27013"/>
                    <a:pt x="5392" y="27206"/>
                  </a:cubicBezTo>
                  <a:cubicBezTo>
                    <a:pt x="5568" y="27233"/>
                    <a:pt x="5743" y="27250"/>
                    <a:pt x="5927" y="27250"/>
                  </a:cubicBezTo>
                  <a:cubicBezTo>
                    <a:pt x="8837" y="27250"/>
                    <a:pt x="12309" y="23665"/>
                    <a:pt x="14842" y="21052"/>
                  </a:cubicBezTo>
                  <a:cubicBezTo>
                    <a:pt x="15798" y="20062"/>
                    <a:pt x="16631" y="19203"/>
                    <a:pt x="17262" y="18703"/>
                  </a:cubicBezTo>
                  <a:cubicBezTo>
                    <a:pt x="19173" y="17186"/>
                    <a:pt x="21750" y="16941"/>
                    <a:pt x="24257" y="16704"/>
                  </a:cubicBezTo>
                  <a:cubicBezTo>
                    <a:pt x="24766" y="16660"/>
                    <a:pt x="25300" y="16608"/>
                    <a:pt x="25809" y="16546"/>
                  </a:cubicBezTo>
                  <a:cubicBezTo>
                    <a:pt x="27729" y="16318"/>
                    <a:pt x="32287" y="15398"/>
                    <a:pt x="33322" y="11813"/>
                  </a:cubicBezTo>
                  <a:cubicBezTo>
                    <a:pt x="33821" y="10068"/>
                    <a:pt x="33269" y="7955"/>
                    <a:pt x="31884" y="6299"/>
                  </a:cubicBezTo>
                  <a:cubicBezTo>
                    <a:pt x="30630" y="4800"/>
                    <a:pt x="28912" y="3783"/>
                    <a:pt x="27246" y="2915"/>
                  </a:cubicBezTo>
                  <a:cubicBezTo>
                    <a:pt x="24871" y="1679"/>
                    <a:pt x="21697" y="224"/>
                    <a:pt x="18270" y="22"/>
                  </a:cubicBezTo>
                  <a:cubicBezTo>
                    <a:pt x="18020" y="8"/>
                    <a:pt x="17772" y="1"/>
                    <a:pt x="17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1"/>
          <p:cNvPicPr preferRelativeResize="0"/>
          <p:nvPr/>
        </p:nvPicPr>
        <p:blipFill rotWithShape="1">
          <a:blip r:embed="rId2">
            <a:alphaModFix/>
          </a:blip>
          <a:srcRect t="15132" b="472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1"/>
          <p:cNvSpPr/>
          <p:nvPr/>
        </p:nvSpPr>
        <p:spPr>
          <a:xfrm>
            <a:off x="0" y="-4875"/>
            <a:ext cx="9144000" cy="5143500"/>
          </a:xfrm>
          <a:prstGeom prst="rect">
            <a:avLst/>
          </a:prstGeom>
          <a:solidFill>
            <a:srgbClr val="F1EAEA">
              <a:alpha val="65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1"/>
          <p:cNvSpPr txBox="1">
            <a:spLocks noGrp="1"/>
          </p:cNvSpPr>
          <p:nvPr>
            <p:ph type="title" hasCustomPrompt="1"/>
          </p:nvPr>
        </p:nvSpPr>
        <p:spPr>
          <a:xfrm>
            <a:off x="4104625" y="1532047"/>
            <a:ext cx="4250100" cy="12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8000">
                <a:latin typeface="강원교육모두 Bold" panose="02020603020101020101" pitchFamily="18" charset="-127"/>
                <a:ea typeface="강원교육모두 Bold" panose="02020603020101020101" pitchFamily="18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r>
              <a:rPr dirty="0"/>
              <a:t>xx%</a:t>
            </a:r>
          </a:p>
        </p:txBody>
      </p:sp>
      <p:sp>
        <p:nvSpPr>
          <p:cNvPr id="170" name="Google Shape;170;p11"/>
          <p:cNvSpPr txBox="1">
            <a:spLocks noGrp="1"/>
          </p:cNvSpPr>
          <p:nvPr>
            <p:ph type="subTitle" idx="1"/>
          </p:nvPr>
        </p:nvSpPr>
        <p:spPr>
          <a:xfrm>
            <a:off x="4721575" y="2968907"/>
            <a:ext cx="3016200" cy="6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71" name="Google Shape;171;p11"/>
          <p:cNvGrpSpPr/>
          <p:nvPr/>
        </p:nvGrpSpPr>
        <p:grpSpPr>
          <a:xfrm rot="-9954407" flipH="1">
            <a:off x="4709554" y="4478090"/>
            <a:ext cx="2284273" cy="1412199"/>
            <a:chOff x="7416974" y="-410849"/>
            <a:chExt cx="2284275" cy="1412200"/>
          </a:xfrm>
        </p:grpSpPr>
        <p:sp>
          <p:nvSpPr>
            <p:cNvPr id="172" name="Google Shape;172;p11"/>
            <p:cNvSpPr/>
            <p:nvPr/>
          </p:nvSpPr>
          <p:spPr>
            <a:xfrm>
              <a:off x="7416974" y="-410849"/>
              <a:ext cx="2284275" cy="1412200"/>
            </a:xfrm>
            <a:custGeom>
              <a:avLst/>
              <a:gdLst/>
              <a:ahLst/>
              <a:cxnLst/>
              <a:rect l="l" t="t" r="r" b="b"/>
              <a:pathLst>
                <a:path w="91371" h="56488" extrusionOk="0">
                  <a:moveTo>
                    <a:pt x="12828" y="548"/>
                  </a:moveTo>
                  <a:cubicBezTo>
                    <a:pt x="12888" y="548"/>
                    <a:pt x="12949" y="551"/>
                    <a:pt x="13009" y="558"/>
                  </a:cubicBezTo>
                  <a:cubicBezTo>
                    <a:pt x="13527" y="619"/>
                    <a:pt x="14017" y="953"/>
                    <a:pt x="14473" y="1286"/>
                  </a:cubicBezTo>
                  <a:cubicBezTo>
                    <a:pt x="16665" y="2916"/>
                    <a:pt x="18760" y="4854"/>
                    <a:pt x="20776" y="6721"/>
                  </a:cubicBezTo>
                  <a:cubicBezTo>
                    <a:pt x="25028" y="10648"/>
                    <a:pt x="29420" y="14716"/>
                    <a:pt x="35065" y="16188"/>
                  </a:cubicBezTo>
                  <a:cubicBezTo>
                    <a:pt x="37756" y="16890"/>
                    <a:pt x="40606" y="16960"/>
                    <a:pt x="43367" y="17021"/>
                  </a:cubicBezTo>
                  <a:cubicBezTo>
                    <a:pt x="46865" y="17100"/>
                    <a:pt x="50485" y="17188"/>
                    <a:pt x="53685" y="18608"/>
                  </a:cubicBezTo>
                  <a:cubicBezTo>
                    <a:pt x="56481" y="19853"/>
                    <a:pt x="58734" y="22001"/>
                    <a:pt x="60917" y="24078"/>
                  </a:cubicBezTo>
                  <a:lnTo>
                    <a:pt x="67518" y="30364"/>
                  </a:lnTo>
                  <a:cubicBezTo>
                    <a:pt x="69131" y="31906"/>
                    <a:pt x="70797" y="33493"/>
                    <a:pt x="72883" y="34457"/>
                  </a:cubicBezTo>
                  <a:cubicBezTo>
                    <a:pt x="74547" y="35220"/>
                    <a:pt x="76429" y="35578"/>
                    <a:pt x="78786" y="35578"/>
                  </a:cubicBezTo>
                  <a:cubicBezTo>
                    <a:pt x="78975" y="35578"/>
                    <a:pt x="79166" y="35575"/>
                    <a:pt x="79361" y="35571"/>
                  </a:cubicBezTo>
                  <a:cubicBezTo>
                    <a:pt x="79878" y="35553"/>
                    <a:pt x="80483" y="35457"/>
                    <a:pt x="81123" y="35352"/>
                  </a:cubicBezTo>
                  <a:cubicBezTo>
                    <a:pt x="81848" y="35235"/>
                    <a:pt x="82623" y="35109"/>
                    <a:pt x="83301" y="35109"/>
                  </a:cubicBezTo>
                  <a:cubicBezTo>
                    <a:pt x="83903" y="35109"/>
                    <a:pt x="84429" y="35208"/>
                    <a:pt x="84779" y="35501"/>
                  </a:cubicBezTo>
                  <a:cubicBezTo>
                    <a:pt x="85796" y="36351"/>
                    <a:pt x="86628" y="38648"/>
                    <a:pt x="87303" y="40489"/>
                  </a:cubicBezTo>
                  <a:cubicBezTo>
                    <a:pt x="87610" y="41330"/>
                    <a:pt x="87891" y="42119"/>
                    <a:pt x="88171" y="42698"/>
                  </a:cubicBezTo>
                  <a:lnTo>
                    <a:pt x="89653" y="45827"/>
                  </a:lnTo>
                  <a:cubicBezTo>
                    <a:pt x="90792" y="48221"/>
                    <a:pt x="90494" y="51008"/>
                    <a:pt x="88881" y="53112"/>
                  </a:cubicBezTo>
                  <a:lnTo>
                    <a:pt x="88820" y="53200"/>
                  </a:lnTo>
                  <a:cubicBezTo>
                    <a:pt x="87464" y="54961"/>
                    <a:pt x="85374" y="55940"/>
                    <a:pt x="83235" y="55940"/>
                  </a:cubicBezTo>
                  <a:cubicBezTo>
                    <a:pt x="82360" y="55940"/>
                    <a:pt x="81477" y="55776"/>
                    <a:pt x="80632" y="55435"/>
                  </a:cubicBezTo>
                  <a:cubicBezTo>
                    <a:pt x="75004" y="53182"/>
                    <a:pt x="70034" y="52078"/>
                    <a:pt x="65449" y="52078"/>
                  </a:cubicBezTo>
                  <a:cubicBezTo>
                    <a:pt x="64047" y="52078"/>
                    <a:pt x="62670" y="52183"/>
                    <a:pt x="61338" y="52393"/>
                  </a:cubicBezTo>
                  <a:cubicBezTo>
                    <a:pt x="59953" y="52612"/>
                    <a:pt x="58576" y="52946"/>
                    <a:pt x="57235" y="53279"/>
                  </a:cubicBezTo>
                  <a:cubicBezTo>
                    <a:pt x="55911" y="53594"/>
                    <a:pt x="54544" y="53936"/>
                    <a:pt x="53185" y="54147"/>
                  </a:cubicBezTo>
                  <a:cubicBezTo>
                    <a:pt x="51932" y="54343"/>
                    <a:pt x="50658" y="54441"/>
                    <a:pt x="49381" y="54441"/>
                  </a:cubicBezTo>
                  <a:cubicBezTo>
                    <a:pt x="47132" y="54441"/>
                    <a:pt x="44877" y="54137"/>
                    <a:pt x="42718" y="53533"/>
                  </a:cubicBezTo>
                  <a:cubicBezTo>
                    <a:pt x="40071" y="52797"/>
                    <a:pt x="38116" y="51736"/>
                    <a:pt x="36740" y="50289"/>
                  </a:cubicBezTo>
                  <a:cubicBezTo>
                    <a:pt x="35705" y="49211"/>
                    <a:pt x="34960" y="47861"/>
                    <a:pt x="34232" y="46555"/>
                  </a:cubicBezTo>
                  <a:cubicBezTo>
                    <a:pt x="33777" y="45740"/>
                    <a:pt x="33312" y="44898"/>
                    <a:pt x="32777" y="44118"/>
                  </a:cubicBezTo>
                  <a:cubicBezTo>
                    <a:pt x="30077" y="40171"/>
                    <a:pt x="25208" y="37773"/>
                    <a:pt x="20191" y="37773"/>
                  </a:cubicBezTo>
                  <a:cubicBezTo>
                    <a:pt x="19458" y="37773"/>
                    <a:pt x="18722" y="37824"/>
                    <a:pt x="17989" y="37929"/>
                  </a:cubicBezTo>
                  <a:cubicBezTo>
                    <a:pt x="17667" y="37974"/>
                    <a:pt x="17346" y="37996"/>
                    <a:pt x="17027" y="37996"/>
                  </a:cubicBezTo>
                  <a:cubicBezTo>
                    <a:pt x="14320" y="37996"/>
                    <a:pt x="11779" y="36405"/>
                    <a:pt x="10634" y="33888"/>
                  </a:cubicBezTo>
                  <a:cubicBezTo>
                    <a:pt x="7469" y="26945"/>
                    <a:pt x="4339" y="19870"/>
                    <a:pt x="1333" y="12866"/>
                  </a:cubicBezTo>
                  <a:cubicBezTo>
                    <a:pt x="588" y="11130"/>
                    <a:pt x="561" y="9210"/>
                    <a:pt x="1271" y="7457"/>
                  </a:cubicBezTo>
                  <a:cubicBezTo>
                    <a:pt x="1973" y="5713"/>
                    <a:pt x="3323" y="4345"/>
                    <a:pt x="5058" y="3609"/>
                  </a:cubicBezTo>
                  <a:lnTo>
                    <a:pt x="11396" y="944"/>
                  </a:lnTo>
                  <a:cubicBezTo>
                    <a:pt x="11841" y="756"/>
                    <a:pt x="12335" y="548"/>
                    <a:pt x="12828" y="548"/>
                  </a:cubicBezTo>
                  <a:close/>
                  <a:moveTo>
                    <a:pt x="12823" y="1"/>
                  </a:moveTo>
                  <a:cubicBezTo>
                    <a:pt x="12227" y="1"/>
                    <a:pt x="11679" y="236"/>
                    <a:pt x="11186" y="444"/>
                  </a:cubicBezTo>
                  <a:lnTo>
                    <a:pt x="4848" y="3109"/>
                  </a:lnTo>
                  <a:cubicBezTo>
                    <a:pt x="2972" y="3898"/>
                    <a:pt x="1526" y="5371"/>
                    <a:pt x="763" y="7256"/>
                  </a:cubicBezTo>
                  <a:cubicBezTo>
                    <a:pt x="0" y="9140"/>
                    <a:pt x="26" y="11209"/>
                    <a:pt x="824" y="13076"/>
                  </a:cubicBezTo>
                  <a:cubicBezTo>
                    <a:pt x="3840" y="20089"/>
                    <a:pt x="6969" y="27164"/>
                    <a:pt x="10134" y="34116"/>
                  </a:cubicBezTo>
                  <a:cubicBezTo>
                    <a:pt x="11365" y="36828"/>
                    <a:pt x="14111" y="38545"/>
                    <a:pt x="17029" y="38545"/>
                  </a:cubicBezTo>
                  <a:cubicBezTo>
                    <a:pt x="17373" y="38545"/>
                    <a:pt x="17720" y="38521"/>
                    <a:pt x="18067" y="38472"/>
                  </a:cubicBezTo>
                  <a:cubicBezTo>
                    <a:pt x="18776" y="38370"/>
                    <a:pt x="19487" y="38321"/>
                    <a:pt x="20196" y="38321"/>
                  </a:cubicBezTo>
                  <a:cubicBezTo>
                    <a:pt x="25029" y="38321"/>
                    <a:pt x="29722" y="40633"/>
                    <a:pt x="32321" y="44425"/>
                  </a:cubicBezTo>
                  <a:cubicBezTo>
                    <a:pt x="32847" y="45187"/>
                    <a:pt x="33303" y="46020"/>
                    <a:pt x="33750" y="46818"/>
                  </a:cubicBezTo>
                  <a:cubicBezTo>
                    <a:pt x="34495" y="48159"/>
                    <a:pt x="35258" y="49536"/>
                    <a:pt x="36345" y="50666"/>
                  </a:cubicBezTo>
                  <a:cubicBezTo>
                    <a:pt x="37792" y="52183"/>
                    <a:pt x="39834" y="53296"/>
                    <a:pt x="42569" y="54068"/>
                  </a:cubicBezTo>
                  <a:cubicBezTo>
                    <a:pt x="44771" y="54682"/>
                    <a:pt x="47073" y="54994"/>
                    <a:pt x="49372" y="54994"/>
                  </a:cubicBezTo>
                  <a:cubicBezTo>
                    <a:pt x="50679" y="54994"/>
                    <a:pt x="51986" y="54893"/>
                    <a:pt x="53273" y="54690"/>
                  </a:cubicBezTo>
                  <a:cubicBezTo>
                    <a:pt x="54658" y="54471"/>
                    <a:pt x="56034" y="54138"/>
                    <a:pt x="57367" y="53805"/>
                  </a:cubicBezTo>
                  <a:cubicBezTo>
                    <a:pt x="58690" y="53480"/>
                    <a:pt x="60058" y="53147"/>
                    <a:pt x="61425" y="52937"/>
                  </a:cubicBezTo>
                  <a:cubicBezTo>
                    <a:pt x="62733" y="52731"/>
                    <a:pt x="64077" y="52628"/>
                    <a:pt x="65461" y="52628"/>
                  </a:cubicBezTo>
                  <a:cubicBezTo>
                    <a:pt x="69968" y="52628"/>
                    <a:pt x="74904" y="53724"/>
                    <a:pt x="80431" y="55944"/>
                  </a:cubicBezTo>
                  <a:cubicBezTo>
                    <a:pt x="81325" y="56303"/>
                    <a:pt x="82263" y="56487"/>
                    <a:pt x="83227" y="56487"/>
                  </a:cubicBezTo>
                  <a:lnTo>
                    <a:pt x="83236" y="56487"/>
                  </a:lnTo>
                  <a:cubicBezTo>
                    <a:pt x="85576" y="56487"/>
                    <a:pt x="87829" y="55383"/>
                    <a:pt x="89250" y="53533"/>
                  </a:cubicBezTo>
                  <a:lnTo>
                    <a:pt x="89320" y="53445"/>
                  </a:lnTo>
                  <a:cubicBezTo>
                    <a:pt x="91055" y="51184"/>
                    <a:pt x="91371" y="48168"/>
                    <a:pt x="90152" y="45591"/>
                  </a:cubicBezTo>
                  <a:lnTo>
                    <a:pt x="88662" y="42461"/>
                  </a:lnTo>
                  <a:cubicBezTo>
                    <a:pt x="88399" y="41909"/>
                    <a:pt x="88119" y="41129"/>
                    <a:pt x="87812" y="40305"/>
                  </a:cubicBezTo>
                  <a:cubicBezTo>
                    <a:pt x="87084" y="38297"/>
                    <a:pt x="86260" y="36027"/>
                    <a:pt x="85129" y="35080"/>
                  </a:cubicBezTo>
                  <a:cubicBezTo>
                    <a:pt x="84660" y="34690"/>
                    <a:pt x="84007" y="34563"/>
                    <a:pt x="83286" y="34563"/>
                  </a:cubicBezTo>
                  <a:cubicBezTo>
                    <a:pt x="82565" y="34563"/>
                    <a:pt x="81776" y="34690"/>
                    <a:pt x="81036" y="34808"/>
                  </a:cubicBezTo>
                  <a:cubicBezTo>
                    <a:pt x="80413" y="34913"/>
                    <a:pt x="79826" y="35010"/>
                    <a:pt x="79352" y="35018"/>
                  </a:cubicBezTo>
                  <a:cubicBezTo>
                    <a:pt x="79137" y="35024"/>
                    <a:pt x="78925" y="35027"/>
                    <a:pt x="78718" y="35027"/>
                  </a:cubicBezTo>
                  <a:cubicBezTo>
                    <a:pt x="76476" y="35027"/>
                    <a:pt x="74684" y="34680"/>
                    <a:pt x="73120" y="33958"/>
                  </a:cubicBezTo>
                  <a:cubicBezTo>
                    <a:pt x="71112" y="33037"/>
                    <a:pt x="69473" y="31477"/>
                    <a:pt x="67895" y="29969"/>
                  </a:cubicBezTo>
                  <a:lnTo>
                    <a:pt x="61294" y="23684"/>
                  </a:lnTo>
                  <a:cubicBezTo>
                    <a:pt x="59076" y="21571"/>
                    <a:pt x="56788" y="19388"/>
                    <a:pt x="53913" y="18108"/>
                  </a:cubicBezTo>
                  <a:cubicBezTo>
                    <a:pt x="50608" y="16636"/>
                    <a:pt x="46935" y="16557"/>
                    <a:pt x="43376" y="16469"/>
                  </a:cubicBezTo>
                  <a:cubicBezTo>
                    <a:pt x="40649" y="16408"/>
                    <a:pt x="37835" y="16346"/>
                    <a:pt x="35206" y="15662"/>
                  </a:cubicBezTo>
                  <a:cubicBezTo>
                    <a:pt x="29692" y="14216"/>
                    <a:pt x="25352" y="10201"/>
                    <a:pt x="21144" y="6318"/>
                  </a:cubicBezTo>
                  <a:cubicBezTo>
                    <a:pt x="19119" y="4442"/>
                    <a:pt x="17016" y="2495"/>
                    <a:pt x="14798" y="847"/>
                  </a:cubicBezTo>
                  <a:cubicBezTo>
                    <a:pt x="14280" y="470"/>
                    <a:pt x="13728" y="85"/>
                    <a:pt x="13071" y="15"/>
                  </a:cubicBezTo>
                  <a:cubicBezTo>
                    <a:pt x="12987" y="5"/>
                    <a:pt x="12905" y="1"/>
                    <a:pt x="12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1"/>
            <p:cNvSpPr/>
            <p:nvPr/>
          </p:nvSpPr>
          <p:spPr>
            <a:xfrm>
              <a:off x="7729699" y="422226"/>
              <a:ext cx="1261275" cy="394150"/>
            </a:xfrm>
            <a:custGeom>
              <a:avLst/>
              <a:gdLst/>
              <a:ahLst/>
              <a:cxnLst/>
              <a:rect l="l" t="t" r="r" b="b"/>
              <a:pathLst>
                <a:path w="50451" h="15766" extrusionOk="0">
                  <a:moveTo>
                    <a:pt x="21259" y="594"/>
                  </a:moveTo>
                  <a:cubicBezTo>
                    <a:pt x="23570" y="594"/>
                    <a:pt x="25656" y="1108"/>
                    <a:pt x="27781" y="2160"/>
                  </a:cubicBezTo>
                  <a:cubicBezTo>
                    <a:pt x="28833" y="2677"/>
                    <a:pt x="29859" y="3300"/>
                    <a:pt x="30849" y="3896"/>
                  </a:cubicBezTo>
                  <a:cubicBezTo>
                    <a:pt x="32190" y="4702"/>
                    <a:pt x="33575" y="5535"/>
                    <a:pt x="35057" y="6158"/>
                  </a:cubicBezTo>
                  <a:cubicBezTo>
                    <a:pt x="36867" y="6917"/>
                    <a:pt x="38483" y="7025"/>
                    <a:pt x="40131" y="7025"/>
                  </a:cubicBezTo>
                  <a:cubicBezTo>
                    <a:pt x="40463" y="7025"/>
                    <a:pt x="40796" y="7021"/>
                    <a:pt x="41132" y="7017"/>
                  </a:cubicBezTo>
                  <a:cubicBezTo>
                    <a:pt x="41547" y="7011"/>
                    <a:pt x="41973" y="7003"/>
                    <a:pt x="42409" y="7003"/>
                  </a:cubicBezTo>
                  <a:cubicBezTo>
                    <a:pt x="42692" y="7003"/>
                    <a:pt x="42979" y="7006"/>
                    <a:pt x="43271" y="7017"/>
                  </a:cubicBezTo>
                  <a:cubicBezTo>
                    <a:pt x="45568" y="7104"/>
                    <a:pt x="47715" y="8384"/>
                    <a:pt x="48759" y="10286"/>
                  </a:cubicBezTo>
                  <a:cubicBezTo>
                    <a:pt x="49355" y="11382"/>
                    <a:pt x="49819" y="12934"/>
                    <a:pt x="49320" y="13968"/>
                  </a:cubicBezTo>
                  <a:cubicBezTo>
                    <a:pt x="49057" y="14521"/>
                    <a:pt x="48539" y="14871"/>
                    <a:pt x="47768" y="15012"/>
                  </a:cubicBezTo>
                  <a:cubicBezTo>
                    <a:pt x="47259" y="15104"/>
                    <a:pt x="46743" y="15140"/>
                    <a:pt x="46227" y="15140"/>
                  </a:cubicBezTo>
                  <a:cubicBezTo>
                    <a:pt x="45323" y="15140"/>
                    <a:pt x="44416" y="15030"/>
                    <a:pt x="43534" y="14924"/>
                  </a:cubicBezTo>
                  <a:cubicBezTo>
                    <a:pt x="42640" y="14817"/>
                    <a:pt x="41716" y="14703"/>
                    <a:pt x="40790" y="14703"/>
                  </a:cubicBezTo>
                  <a:cubicBezTo>
                    <a:pt x="40725" y="14703"/>
                    <a:pt x="40661" y="14704"/>
                    <a:pt x="40597" y="14705"/>
                  </a:cubicBezTo>
                  <a:cubicBezTo>
                    <a:pt x="40194" y="14705"/>
                    <a:pt x="39756" y="14740"/>
                    <a:pt x="39221" y="14810"/>
                  </a:cubicBezTo>
                  <a:cubicBezTo>
                    <a:pt x="38897" y="14845"/>
                    <a:pt x="38555" y="14898"/>
                    <a:pt x="38222" y="14941"/>
                  </a:cubicBezTo>
                  <a:cubicBezTo>
                    <a:pt x="37419" y="15058"/>
                    <a:pt x="36604" y="15177"/>
                    <a:pt x="35798" y="15177"/>
                  </a:cubicBezTo>
                  <a:cubicBezTo>
                    <a:pt x="35089" y="15177"/>
                    <a:pt x="34388" y="15085"/>
                    <a:pt x="33707" y="14819"/>
                  </a:cubicBezTo>
                  <a:cubicBezTo>
                    <a:pt x="32068" y="14170"/>
                    <a:pt x="31200" y="12837"/>
                    <a:pt x="30288" y="11426"/>
                  </a:cubicBezTo>
                  <a:cubicBezTo>
                    <a:pt x="29859" y="10769"/>
                    <a:pt x="29420" y="10085"/>
                    <a:pt x="28894" y="9471"/>
                  </a:cubicBezTo>
                  <a:cubicBezTo>
                    <a:pt x="26974" y="7236"/>
                    <a:pt x="24231" y="5947"/>
                    <a:pt x="21373" y="5947"/>
                  </a:cubicBezTo>
                  <a:cubicBezTo>
                    <a:pt x="20785" y="5947"/>
                    <a:pt x="20198" y="6009"/>
                    <a:pt x="19620" y="6114"/>
                  </a:cubicBezTo>
                  <a:cubicBezTo>
                    <a:pt x="17358" y="6552"/>
                    <a:pt x="15298" y="7569"/>
                    <a:pt x="13299" y="8560"/>
                  </a:cubicBezTo>
                  <a:cubicBezTo>
                    <a:pt x="11064" y="9655"/>
                    <a:pt x="8749" y="10795"/>
                    <a:pt x="6225" y="11067"/>
                  </a:cubicBezTo>
                  <a:cubicBezTo>
                    <a:pt x="5645" y="11129"/>
                    <a:pt x="5115" y="11158"/>
                    <a:pt x="4635" y="11158"/>
                  </a:cubicBezTo>
                  <a:cubicBezTo>
                    <a:pt x="2496" y="11158"/>
                    <a:pt x="1330" y="10598"/>
                    <a:pt x="965" y="10032"/>
                  </a:cubicBezTo>
                  <a:cubicBezTo>
                    <a:pt x="623" y="9506"/>
                    <a:pt x="728" y="8770"/>
                    <a:pt x="1263" y="7832"/>
                  </a:cubicBezTo>
                  <a:cubicBezTo>
                    <a:pt x="3428" y="4097"/>
                    <a:pt x="9644" y="2739"/>
                    <a:pt x="14176" y="1748"/>
                  </a:cubicBezTo>
                  <a:lnTo>
                    <a:pt x="14193" y="1739"/>
                  </a:lnTo>
                  <a:cubicBezTo>
                    <a:pt x="14982" y="1573"/>
                    <a:pt x="15727" y="1406"/>
                    <a:pt x="16394" y="1240"/>
                  </a:cubicBezTo>
                  <a:cubicBezTo>
                    <a:pt x="18158" y="811"/>
                    <a:pt x="19756" y="594"/>
                    <a:pt x="21259" y="594"/>
                  </a:cubicBezTo>
                  <a:close/>
                  <a:moveTo>
                    <a:pt x="21265" y="0"/>
                  </a:moveTo>
                  <a:cubicBezTo>
                    <a:pt x="19714" y="0"/>
                    <a:pt x="18068" y="226"/>
                    <a:pt x="16253" y="670"/>
                  </a:cubicBezTo>
                  <a:cubicBezTo>
                    <a:pt x="15596" y="836"/>
                    <a:pt x="14859" y="994"/>
                    <a:pt x="14079" y="1170"/>
                  </a:cubicBezTo>
                  <a:lnTo>
                    <a:pt x="14044" y="1170"/>
                  </a:lnTo>
                  <a:cubicBezTo>
                    <a:pt x="9407" y="2186"/>
                    <a:pt x="3043" y="3580"/>
                    <a:pt x="755" y="7534"/>
                  </a:cubicBezTo>
                  <a:cubicBezTo>
                    <a:pt x="97" y="8682"/>
                    <a:pt x="1" y="9629"/>
                    <a:pt x="474" y="10348"/>
                  </a:cubicBezTo>
                  <a:cubicBezTo>
                    <a:pt x="1225" y="11507"/>
                    <a:pt x="3255" y="11732"/>
                    <a:pt x="4735" y="11732"/>
                  </a:cubicBezTo>
                  <a:cubicBezTo>
                    <a:pt x="5449" y="11732"/>
                    <a:pt x="6035" y="11680"/>
                    <a:pt x="6286" y="11654"/>
                  </a:cubicBezTo>
                  <a:cubicBezTo>
                    <a:pt x="8925" y="11373"/>
                    <a:pt x="11274" y="10208"/>
                    <a:pt x="13562" y="9085"/>
                  </a:cubicBezTo>
                  <a:cubicBezTo>
                    <a:pt x="15526" y="8112"/>
                    <a:pt x="17551" y="7113"/>
                    <a:pt x="19734" y="6692"/>
                  </a:cubicBezTo>
                  <a:cubicBezTo>
                    <a:pt x="20274" y="6589"/>
                    <a:pt x="20820" y="6539"/>
                    <a:pt x="21364" y="6539"/>
                  </a:cubicBezTo>
                  <a:cubicBezTo>
                    <a:pt x="24012" y="6539"/>
                    <a:pt x="26622" y="7733"/>
                    <a:pt x="28447" y="9857"/>
                  </a:cubicBezTo>
                  <a:cubicBezTo>
                    <a:pt x="28947" y="10436"/>
                    <a:pt x="29376" y="11102"/>
                    <a:pt x="29797" y="11742"/>
                  </a:cubicBezTo>
                  <a:cubicBezTo>
                    <a:pt x="30718" y="13171"/>
                    <a:pt x="31673" y="14652"/>
                    <a:pt x="33497" y="15362"/>
                  </a:cubicBezTo>
                  <a:cubicBezTo>
                    <a:pt x="34180" y="15634"/>
                    <a:pt x="34934" y="15765"/>
                    <a:pt x="35802" y="15765"/>
                  </a:cubicBezTo>
                  <a:cubicBezTo>
                    <a:pt x="36644" y="15765"/>
                    <a:pt x="37485" y="15643"/>
                    <a:pt x="38309" y="15529"/>
                  </a:cubicBezTo>
                  <a:cubicBezTo>
                    <a:pt x="38599" y="15485"/>
                    <a:pt x="38958" y="15432"/>
                    <a:pt x="39291" y="15388"/>
                  </a:cubicBezTo>
                  <a:cubicBezTo>
                    <a:pt x="39808" y="15327"/>
                    <a:pt x="40220" y="15292"/>
                    <a:pt x="40606" y="15292"/>
                  </a:cubicBezTo>
                  <a:cubicBezTo>
                    <a:pt x="40671" y="15291"/>
                    <a:pt x="40737" y="15290"/>
                    <a:pt x="40802" y="15290"/>
                  </a:cubicBezTo>
                  <a:cubicBezTo>
                    <a:pt x="41686" y="15290"/>
                    <a:pt x="42581" y="15396"/>
                    <a:pt x="43446" y="15502"/>
                  </a:cubicBezTo>
                  <a:lnTo>
                    <a:pt x="43464" y="15502"/>
                  </a:lnTo>
                  <a:cubicBezTo>
                    <a:pt x="44369" y="15613"/>
                    <a:pt x="45299" y="15728"/>
                    <a:pt x="46237" y="15728"/>
                  </a:cubicBezTo>
                  <a:cubicBezTo>
                    <a:pt x="46781" y="15728"/>
                    <a:pt x="47327" y="15690"/>
                    <a:pt x="47873" y="15590"/>
                  </a:cubicBezTo>
                  <a:cubicBezTo>
                    <a:pt x="48838" y="15415"/>
                    <a:pt x="49504" y="14959"/>
                    <a:pt x="49854" y="14223"/>
                  </a:cubicBezTo>
                  <a:cubicBezTo>
                    <a:pt x="50450" y="12987"/>
                    <a:pt x="49942" y="11233"/>
                    <a:pt x="49267" y="10006"/>
                  </a:cubicBezTo>
                  <a:cubicBezTo>
                    <a:pt x="48136" y="7920"/>
                    <a:pt x="45787" y="6517"/>
                    <a:pt x="43297" y="6429"/>
                  </a:cubicBezTo>
                  <a:cubicBezTo>
                    <a:pt x="43001" y="6419"/>
                    <a:pt x="42711" y="6415"/>
                    <a:pt x="42425" y="6415"/>
                  </a:cubicBezTo>
                  <a:cubicBezTo>
                    <a:pt x="41982" y="6415"/>
                    <a:pt x="41549" y="6424"/>
                    <a:pt x="41123" y="6429"/>
                  </a:cubicBezTo>
                  <a:cubicBezTo>
                    <a:pt x="40791" y="6434"/>
                    <a:pt x="40465" y="6438"/>
                    <a:pt x="40145" y="6438"/>
                  </a:cubicBezTo>
                  <a:cubicBezTo>
                    <a:pt x="38514" y="6438"/>
                    <a:pt x="37007" y="6332"/>
                    <a:pt x="35285" y="5614"/>
                  </a:cubicBezTo>
                  <a:cubicBezTo>
                    <a:pt x="33847" y="5009"/>
                    <a:pt x="32480" y="4185"/>
                    <a:pt x="31147" y="3387"/>
                  </a:cubicBezTo>
                  <a:cubicBezTo>
                    <a:pt x="30148" y="2783"/>
                    <a:pt x="29113" y="2160"/>
                    <a:pt x="28044" y="1634"/>
                  </a:cubicBezTo>
                  <a:cubicBezTo>
                    <a:pt x="25830" y="538"/>
                    <a:pt x="23661" y="0"/>
                    <a:pt x="21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" name="Google Shape;174;p11"/>
          <p:cNvSpPr/>
          <p:nvPr/>
        </p:nvSpPr>
        <p:spPr>
          <a:xfrm rot="-6299960">
            <a:off x="70249" y="-774344"/>
            <a:ext cx="574633" cy="1997815"/>
          </a:xfrm>
          <a:custGeom>
            <a:avLst/>
            <a:gdLst/>
            <a:ahLst/>
            <a:cxnLst/>
            <a:rect l="l" t="t" r="r" b="b"/>
            <a:pathLst>
              <a:path w="22986" h="79915" extrusionOk="0">
                <a:moveTo>
                  <a:pt x="14982" y="544"/>
                </a:moveTo>
                <a:cubicBezTo>
                  <a:pt x="15359" y="544"/>
                  <a:pt x="15718" y="596"/>
                  <a:pt x="16042" y="693"/>
                </a:cubicBezTo>
                <a:cubicBezTo>
                  <a:pt x="17042" y="1008"/>
                  <a:pt x="17769" y="1797"/>
                  <a:pt x="18190" y="3051"/>
                </a:cubicBezTo>
                <a:cubicBezTo>
                  <a:pt x="18927" y="5251"/>
                  <a:pt x="18988" y="7601"/>
                  <a:pt x="19049" y="9862"/>
                </a:cubicBezTo>
                <a:cubicBezTo>
                  <a:pt x="19093" y="11405"/>
                  <a:pt x="19128" y="12992"/>
                  <a:pt x="19382" y="14544"/>
                </a:cubicBezTo>
                <a:cubicBezTo>
                  <a:pt x="19488" y="15184"/>
                  <a:pt x="19637" y="15859"/>
                  <a:pt x="19865" y="16691"/>
                </a:cubicBezTo>
                <a:cubicBezTo>
                  <a:pt x="20005" y="17209"/>
                  <a:pt x="20163" y="17735"/>
                  <a:pt x="20312" y="18243"/>
                </a:cubicBezTo>
                <a:cubicBezTo>
                  <a:pt x="21022" y="20610"/>
                  <a:pt x="21758" y="23056"/>
                  <a:pt x="21179" y="25545"/>
                </a:cubicBezTo>
                <a:cubicBezTo>
                  <a:pt x="20513" y="28368"/>
                  <a:pt x="18576" y="30078"/>
                  <a:pt x="16516" y="31883"/>
                </a:cubicBezTo>
                <a:cubicBezTo>
                  <a:pt x="15578" y="32707"/>
                  <a:pt x="14605" y="33558"/>
                  <a:pt x="13754" y="34531"/>
                </a:cubicBezTo>
                <a:cubicBezTo>
                  <a:pt x="11545" y="37082"/>
                  <a:pt x="10160" y="40299"/>
                  <a:pt x="9871" y="43595"/>
                </a:cubicBezTo>
                <a:cubicBezTo>
                  <a:pt x="9678" y="45752"/>
                  <a:pt x="9932" y="47856"/>
                  <a:pt x="10634" y="49863"/>
                </a:cubicBezTo>
                <a:cubicBezTo>
                  <a:pt x="11843" y="53326"/>
                  <a:pt x="13939" y="56359"/>
                  <a:pt x="15964" y="59296"/>
                </a:cubicBezTo>
                <a:cubicBezTo>
                  <a:pt x="18252" y="62601"/>
                  <a:pt x="20610" y="66019"/>
                  <a:pt x="21644" y="70008"/>
                </a:cubicBezTo>
                <a:cubicBezTo>
                  <a:pt x="21767" y="70517"/>
                  <a:pt x="22205" y="72305"/>
                  <a:pt x="22310" y="74172"/>
                </a:cubicBezTo>
                <a:cubicBezTo>
                  <a:pt x="22433" y="76460"/>
                  <a:pt x="22047" y="78021"/>
                  <a:pt x="21162" y="78810"/>
                </a:cubicBezTo>
                <a:cubicBezTo>
                  <a:pt x="20741" y="79180"/>
                  <a:pt x="20200" y="79365"/>
                  <a:pt x="19541" y="79365"/>
                </a:cubicBezTo>
                <a:cubicBezTo>
                  <a:pt x="18923" y="79365"/>
                  <a:pt x="18203" y="79202"/>
                  <a:pt x="17384" y="78880"/>
                </a:cubicBezTo>
                <a:cubicBezTo>
                  <a:pt x="10862" y="76294"/>
                  <a:pt x="7241" y="66686"/>
                  <a:pt x="4594" y="59681"/>
                </a:cubicBezTo>
                <a:lnTo>
                  <a:pt x="4585" y="59664"/>
                </a:lnTo>
                <a:cubicBezTo>
                  <a:pt x="4120" y="58437"/>
                  <a:pt x="3691" y="57288"/>
                  <a:pt x="3270" y="56263"/>
                </a:cubicBezTo>
                <a:cubicBezTo>
                  <a:pt x="465" y="49363"/>
                  <a:pt x="105" y="43849"/>
                  <a:pt x="2060" y="37827"/>
                </a:cubicBezTo>
                <a:cubicBezTo>
                  <a:pt x="2639" y="36030"/>
                  <a:pt x="3384" y="34250"/>
                  <a:pt x="4112" y="32523"/>
                </a:cubicBezTo>
                <a:cubicBezTo>
                  <a:pt x="5076" y="30209"/>
                  <a:pt x="6075" y="27816"/>
                  <a:pt x="6706" y="25335"/>
                </a:cubicBezTo>
                <a:cubicBezTo>
                  <a:pt x="6934" y="24450"/>
                  <a:pt x="7083" y="23582"/>
                  <a:pt x="7162" y="22679"/>
                </a:cubicBezTo>
                <a:cubicBezTo>
                  <a:pt x="7390" y="20172"/>
                  <a:pt x="7031" y="17927"/>
                  <a:pt x="6645" y="15561"/>
                </a:cubicBezTo>
                <a:cubicBezTo>
                  <a:pt x="6470" y="14465"/>
                  <a:pt x="6286" y="13343"/>
                  <a:pt x="6154" y="12142"/>
                </a:cubicBezTo>
                <a:cubicBezTo>
                  <a:pt x="6075" y="11432"/>
                  <a:pt x="6066" y="10695"/>
                  <a:pt x="6137" y="9976"/>
                </a:cubicBezTo>
                <a:cubicBezTo>
                  <a:pt x="6400" y="6978"/>
                  <a:pt x="7899" y="4182"/>
                  <a:pt x="10143" y="2490"/>
                </a:cubicBezTo>
                <a:cubicBezTo>
                  <a:pt x="11765" y="1271"/>
                  <a:pt x="13570" y="544"/>
                  <a:pt x="14982" y="544"/>
                </a:cubicBezTo>
                <a:close/>
                <a:moveTo>
                  <a:pt x="14990" y="1"/>
                </a:moveTo>
                <a:cubicBezTo>
                  <a:pt x="13207" y="1"/>
                  <a:pt x="11236" y="980"/>
                  <a:pt x="9810" y="2052"/>
                </a:cubicBezTo>
                <a:cubicBezTo>
                  <a:pt x="6820" y="4305"/>
                  <a:pt x="5172" y="8293"/>
                  <a:pt x="5611" y="12203"/>
                </a:cubicBezTo>
                <a:cubicBezTo>
                  <a:pt x="5742" y="13413"/>
                  <a:pt x="5926" y="14552"/>
                  <a:pt x="6102" y="15648"/>
                </a:cubicBezTo>
                <a:cubicBezTo>
                  <a:pt x="6601" y="18752"/>
                  <a:pt x="7075" y="21679"/>
                  <a:pt x="6180" y="25204"/>
                </a:cubicBezTo>
                <a:cubicBezTo>
                  <a:pt x="5549" y="27641"/>
                  <a:pt x="4559" y="30016"/>
                  <a:pt x="3603" y="32322"/>
                </a:cubicBezTo>
                <a:cubicBezTo>
                  <a:pt x="2876" y="34049"/>
                  <a:pt x="2130" y="35837"/>
                  <a:pt x="1534" y="37652"/>
                </a:cubicBezTo>
                <a:cubicBezTo>
                  <a:pt x="921" y="39571"/>
                  <a:pt x="535" y="41386"/>
                  <a:pt x="368" y="43218"/>
                </a:cubicBezTo>
                <a:cubicBezTo>
                  <a:pt x="0" y="47338"/>
                  <a:pt x="763" y="51546"/>
                  <a:pt x="2762" y="56464"/>
                </a:cubicBezTo>
                <a:cubicBezTo>
                  <a:pt x="3174" y="57490"/>
                  <a:pt x="3612" y="58647"/>
                  <a:pt x="4077" y="59874"/>
                </a:cubicBezTo>
                <a:cubicBezTo>
                  <a:pt x="6759" y="66975"/>
                  <a:pt x="10441" y="76706"/>
                  <a:pt x="17182" y="79388"/>
                </a:cubicBezTo>
                <a:cubicBezTo>
                  <a:pt x="18067" y="79739"/>
                  <a:pt x="18856" y="79914"/>
                  <a:pt x="19540" y="79914"/>
                </a:cubicBezTo>
                <a:cubicBezTo>
                  <a:pt x="20338" y="79914"/>
                  <a:pt x="21004" y="79677"/>
                  <a:pt x="21521" y="79222"/>
                </a:cubicBezTo>
                <a:cubicBezTo>
                  <a:pt x="22538" y="78319"/>
                  <a:pt x="22985" y="76618"/>
                  <a:pt x="22854" y="74163"/>
                </a:cubicBezTo>
                <a:cubicBezTo>
                  <a:pt x="22749" y="72235"/>
                  <a:pt x="22302" y="70385"/>
                  <a:pt x="22170" y="69868"/>
                </a:cubicBezTo>
                <a:cubicBezTo>
                  <a:pt x="21118" y="65783"/>
                  <a:pt x="18725" y="62329"/>
                  <a:pt x="16419" y="58980"/>
                </a:cubicBezTo>
                <a:cubicBezTo>
                  <a:pt x="14412" y="56078"/>
                  <a:pt x="12343" y="53072"/>
                  <a:pt x="11151" y="49679"/>
                </a:cubicBezTo>
                <a:cubicBezTo>
                  <a:pt x="9415" y="44709"/>
                  <a:pt x="10572" y="39037"/>
                  <a:pt x="14175" y="34890"/>
                </a:cubicBezTo>
                <a:cubicBezTo>
                  <a:pt x="14991" y="33952"/>
                  <a:pt x="15946" y="33111"/>
                  <a:pt x="16875" y="32295"/>
                </a:cubicBezTo>
                <a:cubicBezTo>
                  <a:pt x="19005" y="30428"/>
                  <a:pt x="21013" y="28666"/>
                  <a:pt x="21705" y="25668"/>
                </a:cubicBezTo>
                <a:cubicBezTo>
                  <a:pt x="22319" y="23038"/>
                  <a:pt x="21565" y="20522"/>
                  <a:pt x="20838" y="18085"/>
                </a:cubicBezTo>
                <a:lnTo>
                  <a:pt x="20838" y="18059"/>
                </a:lnTo>
                <a:cubicBezTo>
                  <a:pt x="20689" y="17568"/>
                  <a:pt x="20531" y="17051"/>
                  <a:pt x="20391" y="16542"/>
                </a:cubicBezTo>
                <a:cubicBezTo>
                  <a:pt x="20171" y="15736"/>
                  <a:pt x="20022" y="15078"/>
                  <a:pt x="19926" y="14456"/>
                </a:cubicBezTo>
                <a:cubicBezTo>
                  <a:pt x="19680" y="12948"/>
                  <a:pt x="19637" y="11370"/>
                  <a:pt x="19593" y="9854"/>
                </a:cubicBezTo>
                <a:cubicBezTo>
                  <a:pt x="19540" y="7539"/>
                  <a:pt x="19479" y="5155"/>
                  <a:pt x="18707" y="2876"/>
                </a:cubicBezTo>
                <a:cubicBezTo>
                  <a:pt x="18225" y="1447"/>
                  <a:pt x="17384" y="535"/>
                  <a:pt x="16209" y="176"/>
                </a:cubicBezTo>
                <a:cubicBezTo>
                  <a:pt x="15820" y="55"/>
                  <a:pt x="15410" y="1"/>
                  <a:pt x="1499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" name="Google Shape;175;p11"/>
          <p:cNvGrpSpPr/>
          <p:nvPr/>
        </p:nvGrpSpPr>
        <p:grpSpPr>
          <a:xfrm rot="-397913">
            <a:off x="6753566" y="-697575"/>
            <a:ext cx="2903554" cy="4068044"/>
            <a:chOff x="7416974" y="-410849"/>
            <a:chExt cx="2284275" cy="3200649"/>
          </a:xfrm>
        </p:grpSpPr>
        <p:sp>
          <p:nvSpPr>
            <p:cNvPr id="176" name="Google Shape;176;p11"/>
            <p:cNvSpPr/>
            <p:nvPr/>
          </p:nvSpPr>
          <p:spPr>
            <a:xfrm>
              <a:off x="8798301" y="791925"/>
              <a:ext cx="574650" cy="1997875"/>
            </a:xfrm>
            <a:custGeom>
              <a:avLst/>
              <a:gdLst/>
              <a:ahLst/>
              <a:cxnLst/>
              <a:rect l="l" t="t" r="r" b="b"/>
              <a:pathLst>
                <a:path w="22986" h="79915" extrusionOk="0">
                  <a:moveTo>
                    <a:pt x="14982" y="544"/>
                  </a:moveTo>
                  <a:cubicBezTo>
                    <a:pt x="15359" y="544"/>
                    <a:pt x="15718" y="596"/>
                    <a:pt x="16042" y="693"/>
                  </a:cubicBezTo>
                  <a:cubicBezTo>
                    <a:pt x="17042" y="1008"/>
                    <a:pt x="17769" y="1797"/>
                    <a:pt x="18190" y="3051"/>
                  </a:cubicBezTo>
                  <a:cubicBezTo>
                    <a:pt x="18927" y="5251"/>
                    <a:pt x="18988" y="7601"/>
                    <a:pt x="19049" y="9862"/>
                  </a:cubicBezTo>
                  <a:cubicBezTo>
                    <a:pt x="19093" y="11405"/>
                    <a:pt x="19128" y="12992"/>
                    <a:pt x="19382" y="14544"/>
                  </a:cubicBezTo>
                  <a:cubicBezTo>
                    <a:pt x="19488" y="15184"/>
                    <a:pt x="19637" y="15859"/>
                    <a:pt x="19865" y="16691"/>
                  </a:cubicBezTo>
                  <a:cubicBezTo>
                    <a:pt x="20005" y="17209"/>
                    <a:pt x="20163" y="17735"/>
                    <a:pt x="20312" y="18243"/>
                  </a:cubicBezTo>
                  <a:cubicBezTo>
                    <a:pt x="21022" y="20610"/>
                    <a:pt x="21758" y="23056"/>
                    <a:pt x="21179" y="25545"/>
                  </a:cubicBezTo>
                  <a:cubicBezTo>
                    <a:pt x="20513" y="28368"/>
                    <a:pt x="18576" y="30078"/>
                    <a:pt x="16516" y="31883"/>
                  </a:cubicBezTo>
                  <a:cubicBezTo>
                    <a:pt x="15578" y="32707"/>
                    <a:pt x="14605" y="33558"/>
                    <a:pt x="13754" y="34531"/>
                  </a:cubicBezTo>
                  <a:cubicBezTo>
                    <a:pt x="11545" y="37082"/>
                    <a:pt x="10160" y="40299"/>
                    <a:pt x="9871" y="43595"/>
                  </a:cubicBezTo>
                  <a:cubicBezTo>
                    <a:pt x="9678" y="45752"/>
                    <a:pt x="9932" y="47856"/>
                    <a:pt x="10634" y="49863"/>
                  </a:cubicBezTo>
                  <a:cubicBezTo>
                    <a:pt x="11843" y="53326"/>
                    <a:pt x="13939" y="56359"/>
                    <a:pt x="15964" y="59296"/>
                  </a:cubicBezTo>
                  <a:cubicBezTo>
                    <a:pt x="18252" y="62601"/>
                    <a:pt x="20610" y="66019"/>
                    <a:pt x="21644" y="70008"/>
                  </a:cubicBezTo>
                  <a:cubicBezTo>
                    <a:pt x="21767" y="70517"/>
                    <a:pt x="22205" y="72305"/>
                    <a:pt x="22310" y="74172"/>
                  </a:cubicBezTo>
                  <a:cubicBezTo>
                    <a:pt x="22433" y="76460"/>
                    <a:pt x="22047" y="78021"/>
                    <a:pt x="21162" y="78810"/>
                  </a:cubicBezTo>
                  <a:cubicBezTo>
                    <a:pt x="20741" y="79180"/>
                    <a:pt x="20200" y="79365"/>
                    <a:pt x="19541" y="79365"/>
                  </a:cubicBezTo>
                  <a:cubicBezTo>
                    <a:pt x="18923" y="79365"/>
                    <a:pt x="18203" y="79202"/>
                    <a:pt x="17384" y="78880"/>
                  </a:cubicBezTo>
                  <a:cubicBezTo>
                    <a:pt x="10862" y="76294"/>
                    <a:pt x="7241" y="66686"/>
                    <a:pt x="4594" y="59681"/>
                  </a:cubicBezTo>
                  <a:lnTo>
                    <a:pt x="4585" y="59664"/>
                  </a:lnTo>
                  <a:cubicBezTo>
                    <a:pt x="4120" y="58437"/>
                    <a:pt x="3691" y="57288"/>
                    <a:pt x="3270" y="56263"/>
                  </a:cubicBezTo>
                  <a:cubicBezTo>
                    <a:pt x="465" y="49363"/>
                    <a:pt x="105" y="43849"/>
                    <a:pt x="2060" y="37827"/>
                  </a:cubicBezTo>
                  <a:cubicBezTo>
                    <a:pt x="2639" y="36030"/>
                    <a:pt x="3384" y="34250"/>
                    <a:pt x="4112" y="32523"/>
                  </a:cubicBezTo>
                  <a:cubicBezTo>
                    <a:pt x="5076" y="30209"/>
                    <a:pt x="6075" y="27816"/>
                    <a:pt x="6706" y="25335"/>
                  </a:cubicBezTo>
                  <a:cubicBezTo>
                    <a:pt x="6934" y="24450"/>
                    <a:pt x="7083" y="23582"/>
                    <a:pt x="7162" y="22679"/>
                  </a:cubicBezTo>
                  <a:cubicBezTo>
                    <a:pt x="7390" y="20172"/>
                    <a:pt x="7031" y="17927"/>
                    <a:pt x="6645" y="15561"/>
                  </a:cubicBezTo>
                  <a:cubicBezTo>
                    <a:pt x="6470" y="14465"/>
                    <a:pt x="6286" y="13343"/>
                    <a:pt x="6154" y="12142"/>
                  </a:cubicBezTo>
                  <a:cubicBezTo>
                    <a:pt x="6075" y="11432"/>
                    <a:pt x="6066" y="10695"/>
                    <a:pt x="6137" y="9976"/>
                  </a:cubicBezTo>
                  <a:cubicBezTo>
                    <a:pt x="6400" y="6978"/>
                    <a:pt x="7899" y="4182"/>
                    <a:pt x="10143" y="2490"/>
                  </a:cubicBezTo>
                  <a:cubicBezTo>
                    <a:pt x="11765" y="1271"/>
                    <a:pt x="13570" y="544"/>
                    <a:pt x="14982" y="544"/>
                  </a:cubicBezTo>
                  <a:close/>
                  <a:moveTo>
                    <a:pt x="14990" y="1"/>
                  </a:moveTo>
                  <a:cubicBezTo>
                    <a:pt x="13207" y="1"/>
                    <a:pt x="11236" y="980"/>
                    <a:pt x="9810" y="2052"/>
                  </a:cubicBezTo>
                  <a:cubicBezTo>
                    <a:pt x="6820" y="4305"/>
                    <a:pt x="5172" y="8293"/>
                    <a:pt x="5611" y="12203"/>
                  </a:cubicBezTo>
                  <a:cubicBezTo>
                    <a:pt x="5742" y="13413"/>
                    <a:pt x="5926" y="14552"/>
                    <a:pt x="6102" y="15648"/>
                  </a:cubicBezTo>
                  <a:cubicBezTo>
                    <a:pt x="6601" y="18752"/>
                    <a:pt x="7075" y="21679"/>
                    <a:pt x="6180" y="25204"/>
                  </a:cubicBezTo>
                  <a:cubicBezTo>
                    <a:pt x="5549" y="27641"/>
                    <a:pt x="4559" y="30016"/>
                    <a:pt x="3603" y="32322"/>
                  </a:cubicBezTo>
                  <a:cubicBezTo>
                    <a:pt x="2876" y="34049"/>
                    <a:pt x="2130" y="35837"/>
                    <a:pt x="1534" y="37652"/>
                  </a:cubicBezTo>
                  <a:cubicBezTo>
                    <a:pt x="921" y="39571"/>
                    <a:pt x="535" y="41386"/>
                    <a:pt x="368" y="43218"/>
                  </a:cubicBezTo>
                  <a:cubicBezTo>
                    <a:pt x="0" y="47338"/>
                    <a:pt x="763" y="51546"/>
                    <a:pt x="2762" y="56464"/>
                  </a:cubicBezTo>
                  <a:cubicBezTo>
                    <a:pt x="3174" y="57490"/>
                    <a:pt x="3612" y="58647"/>
                    <a:pt x="4077" y="59874"/>
                  </a:cubicBezTo>
                  <a:cubicBezTo>
                    <a:pt x="6759" y="66975"/>
                    <a:pt x="10441" y="76706"/>
                    <a:pt x="17182" y="79388"/>
                  </a:cubicBezTo>
                  <a:cubicBezTo>
                    <a:pt x="18067" y="79739"/>
                    <a:pt x="18856" y="79914"/>
                    <a:pt x="19540" y="79914"/>
                  </a:cubicBezTo>
                  <a:cubicBezTo>
                    <a:pt x="20338" y="79914"/>
                    <a:pt x="21004" y="79677"/>
                    <a:pt x="21521" y="79222"/>
                  </a:cubicBezTo>
                  <a:cubicBezTo>
                    <a:pt x="22538" y="78319"/>
                    <a:pt x="22985" y="76618"/>
                    <a:pt x="22854" y="74163"/>
                  </a:cubicBezTo>
                  <a:cubicBezTo>
                    <a:pt x="22749" y="72235"/>
                    <a:pt x="22302" y="70385"/>
                    <a:pt x="22170" y="69868"/>
                  </a:cubicBezTo>
                  <a:cubicBezTo>
                    <a:pt x="21118" y="65783"/>
                    <a:pt x="18725" y="62329"/>
                    <a:pt x="16419" y="58980"/>
                  </a:cubicBezTo>
                  <a:cubicBezTo>
                    <a:pt x="14412" y="56078"/>
                    <a:pt x="12343" y="53072"/>
                    <a:pt x="11151" y="49679"/>
                  </a:cubicBezTo>
                  <a:cubicBezTo>
                    <a:pt x="9415" y="44709"/>
                    <a:pt x="10572" y="39037"/>
                    <a:pt x="14175" y="34890"/>
                  </a:cubicBezTo>
                  <a:cubicBezTo>
                    <a:pt x="14991" y="33952"/>
                    <a:pt x="15946" y="33111"/>
                    <a:pt x="16875" y="32295"/>
                  </a:cubicBezTo>
                  <a:cubicBezTo>
                    <a:pt x="19005" y="30428"/>
                    <a:pt x="21013" y="28666"/>
                    <a:pt x="21705" y="25668"/>
                  </a:cubicBezTo>
                  <a:cubicBezTo>
                    <a:pt x="22319" y="23038"/>
                    <a:pt x="21565" y="20522"/>
                    <a:pt x="20838" y="18085"/>
                  </a:cubicBezTo>
                  <a:lnTo>
                    <a:pt x="20838" y="18059"/>
                  </a:lnTo>
                  <a:cubicBezTo>
                    <a:pt x="20689" y="17568"/>
                    <a:pt x="20531" y="17051"/>
                    <a:pt x="20391" y="16542"/>
                  </a:cubicBezTo>
                  <a:cubicBezTo>
                    <a:pt x="20171" y="15736"/>
                    <a:pt x="20022" y="15078"/>
                    <a:pt x="19926" y="14456"/>
                  </a:cubicBezTo>
                  <a:cubicBezTo>
                    <a:pt x="19680" y="12948"/>
                    <a:pt x="19637" y="11370"/>
                    <a:pt x="19593" y="9854"/>
                  </a:cubicBezTo>
                  <a:cubicBezTo>
                    <a:pt x="19540" y="7539"/>
                    <a:pt x="19479" y="5155"/>
                    <a:pt x="18707" y="2876"/>
                  </a:cubicBezTo>
                  <a:cubicBezTo>
                    <a:pt x="18225" y="1447"/>
                    <a:pt x="17384" y="535"/>
                    <a:pt x="16209" y="176"/>
                  </a:cubicBezTo>
                  <a:cubicBezTo>
                    <a:pt x="15820" y="55"/>
                    <a:pt x="15410" y="1"/>
                    <a:pt x="14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1"/>
            <p:cNvSpPr/>
            <p:nvPr/>
          </p:nvSpPr>
          <p:spPr>
            <a:xfrm>
              <a:off x="7416974" y="-410849"/>
              <a:ext cx="2284275" cy="1412200"/>
            </a:xfrm>
            <a:custGeom>
              <a:avLst/>
              <a:gdLst/>
              <a:ahLst/>
              <a:cxnLst/>
              <a:rect l="l" t="t" r="r" b="b"/>
              <a:pathLst>
                <a:path w="91371" h="56488" extrusionOk="0">
                  <a:moveTo>
                    <a:pt x="12828" y="548"/>
                  </a:moveTo>
                  <a:cubicBezTo>
                    <a:pt x="12888" y="548"/>
                    <a:pt x="12949" y="551"/>
                    <a:pt x="13009" y="558"/>
                  </a:cubicBezTo>
                  <a:cubicBezTo>
                    <a:pt x="13527" y="619"/>
                    <a:pt x="14017" y="953"/>
                    <a:pt x="14473" y="1286"/>
                  </a:cubicBezTo>
                  <a:cubicBezTo>
                    <a:pt x="16665" y="2916"/>
                    <a:pt x="18760" y="4854"/>
                    <a:pt x="20776" y="6721"/>
                  </a:cubicBezTo>
                  <a:cubicBezTo>
                    <a:pt x="25028" y="10648"/>
                    <a:pt x="29420" y="14716"/>
                    <a:pt x="35065" y="16188"/>
                  </a:cubicBezTo>
                  <a:cubicBezTo>
                    <a:pt x="37756" y="16890"/>
                    <a:pt x="40606" y="16960"/>
                    <a:pt x="43367" y="17021"/>
                  </a:cubicBezTo>
                  <a:cubicBezTo>
                    <a:pt x="46865" y="17100"/>
                    <a:pt x="50485" y="17188"/>
                    <a:pt x="53685" y="18608"/>
                  </a:cubicBezTo>
                  <a:cubicBezTo>
                    <a:pt x="56481" y="19853"/>
                    <a:pt x="58734" y="22001"/>
                    <a:pt x="60917" y="24078"/>
                  </a:cubicBezTo>
                  <a:lnTo>
                    <a:pt x="67518" y="30364"/>
                  </a:lnTo>
                  <a:cubicBezTo>
                    <a:pt x="69131" y="31906"/>
                    <a:pt x="70797" y="33493"/>
                    <a:pt x="72883" y="34457"/>
                  </a:cubicBezTo>
                  <a:cubicBezTo>
                    <a:pt x="74547" y="35220"/>
                    <a:pt x="76429" y="35578"/>
                    <a:pt x="78786" y="35578"/>
                  </a:cubicBezTo>
                  <a:cubicBezTo>
                    <a:pt x="78975" y="35578"/>
                    <a:pt x="79166" y="35575"/>
                    <a:pt x="79361" y="35571"/>
                  </a:cubicBezTo>
                  <a:cubicBezTo>
                    <a:pt x="79878" y="35553"/>
                    <a:pt x="80483" y="35457"/>
                    <a:pt x="81123" y="35352"/>
                  </a:cubicBezTo>
                  <a:cubicBezTo>
                    <a:pt x="81848" y="35235"/>
                    <a:pt x="82623" y="35109"/>
                    <a:pt x="83301" y="35109"/>
                  </a:cubicBezTo>
                  <a:cubicBezTo>
                    <a:pt x="83903" y="35109"/>
                    <a:pt x="84429" y="35208"/>
                    <a:pt x="84779" y="35501"/>
                  </a:cubicBezTo>
                  <a:cubicBezTo>
                    <a:pt x="85796" y="36351"/>
                    <a:pt x="86628" y="38648"/>
                    <a:pt x="87303" y="40489"/>
                  </a:cubicBezTo>
                  <a:cubicBezTo>
                    <a:pt x="87610" y="41330"/>
                    <a:pt x="87891" y="42119"/>
                    <a:pt x="88171" y="42698"/>
                  </a:cubicBezTo>
                  <a:lnTo>
                    <a:pt x="89653" y="45827"/>
                  </a:lnTo>
                  <a:cubicBezTo>
                    <a:pt x="90792" y="48221"/>
                    <a:pt x="90494" y="51008"/>
                    <a:pt x="88881" y="53112"/>
                  </a:cubicBezTo>
                  <a:lnTo>
                    <a:pt x="88820" y="53200"/>
                  </a:lnTo>
                  <a:cubicBezTo>
                    <a:pt x="87464" y="54961"/>
                    <a:pt x="85374" y="55940"/>
                    <a:pt x="83235" y="55940"/>
                  </a:cubicBezTo>
                  <a:cubicBezTo>
                    <a:pt x="82360" y="55940"/>
                    <a:pt x="81477" y="55776"/>
                    <a:pt x="80632" y="55435"/>
                  </a:cubicBezTo>
                  <a:cubicBezTo>
                    <a:pt x="75004" y="53182"/>
                    <a:pt x="70034" y="52078"/>
                    <a:pt x="65449" y="52078"/>
                  </a:cubicBezTo>
                  <a:cubicBezTo>
                    <a:pt x="64047" y="52078"/>
                    <a:pt x="62670" y="52183"/>
                    <a:pt x="61338" y="52393"/>
                  </a:cubicBezTo>
                  <a:cubicBezTo>
                    <a:pt x="59953" y="52612"/>
                    <a:pt x="58576" y="52946"/>
                    <a:pt x="57235" y="53279"/>
                  </a:cubicBezTo>
                  <a:cubicBezTo>
                    <a:pt x="55911" y="53594"/>
                    <a:pt x="54544" y="53936"/>
                    <a:pt x="53185" y="54147"/>
                  </a:cubicBezTo>
                  <a:cubicBezTo>
                    <a:pt x="51932" y="54343"/>
                    <a:pt x="50658" y="54441"/>
                    <a:pt x="49381" y="54441"/>
                  </a:cubicBezTo>
                  <a:cubicBezTo>
                    <a:pt x="47132" y="54441"/>
                    <a:pt x="44877" y="54137"/>
                    <a:pt x="42718" y="53533"/>
                  </a:cubicBezTo>
                  <a:cubicBezTo>
                    <a:pt x="40071" y="52797"/>
                    <a:pt x="38116" y="51736"/>
                    <a:pt x="36740" y="50289"/>
                  </a:cubicBezTo>
                  <a:cubicBezTo>
                    <a:pt x="35705" y="49211"/>
                    <a:pt x="34960" y="47861"/>
                    <a:pt x="34232" y="46555"/>
                  </a:cubicBezTo>
                  <a:cubicBezTo>
                    <a:pt x="33777" y="45740"/>
                    <a:pt x="33312" y="44898"/>
                    <a:pt x="32777" y="44118"/>
                  </a:cubicBezTo>
                  <a:cubicBezTo>
                    <a:pt x="30077" y="40171"/>
                    <a:pt x="25208" y="37773"/>
                    <a:pt x="20191" y="37773"/>
                  </a:cubicBezTo>
                  <a:cubicBezTo>
                    <a:pt x="19458" y="37773"/>
                    <a:pt x="18722" y="37824"/>
                    <a:pt x="17989" y="37929"/>
                  </a:cubicBezTo>
                  <a:cubicBezTo>
                    <a:pt x="17667" y="37974"/>
                    <a:pt x="17346" y="37996"/>
                    <a:pt x="17027" y="37996"/>
                  </a:cubicBezTo>
                  <a:cubicBezTo>
                    <a:pt x="14320" y="37996"/>
                    <a:pt x="11779" y="36405"/>
                    <a:pt x="10634" y="33888"/>
                  </a:cubicBezTo>
                  <a:cubicBezTo>
                    <a:pt x="7469" y="26945"/>
                    <a:pt x="4339" y="19870"/>
                    <a:pt x="1333" y="12866"/>
                  </a:cubicBezTo>
                  <a:cubicBezTo>
                    <a:pt x="588" y="11130"/>
                    <a:pt x="561" y="9210"/>
                    <a:pt x="1271" y="7457"/>
                  </a:cubicBezTo>
                  <a:cubicBezTo>
                    <a:pt x="1973" y="5713"/>
                    <a:pt x="3323" y="4345"/>
                    <a:pt x="5058" y="3609"/>
                  </a:cubicBezTo>
                  <a:lnTo>
                    <a:pt x="11396" y="944"/>
                  </a:lnTo>
                  <a:cubicBezTo>
                    <a:pt x="11841" y="756"/>
                    <a:pt x="12335" y="548"/>
                    <a:pt x="12828" y="548"/>
                  </a:cubicBezTo>
                  <a:close/>
                  <a:moveTo>
                    <a:pt x="12823" y="1"/>
                  </a:moveTo>
                  <a:cubicBezTo>
                    <a:pt x="12227" y="1"/>
                    <a:pt x="11679" y="236"/>
                    <a:pt x="11186" y="444"/>
                  </a:cubicBezTo>
                  <a:lnTo>
                    <a:pt x="4848" y="3109"/>
                  </a:lnTo>
                  <a:cubicBezTo>
                    <a:pt x="2972" y="3898"/>
                    <a:pt x="1526" y="5371"/>
                    <a:pt x="763" y="7256"/>
                  </a:cubicBezTo>
                  <a:cubicBezTo>
                    <a:pt x="0" y="9140"/>
                    <a:pt x="26" y="11209"/>
                    <a:pt x="824" y="13076"/>
                  </a:cubicBezTo>
                  <a:cubicBezTo>
                    <a:pt x="3840" y="20089"/>
                    <a:pt x="6969" y="27164"/>
                    <a:pt x="10134" y="34116"/>
                  </a:cubicBezTo>
                  <a:cubicBezTo>
                    <a:pt x="11365" y="36828"/>
                    <a:pt x="14111" y="38545"/>
                    <a:pt x="17029" y="38545"/>
                  </a:cubicBezTo>
                  <a:cubicBezTo>
                    <a:pt x="17373" y="38545"/>
                    <a:pt x="17720" y="38521"/>
                    <a:pt x="18067" y="38472"/>
                  </a:cubicBezTo>
                  <a:cubicBezTo>
                    <a:pt x="18776" y="38370"/>
                    <a:pt x="19487" y="38321"/>
                    <a:pt x="20196" y="38321"/>
                  </a:cubicBezTo>
                  <a:cubicBezTo>
                    <a:pt x="25029" y="38321"/>
                    <a:pt x="29722" y="40633"/>
                    <a:pt x="32321" y="44425"/>
                  </a:cubicBezTo>
                  <a:cubicBezTo>
                    <a:pt x="32847" y="45187"/>
                    <a:pt x="33303" y="46020"/>
                    <a:pt x="33750" y="46818"/>
                  </a:cubicBezTo>
                  <a:cubicBezTo>
                    <a:pt x="34495" y="48159"/>
                    <a:pt x="35258" y="49536"/>
                    <a:pt x="36345" y="50666"/>
                  </a:cubicBezTo>
                  <a:cubicBezTo>
                    <a:pt x="37792" y="52183"/>
                    <a:pt x="39834" y="53296"/>
                    <a:pt x="42569" y="54068"/>
                  </a:cubicBezTo>
                  <a:cubicBezTo>
                    <a:pt x="44771" y="54682"/>
                    <a:pt x="47073" y="54994"/>
                    <a:pt x="49372" y="54994"/>
                  </a:cubicBezTo>
                  <a:cubicBezTo>
                    <a:pt x="50679" y="54994"/>
                    <a:pt x="51986" y="54893"/>
                    <a:pt x="53273" y="54690"/>
                  </a:cubicBezTo>
                  <a:cubicBezTo>
                    <a:pt x="54658" y="54471"/>
                    <a:pt x="56034" y="54138"/>
                    <a:pt x="57367" y="53805"/>
                  </a:cubicBezTo>
                  <a:cubicBezTo>
                    <a:pt x="58690" y="53480"/>
                    <a:pt x="60058" y="53147"/>
                    <a:pt x="61425" y="52937"/>
                  </a:cubicBezTo>
                  <a:cubicBezTo>
                    <a:pt x="62733" y="52731"/>
                    <a:pt x="64077" y="52628"/>
                    <a:pt x="65461" y="52628"/>
                  </a:cubicBezTo>
                  <a:cubicBezTo>
                    <a:pt x="69968" y="52628"/>
                    <a:pt x="74904" y="53724"/>
                    <a:pt x="80431" y="55944"/>
                  </a:cubicBezTo>
                  <a:cubicBezTo>
                    <a:pt x="81325" y="56303"/>
                    <a:pt x="82263" y="56487"/>
                    <a:pt x="83227" y="56487"/>
                  </a:cubicBezTo>
                  <a:lnTo>
                    <a:pt x="83236" y="56487"/>
                  </a:lnTo>
                  <a:cubicBezTo>
                    <a:pt x="85576" y="56487"/>
                    <a:pt x="87829" y="55383"/>
                    <a:pt x="89250" y="53533"/>
                  </a:cubicBezTo>
                  <a:lnTo>
                    <a:pt x="89320" y="53445"/>
                  </a:lnTo>
                  <a:cubicBezTo>
                    <a:pt x="91055" y="51184"/>
                    <a:pt x="91371" y="48168"/>
                    <a:pt x="90152" y="45591"/>
                  </a:cubicBezTo>
                  <a:lnTo>
                    <a:pt x="88662" y="42461"/>
                  </a:lnTo>
                  <a:cubicBezTo>
                    <a:pt x="88399" y="41909"/>
                    <a:pt x="88119" y="41129"/>
                    <a:pt x="87812" y="40305"/>
                  </a:cubicBezTo>
                  <a:cubicBezTo>
                    <a:pt x="87084" y="38297"/>
                    <a:pt x="86260" y="36027"/>
                    <a:pt x="85129" y="35080"/>
                  </a:cubicBezTo>
                  <a:cubicBezTo>
                    <a:pt x="84660" y="34690"/>
                    <a:pt x="84007" y="34563"/>
                    <a:pt x="83286" y="34563"/>
                  </a:cubicBezTo>
                  <a:cubicBezTo>
                    <a:pt x="82565" y="34563"/>
                    <a:pt x="81776" y="34690"/>
                    <a:pt x="81036" y="34808"/>
                  </a:cubicBezTo>
                  <a:cubicBezTo>
                    <a:pt x="80413" y="34913"/>
                    <a:pt x="79826" y="35010"/>
                    <a:pt x="79352" y="35018"/>
                  </a:cubicBezTo>
                  <a:cubicBezTo>
                    <a:pt x="79137" y="35024"/>
                    <a:pt x="78925" y="35027"/>
                    <a:pt x="78718" y="35027"/>
                  </a:cubicBezTo>
                  <a:cubicBezTo>
                    <a:pt x="76476" y="35027"/>
                    <a:pt x="74684" y="34680"/>
                    <a:pt x="73120" y="33958"/>
                  </a:cubicBezTo>
                  <a:cubicBezTo>
                    <a:pt x="71112" y="33037"/>
                    <a:pt x="69473" y="31477"/>
                    <a:pt x="67895" y="29969"/>
                  </a:cubicBezTo>
                  <a:lnTo>
                    <a:pt x="61294" y="23684"/>
                  </a:lnTo>
                  <a:cubicBezTo>
                    <a:pt x="59076" y="21571"/>
                    <a:pt x="56788" y="19388"/>
                    <a:pt x="53913" y="18108"/>
                  </a:cubicBezTo>
                  <a:cubicBezTo>
                    <a:pt x="50608" y="16636"/>
                    <a:pt x="46935" y="16557"/>
                    <a:pt x="43376" y="16469"/>
                  </a:cubicBezTo>
                  <a:cubicBezTo>
                    <a:pt x="40649" y="16408"/>
                    <a:pt x="37835" y="16346"/>
                    <a:pt x="35206" y="15662"/>
                  </a:cubicBezTo>
                  <a:cubicBezTo>
                    <a:pt x="29692" y="14216"/>
                    <a:pt x="25352" y="10201"/>
                    <a:pt x="21144" y="6318"/>
                  </a:cubicBezTo>
                  <a:cubicBezTo>
                    <a:pt x="19119" y="4442"/>
                    <a:pt x="17016" y="2495"/>
                    <a:pt x="14798" y="847"/>
                  </a:cubicBezTo>
                  <a:cubicBezTo>
                    <a:pt x="14280" y="470"/>
                    <a:pt x="13728" y="85"/>
                    <a:pt x="13071" y="15"/>
                  </a:cubicBezTo>
                  <a:cubicBezTo>
                    <a:pt x="12987" y="5"/>
                    <a:pt x="12905" y="1"/>
                    <a:pt x="12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7729699" y="422226"/>
              <a:ext cx="1261275" cy="394150"/>
            </a:xfrm>
            <a:custGeom>
              <a:avLst/>
              <a:gdLst/>
              <a:ahLst/>
              <a:cxnLst/>
              <a:rect l="l" t="t" r="r" b="b"/>
              <a:pathLst>
                <a:path w="50451" h="15766" extrusionOk="0">
                  <a:moveTo>
                    <a:pt x="21259" y="594"/>
                  </a:moveTo>
                  <a:cubicBezTo>
                    <a:pt x="23570" y="594"/>
                    <a:pt x="25656" y="1108"/>
                    <a:pt x="27781" y="2160"/>
                  </a:cubicBezTo>
                  <a:cubicBezTo>
                    <a:pt x="28833" y="2677"/>
                    <a:pt x="29859" y="3300"/>
                    <a:pt x="30849" y="3896"/>
                  </a:cubicBezTo>
                  <a:cubicBezTo>
                    <a:pt x="32190" y="4702"/>
                    <a:pt x="33575" y="5535"/>
                    <a:pt x="35057" y="6158"/>
                  </a:cubicBezTo>
                  <a:cubicBezTo>
                    <a:pt x="36867" y="6917"/>
                    <a:pt x="38483" y="7025"/>
                    <a:pt x="40131" y="7025"/>
                  </a:cubicBezTo>
                  <a:cubicBezTo>
                    <a:pt x="40463" y="7025"/>
                    <a:pt x="40796" y="7021"/>
                    <a:pt x="41132" y="7017"/>
                  </a:cubicBezTo>
                  <a:cubicBezTo>
                    <a:pt x="41547" y="7011"/>
                    <a:pt x="41973" y="7003"/>
                    <a:pt x="42409" y="7003"/>
                  </a:cubicBezTo>
                  <a:cubicBezTo>
                    <a:pt x="42692" y="7003"/>
                    <a:pt x="42979" y="7006"/>
                    <a:pt x="43271" y="7017"/>
                  </a:cubicBezTo>
                  <a:cubicBezTo>
                    <a:pt x="45568" y="7104"/>
                    <a:pt x="47715" y="8384"/>
                    <a:pt x="48759" y="10286"/>
                  </a:cubicBezTo>
                  <a:cubicBezTo>
                    <a:pt x="49355" y="11382"/>
                    <a:pt x="49819" y="12934"/>
                    <a:pt x="49320" y="13968"/>
                  </a:cubicBezTo>
                  <a:cubicBezTo>
                    <a:pt x="49057" y="14521"/>
                    <a:pt x="48539" y="14871"/>
                    <a:pt x="47768" y="15012"/>
                  </a:cubicBezTo>
                  <a:cubicBezTo>
                    <a:pt x="47259" y="15104"/>
                    <a:pt x="46743" y="15140"/>
                    <a:pt x="46227" y="15140"/>
                  </a:cubicBezTo>
                  <a:cubicBezTo>
                    <a:pt x="45323" y="15140"/>
                    <a:pt x="44416" y="15030"/>
                    <a:pt x="43534" y="14924"/>
                  </a:cubicBezTo>
                  <a:cubicBezTo>
                    <a:pt x="42640" y="14817"/>
                    <a:pt x="41716" y="14703"/>
                    <a:pt x="40790" y="14703"/>
                  </a:cubicBezTo>
                  <a:cubicBezTo>
                    <a:pt x="40725" y="14703"/>
                    <a:pt x="40661" y="14704"/>
                    <a:pt x="40597" y="14705"/>
                  </a:cubicBezTo>
                  <a:cubicBezTo>
                    <a:pt x="40194" y="14705"/>
                    <a:pt x="39756" y="14740"/>
                    <a:pt x="39221" y="14810"/>
                  </a:cubicBezTo>
                  <a:cubicBezTo>
                    <a:pt x="38897" y="14845"/>
                    <a:pt x="38555" y="14898"/>
                    <a:pt x="38222" y="14941"/>
                  </a:cubicBezTo>
                  <a:cubicBezTo>
                    <a:pt x="37419" y="15058"/>
                    <a:pt x="36604" y="15177"/>
                    <a:pt x="35798" y="15177"/>
                  </a:cubicBezTo>
                  <a:cubicBezTo>
                    <a:pt x="35089" y="15177"/>
                    <a:pt x="34388" y="15085"/>
                    <a:pt x="33707" y="14819"/>
                  </a:cubicBezTo>
                  <a:cubicBezTo>
                    <a:pt x="32068" y="14170"/>
                    <a:pt x="31200" y="12837"/>
                    <a:pt x="30288" y="11426"/>
                  </a:cubicBezTo>
                  <a:cubicBezTo>
                    <a:pt x="29859" y="10769"/>
                    <a:pt x="29420" y="10085"/>
                    <a:pt x="28894" y="9471"/>
                  </a:cubicBezTo>
                  <a:cubicBezTo>
                    <a:pt x="26974" y="7236"/>
                    <a:pt x="24231" y="5947"/>
                    <a:pt x="21373" y="5947"/>
                  </a:cubicBezTo>
                  <a:cubicBezTo>
                    <a:pt x="20785" y="5947"/>
                    <a:pt x="20198" y="6009"/>
                    <a:pt x="19620" y="6114"/>
                  </a:cubicBezTo>
                  <a:cubicBezTo>
                    <a:pt x="17358" y="6552"/>
                    <a:pt x="15298" y="7569"/>
                    <a:pt x="13299" y="8560"/>
                  </a:cubicBezTo>
                  <a:cubicBezTo>
                    <a:pt x="11064" y="9655"/>
                    <a:pt x="8749" y="10795"/>
                    <a:pt x="6225" y="11067"/>
                  </a:cubicBezTo>
                  <a:cubicBezTo>
                    <a:pt x="5645" y="11129"/>
                    <a:pt x="5115" y="11158"/>
                    <a:pt x="4635" y="11158"/>
                  </a:cubicBezTo>
                  <a:cubicBezTo>
                    <a:pt x="2496" y="11158"/>
                    <a:pt x="1330" y="10598"/>
                    <a:pt x="965" y="10032"/>
                  </a:cubicBezTo>
                  <a:cubicBezTo>
                    <a:pt x="623" y="9506"/>
                    <a:pt x="728" y="8770"/>
                    <a:pt x="1263" y="7832"/>
                  </a:cubicBezTo>
                  <a:cubicBezTo>
                    <a:pt x="3428" y="4097"/>
                    <a:pt x="9644" y="2739"/>
                    <a:pt x="14176" y="1748"/>
                  </a:cubicBezTo>
                  <a:lnTo>
                    <a:pt x="14193" y="1739"/>
                  </a:lnTo>
                  <a:cubicBezTo>
                    <a:pt x="14982" y="1573"/>
                    <a:pt x="15727" y="1406"/>
                    <a:pt x="16394" y="1240"/>
                  </a:cubicBezTo>
                  <a:cubicBezTo>
                    <a:pt x="18158" y="811"/>
                    <a:pt x="19756" y="594"/>
                    <a:pt x="21259" y="594"/>
                  </a:cubicBezTo>
                  <a:close/>
                  <a:moveTo>
                    <a:pt x="21265" y="0"/>
                  </a:moveTo>
                  <a:cubicBezTo>
                    <a:pt x="19714" y="0"/>
                    <a:pt x="18068" y="226"/>
                    <a:pt x="16253" y="670"/>
                  </a:cubicBezTo>
                  <a:cubicBezTo>
                    <a:pt x="15596" y="836"/>
                    <a:pt x="14859" y="994"/>
                    <a:pt x="14079" y="1170"/>
                  </a:cubicBezTo>
                  <a:lnTo>
                    <a:pt x="14044" y="1170"/>
                  </a:lnTo>
                  <a:cubicBezTo>
                    <a:pt x="9407" y="2186"/>
                    <a:pt x="3043" y="3580"/>
                    <a:pt x="755" y="7534"/>
                  </a:cubicBezTo>
                  <a:cubicBezTo>
                    <a:pt x="97" y="8682"/>
                    <a:pt x="1" y="9629"/>
                    <a:pt x="474" y="10348"/>
                  </a:cubicBezTo>
                  <a:cubicBezTo>
                    <a:pt x="1225" y="11507"/>
                    <a:pt x="3255" y="11732"/>
                    <a:pt x="4735" y="11732"/>
                  </a:cubicBezTo>
                  <a:cubicBezTo>
                    <a:pt x="5449" y="11732"/>
                    <a:pt x="6035" y="11680"/>
                    <a:pt x="6286" y="11654"/>
                  </a:cubicBezTo>
                  <a:cubicBezTo>
                    <a:pt x="8925" y="11373"/>
                    <a:pt x="11274" y="10208"/>
                    <a:pt x="13562" y="9085"/>
                  </a:cubicBezTo>
                  <a:cubicBezTo>
                    <a:pt x="15526" y="8112"/>
                    <a:pt x="17551" y="7113"/>
                    <a:pt x="19734" y="6692"/>
                  </a:cubicBezTo>
                  <a:cubicBezTo>
                    <a:pt x="20274" y="6589"/>
                    <a:pt x="20820" y="6539"/>
                    <a:pt x="21364" y="6539"/>
                  </a:cubicBezTo>
                  <a:cubicBezTo>
                    <a:pt x="24012" y="6539"/>
                    <a:pt x="26622" y="7733"/>
                    <a:pt x="28447" y="9857"/>
                  </a:cubicBezTo>
                  <a:cubicBezTo>
                    <a:pt x="28947" y="10436"/>
                    <a:pt x="29376" y="11102"/>
                    <a:pt x="29797" y="11742"/>
                  </a:cubicBezTo>
                  <a:cubicBezTo>
                    <a:pt x="30718" y="13171"/>
                    <a:pt x="31673" y="14652"/>
                    <a:pt x="33497" y="15362"/>
                  </a:cubicBezTo>
                  <a:cubicBezTo>
                    <a:pt x="34180" y="15634"/>
                    <a:pt x="34934" y="15765"/>
                    <a:pt x="35802" y="15765"/>
                  </a:cubicBezTo>
                  <a:cubicBezTo>
                    <a:pt x="36644" y="15765"/>
                    <a:pt x="37485" y="15643"/>
                    <a:pt x="38309" y="15529"/>
                  </a:cubicBezTo>
                  <a:cubicBezTo>
                    <a:pt x="38599" y="15485"/>
                    <a:pt x="38958" y="15432"/>
                    <a:pt x="39291" y="15388"/>
                  </a:cubicBezTo>
                  <a:cubicBezTo>
                    <a:pt x="39808" y="15327"/>
                    <a:pt x="40220" y="15292"/>
                    <a:pt x="40606" y="15292"/>
                  </a:cubicBezTo>
                  <a:cubicBezTo>
                    <a:pt x="40671" y="15291"/>
                    <a:pt x="40737" y="15290"/>
                    <a:pt x="40802" y="15290"/>
                  </a:cubicBezTo>
                  <a:cubicBezTo>
                    <a:pt x="41686" y="15290"/>
                    <a:pt x="42581" y="15396"/>
                    <a:pt x="43446" y="15502"/>
                  </a:cubicBezTo>
                  <a:lnTo>
                    <a:pt x="43464" y="15502"/>
                  </a:lnTo>
                  <a:cubicBezTo>
                    <a:pt x="44369" y="15613"/>
                    <a:pt x="45299" y="15728"/>
                    <a:pt x="46237" y="15728"/>
                  </a:cubicBezTo>
                  <a:cubicBezTo>
                    <a:pt x="46781" y="15728"/>
                    <a:pt x="47327" y="15690"/>
                    <a:pt x="47873" y="15590"/>
                  </a:cubicBezTo>
                  <a:cubicBezTo>
                    <a:pt x="48838" y="15415"/>
                    <a:pt x="49504" y="14959"/>
                    <a:pt x="49854" y="14223"/>
                  </a:cubicBezTo>
                  <a:cubicBezTo>
                    <a:pt x="50450" y="12987"/>
                    <a:pt x="49942" y="11233"/>
                    <a:pt x="49267" y="10006"/>
                  </a:cubicBezTo>
                  <a:cubicBezTo>
                    <a:pt x="48136" y="7920"/>
                    <a:pt x="45787" y="6517"/>
                    <a:pt x="43297" y="6429"/>
                  </a:cubicBezTo>
                  <a:cubicBezTo>
                    <a:pt x="43001" y="6419"/>
                    <a:pt x="42711" y="6415"/>
                    <a:pt x="42425" y="6415"/>
                  </a:cubicBezTo>
                  <a:cubicBezTo>
                    <a:pt x="41982" y="6415"/>
                    <a:pt x="41549" y="6424"/>
                    <a:pt x="41123" y="6429"/>
                  </a:cubicBezTo>
                  <a:cubicBezTo>
                    <a:pt x="40791" y="6434"/>
                    <a:pt x="40465" y="6438"/>
                    <a:pt x="40145" y="6438"/>
                  </a:cubicBezTo>
                  <a:cubicBezTo>
                    <a:pt x="38514" y="6438"/>
                    <a:pt x="37007" y="6332"/>
                    <a:pt x="35285" y="5614"/>
                  </a:cubicBezTo>
                  <a:cubicBezTo>
                    <a:pt x="33847" y="5009"/>
                    <a:pt x="32480" y="4185"/>
                    <a:pt x="31147" y="3387"/>
                  </a:cubicBezTo>
                  <a:cubicBezTo>
                    <a:pt x="30148" y="2783"/>
                    <a:pt x="29113" y="2160"/>
                    <a:pt x="28044" y="1634"/>
                  </a:cubicBezTo>
                  <a:cubicBezTo>
                    <a:pt x="25830" y="538"/>
                    <a:pt x="23661" y="0"/>
                    <a:pt x="21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632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Text"/>
              <a:buNone/>
              <a:defRPr sz="28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Text"/>
              <a:buNone/>
              <a:defRPr sz="28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Text"/>
              <a:buNone/>
              <a:defRPr sz="28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Text"/>
              <a:buNone/>
              <a:defRPr sz="28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Text"/>
              <a:buNone/>
              <a:defRPr sz="28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Text"/>
              <a:buNone/>
              <a:defRPr sz="28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Text"/>
              <a:buNone/>
              <a:defRPr sz="28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Text"/>
              <a:buNone/>
              <a:defRPr sz="28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Text"/>
              <a:buNone/>
              <a:defRPr sz="28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●"/>
              <a:defRPr sz="18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Sans"/>
              <a:buChar char="○"/>
              <a:defRPr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Sans"/>
              <a:buChar char="■"/>
              <a:defRPr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Sans"/>
              <a:buChar char="●"/>
              <a:defRPr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Sans"/>
              <a:buChar char="○"/>
              <a:defRPr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Sans"/>
              <a:buChar char="■"/>
              <a:defRPr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Sans"/>
              <a:buChar char="●"/>
              <a:defRPr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Sans"/>
              <a:buChar char="○"/>
              <a:defRPr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Sans"/>
              <a:buChar char="■"/>
              <a:defRPr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0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74" r:id="rId17"/>
    <p:sldLayoutId id="2147483675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강원교육모두 Bold" panose="02020603020101020101" pitchFamily="18" charset="-127"/>
          <a:ea typeface="강원교육모두 Bold" panose="02020603020101020101" pitchFamily="18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iJYQEDzqD1aK4l3nyo4oImTWotXcuCx_yyGNmN8sEHA/copy#gid=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3"/>
          <p:cNvSpPr txBox="1">
            <a:spLocks noGrp="1"/>
          </p:cNvSpPr>
          <p:nvPr>
            <p:ph type="ctrTitle"/>
          </p:nvPr>
        </p:nvSpPr>
        <p:spPr>
          <a:xfrm>
            <a:off x="245326" y="1419459"/>
            <a:ext cx="4735551" cy="11522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알잘깔딱센</a:t>
            </a:r>
            <a:endParaRPr dirty="0">
              <a:latin typeface="강원교육모두 Bold" panose="02020603020101020101" pitchFamily="18" charset="-127"/>
              <a:ea typeface="강원교육모두 Bold" panose="02020603020101020101" pitchFamily="18" charset="-127"/>
              <a:sym typeface="DM Serif Text"/>
            </a:endParaRPr>
          </a:p>
        </p:txBody>
      </p:sp>
      <p:sp>
        <p:nvSpPr>
          <p:cNvPr id="627" name="Google Shape;627;p33"/>
          <p:cNvSpPr txBox="1">
            <a:spLocks noGrp="1"/>
          </p:cNvSpPr>
          <p:nvPr>
            <p:ph type="subTitle" idx="1"/>
          </p:nvPr>
        </p:nvSpPr>
        <p:spPr>
          <a:xfrm>
            <a:off x="1261001" y="2830688"/>
            <a:ext cx="2704200" cy="6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Meow me you!</a:t>
            </a:r>
            <a:endParaRPr sz="3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cxnSp>
        <p:nvCxnSpPr>
          <p:cNvPr id="628" name="Google Shape;628;p33"/>
          <p:cNvCxnSpPr>
            <a:cxnSpLocks/>
          </p:cNvCxnSpPr>
          <p:nvPr/>
        </p:nvCxnSpPr>
        <p:spPr>
          <a:xfrm>
            <a:off x="1520116" y="2631686"/>
            <a:ext cx="2230574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9" name="Google Shape;629;p33"/>
          <p:cNvGrpSpPr/>
          <p:nvPr/>
        </p:nvGrpSpPr>
        <p:grpSpPr>
          <a:xfrm>
            <a:off x="4760111" y="846670"/>
            <a:ext cx="3652997" cy="3450161"/>
            <a:chOff x="1960200" y="1099300"/>
            <a:chExt cx="3521300" cy="3325777"/>
          </a:xfrm>
        </p:grpSpPr>
        <p:sp>
          <p:nvSpPr>
            <p:cNvPr id="630" name="Google Shape;630;p33"/>
            <p:cNvSpPr/>
            <p:nvPr/>
          </p:nvSpPr>
          <p:spPr>
            <a:xfrm>
              <a:off x="3051650" y="2115375"/>
              <a:ext cx="323050" cy="66875"/>
            </a:xfrm>
            <a:custGeom>
              <a:avLst/>
              <a:gdLst/>
              <a:ahLst/>
              <a:cxnLst/>
              <a:rect l="l" t="t" r="r" b="b"/>
              <a:pathLst>
                <a:path w="12922" h="2675" extrusionOk="0">
                  <a:moveTo>
                    <a:pt x="12535" y="1"/>
                  </a:moveTo>
                  <a:cubicBezTo>
                    <a:pt x="12494" y="1"/>
                    <a:pt x="12451" y="12"/>
                    <a:pt x="12408" y="38"/>
                  </a:cubicBezTo>
                  <a:cubicBezTo>
                    <a:pt x="10471" y="1105"/>
                    <a:pt x="8309" y="1863"/>
                    <a:pt x="6091" y="2088"/>
                  </a:cubicBezTo>
                  <a:cubicBezTo>
                    <a:pt x="5707" y="2127"/>
                    <a:pt x="5316" y="2150"/>
                    <a:pt x="4923" y="2150"/>
                  </a:cubicBezTo>
                  <a:cubicBezTo>
                    <a:pt x="3360" y="2150"/>
                    <a:pt x="1777" y="1794"/>
                    <a:pt x="588" y="740"/>
                  </a:cubicBezTo>
                  <a:cubicBezTo>
                    <a:pt x="531" y="682"/>
                    <a:pt x="466" y="658"/>
                    <a:pt x="402" y="658"/>
                  </a:cubicBezTo>
                  <a:cubicBezTo>
                    <a:pt x="190" y="658"/>
                    <a:pt x="0" y="932"/>
                    <a:pt x="195" y="1105"/>
                  </a:cubicBezTo>
                  <a:cubicBezTo>
                    <a:pt x="1490" y="2261"/>
                    <a:pt x="3185" y="2675"/>
                    <a:pt x="4872" y="2675"/>
                  </a:cubicBezTo>
                  <a:cubicBezTo>
                    <a:pt x="5233" y="2675"/>
                    <a:pt x="5594" y="2656"/>
                    <a:pt x="5951" y="2621"/>
                  </a:cubicBezTo>
                  <a:cubicBezTo>
                    <a:pt x="8309" y="2396"/>
                    <a:pt x="10611" y="1638"/>
                    <a:pt x="12660" y="487"/>
                  </a:cubicBezTo>
                  <a:cubicBezTo>
                    <a:pt x="12922" y="345"/>
                    <a:pt x="12761" y="1"/>
                    <a:pt x="12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3"/>
            <p:cNvSpPr/>
            <p:nvPr/>
          </p:nvSpPr>
          <p:spPr>
            <a:xfrm>
              <a:off x="3279025" y="1695875"/>
              <a:ext cx="189525" cy="160075"/>
            </a:xfrm>
            <a:custGeom>
              <a:avLst/>
              <a:gdLst/>
              <a:ahLst/>
              <a:cxnLst/>
              <a:rect l="l" t="t" r="r" b="b"/>
              <a:pathLst>
                <a:path w="7581" h="6403" extrusionOk="0">
                  <a:moveTo>
                    <a:pt x="3706" y="1623"/>
                  </a:moveTo>
                  <a:cubicBezTo>
                    <a:pt x="3818" y="1623"/>
                    <a:pt x="3930" y="1644"/>
                    <a:pt x="4043" y="1686"/>
                  </a:cubicBezTo>
                  <a:cubicBezTo>
                    <a:pt x="4043" y="1714"/>
                    <a:pt x="4043" y="1770"/>
                    <a:pt x="4043" y="1798"/>
                  </a:cubicBezTo>
                  <a:cubicBezTo>
                    <a:pt x="4099" y="2051"/>
                    <a:pt x="3930" y="2275"/>
                    <a:pt x="3706" y="2360"/>
                  </a:cubicBezTo>
                  <a:cubicBezTo>
                    <a:pt x="3575" y="2425"/>
                    <a:pt x="3432" y="2448"/>
                    <a:pt x="3286" y="2448"/>
                  </a:cubicBezTo>
                  <a:cubicBezTo>
                    <a:pt x="3118" y="2448"/>
                    <a:pt x="2944" y="2418"/>
                    <a:pt x="2779" y="2388"/>
                  </a:cubicBezTo>
                  <a:cubicBezTo>
                    <a:pt x="2892" y="2079"/>
                    <a:pt x="3116" y="1854"/>
                    <a:pt x="3369" y="1686"/>
                  </a:cubicBezTo>
                  <a:cubicBezTo>
                    <a:pt x="3481" y="1644"/>
                    <a:pt x="3594" y="1623"/>
                    <a:pt x="3706" y="1623"/>
                  </a:cubicBezTo>
                  <a:close/>
                  <a:moveTo>
                    <a:pt x="3509" y="2949"/>
                  </a:moveTo>
                  <a:cubicBezTo>
                    <a:pt x="3509" y="2949"/>
                    <a:pt x="3481" y="2977"/>
                    <a:pt x="3481" y="2977"/>
                  </a:cubicBezTo>
                  <a:lnTo>
                    <a:pt x="3453" y="2977"/>
                  </a:lnTo>
                  <a:cubicBezTo>
                    <a:pt x="3481" y="2949"/>
                    <a:pt x="3509" y="2949"/>
                    <a:pt x="3509" y="2949"/>
                  </a:cubicBezTo>
                  <a:close/>
                  <a:moveTo>
                    <a:pt x="4773" y="563"/>
                  </a:moveTo>
                  <a:cubicBezTo>
                    <a:pt x="4801" y="563"/>
                    <a:pt x="4801" y="563"/>
                    <a:pt x="4829" y="591"/>
                  </a:cubicBezTo>
                  <a:cubicBezTo>
                    <a:pt x="5390" y="703"/>
                    <a:pt x="5924" y="1040"/>
                    <a:pt x="6176" y="1573"/>
                  </a:cubicBezTo>
                  <a:cubicBezTo>
                    <a:pt x="6457" y="2135"/>
                    <a:pt x="6401" y="2837"/>
                    <a:pt x="6205" y="3398"/>
                  </a:cubicBezTo>
                  <a:cubicBezTo>
                    <a:pt x="5811" y="4493"/>
                    <a:pt x="4745" y="5335"/>
                    <a:pt x="3565" y="5335"/>
                  </a:cubicBezTo>
                  <a:cubicBezTo>
                    <a:pt x="3533" y="5337"/>
                    <a:pt x="3501" y="5337"/>
                    <a:pt x="3470" y="5337"/>
                  </a:cubicBezTo>
                  <a:cubicBezTo>
                    <a:pt x="2812" y="5337"/>
                    <a:pt x="2276" y="5062"/>
                    <a:pt x="1741" y="4634"/>
                  </a:cubicBezTo>
                  <a:cubicBezTo>
                    <a:pt x="1550" y="4491"/>
                    <a:pt x="1320" y="4368"/>
                    <a:pt x="1066" y="4368"/>
                  </a:cubicBezTo>
                  <a:cubicBezTo>
                    <a:pt x="1020" y="4368"/>
                    <a:pt x="974" y="4372"/>
                    <a:pt x="926" y="4381"/>
                  </a:cubicBezTo>
                  <a:cubicBezTo>
                    <a:pt x="842" y="4409"/>
                    <a:pt x="786" y="4437"/>
                    <a:pt x="702" y="4465"/>
                  </a:cubicBezTo>
                  <a:cubicBezTo>
                    <a:pt x="702" y="3651"/>
                    <a:pt x="842" y="2809"/>
                    <a:pt x="1291" y="2107"/>
                  </a:cubicBezTo>
                  <a:cubicBezTo>
                    <a:pt x="1376" y="1967"/>
                    <a:pt x="1488" y="1854"/>
                    <a:pt x="1600" y="1742"/>
                  </a:cubicBezTo>
                  <a:lnTo>
                    <a:pt x="1600" y="1742"/>
                  </a:lnTo>
                  <a:cubicBezTo>
                    <a:pt x="1488" y="2135"/>
                    <a:pt x="1572" y="2668"/>
                    <a:pt x="1656" y="2977"/>
                  </a:cubicBezTo>
                  <a:cubicBezTo>
                    <a:pt x="1825" y="3567"/>
                    <a:pt x="2190" y="4156"/>
                    <a:pt x="2751" y="4409"/>
                  </a:cubicBezTo>
                  <a:cubicBezTo>
                    <a:pt x="2920" y="4493"/>
                    <a:pt x="3116" y="4521"/>
                    <a:pt x="3285" y="4549"/>
                  </a:cubicBezTo>
                  <a:cubicBezTo>
                    <a:pt x="3425" y="4592"/>
                    <a:pt x="3573" y="4613"/>
                    <a:pt x="3720" y="4613"/>
                  </a:cubicBezTo>
                  <a:cubicBezTo>
                    <a:pt x="3867" y="4613"/>
                    <a:pt x="4015" y="4592"/>
                    <a:pt x="4155" y="4549"/>
                  </a:cubicBezTo>
                  <a:cubicBezTo>
                    <a:pt x="4548" y="4437"/>
                    <a:pt x="4829" y="4156"/>
                    <a:pt x="5025" y="3791"/>
                  </a:cubicBezTo>
                  <a:cubicBezTo>
                    <a:pt x="5306" y="3454"/>
                    <a:pt x="5475" y="3005"/>
                    <a:pt x="5503" y="2556"/>
                  </a:cubicBezTo>
                  <a:cubicBezTo>
                    <a:pt x="5531" y="2135"/>
                    <a:pt x="5418" y="1742"/>
                    <a:pt x="5222" y="1377"/>
                  </a:cubicBezTo>
                  <a:cubicBezTo>
                    <a:pt x="5138" y="1068"/>
                    <a:pt x="4997" y="759"/>
                    <a:pt x="4717" y="591"/>
                  </a:cubicBezTo>
                  <a:cubicBezTo>
                    <a:pt x="4688" y="591"/>
                    <a:pt x="4688" y="563"/>
                    <a:pt x="4688" y="563"/>
                  </a:cubicBezTo>
                  <a:close/>
                  <a:moveTo>
                    <a:pt x="4241" y="0"/>
                  </a:moveTo>
                  <a:cubicBezTo>
                    <a:pt x="3148" y="0"/>
                    <a:pt x="2024" y="560"/>
                    <a:pt x="1263" y="1321"/>
                  </a:cubicBezTo>
                  <a:cubicBezTo>
                    <a:pt x="0" y="2612"/>
                    <a:pt x="140" y="4521"/>
                    <a:pt x="309" y="6150"/>
                  </a:cubicBezTo>
                  <a:cubicBezTo>
                    <a:pt x="323" y="6318"/>
                    <a:pt x="463" y="6402"/>
                    <a:pt x="597" y="6402"/>
                  </a:cubicBezTo>
                  <a:cubicBezTo>
                    <a:pt x="730" y="6402"/>
                    <a:pt x="856" y="6318"/>
                    <a:pt x="842" y="6150"/>
                  </a:cubicBezTo>
                  <a:cubicBezTo>
                    <a:pt x="814" y="5841"/>
                    <a:pt x="758" y="5532"/>
                    <a:pt x="730" y="5195"/>
                  </a:cubicBezTo>
                  <a:cubicBezTo>
                    <a:pt x="814" y="5167"/>
                    <a:pt x="898" y="5111"/>
                    <a:pt x="898" y="5027"/>
                  </a:cubicBezTo>
                  <a:cubicBezTo>
                    <a:pt x="920" y="4927"/>
                    <a:pt x="976" y="4888"/>
                    <a:pt x="1049" y="4888"/>
                  </a:cubicBezTo>
                  <a:cubicBezTo>
                    <a:pt x="1264" y="4888"/>
                    <a:pt x="1629" y="5217"/>
                    <a:pt x="1713" y="5279"/>
                  </a:cubicBezTo>
                  <a:cubicBezTo>
                    <a:pt x="1965" y="5476"/>
                    <a:pt x="2274" y="5616"/>
                    <a:pt x="2583" y="5729"/>
                  </a:cubicBezTo>
                  <a:cubicBezTo>
                    <a:pt x="2892" y="5827"/>
                    <a:pt x="3215" y="5876"/>
                    <a:pt x="3534" y="5876"/>
                  </a:cubicBezTo>
                  <a:cubicBezTo>
                    <a:pt x="3853" y="5876"/>
                    <a:pt x="4169" y="5827"/>
                    <a:pt x="4464" y="5729"/>
                  </a:cubicBezTo>
                  <a:cubicBezTo>
                    <a:pt x="5110" y="5532"/>
                    <a:pt x="5699" y="5111"/>
                    <a:pt x="6120" y="4577"/>
                  </a:cubicBezTo>
                  <a:cubicBezTo>
                    <a:pt x="6205" y="4577"/>
                    <a:pt x="6289" y="4549"/>
                    <a:pt x="6345" y="4465"/>
                  </a:cubicBezTo>
                  <a:cubicBezTo>
                    <a:pt x="6654" y="3960"/>
                    <a:pt x="6963" y="3454"/>
                    <a:pt x="7187" y="2921"/>
                  </a:cubicBezTo>
                  <a:cubicBezTo>
                    <a:pt x="7299" y="2668"/>
                    <a:pt x="7384" y="2388"/>
                    <a:pt x="7440" y="2135"/>
                  </a:cubicBezTo>
                  <a:cubicBezTo>
                    <a:pt x="7524" y="1854"/>
                    <a:pt x="7580" y="1545"/>
                    <a:pt x="7412" y="1293"/>
                  </a:cubicBezTo>
                  <a:cubicBezTo>
                    <a:pt x="7159" y="872"/>
                    <a:pt x="6626" y="535"/>
                    <a:pt x="6176" y="366"/>
                  </a:cubicBezTo>
                  <a:cubicBezTo>
                    <a:pt x="5755" y="170"/>
                    <a:pt x="5306" y="57"/>
                    <a:pt x="4829" y="57"/>
                  </a:cubicBezTo>
                  <a:cubicBezTo>
                    <a:pt x="4635" y="19"/>
                    <a:pt x="4439" y="0"/>
                    <a:pt x="4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3"/>
            <p:cNvSpPr/>
            <p:nvPr/>
          </p:nvSpPr>
          <p:spPr>
            <a:xfrm>
              <a:off x="3116175" y="1922600"/>
              <a:ext cx="169175" cy="177600"/>
            </a:xfrm>
            <a:custGeom>
              <a:avLst/>
              <a:gdLst/>
              <a:ahLst/>
              <a:cxnLst/>
              <a:rect l="l" t="t" r="r" b="b"/>
              <a:pathLst>
                <a:path w="6767" h="7104" extrusionOk="0">
                  <a:moveTo>
                    <a:pt x="3806" y="526"/>
                  </a:moveTo>
                  <a:cubicBezTo>
                    <a:pt x="4510" y="526"/>
                    <a:pt x="5211" y="612"/>
                    <a:pt x="5896" y="787"/>
                  </a:cubicBezTo>
                  <a:cubicBezTo>
                    <a:pt x="5644" y="1151"/>
                    <a:pt x="5279" y="1432"/>
                    <a:pt x="4830" y="1545"/>
                  </a:cubicBezTo>
                  <a:cubicBezTo>
                    <a:pt x="4752" y="1496"/>
                    <a:pt x="4660" y="1467"/>
                    <a:pt x="4570" y="1467"/>
                  </a:cubicBezTo>
                  <a:cubicBezTo>
                    <a:pt x="4398" y="1467"/>
                    <a:pt x="4229" y="1568"/>
                    <a:pt x="4156" y="1825"/>
                  </a:cubicBezTo>
                  <a:cubicBezTo>
                    <a:pt x="4100" y="1966"/>
                    <a:pt x="4212" y="2134"/>
                    <a:pt x="4380" y="2134"/>
                  </a:cubicBezTo>
                  <a:cubicBezTo>
                    <a:pt x="4352" y="2162"/>
                    <a:pt x="4352" y="2190"/>
                    <a:pt x="4324" y="2218"/>
                  </a:cubicBezTo>
                  <a:cubicBezTo>
                    <a:pt x="4268" y="2303"/>
                    <a:pt x="4212" y="2387"/>
                    <a:pt x="4156" y="2471"/>
                  </a:cubicBezTo>
                  <a:cubicBezTo>
                    <a:pt x="4015" y="2668"/>
                    <a:pt x="3875" y="2864"/>
                    <a:pt x="3763" y="3061"/>
                  </a:cubicBezTo>
                  <a:cubicBezTo>
                    <a:pt x="3707" y="3117"/>
                    <a:pt x="3650" y="3229"/>
                    <a:pt x="3566" y="3285"/>
                  </a:cubicBezTo>
                  <a:cubicBezTo>
                    <a:pt x="3529" y="3313"/>
                    <a:pt x="3494" y="3326"/>
                    <a:pt x="3462" y="3326"/>
                  </a:cubicBezTo>
                  <a:cubicBezTo>
                    <a:pt x="3398" y="3326"/>
                    <a:pt x="3342" y="3276"/>
                    <a:pt x="3285" y="3201"/>
                  </a:cubicBezTo>
                  <a:cubicBezTo>
                    <a:pt x="3173" y="3089"/>
                    <a:pt x="3089" y="2976"/>
                    <a:pt x="3005" y="2836"/>
                  </a:cubicBezTo>
                  <a:cubicBezTo>
                    <a:pt x="2864" y="2611"/>
                    <a:pt x="2752" y="2359"/>
                    <a:pt x="2612" y="2106"/>
                  </a:cubicBezTo>
                  <a:cubicBezTo>
                    <a:pt x="2752" y="1994"/>
                    <a:pt x="2780" y="1797"/>
                    <a:pt x="2696" y="1601"/>
                  </a:cubicBezTo>
                  <a:cubicBezTo>
                    <a:pt x="2527" y="1264"/>
                    <a:pt x="2191" y="1320"/>
                    <a:pt x="1882" y="1292"/>
                  </a:cubicBezTo>
                  <a:cubicBezTo>
                    <a:pt x="1601" y="1264"/>
                    <a:pt x="1376" y="1123"/>
                    <a:pt x="1180" y="927"/>
                  </a:cubicBezTo>
                  <a:cubicBezTo>
                    <a:pt x="2039" y="661"/>
                    <a:pt x="2924" y="526"/>
                    <a:pt x="3806" y="526"/>
                  </a:cubicBezTo>
                  <a:close/>
                  <a:moveTo>
                    <a:pt x="3823" y="1"/>
                  </a:moveTo>
                  <a:cubicBezTo>
                    <a:pt x="2806" y="1"/>
                    <a:pt x="1790" y="171"/>
                    <a:pt x="815" y="506"/>
                  </a:cubicBezTo>
                  <a:cubicBezTo>
                    <a:pt x="787" y="506"/>
                    <a:pt x="731" y="534"/>
                    <a:pt x="703" y="590"/>
                  </a:cubicBezTo>
                  <a:cubicBezTo>
                    <a:pt x="562" y="618"/>
                    <a:pt x="450" y="787"/>
                    <a:pt x="534" y="955"/>
                  </a:cubicBezTo>
                  <a:cubicBezTo>
                    <a:pt x="731" y="1320"/>
                    <a:pt x="1039" y="1573"/>
                    <a:pt x="1432" y="1713"/>
                  </a:cubicBezTo>
                  <a:cubicBezTo>
                    <a:pt x="1461" y="1741"/>
                    <a:pt x="1489" y="1741"/>
                    <a:pt x="1517" y="1741"/>
                  </a:cubicBezTo>
                  <a:cubicBezTo>
                    <a:pt x="1657" y="1910"/>
                    <a:pt x="1797" y="2050"/>
                    <a:pt x="1994" y="2134"/>
                  </a:cubicBezTo>
                  <a:cubicBezTo>
                    <a:pt x="2191" y="2387"/>
                    <a:pt x="2331" y="2724"/>
                    <a:pt x="2499" y="3004"/>
                  </a:cubicBezTo>
                  <a:cubicBezTo>
                    <a:pt x="2668" y="3285"/>
                    <a:pt x="2920" y="3678"/>
                    <a:pt x="3229" y="3819"/>
                  </a:cubicBezTo>
                  <a:cubicBezTo>
                    <a:pt x="3173" y="3875"/>
                    <a:pt x="3145" y="3931"/>
                    <a:pt x="3145" y="4015"/>
                  </a:cubicBezTo>
                  <a:lnTo>
                    <a:pt x="3117" y="5307"/>
                  </a:lnTo>
                  <a:cubicBezTo>
                    <a:pt x="3089" y="5447"/>
                    <a:pt x="3145" y="5700"/>
                    <a:pt x="3061" y="5840"/>
                  </a:cubicBezTo>
                  <a:cubicBezTo>
                    <a:pt x="2977" y="5952"/>
                    <a:pt x="2780" y="6036"/>
                    <a:pt x="2640" y="6093"/>
                  </a:cubicBezTo>
                  <a:cubicBezTo>
                    <a:pt x="1938" y="6401"/>
                    <a:pt x="1124" y="6570"/>
                    <a:pt x="338" y="6570"/>
                  </a:cubicBezTo>
                  <a:cubicBezTo>
                    <a:pt x="1" y="6570"/>
                    <a:pt x="1" y="7103"/>
                    <a:pt x="338" y="7103"/>
                  </a:cubicBezTo>
                  <a:cubicBezTo>
                    <a:pt x="1264" y="7075"/>
                    <a:pt x="2191" y="6879"/>
                    <a:pt x="3005" y="6486"/>
                  </a:cubicBezTo>
                  <a:cubicBezTo>
                    <a:pt x="3089" y="6458"/>
                    <a:pt x="3145" y="6430"/>
                    <a:pt x="3201" y="6373"/>
                  </a:cubicBezTo>
                  <a:cubicBezTo>
                    <a:pt x="4042" y="6817"/>
                    <a:pt x="4981" y="7047"/>
                    <a:pt x="5935" y="7047"/>
                  </a:cubicBezTo>
                  <a:cubicBezTo>
                    <a:pt x="6128" y="7047"/>
                    <a:pt x="6321" y="7038"/>
                    <a:pt x="6514" y="7019"/>
                  </a:cubicBezTo>
                  <a:cubicBezTo>
                    <a:pt x="6654" y="6991"/>
                    <a:pt x="6767" y="6907"/>
                    <a:pt x="6767" y="6738"/>
                  </a:cubicBezTo>
                  <a:cubicBezTo>
                    <a:pt x="6767" y="6634"/>
                    <a:pt x="6671" y="6483"/>
                    <a:pt x="6545" y="6483"/>
                  </a:cubicBezTo>
                  <a:cubicBezTo>
                    <a:pt x="6535" y="6483"/>
                    <a:pt x="6525" y="6484"/>
                    <a:pt x="6514" y="6486"/>
                  </a:cubicBezTo>
                  <a:cubicBezTo>
                    <a:pt x="6312" y="6508"/>
                    <a:pt x="6109" y="6519"/>
                    <a:pt x="5906" y="6519"/>
                  </a:cubicBezTo>
                  <a:cubicBezTo>
                    <a:pt x="5093" y="6519"/>
                    <a:pt x="4285" y="6340"/>
                    <a:pt x="3566" y="5980"/>
                  </a:cubicBezTo>
                  <a:cubicBezTo>
                    <a:pt x="3622" y="5812"/>
                    <a:pt x="3622" y="5643"/>
                    <a:pt x="3622" y="5475"/>
                  </a:cubicBezTo>
                  <a:cubicBezTo>
                    <a:pt x="3650" y="4998"/>
                    <a:pt x="3650" y="4492"/>
                    <a:pt x="3678" y="4015"/>
                  </a:cubicBezTo>
                  <a:cubicBezTo>
                    <a:pt x="3678" y="3931"/>
                    <a:pt x="3650" y="3903"/>
                    <a:pt x="3622" y="3847"/>
                  </a:cubicBezTo>
                  <a:cubicBezTo>
                    <a:pt x="3650" y="3847"/>
                    <a:pt x="3707" y="3847"/>
                    <a:pt x="3735" y="3819"/>
                  </a:cubicBezTo>
                  <a:cubicBezTo>
                    <a:pt x="4015" y="3678"/>
                    <a:pt x="4184" y="3369"/>
                    <a:pt x="4352" y="3117"/>
                  </a:cubicBezTo>
                  <a:cubicBezTo>
                    <a:pt x="4549" y="2808"/>
                    <a:pt x="4801" y="2499"/>
                    <a:pt x="4970" y="2190"/>
                  </a:cubicBezTo>
                  <a:cubicBezTo>
                    <a:pt x="4998" y="2134"/>
                    <a:pt x="5026" y="2078"/>
                    <a:pt x="5026" y="2050"/>
                  </a:cubicBezTo>
                  <a:cubicBezTo>
                    <a:pt x="5672" y="1825"/>
                    <a:pt x="6233" y="1376"/>
                    <a:pt x="6542" y="758"/>
                  </a:cubicBezTo>
                  <a:cubicBezTo>
                    <a:pt x="6598" y="674"/>
                    <a:pt x="6570" y="590"/>
                    <a:pt x="6542" y="506"/>
                  </a:cubicBezTo>
                  <a:cubicBezTo>
                    <a:pt x="6514" y="450"/>
                    <a:pt x="6458" y="393"/>
                    <a:pt x="6374" y="365"/>
                  </a:cubicBezTo>
                  <a:cubicBezTo>
                    <a:pt x="5539" y="121"/>
                    <a:pt x="4681" y="1"/>
                    <a:pt x="3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3"/>
            <p:cNvSpPr/>
            <p:nvPr/>
          </p:nvSpPr>
          <p:spPr>
            <a:xfrm>
              <a:off x="2922350" y="1962650"/>
              <a:ext cx="170950" cy="40050"/>
            </a:xfrm>
            <a:custGeom>
              <a:avLst/>
              <a:gdLst/>
              <a:ahLst/>
              <a:cxnLst/>
              <a:rect l="l" t="t" r="r" b="b"/>
              <a:pathLst>
                <a:path w="6838" h="1602" extrusionOk="0">
                  <a:moveTo>
                    <a:pt x="3594" y="1"/>
                  </a:moveTo>
                  <a:cubicBezTo>
                    <a:pt x="3408" y="1"/>
                    <a:pt x="3222" y="9"/>
                    <a:pt x="3037" y="27"/>
                  </a:cubicBezTo>
                  <a:cubicBezTo>
                    <a:pt x="2026" y="111"/>
                    <a:pt x="1044" y="504"/>
                    <a:pt x="230" y="1094"/>
                  </a:cubicBezTo>
                  <a:cubicBezTo>
                    <a:pt x="0" y="1254"/>
                    <a:pt x="127" y="1602"/>
                    <a:pt x="334" y="1602"/>
                  </a:cubicBezTo>
                  <a:cubicBezTo>
                    <a:pt x="380" y="1602"/>
                    <a:pt x="431" y="1584"/>
                    <a:pt x="482" y="1543"/>
                  </a:cubicBezTo>
                  <a:cubicBezTo>
                    <a:pt x="1268" y="981"/>
                    <a:pt x="2195" y="616"/>
                    <a:pt x="3149" y="532"/>
                  </a:cubicBezTo>
                  <a:cubicBezTo>
                    <a:pt x="3296" y="521"/>
                    <a:pt x="3444" y="515"/>
                    <a:pt x="3591" y="515"/>
                  </a:cubicBezTo>
                  <a:cubicBezTo>
                    <a:pt x="4517" y="515"/>
                    <a:pt x="5458" y="720"/>
                    <a:pt x="6378" y="841"/>
                  </a:cubicBezTo>
                  <a:cubicBezTo>
                    <a:pt x="6396" y="844"/>
                    <a:pt x="6413" y="845"/>
                    <a:pt x="6429" y="845"/>
                  </a:cubicBezTo>
                  <a:cubicBezTo>
                    <a:pt x="6728" y="845"/>
                    <a:pt x="6838" y="389"/>
                    <a:pt x="6518" y="336"/>
                  </a:cubicBezTo>
                  <a:cubicBezTo>
                    <a:pt x="5575" y="218"/>
                    <a:pt x="4573" y="1"/>
                    <a:pt x="3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3"/>
            <p:cNvSpPr/>
            <p:nvPr/>
          </p:nvSpPr>
          <p:spPr>
            <a:xfrm>
              <a:off x="2928600" y="2005450"/>
              <a:ext cx="151375" cy="60000"/>
            </a:xfrm>
            <a:custGeom>
              <a:avLst/>
              <a:gdLst/>
              <a:ahLst/>
              <a:cxnLst/>
              <a:rect l="l" t="t" r="r" b="b"/>
              <a:pathLst>
                <a:path w="6055" h="2400" extrusionOk="0">
                  <a:moveTo>
                    <a:pt x="4726" y="0"/>
                  </a:moveTo>
                  <a:cubicBezTo>
                    <a:pt x="3027" y="0"/>
                    <a:pt x="1348" y="695"/>
                    <a:pt x="176" y="1936"/>
                  </a:cubicBezTo>
                  <a:cubicBezTo>
                    <a:pt x="1" y="2134"/>
                    <a:pt x="185" y="2400"/>
                    <a:pt x="381" y="2400"/>
                  </a:cubicBezTo>
                  <a:cubicBezTo>
                    <a:pt x="436" y="2400"/>
                    <a:pt x="492" y="2379"/>
                    <a:pt x="541" y="2329"/>
                  </a:cubicBezTo>
                  <a:cubicBezTo>
                    <a:pt x="1625" y="1175"/>
                    <a:pt x="3144" y="515"/>
                    <a:pt x="4699" y="515"/>
                  </a:cubicBezTo>
                  <a:cubicBezTo>
                    <a:pt x="4997" y="515"/>
                    <a:pt x="5297" y="539"/>
                    <a:pt x="5595" y="589"/>
                  </a:cubicBezTo>
                  <a:cubicBezTo>
                    <a:pt x="5612" y="592"/>
                    <a:pt x="5629" y="593"/>
                    <a:pt x="5646" y="593"/>
                  </a:cubicBezTo>
                  <a:cubicBezTo>
                    <a:pt x="5945" y="593"/>
                    <a:pt x="6054" y="137"/>
                    <a:pt x="5735" y="83"/>
                  </a:cubicBezTo>
                  <a:cubicBezTo>
                    <a:pt x="5400" y="28"/>
                    <a:pt x="5063" y="0"/>
                    <a:pt x="4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3"/>
            <p:cNvSpPr/>
            <p:nvPr/>
          </p:nvSpPr>
          <p:spPr>
            <a:xfrm>
              <a:off x="2947075" y="2042600"/>
              <a:ext cx="135425" cy="81550"/>
            </a:xfrm>
            <a:custGeom>
              <a:avLst/>
              <a:gdLst/>
              <a:ahLst/>
              <a:cxnLst/>
              <a:rect l="l" t="t" r="r" b="b"/>
              <a:pathLst>
                <a:path w="5417" h="3262" extrusionOk="0">
                  <a:moveTo>
                    <a:pt x="5105" y="0"/>
                  </a:moveTo>
                  <a:cubicBezTo>
                    <a:pt x="5097" y="0"/>
                    <a:pt x="5089" y="0"/>
                    <a:pt x="5080" y="1"/>
                  </a:cubicBezTo>
                  <a:cubicBezTo>
                    <a:pt x="3087" y="142"/>
                    <a:pt x="1234" y="1208"/>
                    <a:pt x="139" y="2865"/>
                  </a:cubicBezTo>
                  <a:cubicBezTo>
                    <a:pt x="0" y="3063"/>
                    <a:pt x="184" y="3262"/>
                    <a:pt x="373" y="3262"/>
                  </a:cubicBezTo>
                  <a:cubicBezTo>
                    <a:pt x="451" y="3262"/>
                    <a:pt x="531" y="3228"/>
                    <a:pt x="588" y="3146"/>
                  </a:cubicBezTo>
                  <a:cubicBezTo>
                    <a:pt x="1599" y="1630"/>
                    <a:pt x="3283" y="647"/>
                    <a:pt x="5080" y="535"/>
                  </a:cubicBezTo>
                  <a:cubicBezTo>
                    <a:pt x="5408" y="507"/>
                    <a:pt x="5417" y="0"/>
                    <a:pt x="5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3"/>
            <p:cNvSpPr/>
            <p:nvPr/>
          </p:nvSpPr>
          <p:spPr>
            <a:xfrm>
              <a:off x="3290650" y="1971850"/>
              <a:ext cx="161825" cy="47200"/>
            </a:xfrm>
            <a:custGeom>
              <a:avLst/>
              <a:gdLst/>
              <a:ahLst/>
              <a:cxnLst/>
              <a:rect l="l" t="t" r="r" b="b"/>
              <a:pathLst>
                <a:path w="6473" h="1888" extrusionOk="0">
                  <a:moveTo>
                    <a:pt x="2499" y="1"/>
                  </a:moveTo>
                  <a:cubicBezTo>
                    <a:pt x="1765" y="1"/>
                    <a:pt x="1035" y="118"/>
                    <a:pt x="293" y="248"/>
                  </a:cubicBezTo>
                  <a:cubicBezTo>
                    <a:pt x="0" y="302"/>
                    <a:pt x="111" y="758"/>
                    <a:pt x="386" y="758"/>
                  </a:cubicBezTo>
                  <a:cubicBezTo>
                    <a:pt x="401" y="758"/>
                    <a:pt x="417" y="757"/>
                    <a:pt x="433" y="754"/>
                  </a:cubicBezTo>
                  <a:cubicBezTo>
                    <a:pt x="1120" y="639"/>
                    <a:pt x="1820" y="525"/>
                    <a:pt x="2515" y="525"/>
                  </a:cubicBezTo>
                  <a:cubicBezTo>
                    <a:pt x="2843" y="525"/>
                    <a:pt x="3169" y="550"/>
                    <a:pt x="3494" y="613"/>
                  </a:cubicBezTo>
                  <a:cubicBezTo>
                    <a:pt x="4392" y="782"/>
                    <a:pt x="5206" y="1203"/>
                    <a:pt x="5880" y="1821"/>
                  </a:cubicBezTo>
                  <a:cubicBezTo>
                    <a:pt x="5933" y="1868"/>
                    <a:pt x="5992" y="1888"/>
                    <a:pt x="6050" y="1888"/>
                  </a:cubicBezTo>
                  <a:cubicBezTo>
                    <a:pt x="6269" y="1888"/>
                    <a:pt x="6473" y="1605"/>
                    <a:pt x="6273" y="1427"/>
                  </a:cubicBezTo>
                  <a:cubicBezTo>
                    <a:pt x="5515" y="782"/>
                    <a:pt x="4617" y="304"/>
                    <a:pt x="3634" y="108"/>
                  </a:cubicBezTo>
                  <a:cubicBezTo>
                    <a:pt x="3253" y="32"/>
                    <a:pt x="2876" y="1"/>
                    <a:pt x="2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3"/>
            <p:cNvSpPr/>
            <p:nvPr/>
          </p:nvSpPr>
          <p:spPr>
            <a:xfrm>
              <a:off x="3293750" y="2005675"/>
              <a:ext cx="158775" cy="77900"/>
            </a:xfrm>
            <a:custGeom>
              <a:avLst/>
              <a:gdLst/>
              <a:ahLst/>
              <a:cxnLst/>
              <a:rect l="l" t="t" r="r" b="b"/>
              <a:pathLst>
                <a:path w="6351" h="3116" extrusionOk="0">
                  <a:moveTo>
                    <a:pt x="754" y="0"/>
                  </a:moveTo>
                  <a:cubicBezTo>
                    <a:pt x="616" y="0"/>
                    <a:pt x="477" y="6"/>
                    <a:pt x="337" y="18"/>
                  </a:cubicBezTo>
                  <a:cubicBezTo>
                    <a:pt x="10" y="73"/>
                    <a:pt x="1" y="553"/>
                    <a:pt x="311" y="553"/>
                  </a:cubicBezTo>
                  <a:cubicBezTo>
                    <a:pt x="320" y="553"/>
                    <a:pt x="328" y="552"/>
                    <a:pt x="337" y="552"/>
                  </a:cubicBezTo>
                  <a:cubicBezTo>
                    <a:pt x="472" y="539"/>
                    <a:pt x="606" y="532"/>
                    <a:pt x="740" y="532"/>
                  </a:cubicBezTo>
                  <a:cubicBezTo>
                    <a:pt x="1750" y="532"/>
                    <a:pt x="2733" y="888"/>
                    <a:pt x="3650" y="1310"/>
                  </a:cubicBezTo>
                  <a:cubicBezTo>
                    <a:pt x="4493" y="1675"/>
                    <a:pt x="5363" y="2124"/>
                    <a:pt x="5784" y="2994"/>
                  </a:cubicBezTo>
                  <a:cubicBezTo>
                    <a:pt x="5827" y="3080"/>
                    <a:pt x="5901" y="3116"/>
                    <a:pt x="5978" y="3116"/>
                  </a:cubicBezTo>
                  <a:cubicBezTo>
                    <a:pt x="6155" y="3116"/>
                    <a:pt x="6350" y="2928"/>
                    <a:pt x="6233" y="2713"/>
                  </a:cubicBezTo>
                  <a:cubicBezTo>
                    <a:pt x="5784" y="1787"/>
                    <a:pt x="4829" y="1254"/>
                    <a:pt x="3931" y="832"/>
                  </a:cubicBezTo>
                  <a:cubicBezTo>
                    <a:pt x="2932" y="383"/>
                    <a:pt x="1866" y="0"/>
                    <a:pt x="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3"/>
            <p:cNvSpPr/>
            <p:nvPr/>
          </p:nvSpPr>
          <p:spPr>
            <a:xfrm>
              <a:off x="3298025" y="2037300"/>
              <a:ext cx="127975" cy="79650"/>
            </a:xfrm>
            <a:custGeom>
              <a:avLst/>
              <a:gdLst/>
              <a:ahLst/>
              <a:cxnLst/>
              <a:rect l="l" t="t" r="r" b="b"/>
              <a:pathLst>
                <a:path w="5119" h="3186" extrusionOk="0">
                  <a:moveTo>
                    <a:pt x="333" y="1"/>
                  </a:moveTo>
                  <a:cubicBezTo>
                    <a:pt x="87" y="1"/>
                    <a:pt x="1" y="421"/>
                    <a:pt x="279" y="522"/>
                  </a:cubicBezTo>
                  <a:cubicBezTo>
                    <a:pt x="1149" y="831"/>
                    <a:pt x="2019" y="1140"/>
                    <a:pt x="2862" y="1505"/>
                  </a:cubicBezTo>
                  <a:cubicBezTo>
                    <a:pt x="3564" y="1785"/>
                    <a:pt x="4293" y="2235"/>
                    <a:pt x="4546" y="2993"/>
                  </a:cubicBezTo>
                  <a:cubicBezTo>
                    <a:pt x="4591" y="3127"/>
                    <a:pt x="4699" y="3186"/>
                    <a:pt x="4805" y="3186"/>
                  </a:cubicBezTo>
                  <a:cubicBezTo>
                    <a:pt x="4964" y="3186"/>
                    <a:pt x="5119" y="3054"/>
                    <a:pt x="5051" y="2852"/>
                  </a:cubicBezTo>
                  <a:cubicBezTo>
                    <a:pt x="4799" y="2010"/>
                    <a:pt x="4069" y="1448"/>
                    <a:pt x="3283" y="1112"/>
                  </a:cubicBezTo>
                  <a:cubicBezTo>
                    <a:pt x="2356" y="690"/>
                    <a:pt x="1374" y="382"/>
                    <a:pt x="419" y="17"/>
                  </a:cubicBezTo>
                  <a:cubicBezTo>
                    <a:pt x="389" y="6"/>
                    <a:pt x="360" y="1"/>
                    <a:pt x="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3"/>
            <p:cNvSpPr/>
            <p:nvPr/>
          </p:nvSpPr>
          <p:spPr>
            <a:xfrm>
              <a:off x="2816475" y="1369725"/>
              <a:ext cx="110800" cy="57950"/>
            </a:xfrm>
            <a:custGeom>
              <a:avLst/>
              <a:gdLst/>
              <a:ahLst/>
              <a:cxnLst/>
              <a:rect l="l" t="t" r="r" b="b"/>
              <a:pathLst>
                <a:path w="4432" h="2318" extrusionOk="0">
                  <a:moveTo>
                    <a:pt x="832" y="0"/>
                  </a:moveTo>
                  <a:cubicBezTo>
                    <a:pt x="630" y="0"/>
                    <a:pt x="427" y="16"/>
                    <a:pt x="225" y="49"/>
                  </a:cubicBezTo>
                  <a:cubicBezTo>
                    <a:pt x="85" y="49"/>
                    <a:pt x="1" y="245"/>
                    <a:pt x="29" y="357"/>
                  </a:cubicBezTo>
                  <a:cubicBezTo>
                    <a:pt x="52" y="499"/>
                    <a:pt x="174" y="561"/>
                    <a:pt x="296" y="561"/>
                  </a:cubicBezTo>
                  <a:cubicBezTo>
                    <a:pt x="319" y="561"/>
                    <a:pt x="343" y="559"/>
                    <a:pt x="366" y="554"/>
                  </a:cubicBezTo>
                  <a:cubicBezTo>
                    <a:pt x="535" y="526"/>
                    <a:pt x="705" y="512"/>
                    <a:pt x="874" y="512"/>
                  </a:cubicBezTo>
                  <a:cubicBezTo>
                    <a:pt x="2061" y="512"/>
                    <a:pt x="3233" y="1175"/>
                    <a:pt x="3847" y="2182"/>
                  </a:cubicBezTo>
                  <a:cubicBezTo>
                    <a:pt x="3899" y="2278"/>
                    <a:pt x="3981" y="2317"/>
                    <a:pt x="4063" y="2317"/>
                  </a:cubicBezTo>
                  <a:cubicBezTo>
                    <a:pt x="4247" y="2317"/>
                    <a:pt x="4432" y="2123"/>
                    <a:pt x="4296" y="1930"/>
                  </a:cubicBezTo>
                  <a:cubicBezTo>
                    <a:pt x="3562" y="730"/>
                    <a:pt x="2209" y="0"/>
                    <a:pt x="8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3"/>
            <p:cNvSpPr/>
            <p:nvPr/>
          </p:nvSpPr>
          <p:spPr>
            <a:xfrm>
              <a:off x="2822100" y="1320975"/>
              <a:ext cx="67400" cy="37900"/>
            </a:xfrm>
            <a:custGeom>
              <a:avLst/>
              <a:gdLst/>
              <a:ahLst/>
              <a:cxnLst/>
              <a:rect l="l" t="t" r="r" b="b"/>
              <a:pathLst>
                <a:path w="2696" h="1516" extrusionOk="0">
                  <a:moveTo>
                    <a:pt x="433" y="1"/>
                  </a:moveTo>
                  <a:cubicBezTo>
                    <a:pt x="382" y="1"/>
                    <a:pt x="332" y="2"/>
                    <a:pt x="281" y="5"/>
                  </a:cubicBezTo>
                  <a:cubicBezTo>
                    <a:pt x="141" y="33"/>
                    <a:pt x="0" y="118"/>
                    <a:pt x="0" y="286"/>
                  </a:cubicBezTo>
                  <a:cubicBezTo>
                    <a:pt x="0" y="398"/>
                    <a:pt x="141" y="539"/>
                    <a:pt x="281" y="539"/>
                  </a:cubicBezTo>
                  <a:cubicBezTo>
                    <a:pt x="336" y="534"/>
                    <a:pt x="390" y="532"/>
                    <a:pt x="445" y="532"/>
                  </a:cubicBezTo>
                  <a:cubicBezTo>
                    <a:pt x="1094" y="532"/>
                    <a:pt x="1746" y="837"/>
                    <a:pt x="2134" y="1381"/>
                  </a:cubicBezTo>
                  <a:cubicBezTo>
                    <a:pt x="2196" y="1463"/>
                    <a:pt x="2303" y="1515"/>
                    <a:pt x="2399" y="1515"/>
                  </a:cubicBezTo>
                  <a:cubicBezTo>
                    <a:pt x="2435" y="1515"/>
                    <a:pt x="2469" y="1508"/>
                    <a:pt x="2499" y="1493"/>
                  </a:cubicBezTo>
                  <a:cubicBezTo>
                    <a:pt x="2611" y="1409"/>
                    <a:pt x="2696" y="1241"/>
                    <a:pt x="2611" y="1128"/>
                  </a:cubicBezTo>
                  <a:cubicBezTo>
                    <a:pt x="2108" y="439"/>
                    <a:pt x="1279" y="1"/>
                    <a:pt x="4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3"/>
            <p:cNvSpPr/>
            <p:nvPr/>
          </p:nvSpPr>
          <p:spPr>
            <a:xfrm>
              <a:off x="3488200" y="1367700"/>
              <a:ext cx="108700" cy="54975"/>
            </a:xfrm>
            <a:custGeom>
              <a:avLst/>
              <a:gdLst/>
              <a:ahLst/>
              <a:cxnLst/>
              <a:rect l="l" t="t" r="r" b="b"/>
              <a:pathLst>
                <a:path w="4348" h="2199" extrusionOk="0">
                  <a:moveTo>
                    <a:pt x="3641" y="0"/>
                  </a:moveTo>
                  <a:cubicBezTo>
                    <a:pt x="2258" y="0"/>
                    <a:pt x="938" y="706"/>
                    <a:pt x="140" y="1814"/>
                  </a:cubicBezTo>
                  <a:cubicBezTo>
                    <a:pt x="0" y="2014"/>
                    <a:pt x="186" y="2199"/>
                    <a:pt x="376" y="2199"/>
                  </a:cubicBezTo>
                  <a:cubicBezTo>
                    <a:pt x="454" y="2199"/>
                    <a:pt x="532" y="2168"/>
                    <a:pt x="589" y="2095"/>
                  </a:cubicBezTo>
                  <a:cubicBezTo>
                    <a:pt x="1286" y="1089"/>
                    <a:pt x="2480" y="509"/>
                    <a:pt x="3693" y="509"/>
                  </a:cubicBezTo>
                  <a:cubicBezTo>
                    <a:pt x="3800" y="509"/>
                    <a:pt x="3907" y="514"/>
                    <a:pt x="4014" y="523"/>
                  </a:cubicBezTo>
                  <a:cubicBezTo>
                    <a:pt x="4031" y="526"/>
                    <a:pt x="4047" y="527"/>
                    <a:pt x="4062" y="527"/>
                  </a:cubicBezTo>
                  <a:cubicBezTo>
                    <a:pt x="4347" y="527"/>
                    <a:pt x="4307" y="44"/>
                    <a:pt x="4014" y="17"/>
                  </a:cubicBezTo>
                  <a:cubicBezTo>
                    <a:pt x="3889" y="6"/>
                    <a:pt x="3765" y="0"/>
                    <a:pt x="3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3"/>
            <p:cNvSpPr/>
            <p:nvPr/>
          </p:nvSpPr>
          <p:spPr>
            <a:xfrm>
              <a:off x="3492150" y="1335125"/>
              <a:ext cx="92200" cy="40500"/>
            </a:xfrm>
            <a:custGeom>
              <a:avLst/>
              <a:gdLst/>
              <a:ahLst/>
              <a:cxnLst/>
              <a:rect l="l" t="t" r="r" b="b"/>
              <a:pathLst>
                <a:path w="3688" h="1620" extrusionOk="0">
                  <a:moveTo>
                    <a:pt x="3407" y="1"/>
                  </a:moveTo>
                  <a:cubicBezTo>
                    <a:pt x="2284" y="141"/>
                    <a:pt x="1217" y="534"/>
                    <a:pt x="234" y="1124"/>
                  </a:cubicBezTo>
                  <a:cubicBezTo>
                    <a:pt x="0" y="1264"/>
                    <a:pt x="157" y="1620"/>
                    <a:pt x="378" y="1620"/>
                  </a:cubicBezTo>
                  <a:cubicBezTo>
                    <a:pt x="422" y="1620"/>
                    <a:pt x="468" y="1606"/>
                    <a:pt x="515" y="1573"/>
                  </a:cubicBezTo>
                  <a:cubicBezTo>
                    <a:pt x="1385" y="1040"/>
                    <a:pt x="2368" y="675"/>
                    <a:pt x="3407" y="534"/>
                  </a:cubicBezTo>
                  <a:cubicBezTo>
                    <a:pt x="3547" y="506"/>
                    <a:pt x="3687" y="422"/>
                    <a:pt x="3687" y="282"/>
                  </a:cubicBezTo>
                  <a:cubicBezTo>
                    <a:pt x="3687" y="141"/>
                    <a:pt x="3547" y="1"/>
                    <a:pt x="34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3"/>
            <p:cNvSpPr/>
            <p:nvPr/>
          </p:nvSpPr>
          <p:spPr>
            <a:xfrm>
              <a:off x="2730150" y="1099300"/>
              <a:ext cx="2751350" cy="3281975"/>
            </a:xfrm>
            <a:custGeom>
              <a:avLst/>
              <a:gdLst/>
              <a:ahLst/>
              <a:cxnLst/>
              <a:rect l="l" t="t" r="r" b="b"/>
              <a:pathLst>
                <a:path w="110054" h="131279" extrusionOk="0">
                  <a:moveTo>
                    <a:pt x="89995" y="69173"/>
                  </a:moveTo>
                  <a:cubicBezTo>
                    <a:pt x="90795" y="69173"/>
                    <a:pt x="91598" y="69280"/>
                    <a:pt x="92338" y="69458"/>
                  </a:cubicBezTo>
                  <a:cubicBezTo>
                    <a:pt x="95314" y="70103"/>
                    <a:pt x="97953" y="71900"/>
                    <a:pt x="100115" y="74006"/>
                  </a:cubicBezTo>
                  <a:cubicBezTo>
                    <a:pt x="101968" y="75803"/>
                    <a:pt x="103540" y="77908"/>
                    <a:pt x="104831" y="80126"/>
                  </a:cubicBezTo>
                  <a:cubicBezTo>
                    <a:pt x="104298" y="79677"/>
                    <a:pt x="103596" y="79396"/>
                    <a:pt x="102866" y="79340"/>
                  </a:cubicBezTo>
                  <a:cubicBezTo>
                    <a:pt x="102670" y="79340"/>
                    <a:pt x="102529" y="79593"/>
                    <a:pt x="102642" y="79761"/>
                  </a:cubicBezTo>
                  <a:cubicBezTo>
                    <a:pt x="102979" y="80323"/>
                    <a:pt x="103259" y="80940"/>
                    <a:pt x="103428" y="81558"/>
                  </a:cubicBezTo>
                  <a:cubicBezTo>
                    <a:pt x="102782" y="80884"/>
                    <a:pt x="102108" y="80182"/>
                    <a:pt x="101434" y="79508"/>
                  </a:cubicBezTo>
                  <a:cubicBezTo>
                    <a:pt x="100881" y="78931"/>
                    <a:pt x="100142" y="78023"/>
                    <a:pt x="99270" y="78023"/>
                  </a:cubicBezTo>
                  <a:cubicBezTo>
                    <a:pt x="99125" y="78023"/>
                    <a:pt x="98976" y="78049"/>
                    <a:pt x="98823" y="78105"/>
                  </a:cubicBezTo>
                  <a:cubicBezTo>
                    <a:pt x="98627" y="78161"/>
                    <a:pt x="98571" y="78385"/>
                    <a:pt x="98711" y="78554"/>
                  </a:cubicBezTo>
                  <a:cubicBezTo>
                    <a:pt x="99778" y="79733"/>
                    <a:pt x="100592" y="81137"/>
                    <a:pt x="101098" y="82653"/>
                  </a:cubicBezTo>
                  <a:cubicBezTo>
                    <a:pt x="100676" y="82344"/>
                    <a:pt x="100255" y="82119"/>
                    <a:pt x="99778" y="81895"/>
                  </a:cubicBezTo>
                  <a:cubicBezTo>
                    <a:pt x="99750" y="81888"/>
                    <a:pt x="99722" y="81884"/>
                    <a:pt x="99695" y="81884"/>
                  </a:cubicBezTo>
                  <a:cubicBezTo>
                    <a:pt x="99613" y="81884"/>
                    <a:pt x="99539" y="81916"/>
                    <a:pt x="99497" y="81979"/>
                  </a:cubicBezTo>
                  <a:cubicBezTo>
                    <a:pt x="98318" y="80238"/>
                    <a:pt x="96858" y="78638"/>
                    <a:pt x="95258" y="77291"/>
                  </a:cubicBezTo>
                  <a:cubicBezTo>
                    <a:pt x="94191" y="76420"/>
                    <a:pt x="93068" y="75606"/>
                    <a:pt x="91889" y="74932"/>
                  </a:cubicBezTo>
                  <a:cubicBezTo>
                    <a:pt x="91299" y="74567"/>
                    <a:pt x="90682" y="74230"/>
                    <a:pt x="90036" y="73950"/>
                  </a:cubicBezTo>
                  <a:cubicBezTo>
                    <a:pt x="89362" y="73613"/>
                    <a:pt x="88660" y="73360"/>
                    <a:pt x="88015" y="72967"/>
                  </a:cubicBezTo>
                  <a:cubicBezTo>
                    <a:pt x="87341" y="72546"/>
                    <a:pt x="86751" y="71956"/>
                    <a:pt x="86639" y="71142"/>
                  </a:cubicBezTo>
                  <a:cubicBezTo>
                    <a:pt x="86499" y="70272"/>
                    <a:pt x="87088" y="69682"/>
                    <a:pt x="87902" y="69458"/>
                  </a:cubicBezTo>
                  <a:cubicBezTo>
                    <a:pt x="88566" y="69259"/>
                    <a:pt x="89279" y="69173"/>
                    <a:pt x="89995" y="69173"/>
                  </a:cubicBezTo>
                  <a:close/>
                  <a:moveTo>
                    <a:pt x="99441" y="78582"/>
                  </a:moveTo>
                  <a:lnTo>
                    <a:pt x="99441" y="78582"/>
                  </a:lnTo>
                  <a:cubicBezTo>
                    <a:pt x="99750" y="78638"/>
                    <a:pt x="100031" y="78863"/>
                    <a:pt x="100255" y="79059"/>
                  </a:cubicBezTo>
                  <a:cubicBezTo>
                    <a:pt x="100648" y="79452"/>
                    <a:pt x="101013" y="79845"/>
                    <a:pt x="101406" y="80238"/>
                  </a:cubicBezTo>
                  <a:cubicBezTo>
                    <a:pt x="102192" y="81024"/>
                    <a:pt x="102979" y="81839"/>
                    <a:pt x="103737" y="82625"/>
                  </a:cubicBezTo>
                  <a:cubicBezTo>
                    <a:pt x="103793" y="82681"/>
                    <a:pt x="103855" y="82705"/>
                    <a:pt x="103916" y="82705"/>
                  </a:cubicBezTo>
                  <a:cubicBezTo>
                    <a:pt x="104068" y="82705"/>
                    <a:pt x="104206" y="82553"/>
                    <a:pt x="104186" y="82372"/>
                  </a:cubicBezTo>
                  <a:cubicBezTo>
                    <a:pt x="104045" y="81530"/>
                    <a:pt x="103737" y="80716"/>
                    <a:pt x="103344" y="79958"/>
                  </a:cubicBezTo>
                  <a:lnTo>
                    <a:pt x="103344" y="79958"/>
                  </a:lnTo>
                  <a:cubicBezTo>
                    <a:pt x="104102" y="80126"/>
                    <a:pt x="104747" y="80631"/>
                    <a:pt x="105140" y="81333"/>
                  </a:cubicBezTo>
                  <a:cubicBezTo>
                    <a:pt x="105185" y="81422"/>
                    <a:pt x="105261" y="81456"/>
                    <a:pt x="105339" y="81456"/>
                  </a:cubicBezTo>
                  <a:cubicBezTo>
                    <a:pt x="105409" y="81456"/>
                    <a:pt x="105480" y="81429"/>
                    <a:pt x="105533" y="81389"/>
                  </a:cubicBezTo>
                  <a:cubicBezTo>
                    <a:pt x="105533" y="81389"/>
                    <a:pt x="105533" y="81418"/>
                    <a:pt x="105561" y="81418"/>
                  </a:cubicBezTo>
                  <a:cubicBezTo>
                    <a:pt x="108369" y="86836"/>
                    <a:pt x="109632" y="93181"/>
                    <a:pt x="108481" y="99217"/>
                  </a:cubicBezTo>
                  <a:cubicBezTo>
                    <a:pt x="107442" y="104607"/>
                    <a:pt x="104495" y="109661"/>
                    <a:pt x="100199" y="113086"/>
                  </a:cubicBezTo>
                  <a:cubicBezTo>
                    <a:pt x="97953" y="114883"/>
                    <a:pt x="95370" y="116174"/>
                    <a:pt x="92591" y="116876"/>
                  </a:cubicBezTo>
                  <a:cubicBezTo>
                    <a:pt x="89880" y="117570"/>
                    <a:pt x="87062" y="117747"/>
                    <a:pt x="84265" y="117747"/>
                  </a:cubicBezTo>
                  <a:cubicBezTo>
                    <a:pt x="83557" y="117747"/>
                    <a:pt x="82850" y="117735"/>
                    <a:pt x="82147" y="117718"/>
                  </a:cubicBezTo>
                  <a:cubicBezTo>
                    <a:pt x="80107" y="117671"/>
                    <a:pt x="78033" y="117584"/>
                    <a:pt x="75961" y="117584"/>
                  </a:cubicBezTo>
                  <a:cubicBezTo>
                    <a:pt x="71819" y="117584"/>
                    <a:pt x="67689" y="117933"/>
                    <a:pt x="63871" y="119655"/>
                  </a:cubicBezTo>
                  <a:cubicBezTo>
                    <a:pt x="62663" y="120189"/>
                    <a:pt x="61540" y="120891"/>
                    <a:pt x="60530" y="121705"/>
                  </a:cubicBezTo>
                  <a:cubicBezTo>
                    <a:pt x="60782" y="120919"/>
                    <a:pt x="60895" y="120105"/>
                    <a:pt x="60979" y="119318"/>
                  </a:cubicBezTo>
                  <a:cubicBezTo>
                    <a:pt x="61203" y="117718"/>
                    <a:pt x="61400" y="116146"/>
                    <a:pt x="61540" y="114546"/>
                  </a:cubicBezTo>
                  <a:cubicBezTo>
                    <a:pt x="61568" y="114097"/>
                    <a:pt x="61596" y="113647"/>
                    <a:pt x="61625" y="113170"/>
                  </a:cubicBezTo>
                  <a:cubicBezTo>
                    <a:pt x="64488" y="111598"/>
                    <a:pt x="67661" y="110559"/>
                    <a:pt x="70889" y="110166"/>
                  </a:cubicBezTo>
                  <a:cubicBezTo>
                    <a:pt x="71911" y="110025"/>
                    <a:pt x="72933" y="109962"/>
                    <a:pt x="73956" y="109962"/>
                  </a:cubicBezTo>
                  <a:cubicBezTo>
                    <a:pt x="74562" y="109962"/>
                    <a:pt x="75168" y="109984"/>
                    <a:pt x="75774" y="110026"/>
                  </a:cubicBezTo>
                  <a:cubicBezTo>
                    <a:pt x="77599" y="110138"/>
                    <a:pt x="79424" y="110503"/>
                    <a:pt x="81221" y="110756"/>
                  </a:cubicBezTo>
                  <a:cubicBezTo>
                    <a:pt x="82548" y="110952"/>
                    <a:pt x="83880" y="111063"/>
                    <a:pt x="85208" y="111063"/>
                  </a:cubicBezTo>
                  <a:cubicBezTo>
                    <a:pt x="87108" y="111063"/>
                    <a:pt x="88999" y="110835"/>
                    <a:pt x="90850" y="110306"/>
                  </a:cubicBezTo>
                  <a:cubicBezTo>
                    <a:pt x="93630" y="109464"/>
                    <a:pt x="96213" y="108004"/>
                    <a:pt x="98206" y="105871"/>
                  </a:cubicBezTo>
                  <a:cubicBezTo>
                    <a:pt x="101856" y="102024"/>
                    <a:pt x="103596" y="96466"/>
                    <a:pt x="103035" y="91216"/>
                  </a:cubicBezTo>
                  <a:cubicBezTo>
                    <a:pt x="102698" y="88099"/>
                    <a:pt x="101575" y="85151"/>
                    <a:pt x="99890" y="82541"/>
                  </a:cubicBezTo>
                  <a:lnTo>
                    <a:pt x="99890" y="82541"/>
                  </a:lnTo>
                  <a:cubicBezTo>
                    <a:pt x="100452" y="82793"/>
                    <a:pt x="100957" y="83158"/>
                    <a:pt x="101406" y="83579"/>
                  </a:cubicBezTo>
                  <a:cubicBezTo>
                    <a:pt x="101461" y="83626"/>
                    <a:pt x="101525" y="83647"/>
                    <a:pt x="101587" y="83647"/>
                  </a:cubicBezTo>
                  <a:cubicBezTo>
                    <a:pt x="101747" y="83647"/>
                    <a:pt x="101896" y="83509"/>
                    <a:pt x="101856" y="83327"/>
                  </a:cubicBezTo>
                  <a:cubicBezTo>
                    <a:pt x="101406" y="81586"/>
                    <a:pt x="100564" y="79958"/>
                    <a:pt x="99441" y="78582"/>
                  </a:cubicBezTo>
                  <a:close/>
                  <a:moveTo>
                    <a:pt x="11427" y="92058"/>
                  </a:moveTo>
                  <a:cubicBezTo>
                    <a:pt x="11904" y="95286"/>
                    <a:pt x="12297" y="98543"/>
                    <a:pt x="12718" y="101800"/>
                  </a:cubicBezTo>
                  <a:cubicBezTo>
                    <a:pt x="13083" y="104748"/>
                    <a:pt x="13561" y="107667"/>
                    <a:pt x="14206" y="110587"/>
                  </a:cubicBezTo>
                  <a:cubicBezTo>
                    <a:pt x="14852" y="113619"/>
                    <a:pt x="15526" y="116679"/>
                    <a:pt x="15133" y="119768"/>
                  </a:cubicBezTo>
                  <a:cubicBezTo>
                    <a:pt x="15133" y="119796"/>
                    <a:pt x="15133" y="119796"/>
                    <a:pt x="15133" y="119824"/>
                  </a:cubicBezTo>
                  <a:cubicBezTo>
                    <a:pt x="13364" y="120161"/>
                    <a:pt x="11680" y="120891"/>
                    <a:pt x="10781" y="122547"/>
                  </a:cubicBezTo>
                  <a:cubicBezTo>
                    <a:pt x="10304" y="123389"/>
                    <a:pt x="10164" y="124344"/>
                    <a:pt x="10276" y="125270"/>
                  </a:cubicBezTo>
                  <a:cubicBezTo>
                    <a:pt x="9911" y="125355"/>
                    <a:pt x="9518" y="125383"/>
                    <a:pt x="9125" y="125439"/>
                  </a:cubicBezTo>
                  <a:cubicBezTo>
                    <a:pt x="9097" y="125298"/>
                    <a:pt x="9013" y="125186"/>
                    <a:pt x="8872" y="125186"/>
                  </a:cubicBezTo>
                  <a:cubicBezTo>
                    <a:pt x="8535" y="123530"/>
                    <a:pt x="9069" y="121733"/>
                    <a:pt x="10304" y="120582"/>
                  </a:cubicBezTo>
                  <a:cubicBezTo>
                    <a:pt x="10501" y="120384"/>
                    <a:pt x="10322" y="120119"/>
                    <a:pt x="10114" y="120119"/>
                  </a:cubicBezTo>
                  <a:cubicBezTo>
                    <a:pt x="10055" y="120119"/>
                    <a:pt x="9994" y="120140"/>
                    <a:pt x="9939" y="120189"/>
                  </a:cubicBezTo>
                  <a:cubicBezTo>
                    <a:pt x="8535" y="121536"/>
                    <a:pt x="7946" y="123614"/>
                    <a:pt x="8423" y="125495"/>
                  </a:cubicBezTo>
                  <a:cubicBezTo>
                    <a:pt x="7813" y="125548"/>
                    <a:pt x="7197" y="125576"/>
                    <a:pt x="6581" y="125576"/>
                  </a:cubicBezTo>
                  <a:cubicBezTo>
                    <a:pt x="5892" y="125576"/>
                    <a:pt x="5202" y="125541"/>
                    <a:pt x="4521" y="125467"/>
                  </a:cubicBezTo>
                  <a:cubicBezTo>
                    <a:pt x="4521" y="125467"/>
                    <a:pt x="4521" y="125439"/>
                    <a:pt x="4521" y="125439"/>
                  </a:cubicBezTo>
                  <a:cubicBezTo>
                    <a:pt x="4015" y="124035"/>
                    <a:pt x="4493" y="122351"/>
                    <a:pt x="5728" y="121508"/>
                  </a:cubicBezTo>
                  <a:cubicBezTo>
                    <a:pt x="5960" y="121346"/>
                    <a:pt x="5808" y="121010"/>
                    <a:pt x="5590" y="121010"/>
                  </a:cubicBezTo>
                  <a:cubicBezTo>
                    <a:pt x="5544" y="121010"/>
                    <a:pt x="5496" y="121025"/>
                    <a:pt x="5447" y="121059"/>
                  </a:cubicBezTo>
                  <a:cubicBezTo>
                    <a:pt x="4100" y="121986"/>
                    <a:pt x="3482" y="123782"/>
                    <a:pt x="3959" y="125355"/>
                  </a:cubicBezTo>
                  <a:lnTo>
                    <a:pt x="3903" y="125355"/>
                  </a:lnTo>
                  <a:cubicBezTo>
                    <a:pt x="3820" y="125375"/>
                    <a:pt x="3739" y="125385"/>
                    <a:pt x="3660" y="125385"/>
                  </a:cubicBezTo>
                  <a:cubicBezTo>
                    <a:pt x="2998" y="125385"/>
                    <a:pt x="2521" y="124688"/>
                    <a:pt x="2471" y="124035"/>
                  </a:cubicBezTo>
                  <a:cubicBezTo>
                    <a:pt x="2415" y="123249"/>
                    <a:pt x="2836" y="122491"/>
                    <a:pt x="3229" y="121817"/>
                  </a:cubicBezTo>
                  <a:cubicBezTo>
                    <a:pt x="3875" y="120722"/>
                    <a:pt x="4689" y="119740"/>
                    <a:pt x="5616" y="118897"/>
                  </a:cubicBezTo>
                  <a:cubicBezTo>
                    <a:pt x="7525" y="117129"/>
                    <a:pt x="9883" y="115949"/>
                    <a:pt x="12438" y="115472"/>
                  </a:cubicBezTo>
                  <a:cubicBezTo>
                    <a:pt x="12606" y="115444"/>
                    <a:pt x="12662" y="115220"/>
                    <a:pt x="12578" y="115079"/>
                  </a:cubicBezTo>
                  <a:cubicBezTo>
                    <a:pt x="10922" y="111991"/>
                    <a:pt x="9771" y="108678"/>
                    <a:pt x="9181" y="105225"/>
                  </a:cubicBezTo>
                  <a:cubicBezTo>
                    <a:pt x="8648" y="102137"/>
                    <a:pt x="8423" y="98768"/>
                    <a:pt x="9321" y="95736"/>
                  </a:cubicBezTo>
                  <a:cubicBezTo>
                    <a:pt x="9714" y="94360"/>
                    <a:pt x="10416" y="93069"/>
                    <a:pt x="11427" y="92058"/>
                  </a:cubicBezTo>
                  <a:close/>
                  <a:moveTo>
                    <a:pt x="3145" y="534"/>
                  </a:moveTo>
                  <a:lnTo>
                    <a:pt x="3145" y="534"/>
                  </a:lnTo>
                  <a:cubicBezTo>
                    <a:pt x="3594" y="590"/>
                    <a:pt x="4043" y="815"/>
                    <a:pt x="4408" y="1096"/>
                  </a:cubicBezTo>
                  <a:cubicBezTo>
                    <a:pt x="5082" y="1629"/>
                    <a:pt x="5644" y="2331"/>
                    <a:pt x="6177" y="2977"/>
                  </a:cubicBezTo>
                  <a:cubicBezTo>
                    <a:pt x="8732" y="6065"/>
                    <a:pt x="10585" y="9687"/>
                    <a:pt x="11595" y="13561"/>
                  </a:cubicBezTo>
                  <a:cubicBezTo>
                    <a:pt x="11639" y="13682"/>
                    <a:pt x="11744" y="13734"/>
                    <a:pt x="11848" y="13734"/>
                  </a:cubicBezTo>
                  <a:cubicBezTo>
                    <a:pt x="12009" y="13734"/>
                    <a:pt x="12169" y="13608"/>
                    <a:pt x="12101" y="13420"/>
                  </a:cubicBezTo>
                  <a:cubicBezTo>
                    <a:pt x="11904" y="12662"/>
                    <a:pt x="11680" y="11933"/>
                    <a:pt x="11427" y="11203"/>
                  </a:cubicBezTo>
                  <a:lnTo>
                    <a:pt x="11427" y="11203"/>
                  </a:lnTo>
                  <a:cubicBezTo>
                    <a:pt x="12606" y="11511"/>
                    <a:pt x="13645" y="12269"/>
                    <a:pt x="14880" y="12550"/>
                  </a:cubicBezTo>
                  <a:cubicBezTo>
                    <a:pt x="15569" y="12712"/>
                    <a:pt x="16291" y="12757"/>
                    <a:pt x="17020" y="12757"/>
                  </a:cubicBezTo>
                  <a:cubicBezTo>
                    <a:pt x="17806" y="12757"/>
                    <a:pt x="18600" y="12705"/>
                    <a:pt x="19372" y="12691"/>
                  </a:cubicBezTo>
                  <a:cubicBezTo>
                    <a:pt x="20888" y="12634"/>
                    <a:pt x="22432" y="12691"/>
                    <a:pt x="23920" y="12410"/>
                  </a:cubicBezTo>
                  <a:cubicBezTo>
                    <a:pt x="25099" y="12213"/>
                    <a:pt x="26194" y="11764"/>
                    <a:pt x="27205" y="11203"/>
                  </a:cubicBezTo>
                  <a:lnTo>
                    <a:pt x="27205" y="11203"/>
                  </a:lnTo>
                  <a:cubicBezTo>
                    <a:pt x="27037" y="11568"/>
                    <a:pt x="26840" y="11904"/>
                    <a:pt x="26672" y="12297"/>
                  </a:cubicBezTo>
                  <a:cubicBezTo>
                    <a:pt x="26575" y="12491"/>
                    <a:pt x="26759" y="12685"/>
                    <a:pt x="26928" y="12685"/>
                  </a:cubicBezTo>
                  <a:cubicBezTo>
                    <a:pt x="27004" y="12685"/>
                    <a:pt x="27077" y="12646"/>
                    <a:pt x="27121" y="12550"/>
                  </a:cubicBezTo>
                  <a:cubicBezTo>
                    <a:pt x="28609" y="9406"/>
                    <a:pt x="30518" y="6486"/>
                    <a:pt x="32792" y="3847"/>
                  </a:cubicBezTo>
                  <a:cubicBezTo>
                    <a:pt x="33016" y="3566"/>
                    <a:pt x="33269" y="3285"/>
                    <a:pt x="33522" y="3033"/>
                  </a:cubicBezTo>
                  <a:lnTo>
                    <a:pt x="33522" y="3033"/>
                  </a:lnTo>
                  <a:cubicBezTo>
                    <a:pt x="31669" y="5896"/>
                    <a:pt x="30237" y="9013"/>
                    <a:pt x="29311" y="12269"/>
                  </a:cubicBezTo>
                  <a:cubicBezTo>
                    <a:pt x="29243" y="12472"/>
                    <a:pt x="29398" y="12603"/>
                    <a:pt x="29557" y="12603"/>
                  </a:cubicBezTo>
                  <a:cubicBezTo>
                    <a:pt x="29663" y="12603"/>
                    <a:pt x="29771" y="12545"/>
                    <a:pt x="29816" y="12410"/>
                  </a:cubicBezTo>
                  <a:cubicBezTo>
                    <a:pt x="30939" y="8507"/>
                    <a:pt x="32764" y="4830"/>
                    <a:pt x="35178" y="1545"/>
                  </a:cubicBezTo>
                  <a:cubicBezTo>
                    <a:pt x="35361" y="1453"/>
                    <a:pt x="35548" y="1399"/>
                    <a:pt x="35735" y="1399"/>
                  </a:cubicBezTo>
                  <a:cubicBezTo>
                    <a:pt x="36006" y="1399"/>
                    <a:pt x="36276" y="1514"/>
                    <a:pt x="36526" y="1798"/>
                  </a:cubicBezTo>
                  <a:cubicBezTo>
                    <a:pt x="37031" y="2331"/>
                    <a:pt x="37200" y="3089"/>
                    <a:pt x="37312" y="3791"/>
                  </a:cubicBezTo>
                  <a:cubicBezTo>
                    <a:pt x="37480" y="4661"/>
                    <a:pt x="37536" y="5560"/>
                    <a:pt x="37508" y="6430"/>
                  </a:cubicBezTo>
                  <a:cubicBezTo>
                    <a:pt x="37480" y="9939"/>
                    <a:pt x="36385" y="13280"/>
                    <a:pt x="35712" y="16677"/>
                  </a:cubicBezTo>
                  <a:cubicBezTo>
                    <a:pt x="35375" y="18362"/>
                    <a:pt x="35122" y="20046"/>
                    <a:pt x="35094" y="21759"/>
                  </a:cubicBezTo>
                  <a:cubicBezTo>
                    <a:pt x="35094" y="23696"/>
                    <a:pt x="35375" y="25577"/>
                    <a:pt x="35599" y="27486"/>
                  </a:cubicBezTo>
                  <a:cubicBezTo>
                    <a:pt x="35824" y="29592"/>
                    <a:pt x="35992" y="31725"/>
                    <a:pt x="35319" y="33775"/>
                  </a:cubicBezTo>
                  <a:cubicBezTo>
                    <a:pt x="34701" y="35684"/>
                    <a:pt x="33606" y="37481"/>
                    <a:pt x="32399" y="39081"/>
                  </a:cubicBezTo>
                  <a:cubicBezTo>
                    <a:pt x="32239" y="39280"/>
                    <a:pt x="32434" y="39466"/>
                    <a:pt x="32630" y="39466"/>
                  </a:cubicBezTo>
                  <a:cubicBezTo>
                    <a:pt x="32711" y="39466"/>
                    <a:pt x="32791" y="39435"/>
                    <a:pt x="32848" y="39362"/>
                  </a:cubicBezTo>
                  <a:cubicBezTo>
                    <a:pt x="33381" y="38660"/>
                    <a:pt x="33859" y="37930"/>
                    <a:pt x="34308" y="37144"/>
                  </a:cubicBezTo>
                  <a:cubicBezTo>
                    <a:pt x="35262" y="39025"/>
                    <a:pt x="36217" y="40878"/>
                    <a:pt x="37171" y="42731"/>
                  </a:cubicBezTo>
                  <a:cubicBezTo>
                    <a:pt x="38070" y="44499"/>
                    <a:pt x="38940" y="46296"/>
                    <a:pt x="40147" y="47868"/>
                  </a:cubicBezTo>
                  <a:cubicBezTo>
                    <a:pt x="41298" y="49412"/>
                    <a:pt x="42758" y="50591"/>
                    <a:pt x="44246" y="51799"/>
                  </a:cubicBezTo>
                  <a:cubicBezTo>
                    <a:pt x="45734" y="53006"/>
                    <a:pt x="47138" y="54297"/>
                    <a:pt x="48401" y="55729"/>
                  </a:cubicBezTo>
                  <a:cubicBezTo>
                    <a:pt x="49749" y="57273"/>
                    <a:pt x="50900" y="58930"/>
                    <a:pt x="51911" y="60698"/>
                  </a:cubicBezTo>
                  <a:cubicBezTo>
                    <a:pt x="51714" y="60726"/>
                    <a:pt x="51490" y="60755"/>
                    <a:pt x="51265" y="60755"/>
                  </a:cubicBezTo>
                  <a:cubicBezTo>
                    <a:pt x="51097" y="60783"/>
                    <a:pt x="50928" y="60979"/>
                    <a:pt x="51040" y="61148"/>
                  </a:cubicBezTo>
                  <a:cubicBezTo>
                    <a:pt x="54185" y="65640"/>
                    <a:pt x="56375" y="70721"/>
                    <a:pt x="57526" y="76083"/>
                  </a:cubicBezTo>
                  <a:cubicBezTo>
                    <a:pt x="58115" y="78779"/>
                    <a:pt x="58424" y="81558"/>
                    <a:pt x="58480" y="84309"/>
                  </a:cubicBezTo>
                  <a:cubicBezTo>
                    <a:pt x="58480" y="85657"/>
                    <a:pt x="58424" y="87004"/>
                    <a:pt x="58312" y="88352"/>
                  </a:cubicBezTo>
                  <a:cubicBezTo>
                    <a:pt x="58199" y="89812"/>
                    <a:pt x="57947" y="91272"/>
                    <a:pt x="57722" y="92732"/>
                  </a:cubicBezTo>
                  <a:cubicBezTo>
                    <a:pt x="57526" y="94163"/>
                    <a:pt x="57469" y="95539"/>
                    <a:pt x="57750" y="96943"/>
                  </a:cubicBezTo>
                  <a:cubicBezTo>
                    <a:pt x="58031" y="98347"/>
                    <a:pt x="58592" y="99694"/>
                    <a:pt x="59126" y="101014"/>
                  </a:cubicBezTo>
                  <a:cubicBezTo>
                    <a:pt x="59659" y="102361"/>
                    <a:pt x="60221" y="103681"/>
                    <a:pt x="60558" y="105085"/>
                  </a:cubicBezTo>
                  <a:cubicBezTo>
                    <a:pt x="60923" y="106573"/>
                    <a:pt x="61119" y="108089"/>
                    <a:pt x="61175" y="109633"/>
                  </a:cubicBezTo>
                  <a:cubicBezTo>
                    <a:pt x="61203" y="110728"/>
                    <a:pt x="61175" y="111823"/>
                    <a:pt x="61119" y="112917"/>
                  </a:cubicBezTo>
                  <a:cubicBezTo>
                    <a:pt x="61091" y="112974"/>
                    <a:pt x="61091" y="113030"/>
                    <a:pt x="61119" y="113114"/>
                  </a:cubicBezTo>
                  <a:cubicBezTo>
                    <a:pt x="61007" y="114967"/>
                    <a:pt x="60782" y="116820"/>
                    <a:pt x="60558" y="118673"/>
                  </a:cubicBezTo>
                  <a:cubicBezTo>
                    <a:pt x="60389" y="119992"/>
                    <a:pt x="60249" y="121424"/>
                    <a:pt x="59547" y="122603"/>
                  </a:cubicBezTo>
                  <a:cubicBezTo>
                    <a:pt x="58817" y="123838"/>
                    <a:pt x="57385" y="124400"/>
                    <a:pt x="56150" y="124990"/>
                  </a:cubicBezTo>
                  <a:cubicBezTo>
                    <a:pt x="53371" y="126225"/>
                    <a:pt x="50479" y="127207"/>
                    <a:pt x="47503" y="127881"/>
                  </a:cubicBezTo>
                  <a:cubicBezTo>
                    <a:pt x="47306" y="127937"/>
                    <a:pt x="47110" y="127965"/>
                    <a:pt x="46913" y="128022"/>
                  </a:cubicBezTo>
                  <a:cubicBezTo>
                    <a:pt x="46913" y="127994"/>
                    <a:pt x="46885" y="127965"/>
                    <a:pt x="46885" y="127937"/>
                  </a:cubicBezTo>
                  <a:cubicBezTo>
                    <a:pt x="46492" y="127348"/>
                    <a:pt x="46408" y="126618"/>
                    <a:pt x="46408" y="125916"/>
                  </a:cubicBezTo>
                  <a:cubicBezTo>
                    <a:pt x="46380" y="124597"/>
                    <a:pt x="46436" y="122800"/>
                    <a:pt x="47784" y="122126"/>
                  </a:cubicBezTo>
                  <a:cubicBezTo>
                    <a:pt x="48052" y="121980"/>
                    <a:pt x="47876" y="121622"/>
                    <a:pt x="47641" y="121622"/>
                  </a:cubicBezTo>
                  <a:cubicBezTo>
                    <a:pt x="47605" y="121622"/>
                    <a:pt x="47568" y="121630"/>
                    <a:pt x="47531" y="121649"/>
                  </a:cubicBezTo>
                  <a:cubicBezTo>
                    <a:pt x="46352" y="122238"/>
                    <a:pt x="45987" y="123586"/>
                    <a:pt x="45903" y="124793"/>
                  </a:cubicBezTo>
                  <a:cubicBezTo>
                    <a:pt x="45875" y="125439"/>
                    <a:pt x="45847" y="126113"/>
                    <a:pt x="45931" y="126758"/>
                  </a:cubicBezTo>
                  <a:cubicBezTo>
                    <a:pt x="45959" y="127039"/>
                    <a:pt x="46043" y="127348"/>
                    <a:pt x="46155" y="127629"/>
                  </a:cubicBezTo>
                  <a:cubicBezTo>
                    <a:pt x="46183" y="127769"/>
                    <a:pt x="46240" y="127909"/>
                    <a:pt x="46324" y="128022"/>
                  </a:cubicBezTo>
                  <a:cubicBezTo>
                    <a:pt x="46324" y="128050"/>
                    <a:pt x="46352" y="128078"/>
                    <a:pt x="46380" y="128134"/>
                  </a:cubicBezTo>
                  <a:cubicBezTo>
                    <a:pt x="45285" y="128359"/>
                    <a:pt x="44162" y="128527"/>
                    <a:pt x="43067" y="128667"/>
                  </a:cubicBezTo>
                  <a:cubicBezTo>
                    <a:pt x="42421" y="128752"/>
                    <a:pt x="41804" y="128836"/>
                    <a:pt x="41158" y="128892"/>
                  </a:cubicBezTo>
                  <a:cubicBezTo>
                    <a:pt x="40653" y="127572"/>
                    <a:pt x="40372" y="126113"/>
                    <a:pt x="40709" y="124737"/>
                  </a:cubicBezTo>
                  <a:cubicBezTo>
                    <a:pt x="41018" y="123586"/>
                    <a:pt x="41776" y="122491"/>
                    <a:pt x="42899" y="122014"/>
                  </a:cubicBezTo>
                  <a:cubicBezTo>
                    <a:pt x="43202" y="121912"/>
                    <a:pt x="43118" y="121492"/>
                    <a:pt x="42873" y="121492"/>
                  </a:cubicBezTo>
                  <a:cubicBezTo>
                    <a:pt x="42846" y="121492"/>
                    <a:pt x="42817" y="121497"/>
                    <a:pt x="42786" y="121508"/>
                  </a:cubicBezTo>
                  <a:cubicBezTo>
                    <a:pt x="41523" y="122014"/>
                    <a:pt x="40653" y="123109"/>
                    <a:pt x="40260" y="124400"/>
                  </a:cubicBezTo>
                  <a:cubicBezTo>
                    <a:pt x="39811" y="125888"/>
                    <a:pt x="40091" y="127488"/>
                    <a:pt x="40625" y="128920"/>
                  </a:cubicBezTo>
                  <a:cubicBezTo>
                    <a:pt x="40129" y="128963"/>
                    <a:pt x="39617" y="129023"/>
                    <a:pt x="39114" y="129023"/>
                  </a:cubicBezTo>
                  <a:cubicBezTo>
                    <a:pt x="38961" y="129023"/>
                    <a:pt x="38810" y="129017"/>
                    <a:pt x="38659" y="129004"/>
                  </a:cubicBezTo>
                  <a:cubicBezTo>
                    <a:pt x="38294" y="128948"/>
                    <a:pt x="37817" y="128752"/>
                    <a:pt x="37565" y="128443"/>
                  </a:cubicBezTo>
                  <a:cubicBezTo>
                    <a:pt x="37621" y="128330"/>
                    <a:pt x="37621" y="128218"/>
                    <a:pt x="37508" y="128134"/>
                  </a:cubicBezTo>
                  <a:cubicBezTo>
                    <a:pt x="37480" y="128078"/>
                    <a:pt x="37424" y="128050"/>
                    <a:pt x="37396" y="128022"/>
                  </a:cubicBezTo>
                  <a:cubicBezTo>
                    <a:pt x="37452" y="127965"/>
                    <a:pt x="37480" y="127881"/>
                    <a:pt x="37452" y="127769"/>
                  </a:cubicBezTo>
                  <a:cubicBezTo>
                    <a:pt x="37452" y="127741"/>
                    <a:pt x="37452" y="127685"/>
                    <a:pt x="37424" y="127629"/>
                  </a:cubicBezTo>
                  <a:lnTo>
                    <a:pt x="37452" y="127629"/>
                  </a:lnTo>
                  <a:cubicBezTo>
                    <a:pt x="37508" y="127516"/>
                    <a:pt x="37452" y="127404"/>
                    <a:pt x="37396" y="127320"/>
                  </a:cubicBezTo>
                  <a:cubicBezTo>
                    <a:pt x="37059" y="124990"/>
                    <a:pt x="37761" y="122547"/>
                    <a:pt x="39361" y="120806"/>
                  </a:cubicBezTo>
                  <a:cubicBezTo>
                    <a:pt x="40974" y="118979"/>
                    <a:pt x="43255" y="118078"/>
                    <a:pt x="45663" y="118078"/>
                  </a:cubicBezTo>
                  <a:cubicBezTo>
                    <a:pt x="45771" y="118078"/>
                    <a:pt x="45879" y="118080"/>
                    <a:pt x="45987" y="118083"/>
                  </a:cubicBezTo>
                  <a:cubicBezTo>
                    <a:pt x="47671" y="118139"/>
                    <a:pt x="49272" y="118560"/>
                    <a:pt x="50872" y="118953"/>
                  </a:cubicBezTo>
                  <a:cubicBezTo>
                    <a:pt x="50898" y="118960"/>
                    <a:pt x="50922" y="118963"/>
                    <a:pt x="50946" y="118963"/>
                  </a:cubicBezTo>
                  <a:cubicBezTo>
                    <a:pt x="51227" y="118963"/>
                    <a:pt x="51323" y="118526"/>
                    <a:pt x="51012" y="118448"/>
                  </a:cubicBezTo>
                  <a:cubicBezTo>
                    <a:pt x="49245" y="117998"/>
                    <a:pt x="47402" y="117558"/>
                    <a:pt x="45577" y="117558"/>
                  </a:cubicBezTo>
                  <a:cubicBezTo>
                    <a:pt x="44446" y="117558"/>
                    <a:pt x="43321" y="117727"/>
                    <a:pt x="42225" y="118167"/>
                  </a:cubicBezTo>
                  <a:cubicBezTo>
                    <a:pt x="39867" y="119122"/>
                    <a:pt x="38042" y="121031"/>
                    <a:pt x="37228" y="123445"/>
                  </a:cubicBezTo>
                  <a:cubicBezTo>
                    <a:pt x="36778" y="124793"/>
                    <a:pt x="36694" y="126197"/>
                    <a:pt x="36891" y="127601"/>
                  </a:cubicBezTo>
                  <a:lnTo>
                    <a:pt x="36554" y="127320"/>
                  </a:lnTo>
                  <a:cubicBezTo>
                    <a:pt x="36554" y="127236"/>
                    <a:pt x="36554" y="127151"/>
                    <a:pt x="36554" y="127067"/>
                  </a:cubicBezTo>
                  <a:cubicBezTo>
                    <a:pt x="36470" y="126337"/>
                    <a:pt x="36357" y="125579"/>
                    <a:pt x="36329" y="124849"/>
                  </a:cubicBezTo>
                  <a:cubicBezTo>
                    <a:pt x="36273" y="123838"/>
                    <a:pt x="36357" y="122828"/>
                    <a:pt x="36498" y="121845"/>
                  </a:cubicBezTo>
                  <a:cubicBezTo>
                    <a:pt x="36750" y="119964"/>
                    <a:pt x="37171" y="118083"/>
                    <a:pt x="37565" y="116202"/>
                  </a:cubicBezTo>
                  <a:cubicBezTo>
                    <a:pt x="37958" y="114349"/>
                    <a:pt x="38351" y="112496"/>
                    <a:pt x="38800" y="110643"/>
                  </a:cubicBezTo>
                  <a:cubicBezTo>
                    <a:pt x="39698" y="106909"/>
                    <a:pt x="40681" y="103232"/>
                    <a:pt x="41748" y="99582"/>
                  </a:cubicBezTo>
                  <a:cubicBezTo>
                    <a:pt x="42786" y="96073"/>
                    <a:pt x="44050" y="92563"/>
                    <a:pt x="44106" y="88857"/>
                  </a:cubicBezTo>
                  <a:cubicBezTo>
                    <a:pt x="44134" y="86696"/>
                    <a:pt x="43797" y="84534"/>
                    <a:pt x="43516" y="82372"/>
                  </a:cubicBezTo>
                  <a:cubicBezTo>
                    <a:pt x="43236" y="80182"/>
                    <a:pt x="42955" y="77992"/>
                    <a:pt x="42674" y="75775"/>
                  </a:cubicBezTo>
                  <a:cubicBezTo>
                    <a:pt x="42645" y="75617"/>
                    <a:pt x="42492" y="75532"/>
                    <a:pt x="42357" y="75532"/>
                  </a:cubicBezTo>
                  <a:cubicBezTo>
                    <a:pt x="42227" y="75532"/>
                    <a:pt x="42113" y="75610"/>
                    <a:pt x="42141" y="75775"/>
                  </a:cubicBezTo>
                  <a:cubicBezTo>
                    <a:pt x="42393" y="77684"/>
                    <a:pt x="42646" y="79593"/>
                    <a:pt x="42871" y="81502"/>
                  </a:cubicBezTo>
                  <a:cubicBezTo>
                    <a:pt x="43123" y="83411"/>
                    <a:pt x="43404" y="85320"/>
                    <a:pt x="43516" y="87229"/>
                  </a:cubicBezTo>
                  <a:cubicBezTo>
                    <a:pt x="43629" y="89110"/>
                    <a:pt x="43488" y="90991"/>
                    <a:pt x="43095" y="92844"/>
                  </a:cubicBezTo>
                  <a:cubicBezTo>
                    <a:pt x="42702" y="94613"/>
                    <a:pt x="42169" y="96325"/>
                    <a:pt x="41663" y="98038"/>
                  </a:cubicBezTo>
                  <a:cubicBezTo>
                    <a:pt x="39502" y="105225"/>
                    <a:pt x="37677" y="112496"/>
                    <a:pt x="36301" y="119852"/>
                  </a:cubicBezTo>
                  <a:cubicBezTo>
                    <a:pt x="35908" y="121845"/>
                    <a:pt x="35655" y="123810"/>
                    <a:pt x="35880" y="125860"/>
                  </a:cubicBezTo>
                  <a:cubicBezTo>
                    <a:pt x="35936" y="126253"/>
                    <a:pt x="35992" y="126730"/>
                    <a:pt x="36049" y="127179"/>
                  </a:cubicBezTo>
                  <a:cubicBezTo>
                    <a:pt x="35936" y="127264"/>
                    <a:pt x="35936" y="127460"/>
                    <a:pt x="36049" y="127544"/>
                  </a:cubicBezTo>
                  <a:cubicBezTo>
                    <a:pt x="36049" y="127544"/>
                    <a:pt x="36049" y="127572"/>
                    <a:pt x="36077" y="127572"/>
                  </a:cubicBezTo>
                  <a:cubicBezTo>
                    <a:pt x="36105" y="128583"/>
                    <a:pt x="35992" y="129622"/>
                    <a:pt x="35206" y="130324"/>
                  </a:cubicBezTo>
                  <a:cubicBezTo>
                    <a:pt x="35178" y="130352"/>
                    <a:pt x="35150" y="130380"/>
                    <a:pt x="35150" y="130436"/>
                  </a:cubicBezTo>
                  <a:cubicBezTo>
                    <a:pt x="34742" y="130579"/>
                    <a:pt x="34304" y="130737"/>
                    <a:pt x="33869" y="130737"/>
                  </a:cubicBezTo>
                  <a:cubicBezTo>
                    <a:pt x="33706" y="130737"/>
                    <a:pt x="33542" y="130714"/>
                    <a:pt x="33381" y="130661"/>
                  </a:cubicBezTo>
                  <a:cubicBezTo>
                    <a:pt x="33101" y="130576"/>
                    <a:pt x="32848" y="130408"/>
                    <a:pt x="32736" y="130155"/>
                  </a:cubicBezTo>
                  <a:cubicBezTo>
                    <a:pt x="32567" y="129846"/>
                    <a:pt x="32595" y="129510"/>
                    <a:pt x="32595" y="129173"/>
                  </a:cubicBezTo>
                  <a:cubicBezTo>
                    <a:pt x="32623" y="127965"/>
                    <a:pt x="32680" y="126674"/>
                    <a:pt x="33438" y="125663"/>
                  </a:cubicBezTo>
                  <a:cubicBezTo>
                    <a:pt x="33596" y="125485"/>
                    <a:pt x="33406" y="125294"/>
                    <a:pt x="33211" y="125294"/>
                  </a:cubicBezTo>
                  <a:cubicBezTo>
                    <a:pt x="33129" y="125294"/>
                    <a:pt x="33047" y="125328"/>
                    <a:pt x="32988" y="125411"/>
                  </a:cubicBezTo>
                  <a:cubicBezTo>
                    <a:pt x="32539" y="126000"/>
                    <a:pt x="32315" y="126702"/>
                    <a:pt x="32202" y="127432"/>
                  </a:cubicBezTo>
                  <a:cubicBezTo>
                    <a:pt x="32090" y="128134"/>
                    <a:pt x="32034" y="128920"/>
                    <a:pt x="32090" y="129622"/>
                  </a:cubicBezTo>
                  <a:cubicBezTo>
                    <a:pt x="32118" y="130071"/>
                    <a:pt x="32258" y="130464"/>
                    <a:pt x="32511" y="130745"/>
                  </a:cubicBezTo>
                  <a:cubicBezTo>
                    <a:pt x="31135" y="130717"/>
                    <a:pt x="29760" y="130689"/>
                    <a:pt x="28384" y="130605"/>
                  </a:cubicBezTo>
                  <a:cubicBezTo>
                    <a:pt x="28272" y="129846"/>
                    <a:pt x="28216" y="129088"/>
                    <a:pt x="28244" y="128302"/>
                  </a:cubicBezTo>
                  <a:cubicBezTo>
                    <a:pt x="28244" y="127909"/>
                    <a:pt x="28272" y="127488"/>
                    <a:pt x="28356" y="127095"/>
                  </a:cubicBezTo>
                  <a:cubicBezTo>
                    <a:pt x="28384" y="126899"/>
                    <a:pt x="28412" y="126730"/>
                    <a:pt x="28440" y="126534"/>
                  </a:cubicBezTo>
                  <a:cubicBezTo>
                    <a:pt x="28468" y="126449"/>
                    <a:pt x="28496" y="126337"/>
                    <a:pt x="28496" y="126253"/>
                  </a:cubicBezTo>
                  <a:cubicBezTo>
                    <a:pt x="28524" y="126197"/>
                    <a:pt x="28553" y="126141"/>
                    <a:pt x="28553" y="126084"/>
                  </a:cubicBezTo>
                  <a:cubicBezTo>
                    <a:pt x="28581" y="126056"/>
                    <a:pt x="28581" y="126028"/>
                    <a:pt x="28581" y="126028"/>
                  </a:cubicBezTo>
                  <a:cubicBezTo>
                    <a:pt x="28833" y="125972"/>
                    <a:pt x="28833" y="125523"/>
                    <a:pt x="28524" y="125523"/>
                  </a:cubicBezTo>
                  <a:cubicBezTo>
                    <a:pt x="28075" y="125523"/>
                    <a:pt x="28019" y="126056"/>
                    <a:pt x="27935" y="126393"/>
                  </a:cubicBezTo>
                  <a:cubicBezTo>
                    <a:pt x="27851" y="126899"/>
                    <a:pt x="27766" y="127376"/>
                    <a:pt x="27738" y="127881"/>
                  </a:cubicBezTo>
                  <a:cubicBezTo>
                    <a:pt x="27654" y="128780"/>
                    <a:pt x="27710" y="129678"/>
                    <a:pt x="27851" y="130576"/>
                  </a:cubicBezTo>
                  <a:cubicBezTo>
                    <a:pt x="27177" y="130548"/>
                    <a:pt x="26531" y="130492"/>
                    <a:pt x="25857" y="130436"/>
                  </a:cubicBezTo>
                  <a:cubicBezTo>
                    <a:pt x="25464" y="130408"/>
                    <a:pt x="24987" y="130408"/>
                    <a:pt x="24594" y="130240"/>
                  </a:cubicBezTo>
                  <a:cubicBezTo>
                    <a:pt x="24398" y="129931"/>
                    <a:pt x="24454" y="129482"/>
                    <a:pt x="24454" y="129145"/>
                  </a:cubicBezTo>
                  <a:cubicBezTo>
                    <a:pt x="24482" y="128780"/>
                    <a:pt x="24510" y="128415"/>
                    <a:pt x="24566" y="128050"/>
                  </a:cubicBezTo>
                  <a:cubicBezTo>
                    <a:pt x="24706" y="127320"/>
                    <a:pt x="24959" y="126590"/>
                    <a:pt x="25268" y="125916"/>
                  </a:cubicBezTo>
                  <a:cubicBezTo>
                    <a:pt x="25385" y="125702"/>
                    <a:pt x="25205" y="125501"/>
                    <a:pt x="25027" y="125501"/>
                  </a:cubicBezTo>
                  <a:cubicBezTo>
                    <a:pt x="24948" y="125501"/>
                    <a:pt x="24870" y="125541"/>
                    <a:pt x="24819" y="125635"/>
                  </a:cubicBezTo>
                  <a:cubicBezTo>
                    <a:pt x="24454" y="126421"/>
                    <a:pt x="24173" y="127236"/>
                    <a:pt x="24033" y="128078"/>
                  </a:cubicBezTo>
                  <a:cubicBezTo>
                    <a:pt x="23976" y="128471"/>
                    <a:pt x="23920" y="128892"/>
                    <a:pt x="23920" y="129313"/>
                  </a:cubicBezTo>
                  <a:cubicBezTo>
                    <a:pt x="23920" y="129369"/>
                    <a:pt x="23920" y="129453"/>
                    <a:pt x="23920" y="129538"/>
                  </a:cubicBezTo>
                  <a:lnTo>
                    <a:pt x="23920" y="129538"/>
                  </a:lnTo>
                  <a:cubicBezTo>
                    <a:pt x="21730" y="127264"/>
                    <a:pt x="23696" y="123867"/>
                    <a:pt x="24426" y="121424"/>
                  </a:cubicBezTo>
                  <a:cubicBezTo>
                    <a:pt x="25352" y="118392"/>
                    <a:pt x="25296" y="115191"/>
                    <a:pt x="25549" y="112075"/>
                  </a:cubicBezTo>
                  <a:cubicBezTo>
                    <a:pt x="25689" y="110363"/>
                    <a:pt x="25857" y="108650"/>
                    <a:pt x="26110" y="106966"/>
                  </a:cubicBezTo>
                  <a:cubicBezTo>
                    <a:pt x="26250" y="105927"/>
                    <a:pt x="26447" y="104916"/>
                    <a:pt x="26672" y="103877"/>
                  </a:cubicBezTo>
                  <a:cubicBezTo>
                    <a:pt x="26700" y="103849"/>
                    <a:pt x="26756" y="103793"/>
                    <a:pt x="26784" y="103709"/>
                  </a:cubicBezTo>
                  <a:cubicBezTo>
                    <a:pt x="26868" y="103372"/>
                    <a:pt x="26924" y="103007"/>
                    <a:pt x="26896" y="102642"/>
                  </a:cubicBezTo>
                  <a:cubicBezTo>
                    <a:pt x="26952" y="102446"/>
                    <a:pt x="26980" y="102277"/>
                    <a:pt x="27008" y="102109"/>
                  </a:cubicBezTo>
                  <a:cubicBezTo>
                    <a:pt x="27654" y="98852"/>
                    <a:pt x="27851" y="95623"/>
                    <a:pt x="27570" y="92339"/>
                  </a:cubicBezTo>
                  <a:cubicBezTo>
                    <a:pt x="27289" y="88605"/>
                    <a:pt x="26531" y="84927"/>
                    <a:pt x="25773" y="81249"/>
                  </a:cubicBezTo>
                  <a:cubicBezTo>
                    <a:pt x="25739" y="81114"/>
                    <a:pt x="25638" y="81056"/>
                    <a:pt x="25535" y="81056"/>
                  </a:cubicBezTo>
                  <a:cubicBezTo>
                    <a:pt x="25379" y="81056"/>
                    <a:pt x="25217" y="81187"/>
                    <a:pt x="25268" y="81389"/>
                  </a:cubicBezTo>
                  <a:cubicBezTo>
                    <a:pt x="25942" y="84730"/>
                    <a:pt x="26643" y="88099"/>
                    <a:pt x="26980" y="91496"/>
                  </a:cubicBezTo>
                  <a:cubicBezTo>
                    <a:pt x="27289" y="94697"/>
                    <a:pt x="27205" y="97841"/>
                    <a:pt x="26672" y="101014"/>
                  </a:cubicBezTo>
                  <a:cubicBezTo>
                    <a:pt x="26503" y="100284"/>
                    <a:pt x="26250" y="99610"/>
                    <a:pt x="26026" y="98964"/>
                  </a:cubicBezTo>
                  <a:cubicBezTo>
                    <a:pt x="25464" y="97448"/>
                    <a:pt x="24791" y="95988"/>
                    <a:pt x="24117" y="94500"/>
                  </a:cubicBezTo>
                  <a:cubicBezTo>
                    <a:pt x="22685" y="91384"/>
                    <a:pt x="21337" y="88043"/>
                    <a:pt x="21787" y="84534"/>
                  </a:cubicBezTo>
                  <a:cubicBezTo>
                    <a:pt x="21801" y="84365"/>
                    <a:pt x="21681" y="84281"/>
                    <a:pt x="21551" y="84281"/>
                  </a:cubicBezTo>
                  <a:cubicBezTo>
                    <a:pt x="21422" y="84281"/>
                    <a:pt x="21281" y="84365"/>
                    <a:pt x="21253" y="84534"/>
                  </a:cubicBezTo>
                  <a:cubicBezTo>
                    <a:pt x="20832" y="87847"/>
                    <a:pt x="22011" y="91075"/>
                    <a:pt x="23331" y="94051"/>
                  </a:cubicBezTo>
                  <a:cubicBezTo>
                    <a:pt x="24004" y="95567"/>
                    <a:pt x="24734" y="97083"/>
                    <a:pt x="25352" y="98655"/>
                  </a:cubicBezTo>
                  <a:cubicBezTo>
                    <a:pt x="25633" y="99413"/>
                    <a:pt x="25885" y="100171"/>
                    <a:pt x="26082" y="100929"/>
                  </a:cubicBezTo>
                  <a:cubicBezTo>
                    <a:pt x="26222" y="101491"/>
                    <a:pt x="26363" y="102052"/>
                    <a:pt x="26363" y="102642"/>
                  </a:cubicBezTo>
                  <a:cubicBezTo>
                    <a:pt x="26110" y="103962"/>
                    <a:pt x="25829" y="105309"/>
                    <a:pt x="25633" y="106657"/>
                  </a:cubicBezTo>
                  <a:cubicBezTo>
                    <a:pt x="25380" y="108257"/>
                    <a:pt x="25212" y="109857"/>
                    <a:pt x="25071" y="111458"/>
                  </a:cubicBezTo>
                  <a:cubicBezTo>
                    <a:pt x="24791" y="114742"/>
                    <a:pt x="24903" y="118111"/>
                    <a:pt x="23920" y="121284"/>
                  </a:cubicBezTo>
                  <a:cubicBezTo>
                    <a:pt x="23387" y="123052"/>
                    <a:pt x="22348" y="125186"/>
                    <a:pt x="22404" y="127151"/>
                  </a:cubicBezTo>
                  <a:lnTo>
                    <a:pt x="22320" y="127151"/>
                  </a:lnTo>
                  <a:cubicBezTo>
                    <a:pt x="21365" y="127432"/>
                    <a:pt x="20411" y="127629"/>
                    <a:pt x="19428" y="127713"/>
                  </a:cubicBezTo>
                  <a:cubicBezTo>
                    <a:pt x="19213" y="127728"/>
                    <a:pt x="18990" y="127752"/>
                    <a:pt x="18767" y="127752"/>
                  </a:cubicBezTo>
                  <a:cubicBezTo>
                    <a:pt x="18583" y="127752"/>
                    <a:pt x="18399" y="127736"/>
                    <a:pt x="18221" y="127685"/>
                  </a:cubicBezTo>
                  <a:cubicBezTo>
                    <a:pt x="17716" y="127572"/>
                    <a:pt x="17716" y="127151"/>
                    <a:pt x="17660" y="126702"/>
                  </a:cubicBezTo>
                  <a:cubicBezTo>
                    <a:pt x="17491" y="125074"/>
                    <a:pt x="17575" y="122996"/>
                    <a:pt x="19232" y="122126"/>
                  </a:cubicBezTo>
                  <a:cubicBezTo>
                    <a:pt x="19469" y="121983"/>
                    <a:pt x="19325" y="121640"/>
                    <a:pt x="19088" y="121640"/>
                  </a:cubicBezTo>
                  <a:cubicBezTo>
                    <a:pt x="19045" y="121640"/>
                    <a:pt x="18998" y="121651"/>
                    <a:pt x="18951" y="121677"/>
                  </a:cubicBezTo>
                  <a:cubicBezTo>
                    <a:pt x="17014" y="122716"/>
                    <a:pt x="16930" y="125130"/>
                    <a:pt x="17182" y="127039"/>
                  </a:cubicBezTo>
                  <a:cubicBezTo>
                    <a:pt x="17210" y="127376"/>
                    <a:pt x="17295" y="127657"/>
                    <a:pt x="17491" y="127881"/>
                  </a:cubicBezTo>
                  <a:cubicBezTo>
                    <a:pt x="16841" y="128089"/>
                    <a:pt x="16190" y="128249"/>
                    <a:pt x="15518" y="128249"/>
                  </a:cubicBezTo>
                  <a:cubicBezTo>
                    <a:pt x="15464" y="128249"/>
                    <a:pt x="15411" y="128248"/>
                    <a:pt x="15357" y="128246"/>
                  </a:cubicBezTo>
                  <a:cubicBezTo>
                    <a:pt x="14936" y="128246"/>
                    <a:pt x="14543" y="128134"/>
                    <a:pt x="14234" y="127853"/>
                  </a:cubicBezTo>
                  <a:cubicBezTo>
                    <a:pt x="13954" y="127601"/>
                    <a:pt x="13841" y="127207"/>
                    <a:pt x="13757" y="126842"/>
                  </a:cubicBezTo>
                  <a:cubicBezTo>
                    <a:pt x="13448" y="125298"/>
                    <a:pt x="14038" y="123614"/>
                    <a:pt x="15105" y="122491"/>
                  </a:cubicBezTo>
                  <a:cubicBezTo>
                    <a:pt x="15297" y="122298"/>
                    <a:pt x="15115" y="122041"/>
                    <a:pt x="14918" y="122041"/>
                  </a:cubicBezTo>
                  <a:cubicBezTo>
                    <a:pt x="14856" y="122041"/>
                    <a:pt x="14793" y="122066"/>
                    <a:pt x="14740" y="122126"/>
                  </a:cubicBezTo>
                  <a:cubicBezTo>
                    <a:pt x="13505" y="123417"/>
                    <a:pt x="12831" y="125383"/>
                    <a:pt x="13280" y="127151"/>
                  </a:cubicBezTo>
                  <a:cubicBezTo>
                    <a:pt x="13392" y="127572"/>
                    <a:pt x="13589" y="127909"/>
                    <a:pt x="13841" y="128190"/>
                  </a:cubicBezTo>
                  <a:cubicBezTo>
                    <a:pt x="13280" y="128162"/>
                    <a:pt x="12690" y="128022"/>
                    <a:pt x="12185" y="127797"/>
                  </a:cubicBezTo>
                  <a:cubicBezTo>
                    <a:pt x="10753" y="126562"/>
                    <a:pt x="10332" y="124344"/>
                    <a:pt x="11287" y="122716"/>
                  </a:cubicBezTo>
                  <a:cubicBezTo>
                    <a:pt x="12522" y="120610"/>
                    <a:pt x="15161" y="120189"/>
                    <a:pt x="17379" y="120133"/>
                  </a:cubicBezTo>
                  <a:cubicBezTo>
                    <a:pt x="17707" y="120105"/>
                    <a:pt x="17716" y="119598"/>
                    <a:pt x="17404" y="119598"/>
                  </a:cubicBezTo>
                  <a:cubicBezTo>
                    <a:pt x="17396" y="119598"/>
                    <a:pt x="17387" y="119598"/>
                    <a:pt x="17379" y="119599"/>
                  </a:cubicBezTo>
                  <a:cubicBezTo>
                    <a:pt x="16817" y="119627"/>
                    <a:pt x="16256" y="119655"/>
                    <a:pt x="15666" y="119740"/>
                  </a:cubicBezTo>
                  <a:cubicBezTo>
                    <a:pt x="15975" y="117072"/>
                    <a:pt x="15526" y="114405"/>
                    <a:pt x="14992" y="111794"/>
                  </a:cubicBezTo>
                  <a:cubicBezTo>
                    <a:pt x="14431" y="109127"/>
                    <a:pt x="13898" y="106460"/>
                    <a:pt x="13505" y="103737"/>
                  </a:cubicBezTo>
                  <a:cubicBezTo>
                    <a:pt x="12915" y="99694"/>
                    <a:pt x="12522" y="95623"/>
                    <a:pt x="11904" y="91609"/>
                  </a:cubicBezTo>
                  <a:cubicBezTo>
                    <a:pt x="11960" y="91496"/>
                    <a:pt x="11932" y="91412"/>
                    <a:pt x="11848" y="91356"/>
                  </a:cubicBezTo>
                  <a:cubicBezTo>
                    <a:pt x="11680" y="90149"/>
                    <a:pt x="11455" y="88942"/>
                    <a:pt x="11230" y="87734"/>
                  </a:cubicBezTo>
                  <a:cubicBezTo>
                    <a:pt x="9181" y="77656"/>
                    <a:pt x="5279" y="67914"/>
                    <a:pt x="4436" y="57610"/>
                  </a:cubicBezTo>
                  <a:cubicBezTo>
                    <a:pt x="4212" y="54747"/>
                    <a:pt x="4240" y="51883"/>
                    <a:pt x="4577" y="49047"/>
                  </a:cubicBezTo>
                  <a:cubicBezTo>
                    <a:pt x="4914" y="46099"/>
                    <a:pt x="5447" y="43124"/>
                    <a:pt x="4886" y="40176"/>
                  </a:cubicBezTo>
                  <a:cubicBezTo>
                    <a:pt x="4865" y="40049"/>
                    <a:pt x="4765" y="39986"/>
                    <a:pt x="4657" y="39986"/>
                  </a:cubicBezTo>
                  <a:cubicBezTo>
                    <a:pt x="4621" y="39986"/>
                    <a:pt x="4584" y="39993"/>
                    <a:pt x="4549" y="40007"/>
                  </a:cubicBezTo>
                  <a:cubicBezTo>
                    <a:pt x="2190" y="37228"/>
                    <a:pt x="1910" y="33382"/>
                    <a:pt x="2022" y="29872"/>
                  </a:cubicBezTo>
                  <a:cubicBezTo>
                    <a:pt x="2106" y="27851"/>
                    <a:pt x="2275" y="25830"/>
                    <a:pt x="2247" y="23808"/>
                  </a:cubicBezTo>
                  <a:cubicBezTo>
                    <a:pt x="2219" y="21843"/>
                    <a:pt x="2022" y="19906"/>
                    <a:pt x="1797" y="17969"/>
                  </a:cubicBezTo>
                  <a:cubicBezTo>
                    <a:pt x="1348" y="14094"/>
                    <a:pt x="731" y="10220"/>
                    <a:pt x="899" y="6318"/>
                  </a:cubicBezTo>
                  <a:cubicBezTo>
                    <a:pt x="927" y="5307"/>
                    <a:pt x="1011" y="4324"/>
                    <a:pt x="1180" y="3314"/>
                  </a:cubicBezTo>
                  <a:cubicBezTo>
                    <a:pt x="1320" y="2556"/>
                    <a:pt x="1404" y="1517"/>
                    <a:pt x="1966" y="927"/>
                  </a:cubicBezTo>
                  <a:cubicBezTo>
                    <a:pt x="2050" y="815"/>
                    <a:pt x="2162" y="759"/>
                    <a:pt x="2247" y="675"/>
                  </a:cubicBezTo>
                  <a:cubicBezTo>
                    <a:pt x="4352" y="1517"/>
                    <a:pt x="5587" y="3650"/>
                    <a:pt x="6261" y="5728"/>
                  </a:cubicBezTo>
                  <a:cubicBezTo>
                    <a:pt x="7075" y="8227"/>
                    <a:pt x="7328" y="10922"/>
                    <a:pt x="8563" y="13280"/>
                  </a:cubicBezTo>
                  <a:cubicBezTo>
                    <a:pt x="8606" y="13375"/>
                    <a:pt x="8681" y="13414"/>
                    <a:pt x="8759" y="13414"/>
                  </a:cubicBezTo>
                  <a:cubicBezTo>
                    <a:pt x="8936" y="13414"/>
                    <a:pt x="9129" y="13213"/>
                    <a:pt x="9013" y="12999"/>
                  </a:cubicBezTo>
                  <a:cubicBezTo>
                    <a:pt x="7693" y="10501"/>
                    <a:pt x="7553" y="7609"/>
                    <a:pt x="6542" y="4970"/>
                  </a:cubicBezTo>
                  <a:cubicBezTo>
                    <a:pt x="5868" y="3201"/>
                    <a:pt x="4801" y="1461"/>
                    <a:pt x="3145" y="534"/>
                  </a:cubicBezTo>
                  <a:close/>
                  <a:moveTo>
                    <a:pt x="2949" y="1"/>
                  </a:moveTo>
                  <a:cubicBezTo>
                    <a:pt x="2708" y="1"/>
                    <a:pt x="2471" y="38"/>
                    <a:pt x="2247" y="113"/>
                  </a:cubicBezTo>
                  <a:cubicBezTo>
                    <a:pt x="2219" y="113"/>
                    <a:pt x="2190" y="85"/>
                    <a:pt x="2134" y="85"/>
                  </a:cubicBezTo>
                  <a:cubicBezTo>
                    <a:pt x="2108" y="77"/>
                    <a:pt x="2083" y="74"/>
                    <a:pt x="2060" y="74"/>
                  </a:cubicBezTo>
                  <a:cubicBezTo>
                    <a:pt x="1910" y="74"/>
                    <a:pt x="1825" y="220"/>
                    <a:pt x="1825" y="366"/>
                  </a:cubicBezTo>
                  <a:cubicBezTo>
                    <a:pt x="1685" y="450"/>
                    <a:pt x="1545" y="590"/>
                    <a:pt x="1432" y="731"/>
                  </a:cubicBezTo>
                  <a:cubicBezTo>
                    <a:pt x="927" y="1433"/>
                    <a:pt x="815" y="2359"/>
                    <a:pt x="674" y="3173"/>
                  </a:cubicBezTo>
                  <a:cubicBezTo>
                    <a:pt x="1" y="7300"/>
                    <a:pt x="478" y="11483"/>
                    <a:pt x="983" y="15582"/>
                  </a:cubicBezTo>
                  <a:cubicBezTo>
                    <a:pt x="1236" y="17688"/>
                    <a:pt x="1517" y="19793"/>
                    <a:pt x="1629" y="21927"/>
                  </a:cubicBezTo>
                  <a:cubicBezTo>
                    <a:pt x="1769" y="24061"/>
                    <a:pt x="1685" y="26194"/>
                    <a:pt x="1573" y="28328"/>
                  </a:cubicBezTo>
                  <a:cubicBezTo>
                    <a:pt x="1348" y="32511"/>
                    <a:pt x="1348" y="37144"/>
                    <a:pt x="4268" y="40485"/>
                  </a:cubicBezTo>
                  <a:cubicBezTo>
                    <a:pt x="4296" y="40541"/>
                    <a:pt x="4352" y="40569"/>
                    <a:pt x="4408" y="40569"/>
                  </a:cubicBezTo>
                  <a:cubicBezTo>
                    <a:pt x="4858" y="43152"/>
                    <a:pt x="4464" y="45791"/>
                    <a:pt x="4128" y="48374"/>
                  </a:cubicBezTo>
                  <a:cubicBezTo>
                    <a:pt x="3819" y="50956"/>
                    <a:pt x="3678" y="53511"/>
                    <a:pt x="3819" y="56122"/>
                  </a:cubicBezTo>
                  <a:cubicBezTo>
                    <a:pt x="4071" y="61148"/>
                    <a:pt x="5138" y="66117"/>
                    <a:pt x="6402" y="71002"/>
                  </a:cubicBezTo>
                  <a:cubicBezTo>
                    <a:pt x="7665" y="75971"/>
                    <a:pt x="9153" y="80884"/>
                    <a:pt x="10304" y="85909"/>
                  </a:cubicBezTo>
                  <a:cubicBezTo>
                    <a:pt x="10697" y="87734"/>
                    <a:pt x="11034" y="89587"/>
                    <a:pt x="11315" y="91440"/>
                  </a:cubicBezTo>
                  <a:cubicBezTo>
                    <a:pt x="9125" y="93405"/>
                    <a:pt x="8367" y="96466"/>
                    <a:pt x="8226" y="99329"/>
                  </a:cubicBezTo>
                  <a:cubicBezTo>
                    <a:pt x="8086" y="102811"/>
                    <a:pt x="8676" y="106404"/>
                    <a:pt x="9743" y="109717"/>
                  </a:cubicBezTo>
                  <a:cubicBezTo>
                    <a:pt x="10304" y="111542"/>
                    <a:pt x="11062" y="113339"/>
                    <a:pt x="11960" y="115023"/>
                  </a:cubicBezTo>
                  <a:cubicBezTo>
                    <a:pt x="9771" y="115500"/>
                    <a:pt x="7693" y="116483"/>
                    <a:pt x="5952" y="117915"/>
                  </a:cubicBezTo>
                  <a:cubicBezTo>
                    <a:pt x="5054" y="118645"/>
                    <a:pt x="4240" y="119487"/>
                    <a:pt x="3566" y="120413"/>
                  </a:cubicBezTo>
                  <a:cubicBezTo>
                    <a:pt x="2836" y="121368"/>
                    <a:pt x="2022" y="122519"/>
                    <a:pt x="1938" y="123754"/>
                  </a:cubicBezTo>
                  <a:cubicBezTo>
                    <a:pt x="1856" y="124785"/>
                    <a:pt x="2613" y="125920"/>
                    <a:pt x="3677" y="125920"/>
                  </a:cubicBezTo>
                  <a:cubicBezTo>
                    <a:pt x="3715" y="125920"/>
                    <a:pt x="3753" y="125919"/>
                    <a:pt x="3791" y="125916"/>
                  </a:cubicBezTo>
                  <a:cubicBezTo>
                    <a:pt x="3847" y="125916"/>
                    <a:pt x="3875" y="125944"/>
                    <a:pt x="3903" y="125944"/>
                  </a:cubicBezTo>
                  <a:cubicBezTo>
                    <a:pt x="4804" y="126049"/>
                    <a:pt x="5706" y="126101"/>
                    <a:pt x="6607" y="126101"/>
                  </a:cubicBezTo>
                  <a:cubicBezTo>
                    <a:pt x="7868" y="126101"/>
                    <a:pt x="9128" y="126000"/>
                    <a:pt x="10388" y="125804"/>
                  </a:cubicBezTo>
                  <a:cubicBezTo>
                    <a:pt x="10585" y="126674"/>
                    <a:pt x="11062" y="127488"/>
                    <a:pt x="11736" y="128106"/>
                  </a:cubicBezTo>
                  <a:cubicBezTo>
                    <a:pt x="11764" y="128162"/>
                    <a:pt x="11792" y="128190"/>
                    <a:pt x="11848" y="128218"/>
                  </a:cubicBezTo>
                  <a:cubicBezTo>
                    <a:pt x="12552" y="128557"/>
                    <a:pt x="13304" y="128727"/>
                    <a:pt x="14060" y="128727"/>
                  </a:cubicBezTo>
                  <a:cubicBezTo>
                    <a:pt x="14118" y="128727"/>
                    <a:pt x="14176" y="128726"/>
                    <a:pt x="14234" y="128724"/>
                  </a:cubicBezTo>
                  <a:cubicBezTo>
                    <a:pt x="14347" y="128724"/>
                    <a:pt x="14403" y="128667"/>
                    <a:pt x="14459" y="128611"/>
                  </a:cubicBezTo>
                  <a:cubicBezTo>
                    <a:pt x="14628" y="128667"/>
                    <a:pt x="14824" y="128724"/>
                    <a:pt x="15049" y="128752"/>
                  </a:cubicBezTo>
                  <a:cubicBezTo>
                    <a:pt x="15219" y="128774"/>
                    <a:pt x="15390" y="128784"/>
                    <a:pt x="15560" y="128784"/>
                  </a:cubicBezTo>
                  <a:cubicBezTo>
                    <a:pt x="16454" y="128784"/>
                    <a:pt x="17339" y="128501"/>
                    <a:pt x="18165" y="128218"/>
                  </a:cubicBezTo>
                  <a:cubicBezTo>
                    <a:pt x="18418" y="128274"/>
                    <a:pt x="18698" y="128274"/>
                    <a:pt x="18951" y="128274"/>
                  </a:cubicBezTo>
                  <a:cubicBezTo>
                    <a:pt x="20130" y="128218"/>
                    <a:pt x="21309" y="128022"/>
                    <a:pt x="22432" y="127685"/>
                  </a:cubicBezTo>
                  <a:cubicBezTo>
                    <a:pt x="22545" y="128471"/>
                    <a:pt x="22881" y="129229"/>
                    <a:pt x="23555" y="129931"/>
                  </a:cubicBezTo>
                  <a:cubicBezTo>
                    <a:pt x="23527" y="129987"/>
                    <a:pt x="23555" y="130043"/>
                    <a:pt x="23583" y="130127"/>
                  </a:cubicBezTo>
                  <a:cubicBezTo>
                    <a:pt x="23948" y="130605"/>
                    <a:pt x="24482" y="130801"/>
                    <a:pt x="25071" y="130885"/>
                  </a:cubicBezTo>
                  <a:cubicBezTo>
                    <a:pt x="25914" y="131026"/>
                    <a:pt x="26756" y="131054"/>
                    <a:pt x="27598" y="131110"/>
                  </a:cubicBezTo>
                  <a:cubicBezTo>
                    <a:pt x="29451" y="131222"/>
                    <a:pt x="31304" y="131278"/>
                    <a:pt x="33157" y="131278"/>
                  </a:cubicBezTo>
                  <a:cubicBezTo>
                    <a:pt x="33241" y="131278"/>
                    <a:pt x="33297" y="131250"/>
                    <a:pt x="33353" y="131194"/>
                  </a:cubicBezTo>
                  <a:cubicBezTo>
                    <a:pt x="33523" y="131235"/>
                    <a:pt x="33694" y="131252"/>
                    <a:pt x="33865" y="131252"/>
                  </a:cubicBezTo>
                  <a:cubicBezTo>
                    <a:pt x="34403" y="131252"/>
                    <a:pt x="34941" y="131077"/>
                    <a:pt x="35431" y="130885"/>
                  </a:cubicBezTo>
                  <a:cubicBezTo>
                    <a:pt x="35515" y="130857"/>
                    <a:pt x="35571" y="130773"/>
                    <a:pt x="35599" y="130689"/>
                  </a:cubicBezTo>
                  <a:cubicBezTo>
                    <a:pt x="36357" y="129987"/>
                    <a:pt x="36582" y="129004"/>
                    <a:pt x="36582" y="128022"/>
                  </a:cubicBezTo>
                  <a:cubicBezTo>
                    <a:pt x="36694" y="128106"/>
                    <a:pt x="36807" y="128218"/>
                    <a:pt x="36919" y="128302"/>
                  </a:cubicBezTo>
                  <a:cubicBezTo>
                    <a:pt x="37115" y="128948"/>
                    <a:pt x="37817" y="129397"/>
                    <a:pt x="38519" y="129510"/>
                  </a:cubicBezTo>
                  <a:cubicBezTo>
                    <a:pt x="38749" y="129535"/>
                    <a:pt x="38980" y="129545"/>
                    <a:pt x="39209" y="129545"/>
                  </a:cubicBezTo>
                  <a:cubicBezTo>
                    <a:pt x="39735" y="129545"/>
                    <a:pt x="40257" y="129493"/>
                    <a:pt x="40765" y="129453"/>
                  </a:cubicBezTo>
                  <a:cubicBezTo>
                    <a:pt x="41579" y="129397"/>
                    <a:pt x="42365" y="129313"/>
                    <a:pt x="43151" y="129201"/>
                  </a:cubicBezTo>
                  <a:cubicBezTo>
                    <a:pt x="44331" y="129032"/>
                    <a:pt x="45482" y="128836"/>
                    <a:pt x="46661" y="128611"/>
                  </a:cubicBezTo>
                  <a:cubicBezTo>
                    <a:pt x="46692" y="128621"/>
                    <a:pt x="46726" y="128628"/>
                    <a:pt x="46762" y="128628"/>
                  </a:cubicBezTo>
                  <a:cubicBezTo>
                    <a:pt x="46823" y="128628"/>
                    <a:pt x="46888" y="128608"/>
                    <a:pt x="46941" y="128555"/>
                  </a:cubicBezTo>
                  <a:cubicBezTo>
                    <a:pt x="46970" y="128555"/>
                    <a:pt x="46970" y="128555"/>
                    <a:pt x="46970" y="128527"/>
                  </a:cubicBezTo>
                  <a:cubicBezTo>
                    <a:pt x="48738" y="128162"/>
                    <a:pt x="50507" y="127685"/>
                    <a:pt x="52220" y="127095"/>
                  </a:cubicBezTo>
                  <a:cubicBezTo>
                    <a:pt x="53707" y="126590"/>
                    <a:pt x="55139" y="126000"/>
                    <a:pt x="56571" y="125355"/>
                  </a:cubicBezTo>
                  <a:cubicBezTo>
                    <a:pt x="57806" y="124793"/>
                    <a:pt x="59098" y="124232"/>
                    <a:pt x="59884" y="123052"/>
                  </a:cubicBezTo>
                  <a:cubicBezTo>
                    <a:pt x="60052" y="122800"/>
                    <a:pt x="60221" y="122519"/>
                    <a:pt x="60333" y="122238"/>
                  </a:cubicBezTo>
                  <a:cubicBezTo>
                    <a:pt x="60378" y="122283"/>
                    <a:pt x="60439" y="122312"/>
                    <a:pt x="60508" y="122312"/>
                  </a:cubicBezTo>
                  <a:cubicBezTo>
                    <a:pt x="60568" y="122312"/>
                    <a:pt x="60633" y="122290"/>
                    <a:pt x="60698" y="122238"/>
                  </a:cubicBezTo>
                  <a:cubicBezTo>
                    <a:pt x="64941" y="118751"/>
                    <a:pt x="70582" y="118102"/>
                    <a:pt x="75964" y="118102"/>
                  </a:cubicBezTo>
                  <a:cubicBezTo>
                    <a:pt x="76779" y="118102"/>
                    <a:pt x="77588" y="118117"/>
                    <a:pt x="78385" y="118139"/>
                  </a:cubicBezTo>
                  <a:cubicBezTo>
                    <a:pt x="80232" y="118187"/>
                    <a:pt x="82106" y="118256"/>
                    <a:pt x="83978" y="118256"/>
                  </a:cubicBezTo>
                  <a:cubicBezTo>
                    <a:pt x="88761" y="118256"/>
                    <a:pt x="93527" y="117802"/>
                    <a:pt x="97785" y="115360"/>
                  </a:cubicBezTo>
                  <a:cubicBezTo>
                    <a:pt x="102557" y="112637"/>
                    <a:pt x="106151" y="108089"/>
                    <a:pt x="108004" y="102951"/>
                  </a:cubicBezTo>
                  <a:cubicBezTo>
                    <a:pt x="110053" y="97280"/>
                    <a:pt x="109801" y="91019"/>
                    <a:pt x="107835" y="85376"/>
                  </a:cubicBezTo>
                  <a:cubicBezTo>
                    <a:pt x="106825" y="82456"/>
                    <a:pt x="105365" y="79705"/>
                    <a:pt x="103540" y="77206"/>
                  </a:cubicBezTo>
                  <a:cubicBezTo>
                    <a:pt x="101743" y="74736"/>
                    <a:pt x="99610" y="72518"/>
                    <a:pt x="97055" y="70889"/>
                  </a:cubicBezTo>
                  <a:cubicBezTo>
                    <a:pt x="94936" y="69556"/>
                    <a:pt x="92515" y="68667"/>
                    <a:pt x="90030" y="68667"/>
                  </a:cubicBezTo>
                  <a:cubicBezTo>
                    <a:pt x="89585" y="68667"/>
                    <a:pt x="89137" y="68696"/>
                    <a:pt x="88689" y="68756"/>
                  </a:cubicBezTo>
                  <a:cubicBezTo>
                    <a:pt x="87397" y="68924"/>
                    <a:pt x="85965" y="69514"/>
                    <a:pt x="86106" y="71058"/>
                  </a:cubicBezTo>
                  <a:cubicBezTo>
                    <a:pt x="86218" y="72518"/>
                    <a:pt x="87481" y="73360"/>
                    <a:pt x="88689" y="73922"/>
                  </a:cubicBezTo>
                  <a:cubicBezTo>
                    <a:pt x="91356" y="75129"/>
                    <a:pt x="93770" y="76589"/>
                    <a:pt x="95904" y="78582"/>
                  </a:cubicBezTo>
                  <a:cubicBezTo>
                    <a:pt x="97981" y="80519"/>
                    <a:pt x="99694" y="82849"/>
                    <a:pt x="100873" y="85432"/>
                  </a:cubicBezTo>
                  <a:cubicBezTo>
                    <a:pt x="103231" y="90570"/>
                    <a:pt x="103147" y="96578"/>
                    <a:pt x="100592" y="101603"/>
                  </a:cubicBezTo>
                  <a:cubicBezTo>
                    <a:pt x="99329" y="104046"/>
                    <a:pt x="97504" y="106208"/>
                    <a:pt x="95230" y="107724"/>
                  </a:cubicBezTo>
                  <a:cubicBezTo>
                    <a:pt x="92451" y="109548"/>
                    <a:pt x="89166" y="110447"/>
                    <a:pt x="85881" y="110559"/>
                  </a:cubicBezTo>
                  <a:cubicBezTo>
                    <a:pt x="85699" y="110565"/>
                    <a:pt x="85517" y="110568"/>
                    <a:pt x="85336" y="110568"/>
                  </a:cubicBezTo>
                  <a:cubicBezTo>
                    <a:pt x="81963" y="110568"/>
                    <a:pt x="78682" y="109624"/>
                    <a:pt x="75325" y="109464"/>
                  </a:cubicBezTo>
                  <a:cubicBezTo>
                    <a:pt x="74894" y="109442"/>
                    <a:pt x="74463" y="109431"/>
                    <a:pt x="74031" y="109431"/>
                  </a:cubicBezTo>
                  <a:cubicBezTo>
                    <a:pt x="71174" y="109431"/>
                    <a:pt x="68319" y="109913"/>
                    <a:pt x="65611" y="110840"/>
                  </a:cubicBezTo>
                  <a:cubicBezTo>
                    <a:pt x="64264" y="111317"/>
                    <a:pt x="62944" y="111879"/>
                    <a:pt x="61681" y="112581"/>
                  </a:cubicBezTo>
                  <a:cubicBezTo>
                    <a:pt x="61793" y="110082"/>
                    <a:pt x="61681" y="107611"/>
                    <a:pt x="61119" y="105197"/>
                  </a:cubicBezTo>
                  <a:cubicBezTo>
                    <a:pt x="60417" y="102193"/>
                    <a:pt x="58733" y="99526"/>
                    <a:pt x="58199" y="96494"/>
                  </a:cubicBezTo>
                  <a:cubicBezTo>
                    <a:pt x="57919" y="94837"/>
                    <a:pt x="58171" y="93209"/>
                    <a:pt x="58452" y="91581"/>
                  </a:cubicBezTo>
                  <a:cubicBezTo>
                    <a:pt x="58677" y="90149"/>
                    <a:pt x="58845" y="88717"/>
                    <a:pt x="58929" y="87257"/>
                  </a:cubicBezTo>
                  <a:cubicBezTo>
                    <a:pt x="59098" y="84422"/>
                    <a:pt x="58957" y="81586"/>
                    <a:pt x="58536" y="78750"/>
                  </a:cubicBezTo>
                  <a:cubicBezTo>
                    <a:pt x="57722" y="73079"/>
                    <a:pt x="55729" y="67577"/>
                    <a:pt x="52697" y="62692"/>
                  </a:cubicBezTo>
                  <a:cubicBezTo>
                    <a:pt x="52388" y="62214"/>
                    <a:pt x="52079" y="61737"/>
                    <a:pt x="51742" y="61260"/>
                  </a:cubicBezTo>
                  <a:cubicBezTo>
                    <a:pt x="51939" y="61232"/>
                    <a:pt x="52163" y="61232"/>
                    <a:pt x="52360" y="61204"/>
                  </a:cubicBezTo>
                  <a:cubicBezTo>
                    <a:pt x="52556" y="61176"/>
                    <a:pt x="52697" y="60979"/>
                    <a:pt x="52584" y="60811"/>
                  </a:cubicBezTo>
                  <a:cubicBezTo>
                    <a:pt x="50760" y="57498"/>
                    <a:pt x="48317" y="54522"/>
                    <a:pt x="45425" y="52107"/>
                  </a:cubicBezTo>
                  <a:cubicBezTo>
                    <a:pt x="43966" y="50872"/>
                    <a:pt x="42393" y="49721"/>
                    <a:pt x="41130" y="48261"/>
                  </a:cubicBezTo>
                  <a:cubicBezTo>
                    <a:pt x="39811" y="46745"/>
                    <a:pt x="38912" y="44948"/>
                    <a:pt x="38014" y="43208"/>
                  </a:cubicBezTo>
                  <a:cubicBezTo>
                    <a:pt x="36891" y="40990"/>
                    <a:pt x="35768" y="38800"/>
                    <a:pt x="34645" y="36610"/>
                  </a:cubicBezTo>
                  <a:lnTo>
                    <a:pt x="34617" y="36610"/>
                  </a:lnTo>
                  <a:cubicBezTo>
                    <a:pt x="35010" y="35936"/>
                    <a:pt x="35347" y="35235"/>
                    <a:pt x="35627" y="34505"/>
                  </a:cubicBezTo>
                  <a:cubicBezTo>
                    <a:pt x="36329" y="32680"/>
                    <a:pt x="36413" y="30799"/>
                    <a:pt x="36245" y="28862"/>
                  </a:cubicBezTo>
                  <a:cubicBezTo>
                    <a:pt x="36077" y="26812"/>
                    <a:pt x="35740" y="24763"/>
                    <a:pt x="35655" y="22713"/>
                  </a:cubicBezTo>
                  <a:cubicBezTo>
                    <a:pt x="35571" y="20776"/>
                    <a:pt x="35796" y="18867"/>
                    <a:pt x="36189" y="16986"/>
                  </a:cubicBezTo>
                  <a:cubicBezTo>
                    <a:pt x="36891" y="13392"/>
                    <a:pt x="38070" y="9827"/>
                    <a:pt x="38042" y="6149"/>
                  </a:cubicBezTo>
                  <a:cubicBezTo>
                    <a:pt x="38042" y="5251"/>
                    <a:pt x="37958" y="4380"/>
                    <a:pt x="37817" y="3510"/>
                  </a:cubicBezTo>
                  <a:cubicBezTo>
                    <a:pt x="37677" y="2836"/>
                    <a:pt x="37480" y="2134"/>
                    <a:pt x="37031" y="1573"/>
                  </a:cubicBezTo>
                  <a:cubicBezTo>
                    <a:pt x="36707" y="1148"/>
                    <a:pt x="36226" y="857"/>
                    <a:pt x="35670" y="857"/>
                  </a:cubicBezTo>
                  <a:cubicBezTo>
                    <a:pt x="35601" y="857"/>
                    <a:pt x="35530" y="862"/>
                    <a:pt x="35459" y="871"/>
                  </a:cubicBezTo>
                  <a:cubicBezTo>
                    <a:pt x="35431" y="871"/>
                    <a:pt x="35375" y="899"/>
                    <a:pt x="35319" y="899"/>
                  </a:cubicBezTo>
                  <a:cubicBezTo>
                    <a:pt x="35270" y="862"/>
                    <a:pt x="35210" y="842"/>
                    <a:pt x="35149" y="842"/>
                  </a:cubicBezTo>
                  <a:cubicBezTo>
                    <a:pt x="35070" y="842"/>
                    <a:pt x="34989" y="876"/>
                    <a:pt x="34926" y="955"/>
                  </a:cubicBezTo>
                  <a:cubicBezTo>
                    <a:pt x="34897" y="1011"/>
                    <a:pt x="34869" y="1039"/>
                    <a:pt x="34841" y="1096"/>
                  </a:cubicBezTo>
                  <a:cubicBezTo>
                    <a:pt x="34364" y="1348"/>
                    <a:pt x="33971" y="1798"/>
                    <a:pt x="33606" y="2191"/>
                  </a:cubicBezTo>
                  <a:cubicBezTo>
                    <a:pt x="31276" y="4633"/>
                    <a:pt x="29283" y="7384"/>
                    <a:pt x="27682" y="10332"/>
                  </a:cubicBezTo>
                  <a:cubicBezTo>
                    <a:pt x="27626" y="10332"/>
                    <a:pt x="27598" y="10332"/>
                    <a:pt x="27570" y="10360"/>
                  </a:cubicBezTo>
                  <a:cubicBezTo>
                    <a:pt x="26419" y="11118"/>
                    <a:pt x="25156" y="11680"/>
                    <a:pt x="23780" y="11933"/>
                  </a:cubicBezTo>
                  <a:cubicBezTo>
                    <a:pt x="22292" y="12185"/>
                    <a:pt x="20720" y="12129"/>
                    <a:pt x="19176" y="12157"/>
                  </a:cubicBezTo>
                  <a:cubicBezTo>
                    <a:pt x="18437" y="12172"/>
                    <a:pt x="17660" y="12231"/>
                    <a:pt x="16889" y="12231"/>
                  </a:cubicBezTo>
                  <a:cubicBezTo>
                    <a:pt x="16166" y="12231"/>
                    <a:pt x="15447" y="12179"/>
                    <a:pt x="14768" y="11989"/>
                  </a:cubicBezTo>
                  <a:cubicBezTo>
                    <a:pt x="13561" y="11624"/>
                    <a:pt x="12494" y="10866"/>
                    <a:pt x="11202" y="10613"/>
                  </a:cubicBezTo>
                  <a:cubicBezTo>
                    <a:pt x="10220" y="8030"/>
                    <a:pt x="8844" y="5560"/>
                    <a:pt x="7160" y="3370"/>
                  </a:cubicBezTo>
                  <a:cubicBezTo>
                    <a:pt x="6598" y="2640"/>
                    <a:pt x="6009" y="1966"/>
                    <a:pt x="5391" y="1292"/>
                  </a:cubicBezTo>
                  <a:cubicBezTo>
                    <a:pt x="4829" y="703"/>
                    <a:pt x="4156" y="141"/>
                    <a:pt x="3313" y="29"/>
                  </a:cubicBezTo>
                  <a:cubicBezTo>
                    <a:pt x="3192" y="10"/>
                    <a:pt x="3070" y="1"/>
                    <a:pt x="29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3"/>
            <p:cNvSpPr/>
            <p:nvPr/>
          </p:nvSpPr>
          <p:spPr>
            <a:xfrm>
              <a:off x="3768225" y="3558075"/>
              <a:ext cx="299000" cy="307325"/>
            </a:xfrm>
            <a:custGeom>
              <a:avLst/>
              <a:gdLst/>
              <a:ahLst/>
              <a:cxnLst/>
              <a:rect l="l" t="t" r="r" b="b"/>
              <a:pathLst>
                <a:path w="11960" h="12293" extrusionOk="0">
                  <a:moveTo>
                    <a:pt x="10593" y="1"/>
                  </a:moveTo>
                  <a:cubicBezTo>
                    <a:pt x="6095" y="1"/>
                    <a:pt x="1008" y="2831"/>
                    <a:pt x="253" y="7548"/>
                  </a:cubicBezTo>
                  <a:cubicBezTo>
                    <a:pt x="0" y="9036"/>
                    <a:pt x="140" y="10552"/>
                    <a:pt x="253" y="12040"/>
                  </a:cubicBezTo>
                  <a:cubicBezTo>
                    <a:pt x="267" y="12208"/>
                    <a:pt x="407" y="12292"/>
                    <a:pt x="541" y="12292"/>
                  </a:cubicBezTo>
                  <a:cubicBezTo>
                    <a:pt x="674" y="12292"/>
                    <a:pt x="800" y="12208"/>
                    <a:pt x="786" y="12040"/>
                  </a:cubicBezTo>
                  <a:cubicBezTo>
                    <a:pt x="646" y="10439"/>
                    <a:pt x="505" y="8755"/>
                    <a:pt x="870" y="7183"/>
                  </a:cubicBezTo>
                  <a:cubicBezTo>
                    <a:pt x="1207" y="5582"/>
                    <a:pt x="2162" y="4263"/>
                    <a:pt x="3369" y="3196"/>
                  </a:cubicBezTo>
                  <a:cubicBezTo>
                    <a:pt x="5352" y="1461"/>
                    <a:pt x="7969" y="536"/>
                    <a:pt x="10583" y="536"/>
                  </a:cubicBezTo>
                  <a:cubicBezTo>
                    <a:pt x="10930" y="536"/>
                    <a:pt x="11277" y="552"/>
                    <a:pt x="11623" y="585"/>
                  </a:cubicBezTo>
                  <a:cubicBezTo>
                    <a:pt x="11632" y="586"/>
                    <a:pt x="11641" y="586"/>
                    <a:pt x="11650" y="586"/>
                  </a:cubicBezTo>
                  <a:cubicBezTo>
                    <a:pt x="11960" y="586"/>
                    <a:pt x="11951" y="106"/>
                    <a:pt x="11623" y="52"/>
                  </a:cubicBezTo>
                  <a:cubicBezTo>
                    <a:pt x="11285" y="18"/>
                    <a:pt x="10941" y="1"/>
                    <a:pt x="105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3"/>
            <p:cNvSpPr/>
            <p:nvPr/>
          </p:nvSpPr>
          <p:spPr>
            <a:xfrm>
              <a:off x="3344100" y="4169925"/>
              <a:ext cx="215000" cy="44825"/>
            </a:xfrm>
            <a:custGeom>
              <a:avLst/>
              <a:gdLst/>
              <a:ahLst/>
              <a:cxnLst/>
              <a:rect l="l" t="t" r="r" b="b"/>
              <a:pathLst>
                <a:path w="8600" h="1793" extrusionOk="0">
                  <a:moveTo>
                    <a:pt x="4543" y="0"/>
                  </a:moveTo>
                  <a:cubicBezTo>
                    <a:pt x="4462" y="0"/>
                    <a:pt x="4382" y="1"/>
                    <a:pt x="4303" y="3"/>
                  </a:cubicBezTo>
                  <a:cubicBezTo>
                    <a:pt x="2844" y="31"/>
                    <a:pt x="1412" y="424"/>
                    <a:pt x="233" y="1294"/>
                  </a:cubicBezTo>
                  <a:cubicBezTo>
                    <a:pt x="0" y="1457"/>
                    <a:pt x="133" y="1792"/>
                    <a:pt x="345" y="1792"/>
                  </a:cubicBezTo>
                  <a:cubicBezTo>
                    <a:pt x="389" y="1792"/>
                    <a:pt x="437" y="1777"/>
                    <a:pt x="485" y="1743"/>
                  </a:cubicBezTo>
                  <a:cubicBezTo>
                    <a:pt x="1552" y="957"/>
                    <a:pt x="2844" y="564"/>
                    <a:pt x="4163" y="536"/>
                  </a:cubicBezTo>
                  <a:cubicBezTo>
                    <a:pt x="4271" y="532"/>
                    <a:pt x="4378" y="529"/>
                    <a:pt x="4486" y="529"/>
                  </a:cubicBezTo>
                  <a:cubicBezTo>
                    <a:pt x="5024" y="529"/>
                    <a:pt x="5562" y="588"/>
                    <a:pt x="6100" y="705"/>
                  </a:cubicBezTo>
                  <a:cubicBezTo>
                    <a:pt x="6802" y="845"/>
                    <a:pt x="7504" y="1013"/>
                    <a:pt x="8037" y="1519"/>
                  </a:cubicBezTo>
                  <a:cubicBezTo>
                    <a:pt x="8093" y="1568"/>
                    <a:pt x="8154" y="1589"/>
                    <a:pt x="8213" y="1589"/>
                  </a:cubicBezTo>
                  <a:cubicBezTo>
                    <a:pt x="8421" y="1589"/>
                    <a:pt x="8599" y="1329"/>
                    <a:pt x="8402" y="1154"/>
                  </a:cubicBezTo>
                  <a:cubicBezTo>
                    <a:pt x="7450" y="229"/>
                    <a:pt x="5851" y="0"/>
                    <a:pt x="4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3"/>
            <p:cNvSpPr/>
            <p:nvPr/>
          </p:nvSpPr>
          <p:spPr>
            <a:xfrm>
              <a:off x="2871225" y="2222150"/>
              <a:ext cx="19675" cy="52900"/>
            </a:xfrm>
            <a:custGeom>
              <a:avLst/>
              <a:gdLst/>
              <a:ahLst/>
              <a:cxnLst/>
              <a:rect l="l" t="t" r="r" b="b"/>
              <a:pathLst>
                <a:path w="787" h="2116" extrusionOk="0">
                  <a:moveTo>
                    <a:pt x="508" y="1"/>
                  </a:moveTo>
                  <a:cubicBezTo>
                    <a:pt x="387" y="1"/>
                    <a:pt x="278" y="81"/>
                    <a:pt x="253" y="203"/>
                  </a:cubicBezTo>
                  <a:cubicBezTo>
                    <a:pt x="57" y="736"/>
                    <a:pt x="1" y="1298"/>
                    <a:pt x="57" y="1859"/>
                  </a:cubicBezTo>
                  <a:cubicBezTo>
                    <a:pt x="82" y="1987"/>
                    <a:pt x="155" y="2116"/>
                    <a:pt x="295" y="2116"/>
                  </a:cubicBezTo>
                  <a:cubicBezTo>
                    <a:pt x="309" y="2116"/>
                    <a:pt x="323" y="2114"/>
                    <a:pt x="338" y="2112"/>
                  </a:cubicBezTo>
                  <a:cubicBezTo>
                    <a:pt x="450" y="2112"/>
                    <a:pt x="618" y="2000"/>
                    <a:pt x="590" y="1859"/>
                  </a:cubicBezTo>
                  <a:cubicBezTo>
                    <a:pt x="562" y="1607"/>
                    <a:pt x="562" y="1326"/>
                    <a:pt x="590" y="1073"/>
                  </a:cubicBezTo>
                  <a:cubicBezTo>
                    <a:pt x="590" y="1017"/>
                    <a:pt x="590" y="989"/>
                    <a:pt x="590" y="933"/>
                  </a:cubicBezTo>
                  <a:cubicBezTo>
                    <a:pt x="618" y="849"/>
                    <a:pt x="618" y="792"/>
                    <a:pt x="646" y="736"/>
                  </a:cubicBezTo>
                  <a:cubicBezTo>
                    <a:pt x="674" y="596"/>
                    <a:pt x="702" y="484"/>
                    <a:pt x="759" y="343"/>
                  </a:cubicBezTo>
                  <a:cubicBezTo>
                    <a:pt x="787" y="203"/>
                    <a:pt x="702" y="34"/>
                    <a:pt x="562" y="6"/>
                  </a:cubicBezTo>
                  <a:cubicBezTo>
                    <a:pt x="544" y="3"/>
                    <a:pt x="526" y="1"/>
                    <a:pt x="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3"/>
            <p:cNvSpPr/>
            <p:nvPr/>
          </p:nvSpPr>
          <p:spPr>
            <a:xfrm>
              <a:off x="2895100" y="2235450"/>
              <a:ext cx="19675" cy="44525"/>
            </a:xfrm>
            <a:custGeom>
              <a:avLst/>
              <a:gdLst/>
              <a:ahLst/>
              <a:cxnLst/>
              <a:rect l="l" t="t" r="r" b="b"/>
              <a:pathLst>
                <a:path w="787" h="1781" extrusionOk="0">
                  <a:moveTo>
                    <a:pt x="490" y="1"/>
                  </a:moveTo>
                  <a:cubicBezTo>
                    <a:pt x="402" y="1"/>
                    <a:pt x="315" y="34"/>
                    <a:pt x="281" y="120"/>
                  </a:cubicBezTo>
                  <a:cubicBezTo>
                    <a:pt x="84" y="569"/>
                    <a:pt x="0" y="1047"/>
                    <a:pt x="56" y="1524"/>
                  </a:cubicBezTo>
                  <a:cubicBezTo>
                    <a:pt x="56" y="1652"/>
                    <a:pt x="150" y="1780"/>
                    <a:pt x="273" y="1780"/>
                  </a:cubicBezTo>
                  <a:cubicBezTo>
                    <a:pt x="285" y="1780"/>
                    <a:pt x="297" y="1779"/>
                    <a:pt x="309" y="1776"/>
                  </a:cubicBezTo>
                  <a:cubicBezTo>
                    <a:pt x="449" y="1776"/>
                    <a:pt x="590" y="1664"/>
                    <a:pt x="562" y="1524"/>
                  </a:cubicBezTo>
                  <a:cubicBezTo>
                    <a:pt x="562" y="1412"/>
                    <a:pt x="562" y="1299"/>
                    <a:pt x="562" y="1215"/>
                  </a:cubicBezTo>
                  <a:cubicBezTo>
                    <a:pt x="562" y="1159"/>
                    <a:pt x="562" y="1103"/>
                    <a:pt x="562" y="1047"/>
                  </a:cubicBezTo>
                  <a:cubicBezTo>
                    <a:pt x="562" y="1018"/>
                    <a:pt x="562" y="990"/>
                    <a:pt x="562" y="990"/>
                  </a:cubicBezTo>
                  <a:cubicBezTo>
                    <a:pt x="562" y="962"/>
                    <a:pt x="562" y="962"/>
                    <a:pt x="562" y="962"/>
                  </a:cubicBezTo>
                  <a:cubicBezTo>
                    <a:pt x="562" y="962"/>
                    <a:pt x="590" y="962"/>
                    <a:pt x="590" y="934"/>
                  </a:cubicBezTo>
                  <a:cubicBezTo>
                    <a:pt x="590" y="850"/>
                    <a:pt x="618" y="738"/>
                    <a:pt x="646" y="653"/>
                  </a:cubicBezTo>
                  <a:cubicBezTo>
                    <a:pt x="646" y="597"/>
                    <a:pt x="674" y="541"/>
                    <a:pt x="702" y="485"/>
                  </a:cubicBezTo>
                  <a:cubicBezTo>
                    <a:pt x="702" y="485"/>
                    <a:pt x="702" y="457"/>
                    <a:pt x="730" y="429"/>
                  </a:cubicBezTo>
                  <a:cubicBezTo>
                    <a:pt x="730" y="401"/>
                    <a:pt x="730" y="401"/>
                    <a:pt x="730" y="401"/>
                  </a:cubicBezTo>
                  <a:cubicBezTo>
                    <a:pt x="786" y="260"/>
                    <a:pt x="786" y="92"/>
                    <a:pt x="646" y="36"/>
                  </a:cubicBezTo>
                  <a:cubicBezTo>
                    <a:pt x="602" y="14"/>
                    <a:pt x="546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3"/>
            <p:cNvSpPr/>
            <p:nvPr/>
          </p:nvSpPr>
          <p:spPr>
            <a:xfrm>
              <a:off x="2898600" y="2187900"/>
              <a:ext cx="13350" cy="21075"/>
            </a:xfrm>
            <a:custGeom>
              <a:avLst/>
              <a:gdLst/>
              <a:ahLst/>
              <a:cxnLst/>
              <a:rect l="l" t="t" r="r" b="b"/>
              <a:pathLst>
                <a:path w="534" h="843" extrusionOk="0">
                  <a:moveTo>
                    <a:pt x="281" y="1"/>
                  </a:moveTo>
                  <a:cubicBezTo>
                    <a:pt x="225" y="1"/>
                    <a:pt x="141" y="1"/>
                    <a:pt x="85" y="57"/>
                  </a:cubicBezTo>
                  <a:cubicBezTo>
                    <a:pt x="85" y="85"/>
                    <a:pt x="57" y="113"/>
                    <a:pt x="57" y="113"/>
                  </a:cubicBezTo>
                  <a:cubicBezTo>
                    <a:pt x="29" y="169"/>
                    <a:pt x="29" y="197"/>
                    <a:pt x="29" y="253"/>
                  </a:cubicBezTo>
                  <a:cubicBezTo>
                    <a:pt x="1" y="366"/>
                    <a:pt x="1" y="450"/>
                    <a:pt x="1" y="562"/>
                  </a:cubicBezTo>
                  <a:cubicBezTo>
                    <a:pt x="1" y="618"/>
                    <a:pt x="1" y="646"/>
                    <a:pt x="29" y="674"/>
                  </a:cubicBezTo>
                  <a:cubicBezTo>
                    <a:pt x="29" y="703"/>
                    <a:pt x="57" y="731"/>
                    <a:pt x="85" y="759"/>
                  </a:cubicBezTo>
                  <a:cubicBezTo>
                    <a:pt x="113" y="787"/>
                    <a:pt x="141" y="787"/>
                    <a:pt x="169" y="815"/>
                  </a:cubicBezTo>
                  <a:cubicBezTo>
                    <a:pt x="197" y="815"/>
                    <a:pt x="225" y="843"/>
                    <a:pt x="281" y="843"/>
                  </a:cubicBezTo>
                  <a:cubicBezTo>
                    <a:pt x="337" y="843"/>
                    <a:pt x="422" y="815"/>
                    <a:pt x="450" y="759"/>
                  </a:cubicBezTo>
                  <a:cubicBezTo>
                    <a:pt x="478" y="731"/>
                    <a:pt x="478" y="731"/>
                    <a:pt x="506" y="703"/>
                  </a:cubicBezTo>
                  <a:cubicBezTo>
                    <a:pt x="534" y="674"/>
                    <a:pt x="534" y="618"/>
                    <a:pt x="534" y="562"/>
                  </a:cubicBezTo>
                  <a:cubicBezTo>
                    <a:pt x="534" y="450"/>
                    <a:pt x="534" y="366"/>
                    <a:pt x="534" y="253"/>
                  </a:cubicBezTo>
                  <a:cubicBezTo>
                    <a:pt x="534" y="225"/>
                    <a:pt x="534" y="169"/>
                    <a:pt x="534" y="141"/>
                  </a:cubicBezTo>
                  <a:cubicBezTo>
                    <a:pt x="506" y="113"/>
                    <a:pt x="506" y="85"/>
                    <a:pt x="478" y="57"/>
                  </a:cubicBezTo>
                  <a:cubicBezTo>
                    <a:pt x="450" y="29"/>
                    <a:pt x="422" y="29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3"/>
            <p:cNvSpPr/>
            <p:nvPr/>
          </p:nvSpPr>
          <p:spPr>
            <a:xfrm>
              <a:off x="2867025" y="2380925"/>
              <a:ext cx="14750" cy="45025"/>
            </a:xfrm>
            <a:custGeom>
              <a:avLst/>
              <a:gdLst/>
              <a:ahLst/>
              <a:cxnLst/>
              <a:rect l="l" t="t" r="r" b="b"/>
              <a:pathLst>
                <a:path w="590" h="1801" extrusionOk="0">
                  <a:moveTo>
                    <a:pt x="309" y="0"/>
                  </a:moveTo>
                  <a:cubicBezTo>
                    <a:pt x="169" y="28"/>
                    <a:pt x="56" y="113"/>
                    <a:pt x="56" y="281"/>
                  </a:cubicBezTo>
                  <a:lnTo>
                    <a:pt x="0" y="1544"/>
                  </a:lnTo>
                  <a:cubicBezTo>
                    <a:pt x="0" y="1672"/>
                    <a:pt x="94" y="1801"/>
                    <a:pt x="217" y="1801"/>
                  </a:cubicBezTo>
                  <a:cubicBezTo>
                    <a:pt x="229" y="1801"/>
                    <a:pt x="241" y="1799"/>
                    <a:pt x="253" y="1797"/>
                  </a:cubicBezTo>
                  <a:cubicBezTo>
                    <a:pt x="421" y="1797"/>
                    <a:pt x="534" y="1685"/>
                    <a:pt x="534" y="1544"/>
                  </a:cubicBezTo>
                  <a:lnTo>
                    <a:pt x="562" y="281"/>
                  </a:lnTo>
                  <a:cubicBezTo>
                    <a:pt x="590" y="141"/>
                    <a:pt x="449" y="0"/>
                    <a:pt x="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3"/>
            <p:cNvSpPr/>
            <p:nvPr/>
          </p:nvSpPr>
          <p:spPr>
            <a:xfrm>
              <a:off x="2895100" y="2398325"/>
              <a:ext cx="18275" cy="33150"/>
            </a:xfrm>
            <a:custGeom>
              <a:avLst/>
              <a:gdLst/>
              <a:ahLst/>
              <a:cxnLst/>
              <a:rect l="l" t="t" r="r" b="b"/>
              <a:pathLst>
                <a:path w="731" h="1326" extrusionOk="0">
                  <a:moveTo>
                    <a:pt x="392" y="1"/>
                  </a:moveTo>
                  <a:cubicBezTo>
                    <a:pt x="374" y="1"/>
                    <a:pt x="355" y="2"/>
                    <a:pt x="337" y="6"/>
                  </a:cubicBezTo>
                  <a:cubicBezTo>
                    <a:pt x="225" y="62"/>
                    <a:pt x="112" y="203"/>
                    <a:pt x="169" y="343"/>
                  </a:cubicBezTo>
                  <a:cubicBezTo>
                    <a:pt x="169" y="371"/>
                    <a:pt x="169" y="371"/>
                    <a:pt x="169" y="399"/>
                  </a:cubicBezTo>
                  <a:cubicBezTo>
                    <a:pt x="197" y="483"/>
                    <a:pt x="197" y="540"/>
                    <a:pt x="169" y="596"/>
                  </a:cubicBezTo>
                  <a:cubicBezTo>
                    <a:pt x="169" y="652"/>
                    <a:pt x="169" y="708"/>
                    <a:pt x="141" y="764"/>
                  </a:cubicBezTo>
                  <a:cubicBezTo>
                    <a:pt x="112" y="820"/>
                    <a:pt x="84" y="876"/>
                    <a:pt x="28" y="905"/>
                  </a:cubicBezTo>
                  <a:cubicBezTo>
                    <a:pt x="56" y="905"/>
                    <a:pt x="56" y="876"/>
                    <a:pt x="84" y="876"/>
                  </a:cubicBezTo>
                  <a:cubicBezTo>
                    <a:pt x="28" y="933"/>
                    <a:pt x="0" y="989"/>
                    <a:pt x="0" y="1073"/>
                  </a:cubicBezTo>
                  <a:cubicBezTo>
                    <a:pt x="0" y="1129"/>
                    <a:pt x="28" y="1213"/>
                    <a:pt x="84" y="1241"/>
                  </a:cubicBezTo>
                  <a:cubicBezTo>
                    <a:pt x="112" y="1298"/>
                    <a:pt x="197" y="1326"/>
                    <a:pt x="253" y="1326"/>
                  </a:cubicBezTo>
                  <a:cubicBezTo>
                    <a:pt x="337" y="1326"/>
                    <a:pt x="393" y="1298"/>
                    <a:pt x="449" y="1241"/>
                  </a:cubicBezTo>
                  <a:cubicBezTo>
                    <a:pt x="562" y="1101"/>
                    <a:pt x="646" y="933"/>
                    <a:pt x="702" y="736"/>
                  </a:cubicBezTo>
                  <a:cubicBezTo>
                    <a:pt x="730" y="568"/>
                    <a:pt x="730" y="371"/>
                    <a:pt x="674" y="203"/>
                  </a:cubicBezTo>
                  <a:cubicBezTo>
                    <a:pt x="650" y="80"/>
                    <a:pt x="519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3"/>
            <p:cNvSpPr/>
            <p:nvPr/>
          </p:nvSpPr>
          <p:spPr>
            <a:xfrm>
              <a:off x="2872625" y="2460925"/>
              <a:ext cx="14075" cy="25300"/>
            </a:xfrm>
            <a:custGeom>
              <a:avLst/>
              <a:gdLst/>
              <a:ahLst/>
              <a:cxnLst/>
              <a:rect l="l" t="t" r="r" b="b"/>
              <a:pathLst>
                <a:path w="563" h="1012" extrusionOk="0">
                  <a:moveTo>
                    <a:pt x="282" y="1"/>
                  </a:moveTo>
                  <a:cubicBezTo>
                    <a:pt x="225" y="1"/>
                    <a:pt x="141" y="29"/>
                    <a:pt x="113" y="85"/>
                  </a:cubicBezTo>
                  <a:cubicBezTo>
                    <a:pt x="57" y="113"/>
                    <a:pt x="29" y="197"/>
                    <a:pt x="29" y="253"/>
                  </a:cubicBezTo>
                  <a:cubicBezTo>
                    <a:pt x="29" y="422"/>
                    <a:pt x="1" y="590"/>
                    <a:pt x="1" y="731"/>
                  </a:cubicBezTo>
                  <a:cubicBezTo>
                    <a:pt x="1" y="815"/>
                    <a:pt x="29" y="871"/>
                    <a:pt x="85" y="927"/>
                  </a:cubicBezTo>
                  <a:cubicBezTo>
                    <a:pt x="141" y="955"/>
                    <a:pt x="197" y="1011"/>
                    <a:pt x="282" y="1011"/>
                  </a:cubicBezTo>
                  <a:cubicBezTo>
                    <a:pt x="338" y="983"/>
                    <a:pt x="394" y="983"/>
                    <a:pt x="450" y="927"/>
                  </a:cubicBezTo>
                  <a:cubicBezTo>
                    <a:pt x="506" y="871"/>
                    <a:pt x="534" y="815"/>
                    <a:pt x="534" y="731"/>
                  </a:cubicBezTo>
                  <a:cubicBezTo>
                    <a:pt x="534" y="590"/>
                    <a:pt x="534" y="422"/>
                    <a:pt x="562" y="253"/>
                  </a:cubicBezTo>
                  <a:cubicBezTo>
                    <a:pt x="562" y="197"/>
                    <a:pt x="506" y="113"/>
                    <a:pt x="478" y="85"/>
                  </a:cubicBezTo>
                  <a:cubicBezTo>
                    <a:pt x="422" y="29"/>
                    <a:pt x="366" y="1"/>
                    <a:pt x="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3"/>
            <p:cNvSpPr/>
            <p:nvPr/>
          </p:nvSpPr>
          <p:spPr>
            <a:xfrm>
              <a:off x="3905775" y="2558050"/>
              <a:ext cx="40750" cy="46375"/>
            </a:xfrm>
            <a:custGeom>
              <a:avLst/>
              <a:gdLst/>
              <a:ahLst/>
              <a:cxnLst/>
              <a:rect l="l" t="t" r="r" b="b"/>
              <a:pathLst>
                <a:path w="1630" h="1855" extrusionOk="0">
                  <a:moveTo>
                    <a:pt x="295" y="0"/>
                  </a:moveTo>
                  <a:cubicBezTo>
                    <a:pt x="230" y="0"/>
                    <a:pt x="165" y="22"/>
                    <a:pt x="113" y="74"/>
                  </a:cubicBezTo>
                  <a:cubicBezTo>
                    <a:pt x="29" y="159"/>
                    <a:pt x="1" y="355"/>
                    <a:pt x="113" y="439"/>
                  </a:cubicBezTo>
                  <a:cubicBezTo>
                    <a:pt x="225" y="524"/>
                    <a:pt x="338" y="608"/>
                    <a:pt x="422" y="720"/>
                  </a:cubicBezTo>
                  <a:cubicBezTo>
                    <a:pt x="478" y="748"/>
                    <a:pt x="534" y="804"/>
                    <a:pt x="562" y="860"/>
                  </a:cubicBezTo>
                  <a:cubicBezTo>
                    <a:pt x="590" y="888"/>
                    <a:pt x="618" y="917"/>
                    <a:pt x="646" y="945"/>
                  </a:cubicBezTo>
                  <a:cubicBezTo>
                    <a:pt x="646" y="945"/>
                    <a:pt x="646" y="973"/>
                    <a:pt x="674" y="973"/>
                  </a:cubicBezTo>
                  <a:cubicBezTo>
                    <a:pt x="674" y="973"/>
                    <a:pt x="674" y="973"/>
                    <a:pt x="674" y="1001"/>
                  </a:cubicBezTo>
                  <a:cubicBezTo>
                    <a:pt x="759" y="1085"/>
                    <a:pt x="843" y="1197"/>
                    <a:pt x="899" y="1338"/>
                  </a:cubicBezTo>
                  <a:cubicBezTo>
                    <a:pt x="927" y="1394"/>
                    <a:pt x="955" y="1450"/>
                    <a:pt x="983" y="1506"/>
                  </a:cubicBezTo>
                  <a:cubicBezTo>
                    <a:pt x="1011" y="1534"/>
                    <a:pt x="1039" y="1562"/>
                    <a:pt x="1039" y="1590"/>
                  </a:cubicBezTo>
                  <a:cubicBezTo>
                    <a:pt x="1039" y="1618"/>
                    <a:pt x="1068" y="1618"/>
                    <a:pt x="1068" y="1646"/>
                  </a:cubicBezTo>
                  <a:cubicBezTo>
                    <a:pt x="1096" y="1731"/>
                    <a:pt x="1124" y="1787"/>
                    <a:pt x="1180" y="1815"/>
                  </a:cubicBezTo>
                  <a:cubicBezTo>
                    <a:pt x="1220" y="1835"/>
                    <a:pt x="1273" y="1855"/>
                    <a:pt x="1331" y="1855"/>
                  </a:cubicBezTo>
                  <a:cubicBezTo>
                    <a:pt x="1355" y="1855"/>
                    <a:pt x="1380" y="1851"/>
                    <a:pt x="1404" y="1843"/>
                  </a:cubicBezTo>
                  <a:cubicBezTo>
                    <a:pt x="1517" y="1815"/>
                    <a:pt x="1629" y="1646"/>
                    <a:pt x="1573" y="1506"/>
                  </a:cubicBezTo>
                  <a:cubicBezTo>
                    <a:pt x="1348" y="945"/>
                    <a:pt x="983" y="439"/>
                    <a:pt x="506" y="74"/>
                  </a:cubicBezTo>
                  <a:cubicBezTo>
                    <a:pt x="446" y="29"/>
                    <a:pt x="370" y="0"/>
                    <a:pt x="2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3"/>
            <p:cNvSpPr/>
            <p:nvPr/>
          </p:nvSpPr>
          <p:spPr>
            <a:xfrm>
              <a:off x="3905075" y="2597625"/>
              <a:ext cx="33025" cy="33350"/>
            </a:xfrm>
            <a:custGeom>
              <a:avLst/>
              <a:gdLst/>
              <a:ahLst/>
              <a:cxnLst/>
              <a:rect l="l" t="t" r="r" b="b"/>
              <a:pathLst>
                <a:path w="1321" h="1334" extrusionOk="0">
                  <a:moveTo>
                    <a:pt x="281" y="0"/>
                  </a:moveTo>
                  <a:cubicBezTo>
                    <a:pt x="211" y="0"/>
                    <a:pt x="141" y="21"/>
                    <a:pt x="85" y="63"/>
                  </a:cubicBezTo>
                  <a:cubicBezTo>
                    <a:pt x="1" y="176"/>
                    <a:pt x="1" y="344"/>
                    <a:pt x="85" y="428"/>
                  </a:cubicBezTo>
                  <a:cubicBezTo>
                    <a:pt x="338" y="709"/>
                    <a:pt x="618" y="990"/>
                    <a:pt x="871" y="1271"/>
                  </a:cubicBezTo>
                  <a:cubicBezTo>
                    <a:pt x="913" y="1313"/>
                    <a:pt x="976" y="1334"/>
                    <a:pt x="1043" y="1334"/>
                  </a:cubicBezTo>
                  <a:cubicBezTo>
                    <a:pt x="1110" y="1334"/>
                    <a:pt x="1180" y="1313"/>
                    <a:pt x="1236" y="1271"/>
                  </a:cubicBezTo>
                  <a:cubicBezTo>
                    <a:pt x="1320" y="1158"/>
                    <a:pt x="1320" y="990"/>
                    <a:pt x="1236" y="906"/>
                  </a:cubicBezTo>
                  <a:cubicBezTo>
                    <a:pt x="983" y="625"/>
                    <a:pt x="731" y="344"/>
                    <a:pt x="478" y="63"/>
                  </a:cubicBezTo>
                  <a:cubicBezTo>
                    <a:pt x="422" y="21"/>
                    <a:pt x="352" y="0"/>
                    <a:pt x="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3"/>
            <p:cNvSpPr/>
            <p:nvPr/>
          </p:nvSpPr>
          <p:spPr>
            <a:xfrm>
              <a:off x="3940875" y="2563650"/>
              <a:ext cx="17575" cy="25325"/>
            </a:xfrm>
            <a:custGeom>
              <a:avLst/>
              <a:gdLst/>
              <a:ahLst/>
              <a:cxnLst/>
              <a:rect l="l" t="t" r="r" b="b"/>
              <a:pathLst>
                <a:path w="703" h="1013" extrusionOk="0">
                  <a:moveTo>
                    <a:pt x="305" y="0"/>
                  </a:moveTo>
                  <a:cubicBezTo>
                    <a:pt x="276" y="0"/>
                    <a:pt x="248" y="7"/>
                    <a:pt x="225" y="19"/>
                  </a:cubicBezTo>
                  <a:cubicBezTo>
                    <a:pt x="141" y="19"/>
                    <a:pt x="85" y="75"/>
                    <a:pt x="57" y="131"/>
                  </a:cubicBezTo>
                  <a:cubicBezTo>
                    <a:pt x="29" y="187"/>
                    <a:pt x="0" y="271"/>
                    <a:pt x="29" y="328"/>
                  </a:cubicBezTo>
                  <a:cubicBezTo>
                    <a:pt x="85" y="496"/>
                    <a:pt x="113" y="664"/>
                    <a:pt x="169" y="805"/>
                  </a:cubicBezTo>
                  <a:cubicBezTo>
                    <a:pt x="197" y="889"/>
                    <a:pt x="225" y="945"/>
                    <a:pt x="281" y="973"/>
                  </a:cubicBezTo>
                  <a:cubicBezTo>
                    <a:pt x="321" y="993"/>
                    <a:pt x="375" y="1013"/>
                    <a:pt x="432" y="1013"/>
                  </a:cubicBezTo>
                  <a:cubicBezTo>
                    <a:pt x="456" y="1013"/>
                    <a:pt x="481" y="1010"/>
                    <a:pt x="506" y="1001"/>
                  </a:cubicBezTo>
                  <a:cubicBezTo>
                    <a:pt x="562" y="973"/>
                    <a:pt x="618" y="945"/>
                    <a:pt x="646" y="861"/>
                  </a:cubicBezTo>
                  <a:cubicBezTo>
                    <a:pt x="674" y="805"/>
                    <a:pt x="702" y="749"/>
                    <a:pt x="674" y="664"/>
                  </a:cubicBezTo>
                  <a:cubicBezTo>
                    <a:pt x="618" y="524"/>
                    <a:pt x="590" y="356"/>
                    <a:pt x="534" y="187"/>
                  </a:cubicBezTo>
                  <a:cubicBezTo>
                    <a:pt x="506" y="131"/>
                    <a:pt x="478" y="75"/>
                    <a:pt x="422" y="47"/>
                  </a:cubicBezTo>
                  <a:cubicBezTo>
                    <a:pt x="389" y="14"/>
                    <a:pt x="346" y="0"/>
                    <a:pt x="3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3"/>
            <p:cNvSpPr/>
            <p:nvPr/>
          </p:nvSpPr>
          <p:spPr>
            <a:xfrm>
              <a:off x="3880525" y="2505400"/>
              <a:ext cx="28800" cy="22225"/>
            </a:xfrm>
            <a:custGeom>
              <a:avLst/>
              <a:gdLst/>
              <a:ahLst/>
              <a:cxnLst/>
              <a:rect l="l" t="t" r="r" b="b"/>
              <a:pathLst>
                <a:path w="1152" h="889" extrusionOk="0">
                  <a:moveTo>
                    <a:pt x="262" y="0"/>
                  </a:moveTo>
                  <a:cubicBezTo>
                    <a:pt x="216" y="0"/>
                    <a:pt x="173" y="14"/>
                    <a:pt x="140" y="47"/>
                  </a:cubicBezTo>
                  <a:cubicBezTo>
                    <a:pt x="84" y="75"/>
                    <a:pt x="56" y="131"/>
                    <a:pt x="28" y="187"/>
                  </a:cubicBezTo>
                  <a:cubicBezTo>
                    <a:pt x="0" y="271"/>
                    <a:pt x="28" y="327"/>
                    <a:pt x="56" y="384"/>
                  </a:cubicBezTo>
                  <a:cubicBezTo>
                    <a:pt x="140" y="552"/>
                    <a:pt x="253" y="664"/>
                    <a:pt x="393" y="748"/>
                  </a:cubicBezTo>
                  <a:cubicBezTo>
                    <a:pt x="562" y="833"/>
                    <a:pt x="730" y="889"/>
                    <a:pt x="898" y="889"/>
                  </a:cubicBezTo>
                  <a:cubicBezTo>
                    <a:pt x="955" y="861"/>
                    <a:pt x="1039" y="861"/>
                    <a:pt x="1095" y="805"/>
                  </a:cubicBezTo>
                  <a:cubicBezTo>
                    <a:pt x="1123" y="748"/>
                    <a:pt x="1151" y="664"/>
                    <a:pt x="1151" y="608"/>
                  </a:cubicBezTo>
                  <a:cubicBezTo>
                    <a:pt x="1151" y="552"/>
                    <a:pt x="1123" y="468"/>
                    <a:pt x="1095" y="440"/>
                  </a:cubicBezTo>
                  <a:cubicBezTo>
                    <a:pt x="1039" y="384"/>
                    <a:pt x="955" y="355"/>
                    <a:pt x="898" y="355"/>
                  </a:cubicBezTo>
                  <a:lnTo>
                    <a:pt x="814" y="355"/>
                  </a:lnTo>
                  <a:cubicBezTo>
                    <a:pt x="786" y="327"/>
                    <a:pt x="730" y="327"/>
                    <a:pt x="702" y="327"/>
                  </a:cubicBezTo>
                  <a:cubicBezTo>
                    <a:pt x="674" y="299"/>
                    <a:pt x="646" y="271"/>
                    <a:pt x="618" y="271"/>
                  </a:cubicBezTo>
                  <a:cubicBezTo>
                    <a:pt x="590" y="243"/>
                    <a:pt x="562" y="215"/>
                    <a:pt x="562" y="187"/>
                  </a:cubicBezTo>
                  <a:cubicBezTo>
                    <a:pt x="533" y="187"/>
                    <a:pt x="533" y="159"/>
                    <a:pt x="505" y="131"/>
                  </a:cubicBezTo>
                  <a:cubicBezTo>
                    <a:pt x="477" y="75"/>
                    <a:pt x="421" y="19"/>
                    <a:pt x="365" y="19"/>
                  </a:cubicBezTo>
                  <a:cubicBezTo>
                    <a:pt x="330" y="7"/>
                    <a:pt x="295" y="0"/>
                    <a:pt x="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3"/>
            <p:cNvSpPr/>
            <p:nvPr/>
          </p:nvSpPr>
          <p:spPr>
            <a:xfrm>
              <a:off x="4080550" y="2886300"/>
              <a:ext cx="30200" cy="49100"/>
            </a:xfrm>
            <a:custGeom>
              <a:avLst/>
              <a:gdLst/>
              <a:ahLst/>
              <a:cxnLst/>
              <a:rect l="l" t="t" r="r" b="b"/>
              <a:pathLst>
                <a:path w="1208" h="1964" extrusionOk="0">
                  <a:moveTo>
                    <a:pt x="294" y="0"/>
                  </a:moveTo>
                  <a:cubicBezTo>
                    <a:pt x="248" y="0"/>
                    <a:pt x="204" y="9"/>
                    <a:pt x="169" y="27"/>
                  </a:cubicBezTo>
                  <a:cubicBezTo>
                    <a:pt x="28" y="111"/>
                    <a:pt x="0" y="252"/>
                    <a:pt x="56" y="392"/>
                  </a:cubicBezTo>
                  <a:cubicBezTo>
                    <a:pt x="281" y="869"/>
                    <a:pt x="478" y="1347"/>
                    <a:pt x="674" y="1824"/>
                  </a:cubicBezTo>
                  <a:cubicBezTo>
                    <a:pt x="712" y="1920"/>
                    <a:pt x="816" y="1963"/>
                    <a:pt x="914" y="1963"/>
                  </a:cubicBezTo>
                  <a:cubicBezTo>
                    <a:pt x="960" y="1963"/>
                    <a:pt x="1004" y="1954"/>
                    <a:pt x="1039" y="1936"/>
                  </a:cubicBezTo>
                  <a:cubicBezTo>
                    <a:pt x="1179" y="1852"/>
                    <a:pt x="1208" y="1712"/>
                    <a:pt x="1151" y="1571"/>
                  </a:cubicBezTo>
                  <a:cubicBezTo>
                    <a:pt x="927" y="1094"/>
                    <a:pt x="730" y="617"/>
                    <a:pt x="534" y="139"/>
                  </a:cubicBezTo>
                  <a:cubicBezTo>
                    <a:pt x="495" y="44"/>
                    <a:pt x="391" y="0"/>
                    <a:pt x="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3"/>
            <p:cNvSpPr/>
            <p:nvPr/>
          </p:nvSpPr>
          <p:spPr>
            <a:xfrm>
              <a:off x="4051775" y="2913100"/>
              <a:ext cx="29500" cy="33150"/>
            </a:xfrm>
            <a:custGeom>
              <a:avLst/>
              <a:gdLst/>
              <a:ahLst/>
              <a:cxnLst/>
              <a:rect l="l" t="t" r="r" b="b"/>
              <a:pathLst>
                <a:path w="1180" h="1326" extrusionOk="0">
                  <a:moveTo>
                    <a:pt x="320" y="1"/>
                  </a:moveTo>
                  <a:cubicBezTo>
                    <a:pt x="281" y="1"/>
                    <a:pt x="239" y="8"/>
                    <a:pt x="197" y="22"/>
                  </a:cubicBezTo>
                  <a:cubicBezTo>
                    <a:pt x="141" y="22"/>
                    <a:pt x="84" y="78"/>
                    <a:pt x="56" y="134"/>
                  </a:cubicBezTo>
                  <a:cubicBezTo>
                    <a:pt x="28" y="190"/>
                    <a:pt x="0" y="247"/>
                    <a:pt x="28" y="331"/>
                  </a:cubicBezTo>
                  <a:cubicBezTo>
                    <a:pt x="84" y="752"/>
                    <a:pt x="393" y="1117"/>
                    <a:pt x="786" y="1285"/>
                  </a:cubicBezTo>
                  <a:cubicBezTo>
                    <a:pt x="826" y="1305"/>
                    <a:pt x="866" y="1325"/>
                    <a:pt x="915" y="1325"/>
                  </a:cubicBezTo>
                  <a:cubicBezTo>
                    <a:pt x="936" y="1325"/>
                    <a:pt x="958" y="1322"/>
                    <a:pt x="983" y="1313"/>
                  </a:cubicBezTo>
                  <a:cubicBezTo>
                    <a:pt x="1039" y="1313"/>
                    <a:pt x="1095" y="1257"/>
                    <a:pt x="1123" y="1201"/>
                  </a:cubicBezTo>
                  <a:cubicBezTo>
                    <a:pt x="1179" y="1145"/>
                    <a:pt x="1179" y="1061"/>
                    <a:pt x="1151" y="1005"/>
                  </a:cubicBezTo>
                  <a:cubicBezTo>
                    <a:pt x="1151" y="948"/>
                    <a:pt x="1095" y="864"/>
                    <a:pt x="1039" y="836"/>
                  </a:cubicBezTo>
                  <a:cubicBezTo>
                    <a:pt x="983" y="808"/>
                    <a:pt x="899" y="780"/>
                    <a:pt x="842" y="724"/>
                  </a:cubicBezTo>
                  <a:cubicBezTo>
                    <a:pt x="786" y="668"/>
                    <a:pt x="730" y="640"/>
                    <a:pt x="702" y="583"/>
                  </a:cubicBezTo>
                  <a:cubicBezTo>
                    <a:pt x="646" y="527"/>
                    <a:pt x="618" y="443"/>
                    <a:pt x="590" y="387"/>
                  </a:cubicBezTo>
                  <a:cubicBezTo>
                    <a:pt x="562" y="331"/>
                    <a:pt x="534" y="247"/>
                    <a:pt x="534" y="190"/>
                  </a:cubicBezTo>
                  <a:cubicBezTo>
                    <a:pt x="534" y="134"/>
                    <a:pt x="449" y="78"/>
                    <a:pt x="421" y="22"/>
                  </a:cubicBezTo>
                  <a:cubicBezTo>
                    <a:pt x="393" y="8"/>
                    <a:pt x="358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3"/>
            <p:cNvSpPr/>
            <p:nvPr/>
          </p:nvSpPr>
          <p:spPr>
            <a:xfrm>
              <a:off x="4047550" y="2844850"/>
              <a:ext cx="21100" cy="25300"/>
            </a:xfrm>
            <a:custGeom>
              <a:avLst/>
              <a:gdLst/>
              <a:ahLst/>
              <a:cxnLst/>
              <a:rect l="l" t="t" r="r" b="b"/>
              <a:pathLst>
                <a:path w="844" h="1012" extrusionOk="0">
                  <a:moveTo>
                    <a:pt x="338" y="1"/>
                  </a:moveTo>
                  <a:cubicBezTo>
                    <a:pt x="282" y="1"/>
                    <a:pt x="197" y="1"/>
                    <a:pt x="141" y="29"/>
                  </a:cubicBezTo>
                  <a:cubicBezTo>
                    <a:pt x="85" y="85"/>
                    <a:pt x="29" y="141"/>
                    <a:pt x="29" y="197"/>
                  </a:cubicBezTo>
                  <a:cubicBezTo>
                    <a:pt x="1" y="253"/>
                    <a:pt x="1" y="338"/>
                    <a:pt x="57" y="394"/>
                  </a:cubicBezTo>
                  <a:cubicBezTo>
                    <a:pt x="141" y="562"/>
                    <a:pt x="253" y="731"/>
                    <a:pt x="366" y="871"/>
                  </a:cubicBezTo>
                  <a:cubicBezTo>
                    <a:pt x="394" y="927"/>
                    <a:pt x="450" y="983"/>
                    <a:pt x="506" y="1011"/>
                  </a:cubicBezTo>
                  <a:cubicBezTo>
                    <a:pt x="562" y="1011"/>
                    <a:pt x="647" y="1011"/>
                    <a:pt x="703" y="983"/>
                  </a:cubicBezTo>
                  <a:cubicBezTo>
                    <a:pt x="759" y="927"/>
                    <a:pt x="815" y="899"/>
                    <a:pt x="843" y="815"/>
                  </a:cubicBezTo>
                  <a:cubicBezTo>
                    <a:pt x="843" y="759"/>
                    <a:pt x="843" y="674"/>
                    <a:pt x="815" y="618"/>
                  </a:cubicBezTo>
                  <a:cubicBezTo>
                    <a:pt x="703" y="450"/>
                    <a:pt x="590" y="281"/>
                    <a:pt x="506" y="141"/>
                  </a:cubicBezTo>
                  <a:cubicBezTo>
                    <a:pt x="450" y="85"/>
                    <a:pt x="422" y="29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3"/>
            <p:cNvSpPr/>
            <p:nvPr/>
          </p:nvSpPr>
          <p:spPr>
            <a:xfrm>
              <a:off x="3074075" y="3576825"/>
              <a:ext cx="17575" cy="45025"/>
            </a:xfrm>
            <a:custGeom>
              <a:avLst/>
              <a:gdLst/>
              <a:ahLst/>
              <a:cxnLst/>
              <a:rect l="l" t="t" r="r" b="b"/>
              <a:pathLst>
                <a:path w="703" h="1801" extrusionOk="0">
                  <a:moveTo>
                    <a:pt x="323" y="0"/>
                  </a:moveTo>
                  <a:cubicBezTo>
                    <a:pt x="310" y="0"/>
                    <a:pt x="296" y="1"/>
                    <a:pt x="281" y="4"/>
                  </a:cubicBezTo>
                  <a:cubicBezTo>
                    <a:pt x="169" y="4"/>
                    <a:pt x="0" y="116"/>
                    <a:pt x="28" y="256"/>
                  </a:cubicBezTo>
                  <a:cubicBezTo>
                    <a:pt x="84" y="677"/>
                    <a:pt x="113" y="1099"/>
                    <a:pt x="169" y="1520"/>
                  </a:cubicBezTo>
                  <a:cubicBezTo>
                    <a:pt x="197" y="1660"/>
                    <a:pt x="281" y="1800"/>
                    <a:pt x="421" y="1800"/>
                  </a:cubicBezTo>
                  <a:cubicBezTo>
                    <a:pt x="562" y="1800"/>
                    <a:pt x="702" y="1688"/>
                    <a:pt x="702" y="1520"/>
                  </a:cubicBezTo>
                  <a:cubicBezTo>
                    <a:pt x="646" y="1099"/>
                    <a:pt x="590" y="677"/>
                    <a:pt x="562" y="256"/>
                  </a:cubicBezTo>
                  <a:cubicBezTo>
                    <a:pt x="536" y="128"/>
                    <a:pt x="464" y="0"/>
                    <a:pt x="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3086700" y="3557125"/>
              <a:ext cx="25300" cy="45500"/>
            </a:xfrm>
            <a:custGeom>
              <a:avLst/>
              <a:gdLst/>
              <a:ahLst/>
              <a:cxnLst/>
              <a:rect l="l" t="t" r="r" b="b"/>
              <a:pathLst>
                <a:path w="1012" h="1820" extrusionOk="0">
                  <a:moveTo>
                    <a:pt x="279" y="0"/>
                  </a:moveTo>
                  <a:cubicBezTo>
                    <a:pt x="261" y="0"/>
                    <a:pt x="243" y="2"/>
                    <a:pt x="225" y="6"/>
                  </a:cubicBezTo>
                  <a:cubicBezTo>
                    <a:pt x="85" y="62"/>
                    <a:pt x="1" y="202"/>
                    <a:pt x="29" y="342"/>
                  </a:cubicBezTo>
                  <a:cubicBezTo>
                    <a:pt x="169" y="764"/>
                    <a:pt x="309" y="1213"/>
                    <a:pt x="478" y="1634"/>
                  </a:cubicBezTo>
                  <a:cubicBezTo>
                    <a:pt x="500" y="1744"/>
                    <a:pt x="591" y="1820"/>
                    <a:pt x="698" y="1820"/>
                  </a:cubicBezTo>
                  <a:cubicBezTo>
                    <a:pt x="727" y="1820"/>
                    <a:pt x="757" y="1814"/>
                    <a:pt x="787" y="1802"/>
                  </a:cubicBezTo>
                  <a:cubicBezTo>
                    <a:pt x="927" y="1774"/>
                    <a:pt x="1011" y="1634"/>
                    <a:pt x="983" y="1494"/>
                  </a:cubicBezTo>
                  <a:cubicBezTo>
                    <a:pt x="843" y="1072"/>
                    <a:pt x="674" y="623"/>
                    <a:pt x="534" y="202"/>
                  </a:cubicBezTo>
                  <a:cubicBezTo>
                    <a:pt x="510" y="80"/>
                    <a:pt x="400" y="0"/>
                    <a:pt x="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3"/>
            <p:cNvSpPr/>
            <p:nvPr/>
          </p:nvSpPr>
          <p:spPr>
            <a:xfrm>
              <a:off x="3068450" y="3496900"/>
              <a:ext cx="18275" cy="45300"/>
            </a:xfrm>
            <a:custGeom>
              <a:avLst/>
              <a:gdLst/>
              <a:ahLst/>
              <a:cxnLst/>
              <a:rect l="l" t="t" r="r" b="b"/>
              <a:pathLst>
                <a:path w="731" h="1812" extrusionOk="0">
                  <a:moveTo>
                    <a:pt x="338" y="0"/>
                  </a:moveTo>
                  <a:cubicBezTo>
                    <a:pt x="169" y="0"/>
                    <a:pt x="85" y="112"/>
                    <a:pt x="57" y="281"/>
                  </a:cubicBezTo>
                  <a:cubicBezTo>
                    <a:pt x="1" y="730"/>
                    <a:pt x="57" y="1179"/>
                    <a:pt x="169" y="1628"/>
                  </a:cubicBezTo>
                  <a:cubicBezTo>
                    <a:pt x="215" y="1720"/>
                    <a:pt x="317" y="1812"/>
                    <a:pt x="429" y="1812"/>
                  </a:cubicBezTo>
                  <a:cubicBezTo>
                    <a:pt x="454" y="1812"/>
                    <a:pt x="480" y="1807"/>
                    <a:pt x="506" y="1797"/>
                  </a:cubicBezTo>
                  <a:cubicBezTo>
                    <a:pt x="646" y="1769"/>
                    <a:pt x="731" y="1628"/>
                    <a:pt x="674" y="1488"/>
                  </a:cubicBezTo>
                  <a:cubicBezTo>
                    <a:pt x="646" y="1376"/>
                    <a:pt x="618" y="1263"/>
                    <a:pt x="618" y="1179"/>
                  </a:cubicBezTo>
                  <a:cubicBezTo>
                    <a:pt x="590" y="1123"/>
                    <a:pt x="590" y="1067"/>
                    <a:pt x="590" y="1011"/>
                  </a:cubicBezTo>
                  <a:cubicBezTo>
                    <a:pt x="590" y="1011"/>
                    <a:pt x="590" y="983"/>
                    <a:pt x="590" y="983"/>
                  </a:cubicBezTo>
                  <a:cubicBezTo>
                    <a:pt x="590" y="955"/>
                    <a:pt x="562" y="927"/>
                    <a:pt x="562" y="899"/>
                  </a:cubicBezTo>
                  <a:cubicBezTo>
                    <a:pt x="562" y="702"/>
                    <a:pt x="562" y="477"/>
                    <a:pt x="590" y="281"/>
                  </a:cubicBezTo>
                  <a:cubicBezTo>
                    <a:pt x="618" y="140"/>
                    <a:pt x="450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3"/>
            <p:cNvSpPr/>
            <p:nvPr/>
          </p:nvSpPr>
          <p:spPr>
            <a:xfrm>
              <a:off x="4133875" y="3706750"/>
              <a:ext cx="21800" cy="40900"/>
            </a:xfrm>
            <a:custGeom>
              <a:avLst/>
              <a:gdLst/>
              <a:ahLst/>
              <a:cxnLst/>
              <a:rect l="l" t="t" r="r" b="b"/>
              <a:pathLst>
                <a:path w="872" h="1636" extrusionOk="0">
                  <a:moveTo>
                    <a:pt x="366" y="0"/>
                  </a:moveTo>
                  <a:cubicBezTo>
                    <a:pt x="310" y="0"/>
                    <a:pt x="226" y="0"/>
                    <a:pt x="169" y="29"/>
                  </a:cubicBezTo>
                  <a:cubicBezTo>
                    <a:pt x="57" y="113"/>
                    <a:pt x="1" y="281"/>
                    <a:pt x="85" y="394"/>
                  </a:cubicBezTo>
                  <a:cubicBezTo>
                    <a:pt x="141" y="478"/>
                    <a:pt x="169" y="562"/>
                    <a:pt x="226" y="646"/>
                  </a:cubicBezTo>
                  <a:cubicBezTo>
                    <a:pt x="226" y="646"/>
                    <a:pt x="254" y="674"/>
                    <a:pt x="254" y="702"/>
                  </a:cubicBezTo>
                  <a:cubicBezTo>
                    <a:pt x="254" y="702"/>
                    <a:pt x="254" y="730"/>
                    <a:pt x="254" y="730"/>
                  </a:cubicBezTo>
                  <a:cubicBezTo>
                    <a:pt x="282" y="758"/>
                    <a:pt x="282" y="815"/>
                    <a:pt x="310" y="871"/>
                  </a:cubicBezTo>
                  <a:cubicBezTo>
                    <a:pt x="310" y="899"/>
                    <a:pt x="310" y="955"/>
                    <a:pt x="338" y="983"/>
                  </a:cubicBezTo>
                  <a:cubicBezTo>
                    <a:pt x="338" y="1011"/>
                    <a:pt x="338" y="1011"/>
                    <a:pt x="338" y="1011"/>
                  </a:cubicBezTo>
                  <a:cubicBezTo>
                    <a:pt x="338" y="1039"/>
                    <a:pt x="338" y="1067"/>
                    <a:pt x="338" y="1067"/>
                  </a:cubicBezTo>
                  <a:cubicBezTo>
                    <a:pt x="338" y="1123"/>
                    <a:pt x="338" y="1180"/>
                    <a:pt x="338" y="1208"/>
                  </a:cubicBezTo>
                  <a:cubicBezTo>
                    <a:pt x="338" y="1236"/>
                    <a:pt x="338" y="1264"/>
                    <a:pt x="338" y="1292"/>
                  </a:cubicBezTo>
                  <a:cubicBezTo>
                    <a:pt x="338" y="1299"/>
                    <a:pt x="338" y="1310"/>
                    <a:pt x="338" y="1320"/>
                  </a:cubicBezTo>
                  <a:lnTo>
                    <a:pt x="338" y="1320"/>
                  </a:lnTo>
                  <a:cubicBezTo>
                    <a:pt x="338" y="1376"/>
                    <a:pt x="310" y="1460"/>
                    <a:pt x="366" y="1517"/>
                  </a:cubicBezTo>
                  <a:cubicBezTo>
                    <a:pt x="394" y="1573"/>
                    <a:pt x="450" y="1629"/>
                    <a:pt x="506" y="1629"/>
                  </a:cubicBezTo>
                  <a:cubicBezTo>
                    <a:pt x="530" y="1633"/>
                    <a:pt x="554" y="1636"/>
                    <a:pt x="578" y="1636"/>
                  </a:cubicBezTo>
                  <a:cubicBezTo>
                    <a:pt x="699" y="1636"/>
                    <a:pt x="820" y="1577"/>
                    <a:pt x="843" y="1460"/>
                  </a:cubicBezTo>
                  <a:cubicBezTo>
                    <a:pt x="871" y="1208"/>
                    <a:pt x="871" y="983"/>
                    <a:pt x="815" y="730"/>
                  </a:cubicBezTo>
                  <a:cubicBezTo>
                    <a:pt x="759" y="534"/>
                    <a:pt x="675" y="309"/>
                    <a:pt x="534" y="141"/>
                  </a:cubicBezTo>
                  <a:cubicBezTo>
                    <a:pt x="478" y="85"/>
                    <a:pt x="450" y="29"/>
                    <a:pt x="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3"/>
            <p:cNvSpPr/>
            <p:nvPr/>
          </p:nvSpPr>
          <p:spPr>
            <a:xfrm>
              <a:off x="4151425" y="3667450"/>
              <a:ext cx="23200" cy="41025"/>
            </a:xfrm>
            <a:custGeom>
              <a:avLst/>
              <a:gdLst/>
              <a:ahLst/>
              <a:cxnLst/>
              <a:rect l="l" t="t" r="r" b="b"/>
              <a:pathLst>
                <a:path w="928" h="1641" extrusionOk="0">
                  <a:moveTo>
                    <a:pt x="282" y="0"/>
                  </a:moveTo>
                  <a:cubicBezTo>
                    <a:pt x="141" y="0"/>
                    <a:pt x="1" y="113"/>
                    <a:pt x="1" y="281"/>
                  </a:cubicBezTo>
                  <a:cubicBezTo>
                    <a:pt x="57" y="702"/>
                    <a:pt x="169" y="1123"/>
                    <a:pt x="394" y="1488"/>
                  </a:cubicBezTo>
                  <a:cubicBezTo>
                    <a:pt x="432" y="1584"/>
                    <a:pt x="535" y="1640"/>
                    <a:pt x="632" y="1640"/>
                  </a:cubicBezTo>
                  <a:cubicBezTo>
                    <a:pt x="678" y="1640"/>
                    <a:pt x="723" y="1628"/>
                    <a:pt x="759" y="1601"/>
                  </a:cubicBezTo>
                  <a:cubicBezTo>
                    <a:pt x="871" y="1516"/>
                    <a:pt x="927" y="1376"/>
                    <a:pt x="843" y="1236"/>
                  </a:cubicBezTo>
                  <a:cubicBezTo>
                    <a:pt x="815" y="1151"/>
                    <a:pt x="759" y="1067"/>
                    <a:pt x="731" y="983"/>
                  </a:cubicBezTo>
                  <a:lnTo>
                    <a:pt x="731" y="983"/>
                  </a:lnTo>
                  <a:cubicBezTo>
                    <a:pt x="740" y="1010"/>
                    <a:pt x="743" y="1019"/>
                    <a:pt x="742" y="1019"/>
                  </a:cubicBezTo>
                  <a:cubicBezTo>
                    <a:pt x="741" y="1019"/>
                    <a:pt x="722" y="974"/>
                    <a:pt x="703" y="955"/>
                  </a:cubicBezTo>
                  <a:cubicBezTo>
                    <a:pt x="703" y="955"/>
                    <a:pt x="703" y="927"/>
                    <a:pt x="703" y="899"/>
                  </a:cubicBezTo>
                  <a:cubicBezTo>
                    <a:pt x="675" y="871"/>
                    <a:pt x="647" y="814"/>
                    <a:pt x="647" y="758"/>
                  </a:cubicBezTo>
                  <a:cubicBezTo>
                    <a:pt x="618" y="674"/>
                    <a:pt x="590" y="590"/>
                    <a:pt x="562" y="506"/>
                  </a:cubicBezTo>
                  <a:cubicBezTo>
                    <a:pt x="562" y="449"/>
                    <a:pt x="562" y="421"/>
                    <a:pt x="562" y="365"/>
                  </a:cubicBezTo>
                  <a:cubicBezTo>
                    <a:pt x="534" y="337"/>
                    <a:pt x="534" y="337"/>
                    <a:pt x="534" y="309"/>
                  </a:cubicBezTo>
                  <a:cubicBezTo>
                    <a:pt x="534" y="281"/>
                    <a:pt x="534" y="281"/>
                    <a:pt x="534" y="281"/>
                  </a:cubicBezTo>
                  <a:cubicBezTo>
                    <a:pt x="534" y="197"/>
                    <a:pt x="506" y="141"/>
                    <a:pt x="450" y="85"/>
                  </a:cubicBezTo>
                  <a:cubicBezTo>
                    <a:pt x="422" y="28"/>
                    <a:pt x="338" y="0"/>
                    <a:pt x="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3"/>
            <p:cNvSpPr/>
            <p:nvPr/>
          </p:nvSpPr>
          <p:spPr>
            <a:xfrm>
              <a:off x="4121250" y="3638675"/>
              <a:ext cx="13375" cy="21075"/>
            </a:xfrm>
            <a:custGeom>
              <a:avLst/>
              <a:gdLst/>
              <a:ahLst/>
              <a:cxnLst/>
              <a:rect l="l" t="t" r="r" b="b"/>
              <a:pathLst>
                <a:path w="535" h="843" extrusionOk="0">
                  <a:moveTo>
                    <a:pt x="281" y="0"/>
                  </a:moveTo>
                  <a:cubicBezTo>
                    <a:pt x="197" y="0"/>
                    <a:pt x="141" y="28"/>
                    <a:pt x="85" y="84"/>
                  </a:cubicBezTo>
                  <a:cubicBezTo>
                    <a:pt x="85" y="84"/>
                    <a:pt x="57" y="113"/>
                    <a:pt x="57" y="141"/>
                  </a:cubicBezTo>
                  <a:cubicBezTo>
                    <a:pt x="29" y="169"/>
                    <a:pt x="29" y="225"/>
                    <a:pt x="29" y="253"/>
                  </a:cubicBezTo>
                  <a:cubicBezTo>
                    <a:pt x="1" y="365"/>
                    <a:pt x="1" y="477"/>
                    <a:pt x="1" y="590"/>
                  </a:cubicBezTo>
                  <a:cubicBezTo>
                    <a:pt x="1" y="618"/>
                    <a:pt x="1" y="646"/>
                    <a:pt x="29" y="674"/>
                  </a:cubicBezTo>
                  <a:cubicBezTo>
                    <a:pt x="29" y="702"/>
                    <a:pt x="57" y="730"/>
                    <a:pt x="85" y="758"/>
                  </a:cubicBezTo>
                  <a:cubicBezTo>
                    <a:pt x="113" y="786"/>
                    <a:pt x="141" y="814"/>
                    <a:pt x="169" y="814"/>
                  </a:cubicBezTo>
                  <a:cubicBezTo>
                    <a:pt x="197" y="842"/>
                    <a:pt x="225" y="842"/>
                    <a:pt x="281" y="842"/>
                  </a:cubicBezTo>
                  <a:cubicBezTo>
                    <a:pt x="338" y="842"/>
                    <a:pt x="394" y="814"/>
                    <a:pt x="450" y="758"/>
                  </a:cubicBezTo>
                  <a:cubicBezTo>
                    <a:pt x="478" y="758"/>
                    <a:pt x="478" y="730"/>
                    <a:pt x="506" y="702"/>
                  </a:cubicBezTo>
                  <a:cubicBezTo>
                    <a:pt x="506" y="674"/>
                    <a:pt x="534" y="618"/>
                    <a:pt x="534" y="590"/>
                  </a:cubicBezTo>
                  <a:cubicBezTo>
                    <a:pt x="534" y="477"/>
                    <a:pt x="534" y="365"/>
                    <a:pt x="534" y="253"/>
                  </a:cubicBezTo>
                  <a:cubicBezTo>
                    <a:pt x="534" y="225"/>
                    <a:pt x="534" y="197"/>
                    <a:pt x="506" y="169"/>
                  </a:cubicBezTo>
                  <a:cubicBezTo>
                    <a:pt x="506" y="141"/>
                    <a:pt x="478" y="113"/>
                    <a:pt x="478" y="84"/>
                  </a:cubicBezTo>
                  <a:cubicBezTo>
                    <a:pt x="450" y="56"/>
                    <a:pt x="422" y="28"/>
                    <a:pt x="394" y="28"/>
                  </a:cubicBezTo>
                  <a:cubicBezTo>
                    <a:pt x="338" y="0"/>
                    <a:pt x="309" y="0"/>
                    <a:pt x="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3"/>
            <p:cNvSpPr/>
            <p:nvPr/>
          </p:nvSpPr>
          <p:spPr>
            <a:xfrm>
              <a:off x="4099500" y="3677675"/>
              <a:ext cx="17575" cy="25175"/>
            </a:xfrm>
            <a:custGeom>
              <a:avLst/>
              <a:gdLst/>
              <a:ahLst/>
              <a:cxnLst/>
              <a:rect l="l" t="t" r="r" b="b"/>
              <a:pathLst>
                <a:path w="703" h="1007" extrusionOk="0">
                  <a:moveTo>
                    <a:pt x="252" y="1"/>
                  </a:moveTo>
                  <a:cubicBezTo>
                    <a:pt x="232" y="1"/>
                    <a:pt x="213" y="4"/>
                    <a:pt x="197" y="12"/>
                  </a:cubicBezTo>
                  <a:cubicBezTo>
                    <a:pt x="141" y="40"/>
                    <a:pt x="85" y="69"/>
                    <a:pt x="56" y="125"/>
                  </a:cubicBezTo>
                  <a:cubicBezTo>
                    <a:pt x="0" y="209"/>
                    <a:pt x="0" y="265"/>
                    <a:pt x="28" y="349"/>
                  </a:cubicBezTo>
                  <a:cubicBezTo>
                    <a:pt x="56" y="490"/>
                    <a:pt x="113" y="658"/>
                    <a:pt x="169" y="827"/>
                  </a:cubicBezTo>
                  <a:cubicBezTo>
                    <a:pt x="197" y="883"/>
                    <a:pt x="225" y="939"/>
                    <a:pt x="281" y="967"/>
                  </a:cubicBezTo>
                  <a:cubicBezTo>
                    <a:pt x="321" y="987"/>
                    <a:pt x="375" y="1007"/>
                    <a:pt x="422" y="1007"/>
                  </a:cubicBezTo>
                  <a:cubicBezTo>
                    <a:pt x="442" y="1007"/>
                    <a:pt x="461" y="1003"/>
                    <a:pt x="478" y="995"/>
                  </a:cubicBezTo>
                  <a:cubicBezTo>
                    <a:pt x="562" y="995"/>
                    <a:pt x="618" y="939"/>
                    <a:pt x="646" y="883"/>
                  </a:cubicBezTo>
                  <a:cubicBezTo>
                    <a:pt x="674" y="827"/>
                    <a:pt x="702" y="742"/>
                    <a:pt x="674" y="686"/>
                  </a:cubicBezTo>
                  <a:cubicBezTo>
                    <a:pt x="618" y="518"/>
                    <a:pt x="562" y="349"/>
                    <a:pt x="534" y="209"/>
                  </a:cubicBezTo>
                  <a:cubicBezTo>
                    <a:pt x="506" y="125"/>
                    <a:pt x="450" y="69"/>
                    <a:pt x="393" y="40"/>
                  </a:cubicBezTo>
                  <a:cubicBezTo>
                    <a:pt x="354" y="21"/>
                    <a:pt x="300" y="1"/>
                    <a:pt x="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3"/>
            <p:cNvSpPr/>
            <p:nvPr/>
          </p:nvSpPr>
          <p:spPr>
            <a:xfrm>
              <a:off x="2973700" y="3569200"/>
              <a:ext cx="19675" cy="36800"/>
            </a:xfrm>
            <a:custGeom>
              <a:avLst/>
              <a:gdLst/>
              <a:ahLst/>
              <a:cxnLst/>
              <a:rect l="l" t="t" r="r" b="b"/>
              <a:pathLst>
                <a:path w="787" h="1472" extrusionOk="0">
                  <a:moveTo>
                    <a:pt x="509" y="1"/>
                  </a:moveTo>
                  <a:cubicBezTo>
                    <a:pt x="410" y="1"/>
                    <a:pt x="320" y="44"/>
                    <a:pt x="281" y="140"/>
                  </a:cubicBezTo>
                  <a:cubicBezTo>
                    <a:pt x="57" y="477"/>
                    <a:pt x="1" y="870"/>
                    <a:pt x="57" y="1291"/>
                  </a:cubicBezTo>
                  <a:cubicBezTo>
                    <a:pt x="85" y="1347"/>
                    <a:pt x="141" y="1404"/>
                    <a:pt x="197" y="1432"/>
                  </a:cubicBezTo>
                  <a:cubicBezTo>
                    <a:pt x="237" y="1451"/>
                    <a:pt x="290" y="1471"/>
                    <a:pt x="338" y="1471"/>
                  </a:cubicBezTo>
                  <a:cubicBezTo>
                    <a:pt x="358" y="1471"/>
                    <a:pt x="377" y="1468"/>
                    <a:pt x="394" y="1460"/>
                  </a:cubicBezTo>
                  <a:cubicBezTo>
                    <a:pt x="534" y="1432"/>
                    <a:pt x="590" y="1291"/>
                    <a:pt x="590" y="1151"/>
                  </a:cubicBezTo>
                  <a:lnTo>
                    <a:pt x="562" y="1123"/>
                  </a:lnTo>
                  <a:cubicBezTo>
                    <a:pt x="562" y="1095"/>
                    <a:pt x="562" y="1095"/>
                    <a:pt x="562" y="1067"/>
                  </a:cubicBezTo>
                  <a:cubicBezTo>
                    <a:pt x="562" y="1039"/>
                    <a:pt x="562" y="982"/>
                    <a:pt x="562" y="954"/>
                  </a:cubicBezTo>
                  <a:cubicBezTo>
                    <a:pt x="562" y="926"/>
                    <a:pt x="562" y="870"/>
                    <a:pt x="562" y="842"/>
                  </a:cubicBezTo>
                  <a:cubicBezTo>
                    <a:pt x="590" y="814"/>
                    <a:pt x="590" y="786"/>
                    <a:pt x="590" y="786"/>
                  </a:cubicBezTo>
                  <a:cubicBezTo>
                    <a:pt x="590" y="702"/>
                    <a:pt x="618" y="646"/>
                    <a:pt x="646" y="561"/>
                  </a:cubicBezTo>
                  <a:cubicBezTo>
                    <a:pt x="646" y="561"/>
                    <a:pt x="646" y="533"/>
                    <a:pt x="646" y="533"/>
                  </a:cubicBezTo>
                  <a:cubicBezTo>
                    <a:pt x="646" y="533"/>
                    <a:pt x="674" y="505"/>
                    <a:pt x="674" y="505"/>
                  </a:cubicBezTo>
                  <a:cubicBezTo>
                    <a:pt x="674" y="477"/>
                    <a:pt x="702" y="421"/>
                    <a:pt x="730" y="393"/>
                  </a:cubicBezTo>
                  <a:cubicBezTo>
                    <a:pt x="787" y="281"/>
                    <a:pt x="759" y="112"/>
                    <a:pt x="646" y="28"/>
                  </a:cubicBezTo>
                  <a:cubicBezTo>
                    <a:pt x="602" y="10"/>
                    <a:pt x="555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3"/>
            <p:cNvSpPr/>
            <p:nvPr/>
          </p:nvSpPr>
          <p:spPr>
            <a:xfrm>
              <a:off x="2989150" y="3617525"/>
              <a:ext cx="14050" cy="40825"/>
            </a:xfrm>
            <a:custGeom>
              <a:avLst/>
              <a:gdLst/>
              <a:ahLst/>
              <a:cxnLst/>
              <a:rect l="l" t="t" r="r" b="b"/>
              <a:pathLst>
                <a:path w="562" h="1633" extrusionOk="0">
                  <a:moveTo>
                    <a:pt x="345" y="0"/>
                  </a:moveTo>
                  <a:cubicBezTo>
                    <a:pt x="333" y="0"/>
                    <a:pt x="321" y="2"/>
                    <a:pt x="309" y="4"/>
                  </a:cubicBezTo>
                  <a:cubicBezTo>
                    <a:pt x="141" y="4"/>
                    <a:pt x="28" y="116"/>
                    <a:pt x="28" y="257"/>
                  </a:cubicBezTo>
                  <a:cubicBezTo>
                    <a:pt x="28" y="622"/>
                    <a:pt x="0" y="987"/>
                    <a:pt x="0" y="1380"/>
                  </a:cubicBezTo>
                  <a:cubicBezTo>
                    <a:pt x="0" y="1492"/>
                    <a:pt x="112" y="1632"/>
                    <a:pt x="253" y="1632"/>
                  </a:cubicBezTo>
                  <a:cubicBezTo>
                    <a:pt x="393" y="1632"/>
                    <a:pt x="506" y="1520"/>
                    <a:pt x="534" y="1380"/>
                  </a:cubicBezTo>
                  <a:cubicBezTo>
                    <a:pt x="534" y="987"/>
                    <a:pt x="562" y="622"/>
                    <a:pt x="562" y="257"/>
                  </a:cubicBezTo>
                  <a:cubicBezTo>
                    <a:pt x="562" y="129"/>
                    <a:pt x="468" y="0"/>
                    <a:pt x="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3"/>
            <p:cNvSpPr/>
            <p:nvPr/>
          </p:nvSpPr>
          <p:spPr>
            <a:xfrm>
              <a:off x="2963875" y="3644275"/>
              <a:ext cx="18275" cy="24900"/>
            </a:xfrm>
            <a:custGeom>
              <a:avLst/>
              <a:gdLst/>
              <a:ahLst/>
              <a:cxnLst/>
              <a:rect l="l" t="t" r="r" b="b"/>
              <a:pathLst>
                <a:path w="731" h="996" extrusionOk="0">
                  <a:moveTo>
                    <a:pt x="506" y="1"/>
                  </a:moveTo>
                  <a:cubicBezTo>
                    <a:pt x="450" y="1"/>
                    <a:pt x="365" y="1"/>
                    <a:pt x="309" y="29"/>
                  </a:cubicBezTo>
                  <a:cubicBezTo>
                    <a:pt x="309" y="57"/>
                    <a:pt x="281" y="57"/>
                    <a:pt x="253" y="85"/>
                  </a:cubicBezTo>
                  <a:cubicBezTo>
                    <a:pt x="225" y="113"/>
                    <a:pt x="197" y="141"/>
                    <a:pt x="197" y="197"/>
                  </a:cubicBezTo>
                  <a:cubicBezTo>
                    <a:pt x="141" y="338"/>
                    <a:pt x="85" y="506"/>
                    <a:pt x="29" y="647"/>
                  </a:cubicBezTo>
                  <a:cubicBezTo>
                    <a:pt x="0" y="731"/>
                    <a:pt x="29" y="815"/>
                    <a:pt x="57" y="871"/>
                  </a:cubicBezTo>
                  <a:cubicBezTo>
                    <a:pt x="85" y="927"/>
                    <a:pt x="141" y="955"/>
                    <a:pt x="197" y="983"/>
                  </a:cubicBezTo>
                  <a:cubicBezTo>
                    <a:pt x="222" y="992"/>
                    <a:pt x="244" y="995"/>
                    <a:pt x="265" y="995"/>
                  </a:cubicBezTo>
                  <a:cubicBezTo>
                    <a:pt x="317" y="995"/>
                    <a:pt x="362" y="975"/>
                    <a:pt x="422" y="955"/>
                  </a:cubicBezTo>
                  <a:cubicBezTo>
                    <a:pt x="422" y="955"/>
                    <a:pt x="450" y="927"/>
                    <a:pt x="450" y="927"/>
                  </a:cubicBezTo>
                  <a:cubicBezTo>
                    <a:pt x="506" y="871"/>
                    <a:pt x="506" y="843"/>
                    <a:pt x="534" y="787"/>
                  </a:cubicBezTo>
                  <a:cubicBezTo>
                    <a:pt x="590" y="647"/>
                    <a:pt x="646" y="478"/>
                    <a:pt x="702" y="338"/>
                  </a:cubicBezTo>
                  <a:cubicBezTo>
                    <a:pt x="730" y="253"/>
                    <a:pt x="702" y="169"/>
                    <a:pt x="674" y="113"/>
                  </a:cubicBezTo>
                  <a:cubicBezTo>
                    <a:pt x="646" y="57"/>
                    <a:pt x="590" y="29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3"/>
            <p:cNvSpPr/>
            <p:nvPr/>
          </p:nvSpPr>
          <p:spPr>
            <a:xfrm>
              <a:off x="3756275" y="3311275"/>
              <a:ext cx="18275" cy="41200"/>
            </a:xfrm>
            <a:custGeom>
              <a:avLst/>
              <a:gdLst/>
              <a:ahLst/>
              <a:cxnLst/>
              <a:rect l="l" t="t" r="r" b="b"/>
              <a:pathLst>
                <a:path w="731" h="1648" extrusionOk="0">
                  <a:moveTo>
                    <a:pt x="273" y="1"/>
                  </a:moveTo>
                  <a:cubicBezTo>
                    <a:pt x="225" y="1"/>
                    <a:pt x="179" y="13"/>
                    <a:pt x="141" y="41"/>
                  </a:cubicBezTo>
                  <a:cubicBezTo>
                    <a:pt x="1" y="126"/>
                    <a:pt x="1" y="266"/>
                    <a:pt x="57" y="406"/>
                  </a:cubicBezTo>
                  <a:cubicBezTo>
                    <a:pt x="57" y="406"/>
                    <a:pt x="57" y="406"/>
                    <a:pt x="57" y="434"/>
                  </a:cubicBezTo>
                  <a:cubicBezTo>
                    <a:pt x="57" y="434"/>
                    <a:pt x="85" y="463"/>
                    <a:pt x="85" y="463"/>
                  </a:cubicBezTo>
                  <a:cubicBezTo>
                    <a:pt x="85" y="519"/>
                    <a:pt x="113" y="575"/>
                    <a:pt x="113" y="603"/>
                  </a:cubicBezTo>
                  <a:cubicBezTo>
                    <a:pt x="141" y="659"/>
                    <a:pt x="141" y="687"/>
                    <a:pt x="141" y="743"/>
                  </a:cubicBezTo>
                  <a:lnTo>
                    <a:pt x="141" y="771"/>
                  </a:lnTo>
                  <a:cubicBezTo>
                    <a:pt x="141" y="771"/>
                    <a:pt x="141" y="799"/>
                    <a:pt x="169" y="828"/>
                  </a:cubicBezTo>
                  <a:cubicBezTo>
                    <a:pt x="169" y="912"/>
                    <a:pt x="169" y="996"/>
                    <a:pt x="141" y="1108"/>
                  </a:cubicBezTo>
                  <a:cubicBezTo>
                    <a:pt x="141" y="1108"/>
                    <a:pt x="141" y="1136"/>
                    <a:pt x="141" y="1136"/>
                  </a:cubicBezTo>
                  <a:cubicBezTo>
                    <a:pt x="141" y="1164"/>
                    <a:pt x="141" y="1164"/>
                    <a:pt x="141" y="1193"/>
                  </a:cubicBezTo>
                  <a:cubicBezTo>
                    <a:pt x="141" y="1221"/>
                    <a:pt x="113" y="1277"/>
                    <a:pt x="113" y="1305"/>
                  </a:cubicBezTo>
                  <a:cubicBezTo>
                    <a:pt x="85" y="1445"/>
                    <a:pt x="169" y="1614"/>
                    <a:pt x="282" y="1642"/>
                  </a:cubicBezTo>
                  <a:cubicBezTo>
                    <a:pt x="300" y="1645"/>
                    <a:pt x="318" y="1647"/>
                    <a:pt x="337" y="1647"/>
                  </a:cubicBezTo>
                  <a:cubicBezTo>
                    <a:pt x="463" y="1647"/>
                    <a:pt x="594" y="1567"/>
                    <a:pt x="618" y="1445"/>
                  </a:cubicBezTo>
                  <a:cubicBezTo>
                    <a:pt x="731" y="996"/>
                    <a:pt x="703" y="547"/>
                    <a:pt x="506" y="126"/>
                  </a:cubicBezTo>
                  <a:cubicBezTo>
                    <a:pt x="469" y="51"/>
                    <a:pt x="369" y="1"/>
                    <a:pt x="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3"/>
            <p:cNvSpPr/>
            <p:nvPr/>
          </p:nvSpPr>
          <p:spPr>
            <a:xfrm>
              <a:off x="3760500" y="3260275"/>
              <a:ext cx="18275" cy="45025"/>
            </a:xfrm>
            <a:custGeom>
              <a:avLst/>
              <a:gdLst/>
              <a:ahLst/>
              <a:cxnLst/>
              <a:rect l="l" t="t" r="r" b="b"/>
              <a:pathLst>
                <a:path w="731" h="1801" extrusionOk="0">
                  <a:moveTo>
                    <a:pt x="323" y="0"/>
                  </a:moveTo>
                  <a:cubicBezTo>
                    <a:pt x="310" y="0"/>
                    <a:pt x="296" y="1"/>
                    <a:pt x="281" y="4"/>
                  </a:cubicBezTo>
                  <a:cubicBezTo>
                    <a:pt x="169" y="4"/>
                    <a:pt x="0" y="116"/>
                    <a:pt x="28" y="257"/>
                  </a:cubicBezTo>
                  <a:cubicBezTo>
                    <a:pt x="84" y="678"/>
                    <a:pt x="141" y="1099"/>
                    <a:pt x="197" y="1520"/>
                  </a:cubicBezTo>
                  <a:cubicBezTo>
                    <a:pt x="197" y="1660"/>
                    <a:pt x="281" y="1801"/>
                    <a:pt x="449" y="1801"/>
                  </a:cubicBezTo>
                  <a:cubicBezTo>
                    <a:pt x="562" y="1773"/>
                    <a:pt x="730" y="1660"/>
                    <a:pt x="702" y="1520"/>
                  </a:cubicBezTo>
                  <a:cubicBezTo>
                    <a:pt x="646" y="1099"/>
                    <a:pt x="618" y="678"/>
                    <a:pt x="562" y="257"/>
                  </a:cubicBezTo>
                  <a:cubicBezTo>
                    <a:pt x="536" y="128"/>
                    <a:pt x="464" y="0"/>
                    <a:pt x="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3"/>
            <p:cNvSpPr/>
            <p:nvPr/>
          </p:nvSpPr>
          <p:spPr>
            <a:xfrm>
              <a:off x="3727500" y="3310600"/>
              <a:ext cx="16875" cy="33075"/>
            </a:xfrm>
            <a:custGeom>
              <a:avLst/>
              <a:gdLst/>
              <a:ahLst/>
              <a:cxnLst/>
              <a:rect l="l" t="t" r="r" b="b"/>
              <a:pathLst>
                <a:path w="675" h="1323" extrusionOk="0">
                  <a:moveTo>
                    <a:pt x="252" y="1"/>
                  </a:moveTo>
                  <a:cubicBezTo>
                    <a:pt x="233" y="1"/>
                    <a:pt x="214" y="4"/>
                    <a:pt x="197" y="12"/>
                  </a:cubicBezTo>
                  <a:cubicBezTo>
                    <a:pt x="141" y="40"/>
                    <a:pt x="57" y="68"/>
                    <a:pt x="29" y="125"/>
                  </a:cubicBezTo>
                  <a:cubicBezTo>
                    <a:pt x="1" y="209"/>
                    <a:pt x="1" y="265"/>
                    <a:pt x="1" y="321"/>
                  </a:cubicBezTo>
                  <a:lnTo>
                    <a:pt x="141" y="1135"/>
                  </a:lnTo>
                  <a:cubicBezTo>
                    <a:pt x="169" y="1191"/>
                    <a:pt x="225" y="1248"/>
                    <a:pt x="281" y="1276"/>
                  </a:cubicBezTo>
                  <a:cubicBezTo>
                    <a:pt x="314" y="1309"/>
                    <a:pt x="357" y="1322"/>
                    <a:pt x="398" y="1322"/>
                  </a:cubicBezTo>
                  <a:cubicBezTo>
                    <a:pt x="427" y="1322"/>
                    <a:pt x="455" y="1315"/>
                    <a:pt x="478" y="1304"/>
                  </a:cubicBezTo>
                  <a:cubicBezTo>
                    <a:pt x="534" y="1304"/>
                    <a:pt x="590" y="1248"/>
                    <a:pt x="618" y="1191"/>
                  </a:cubicBezTo>
                  <a:cubicBezTo>
                    <a:pt x="675" y="1135"/>
                    <a:pt x="675" y="1051"/>
                    <a:pt x="646" y="995"/>
                  </a:cubicBezTo>
                  <a:lnTo>
                    <a:pt x="506" y="181"/>
                  </a:lnTo>
                  <a:cubicBezTo>
                    <a:pt x="506" y="125"/>
                    <a:pt x="450" y="68"/>
                    <a:pt x="394" y="40"/>
                  </a:cubicBezTo>
                  <a:cubicBezTo>
                    <a:pt x="354" y="21"/>
                    <a:pt x="300" y="1"/>
                    <a:pt x="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3"/>
            <p:cNvSpPr/>
            <p:nvPr/>
          </p:nvSpPr>
          <p:spPr>
            <a:xfrm>
              <a:off x="3782250" y="3336150"/>
              <a:ext cx="14075" cy="25300"/>
            </a:xfrm>
            <a:custGeom>
              <a:avLst/>
              <a:gdLst/>
              <a:ahLst/>
              <a:cxnLst/>
              <a:rect l="l" t="t" r="r" b="b"/>
              <a:pathLst>
                <a:path w="563" h="1012" extrusionOk="0">
                  <a:moveTo>
                    <a:pt x="281" y="1"/>
                  </a:moveTo>
                  <a:cubicBezTo>
                    <a:pt x="225" y="1"/>
                    <a:pt x="141" y="29"/>
                    <a:pt x="113" y="85"/>
                  </a:cubicBezTo>
                  <a:cubicBezTo>
                    <a:pt x="57" y="141"/>
                    <a:pt x="29" y="198"/>
                    <a:pt x="29" y="282"/>
                  </a:cubicBezTo>
                  <a:cubicBezTo>
                    <a:pt x="29" y="422"/>
                    <a:pt x="29" y="591"/>
                    <a:pt x="1" y="731"/>
                  </a:cubicBezTo>
                  <a:cubicBezTo>
                    <a:pt x="1" y="815"/>
                    <a:pt x="57" y="871"/>
                    <a:pt x="85" y="927"/>
                  </a:cubicBezTo>
                  <a:cubicBezTo>
                    <a:pt x="141" y="984"/>
                    <a:pt x="197" y="1012"/>
                    <a:pt x="281" y="1012"/>
                  </a:cubicBezTo>
                  <a:cubicBezTo>
                    <a:pt x="337" y="1012"/>
                    <a:pt x="422" y="984"/>
                    <a:pt x="450" y="927"/>
                  </a:cubicBezTo>
                  <a:cubicBezTo>
                    <a:pt x="506" y="871"/>
                    <a:pt x="534" y="815"/>
                    <a:pt x="534" y="731"/>
                  </a:cubicBezTo>
                  <a:cubicBezTo>
                    <a:pt x="534" y="591"/>
                    <a:pt x="562" y="422"/>
                    <a:pt x="562" y="282"/>
                  </a:cubicBezTo>
                  <a:cubicBezTo>
                    <a:pt x="562" y="198"/>
                    <a:pt x="534" y="141"/>
                    <a:pt x="478" y="85"/>
                  </a:cubicBezTo>
                  <a:cubicBezTo>
                    <a:pt x="422" y="29"/>
                    <a:pt x="366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3"/>
            <p:cNvSpPr/>
            <p:nvPr/>
          </p:nvSpPr>
          <p:spPr>
            <a:xfrm>
              <a:off x="4138800" y="3242100"/>
              <a:ext cx="17575" cy="29525"/>
            </a:xfrm>
            <a:custGeom>
              <a:avLst/>
              <a:gdLst/>
              <a:ahLst/>
              <a:cxnLst/>
              <a:rect l="l" t="t" r="r" b="b"/>
              <a:pathLst>
                <a:path w="703" h="1181" extrusionOk="0">
                  <a:moveTo>
                    <a:pt x="253" y="1"/>
                  </a:moveTo>
                  <a:cubicBezTo>
                    <a:pt x="197" y="29"/>
                    <a:pt x="141" y="85"/>
                    <a:pt x="113" y="141"/>
                  </a:cubicBezTo>
                  <a:cubicBezTo>
                    <a:pt x="57" y="197"/>
                    <a:pt x="29" y="282"/>
                    <a:pt x="29" y="366"/>
                  </a:cubicBezTo>
                  <a:cubicBezTo>
                    <a:pt x="29" y="422"/>
                    <a:pt x="0" y="478"/>
                    <a:pt x="0" y="506"/>
                  </a:cubicBezTo>
                  <a:cubicBezTo>
                    <a:pt x="0" y="562"/>
                    <a:pt x="29" y="619"/>
                    <a:pt x="29" y="675"/>
                  </a:cubicBezTo>
                  <a:cubicBezTo>
                    <a:pt x="57" y="843"/>
                    <a:pt x="141" y="984"/>
                    <a:pt x="225" y="1096"/>
                  </a:cubicBezTo>
                  <a:cubicBezTo>
                    <a:pt x="281" y="1152"/>
                    <a:pt x="365" y="1180"/>
                    <a:pt x="422" y="1180"/>
                  </a:cubicBezTo>
                  <a:cubicBezTo>
                    <a:pt x="478" y="1180"/>
                    <a:pt x="562" y="1152"/>
                    <a:pt x="618" y="1096"/>
                  </a:cubicBezTo>
                  <a:cubicBezTo>
                    <a:pt x="702" y="1012"/>
                    <a:pt x="702" y="871"/>
                    <a:pt x="618" y="759"/>
                  </a:cubicBezTo>
                  <a:cubicBezTo>
                    <a:pt x="590" y="731"/>
                    <a:pt x="590" y="703"/>
                    <a:pt x="562" y="647"/>
                  </a:cubicBezTo>
                  <a:cubicBezTo>
                    <a:pt x="562" y="619"/>
                    <a:pt x="534" y="591"/>
                    <a:pt x="534" y="562"/>
                  </a:cubicBezTo>
                  <a:cubicBezTo>
                    <a:pt x="534" y="534"/>
                    <a:pt x="534" y="506"/>
                    <a:pt x="534" y="478"/>
                  </a:cubicBezTo>
                  <a:cubicBezTo>
                    <a:pt x="562" y="450"/>
                    <a:pt x="562" y="394"/>
                    <a:pt x="562" y="366"/>
                  </a:cubicBezTo>
                  <a:cubicBezTo>
                    <a:pt x="562" y="366"/>
                    <a:pt x="562" y="394"/>
                    <a:pt x="562" y="394"/>
                  </a:cubicBezTo>
                  <a:cubicBezTo>
                    <a:pt x="590" y="338"/>
                    <a:pt x="618" y="254"/>
                    <a:pt x="590" y="197"/>
                  </a:cubicBezTo>
                  <a:cubicBezTo>
                    <a:pt x="562" y="141"/>
                    <a:pt x="534" y="57"/>
                    <a:pt x="478" y="29"/>
                  </a:cubicBezTo>
                  <a:cubicBezTo>
                    <a:pt x="394" y="1"/>
                    <a:pt x="337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3"/>
            <p:cNvSpPr/>
            <p:nvPr/>
          </p:nvSpPr>
          <p:spPr>
            <a:xfrm>
              <a:off x="3401850" y="4009950"/>
              <a:ext cx="20375" cy="40875"/>
            </a:xfrm>
            <a:custGeom>
              <a:avLst/>
              <a:gdLst/>
              <a:ahLst/>
              <a:cxnLst/>
              <a:rect l="l" t="t" r="r" b="b"/>
              <a:pathLst>
                <a:path w="815" h="1635" extrusionOk="0">
                  <a:moveTo>
                    <a:pt x="521" y="1"/>
                  </a:moveTo>
                  <a:cubicBezTo>
                    <a:pt x="434" y="1"/>
                    <a:pt x="346" y="38"/>
                    <a:pt x="309" y="113"/>
                  </a:cubicBezTo>
                  <a:cubicBezTo>
                    <a:pt x="84" y="534"/>
                    <a:pt x="0" y="983"/>
                    <a:pt x="112" y="1433"/>
                  </a:cubicBezTo>
                  <a:cubicBezTo>
                    <a:pt x="112" y="1555"/>
                    <a:pt x="240" y="1634"/>
                    <a:pt x="366" y="1634"/>
                  </a:cubicBezTo>
                  <a:cubicBezTo>
                    <a:pt x="384" y="1634"/>
                    <a:pt x="403" y="1633"/>
                    <a:pt x="421" y="1629"/>
                  </a:cubicBezTo>
                  <a:cubicBezTo>
                    <a:pt x="562" y="1573"/>
                    <a:pt x="646" y="1433"/>
                    <a:pt x="618" y="1292"/>
                  </a:cubicBezTo>
                  <a:cubicBezTo>
                    <a:pt x="590" y="1264"/>
                    <a:pt x="590" y="1236"/>
                    <a:pt x="590" y="1236"/>
                  </a:cubicBezTo>
                  <a:lnTo>
                    <a:pt x="590" y="1208"/>
                  </a:lnTo>
                  <a:cubicBezTo>
                    <a:pt x="590" y="1180"/>
                    <a:pt x="590" y="1124"/>
                    <a:pt x="590" y="1096"/>
                  </a:cubicBezTo>
                  <a:cubicBezTo>
                    <a:pt x="590" y="1040"/>
                    <a:pt x="590" y="983"/>
                    <a:pt x="590" y="955"/>
                  </a:cubicBezTo>
                  <a:cubicBezTo>
                    <a:pt x="590" y="927"/>
                    <a:pt x="590" y="899"/>
                    <a:pt x="590" y="871"/>
                  </a:cubicBezTo>
                  <a:cubicBezTo>
                    <a:pt x="618" y="759"/>
                    <a:pt x="646" y="675"/>
                    <a:pt x="674" y="590"/>
                  </a:cubicBezTo>
                  <a:cubicBezTo>
                    <a:pt x="674" y="590"/>
                    <a:pt x="674" y="562"/>
                    <a:pt x="674" y="534"/>
                  </a:cubicBezTo>
                  <a:lnTo>
                    <a:pt x="702" y="506"/>
                  </a:lnTo>
                  <a:cubicBezTo>
                    <a:pt x="702" y="478"/>
                    <a:pt x="730" y="422"/>
                    <a:pt x="758" y="394"/>
                  </a:cubicBezTo>
                  <a:cubicBezTo>
                    <a:pt x="814" y="253"/>
                    <a:pt x="786" y="85"/>
                    <a:pt x="646" y="29"/>
                  </a:cubicBezTo>
                  <a:cubicBezTo>
                    <a:pt x="608" y="10"/>
                    <a:pt x="565" y="1"/>
                    <a:pt x="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3"/>
            <p:cNvSpPr/>
            <p:nvPr/>
          </p:nvSpPr>
          <p:spPr>
            <a:xfrm>
              <a:off x="3410250" y="3946800"/>
              <a:ext cx="18275" cy="24875"/>
            </a:xfrm>
            <a:custGeom>
              <a:avLst/>
              <a:gdLst/>
              <a:ahLst/>
              <a:cxnLst/>
              <a:rect l="l" t="t" r="r" b="b"/>
              <a:pathLst>
                <a:path w="731" h="995" extrusionOk="0">
                  <a:moveTo>
                    <a:pt x="534" y="0"/>
                  </a:moveTo>
                  <a:cubicBezTo>
                    <a:pt x="450" y="0"/>
                    <a:pt x="394" y="0"/>
                    <a:pt x="338" y="28"/>
                  </a:cubicBezTo>
                  <a:cubicBezTo>
                    <a:pt x="310" y="56"/>
                    <a:pt x="282" y="56"/>
                    <a:pt x="282" y="84"/>
                  </a:cubicBezTo>
                  <a:cubicBezTo>
                    <a:pt x="226" y="112"/>
                    <a:pt x="226" y="140"/>
                    <a:pt x="198" y="197"/>
                  </a:cubicBezTo>
                  <a:cubicBezTo>
                    <a:pt x="141" y="337"/>
                    <a:pt x="85" y="505"/>
                    <a:pt x="29" y="646"/>
                  </a:cubicBezTo>
                  <a:cubicBezTo>
                    <a:pt x="1" y="730"/>
                    <a:pt x="29" y="814"/>
                    <a:pt x="57" y="870"/>
                  </a:cubicBezTo>
                  <a:cubicBezTo>
                    <a:pt x="85" y="927"/>
                    <a:pt x="141" y="955"/>
                    <a:pt x="226" y="983"/>
                  </a:cubicBezTo>
                  <a:cubicBezTo>
                    <a:pt x="242" y="991"/>
                    <a:pt x="261" y="994"/>
                    <a:pt x="281" y="994"/>
                  </a:cubicBezTo>
                  <a:cubicBezTo>
                    <a:pt x="329" y="994"/>
                    <a:pt x="382" y="974"/>
                    <a:pt x="422" y="955"/>
                  </a:cubicBezTo>
                  <a:cubicBezTo>
                    <a:pt x="422" y="955"/>
                    <a:pt x="450" y="927"/>
                    <a:pt x="478" y="927"/>
                  </a:cubicBezTo>
                  <a:cubicBezTo>
                    <a:pt x="506" y="870"/>
                    <a:pt x="534" y="842"/>
                    <a:pt x="534" y="786"/>
                  </a:cubicBezTo>
                  <a:cubicBezTo>
                    <a:pt x="591" y="646"/>
                    <a:pt x="647" y="477"/>
                    <a:pt x="703" y="337"/>
                  </a:cubicBezTo>
                  <a:cubicBezTo>
                    <a:pt x="731" y="281"/>
                    <a:pt x="703" y="168"/>
                    <a:pt x="675" y="112"/>
                  </a:cubicBezTo>
                  <a:cubicBezTo>
                    <a:pt x="647" y="84"/>
                    <a:pt x="591" y="28"/>
                    <a:pt x="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3"/>
            <p:cNvSpPr/>
            <p:nvPr/>
          </p:nvSpPr>
          <p:spPr>
            <a:xfrm>
              <a:off x="3381475" y="3973450"/>
              <a:ext cx="14075" cy="33025"/>
            </a:xfrm>
            <a:custGeom>
              <a:avLst/>
              <a:gdLst/>
              <a:ahLst/>
              <a:cxnLst/>
              <a:rect l="l" t="t" r="r" b="b"/>
              <a:pathLst>
                <a:path w="563" h="1321" extrusionOk="0">
                  <a:moveTo>
                    <a:pt x="310" y="1"/>
                  </a:moveTo>
                  <a:cubicBezTo>
                    <a:pt x="141" y="1"/>
                    <a:pt x="29" y="113"/>
                    <a:pt x="29" y="254"/>
                  </a:cubicBezTo>
                  <a:cubicBezTo>
                    <a:pt x="29" y="534"/>
                    <a:pt x="29" y="787"/>
                    <a:pt x="1" y="1040"/>
                  </a:cubicBezTo>
                  <a:cubicBezTo>
                    <a:pt x="1" y="1180"/>
                    <a:pt x="141" y="1320"/>
                    <a:pt x="282" y="1320"/>
                  </a:cubicBezTo>
                  <a:cubicBezTo>
                    <a:pt x="422" y="1320"/>
                    <a:pt x="534" y="1208"/>
                    <a:pt x="534" y="1040"/>
                  </a:cubicBezTo>
                  <a:cubicBezTo>
                    <a:pt x="534" y="787"/>
                    <a:pt x="562" y="534"/>
                    <a:pt x="562" y="254"/>
                  </a:cubicBezTo>
                  <a:cubicBezTo>
                    <a:pt x="562" y="113"/>
                    <a:pt x="450" y="1"/>
                    <a:pt x="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3"/>
            <p:cNvSpPr/>
            <p:nvPr/>
          </p:nvSpPr>
          <p:spPr>
            <a:xfrm>
              <a:off x="4315675" y="3920500"/>
              <a:ext cx="47750" cy="31900"/>
            </a:xfrm>
            <a:custGeom>
              <a:avLst/>
              <a:gdLst/>
              <a:ahLst/>
              <a:cxnLst/>
              <a:rect l="l" t="t" r="r" b="b"/>
              <a:pathLst>
                <a:path w="1910" h="1276" extrusionOk="0">
                  <a:moveTo>
                    <a:pt x="1614" y="1"/>
                  </a:moveTo>
                  <a:cubicBezTo>
                    <a:pt x="1569" y="1"/>
                    <a:pt x="1526" y="13"/>
                    <a:pt x="1488" y="41"/>
                  </a:cubicBezTo>
                  <a:cubicBezTo>
                    <a:pt x="1039" y="294"/>
                    <a:pt x="618" y="547"/>
                    <a:pt x="169" y="771"/>
                  </a:cubicBezTo>
                  <a:cubicBezTo>
                    <a:pt x="56" y="856"/>
                    <a:pt x="0" y="1024"/>
                    <a:pt x="85" y="1136"/>
                  </a:cubicBezTo>
                  <a:cubicBezTo>
                    <a:pt x="142" y="1232"/>
                    <a:pt x="226" y="1276"/>
                    <a:pt x="318" y="1276"/>
                  </a:cubicBezTo>
                  <a:cubicBezTo>
                    <a:pt x="361" y="1276"/>
                    <a:pt x="405" y="1266"/>
                    <a:pt x="450" y="1249"/>
                  </a:cubicBezTo>
                  <a:cubicBezTo>
                    <a:pt x="871" y="996"/>
                    <a:pt x="1320" y="743"/>
                    <a:pt x="1741" y="491"/>
                  </a:cubicBezTo>
                  <a:cubicBezTo>
                    <a:pt x="1881" y="434"/>
                    <a:pt x="1909" y="266"/>
                    <a:pt x="1853" y="126"/>
                  </a:cubicBezTo>
                  <a:cubicBezTo>
                    <a:pt x="1797" y="51"/>
                    <a:pt x="1704" y="1"/>
                    <a:pt x="1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3"/>
            <p:cNvSpPr/>
            <p:nvPr/>
          </p:nvSpPr>
          <p:spPr>
            <a:xfrm>
              <a:off x="4319175" y="3952550"/>
              <a:ext cx="47050" cy="32150"/>
            </a:xfrm>
            <a:custGeom>
              <a:avLst/>
              <a:gdLst/>
              <a:ahLst/>
              <a:cxnLst/>
              <a:rect l="l" t="t" r="r" b="b"/>
              <a:pathLst>
                <a:path w="1882" h="1286" extrusionOk="0">
                  <a:moveTo>
                    <a:pt x="1560" y="1"/>
                  </a:moveTo>
                  <a:cubicBezTo>
                    <a:pt x="1525" y="1"/>
                    <a:pt x="1491" y="8"/>
                    <a:pt x="1461" y="23"/>
                  </a:cubicBezTo>
                  <a:cubicBezTo>
                    <a:pt x="1039" y="275"/>
                    <a:pt x="590" y="556"/>
                    <a:pt x="169" y="809"/>
                  </a:cubicBezTo>
                  <a:cubicBezTo>
                    <a:pt x="57" y="865"/>
                    <a:pt x="1" y="1033"/>
                    <a:pt x="85" y="1146"/>
                  </a:cubicBezTo>
                  <a:cubicBezTo>
                    <a:pt x="123" y="1242"/>
                    <a:pt x="214" y="1285"/>
                    <a:pt x="304" y="1285"/>
                  </a:cubicBezTo>
                  <a:cubicBezTo>
                    <a:pt x="345" y="1285"/>
                    <a:pt x="386" y="1276"/>
                    <a:pt x="422" y="1258"/>
                  </a:cubicBezTo>
                  <a:cubicBezTo>
                    <a:pt x="871" y="1005"/>
                    <a:pt x="1292" y="753"/>
                    <a:pt x="1713" y="500"/>
                  </a:cubicBezTo>
                  <a:cubicBezTo>
                    <a:pt x="1826" y="416"/>
                    <a:pt x="1882" y="247"/>
                    <a:pt x="1826" y="135"/>
                  </a:cubicBezTo>
                  <a:cubicBezTo>
                    <a:pt x="1764" y="53"/>
                    <a:pt x="1657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3"/>
            <p:cNvSpPr/>
            <p:nvPr/>
          </p:nvSpPr>
          <p:spPr>
            <a:xfrm>
              <a:off x="4388675" y="3926850"/>
              <a:ext cx="25975" cy="20675"/>
            </a:xfrm>
            <a:custGeom>
              <a:avLst/>
              <a:gdLst/>
              <a:ahLst/>
              <a:cxnLst/>
              <a:rect l="l" t="t" r="r" b="b"/>
              <a:pathLst>
                <a:path w="1039" h="827" extrusionOk="0">
                  <a:moveTo>
                    <a:pt x="774" y="0"/>
                  </a:moveTo>
                  <a:cubicBezTo>
                    <a:pt x="723" y="0"/>
                    <a:pt x="677" y="20"/>
                    <a:pt x="618" y="40"/>
                  </a:cubicBezTo>
                  <a:cubicBezTo>
                    <a:pt x="477" y="152"/>
                    <a:pt x="309" y="237"/>
                    <a:pt x="140" y="349"/>
                  </a:cubicBezTo>
                  <a:cubicBezTo>
                    <a:pt x="84" y="377"/>
                    <a:pt x="28" y="433"/>
                    <a:pt x="28" y="489"/>
                  </a:cubicBezTo>
                  <a:cubicBezTo>
                    <a:pt x="0" y="573"/>
                    <a:pt x="0" y="658"/>
                    <a:pt x="56" y="714"/>
                  </a:cubicBezTo>
                  <a:cubicBezTo>
                    <a:pt x="84" y="770"/>
                    <a:pt x="140" y="798"/>
                    <a:pt x="197" y="826"/>
                  </a:cubicBezTo>
                  <a:cubicBezTo>
                    <a:pt x="281" y="826"/>
                    <a:pt x="337" y="826"/>
                    <a:pt x="421" y="798"/>
                  </a:cubicBezTo>
                  <a:cubicBezTo>
                    <a:pt x="562" y="686"/>
                    <a:pt x="730" y="602"/>
                    <a:pt x="898" y="489"/>
                  </a:cubicBezTo>
                  <a:cubicBezTo>
                    <a:pt x="955" y="461"/>
                    <a:pt x="1011" y="405"/>
                    <a:pt x="1011" y="349"/>
                  </a:cubicBezTo>
                  <a:cubicBezTo>
                    <a:pt x="1039" y="265"/>
                    <a:pt x="1039" y="180"/>
                    <a:pt x="983" y="124"/>
                  </a:cubicBezTo>
                  <a:cubicBezTo>
                    <a:pt x="955" y="68"/>
                    <a:pt x="898" y="40"/>
                    <a:pt x="842" y="12"/>
                  </a:cubicBezTo>
                  <a:cubicBezTo>
                    <a:pt x="818" y="4"/>
                    <a:pt x="795" y="0"/>
                    <a:pt x="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3"/>
            <p:cNvSpPr/>
            <p:nvPr/>
          </p:nvSpPr>
          <p:spPr>
            <a:xfrm>
              <a:off x="4398500" y="3894850"/>
              <a:ext cx="28800" cy="14050"/>
            </a:xfrm>
            <a:custGeom>
              <a:avLst/>
              <a:gdLst/>
              <a:ahLst/>
              <a:cxnLst/>
              <a:rect l="l" t="t" r="r" b="b"/>
              <a:pathLst>
                <a:path w="1152" h="562" extrusionOk="0">
                  <a:moveTo>
                    <a:pt x="253" y="1"/>
                  </a:moveTo>
                  <a:cubicBezTo>
                    <a:pt x="112" y="1"/>
                    <a:pt x="0" y="141"/>
                    <a:pt x="0" y="281"/>
                  </a:cubicBezTo>
                  <a:cubicBezTo>
                    <a:pt x="0" y="422"/>
                    <a:pt x="112" y="534"/>
                    <a:pt x="253" y="534"/>
                  </a:cubicBezTo>
                  <a:lnTo>
                    <a:pt x="899" y="562"/>
                  </a:lnTo>
                  <a:cubicBezTo>
                    <a:pt x="1039" y="562"/>
                    <a:pt x="1151" y="422"/>
                    <a:pt x="1151" y="281"/>
                  </a:cubicBezTo>
                  <a:cubicBezTo>
                    <a:pt x="1151" y="141"/>
                    <a:pt x="1039" y="29"/>
                    <a:pt x="899" y="29"/>
                  </a:cubicBezTo>
                  <a:lnTo>
                    <a:pt x="2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4932600" y="3916225"/>
              <a:ext cx="51275" cy="23300"/>
            </a:xfrm>
            <a:custGeom>
              <a:avLst/>
              <a:gdLst/>
              <a:ahLst/>
              <a:cxnLst/>
              <a:rect l="l" t="t" r="r" b="b"/>
              <a:pathLst>
                <a:path w="2051" h="932" extrusionOk="0">
                  <a:moveTo>
                    <a:pt x="1762" y="1"/>
                  </a:moveTo>
                  <a:cubicBezTo>
                    <a:pt x="1737" y="1"/>
                    <a:pt x="1711" y="6"/>
                    <a:pt x="1685" y="16"/>
                  </a:cubicBezTo>
                  <a:cubicBezTo>
                    <a:pt x="1208" y="156"/>
                    <a:pt x="731" y="268"/>
                    <a:pt x="226" y="409"/>
                  </a:cubicBezTo>
                  <a:cubicBezTo>
                    <a:pt x="113" y="437"/>
                    <a:pt x="1" y="605"/>
                    <a:pt x="57" y="746"/>
                  </a:cubicBezTo>
                  <a:cubicBezTo>
                    <a:pt x="79" y="856"/>
                    <a:pt x="171" y="932"/>
                    <a:pt x="277" y="932"/>
                  </a:cubicBezTo>
                  <a:cubicBezTo>
                    <a:pt x="306" y="932"/>
                    <a:pt x="336" y="926"/>
                    <a:pt x="366" y="914"/>
                  </a:cubicBezTo>
                  <a:cubicBezTo>
                    <a:pt x="843" y="774"/>
                    <a:pt x="1349" y="662"/>
                    <a:pt x="1826" y="521"/>
                  </a:cubicBezTo>
                  <a:cubicBezTo>
                    <a:pt x="1966" y="493"/>
                    <a:pt x="2050" y="325"/>
                    <a:pt x="2022" y="184"/>
                  </a:cubicBezTo>
                  <a:cubicBezTo>
                    <a:pt x="1976" y="93"/>
                    <a:pt x="1874" y="1"/>
                    <a:pt x="1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4930500" y="3903275"/>
              <a:ext cx="41450" cy="16875"/>
            </a:xfrm>
            <a:custGeom>
              <a:avLst/>
              <a:gdLst/>
              <a:ahLst/>
              <a:cxnLst/>
              <a:rect l="l" t="t" r="r" b="b"/>
              <a:pathLst>
                <a:path w="1658" h="675" extrusionOk="0">
                  <a:moveTo>
                    <a:pt x="1292" y="0"/>
                  </a:moveTo>
                  <a:lnTo>
                    <a:pt x="197" y="169"/>
                  </a:lnTo>
                  <a:cubicBezTo>
                    <a:pt x="141" y="169"/>
                    <a:pt x="57" y="225"/>
                    <a:pt x="29" y="281"/>
                  </a:cubicBezTo>
                  <a:cubicBezTo>
                    <a:pt x="1" y="337"/>
                    <a:pt x="1" y="422"/>
                    <a:pt x="1" y="478"/>
                  </a:cubicBezTo>
                  <a:cubicBezTo>
                    <a:pt x="29" y="534"/>
                    <a:pt x="57" y="618"/>
                    <a:pt x="141" y="646"/>
                  </a:cubicBezTo>
                  <a:cubicBezTo>
                    <a:pt x="197" y="674"/>
                    <a:pt x="253" y="674"/>
                    <a:pt x="338" y="674"/>
                  </a:cubicBezTo>
                  <a:lnTo>
                    <a:pt x="1433" y="506"/>
                  </a:lnTo>
                  <a:cubicBezTo>
                    <a:pt x="1517" y="506"/>
                    <a:pt x="1573" y="450"/>
                    <a:pt x="1601" y="393"/>
                  </a:cubicBezTo>
                  <a:cubicBezTo>
                    <a:pt x="1629" y="337"/>
                    <a:pt x="1657" y="253"/>
                    <a:pt x="1629" y="197"/>
                  </a:cubicBezTo>
                  <a:cubicBezTo>
                    <a:pt x="1601" y="113"/>
                    <a:pt x="1573" y="57"/>
                    <a:pt x="1517" y="28"/>
                  </a:cubicBezTo>
                  <a:cubicBezTo>
                    <a:pt x="1433" y="0"/>
                    <a:pt x="1376" y="0"/>
                    <a:pt x="1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>
              <a:off x="4869450" y="3936250"/>
              <a:ext cx="25275" cy="20850"/>
            </a:xfrm>
            <a:custGeom>
              <a:avLst/>
              <a:gdLst/>
              <a:ahLst/>
              <a:cxnLst/>
              <a:rect l="l" t="t" r="r" b="b"/>
              <a:pathLst>
                <a:path w="1011" h="834" extrusionOk="0">
                  <a:moveTo>
                    <a:pt x="758" y="1"/>
                  </a:moveTo>
                  <a:cubicBezTo>
                    <a:pt x="449" y="29"/>
                    <a:pt x="169" y="169"/>
                    <a:pt x="28" y="450"/>
                  </a:cubicBezTo>
                  <a:cubicBezTo>
                    <a:pt x="0" y="506"/>
                    <a:pt x="0" y="562"/>
                    <a:pt x="0" y="647"/>
                  </a:cubicBezTo>
                  <a:cubicBezTo>
                    <a:pt x="28" y="703"/>
                    <a:pt x="84" y="759"/>
                    <a:pt x="141" y="787"/>
                  </a:cubicBezTo>
                  <a:cubicBezTo>
                    <a:pt x="174" y="820"/>
                    <a:pt x="206" y="834"/>
                    <a:pt x="245" y="834"/>
                  </a:cubicBezTo>
                  <a:cubicBezTo>
                    <a:pt x="272" y="834"/>
                    <a:pt x="302" y="827"/>
                    <a:pt x="337" y="815"/>
                  </a:cubicBezTo>
                  <a:cubicBezTo>
                    <a:pt x="393" y="815"/>
                    <a:pt x="449" y="759"/>
                    <a:pt x="478" y="703"/>
                  </a:cubicBezTo>
                  <a:cubicBezTo>
                    <a:pt x="506" y="703"/>
                    <a:pt x="506" y="675"/>
                    <a:pt x="534" y="675"/>
                  </a:cubicBezTo>
                  <a:cubicBezTo>
                    <a:pt x="534" y="647"/>
                    <a:pt x="562" y="619"/>
                    <a:pt x="590" y="590"/>
                  </a:cubicBezTo>
                  <a:cubicBezTo>
                    <a:pt x="590" y="590"/>
                    <a:pt x="618" y="562"/>
                    <a:pt x="646" y="562"/>
                  </a:cubicBezTo>
                  <a:cubicBezTo>
                    <a:pt x="674" y="562"/>
                    <a:pt x="702" y="534"/>
                    <a:pt x="730" y="534"/>
                  </a:cubicBezTo>
                  <a:lnTo>
                    <a:pt x="758" y="534"/>
                  </a:lnTo>
                  <a:cubicBezTo>
                    <a:pt x="814" y="534"/>
                    <a:pt x="899" y="506"/>
                    <a:pt x="927" y="450"/>
                  </a:cubicBezTo>
                  <a:cubicBezTo>
                    <a:pt x="983" y="422"/>
                    <a:pt x="1011" y="338"/>
                    <a:pt x="1011" y="282"/>
                  </a:cubicBezTo>
                  <a:cubicBezTo>
                    <a:pt x="1011" y="197"/>
                    <a:pt x="983" y="141"/>
                    <a:pt x="927" y="85"/>
                  </a:cubicBezTo>
                  <a:cubicBezTo>
                    <a:pt x="899" y="29"/>
                    <a:pt x="814" y="1"/>
                    <a:pt x="7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3"/>
            <p:cNvSpPr/>
            <p:nvPr/>
          </p:nvSpPr>
          <p:spPr>
            <a:xfrm>
              <a:off x="4911550" y="3961600"/>
              <a:ext cx="34425" cy="17100"/>
            </a:xfrm>
            <a:custGeom>
              <a:avLst/>
              <a:gdLst/>
              <a:ahLst/>
              <a:cxnLst/>
              <a:rect l="l" t="t" r="r" b="b"/>
              <a:pathLst>
                <a:path w="1377" h="684" extrusionOk="0">
                  <a:moveTo>
                    <a:pt x="853" y="0"/>
                  </a:moveTo>
                  <a:cubicBezTo>
                    <a:pt x="610" y="0"/>
                    <a:pt x="368" y="55"/>
                    <a:pt x="169" y="194"/>
                  </a:cubicBezTo>
                  <a:cubicBezTo>
                    <a:pt x="29" y="250"/>
                    <a:pt x="1" y="419"/>
                    <a:pt x="57" y="559"/>
                  </a:cubicBezTo>
                  <a:cubicBezTo>
                    <a:pt x="113" y="634"/>
                    <a:pt x="207" y="684"/>
                    <a:pt x="296" y="684"/>
                  </a:cubicBezTo>
                  <a:cubicBezTo>
                    <a:pt x="341" y="684"/>
                    <a:pt x="384" y="671"/>
                    <a:pt x="422" y="643"/>
                  </a:cubicBezTo>
                  <a:cubicBezTo>
                    <a:pt x="450" y="615"/>
                    <a:pt x="478" y="615"/>
                    <a:pt x="506" y="587"/>
                  </a:cubicBezTo>
                  <a:cubicBezTo>
                    <a:pt x="590" y="559"/>
                    <a:pt x="646" y="559"/>
                    <a:pt x="731" y="531"/>
                  </a:cubicBezTo>
                  <a:lnTo>
                    <a:pt x="955" y="531"/>
                  </a:lnTo>
                  <a:cubicBezTo>
                    <a:pt x="983" y="531"/>
                    <a:pt x="1011" y="531"/>
                    <a:pt x="1011" y="559"/>
                  </a:cubicBezTo>
                  <a:cubicBezTo>
                    <a:pt x="1030" y="563"/>
                    <a:pt x="1048" y="564"/>
                    <a:pt x="1067" y="564"/>
                  </a:cubicBezTo>
                  <a:cubicBezTo>
                    <a:pt x="1193" y="564"/>
                    <a:pt x="1324" y="485"/>
                    <a:pt x="1348" y="363"/>
                  </a:cubicBezTo>
                  <a:cubicBezTo>
                    <a:pt x="1376" y="222"/>
                    <a:pt x="1292" y="82"/>
                    <a:pt x="1152" y="26"/>
                  </a:cubicBezTo>
                  <a:cubicBezTo>
                    <a:pt x="1054" y="9"/>
                    <a:pt x="953" y="0"/>
                    <a:pt x="8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3"/>
            <p:cNvSpPr/>
            <p:nvPr/>
          </p:nvSpPr>
          <p:spPr>
            <a:xfrm>
              <a:off x="5005600" y="3889925"/>
              <a:ext cx="26000" cy="24600"/>
            </a:xfrm>
            <a:custGeom>
              <a:avLst/>
              <a:gdLst/>
              <a:ahLst/>
              <a:cxnLst/>
              <a:rect l="l" t="t" r="r" b="b"/>
              <a:pathLst>
                <a:path w="1040" h="984" extrusionOk="0">
                  <a:moveTo>
                    <a:pt x="759" y="1"/>
                  </a:moveTo>
                  <a:cubicBezTo>
                    <a:pt x="703" y="1"/>
                    <a:pt x="646" y="29"/>
                    <a:pt x="590" y="57"/>
                  </a:cubicBezTo>
                  <a:lnTo>
                    <a:pt x="85" y="534"/>
                  </a:lnTo>
                  <a:cubicBezTo>
                    <a:pt x="29" y="562"/>
                    <a:pt x="1" y="647"/>
                    <a:pt x="1" y="703"/>
                  </a:cubicBezTo>
                  <a:cubicBezTo>
                    <a:pt x="1" y="759"/>
                    <a:pt x="29" y="843"/>
                    <a:pt x="85" y="899"/>
                  </a:cubicBezTo>
                  <a:cubicBezTo>
                    <a:pt x="141" y="927"/>
                    <a:pt x="197" y="984"/>
                    <a:pt x="281" y="984"/>
                  </a:cubicBezTo>
                  <a:cubicBezTo>
                    <a:pt x="338" y="956"/>
                    <a:pt x="394" y="956"/>
                    <a:pt x="450" y="899"/>
                  </a:cubicBezTo>
                  <a:lnTo>
                    <a:pt x="955" y="450"/>
                  </a:lnTo>
                  <a:cubicBezTo>
                    <a:pt x="1011" y="394"/>
                    <a:pt x="1039" y="310"/>
                    <a:pt x="1039" y="254"/>
                  </a:cubicBezTo>
                  <a:cubicBezTo>
                    <a:pt x="1039" y="198"/>
                    <a:pt x="1011" y="113"/>
                    <a:pt x="955" y="57"/>
                  </a:cubicBezTo>
                  <a:cubicBezTo>
                    <a:pt x="899" y="29"/>
                    <a:pt x="843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3"/>
            <p:cNvSpPr/>
            <p:nvPr/>
          </p:nvSpPr>
          <p:spPr>
            <a:xfrm>
              <a:off x="5372675" y="3422025"/>
              <a:ext cx="21800" cy="32950"/>
            </a:xfrm>
            <a:custGeom>
              <a:avLst/>
              <a:gdLst/>
              <a:ahLst/>
              <a:cxnLst/>
              <a:rect l="l" t="t" r="r" b="b"/>
              <a:pathLst>
                <a:path w="872" h="1318" extrusionOk="0">
                  <a:moveTo>
                    <a:pt x="306" y="1"/>
                  </a:moveTo>
                  <a:cubicBezTo>
                    <a:pt x="277" y="1"/>
                    <a:pt x="249" y="8"/>
                    <a:pt x="225" y="19"/>
                  </a:cubicBezTo>
                  <a:cubicBezTo>
                    <a:pt x="141" y="19"/>
                    <a:pt x="85" y="75"/>
                    <a:pt x="57" y="131"/>
                  </a:cubicBezTo>
                  <a:cubicBezTo>
                    <a:pt x="29" y="188"/>
                    <a:pt x="1" y="272"/>
                    <a:pt x="29" y="328"/>
                  </a:cubicBezTo>
                  <a:cubicBezTo>
                    <a:pt x="52" y="397"/>
                    <a:pt x="75" y="428"/>
                    <a:pt x="113" y="468"/>
                  </a:cubicBezTo>
                  <a:lnTo>
                    <a:pt x="113" y="468"/>
                  </a:lnTo>
                  <a:cubicBezTo>
                    <a:pt x="113" y="468"/>
                    <a:pt x="113" y="468"/>
                    <a:pt x="113" y="468"/>
                  </a:cubicBezTo>
                  <a:lnTo>
                    <a:pt x="113" y="468"/>
                  </a:lnTo>
                  <a:cubicBezTo>
                    <a:pt x="114" y="470"/>
                    <a:pt x="116" y="471"/>
                    <a:pt x="117" y="473"/>
                  </a:cubicBezTo>
                  <a:lnTo>
                    <a:pt x="117" y="473"/>
                  </a:lnTo>
                  <a:cubicBezTo>
                    <a:pt x="125" y="480"/>
                    <a:pt x="133" y="488"/>
                    <a:pt x="141" y="496"/>
                  </a:cubicBezTo>
                  <a:cubicBezTo>
                    <a:pt x="141" y="495"/>
                    <a:pt x="141" y="493"/>
                    <a:pt x="141" y="492"/>
                  </a:cubicBezTo>
                  <a:lnTo>
                    <a:pt x="141" y="492"/>
                  </a:lnTo>
                  <a:cubicBezTo>
                    <a:pt x="169" y="514"/>
                    <a:pt x="205" y="540"/>
                    <a:pt x="225" y="581"/>
                  </a:cubicBezTo>
                  <a:cubicBezTo>
                    <a:pt x="253" y="609"/>
                    <a:pt x="253" y="637"/>
                    <a:pt x="282" y="665"/>
                  </a:cubicBezTo>
                  <a:cubicBezTo>
                    <a:pt x="310" y="721"/>
                    <a:pt x="310" y="777"/>
                    <a:pt x="310" y="805"/>
                  </a:cubicBezTo>
                  <a:cubicBezTo>
                    <a:pt x="338" y="861"/>
                    <a:pt x="338" y="918"/>
                    <a:pt x="310" y="974"/>
                  </a:cubicBezTo>
                  <a:cubicBezTo>
                    <a:pt x="310" y="974"/>
                    <a:pt x="310" y="974"/>
                    <a:pt x="310" y="1002"/>
                  </a:cubicBezTo>
                  <a:cubicBezTo>
                    <a:pt x="282" y="1114"/>
                    <a:pt x="366" y="1283"/>
                    <a:pt x="506" y="1311"/>
                  </a:cubicBezTo>
                  <a:cubicBezTo>
                    <a:pt x="530" y="1315"/>
                    <a:pt x="553" y="1318"/>
                    <a:pt x="576" y="1318"/>
                  </a:cubicBezTo>
                  <a:cubicBezTo>
                    <a:pt x="690" y="1318"/>
                    <a:pt x="792" y="1259"/>
                    <a:pt x="815" y="1142"/>
                  </a:cubicBezTo>
                  <a:cubicBezTo>
                    <a:pt x="871" y="946"/>
                    <a:pt x="871" y="721"/>
                    <a:pt x="787" y="553"/>
                  </a:cubicBezTo>
                  <a:cubicBezTo>
                    <a:pt x="759" y="440"/>
                    <a:pt x="731" y="356"/>
                    <a:pt x="675" y="272"/>
                  </a:cubicBezTo>
                  <a:cubicBezTo>
                    <a:pt x="590" y="188"/>
                    <a:pt x="506" y="103"/>
                    <a:pt x="422" y="47"/>
                  </a:cubicBezTo>
                  <a:cubicBezTo>
                    <a:pt x="389" y="14"/>
                    <a:pt x="346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3"/>
            <p:cNvSpPr/>
            <p:nvPr/>
          </p:nvSpPr>
          <p:spPr>
            <a:xfrm>
              <a:off x="5383200" y="3362550"/>
              <a:ext cx="28800" cy="33750"/>
            </a:xfrm>
            <a:custGeom>
              <a:avLst/>
              <a:gdLst/>
              <a:ahLst/>
              <a:cxnLst/>
              <a:rect l="l" t="t" r="r" b="b"/>
              <a:pathLst>
                <a:path w="1152" h="1350" extrusionOk="0">
                  <a:moveTo>
                    <a:pt x="283" y="0"/>
                  </a:moveTo>
                  <a:cubicBezTo>
                    <a:pt x="235" y="0"/>
                    <a:pt x="181" y="20"/>
                    <a:pt x="141" y="40"/>
                  </a:cubicBezTo>
                  <a:cubicBezTo>
                    <a:pt x="85" y="68"/>
                    <a:pt x="29" y="124"/>
                    <a:pt x="29" y="180"/>
                  </a:cubicBezTo>
                  <a:cubicBezTo>
                    <a:pt x="1" y="265"/>
                    <a:pt x="1" y="349"/>
                    <a:pt x="57" y="405"/>
                  </a:cubicBezTo>
                  <a:cubicBezTo>
                    <a:pt x="254" y="658"/>
                    <a:pt x="450" y="938"/>
                    <a:pt x="647" y="1219"/>
                  </a:cubicBezTo>
                  <a:cubicBezTo>
                    <a:pt x="703" y="1275"/>
                    <a:pt x="731" y="1303"/>
                    <a:pt x="815" y="1331"/>
                  </a:cubicBezTo>
                  <a:cubicBezTo>
                    <a:pt x="838" y="1343"/>
                    <a:pt x="866" y="1350"/>
                    <a:pt x="895" y="1350"/>
                  </a:cubicBezTo>
                  <a:cubicBezTo>
                    <a:pt x="936" y="1350"/>
                    <a:pt x="979" y="1336"/>
                    <a:pt x="1012" y="1303"/>
                  </a:cubicBezTo>
                  <a:cubicBezTo>
                    <a:pt x="1068" y="1275"/>
                    <a:pt x="1124" y="1219"/>
                    <a:pt x="1124" y="1163"/>
                  </a:cubicBezTo>
                  <a:cubicBezTo>
                    <a:pt x="1152" y="1079"/>
                    <a:pt x="1152" y="994"/>
                    <a:pt x="1096" y="938"/>
                  </a:cubicBezTo>
                  <a:cubicBezTo>
                    <a:pt x="899" y="686"/>
                    <a:pt x="703" y="405"/>
                    <a:pt x="506" y="124"/>
                  </a:cubicBezTo>
                  <a:cubicBezTo>
                    <a:pt x="450" y="68"/>
                    <a:pt x="422" y="40"/>
                    <a:pt x="338" y="12"/>
                  </a:cubicBezTo>
                  <a:cubicBezTo>
                    <a:pt x="321" y="4"/>
                    <a:pt x="302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3"/>
            <p:cNvSpPr/>
            <p:nvPr/>
          </p:nvSpPr>
          <p:spPr>
            <a:xfrm>
              <a:off x="5348125" y="3421100"/>
              <a:ext cx="22475" cy="33300"/>
            </a:xfrm>
            <a:custGeom>
              <a:avLst/>
              <a:gdLst/>
              <a:ahLst/>
              <a:cxnLst/>
              <a:rect l="l" t="t" r="r" b="b"/>
              <a:pathLst>
                <a:path w="899" h="1332" extrusionOk="0">
                  <a:moveTo>
                    <a:pt x="253" y="0"/>
                  </a:moveTo>
                  <a:cubicBezTo>
                    <a:pt x="112" y="56"/>
                    <a:pt x="0" y="197"/>
                    <a:pt x="56" y="337"/>
                  </a:cubicBezTo>
                  <a:cubicBezTo>
                    <a:pt x="141" y="590"/>
                    <a:pt x="253" y="870"/>
                    <a:pt x="337" y="1151"/>
                  </a:cubicBezTo>
                  <a:cubicBezTo>
                    <a:pt x="365" y="1207"/>
                    <a:pt x="393" y="1263"/>
                    <a:pt x="477" y="1291"/>
                  </a:cubicBezTo>
                  <a:cubicBezTo>
                    <a:pt x="517" y="1311"/>
                    <a:pt x="571" y="1331"/>
                    <a:pt x="619" y="1331"/>
                  </a:cubicBezTo>
                  <a:cubicBezTo>
                    <a:pt x="639" y="1331"/>
                    <a:pt x="658" y="1328"/>
                    <a:pt x="674" y="1320"/>
                  </a:cubicBezTo>
                  <a:cubicBezTo>
                    <a:pt x="786" y="1291"/>
                    <a:pt x="899" y="1123"/>
                    <a:pt x="842" y="1011"/>
                  </a:cubicBezTo>
                  <a:cubicBezTo>
                    <a:pt x="758" y="730"/>
                    <a:pt x="674" y="449"/>
                    <a:pt x="562" y="197"/>
                  </a:cubicBezTo>
                  <a:cubicBezTo>
                    <a:pt x="534" y="140"/>
                    <a:pt x="506" y="84"/>
                    <a:pt x="449" y="28"/>
                  </a:cubicBezTo>
                  <a:cubicBezTo>
                    <a:pt x="393" y="0"/>
                    <a:pt x="309" y="0"/>
                    <a:pt x="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3"/>
            <p:cNvSpPr/>
            <p:nvPr/>
          </p:nvSpPr>
          <p:spPr>
            <a:xfrm>
              <a:off x="5355825" y="3326025"/>
              <a:ext cx="26000" cy="33300"/>
            </a:xfrm>
            <a:custGeom>
              <a:avLst/>
              <a:gdLst/>
              <a:ahLst/>
              <a:cxnLst/>
              <a:rect l="l" t="t" r="r" b="b"/>
              <a:pathLst>
                <a:path w="1040" h="1332" extrusionOk="0">
                  <a:moveTo>
                    <a:pt x="301" y="0"/>
                  </a:moveTo>
                  <a:cubicBezTo>
                    <a:pt x="254" y="0"/>
                    <a:pt x="207" y="13"/>
                    <a:pt x="169" y="41"/>
                  </a:cubicBezTo>
                  <a:cubicBezTo>
                    <a:pt x="57" y="97"/>
                    <a:pt x="1" y="266"/>
                    <a:pt x="85" y="378"/>
                  </a:cubicBezTo>
                  <a:cubicBezTo>
                    <a:pt x="226" y="659"/>
                    <a:pt x="394" y="939"/>
                    <a:pt x="534" y="1192"/>
                  </a:cubicBezTo>
                  <a:cubicBezTo>
                    <a:pt x="573" y="1288"/>
                    <a:pt x="664" y="1331"/>
                    <a:pt x="762" y="1331"/>
                  </a:cubicBezTo>
                  <a:cubicBezTo>
                    <a:pt x="808" y="1331"/>
                    <a:pt x="855" y="1322"/>
                    <a:pt x="899" y="1304"/>
                  </a:cubicBezTo>
                  <a:cubicBezTo>
                    <a:pt x="1012" y="1220"/>
                    <a:pt x="1040" y="1080"/>
                    <a:pt x="984" y="939"/>
                  </a:cubicBezTo>
                  <a:cubicBezTo>
                    <a:pt x="843" y="659"/>
                    <a:pt x="675" y="406"/>
                    <a:pt x="534" y="125"/>
                  </a:cubicBezTo>
                  <a:cubicBezTo>
                    <a:pt x="497" y="50"/>
                    <a:pt x="397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3"/>
            <p:cNvSpPr/>
            <p:nvPr/>
          </p:nvSpPr>
          <p:spPr>
            <a:xfrm>
              <a:off x="5062450" y="2881750"/>
              <a:ext cx="38625" cy="29425"/>
            </a:xfrm>
            <a:custGeom>
              <a:avLst/>
              <a:gdLst/>
              <a:ahLst/>
              <a:cxnLst/>
              <a:rect l="l" t="t" r="r" b="b"/>
              <a:pathLst>
                <a:path w="1545" h="1177" extrusionOk="0">
                  <a:moveTo>
                    <a:pt x="297" y="0"/>
                  </a:moveTo>
                  <a:cubicBezTo>
                    <a:pt x="210" y="0"/>
                    <a:pt x="122" y="50"/>
                    <a:pt x="85" y="125"/>
                  </a:cubicBezTo>
                  <a:cubicBezTo>
                    <a:pt x="1" y="265"/>
                    <a:pt x="57" y="406"/>
                    <a:pt x="169" y="490"/>
                  </a:cubicBezTo>
                  <a:cubicBezTo>
                    <a:pt x="478" y="714"/>
                    <a:pt x="787" y="939"/>
                    <a:pt x="1096" y="1136"/>
                  </a:cubicBezTo>
                  <a:cubicBezTo>
                    <a:pt x="1133" y="1164"/>
                    <a:pt x="1180" y="1176"/>
                    <a:pt x="1228" y="1176"/>
                  </a:cubicBezTo>
                  <a:cubicBezTo>
                    <a:pt x="1323" y="1176"/>
                    <a:pt x="1423" y="1126"/>
                    <a:pt x="1461" y="1051"/>
                  </a:cubicBezTo>
                  <a:cubicBezTo>
                    <a:pt x="1545" y="911"/>
                    <a:pt x="1489" y="771"/>
                    <a:pt x="1376" y="686"/>
                  </a:cubicBezTo>
                  <a:cubicBezTo>
                    <a:pt x="1068" y="462"/>
                    <a:pt x="731" y="265"/>
                    <a:pt x="422" y="41"/>
                  </a:cubicBezTo>
                  <a:cubicBezTo>
                    <a:pt x="384" y="13"/>
                    <a:pt x="341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3"/>
            <p:cNvSpPr/>
            <p:nvPr/>
          </p:nvSpPr>
          <p:spPr>
            <a:xfrm>
              <a:off x="5042100" y="2904375"/>
              <a:ext cx="49850" cy="22750"/>
            </a:xfrm>
            <a:custGeom>
              <a:avLst/>
              <a:gdLst/>
              <a:ahLst/>
              <a:cxnLst/>
              <a:rect l="l" t="t" r="r" b="b"/>
              <a:pathLst>
                <a:path w="1994" h="910" extrusionOk="0">
                  <a:moveTo>
                    <a:pt x="292" y="1"/>
                  </a:moveTo>
                  <a:cubicBezTo>
                    <a:pt x="184" y="1"/>
                    <a:pt x="53" y="80"/>
                    <a:pt x="29" y="203"/>
                  </a:cubicBezTo>
                  <a:cubicBezTo>
                    <a:pt x="1" y="343"/>
                    <a:pt x="57" y="483"/>
                    <a:pt x="197" y="511"/>
                  </a:cubicBezTo>
                  <a:cubicBezTo>
                    <a:pt x="674" y="652"/>
                    <a:pt x="1152" y="764"/>
                    <a:pt x="1629" y="904"/>
                  </a:cubicBezTo>
                  <a:cubicBezTo>
                    <a:pt x="1647" y="908"/>
                    <a:pt x="1665" y="910"/>
                    <a:pt x="1683" y="910"/>
                  </a:cubicBezTo>
                  <a:cubicBezTo>
                    <a:pt x="1804" y="910"/>
                    <a:pt x="1913" y="830"/>
                    <a:pt x="1938" y="708"/>
                  </a:cubicBezTo>
                  <a:cubicBezTo>
                    <a:pt x="1994" y="568"/>
                    <a:pt x="1910" y="427"/>
                    <a:pt x="1769" y="399"/>
                  </a:cubicBezTo>
                  <a:cubicBezTo>
                    <a:pt x="1292" y="259"/>
                    <a:pt x="815" y="146"/>
                    <a:pt x="338" y="6"/>
                  </a:cubicBezTo>
                  <a:cubicBezTo>
                    <a:pt x="323" y="2"/>
                    <a:pt x="308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3"/>
            <p:cNvSpPr/>
            <p:nvPr/>
          </p:nvSpPr>
          <p:spPr>
            <a:xfrm>
              <a:off x="5125625" y="2919950"/>
              <a:ext cx="28800" cy="26000"/>
            </a:xfrm>
            <a:custGeom>
              <a:avLst/>
              <a:gdLst/>
              <a:ahLst/>
              <a:cxnLst/>
              <a:rect l="l" t="t" r="r" b="b"/>
              <a:pathLst>
                <a:path w="1152" h="1040" extrusionOk="0">
                  <a:moveTo>
                    <a:pt x="253" y="1"/>
                  </a:moveTo>
                  <a:cubicBezTo>
                    <a:pt x="197" y="1"/>
                    <a:pt x="113" y="29"/>
                    <a:pt x="57" y="85"/>
                  </a:cubicBezTo>
                  <a:cubicBezTo>
                    <a:pt x="29" y="141"/>
                    <a:pt x="0" y="197"/>
                    <a:pt x="0" y="253"/>
                  </a:cubicBezTo>
                  <a:cubicBezTo>
                    <a:pt x="0" y="338"/>
                    <a:pt x="29" y="422"/>
                    <a:pt x="57" y="450"/>
                  </a:cubicBezTo>
                  <a:cubicBezTo>
                    <a:pt x="281" y="618"/>
                    <a:pt x="478" y="787"/>
                    <a:pt x="674" y="955"/>
                  </a:cubicBezTo>
                  <a:cubicBezTo>
                    <a:pt x="730" y="983"/>
                    <a:pt x="787" y="1039"/>
                    <a:pt x="871" y="1039"/>
                  </a:cubicBezTo>
                  <a:cubicBezTo>
                    <a:pt x="927" y="1039"/>
                    <a:pt x="1011" y="1011"/>
                    <a:pt x="1067" y="955"/>
                  </a:cubicBezTo>
                  <a:cubicBezTo>
                    <a:pt x="1095" y="899"/>
                    <a:pt x="1152" y="843"/>
                    <a:pt x="1123" y="759"/>
                  </a:cubicBezTo>
                  <a:cubicBezTo>
                    <a:pt x="1123" y="703"/>
                    <a:pt x="1123" y="618"/>
                    <a:pt x="1067" y="590"/>
                  </a:cubicBezTo>
                  <a:cubicBezTo>
                    <a:pt x="843" y="422"/>
                    <a:pt x="646" y="253"/>
                    <a:pt x="450" y="85"/>
                  </a:cubicBezTo>
                  <a:cubicBezTo>
                    <a:pt x="394" y="29"/>
                    <a:pt x="337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3"/>
            <p:cNvSpPr/>
            <p:nvPr/>
          </p:nvSpPr>
          <p:spPr>
            <a:xfrm>
              <a:off x="3225675" y="3045575"/>
              <a:ext cx="64475" cy="113300"/>
            </a:xfrm>
            <a:custGeom>
              <a:avLst/>
              <a:gdLst/>
              <a:ahLst/>
              <a:cxnLst/>
              <a:rect l="l" t="t" r="r" b="b"/>
              <a:pathLst>
                <a:path w="2579" h="4532" extrusionOk="0">
                  <a:moveTo>
                    <a:pt x="510" y="1"/>
                  </a:moveTo>
                  <a:cubicBezTo>
                    <a:pt x="431" y="1"/>
                    <a:pt x="354" y="42"/>
                    <a:pt x="309" y="141"/>
                  </a:cubicBezTo>
                  <a:cubicBezTo>
                    <a:pt x="0" y="899"/>
                    <a:pt x="0" y="1742"/>
                    <a:pt x="365" y="2472"/>
                  </a:cubicBezTo>
                  <a:cubicBezTo>
                    <a:pt x="414" y="2556"/>
                    <a:pt x="498" y="2594"/>
                    <a:pt x="583" y="2594"/>
                  </a:cubicBezTo>
                  <a:cubicBezTo>
                    <a:pt x="696" y="2594"/>
                    <a:pt x="811" y="2527"/>
                    <a:pt x="843" y="2415"/>
                  </a:cubicBezTo>
                  <a:cubicBezTo>
                    <a:pt x="927" y="2135"/>
                    <a:pt x="1039" y="1882"/>
                    <a:pt x="1208" y="1657"/>
                  </a:cubicBezTo>
                  <a:lnTo>
                    <a:pt x="1208" y="1657"/>
                  </a:lnTo>
                  <a:cubicBezTo>
                    <a:pt x="1151" y="2640"/>
                    <a:pt x="1432" y="3623"/>
                    <a:pt x="1994" y="4409"/>
                  </a:cubicBezTo>
                  <a:cubicBezTo>
                    <a:pt x="2046" y="4495"/>
                    <a:pt x="2127" y="4531"/>
                    <a:pt x="2209" y="4531"/>
                  </a:cubicBezTo>
                  <a:cubicBezTo>
                    <a:pt x="2392" y="4531"/>
                    <a:pt x="2579" y="4350"/>
                    <a:pt x="2443" y="4156"/>
                  </a:cubicBezTo>
                  <a:cubicBezTo>
                    <a:pt x="1797" y="3258"/>
                    <a:pt x="1573" y="2135"/>
                    <a:pt x="1797" y="1040"/>
                  </a:cubicBezTo>
                  <a:cubicBezTo>
                    <a:pt x="1841" y="886"/>
                    <a:pt x="1713" y="715"/>
                    <a:pt x="1548" y="715"/>
                  </a:cubicBezTo>
                  <a:cubicBezTo>
                    <a:pt x="1502" y="715"/>
                    <a:pt x="1453" y="728"/>
                    <a:pt x="1404" y="759"/>
                  </a:cubicBezTo>
                  <a:cubicBezTo>
                    <a:pt x="1095" y="956"/>
                    <a:pt x="814" y="1236"/>
                    <a:pt x="618" y="1573"/>
                  </a:cubicBezTo>
                  <a:cubicBezTo>
                    <a:pt x="562" y="1180"/>
                    <a:pt x="618" y="787"/>
                    <a:pt x="758" y="394"/>
                  </a:cubicBezTo>
                  <a:cubicBezTo>
                    <a:pt x="854" y="185"/>
                    <a:pt x="677" y="1"/>
                    <a:pt x="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3"/>
            <p:cNvSpPr/>
            <p:nvPr/>
          </p:nvSpPr>
          <p:spPr>
            <a:xfrm>
              <a:off x="3199000" y="2950125"/>
              <a:ext cx="25" cy="1450"/>
            </a:xfrm>
            <a:custGeom>
              <a:avLst/>
              <a:gdLst/>
              <a:ahLst/>
              <a:cxnLst/>
              <a:rect l="l" t="t" r="r" b="b"/>
              <a:pathLst>
                <a:path w="1" h="58" extrusionOk="0"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57"/>
                    <a:pt x="0" y="57"/>
                  </a:cubicBezTo>
                  <a:cubicBezTo>
                    <a:pt x="0" y="1"/>
                    <a:pt x="0" y="1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3"/>
            <p:cNvSpPr/>
            <p:nvPr/>
          </p:nvSpPr>
          <p:spPr>
            <a:xfrm>
              <a:off x="3184975" y="2929625"/>
              <a:ext cx="22475" cy="40500"/>
            </a:xfrm>
            <a:custGeom>
              <a:avLst/>
              <a:gdLst/>
              <a:ahLst/>
              <a:cxnLst/>
              <a:rect l="l" t="t" r="r" b="b"/>
              <a:pathLst>
                <a:path w="899" h="1620" extrusionOk="0">
                  <a:moveTo>
                    <a:pt x="611" y="1"/>
                  </a:moveTo>
                  <a:cubicBezTo>
                    <a:pt x="574" y="1"/>
                    <a:pt x="537" y="11"/>
                    <a:pt x="505" y="35"/>
                  </a:cubicBezTo>
                  <a:cubicBezTo>
                    <a:pt x="281" y="203"/>
                    <a:pt x="112" y="428"/>
                    <a:pt x="56" y="709"/>
                  </a:cubicBezTo>
                  <a:cubicBezTo>
                    <a:pt x="0" y="961"/>
                    <a:pt x="56" y="1270"/>
                    <a:pt x="197" y="1495"/>
                  </a:cubicBezTo>
                  <a:cubicBezTo>
                    <a:pt x="253" y="1570"/>
                    <a:pt x="334" y="1619"/>
                    <a:pt x="423" y="1619"/>
                  </a:cubicBezTo>
                  <a:cubicBezTo>
                    <a:pt x="468" y="1619"/>
                    <a:pt x="515" y="1607"/>
                    <a:pt x="561" y="1579"/>
                  </a:cubicBezTo>
                  <a:cubicBezTo>
                    <a:pt x="674" y="1523"/>
                    <a:pt x="730" y="1354"/>
                    <a:pt x="646" y="1214"/>
                  </a:cubicBezTo>
                  <a:cubicBezTo>
                    <a:pt x="646" y="1214"/>
                    <a:pt x="618" y="1186"/>
                    <a:pt x="618" y="1158"/>
                  </a:cubicBezTo>
                  <a:lnTo>
                    <a:pt x="590" y="1158"/>
                  </a:lnTo>
                  <a:cubicBezTo>
                    <a:pt x="590" y="1102"/>
                    <a:pt x="590" y="1045"/>
                    <a:pt x="561" y="1017"/>
                  </a:cubicBezTo>
                  <a:lnTo>
                    <a:pt x="561" y="989"/>
                  </a:lnTo>
                  <a:cubicBezTo>
                    <a:pt x="561" y="989"/>
                    <a:pt x="561" y="961"/>
                    <a:pt x="561" y="933"/>
                  </a:cubicBezTo>
                  <a:cubicBezTo>
                    <a:pt x="561" y="905"/>
                    <a:pt x="561" y="877"/>
                    <a:pt x="561" y="877"/>
                  </a:cubicBezTo>
                  <a:cubicBezTo>
                    <a:pt x="561" y="877"/>
                    <a:pt x="561" y="877"/>
                    <a:pt x="561" y="849"/>
                  </a:cubicBezTo>
                  <a:cubicBezTo>
                    <a:pt x="590" y="793"/>
                    <a:pt x="590" y="765"/>
                    <a:pt x="618" y="709"/>
                  </a:cubicBezTo>
                  <a:cubicBezTo>
                    <a:pt x="618" y="680"/>
                    <a:pt x="646" y="652"/>
                    <a:pt x="646" y="624"/>
                  </a:cubicBezTo>
                  <a:cubicBezTo>
                    <a:pt x="646" y="624"/>
                    <a:pt x="674" y="596"/>
                    <a:pt x="674" y="568"/>
                  </a:cubicBezTo>
                  <a:lnTo>
                    <a:pt x="702" y="568"/>
                  </a:lnTo>
                  <a:cubicBezTo>
                    <a:pt x="702" y="540"/>
                    <a:pt x="730" y="540"/>
                    <a:pt x="730" y="512"/>
                  </a:cubicBezTo>
                  <a:cubicBezTo>
                    <a:pt x="758" y="512"/>
                    <a:pt x="758" y="512"/>
                    <a:pt x="758" y="484"/>
                  </a:cubicBezTo>
                  <a:lnTo>
                    <a:pt x="786" y="484"/>
                  </a:lnTo>
                  <a:cubicBezTo>
                    <a:pt x="814" y="456"/>
                    <a:pt x="870" y="400"/>
                    <a:pt x="870" y="344"/>
                  </a:cubicBezTo>
                  <a:cubicBezTo>
                    <a:pt x="898" y="287"/>
                    <a:pt x="898" y="203"/>
                    <a:pt x="870" y="147"/>
                  </a:cubicBezTo>
                  <a:cubicBezTo>
                    <a:pt x="810" y="67"/>
                    <a:pt x="706" y="1"/>
                    <a:pt x="6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3"/>
            <p:cNvSpPr/>
            <p:nvPr/>
          </p:nvSpPr>
          <p:spPr>
            <a:xfrm>
              <a:off x="3213025" y="2890350"/>
              <a:ext cx="18975" cy="32600"/>
            </a:xfrm>
            <a:custGeom>
              <a:avLst/>
              <a:gdLst/>
              <a:ahLst/>
              <a:cxnLst/>
              <a:rect l="l" t="t" r="r" b="b"/>
              <a:pathLst>
                <a:path w="759" h="1304" extrusionOk="0">
                  <a:moveTo>
                    <a:pt x="489" y="0"/>
                  </a:moveTo>
                  <a:cubicBezTo>
                    <a:pt x="381" y="0"/>
                    <a:pt x="250" y="80"/>
                    <a:pt x="226" y="202"/>
                  </a:cubicBezTo>
                  <a:cubicBezTo>
                    <a:pt x="169" y="455"/>
                    <a:pt x="85" y="735"/>
                    <a:pt x="29" y="988"/>
                  </a:cubicBezTo>
                  <a:cubicBezTo>
                    <a:pt x="1" y="1129"/>
                    <a:pt x="85" y="1269"/>
                    <a:pt x="226" y="1297"/>
                  </a:cubicBezTo>
                  <a:cubicBezTo>
                    <a:pt x="249" y="1302"/>
                    <a:pt x="272" y="1304"/>
                    <a:pt x="295" y="1304"/>
                  </a:cubicBezTo>
                  <a:cubicBezTo>
                    <a:pt x="410" y="1304"/>
                    <a:pt x="511" y="1245"/>
                    <a:pt x="534" y="1129"/>
                  </a:cubicBezTo>
                  <a:cubicBezTo>
                    <a:pt x="591" y="848"/>
                    <a:pt x="675" y="595"/>
                    <a:pt x="731" y="342"/>
                  </a:cubicBezTo>
                  <a:cubicBezTo>
                    <a:pt x="759" y="202"/>
                    <a:pt x="675" y="34"/>
                    <a:pt x="534" y="6"/>
                  </a:cubicBezTo>
                  <a:cubicBezTo>
                    <a:pt x="520" y="2"/>
                    <a:pt x="504" y="0"/>
                    <a:pt x="4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3"/>
            <p:cNvSpPr/>
            <p:nvPr/>
          </p:nvSpPr>
          <p:spPr>
            <a:xfrm>
              <a:off x="3102150" y="2862675"/>
              <a:ext cx="20375" cy="48875"/>
            </a:xfrm>
            <a:custGeom>
              <a:avLst/>
              <a:gdLst/>
              <a:ahLst/>
              <a:cxnLst/>
              <a:rect l="l" t="t" r="r" b="b"/>
              <a:pathLst>
                <a:path w="815" h="1955" extrusionOk="0">
                  <a:moveTo>
                    <a:pt x="504" y="0"/>
                  </a:moveTo>
                  <a:cubicBezTo>
                    <a:pt x="404" y="0"/>
                    <a:pt x="325" y="76"/>
                    <a:pt x="281" y="186"/>
                  </a:cubicBezTo>
                  <a:cubicBezTo>
                    <a:pt x="84" y="663"/>
                    <a:pt x="0" y="1197"/>
                    <a:pt x="56" y="1702"/>
                  </a:cubicBezTo>
                  <a:cubicBezTo>
                    <a:pt x="84" y="1814"/>
                    <a:pt x="169" y="1955"/>
                    <a:pt x="337" y="1955"/>
                  </a:cubicBezTo>
                  <a:cubicBezTo>
                    <a:pt x="449" y="1955"/>
                    <a:pt x="618" y="1842"/>
                    <a:pt x="590" y="1702"/>
                  </a:cubicBezTo>
                  <a:cubicBezTo>
                    <a:pt x="590" y="1562"/>
                    <a:pt x="562" y="1449"/>
                    <a:pt x="562" y="1337"/>
                  </a:cubicBezTo>
                  <a:cubicBezTo>
                    <a:pt x="562" y="1253"/>
                    <a:pt x="590" y="1197"/>
                    <a:pt x="590" y="1141"/>
                  </a:cubicBezTo>
                  <a:cubicBezTo>
                    <a:pt x="590" y="1113"/>
                    <a:pt x="590" y="1084"/>
                    <a:pt x="590" y="1056"/>
                  </a:cubicBezTo>
                  <a:cubicBezTo>
                    <a:pt x="590" y="1056"/>
                    <a:pt x="590" y="1028"/>
                    <a:pt x="590" y="1028"/>
                  </a:cubicBezTo>
                  <a:cubicBezTo>
                    <a:pt x="590" y="1000"/>
                    <a:pt x="590" y="1000"/>
                    <a:pt x="590" y="1000"/>
                  </a:cubicBezTo>
                  <a:cubicBezTo>
                    <a:pt x="590" y="1000"/>
                    <a:pt x="590" y="1000"/>
                    <a:pt x="590" y="972"/>
                  </a:cubicBezTo>
                  <a:cubicBezTo>
                    <a:pt x="590" y="972"/>
                    <a:pt x="618" y="944"/>
                    <a:pt x="618" y="944"/>
                  </a:cubicBezTo>
                  <a:cubicBezTo>
                    <a:pt x="618" y="916"/>
                    <a:pt x="618" y="888"/>
                    <a:pt x="618" y="860"/>
                  </a:cubicBezTo>
                  <a:cubicBezTo>
                    <a:pt x="646" y="804"/>
                    <a:pt x="646" y="748"/>
                    <a:pt x="674" y="691"/>
                  </a:cubicBezTo>
                  <a:cubicBezTo>
                    <a:pt x="702" y="551"/>
                    <a:pt x="730" y="439"/>
                    <a:pt x="786" y="326"/>
                  </a:cubicBezTo>
                  <a:cubicBezTo>
                    <a:pt x="814" y="214"/>
                    <a:pt x="730" y="46"/>
                    <a:pt x="590" y="18"/>
                  </a:cubicBezTo>
                  <a:cubicBezTo>
                    <a:pt x="560" y="6"/>
                    <a:pt x="531" y="0"/>
                    <a:pt x="5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3"/>
            <p:cNvSpPr/>
            <p:nvPr/>
          </p:nvSpPr>
          <p:spPr>
            <a:xfrm>
              <a:off x="3554850" y="2156000"/>
              <a:ext cx="40025" cy="58200"/>
            </a:xfrm>
            <a:custGeom>
              <a:avLst/>
              <a:gdLst/>
              <a:ahLst/>
              <a:cxnLst/>
              <a:rect l="l" t="t" r="r" b="b"/>
              <a:pathLst>
                <a:path w="1601" h="2328" extrusionOk="0">
                  <a:moveTo>
                    <a:pt x="285" y="1"/>
                  </a:moveTo>
                  <a:cubicBezTo>
                    <a:pt x="237" y="1"/>
                    <a:pt x="188" y="13"/>
                    <a:pt x="141" y="41"/>
                  </a:cubicBezTo>
                  <a:cubicBezTo>
                    <a:pt x="28" y="126"/>
                    <a:pt x="0" y="266"/>
                    <a:pt x="57" y="406"/>
                  </a:cubicBezTo>
                  <a:cubicBezTo>
                    <a:pt x="393" y="996"/>
                    <a:pt x="730" y="1586"/>
                    <a:pt x="1095" y="2203"/>
                  </a:cubicBezTo>
                  <a:cubicBezTo>
                    <a:pt x="1133" y="2278"/>
                    <a:pt x="1220" y="2328"/>
                    <a:pt x="1307" y="2328"/>
                  </a:cubicBezTo>
                  <a:cubicBezTo>
                    <a:pt x="1351" y="2328"/>
                    <a:pt x="1395" y="2315"/>
                    <a:pt x="1432" y="2287"/>
                  </a:cubicBezTo>
                  <a:cubicBezTo>
                    <a:pt x="1573" y="2231"/>
                    <a:pt x="1601" y="2063"/>
                    <a:pt x="1544" y="1922"/>
                  </a:cubicBezTo>
                  <a:cubicBezTo>
                    <a:pt x="1208" y="1333"/>
                    <a:pt x="843" y="743"/>
                    <a:pt x="506" y="126"/>
                  </a:cubicBezTo>
                  <a:cubicBezTo>
                    <a:pt x="468" y="51"/>
                    <a:pt x="381" y="1"/>
                    <a:pt x="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3"/>
            <p:cNvSpPr/>
            <p:nvPr/>
          </p:nvSpPr>
          <p:spPr>
            <a:xfrm>
              <a:off x="3528875" y="2194800"/>
              <a:ext cx="54075" cy="58025"/>
            </a:xfrm>
            <a:custGeom>
              <a:avLst/>
              <a:gdLst/>
              <a:ahLst/>
              <a:cxnLst/>
              <a:rect l="l" t="t" r="r" b="b"/>
              <a:pathLst>
                <a:path w="2163" h="2321" extrusionOk="0">
                  <a:moveTo>
                    <a:pt x="288" y="0"/>
                  </a:moveTo>
                  <a:cubicBezTo>
                    <a:pt x="268" y="0"/>
                    <a:pt x="247" y="2"/>
                    <a:pt x="225" y="5"/>
                  </a:cubicBezTo>
                  <a:cubicBezTo>
                    <a:pt x="113" y="62"/>
                    <a:pt x="1" y="202"/>
                    <a:pt x="57" y="342"/>
                  </a:cubicBezTo>
                  <a:cubicBezTo>
                    <a:pt x="394" y="1156"/>
                    <a:pt x="983" y="1830"/>
                    <a:pt x="1713" y="2279"/>
                  </a:cubicBezTo>
                  <a:cubicBezTo>
                    <a:pt x="1760" y="2308"/>
                    <a:pt x="1810" y="2320"/>
                    <a:pt x="1858" y="2320"/>
                  </a:cubicBezTo>
                  <a:cubicBezTo>
                    <a:pt x="1953" y="2320"/>
                    <a:pt x="2041" y="2270"/>
                    <a:pt x="2078" y="2195"/>
                  </a:cubicBezTo>
                  <a:cubicBezTo>
                    <a:pt x="2162" y="2055"/>
                    <a:pt x="2106" y="1915"/>
                    <a:pt x="1994" y="1830"/>
                  </a:cubicBezTo>
                  <a:cubicBezTo>
                    <a:pt x="1657" y="1634"/>
                    <a:pt x="1404" y="1409"/>
                    <a:pt x="1124" y="1100"/>
                  </a:cubicBezTo>
                  <a:cubicBezTo>
                    <a:pt x="1011" y="960"/>
                    <a:pt x="927" y="848"/>
                    <a:pt x="815" y="679"/>
                  </a:cubicBezTo>
                  <a:cubicBezTo>
                    <a:pt x="759" y="595"/>
                    <a:pt x="731" y="511"/>
                    <a:pt x="674" y="427"/>
                  </a:cubicBezTo>
                  <a:cubicBezTo>
                    <a:pt x="646" y="398"/>
                    <a:pt x="618" y="342"/>
                    <a:pt x="618" y="314"/>
                  </a:cubicBezTo>
                  <a:cubicBezTo>
                    <a:pt x="590" y="286"/>
                    <a:pt x="590" y="258"/>
                    <a:pt x="590" y="230"/>
                  </a:cubicBezTo>
                  <a:cubicBezTo>
                    <a:pt x="590" y="230"/>
                    <a:pt x="573" y="213"/>
                    <a:pt x="562" y="202"/>
                  </a:cubicBezTo>
                  <a:cubicBezTo>
                    <a:pt x="513" y="80"/>
                    <a:pt x="422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3"/>
            <p:cNvSpPr/>
            <p:nvPr/>
          </p:nvSpPr>
          <p:spPr>
            <a:xfrm>
              <a:off x="2925975" y="1680450"/>
              <a:ext cx="193025" cy="169100"/>
            </a:xfrm>
            <a:custGeom>
              <a:avLst/>
              <a:gdLst/>
              <a:ahLst/>
              <a:cxnLst/>
              <a:rect l="l" t="t" r="r" b="b"/>
              <a:pathLst>
                <a:path w="7721" h="6764" extrusionOk="0">
                  <a:moveTo>
                    <a:pt x="4127" y="1734"/>
                  </a:moveTo>
                  <a:cubicBezTo>
                    <a:pt x="4240" y="1734"/>
                    <a:pt x="4352" y="1755"/>
                    <a:pt x="4464" y="1797"/>
                  </a:cubicBezTo>
                  <a:cubicBezTo>
                    <a:pt x="4464" y="1854"/>
                    <a:pt x="4464" y="1882"/>
                    <a:pt x="4464" y="1910"/>
                  </a:cubicBezTo>
                  <a:cubicBezTo>
                    <a:pt x="4549" y="2162"/>
                    <a:pt x="4352" y="2387"/>
                    <a:pt x="4155" y="2499"/>
                  </a:cubicBezTo>
                  <a:cubicBezTo>
                    <a:pt x="4025" y="2547"/>
                    <a:pt x="3889" y="2564"/>
                    <a:pt x="3753" y="2564"/>
                  </a:cubicBezTo>
                  <a:cubicBezTo>
                    <a:pt x="3567" y="2564"/>
                    <a:pt x="3379" y="2532"/>
                    <a:pt x="3201" y="2499"/>
                  </a:cubicBezTo>
                  <a:cubicBezTo>
                    <a:pt x="3341" y="2219"/>
                    <a:pt x="3538" y="1966"/>
                    <a:pt x="3791" y="1797"/>
                  </a:cubicBezTo>
                  <a:cubicBezTo>
                    <a:pt x="3903" y="1755"/>
                    <a:pt x="4015" y="1734"/>
                    <a:pt x="4127" y="1734"/>
                  </a:cubicBezTo>
                  <a:close/>
                  <a:moveTo>
                    <a:pt x="2948" y="646"/>
                  </a:moveTo>
                  <a:cubicBezTo>
                    <a:pt x="2471" y="1067"/>
                    <a:pt x="2190" y="1769"/>
                    <a:pt x="2190" y="2415"/>
                  </a:cubicBezTo>
                  <a:cubicBezTo>
                    <a:pt x="2218" y="3426"/>
                    <a:pt x="2892" y="4549"/>
                    <a:pt x="3931" y="4745"/>
                  </a:cubicBezTo>
                  <a:cubicBezTo>
                    <a:pt x="4029" y="4763"/>
                    <a:pt x="4125" y="4772"/>
                    <a:pt x="4220" y="4772"/>
                  </a:cubicBezTo>
                  <a:cubicBezTo>
                    <a:pt x="5162" y="4772"/>
                    <a:pt x="5947" y="3928"/>
                    <a:pt x="6177" y="3061"/>
                  </a:cubicBezTo>
                  <a:cubicBezTo>
                    <a:pt x="6261" y="2724"/>
                    <a:pt x="6261" y="2359"/>
                    <a:pt x="6233" y="2022"/>
                  </a:cubicBezTo>
                  <a:lnTo>
                    <a:pt x="6233" y="2022"/>
                  </a:lnTo>
                  <a:cubicBezTo>
                    <a:pt x="6851" y="2808"/>
                    <a:pt x="6963" y="3791"/>
                    <a:pt x="6907" y="4801"/>
                  </a:cubicBezTo>
                  <a:cubicBezTo>
                    <a:pt x="6780" y="4717"/>
                    <a:pt x="6633" y="4682"/>
                    <a:pt x="6486" y="4682"/>
                  </a:cubicBezTo>
                  <a:cubicBezTo>
                    <a:pt x="6338" y="4682"/>
                    <a:pt x="6191" y="4717"/>
                    <a:pt x="6065" y="4773"/>
                  </a:cubicBezTo>
                  <a:cubicBezTo>
                    <a:pt x="5840" y="4886"/>
                    <a:pt x="5643" y="5054"/>
                    <a:pt x="5391" y="5194"/>
                  </a:cubicBezTo>
                  <a:cubicBezTo>
                    <a:pt x="5110" y="5335"/>
                    <a:pt x="4801" y="5447"/>
                    <a:pt x="4492" y="5475"/>
                  </a:cubicBezTo>
                  <a:cubicBezTo>
                    <a:pt x="4411" y="5483"/>
                    <a:pt x="4330" y="5486"/>
                    <a:pt x="4250" y="5486"/>
                  </a:cubicBezTo>
                  <a:cubicBezTo>
                    <a:pt x="3115" y="5486"/>
                    <a:pt x="2129" y="4759"/>
                    <a:pt x="1657" y="3763"/>
                  </a:cubicBezTo>
                  <a:cubicBezTo>
                    <a:pt x="1573" y="3566"/>
                    <a:pt x="1488" y="3342"/>
                    <a:pt x="1460" y="3117"/>
                  </a:cubicBezTo>
                  <a:cubicBezTo>
                    <a:pt x="1488" y="3089"/>
                    <a:pt x="1488" y="3061"/>
                    <a:pt x="1488" y="3005"/>
                  </a:cubicBezTo>
                  <a:cubicBezTo>
                    <a:pt x="1488" y="2948"/>
                    <a:pt x="1460" y="2864"/>
                    <a:pt x="1404" y="2836"/>
                  </a:cubicBezTo>
                  <a:cubicBezTo>
                    <a:pt x="1320" y="1938"/>
                    <a:pt x="1685" y="1067"/>
                    <a:pt x="2639" y="731"/>
                  </a:cubicBezTo>
                  <a:cubicBezTo>
                    <a:pt x="2752" y="703"/>
                    <a:pt x="2836" y="674"/>
                    <a:pt x="2948" y="646"/>
                  </a:cubicBezTo>
                  <a:close/>
                  <a:moveTo>
                    <a:pt x="3341" y="1"/>
                  </a:moveTo>
                  <a:cubicBezTo>
                    <a:pt x="2668" y="1"/>
                    <a:pt x="2050" y="281"/>
                    <a:pt x="1516" y="703"/>
                  </a:cubicBezTo>
                  <a:cubicBezTo>
                    <a:pt x="1236" y="927"/>
                    <a:pt x="955" y="1180"/>
                    <a:pt x="702" y="1432"/>
                  </a:cubicBezTo>
                  <a:cubicBezTo>
                    <a:pt x="506" y="1657"/>
                    <a:pt x="197" y="1938"/>
                    <a:pt x="113" y="2219"/>
                  </a:cubicBezTo>
                  <a:cubicBezTo>
                    <a:pt x="0" y="2555"/>
                    <a:pt x="253" y="2836"/>
                    <a:pt x="393" y="3089"/>
                  </a:cubicBezTo>
                  <a:cubicBezTo>
                    <a:pt x="562" y="3398"/>
                    <a:pt x="758" y="3707"/>
                    <a:pt x="927" y="4015"/>
                  </a:cubicBezTo>
                  <a:cubicBezTo>
                    <a:pt x="1264" y="4549"/>
                    <a:pt x="1685" y="5082"/>
                    <a:pt x="2246" y="5419"/>
                  </a:cubicBezTo>
                  <a:cubicBezTo>
                    <a:pt x="2303" y="5447"/>
                    <a:pt x="2359" y="5447"/>
                    <a:pt x="2415" y="5447"/>
                  </a:cubicBezTo>
                  <a:cubicBezTo>
                    <a:pt x="2471" y="5475"/>
                    <a:pt x="2555" y="5531"/>
                    <a:pt x="2611" y="5559"/>
                  </a:cubicBezTo>
                  <a:cubicBezTo>
                    <a:pt x="3094" y="5853"/>
                    <a:pt x="3638" y="6006"/>
                    <a:pt x="4187" y="6006"/>
                  </a:cubicBezTo>
                  <a:cubicBezTo>
                    <a:pt x="4374" y="6006"/>
                    <a:pt x="4560" y="5988"/>
                    <a:pt x="4745" y="5952"/>
                  </a:cubicBezTo>
                  <a:cubicBezTo>
                    <a:pt x="5110" y="5896"/>
                    <a:pt x="5475" y="5756"/>
                    <a:pt x="5784" y="5559"/>
                  </a:cubicBezTo>
                  <a:cubicBezTo>
                    <a:pt x="5887" y="5498"/>
                    <a:pt x="6276" y="5180"/>
                    <a:pt x="6499" y="5180"/>
                  </a:cubicBezTo>
                  <a:cubicBezTo>
                    <a:pt x="6580" y="5180"/>
                    <a:pt x="6639" y="5222"/>
                    <a:pt x="6654" y="5335"/>
                  </a:cubicBezTo>
                  <a:cubicBezTo>
                    <a:pt x="6682" y="5447"/>
                    <a:pt x="6738" y="5503"/>
                    <a:pt x="6823" y="5531"/>
                  </a:cubicBezTo>
                  <a:cubicBezTo>
                    <a:pt x="6766" y="5840"/>
                    <a:pt x="6710" y="6121"/>
                    <a:pt x="6654" y="6430"/>
                  </a:cubicBezTo>
                  <a:cubicBezTo>
                    <a:pt x="6620" y="6632"/>
                    <a:pt x="6789" y="6763"/>
                    <a:pt x="6941" y="6763"/>
                  </a:cubicBezTo>
                  <a:cubicBezTo>
                    <a:pt x="7043" y="6763"/>
                    <a:pt x="7137" y="6705"/>
                    <a:pt x="7159" y="6570"/>
                  </a:cubicBezTo>
                  <a:cubicBezTo>
                    <a:pt x="7440" y="5082"/>
                    <a:pt x="7721" y="3426"/>
                    <a:pt x="6907" y="2078"/>
                  </a:cubicBezTo>
                  <a:cubicBezTo>
                    <a:pt x="6626" y="1601"/>
                    <a:pt x="6177" y="1152"/>
                    <a:pt x="5700" y="815"/>
                  </a:cubicBezTo>
                  <a:cubicBezTo>
                    <a:pt x="5531" y="646"/>
                    <a:pt x="5335" y="478"/>
                    <a:pt x="5082" y="366"/>
                  </a:cubicBezTo>
                  <a:cubicBezTo>
                    <a:pt x="4801" y="225"/>
                    <a:pt x="4520" y="169"/>
                    <a:pt x="4240" y="169"/>
                  </a:cubicBezTo>
                  <a:cubicBezTo>
                    <a:pt x="3987" y="113"/>
                    <a:pt x="3762" y="85"/>
                    <a:pt x="3510" y="57"/>
                  </a:cubicBezTo>
                  <a:cubicBezTo>
                    <a:pt x="3454" y="29"/>
                    <a:pt x="3426" y="1"/>
                    <a:pt x="33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3"/>
            <p:cNvSpPr/>
            <p:nvPr/>
          </p:nvSpPr>
          <p:spPr>
            <a:xfrm>
              <a:off x="3104950" y="1669925"/>
              <a:ext cx="23175" cy="37225"/>
            </a:xfrm>
            <a:custGeom>
              <a:avLst/>
              <a:gdLst/>
              <a:ahLst/>
              <a:cxnLst/>
              <a:rect l="l" t="t" r="r" b="b"/>
              <a:pathLst>
                <a:path w="927" h="1489" extrusionOk="0">
                  <a:moveTo>
                    <a:pt x="337" y="1"/>
                  </a:moveTo>
                  <a:cubicBezTo>
                    <a:pt x="281" y="1"/>
                    <a:pt x="197" y="1"/>
                    <a:pt x="141" y="29"/>
                  </a:cubicBezTo>
                  <a:cubicBezTo>
                    <a:pt x="85" y="57"/>
                    <a:pt x="29" y="113"/>
                    <a:pt x="29" y="197"/>
                  </a:cubicBezTo>
                  <a:cubicBezTo>
                    <a:pt x="0" y="253"/>
                    <a:pt x="0" y="337"/>
                    <a:pt x="57" y="394"/>
                  </a:cubicBezTo>
                  <a:cubicBezTo>
                    <a:pt x="113" y="450"/>
                    <a:pt x="141" y="534"/>
                    <a:pt x="197" y="618"/>
                  </a:cubicBezTo>
                  <a:cubicBezTo>
                    <a:pt x="225" y="646"/>
                    <a:pt x="225" y="674"/>
                    <a:pt x="253" y="702"/>
                  </a:cubicBezTo>
                  <a:cubicBezTo>
                    <a:pt x="253" y="730"/>
                    <a:pt x="281" y="759"/>
                    <a:pt x="281" y="787"/>
                  </a:cubicBezTo>
                  <a:cubicBezTo>
                    <a:pt x="309" y="871"/>
                    <a:pt x="337" y="955"/>
                    <a:pt x="365" y="1039"/>
                  </a:cubicBezTo>
                  <a:cubicBezTo>
                    <a:pt x="365" y="1067"/>
                    <a:pt x="365" y="1124"/>
                    <a:pt x="394" y="1152"/>
                  </a:cubicBezTo>
                  <a:lnTo>
                    <a:pt x="394" y="1180"/>
                  </a:lnTo>
                  <a:cubicBezTo>
                    <a:pt x="394" y="1208"/>
                    <a:pt x="394" y="1208"/>
                    <a:pt x="394" y="1236"/>
                  </a:cubicBezTo>
                  <a:cubicBezTo>
                    <a:pt x="394" y="1292"/>
                    <a:pt x="422" y="1376"/>
                    <a:pt x="478" y="1432"/>
                  </a:cubicBezTo>
                  <a:cubicBezTo>
                    <a:pt x="506" y="1460"/>
                    <a:pt x="590" y="1488"/>
                    <a:pt x="646" y="1488"/>
                  </a:cubicBezTo>
                  <a:cubicBezTo>
                    <a:pt x="787" y="1488"/>
                    <a:pt x="927" y="1376"/>
                    <a:pt x="927" y="1236"/>
                  </a:cubicBezTo>
                  <a:cubicBezTo>
                    <a:pt x="899" y="843"/>
                    <a:pt x="759" y="450"/>
                    <a:pt x="506" y="113"/>
                  </a:cubicBezTo>
                  <a:cubicBezTo>
                    <a:pt x="450" y="57"/>
                    <a:pt x="422" y="29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3"/>
            <p:cNvSpPr/>
            <p:nvPr/>
          </p:nvSpPr>
          <p:spPr>
            <a:xfrm>
              <a:off x="3122500" y="1660100"/>
              <a:ext cx="21775" cy="33475"/>
            </a:xfrm>
            <a:custGeom>
              <a:avLst/>
              <a:gdLst/>
              <a:ahLst/>
              <a:cxnLst/>
              <a:rect l="l" t="t" r="r" b="b"/>
              <a:pathLst>
                <a:path w="871" h="1339" extrusionOk="0">
                  <a:moveTo>
                    <a:pt x="197" y="0"/>
                  </a:moveTo>
                  <a:cubicBezTo>
                    <a:pt x="141" y="29"/>
                    <a:pt x="85" y="57"/>
                    <a:pt x="57" y="141"/>
                  </a:cubicBezTo>
                  <a:cubicBezTo>
                    <a:pt x="0" y="197"/>
                    <a:pt x="0" y="281"/>
                    <a:pt x="28" y="337"/>
                  </a:cubicBezTo>
                  <a:cubicBezTo>
                    <a:pt x="113" y="618"/>
                    <a:pt x="225" y="871"/>
                    <a:pt x="337" y="1152"/>
                  </a:cubicBezTo>
                  <a:cubicBezTo>
                    <a:pt x="365" y="1208"/>
                    <a:pt x="393" y="1264"/>
                    <a:pt x="450" y="1292"/>
                  </a:cubicBezTo>
                  <a:cubicBezTo>
                    <a:pt x="482" y="1325"/>
                    <a:pt x="525" y="1338"/>
                    <a:pt x="566" y="1338"/>
                  </a:cubicBezTo>
                  <a:cubicBezTo>
                    <a:pt x="595" y="1338"/>
                    <a:pt x="623" y="1332"/>
                    <a:pt x="646" y="1320"/>
                  </a:cubicBezTo>
                  <a:cubicBezTo>
                    <a:pt x="702" y="1320"/>
                    <a:pt x="786" y="1264"/>
                    <a:pt x="815" y="1208"/>
                  </a:cubicBezTo>
                  <a:cubicBezTo>
                    <a:pt x="843" y="1152"/>
                    <a:pt x="871" y="1067"/>
                    <a:pt x="843" y="1011"/>
                  </a:cubicBezTo>
                  <a:cubicBezTo>
                    <a:pt x="730" y="730"/>
                    <a:pt x="618" y="478"/>
                    <a:pt x="534" y="197"/>
                  </a:cubicBezTo>
                  <a:cubicBezTo>
                    <a:pt x="506" y="141"/>
                    <a:pt x="478" y="85"/>
                    <a:pt x="393" y="29"/>
                  </a:cubicBezTo>
                  <a:cubicBezTo>
                    <a:pt x="337" y="0"/>
                    <a:pt x="253" y="0"/>
                    <a:pt x="1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3"/>
            <p:cNvSpPr/>
            <p:nvPr/>
          </p:nvSpPr>
          <p:spPr>
            <a:xfrm>
              <a:off x="3170225" y="1658000"/>
              <a:ext cx="18975" cy="49525"/>
            </a:xfrm>
            <a:custGeom>
              <a:avLst/>
              <a:gdLst/>
              <a:ahLst/>
              <a:cxnLst/>
              <a:rect l="l" t="t" r="r" b="b"/>
              <a:pathLst>
                <a:path w="759" h="1981" extrusionOk="0">
                  <a:moveTo>
                    <a:pt x="309" y="0"/>
                  </a:moveTo>
                  <a:cubicBezTo>
                    <a:pt x="169" y="0"/>
                    <a:pt x="57" y="113"/>
                    <a:pt x="57" y="253"/>
                  </a:cubicBezTo>
                  <a:cubicBezTo>
                    <a:pt x="0" y="786"/>
                    <a:pt x="57" y="1292"/>
                    <a:pt x="197" y="1797"/>
                  </a:cubicBezTo>
                  <a:cubicBezTo>
                    <a:pt x="243" y="1889"/>
                    <a:pt x="345" y="1980"/>
                    <a:pt x="457" y="1980"/>
                  </a:cubicBezTo>
                  <a:cubicBezTo>
                    <a:pt x="482" y="1980"/>
                    <a:pt x="508" y="1976"/>
                    <a:pt x="534" y="1965"/>
                  </a:cubicBezTo>
                  <a:cubicBezTo>
                    <a:pt x="646" y="1937"/>
                    <a:pt x="758" y="1797"/>
                    <a:pt x="702" y="1657"/>
                  </a:cubicBezTo>
                  <a:cubicBezTo>
                    <a:pt x="674" y="1544"/>
                    <a:pt x="646" y="1432"/>
                    <a:pt x="618" y="1292"/>
                  </a:cubicBezTo>
                  <a:cubicBezTo>
                    <a:pt x="590" y="1151"/>
                    <a:pt x="590" y="1095"/>
                    <a:pt x="562" y="983"/>
                  </a:cubicBezTo>
                  <a:cubicBezTo>
                    <a:pt x="562" y="730"/>
                    <a:pt x="562" y="506"/>
                    <a:pt x="590" y="253"/>
                  </a:cubicBezTo>
                  <a:cubicBezTo>
                    <a:pt x="590" y="113"/>
                    <a:pt x="450" y="0"/>
                    <a:pt x="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3"/>
            <p:cNvSpPr/>
            <p:nvPr/>
          </p:nvSpPr>
          <p:spPr>
            <a:xfrm>
              <a:off x="3200400" y="1664125"/>
              <a:ext cx="17575" cy="43400"/>
            </a:xfrm>
            <a:custGeom>
              <a:avLst/>
              <a:gdLst/>
              <a:ahLst/>
              <a:cxnLst/>
              <a:rect l="l" t="t" r="r" b="b"/>
              <a:pathLst>
                <a:path w="703" h="1736" extrusionOk="0">
                  <a:moveTo>
                    <a:pt x="380" y="1"/>
                  </a:moveTo>
                  <a:cubicBezTo>
                    <a:pt x="266" y="1"/>
                    <a:pt x="164" y="59"/>
                    <a:pt x="141" y="176"/>
                  </a:cubicBezTo>
                  <a:cubicBezTo>
                    <a:pt x="1" y="626"/>
                    <a:pt x="1" y="1103"/>
                    <a:pt x="141" y="1524"/>
                  </a:cubicBezTo>
                  <a:cubicBezTo>
                    <a:pt x="187" y="1639"/>
                    <a:pt x="290" y="1735"/>
                    <a:pt x="403" y="1735"/>
                  </a:cubicBezTo>
                  <a:cubicBezTo>
                    <a:pt x="427" y="1735"/>
                    <a:pt x="453" y="1731"/>
                    <a:pt x="478" y="1720"/>
                  </a:cubicBezTo>
                  <a:cubicBezTo>
                    <a:pt x="590" y="1664"/>
                    <a:pt x="703" y="1524"/>
                    <a:pt x="646" y="1384"/>
                  </a:cubicBezTo>
                  <a:cubicBezTo>
                    <a:pt x="618" y="1299"/>
                    <a:pt x="590" y="1187"/>
                    <a:pt x="590" y="1103"/>
                  </a:cubicBezTo>
                  <a:cubicBezTo>
                    <a:pt x="590" y="1103"/>
                    <a:pt x="590" y="1103"/>
                    <a:pt x="590" y="1075"/>
                  </a:cubicBezTo>
                  <a:cubicBezTo>
                    <a:pt x="590" y="1047"/>
                    <a:pt x="562" y="1047"/>
                    <a:pt x="562" y="1019"/>
                  </a:cubicBezTo>
                  <a:cubicBezTo>
                    <a:pt x="562" y="962"/>
                    <a:pt x="562" y="906"/>
                    <a:pt x="562" y="850"/>
                  </a:cubicBezTo>
                  <a:cubicBezTo>
                    <a:pt x="562" y="766"/>
                    <a:pt x="562" y="682"/>
                    <a:pt x="590" y="569"/>
                  </a:cubicBezTo>
                  <a:cubicBezTo>
                    <a:pt x="590" y="569"/>
                    <a:pt x="590" y="569"/>
                    <a:pt x="590" y="541"/>
                  </a:cubicBezTo>
                  <a:cubicBezTo>
                    <a:pt x="590" y="513"/>
                    <a:pt x="590" y="513"/>
                    <a:pt x="590" y="485"/>
                  </a:cubicBezTo>
                  <a:cubicBezTo>
                    <a:pt x="618" y="429"/>
                    <a:pt x="618" y="373"/>
                    <a:pt x="646" y="317"/>
                  </a:cubicBezTo>
                  <a:cubicBezTo>
                    <a:pt x="674" y="204"/>
                    <a:pt x="590" y="36"/>
                    <a:pt x="450" y="8"/>
                  </a:cubicBezTo>
                  <a:cubicBezTo>
                    <a:pt x="426" y="3"/>
                    <a:pt x="403" y="1"/>
                    <a:pt x="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3"/>
            <p:cNvSpPr/>
            <p:nvPr/>
          </p:nvSpPr>
          <p:spPr>
            <a:xfrm>
              <a:off x="3253750" y="1664125"/>
              <a:ext cx="17575" cy="29125"/>
            </a:xfrm>
            <a:custGeom>
              <a:avLst/>
              <a:gdLst/>
              <a:ahLst/>
              <a:cxnLst/>
              <a:rect l="l" t="t" r="r" b="b"/>
              <a:pathLst>
                <a:path w="703" h="1165" extrusionOk="0">
                  <a:moveTo>
                    <a:pt x="436" y="1"/>
                  </a:moveTo>
                  <a:cubicBezTo>
                    <a:pt x="321" y="1"/>
                    <a:pt x="216" y="59"/>
                    <a:pt x="169" y="176"/>
                  </a:cubicBezTo>
                  <a:cubicBezTo>
                    <a:pt x="141" y="401"/>
                    <a:pt x="85" y="626"/>
                    <a:pt x="28" y="822"/>
                  </a:cubicBezTo>
                  <a:cubicBezTo>
                    <a:pt x="0" y="906"/>
                    <a:pt x="0" y="962"/>
                    <a:pt x="56" y="1047"/>
                  </a:cubicBezTo>
                  <a:cubicBezTo>
                    <a:pt x="85" y="1103"/>
                    <a:pt x="141" y="1131"/>
                    <a:pt x="197" y="1159"/>
                  </a:cubicBezTo>
                  <a:cubicBezTo>
                    <a:pt x="215" y="1163"/>
                    <a:pt x="234" y="1164"/>
                    <a:pt x="252" y="1164"/>
                  </a:cubicBezTo>
                  <a:cubicBezTo>
                    <a:pt x="378" y="1164"/>
                    <a:pt x="509" y="1085"/>
                    <a:pt x="534" y="962"/>
                  </a:cubicBezTo>
                  <a:cubicBezTo>
                    <a:pt x="590" y="766"/>
                    <a:pt x="646" y="541"/>
                    <a:pt x="674" y="317"/>
                  </a:cubicBezTo>
                  <a:cubicBezTo>
                    <a:pt x="702" y="261"/>
                    <a:pt x="702" y="176"/>
                    <a:pt x="674" y="120"/>
                  </a:cubicBezTo>
                  <a:cubicBezTo>
                    <a:pt x="618" y="64"/>
                    <a:pt x="562" y="8"/>
                    <a:pt x="506" y="8"/>
                  </a:cubicBezTo>
                  <a:cubicBezTo>
                    <a:pt x="482" y="3"/>
                    <a:pt x="459" y="1"/>
                    <a:pt x="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3"/>
            <p:cNvSpPr/>
            <p:nvPr/>
          </p:nvSpPr>
          <p:spPr>
            <a:xfrm>
              <a:off x="3223575" y="1589200"/>
              <a:ext cx="13350" cy="33725"/>
            </a:xfrm>
            <a:custGeom>
              <a:avLst/>
              <a:gdLst/>
              <a:ahLst/>
              <a:cxnLst/>
              <a:rect l="l" t="t" r="r" b="b"/>
              <a:pathLst>
                <a:path w="534" h="1349" extrusionOk="0">
                  <a:moveTo>
                    <a:pt x="281" y="1"/>
                  </a:moveTo>
                  <a:cubicBezTo>
                    <a:pt x="140" y="29"/>
                    <a:pt x="0" y="141"/>
                    <a:pt x="0" y="282"/>
                  </a:cubicBezTo>
                  <a:lnTo>
                    <a:pt x="0" y="1068"/>
                  </a:lnTo>
                  <a:cubicBezTo>
                    <a:pt x="0" y="1208"/>
                    <a:pt x="140" y="1349"/>
                    <a:pt x="281" y="1349"/>
                  </a:cubicBezTo>
                  <a:cubicBezTo>
                    <a:pt x="421" y="1349"/>
                    <a:pt x="534" y="1236"/>
                    <a:pt x="534" y="1068"/>
                  </a:cubicBezTo>
                  <a:lnTo>
                    <a:pt x="534" y="282"/>
                  </a:lnTo>
                  <a:cubicBezTo>
                    <a:pt x="534" y="141"/>
                    <a:pt x="421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3"/>
            <p:cNvSpPr/>
            <p:nvPr/>
          </p:nvSpPr>
          <p:spPr>
            <a:xfrm>
              <a:off x="3177250" y="1593425"/>
              <a:ext cx="13350" cy="33700"/>
            </a:xfrm>
            <a:custGeom>
              <a:avLst/>
              <a:gdLst/>
              <a:ahLst/>
              <a:cxnLst/>
              <a:rect l="l" t="t" r="r" b="b"/>
              <a:pathLst>
                <a:path w="534" h="1348" extrusionOk="0">
                  <a:moveTo>
                    <a:pt x="281" y="0"/>
                  </a:moveTo>
                  <a:cubicBezTo>
                    <a:pt x="141" y="0"/>
                    <a:pt x="0" y="113"/>
                    <a:pt x="0" y="281"/>
                  </a:cubicBezTo>
                  <a:lnTo>
                    <a:pt x="0" y="1067"/>
                  </a:lnTo>
                  <a:cubicBezTo>
                    <a:pt x="0" y="1208"/>
                    <a:pt x="141" y="1348"/>
                    <a:pt x="281" y="1348"/>
                  </a:cubicBezTo>
                  <a:cubicBezTo>
                    <a:pt x="421" y="1320"/>
                    <a:pt x="534" y="1208"/>
                    <a:pt x="534" y="1067"/>
                  </a:cubicBezTo>
                  <a:lnTo>
                    <a:pt x="534" y="281"/>
                  </a:lnTo>
                  <a:cubicBezTo>
                    <a:pt x="534" y="141"/>
                    <a:pt x="421" y="0"/>
                    <a:pt x="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3"/>
            <p:cNvSpPr/>
            <p:nvPr/>
          </p:nvSpPr>
          <p:spPr>
            <a:xfrm>
              <a:off x="3128825" y="1581350"/>
              <a:ext cx="20375" cy="31425"/>
            </a:xfrm>
            <a:custGeom>
              <a:avLst/>
              <a:gdLst/>
              <a:ahLst/>
              <a:cxnLst/>
              <a:rect l="l" t="t" r="r" b="b"/>
              <a:pathLst>
                <a:path w="815" h="1257" extrusionOk="0">
                  <a:moveTo>
                    <a:pt x="279" y="1"/>
                  </a:moveTo>
                  <a:cubicBezTo>
                    <a:pt x="261" y="1"/>
                    <a:pt x="243" y="2"/>
                    <a:pt x="225" y="6"/>
                  </a:cubicBezTo>
                  <a:cubicBezTo>
                    <a:pt x="84" y="62"/>
                    <a:pt x="0" y="203"/>
                    <a:pt x="28" y="343"/>
                  </a:cubicBezTo>
                  <a:lnTo>
                    <a:pt x="253" y="1073"/>
                  </a:lnTo>
                  <a:cubicBezTo>
                    <a:pt x="276" y="1165"/>
                    <a:pt x="392" y="1256"/>
                    <a:pt x="511" y="1256"/>
                  </a:cubicBezTo>
                  <a:cubicBezTo>
                    <a:pt x="537" y="1256"/>
                    <a:pt x="564" y="1252"/>
                    <a:pt x="590" y="1241"/>
                  </a:cubicBezTo>
                  <a:cubicBezTo>
                    <a:pt x="702" y="1213"/>
                    <a:pt x="814" y="1073"/>
                    <a:pt x="758" y="933"/>
                  </a:cubicBezTo>
                  <a:lnTo>
                    <a:pt x="533" y="203"/>
                  </a:lnTo>
                  <a:cubicBezTo>
                    <a:pt x="509" y="80"/>
                    <a:pt x="399" y="1"/>
                    <a:pt x="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3"/>
            <p:cNvSpPr/>
            <p:nvPr/>
          </p:nvSpPr>
          <p:spPr>
            <a:xfrm>
              <a:off x="3167425" y="1549200"/>
              <a:ext cx="13350" cy="18975"/>
            </a:xfrm>
            <a:custGeom>
              <a:avLst/>
              <a:gdLst/>
              <a:ahLst/>
              <a:cxnLst/>
              <a:rect l="l" t="t" r="r" b="b"/>
              <a:pathLst>
                <a:path w="534" h="759" extrusionOk="0">
                  <a:moveTo>
                    <a:pt x="197" y="1"/>
                  </a:moveTo>
                  <a:cubicBezTo>
                    <a:pt x="141" y="29"/>
                    <a:pt x="112" y="57"/>
                    <a:pt x="84" y="85"/>
                  </a:cubicBezTo>
                  <a:cubicBezTo>
                    <a:pt x="56" y="85"/>
                    <a:pt x="56" y="113"/>
                    <a:pt x="28" y="141"/>
                  </a:cubicBezTo>
                  <a:cubicBezTo>
                    <a:pt x="0" y="169"/>
                    <a:pt x="0" y="225"/>
                    <a:pt x="0" y="253"/>
                  </a:cubicBezTo>
                  <a:lnTo>
                    <a:pt x="0" y="506"/>
                  </a:lnTo>
                  <a:cubicBezTo>
                    <a:pt x="0" y="534"/>
                    <a:pt x="0" y="590"/>
                    <a:pt x="28" y="618"/>
                  </a:cubicBezTo>
                  <a:cubicBezTo>
                    <a:pt x="28" y="646"/>
                    <a:pt x="56" y="674"/>
                    <a:pt x="84" y="703"/>
                  </a:cubicBezTo>
                  <a:cubicBezTo>
                    <a:pt x="112" y="731"/>
                    <a:pt x="141" y="731"/>
                    <a:pt x="169" y="759"/>
                  </a:cubicBezTo>
                  <a:lnTo>
                    <a:pt x="337" y="759"/>
                  </a:lnTo>
                  <a:cubicBezTo>
                    <a:pt x="365" y="759"/>
                    <a:pt x="421" y="731"/>
                    <a:pt x="449" y="703"/>
                  </a:cubicBezTo>
                  <a:cubicBezTo>
                    <a:pt x="449" y="674"/>
                    <a:pt x="477" y="646"/>
                    <a:pt x="477" y="646"/>
                  </a:cubicBezTo>
                  <a:cubicBezTo>
                    <a:pt x="505" y="590"/>
                    <a:pt x="534" y="562"/>
                    <a:pt x="534" y="506"/>
                  </a:cubicBezTo>
                  <a:lnTo>
                    <a:pt x="534" y="253"/>
                  </a:lnTo>
                  <a:cubicBezTo>
                    <a:pt x="534" y="225"/>
                    <a:pt x="505" y="197"/>
                    <a:pt x="505" y="169"/>
                  </a:cubicBezTo>
                  <a:cubicBezTo>
                    <a:pt x="477" y="141"/>
                    <a:pt x="477" y="113"/>
                    <a:pt x="449" y="85"/>
                  </a:cubicBezTo>
                  <a:cubicBezTo>
                    <a:pt x="421" y="57"/>
                    <a:pt x="393" y="29"/>
                    <a:pt x="365" y="29"/>
                  </a:cubicBezTo>
                  <a:cubicBezTo>
                    <a:pt x="337" y="1"/>
                    <a:pt x="309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3"/>
            <p:cNvSpPr/>
            <p:nvPr/>
          </p:nvSpPr>
          <p:spPr>
            <a:xfrm>
              <a:off x="3235500" y="1543425"/>
              <a:ext cx="17575" cy="29100"/>
            </a:xfrm>
            <a:custGeom>
              <a:avLst/>
              <a:gdLst/>
              <a:ahLst/>
              <a:cxnLst/>
              <a:rect l="l" t="t" r="r" b="b"/>
              <a:pathLst>
                <a:path w="703" h="1164" extrusionOk="0">
                  <a:moveTo>
                    <a:pt x="436" y="0"/>
                  </a:moveTo>
                  <a:cubicBezTo>
                    <a:pt x="322" y="0"/>
                    <a:pt x="220" y="59"/>
                    <a:pt x="197" y="176"/>
                  </a:cubicBezTo>
                  <a:lnTo>
                    <a:pt x="28" y="821"/>
                  </a:lnTo>
                  <a:cubicBezTo>
                    <a:pt x="0" y="905"/>
                    <a:pt x="0" y="962"/>
                    <a:pt x="57" y="1046"/>
                  </a:cubicBezTo>
                  <a:cubicBezTo>
                    <a:pt x="85" y="1074"/>
                    <a:pt x="141" y="1130"/>
                    <a:pt x="197" y="1158"/>
                  </a:cubicBezTo>
                  <a:cubicBezTo>
                    <a:pt x="215" y="1162"/>
                    <a:pt x="234" y="1163"/>
                    <a:pt x="252" y="1163"/>
                  </a:cubicBezTo>
                  <a:cubicBezTo>
                    <a:pt x="378" y="1163"/>
                    <a:pt x="509" y="1084"/>
                    <a:pt x="534" y="962"/>
                  </a:cubicBezTo>
                  <a:lnTo>
                    <a:pt x="702" y="316"/>
                  </a:lnTo>
                  <a:cubicBezTo>
                    <a:pt x="702" y="260"/>
                    <a:pt x="702" y="176"/>
                    <a:pt x="674" y="119"/>
                  </a:cubicBezTo>
                  <a:cubicBezTo>
                    <a:pt x="646" y="63"/>
                    <a:pt x="562" y="7"/>
                    <a:pt x="506" y="7"/>
                  </a:cubicBezTo>
                  <a:cubicBezTo>
                    <a:pt x="482" y="2"/>
                    <a:pt x="459" y="0"/>
                    <a:pt x="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3"/>
            <p:cNvSpPr/>
            <p:nvPr/>
          </p:nvSpPr>
          <p:spPr>
            <a:xfrm>
              <a:off x="3273400" y="1615600"/>
              <a:ext cx="16175" cy="27450"/>
            </a:xfrm>
            <a:custGeom>
              <a:avLst/>
              <a:gdLst/>
              <a:ahLst/>
              <a:cxnLst/>
              <a:rect l="l" t="t" r="r" b="b"/>
              <a:pathLst>
                <a:path w="647" h="1098" extrusionOk="0">
                  <a:moveTo>
                    <a:pt x="364" y="0"/>
                  </a:moveTo>
                  <a:cubicBezTo>
                    <a:pt x="345" y="0"/>
                    <a:pt x="326" y="4"/>
                    <a:pt x="309" y="12"/>
                  </a:cubicBezTo>
                  <a:cubicBezTo>
                    <a:pt x="253" y="40"/>
                    <a:pt x="197" y="68"/>
                    <a:pt x="141" y="124"/>
                  </a:cubicBezTo>
                  <a:cubicBezTo>
                    <a:pt x="85" y="236"/>
                    <a:pt x="57" y="349"/>
                    <a:pt x="28" y="489"/>
                  </a:cubicBezTo>
                  <a:cubicBezTo>
                    <a:pt x="0" y="545"/>
                    <a:pt x="0" y="629"/>
                    <a:pt x="0" y="686"/>
                  </a:cubicBezTo>
                  <a:cubicBezTo>
                    <a:pt x="0" y="770"/>
                    <a:pt x="0" y="826"/>
                    <a:pt x="28" y="910"/>
                  </a:cubicBezTo>
                  <a:cubicBezTo>
                    <a:pt x="28" y="966"/>
                    <a:pt x="85" y="1022"/>
                    <a:pt x="141" y="1051"/>
                  </a:cubicBezTo>
                  <a:cubicBezTo>
                    <a:pt x="174" y="1083"/>
                    <a:pt x="216" y="1097"/>
                    <a:pt x="257" y="1097"/>
                  </a:cubicBezTo>
                  <a:cubicBezTo>
                    <a:pt x="286" y="1097"/>
                    <a:pt x="314" y="1090"/>
                    <a:pt x="337" y="1079"/>
                  </a:cubicBezTo>
                  <a:cubicBezTo>
                    <a:pt x="422" y="1079"/>
                    <a:pt x="478" y="1022"/>
                    <a:pt x="506" y="966"/>
                  </a:cubicBezTo>
                  <a:cubicBezTo>
                    <a:pt x="506" y="938"/>
                    <a:pt x="534" y="910"/>
                    <a:pt x="534" y="910"/>
                  </a:cubicBezTo>
                  <a:cubicBezTo>
                    <a:pt x="534" y="881"/>
                    <a:pt x="534" y="851"/>
                    <a:pt x="534" y="826"/>
                  </a:cubicBezTo>
                  <a:cubicBezTo>
                    <a:pt x="534" y="742"/>
                    <a:pt x="534" y="686"/>
                    <a:pt x="534" y="629"/>
                  </a:cubicBezTo>
                  <a:cubicBezTo>
                    <a:pt x="534" y="545"/>
                    <a:pt x="562" y="489"/>
                    <a:pt x="590" y="461"/>
                  </a:cubicBezTo>
                  <a:cubicBezTo>
                    <a:pt x="590" y="433"/>
                    <a:pt x="590" y="405"/>
                    <a:pt x="618" y="405"/>
                  </a:cubicBezTo>
                  <a:cubicBezTo>
                    <a:pt x="646" y="349"/>
                    <a:pt x="646" y="264"/>
                    <a:pt x="618" y="208"/>
                  </a:cubicBezTo>
                  <a:cubicBezTo>
                    <a:pt x="618" y="152"/>
                    <a:pt x="562" y="68"/>
                    <a:pt x="506" y="40"/>
                  </a:cubicBezTo>
                  <a:cubicBezTo>
                    <a:pt x="466" y="20"/>
                    <a:pt x="412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3"/>
            <p:cNvSpPr/>
            <p:nvPr/>
          </p:nvSpPr>
          <p:spPr>
            <a:xfrm>
              <a:off x="3567475" y="1804925"/>
              <a:ext cx="28100" cy="23400"/>
            </a:xfrm>
            <a:custGeom>
              <a:avLst/>
              <a:gdLst/>
              <a:ahLst/>
              <a:cxnLst/>
              <a:rect l="l" t="t" r="r" b="b"/>
              <a:pathLst>
                <a:path w="1124" h="936" extrusionOk="0">
                  <a:moveTo>
                    <a:pt x="825" y="0"/>
                  </a:moveTo>
                  <a:cubicBezTo>
                    <a:pt x="778" y="0"/>
                    <a:pt x="735" y="14"/>
                    <a:pt x="703" y="47"/>
                  </a:cubicBezTo>
                  <a:cubicBezTo>
                    <a:pt x="534" y="159"/>
                    <a:pt x="338" y="300"/>
                    <a:pt x="141" y="440"/>
                  </a:cubicBezTo>
                  <a:cubicBezTo>
                    <a:pt x="85" y="468"/>
                    <a:pt x="57" y="524"/>
                    <a:pt x="29" y="609"/>
                  </a:cubicBezTo>
                  <a:cubicBezTo>
                    <a:pt x="1" y="665"/>
                    <a:pt x="29" y="749"/>
                    <a:pt x="57" y="805"/>
                  </a:cubicBezTo>
                  <a:cubicBezTo>
                    <a:pt x="85" y="861"/>
                    <a:pt x="141" y="917"/>
                    <a:pt x="225" y="917"/>
                  </a:cubicBezTo>
                  <a:cubicBezTo>
                    <a:pt x="249" y="929"/>
                    <a:pt x="277" y="936"/>
                    <a:pt x="306" y="936"/>
                  </a:cubicBezTo>
                  <a:cubicBezTo>
                    <a:pt x="346" y="936"/>
                    <a:pt x="389" y="922"/>
                    <a:pt x="422" y="889"/>
                  </a:cubicBezTo>
                  <a:cubicBezTo>
                    <a:pt x="590" y="749"/>
                    <a:pt x="787" y="637"/>
                    <a:pt x="983" y="496"/>
                  </a:cubicBezTo>
                  <a:cubicBezTo>
                    <a:pt x="1039" y="440"/>
                    <a:pt x="1068" y="412"/>
                    <a:pt x="1096" y="328"/>
                  </a:cubicBezTo>
                  <a:cubicBezTo>
                    <a:pt x="1124" y="272"/>
                    <a:pt x="1124" y="187"/>
                    <a:pt x="1068" y="131"/>
                  </a:cubicBezTo>
                  <a:cubicBezTo>
                    <a:pt x="1039" y="75"/>
                    <a:pt x="983" y="19"/>
                    <a:pt x="927" y="19"/>
                  </a:cubicBezTo>
                  <a:cubicBezTo>
                    <a:pt x="892" y="7"/>
                    <a:pt x="857" y="0"/>
                    <a:pt x="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3"/>
            <p:cNvSpPr/>
            <p:nvPr/>
          </p:nvSpPr>
          <p:spPr>
            <a:xfrm>
              <a:off x="3563275" y="1836650"/>
              <a:ext cx="30900" cy="21725"/>
            </a:xfrm>
            <a:custGeom>
              <a:avLst/>
              <a:gdLst/>
              <a:ahLst/>
              <a:cxnLst/>
              <a:rect l="l" t="t" r="r" b="b"/>
              <a:pathLst>
                <a:path w="1236" h="869" extrusionOk="0">
                  <a:moveTo>
                    <a:pt x="925" y="1"/>
                  </a:moveTo>
                  <a:cubicBezTo>
                    <a:pt x="880" y="1"/>
                    <a:pt x="833" y="13"/>
                    <a:pt x="786" y="41"/>
                  </a:cubicBezTo>
                  <a:cubicBezTo>
                    <a:pt x="590" y="154"/>
                    <a:pt x="365" y="266"/>
                    <a:pt x="169" y="378"/>
                  </a:cubicBezTo>
                  <a:cubicBezTo>
                    <a:pt x="28" y="463"/>
                    <a:pt x="0" y="631"/>
                    <a:pt x="56" y="743"/>
                  </a:cubicBezTo>
                  <a:cubicBezTo>
                    <a:pt x="113" y="818"/>
                    <a:pt x="206" y="868"/>
                    <a:pt x="296" y="868"/>
                  </a:cubicBezTo>
                  <a:cubicBezTo>
                    <a:pt x="340" y="868"/>
                    <a:pt x="384" y="856"/>
                    <a:pt x="421" y="827"/>
                  </a:cubicBezTo>
                  <a:cubicBezTo>
                    <a:pt x="646" y="715"/>
                    <a:pt x="842" y="603"/>
                    <a:pt x="1067" y="491"/>
                  </a:cubicBezTo>
                  <a:cubicBezTo>
                    <a:pt x="1179" y="434"/>
                    <a:pt x="1236" y="238"/>
                    <a:pt x="1151" y="126"/>
                  </a:cubicBezTo>
                  <a:cubicBezTo>
                    <a:pt x="1095" y="51"/>
                    <a:pt x="1014" y="1"/>
                    <a:pt x="9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3"/>
            <p:cNvSpPr/>
            <p:nvPr/>
          </p:nvSpPr>
          <p:spPr>
            <a:xfrm>
              <a:off x="3573800" y="1873475"/>
              <a:ext cx="19675" cy="13350"/>
            </a:xfrm>
            <a:custGeom>
              <a:avLst/>
              <a:gdLst/>
              <a:ahLst/>
              <a:cxnLst/>
              <a:rect l="l" t="t" r="r" b="b"/>
              <a:pathLst>
                <a:path w="787" h="534" extrusionOk="0">
                  <a:moveTo>
                    <a:pt x="281" y="0"/>
                  </a:moveTo>
                  <a:cubicBezTo>
                    <a:pt x="225" y="0"/>
                    <a:pt x="197" y="0"/>
                    <a:pt x="169" y="28"/>
                  </a:cubicBezTo>
                  <a:cubicBezTo>
                    <a:pt x="141" y="28"/>
                    <a:pt x="113" y="56"/>
                    <a:pt x="85" y="84"/>
                  </a:cubicBezTo>
                  <a:cubicBezTo>
                    <a:pt x="57" y="84"/>
                    <a:pt x="28" y="112"/>
                    <a:pt x="28" y="169"/>
                  </a:cubicBezTo>
                  <a:cubicBezTo>
                    <a:pt x="28" y="197"/>
                    <a:pt x="0" y="225"/>
                    <a:pt x="0" y="253"/>
                  </a:cubicBezTo>
                  <a:cubicBezTo>
                    <a:pt x="0" y="281"/>
                    <a:pt x="28" y="309"/>
                    <a:pt x="28" y="337"/>
                  </a:cubicBezTo>
                  <a:cubicBezTo>
                    <a:pt x="28" y="365"/>
                    <a:pt x="57" y="421"/>
                    <a:pt x="85" y="449"/>
                  </a:cubicBezTo>
                  <a:cubicBezTo>
                    <a:pt x="113" y="449"/>
                    <a:pt x="113" y="477"/>
                    <a:pt x="141" y="477"/>
                  </a:cubicBezTo>
                  <a:cubicBezTo>
                    <a:pt x="169" y="506"/>
                    <a:pt x="225" y="534"/>
                    <a:pt x="281" y="534"/>
                  </a:cubicBezTo>
                  <a:lnTo>
                    <a:pt x="506" y="534"/>
                  </a:lnTo>
                  <a:cubicBezTo>
                    <a:pt x="562" y="534"/>
                    <a:pt x="590" y="506"/>
                    <a:pt x="618" y="506"/>
                  </a:cubicBezTo>
                  <a:cubicBezTo>
                    <a:pt x="646" y="477"/>
                    <a:pt x="674" y="477"/>
                    <a:pt x="702" y="449"/>
                  </a:cubicBezTo>
                  <a:cubicBezTo>
                    <a:pt x="730" y="421"/>
                    <a:pt x="730" y="393"/>
                    <a:pt x="758" y="365"/>
                  </a:cubicBezTo>
                  <a:cubicBezTo>
                    <a:pt x="758" y="337"/>
                    <a:pt x="786" y="281"/>
                    <a:pt x="786" y="253"/>
                  </a:cubicBezTo>
                  <a:cubicBezTo>
                    <a:pt x="786" y="225"/>
                    <a:pt x="758" y="225"/>
                    <a:pt x="758" y="197"/>
                  </a:cubicBezTo>
                  <a:cubicBezTo>
                    <a:pt x="758" y="141"/>
                    <a:pt x="730" y="112"/>
                    <a:pt x="702" y="84"/>
                  </a:cubicBezTo>
                  <a:cubicBezTo>
                    <a:pt x="674" y="56"/>
                    <a:pt x="674" y="56"/>
                    <a:pt x="646" y="28"/>
                  </a:cubicBezTo>
                  <a:cubicBezTo>
                    <a:pt x="618" y="0"/>
                    <a:pt x="562" y="0"/>
                    <a:pt x="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3"/>
            <p:cNvSpPr/>
            <p:nvPr/>
          </p:nvSpPr>
          <p:spPr>
            <a:xfrm>
              <a:off x="2828425" y="1786450"/>
              <a:ext cx="35100" cy="25250"/>
            </a:xfrm>
            <a:custGeom>
              <a:avLst/>
              <a:gdLst/>
              <a:ahLst/>
              <a:cxnLst/>
              <a:rect l="l" t="t" r="r" b="b"/>
              <a:pathLst>
                <a:path w="1404" h="1010" extrusionOk="0">
                  <a:moveTo>
                    <a:pt x="312" y="1"/>
                  </a:moveTo>
                  <a:cubicBezTo>
                    <a:pt x="213" y="1"/>
                    <a:pt x="123" y="44"/>
                    <a:pt x="84" y="140"/>
                  </a:cubicBezTo>
                  <a:cubicBezTo>
                    <a:pt x="0" y="253"/>
                    <a:pt x="56" y="421"/>
                    <a:pt x="169" y="477"/>
                  </a:cubicBezTo>
                  <a:cubicBezTo>
                    <a:pt x="449" y="646"/>
                    <a:pt x="702" y="814"/>
                    <a:pt x="983" y="983"/>
                  </a:cubicBezTo>
                  <a:cubicBezTo>
                    <a:pt x="1018" y="1000"/>
                    <a:pt x="1059" y="1010"/>
                    <a:pt x="1102" y="1010"/>
                  </a:cubicBezTo>
                  <a:cubicBezTo>
                    <a:pt x="1193" y="1010"/>
                    <a:pt x="1290" y="966"/>
                    <a:pt x="1348" y="870"/>
                  </a:cubicBezTo>
                  <a:cubicBezTo>
                    <a:pt x="1404" y="758"/>
                    <a:pt x="1376" y="589"/>
                    <a:pt x="1235" y="505"/>
                  </a:cubicBezTo>
                  <a:cubicBezTo>
                    <a:pt x="983" y="365"/>
                    <a:pt x="702" y="196"/>
                    <a:pt x="449" y="28"/>
                  </a:cubicBezTo>
                  <a:cubicBezTo>
                    <a:pt x="405" y="10"/>
                    <a:pt x="358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3"/>
            <p:cNvSpPr/>
            <p:nvPr/>
          </p:nvSpPr>
          <p:spPr>
            <a:xfrm>
              <a:off x="2818600" y="1814750"/>
              <a:ext cx="33700" cy="19425"/>
            </a:xfrm>
            <a:custGeom>
              <a:avLst/>
              <a:gdLst/>
              <a:ahLst/>
              <a:cxnLst/>
              <a:rect l="l" t="t" r="r" b="b"/>
              <a:pathLst>
                <a:path w="1348" h="777" extrusionOk="0">
                  <a:moveTo>
                    <a:pt x="305" y="1"/>
                  </a:moveTo>
                  <a:cubicBezTo>
                    <a:pt x="276" y="1"/>
                    <a:pt x="248" y="7"/>
                    <a:pt x="225" y="19"/>
                  </a:cubicBezTo>
                  <a:cubicBezTo>
                    <a:pt x="168" y="19"/>
                    <a:pt x="84" y="75"/>
                    <a:pt x="56" y="131"/>
                  </a:cubicBezTo>
                  <a:cubicBezTo>
                    <a:pt x="0" y="272"/>
                    <a:pt x="28" y="412"/>
                    <a:pt x="168" y="496"/>
                  </a:cubicBezTo>
                  <a:cubicBezTo>
                    <a:pt x="421" y="693"/>
                    <a:pt x="758" y="777"/>
                    <a:pt x="1095" y="777"/>
                  </a:cubicBezTo>
                  <a:cubicBezTo>
                    <a:pt x="1235" y="777"/>
                    <a:pt x="1348" y="665"/>
                    <a:pt x="1348" y="524"/>
                  </a:cubicBezTo>
                  <a:cubicBezTo>
                    <a:pt x="1348" y="384"/>
                    <a:pt x="1235" y="272"/>
                    <a:pt x="1095" y="272"/>
                  </a:cubicBezTo>
                  <a:cubicBezTo>
                    <a:pt x="1039" y="272"/>
                    <a:pt x="1011" y="244"/>
                    <a:pt x="955" y="244"/>
                  </a:cubicBezTo>
                  <a:cubicBezTo>
                    <a:pt x="842" y="244"/>
                    <a:pt x="758" y="216"/>
                    <a:pt x="646" y="159"/>
                  </a:cubicBezTo>
                  <a:cubicBezTo>
                    <a:pt x="562" y="131"/>
                    <a:pt x="505" y="75"/>
                    <a:pt x="421" y="47"/>
                  </a:cubicBezTo>
                  <a:cubicBezTo>
                    <a:pt x="388" y="14"/>
                    <a:pt x="346" y="1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3"/>
            <p:cNvSpPr/>
            <p:nvPr/>
          </p:nvSpPr>
          <p:spPr>
            <a:xfrm>
              <a:off x="2810175" y="1856875"/>
              <a:ext cx="34400" cy="19425"/>
            </a:xfrm>
            <a:custGeom>
              <a:avLst/>
              <a:gdLst/>
              <a:ahLst/>
              <a:cxnLst/>
              <a:rect l="l" t="t" r="r" b="b"/>
              <a:pathLst>
                <a:path w="1376" h="777" extrusionOk="0">
                  <a:moveTo>
                    <a:pt x="937" y="0"/>
                  </a:moveTo>
                  <a:cubicBezTo>
                    <a:pt x="825" y="0"/>
                    <a:pt x="716" y="14"/>
                    <a:pt x="618" y="47"/>
                  </a:cubicBezTo>
                  <a:cubicBezTo>
                    <a:pt x="421" y="103"/>
                    <a:pt x="253" y="215"/>
                    <a:pt x="112" y="327"/>
                  </a:cubicBezTo>
                  <a:cubicBezTo>
                    <a:pt x="0" y="440"/>
                    <a:pt x="0" y="608"/>
                    <a:pt x="112" y="692"/>
                  </a:cubicBezTo>
                  <a:cubicBezTo>
                    <a:pt x="169" y="748"/>
                    <a:pt x="232" y="776"/>
                    <a:pt x="295" y="776"/>
                  </a:cubicBezTo>
                  <a:cubicBezTo>
                    <a:pt x="358" y="776"/>
                    <a:pt x="421" y="748"/>
                    <a:pt x="477" y="692"/>
                  </a:cubicBezTo>
                  <a:lnTo>
                    <a:pt x="505" y="692"/>
                  </a:lnTo>
                  <a:cubicBezTo>
                    <a:pt x="562" y="636"/>
                    <a:pt x="618" y="608"/>
                    <a:pt x="674" y="580"/>
                  </a:cubicBezTo>
                  <a:cubicBezTo>
                    <a:pt x="730" y="552"/>
                    <a:pt x="786" y="552"/>
                    <a:pt x="842" y="552"/>
                  </a:cubicBezTo>
                  <a:cubicBezTo>
                    <a:pt x="884" y="538"/>
                    <a:pt x="920" y="531"/>
                    <a:pt x="955" y="531"/>
                  </a:cubicBezTo>
                  <a:cubicBezTo>
                    <a:pt x="990" y="531"/>
                    <a:pt x="1025" y="538"/>
                    <a:pt x="1067" y="552"/>
                  </a:cubicBezTo>
                  <a:cubicBezTo>
                    <a:pt x="1067" y="552"/>
                    <a:pt x="1067" y="538"/>
                    <a:pt x="1057" y="530"/>
                  </a:cubicBezTo>
                  <a:lnTo>
                    <a:pt x="1057" y="530"/>
                  </a:lnTo>
                  <a:cubicBezTo>
                    <a:pt x="1084" y="538"/>
                    <a:pt x="1109" y="542"/>
                    <a:pt x="1131" y="542"/>
                  </a:cubicBezTo>
                  <a:cubicBezTo>
                    <a:pt x="1170" y="542"/>
                    <a:pt x="1203" y="529"/>
                    <a:pt x="1235" y="496"/>
                  </a:cubicBezTo>
                  <a:cubicBezTo>
                    <a:pt x="1292" y="468"/>
                    <a:pt x="1348" y="412"/>
                    <a:pt x="1348" y="355"/>
                  </a:cubicBezTo>
                  <a:cubicBezTo>
                    <a:pt x="1376" y="215"/>
                    <a:pt x="1320" y="47"/>
                    <a:pt x="1179" y="18"/>
                  </a:cubicBezTo>
                  <a:cubicBezTo>
                    <a:pt x="1098" y="7"/>
                    <a:pt x="1016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3"/>
            <p:cNvSpPr/>
            <p:nvPr/>
          </p:nvSpPr>
          <p:spPr>
            <a:xfrm>
              <a:off x="2829125" y="1706425"/>
              <a:ext cx="23175" cy="23175"/>
            </a:xfrm>
            <a:custGeom>
              <a:avLst/>
              <a:gdLst/>
              <a:ahLst/>
              <a:cxnLst/>
              <a:rect l="l" t="t" r="r" b="b"/>
              <a:pathLst>
                <a:path w="927" h="927" extrusionOk="0">
                  <a:moveTo>
                    <a:pt x="253" y="0"/>
                  </a:moveTo>
                  <a:cubicBezTo>
                    <a:pt x="197" y="0"/>
                    <a:pt x="112" y="28"/>
                    <a:pt x="84" y="85"/>
                  </a:cubicBezTo>
                  <a:cubicBezTo>
                    <a:pt x="28" y="141"/>
                    <a:pt x="0" y="197"/>
                    <a:pt x="0" y="253"/>
                  </a:cubicBezTo>
                  <a:cubicBezTo>
                    <a:pt x="0" y="337"/>
                    <a:pt x="28" y="393"/>
                    <a:pt x="84" y="450"/>
                  </a:cubicBezTo>
                  <a:cubicBezTo>
                    <a:pt x="197" y="590"/>
                    <a:pt x="337" y="702"/>
                    <a:pt x="477" y="843"/>
                  </a:cubicBezTo>
                  <a:cubicBezTo>
                    <a:pt x="534" y="899"/>
                    <a:pt x="590" y="927"/>
                    <a:pt x="674" y="927"/>
                  </a:cubicBezTo>
                  <a:cubicBezTo>
                    <a:pt x="730" y="927"/>
                    <a:pt x="814" y="899"/>
                    <a:pt x="842" y="843"/>
                  </a:cubicBezTo>
                  <a:cubicBezTo>
                    <a:pt x="899" y="786"/>
                    <a:pt x="927" y="730"/>
                    <a:pt x="927" y="674"/>
                  </a:cubicBezTo>
                  <a:cubicBezTo>
                    <a:pt x="927" y="590"/>
                    <a:pt x="899" y="534"/>
                    <a:pt x="842" y="478"/>
                  </a:cubicBezTo>
                  <a:cubicBezTo>
                    <a:pt x="730" y="337"/>
                    <a:pt x="590" y="197"/>
                    <a:pt x="449" y="85"/>
                  </a:cubicBezTo>
                  <a:cubicBezTo>
                    <a:pt x="393" y="28"/>
                    <a:pt x="337" y="0"/>
                    <a:pt x="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3"/>
            <p:cNvSpPr/>
            <p:nvPr/>
          </p:nvSpPr>
          <p:spPr>
            <a:xfrm>
              <a:off x="3178650" y="1752750"/>
              <a:ext cx="15450" cy="27150"/>
            </a:xfrm>
            <a:custGeom>
              <a:avLst/>
              <a:gdLst/>
              <a:ahLst/>
              <a:cxnLst/>
              <a:rect l="l" t="t" r="r" b="b"/>
              <a:pathLst>
                <a:path w="618" h="1086" extrusionOk="0">
                  <a:moveTo>
                    <a:pt x="365" y="0"/>
                  </a:moveTo>
                  <a:cubicBezTo>
                    <a:pt x="309" y="0"/>
                    <a:pt x="225" y="0"/>
                    <a:pt x="169" y="28"/>
                  </a:cubicBezTo>
                  <a:cubicBezTo>
                    <a:pt x="113" y="56"/>
                    <a:pt x="56" y="113"/>
                    <a:pt x="56" y="197"/>
                  </a:cubicBezTo>
                  <a:cubicBezTo>
                    <a:pt x="28" y="309"/>
                    <a:pt x="0" y="421"/>
                    <a:pt x="28" y="562"/>
                  </a:cubicBezTo>
                  <a:cubicBezTo>
                    <a:pt x="28" y="618"/>
                    <a:pt x="56" y="702"/>
                    <a:pt x="56" y="758"/>
                  </a:cubicBezTo>
                  <a:cubicBezTo>
                    <a:pt x="85" y="815"/>
                    <a:pt x="113" y="899"/>
                    <a:pt x="141" y="955"/>
                  </a:cubicBezTo>
                  <a:cubicBezTo>
                    <a:pt x="169" y="1011"/>
                    <a:pt x="253" y="1067"/>
                    <a:pt x="309" y="1067"/>
                  </a:cubicBezTo>
                  <a:cubicBezTo>
                    <a:pt x="332" y="1079"/>
                    <a:pt x="360" y="1086"/>
                    <a:pt x="389" y="1086"/>
                  </a:cubicBezTo>
                  <a:cubicBezTo>
                    <a:pt x="430" y="1086"/>
                    <a:pt x="473" y="1072"/>
                    <a:pt x="506" y="1039"/>
                  </a:cubicBezTo>
                  <a:cubicBezTo>
                    <a:pt x="562" y="1011"/>
                    <a:pt x="618" y="955"/>
                    <a:pt x="618" y="899"/>
                  </a:cubicBezTo>
                  <a:cubicBezTo>
                    <a:pt x="618" y="871"/>
                    <a:pt x="618" y="843"/>
                    <a:pt x="618" y="815"/>
                  </a:cubicBezTo>
                  <a:cubicBezTo>
                    <a:pt x="618" y="786"/>
                    <a:pt x="618" y="730"/>
                    <a:pt x="590" y="702"/>
                  </a:cubicBezTo>
                  <a:lnTo>
                    <a:pt x="590" y="702"/>
                  </a:lnTo>
                  <a:cubicBezTo>
                    <a:pt x="590" y="702"/>
                    <a:pt x="593" y="705"/>
                    <a:pt x="618" y="730"/>
                  </a:cubicBezTo>
                  <a:cubicBezTo>
                    <a:pt x="590" y="646"/>
                    <a:pt x="562" y="590"/>
                    <a:pt x="562" y="534"/>
                  </a:cubicBezTo>
                  <a:cubicBezTo>
                    <a:pt x="534" y="450"/>
                    <a:pt x="534" y="393"/>
                    <a:pt x="562" y="337"/>
                  </a:cubicBezTo>
                  <a:cubicBezTo>
                    <a:pt x="562" y="253"/>
                    <a:pt x="562" y="197"/>
                    <a:pt x="534" y="113"/>
                  </a:cubicBezTo>
                  <a:cubicBezTo>
                    <a:pt x="506" y="56"/>
                    <a:pt x="421" y="28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3"/>
            <p:cNvSpPr/>
            <p:nvPr/>
          </p:nvSpPr>
          <p:spPr>
            <a:xfrm>
              <a:off x="3201100" y="1746425"/>
              <a:ext cx="16175" cy="33400"/>
            </a:xfrm>
            <a:custGeom>
              <a:avLst/>
              <a:gdLst/>
              <a:ahLst/>
              <a:cxnLst/>
              <a:rect l="l" t="t" r="r" b="b"/>
              <a:pathLst>
                <a:path w="647" h="1336" extrusionOk="0">
                  <a:moveTo>
                    <a:pt x="366" y="1"/>
                  </a:moveTo>
                  <a:cubicBezTo>
                    <a:pt x="281" y="1"/>
                    <a:pt x="225" y="1"/>
                    <a:pt x="141" y="29"/>
                  </a:cubicBezTo>
                  <a:cubicBezTo>
                    <a:pt x="113" y="85"/>
                    <a:pt x="29" y="141"/>
                    <a:pt x="29" y="197"/>
                  </a:cubicBezTo>
                  <a:cubicBezTo>
                    <a:pt x="1" y="366"/>
                    <a:pt x="1" y="506"/>
                    <a:pt x="1" y="674"/>
                  </a:cubicBezTo>
                  <a:cubicBezTo>
                    <a:pt x="29" y="843"/>
                    <a:pt x="57" y="983"/>
                    <a:pt x="113" y="1152"/>
                  </a:cubicBezTo>
                  <a:cubicBezTo>
                    <a:pt x="136" y="1243"/>
                    <a:pt x="234" y="1335"/>
                    <a:pt x="345" y="1335"/>
                  </a:cubicBezTo>
                  <a:cubicBezTo>
                    <a:pt x="370" y="1335"/>
                    <a:pt x="396" y="1330"/>
                    <a:pt x="422" y="1320"/>
                  </a:cubicBezTo>
                  <a:cubicBezTo>
                    <a:pt x="562" y="1292"/>
                    <a:pt x="646" y="1152"/>
                    <a:pt x="618" y="1011"/>
                  </a:cubicBezTo>
                  <a:cubicBezTo>
                    <a:pt x="590" y="899"/>
                    <a:pt x="562" y="815"/>
                    <a:pt x="534" y="703"/>
                  </a:cubicBezTo>
                  <a:cubicBezTo>
                    <a:pt x="534" y="562"/>
                    <a:pt x="534" y="422"/>
                    <a:pt x="562" y="281"/>
                  </a:cubicBezTo>
                  <a:lnTo>
                    <a:pt x="562" y="281"/>
                  </a:lnTo>
                  <a:cubicBezTo>
                    <a:pt x="555" y="289"/>
                    <a:pt x="549" y="294"/>
                    <a:pt x="545" y="299"/>
                  </a:cubicBezTo>
                  <a:lnTo>
                    <a:pt x="545" y="299"/>
                  </a:lnTo>
                  <a:cubicBezTo>
                    <a:pt x="561" y="235"/>
                    <a:pt x="553" y="188"/>
                    <a:pt x="506" y="141"/>
                  </a:cubicBezTo>
                  <a:cubicBezTo>
                    <a:pt x="478" y="85"/>
                    <a:pt x="422" y="29"/>
                    <a:pt x="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3"/>
            <p:cNvSpPr/>
            <p:nvPr/>
          </p:nvSpPr>
          <p:spPr>
            <a:xfrm>
              <a:off x="3213025" y="1486725"/>
              <a:ext cx="16175" cy="29525"/>
            </a:xfrm>
            <a:custGeom>
              <a:avLst/>
              <a:gdLst/>
              <a:ahLst/>
              <a:cxnLst/>
              <a:rect l="l" t="t" r="r" b="b"/>
              <a:pathLst>
                <a:path w="647" h="1181" extrusionOk="0">
                  <a:moveTo>
                    <a:pt x="366" y="1"/>
                  </a:moveTo>
                  <a:cubicBezTo>
                    <a:pt x="282" y="1"/>
                    <a:pt x="226" y="1"/>
                    <a:pt x="169" y="29"/>
                  </a:cubicBezTo>
                  <a:cubicBezTo>
                    <a:pt x="113" y="85"/>
                    <a:pt x="57" y="141"/>
                    <a:pt x="29" y="198"/>
                  </a:cubicBezTo>
                  <a:cubicBezTo>
                    <a:pt x="29" y="338"/>
                    <a:pt x="1" y="450"/>
                    <a:pt x="29" y="591"/>
                  </a:cubicBezTo>
                  <a:cubicBezTo>
                    <a:pt x="29" y="731"/>
                    <a:pt x="57" y="871"/>
                    <a:pt x="113" y="984"/>
                  </a:cubicBezTo>
                  <a:cubicBezTo>
                    <a:pt x="141" y="1040"/>
                    <a:pt x="169" y="1096"/>
                    <a:pt x="226" y="1152"/>
                  </a:cubicBezTo>
                  <a:cubicBezTo>
                    <a:pt x="282" y="1180"/>
                    <a:pt x="366" y="1180"/>
                    <a:pt x="450" y="1180"/>
                  </a:cubicBezTo>
                  <a:cubicBezTo>
                    <a:pt x="506" y="1152"/>
                    <a:pt x="562" y="1096"/>
                    <a:pt x="591" y="1040"/>
                  </a:cubicBezTo>
                  <a:cubicBezTo>
                    <a:pt x="619" y="984"/>
                    <a:pt x="647" y="899"/>
                    <a:pt x="619" y="843"/>
                  </a:cubicBezTo>
                  <a:cubicBezTo>
                    <a:pt x="591" y="759"/>
                    <a:pt x="562" y="675"/>
                    <a:pt x="562" y="591"/>
                  </a:cubicBezTo>
                  <a:cubicBezTo>
                    <a:pt x="534" y="478"/>
                    <a:pt x="534" y="394"/>
                    <a:pt x="562" y="310"/>
                  </a:cubicBezTo>
                  <a:cubicBezTo>
                    <a:pt x="551" y="310"/>
                    <a:pt x="544" y="315"/>
                    <a:pt x="540" y="320"/>
                  </a:cubicBezTo>
                  <a:lnTo>
                    <a:pt x="540" y="320"/>
                  </a:lnTo>
                  <a:cubicBezTo>
                    <a:pt x="562" y="246"/>
                    <a:pt x="559" y="194"/>
                    <a:pt x="506" y="141"/>
                  </a:cubicBezTo>
                  <a:cubicBezTo>
                    <a:pt x="478" y="85"/>
                    <a:pt x="422" y="29"/>
                    <a:pt x="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3"/>
            <p:cNvSpPr/>
            <p:nvPr/>
          </p:nvSpPr>
          <p:spPr>
            <a:xfrm>
              <a:off x="3150575" y="1466700"/>
              <a:ext cx="21775" cy="33075"/>
            </a:xfrm>
            <a:custGeom>
              <a:avLst/>
              <a:gdLst/>
              <a:ahLst/>
              <a:cxnLst/>
              <a:rect l="l" t="t" r="r" b="b"/>
              <a:pathLst>
                <a:path w="871" h="1323" extrusionOk="0">
                  <a:moveTo>
                    <a:pt x="302" y="1"/>
                  </a:moveTo>
                  <a:cubicBezTo>
                    <a:pt x="276" y="1"/>
                    <a:pt x="251" y="6"/>
                    <a:pt x="225" y="16"/>
                  </a:cubicBezTo>
                  <a:cubicBezTo>
                    <a:pt x="85" y="44"/>
                    <a:pt x="0" y="184"/>
                    <a:pt x="56" y="325"/>
                  </a:cubicBezTo>
                  <a:cubicBezTo>
                    <a:pt x="141" y="605"/>
                    <a:pt x="225" y="858"/>
                    <a:pt x="309" y="1139"/>
                  </a:cubicBezTo>
                  <a:cubicBezTo>
                    <a:pt x="332" y="1231"/>
                    <a:pt x="430" y="1322"/>
                    <a:pt x="541" y="1322"/>
                  </a:cubicBezTo>
                  <a:cubicBezTo>
                    <a:pt x="566" y="1322"/>
                    <a:pt x="592" y="1318"/>
                    <a:pt x="618" y="1307"/>
                  </a:cubicBezTo>
                  <a:cubicBezTo>
                    <a:pt x="758" y="1279"/>
                    <a:pt x="871" y="1139"/>
                    <a:pt x="815" y="999"/>
                  </a:cubicBezTo>
                  <a:cubicBezTo>
                    <a:pt x="730" y="718"/>
                    <a:pt x="646" y="465"/>
                    <a:pt x="562" y="184"/>
                  </a:cubicBezTo>
                  <a:cubicBezTo>
                    <a:pt x="516" y="93"/>
                    <a:pt x="414" y="1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3"/>
            <p:cNvSpPr/>
            <p:nvPr/>
          </p:nvSpPr>
          <p:spPr>
            <a:xfrm>
              <a:off x="3109875" y="1440650"/>
              <a:ext cx="18975" cy="27450"/>
            </a:xfrm>
            <a:custGeom>
              <a:avLst/>
              <a:gdLst/>
              <a:ahLst/>
              <a:cxnLst/>
              <a:rect l="l" t="t" r="r" b="b"/>
              <a:pathLst>
                <a:path w="759" h="1098" extrusionOk="0">
                  <a:moveTo>
                    <a:pt x="305" y="1"/>
                  </a:moveTo>
                  <a:cubicBezTo>
                    <a:pt x="276" y="1"/>
                    <a:pt x="248" y="8"/>
                    <a:pt x="225" y="19"/>
                  </a:cubicBezTo>
                  <a:cubicBezTo>
                    <a:pt x="84" y="47"/>
                    <a:pt x="0" y="188"/>
                    <a:pt x="56" y="328"/>
                  </a:cubicBezTo>
                  <a:cubicBezTo>
                    <a:pt x="84" y="524"/>
                    <a:pt x="140" y="721"/>
                    <a:pt x="197" y="889"/>
                  </a:cubicBezTo>
                  <a:cubicBezTo>
                    <a:pt x="225" y="974"/>
                    <a:pt x="253" y="1030"/>
                    <a:pt x="309" y="1058"/>
                  </a:cubicBezTo>
                  <a:cubicBezTo>
                    <a:pt x="349" y="1078"/>
                    <a:pt x="402" y="1098"/>
                    <a:pt x="460" y="1098"/>
                  </a:cubicBezTo>
                  <a:cubicBezTo>
                    <a:pt x="484" y="1098"/>
                    <a:pt x="509" y="1094"/>
                    <a:pt x="533" y="1086"/>
                  </a:cubicBezTo>
                  <a:cubicBezTo>
                    <a:pt x="646" y="1030"/>
                    <a:pt x="758" y="889"/>
                    <a:pt x="702" y="749"/>
                  </a:cubicBezTo>
                  <a:cubicBezTo>
                    <a:pt x="646" y="581"/>
                    <a:pt x="618" y="384"/>
                    <a:pt x="562" y="188"/>
                  </a:cubicBezTo>
                  <a:cubicBezTo>
                    <a:pt x="533" y="131"/>
                    <a:pt x="477" y="75"/>
                    <a:pt x="421" y="47"/>
                  </a:cubicBezTo>
                  <a:cubicBezTo>
                    <a:pt x="388" y="14"/>
                    <a:pt x="346" y="1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3"/>
            <p:cNvSpPr/>
            <p:nvPr/>
          </p:nvSpPr>
          <p:spPr>
            <a:xfrm>
              <a:off x="3196900" y="1448550"/>
              <a:ext cx="16150" cy="31475"/>
            </a:xfrm>
            <a:custGeom>
              <a:avLst/>
              <a:gdLst/>
              <a:ahLst/>
              <a:cxnLst/>
              <a:rect l="l" t="t" r="r" b="b"/>
              <a:pathLst>
                <a:path w="646" h="1259" extrusionOk="0">
                  <a:moveTo>
                    <a:pt x="310" y="0"/>
                  </a:moveTo>
                  <a:cubicBezTo>
                    <a:pt x="262" y="0"/>
                    <a:pt x="208" y="20"/>
                    <a:pt x="169" y="40"/>
                  </a:cubicBezTo>
                  <a:cubicBezTo>
                    <a:pt x="113" y="68"/>
                    <a:pt x="56" y="124"/>
                    <a:pt x="28" y="208"/>
                  </a:cubicBezTo>
                  <a:cubicBezTo>
                    <a:pt x="0" y="489"/>
                    <a:pt x="0" y="798"/>
                    <a:pt x="113" y="1079"/>
                  </a:cubicBezTo>
                  <a:cubicBezTo>
                    <a:pt x="113" y="1135"/>
                    <a:pt x="169" y="1191"/>
                    <a:pt x="225" y="1219"/>
                  </a:cubicBezTo>
                  <a:cubicBezTo>
                    <a:pt x="265" y="1239"/>
                    <a:pt x="318" y="1259"/>
                    <a:pt x="366" y="1259"/>
                  </a:cubicBezTo>
                  <a:cubicBezTo>
                    <a:pt x="386" y="1259"/>
                    <a:pt x="405" y="1255"/>
                    <a:pt x="421" y="1247"/>
                  </a:cubicBezTo>
                  <a:cubicBezTo>
                    <a:pt x="562" y="1219"/>
                    <a:pt x="646" y="1079"/>
                    <a:pt x="618" y="938"/>
                  </a:cubicBezTo>
                  <a:cubicBezTo>
                    <a:pt x="590" y="854"/>
                    <a:pt x="562" y="742"/>
                    <a:pt x="534" y="658"/>
                  </a:cubicBezTo>
                  <a:cubicBezTo>
                    <a:pt x="534" y="573"/>
                    <a:pt x="534" y="461"/>
                    <a:pt x="562" y="349"/>
                  </a:cubicBezTo>
                  <a:cubicBezTo>
                    <a:pt x="562" y="265"/>
                    <a:pt x="562" y="208"/>
                    <a:pt x="534" y="124"/>
                  </a:cubicBezTo>
                  <a:cubicBezTo>
                    <a:pt x="478" y="68"/>
                    <a:pt x="421" y="40"/>
                    <a:pt x="365" y="12"/>
                  </a:cubicBezTo>
                  <a:cubicBezTo>
                    <a:pt x="349" y="4"/>
                    <a:pt x="330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3"/>
            <p:cNvSpPr/>
            <p:nvPr/>
          </p:nvSpPr>
          <p:spPr>
            <a:xfrm>
              <a:off x="3241100" y="1442525"/>
              <a:ext cx="16175" cy="29250"/>
            </a:xfrm>
            <a:custGeom>
              <a:avLst/>
              <a:gdLst/>
              <a:ahLst/>
              <a:cxnLst/>
              <a:rect l="l" t="t" r="r" b="b"/>
              <a:pathLst>
                <a:path w="647" h="1170" extrusionOk="0">
                  <a:moveTo>
                    <a:pt x="422" y="0"/>
                  </a:moveTo>
                  <a:cubicBezTo>
                    <a:pt x="366" y="0"/>
                    <a:pt x="282" y="0"/>
                    <a:pt x="226" y="28"/>
                  </a:cubicBezTo>
                  <a:cubicBezTo>
                    <a:pt x="226" y="56"/>
                    <a:pt x="197" y="56"/>
                    <a:pt x="169" y="85"/>
                  </a:cubicBezTo>
                  <a:cubicBezTo>
                    <a:pt x="141" y="113"/>
                    <a:pt x="113" y="141"/>
                    <a:pt x="113" y="197"/>
                  </a:cubicBezTo>
                  <a:cubicBezTo>
                    <a:pt x="1" y="449"/>
                    <a:pt x="1" y="702"/>
                    <a:pt x="57" y="983"/>
                  </a:cubicBezTo>
                  <a:cubicBezTo>
                    <a:pt x="57" y="1039"/>
                    <a:pt x="113" y="1095"/>
                    <a:pt x="169" y="1123"/>
                  </a:cubicBezTo>
                  <a:cubicBezTo>
                    <a:pt x="202" y="1156"/>
                    <a:pt x="245" y="1170"/>
                    <a:pt x="286" y="1170"/>
                  </a:cubicBezTo>
                  <a:cubicBezTo>
                    <a:pt x="315" y="1170"/>
                    <a:pt x="343" y="1163"/>
                    <a:pt x="366" y="1151"/>
                  </a:cubicBezTo>
                  <a:cubicBezTo>
                    <a:pt x="422" y="1151"/>
                    <a:pt x="506" y="1095"/>
                    <a:pt x="534" y="1039"/>
                  </a:cubicBezTo>
                  <a:cubicBezTo>
                    <a:pt x="562" y="983"/>
                    <a:pt x="562" y="899"/>
                    <a:pt x="562" y="843"/>
                  </a:cubicBezTo>
                  <a:cubicBezTo>
                    <a:pt x="562" y="843"/>
                    <a:pt x="562" y="814"/>
                    <a:pt x="562" y="814"/>
                  </a:cubicBezTo>
                  <a:cubicBezTo>
                    <a:pt x="534" y="730"/>
                    <a:pt x="534" y="674"/>
                    <a:pt x="534" y="590"/>
                  </a:cubicBezTo>
                  <a:cubicBezTo>
                    <a:pt x="562" y="506"/>
                    <a:pt x="591" y="421"/>
                    <a:pt x="619" y="337"/>
                  </a:cubicBezTo>
                  <a:cubicBezTo>
                    <a:pt x="647" y="281"/>
                    <a:pt x="619" y="169"/>
                    <a:pt x="591" y="141"/>
                  </a:cubicBezTo>
                  <a:cubicBezTo>
                    <a:pt x="562" y="85"/>
                    <a:pt x="506" y="28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3"/>
            <p:cNvSpPr/>
            <p:nvPr/>
          </p:nvSpPr>
          <p:spPr>
            <a:xfrm>
              <a:off x="3275500" y="1521125"/>
              <a:ext cx="16175" cy="37225"/>
            </a:xfrm>
            <a:custGeom>
              <a:avLst/>
              <a:gdLst/>
              <a:ahLst/>
              <a:cxnLst/>
              <a:rect l="l" t="t" r="r" b="b"/>
              <a:pathLst>
                <a:path w="647" h="1489" extrusionOk="0">
                  <a:moveTo>
                    <a:pt x="366" y="1"/>
                  </a:moveTo>
                  <a:cubicBezTo>
                    <a:pt x="225" y="1"/>
                    <a:pt x="113" y="113"/>
                    <a:pt x="113" y="253"/>
                  </a:cubicBezTo>
                  <a:cubicBezTo>
                    <a:pt x="85" y="590"/>
                    <a:pt x="29" y="899"/>
                    <a:pt x="1" y="1236"/>
                  </a:cubicBezTo>
                  <a:cubicBezTo>
                    <a:pt x="1" y="1376"/>
                    <a:pt x="141" y="1489"/>
                    <a:pt x="281" y="1489"/>
                  </a:cubicBezTo>
                  <a:cubicBezTo>
                    <a:pt x="422" y="1489"/>
                    <a:pt x="534" y="1376"/>
                    <a:pt x="534" y="1236"/>
                  </a:cubicBezTo>
                  <a:cubicBezTo>
                    <a:pt x="562" y="899"/>
                    <a:pt x="590" y="590"/>
                    <a:pt x="618" y="253"/>
                  </a:cubicBezTo>
                  <a:cubicBezTo>
                    <a:pt x="646" y="113"/>
                    <a:pt x="506" y="1"/>
                    <a:pt x="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3"/>
            <p:cNvSpPr/>
            <p:nvPr/>
          </p:nvSpPr>
          <p:spPr>
            <a:xfrm>
              <a:off x="3109150" y="1509200"/>
              <a:ext cx="16875" cy="23175"/>
            </a:xfrm>
            <a:custGeom>
              <a:avLst/>
              <a:gdLst/>
              <a:ahLst/>
              <a:cxnLst/>
              <a:rect l="l" t="t" r="r" b="b"/>
              <a:pathLst>
                <a:path w="675" h="927" extrusionOk="0">
                  <a:moveTo>
                    <a:pt x="254" y="0"/>
                  </a:moveTo>
                  <a:cubicBezTo>
                    <a:pt x="197" y="0"/>
                    <a:pt x="113" y="28"/>
                    <a:pt x="57" y="85"/>
                  </a:cubicBezTo>
                  <a:cubicBezTo>
                    <a:pt x="29" y="113"/>
                    <a:pt x="1" y="197"/>
                    <a:pt x="1" y="253"/>
                  </a:cubicBezTo>
                  <a:cubicBezTo>
                    <a:pt x="1" y="337"/>
                    <a:pt x="29" y="393"/>
                    <a:pt x="57" y="450"/>
                  </a:cubicBezTo>
                  <a:cubicBezTo>
                    <a:pt x="85" y="450"/>
                    <a:pt x="85" y="478"/>
                    <a:pt x="113" y="478"/>
                  </a:cubicBezTo>
                  <a:cubicBezTo>
                    <a:pt x="113" y="506"/>
                    <a:pt x="141" y="506"/>
                    <a:pt x="141" y="534"/>
                  </a:cubicBezTo>
                  <a:cubicBezTo>
                    <a:pt x="141" y="562"/>
                    <a:pt x="141" y="590"/>
                    <a:pt x="169" y="590"/>
                  </a:cubicBezTo>
                  <a:cubicBezTo>
                    <a:pt x="169" y="618"/>
                    <a:pt x="169" y="646"/>
                    <a:pt x="169" y="646"/>
                  </a:cubicBezTo>
                  <a:cubicBezTo>
                    <a:pt x="169" y="702"/>
                    <a:pt x="169" y="730"/>
                    <a:pt x="169" y="758"/>
                  </a:cubicBezTo>
                  <a:cubicBezTo>
                    <a:pt x="197" y="786"/>
                    <a:pt x="197" y="815"/>
                    <a:pt x="226" y="843"/>
                  </a:cubicBezTo>
                  <a:cubicBezTo>
                    <a:pt x="282" y="899"/>
                    <a:pt x="366" y="927"/>
                    <a:pt x="422" y="927"/>
                  </a:cubicBezTo>
                  <a:cubicBezTo>
                    <a:pt x="478" y="927"/>
                    <a:pt x="562" y="899"/>
                    <a:pt x="619" y="843"/>
                  </a:cubicBezTo>
                  <a:cubicBezTo>
                    <a:pt x="619" y="815"/>
                    <a:pt x="647" y="815"/>
                    <a:pt x="647" y="786"/>
                  </a:cubicBezTo>
                  <a:cubicBezTo>
                    <a:pt x="675" y="758"/>
                    <a:pt x="675" y="702"/>
                    <a:pt x="675" y="646"/>
                  </a:cubicBezTo>
                  <a:cubicBezTo>
                    <a:pt x="675" y="590"/>
                    <a:pt x="675" y="534"/>
                    <a:pt x="675" y="478"/>
                  </a:cubicBezTo>
                  <a:cubicBezTo>
                    <a:pt x="675" y="450"/>
                    <a:pt x="647" y="393"/>
                    <a:pt x="647" y="365"/>
                  </a:cubicBezTo>
                  <a:cubicBezTo>
                    <a:pt x="619" y="309"/>
                    <a:pt x="591" y="253"/>
                    <a:pt x="562" y="197"/>
                  </a:cubicBezTo>
                  <a:cubicBezTo>
                    <a:pt x="534" y="169"/>
                    <a:pt x="478" y="113"/>
                    <a:pt x="450" y="85"/>
                  </a:cubicBezTo>
                  <a:cubicBezTo>
                    <a:pt x="422" y="57"/>
                    <a:pt x="394" y="28"/>
                    <a:pt x="366" y="28"/>
                  </a:cubicBezTo>
                  <a:cubicBezTo>
                    <a:pt x="338" y="0"/>
                    <a:pt x="282" y="0"/>
                    <a:pt x="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3"/>
            <p:cNvSpPr/>
            <p:nvPr/>
          </p:nvSpPr>
          <p:spPr>
            <a:xfrm>
              <a:off x="3302175" y="1452750"/>
              <a:ext cx="17575" cy="21150"/>
            </a:xfrm>
            <a:custGeom>
              <a:avLst/>
              <a:gdLst/>
              <a:ahLst/>
              <a:cxnLst/>
              <a:rect l="l" t="t" r="r" b="b"/>
              <a:pathLst>
                <a:path w="703" h="846" extrusionOk="0">
                  <a:moveTo>
                    <a:pt x="421" y="1"/>
                  </a:moveTo>
                  <a:cubicBezTo>
                    <a:pt x="401" y="1"/>
                    <a:pt x="382" y="4"/>
                    <a:pt x="365" y="12"/>
                  </a:cubicBezTo>
                  <a:cubicBezTo>
                    <a:pt x="309" y="40"/>
                    <a:pt x="225" y="69"/>
                    <a:pt x="197" y="125"/>
                  </a:cubicBezTo>
                  <a:cubicBezTo>
                    <a:pt x="141" y="237"/>
                    <a:pt x="85" y="349"/>
                    <a:pt x="57" y="462"/>
                  </a:cubicBezTo>
                  <a:cubicBezTo>
                    <a:pt x="29" y="490"/>
                    <a:pt x="0" y="518"/>
                    <a:pt x="0" y="546"/>
                  </a:cubicBezTo>
                  <a:cubicBezTo>
                    <a:pt x="0" y="574"/>
                    <a:pt x="0" y="630"/>
                    <a:pt x="29" y="658"/>
                  </a:cubicBezTo>
                  <a:cubicBezTo>
                    <a:pt x="29" y="686"/>
                    <a:pt x="29" y="714"/>
                    <a:pt x="57" y="742"/>
                  </a:cubicBezTo>
                  <a:cubicBezTo>
                    <a:pt x="85" y="770"/>
                    <a:pt x="113" y="799"/>
                    <a:pt x="141" y="799"/>
                  </a:cubicBezTo>
                  <a:cubicBezTo>
                    <a:pt x="174" y="831"/>
                    <a:pt x="216" y="845"/>
                    <a:pt x="257" y="845"/>
                  </a:cubicBezTo>
                  <a:cubicBezTo>
                    <a:pt x="286" y="845"/>
                    <a:pt x="314" y="838"/>
                    <a:pt x="337" y="827"/>
                  </a:cubicBezTo>
                  <a:cubicBezTo>
                    <a:pt x="394" y="827"/>
                    <a:pt x="478" y="770"/>
                    <a:pt x="506" y="714"/>
                  </a:cubicBezTo>
                  <a:cubicBezTo>
                    <a:pt x="562" y="602"/>
                    <a:pt x="618" y="490"/>
                    <a:pt x="646" y="405"/>
                  </a:cubicBezTo>
                  <a:cubicBezTo>
                    <a:pt x="674" y="377"/>
                    <a:pt x="702" y="321"/>
                    <a:pt x="702" y="293"/>
                  </a:cubicBezTo>
                  <a:cubicBezTo>
                    <a:pt x="702" y="265"/>
                    <a:pt x="702" y="237"/>
                    <a:pt x="674" y="181"/>
                  </a:cubicBezTo>
                  <a:cubicBezTo>
                    <a:pt x="674" y="153"/>
                    <a:pt x="674" y="125"/>
                    <a:pt x="646" y="97"/>
                  </a:cubicBezTo>
                  <a:cubicBezTo>
                    <a:pt x="618" y="69"/>
                    <a:pt x="590" y="40"/>
                    <a:pt x="562" y="40"/>
                  </a:cubicBezTo>
                  <a:cubicBezTo>
                    <a:pt x="522" y="21"/>
                    <a:pt x="469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3"/>
            <p:cNvSpPr/>
            <p:nvPr/>
          </p:nvSpPr>
          <p:spPr>
            <a:xfrm>
              <a:off x="2791225" y="4411702"/>
              <a:ext cx="746100" cy="13375"/>
            </a:xfrm>
            <a:custGeom>
              <a:avLst/>
              <a:gdLst/>
              <a:ahLst/>
              <a:cxnLst/>
              <a:rect l="l" t="t" r="r" b="b"/>
              <a:pathLst>
                <a:path w="29844" h="535" extrusionOk="0">
                  <a:moveTo>
                    <a:pt x="337" y="1"/>
                  </a:moveTo>
                  <a:cubicBezTo>
                    <a:pt x="0" y="1"/>
                    <a:pt x="0" y="534"/>
                    <a:pt x="337" y="534"/>
                  </a:cubicBezTo>
                  <a:lnTo>
                    <a:pt x="29507" y="534"/>
                  </a:lnTo>
                  <a:cubicBezTo>
                    <a:pt x="29843" y="534"/>
                    <a:pt x="29843" y="1"/>
                    <a:pt x="29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3"/>
            <p:cNvSpPr/>
            <p:nvPr/>
          </p:nvSpPr>
          <p:spPr>
            <a:xfrm>
              <a:off x="2184800" y="4398377"/>
              <a:ext cx="501150" cy="12650"/>
            </a:xfrm>
            <a:custGeom>
              <a:avLst/>
              <a:gdLst/>
              <a:ahLst/>
              <a:cxnLst/>
              <a:rect l="l" t="t" r="r" b="b"/>
              <a:pathLst>
                <a:path w="20046" h="506" extrusionOk="0">
                  <a:moveTo>
                    <a:pt x="337" y="0"/>
                  </a:moveTo>
                  <a:cubicBezTo>
                    <a:pt x="1" y="0"/>
                    <a:pt x="1" y="506"/>
                    <a:pt x="337" y="506"/>
                  </a:cubicBezTo>
                  <a:lnTo>
                    <a:pt x="19709" y="506"/>
                  </a:lnTo>
                  <a:cubicBezTo>
                    <a:pt x="20046" y="506"/>
                    <a:pt x="20046" y="0"/>
                    <a:pt x="197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3"/>
            <p:cNvSpPr/>
            <p:nvPr/>
          </p:nvSpPr>
          <p:spPr>
            <a:xfrm>
              <a:off x="3935950" y="4398377"/>
              <a:ext cx="950375" cy="12650"/>
            </a:xfrm>
            <a:custGeom>
              <a:avLst/>
              <a:gdLst/>
              <a:ahLst/>
              <a:cxnLst/>
              <a:rect l="l" t="t" r="r" b="b"/>
              <a:pathLst>
                <a:path w="38015" h="506" extrusionOk="0">
                  <a:moveTo>
                    <a:pt x="338" y="0"/>
                  </a:moveTo>
                  <a:cubicBezTo>
                    <a:pt x="1" y="0"/>
                    <a:pt x="1" y="506"/>
                    <a:pt x="338" y="506"/>
                  </a:cubicBezTo>
                  <a:lnTo>
                    <a:pt x="37677" y="506"/>
                  </a:lnTo>
                  <a:cubicBezTo>
                    <a:pt x="38014" y="506"/>
                    <a:pt x="38014" y="0"/>
                    <a:pt x="37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3"/>
            <p:cNvSpPr/>
            <p:nvPr/>
          </p:nvSpPr>
          <p:spPr>
            <a:xfrm>
              <a:off x="4746625" y="4116650"/>
              <a:ext cx="357275" cy="13350"/>
            </a:xfrm>
            <a:custGeom>
              <a:avLst/>
              <a:gdLst/>
              <a:ahLst/>
              <a:cxnLst/>
              <a:rect l="l" t="t" r="r" b="b"/>
              <a:pathLst>
                <a:path w="14291" h="534" extrusionOk="0">
                  <a:moveTo>
                    <a:pt x="337" y="0"/>
                  </a:moveTo>
                  <a:cubicBezTo>
                    <a:pt x="0" y="0"/>
                    <a:pt x="0" y="534"/>
                    <a:pt x="337" y="534"/>
                  </a:cubicBezTo>
                  <a:lnTo>
                    <a:pt x="13953" y="534"/>
                  </a:lnTo>
                  <a:cubicBezTo>
                    <a:pt x="14290" y="534"/>
                    <a:pt x="14290" y="0"/>
                    <a:pt x="139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3"/>
            <p:cNvSpPr/>
            <p:nvPr/>
          </p:nvSpPr>
          <p:spPr>
            <a:xfrm>
              <a:off x="5237225" y="4103300"/>
              <a:ext cx="125650" cy="12675"/>
            </a:xfrm>
            <a:custGeom>
              <a:avLst/>
              <a:gdLst/>
              <a:ahLst/>
              <a:cxnLst/>
              <a:rect l="l" t="t" r="r" b="b"/>
              <a:pathLst>
                <a:path w="5026" h="507" extrusionOk="0">
                  <a:moveTo>
                    <a:pt x="337" y="1"/>
                  </a:moveTo>
                  <a:cubicBezTo>
                    <a:pt x="0" y="1"/>
                    <a:pt x="0" y="506"/>
                    <a:pt x="337" y="506"/>
                  </a:cubicBezTo>
                  <a:lnTo>
                    <a:pt x="4689" y="506"/>
                  </a:lnTo>
                  <a:cubicBezTo>
                    <a:pt x="5026" y="506"/>
                    <a:pt x="5026" y="1"/>
                    <a:pt x="46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3"/>
            <p:cNvSpPr/>
            <p:nvPr/>
          </p:nvSpPr>
          <p:spPr>
            <a:xfrm>
              <a:off x="2307625" y="4116650"/>
              <a:ext cx="452725" cy="13350"/>
            </a:xfrm>
            <a:custGeom>
              <a:avLst/>
              <a:gdLst/>
              <a:ahLst/>
              <a:cxnLst/>
              <a:rect l="l" t="t" r="r" b="b"/>
              <a:pathLst>
                <a:path w="18109" h="534" extrusionOk="0">
                  <a:moveTo>
                    <a:pt x="338" y="0"/>
                  </a:moveTo>
                  <a:cubicBezTo>
                    <a:pt x="1" y="0"/>
                    <a:pt x="1" y="534"/>
                    <a:pt x="338" y="534"/>
                  </a:cubicBezTo>
                  <a:lnTo>
                    <a:pt x="17772" y="534"/>
                  </a:lnTo>
                  <a:cubicBezTo>
                    <a:pt x="18109" y="534"/>
                    <a:pt x="18109" y="0"/>
                    <a:pt x="17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3"/>
            <p:cNvSpPr/>
            <p:nvPr/>
          </p:nvSpPr>
          <p:spPr>
            <a:xfrm>
              <a:off x="1960200" y="4123650"/>
              <a:ext cx="139700" cy="13375"/>
            </a:xfrm>
            <a:custGeom>
              <a:avLst/>
              <a:gdLst/>
              <a:ahLst/>
              <a:cxnLst/>
              <a:rect l="l" t="t" r="r" b="b"/>
              <a:pathLst>
                <a:path w="5588" h="535" extrusionOk="0">
                  <a:moveTo>
                    <a:pt x="338" y="1"/>
                  </a:moveTo>
                  <a:cubicBezTo>
                    <a:pt x="1" y="1"/>
                    <a:pt x="1" y="534"/>
                    <a:pt x="338" y="534"/>
                  </a:cubicBezTo>
                  <a:lnTo>
                    <a:pt x="5251" y="534"/>
                  </a:lnTo>
                  <a:cubicBezTo>
                    <a:pt x="5588" y="534"/>
                    <a:pt x="5588" y="1"/>
                    <a:pt x="5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3"/>
            <p:cNvSpPr/>
            <p:nvPr/>
          </p:nvSpPr>
          <p:spPr>
            <a:xfrm>
              <a:off x="4412525" y="4116650"/>
              <a:ext cx="85650" cy="13350"/>
            </a:xfrm>
            <a:custGeom>
              <a:avLst/>
              <a:gdLst/>
              <a:ahLst/>
              <a:cxnLst/>
              <a:rect l="l" t="t" r="r" b="b"/>
              <a:pathLst>
                <a:path w="3426" h="534" extrusionOk="0">
                  <a:moveTo>
                    <a:pt x="338" y="0"/>
                  </a:moveTo>
                  <a:cubicBezTo>
                    <a:pt x="1" y="0"/>
                    <a:pt x="1" y="534"/>
                    <a:pt x="338" y="534"/>
                  </a:cubicBezTo>
                  <a:lnTo>
                    <a:pt x="3061" y="534"/>
                  </a:lnTo>
                  <a:cubicBezTo>
                    <a:pt x="3398" y="534"/>
                    <a:pt x="3426" y="0"/>
                    <a:pt x="30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3"/>
            <p:cNvSpPr/>
            <p:nvPr/>
          </p:nvSpPr>
          <p:spPr>
            <a:xfrm>
              <a:off x="5094050" y="4398377"/>
              <a:ext cx="91950" cy="12650"/>
            </a:xfrm>
            <a:custGeom>
              <a:avLst/>
              <a:gdLst/>
              <a:ahLst/>
              <a:cxnLst/>
              <a:rect l="l" t="t" r="r" b="b"/>
              <a:pathLst>
                <a:path w="3678" h="506" extrusionOk="0">
                  <a:moveTo>
                    <a:pt x="337" y="0"/>
                  </a:moveTo>
                  <a:cubicBezTo>
                    <a:pt x="0" y="0"/>
                    <a:pt x="0" y="506"/>
                    <a:pt x="337" y="506"/>
                  </a:cubicBezTo>
                  <a:lnTo>
                    <a:pt x="3341" y="506"/>
                  </a:lnTo>
                  <a:cubicBezTo>
                    <a:pt x="3678" y="506"/>
                    <a:pt x="3678" y="0"/>
                    <a:pt x="3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3"/>
            <p:cNvSpPr/>
            <p:nvPr/>
          </p:nvSpPr>
          <p:spPr>
            <a:xfrm>
              <a:off x="2294300" y="3831700"/>
              <a:ext cx="334800" cy="294125"/>
            </a:xfrm>
            <a:custGeom>
              <a:avLst/>
              <a:gdLst/>
              <a:ahLst/>
              <a:cxnLst/>
              <a:rect l="l" t="t" r="r" b="b"/>
              <a:pathLst>
                <a:path w="13392" h="11765" extrusionOk="0">
                  <a:moveTo>
                    <a:pt x="5675" y="0"/>
                  </a:moveTo>
                  <a:cubicBezTo>
                    <a:pt x="5346" y="0"/>
                    <a:pt x="5017" y="101"/>
                    <a:pt x="4717" y="337"/>
                  </a:cubicBezTo>
                  <a:cubicBezTo>
                    <a:pt x="4015" y="898"/>
                    <a:pt x="3818" y="1909"/>
                    <a:pt x="3762" y="2751"/>
                  </a:cubicBezTo>
                  <a:cubicBezTo>
                    <a:pt x="3699" y="3976"/>
                    <a:pt x="3731" y="5186"/>
                    <a:pt x="3858" y="6391"/>
                  </a:cubicBezTo>
                  <a:lnTo>
                    <a:pt x="3858" y="6391"/>
                  </a:lnTo>
                  <a:cubicBezTo>
                    <a:pt x="3381" y="5832"/>
                    <a:pt x="2793" y="5365"/>
                    <a:pt x="2134" y="5053"/>
                  </a:cubicBezTo>
                  <a:cubicBezTo>
                    <a:pt x="1834" y="4903"/>
                    <a:pt x="1498" y="4766"/>
                    <a:pt x="1165" y="4766"/>
                  </a:cubicBezTo>
                  <a:cubicBezTo>
                    <a:pt x="998" y="4766"/>
                    <a:pt x="833" y="4801"/>
                    <a:pt x="674" y="4885"/>
                  </a:cubicBezTo>
                  <a:cubicBezTo>
                    <a:pt x="365" y="5081"/>
                    <a:pt x="197" y="5418"/>
                    <a:pt x="141" y="5783"/>
                  </a:cubicBezTo>
                  <a:cubicBezTo>
                    <a:pt x="0" y="6766"/>
                    <a:pt x="590" y="7833"/>
                    <a:pt x="1039" y="8703"/>
                  </a:cubicBezTo>
                  <a:cubicBezTo>
                    <a:pt x="1629" y="9798"/>
                    <a:pt x="2415" y="10809"/>
                    <a:pt x="3285" y="11679"/>
                  </a:cubicBezTo>
                  <a:cubicBezTo>
                    <a:pt x="3345" y="11739"/>
                    <a:pt x="3412" y="11764"/>
                    <a:pt x="3475" y="11764"/>
                  </a:cubicBezTo>
                  <a:cubicBezTo>
                    <a:pt x="3678" y="11764"/>
                    <a:pt x="3849" y="11506"/>
                    <a:pt x="3678" y="11314"/>
                  </a:cubicBezTo>
                  <a:cubicBezTo>
                    <a:pt x="2976" y="10640"/>
                    <a:pt x="2387" y="9882"/>
                    <a:pt x="1881" y="9068"/>
                  </a:cubicBezTo>
                  <a:cubicBezTo>
                    <a:pt x="1404" y="8310"/>
                    <a:pt x="899" y="7412"/>
                    <a:pt x="702" y="6541"/>
                  </a:cubicBezTo>
                  <a:cubicBezTo>
                    <a:pt x="646" y="6204"/>
                    <a:pt x="590" y="5783"/>
                    <a:pt x="786" y="5502"/>
                  </a:cubicBezTo>
                  <a:cubicBezTo>
                    <a:pt x="886" y="5357"/>
                    <a:pt x="1028" y="5303"/>
                    <a:pt x="1186" y="5303"/>
                  </a:cubicBezTo>
                  <a:cubicBezTo>
                    <a:pt x="1515" y="5303"/>
                    <a:pt x="1915" y="5538"/>
                    <a:pt x="2162" y="5671"/>
                  </a:cubicBezTo>
                  <a:cubicBezTo>
                    <a:pt x="2976" y="6120"/>
                    <a:pt x="3622" y="6794"/>
                    <a:pt x="4043" y="7636"/>
                  </a:cubicBezTo>
                  <a:cubicBezTo>
                    <a:pt x="4098" y="7728"/>
                    <a:pt x="4175" y="7766"/>
                    <a:pt x="4251" y="7766"/>
                  </a:cubicBezTo>
                  <a:cubicBezTo>
                    <a:pt x="4406" y="7766"/>
                    <a:pt x="4558" y="7609"/>
                    <a:pt x="4520" y="7440"/>
                  </a:cubicBezTo>
                  <a:cubicBezTo>
                    <a:pt x="4516" y="7413"/>
                    <a:pt x="4512" y="7387"/>
                    <a:pt x="4509" y="7361"/>
                  </a:cubicBezTo>
                  <a:lnTo>
                    <a:pt x="4509" y="7361"/>
                  </a:lnTo>
                  <a:cubicBezTo>
                    <a:pt x="4512" y="7359"/>
                    <a:pt x="4516" y="7357"/>
                    <a:pt x="4520" y="7355"/>
                  </a:cubicBezTo>
                  <a:cubicBezTo>
                    <a:pt x="4515" y="7345"/>
                    <a:pt x="4509" y="7334"/>
                    <a:pt x="4503" y="7324"/>
                  </a:cubicBezTo>
                  <a:lnTo>
                    <a:pt x="4503" y="7324"/>
                  </a:lnTo>
                  <a:cubicBezTo>
                    <a:pt x="4291" y="5873"/>
                    <a:pt x="4214" y="4396"/>
                    <a:pt x="4296" y="2920"/>
                  </a:cubicBezTo>
                  <a:cubicBezTo>
                    <a:pt x="4322" y="2076"/>
                    <a:pt x="4571" y="513"/>
                    <a:pt x="5672" y="513"/>
                  </a:cubicBezTo>
                  <a:cubicBezTo>
                    <a:pt x="5743" y="513"/>
                    <a:pt x="5818" y="520"/>
                    <a:pt x="5896" y="533"/>
                  </a:cubicBezTo>
                  <a:cubicBezTo>
                    <a:pt x="7131" y="730"/>
                    <a:pt x="7777" y="2414"/>
                    <a:pt x="8142" y="3453"/>
                  </a:cubicBezTo>
                  <a:cubicBezTo>
                    <a:pt x="8591" y="4716"/>
                    <a:pt x="8760" y="6064"/>
                    <a:pt x="8703" y="7412"/>
                  </a:cubicBezTo>
                  <a:cubicBezTo>
                    <a:pt x="8686" y="7571"/>
                    <a:pt x="8835" y="7685"/>
                    <a:pt x="8976" y="7685"/>
                  </a:cubicBezTo>
                  <a:cubicBezTo>
                    <a:pt x="9059" y="7685"/>
                    <a:pt x="9139" y="7645"/>
                    <a:pt x="9181" y="7552"/>
                  </a:cubicBezTo>
                  <a:cubicBezTo>
                    <a:pt x="9518" y="6850"/>
                    <a:pt x="9826" y="6092"/>
                    <a:pt x="10388" y="5531"/>
                  </a:cubicBezTo>
                  <a:cubicBezTo>
                    <a:pt x="10743" y="5176"/>
                    <a:pt x="11237" y="4914"/>
                    <a:pt x="11676" y="4914"/>
                  </a:cubicBezTo>
                  <a:cubicBezTo>
                    <a:pt x="12070" y="4914"/>
                    <a:pt x="12418" y="5126"/>
                    <a:pt x="12578" y="5671"/>
                  </a:cubicBezTo>
                  <a:cubicBezTo>
                    <a:pt x="12802" y="6513"/>
                    <a:pt x="12718" y="7496"/>
                    <a:pt x="12606" y="8338"/>
                  </a:cubicBezTo>
                  <a:cubicBezTo>
                    <a:pt x="12465" y="9377"/>
                    <a:pt x="12185" y="10387"/>
                    <a:pt x="11764" y="11314"/>
                  </a:cubicBezTo>
                  <a:cubicBezTo>
                    <a:pt x="11666" y="11528"/>
                    <a:pt x="11852" y="11729"/>
                    <a:pt x="12022" y="11729"/>
                  </a:cubicBezTo>
                  <a:cubicBezTo>
                    <a:pt x="12098" y="11729"/>
                    <a:pt x="12170" y="11689"/>
                    <a:pt x="12213" y="11595"/>
                  </a:cubicBezTo>
                  <a:cubicBezTo>
                    <a:pt x="12718" y="10472"/>
                    <a:pt x="13027" y="9293"/>
                    <a:pt x="13167" y="8057"/>
                  </a:cubicBezTo>
                  <a:cubicBezTo>
                    <a:pt x="13251" y="7103"/>
                    <a:pt x="13392" y="5783"/>
                    <a:pt x="12830" y="4941"/>
                  </a:cubicBezTo>
                  <a:cubicBezTo>
                    <a:pt x="12540" y="4531"/>
                    <a:pt x="12137" y="4371"/>
                    <a:pt x="11716" y="4371"/>
                  </a:cubicBezTo>
                  <a:cubicBezTo>
                    <a:pt x="11243" y="4371"/>
                    <a:pt x="10746" y="4574"/>
                    <a:pt x="10360" y="4857"/>
                  </a:cubicBezTo>
                  <a:cubicBezTo>
                    <a:pt x="9879" y="5234"/>
                    <a:pt x="9525" y="5727"/>
                    <a:pt x="9232" y="6258"/>
                  </a:cubicBezTo>
                  <a:lnTo>
                    <a:pt x="9232" y="6258"/>
                  </a:lnTo>
                  <a:cubicBezTo>
                    <a:pt x="9184" y="5384"/>
                    <a:pt x="9033" y="4517"/>
                    <a:pt x="8760" y="3678"/>
                  </a:cubicBezTo>
                  <a:cubicBezTo>
                    <a:pt x="8451" y="2611"/>
                    <a:pt x="7973" y="1432"/>
                    <a:pt x="7159" y="645"/>
                  </a:cubicBezTo>
                  <a:cubicBezTo>
                    <a:pt x="6743" y="264"/>
                    <a:pt x="6208" y="0"/>
                    <a:pt x="5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3"/>
            <p:cNvSpPr/>
            <p:nvPr/>
          </p:nvSpPr>
          <p:spPr>
            <a:xfrm>
              <a:off x="4376025" y="4225002"/>
              <a:ext cx="285700" cy="188250"/>
            </a:xfrm>
            <a:custGeom>
              <a:avLst/>
              <a:gdLst/>
              <a:ahLst/>
              <a:cxnLst/>
              <a:rect l="l" t="t" r="r" b="b"/>
              <a:pathLst>
                <a:path w="11428" h="7530" extrusionOk="0">
                  <a:moveTo>
                    <a:pt x="5896" y="1"/>
                  </a:moveTo>
                  <a:cubicBezTo>
                    <a:pt x="4914" y="1"/>
                    <a:pt x="4380" y="1040"/>
                    <a:pt x="4072" y="1826"/>
                  </a:cubicBezTo>
                  <a:cubicBezTo>
                    <a:pt x="3770" y="2569"/>
                    <a:pt x="3641" y="3355"/>
                    <a:pt x="3654" y="4143"/>
                  </a:cubicBezTo>
                  <a:lnTo>
                    <a:pt x="3654" y="4143"/>
                  </a:lnTo>
                  <a:cubicBezTo>
                    <a:pt x="3058" y="3431"/>
                    <a:pt x="2206" y="2647"/>
                    <a:pt x="1406" y="2647"/>
                  </a:cubicBezTo>
                  <a:cubicBezTo>
                    <a:pt x="1112" y="2647"/>
                    <a:pt x="826" y="2752"/>
                    <a:pt x="562" y="3005"/>
                  </a:cubicBezTo>
                  <a:cubicBezTo>
                    <a:pt x="1" y="3566"/>
                    <a:pt x="338" y="4380"/>
                    <a:pt x="618" y="4998"/>
                  </a:cubicBezTo>
                  <a:cubicBezTo>
                    <a:pt x="1011" y="5868"/>
                    <a:pt x="1489" y="6655"/>
                    <a:pt x="2078" y="7384"/>
                  </a:cubicBezTo>
                  <a:cubicBezTo>
                    <a:pt x="2128" y="7456"/>
                    <a:pt x="2191" y="7485"/>
                    <a:pt x="2253" y="7485"/>
                  </a:cubicBezTo>
                  <a:cubicBezTo>
                    <a:pt x="2435" y="7485"/>
                    <a:pt x="2611" y="7229"/>
                    <a:pt x="2443" y="7020"/>
                  </a:cubicBezTo>
                  <a:cubicBezTo>
                    <a:pt x="2050" y="6514"/>
                    <a:pt x="1713" y="5981"/>
                    <a:pt x="1404" y="5419"/>
                  </a:cubicBezTo>
                  <a:cubicBezTo>
                    <a:pt x="1152" y="4970"/>
                    <a:pt x="534" y="4044"/>
                    <a:pt x="843" y="3510"/>
                  </a:cubicBezTo>
                  <a:cubicBezTo>
                    <a:pt x="962" y="3280"/>
                    <a:pt x="1145" y="3195"/>
                    <a:pt x="1351" y="3195"/>
                  </a:cubicBezTo>
                  <a:cubicBezTo>
                    <a:pt x="1773" y="3195"/>
                    <a:pt x="2291" y="3555"/>
                    <a:pt x="2556" y="3763"/>
                  </a:cubicBezTo>
                  <a:cubicBezTo>
                    <a:pt x="3033" y="4184"/>
                    <a:pt x="3426" y="4633"/>
                    <a:pt x="3763" y="5139"/>
                  </a:cubicBezTo>
                  <a:cubicBezTo>
                    <a:pt x="3823" y="5238"/>
                    <a:pt x="3908" y="5281"/>
                    <a:pt x="3990" y="5281"/>
                  </a:cubicBezTo>
                  <a:cubicBezTo>
                    <a:pt x="4138" y="5281"/>
                    <a:pt x="4276" y="5141"/>
                    <a:pt x="4240" y="4942"/>
                  </a:cubicBezTo>
                  <a:cubicBezTo>
                    <a:pt x="4100" y="4072"/>
                    <a:pt x="4184" y="3173"/>
                    <a:pt x="4437" y="2303"/>
                  </a:cubicBezTo>
                  <a:cubicBezTo>
                    <a:pt x="4646" y="1702"/>
                    <a:pt x="5098" y="542"/>
                    <a:pt x="5883" y="542"/>
                  </a:cubicBezTo>
                  <a:cubicBezTo>
                    <a:pt x="5942" y="542"/>
                    <a:pt x="6002" y="549"/>
                    <a:pt x="6065" y="562"/>
                  </a:cubicBezTo>
                  <a:cubicBezTo>
                    <a:pt x="6879" y="731"/>
                    <a:pt x="7328" y="1685"/>
                    <a:pt x="7525" y="2415"/>
                  </a:cubicBezTo>
                  <a:cubicBezTo>
                    <a:pt x="7721" y="3229"/>
                    <a:pt x="7749" y="4072"/>
                    <a:pt x="7749" y="4886"/>
                  </a:cubicBezTo>
                  <a:cubicBezTo>
                    <a:pt x="7749" y="5058"/>
                    <a:pt x="7890" y="5152"/>
                    <a:pt x="8028" y="5152"/>
                  </a:cubicBezTo>
                  <a:cubicBezTo>
                    <a:pt x="8138" y="5152"/>
                    <a:pt x="8246" y="5094"/>
                    <a:pt x="8283" y="4970"/>
                  </a:cubicBezTo>
                  <a:cubicBezTo>
                    <a:pt x="8423" y="4380"/>
                    <a:pt x="8788" y="3847"/>
                    <a:pt x="9293" y="3510"/>
                  </a:cubicBezTo>
                  <a:cubicBezTo>
                    <a:pt x="9503" y="3371"/>
                    <a:pt x="9841" y="3221"/>
                    <a:pt x="10155" y="3221"/>
                  </a:cubicBezTo>
                  <a:cubicBezTo>
                    <a:pt x="10348" y="3221"/>
                    <a:pt x="10531" y="3277"/>
                    <a:pt x="10669" y="3426"/>
                  </a:cubicBezTo>
                  <a:cubicBezTo>
                    <a:pt x="10866" y="3651"/>
                    <a:pt x="10809" y="4072"/>
                    <a:pt x="10781" y="4380"/>
                  </a:cubicBezTo>
                  <a:cubicBezTo>
                    <a:pt x="10753" y="4717"/>
                    <a:pt x="10725" y="5054"/>
                    <a:pt x="10669" y="5391"/>
                  </a:cubicBezTo>
                  <a:cubicBezTo>
                    <a:pt x="10557" y="6009"/>
                    <a:pt x="10388" y="6626"/>
                    <a:pt x="10164" y="7216"/>
                  </a:cubicBezTo>
                  <a:cubicBezTo>
                    <a:pt x="10095" y="7404"/>
                    <a:pt x="10256" y="7529"/>
                    <a:pt x="10417" y="7529"/>
                  </a:cubicBezTo>
                  <a:cubicBezTo>
                    <a:pt x="10521" y="7529"/>
                    <a:pt x="10625" y="7477"/>
                    <a:pt x="10669" y="7356"/>
                  </a:cubicBezTo>
                  <a:cubicBezTo>
                    <a:pt x="11006" y="6486"/>
                    <a:pt x="11203" y="5588"/>
                    <a:pt x="11287" y="4689"/>
                  </a:cubicBezTo>
                  <a:cubicBezTo>
                    <a:pt x="11343" y="4016"/>
                    <a:pt x="11427" y="3173"/>
                    <a:pt x="10725" y="2836"/>
                  </a:cubicBezTo>
                  <a:cubicBezTo>
                    <a:pt x="10502" y="2723"/>
                    <a:pt x="10280" y="2672"/>
                    <a:pt x="10062" y="2672"/>
                  </a:cubicBezTo>
                  <a:cubicBezTo>
                    <a:pt x="9353" y="2672"/>
                    <a:pt x="8694" y="3206"/>
                    <a:pt x="8248" y="3837"/>
                  </a:cubicBezTo>
                  <a:lnTo>
                    <a:pt x="8248" y="3837"/>
                  </a:lnTo>
                  <a:cubicBezTo>
                    <a:pt x="8209" y="3120"/>
                    <a:pt x="8116" y="2399"/>
                    <a:pt x="7834" y="1741"/>
                  </a:cubicBezTo>
                  <a:cubicBezTo>
                    <a:pt x="7525" y="927"/>
                    <a:pt x="6851" y="1"/>
                    <a:pt x="5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3"/>
            <p:cNvSpPr/>
            <p:nvPr/>
          </p:nvSpPr>
          <p:spPr>
            <a:xfrm>
              <a:off x="2617850" y="3621575"/>
              <a:ext cx="103100" cy="498525"/>
            </a:xfrm>
            <a:custGeom>
              <a:avLst/>
              <a:gdLst/>
              <a:ahLst/>
              <a:cxnLst/>
              <a:rect l="l" t="t" r="r" b="b"/>
              <a:pathLst>
                <a:path w="4124" h="19941" extrusionOk="0">
                  <a:moveTo>
                    <a:pt x="3753" y="0"/>
                  </a:moveTo>
                  <a:cubicBezTo>
                    <a:pt x="3671" y="0"/>
                    <a:pt x="3590" y="36"/>
                    <a:pt x="3538" y="123"/>
                  </a:cubicBezTo>
                  <a:cubicBezTo>
                    <a:pt x="1" y="6131"/>
                    <a:pt x="1489" y="13346"/>
                    <a:pt x="2949" y="19747"/>
                  </a:cubicBezTo>
                  <a:cubicBezTo>
                    <a:pt x="2982" y="19882"/>
                    <a:pt x="3083" y="19940"/>
                    <a:pt x="3187" y="19940"/>
                  </a:cubicBezTo>
                  <a:cubicBezTo>
                    <a:pt x="3343" y="19940"/>
                    <a:pt x="3504" y="19809"/>
                    <a:pt x="3454" y="19607"/>
                  </a:cubicBezTo>
                  <a:cubicBezTo>
                    <a:pt x="2022" y="13346"/>
                    <a:pt x="534" y="6271"/>
                    <a:pt x="3987" y="375"/>
                  </a:cubicBezTo>
                  <a:cubicBezTo>
                    <a:pt x="4123" y="181"/>
                    <a:pt x="3937" y="0"/>
                    <a:pt x="3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3"/>
            <p:cNvSpPr/>
            <p:nvPr/>
          </p:nvSpPr>
          <p:spPr>
            <a:xfrm>
              <a:off x="2663475" y="3632350"/>
              <a:ext cx="16875" cy="13350"/>
            </a:xfrm>
            <a:custGeom>
              <a:avLst/>
              <a:gdLst/>
              <a:ahLst/>
              <a:cxnLst/>
              <a:rect l="l" t="t" r="r" b="b"/>
              <a:pathLst>
                <a:path w="675" h="534" extrusionOk="0">
                  <a:moveTo>
                    <a:pt x="337" y="1"/>
                  </a:moveTo>
                  <a:cubicBezTo>
                    <a:pt x="1" y="1"/>
                    <a:pt x="1" y="534"/>
                    <a:pt x="337" y="534"/>
                  </a:cubicBezTo>
                  <a:cubicBezTo>
                    <a:pt x="674" y="534"/>
                    <a:pt x="674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3"/>
            <p:cNvSpPr/>
            <p:nvPr/>
          </p:nvSpPr>
          <p:spPr>
            <a:xfrm>
              <a:off x="2644525" y="3612000"/>
              <a:ext cx="15475" cy="15475"/>
            </a:xfrm>
            <a:custGeom>
              <a:avLst/>
              <a:gdLst/>
              <a:ahLst/>
              <a:cxnLst/>
              <a:rect l="l" t="t" r="r" b="b"/>
              <a:pathLst>
                <a:path w="619" h="619" extrusionOk="0">
                  <a:moveTo>
                    <a:pt x="253" y="0"/>
                  </a:moveTo>
                  <a:cubicBezTo>
                    <a:pt x="225" y="0"/>
                    <a:pt x="197" y="0"/>
                    <a:pt x="169" y="28"/>
                  </a:cubicBezTo>
                  <a:cubicBezTo>
                    <a:pt x="141" y="28"/>
                    <a:pt x="113" y="57"/>
                    <a:pt x="85" y="85"/>
                  </a:cubicBezTo>
                  <a:cubicBezTo>
                    <a:pt x="57" y="85"/>
                    <a:pt x="57" y="113"/>
                    <a:pt x="29" y="113"/>
                  </a:cubicBezTo>
                  <a:cubicBezTo>
                    <a:pt x="0" y="169"/>
                    <a:pt x="0" y="197"/>
                    <a:pt x="0" y="253"/>
                  </a:cubicBezTo>
                  <a:cubicBezTo>
                    <a:pt x="0" y="281"/>
                    <a:pt x="0" y="309"/>
                    <a:pt x="0" y="337"/>
                  </a:cubicBezTo>
                  <a:cubicBezTo>
                    <a:pt x="29" y="365"/>
                    <a:pt x="57" y="421"/>
                    <a:pt x="85" y="450"/>
                  </a:cubicBezTo>
                  <a:lnTo>
                    <a:pt x="169" y="534"/>
                  </a:lnTo>
                  <a:cubicBezTo>
                    <a:pt x="197" y="562"/>
                    <a:pt x="225" y="590"/>
                    <a:pt x="253" y="590"/>
                  </a:cubicBezTo>
                  <a:cubicBezTo>
                    <a:pt x="281" y="618"/>
                    <a:pt x="309" y="618"/>
                    <a:pt x="365" y="618"/>
                  </a:cubicBezTo>
                  <a:cubicBezTo>
                    <a:pt x="394" y="618"/>
                    <a:pt x="422" y="618"/>
                    <a:pt x="450" y="590"/>
                  </a:cubicBezTo>
                  <a:cubicBezTo>
                    <a:pt x="478" y="590"/>
                    <a:pt x="506" y="562"/>
                    <a:pt x="534" y="534"/>
                  </a:cubicBezTo>
                  <a:cubicBezTo>
                    <a:pt x="562" y="506"/>
                    <a:pt x="562" y="506"/>
                    <a:pt x="590" y="478"/>
                  </a:cubicBezTo>
                  <a:cubicBezTo>
                    <a:pt x="618" y="450"/>
                    <a:pt x="618" y="393"/>
                    <a:pt x="618" y="337"/>
                  </a:cubicBezTo>
                  <a:cubicBezTo>
                    <a:pt x="618" y="337"/>
                    <a:pt x="618" y="309"/>
                    <a:pt x="618" y="281"/>
                  </a:cubicBezTo>
                  <a:cubicBezTo>
                    <a:pt x="590" y="225"/>
                    <a:pt x="562" y="197"/>
                    <a:pt x="534" y="169"/>
                  </a:cubicBezTo>
                  <a:lnTo>
                    <a:pt x="450" y="85"/>
                  </a:lnTo>
                  <a:cubicBezTo>
                    <a:pt x="422" y="57"/>
                    <a:pt x="394" y="28"/>
                    <a:pt x="365" y="28"/>
                  </a:cubicBezTo>
                  <a:cubicBezTo>
                    <a:pt x="337" y="0"/>
                    <a:pt x="309" y="0"/>
                    <a:pt x="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3"/>
            <p:cNvSpPr/>
            <p:nvPr/>
          </p:nvSpPr>
          <p:spPr>
            <a:xfrm>
              <a:off x="2640325" y="3583925"/>
              <a:ext cx="16850" cy="13350"/>
            </a:xfrm>
            <a:custGeom>
              <a:avLst/>
              <a:gdLst/>
              <a:ahLst/>
              <a:cxnLst/>
              <a:rect l="l" t="t" r="r" b="b"/>
              <a:pathLst>
                <a:path w="674" h="534" extrusionOk="0">
                  <a:moveTo>
                    <a:pt x="337" y="0"/>
                  </a:moveTo>
                  <a:cubicBezTo>
                    <a:pt x="0" y="0"/>
                    <a:pt x="0" y="534"/>
                    <a:pt x="337" y="534"/>
                  </a:cubicBezTo>
                  <a:cubicBezTo>
                    <a:pt x="674" y="534"/>
                    <a:pt x="674" y="0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3"/>
            <p:cNvSpPr/>
            <p:nvPr/>
          </p:nvSpPr>
          <p:spPr>
            <a:xfrm>
              <a:off x="2651550" y="3544625"/>
              <a:ext cx="17575" cy="13350"/>
            </a:xfrm>
            <a:custGeom>
              <a:avLst/>
              <a:gdLst/>
              <a:ahLst/>
              <a:cxnLst/>
              <a:rect l="l" t="t" r="r" b="b"/>
              <a:pathLst>
                <a:path w="703" h="534" extrusionOk="0">
                  <a:moveTo>
                    <a:pt x="337" y="0"/>
                  </a:moveTo>
                  <a:cubicBezTo>
                    <a:pt x="0" y="0"/>
                    <a:pt x="0" y="534"/>
                    <a:pt x="337" y="534"/>
                  </a:cubicBezTo>
                  <a:cubicBezTo>
                    <a:pt x="702" y="534"/>
                    <a:pt x="702" y="0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3"/>
            <p:cNvSpPr/>
            <p:nvPr/>
          </p:nvSpPr>
          <p:spPr>
            <a:xfrm>
              <a:off x="2686625" y="3519350"/>
              <a:ext cx="16875" cy="13350"/>
            </a:xfrm>
            <a:custGeom>
              <a:avLst/>
              <a:gdLst/>
              <a:ahLst/>
              <a:cxnLst/>
              <a:rect l="l" t="t" r="r" b="b"/>
              <a:pathLst>
                <a:path w="675" h="534" extrusionOk="0">
                  <a:moveTo>
                    <a:pt x="338" y="1"/>
                  </a:moveTo>
                  <a:cubicBezTo>
                    <a:pt x="1" y="1"/>
                    <a:pt x="1" y="534"/>
                    <a:pt x="338" y="534"/>
                  </a:cubicBezTo>
                  <a:cubicBezTo>
                    <a:pt x="675" y="534"/>
                    <a:pt x="675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3"/>
            <p:cNvSpPr/>
            <p:nvPr/>
          </p:nvSpPr>
          <p:spPr>
            <a:xfrm>
              <a:off x="2732950" y="3505325"/>
              <a:ext cx="16875" cy="13350"/>
            </a:xfrm>
            <a:custGeom>
              <a:avLst/>
              <a:gdLst/>
              <a:ahLst/>
              <a:cxnLst/>
              <a:rect l="l" t="t" r="r" b="b"/>
              <a:pathLst>
                <a:path w="675" h="534" extrusionOk="0">
                  <a:moveTo>
                    <a:pt x="338" y="0"/>
                  </a:moveTo>
                  <a:cubicBezTo>
                    <a:pt x="1" y="0"/>
                    <a:pt x="1" y="533"/>
                    <a:pt x="338" y="533"/>
                  </a:cubicBezTo>
                  <a:cubicBezTo>
                    <a:pt x="675" y="533"/>
                    <a:pt x="675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3"/>
            <p:cNvSpPr/>
            <p:nvPr/>
          </p:nvSpPr>
          <p:spPr>
            <a:xfrm>
              <a:off x="2762450" y="3519350"/>
              <a:ext cx="17550" cy="13350"/>
            </a:xfrm>
            <a:custGeom>
              <a:avLst/>
              <a:gdLst/>
              <a:ahLst/>
              <a:cxnLst/>
              <a:rect l="l" t="t" r="r" b="b"/>
              <a:pathLst>
                <a:path w="702" h="534" extrusionOk="0">
                  <a:moveTo>
                    <a:pt x="365" y="1"/>
                  </a:moveTo>
                  <a:cubicBezTo>
                    <a:pt x="0" y="1"/>
                    <a:pt x="0" y="534"/>
                    <a:pt x="365" y="534"/>
                  </a:cubicBezTo>
                  <a:cubicBezTo>
                    <a:pt x="702" y="534"/>
                    <a:pt x="702" y="1"/>
                    <a:pt x="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3"/>
            <p:cNvSpPr/>
            <p:nvPr/>
          </p:nvSpPr>
          <p:spPr>
            <a:xfrm>
              <a:off x="2788400" y="3549525"/>
              <a:ext cx="16875" cy="13375"/>
            </a:xfrm>
            <a:custGeom>
              <a:avLst/>
              <a:gdLst/>
              <a:ahLst/>
              <a:cxnLst/>
              <a:rect l="l" t="t" r="r" b="b"/>
              <a:pathLst>
                <a:path w="675" h="535" extrusionOk="0">
                  <a:moveTo>
                    <a:pt x="338" y="1"/>
                  </a:moveTo>
                  <a:cubicBezTo>
                    <a:pt x="1" y="1"/>
                    <a:pt x="1" y="534"/>
                    <a:pt x="338" y="534"/>
                  </a:cubicBezTo>
                  <a:cubicBezTo>
                    <a:pt x="675" y="534"/>
                    <a:pt x="675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3"/>
            <p:cNvSpPr/>
            <p:nvPr/>
          </p:nvSpPr>
          <p:spPr>
            <a:xfrm>
              <a:off x="2801750" y="3583925"/>
              <a:ext cx="17575" cy="13350"/>
            </a:xfrm>
            <a:custGeom>
              <a:avLst/>
              <a:gdLst/>
              <a:ahLst/>
              <a:cxnLst/>
              <a:rect l="l" t="t" r="r" b="b"/>
              <a:pathLst>
                <a:path w="703" h="534" extrusionOk="0">
                  <a:moveTo>
                    <a:pt x="337" y="0"/>
                  </a:moveTo>
                  <a:cubicBezTo>
                    <a:pt x="0" y="0"/>
                    <a:pt x="0" y="534"/>
                    <a:pt x="337" y="534"/>
                  </a:cubicBezTo>
                  <a:cubicBezTo>
                    <a:pt x="702" y="534"/>
                    <a:pt x="702" y="0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3"/>
            <p:cNvSpPr/>
            <p:nvPr/>
          </p:nvSpPr>
          <p:spPr>
            <a:xfrm>
              <a:off x="2783500" y="3623225"/>
              <a:ext cx="16875" cy="13350"/>
            </a:xfrm>
            <a:custGeom>
              <a:avLst/>
              <a:gdLst/>
              <a:ahLst/>
              <a:cxnLst/>
              <a:rect l="l" t="t" r="r" b="b"/>
              <a:pathLst>
                <a:path w="675" h="534" extrusionOk="0">
                  <a:moveTo>
                    <a:pt x="337" y="1"/>
                  </a:moveTo>
                  <a:cubicBezTo>
                    <a:pt x="0" y="1"/>
                    <a:pt x="0" y="534"/>
                    <a:pt x="337" y="534"/>
                  </a:cubicBezTo>
                  <a:cubicBezTo>
                    <a:pt x="674" y="534"/>
                    <a:pt x="674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3"/>
            <p:cNvSpPr/>
            <p:nvPr/>
          </p:nvSpPr>
          <p:spPr>
            <a:xfrm>
              <a:off x="2767350" y="3646400"/>
              <a:ext cx="16875" cy="13350"/>
            </a:xfrm>
            <a:custGeom>
              <a:avLst/>
              <a:gdLst/>
              <a:ahLst/>
              <a:cxnLst/>
              <a:rect l="l" t="t" r="r" b="b"/>
              <a:pathLst>
                <a:path w="675" h="534" extrusionOk="0">
                  <a:moveTo>
                    <a:pt x="337" y="0"/>
                  </a:moveTo>
                  <a:cubicBezTo>
                    <a:pt x="1" y="0"/>
                    <a:pt x="1" y="533"/>
                    <a:pt x="337" y="533"/>
                  </a:cubicBezTo>
                  <a:cubicBezTo>
                    <a:pt x="674" y="533"/>
                    <a:pt x="674" y="0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3"/>
            <p:cNvSpPr/>
            <p:nvPr/>
          </p:nvSpPr>
          <p:spPr>
            <a:xfrm>
              <a:off x="2730150" y="3651300"/>
              <a:ext cx="17575" cy="12650"/>
            </a:xfrm>
            <a:custGeom>
              <a:avLst/>
              <a:gdLst/>
              <a:ahLst/>
              <a:cxnLst/>
              <a:rect l="l" t="t" r="r" b="b"/>
              <a:pathLst>
                <a:path w="703" h="506" extrusionOk="0">
                  <a:moveTo>
                    <a:pt x="338" y="1"/>
                  </a:moveTo>
                  <a:cubicBezTo>
                    <a:pt x="1" y="1"/>
                    <a:pt x="1" y="506"/>
                    <a:pt x="338" y="506"/>
                  </a:cubicBezTo>
                  <a:cubicBezTo>
                    <a:pt x="674" y="506"/>
                    <a:pt x="702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3"/>
            <p:cNvSpPr/>
            <p:nvPr/>
          </p:nvSpPr>
          <p:spPr>
            <a:xfrm>
              <a:off x="2735075" y="3628150"/>
              <a:ext cx="16850" cy="13350"/>
            </a:xfrm>
            <a:custGeom>
              <a:avLst/>
              <a:gdLst/>
              <a:ahLst/>
              <a:cxnLst/>
              <a:rect l="l" t="t" r="r" b="b"/>
              <a:pathLst>
                <a:path w="674" h="534" extrusionOk="0">
                  <a:moveTo>
                    <a:pt x="337" y="0"/>
                  </a:moveTo>
                  <a:cubicBezTo>
                    <a:pt x="0" y="0"/>
                    <a:pt x="0" y="534"/>
                    <a:pt x="337" y="534"/>
                  </a:cubicBezTo>
                  <a:cubicBezTo>
                    <a:pt x="674" y="534"/>
                    <a:pt x="674" y="0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3"/>
            <p:cNvSpPr/>
            <p:nvPr/>
          </p:nvSpPr>
          <p:spPr>
            <a:xfrm>
              <a:off x="2760325" y="3612000"/>
              <a:ext cx="16875" cy="13350"/>
            </a:xfrm>
            <a:custGeom>
              <a:avLst/>
              <a:gdLst/>
              <a:ahLst/>
              <a:cxnLst/>
              <a:rect l="l" t="t" r="r" b="b"/>
              <a:pathLst>
                <a:path w="675" h="534" extrusionOk="0">
                  <a:moveTo>
                    <a:pt x="338" y="0"/>
                  </a:moveTo>
                  <a:cubicBezTo>
                    <a:pt x="1" y="0"/>
                    <a:pt x="1" y="534"/>
                    <a:pt x="338" y="534"/>
                  </a:cubicBezTo>
                  <a:cubicBezTo>
                    <a:pt x="675" y="534"/>
                    <a:pt x="675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3"/>
            <p:cNvSpPr/>
            <p:nvPr/>
          </p:nvSpPr>
          <p:spPr>
            <a:xfrm>
              <a:off x="2767350" y="3590950"/>
              <a:ext cx="16875" cy="13350"/>
            </a:xfrm>
            <a:custGeom>
              <a:avLst/>
              <a:gdLst/>
              <a:ahLst/>
              <a:cxnLst/>
              <a:rect l="l" t="t" r="r" b="b"/>
              <a:pathLst>
                <a:path w="675" h="534" extrusionOk="0">
                  <a:moveTo>
                    <a:pt x="337" y="0"/>
                  </a:moveTo>
                  <a:cubicBezTo>
                    <a:pt x="1" y="0"/>
                    <a:pt x="1" y="534"/>
                    <a:pt x="337" y="534"/>
                  </a:cubicBezTo>
                  <a:cubicBezTo>
                    <a:pt x="674" y="534"/>
                    <a:pt x="674" y="0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3"/>
            <p:cNvSpPr/>
            <p:nvPr/>
          </p:nvSpPr>
          <p:spPr>
            <a:xfrm>
              <a:off x="2758225" y="3563575"/>
              <a:ext cx="16875" cy="12650"/>
            </a:xfrm>
            <a:custGeom>
              <a:avLst/>
              <a:gdLst/>
              <a:ahLst/>
              <a:cxnLst/>
              <a:rect l="l" t="t" r="r" b="b"/>
              <a:pathLst>
                <a:path w="675" h="506" extrusionOk="0">
                  <a:moveTo>
                    <a:pt x="337" y="0"/>
                  </a:moveTo>
                  <a:cubicBezTo>
                    <a:pt x="1" y="0"/>
                    <a:pt x="1" y="506"/>
                    <a:pt x="337" y="506"/>
                  </a:cubicBezTo>
                  <a:cubicBezTo>
                    <a:pt x="674" y="506"/>
                    <a:pt x="674" y="0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3"/>
            <p:cNvSpPr/>
            <p:nvPr/>
          </p:nvSpPr>
          <p:spPr>
            <a:xfrm>
              <a:off x="2737175" y="3542500"/>
              <a:ext cx="16875" cy="13375"/>
            </a:xfrm>
            <a:custGeom>
              <a:avLst/>
              <a:gdLst/>
              <a:ahLst/>
              <a:cxnLst/>
              <a:rect l="l" t="t" r="r" b="b"/>
              <a:pathLst>
                <a:path w="675" h="535" extrusionOk="0">
                  <a:moveTo>
                    <a:pt x="337" y="1"/>
                  </a:moveTo>
                  <a:cubicBezTo>
                    <a:pt x="0" y="1"/>
                    <a:pt x="0" y="534"/>
                    <a:pt x="337" y="534"/>
                  </a:cubicBezTo>
                  <a:cubicBezTo>
                    <a:pt x="674" y="534"/>
                    <a:pt x="674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3"/>
            <p:cNvSpPr/>
            <p:nvPr/>
          </p:nvSpPr>
          <p:spPr>
            <a:xfrm>
              <a:off x="2716125" y="3535500"/>
              <a:ext cx="15450" cy="13350"/>
            </a:xfrm>
            <a:custGeom>
              <a:avLst/>
              <a:gdLst/>
              <a:ahLst/>
              <a:cxnLst/>
              <a:rect l="l" t="t" r="r" b="b"/>
              <a:pathLst>
                <a:path w="618" h="534" extrusionOk="0">
                  <a:moveTo>
                    <a:pt x="253" y="0"/>
                  </a:moveTo>
                  <a:cubicBezTo>
                    <a:pt x="225" y="0"/>
                    <a:pt x="197" y="0"/>
                    <a:pt x="169" y="28"/>
                  </a:cubicBezTo>
                  <a:cubicBezTo>
                    <a:pt x="140" y="28"/>
                    <a:pt x="112" y="56"/>
                    <a:pt x="84" y="84"/>
                  </a:cubicBezTo>
                  <a:cubicBezTo>
                    <a:pt x="56" y="113"/>
                    <a:pt x="28" y="141"/>
                    <a:pt x="28" y="169"/>
                  </a:cubicBezTo>
                  <a:cubicBezTo>
                    <a:pt x="0" y="197"/>
                    <a:pt x="0" y="225"/>
                    <a:pt x="0" y="253"/>
                  </a:cubicBezTo>
                  <a:cubicBezTo>
                    <a:pt x="0" y="281"/>
                    <a:pt x="0" y="309"/>
                    <a:pt x="0" y="337"/>
                  </a:cubicBezTo>
                  <a:cubicBezTo>
                    <a:pt x="28" y="393"/>
                    <a:pt x="56" y="421"/>
                    <a:pt x="84" y="449"/>
                  </a:cubicBezTo>
                  <a:cubicBezTo>
                    <a:pt x="84" y="477"/>
                    <a:pt x="112" y="477"/>
                    <a:pt x="140" y="506"/>
                  </a:cubicBezTo>
                  <a:cubicBezTo>
                    <a:pt x="169" y="506"/>
                    <a:pt x="225" y="534"/>
                    <a:pt x="253" y="534"/>
                  </a:cubicBezTo>
                  <a:lnTo>
                    <a:pt x="365" y="534"/>
                  </a:lnTo>
                  <a:cubicBezTo>
                    <a:pt x="393" y="534"/>
                    <a:pt x="421" y="534"/>
                    <a:pt x="449" y="506"/>
                  </a:cubicBezTo>
                  <a:cubicBezTo>
                    <a:pt x="477" y="506"/>
                    <a:pt x="505" y="477"/>
                    <a:pt x="534" y="449"/>
                  </a:cubicBezTo>
                  <a:cubicBezTo>
                    <a:pt x="562" y="421"/>
                    <a:pt x="590" y="393"/>
                    <a:pt x="590" y="365"/>
                  </a:cubicBezTo>
                  <a:cubicBezTo>
                    <a:pt x="618" y="337"/>
                    <a:pt x="618" y="309"/>
                    <a:pt x="618" y="253"/>
                  </a:cubicBezTo>
                  <a:cubicBezTo>
                    <a:pt x="618" y="253"/>
                    <a:pt x="618" y="225"/>
                    <a:pt x="618" y="197"/>
                  </a:cubicBezTo>
                  <a:cubicBezTo>
                    <a:pt x="590" y="141"/>
                    <a:pt x="562" y="113"/>
                    <a:pt x="534" y="84"/>
                  </a:cubicBezTo>
                  <a:cubicBezTo>
                    <a:pt x="534" y="56"/>
                    <a:pt x="505" y="56"/>
                    <a:pt x="477" y="28"/>
                  </a:cubicBezTo>
                  <a:cubicBezTo>
                    <a:pt x="449" y="28"/>
                    <a:pt x="393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3"/>
            <p:cNvSpPr/>
            <p:nvPr/>
          </p:nvSpPr>
          <p:spPr>
            <a:xfrm>
              <a:off x="2681725" y="3558650"/>
              <a:ext cx="16875" cy="13375"/>
            </a:xfrm>
            <a:custGeom>
              <a:avLst/>
              <a:gdLst/>
              <a:ahLst/>
              <a:cxnLst/>
              <a:rect l="l" t="t" r="r" b="b"/>
              <a:pathLst>
                <a:path w="675" h="535" extrusionOk="0">
                  <a:moveTo>
                    <a:pt x="337" y="1"/>
                  </a:moveTo>
                  <a:cubicBezTo>
                    <a:pt x="0" y="1"/>
                    <a:pt x="0" y="534"/>
                    <a:pt x="337" y="534"/>
                  </a:cubicBezTo>
                  <a:cubicBezTo>
                    <a:pt x="674" y="534"/>
                    <a:pt x="674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3"/>
            <p:cNvSpPr/>
            <p:nvPr/>
          </p:nvSpPr>
          <p:spPr>
            <a:xfrm>
              <a:off x="2671900" y="3588825"/>
              <a:ext cx="13350" cy="15475"/>
            </a:xfrm>
            <a:custGeom>
              <a:avLst/>
              <a:gdLst/>
              <a:ahLst/>
              <a:cxnLst/>
              <a:rect l="l" t="t" r="r" b="b"/>
              <a:pathLst>
                <a:path w="534" h="619" extrusionOk="0">
                  <a:moveTo>
                    <a:pt x="197" y="1"/>
                  </a:moveTo>
                  <a:cubicBezTo>
                    <a:pt x="169" y="29"/>
                    <a:pt x="113" y="29"/>
                    <a:pt x="85" y="85"/>
                  </a:cubicBezTo>
                  <a:cubicBezTo>
                    <a:pt x="85" y="85"/>
                    <a:pt x="57" y="113"/>
                    <a:pt x="57" y="113"/>
                  </a:cubicBezTo>
                  <a:cubicBezTo>
                    <a:pt x="28" y="169"/>
                    <a:pt x="0" y="226"/>
                    <a:pt x="0" y="254"/>
                  </a:cubicBezTo>
                  <a:lnTo>
                    <a:pt x="0" y="338"/>
                  </a:lnTo>
                  <a:cubicBezTo>
                    <a:pt x="0" y="394"/>
                    <a:pt x="28" y="422"/>
                    <a:pt x="28" y="450"/>
                  </a:cubicBezTo>
                  <a:cubicBezTo>
                    <a:pt x="57" y="478"/>
                    <a:pt x="57" y="506"/>
                    <a:pt x="85" y="534"/>
                  </a:cubicBezTo>
                  <a:cubicBezTo>
                    <a:pt x="113" y="562"/>
                    <a:pt x="141" y="590"/>
                    <a:pt x="169" y="590"/>
                  </a:cubicBezTo>
                  <a:cubicBezTo>
                    <a:pt x="197" y="619"/>
                    <a:pt x="253" y="619"/>
                    <a:pt x="281" y="619"/>
                  </a:cubicBezTo>
                  <a:lnTo>
                    <a:pt x="337" y="619"/>
                  </a:lnTo>
                  <a:cubicBezTo>
                    <a:pt x="393" y="590"/>
                    <a:pt x="422" y="562"/>
                    <a:pt x="450" y="534"/>
                  </a:cubicBezTo>
                  <a:cubicBezTo>
                    <a:pt x="478" y="506"/>
                    <a:pt x="478" y="506"/>
                    <a:pt x="506" y="478"/>
                  </a:cubicBezTo>
                  <a:cubicBezTo>
                    <a:pt x="534" y="450"/>
                    <a:pt x="534" y="394"/>
                    <a:pt x="534" y="338"/>
                  </a:cubicBezTo>
                  <a:lnTo>
                    <a:pt x="534" y="254"/>
                  </a:lnTo>
                  <a:cubicBezTo>
                    <a:pt x="534" y="226"/>
                    <a:pt x="534" y="197"/>
                    <a:pt x="506" y="169"/>
                  </a:cubicBezTo>
                  <a:cubicBezTo>
                    <a:pt x="506" y="113"/>
                    <a:pt x="478" y="85"/>
                    <a:pt x="450" y="85"/>
                  </a:cubicBezTo>
                  <a:cubicBezTo>
                    <a:pt x="450" y="57"/>
                    <a:pt x="422" y="29"/>
                    <a:pt x="365" y="29"/>
                  </a:cubicBezTo>
                  <a:cubicBezTo>
                    <a:pt x="337" y="1"/>
                    <a:pt x="309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3"/>
            <p:cNvSpPr/>
            <p:nvPr/>
          </p:nvSpPr>
          <p:spPr>
            <a:xfrm>
              <a:off x="2693650" y="3590950"/>
              <a:ext cx="16875" cy="13350"/>
            </a:xfrm>
            <a:custGeom>
              <a:avLst/>
              <a:gdLst/>
              <a:ahLst/>
              <a:cxnLst/>
              <a:rect l="l" t="t" r="r" b="b"/>
              <a:pathLst>
                <a:path w="675" h="534" extrusionOk="0">
                  <a:moveTo>
                    <a:pt x="338" y="0"/>
                  </a:moveTo>
                  <a:cubicBezTo>
                    <a:pt x="1" y="0"/>
                    <a:pt x="1" y="534"/>
                    <a:pt x="338" y="534"/>
                  </a:cubicBezTo>
                  <a:cubicBezTo>
                    <a:pt x="675" y="534"/>
                    <a:pt x="675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3"/>
            <p:cNvSpPr/>
            <p:nvPr/>
          </p:nvSpPr>
          <p:spPr>
            <a:xfrm>
              <a:off x="2716825" y="3570575"/>
              <a:ext cx="16850" cy="12675"/>
            </a:xfrm>
            <a:custGeom>
              <a:avLst/>
              <a:gdLst/>
              <a:ahLst/>
              <a:cxnLst/>
              <a:rect l="l" t="t" r="r" b="b"/>
              <a:pathLst>
                <a:path w="674" h="507" extrusionOk="0">
                  <a:moveTo>
                    <a:pt x="337" y="1"/>
                  </a:moveTo>
                  <a:cubicBezTo>
                    <a:pt x="0" y="1"/>
                    <a:pt x="0" y="506"/>
                    <a:pt x="337" y="506"/>
                  </a:cubicBezTo>
                  <a:cubicBezTo>
                    <a:pt x="674" y="506"/>
                    <a:pt x="674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3"/>
            <p:cNvSpPr/>
            <p:nvPr/>
          </p:nvSpPr>
          <p:spPr>
            <a:xfrm>
              <a:off x="2728050" y="3597950"/>
              <a:ext cx="16875" cy="13375"/>
            </a:xfrm>
            <a:custGeom>
              <a:avLst/>
              <a:gdLst/>
              <a:ahLst/>
              <a:cxnLst/>
              <a:rect l="l" t="t" r="r" b="b"/>
              <a:pathLst>
                <a:path w="675" h="535" extrusionOk="0">
                  <a:moveTo>
                    <a:pt x="337" y="1"/>
                  </a:moveTo>
                  <a:cubicBezTo>
                    <a:pt x="0" y="1"/>
                    <a:pt x="0" y="534"/>
                    <a:pt x="337" y="534"/>
                  </a:cubicBezTo>
                  <a:cubicBezTo>
                    <a:pt x="674" y="534"/>
                    <a:pt x="674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3"/>
            <p:cNvSpPr/>
            <p:nvPr/>
          </p:nvSpPr>
          <p:spPr>
            <a:xfrm>
              <a:off x="4385150" y="3505775"/>
              <a:ext cx="313050" cy="256475"/>
            </a:xfrm>
            <a:custGeom>
              <a:avLst/>
              <a:gdLst/>
              <a:ahLst/>
              <a:cxnLst/>
              <a:rect l="l" t="t" r="r" b="b"/>
              <a:pathLst>
                <a:path w="12522" h="10259" extrusionOk="0">
                  <a:moveTo>
                    <a:pt x="6666" y="0"/>
                  </a:moveTo>
                  <a:cubicBezTo>
                    <a:pt x="5463" y="0"/>
                    <a:pt x="4785" y="1296"/>
                    <a:pt x="4465" y="2312"/>
                  </a:cubicBezTo>
                  <a:cubicBezTo>
                    <a:pt x="4160" y="3335"/>
                    <a:pt x="4027" y="4403"/>
                    <a:pt x="4051" y="5473"/>
                  </a:cubicBezTo>
                  <a:lnTo>
                    <a:pt x="4051" y="5473"/>
                  </a:lnTo>
                  <a:cubicBezTo>
                    <a:pt x="3750" y="4958"/>
                    <a:pt x="3381" y="4485"/>
                    <a:pt x="2949" y="4081"/>
                  </a:cubicBezTo>
                  <a:cubicBezTo>
                    <a:pt x="2560" y="3709"/>
                    <a:pt x="2005" y="3402"/>
                    <a:pt x="1490" y="3402"/>
                  </a:cubicBezTo>
                  <a:cubicBezTo>
                    <a:pt x="1112" y="3402"/>
                    <a:pt x="756" y="3568"/>
                    <a:pt x="506" y="3997"/>
                  </a:cubicBezTo>
                  <a:cubicBezTo>
                    <a:pt x="1" y="4895"/>
                    <a:pt x="394" y="6158"/>
                    <a:pt x="703" y="7029"/>
                  </a:cubicBezTo>
                  <a:cubicBezTo>
                    <a:pt x="1096" y="8208"/>
                    <a:pt x="1713" y="9247"/>
                    <a:pt x="2527" y="10173"/>
                  </a:cubicBezTo>
                  <a:cubicBezTo>
                    <a:pt x="2581" y="10233"/>
                    <a:pt x="2642" y="10258"/>
                    <a:pt x="2702" y="10258"/>
                  </a:cubicBezTo>
                  <a:cubicBezTo>
                    <a:pt x="2892" y="10258"/>
                    <a:pt x="3064" y="10001"/>
                    <a:pt x="2892" y="9808"/>
                  </a:cubicBezTo>
                  <a:cubicBezTo>
                    <a:pt x="2247" y="9078"/>
                    <a:pt x="1741" y="8236"/>
                    <a:pt x="1376" y="7310"/>
                  </a:cubicBezTo>
                  <a:cubicBezTo>
                    <a:pt x="1068" y="6552"/>
                    <a:pt x="731" y="5597"/>
                    <a:pt x="843" y="4755"/>
                  </a:cubicBezTo>
                  <a:cubicBezTo>
                    <a:pt x="871" y="4334"/>
                    <a:pt x="1096" y="3912"/>
                    <a:pt x="1573" y="3912"/>
                  </a:cubicBezTo>
                  <a:cubicBezTo>
                    <a:pt x="2078" y="3912"/>
                    <a:pt x="2499" y="4362"/>
                    <a:pt x="2836" y="4699"/>
                  </a:cubicBezTo>
                  <a:cubicBezTo>
                    <a:pt x="3510" y="5429"/>
                    <a:pt x="3987" y="6327"/>
                    <a:pt x="4240" y="7281"/>
                  </a:cubicBezTo>
                  <a:cubicBezTo>
                    <a:pt x="4274" y="7416"/>
                    <a:pt x="4370" y="7475"/>
                    <a:pt x="4470" y="7475"/>
                  </a:cubicBezTo>
                  <a:cubicBezTo>
                    <a:pt x="4621" y="7475"/>
                    <a:pt x="4779" y="7343"/>
                    <a:pt x="4745" y="7141"/>
                  </a:cubicBezTo>
                  <a:cubicBezTo>
                    <a:pt x="4465" y="5709"/>
                    <a:pt x="4521" y="4249"/>
                    <a:pt x="4886" y="2846"/>
                  </a:cubicBezTo>
                  <a:cubicBezTo>
                    <a:pt x="5087" y="2015"/>
                    <a:pt x="5627" y="508"/>
                    <a:pt x="6646" y="508"/>
                  </a:cubicBezTo>
                  <a:cubicBezTo>
                    <a:pt x="6764" y="508"/>
                    <a:pt x="6889" y="528"/>
                    <a:pt x="7019" y="572"/>
                  </a:cubicBezTo>
                  <a:cubicBezTo>
                    <a:pt x="8311" y="993"/>
                    <a:pt x="8339" y="2902"/>
                    <a:pt x="8451" y="3997"/>
                  </a:cubicBezTo>
                  <a:cubicBezTo>
                    <a:pt x="8592" y="5457"/>
                    <a:pt x="8620" y="6916"/>
                    <a:pt x="8535" y="8348"/>
                  </a:cubicBezTo>
                  <a:cubicBezTo>
                    <a:pt x="8535" y="8527"/>
                    <a:pt x="8657" y="8612"/>
                    <a:pt x="8784" y="8612"/>
                  </a:cubicBezTo>
                  <a:cubicBezTo>
                    <a:pt x="8916" y="8612"/>
                    <a:pt x="9055" y="8520"/>
                    <a:pt x="9069" y="8348"/>
                  </a:cubicBezTo>
                  <a:cubicBezTo>
                    <a:pt x="9125" y="7703"/>
                    <a:pt x="9350" y="7085"/>
                    <a:pt x="9715" y="6523"/>
                  </a:cubicBezTo>
                  <a:cubicBezTo>
                    <a:pt x="9975" y="6133"/>
                    <a:pt x="10671" y="5186"/>
                    <a:pt x="11241" y="5186"/>
                  </a:cubicBezTo>
                  <a:cubicBezTo>
                    <a:pt x="11285" y="5186"/>
                    <a:pt x="11328" y="5192"/>
                    <a:pt x="11371" y="5204"/>
                  </a:cubicBezTo>
                  <a:cubicBezTo>
                    <a:pt x="11989" y="5372"/>
                    <a:pt x="11932" y="6552"/>
                    <a:pt x="11904" y="7029"/>
                  </a:cubicBezTo>
                  <a:cubicBezTo>
                    <a:pt x="11904" y="7815"/>
                    <a:pt x="11708" y="8601"/>
                    <a:pt x="11427" y="9359"/>
                  </a:cubicBezTo>
                  <a:cubicBezTo>
                    <a:pt x="11359" y="9547"/>
                    <a:pt x="11519" y="9672"/>
                    <a:pt x="11680" y="9672"/>
                  </a:cubicBezTo>
                  <a:cubicBezTo>
                    <a:pt x="11784" y="9672"/>
                    <a:pt x="11888" y="9620"/>
                    <a:pt x="11932" y="9499"/>
                  </a:cubicBezTo>
                  <a:cubicBezTo>
                    <a:pt x="12325" y="8489"/>
                    <a:pt x="12522" y="7394"/>
                    <a:pt x="12438" y="6299"/>
                  </a:cubicBezTo>
                  <a:cubicBezTo>
                    <a:pt x="12382" y="5681"/>
                    <a:pt x="12157" y="4811"/>
                    <a:pt x="11427" y="4670"/>
                  </a:cubicBezTo>
                  <a:cubicBezTo>
                    <a:pt x="11372" y="4660"/>
                    <a:pt x="11316" y="4655"/>
                    <a:pt x="11261" y="4655"/>
                  </a:cubicBezTo>
                  <a:cubicBezTo>
                    <a:pt x="10560" y="4655"/>
                    <a:pt x="9880" y="5439"/>
                    <a:pt x="9490" y="5934"/>
                  </a:cubicBezTo>
                  <a:cubicBezTo>
                    <a:pt x="9347" y="6122"/>
                    <a:pt x="9218" y="6321"/>
                    <a:pt x="9104" y="6528"/>
                  </a:cubicBezTo>
                  <a:lnTo>
                    <a:pt x="9104" y="6528"/>
                  </a:lnTo>
                  <a:cubicBezTo>
                    <a:pt x="9092" y="5352"/>
                    <a:pt x="9011" y="4169"/>
                    <a:pt x="8844" y="2986"/>
                  </a:cubicBezTo>
                  <a:cubicBezTo>
                    <a:pt x="8704" y="1807"/>
                    <a:pt x="8311" y="150"/>
                    <a:pt x="6851" y="10"/>
                  </a:cubicBezTo>
                  <a:cubicBezTo>
                    <a:pt x="6788" y="3"/>
                    <a:pt x="6726" y="0"/>
                    <a:pt x="6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3"/>
            <p:cNvSpPr/>
            <p:nvPr/>
          </p:nvSpPr>
          <p:spPr>
            <a:xfrm>
              <a:off x="2198150" y="3521525"/>
              <a:ext cx="207775" cy="233925"/>
            </a:xfrm>
            <a:custGeom>
              <a:avLst/>
              <a:gdLst/>
              <a:ahLst/>
              <a:cxnLst/>
              <a:rect l="l" t="t" r="r" b="b"/>
              <a:pathLst>
                <a:path w="8311" h="9357" extrusionOk="0">
                  <a:moveTo>
                    <a:pt x="5988" y="0"/>
                  </a:moveTo>
                  <a:cubicBezTo>
                    <a:pt x="5072" y="0"/>
                    <a:pt x="4590" y="1099"/>
                    <a:pt x="4352" y="1935"/>
                  </a:cubicBezTo>
                  <a:cubicBezTo>
                    <a:pt x="4005" y="3148"/>
                    <a:pt x="3809" y="4377"/>
                    <a:pt x="3750" y="5623"/>
                  </a:cubicBezTo>
                  <a:lnTo>
                    <a:pt x="3750" y="5623"/>
                  </a:lnTo>
                  <a:cubicBezTo>
                    <a:pt x="3452" y="5072"/>
                    <a:pt x="3110" y="4539"/>
                    <a:pt x="2667" y="4097"/>
                  </a:cubicBezTo>
                  <a:cubicBezTo>
                    <a:pt x="2322" y="3751"/>
                    <a:pt x="1728" y="3301"/>
                    <a:pt x="1198" y="3301"/>
                  </a:cubicBezTo>
                  <a:cubicBezTo>
                    <a:pt x="952" y="3301"/>
                    <a:pt x="720" y="3398"/>
                    <a:pt x="533" y="3647"/>
                  </a:cubicBezTo>
                  <a:cubicBezTo>
                    <a:pt x="0" y="4321"/>
                    <a:pt x="365" y="5528"/>
                    <a:pt x="561" y="6258"/>
                  </a:cubicBezTo>
                  <a:cubicBezTo>
                    <a:pt x="842" y="7325"/>
                    <a:pt x="1320" y="8336"/>
                    <a:pt x="1965" y="9234"/>
                  </a:cubicBezTo>
                  <a:cubicBezTo>
                    <a:pt x="2026" y="9321"/>
                    <a:pt x="2110" y="9357"/>
                    <a:pt x="2193" y="9357"/>
                  </a:cubicBezTo>
                  <a:cubicBezTo>
                    <a:pt x="2377" y="9357"/>
                    <a:pt x="2550" y="9176"/>
                    <a:pt x="2414" y="8982"/>
                  </a:cubicBezTo>
                  <a:cubicBezTo>
                    <a:pt x="1937" y="8308"/>
                    <a:pt x="1544" y="7550"/>
                    <a:pt x="1263" y="6764"/>
                  </a:cubicBezTo>
                  <a:cubicBezTo>
                    <a:pt x="1011" y="6034"/>
                    <a:pt x="730" y="5135"/>
                    <a:pt x="814" y="4377"/>
                  </a:cubicBezTo>
                  <a:cubicBezTo>
                    <a:pt x="857" y="4006"/>
                    <a:pt x="1012" y="3868"/>
                    <a:pt x="1217" y="3868"/>
                  </a:cubicBezTo>
                  <a:cubicBezTo>
                    <a:pt x="1677" y="3868"/>
                    <a:pt x="2386" y="4563"/>
                    <a:pt x="2639" y="4855"/>
                  </a:cubicBezTo>
                  <a:cubicBezTo>
                    <a:pt x="3116" y="5472"/>
                    <a:pt x="3453" y="6174"/>
                    <a:pt x="3762" y="6876"/>
                  </a:cubicBezTo>
                  <a:cubicBezTo>
                    <a:pt x="3804" y="6960"/>
                    <a:pt x="3885" y="6997"/>
                    <a:pt x="3971" y="6997"/>
                  </a:cubicBezTo>
                  <a:cubicBezTo>
                    <a:pt x="4113" y="6997"/>
                    <a:pt x="4267" y="6894"/>
                    <a:pt x="4267" y="6736"/>
                  </a:cubicBezTo>
                  <a:cubicBezTo>
                    <a:pt x="4242" y="5870"/>
                    <a:pt x="4494" y="521"/>
                    <a:pt x="6050" y="521"/>
                  </a:cubicBezTo>
                  <a:cubicBezTo>
                    <a:pt x="6209" y="521"/>
                    <a:pt x="6382" y="577"/>
                    <a:pt x="6569" y="700"/>
                  </a:cubicBezTo>
                  <a:cubicBezTo>
                    <a:pt x="7103" y="1036"/>
                    <a:pt x="7271" y="1738"/>
                    <a:pt x="7384" y="2328"/>
                  </a:cubicBezTo>
                  <a:cubicBezTo>
                    <a:pt x="7552" y="2974"/>
                    <a:pt x="7636" y="3619"/>
                    <a:pt x="7664" y="4265"/>
                  </a:cubicBezTo>
                  <a:cubicBezTo>
                    <a:pt x="7721" y="5585"/>
                    <a:pt x="7552" y="6876"/>
                    <a:pt x="7187" y="8111"/>
                  </a:cubicBezTo>
                  <a:cubicBezTo>
                    <a:pt x="7120" y="8313"/>
                    <a:pt x="7275" y="8445"/>
                    <a:pt x="7434" y="8445"/>
                  </a:cubicBezTo>
                  <a:cubicBezTo>
                    <a:pt x="7540" y="8445"/>
                    <a:pt x="7648" y="8386"/>
                    <a:pt x="7692" y="8252"/>
                  </a:cubicBezTo>
                  <a:cubicBezTo>
                    <a:pt x="8142" y="6736"/>
                    <a:pt x="8310" y="5135"/>
                    <a:pt x="8114" y="3535"/>
                  </a:cubicBezTo>
                  <a:cubicBezTo>
                    <a:pt x="8001" y="2356"/>
                    <a:pt x="7805" y="587"/>
                    <a:pt x="6513" y="110"/>
                  </a:cubicBezTo>
                  <a:cubicBezTo>
                    <a:pt x="6324" y="34"/>
                    <a:pt x="6149" y="0"/>
                    <a:pt x="59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3"/>
            <p:cNvSpPr/>
            <p:nvPr/>
          </p:nvSpPr>
          <p:spPr>
            <a:xfrm>
              <a:off x="3820150" y="3015400"/>
              <a:ext cx="9150" cy="4950"/>
            </a:xfrm>
            <a:custGeom>
              <a:avLst/>
              <a:gdLst/>
              <a:ahLst/>
              <a:cxnLst/>
              <a:rect l="l" t="t" r="r" b="b"/>
              <a:pathLst>
                <a:path w="366" h="198" extrusionOk="0">
                  <a:moveTo>
                    <a:pt x="169" y="1"/>
                  </a:moveTo>
                  <a:cubicBezTo>
                    <a:pt x="85" y="29"/>
                    <a:pt x="1" y="113"/>
                    <a:pt x="29" y="197"/>
                  </a:cubicBezTo>
                  <a:lnTo>
                    <a:pt x="366" y="169"/>
                  </a:lnTo>
                  <a:cubicBezTo>
                    <a:pt x="337" y="57"/>
                    <a:pt x="253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3"/>
            <p:cNvSpPr/>
            <p:nvPr/>
          </p:nvSpPr>
          <p:spPr>
            <a:xfrm>
              <a:off x="3847525" y="3011900"/>
              <a:ext cx="9150" cy="4925"/>
            </a:xfrm>
            <a:custGeom>
              <a:avLst/>
              <a:gdLst/>
              <a:ahLst/>
              <a:cxnLst/>
              <a:rect l="l" t="t" r="r" b="b"/>
              <a:pathLst>
                <a:path w="366" h="197" extrusionOk="0">
                  <a:moveTo>
                    <a:pt x="169" y="0"/>
                  </a:moveTo>
                  <a:cubicBezTo>
                    <a:pt x="85" y="29"/>
                    <a:pt x="1" y="113"/>
                    <a:pt x="29" y="197"/>
                  </a:cubicBezTo>
                  <a:lnTo>
                    <a:pt x="365" y="141"/>
                  </a:lnTo>
                  <a:cubicBezTo>
                    <a:pt x="365" y="57"/>
                    <a:pt x="281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3"/>
            <p:cNvSpPr/>
            <p:nvPr/>
          </p:nvSpPr>
          <p:spPr>
            <a:xfrm>
              <a:off x="3875600" y="3008250"/>
              <a:ext cx="8450" cy="5075"/>
            </a:xfrm>
            <a:custGeom>
              <a:avLst/>
              <a:gdLst/>
              <a:ahLst/>
              <a:cxnLst/>
              <a:rect l="l" t="t" r="r" b="b"/>
              <a:pathLst>
                <a:path w="338" h="203" extrusionOk="0">
                  <a:moveTo>
                    <a:pt x="184" y="1"/>
                  </a:moveTo>
                  <a:cubicBezTo>
                    <a:pt x="170" y="1"/>
                    <a:pt x="156" y="2"/>
                    <a:pt x="141" y="6"/>
                  </a:cubicBezTo>
                  <a:cubicBezTo>
                    <a:pt x="57" y="6"/>
                    <a:pt x="0" y="90"/>
                    <a:pt x="0" y="203"/>
                  </a:cubicBezTo>
                  <a:lnTo>
                    <a:pt x="337" y="146"/>
                  </a:lnTo>
                  <a:cubicBezTo>
                    <a:pt x="337" y="74"/>
                    <a:pt x="274" y="1"/>
                    <a:pt x="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3"/>
            <p:cNvSpPr/>
            <p:nvPr/>
          </p:nvSpPr>
          <p:spPr>
            <a:xfrm>
              <a:off x="3859450" y="299505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69" y="1"/>
                  </a:moveTo>
                  <a:cubicBezTo>
                    <a:pt x="85" y="29"/>
                    <a:pt x="1" y="113"/>
                    <a:pt x="29" y="197"/>
                  </a:cubicBezTo>
                  <a:cubicBezTo>
                    <a:pt x="29" y="309"/>
                    <a:pt x="113" y="366"/>
                    <a:pt x="225" y="366"/>
                  </a:cubicBezTo>
                  <a:cubicBezTo>
                    <a:pt x="310" y="338"/>
                    <a:pt x="366" y="253"/>
                    <a:pt x="366" y="169"/>
                  </a:cubicBezTo>
                  <a:cubicBezTo>
                    <a:pt x="338" y="57"/>
                    <a:pt x="253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3"/>
            <p:cNvSpPr/>
            <p:nvPr/>
          </p:nvSpPr>
          <p:spPr>
            <a:xfrm>
              <a:off x="3832075" y="2999125"/>
              <a:ext cx="9150" cy="8725"/>
            </a:xfrm>
            <a:custGeom>
              <a:avLst/>
              <a:gdLst/>
              <a:ahLst/>
              <a:cxnLst/>
              <a:rect l="l" t="t" r="r" b="b"/>
              <a:pathLst>
                <a:path w="366" h="349" extrusionOk="0">
                  <a:moveTo>
                    <a:pt x="185" y="1"/>
                  </a:moveTo>
                  <a:cubicBezTo>
                    <a:pt x="171" y="1"/>
                    <a:pt x="156" y="2"/>
                    <a:pt x="141" y="6"/>
                  </a:cubicBezTo>
                  <a:cubicBezTo>
                    <a:pt x="57" y="6"/>
                    <a:pt x="1" y="90"/>
                    <a:pt x="1" y="203"/>
                  </a:cubicBezTo>
                  <a:cubicBezTo>
                    <a:pt x="25" y="276"/>
                    <a:pt x="92" y="349"/>
                    <a:pt x="164" y="349"/>
                  </a:cubicBezTo>
                  <a:cubicBezTo>
                    <a:pt x="175" y="349"/>
                    <a:pt x="186" y="347"/>
                    <a:pt x="197" y="343"/>
                  </a:cubicBezTo>
                  <a:cubicBezTo>
                    <a:pt x="282" y="343"/>
                    <a:pt x="366" y="259"/>
                    <a:pt x="338" y="146"/>
                  </a:cubicBezTo>
                  <a:cubicBezTo>
                    <a:pt x="338" y="74"/>
                    <a:pt x="275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3"/>
            <p:cNvSpPr/>
            <p:nvPr/>
          </p:nvSpPr>
          <p:spPr>
            <a:xfrm>
              <a:off x="3891050" y="3020175"/>
              <a:ext cx="9850" cy="8725"/>
            </a:xfrm>
            <a:custGeom>
              <a:avLst/>
              <a:gdLst/>
              <a:ahLst/>
              <a:cxnLst/>
              <a:rect l="l" t="t" r="r" b="b"/>
              <a:pathLst>
                <a:path w="394" h="349" extrusionOk="0">
                  <a:moveTo>
                    <a:pt x="212" y="1"/>
                  </a:moveTo>
                  <a:cubicBezTo>
                    <a:pt x="198" y="1"/>
                    <a:pt x="184" y="3"/>
                    <a:pt x="169" y="6"/>
                  </a:cubicBezTo>
                  <a:cubicBezTo>
                    <a:pt x="84" y="6"/>
                    <a:pt x="0" y="91"/>
                    <a:pt x="28" y="203"/>
                  </a:cubicBezTo>
                  <a:cubicBezTo>
                    <a:pt x="28" y="276"/>
                    <a:pt x="91" y="349"/>
                    <a:pt x="181" y="349"/>
                  </a:cubicBezTo>
                  <a:cubicBezTo>
                    <a:pt x="195" y="349"/>
                    <a:pt x="210" y="347"/>
                    <a:pt x="225" y="343"/>
                  </a:cubicBezTo>
                  <a:cubicBezTo>
                    <a:pt x="309" y="343"/>
                    <a:pt x="393" y="259"/>
                    <a:pt x="365" y="147"/>
                  </a:cubicBezTo>
                  <a:cubicBezTo>
                    <a:pt x="365" y="74"/>
                    <a:pt x="302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3"/>
            <p:cNvSpPr/>
            <p:nvPr/>
          </p:nvSpPr>
          <p:spPr>
            <a:xfrm>
              <a:off x="3879100" y="3036325"/>
              <a:ext cx="9150" cy="5075"/>
            </a:xfrm>
            <a:custGeom>
              <a:avLst/>
              <a:gdLst/>
              <a:ahLst/>
              <a:cxnLst/>
              <a:rect l="l" t="t" r="r" b="b"/>
              <a:pathLst>
                <a:path w="366" h="203" extrusionOk="0">
                  <a:moveTo>
                    <a:pt x="203" y="1"/>
                  </a:moveTo>
                  <a:cubicBezTo>
                    <a:pt x="192" y="1"/>
                    <a:pt x="181" y="2"/>
                    <a:pt x="169" y="6"/>
                  </a:cubicBezTo>
                  <a:cubicBezTo>
                    <a:pt x="85" y="6"/>
                    <a:pt x="1" y="90"/>
                    <a:pt x="29" y="203"/>
                  </a:cubicBezTo>
                  <a:lnTo>
                    <a:pt x="366" y="146"/>
                  </a:lnTo>
                  <a:cubicBezTo>
                    <a:pt x="342" y="74"/>
                    <a:pt x="27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3"/>
            <p:cNvSpPr/>
            <p:nvPr/>
          </p:nvSpPr>
          <p:spPr>
            <a:xfrm>
              <a:off x="3851725" y="3039975"/>
              <a:ext cx="9150" cy="4925"/>
            </a:xfrm>
            <a:custGeom>
              <a:avLst/>
              <a:gdLst/>
              <a:ahLst/>
              <a:cxnLst/>
              <a:rect l="l" t="t" r="r" b="b"/>
              <a:pathLst>
                <a:path w="366" h="197" extrusionOk="0">
                  <a:moveTo>
                    <a:pt x="169" y="0"/>
                  </a:moveTo>
                  <a:cubicBezTo>
                    <a:pt x="57" y="29"/>
                    <a:pt x="1" y="113"/>
                    <a:pt x="1" y="197"/>
                  </a:cubicBezTo>
                  <a:lnTo>
                    <a:pt x="366" y="141"/>
                  </a:lnTo>
                  <a:cubicBezTo>
                    <a:pt x="338" y="57"/>
                    <a:pt x="254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3"/>
            <p:cNvSpPr/>
            <p:nvPr/>
          </p:nvSpPr>
          <p:spPr>
            <a:xfrm>
              <a:off x="3863675" y="302382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69" y="1"/>
                  </a:moveTo>
                  <a:cubicBezTo>
                    <a:pt x="56" y="29"/>
                    <a:pt x="0" y="113"/>
                    <a:pt x="0" y="197"/>
                  </a:cubicBezTo>
                  <a:cubicBezTo>
                    <a:pt x="28" y="310"/>
                    <a:pt x="113" y="366"/>
                    <a:pt x="197" y="366"/>
                  </a:cubicBezTo>
                  <a:cubicBezTo>
                    <a:pt x="309" y="338"/>
                    <a:pt x="365" y="253"/>
                    <a:pt x="337" y="169"/>
                  </a:cubicBezTo>
                  <a:cubicBezTo>
                    <a:pt x="337" y="57"/>
                    <a:pt x="253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3"/>
            <p:cNvSpPr/>
            <p:nvPr/>
          </p:nvSpPr>
          <p:spPr>
            <a:xfrm>
              <a:off x="3835600" y="3027900"/>
              <a:ext cx="9150" cy="8725"/>
            </a:xfrm>
            <a:custGeom>
              <a:avLst/>
              <a:gdLst/>
              <a:ahLst/>
              <a:cxnLst/>
              <a:rect l="l" t="t" r="r" b="b"/>
              <a:pathLst>
                <a:path w="366" h="349" extrusionOk="0">
                  <a:moveTo>
                    <a:pt x="202" y="1"/>
                  </a:moveTo>
                  <a:cubicBezTo>
                    <a:pt x="191" y="1"/>
                    <a:pt x="180" y="2"/>
                    <a:pt x="169" y="6"/>
                  </a:cubicBezTo>
                  <a:cubicBezTo>
                    <a:pt x="84" y="6"/>
                    <a:pt x="0" y="90"/>
                    <a:pt x="28" y="203"/>
                  </a:cubicBezTo>
                  <a:cubicBezTo>
                    <a:pt x="28" y="276"/>
                    <a:pt x="91" y="349"/>
                    <a:pt x="181" y="349"/>
                  </a:cubicBezTo>
                  <a:cubicBezTo>
                    <a:pt x="195" y="349"/>
                    <a:pt x="210" y="347"/>
                    <a:pt x="225" y="343"/>
                  </a:cubicBezTo>
                  <a:cubicBezTo>
                    <a:pt x="309" y="343"/>
                    <a:pt x="365" y="259"/>
                    <a:pt x="365" y="147"/>
                  </a:cubicBezTo>
                  <a:cubicBezTo>
                    <a:pt x="341" y="74"/>
                    <a:pt x="274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3"/>
            <p:cNvSpPr/>
            <p:nvPr/>
          </p:nvSpPr>
          <p:spPr>
            <a:xfrm>
              <a:off x="3808225" y="303155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41" y="1"/>
                  </a:moveTo>
                  <a:cubicBezTo>
                    <a:pt x="56" y="29"/>
                    <a:pt x="0" y="113"/>
                    <a:pt x="0" y="197"/>
                  </a:cubicBezTo>
                  <a:cubicBezTo>
                    <a:pt x="28" y="309"/>
                    <a:pt x="113" y="366"/>
                    <a:pt x="197" y="366"/>
                  </a:cubicBezTo>
                  <a:cubicBezTo>
                    <a:pt x="281" y="337"/>
                    <a:pt x="365" y="253"/>
                    <a:pt x="337" y="169"/>
                  </a:cubicBezTo>
                  <a:cubicBezTo>
                    <a:pt x="337" y="57"/>
                    <a:pt x="253" y="1"/>
                    <a:pt x="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3"/>
            <p:cNvSpPr/>
            <p:nvPr/>
          </p:nvSpPr>
          <p:spPr>
            <a:xfrm>
              <a:off x="3824375" y="3043475"/>
              <a:ext cx="8425" cy="4950"/>
            </a:xfrm>
            <a:custGeom>
              <a:avLst/>
              <a:gdLst/>
              <a:ahLst/>
              <a:cxnLst/>
              <a:rect l="l" t="t" r="r" b="b"/>
              <a:pathLst>
                <a:path w="337" h="198" extrusionOk="0">
                  <a:moveTo>
                    <a:pt x="140" y="1"/>
                  </a:moveTo>
                  <a:cubicBezTo>
                    <a:pt x="56" y="29"/>
                    <a:pt x="0" y="113"/>
                    <a:pt x="0" y="197"/>
                  </a:cubicBezTo>
                  <a:lnTo>
                    <a:pt x="337" y="169"/>
                  </a:lnTo>
                  <a:cubicBezTo>
                    <a:pt x="337" y="57"/>
                    <a:pt x="253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3"/>
            <p:cNvSpPr/>
            <p:nvPr/>
          </p:nvSpPr>
          <p:spPr>
            <a:xfrm>
              <a:off x="3820850" y="3019625"/>
              <a:ext cx="8450" cy="4925"/>
            </a:xfrm>
            <a:custGeom>
              <a:avLst/>
              <a:gdLst/>
              <a:ahLst/>
              <a:cxnLst/>
              <a:rect l="l" t="t" r="r" b="b"/>
              <a:pathLst>
                <a:path w="338" h="197" extrusionOk="0">
                  <a:moveTo>
                    <a:pt x="338" y="0"/>
                  </a:moveTo>
                  <a:lnTo>
                    <a:pt x="1" y="56"/>
                  </a:lnTo>
                  <a:cubicBezTo>
                    <a:pt x="1" y="141"/>
                    <a:pt x="85" y="197"/>
                    <a:pt x="197" y="197"/>
                  </a:cubicBezTo>
                  <a:cubicBezTo>
                    <a:pt x="281" y="169"/>
                    <a:pt x="338" y="84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3"/>
            <p:cNvSpPr/>
            <p:nvPr/>
          </p:nvSpPr>
          <p:spPr>
            <a:xfrm>
              <a:off x="3848225" y="3015400"/>
              <a:ext cx="9150" cy="5125"/>
            </a:xfrm>
            <a:custGeom>
              <a:avLst/>
              <a:gdLst/>
              <a:ahLst/>
              <a:cxnLst/>
              <a:rect l="l" t="t" r="r" b="b"/>
              <a:pathLst>
                <a:path w="366" h="205" extrusionOk="0">
                  <a:moveTo>
                    <a:pt x="337" y="1"/>
                  </a:moveTo>
                  <a:lnTo>
                    <a:pt x="1" y="57"/>
                  </a:lnTo>
                  <a:cubicBezTo>
                    <a:pt x="1" y="150"/>
                    <a:pt x="78" y="205"/>
                    <a:pt x="152" y="205"/>
                  </a:cubicBezTo>
                  <a:cubicBezTo>
                    <a:pt x="167" y="205"/>
                    <a:pt x="183" y="202"/>
                    <a:pt x="197" y="197"/>
                  </a:cubicBezTo>
                  <a:cubicBezTo>
                    <a:pt x="281" y="197"/>
                    <a:pt x="366" y="113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3"/>
            <p:cNvSpPr/>
            <p:nvPr/>
          </p:nvSpPr>
          <p:spPr>
            <a:xfrm>
              <a:off x="3875600" y="3011900"/>
              <a:ext cx="9150" cy="4925"/>
            </a:xfrm>
            <a:custGeom>
              <a:avLst/>
              <a:gdLst/>
              <a:ahLst/>
              <a:cxnLst/>
              <a:rect l="l" t="t" r="r" b="b"/>
              <a:pathLst>
                <a:path w="366" h="197" extrusionOk="0">
                  <a:moveTo>
                    <a:pt x="337" y="0"/>
                  </a:moveTo>
                  <a:lnTo>
                    <a:pt x="0" y="57"/>
                  </a:lnTo>
                  <a:cubicBezTo>
                    <a:pt x="29" y="141"/>
                    <a:pt x="113" y="197"/>
                    <a:pt x="197" y="197"/>
                  </a:cubicBezTo>
                  <a:cubicBezTo>
                    <a:pt x="281" y="197"/>
                    <a:pt x="365" y="85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3"/>
            <p:cNvSpPr/>
            <p:nvPr/>
          </p:nvSpPr>
          <p:spPr>
            <a:xfrm>
              <a:off x="3895250" y="3048250"/>
              <a:ext cx="9150" cy="8725"/>
            </a:xfrm>
            <a:custGeom>
              <a:avLst/>
              <a:gdLst/>
              <a:ahLst/>
              <a:cxnLst/>
              <a:rect l="l" t="t" r="r" b="b"/>
              <a:pathLst>
                <a:path w="366" h="349" extrusionOk="0">
                  <a:moveTo>
                    <a:pt x="203" y="1"/>
                  </a:moveTo>
                  <a:cubicBezTo>
                    <a:pt x="192" y="1"/>
                    <a:pt x="180" y="3"/>
                    <a:pt x="169" y="6"/>
                  </a:cubicBezTo>
                  <a:cubicBezTo>
                    <a:pt x="57" y="6"/>
                    <a:pt x="1" y="91"/>
                    <a:pt x="1" y="203"/>
                  </a:cubicBezTo>
                  <a:cubicBezTo>
                    <a:pt x="25" y="276"/>
                    <a:pt x="91" y="349"/>
                    <a:pt x="163" y="349"/>
                  </a:cubicBezTo>
                  <a:cubicBezTo>
                    <a:pt x="175" y="349"/>
                    <a:pt x="186" y="347"/>
                    <a:pt x="197" y="343"/>
                  </a:cubicBezTo>
                  <a:cubicBezTo>
                    <a:pt x="309" y="343"/>
                    <a:pt x="366" y="259"/>
                    <a:pt x="366" y="147"/>
                  </a:cubicBezTo>
                  <a:cubicBezTo>
                    <a:pt x="341" y="74"/>
                    <a:pt x="27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3"/>
            <p:cNvSpPr/>
            <p:nvPr/>
          </p:nvSpPr>
          <p:spPr>
            <a:xfrm>
              <a:off x="3883325" y="3064400"/>
              <a:ext cx="8450" cy="5075"/>
            </a:xfrm>
            <a:custGeom>
              <a:avLst/>
              <a:gdLst/>
              <a:ahLst/>
              <a:cxnLst/>
              <a:rect l="l" t="t" r="r" b="b"/>
              <a:pathLst>
                <a:path w="338" h="203" extrusionOk="0">
                  <a:moveTo>
                    <a:pt x="184" y="1"/>
                  </a:moveTo>
                  <a:cubicBezTo>
                    <a:pt x="170" y="1"/>
                    <a:pt x="156" y="2"/>
                    <a:pt x="141" y="6"/>
                  </a:cubicBezTo>
                  <a:cubicBezTo>
                    <a:pt x="56" y="6"/>
                    <a:pt x="0" y="90"/>
                    <a:pt x="0" y="203"/>
                  </a:cubicBezTo>
                  <a:lnTo>
                    <a:pt x="337" y="146"/>
                  </a:lnTo>
                  <a:cubicBezTo>
                    <a:pt x="337" y="73"/>
                    <a:pt x="274" y="1"/>
                    <a:pt x="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3"/>
            <p:cNvSpPr/>
            <p:nvPr/>
          </p:nvSpPr>
          <p:spPr>
            <a:xfrm>
              <a:off x="3855250" y="3068050"/>
              <a:ext cx="9150" cy="4925"/>
            </a:xfrm>
            <a:custGeom>
              <a:avLst/>
              <a:gdLst/>
              <a:ahLst/>
              <a:cxnLst/>
              <a:rect l="l" t="t" r="r" b="b"/>
              <a:pathLst>
                <a:path w="366" h="197" extrusionOk="0">
                  <a:moveTo>
                    <a:pt x="169" y="0"/>
                  </a:moveTo>
                  <a:cubicBezTo>
                    <a:pt x="85" y="29"/>
                    <a:pt x="0" y="113"/>
                    <a:pt x="28" y="197"/>
                  </a:cubicBezTo>
                  <a:lnTo>
                    <a:pt x="365" y="141"/>
                  </a:lnTo>
                  <a:cubicBezTo>
                    <a:pt x="365" y="57"/>
                    <a:pt x="281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3"/>
            <p:cNvSpPr/>
            <p:nvPr/>
          </p:nvSpPr>
          <p:spPr>
            <a:xfrm>
              <a:off x="3867175" y="30519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69" y="1"/>
                  </a:moveTo>
                  <a:cubicBezTo>
                    <a:pt x="85" y="29"/>
                    <a:pt x="1" y="113"/>
                    <a:pt x="29" y="197"/>
                  </a:cubicBezTo>
                  <a:cubicBezTo>
                    <a:pt x="29" y="310"/>
                    <a:pt x="113" y="366"/>
                    <a:pt x="225" y="366"/>
                  </a:cubicBezTo>
                  <a:cubicBezTo>
                    <a:pt x="309" y="338"/>
                    <a:pt x="366" y="253"/>
                    <a:pt x="366" y="169"/>
                  </a:cubicBezTo>
                  <a:cubicBezTo>
                    <a:pt x="366" y="57"/>
                    <a:pt x="253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3"/>
            <p:cNvSpPr/>
            <p:nvPr/>
          </p:nvSpPr>
          <p:spPr>
            <a:xfrm>
              <a:off x="3839800" y="3055975"/>
              <a:ext cx="9150" cy="8725"/>
            </a:xfrm>
            <a:custGeom>
              <a:avLst/>
              <a:gdLst/>
              <a:ahLst/>
              <a:cxnLst/>
              <a:rect l="l" t="t" r="r" b="b"/>
              <a:pathLst>
                <a:path w="366" h="349" extrusionOk="0">
                  <a:moveTo>
                    <a:pt x="185" y="1"/>
                  </a:moveTo>
                  <a:cubicBezTo>
                    <a:pt x="171" y="1"/>
                    <a:pt x="156" y="2"/>
                    <a:pt x="141" y="6"/>
                  </a:cubicBezTo>
                  <a:cubicBezTo>
                    <a:pt x="57" y="6"/>
                    <a:pt x="1" y="90"/>
                    <a:pt x="1" y="203"/>
                  </a:cubicBezTo>
                  <a:cubicBezTo>
                    <a:pt x="25" y="276"/>
                    <a:pt x="91" y="349"/>
                    <a:pt x="163" y="349"/>
                  </a:cubicBezTo>
                  <a:cubicBezTo>
                    <a:pt x="175" y="349"/>
                    <a:pt x="186" y="347"/>
                    <a:pt x="197" y="343"/>
                  </a:cubicBezTo>
                  <a:cubicBezTo>
                    <a:pt x="310" y="343"/>
                    <a:pt x="366" y="259"/>
                    <a:pt x="338" y="147"/>
                  </a:cubicBezTo>
                  <a:cubicBezTo>
                    <a:pt x="338" y="74"/>
                    <a:pt x="274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3"/>
            <p:cNvSpPr/>
            <p:nvPr/>
          </p:nvSpPr>
          <p:spPr>
            <a:xfrm>
              <a:off x="3811725" y="305962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69" y="1"/>
                  </a:moveTo>
                  <a:cubicBezTo>
                    <a:pt x="57" y="29"/>
                    <a:pt x="1" y="113"/>
                    <a:pt x="29" y="197"/>
                  </a:cubicBezTo>
                  <a:cubicBezTo>
                    <a:pt x="29" y="309"/>
                    <a:pt x="113" y="366"/>
                    <a:pt x="225" y="366"/>
                  </a:cubicBezTo>
                  <a:cubicBezTo>
                    <a:pt x="310" y="337"/>
                    <a:pt x="366" y="253"/>
                    <a:pt x="366" y="169"/>
                  </a:cubicBezTo>
                  <a:cubicBezTo>
                    <a:pt x="338" y="57"/>
                    <a:pt x="253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3"/>
            <p:cNvSpPr/>
            <p:nvPr/>
          </p:nvSpPr>
          <p:spPr>
            <a:xfrm>
              <a:off x="3827875" y="3071550"/>
              <a:ext cx="9150" cy="4950"/>
            </a:xfrm>
            <a:custGeom>
              <a:avLst/>
              <a:gdLst/>
              <a:ahLst/>
              <a:cxnLst/>
              <a:rect l="l" t="t" r="r" b="b"/>
              <a:pathLst>
                <a:path w="366" h="198" extrusionOk="0">
                  <a:moveTo>
                    <a:pt x="169" y="1"/>
                  </a:moveTo>
                  <a:cubicBezTo>
                    <a:pt x="85" y="29"/>
                    <a:pt x="0" y="113"/>
                    <a:pt x="28" y="197"/>
                  </a:cubicBezTo>
                  <a:lnTo>
                    <a:pt x="365" y="169"/>
                  </a:lnTo>
                  <a:cubicBezTo>
                    <a:pt x="337" y="57"/>
                    <a:pt x="253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3"/>
            <p:cNvSpPr/>
            <p:nvPr/>
          </p:nvSpPr>
          <p:spPr>
            <a:xfrm>
              <a:off x="3824375" y="3047700"/>
              <a:ext cx="9125" cy="4925"/>
            </a:xfrm>
            <a:custGeom>
              <a:avLst/>
              <a:gdLst/>
              <a:ahLst/>
              <a:cxnLst/>
              <a:rect l="l" t="t" r="r" b="b"/>
              <a:pathLst>
                <a:path w="365" h="197" extrusionOk="0">
                  <a:moveTo>
                    <a:pt x="337" y="0"/>
                  </a:moveTo>
                  <a:lnTo>
                    <a:pt x="0" y="56"/>
                  </a:lnTo>
                  <a:cubicBezTo>
                    <a:pt x="28" y="141"/>
                    <a:pt x="112" y="197"/>
                    <a:pt x="197" y="197"/>
                  </a:cubicBezTo>
                  <a:cubicBezTo>
                    <a:pt x="309" y="169"/>
                    <a:pt x="365" y="84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3"/>
            <p:cNvSpPr/>
            <p:nvPr/>
          </p:nvSpPr>
          <p:spPr>
            <a:xfrm>
              <a:off x="3851725" y="3043475"/>
              <a:ext cx="9150" cy="5075"/>
            </a:xfrm>
            <a:custGeom>
              <a:avLst/>
              <a:gdLst/>
              <a:ahLst/>
              <a:cxnLst/>
              <a:rect l="l" t="t" r="r" b="b"/>
              <a:pathLst>
                <a:path w="366" h="203" extrusionOk="0">
                  <a:moveTo>
                    <a:pt x="366" y="1"/>
                  </a:moveTo>
                  <a:lnTo>
                    <a:pt x="1" y="57"/>
                  </a:lnTo>
                  <a:cubicBezTo>
                    <a:pt x="25" y="130"/>
                    <a:pt x="92" y="203"/>
                    <a:pt x="164" y="203"/>
                  </a:cubicBezTo>
                  <a:cubicBezTo>
                    <a:pt x="175" y="203"/>
                    <a:pt x="186" y="201"/>
                    <a:pt x="197" y="197"/>
                  </a:cubicBezTo>
                  <a:cubicBezTo>
                    <a:pt x="310" y="197"/>
                    <a:pt x="366" y="113"/>
                    <a:pt x="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3"/>
            <p:cNvSpPr/>
            <p:nvPr/>
          </p:nvSpPr>
          <p:spPr>
            <a:xfrm>
              <a:off x="3879800" y="3039975"/>
              <a:ext cx="8450" cy="4925"/>
            </a:xfrm>
            <a:custGeom>
              <a:avLst/>
              <a:gdLst/>
              <a:ahLst/>
              <a:cxnLst/>
              <a:rect l="l" t="t" r="r" b="b"/>
              <a:pathLst>
                <a:path w="338" h="197" extrusionOk="0">
                  <a:moveTo>
                    <a:pt x="338" y="0"/>
                  </a:moveTo>
                  <a:lnTo>
                    <a:pt x="1" y="57"/>
                  </a:lnTo>
                  <a:cubicBezTo>
                    <a:pt x="1" y="141"/>
                    <a:pt x="85" y="197"/>
                    <a:pt x="197" y="197"/>
                  </a:cubicBezTo>
                  <a:cubicBezTo>
                    <a:pt x="282" y="197"/>
                    <a:pt x="338" y="85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3"/>
            <p:cNvSpPr/>
            <p:nvPr/>
          </p:nvSpPr>
          <p:spPr>
            <a:xfrm>
              <a:off x="3898750" y="3076325"/>
              <a:ext cx="9850" cy="8725"/>
            </a:xfrm>
            <a:custGeom>
              <a:avLst/>
              <a:gdLst/>
              <a:ahLst/>
              <a:cxnLst/>
              <a:rect l="l" t="t" r="r" b="b"/>
              <a:pathLst>
                <a:path w="394" h="349" extrusionOk="0">
                  <a:moveTo>
                    <a:pt x="213" y="1"/>
                  </a:moveTo>
                  <a:cubicBezTo>
                    <a:pt x="199" y="1"/>
                    <a:pt x="184" y="3"/>
                    <a:pt x="169" y="6"/>
                  </a:cubicBezTo>
                  <a:cubicBezTo>
                    <a:pt x="85" y="6"/>
                    <a:pt x="1" y="91"/>
                    <a:pt x="29" y="203"/>
                  </a:cubicBezTo>
                  <a:cubicBezTo>
                    <a:pt x="29" y="276"/>
                    <a:pt x="92" y="349"/>
                    <a:pt x="182" y="349"/>
                  </a:cubicBezTo>
                  <a:cubicBezTo>
                    <a:pt x="196" y="349"/>
                    <a:pt x="211" y="347"/>
                    <a:pt x="226" y="343"/>
                  </a:cubicBezTo>
                  <a:cubicBezTo>
                    <a:pt x="310" y="343"/>
                    <a:pt x="394" y="259"/>
                    <a:pt x="366" y="147"/>
                  </a:cubicBezTo>
                  <a:cubicBezTo>
                    <a:pt x="366" y="74"/>
                    <a:pt x="303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3"/>
            <p:cNvSpPr/>
            <p:nvPr/>
          </p:nvSpPr>
          <p:spPr>
            <a:xfrm>
              <a:off x="3886825" y="3092475"/>
              <a:ext cx="9150" cy="5075"/>
            </a:xfrm>
            <a:custGeom>
              <a:avLst/>
              <a:gdLst/>
              <a:ahLst/>
              <a:cxnLst/>
              <a:rect l="l" t="t" r="r" b="b"/>
              <a:pathLst>
                <a:path w="366" h="203" extrusionOk="0">
                  <a:moveTo>
                    <a:pt x="203" y="1"/>
                  </a:moveTo>
                  <a:cubicBezTo>
                    <a:pt x="192" y="1"/>
                    <a:pt x="180" y="2"/>
                    <a:pt x="169" y="6"/>
                  </a:cubicBezTo>
                  <a:cubicBezTo>
                    <a:pt x="85" y="6"/>
                    <a:pt x="1" y="90"/>
                    <a:pt x="29" y="203"/>
                  </a:cubicBezTo>
                  <a:lnTo>
                    <a:pt x="366" y="146"/>
                  </a:lnTo>
                  <a:cubicBezTo>
                    <a:pt x="341" y="73"/>
                    <a:pt x="27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3"/>
            <p:cNvSpPr/>
            <p:nvPr/>
          </p:nvSpPr>
          <p:spPr>
            <a:xfrm>
              <a:off x="3859450" y="3096125"/>
              <a:ext cx="9150" cy="4925"/>
            </a:xfrm>
            <a:custGeom>
              <a:avLst/>
              <a:gdLst/>
              <a:ahLst/>
              <a:cxnLst/>
              <a:rect l="l" t="t" r="r" b="b"/>
              <a:pathLst>
                <a:path w="366" h="197" extrusionOk="0">
                  <a:moveTo>
                    <a:pt x="169" y="0"/>
                  </a:moveTo>
                  <a:cubicBezTo>
                    <a:pt x="57" y="28"/>
                    <a:pt x="1" y="113"/>
                    <a:pt x="1" y="197"/>
                  </a:cubicBezTo>
                  <a:lnTo>
                    <a:pt x="366" y="141"/>
                  </a:lnTo>
                  <a:cubicBezTo>
                    <a:pt x="338" y="57"/>
                    <a:pt x="253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3"/>
            <p:cNvSpPr/>
            <p:nvPr/>
          </p:nvSpPr>
          <p:spPr>
            <a:xfrm>
              <a:off x="3871400" y="3079975"/>
              <a:ext cx="9125" cy="9150"/>
            </a:xfrm>
            <a:custGeom>
              <a:avLst/>
              <a:gdLst/>
              <a:ahLst/>
              <a:cxnLst/>
              <a:rect l="l" t="t" r="r" b="b"/>
              <a:pathLst>
                <a:path w="365" h="366" extrusionOk="0">
                  <a:moveTo>
                    <a:pt x="168" y="1"/>
                  </a:moveTo>
                  <a:cubicBezTo>
                    <a:pt x="56" y="29"/>
                    <a:pt x="0" y="113"/>
                    <a:pt x="0" y="197"/>
                  </a:cubicBezTo>
                  <a:cubicBezTo>
                    <a:pt x="28" y="310"/>
                    <a:pt x="112" y="366"/>
                    <a:pt x="197" y="366"/>
                  </a:cubicBezTo>
                  <a:cubicBezTo>
                    <a:pt x="309" y="338"/>
                    <a:pt x="365" y="253"/>
                    <a:pt x="365" y="169"/>
                  </a:cubicBezTo>
                  <a:cubicBezTo>
                    <a:pt x="337" y="57"/>
                    <a:pt x="253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3"/>
            <p:cNvSpPr/>
            <p:nvPr/>
          </p:nvSpPr>
          <p:spPr>
            <a:xfrm>
              <a:off x="3843325" y="3084050"/>
              <a:ext cx="9150" cy="8725"/>
            </a:xfrm>
            <a:custGeom>
              <a:avLst/>
              <a:gdLst/>
              <a:ahLst/>
              <a:cxnLst/>
              <a:rect l="l" t="t" r="r" b="b"/>
              <a:pathLst>
                <a:path w="366" h="349" extrusionOk="0">
                  <a:moveTo>
                    <a:pt x="202" y="1"/>
                  </a:moveTo>
                  <a:cubicBezTo>
                    <a:pt x="191" y="1"/>
                    <a:pt x="180" y="2"/>
                    <a:pt x="169" y="6"/>
                  </a:cubicBezTo>
                  <a:cubicBezTo>
                    <a:pt x="84" y="6"/>
                    <a:pt x="0" y="90"/>
                    <a:pt x="28" y="203"/>
                  </a:cubicBezTo>
                  <a:cubicBezTo>
                    <a:pt x="28" y="276"/>
                    <a:pt x="91" y="349"/>
                    <a:pt x="181" y="349"/>
                  </a:cubicBezTo>
                  <a:cubicBezTo>
                    <a:pt x="195" y="349"/>
                    <a:pt x="210" y="347"/>
                    <a:pt x="225" y="343"/>
                  </a:cubicBezTo>
                  <a:cubicBezTo>
                    <a:pt x="309" y="343"/>
                    <a:pt x="365" y="259"/>
                    <a:pt x="365" y="147"/>
                  </a:cubicBezTo>
                  <a:cubicBezTo>
                    <a:pt x="341" y="74"/>
                    <a:pt x="274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3"/>
            <p:cNvSpPr/>
            <p:nvPr/>
          </p:nvSpPr>
          <p:spPr>
            <a:xfrm>
              <a:off x="3815950" y="30877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41" y="1"/>
                  </a:moveTo>
                  <a:cubicBezTo>
                    <a:pt x="56" y="29"/>
                    <a:pt x="0" y="113"/>
                    <a:pt x="0" y="197"/>
                  </a:cubicBezTo>
                  <a:cubicBezTo>
                    <a:pt x="28" y="309"/>
                    <a:pt x="112" y="365"/>
                    <a:pt x="197" y="365"/>
                  </a:cubicBezTo>
                  <a:cubicBezTo>
                    <a:pt x="281" y="337"/>
                    <a:pt x="365" y="253"/>
                    <a:pt x="337" y="169"/>
                  </a:cubicBezTo>
                  <a:cubicBezTo>
                    <a:pt x="337" y="57"/>
                    <a:pt x="253" y="1"/>
                    <a:pt x="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3"/>
            <p:cNvSpPr/>
            <p:nvPr/>
          </p:nvSpPr>
          <p:spPr>
            <a:xfrm>
              <a:off x="3832075" y="3099625"/>
              <a:ext cx="8450" cy="4950"/>
            </a:xfrm>
            <a:custGeom>
              <a:avLst/>
              <a:gdLst/>
              <a:ahLst/>
              <a:cxnLst/>
              <a:rect l="l" t="t" r="r" b="b"/>
              <a:pathLst>
                <a:path w="338" h="198" extrusionOk="0">
                  <a:moveTo>
                    <a:pt x="169" y="1"/>
                  </a:moveTo>
                  <a:cubicBezTo>
                    <a:pt x="57" y="29"/>
                    <a:pt x="1" y="113"/>
                    <a:pt x="1" y="197"/>
                  </a:cubicBezTo>
                  <a:lnTo>
                    <a:pt x="338" y="169"/>
                  </a:lnTo>
                  <a:cubicBezTo>
                    <a:pt x="338" y="57"/>
                    <a:pt x="254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3"/>
            <p:cNvSpPr/>
            <p:nvPr/>
          </p:nvSpPr>
          <p:spPr>
            <a:xfrm>
              <a:off x="3828575" y="3075775"/>
              <a:ext cx="8450" cy="4925"/>
            </a:xfrm>
            <a:custGeom>
              <a:avLst/>
              <a:gdLst/>
              <a:ahLst/>
              <a:cxnLst/>
              <a:rect l="l" t="t" r="r" b="b"/>
              <a:pathLst>
                <a:path w="338" h="197" extrusionOk="0">
                  <a:moveTo>
                    <a:pt x="337" y="0"/>
                  </a:moveTo>
                  <a:lnTo>
                    <a:pt x="0" y="56"/>
                  </a:lnTo>
                  <a:cubicBezTo>
                    <a:pt x="0" y="141"/>
                    <a:pt x="85" y="197"/>
                    <a:pt x="197" y="197"/>
                  </a:cubicBezTo>
                  <a:cubicBezTo>
                    <a:pt x="281" y="169"/>
                    <a:pt x="337" y="84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3"/>
            <p:cNvSpPr/>
            <p:nvPr/>
          </p:nvSpPr>
          <p:spPr>
            <a:xfrm>
              <a:off x="3855950" y="3071550"/>
              <a:ext cx="9150" cy="5075"/>
            </a:xfrm>
            <a:custGeom>
              <a:avLst/>
              <a:gdLst/>
              <a:ahLst/>
              <a:cxnLst/>
              <a:rect l="l" t="t" r="r" b="b"/>
              <a:pathLst>
                <a:path w="366" h="203" extrusionOk="0">
                  <a:moveTo>
                    <a:pt x="337" y="1"/>
                  </a:moveTo>
                  <a:lnTo>
                    <a:pt x="0" y="57"/>
                  </a:lnTo>
                  <a:cubicBezTo>
                    <a:pt x="0" y="130"/>
                    <a:pt x="85" y="203"/>
                    <a:pt x="162" y="203"/>
                  </a:cubicBezTo>
                  <a:cubicBezTo>
                    <a:pt x="174" y="203"/>
                    <a:pt x="186" y="201"/>
                    <a:pt x="197" y="197"/>
                  </a:cubicBezTo>
                  <a:cubicBezTo>
                    <a:pt x="281" y="197"/>
                    <a:pt x="365" y="113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3"/>
            <p:cNvSpPr/>
            <p:nvPr/>
          </p:nvSpPr>
          <p:spPr>
            <a:xfrm>
              <a:off x="3883325" y="3068050"/>
              <a:ext cx="9150" cy="4925"/>
            </a:xfrm>
            <a:custGeom>
              <a:avLst/>
              <a:gdLst/>
              <a:ahLst/>
              <a:cxnLst/>
              <a:rect l="l" t="t" r="r" b="b"/>
              <a:pathLst>
                <a:path w="366" h="197" extrusionOk="0">
                  <a:moveTo>
                    <a:pt x="337" y="0"/>
                  </a:moveTo>
                  <a:lnTo>
                    <a:pt x="0" y="57"/>
                  </a:lnTo>
                  <a:cubicBezTo>
                    <a:pt x="28" y="141"/>
                    <a:pt x="113" y="197"/>
                    <a:pt x="197" y="197"/>
                  </a:cubicBezTo>
                  <a:cubicBezTo>
                    <a:pt x="281" y="197"/>
                    <a:pt x="365" y="85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3"/>
            <p:cNvSpPr/>
            <p:nvPr/>
          </p:nvSpPr>
          <p:spPr>
            <a:xfrm>
              <a:off x="3902975" y="3104400"/>
              <a:ext cx="9150" cy="8725"/>
            </a:xfrm>
            <a:custGeom>
              <a:avLst/>
              <a:gdLst/>
              <a:ahLst/>
              <a:cxnLst/>
              <a:rect l="l" t="t" r="r" b="b"/>
              <a:pathLst>
                <a:path w="366" h="349" extrusionOk="0">
                  <a:moveTo>
                    <a:pt x="203" y="1"/>
                  </a:moveTo>
                  <a:cubicBezTo>
                    <a:pt x="191" y="1"/>
                    <a:pt x="180" y="3"/>
                    <a:pt x="169" y="6"/>
                  </a:cubicBezTo>
                  <a:cubicBezTo>
                    <a:pt x="57" y="6"/>
                    <a:pt x="0" y="91"/>
                    <a:pt x="0" y="203"/>
                  </a:cubicBezTo>
                  <a:cubicBezTo>
                    <a:pt x="25" y="276"/>
                    <a:pt x="91" y="349"/>
                    <a:pt x="163" y="349"/>
                  </a:cubicBezTo>
                  <a:cubicBezTo>
                    <a:pt x="174" y="349"/>
                    <a:pt x="186" y="347"/>
                    <a:pt x="197" y="343"/>
                  </a:cubicBezTo>
                  <a:cubicBezTo>
                    <a:pt x="309" y="343"/>
                    <a:pt x="365" y="259"/>
                    <a:pt x="365" y="147"/>
                  </a:cubicBezTo>
                  <a:cubicBezTo>
                    <a:pt x="341" y="74"/>
                    <a:pt x="27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3"/>
            <p:cNvSpPr/>
            <p:nvPr/>
          </p:nvSpPr>
          <p:spPr>
            <a:xfrm>
              <a:off x="3891050" y="3120550"/>
              <a:ext cx="8450" cy="5075"/>
            </a:xfrm>
            <a:custGeom>
              <a:avLst/>
              <a:gdLst/>
              <a:ahLst/>
              <a:cxnLst/>
              <a:rect l="l" t="t" r="r" b="b"/>
              <a:pathLst>
                <a:path w="338" h="203" extrusionOk="0">
                  <a:moveTo>
                    <a:pt x="184" y="1"/>
                  </a:moveTo>
                  <a:cubicBezTo>
                    <a:pt x="170" y="1"/>
                    <a:pt x="156" y="2"/>
                    <a:pt x="141" y="6"/>
                  </a:cubicBezTo>
                  <a:cubicBezTo>
                    <a:pt x="56" y="6"/>
                    <a:pt x="0" y="90"/>
                    <a:pt x="0" y="203"/>
                  </a:cubicBezTo>
                  <a:lnTo>
                    <a:pt x="337" y="146"/>
                  </a:lnTo>
                  <a:cubicBezTo>
                    <a:pt x="337" y="73"/>
                    <a:pt x="274" y="1"/>
                    <a:pt x="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3"/>
            <p:cNvSpPr/>
            <p:nvPr/>
          </p:nvSpPr>
          <p:spPr>
            <a:xfrm>
              <a:off x="3863675" y="3124200"/>
              <a:ext cx="8450" cy="4925"/>
            </a:xfrm>
            <a:custGeom>
              <a:avLst/>
              <a:gdLst/>
              <a:ahLst/>
              <a:cxnLst/>
              <a:rect l="l" t="t" r="r" b="b"/>
              <a:pathLst>
                <a:path w="338" h="197" extrusionOk="0">
                  <a:moveTo>
                    <a:pt x="141" y="0"/>
                  </a:moveTo>
                  <a:cubicBezTo>
                    <a:pt x="56" y="28"/>
                    <a:pt x="0" y="113"/>
                    <a:pt x="0" y="197"/>
                  </a:cubicBezTo>
                  <a:lnTo>
                    <a:pt x="337" y="141"/>
                  </a:lnTo>
                  <a:cubicBezTo>
                    <a:pt x="337" y="57"/>
                    <a:pt x="253" y="0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3"/>
            <p:cNvSpPr/>
            <p:nvPr/>
          </p:nvSpPr>
          <p:spPr>
            <a:xfrm>
              <a:off x="3874900" y="3108050"/>
              <a:ext cx="9850" cy="9150"/>
            </a:xfrm>
            <a:custGeom>
              <a:avLst/>
              <a:gdLst/>
              <a:ahLst/>
              <a:cxnLst/>
              <a:rect l="l" t="t" r="r" b="b"/>
              <a:pathLst>
                <a:path w="394" h="366" extrusionOk="0">
                  <a:moveTo>
                    <a:pt x="169" y="1"/>
                  </a:moveTo>
                  <a:cubicBezTo>
                    <a:pt x="85" y="29"/>
                    <a:pt x="0" y="113"/>
                    <a:pt x="28" y="197"/>
                  </a:cubicBezTo>
                  <a:cubicBezTo>
                    <a:pt x="28" y="310"/>
                    <a:pt x="113" y="366"/>
                    <a:pt x="225" y="366"/>
                  </a:cubicBezTo>
                  <a:cubicBezTo>
                    <a:pt x="309" y="338"/>
                    <a:pt x="393" y="253"/>
                    <a:pt x="365" y="169"/>
                  </a:cubicBezTo>
                  <a:cubicBezTo>
                    <a:pt x="365" y="57"/>
                    <a:pt x="253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3"/>
            <p:cNvSpPr/>
            <p:nvPr/>
          </p:nvSpPr>
          <p:spPr>
            <a:xfrm>
              <a:off x="3847525" y="3112125"/>
              <a:ext cx="9150" cy="8725"/>
            </a:xfrm>
            <a:custGeom>
              <a:avLst/>
              <a:gdLst/>
              <a:ahLst/>
              <a:cxnLst/>
              <a:rect l="l" t="t" r="r" b="b"/>
              <a:pathLst>
                <a:path w="366" h="349" extrusionOk="0">
                  <a:moveTo>
                    <a:pt x="184" y="1"/>
                  </a:moveTo>
                  <a:cubicBezTo>
                    <a:pt x="170" y="1"/>
                    <a:pt x="156" y="2"/>
                    <a:pt x="141" y="6"/>
                  </a:cubicBezTo>
                  <a:cubicBezTo>
                    <a:pt x="57" y="6"/>
                    <a:pt x="1" y="90"/>
                    <a:pt x="1" y="203"/>
                  </a:cubicBezTo>
                  <a:cubicBezTo>
                    <a:pt x="25" y="276"/>
                    <a:pt x="91" y="349"/>
                    <a:pt x="163" y="349"/>
                  </a:cubicBezTo>
                  <a:cubicBezTo>
                    <a:pt x="174" y="349"/>
                    <a:pt x="186" y="347"/>
                    <a:pt x="197" y="343"/>
                  </a:cubicBezTo>
                  <a:cubicBezTo>
                    <a:pt x="309" y="343"/>
                    <a:pt x="365" y="259"/>
                    <a:pt x="337" y="147"/>
                  </a:cubicBezTo>
                  <a:cubicBezTo>
                    <a:pt x="337" y="74"/>
                    <a:pt x="274" y="1"/>
                    <a:pt x="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3"/>
            <p:cNvSpPr/>
            <p:nvPr/>
          </p:nvSpPr>
          <p:spPr>
            <a:xfrm>
              <a:off x="3819450" y="311577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69" y="1"/>
                  </a:moveTo>
                  <a:cubicBezTo>
                    <a:pt x="85" y="29"/>
                    <a:pt x="1" y="113"/>
                    <a:pt x="29" y="197"/>
                  </a:cubicBezTo>
                  <a:cubicBezTo>
                    <a:pt x="29" y="309"/>
                    <a:pt x="113" y="365"/>
                    <a:pt x="225" y="365"/>
                  </a:cubicBezTo>
                  <a:cubicBezTo>
                    <a:pt x="309" y="337"/>
                    <a:pt x="365" y="253"/>
                    <a:pt x="365" y="169"/>
                  </a:cubicBezTo>
                  <a:cubicBezTo>
                    <a:pt x="337" y="57"/>
                    <a:pt x="253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3"/>
            <p:cNvSpPr/>
            <p:nvPr/>
          </p:nvSpPr>
          <p:spPr>
            <a:xfrm>
              <a:off x="3835600" y="3127700"/>
              <a:ext cx="9150" cy="4950"/>
            </a:xfrm>
            <a:custGeom>
              <a:avLst/>
              <a:gdLst/>
              <a:ahLst/>
              <a:cxnLst/>
              <a:rect l="l" t="t" r="r" b="b"/>
              <a:pathLst>
                <a:path w="366" h="198" extrusionOk="0">
                  <a:moveTo>
                    <a:pt x="169" y="1"/>
                  </a:moveTo>
                  <a:cubicBezTo>
                    <a:pt x="84" y="29"/>
                    <a:pt x="0" y="113"/>
                    <a:pt x="28" y="197"/>
                  </a:cubicBezTo>
                  <a:lnTo>
                    <a:pt x="365" y="169"/>
                  </a:lnTo>
                  <a:cubicBezTo>
                    <a:pt x="365" y="57"/>
                    <a:pt x="253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3"/>
            <p:cNvSpPr/>
            <p:nvPr/>
          </p:nvSpPr>
          <p:spPr>
            <a:xfrm>
              <a:off x="3832075" y="3103850"/>
              <a:ext cx="9150" cy="4925"/>
            </a:xfrm>
            <a:custGeom>
              <a:avLst/>
              <a:gdLst/>
              <a:ahLst/>
              <a:cxnLst/>
              <a:rect l="l" t="t" r="r" b="b"/>
              <a:pathLst>
                <a:path w="366" h="197" extrusionOk="0">
                  <a:moveTo>
                    <a:pt x="338" y="0"/>
                  </a:moveTo>
                  <a:lnTo>
                    <a:pt x="1" y="56"/>
                  </a:lnTo>
                  <a:cubicBezTo>
                    <a:pt x="29" y="141"/>
                    <a:pt x="113" y="197"/>
                    <a:pt x="197" y="197"/>
                  </a:cubicBezTo>
                  <a:cubicBezTo>
                    <a:pt x="310" y="169"/>
                    <a:pt x="366" y="84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3"/>
            <p:cNvSpPr/>
            <p:nvPr/>
          </p:nvSpPr>
          <p:spPr>
            <a:xfrm>
              <a:off x="3859450" y="3099625"/>
              <a:ext cx="9150" cy="5075"/>
            </a:xfrm>
            <a:custGeom>
              <a:avLst/>
              <a:gdLst/>
              <a:ahLst/>
              <a:cxnLst/>
              <a:rect l="l" t="t" r="r" b="b"/>
              <a:pathLst>
                <a:path w="366" h="203" extrusionOk="0">
                  <a:moveTo>
                    <a:pt x="366" y="1"/>
                  </a:moveTo>
                  <a:lnTo>
                    <a:pt x="1" y="57"/>
                  </a:lnTo>
                  <a:cubicBezTo>
                    <a:pt x="25" y="130"/>
                    <a:pt x="92" y="203"/>
                    <a:pt x="164" y="203"/>
                  </a:cubicBezTo>
                  <a:cubicBezTo>
                    <a:pt x="175" y="203"/>
                    <a:pt x="186" y="201"/>
                    <a:pt x="197" y="197"/>
                  </a:cubicBezTo>
                  <a:cubicBezTo>
                    <a:pt x="310" y="197"/>
                    <a:pt x="366" y="113"/>
                    <a:pt x="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3"/>
            <p:cNvSpPr/>
            <p:nvPr/>
          </p:nvSpPr>
          <p:spPr>
            <a:xfrm>
              <a:off x="3887525" y="3096125"/>
              <a:ext cx="8450" cy="4925"/>
            </a:xfrm>
            <a:custGeom>
              <a:avLst/>
              <a:gdLst/>
              <a:ahLst/>
              <a:cxnLst/>
              <a:rect l="l" t="t" r="r" b="b"/>
              <a:pathLst>
                <a:path w="338" h="197" extrusionOk="0">
                  <a:moveTo>
                    <a:pt x="338" y="0"/>
                  </a:moveTo>
                  <a:lnTo>
                    <a:pt x="1" y="57"/>
                  </a:lnTo>
                  <a:cubicBezTo>
                    <a:pt x="1" y="141"/>
                    <a:pt x="85" y="197"/>
                    <a:pt x="197" y="197"/>
                  </a:cubicBezTo>
                  <a:cubicBezTo>
                    <a:pt x="282" y="197"/>
                    <a:pt x="338" y="85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3"/>
            <p:cNvSpPr/>
            <p:nvPr/>
          </p:nvSpPr>
          <p:spPr>
            <a:xfrm>
              <a:off x="3906475" y="3132475"/>
              <a:ext cx="9850" cy="8725"/>
            </a:xfrm>
            <a:custGeom>
              <a:avLst/>
              <a:gdLst/>
              <a:ahLst/>
              <a:cxnLst/>
              <a:rect l="l" t="t" r="r" b="b"/>
              <a:pathLst>
                <a:path w="394" h="349" extrusionOk="0">
                  <a:moveTo>
                    <a:pt x="213" y="1"/>
                  </a:moveTo>
                  <a:cubicBezTo>
                    <a:pt x="199" y="1"/>
                    <a:pt x="184" y="3"/>
                    <a:pt x="169" y="6"/>
                  </a:cubicBezTo>
                  <a:cubicBezTo>
                    <a:pt x="85" y="6"/>
                    <a:pt x="1" y="91"/>
                    <a:pt x="29" y="203"/>
                  </a:cubicBezTo>
                  <a:cubicBezTo>
                    <a:pt x="29" y="276"/>
                    <a:pt x="113" y="349"/>
                    <a:pt x="190" y="349"/>
                  </a:cubicBezTo>
                  <a:cubicBezTo>
                    <a:pt x="202" y="349"/>
                    <a:pt x="214" y="347"/>
                    <a:pt x="225" y="343"/>
                  </a:cubicBezTo>
                  <a:cubicBezTo>
                    <a:pt x="310" y="343"/>
                    <a:pt x="394" y="259"/>
                    <a:pt x="366" y="147"/>
                  </a:cubicBezTo>
                  <a:cubicBezTo>
                    <a:pt x="366" y="74"/>
                    <a:pt x="303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3"/>
            <p:cNvSpPr/>
            <p:nvPr/>
          </p:nvSpPr>
          <p:spPr>
            <a:xfrm>
              <a:off x="3894550" y="3148625"/>
              <a:ext cx="9150" cy="5075"/>
            </a:xfrm>
            <a:custGeom>
              <a:avLst/>
              <a:gdLst/>
              <a:ahLst/>
              <a:cxnLst/>
              <a:rect l="l" t="t" r="r" b="b"/>
              <a:pathLst>
                <a:path w="366" h="203" extrusionOk="0">
                  <a:moveTo>
                    <a:pt x="203" y="1"/>
                  </a:moveTo>
                  <a:cubicBezTo>
                    <a:pt x="192" y="1"/>
                    <a:pt x="180" y="2"/>
                    <a:pt x="169" y="6"/>
                  </a:cubicBezTo>
                  <a:cubicBezTo>
                    <a:pt x="85" y="6"/>
                    <a:pt x="1" y="90"/>
                    <a:pt x="29" y="203"/>
                  </a:cubicBezTo>
                  <a:lnTo>
                    <a:pt x="365" y="146"/>
                  </a:lnTo>
                  <a:cubicBezTo>
                    <a:pt x="341" y="73"/>
                    <a:pt x="27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3"/>
            <p:cNvSpPr/>
            <p:nvPr/>
          </p:nvSpPr>
          <p:spPr>
            <a:xfrm>
              <a:off x="3867175" y="3152275"/>
              <a:ext cx="9150" cy="4925"/>
            </a:xfrm>
            <a:custGeom>
              <a:avLst/>
              <a:gdLst/>
              <a:ahLst/>
              <a:cxnLst/>
              <a:rect l="l" t="t" r="r" b="b"/>
              <a:pathLst>
                <a:path w="366" h="197" extrusionOk="0">
                  <a:moveTo>
                    <a:pt x="169" y="0"/>
                  </a:moveTo>
                  <a:cubicBezTo>
                    <a:pt x="57" y="28"/>
                    <a:pt x="1" y="113"/>
                    <a:pt x="1" y="197"/>
                  </a:cubicBezTo>
                  <a:lnTo>
                    <a:pt x="366" y="141"/>
                  </a:lnTo>
                  <a:cubicBezTo>
                    <a:pt x="337" y="57"/>
                    <a:pt x="253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3"/>
            <p:cNvSpPr/>
            <p:nvPr/>
          </p:nvSpPr>
          <p:spPr>
            <a:xfrm>
              <a:off x="3879100" y="313612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69" y="1"/>
                  </a:moveTo>
                  <a:cubicBezTo>
                    <a:pt x="57" y="29"/>
                    <a:pt x="1" y="113"/>
                    <a:pt x="1" y="197"/>
                  </a:cubicBezTo>
                  <a:cubicBezTo>
                    <a:pt x="29" y="310"/>
                    <a:pt x="113" y="366"/>
                    <a:pt x="197" y="366"/>
                  </a:cubicBezTo>
                  <a:cubicBezTo>
                    <a:pt x="310" y="338"/>
                    <a:pt x="366" y="253"/>
                    <a:pt x="366" y="169"/>
                  </a:cubicBezTo>
                  <a:cubicBezTo>
                    <a:pt x="338" y="57"/>
                    <a:pt x="254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3"/>
            <p:cNvSpPr/>
            <p:nvPr/>
          </p:nvSpPr>
          <p:spPr>
            <a:xfrm>
              <a:off x="3851025" y="3140200"/>
              <a:ext cx="9150" cy="8725"/>
            </a:xfrm>
            <a:custGeom>
              <a:avLst/>
              <a:gdLst/>
              <a:ahLst/>
              <a:cxnLst/>
              <a:rect l="l" t="t" r="r" b="b"/>
              <a:pathLst>
                <a:path w="366" h="349" extrusionOk="0">
                  <a:moveTo>
                    <a:pt x="203" y="1"/>
                  </a:moveTo>
                  <a:cubicBezTo>
                    <a:pt x="192" y="1"/>
                    <a:pt x="181" y="2"/>
                    <a:pt x="169" y="6"/>
                  </a:cubicBezTo>
                  <a:cubicBezTo>
                    <a:pt x="85" y="6"/>
                    <a:pt x="1" y="90"/>
                    <a:pt x="29" y="203"/>
                  </a:cubicBezTo>
                  <a:cubicBezTo>
                    <a:pt x="29" y="276"/>
                    <a:pt x="92" y="349"/>
                    <a:pt x="182" y="349"/>
                  </a:cubicBezTo>
                  <a:cubicBezTo>
                    <a:pt x="196" y="349"/>
                    <a:pt x="210" y="347"/>
                    <a:pt x="225" y="343"/>
                  </a:cubicBezTo>
                  <a:cubicBezTo>
                    <a:pt x="310" y="343"/>
                    <a:pt x="366" y="259"/>
                    <a:pt x="366" y="147"/>
                  </a:cubicBezTo>
                  <a:cubicBezTo>
                    <a:pt x="342" y="74"/>
                    <a:pt x="27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3"/>
            <p:cNvSpPr/>
            <p:nvPr/>
          </p:nvSpPr>
          <p:spPr>
            <a:xfrm>
              <a:off x="3823650" y="314385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41" y="1"/>
                  </a:moveTo>
                  <a:cubicBezTo>
                    <a:pt x="57" y="29"/>
                    <a:pt x="1" y="113"/>
                    <a:pt x="1" y="197"/>
                  </a:cubicBezTo>
                  <a:cubicBezTo>
                    <a:pt x="29" y="309"/>
                    <a:pt x="113" y="365"/>
                    <a:pt x="197" y="365"/>
                  </a:cubicBezTo>
                  <a:cubicBezTo>
                    <a:pt x="282" y="337"/>
                    <a:pt x="366" y="253"/>
                    <a:pt x="338" y="169"/>
                  </a:cubicBezTo>
                  <a:cubicBezTo>
                    <a:pt x="338" y="57"/>
                    <a:pt x="254" y="1"/>
                    <a:pt x="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3"/>
            <p:cNvSpPr/>
            <p:nvPr/>
          </p:nvSpPr>
          <p:spPr>
            <a:xfrm>
              <a:off x="3839800" y="3155775"/>
              <a:ext cx="9150" cy="4950"/>
            </a:xfrm>
            <a:custGeom>
              <a:avLst/>
              <a:gdLst/>
              <a:ahLst/>
              <a:cxnLst/>
              <a:rect l="l" t="t" r="r" b="b"/>
              <a:pathLst>
                <a:path w="366" h="198" extrusionOk="0">
                  <a:moveTo>
                    <a:pt x="169" y="1"/>
                  </a:moveTo>
                  <a:cubicBezTo>
                    <a:pt x="57" y="29"/>
                    <a:pt x="1" y="113"/>
                    <a:pt x="1" y="197"/>
                  </a:cubicBezTo>
                  <a:lnTo>
                    <a:pt x="366" y="169"/>
                  </a:lnTo>
                  <a:cubicBezTo>
                    <a:pt x="338" y="57"/>
                    <a:pt x="253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3"/>
            <p:cNvSpPr/>
            <p:nvPr/>
          </p:nvSpPr>
          <p:spPr>
            <a:xfrm>
              <a:off x="3836300" y="3131925"/>
              <a:ext cx="8450" cy="4925"/>
            </a:xfrm>
            <a:custGeom>
              <a:avLst/>
              <a:gdLst/>
              <a:ahLst/>
              <a:cxnLst/>
              <a:rect l="l" t="t" r="r" b="b"/>
              <a:pathLst>
                <a:path w="338" h="197" extrusionOk="0">
                  <a:moveTo>
                    <a:pt x="337" y="0"/>
                  </a:moveTo>
                  <a:lnTo>
                    <a:pt x="0" y="28"/>
                  </a:lnTo>
                  <a:cubicBezTo>
                    <a:pt x="0" y="141"/>
                    <a:pt x="85" y="197"/>
                    <a:pt x="197" y="197"/>
                  </a:cubicBezTo>
                  <a:cubicBezTo>
                    <a:pt x="281" y="169"/>
                    <a:pt x="337" y="84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3"/>
            <p:cNvSpPr/>
            <p:nvPr/>
          </p:nvSpPr>
          <p:spPr>
            <a:xfrm>
              <a:off x="3863675" y="3127700"/>
              <a:ext cx="9150" cy="5075"/>
            </a:xfrm>
            <a:custGeom>
              <a:avLst/>
              <a:gdLst/>
              <a:ahLst/>
              <a:cxnLst/>
              <a:rect l="l" t="t" r="r" b="b"/>
              <a:pathLst>
                <a:path w="366" h="203" extrusionOk="0">
                  <a:moveTo>
                    <a:pt x="337" y="1"/>
                  </a:moveTo>
                  <a:lnTo>
                    <a:pt x="0" y="57"/>
                  </a:lnTo>
                  <a:cubicBezTo>
                    <a:pt x="0" y="130"/>
                    <a:pt x="84" y="203"/>
                    <a:pt x="162" y="203"/>
                  </a:cubicBezTo>
                  <a:cubicBezTo>
                    <a:pt x="174" y="203"/>
                    <a:pt x="185" y="201"/>
                    <a:pt x="197" y="197"/>
                  </a:cubicBezTo>
                  <a:cubicBezTo>
                    <a:pt x="281" y="197"/>
                    <a:pt x="365" y="113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3"/>
            <p:cNvSpPr/>
            <p:nvPr/>
          </p:nvSpPr>
          <p:spPr>
            <a:xfrm>
              <a:off x="3891050" y="3124200"/>
              <a:ext cx="9150" cy="4925"/>
            </a:xfrm>
            <a:custGeom>
              <a:avLst/>
              <a:gdLst/>
              <a:ahLst/>
              <a:cxnLst/>
              <a:rect l="l" t="t" r="r" b="b"/>
              <a:pathLst>
                <a:path w="366" h="197" extrusionOk="0">
                  <a:moveTo>
                    <a:pt x="337" y="0"/>
                  </a:moveTo>
                  <a:lnTo>
                    <a:pt x="0" y="57"/>
                  </a:lnTo>
                  <a:cubicBezTo>
                    <a:pt x="28" y="141"/>
                    <a:pt x="112" y="197"/>
                    <a:pt x="197" y="197"/>
                  </a:cubicBezTo>
                  <a:cubicBezTo>
                    <a:pt x="309" y="197"/>
                    <a:pt x="365" y="85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3"/>
            <p:cNvSpPr/>
            <p:nvPr/>
          </p:nvSpPr>
          <p:spPr>
            <a:xfrm>
              <a:off x="3910700" y="3160550"/>
              <a:ext cx="9150" cy="8725"/>
            </a:xfrm>
            <a:custGeom>
              <a:avLst/>
              <a:gdLst/>
              <a:ahLst/>
              <a:cxnLst/>
              <a:rect l="l" t="t" r="r" b="b"/>
              <a:pathLst>
                <a:path w="366" h="349" extrusionOk="0">
                  <a:moveTo>
                    <a:pt x="202" y="1"/>
                  </a:moveTo>
                  <a:cubicBezTo>
                    <a:pt x="191" y="1"/>
                    <a:pt x="180" y="3"/>
                    <a:pt x="169" y="6"/>
                  </a:cubicBezTo>
                  <a:cubicBezTo>
                    <a:pt x="56" y="6"/>
                    <a:pt x="0" y="91"/>
                    <a:pt x="0" y="203"/>
                  </a:cubicBezTo>
                  <a:cubicBezTo>
                    <a:pt x="25" y="276"/>
                    <a:pt x="91" y="349"/>
                    <a:pt x="163" y="349"/>
                  </a:cubicBezTo>
                  <a:cubicBezTo>
                    <a:pt x="174" y="349"/>
                    <a:pt x="185" y="347"/>
                    <a:pt x="197" y="343"/>
                  </a:cubicBezTo>
                  <a:cubicBezTo>
                    <a:pt x="309" y="343"/>
                    <a:pt x="365" y="259"/>
                    <a:pt x="365" y="147"/>
                  </a:cubicBezTo>
                  <a:cubicBezTo>
                    <a:pt x="341" y="74"/>
                    <a:pt x="274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3"/>
            <p:cNvSpPr/>
            <p:nvPr/>
          </p:nvSpPr>
          <p:spPr>
            <a:xfrm>
              <a:off x="3898750" y="3176700"/>
              <a:ext cx="8450" cy="5075"/>
            </a:xfrm>
            <a:custGeom>
              <a:avLst/>
              <a:gdLst/>
              <a:ahLst/>
              <a:cxnLst/>
              <a:rect l="l" t="t" r="r" b="b"/>
              <a:pathLst>
                <a:path w="338" h="203" extrusionOk="0">
                  <a:moveTo>
                    <a:pt x="185" y="1"/>
                  </a:moveTo>
                  <a:cubicBezTo>
                    <a:pt x="171" y="1"/>
                    <a:pt x="156" y="2"/>
                    <a:pt x="141" y="6"/>
                  </a:cubicBezTo>
                  <a:cubicBezTo>
                    <a:pt x="57" y="6"/>
                    <a:pt x="1" y="90"/>
                    <a:pt x="1" y="203"/>
                  </a:cubicBezTo>
                  <a:lnTo>
                    <a:pt x="338" y="146"/>
                  </a:lnTo>
                  <a:cubicBezTo>
                    <a:pt x="338" y="73"/>
                    <a:pt x="275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3"/>
            <p:cNvSpPr/>
            <p:nvPr/>
          </p:nvSpPr>
          <p:spPr>
            <a:xfrm>
              <a:off x="3871400" y="3180350"/>
              <a:ext cx="8425" cy="4925"/>
            </a:xfrm>
            <a:custGeom>
              <a:avLst/>
              <a:gdLst/>
              <a:ahLst/>
              <a:cxnLst/>
              <a:rect l="l" t="t" r="r" b="b"/>
              <a:pathLst>
                <a:path w="337" h="197" extrusionOk="0">
                  <a:moveTo>
                    <a:pt x="140" y="0"/>
                  </a:moveTo>
                  <a:cubicBezTo>
                    <a:pt x="56" y="28"/>
                    <a:pt x="0" y="113"/>
                    <a:pt x="0" y="197"/>
                  </a:cubicBezTo>
                  <a:lnTo>
                    <a:pt x="337" y="141"/>
                  </a:lnTo>
                  <a:cubicBezTo>
                    <a:pt x="337" y="57"/>
                    <a:pt x="253" y="0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3"/>
            <p:cNvSpPr/>
            <p:nvPr/>
          </p:nvSpPr>
          <p:spPr>
            <a:xfrm>
              <a:off x="3882625" y="3164200"/>
              <a:ext cx="9850" cy="9150"/>
            </a:xfrm>
            <a:custGeom>
              <a:avLst/>
              <a:gdLst/>
              <a:ahLst/>
              <a:cxnLst/>
              <a:rect l="l" t="t" r="r" b="b"/>
              <a:pathLst>
                <a:path w="394" h="366" extrusionOk="0">
                  <a:moveTo>
                    <a:pt x="169" y="1"/>
                  </a:moveTo>
                  <a:cubicBezTo>
                    <a:pt x="84" y="29"/>
                    <a:pt x="0" y="113"/>
                    <a:pt x="28" y="197"/>
                  </a:cubicBezTo>
                  <a:cubicBezTo>
                    <a:pt x="28" y="309"/>
                    <a:pt x="113" y="366"/>
                    <a:pt x="225" y="366"/>
                  </a:cubicBezTo>
                  <a:cubicBezTo>
                    <a:pt x="309" y="338"/>
                    <a:pt x="393" y="253"/>
                    <a:pt x="365" y="169"/>
                  </a:cubicBezTo>
                  <a:cubicBezTo>
                    <a:pt x="365" y="57"/>
                    <a:pt x="253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3"/>
            <p:cNvSpPr/>
            <p:nvPr/>
          </p:nvSpPr>
          <p:spPr>
            <a:xfrm>
              <a:off x="3855250" y="3168275"/>
              <a:ext cx="9150" cy="8725"/>
            </a:xfrm>
            <a:custGeom>
              <a:avLst/>
              <a:gdLst/>
              <a:ahLst/>
              <a:cxnLst/>
              <a:rect l="l" t="t" r="r" b="b"/>
              <a:pathLst>
                <a:path w="366" h="349" extrusionOk="0">
                  <a:moveTo>
                    <a:pt x="202" y="1"/>
                  </a:moveTo>
                  <a:cubicBezTo>
                    <a:pt x="191" y="1"/>
                    <a:pt x="180" y="2"/>
                    <a:pt x="169" y="6"/>
                  </a:cubicBezTo>
                  <a:cubicBezTo>
                    <a:pt x="56" y="6"/>
                    <a:pt x="0" y="90"/>
                    <a:pt x="0" y="203"/>
                  </a:cubicBezTo>
                  <a:cubicBezTo>
                    <a:pt x="25" y="276"/>
                    <a:pt x="91" y="349"/>
                    <a:pt x="163" y="349"/>
                  </a:cubicBezTo>
                  <a:cubicBezTo>
                    <a:pt x="174" y="349"/>
                    <a:pt x="186" y="347"/>
                    <a:pt x="197" y="343"/>
                  </a:cubicBezTo>
                  <a:cubicBezTo>
                    <a:pt x="309" y="343"/>
                    <a:pt x="365" y="259"/>
                    <a:pt x="337" y="146"/>
                  </a:cubicBezTo>
                  <a:cubicBezTo>
                    <a:pt x="337" y="74"/>
                    <a:pt x="274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3"/>
            <p:cNvSpPr/>
            <p:nvPr/>
          </p:nvSpPr>
          <p:spPr>
            <a:xfrm>
              <a:off x="3827175" y="317192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69" y="0"/>
                  </a:moveTo>
                  <a:cubicBezTo>
                    <a:pt x="85" y="29"/>
                    <a:pt x="0" y="113"/>
                    <a:pt x="28" y="197"/>
                  </a:cubicBezTo>
                  <a:cubicBezTo>
                    <a:pt x="28" y="309"/>
                    <a:pt x="113" y="365"/>
                    <a:pt x="225" y="365"/>
                  </a:cubicBezTo>
                  <a:cubicBezTo>
                    <a:pt x="309" y="337"/>
                    <a:pt x="365" y="253"/>
                    <a:pt x="365" y="169"/>
                  </a:cubicBezTo>
                  <a:cubicBezTo>
                    <a:pt x="337" y="57"/>
                    <a:pt x="253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3"/>
            <p:cNvSpPr/>
            <p:nvPr/>
          </p:nvSpPr>
          <p:spPr>
            <a:xfrm>
              <a:off x="3843325" y="3183850"/>
              <a:ext cx="9150" cy="4950"/>
            </a:xfrm>
            <a:custGeom>
              <a:avLst/>
              <a:gdLst/>
              <a:ahLst/>
              <a:cxnLst/>
              <a:rect l="l" t="t" r="r" b="b"/>
              <a:pathLst>
                <a:path w="366" h="198" extrusionOk="0">
                  <a:moveTo>
                    <a:pt x="169" y="1"/>
                  </a:moveTo>
                  <a:cubicBezTo>
                    <a:pt x="84" y="29"/>
                    <a:pt x="0" y="113"/>
                    <a:pt x="28" y="197"/>
                  </a:cubicBezTo>
                  <a:lnTo>
                    <a:pt x="365" y="169"/>
                  </a:lnTo>
                  <a:cubicBezTo>
                    <a:pt x="365" y="57"/>
                    <a:pt x="253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3"/>
            <p:cNvSpPr/>
            <p:nvPr/>
          </p:nvSpPr>
          <p:spPr>
            <a:xfrm>
              <a:off x="3839800" y="3160000"/>
              <a:ext cx="9150" cy="4925"/>
            </a:xfrm>
            <a:custGeom>
              <a:avLst/>
              <a:gdLst/>
              <a:ahLst/>
              <a:cxnLst/>
              <a:rect l="l" t="t" r="r" b="b"/>
              <a:pathLst>
                <a:path w="366" h="197" extrusionOk="0">
                  <a:moveTo>
                    <a:pt x="366" y="0"/>
                  </a:moveTo>
                  <a:lnTo>
                    <a:pt x="1" y="28"/>
                  </a:lnTo>
                  <a:cubicBezTo>
                    <a:pt x="29" y="141"/>
                    <a:pt x="113" y="197"/>
                    <a:pt x="197" y="197"/>
                  </a:cubicBezTo>
                  <a:cubicBezTo>
                    <a:pt x="310" y="169"/>
                    <a:pt x="366" y="84"/>
                    <a:pt x="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3"/>
            <p:cNvSpPr/>
            <p:nvPr/>
          </p:nvSpPr>
          <p:spPr>
            <a:xfrm>
              <a:off x="3867175" y="3155775"/>
              <a:ext cx="9150" cy="5075"/>
            </a:xfrm>
            <a:custGeom>
              <a:avLst/>
              <a:gdLst/>
              <a:ahLst/>
              <a:cxnLst/>
              <a:rect l="l" t="t" r="r" b="b"/>
              <a:pathLst>
                <a:path w="366" h="203" extrusionOk="0">
                  <a:moveTo>
                    <a:pt x="366" y="1"/>
                  </a:moveTo>
                  <a:lnTo>
                    <a:pt x="1" y="57"/>
                  </a:lnTo>
                  <a:cubicBezTo>
                    <a:pt x="25" y="130"/>
                    <a:pt x="91" y="203"/>
                    <a:pt x="163" y="203"/>
                  </a:cubicBezTo>
                  <a:cubicBezTo>
                    <a:pt x="175" y="203"/>
                    <a:pt x="186" y="201"/>
                    <a:pt x="197" y="197"/>
                  </a:cubicBezTo>
                  <a:cubicBezTo>
                    <a:pt x="309" y="197"/>
                    <a:pt x="366" y="113"/>
                    <a:pt x="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3"/>
            <p:cNvSpPr/>
            <p:nvPr/>
          </p:nvSpPr>
          <p:spPr>
            <a:xfrm>
              <a:off x="3895250" y="3152275"/>
              <a:ext cx="8450" cy="4925"/>
            </a:xfrm>
            <a:custGeom>
              <a:avLst/>
              <a:gdLst/>
              <a:ahLst/>
              <a:cxnLst/>
              <a:rect l="l" t="t" r="r" b="b"/>
              <a:pathLst>
                <a:path w="338" h="197" extrusionOk="0">
                  <a:moveTo>
                    <a:pt x="337" y="0"/>
                  </a:moveTo>
                  <a:lnTo>
                    <a:pt x="1" y="57"/>
                  </a:lnTo>
                  <a:cubicBezTo>
                    <a:pt x="1" y="141"/>
                    <a:pt x="85" y="197"/>
                    <a:pt x="197" y="197"/>
                  </a:cubicBezTo>
                  <a:cubicBezTo>
                    <a:pt x="281" y="197"/>
                    <a:pt x="337" y="85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3"/>
            <p:cNvSpPr/>
            <p:nvPr/>
          </p:nvSpPr>
          <p:spPr>
            <a:xfrm>
              <a:off x="3914900" y="3188625"/>
              <a:ext cx="9150" cy="8725"/>
            </a:xfrm>
            <a:custGeom>
              <a:avLst/>
              <a:gdLst/>
              <a:ahLst/>
              <a:cxnLst/>
              <a:rect l="l" t="t" r="r" b="b"/>
              <a:pathLst>
                <a:path w="366" h="349" extrusionOk="0">
                  <a:moveTo>
                    <a:pt x="185" y="1"/>
                  </a:moveTo>
                  <a:cubicBezTo>
                    <a:pt x="171" y="1"/>
                    <a:pt x="156" y="3"/>
                    <a:pt x="141" y="6"/>
                  </a:cubicBezTo>
                  <a:cubicBezTo>
                    <a:pt x="57" y="6"/>
                    <a:pt x="1" y="91"/>
                    <a:pt x="1" y="203"/>
                  </a:cubicBezTo>
                  <a:cubicBezTo>
                    <a:pt x="1" y="276"/>
                    <a:pt x="85" y="349"/>
                    <a:pt x="162" y="349"/>
                  </a:cubicBezTo>
                  <a:cubicBezTo>
                    <a:pt x="174" y="349"/>
                    <a:pt x="186" y="347"/>
                    <a:pt x="197" y="343"/>
                  </a:cubicBezTo>
                  <a:cubicBezTo>
                    <a:pt x="281" y="343"/>
                    <a:pt x="366" y="259"/>
                    <a:pt x="338" y="147"/>
                  </a:cubicBezTo>
                  <a:cubicBezTo>
                    <a:pt x="338" y="74"/>
                    <a:pt x="274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3"/>
            <p:cNvSpPr/>
            <p:nvPr/>
          </p:nvSpPr>
          <p:spPr>
            <a:xfrm>
              <a:off x="3902275" y="3204775"/>
              <a:ext cx="9150" cy="5075"/>
            </a:xfrm>
            <a:custGeom>
              <a:avLst/>
              <a:gdLst/>
              <a:ahLst/>
              <a:cxnLst/>
              <a:rect l="l" t="t" r="r" b="b"/>
              <a:pathLst>
                <a:path w="366" h="203" extrusionOk="0">
                  <a:moveTo>
                    <a:pt x="202" y="1"/>
                  </a:moveTo>
                  <a:cubicBezTo>
                    <a:pt x="191" y="1"/>
                    <a:pt x="180" y="2"/>
                    <a:pt x="169" y="6"/>
                  </a:cubicBezTo>
                  <a:cubicBezTo>
                    <a:pt x="85" y="6"/>
                    <a:pt x="0" y="90"/>
                    <a:pt x="28" y="203"/>
                  </a:cubicBezTo>
                  <a:lnTo>
                    <a:pt x="365" y="146"/>
                  </a:lnTo>
                  <a:cubicBezTo>
                    <a:pt x="341" y="73"/>
                    <a:pt x="275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3"/>
            <p:cNvSpPr/>
            <p:nvPr/>
          </p:nvSpPr>
          <p:spPr>
            <a:xfrm>
              <a:off x="3874900" y="3208425"/>
              <a:ext cx="9150" cy="4925"/>
            </a:xfrm>
            <a:custGeom>
              <a:avLst/>
              <a:gdLst/>
              <a:ahLst/>
              <a:cxnLst/>
              <a:rect l="l" t="t" r="r" b="b"/>
              <a:pathLst>
                <a:path w="366" h="197" extrusionOk="0">
                  <a:moveTo>
                    <a:pt x="169" y="0"/>
                  </a:moveTo>
                  <a:cubicBezTo>
                    <a:pt x="57" y="28"/>
                    <a:pt x="0" y="113"/>
                    <a:pt x="28" y="197"/>
                  </a:cubicBezTo>
                  <a:lnTo>
                    <a:pt x="365" y="141"/>
                  </a:lnTo>
                  <a:cubicBezTo>
                    <a:pt x="337" y="57"/>
                    <a:pt x="253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3"/>
            <p:cNvSpPr/>
            <p:nvPr/>
          </p:nvSpPr>
          <p:spPr>
            <a:xfrm>
              <a:off x="3886825" y="319227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69" y="1"/>
                  </a:moveTo>
                  <a:cubicBezTo>
                    <a:pt x="57" y="29"/>
                    <a:pt x="1" y="113"/>
                    <a:pt x="1" y="197"/>
                  </a:cubicBezTo>
                  <a:cubicBezTo>
                    <a:pt x="29" y="309"/>
                    <a:pt x="113" y="366"/>
                    <a:pt x="197" y="366"/>
                  </a:cubicBezTo>
                  <a:cubicBezTo>
                    <a:pt x="310" y="338"/>
                    <a:pt x="366" y="253"/>
                    <a:pt x="366" y="169"/>
                  </a:cubicBezTo>
                  <a:cubicBezTo>
                    <a:pt x="338" y="57"/>
                    <a:pt x="253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3"/>
            <p:cNvSpPr/>
            <p:nvPr/>
          </p:nvSpPr>
          <p:spPr>
            <a:xfrm>
              <a:off x="3858750" y="3196350"/>
              <a:ext cx="9150" cy="8725"/>
            </a:xfrm>
            <a:custGeom>
              <a:avLst/>
              <a:gdLst/>
              <a:ahLst/>
              <a:cxnLst/>
              <a:rect l="l" t="t" r="r" b="b"/>
              <a:pathLst>
                <a:path w="366" h="349" extrusionOk="0">
                  <a:moveTo>
                    <a:pt x="204" y="1"/>
                  </a:moveTo>
                  <a:cubicBezTo>
                    <a:pt x="192" y="1"/>
                    <a:pt x="180" y="2"/>
                    <a:pt x="169" y="6"/>
                  </a:cubicBezTo>
                  <a:cubicBezTo>
                    <a:pt x="85" y="6"/>
                    <a:pt x="1" y="90"/>
                    <a:pt x="29" y="203"/>
                  </a:cubicBezTo>
                  <a:cubicBezTo>
                    <a:pt x="29" y="276"/>
                    <a:pt x="92" y="349"/>
                    <a:pt x="182" y="349"/>
                  </a:cubicBezTo>
                  <a:cubicBezTo>
                    <a:pt x="196" y="349"/>
                    <a:pt x="210" y="347"/>
                    <a:pt x="225" y="343"/>
                  </a:cubicBezTo>
                  <a:cubicBezTo>
                    <a:pt x="310" y="343"/>
                    <a:pt x="366" y="259"/>
                    <a:pt x="366" y="146"/>
                  </a:cubicBezTo>
                  <a:cubicBezTo>
                    <a:pt x="366" y="74"/>
                    <a:pt x="281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3"/>
            <p:cNvSpPr/>
            <p:nvPr/>
          </p:nvSpPr>
          <p:spPr>
            <a:xfrm>
              <a:off x="3831375" y="32000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41" y="0"/>
                  </a:moveTo>
                  <a:cubicBezTo>
                    <a:pt x="57" y="29"/>
                    <a:pt x="1" y="113"/>
                    <a:pt x="1" y="197"/>
                  </a:cubicBezTo>
                  <a:cubicBezTo>
                    <a:pt x="29" y="309"/>
                    <a:pt x="113" y="365"/>
                    <a:pt x="197" y="365"/>
                  </a:cubicBezTo>
                  <a:cubicBezTo>
                    <a:pt x="310" y="337"/>
                    <a:pt x="366" y="253"/>
                    <a:pt x="338" y="169"/>
                  </a:cubicBezTo>
                  <a:cubicBezTo>
                    <a:pt x="338" y="57"/>
                    <a:pt x="253" y="0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3"/>
            <p:cNvSpPr/>
            <p:nvPr/>
          </p:nvSpPr>
          <p:spPr>
            <a:xfrm>
              <a:off x="3847525" y="3211925"/>
              <a:ext cx="9150" cy="4950"/>
            </a:xfrm>
            <a:custGeom>
              <a:avLst/>
              <a:gdLst/>
              <a:ahLst/>
              <a:cxnLst/>
              <a:rect l="l" t="t" r="r" b="b"/>
              <a:pathLst>
                <a:path w="366" h="198" extrusionOk="0">
                  <a:moveTo>
                    <a:pt x="169" y="1"/>
                  </a:moveTo>
                  <a:cubicBezTo>
                    <a:pt x="57" y="29"/>
                    <a:pt x="1" y="113"/>
                    <a:pt x="1" y="197"/>
                  </a:cubicBezTo>
                  <a:lnTo>
                    <a:pt x="365" y="169"/>
                  </a:lnTo>
                  <a:cubicBezTo>
                    <a:pt x="337" y="57"/>
                    <a:pt x="253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3"/>
            <p:cNvSpPr/>
            <p:nvPr/>
          </p:nvSpPr>
          <p:spPr>
            <a:xfrm>
              <a:off x="3844025" y="3188075"/>
              <a:ext cx="8450" cy="4925"/>
            </a:xfrm>
            <a:custGeom>
              <a:avLst/>
              <a:gdLst/>
              <a:ahLst/>
              <a:cxnLst/>
              <a:rect l="l" t="t" r="r" b="b"/>
              <a:pathLst>
                <a:path w="338" h="197" extrusionOk="0">
                  <a:moveTo>
                    <a:pt x="337" y="0"/>
                  </a:moveTo>
                  <a:lnTo>
                    <a:pt x="0" y="28"/>
                  </a:lnTo>
                  <a:cubicBezTo>
                    <a:pt x="0" y="141"/>
                    <a:pt x="84" y="197"/>
                    <a:pt x="197" y="197"/>
                  </a:cubicBezTo>
                  <a:cubicBezTo>
                    <a:pt x="281" y="169"/>
                    <a:pt x="337" y="84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3"/>
            <p:cNvSpPr/>
            <p:nvPr/>
          </p:nvSpPr>
          <p:spPr>
            <a:xfrm>
              <a:off x="3871400" y="3183850"/>
              <a:ext cx="9125" cy="5075"/>
            </a:xfrm>
            <a:custGeom>
              <a:avLst/>
              <a:gdLst/>
              <a:ahLst/>
              <a:cxnLst/>
              <a:rect l="l" t="t" r="r" b="b"/>
              <a:pathLst>
                <a:path w="365" h="203" extrusionOk="0">
                  <a:moveTo>
                    <a:pt x="337" y="1"/>
                  </a:moveTo>
                  <a:lnTo>
                    <a:pt x="0" y="57"/>
                  </a:lnTo>
                  <a:cubicBezTo>
                    <a:pt x="0" y="130"/>
                    <a:pt x="84" y="203"/>
                    <a:pt x="162" y="203"/>
                  </a:cubicBezTo>
                  <a:cubicBezTo>
                    <a:pt x="173" y="203"/>
                    <a:pt x="185" y="201"/>
                    <a:pt x="197" y="197"/>
                  </a:cubicBezTo>
                  <a:cubicBezTo>
                    <a:pt x="281" y="197"/>
                    <a:pt x="365" y="113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3"/>
            <p:cNvSpPr/>
            <p:nvPr/>
          </p:nvSpPr>
          <p:spPr>
            <a:xfrm>
              <a:off x="3898750" y="3180350"/>
              <a:ext cx="9150" cy="4925"/>
            </a:xfrm>
            <a:custGeom>
              <a:avLst/>
              <a:gdLst/>
              <a:ahLst/>
              <a:cxnLst/>
              <a:rect l="l" t="t" r="r" b="b"/>
              <a:pathLst>
                <a:path w="366" h="197" extrusionOk="0">
                  <a:moveTo>
                    <a:pt x="338" y="0"/>
                  </a:moveTo>
                  <a:lnTo>
                    <a:pt x="1" y="57"/>
                  </a:lnTo>
                  <a:cubicBezTo>
                    <a:pt x="29" y="141"/>
                    <a:pt x="113" y="197"/>
                    <a:pt x="197" y="197"/>
                  </a:cubicBezTo>
                  <a:cubicBezTo>
                    <a:pt x="310" y="197"/>
                    <a:pt x="366" y="85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3"/>
            <p:cNvSpPr/>
            <p:nvPr/>
          </p:nvSpPr>
          <p:spPr>
            <a:xfrm>
              <a:off x="3918425" y="3216700"/>
              <a:ext cx="9150" cy="8725"/>
            </a:xfrm>
            <a:custGeom>
              <a:avLst/>
              <a:gdLst/>
              <a:ahLst/>
              <a:cxnLst/>
              <a:rect l="l" t="t" r="r" b="b"/>
              <a:pathLst>
                <a:path w="366" h="349" extrusionOk="0">
                  <a:moveTo>
                    <a:pt x="202" y="1"/>
                  </a:moveTo>
                  <a:cubicBezTo>
                    <a:pt x="191" y="1"/>
                    <a:pt x="180" y="3"/>
                    <a:pt x="168" y="6"/>
                  </a:cubicBezTo>
                  <a:cubicBezTo>
                    <a:pt x="56" y="6"/>
                    <a:pt x="0" y="91"/>
                    <a:pt x="0" y="203"/>
                  </a:cubicBezTo>
                  <a:cubicBezTo>
                    <a:pt x="24" y="276"/>
                    <a:pt x="91" y="349"/>
                    <a:pt x="163" y="349"/>
                  </a:cubicBezTo>
                  <a:cubicBezTo>
                    <a:pt x="174" y="349"/>
                    <a:pt x="185" y="347"/>
                    <a:pt x="197" y="343"/>
                  </a:cubicBezTo>
                  <a:cubicBezTo>
                    <a:pt x="309" y="343"/>
                    <a:pt x="365" y="259"/>
                    <a:pt x="365" y="147"/>
                  </a:cubicBezTo>
                  <a:cubicBezTo>
                    <a:pt x="341" y="74"/>
                    <a:pt x="274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3"/>
            <p:cNvSpPr/>
            <p:nvPr/>
          </p:nvSpPr>
          <p:spPr>
            <a:xfrm>
              <a:off x="3906475" y="3232850"/>
              <a:ext cx="8450" cy="5075"/>
            </a:xfrm>
            <a:custGeom>
              <a:avLst/>
              <a:gdLst/>
              <a:ahLst/>
              <a:cxnLst/>
              <a:rect l="l" t="t" r="r" b="b"/>
              <a:pathLst>
                <a:path w="338" h="203" extrusionOk="0">
                  <a:moveTo>
                    <a:pt x="203" y="0"/>
                  </a:moveTo>
                  <a:cubicBezTo>
                    <a:pt x="192" y="0"/>
                    <a:pt x="181" y="2"/>
                    <a:pt x="169" y="6"/>
                  </a:cubicBezTo>
                  <a:cubicBezTo>
                    <a:pt x="57" y="6"/>
                    <a:pt x="1" y="90"/>
                    <a:pt x="1" y="203"/>
                  </a:cubicBezTo>
                  <a:lnTo>
                    <a:pt x="338" y="146"/>
                  </a:lnTo>
                  <a:cubicBezTo>
                    <a:pt x="338" y="73"/>
                    <a:pt x="275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3"/>
            <p:cNvSpPr/>
            <p:nvPr/>
          </p:nvSpPr>
          <p:spPr>
            <a:xfrm>
              <a:off x="3879100" y="3236500"/>
              <a:ext cx="8450" cy="4925"/>
            </a:xfrm>
            <a:custGeom>
              <a:avLst/>
              <a:gdLst/>
              <a:ahLst/>
              <a:cxnLst/>
              <a:rect l="l" t="t" r="r" b="b"/>
              <a:pathLst>
                <a:path w="338" h="197" extrusionOk="0">
                  <a:moveTo>
                    <a:pt x="141" y="0"/>
                  </a:moveTo>
                  <a:cubicBezTo>
                    <a:pt x="57" y="28"/>
                    <a:pt x="1" y="113"/>
                    <a:pt x="1" y="197"/>
                  </a:cubicBezTo>
                  <a:lnTo>
                    <a:pt x="338" y="141"/>
                  </a:lnTo>
                  <a:cubicBezTo>
                    <a:pt x="338" y="57"/>
                    <a:pt x="254" y="0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3"/>
            <p:cNvSpPr/>
            <p:nvPr/>
          </p:nvSpPr>
          <p:spPr>
            <a:xfrm>
              <a:off x="3890350" y="3220350"/>
              <a:ext cx="9850" cy="9150"/>
            </a:xfrm>
            <a:custGeom>
              <a:avLst/>
              <a:gdLst/>
              <a:ahLst/>
              <a:cxnLst/>
              <a:rect l="l" t="t" r="r" b="b"/>
              <a:pathLst>
                <a:path w="394" h="366" extrusionOk="0">
                  <a:moveTo>
                    <a:pt x="169" y="1"/>
                  </a:moveTo>
                  <a:cubicBezTo>
                    <a:pt x="84" y="29"/>
                    <a:pt x="0" y="113"/>
                    <a:pt x="28" y="197"/>
                  </a:cubicBezTo>
                  <a:cubicBezTo>
                    <a:pt x="28" y="309"/>
                    <a:pt x="112" y="366"/>
                    <a:pt x="225" y="366"/>
                  </a:cubicBezTo>
                  <a:cubicBezTo>
                    <a:pt x="309" y="338"/>
                    <a:pt x="393" y="253"/>
                    <a:pt x="365" y="169"/>
                  </a:cubicBezTo>
                  <a:cubicBezTo>
                    <a:pt x="365" y="57"/>
                    <a:pt x="281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3"/>
            <p:cNvSpPr/>
            <p:nvPr/>
          </p:nvSpPr>
          <p:spPr>
            <a:xfrm>
              <a:off x="3862975" y="3224425"/>
              <a:ext cx="9150" cy="8725"/>
            </a:xfrm>
            <a:custGeom>
              <a:avLst/>
              <a:gdLst/>
              <a:ahLst/>
              <a:cxnLst/>
              <a:rect l="l" t="t" r="r" b="b"/>
              <a:pathLst>
                <a:path w="366" h="349" extrusionOk="0">
                  <a:moveTo>
                    <a:pt x="202" y="1"/>
                  </a:moveTo>
                  <a:cubicBezTo>
                    <a:pt x="191" y="1"/>
                    <a:pt x="180" y="2"/>
                    <a:pt x="169" y="6"/>
                  </a:cubicBezTo>
                  <a:cubicBezTo>
                    <a:pt x="56" y="6"/>
                    <a:pt x="0" y="90"/>
                    <a:pt x="0" y="203"/>
                  </a:cubicBezTo>
                  <a:cubicBezTo>
                    <a:pt x="24" y="276"/>
                    <a:pt x="91" y="349"/>
                    <a:pt x="163" y="349"/>
                  </a:cubicBezTo>
                  <a:cubicBezTo>
                    <a:pt x="174" y="349"/>
                    <a:pt x="185" y="347"/>
                    <a:pt x="197" y="343"/>
                  </a:cubicBezTo>
                  <a:cubicBezTo>
                    <a:pt x="309" y="343"/>
                    <a:pt x="365" y="259"/>
                    <a:pt x="365" y="146"/>
                  </a:cubicBezTo>
                  <a:cubicBezTo>
                    <a:pt x="341" y="74"/>
                    <a:pt x="274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3"/>
            <p:cNvSpPr/>
            <p:nvPr/>
          </p:nvSpPr>
          <p:spPr>
            <a:xfrm>
              <a:off x="3834900" y="322807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69" y="0"/>
                  </a:moveTo>
                  <a:cubicBezTo>
                    <a:pt x="84" y="29"/>
                    <a:pt x="0" y="113"/>
                    <a:pt x="28" y="197"/>
                  </a:cubicBezTo>
                  <a:cubicBezTo>
                    <a:pt x="28" y="309"/>
                    <a:pt x="112" y="365"/>
                    <a:pt x="225" y="365"/>
                  </a:cubicBezTo>
                  <a:cubicBezTo>
                    <a:pt x="309" y="337"/>
                    <a:pt x="365" y="253"/>
                    <a:pt x="365" y="169"/>
                  </a:cubicBezTo>
                  <a:cubicBezTo>
                    <a:pt x="337" y="57"/>
                    <a:pt x="253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3"/>
            <p:cNvSpPr/>
            <p:nvPr/>
          </p:nvSpPr>
          <p:spPr>
            <a:xfrm>
              <a:off x="3851025" y="3240000"/>
              <a:ext cx="9150" cy="4950"/>
            </a:xfrm>
            <a:custGeom>
              <a:avLst/>
              <a:gdLst/>
              <a:ahLst/>
              <a:cxnLst/>
              <a:rect l="l" t="t" r="r" b="b"/>
              <a:pathLst>
                <a:path w="366" h="198" extrusionOk="0">
                  <a:moveTo>
                    <a:pt x="169" y="1"/>
                  </a:moveTo>
                  <a:cubicBezTo>
                    <a:pt x="85" y="29"/>
                    <a:pt x="1" y="113"/>
                    <a:pt x="29" y="197"/>
                  </a:cubicBezTo>
                  <a:lnTo>
                    <a:pt x="366" y="169"/>
                  </a:lnTo>
                  <a:cubicBezTo>
                    <a:pt x="366" y="57"/>
                    <a:pt x="254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3"/>
            <p:cNvSpPr/>
            <p:nvPr/>
          </p:nvSpPr>
          <p:spPr>
            <a:xfrm>
              <a:off x="3847525" y="3216150"/>
              <a:ext cx="9150" cy="4925"/>
            </a:xfrm>
            <a:custGeom>
              <a:avLst/>
              <a:gdLst/>
              <a:ahLst/>
              <a:cxnLst/>
              <a:rect l="l" t="t" r="r" b="b"/>
              <a:pathLst>
                <a:path w="366" h="197" extrusionOk="0">
                  <a:moveTo>
                    <a:pt x="365" y="0"/>
                  </a:moveTo>
                  <a:lnTo>
                    <a:pt x="1" y="28"/>
                  </a:lnTo>
                  <a:cubicBezTo>
                    <a:pt x="29" y="141"/>
                    <a:pt x="113" y="197"/>
                    <a:pt x="197" y="197"/>
                  </a:cubicBezTo>
                  <a:cubicBezTo>
                    <a:pt x="309" y="169"/>
                    <a:pt x="365" y="84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3"/>
            <p:cNvSpPr/>
            <p:nvPr/>
          </p:nvSpPr>
          <p:spPr>
            <a:xfrm>
              <a:off x="3875600" y="3211925"/>
              <a:ext cx="8450" cy="5075"/>
            </a:xfrm>
            <a:custGeom>
              <a:avLst/>
              <a:gdLst/>
              <a:ahLst/>
              <a:cxnLst/>
              <a:rect l="l" t="t" r="r" b="b"/>
              <a:pathLst>
                <a:path w="338" h="203" extrusionOk="0">
                  <a:moveTo>
                    <a:pt x="337" y="1"/>
                  </a:moveTo>
                  <a:lnTo>
                    <a:pt x="0" y="57"/>
                  </a:lnTo>
                  <a:cubicBezTo>
                    <a:pt x="0" y="130"/>
                    <a:pt x="64" y="203"/>
                    <a:pt x="135" y="203"/>
                  </a:cubicBezTo>
                  <a:cubicBezTo>
                    <a:pt x="146" y="203"/>
                    <a:pt x="158" y="201"/>
                    <a:pt x="169" y="197"/>
                  </a:cubicBezTo>
                  <a:cubicBezTo>
                    <a:pt x="281" y="197"/>
                    <a:pt x="337" y="113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3"/>
            <p:cNvSpPr/>
            <p:nvPr/>
          </p:nvSpPr>
          <p:spPr>
            <a:xfrm>
              <a:off x="3902975" y="3208425"/>
              <a:ext cx="8450" cy="4925"/>
            </a:xfrm>
            <a:custGeom>
              <a:avLst/>
              <a:gdLst/>
              <a:ahLst/>
              <a:cxnLst/>
              <a:rect l="l" t="t" r="r" b="b"/>
              <a:pathLst>
                <a:path w="338" h="197" extrusionOk="0">
                  <a:moveTo>
                    <a:pt x="337" y="0"/>
                  </a:moveTo>
                  <a:lnTo>
                    <a:pt x="0" y="57"/>
                  </a:lnTo>
                  <a:cubicBezTo>
                    <a:pt x="0" y="141"/>
                    <a:pt x="85" y="197"/>
                    <a:pt x="197" y="197"/>
                  </a:cubicBezTo>
                  <a:cubicBezTo>
                    <a:pt x="281" y="197"/>
                    <a:pt x="337" y="85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3"/>
            <p:cNvSpPr/>
            <p:nvPr/>
          </p:nvSpPr>
          <p:spPr>
            <a:xfrm>
              <a:off x="3922625" y="324492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41" y="0"/>
                  </a:moveTo>
                  <a:cubicBezTo>
                    <a:pt x="57" y="28"/>
                    <a:pt x="0" y="113"/>
                    <a:pt x="0" y="197"/>
                  </a:cubicBezTo>
                  <a:cubicBezTo>
                    <a:pt x="0" y="309"/>
                    <a:pt x="113" y="365"/>
                    <a:pt x="197" y="365"/>
                  </a:cubicBezTo>
                  <a:cubicBezTo>
                    <a:pt x="281" y="337"/>
                    <a:pt x="365" y="253"/>
                    <a:pt x="337" y="169"/>
                  </a:cubicBezTo>
                  <a:cubicBezTo>
                    <a:pt x="337" y="56"/>
                    <a:pt x="253" y="0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3"/>
            <p:cNvSpPr/>
            <p:nvPr/>
          </p:nvSpPr>
          <p:spPr>
            <a:xfrm>
              <a:off x="3910000" y="3261050"/>
              <a:ext cx="9150" cy="4950"/>
            </a:xfrm>
            <a:custGeom>
              <a:avLst/>
              <a:gdLst/>
              <a:ahLst/>
              <a:cxnLst/>
              <a:rect l="l" t="t" r="r" b="b"/>
              <a:pathLst>
                <a:path w="366" h="198" extrusionOk="0">
                  <a:moveTo>
                    <a:pt x="169" y="1"/>
                  </a:moveTo>
                  <a:cubicBezTo>
                    <a:pt x="84" y="29"/>
                    <a:pt x="0" y="113"/>
                    <a:pt x="28" y="198"/>
                  </a:cubicBezTo>
                  <a:lnTo>
                    <a:pt x="365" y="169"/>
                  </a:lnTo>
                  <a:cubicBezTo>
                    <a:pt x="337" y="57"/>
                    <a:pt x="253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3"/>
            <p:cNvSpPr/>
            <p:nvPr/>
          </p:nvSpPr>
          <p:spPr>
            <a:xfrm>
              <a:off x="3882625" y="3264575"/>
              <a:ext cx="9150" cy="4925"/>
            </a:xfrm>
            <a:custGeom>
              <a:avLst/>
              <a:gdLst/>
              <a:ahLst/>
              <a:cxnLst/>
              <a:rect l="l" t="t" r="r" b="b"/>
              <a:pathLst>
                <a:path w="366" h="197" extrusionOk="0">
                  <a:moveTo>
                    <a:pt x="169" y="0"/>
                  </a:moveTo>
                  <a:cubicBezTo>
                    <a:pt x="56" y="28"/>
                    <a:pt x="0" y="113"/>
                    <a:pt x="0" y="197"/>
                  </a:cubicBezTo>
                  <a:lnTo>
                    <a:pt x="365" y="169"/>
                  </a:lnTo>
                  <a:cubicBezTo>
                    <a:pt x="337" y="57"/>
                    <a:pt x="253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3"/>
            <p:cNvSpPr/>
            <p:nvPr/>
          </p:nvSpPr>
          <p:spPr>
            <a:xfrm>
              <a:off x="3894550" y="324842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69" y="1"/>
                  </a:moveTo>
                  <a:cubicBezTo>
                    <a:pt x="57" y="29"/>
                    <a:pt x="1" y="113"/>
                    <a:pt x="1" y="197"/>
                  </a:cubicBezTo>
                  <a:cubicBezTo>
                    <a:pt x="29" y="309"/>
                    <a:pt x="113" y="366"/>
                    <a:pt x="197" y="366"/>
                  </a:cubicBezTo>
                  <a:cubicBezTo>
                    <a:pt x="309" y="338"/>
                    <a:pt x="365" y="253"/>
                    <a:pt x="365" y="169"/>
                  </a:cubicBezTo>
                  <a:cubicBezTo>
                    <a:pt x="337" y="57"/>
                    <a:pt x="253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3"/>
            <p:cNvSpPr/>
            <p:nvPr/>
          </p:nvSpPr>
          <p:spPr>
            <a:xfrm>
              <a:off x="3866475" y="3252500"/>
              <a:ext cx="9150" cy="8575"/>
            </a:xfrm>
            <a:custGeom>
              <a:avLst/>
              <a:gdLst/>
              <a:ahLst/>
              <a:cxnLst/>
              <a:rect l="l" t="t" r="r" b="b"/>
              <a:pathLst>
                <a:path w="366" h="343" extrusionOk="0">
                  <a:moveTo>
                    <a:pt x="203" y="1"/>
                  </a:moveTo>
                  <a:cubicBezTo>
                    <a:pt x="192" y="1"/>
                    <a:pt x="180" y="2"/>
                    <a:pt x="169" y="6"/>
                  </a:cubicBezTo>
                  <a:cubicBezTo>
                    <a:pt x="85" y="6"/>
                    <a:pt x="1" y="90"/>
                    <a:pt x="29" y="203"/>
                  </a:cubicBezTo>
                  <a:cubicBezTo>
                    <a:pt x="29" y="287"/>
                    <a:pt x="113" y="343"/>
                    <a:pt x="225" y="343"/>
                  </a:cubicBezTo>
                  <a:cubicBezTo>
                    <a:pt x="309" y="343"/>
                    <a:pt x="365" y="231"/>
                    <a:pt x="365" y="146"/>
                  </a:cubicBezTo>
                  <a:cubicBezTo>
                    <a:pt x="341" y="74"/>
                    <a:pt x="27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3"/>
            <p:cNvSpPr/>
            <p:nvPr/>
          </p:nvSpPr>
          <p:spPr>
            <a:xfrm>
              <a:off x="3839100" y="3256150"/>
              <a:ext cx="9150" cy="8575"/>
            </a:xfrm>
            <a:custGeom>
              <a:avLst/>
              <a:gdLst/>
              <a:ahLst/>
              <a:cxnLst/>
              <a:rect l="l" t="t" r="r" b="b"/>
              <a:pathLst>
                <a:path w="366" h="343" extrusionOk="0">
                  <a:moveTo>
                    <a:pt x="141" y="0"/>
                  </a:moveTo>
                  <a:cubicBezTo>
                    <a:pt x="57" y="0"/>
                    <a:pt x="1" y="113"/>
                    <a:pt x="1" y="197"/>
                  </a:cubicBezTo>
                  <a:cubicBezTo>
                    <a:pt x="25" y="270"/>
                    <a:pt x="91" y="343"/>
                    <a:pt x="163" y="343"/>
                  </a:cubicBezTo>
                  <a:cubicBezTo>
                    <a:pt x="175" y="343"/>
                    <a:pt x="186" y="341"/>
                    <a:pt x="197" y="337"/>
                  </a:cubicBezTo>
                  <a:cubicBezTo>
                    <a:pt x="281" y="337"/>
                    <a:pt x="366" y="253"/>
                    <a:pt x="338" y="141"/>
                  </a:cubicBezTo>
                  <a:cubicBezTo>
                    <a:pt x="338" y="57"/>
                    <a:pt x="253" y="0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3"/>
            <p:cNvSpPr/>
            <p:nvPr/>
          </p:nvSpPr>
          <p:spPr>
            <a:xfrm>
              <a:off x="3855250" y="3268075"/>
              <a:ext cx="8450" cy="4950"/>
            </a:xfrm>
            <a:custGeom>
              <a:avLst/>
              <a:gdLst/>
              <a:ahLst/>
              <a:cxnLst/>
              <a:rect l="l" t="t" r="r" b="b"/>
              <a:pathLst>
                <a:path w="338" h="198" extrusionOk="0">
                  <a:moveTo>
                    <a:pt x="141" y="1"/>
                  </a:moveTo>
                  <a:cubicBezTo>
                    <a:pt x="56" y="1"/>
                    <a:pt x="0" y="113"/>
                    <a:pt x="0" y="197"/>
                  </a:cubicBezTo>
                  <a:lnTo>
                    <a:pt x="337" y="141"/>
                  </a:lnTo>
                  <a:cubicBezTo>
                    <a:pt x="337" y="57"/>
                    <a:pt x="253" y="1"/>
                    <a:pt x="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3"/>
            <p:cNvSpPr/>
            <p:nvPr/>
          </p:nvSpPr>
          <p:spPr>
            <a:xfrm>
              <a:off x="3851725" y="3244225"/>
              <a:ext cx="8450" cy="4925"/>
            </a:xfrm>
            <a:custGeom>
              <a:avLst/>
              <a:gdLst/>
              <a:ahLst/>
              <a:cxnLst/>
              <a:rect l="l" t="t" r="r" b="b"/>
              <a:pathLst>
                <a:path w="338" h="197" extrusionOk="0">
                  <a:moveTo>
                    <a:pt x="338" y="0"/>
                  </a:moveTo>
                  <a:lnTo>
                    <a:pt x="1" y="28"/>
                  </a:lnTo>
                  <a:cubicBezTo>
                    <a:pt x="1" y="141"/>
                    <a:pt x="85" y="197"/>
                    <a:pt x="197" y="197"/>
                  </a:cubicBezTo>
                  <a:cubicBezTo>
                    <a:pt x="282" y="169"/>
                    <a:pt x="338" y="84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3"/>
            <p:cNvSpPr/>
            <p:nvPr/>
          </p:nvSpPr>
          <p:spPr>
            <a:xfrm>
              <a:off x="3879100" y="3240000"/>
              <a:ext cx="9150" cy="5075"/>
            </a:xfrm>
            <a:custGeom>
              <a:avLst/>
              <a:gdLst/>
              <a:ahLst/>
              <a:cxnLst/>
              <a:rect l="l" t="t" r="r" b="b"/>
              <a:pathLst>
                <a:path w="366" h="203" extrusionOk="0">
                  <a:moveTo>
                    <a:pt x="338" y="1"/>
                  </a:moveTo>
                  <a:lnTo>
                    <a:pt x="1" y="57"/>
                  </a:lnTo>
                  <a:cubicBezTo>
                    <a:pt x="25" y="130"/>
                    <a:pt x="92" y="203"/>
                    <a:pt x="164" y="203"/>
                  </a:cubicBezTo>
                  <a:cubicBezTo>
                    <a:pt x="175" y="203"/>
                    <a:pt x="186" y="201"/>
                    <a:pt x="197" y="197"/>
                  </a:cubicBezTo>
                  <a:cubicBezTo>
                    <a:pt x="282" y="197"/>
                    <a:pt x="366" y="113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3"/>
            <p:cNvSpPr/>
            <p:nvPr/>
          </p:nvSpPr>
          <p:spPr>
            <a:xfrm>
              <a:off x="3906475" y="3236500"/>
              <a:ext cx="9150" cy="5075"/>
            </a:xfrm>
            <a:custGeom>
              <a:avLst/>
              <a:gdLst/>
              <a:ahLst/>
              <a:cxnLst/>
              <a:rect l="l" t="t" r="r" b="b"/>
              <a:pathLst>
                <a:path w="366" h="203" extrusionOk="0">
                  <a:moveTo>
                    <a:pt x="338" y="0"/>
                  </a:moveTo>
                  <a:lnTo>
                    <a:pt x="1" y="57"/>
                  </a:lnTo>
                  <a:cubicBezTo>
                    <a:pt x="25" y="129"/>
                    <a:pt x="92" y="202"/>
                    <a:pt x="164" y="202"/>
                  </a:cubicBezTo>
                  <a:cubicBezTo>
                    <a:pt x="175" y="202"/>
                    <a:pt x="186" y="201"/>
                    <a:pt x="197" y="197"/>
                  </a:cubicBezTo>
                  <a:cubicBezTo>
                    <a:pt x="310" y="197"/>
                    <a:pt x="366" y="85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3"/>
            <p:cNvSpPr/>
            <p:nvPr/>
          </p:nvSpPr>
          <p:spPr>
            <a:xfrm>
              <a:off x="3926125" y="3273700"/>
              <a:ext cx="9150" cy="9275"/>
            </a:xfrm>
            <a:custGeom>
              <a:avLst/>
              <a:gdLst/>
              <a:ahLst/>
              <a:cxnLst/>
              <a:rect l="l" t="t" r="r" b="b"/>
              <a:pathLst>
                <a:path w="366" h="371" extrusionOk="0">
                  <a:moveTo>
                    <a:pt x="141" y="0"/>
                  </a:moveTo>
                  <a:cubicBezTo>
                    <a:pt x="57" y="28"/>
                    <a:pt x="1" y="113"/>
                    <a:pt x="1" y="197"/>
                  </a:cubicBezTo>
                  <a:cubicBezTo>
                    <a:pt x="1" y="294"/>
                    <a:pt x="64" y="371"/>
                    <a:pt x="155" y="371"/>
                  </a:cubicBezTo>
                  <a:cubicBezTo>
                    <a:pt x="168" y="371"/>
                    <a:pt x="183" y="369"/>
                    <a:pt x="197" y="365"/>
                  </a:cubicBezTo>
                  <a:cubicBezTo>
                    <a:pt x="282" y="365"/>
                    <a:pt x="366" y="281"/>
                    <a:pt x="338" y="169"/>
                  </a:cubicBezTo>
                  <a:cubicBezTo>
                    <a:pt x="338" y="85"/>
                    <a:pt x="254" y="0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3"/>
            <p:cNvSpPr/>
            <p:nvPr/>
          </p:nvSpPr>
          <p:spPr>
            <a:xfrm>
              <a:off x="3913500" y="3289850"/>
              <a:ext cx="8450" cy="4925"/>
            </a:xfrm>
            <a:custGeom>
              <a:avLst/>
              <a:gdLst/>
              <a:ahLst/>
              <a:cxnLst/>
              <a:rect l="l" t="t" r="r" b="b"/>
              <a:pathLst>
                <a:path w="338" h="197" extrusionOk="0">
                  <a:moveTo>
                    <a:pt x="169" y="0"/>
                  </a:moveTo>
                  <a:cubicBezTo>
                    <a:pt x="57" y="28"/>
                    <a:pt x="1" y="112"/>
                    <a:pt x="1" y="197"/>
                  </a:cubicBezTo>
                  <a:lnTo>
                    <a:pt x="337" y="169"/>
                  </a:lnTo>
                  <a:cubicBezTo>
                    <a:pt x="337" y="84"/>
                    <a:pt x="253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3"/>
            <p:cNvSpPr/>
            <p:nvPr/>
          </p:nvSpPr>
          <p:spPr>
            <a:xfrm>
              <a:off x="3885425" y="3292650"/>
              <a:ext cx="9150" cy="4925"/>
            </a:xfrm>
            <a:custGeom>
              <a:avLst/>
              <a:gdLst/>
              <a:ahLst/>
              <a:cxnLst/>
              <a:rect l="l" t="t" r="r" b="b"/>
              <a:pathLst>
                <a:path w="366" h="197" extrusionOk="0">
                  <a:moveTo>
                    <a:pt x="169" y="0"/>
                  </a:moveTo>
                  <a:cubicBezTo>
                    <a:pt x="85" y="28"/>
                    <a:pt x="1" y="113"/>
                    <a:pt x="29" y="197"/>
                  </a:cubicBezTo>
                  <a:lnTo>
                    <a:pt x="366" y="169"/>
                  </a:lnTo>
                  <a:cubicBezTo>
                    <a:pt x="366" y="57"/>
                    <a:pt x="281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3"/>
            <p:cNvSpPr/>
            <p:nvPr/>
          </p:nvSpPr>
          <p:spPr>
            <a:xfrm>
              <a:off x="3898050" y="3277075"/>
              <a:ext cx="9150" cy="8725"/>
            </a:xfrm>
            <a:custGeom>
              <a:avLst/>
              <a:gdLst/>
              <a:ahLst/>
              <a:cxnLst/>
              <a:rect l="l" t="t" r="r" b="b"/>
              <a:pathLst>
                <a:path w="366" h="349" extrusionOk="0">
                  <a:moveTo>
                    <a:pt x="203" y="0"/>
                  </a:moveTo>
                  <a:cubicBezTo>
                    <a:pt x="192" y="0"/>
                    <a:pt x="181" y="2"/>
                    <a:pt x="169" y="6"/>
                  </a:cubicBezTo>
                  <a:cubicBezTo>
                    <a:pt x="57" y="6"/>
                    <a:pt x="1" y="90"/>
                    <a:pt x="1" y="202"/>
                  </a:cubicBezTo>
                  <a:cubicBezTo>
                    <a:pt x="25" y="275"/>
                    <a:pt x="92" y="348"/>
                    <a:pt x="164" y="348"/>
                  </a:cubicBezTo>
                  <a:cubicBezTo>
                    <a:pt x="175" y="348"/>
                    <a:pt x="186" y="346"/>
                    <a:pt x="197" y="343"/>
                  </a:cubicBezTo>
                  <a:cubicBezTo>
                    <a:pt x="282" y="343"/>
                    <a:pt x="366" y="258"/>
                    <a:pt x="366" y="146"/>
                  </a:cubicBezTo>
                  <a:cubicBezTo>
                    <a:pt x="342" y="73"/>
                    <a:pt x="275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3"/>
            <p:cNvSpPr/>
            <p:nvPr/>
          </p:nvSpPr>
          <p:spPr>
            <a:xfrm>
              <a:off x="3869975" y="3280025"/>
              <a:ext cx="9150" cy="9125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69" y="0"/>
                  </a:moveTo>
                  <a:cubicBezTo>
                    <a:pt x="85" y="28"/>
                    <a:pt x="1" y="112"/>
                    <a:pt x="29" y="197"/>
                  </a:cubicBezTo>
                  <a:cubicBezTo>
                    <a:pt x="29" y="281"/>
                    <a:pt x="113" y="365"/>
                    <a:pt x="197" y="365"/>
                  </a:cubicBezTo>
                  <a:cubicBezTo>
                    <a:pt x="310" y="337"/>
                    <a:pt x="366" y="253"/>
                    <a:pt x="366" y="168"/>
                  </a:cubicBezTo>
                  <a:cubicBezTo>
                    <a:pt x="338" y="56"/>
                    <a:pt x="254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3"/>
            <p:cNvSpPr/>
            <p:nvPr/>
          </p:nvSpPr>
          <p:spPr>
            <a:xfrm>
              <a:off x="3841900" y="3283375"/>
              <a:ext cx="9150" cy="8600"/>
            </a:xfrm>
            <a:custGeom>
              <a:avLst/>
              <a:gdLst/>
              <a:ahLst/>
              <a:cxnLst/>
              <a:rect l="l" t="t" r="r" b="b"/>
              <a:pathLst>
                <a:path w="366" h="344" extrusionOk="0">
                  <a:moveTo>
                    <a:pt x="213" y="1"/>
                  </a:moveTo>
                  <a:cubicBezTo>
                    <a:pt x="199" y="1"/>
                    <a:pt x="184" y="3"/>
                    <a:pt x="169" y="6"/>
                  </a:cubicBezTo>
                  <a:cubicBezTo>
                    <a:pt x="85" y="6"/>
                    <a:pt x="1" y="91"/>
                    <a:pt x="29" y="175"/>
                  </a:cubicBezTo>
                  <a:cubicBezTo>
                    <a:pt x="29" y="287"/>
                    <a:pt x="113" y="343"/>
                    <a:pt x="226" y="343"/>
                  </a:cubicBezTo>
                  <a:cubicBezTo>
                    <a:pt x="310" y="315"/>
                    <a:pt x="366" y="231"/>
                    <a:pt x="366" y="147"/>
                  </a:cubicBezTo>
                  <a:cubicBezTo>
                    <a:pt x="366" y="74"/>
                    <a:pt x="303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3"/>
            <p:cNvSpPr/>
            <p:nvPr/>
          </p:nvSpPr>
          <p:spPr>
            <a:xfrm>
              <a:off x="3858050" y="3295450"/>
              <a:ext cx="8450" cy="4950"/>
            </a:xfrm>
            <a:custGeom>
              <a:avLst/>
              <a:gdLst/>
              <a:ahLst/>
              <a:cxnLst/>
              <a:rect l="l" t="t" r="r" b="b"/>
              <a:pathLst>
                <a:path w="338" h="198" extrusionOk="0">
                  <a:moveTo>
                    <a:pt x="169" y="1"/>
                  </a:moveTo>
                  <a:cubicBezTo>
                    <a:pt x="57" y="1"/>
                    <a:pt x="1" y="85"/>
                    <a:pt x="1" y="197"/>
                  </a:cubicBezTo>
                  <a:lnTo>
                    <a:pt x="338" y="141"/>
                  </a:lnTo>
                  <a:cubicBezTo>
                    <a:pt x="338" y="57"/>
                    <a:pt x="253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3"/>
            <p:cNvSpPr/>
            <p:nvPr/>
          </p:nvSpPr>
          <p:spPr>
            <a:xfrm>
              <a:off x="3855250" y="3271600"/>
              <a:ext cx="9150" cy="5075"/>
            </a:xfrm>
            <a:custGeom>
              <a:avLst/>
              <a:gdLst/>
              <a:ahLst/>
              <a:cxnLst/>
              <a:rect l="l" t="t" r="r" b="b"/>
              <a:pathLst>
                <a:path w="366" h="203" extrusionOk="0">
                  <a:moveTo>
                    <a:pt x="337" y="0"/>
                  </a:moveTo>
                  <a:lnTo>
                    <a:pt x="0" y="56"/>
                  </a:lnTo>
                  <a:cubicBezTo>
                    <a:pt x="0" y="129"/>
                    <a:pt x="63" y="202"/>
                    <a:pt x="153" y="202"/>
                  </a:cubicBezTo>
                  <a:cubicBezTo>
                    <a:pt x="167" y="202"/>
                    <a:pt x="182" y="200"/>
                    <a:pt x="197" y="197"/>
                  </a:cubicBezTo>
                  <a:cubicBezTo>
                    <a:pt x="281" y="197"/>
                    <a:pt x="365" y="112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3"/>
            <p:cNvSpPr/>
            <p:nvPr/>
          </p:nvSpPr>
          <p:spPr>
            <a:xfrm>
              <a:off x="3882625" y="3268775"/>
              <a:ext cx="9150" cy="4375"/>
            </a:xfrm>
            <a:custGeom>
              <a:avLst/>
              <a:gdLst/>
              <a:ahLst/>
              <a:cxnLst/>
              <a:rect l="l" t="t" r="r" b="b"/>
              <a:pathLst>
                <a:path w="366" h="175" extrusionOk="0">
                  <a:moveTo>
                    <a:pt x="365" y="1"/>
                  </a:moveTo>
                  <a:lnTo>
                    <a:pt x="0" y="29"/>
                  </a:lnTo>
                  <a:cubicBezTo>
                    <a:pt x="25" y="102"/>
                    <a:pt x="91" y="175"/>
                    <a:pt x="163" y="175"/>
                  </a:cubicBezTo>
                  <a:cubicBezTo>
                    <a:pt x="174" y="175"/>
                    <a:pt x="185" y="173"/>
                    <a:pt x="197" y="169"/>
                  </a:cubicBezTo>
                  <a:cubicBezTo>
                    <a:pt x="281" y="169"/>
                    <a:pt x="365" y="85"/>
                    <a:pt x="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3"/>
            <p:cNvSpPr/>
            <p:nvPr/>
          </p:nvSpPr>
          <p:spPr>
            <a:xfrm>
              <a:off x="3910700" y="3265275"/>
              <a:ext cx="8450" cy="4925"/>
            </a:xfrm>
            <a:custGeom>
              <a:avLst/>
              <a:gdLst/>
              <a:ahLst/>
              <a:cxnLst/>
              <a:rect l="l" t="t" r="r" b="b"/>
              <a:pathLst>
                <a:path w="338" h="197" extrusionOk="0">
                  <a:moveTo>
                    <a:pt x="337" y="0"/>
                  </a:moveTo>
                  <a:lnTo>
                    <a:pt x="0" y="29"/>
                  </a:lnTo>
                  <a:cubicBezTo>
                    <a:pt x="0" y="141"/>
                    <a:pt x="84" y="197"/>
                    <a:pt x="169" y="197"/>
                  </a:cubicBezTo>
                  <a:cubicBezTo>
                    <a:pt x="281" y="169"/>
                    <a:pt x="337" y="85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3"/>
            <p:cNvSpPr/>
            <p:nvPr/>
          </p:nvSpPr>
          <p:spPr>
            <a:xfrm>
              <a:off x="3928950" y="3303750"/>
              <a:ext cx="8450" cy="9275"/>
            </a:xfrm>
            <a:custGeom>
              <a:avLst/>
              <a:gdLst/>
              <a:ahLst/>
              <a:cxnLst/>
              <a:rect l="l" t="t" r="r" b="b"/>
              <a:pathLst>
                <a:path w="338" h="371" extrusionOk="0">
                  <a:moveTo>
                    <a:pt x="183" y="0"/>
                  </a:moveTo>
                  <a:cubicBezTo>
                    <a:pt x="170" y="0"/>
                    <a:pt x="155" y="2"/>
                    <a:pt x="141" y="6"/>
                  </a:cubicBezTo>
                  <a:cubicBezTo>
                    <a:pt x="56" y="6"/>
                    <a:pt x="0" y="90"/>
                    <a:pt x="0" y="202"/>
                  </a:cubicBezTo>
                  <a:cubicBezTo>
                    <a:pt x="0" y="314"/>
                    <a:pt x="84" y="371"/>
                    <a:pt x="169" y="371"/>
                  </a:cubicBezTo>
                  <a:cubicBezTo>
                    <a:pt x="281" y="371"/>
                    <a:pt x="337" y="286"/>
                    <a:pt x="337" y="174"/>
                  </a:cubicBezTo>
                  <a:cubicBezTo>
                    <a:pt x="337" y="76"/>
                    <a:pt x="274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3"/>
            <p:cNvSpPr/>
            <p:nvPr/>
          </p:nvSpPr>
          <p:spPr>
            <a:xfrm>
              <a:off x="3915600" y="3319325"/>
              <a:ext cx="8450" cy="4925"/>
            </a:xfrm>
            <a:custGeom>
              <a:avLst/>
              <a:gdLst/>
              <a:ahLst/>
              <a:cxnLst/>
              <a:rect l="l" t="t" r="r" b="b"/>
              <a:pathLst>
                <a:path w="338" h="197" extrusionOk="0">
                  <a:moveTo>
                    <a:pt x="169" y="0"/>
                  </a:moveTo>
                  <a:cubicBezTo>
                    <a:pt x="57" y="28"/>
                    <a:pt x="1" y="112"/>
                    <a:pt x="1" y="197"/>
                  </a:cubicBezTo>
                  <a:lnTo>
                    <a:pt x="338" y="197"/>
                  </a:lnTo>
                  <a:cubicBezTo>
                    <a:pt x="338" y="84"/>
                    <a:pt x="253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3"/>
            <p:cNvSpPr/>
            <p:nvPr/>
          </p:nvSpPr>
          <p:spPr>
            <a:xfrm>
              <a:off x="3887525" y="3320725"/>
              <a:ext cx="9150" cy="4925"/>
            </a:xfrm>
            <a:custGeom>
              <a:avLst/>
              <a:gdLst/>
              <a:ahLst/>
              <a:cxnLst/>
              <a:rect l="l" t="t" r="r" b="b"/>
              <a:pathLst>
                <a:path w="366" h="197" extrusionOk="0">
                  <a:moveTo>
                    <a:pt x="169" y="0"/>
                  </a:moveTo>
                  <a:cubicBezTo>
                    <a:pt x="85" y="28"/>
                    <a:pt x="1" y="113"/>
                    <a:pt x="1" y="197"/>
                  </a:cubicBezTo>
                  <a:lnTo>
                    <a:pt x="366" y="169"/>
                  </a:lnTo>
                  <a:cubicBezTo>
                    <a:pt x="338" y="85"/>
                    <a:pt x="282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3"/>
            <p:cNvSpPr/>
            <p:nvPr/>
          </p:nvSpPr>
          <p:spPr>
            <a:xfrm>
              <a:off x="3900875" y="3305975"/>
              <a:ext cx="8450" cy="9150"/>
            </a:xfrm>
            <a:custGeom>
              <a:avLst/>
              <a:gdLst/>
              <a:ahLst/>
              <a:cxnLst/>
              <a:rect l="l" t="t" r="r" b="b"/>
              <a:pathLst>
                <a:path w="338" h="366" extrusionOk="0">
                  <a:moveTo>
                    <a:pt x="169" y="1"/>
                  </a:moveTo>
                  <a:cubicBezTo>
                    <a:pt x="56" y="1"/>
                    <a:pt x="0" y="85"/>
                    <a:pt x="0" y="197"/>
                  </a:cubicBezTo>
                  <a:cubicBezTo>
                    <a:pt x="0" y="282"/>
                    <a:pt x="84" y="366"/>
                    <a:pt x="169" y="366"/>
                  </a:cubicBezTo>
                  <a:cubicBezTo>
                    <a:pt x="281" y="338"/>
                    <a:pt x="337" y="253"/>
                    <a:pt x="337" y="169"/>
                  </a:cubicBezTo>
                  <a:cubicBezTo>
                    <a:pt x="337" y="57"/>
                    <a:pt x="253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3"/>
            <p:cNvSpPr/>
            <p:nvPr/>
          </p:nvSpPr>
          <p:spPr>
            <a:xfrm>
              <a:off x="3872800" y="3308100"/>
              <a:ext cx="9150" cy="8425"/>
            </a:xfrm>
            <a:custGeom>
              <a:avLst/>
              <a:gdLst/>
              <a:ahLst/>
              <a:cxnLst/>
              <a:rect l="l" t="t" r="r" b="b"/>
              <a:pathLst>
                <a:path w="366" h="337" extrusionOk="0">
                  <a:moveTo>
                    <a:pt x="169" y="0"/>
                  </a:moveTo>
                  <a:cubicBezTo>
                    <a:pt x="56" y="0"/>
                    <a:pt x="0" y="84"/>
                    <a:pt x="0" y="168"/>
                  </a:cubicBezTo>
                  <a:cubicBezTo>
                    <a:pt x="0" y="281"/>
                    <a:pt x="84" y="337"/>
                    <a:pt x="197" y="337"/>
                  </a:cubicBezTo>
                  <a:cubicBezTo>
                    <a:pt x="281" y="337"/>
                    <a:pt x="365" y="253"/>
                    <a:pt x="337" y="140"/>
                  </a:cubicBezTo>
                  <a:cubicBezTo>
                    <a:pt x="337" y="56"/>
                    <a:pt x="253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3"/>
            <p:cNvSpPr/>
            <p:nvPr/>
          </p:nvSpPr>
          <p:spPr>
            <a:xfrm>
              <a:off x="3844725" y="3310200"/>
              <a:ext cx="9150" cy="7875"/>
            </a:xfrm>
            <a:custGeom>
              <a:avLst/>
              <a:gdLst/>
              <a:ahLst/>
              <a:cxnLst/>
              <a:rect l="l" t="t" r="r" b="b"/>
              <a:pathLst>
                <a:path w="366" h="315" extrusionOk="0">
                  <a:moveTo>
                    <a:pt x="169" y="0"/>
                  </a:moveTo>
                  <a:cubicBezTo>
                    <a:pt x="84" y="0"/>
                    <a:pt x="0" y="84"/>
                    <a:pt x="0" y="169"/>
                  </a:cubicBezTo>
                  <a:cubicBezTo>
                    <a:pt x="0" y="242"/>
                    <a:pt x="63" y="315"/>
                    <a:pt x="153" y="315"/>
                  </a:cubicBezTo>
                  <a:cubicBezTo>
                    <a:pt x="167" y="315"/>
                    <a:pt x="182" y="313"/>
                    <a:pt x="197" y="309"/>
                  </a:cubicBezTo>
                  <a:cubicBezTo>
                    <a:pt x="281" y="309"/>
                    <a:pt x="365" y="225"/>
                    <a:pt x="337" y="141"/>
                  </a:cubicBezTo>
                  <a:cubicBezTo>
                    <a:pt x="337" y="56"/>
                    <a:pt x="253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3"/>
            <p:cNvSpPr/>
            <p:nvPr/>
          </p:nvSpPr>
          <p:spPr>
            <a:xfrm>
              <a:off x="3860150" y="3322125"/>
              <a:ext cx="8450" cy="4950"/>
            </a:xfrm>
            <a:custGeom>
              <a:avLst/>
              <a:gdLst/>
              <a:ahLst/>
              <a:cxnLst/>
              <a:rect l="l" t="t" r="r" b="b"/>
              <a:pathLst>
                <a:path w="338" h="198" extrusionOk="0">
                  <a:moveTo>
                    <a:pt x="169" y="0"/>
                  </a:moveTo>
                  <a:cubicBezTo>
                    <a:pt x="57" y="29"/>
                    <a:pt x="1" y="85"/>
                    <a:pt x="1" y="197"/>
                  </a:cubicBezTo>
                  <a:lnTo>
                    <a:pt x="338" y="169"/>
                  </a:lnTo>
                  <a:cubicBezTo>
                    <a:pt x="338" y="85"/>
                    <a:pt x="254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3"/>
            <p:cNvSpPr/>
            <p:nvPr/>
          </p:nvSpPr>
          <p:spPr>
            <a:xfrm>
              <a:off x="3858050" y="3298975"/>
              <a:ext cx="9150" cy="4925"/>
            </a:xfrm>
            <a:custGeom>
              <a:avLst/>
              <a:gdLst/>
              <a:ahLst/>
              <a:cxnLst/>
              <a:rect l="l" t="t" r="r" b="b"/>
              <a:pathLst>
                <a:path w="366" h="197" extrusionOk="0">
                  <a:moveTo>
                    <a:pt x="338" y="0"/>
                  </a:moveTo>
                  <a:lnTo>
                    <a:pt x="1" y="56"/>
                  </a:lnTo>
                  <a:cubicBezTo>
                    <a:pt x="1" y="140"/>
                    <a:pt x="85" y="197"/>
                    <a:pt x="197" y="197"/>
                  </a:cubicBezTo>
                  <a:cubicBezTo>
                    <a:pt x="281" y="197"/>
                    <a:pt x="366" y="112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3"/>
            <p:cNvSpPr/>
            <p:nvPr/>
          </p:nvSpPr>
          <p:spPr>
            <a:xfrm>
              <a:off x="3886125" y="3296850"/>
              <a:ext cx="8450" cy="4950"/>
            </a:xfrm>
            <a:custGeom>
              <a:avLst/>
              <a:gdLst/>
              <a:ahLst/>
              <a:cxnLst/>
              <a:rect l="l" t="t" r="r" b="b"/>
              <a:pathLst>
                <a:path w="338" h="198" extrusionOk="0">
                  <a:moveTo>
                    <a:pt x="338" y="1"/>
                  </a:moveTo>
                  <a:lnTo>
                    <a:pt x="1" y="29"/>
                  </a:lnTo>
                  <a:cubicBezTo>
                    <a:pt x="1" y="113"/>
                    <a:pt x="85" y="197"/>
                    <a:pt x="169" y="197"/>
                  </a:cubicBezTo>
                  <a:cubicBezTo>
                    <a:pt x="281" y="169"/>
                    <a:pt x="338" y="85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3"/>
            <p:cNvSpPr/>
            <p:nvPr/>
          </p:nvSpPr>
          <p:spPr>
            <a:xfrm>
              <a:off x="3913500" y="3294050"/>
              <a:ext cx="9150" cy="5075"/>
            </a:xfrm>
            <a:custGeom>
              <a:avLst/>
              <a:gdLst/>
              <a:ahLst/>
              <a:cxnLst/>
              <a:rect l="l" t="t" r="r" b="b"/>
              <a:pathLst>
                <a:path w="366" h="203" extrusionOk="0">
                  <a:moveTo>
                    <a:pt x="337" y="1"/>
                  </a:moveTo>
                  <a:lnTo>
                    <a:pt x="1" y="29"/>
                  </a:lnTo>
                  <a:cubicBezTo>
                    <a:pt x="1" y="126"/>
                    <a:pt x="64" y="202"/>
                    <a:pt x="154" y="202"/>
                  </a:cubicBezTo>
                  <a:cubicBezTo>
                    <a:pt x="168" y="202"/>
                    <a:pt x="182" y="201"/>
                    <a:pt x="197" y="197"/>
                  </a:cubicBezTo>
                  <a:cubicBezTo>
                    <a:pt x="281" y="197"/>
                    <a:pt x="365" y="113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3"/>
            <p:cNvSpPr/>
            <p:nvPr/>
          </p:nvSpPr>
          <p:spPr>
            <a:xfrm>
              <a:off x="3929650" y="3334050"/>
              <a:ext cx="9150" cy="9850"/>
            </a:xfrm>
            <a:custGeom>
              <a:avLst/>
              <a:gdLst/>
              <a:ahLst/>
              <a:cxnLst/>
              <a:rect l="l" t="t" r="r" b="b"/>
              <a:pathLst>
                <a:path w="366" h="394" extrusionOk="0">
                  <a:moveTo>
                    <a:pt x="197" y="1"/>
                  </a:moveTo>
                  <a:cubicBezTo>
                    <a:pt x="84" y="1"/>
                    <a:pt x="0" y="113"/>
                    <a:pt x="28" y="197"/>
                  </a:cubicBezTo>
                  <a:cubicBezTo>
                    <a:pt x="28" y="310"/>
                    <a:pt x="84" y="394"/>
                    <a:pt x="197" y="394"/>
                  </a:cubicBezTo>
                  <a:cubicBezTo>
                    <a:pt x="281" y="394"/>
                    <a:pt x="365" y="310"/>
                    <a:pt x="365" y="197"/>
                  </a:cubicBezTo>
                  <a:cubicBezTo>
                    <a:pt x="365" y="85"/>
                    <a:pt x="281" y="1"/>
                    <a:pt x="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3"/>
            <p:cNvSpPr/>
            <p:nvPr/>
          </p:nvSpPr>
          <p:spPr>
            <a:xfrm>
              <a:off x="3915600" y="3349500"/>
              <a:ext cx="9150" cy="4925"/>
            </a:xfrm>
            <a:custGeom>
              <a:avLst/>
              <a:gdLst/>
              <a:ahLst/>
              <a:cxnLst/>
              <a:rect l="l" t="t" r="r" b="b"/>
              <a:pathLst>
                <a:path w="366" h="197" extrusionOk="0">
                  <a:moveTo>
                    <a:pt x="197" y="0"/>
                  </a:moveTo>
                  <a:cubicBezTo>
                    <a:pt x="85" y="0"/>
                    <a:pt x="1" y="85"/>
                    <a:pt x="1" y="197"/>
                  </a:cubicBezTo>
                  <a:lnTo>
                    <a:pt x="366" y="197"/>
                  </a:lnTo>
                  <a:cubicBezTo>
                    <a:pt x="366" y="113"/>
                    <a:pt x="281" y="28"/>
                    <a:pt x="1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3"/>
            <p:cNvSpPr/>
            <p:nvPr/>
          </p:nvSpPr>
          <p:spPr>
            <a:xfrm>
              <a:off x="3888225" y="3349500"/>
              <a:ext cx="8450" cy="4225"/>
            </a:xfrm>
            <a:custGeom>
              <a:avLst/>
              <a:gdLst/>
              <a:ahLst/>
              <a:cxnLst/>
              <a:rect l="l" t="t" r="r" b="b"/>
              <a:pathLst>
                <a:path w="338" h="169" extrusionOk="0">
                  <a:moveTo>
                    <a:pt x="169" y="0"/>
                  </a:moveTo>
                  <a:cubicBezTo>
                    <a:pt x="85" y="0"/>
                    <a:pt x="1" y="85"/>
                    <a:pt x="1" y="169"/>
                  </a:cubicBezTo>
                  <a:lnTo>
                    <a:pt x="338" y="169"/>
                  </a:lnTo>
                  <a:cubicBezTo>
                    <a:pt x="338" y="85"/>
                    <a:pt x="254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3"/>
            <p:cNvSpPr/>
            <p:nvPr/>
          </p:nvSpPr>
          <p:spPr>
            <a:xfrm>
              <a:off x="3902275" y="3334750"/>
              <a:ext cx="8450" cy="9150"/>
            </a:xfrm>
            <a:custGeom>
              <a:avLst/>
              <a:gdLst/>
              <a:ahLst/>
              <a:cxnLst/>
              <a:rect l="l" t="t" r="r" b="b"/>
              <a:pathLst>
                <a:path w="338" h="366" extrusionOk="0">
                  <a:moveTo>
                    <a:pt x="169" y="1"/>
                  </a:moveTo>
                  <a:cubicBezTo>
                    <a:pt x="56" y="1"/>
                    <a:pt x="0" y="85"/>
                    <a:pt x="0" y="197"/>
                  </a:cubicBezTo>
                  <a:cubicBezTo>
                    <a:pt x="0" y="282"/>
                    <a:pt x="56" y="366"/>
                    <a:pt x="169" y="366"/>
                  </a:cubicBezTo>
                  <a:cubicBezTo>
                    <a:pt x="253" y="366"/>
                    <a:pt x="337" y="282"/>
                    <a:pt x="337" y="197"/>
                  </a:cubicBezTo>
                  <a:cubicBezTo>
                    <a:pt x="337" y="85"/>
                    <a:pt x="253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3"/>
            <p:cNvSpPr/>
            <p:nvPr/>
          </p:nvSpPr>
          <p:spPr>
            <a:xfrm>
              <a:off x="3874200" y="3335450"/>
              <a:ext cx="8450" cy="8450"/>
            </a:xfrm>
            <a:custGeom>
              <a:avLst/>
              <a:gdLst/>
              <a:ahLst/>
              <a:cxnLst/>
              <a:rect l="l" t="t" r="r" b="b"/>
              <a:pathLst>
                <a:path w="338" h="338" extrusionOk="0">
                  <a:moveTo>
                    <a:pt x="169" y="1"/>
                  </a:moveTo>
                  <a:cubicBezTo>
                    <a:pt x="56" y="1"/>
                    <a:pt x="0" y="85"/>
                    <a:pt x="0" y="169"/>
                  </a:cubicBezTo>
                  <a:cubicBezTo>
                    <a:pt x="0" y="254"/>
                    <a:pt x="56" y="338"/>
                    <a:pt x="169" y="338"/>
                  </a:cubicBezTo>
                  <a:cubicBezTo>
                    <a:pt x="253" y="338"/>
                    <a:pt x="337" y="254"/>
                    <a:pt x="337" y="169"/>
                  </a:cubicBezTo>
                  <a:cubicBezTo>
                    <a:pt x="337" y="85"/>
                    <a:pt x="253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3"/>
            <p:cNvSpPr/>
            <p:nvPr/>
          </p:nvSpPr>
          <p:spPr>
            <a:xfrm>
              <a:off x="3846125" y="3336150"/>
              <a:ext cx="8450" cy="7750"/>
            </a:xfrm>
            <a:custGeom>
              <a:avLst/>
              <a:gdLst/>
              <a:ahLst/>
              <a:cxnLst/>
              <a:rect l="l" t="t" r="r" b="b"/>
              <a:pathLst>
                <a:path w="338" h="310" extrusionOk="0">
                  <a:moveTo>
                    <a:pt x="169" y="1"/>
                  </a:moveTo>
                  <a:cubicBezTo>
                    <a:pt x="57" y="1"/>
                    <a:pt x="0" y="57"/>
                    <a:pt x="0" y="169"/>
                  </a:cubicBezTo>
                  <a:cubicBezTo>
                    <a:pt x="0" y="254"/>
                    <a:pt x="57" y="310"/>
                    <a:pt x="169" y="310"/>
                  </a:cubicBezTo>
                  <a:cubicBezTo>
                    <a:pt x="253" y="310"/>
                    <a:pt x="337" y="254"/>
                    <a:pt x="337" y="141"/>
                  </a:cubicBezTo>
                  <a:cubicBezTo>
                    <a:pt x="337" y="57"/>
                    <a:pt x="253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3"/>
            <p:cNvSpPr/>
            <p:nvPr/>
          </p:nvSpPr>
          <p:spPr>
            <a:xfrm>
              <a:off x="3860150" y="3348800"/>
              <a:ext cx="8450" cy="4225"/>
            </a:xfrm>
            <a:custGeom>
              <a:avLst/>
              <a:gdLst/>
              <a:ahLst/>
              <a:cxnLst/>
              <a:rect l="l" t="t" r="r" b="b"/>
              <a:pathLst>
                <a:path w="338" h="169" extrusionOk="0">
                  <a:moveTo>
                    <a:pt x="169" y="0"/>
                  </a:moveTo>
                  <a:cubicBezTo>
                    <a:pt x="85" y="0"/>
                    <a:pt x="1" y="85"/>
                    <a:pt x="1" y="169"/>
                  </a:cubicBezTo>
                  <a:lnTo>
                    <a:pt x="338" y="169"/>
                  </a:lnTo>
                  <a:cubicBezTo>
                    <a:pt x="338" y="85"/>
                    <a:pt x="282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3"/>
            <p:cNvSpPr/>
            <p:nvPr/>
          </p:nvSpPr>
          <p:spPr>
            <a:xfrm>
              <a:off x="3860150" y="3326325"/>
              <a:ext cx="8450" cy="4250"/>
            </a:xfrm>
            <a:custGeom>
              <a:avLst/>
              <a:gdLst/>
              <a:ahLst/>
              <a:cxnLst/>
              <a:rect l="l" t="t" r="r" b="b"/>
              <a:pathLst>
                <a:path w="338" h="170" extrusionOk="0">
                  <a:moveTo>
                    <a:pt x="338" y="1"/>
                  </a:moveTo>
                  <a:lnTo>
                    <a:pt x="1" y="29"/>
                  </a:lnTo>
                  <a:cubicBezTo>
                    <a:pt x="1" y="113"/>
                    <a:pt x="85" y="169"/>
                    <a:pt x="169" y="169"/>
                  </a:cubicBezTo>
                  <a:cubicBezTo>
                    <a:pt x="282" y="169"/>
                    <a:pt x="338" y="85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3"/>
            <p:cNvSpPr/>
            <p:nvPr/>
          </p:nvSpPr>
          <p:spPr>
            <a:xfrm>
              <a:off x="3887525" y="3324925"/>
              <a:ext cx="9150" cy="4950"/>
            </a:xfrm>
            <a:custGeom>
              <a:avLst/>
              <a:gdLst/>
              <a:ahLst/>
              <a:cxnLst/>
              <a:rect l="l" t="t" r="r" b="b"/>
              <a:pathLst>
                <a:path w="366" h="198" extrusionOk="0">
                  <a:moveTo>
                    <a:pt x="366" y="1"/>
                  </a:moveTo>
                  <a:lnTo>
                    <a:pt x="1" y="29"/>
                  </a:lnTo>
                  <a:cubicBezTo>
                    <a:pt x="1" y="113"/>
                    <a:pt x="85" y="197"/>
                    <a:pt x="197" y="197"/>
                  </a:cubicBezTo>
                  <a:cubicBezTo>
                    <a:pt x="282" y="197"/>
                    <a:pt x="366" y="113"/>
                    <a:pt x="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3"/>
            <p:cNvSpPr/>
            <p:nvPr/>
          </p:nvSpPr>
          <p:spPr>
            <a:xfrm>
              <a:off x="3915600" y="3324225"/>
              <a:ext cx="8450" cy="4950"/>
            </a:xfrm>
            <a:custGeom>
              <a:avLst/>
              <a:gdLst/>
              <a:ahLst/>
              <a:cxnLst/>
              <a:rect l="l" t="t" r="r" b="b"/>
              <a:pathLst>
                <a:path w="338" h="198" extrusionOk="0">
                  <a:moveTo>
                    <a:pt x="1" y="1"/>
                  </a:moveTo>
                  <a:cubicBezTo>
                    <a:pt x="1" y="113"/>
                    <a:pt x="85" y="197"/>
                    <a:pt x="169" y="197"/>
                  </a:cubicBezTo>
                  <a:cubicBezTo>
                    <a:pt x="281" y="197"/>
                    <a:pt x="338" y="85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3"/>
            <p:cNvSpPr/>
            <p:nvPr/>
          </p:nvSpPr>
          <p:spPr>
            <a:xfrm>
              <a:off x="3928950" y="3365650"/>
              <a:ext cx="9150" cy="9975"/>
            </a:xfrm>
            <a:custGeom>
              <a:avLst/>
              <a:gdLst/>
              <a:ahLst/>
              <a:cxnLst/>
              <a:rect l="l" t="t" r="r" b="b"/>
              <a:pathLst>
                <a:path w="366" h="399" extrusionOk="0">
                  <a:moveTo>
                    <a:pt x="197" y="0"/>
                  </a:moveTo>
                  <a:cubicBezTo>
                    <a:pt x="112" y="0"/>
                    <a:pt x="28" y="84"/>
                    <a:pt x="0" y="197"/>
                  </a:cubicBezTo>
                  <a:cubicBezTo>
                    <a:pt x="0" y="309"/>
                    <a:pt x="84" y="393"/>
                    <a:pt x="169" y="393"/>
                  </a:cubicBezTo>
                  <a:cubicBezTo>
                    <a:pt x="180" y="397"/>
                    <a:pt x="191" y="399"/>
                    <a:pt x="202" y="399"/>
                  </a:cubicBezTo>
                  <a:cubicBezTo>
                    <a:pt x="274" y="399"/>
                    <a:pt x="341" y="322"/>
                    <a:pt x="365" y="225"/>
                  </a:cubicBezTo>
                  <a:cubicBezTo>
                    <a:pt x="365" y="112"/>
                    <a:pt x="281" y="0"/>
                    <a:pt x="1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3"/>
            <p:cNvSpPr/>
            <p:nvPr/>
          </p:nvSpPr>
          <p:spPr>
            <a:xfrm>
              <a:off x="3913500" y="3380375"/>
              <a:ext cx="9150" cy="5650"/>
            </a:xfrm>
            <a:custGeom>
              <a:avLst/>
              <a:gdLst/>
              <a:ahLst/>
              <a:cxnLst/>
              <a:rect l="l" t="t" r="r" b="b"/>
              <a:pathLst>
                <a:path w="366" h="226" extrusionOk="0">
                  <a:moveTo>
                    <a:pt x="197" y="1"/>
                  </a:moveTo>
                  <a:cubicBezTo>
                    <a:pt x="113" y="1"/>
                    <a:pt x="29" y="85"/>
                    <a:pt x="1" y="169"/>
                  </a:cubicBezTo>
                  <a:lnTo>
                    <a:pt x="337" y="225"/>
                  </a:lnTo>
                  <a:cubicBezTo>
                    <a:pt x="365" y="113"/>
                    <a:pt x="281" y="1"/>
                    <a:pt x="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3"/>
            <p:cNvSpPr/>
            <p:nvPr/>
          </p:nvSpPr>
          <p:spPr>
            <a:xfrm>
              <a:off x="3886125" y="3377575"/>
              <a:ext cx="9150" cy="4925"/>
            </a:xfrm>
            <a:custGeom>
              <a:avLst/>
              <a:gdLst/>
              <a:ahLst/>
              <a:cxnLst/>
              <a:rect l="l" t="t" r="r" b="b"/>
              <a:pathLst>
                <a:path w="366" h="197" extrusionOk="0">
                  <a:moveTo>
                    <a:pt x="197" y="0"/>
                  </a:moveTo>
                  <a:cubicBezTo>
                    <a:pt x="85" y="0"/>
                    <a:pt x="1" y="57"/>
                    <a:pt x="1" y="169"/>
                  </a:cubicBezTo>
                  <a:lnTo>
                    <a:pt x="338" y="197"/>
                  </a:lnTo>
                  <a:cubicBezTo>
                    <a:pt x="366" y="113"/>
                    <a:pt x="281" y="28"/>
                    <a:pt x="1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3"/>
            <p:cNvSpPr/>
            <p:nvPr/>
          </p:nvSpPr>
          <p:spPr>
            <a:xfrm>
              <a:off x="3900875" y="336422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97" y="1"/>
                  </a:moveTo>
                  <a:cubicBezTo>
                    <a:pt x="112" y="1"/>
                    <a:pt x="28" y="85"/>
                    <a:pt x="0" y="169"/>
                  </a:cubicBezTo>
                  <a:cubicBezTo>
                    <a:pt x="0" y="282"/>
                    <a:pt x="84" y="366"/>
                    <a:pt x="169" y="366"/>
                  </a:cubicBezTo>
                  <a:cubicBezTo>
                    <a:pt x="253" y="366"/>
                    <a:pt x="365" y="310"/>
                    <a:pt x="365" y="198"/>
                  </a:cubicBezTo>
                  <a:cubicBezTo>
                    <a:pt x="365" y="85"/>
                    <a:pt x="281" y="1"/>
                    <a:pt x="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3"/>
            <p:cNvSpPr/>
            <p:nvPr/>
          </p:nvSpPr>
          <p:spPr>
            <a:xfrm>
              <a:off x="3872800" y="3362825"/>
              <a:ext cx="9150" cy="8450"/>
            </a:xfrm>
            <a:custGeom>
              <a:avLst/>
              <a:gdLst/>
              <a:ahLst/>
              <a:cxnLst/>
              <a:rect l="l" t="t" r="r" b="b"/>
              <a:pathLst>
                <a:path w="366" h="338" extrusionOk="0">
                  <a:moveTo>
                    <a:pt x="197" y="1"/>
                  </a:moveTo>
                  <a:cubicBezTo>
                    <a:pt x="112" y="1"/>
                    <a:pt x="28" y="57"/>
                    <a:pt x="28" y="141"/>
                  </a:cubicBezTo>
                  <a:cubicBezTo>
                    <a:pt x="0" y="254"/>
                    <a:pt x="84" y="310"/>
                    <a:pt x="169" y="338"/>
                  </a:cubicBezTo>
                  <a:cubicBezTo>
                    <a:pt x="281" y="338"/>
                    <a:pt x="365" y="282"/>
                    <a:pt x="365" y="169"/>
                  </a:cubicBezTo>
                  <a:cubicBezTo>
                    <a:pt x="365" y="85"/>
                    <a:pt x="281" y="1"/>
                    <a:pt x="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3"/>
            <p:cNvSpPr/>
            <p:nvPr/>
          </p:nvSpPr>
          <p:spPr>
            <a:xfrm>
              <a:off x="3845425" y="3361425"/>
              <a:ext cx="8450" cy="7750"/>
            </a:xfrm>
            <a:custGeom>
              <a:avLst/>
              <a:gdLst/>
              <a:ahLst/>
              <a:cxnLst/>
              <a:rect l="l" t="t" r="r" b="b"/>
              <a:pathLst>
                <a:path w="338" h="310" extrusionOk="0">
                  <a:moveTo>
                    <a:pt x="169" y="1"/>
                  </a:moveTo>
                  <a:cubicBezTo>
                    <a:pt x="85" y="1"/>
                    <a:pt x="0" y="57"/>
                    <a:pt x="0" y="141"/>
                  </a:cubicBezTo>
                  <a:cubicBezTo>
                    <a:pt x="0" y="225"/>
                    <a:pt x="56" y="281"/>
                    <a:pt x="141" y="310"/>
                  </a:cubicBezTo>
                  <a:cubicBezTo>
                    <a:pt x="253" y="310"/>
                    <a:pt x="337" y="253"/>
                    <a:pt x="337" y="169"/>
                  </a:cubicBezTo>
                  <a:cubicBezTo>
                    <a:pt x="337" y="85"/>
                    <a:pt x="281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3"/>
            <p:cNvSpPr/>
            <p:nvPr/>
          </p:nvSpPr>
          <p:spPr>
            <a:xfrm>
              <a:off x="3858750" y="3374775"/>
              <a:ext cx="8450" cy="4925"/>
            </a:xfrm>
            <a:custGeom>
              <a:avLst/>
              <a:gdLst/>
              <a:ahLst/>
              <a:cxnLst/>
              <a:rect l="l" t="t" r="r" b="b"/>
              <a:pathLst>
                <a:path w="338" h="197" extrusionOk="0">
                  <a:moveTo>
                    <a:pt x="169" y="0"/>
                  </a:moveTo>
                  <a:cubicBezTo>
                    <a:pt x="85" y="0"/>
                    <a:pt x="1" y="56"/>
                    <a:pt x="1" y="140"/>
                  </a:cubicBezTo>
                  <a:lnTo>
                    <a:pt x="338" y="197"/>
                  </a:lnTo>
                  <a:cubicBezTo>
                    <a:pt x="338" y="84"/>
                    <a:pt x="281" y="28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3"/>
            <p:cNvSpPr/>
            <p:nvPr/>
          </p:nvSpPr>
          <p:spPr>
            <a:xfrm>
              <a:off x="3860150" y="3353000"/>
              <a:ext cx="8450" cy="4250"/>
            </a:xfrm>
            <a:custGeom>
              <a:avLst/>
              <a:gdLst/>
              <a:ahLst/>
              <a:cxnLst/>
              <a:rect l="l" t="t" r="r" b="b"/>
              <a:pathLst>
                <a:path w="338" h="170" extrusionOk="0">
                  <a:moveTo>
                    <a:pt x="1" y="1"/>
                  </a:moveTo>
                  <a:cubicBezTo>
                    <a:pt x="1" y="85"/>
                    <a:pt x="85" y="169"/>
                    <a:pt x="169" y="169"/>
                  </a:cubicBezTo>
                  <a:cubicBezTo>
                    <a:pt x="254" y="169"/>
                    <a:pt x="338" y="85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3"/>
            <p:cNvSpPr/>
            <p:nvPr/>
          </p:nvSpPr>
          <p:spPr>
            <a:xfrm>
              <a:off x="3888225" y="3353700"/>
              <a:ext cx="8450" cy="4250"/>
            </a:xfrm>
            <a:custGeom>
              <a:avLst/>
              <a:gdLst/>
              <a:ahLst/>
              <a:cxnLst/>
              <a:rect l="l" t="t" r="r" b="b"/>
              <a:pathLst>
                <a:path w="338" h="170" extrusionOk="0">
                  <a:moveTo>
                    <a:pt x="1" y="1"/>
                  </a:moveTo>
                  <a:cubicBezTo>
                    <a:pt x="1" y="85"/>
                    <a:pt x="57" y="169"/>
                    <a:pt x="169" y="169"/>
                  </a:cubicBezTo>
                  <a:cubicBezTo>
                    <a:pt x="254" y="169"/>
                    <a:pt x="338" y="113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3"/>
            <p:cNvSpPr/>
            <p:nvPr/>
          </p:nvSpPr>
          <p:spPr>
            <a:xfrm>
              <a:off x="3915600" y="3354400"/>
              <a:ext cx="9150" cy="4950"/>
            </a:xfrm>
            <a:custGeom>
              <a:avLst/>
              <a:gdLst/>
              <a:ahLst/>
              <a:cxnLst/>
              <a:rect l="l" t="t" r="r" b="b"/>
              <a:pathLst>
                <a:path w="366" h="198" extrusionOk="0">
                  <a:moveTo>
                    <a:pt x="1" y="1"/>
                  </a:moveTo>
                  <a:cubicBezTo>
                    <a:pt x="1" y="113"/>
                    <a:pt x="85" y="197"/>
                    <a:pt x="169" y="197"/>
                  </a:cubicBezTo>
                  <a:cubicBezTo>
                    <a:pt x="281" y="197"/>
                    <a:pt x="366" y="113"/>
                    <a:pt x="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3"/>
            <p:cNvSpPr/>
            <p:nvPr/>
          </p:nvSpPr>
          <p:spPr>
            <a:xfrm>
              <a:off x="3924725" y="3397925"/>
              <a:ext cx="9850" cy="10000"/>
            </a:xfrm>
            <a:custGeom>
              <a:avLst/>
              <a:gdLst/>
              <a:ahLst/>
              <a:cxnLst/>
              <a:rect l="l" t="t" r="r" b="b"/>
              <a:pathLst>
                <a:path w="394" h="400" extrusionOk="0">
                  <a:moveTo>
                    <a:pt x="225" y="1"/>
                  </a:moveTo>
                  <a:cubicBezTo>
                    <a:pt x="141" y="1"/>
                    <a:pt x="57" y="57"/>
                    <a:pt x="29" y="169"/>
                  </a:cubicBezTo>
                  <a:cubicBezTo>
                    <a:pt x="1" y="281"/>
                    <a:pt x="85" y="394"/>
                    <a:pt x="169" y="394"/>
                  </a:cubicBezTo>
                  <a:cubicBezTo>
                    <a:pt x="180" y="397"/>
                    <a:pt x="192" y="399"/>
                    <a:pt x="204" y="399"/>
                  </a:cubicBezTo>
                  <a:cubicBezTo>
                    <a:pt x="281" y="399"/>
                    <a:pt x="366" y="323"/>
                    <a:pt x="366" y="225"/>
                  </a:cubicBezTo>
                  <a:cubicBezTo>
                    <a:pt x="394" y="113"/>
                    <a:pt x="338" y="29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3"/>
            <p:cNvSpPr/>
            <p:nvPr/>
          </p:nvSpPr>
          <p:spPr>
            <a:xfrm>
              <a:off x="3908600" y="3411125"/>
              <a:ext cx="9125" cy="5775"/>
            </a:xfrm>
            <a:custGeom>
              <a:avLst/>
              <a:gdLst/>
              <a:ahLst/>
              <a:cxnLst/>
              <a:rect l="l" t="t" r="r" b="b"/>
              <a:pathLst>
                <a:path w="365" h="231" extrusionOk="0">
                  <a:moveTo>
                    <a:pt x="163" y="1"/>
                  </a:moveTo>
                  <a:cubicBezTo>
                    <a:pt x="91" y="1"/>
                    <a:pt x="24" y="77"/>
                    <a:pt x="0" y="174"/>
                  </a:cubicBezTo>
                  <a:lnTo>
                    <a:pt x="337" y="231"/>
                  </a:lnTo>
                  <a:cubicBezTo>
                    <a:pt x="365" y="118"/>
                    <a:pt x="309" y="34"/>
                    <a:pt x="197" y="6"/>
                  </a:cubicBezTo>
                  <a:cubicBezTo>
                    <a:pt x="185" y="2"/>
                    <a:pt x="174" y="1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3"/>
            <p:cNvSpPr/>
            <p:nvPr/>
          </p:nvSpPr>
          <p:spPr>
            <a:xfrm>
              <a:off x="3881225" y="3405500"/>
              <a:ext cx="9150" cy="5775"/>
            </a:xfrm>
            <a:custGeom>
              <a:avLst/>
              <a:gdLst/>
              <a:ahLst/>
              <a:cxnLst/>
              <a:rect l="l" t="t" r="r" b="b"/>
              <a:pathLst>
                <a:path w="366" h="231" extrusionOk="0">
                  <a:moveTo>
                    <a:pt x="181" y="1"/>
                  </a:moveTo>
                  <a:cubicBezTo>
                    <a:pt x="91" y="1"/>
                    <a:pt x="24" y="74"/>
                    <a:pt x="0" y="147"/>
                  </a:cubicBezTo>
                  <a:lnTo>
                    <a:pt x="337" y="231"/>
                  </a:lnTo>
                  <a:cubicBezTo>
                    <a:pt x="365" y="119"/>
                    <a:pt x="309" y="34"/>
                    <a:pt x="225" y="6"/>
                  </a:cubicBezTo>
                  <a:cubicBezTo>
                    <a:pt x="210" y="3"/>
                    <a:pt x="195" y="1"/>
                    <a:pt x="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3"/>
            <p:cNvSpPr/>
            <p:nvPr/>
          </p:nvSpPr>
          <p:spPr>
            <a:xfrm>
              <a:off x="3897350" y="3393725"/>
              <a:ext cx="9150" cy="9275"/>
            </a:xfrm>
            <a:custGeom>
              <a:avLst/>
              <a:gdLst/>
              <a:ahLst/>
              <a:cxnLst/>
              <a:rect l="l" t="t" r="r" b="b"/>
              <a:pathLst>
                <a:path w="366" h="371" extrusionOk="0">
                  <a:moveTo>
                    <a:pt x="225" y="0"/>
                  </a:moveTo>
                  <a:cubicBezTo>
                    <a:pt x="113" y="0"/>
                    <a:pt x="29" y="56"/>
                    <a:pt x="29" y="169"/>
                  </a:cubicBezTo>
                  <a:cubicBezTo>
                    <a:pt x="1" y="253"/>
                    <a:pt x="57" y="337"/>
                    <a:pt x="169" y="365"/>
                  </a:cubicBezTo>
                  <a:cubicBezTo>
                    <a:pt x="181" y="369"/>
                    <a:pt x="192" y="371"/>
                    <a:pt x="203" y="371"/>
                  </a:cubicBezTo>
                  <a:cubicBezTo>
                    <a:pt x="275" y="371"/>
                    <a:pt x="341" y="298"/>
                    <a:pt x="366" y="225"/>
                  </a:cubicBezTo>
                  <a:cubicBezTo>
                    <a:pt x="366" y="112"/>
                    <a:pt x="310" y="28"/>
                    <a:pt x="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3"/>
            <p:cNvSpPr/>
            <p:nvPr/>
          </p:nvSpPr>
          <p:spPr>
            <a:xfrm>
              <a:off x="3869975" y="3389500"/>
              <a:ext cx="9150" cy="8450"/>
            </a:xfrm>
            <a:custGeom>
              <a:avLst/>
              <a:gdLst/>
              <a:ahLst/>
              <a:cxnLst/>
              <a:rect l="l" t="t" r="r" b="b"/>
              <a:pathLst>
                <a:path w="366" h="338" extrusionOk="0">
                  <a:moveTo>
                    <a:pt x="197" y="1"/>
                  </a:moveTo>
                  <a:cubicBezTo>
                    <a:pt x="113" y="1"/>
                    <a:pt x="29" y="57"/>
                    <a:pt x="1" y="141"/>
                  </a:cubicBezTo>
                  <a:cubicBezTo>
                    <a:pt x="1" y="225"/>
                    <a:pt x="57" y="309"/>
                    <a:pt x="141" y="338"/>
                  </a:cubicBezTo>
                  <a:cubicBezTo>
                    <a:pt x="254" y="338"/>
                    <a:pt x="338" y="281"/>
                    <a:pt x="338" y="197"/>
                  </a:cubicBezTo>
                  <a:cubicBezTo>
                    <a:pt x="366" y="113"/>
                    <a:pt x="310" y="29"/>
                    <a:pt x="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3"/>
            <p:cNvSpPr/>
            <p:nvPr/>
          </p:nvSpPr>
          <p:spPr>
            <a:xfrm>
              <a:off x="3841900" y="3385300"/>
              <a:ext cx="9150" cy="7750"/>
            </a:xfrm>
            <a:custGeom>
              <a:avLst/>
              <a:gdLst/>
              <a:ahLst/>
              <a:cxnLst/>
              <a:rect l="l" t="t" r="r" b="b"/>
              <a:pathLst>
                <a:path w="366" h="310" extrusionOk="0">
                  <a:moveTo>
                    <a:pt x="226" y="0"/>
                  </a:moveTo>
                  <a:cubicBezTo>
                    <a:pt x="113" y="0"/>
                    <a:pt x="29" y="56"/>
                    <a:pt x="29" y="113"/>
                  </a:cubicBezTo>
                  <a:cubicBezTo>
                    <a:pt x="1" y="197"/>
                    <a:pt x="85" y="281"/>
                    <a:pt x="169" y="309"/>
                  </a:cubicBezTo>
                  <a:cubicBezTo>
                    <a:pt x="254" y="309"/>
                    <a:pt x="338" y="253"/>
                    <a:pt x="366" y="169"/>
                  </a:cubicBezTo>
                  <a:cubicBezTo>
                    <a:pt x="366" y="113"/>
                    <a:pt x="310" y="28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3"/>
            <p:cNvSpPr/>
            <p:nvPr/>
          </p:nvSpPr>
          <p:spPr>
            <a:xfrm>
              <a:off x="3854550" y="3399850"/>
              <a:ext cx="8450" cy="5125"/>
            </a:xfrm>
            <a:custGeom>
              <a:avLst/>
              <a:gdLst/>
              <a:ahLst/>
              <a:cxnLst/>
              <a:rect l="l" t="t" r="r" b="b"/>
              <a:pathLst>
                <a:path w="338" h="205" extrusionOk="0">
                  <a:moveTo>
                    <a:pt x="150" y="0"/>
                  </a:moveTo>
                  <a:cubicBezTo>
                    <a:pt x="76" y="0"/>
                    <a:pt x="0" y="51"/>
                    <a:pt x="0" y="120"/>
                  </a:cubicBezTo>
                  <a:lnTo>
                    <a:pt x="337" y="204"/>
                  </a:lnTo>
                  <a:cubicBezTo>
                    <a:pt x="337" y="120"/>
                    <a:pt x="281" y="36"/>
                    <a:pt x="197" y="8"/>
                  </a:cubicBezTo>
                  <a:cubicBezTo>
                    <a:pt x="182" y="3"/>
                    <a:pt x="166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3"/>
            <p:cNvSpPr/>
            <p:nvPr/>
          </p:nvSpPr>
          <p:spPr>
            <a:xfrm>
              <a:off x="3858050" y="3378275"/>
              <a:ext cx="9150" cy="4425"/>
            </a:xfrm>
            <a:custGeom>
              <a:avLst/>
              <a:gdLst/>
              <a:ahLst/>
              <a:cxnLst/>
              <a:rect l="l" t="t" r="r" b="b"/>
              <a:pathLst>
                <a:path w="366" h="177" extrusionOk="0">
                  <a:moveTo>
                    <a:pt x="29" y="0"/>
                  </a:moveTo>
                  <a:lnTo>
                    <a:pt x="29" y="0"/>
                  </a:lnTo>
                  <a:cubicBezTo>
                    <a:pt x="1" y="85"/>
                    <a:pt x="85" y="169"/>
                    <a:pt x="169" y="169"/>
                  </a:cubicBezTo>
                  <a:cubicBezTo>
                    <a:pt x="184" y="174"/>
                    <a:pt x="199" y="176"/>
                    <a:pt x="214" y="176"/>
                  </a:cubicBezTo>
                  <a:cubicBezTo>
                    <a:pt x="281" y="176"/>
                    <a:pt x="342" y="126"/>
                    <a:pt x="366" y="57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3"/>
            <p:cNvSpPr/>
            <p:nvPr/>
          </p:nvSpPr>
          <p:spPr>
            <a:xfrm>
              <a:off x="3885425" y="3381775"/>
              <a:ext cx="9150" cy="4950"/>
            </a:xfrm>
            <a:custGeom>
              <a:avLst/>
              <a:gdLst/>
              <a:ahLst/>
              <a:cxnLst/>
              <a:rect l="l" t="t" r="r" b="b"/>
              <a:pathLst>
                <a:path w="366" h="198" extrusionOk="0">
                  <a:moveTo>
                    <a:pt x="29" y="1"/>
                  </a:moveTo>
                  <a:lnTo>
                    <a:pt x="29" y="1"/>
                  </a:lnTo>
                  <a:cubicBezTo>
                    <a:pt x="1" y="85"/>
                    <a:pt x="85" y="169"/>
                    <a:pt x="169" y="197"/>
                  </a:cubicBezTo>
                  <a:cubicBezTo>
                    <a:pt x="281" y="197"/>
                    <a:pt x="366" y="141"/>
                    <a:pt x="366" y="29"/>
                  </a:cubicBez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3"/>
            <p:cNvSpPr/>
            <p:nvPr/>
          </p:nvSpPr>
          <p:spPr>
            <a:xfrm>
              <a:off x="3913500" y="3384600"/>
              <a:ext cx="8450" cy="5625"/>
            </a:xfrm>
            <a:custGeom>
              <a:avLst/>
              <a:gdLst/>
              <a:ahLst/>
              <a:cxnLst/>
              <a:rect l="l" t="t" r="r" b="b"/>
              <a:pathLst>
                <a:path w="338" h="225" extrusionOk="0">
                  <a:moveTo>
                    <a:pt x="1" y="0"/>
                  </a:moveTo>
                  <a:cubicBezTo>
                    <a:pt x="1" y="112"/>
                    <a:pt x="57" y="197"/>
                    <a:pt x="141" y="225"/>
                  </a:cubicBezTo>
                  <a:cubicBezTo>
                    <a:pt x="253" y="225"/>
                    <a:pt x="337" y="141"/>
                    <a:pt x="337" y="5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3"/>
            <p:cNvSpPr/>
            <p:nvPr/>
          </p:nvSpPr>
          <p:spPr>
            <a:xfrm>
              <a:off x="3917700" y="3430075"/>
              <a:ext cx="9875" cy="10175"/>
            </a:xfrm>
            <a:custGeom>
              <a:avLst/>
              <a:gdLst/>
              <a:ahLst/>
              <a:cxnLst/>
              <a:rect l="l" t="t" r="r" b="b"/>
              <a:pathLst>
                <a:path w="395" h="407" extrusionOk="0">
                  <a:moveTo>
                    <a:pt x="211" y="1"/>
                  </a:moveTo>
                  <a:cubicBezTo>
                    <a:pt x="120" y="1"/>
                    <a:pt x="53" y="77"/>
                    <a:pt x="29" y="174"/>
                  </a:cubicBezTo>
                  <a:cubicBezTo>
                    <a:pt x="1" y="259"/>
                    <a:pt x="29" y="371"/>
                    <a:pt x="141" y="399"/>
                  </a:cubicBezTo>
                  <a:cubicBezTo>
                    <a:pt x="156" y="404"/>
                    <a:pt x="170" y="406"/>
                    <a:pt x="185" y="406"/>
                  </a:cubicBezTo>
                  <a:cubicBezTo>
                    <a:pt x="254" y="406"/>
                    <a:pt x="319" y="352"/>
                    <a:pt x="366" y="259"/>
                  </a:cubicBezTo>
                  <a:cubicBezTo>
                    <a:pt x="394" y="146"/>
                    <a:pt x="338" y="34"/>
                    <a:pt x="254" y="6"/>
                  </a:cubicBezTo>
                  <a:cubicBezTo>
                    <a:pt x="239" y="2"/>
                    <a:pt x="225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3"/>
            <p:cNvSpPr/>
            <p:nvPr/>
          </p:nvSpPr>
          <p:spPr>
            <a:xfrm>
              <a:off x="3900175" y="3441950"/>
              <a:ext cx="9150" cy="5825"/>
            </a:xfrm>
            <a:custGeom>
              <a:avLst/>
              <a:gdLst/>
              <a:ahLst/>
              <a:cxnLst/>
              <a:rect l="l" t="t" r="r" b="b"/>
              <a:pathLst>
                <a:path w="366" h="233" extrusionOk="0">
                  <a:moveTo>
                    <a:pt x="168" y="1"/>
                  </a:moveTo>
                  <a:cubicBezTo>
                    <a:pt x="84" y="1"/>
                    <a:pt x="23" y="51"/>
                    <a:pt x="0" y="121"/>
                  </a:cubicBezTo>
                  <a:lnTo>
                    <a:pt x="309" y="233"/>
                  </a:lnTo>
                  <a:cubicBezTo>
                    <a:pt x="365" y="149"/>
                    <a:pt x="309" y="36"/>
                    <a:pt x="225" y="8"/>
                  </a:cubicBezTo>
                  <a:cubicBezTo>
                    <a:pt x="205" y="3"/>
                    <a:pt x="186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3"/>
            <p:cNvSpPr/>
            <p:nvPr/>
          </p:nvSpPr>
          <p:spPr>
            <a:xfrm>
              <a:off x="3873500" y="3432850"/>
              <a:ext cx="9150" cy="5800"/>
            </a:xfrm>
            <a:custGeom>
              <a:avLst/>
              <a:gdLst/>
              <a:ahLst/>
              <a:cxnLst/>
              <a:rect l="l" t="t" r="r" b="b"/>
              <a:pathLst>
                <a:path w="366" h="232" extrusionOk="0">
                  <a:moveTo>
                    <a:pt x="178" y="0"/>
                  </a:moveTo>
                  <a:cubicBezTo>
                    <a:pt x="104" y="0"/>
                    <a:pt x="23" y="50"/>
                    <a:pt x="0" y="120"/>
                  </a:cubicBezTo>
                  <a:lnTo>
                    <a:pt x="337" y="232"/>
                  </a:lnTo>
                  <a:cubicBezTo>
                    <a:pt x="365" y="148"/>
                    <a:pt x="309" y="35"/>
                    <a:pt x="225" y="7"/>
                  </a:cubicBezTo>
                  <a:cubicBezTo>
                    <a:pt x="210" y="2"/>
                    <a:pt x="194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3"/>
            <p:cNvSpPr/>
            <p:nvPr/>
          </p:nvSpPr>
          <p:spPr>
            <a:xfrm>
              <a:off x="3890350" y="3423000"/>
              <a:ext cx="9850" cy="9525"/>
            </a:xfrm>
            <a:custGeom>
              <a:avLst/>
              <a:gdLst/>
              <a:ahLst/>
              <a:cxnLst/>
              <a:rect l="l" t="t" r="r" b="b"/>
              <a:pathLst>
                <a:path w="394" h="381" extrusionOk="0">
                  <a:moveTo>
                    <a:pt x="206" y="1"/>
                  </a:moveTo>
                  <a:cubicBezTo>
                    <a:pt x="131" y="1"/>
                    <a:pt x="51" y="51"/>
                    <a:pt x="28" y="121"/>
                  </a:cubicBezTo>
                  <a:cubicBezTo>
                    <a:pt x="0" y="233"/>
                    <a:pt x="56" y="345"/>
                    <a:pt x="140" y="373"/>
                  </a:cubicBezTo>
                  <a:cubicBezTo>
                    <a:pt x="160" y="378"/>
                    <a:pt x="178" y="380"/>
                    <a:pt x="196" y="380"/>
                  </a:cubicBezTo>
                  <a:cubicBezTo>
                    <a:pt x="280" y="380"/>
                    <a:pt x="342" y="326"/>
                    <a:pt x="365" y="233"/>
                  </a:cubicBezTo>
                  <a:cubicBezTo>
                    <a:pt x="393" y="121"/>
                    <a:pt x="337" y="36"/>
                    <a:pt x="253" y="8"/>
                  </a:cubicBezTo>
                  <a:cubicBezTo>
                    <a:pt x="238" y="3"/>
                    <a:pt x="222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3"/>
            <p:cNvSpPr/>
            <p:nvPr/>
          </p:nvSpPr>
          <p:spPr>
            <a:xfrm>
              <a:off x="3863675" y="3415475"/>
              <a:ext cx="9850" cy="8625"/>
            </a:xfrm>
            <a:custGeom>
              <a:avLst/>
              <a:gdLst/>
              <a:ahLst/>
              <a:cxnLst/>
              <a:rect l="l" t="t" r="r" b="b"/>
              <a:pathLst>
                <a:path w="394" h="345" extrusionOk="0">
                  <a:moveTo>
                    <a:pt x="225" y="0"/>
                  </a:moveTo>
                  <a:cubicBezTo>
                    <a:pt x="141" y="0"/>
                    <a:pt x="56" y="29"/>
                    <a:pt x="28" y="113"/>
                  </a:cubicBezTo>
                  <a:cubicBezTo>
                    <a:pt x="0" y="197"/>
                    <a:pt x="56" y="309"/>
                    <a:pt x="141" y="337"/>
                  </a:cubicBezTo>
                  <a:cubicBezTo>
                    <a:pt x="160" y="342"/>
                    <a:pt x="179" y="345"/>
                    <a:pt x="197" y="345"/>
                  </a:cubicBezTo>
                  <a:cubicBezTo>
                    <a:pt x="281" y="345"/>
                    <a:pt x="342" y="294"/>
                    <a:pt x="365" y="225"/>
                  </a:cubicBezTo>
                  <a:cubicBezTo>
                    <a:pt x="393" y="141"/>
                    <a:pt x="337" y="29"/>
                    <a:pt x="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3"/>
            <p:cNvSpPr/>
            <p:nvPr/>
          </p:nvSpPr>
          <p:spPr>
            <a:xfrm>
              <a:off x="3837000" y="3408275"/>
              <a:ext cx="9150" cy="7400"/>
            </a:xfrm>
            <a:custGeom>
              <a:avLst/>
              <a:gdLst/>
              <a:ahLst/>
              <a:cxnLst/>
              <a:rect l="l" t="t" r="r" b="b"/>
              <a:pathLst>
                <a:path w="366" h="296" extrusionOk="0">
                  <a:moveTo>
                    <a:pt x="177" y="0"/>
                  </a:moveTo>
                  <a:cubicBezTo>
                    <a:pt x="103" y="0"/>
                    <a:pt x="28" y="46"/>
                    <a:pt x="28" y="92"/>
                  </a:cubicBezTo>
                  <a:cubicBezTo>
                    <a:pt x="0" y="176"/>
                    <a:pt x="57" y="260"/>
                    <a:pt x="141" y="288"/>
                  </a:cubicBezTo>
                  <a:cubicBezTo>
                    <a:pt x="156" y="294"/>
                    <a:pt x="173" y="296"/>
                    <a:pt x="189" y="296"/>
                  </a:cubicBezTo>
                  <a:cubicBezTo>
                    <a:pt x="262" y="296"/>
                    <a:pt x="337" y="250"/>
                    <a:pt x="337" y="204"/>
                  </a:cubicBezTo>
                  <a:cubicBezTo>
                    <a:pt x="365" y="120"/>
                    <a:pt x="309" y="36"/>
                    <a:pt x="225" y="8"/>
                  </a:cubicBezTo>
                  <a:cubicBezTo>
                    <a:pt x="210" y="3"/>
                    <a:pt x="193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3"/>
            <p:cNvSpPr/>
            <p:nvPr/>
          </p:nvSpPr>
          <p:spPr>
            <a:xfrm>
              <a:off x="3847525" y="3423725"/>
              <a:ext cx="9150" cy="5800"/>
            </a:xfrm>
            <a:custGeom>
              <a:avLst/>
              <a:gdLst/>
              <a:ahLst/>
              <a:cxnLst/>
              <a:rect l="l" t="t" r="r" b="b"/>
              <a:pathLst>
                <a:path w="366" h="232" extrusionOk="0">
                  <a:moveTo>
                    <a:pt x="168" y="0"/>
                  </a:moveTo>
                  <a:cubicBezTo>
                    <a:pt x="85" y="0"/>
                    <a:pt x="24" y="50"/>
                    <a:pt x="1" y="120"/>
                  </a:cubicBezTo>
                  <a:lnTo>
                    <a:pt x="337" y="232"/>
                  </a:lnTo>
                  <a:cubicBezTo>
                    <a:pt x="365" y="148"/>
                    <a:pt x="309" y="63"/>
                    <a:pt x="225" y="7"/>
                  </a:cubicBezTo>
                  <a:cubicBezTo>
                    <a:pt x="205" y="2"/>
                    <a:pt x="186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3"/>
            <p:cNvSpPr/>
            <p:nvPr/>
          </p:nvSpPr>
          <p:spPr>
            <a:xfrm>
              <a:off x="3853850" y="3402850"/>
              <a:ext cx="9150" cy="5100"/>
            </a:xfrm>
            <a:custGeom>
              <a:avLst/>
              <a:gdLst/>
              <a:ahLst/>
              <a:cxnLst/>
              <a:rect l="l" t="t" r="r" b="b"/>
              <a:pathLst>
                <a:path w="366" h="204" extrusionOk="0">
                  <a:moveTo>
                    <a:pt x="28" y="0"/>
                  </a:moveTo>
                  <a:lnTo>
                    <a:pt x="28" y="0"/>
                  </a:lnTo>
                  <a:cubicBezTo>
                    <a:pt x="0" y="84"/>
                    <a:pt x="56" y="169"/>
                    <a:pt x="141" y="197"/>
                  </a:cubicBezTo>
                  <a:cubicBezTo>
                    <a:pt x="160" y="202"/>
                    <a:pt x="179" y="204"/>
                    <a:pt x="197" y="204"/>
                  </a:cubicBezTo>
                  <a:cubicBezTo>
                    <a:pt x="281" y="204"/>
                    <a:pt x="342" y="154"/>
                    <a:pt x="365" y="84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3"/>
            <p:cNvSpPr/>
            <p:nvPr/>
          </p:nvSpPr>
          <p:spPr>
            <a:xfrm>
              <a:off x="3881225" y="3409150"/>
              <a:ext cx="8425" cy="5125"/>
            </a:xfrm>
            <a:custGeom>
              <a:avLst/>
              <a:gdLst/>
              <a:ahLst/>
              <a:cxnLst/>
              <a:rect l="l" t="t" r="r" b="b"/>
              <a:pathLst>
                <a:path w="337" h="205" extrusionOk="0">
                  <a:moveTo>
                    <a:pt x="0" y="1"/>
                  </a:moveTo>
                  <a:cubicBezTo>
                    <a:pt x="0" y="85"/>
                    <a:pt x="56" y="169"/>
                    <a:pt x="140" y="197"/>
                  </a:cubicBezTo>
                  <a:cubicBezTo>
                    <a:pt x="155" y="202"/>
                    <a:pt x="171" y="205"/>
                    <a:pt x="187" y="205"/>
                  </a:cubicBezTo>
                  <a:cubicBezTo>
                    <a:pt x="261" y="205"/>
                    <a:pt x="337" y="154"/>
                    <a:pt x="337" y="8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3"/>
            <p:cNvSpPr/>
            <p:nvPr/>
          </p:nvSpPr>
          <p:spPr>
            <a:xfrm>
              <a:off x="3907875" y="3415475"/>
              <a:ext cx="9150" cy="5775"/>
            </a:xfrm>
            <a:custGeom>
              <a:avLst/>
              <a:gdLst/>
              <a:ahLst/>
              <a:cxnLst/>
              <a:rect l="l" t="t" r="r" b="b"/>
              <a:pathLst>
                <a:path w="366" h="231" extrusionOk="0">
                  <a:moveTo>
                    <a:pt x="29" y="0"/>
                  </a:moveTo>
                  <a:lnTo>
                    <a:pt x="29" y="0"/>
                  </a:lnTo>
                  <a:cubicBezTo>
                    <a:pt x="1" y="85"/>
                    <a:pt x="57" y="197"/>
                    <a:pt x="141" y="225"/>
                  </a:cubicBezTo>
                  <a:cubicBezTo>
                    <a:pt x="156" y="229"/>
                    <a:pt x="170" y="230"/>
                    <a:pt x="184" y="230"/>
                  </a:cubicBezTo>
                  <a:cubicBezTo>
                    <a:pt x="275" y="230"/>
                    <a:pt x="342" y="154"/>
                    <a:pt x="366" y="57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3"/>
            <p:cNvSpPr/>
            <p:nvPr/>
          </p:nvSpPr>
          <p:spPr>
            <a:xfrm>
              <a:off x="3906475" y="3461625"/>
              <a:ext cx="9850" cy="9875"/>
            </a:xfrm>
            <a:custGeom>
              <a:avLst/>
              <a:gdLst/>
              <a:ahLst/>
              <a:cxnLst/>
              <a:rect l="l" t="t" r="r" b="b"/>
              <a:pathLst>
                <a:path w="394" h="395" extrusionOk="0">
                  <a:moveTo>
                    <a:pt x="235" y="0"/>
                  </a:moveTo>
                  <a:cubicBezTo>
                    <a:pt x="159" y="0"/>
                    <a:pt x="75" y="50"/>
                    <a:pt x="29" y="120"/>
                  </a:cubicBezTo>
                  <a:cubicBezTo>
                    <a:pt x="1" y="232"/>
                    <a:pt x="29" y="344"/>
                    <a:pt x="113" y="372"/>
                  </a:cubicBezTo>
                  <a:cubicBezTo>
                    <a:pt x="136" y="387"/>
                    <a:pt x="160" y="394"/>
                    <a:pt x="185" y="394"/>
                  </a:cubicBezTo>
                  <a:cubicBezTo>
                    <a:pt x="253" y="394"/>
                    <a:pt x="325" y="342"/>
                    <a:pt x="366" y="260"/>
                  </a:cubicBezTo>
                  <a:cubicBezTo>
                    <a:pt x="394" y="148"/>
                    <a:pt x="366" y="35"/>
                    <a:pt x="282" y="7"/>
                  </a:cubicBezTo>
                  <a:cubicBezTo>
                    <a:pt x="267" y="2"/>
                    <a:pt x="251" y="0"/>
                    <a:pt x="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3"/>
            <p:cNvSpPr/>
            <p:nvPr/>
          </p:nvSpPr>
          <p:spPr>
            <a:xfrm>
              <a:off x="3888225" y="3470350"/>
              <a:ext cx="9150" cy="6200"/>
            </a:xfrm>
            <a:custGeom>
              <a:avLst/>
              <a:gdLst/>
              <a:ahLst/>
              <a:cxnLst/>
              <a:rect l="l" t="t" r="r" b="b"/>
              <a:pathLst>
                <a:path w="366" h="248" extrusionOk="0">
                  <a:moveTo>
                    <a:pt x="155" y="1"/>
                  </a:moveTo>
                  <a:cubicBezTo>
                    <a:pt x="96" y="1"/>
                    <a:pt x="41" y="47"/>
                    <a:pt x="1" y="108"/>
                  </a:cubicBezTo>
                  <a:lnTo>
                    <a:pt x="310" y="248"/>
                  </a:lnTo>
                  <a:cubicBezTo>
                    <a:pt x="366" y="164"/>
                    <a:pt x="310" y="51"/>
                    <a:pt x="225" y="23"/>
                  </a:cubicBezTo>
                  <a:cubicBezTo>
                    <a:pt x="202" y="8"/>
                    <a:pt x="178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3"/>
            <p:cNvSpPr/>
            <p:nvPr/>
          </p:nvSpPr>
          <p:spPr>
            <a:xfrm>
              <a:off x="3862975" y="3459125"/>
              <a:ext cx="9150" cy="6200"/>
            </a:xfrm>
            <a:custGeom>
              <a:avLst/>
              <a:gdLst/>
              <a:ahLst/>
              <a:cxnLst/>
              <a:rect l="l" t="t" r="r" b="b"/>
              <a:pathLst>
                <a:path w="366" h="248" extrusionOk="0">
                  <a:moveTo>
                    <a:pt x="150" y="1"/>
                  </a:moveTo>
                  <a:cubicBezTo>
                    <a:pt x="84" y="1"/>
                    <a:pt x="20" y="47"/>
                    <a:pt x="0" y="107"/>
                  </a:cubicBezTo>
                  <a:lnTo>
                    <a:pt x="309" y="248"/>
                  </a:lnTo>
                  <a:cubicBezTo>
                    <a:pt x="365" y="164"/>
                    <a:pt x="309" y="51"/>
                    <a:pt x="225" y="23"/>
                  </a:cubicBezTo>
                  <a:cubicBezTo>
                    <a:pt x="201" y="7"/>
                    <a:pt x="176" y="1"/>
                    <a:pt x="1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3"/>
            <p:cNvSpPr/>
            <p:nvPr/>
          </p:nvSpPr>
          <p:spPr>
            <a:xfrm>
              <a:off x="3880525" y="3451075"/>
              <a:ext cx="9850" cy="9200"/>
            </a:xfrm>
            <a:custGeom>
              <a:avLst/>
              <a:gdLst/>
              <a:ahLst/>
              <a:cxnLst/>
              <a:rect l="l" t="t" r="r" b="b"/>
              <a:pathLst>
                <a:path w="394" h="368" extrusionOk="0">
                  <a:moveTo>
                    <a:pt x="224" y="1"/>
                  </a:moveTo>
                  <a:cubicBezTo>
                    <a:pt x="140" y="1"/>
                    <a:pt x="74" y="51"/>
                    <a:pt x="28" y="121"/>
                  </a:cubicBezTo>
                  <a:cubicBezTo>
                    <a:pt x="0" y="205"/>
                    <a:pt x="28" y="317"/>
                    <a:pt x="140" y="345"/>
                  </a:cubicBezTo>
                  <a:cubicBezTo>
                    <a:pt x="164" y="361"/>
                    <a:pt x="187" y="368"/>
                    <a:pt x="210" y="368"/>
                  </a:cubicBezTo>
                  <a:cubicBezTo>
                    <a:pt x="269" y="368"/>
                    <a:pt x="325" y="322"/>
                    <a:pt x="365" y="261"/>
                  </a:cubicBezTo>
                  <a:cubicBezTo>
                    <a:pt x="393" y="149"/>
                    <a:pt x="365" y="64"/>
                    <a:pt x="281" y="8"/>
                  </a:cubicBezTo>
                  <a:cubicBezTo>
                    <a:pt x="261" y="3"/>
                    <a:pt x="242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3"/>
            <p:cNvSpPr/>
            <p:nvPr/>
          </p:nvSpPr>
          <p:spPr>
            <a:xfrm>
              <a:off x="3854550" y="3440875"/>
              <a:ext cx="9850" cy="8500"/>
            </a:xfrm>
            <a:custGeom>
              <a:avLst/>
              <a:gdLst/>
              <a:ahLst/>
              <a:cxnLst/>
              <a:rect l="l" t="t" r="r" b="b"/>
              <a:pathLst>
                <a:path w="394" h="340" extrusionOk="0">
                  <a:moveTo>
                    <a:pt x="183" y="1"/>
                  </a:moveTo>
                  <a:cubicBezTo>
                    <a:pt x="124" y="1"/>
                    <a:pt x="69" y="47"/>
                    <a:pt x="28" y="107"/>
                  </a:cubicBezTo>
                  <a:cubicBezTo>
                    <a:pt x="0" y="192"/>
                    <a:pt x="56" y="276"/>
                    <a:pt x="141" y="332"/>
                  </a:cubicBezTo>
                  <a:cubicBezTo>
                    <a:pt x="156" y="337"/>
                    <a:pt x="171" y="339"/>
                    <a:pt x="187" y="339"/>
                  </a:cubicBezTo>
                  <a:cubicBezTo>
                    <a:pt x="262" y="339"/>
                    <a:pt x="342" y="289"/>
                    <a:pt x="365" y="220"/>
                  </a:cubicBezTo>
                  <a:cubicBezTo>
                    <a:pt x="393" y="136"/>
                    <a:pt x="365" y="51"/>
                    <a:pt x="253" y="23"/>
                  </a:cubicBezTo>
                  <a:cubicBezTo>
                    <a:pt x="229" y="8"/>
                    <a:pt x="206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3"/>
            <p:cNvSpPr/>
            <p:nvPr/>
          </p:nvSpPr>
          <p:spPr>
            <a:xfrm>
              <a:off x="3828575" y="3430325"/>
              <a:ext cx="9850" cy="7900"/>
            </a:xfrm>
            <a:custGeom>
              <a:avLst/>
              <a:gdLst/>
              <a:ahLst/>
              <a:cxnLst/>
              <a:rect l="l" t="t" r="r" b="b"/>
              <a:pathLst>
                <a:path w="394" h="316" extrusionOk="0">
                  <a:moveTo>
                    <a:pt x="181" y="1"/>
                  </a:moveTo>
                  <a:cubicBezTo>
                    <a:pt x="124" y="1"/>
                    <a:pt x="76" y="41"/>
                    <a:pt x="57" y="80"/>
                  </a:cubicBezTo>
                  <a:cubicBezTo>
                    <a:pt x="0" y="164"/>
                    <a:pt x="57" y="249"/>
                    <a:pt x="141" y="305"/>
                  </a:cubicBezTo>
                  <a:cubicBezTo>
                    <a:pt x="162" y="312"/>
                    <a:pt x="185" y="315"/>
                    <a:pt x="208" y="315"/>
                  </a:cubicBezTo>
                  <a:cubicBezTo>
                    <a:pt x="276" y="315"/>
                    <a:pt x="344" y="284"/>
                    <a:pt x="365" y="221"/>
                  </a:cubicBezTo>
                  <a:cubicBezTo>
                    <a:pt x="394" y="136"/>
                    <a:pt x="337" y="52"/>
                    <a:pt x="253" y="24"/>
                  </a:cubicBezTo>
                  <a:cubicBezTo>
                    <a:pt x="228" y="8"/>
                    <a:pt x="204" y="1"/>
                    <a:pt x="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3"/>
            <p:cNvSpPr/>
            <p:nvPr/>
          </p:nvSpPr>
          <p:spPr>
            <a:xfrm>
              <a:off x="3837700" y="3447500"/>
              <a:ext cx="9150" cy="5900"/>
            </a:xfrm>
            <a:custGeom>
              <a:avLst/>
              <a:gdLst/>
              <a:ahLst/>
              <a:cxnLst/>
              <a:rect l="l" t="t" r="r" b="b"/>
              <a:pathLst>
                <a:path w="366" h="236" extrusionOk="0">
                  <a:moveTo>
                    <a:pt x="158" y="0"/>
                  </a:moveTo>
                  <a:cubicBezTo>
                    <a:pt x="90" y="0"/>
                    <a:pt x="22" y="32"/>
                    <a:pt x="0" y="95"/>
                  </a:cubicBezTo>
                  <a:lnTo>
                    <a:pt x="309" y="235"/>
                  </a:lnTo>
                  <a:cubicBezTo>
                    <a:pt x="365" y="151"/>
                    <a:pt x="309" y="67"/>
                    <a:pt x="225" y="11"/>
                  </a:cubicBezTo>
                  <a:cubicBezTo>
                    <a:pt x="204" y="4"/>
                    <a:pt x="181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3"/>
            <p:cNvSpPr/>
            <p:nvPr/>
          </p:nvSpPr>
          <p:spPr>
            <a:xfrm>
              <a:off x="3846825" y="3426700"/>
              <a:ext cx="9150" cy="5200"/>
            </a:xfrm>
            <a:custGeom>
              <a:avLst/>
              <a:gdLst/>
              <a:ahLst/>
              <a:cxnLst/>
              <a:rect l="l" t="t" r="r" b="b"/>
              <a:pathLst>
                <a:path w="366" h="208" extrusionOk="0">
                  <a:moveTo>
                    <a:pt x="29" y="1"/>
                  </a:moveTo>
                  <a:cubicBezTo>
                    <a:pt x="0" y="57"/>
                    <a:pt x="57" y="169"/>
                    <a:pt x="141" y="197"/>
                  </a:cubicBezTo>
                  <a:cubicBezTo>
                    <a:pt x="162" y="204"/>
                    <a:pt x="185" y="208"/>
                    <a:pt x="207" y="208"/>
                  </a:cubicBezTo>
                  <a:cubicBezTo>
                    <a:pt x="276" y="208"/>
                    <a:pt x="344" y="176"/>
                    <a:pt x="365" y="113"/>
                  </a:cubicBez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3"/>
            <p:cNvSpPr/>
            <p:nvPr/>
          </p:nvSpPr>
          <p:spPr>
            <a:xfrm>
              <a:off x="3872800" y="3435825"/>
              <a:ext cx="9150" cy="5825"/>
            </a:xfrm>
            <a:custGeom>
              <a:avLst/>
              <a:gdLst/>
              <a:ahLst/>
              <a:cxnLst/>
              <a:rect l="l" t="t" r="r" b="b"/>
              <a:pathLst>
                <a:path w="366" h="233" extrusionOk="0">
                  <a:moveTo>
                    <a:pt x="28" y="1"/>
                  </a:moveTo>
                  <a:lnTo>
                    <a:pt x="28" y="1"/>
                  </a:lnTo>
                  <a:cubicBezTo>
                    <a:pt x="0" y="85"/>
                    <a:pt x="56" y="197"/>
                    <a:pt x="141" y="225"/>
                  </a:cubicBezTo>
                  <a:cubicBezTo>
                    <a:pt x="155" y="230"/>
                    <a:pt x="171" y="233"/>
                    <a:pt x="187" y="233"/>
                  </a:cubicBezTo>
                  <a:cubicBezTo>
                    <a:pt x="262" y="233"/>
                    <a:pt x="342" y="182"/>
                    <a:pt x="365" y="113"/>
                  </a:cubicBezTo>
                  <a:lnTo>
                    <a:pt x="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3"/>
            <p:cNvSpPr/>
            <p:nvPr/>
          </p:nvSpPr>
          <p:spPr>
            <a:xfrm>
              <a:off x="3898750" y="3444950"/>
              <a:ext cx="9150" cy="6525"/>
            </a:xfrm>
            <a:custGeom>
              <a:avLst/>
              <a:gdLst/>
              <a:ahLst/>
              <a:cxnLst/>
              <a:rect l="l" t="t" r="r" b="b"/>
              <a:pathLst>
                <a:path w="366" h="261" extrusionOk="0">
                  <a:moveTo>
                    <a:pt x="57" y="1"/>
                  </a:moveTo>
                  <a:cubicBezTo>
                    <a:pt x="1" y="113"/>
                    <a:pt x="57" y="225"/>
                    <a:pt x="141" y="253"/>
                  </a:cubicBezTo>
                  <a:cubicBezTo>
                    <a:pt x="156" y="258"/>
                    <a:pt x="171" y="260"/>
                    <a:pt x="187" y="260"/>
                  </a:cubicBezTo>
                  <a:cubicBezTo>
                    <a:pt x="262" y="260"/>
                    <a:pt x="343" y="206"/>
                    <a:pt x="366" y="113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3"/>
            <p:cNvSpPr/>
            <p:nvPr/>
          </p:nvSpPr>
          <p:spPr>
            <a:xfrm>
              <a:off x="3893150" y="3490300"/>
              <a:ext cx="10550" cy="8975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18" y="1"/>
                  </a:moveTo>
                  <a:cubicBezTo>
                    <a:pt x="157" y="1"/>
                    <a:pt x="99" y="32"/>
                    <a:pt x="57" y="96"/>
                  </a:cubicBezTo>
                  <a:cubicBezTo>
                    <a:pt x="0" y="208"/>
                    <a:pt x="28" y="292"/>
                    <a:pt x="113" y="348"/>
                  </a:cubicBezTo>
                  <a:cubicBezTo>
                    <a:pt x="141" y="355"/>
                    <a:pt x="167" y="359"/>
                    <a:pt x="192" y="359"/>
                  </a:cubicBezTo>
                  <a:cubicBezTo>
                    <a:pt x="265" y="359"/>
                    <a:pt x="323" y="327"/>
                    <a:pt x="365" y="264"/>
                  </a:cubicBezTo>
                  <a:cubicBezTo>
                    <a:pt x="421" y="152"/>
                    <a:pt x="365" y="68"/>
                    <a:pt x="281" y="11"/>
                  </a:cubicBezTo>
                  <a:cubicBezTo>
                    <a:pt x="260" y="4"/>
                    <a:pt x="239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3"/>
            <p:cNvSpPr/>
            <p:nvPr/>
          </p:nvSpPr>
          <p:spPr>
            <a:xfrm>
              <a:off x="3874900" y="3497025"/>
              <a:ext cx="9150" cy="6900"/>
            </a:xfrm>
            <a:custGeom>
              <a:avLst/>
              <a:gdLst/>
              <a:ahLst/>
              <a:cxnLst/>
              <a:rect l="l" t="t" r="r" b="b"/>
              <a:pathLst>
                <a:path w="366" h="276" extrusionOk="0">
                  <a:moveTo>
                    <a:pt x="178" y="1"/>
                  </a:moveTo>
                  <a:cubicBezTo>
                    <a:pt x="111" y="1"/>
                    <a:pt x="41" y="47"/>
                    <a:pt x="0" y="107"/>
                  </a:cubicBezTo>
                  <a:lnTo>
                    <a:pt x="309" y="276"/>
                  </a:lnTo>
                  <a:cubicBezTo>
                    <a:pt x="365" y="164"/>
                    <a:pt x="337" y="79"/>
                    <a:pt x="253" y="23"/>
                  </a:cubicBezTo>
                  <a:cubicBezTo>
                    <a:pt x="230" y="8"/>
                    <a:pt x="204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3"/>
            <p:cNvSpPr/>
            <p:nvPr/>
          </p:nvSpPr>
          <p:spPr>
            <a:xfrm>
              <a:off x="3850325" y="3484400"/>
              <a:ext cx="9150" cy="6200"/>
            </a:xfrm>
            <a:custGeom>
              <a:avLst/>
              <a:gdLst/>
              <a:ahLst/>
              <a:cxnLst/>
              <a:rect l="l" t="t" r="r" b="b"/>
              <a:pathLst>
                <a:path w="366" h="248" extrusionOk="0">
                  <a:moveTo>
                    <a:pt x="178" y="0"/>
                  </a:moveTo>
                  <a:cubicBezTo>
                    <a:pt x="111" y="0"/>
                    <a:pt x="41" y="46"/>
                    <a:pt x="1" y="107"/>
                  </a:cubicBezTo>
                  <a:lnTo>
                    <a:pt x="310" y="247"/>
                  </a:lnTo>
                  <a:cubicBezTo>
                    <a:pt x="366" y="163"/>
                    <a:pt x="338" y="79"/>
                    <a:pt x="253" y="23"/>
                  </a:cubicBezTo>
                  <a:cubicBezTo>
                    <a:pt x="230" y="7"/>
                    <a:pt x="204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3"/>
            <p:cNvSpPr/>
            <p:nvPr/>
          </p:nvSpPr>
          <p:spPr>
            <a:xfrm>
              <a:off x="3868575" y="3477950"/>
              <a:ext cx="9850" cy="8700"/>
            </a:xfrm>
            <a:custGeom>
              <a:avLst/>
              <a:gdLst/>
              <a:ahLst/>
              <a:cxnLst/>
              <a:rect l="l" t="t" r="r" b="b"/>
              <a:pathLst>
                <a:path w="394" h="348" extrusionOk="0">
                  <a:moveTo>
                    <a:pt x="170" y="0"/>
                  </a:moveTo>
                  <a:cubicBezTo>
                    <a:pt x="116" y="0"/>
                    <a:pt x="66" y="38"/>
                    <a:pt x="29" y="112"/>
                  </a:cubicBezTo>
                  <a:cubicBezTo>
                    <a:pt x="1" y="197"/>
                    <a:pt x="29" y="281"/>
                    <a:pt x="113" y="337"/>
                  </a:cubicBezTo>
                  <a:cubicBezTo>
                    <a:pt x="134" y="344"/>
                    <a:pt x="157" y="348"/>
                    <a:pt x="180" y="348"/>
                  </a:cubicBezTo>
                  <a:cubicBezTo>
                    <a:pt x="248" y="348"/>
                    <a:pt x="317" y="316"/>
                    <a:pt x="338" y="253"/>
                  </a:cubicBezTo>
                  <a:cubicBezTo>
                    <a:pt x="394" y="169"/>
                    <a:pt x="366" y="56"/>
                    <a:pt x="253" y="28"/>
                  </a:cubicBezTo>
                  <a:cubicBezTo>
                    <a:pt x="225" y="9"/>
                    <a:pt x="197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3"/>
            <p:cNvSpPr/>
            <p:nvPr/>
          </p:nvSpPr>
          <p:spPr>
            <a:xfrm>
              <a:off x="3843325" y="3465750"/>
              <a:ext cx="9850" cy="8275"/>
            </a:xfrm>
            <a:custGeom>
              <a:avLst/>
              <a:gdLst/>
              <a:ahLst/>
              <a:cxnLst/>
              <a:rect l="l" t="t" r="r" b="b"/>
              <a:pathLst>
                <a:path w="394" h="331" extrusionOk="0">
                  <a:moveTo>
                    <a:pt x="202" y="0"/>
                  </a:moveTo>
                  <a:cubicBezTo>
                    <a:pt x="128" y="0"/>
                    <a:pt x="70" y="32"/>
                    <a:pt x="28" y="95"/>
                  </a:cubicBezTo>
                  <a:cubicBezTo>
                    <a:pt x="0" y="179"/>
                    <a:pt x="28" y="263"/>
                    <a:pt x="112" y="320"/>
                  </a:cubicBezTo>
                  <a:cubicBezTo>
                    <a:pt x="133" y="327"/>
                    <a:pt x="156" y="330"/>
                    <a:pt x="179" y="330"/>
                  </a:cubicBezTo>
                  <a:cubicBezTo>
                    <a:pt x="247" y="330"/>
                    <a:pt x="316" y="299"/>
                    <a:pt x="337" y="235"/>
                  </a:cubicBezTo>
                  <a:cubicBezTo>
                    <a:pt x="393" y="151"/>
                    <a:pt x="365" y="67"/>
                    <a:pt x="281" y="11"/>
                  </a:cubicBezTo>
                  <a:cubicBezTo>
                    <a:pt x="253" y="4"/>
                    <a:pt x="226" y="0"/>
                    <a:pt x="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3"/>
            <p:cNvSpPr/>
            <p:nvPr/>
          </p:nvSpPr>
          <p:spPr>
            <a:xfrm>
              <a:off x="3818050" y="3453100"/>
              <a:ext cx="9850" cy="8275"/>
            </a:xfrm>
            <a:custGeom>
              <a:avLst/>
              <a:gdLst/>
              <a:ahLst/>
              <a:cxnLst/>
              <a:rect l="l" t="t" r="r" b="b"/>
              <a:pathLst>
                <a:path w="394" h="331" extrusionOk="0">
                  <a:moveTo>
                    <a:pt x="214" y="1"/>
                  </a:moveTo>
                  <a:cubicBezTo>
                    <a:pt x="146" y="1"/>
                    <a:pt x="78" y="33"/>
                    <a:pt x="57" y="96"/>
                  </a:cubicBezTo>
                  <a:cubicBezTo>
                    <a:pt x="0" y="180"/>
                    <a:pt x="28" y="264"/>
                    <a:pt x="113" y="320"/>
                  </a:cubicBezTo>
                  <a:cubicBezTo>
                    <a:pt x="134" y="327"/>
                    <a:pt x="157" y="331"/>
                    <a:pt x="180" y="331"/>
                  </a:cubicBezTo>
                  <a:cubicBezTo>
                    <a:pt x="250" y="331"/>
                    <a:pt x="323" y="299"/>
                    <a:pt x="365" y="236"/>
                  </a:cubicBezTo>
                  <a:cubicBezTo>
                    <a:pt x="393" y="180"/>
                    <a:pt x="365" y="68"/>
                    <a:pt x="281" y="11"/>
                  </a:cubicBezTo>
                  <a:cubicBezTo>
                    <a:pt x="260" y="4"/>
                    <a:pt x="237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3"/>
            <p:cNvSpPr/>
            <p:nvPr/>
          </p:nvSpPr>
          <p:spPr>
            <a:xfrm>
              <a:off x="3825775" y="3471600"/>
              <a:ext cx="9150" cy="6375"/>
            </a:xfrm>
            <a:custGeom>
              <a:avLst/>
              <a:gdLst/>
              <a:ahLst/>
              <a:cxnLst/>
              <a:rect l="l" t="t" r="r" b="b"/>
              <a:pathLst>
                <a:path w="366" h="255" extrusionOk="0">
                  <a:moveTo>
                    <a:pt x="137" y="0"/>
                  </a:moveTo>
                  <a:cubicBezTo>
                    <a:pt x="84" y="0"/>
                    <a:pt x="36" y="31"/>
                    <a:pt x="0" y="86"/>
                  </a:cubicBezTo>
                  <a:lnTo>
                    <a:pt x="309" y="254"/>
                  </a:lnTo>
                  <a:cubicBezTo>
                    <a:pt x="365" y="170"/>
                    <a:pt x="309" y="58"/>
                    <a:pt x="225" y="29"/>
                  </a:cubicBezTo>
                  <a:cubicBezTo>
                    <a:pt x="195" y="10"/>
                    <a:pt x="165" y="0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3"/>
            <p:cNvSpPr/>
            <p:nvPr/>
          </p:nvSpPr>
          <p:spPr>
            <a:xfrm>
              <a:off x="3837000" y="3449875"/>
              <a:ext cx="8450" cy="5900"/>
            </a:xfrm>
            <a:custGeom>
              <a:avLst/>
              <a:gdLst/>
              <a:ahLst/>
              <a:cxnLst/>
              <a:rect l="l" t="t" r="r" b="b"/>
              <a:pathLst>
                <a:path w="338" h="236" extrusionOk="0">
                  <a:moveTo>
                    <a:pt x="28" y="0"/>
                  </a:moveTo>
                  <a:lnTo>
                    <a:pt x="28" y="0"/>
                  </a:lnTo>
                  <a:cubicBezTo>
                    <a:pt x="0" y="84"/>
                    <a:pt x="28" y="197"/>
                    <a:pt x="113" y="225"/>
                  </a:cubicBezTo>
                  <a:cubicBezTo>
                    <a:pt x="134" y="232"/>
                    <a:pt x="157" y="235"/>
                    <a:pt x="179" y="235"/>
                  </a:cubicBezTo>
                  <a:cubicBezTo>
                    <a:pt x="248" y="235"/>
                    <a:pt x="316" y="204"/>
                    <a:pt x="337" y="14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3"/>
            <p:cNvSpPr/>
            <p:nvPr/>
          </p:nvSpPr>
          <p:spPr>
            <a:xfrm>
              <a:off x="3862275" y="3461800"/>
              <a:ext cx="8425" cy="5900"/>
            </a:xfrm>
            <a:custGeom>
              <a:avLst/>
              <a:gdLst/>
              <a:ahLst/>
              <a:cxnLst/>
              <a:rect l="l" t="t" r="r" b="b"/>
              <a:pathLst>
                <a:path w="337" h="236" extrusionOk="0">
                  <a:moveTo>
                    <a:pt x="28" y="0"/>
                  </a:moveTo>
                  <a:cubicBezTo>
                    <a:pt x="0" y="85"/>
                    <a:pt x="28" y="169"/>
                    <a:pt x="112" y="225"/>
                  </a:cubicBezTo>
                  <a:cubicBezTo>
                    <a:pt x="133" y="232"/>
                    <a:pt x="156" y="236"/>
                    <a:pt x="179" y="236"/>
                  </a:cubicBezTo>
                  <a:cubicBezTo>
                    <a:pt x="247" y="236"/>
                    <a:pt x="316" y="204"/>
                    <a:pt x="337" y="141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3"/>
            <p:cNvSpPr/>
            <p:nvPr/>
          </p:nvSpPr>
          <p:spPr>
            <a:xfrm>
              <a:off x="3886825" y="3473025"/>
              <a:ext cx="9150" cy="6600"/>
            </a:xfrm>
            <a:custGeom>
              <a:avLst/>
              <a:gdLst/>
              <a:ahLst/>
              <a:cxnLst/>
              <a:rect l="l" t="t" r="r" b="b"/>
              <a:pathLst>
                <a:path w="366" h="264" extrusionOk="0">
                  <a:moveTo>
                    <a:pt x="57" y="1"/>
                  </a:moveTo>
                  <a:lnTo>
                    <a:pt x="57" y="1"/>
                  </a:lnTo>
                  <a:cubicBezTo>
                    <a:pt x="1" y="113"/>
                    <a:pt x="57" y="197"/>
                    <a:pt x="141" y="253"/>
                  </a:cubicBezTo>
                  <a:cubicBezTo>
                    <a:pt x="162" y="260"/>
                    <a:pt x="185" y="264"/>
                    <a:pt x="208" y="264"/>
                  </a:cubicBezTo>
                  <a:cubicBezTo>
                    <a:pt x="276" y="264"/>
                    <a:pt x="345" y="232"/>
                    <a:pt x="366" y="169"/>
                  </a:cubicBezTo>
                  <a:lnTo>
                    <a:pt x="366" y="141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3"/>
            <p:cNvSpPr/>
            <p:nvPr/>
          </p:nvSpPr>
          <p:spPr>
            <a:xfrm>
              <a:off x="3879800" y="3516525"/>
              <a:ext cx="9850" cy="8725"/>
            </a:xfrm>
            <a:custGeom>
              <a:avLst/>
              <a:gdLst/>
              <a:ahLst/>
              <a:cxnLst/>
              <a:rect l="l" t="t" r="r" b="b"/>
              <a:pathLst>
                <a:path w="394" h="349" extrusionOk="0">
                  <a:moveTo>
                    <a:pt x="187" y="0"/>
                  </a:moveTo>
                  <a:cubicBezTo>
                    <a:pt x="128" y="0"/>
                    <a:pt x="75" y="31"/>
                    <a:pt x="57" y="85"/>
                  </a:cubicBezTo>
                  <a:cubicBezTo>
                    <a:pt x="1" y="170"/>
                    <a:pt x="29" y="282"/>
                    <a:pt x="113" y="338"/>
                  </a:cubicBezTo>
                  <a:cubicBezTo>
                    <a:pt x="134" y="345"/>
                    <a:pt x="157" y="349"/>
                    <a:pt x="180" y="349"/>
                  </a:cubicBezTo>
                  <a:cubicBezTo>
                    <a:pt x="250" y="349"/>
                    <a:pt x="324" y="317"/>
                    <a:pt x="366" y="254"/>
                  </a:cubicBezTo>
                  <a:cubicBezTo>
                    <a:pt x="394" y="170"/>
                    <a:pt x="366" y="57"/>
                    <a:pt x="282" y="29"/>
                  </a:cubicBezTo>
                  <a:cubicBezTo>
                    <a:pt x="252" y="9"/>
                    <a:pt x="218" y="0"/>
                    <a:pt x="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3"/>
            <p:cNvSpPr/>
            <p:nvPr/>
          </p:nvSpPr>
          <p:spPr>
            <a:xfrm>
              <a:off x="3862275" y="3522600"/>
              <a:ext cx="8425" cy="5900"/>
            </a:xfrm>
            <a:custGeom>
              <a:avLst/>
              <a:gdLst/>
              <a:ahLst/>
              <a:cxnLst/>
              <a:rect l="l" t="t" r="r" b="b"/>
              <a:pathLst>
                <a:path w="337" h="236" extrusionOk="0">
                  <a:moveTo>
                    <a:pt x="158" y="0"/>
                  </a:moveTo>
                  <a:cubicBezTo>
                    <a:pt x="90" y="0"/>
                    <a:pt x="21" y="32"/>
                    <a:pt x="0" y="95"/>
                  </a:cubicBezTo>
                  <a:lnTo>
                    <a:pt x="309" y="235"/>
                  </a:lnTo>
                  <a:cubicBezTo>
                    <a:pt x="337" y="151"/>
                    <a:pt x="309" y="67"/>
                    <a:pt x="225" y="11"/>
                  </a:cubicBezTo>
                  <a:cubicBezTo>
                    <a:pt x="204" y="4"/>
                    <a:pt x="181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3"/>
            <p:cNvSpPr/>
            <p:nvPr/>
          </p:nvSpPr>
          <p:spPr>
            <a:xfrm>
              <a:off x="3837700" y="3509500"/>
              <a:ext cx="8450" cy="6375"/>
            </a:xfrm>
            <a:custGeom>
              <a:avLst/>
              <a:gdLst/>
              <a:ahLst/>
              <a:cxnLst/>
              <a:rect l="l" t="t" r="r" b="b"/>
              <a:pathLst>
                <a:path w="338" h="255" extrusionOk="0">
                  <a:moveTo>
                    <a:pt x="130" y="0"/>
                  </a:moveTo>
                  <a:cubicBezTo>
                    <a:pt x="72" y="0"/>
                    <a:pt x="19" y="31"/>
                    <a:pt x="0" y="86"/>
                  </a:cubicBezTo>
                  <a:lnTo>
                    <a:pt x="281" y="254"/>
                  </a:lnTo>
                  <a:cubicBezTo>
                    <a:pt x="337" y="170"/>
                    <a:pt x="309" y="58"/>
                    <a:pt x="225" y="30"/>
                  </a:cubicBezTo>
                  <a:cubicBezTo>
                    <a:pt x="195" y="10"/>
                    <a:pt x="162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3"/>
            <p:cNvSpPr/>
            <p:nvPr/>
          </p:nvSpPr>
          <p:spPr>
            <a:xfrm>
              <a:off x="3855250" y="3503350"/>
              <a:ext cx="9850" cy="8875"/>
            </a:xfrm>
            <a:custGeom>
              <a:avLst/>
              <a:gdLst/>
              <a:ahLst/>
              <a:cxnLst/>
              <a:rect l="l" t="t" r="r" b="b"/>
              <a:pathLst>
                <a:path w="394" h="355" extrusionOk="0">
                  <a:moveTo>
                    <a:pt x="206" y="0"/>
                  </a:moveTo>
                  <a:cubicBezTo>
                    <a:pt x="139" y="0"/>
                    <a:pt x="69" y="46"/>
                    <a:pt x="28" y="107"/>
                  </a:cubicBezTo>
                  <a:cubicBezTo>
                    <a:pt x="0" y="191"/>
                    <a:pt x="28" y="276"/>
                    <a:pt x="113" y="332"/>
                  </a:cubicBezTo>
                  <a:cubicBezTo>
                    <a:pt x="136" y="347"/>
                    <a:pt x="162" y="354"/>
                    <a:pt x="187" y="354"/>
                  </a:cubicBezTo>
                  <a:cubicBezTo>
                    <a:pt x="253" y="354"/>
                    <a:pt x="317" y="308"/>
                    <a:pt x="337" y="247"/>
                  </a:cubicBezTo>
                  <a:cubicBezTo>
                    <a:pt x="393" y="163"/>
                    <a:pt x="365" y="79"/>
                    <a:pt x="281" y="23"/>
                  </a:cubicBezTo>
                  <a:cubicBezTo>
                    <a:pt x="258" y="7"/>
                    <a:pt x="232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3"/>
            <p:cNvSpPr/>
            <p:nvPr/>
          </p:nvSpPr>
          <p:spPr>
            <a:xfrm>
              <a:off x="3830675" y="3490300"/>
              <a:ext cx="9850" cy="8750"/>
            </a:xfrm>
            <a:custGeom>
              <a:avLst/>
              <a:gdLst/>
              <a:ahLst/>
              <a:cxnLst/>
              <a:rect l="l" t="t" r="r" b="b"/>
              <a:pathLst>
                <a:path w="394" h="350" extrusionOk="0">
                  <a:moveTo>
                    <a:pt x="191" y="1"/>
                  </a:moveTo>
                  <a:cubicBezTo>
                    <a:pt x="129" y="1"/>
                    <a:pt x="71" y="32"/>
                    <a:pt x="29" y="96"/>
                  </a:cubicBezTo>
                  <a:cubicBezTo>
                    <a:pt x="1" y="180"/>
                    <a:pt x="29" y="292"/>
                    <a:pt x="113" y="320"/>
                  </a:cubicBezTo>
                  <a:cubicBezTo>
                    <a:pt x="143" y="340"/>
                    <a:pt x="173" y="349"/>
                    <a:pt x="201" y="349"/>
                  </a:cubicBezTo>
                  <a:cubicBezTo>
                    <a:pt x="253" y="349"/>
                    <a:pt x="301" y="319"/>
                    <a:pt x="338" y="264"/>
                  </a:cubicBezTo>
                  <a:cubicBezTo>
                    <a:pt x="394" y="180"/>
                    <a:pt x="338" y="68"/>
                    <a:pt x="253" y="11"/>
                  </a:cubicBezTo>
                  <a:cubicBezTo>
                    <a:pt x="232" y="4"/>
                    <a:pt x="211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3"/>
            <p:cNvSpPr/>
            <p:nvPr/>
          </p:nvSpPr>
          <p:spPr>
            <a:xfrm>
              <a:off x="3805425" y="3477200"/>
              <a:ext cx="9850" cy="8750"/>
            </a:xfrm>
            <a:custGeom>
              <a:avLst/>
              <a:gdLst/>
              <a:ahLst/>
              <a:cxnLst/>
              <a:rect l="l" t="t" r="r" b="b"/>
              <a:pathLst>
                <a:path w="394" h="350" extrusionOk="0">
                  <a:moveTo>
                    <a:pt x="186" y="1"/>
                  </a:moveTo>
                  <a:cubicBezTo>
                    <a:pt x="128" y="1"/>
                    <a:pt x="74" y="32"/>
                    <a:pt x="56" y="86"/>
                  </a:cubicBezTo>
                  <a:cubicBezTo>
                    <a:pt x="0" y="170"/>
                    <a:pt x="28" y="283"/>
                    <a:pt x="112" y="339"/>
                  </a:cubicBezTo>
                  <a:cubicBezTo>
                    <a:pt x="133" y="346"/>
                    <a:pt x="156" y="349"/>
                    <a:pt x="179" y="349"/>
                  </a:cubicBezTo>
                  <a:cubicBezTo>
                    <a:pt x="249" y="349"/>
                    <a:pt x="323" y="318"/>
                    <a:pt x="365" y="255"/>
                  </a:cubicBezTo>
                  <a:cubicBezTo>
                    <a:pt x="393" y="170"/>
                    <a:pt x="365" y="58"/>
                    <a:pt x="281" y="30"/>
                  </a:cubicBezTo>
                  <a:cubicBezTo>
                    <a:pt x="251" y="10"/>
                    <a:pt x="218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3812425" y="3496625"/>
              <a:ext cx="9150" cy="6600"/>
            </a:xfrm>
            <a:custGeom>
              <a:avLst/>
              <a:gdLst/>
              <a:ahLst/>
              <a:cxnLst/>
              <a:rect l="l" t="t" r="r" b="b"/>
              <a:pathLst>
                <a:path w="366" h="264" extrusionOk="0">
                  <a:moveTo>
                    <a:pt x="186" y="1"/>
                  </a:moveTo>
                  <a:cubicBezTo>
                    <a:pt x="117" y="1"/>
                    <a:pt x="43" y="32"/>
                    <a:pt x="1" y="95"/>
                  </a:cubicBezTo>
                  <a:lnTo>
                    <a:pt x="310" y="264"/>
                  </a:lnTo>
                  <a:cubicBezTo>
                    <a:pt x="366" y="180"/>
                    <a:pt x="338" y="67"/>
                    <a:pt x="253" y="11"/>
                  </a:cubicBezTo>
                  <a:cubicBezTo>
                    <a:pt x="232" y="4"/>
                    <a:pt x="210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3825075" y="3473725"/>
              <a:ext cx="8425" cy="6600"/>
            </a:xfrm>
            <a:custGeom>
              <a:avLst/>
              <a:gdLst/>
              <a:ahLst/>
              <a:cxnLst/>
              <a:rect l="l" t="t" r="r" b="b"/>
              <a:pathLst>
                <a:path w="337" h="264" extrusionOk="0">
                  <a:moveTo>
                    <a:pt x="28" y="1"/>
                  </a:moveTo>
                  <a:lnTo>
                    <a:pt x="28" y="1"/>
                  </a:lnTo>
                  <a:cubicBezTo>
                    <a:pt x="0" y="85"/>
                    <a:pt x="28" y="197"/>
                    <a:pt x="112" y="253"/>
                  </a:cubicBezTo>
                  <a:cubicBezTo>
                    <a:pt x="133" y="260"/>
                    <a:pt x="156" y="264"/>
                    <a:pt x="179" y="264"/>
                  </a:cubicBezTo>
                  <a:cubicBezTo>
                    <a:pt x="248" y="264"/>
                    <a:pt x="316" y="232"/>
                    <a:pt x="337" y="169"/>
                  </a:cubicBezTo>
                  <a:lnTo>
                    <a:pt x="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3849625" y="3487075"/>
              <a:ext cx="8450" cy="6200"/>
            </a:xfrm>
            <a:custGeom>
              <a:avLst/>
              <a:gdLst/>
              <a:ahLst/>
              <a:cxnLst/>
              <a:rect l="l" t="t" r="r" b="b"/>
              <a:pathLst>
                <a:path w="338" h="248" extrusionOk="0">
                  <a:moveTo>
                    <a:pt x="29" y="0"/>
                  </a:moveTo>
                  <a:cubicBezTo>
                    <a:pt x="1" y="84"/>
                    <a:pt x="29" y="169"/>
                    <a:pt x="113" y="225"/>
                  </a:cubicBezTo>
                  <a:cubicBezTo>
                    <a:pt x="137" y="240"/>
                    <a:pt x="162" y="247"/>
                    <a:pt x="188" y="247"/>
                  </a:cubicBezTo>
                  <a:cubicBezTo>
                    <a:pt x="253" y="247"/>
                    <a:pt x="317" y="201"/>
                    <a:pt x="338" y="14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3874200" y="3499700"/>
              <a:ext cx="8450" cy="6375"/>
            </a:xfrm>
            <a:custGeom>
              <a:avLst/>
              <a:gdLst/>
              <a:ahLst/>
              <a:cxnLst/>
              <a:rect l="l" t="t" r="r" b="b"/>
              <a:pathLst>
                <a:path w="338" h="255" extrusionOk="0">
                  <a:moveTo>
                    <a:pt x="28" y="0"/>
                  </a:moveTo>
                  <a:cubicBezTo>
                    <a:pt x="0" y="85"/>
                    <a:pt x="28" y="197"/>
                    <a:pt x="113" y="225"/>
                  </a:cubicBezTo>
                  <a:cubicBezTo>
                    <a:pt x="142" y="245"/>
                    <a:pt x="176" y="254"/>
                    <a:pt x="208" y="254"/>
                  </a:cubicBezTo>
                  <a:cubicBezTo>
                    <a:pt x="266" y="254"/>
                    <a:pt x="319" y="223"/>
                    <a:pt x="337" y="169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3"/>
            <p:cNvSpPr/>
            <p:nvPr/>
          </p:nvSpPr>
          <p:spPr>
            <a:xfrm>
              <a:off x="3867175" y="3541075"/>
              <a:ext cx="9850" cy="8500"/>
            </a:xfrm>
            <a:custGeom>
              <a:avLst/>
              <a:gdLst/>
              <a:ahLst/>
              <a:cxnLst/>
              <a:rect l="l" t="t" r="r" b="b"/>
              <a:pathLst>
                <a:path w="394" h="340" extrusionOk="0">
                  <a:moveTo>
                    <a:pt x="186" y="1"/>
                  </a:moveTo>
                  <a:cubicBezTo>
                    <a:pt x="128" y="1"/>
                    <a:pt x="75" y="32"/>
                    <a:pt x="57" y="86"/>
                  </a:cubicBezTo>
                  <a:cubicBezTo>
                    <a:pt x="1" y="170"/>
                    <a:pt x="57" y="283"/>
                    <a:pt x="141" y="311"/>
                  </a:cubicBezTo>
                  <a:cubicBezTo>
                    <a:pt x="171" y="331"/>
                    <a:pt x="201" y="340"/>
                    <a:pt x="229" y="340"/>
                  </a:cubicBezTo>
                  <a:cubicBezTo>
                    <a:pt x="281" y="340"/>
                    <a:pt x="329" y="309"/>
                    <a:pt x="366" y="254"/>
                  </a:cubicBezTo>
                  <a:cubicBezTo>
                    <a:pt x="394" y="170"/>
                    <a:pt x="366" y="58"/>
                    <a:pt x="281" y="30"/>
                  </a:cubicBezTo>
                  <a:cubicBezTo>
                    <a:pt x="252" y="10"/>
                    <a:pt x="218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3"/>
            <p:cNvSpPr/>
            <p:nvPr/>
          </p:nvSpPr>
          <p:spPr>
            <a:xfrm>
              <a:off x="3849625" y="3546850"/>
              <a:ext cx="9150" cy="6225"/>
            </a:xfrm>
            <a:custGeom>
              <a:avLst/>
              <a:gdLst/>
              <a:ahLst/>
              <a:cxnLst/>
              <a:rect l="l" t="t" r="r" b="b"/>
              <a:pathLst>
                <a:path w="366" h="249" extrusionOk="0">
                  <a:moveTo>
                    <a:pt x="155" y="1"/>
                  </a:moveTo>
                  <a:cubicBezTo>
                    <a:pt x="96" y="1"/>
                    <a:pt x="41" y="47"/>
                    <a:pt x="1" y="108"/>
                  </a:cubicBezTo>
                  <a:lnTo>
                    <a:pt x="310" y="248"/>
                  </a:lnTo>
                  <a:cubicBezTo>
                    <a:pt x="366" y="164"/>
                    <a:pt x="310" y="52"/>
                    <a:pt x="225" y="23"/>
                  </a:cubicBezTo>
                  <a:cubicBezTo>
                    <a:pt x="202" y="8"/>
                    <a:pt x="178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3"/>
            <p:cNvSpPr/>
            <p:nvPr/>
          </p:nvSpPr>
          <p:spPr>
            <a:xfrm>
              <a:off x="3824375" y="3534925"/>
              <a:ext cx="9125" cy="6200"/>
            </a:xfrm>
            <a:custGeom>
              <a:avLst/>
              <a:gdLst/>
              <a:ahLst/>
              <a:cxnLst/>
              <a:rect l="l" t="t" r="r" b="b"/>
              <a:pathLst>
                <a:path w="365" h="248" extrusionOk="0">
                  <a:moveTo>
                    <a:pt x="177" y="1"/>
                  </a:moveTo>
                  <a:cubicBezTo>
                    <a:pt x="110" y="1"/>
                    <a:pt x="41" y="47"/>
                    <a:pt x="0" y="107"/>
                  </a:cubicBezTo>
                  <a:lnTo>
                    <a:pt x="337" y="248"/>
                  </a:lnTo>
                  <a:cubicBezTo>
                    <a:pt x="365" y="164"/>
                    <a:pt x="337" y="51"/>
                    <a:pt x="253" y="23"/>
                  </a:cubicBezTo>
                  <a:cubicBezTo>
                    <a:pt x="229" y="8"/>
                    <a:pt x="203" y="1"/>
                    <a:pt x="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3"/>
            <p:cNvSpPr/>
            <p:nvPr/>
          </p:nvSpPr>
          <p:spPr>
            <a:xfrm>
              <a:off x="3842600" y="3528450"/>
              <a:ext cx="9875" cy="8725"/>
            </a:xfrm>
            <a:custGeom>
              <a:avLst/>
              <a:gdLst/>
              <a:ahLst/>
              <a:cxnLst/>
              <a:rect l="l" t="t" r="r" b="b"/>
              <a:pathLst>
                <a:path w="395" h="349" extrusionOk="0">
                  <a:moveTo>
                    <a:pt x="165" y="0"/>
                  </a:moveTo>
                  <a:cubicBezTo>
                    <a:pt x="113" y="0"/>
                    <a:pt x="65" y="31"/>
                    <a:pt x="29" y="86"/>
                  </a:cubicBezTo>
                  <a:cubicBezTo>
                    <a:pt x="1" y="170"/>
                    <a:pt x="29" y="282"/>
                    <a:pt x="113" y="338"/>
                  </a:cubicBezTo>
                  <a:cubicBezTo>
                    <a:pt x="134" y="345"/>
                    <a:pt x="157" y="349"/>
                    <a:pt x="180" y="349"/>
                  </a:cubicBezTo>
                  <a:cubicBezTo>
                    <a:pt x="248" y="349"/>
                    <a:pt x="317" y="317"/>
                    <a:pt x="338" y="254"/>
                  </a:cubicBezTo>
                  <a:cubicBezTo>
                    <a:pt x="394" y="170"/>
                    <a:pt x="338" y="58"/>
                    <a:pt x="254" y="30"/>
                  </a:cubicBezTo>
                  <a:cubicBezTo>
                    <a:pt x="224" y="10"/>
                    <a:pt x="194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3"/>
            <p:cNvSpPr/>
            <p:nvPr/>
          </p:nvSpPr>
          <p:spPr>
            <a:xfrm>
              <a:off x="3817350" y="3515575"/>
              <a:ext cx="9850" cy="8975"/>
            </a:xfrm>
            <a:custGeom>
              <a:avLst/>
              <a:gdLst/>
              <a:ahLst/>
              <a:cxnLst/>
              <a:rect l="l" t="t" r="r" b="b"/>
              <a:pathLst>
                <a:path w="394" h="359" extrusionOk="0">
                  <a:moveTo>
                    <a:pt x="214" y="1"/>
                  </a:moveTo>
                  <a:cubicBezTo>
                    <a:pt x="144" y="1"/>
                    <a:pt x="70" y="32"/>
                    <a:pt x="28" y="95"/>
                  </a:cubicBezTo>
                  <a:cubicBezTo>
                    <a:pt x="0" y="208"/>
                    <a:pt x="28" y="292"/>
                    <a:pt x="113" y="348"/>
                  </a:cubicBezTo>
                  <a:cubicBezTo>
                    <a:pt x="134" y="355"/>
                    <a:pt x="156" y="359"/>
                    <a:pt x="179" y="359"/>
                  </a:cubicBezTo>
                  <a:cubicBezTo>
                    <a:pt x="248" y="359"/>
                    <a:pt x="316" y="327"/>
                    <a:pt x="337" y="264"/>
                  </a:cubicBezTo>
                  <a:cubicBezTo>
                    <a:pt x="393" y="180"/>
                    <a:pt x="365" y="67"/>
                    <a:pt x="281" y="11"/>
                  </a:cubicBezTo>
                  <a:cubicBezTo>
                    <a:pt x="260" y="4"/>
                    <a:pt x="237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3"/>
            <p:cNvSpPr/>
            <p:nvPr/>
          </p:nvSpPr>
          <p:spPr>
            <a:xfrm>
              <a:off x="3792075" y="3502950"/>
              <a:ext cx="9850" cy="9275"/>
            </a:xfrm>
            <a:custGeom>
              <a:avLst/>
              <a:gdLst/>
              <a:ahLst/>
              <a:cxnLst/>
              <a:rect l="l" t="t" r="r" b="b"/>
              <a:pathLst>
                <a:path w="394" h="371" extrusionOk="0">
                  <a:moveTo>
                    <a:pt x="215" y="0"/>
                  </a:moveTo>
                  <a:cubicBezTo>
                    <a:pt x="146" y="0"/>
                    <a:pt x="78" y="32"/>
                    <a:pt x="57" y="95"/>
                  </a:cubicBezTo>
                  <a:cubicBezTo>
                    <a:pt x="1" y="207"/>
                    <a:pt x="29" y="320"/>
                    <a:pt x="113" y="348"/>
                  </a:cubicBezTo>
                  <a:cubicBezTo>
                    <a:pt x="136" y="363"/>
                    <a:pt x="162" y="370"/>
                    <a:pt x="188" y="370"/>
                  </a:cubicBezTo>
                  <a:cubicBezTo>
                    <a:pt x="255" y="370"/>
                    <a:pt x="325" y="324"/>
                    <a:pt x="366" y="263"/>
                  </a:cubicBezTo>
                  <a:cubicBezTo>
                    <a:pt x="394" y="179"/>
                    <a:pt x="366" y="67"/>
                    <a:pt x="281" y="11"/>
                  </a:cubicBezTo>
                  <a:cubicBezTo>
                    <a:pt x="260" y="4"/>
                    <a:pt x="237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3"/>
            <p:cNvSpPr/>
            <p:nvPr/>
          </p:nvSpPr>
          <p:spPr>
            <a:xfrm>
              <a:off x="3799800" y="3522850"/>
              <a:ext cx="8450" cy="6350"/>
            </a:xfrm>
            <a:custGeom>
              <a:avLst/>
              <a:gdLst/>
              <a:ahLst/>
              <a:cxnLst/>
              <a:rect l="l" t="t" r="r" b="b"/>
              <a:pathLst>
                <a:path w="338" h="254" extrusionOk="0">
                  <a:moveTo>
                    <a:pt x="136" y="1"/>
                  </a:moveTo>
                  <a:cubicBezTo>
                    <a:pt x="75" y="1"/>
                    <a:pt x="19" y="38"/>
                    <a:pt x="0" y="113"/>
                  </a:cubicBezTo>
                  <a:lnTo>
                    <a:pt x="309" y="254"/>
                  </a:lnTo>
                  <a:cubicBezTo>
                    <a:pt x="337" y="169"/>
                    <a:pt x="309" y="57"/>
                    <a:pt x="225" y="29"/>
                  </a:cubicBezTo>
                  <a:cubicBezTo>
                    <a:pt x="197" y="10"/>
                    <a:pt x="166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3"/>
            <p:cNvSpPr/>
            <p:nvPr/>
          </p:nvSpPr>
          <p:spPr>
            <a:xfrm>
              <a:off x="3811725" y="3499000"/>
              <a:ext cx="8450" cy="6600"/>
            </a:xfrm>
            <a:custGeom>
              <a:avLst/>
              <a:gdLst/>
              <a:ahLst/>
              <a:cxnLst/>
              <a:rect l="l" t="t" r="r" b="b"/>
              <a:pathLst>
                <a:path w="338" h="264" extrusionOk="0">
                  <a:moveTo>
                    <a:pt x="29" y="0"/>
                  </a:moveTo>
                  <a:lnTo>
                    <a:pt x="29" y="0"/>
                  </a:lnTo>
                  <a:cubicBezTo>
                    <a:pt x="1" y="85"/>
                    <a:pt x="29" y="197"/>
                    <a:pt x="113" y="253"/>
                  </a:cubicBezTo>
                  <a:cubicBezTo>
                    <a:pt x="134" y="260"/>
                    <a:pt x="157" y="264"/>
                    <a:pt x="180" y="264"/>
                  </a:cubicBezTo>
                  <a:cubicBezTo>
                    <a:pt x="248" y="264"/>
                    <a:pt x="317" y="232"/>
                    <a:pt x="338" y="16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3"/>
            <p:cNvSpPr/>
            <p:nvPr/>
          </p:nvSpPr>
          <p:spPr>
            <a:xfrm>
              <a:off x="3836300" y="3511625"/>
              <a:ext cx="8450" cy="6600"/>
            </a:xfrm>
            <a:custGeom>
              <a:avLst/>
              <a:gdLst/>
              <a:ahLst/>
              <a:cxnLst/>
              <a:rect l="l" t="t" r="r" b="b"/>
              <a:pathLst>
                <a:path w="338" h="264" extrusionOk="0">
                  <a:moveTo>
                    <a:pt x="56" y="1"/>
                  </a:moveTo>
                  <a:lnTo>
                    <a:pt x="56" y="1"/>
                  </a:lnTo>
                  <a:cubicBezTo>
                    <a:pt x="0" y="85"/>
                    <a:pt x="28" y="197"/>
                    <a:pt x="113" y="253"/>
                  </a:cubicBezTo>
                  <a:cubicBezTo>
                    <a:pt x="134" y="260"/>
                    <a:pt x="156" y="264"/>
                    <a:pt x="179" y="264"/>
                  </a:cubicBezTo>
                  <a:cubicBezTo>
                    <a:pt x="248" y="264"/>
                    <a:pt x="316" y="232"/>
                    <a:pt x="337" y="169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3"/>
            <p:cNvSpPr/>
            <p:nvPr/>
          </p:nvSpPr>
          <p:spPr>
            <a:xfrm>
              <a:off x="3860850" y="3524975"/>
              <a:ext cx="9150" cy="5900"/>
            </a:xfrm>
            <a:custGeom>
              <a:avLst/>
              <a:gdLst/>
              <a:ahLst/>
              <a:cxnLst/>
              <a:rect l="l" t="t" r="r" b="b"/>
              <a:pathLst>
                <a:path w="366" h="236" extrusionOk="0">
                  <a:moveTo>
                    <a:pt x="57" y="0"/>
                  </a:moveTo>
                  <a:lnTo>
                    <a:pt x="57" y="0"/>
                  </a:lnTo>
                  <a:cubicBezTo>
                    <a:pt x="1" y="84"/>
                    <a:pt x="29" y="169"/>
                    <a:pt x="113" y="225"/>
                  </a:cubicBezTo>
                  <a:cubicBezTo>
                    <a:pt x="134" y="232"/>
                    <a:pt x="157" y="235"/>
                    <a:pt x="180" y="235"/>
                  </a:cubicBezTo>
                  <a:cubicBezTo>
                    <a:pt x="250" y="235"/>
                    <a:pt x="324" y="204"/>
                    <a:pt x="366" y="140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3"/>
            <p:cNvSpPr/>
            <p:nvPr/>
          </p:nvSpPr>
          <p:spPr>
            <a:xfrm>
              <a:off x="3855950" y="3565100"/>
              <a:ext cx="9850" cy="8350"/>
            </a:xfrm>
            <a:custGeom>
              <a:avLst/>
              <a:gdLst/>
              <a:ahLst/>
              <a:cxnLst/>
              <a:rect l="l" t="t" r="r" b="b"/>
              <a:pathLst>
                <a:path w="394" h="334" extrusionOk="0">
                  <a:moveTo>
                    <a:pt x="183" y="1"/>
                  </a:moveTo>
                  <a:cubicBezTo>
                    <a:pt x="124" y="1"/>
                    <a:pt x="69" y="47"/>
                    <a:pt x="28" y="108"/>
                  </a:cubicBezTo>
                  <a:cubicBezTo>
                    <a:pt x="0" y="192"/>
                    <a:pt x="57" y="276"/>
                    <a:pt x="141" y="304"/>
                  </a:cubicBezTo>
                  <a:cubicBezTo>
                    <a:pt x="171" y="324"/>
                    <a:pt x="200" y="333"/>
                    <a:pt x="229" y="333"/>
                  </a:cubicBezTo>
                  <a:cubicBezTo>
                    <a:pt x="281" y="333"/>
                    <a:pt x="329" y="302"/>
                    <a:pt x="365" y="248"/>
                  </a:cubicBezTo>
                  <a:cubicBezTo>
                    <a:pt x="393" y="164"/>
                    <a:pt x="365" y="52"/>
                    <a:pt x="253" y="23"/>
                  </a:cubicBezTo>
                  <a:cubicBezTo>
                    <a:pt x="230" y="8"/>
                    <a:pt x="206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3"/>
            <p:cNvSpPr/>
            <p:nvPr/>
          </p:nvSpPr>
          <p:spPr>
            <a:xfrm>
              <a:off x="3838400" y="3571725"/>
              <a:ext cx="9150" cy="5900"/>
            </a:xfrm>
            <a:custGeom>
              <a:avLst/>
              <a:gdLst/>
              <a:ahLst/>
              <a:cxnLst/>
              <a:rect l="l" t="t" r="r" b="b"/>
              <a:pathLst>
                <a:path w="366" h="236" extrusionOk="0">
                  <a:moveTo>
                    <a:pt x="162" y="1"/>
                  </a:moveTo>
                  <a:cubicBezTo>
                    <a:pt x="101" y="1"/>
                    <a:pt x="43" y="32"/>
                    <a:pt x="1" y="95"/>
                  </a:cubicBezTo>
                  <a:lnTo>
                    <a:pt x="337" y="236"/>
                  </a:lnTo>
                  <a:cubicBezTo>
                    <a:pt x="366" y="151"/>
                    <a:pt x="309" y="67"/>
                    <a:pt x="225" y="11"/>
                  </a:cubicBezTo>
                  <a:cubicBezTo>
                    <a:pt x="204" y="4"/>
                    <a:pt x="183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3"/>
            <p:cNvSpPr/>
            <p:nvPr/>
          </p:nvSpPr>
          <p:spPr>
            <a:xfrm>
              <a:off x="3813125" y="3560575"/>
              <a:ext cx="8450" cy="6525"/>
            </a:xfrm>
            <a:custGeom>
              <a:avLst/>
              <a:gdLst/>
              <a:ahLst/>
              <a:cxnLst/>
              <a:rect l="l" t="t" r="r" b="b"/>
              <a:pathLst>
                <a:path w="338" h="261" extrusionOk="0">
                  <a:moveTo>
                    <a:pt x="179" y="1"/>
                  </a:moveTo>
                  <a:cubicBezTo>
                    <a:pt x="104" y="1"/>
                    <a:pt x="24" y="51"/>
                    <a:pt x="1" y="120"/>
                  </a:cubicBezTo>
                  <a:lnTo>
                    <a:pt x="310" y="261"/>
                  </a:lnTo>
                  <a:cubicBezTo>
                    <a:pt x="338" y="148"/>
                    <a:pt x="310" y="64"/>
                    <a:pt x="225" y="8"/>
                  </a:cubicBezTo>
                  <a:cubicBezTo>
                    <a:pt x="211" y="3"/>
                    <a:pt x="195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3"/>
            <p:cNvSpPr/>
            <p:nvPr/>
          </p:nvSpPr>
          <p:spPr>
            <a:xfrm>
              <a:off x="3830675" y="3553475"/>
              <a:ext cx="9850" cy="8575"/>
            </a:xfrm>
            <a:custGeom>
              <a:avLst/>
              <a:gdLst/>
              <a:ahLst/>
              <a:cxnLst/>
              <a:rect l="l" t="t" r="r" b="b"/>
              <a:pathLst>
                <a:path w="394" h="343" extrusionOk="0">
                  <a:moveTo>
                    <a:pt x="187" y="1"/>
                  </a:moveTo>
                  <a:cubicBezTo>
                    <a:pt x="118" y="1"/>
                    <a:pt x="50" y="32"/>
                    <a:pt x="29" y="95"/>
                  </a:cubicBezTo>
                  <a:cubicBezTo>
                    <a:pt x="1" y="180"/>
                    <a:pt x="29" y="292"/>
                    <a:pt x="113" y="320"/>
                  </a:cubicBezTo>
                  <a:cubicBezTo>
                    <a:pt x="137" y="336"/>
                    <a:pt x="162" y="343"/>
                    <a:pt x="188" y="343"/>
                  </a:cubicBezTo>
                  <a:cubicBezTo>
                    <a:pt x="253" y="343"/>
                    <a:pt x="317" y="296"/>
                    <a:pt x="338" y="236"/>
                  </a:cubicBezTo>
                  <a:cubicBezTo>
                    <a:pt x="394" y="152"/>
                    <a:pt x="338" y="67"/>
                    <a:pt x="253" y="11"/>
                  </a:cubicBezTo>
                  <a:cubicBezTo>
                    <a:pt x="232" y="4"/>
                    <a:pt x="210" y="1"/>
                    <a:pt x="1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3"/>
            <p:cNvSpPr/>
            <p:nvPr/>
          </p:nvSpPr>
          <p:spPr>
            <a:xfrm>
              <a:off x="3804700" y="3541950"/>
              <a:ext cx="9850" cy="8875"/>
            </a:xfrm>
            <a:custGeom>
              <a:avLst/>
              <a:gdLst/>
              <a:ahLst/>
              <a:cxnLst/>
              <a:rect l="l" t="t" r="r" b="b"/>
              <a:pathLst>
                <a:path w="394" h="355" extrusionOk="0">
                  <a:moveTo>
                    <a:pt x="206" y="0"/>
                  </a:moveTo>
                  <a:cubicBezTo>
                    <a:pt x="139" y="0"/>
                    <a:pt x="69" y="46"/>
                    <a:pt x="29" y="107"/>
                  </a:cubicBezTo>
                  <a:cubicBezTo>
                    <a:pt x="1" y="191"/>
                    <a:pt x="29" y="304"/>
                    <a:pt x="141" y="332"/>
                  </a:cubicBezTo>
                  <a:cubicBezTo>
                    <a:pt x="165" y="347"/>
                    <a:pt x="188" y="354"/>
                    <a:pt x="211" y="354"/>
                  </a:cubicBezTo>
                  <a:cubicBezTo>
                    <a:pt x="270" y="354"/>
                    <a:pt x="325" y="308"/>
                    <a:pt x="366" y="248"/>
                  </a:cubicBezTo>
                  <a:cubicBezTo>
                    <a:pt x="394" y="163"/>
                    <a:pt x="366" y="51"/>
                    <a:pt x="282" y="23"/>
                  </a:cubicBezTo>
                  <a:cubicBezTo>
                    <a:pt x="258" y="7"/>
                    <a:pt x="232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3"/>
            <p:cNvSpPr/>
            <p:nvPr/>
          </p:nvSpPr>
          <p:spPr>
            <a:xfrm>
              <a:off x="3779450" y="3530325"/>
              <a:ext cx="9850" cy="8975"/>
            </a:xfrm>
            <a:custGeom>
              <a:avLst/>
              <a:gdLst/>
              <a:ahLst/>
              <a:cxnLst/>
              <a:rect l="l" t="t" r="r" b="b"/>
              <a:pathLst>
                <a:path w="394" h="359" extrusionOk="0">
                  <a:moveTo>
                    <a:pt x="190" y="0"/>
                  </a:moveTo>
                  <a:cubicBezTo>
                    <a:pt x="128" y="0"/>
                    <a:pt x="70" y="32"/>
                    <a:pt x="28" y="95"/>
                  </a:cubicBezTo>
                  <a:cubicBezTo>
                    <a:pt x="0" y="207"/>
                    <a:pt x="28" y="320"/>
                    <a:pt x="113" y="348"/>
                  </a:cubicBezTo>
                  <a:cubicBezTo>
                    <a:pt x="134" y="355"/>
                    <a:pt x="156" y="358"/>
                    <a:pt x="179" y="358"/>
                  </a:cubicBezTo>
                  <a:cubicBezTo>
                    <a:pt x="248" y="358"/>
                    <a:pt x="316" y="327"/>
                    <a:pt x="337" y="263"/>
                  </a:cubicBezTo>
                  <a:cubicBezTo>
                    <a:pt x="393" y="151"/>
                    <a:pt x="365" y="39"/>
                    <a:pt x="253" y="11"/>
                  </a:cubicBezTo>
                  <a:cubicBezTo>
                    <a:pt x="232" y="4"/>
                    <a:pt x="211" y="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3"/>
            <p:cNvSpPr/>
            <p:nvPr/>
          </p:nvSpPr>
          <p:spPr>
            <a:xfrm>
              <a:off x="3787175" y="3549675"/>
              <a:ext cx="9150" cy="6200"/>
            </a:xfrm>
            <a:custGeom>
              <a:avLst/>
              <a:gdLst/>
              <a:ahLst/>
              <a:cxnLst/>
              <a:rect l="l" t="t" r="r" b="b"/>
              <a:pathLst>
                <a:path w="366" h="248" extrusionOk="0">
                  <a:moveTo>
                    <a:pt x="165" y="0"/>
                  </a:moveTo>
                  <a:cubicBezTo>
                    <a:pt x="96" y="0"/>
                    <a:pt x="41" y="46"/>
                    <a:pt x="0" y="107"/>
                  </a:cubicBezTo>
                  <a:lnTo>
                    <a:pt x="337" y="247"/>
                  </a:lnTo>
                  <a:cubicBezTo>
                    <a:pt x="365" y="163"/>
                    <a:pt x="337" y="51"/>
                    <a:pt x="253" y="23"/>
                  </a:cubicBezTo>
                  <a:cubicBezTo>
                    <a:pt x="221" y="7"/>
                    <a:pt x="192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3"/>
            <p:cNvSpPr/>
            <p:nvPr/>
          </p:nvSpPr>
          <p:spPr>
            <a:xfrm>
              <a:off x="3798400" y="3525675"/>
              <a:ext cx="9150" cy="6200"/>
            </a:xfrm>
            <a:custGeom>
              <a:avLst/>
              <a:gdLst/>
              <a:ahLst/>
              <a:cxnLst/>
              <a:rect l="l" t="t" r="r" b="b"/>
              <a:pathLst>
                <a:path w="366" h="248" extrusionOk="0">
                  <a:moveTo>
                    <a:pt x="56" y="0"/>
                  </a:moveTo>
                  <a:lnTo>
                    <a:pt x="56" y="0"/>
                  </a:lnTo>
                  <a:cubicBezTo>
                    <a:pt x="0" y="84"/>
                    <a:pt x="28" y="197"/>
                    <a:pt x="113" y="225"/>
                  </a:cubicBezTo>
                  <a:cubicBezTo>
                    <a:pt x="144" y="240"/>
                    <a:pt x="173" y="247"/>
                    <a:pt x="200" y="247"/>
                  </a:cubicBezTo>
                  <a:cubicBezTo>
                    <a:pt x="270" y="247"/>
                    <a:pt x="325" y="201"/>
                    <a:pt x="365" y="141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3"/>
            <p:cNvSpPr/>
            <p:nvPr/>
          </p:nvSpPr>
          <p:spPr>
            <a:xfrm>
              <a:off x="3823650" y="3537600"/>
              <a:ext cx="9150" cy="5900"/>
            </a:xfrm>
            <a:custGeom>
              <a:avLst/>
              <a:gdLst/>
              <a:ahLst/>
              <a:cxnLst/>
              <a:rect l="l" t="t" r="r" b="b"/>
              <a:pathLst>
                <a:path w="366" h="236" extrusionOk="0">
                  <a:moveTo>
                    <a:pt x="29" y="0"/>
                  </a:moveTo>
                  <a:lnTo>
                    <a:pt x="29" y="0"/>
                  </a:lnTo>
                  <a:cubicBezTo>
                    <a:pt x="1" y="85"/>
                    <a:pt x="29" y="197"/>
                    <a:pt x="113" y="225"/>
                  </a:cubicBezTo>
                  <a:cubicBezTo>
                    <a:pt x="134" y="232"/>
                    <a:pt x="157" y="236"/>
                    <a:pt x="180" y="236"/>
                  </a:cubicBezTo>
                  <a:cubicBezTo>
                    <a:pt x="250" y="236"/>
                    <a:pt x="324" y="204"/>
                    <a:pt x="366" y="141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3"/>
            <p:cNvSpPr/>
            <p:nvPr/>
          </p:nvSpPr>
          <p:spPr>
            <a:xfrm>
              <a:off x="3848925" y="3549525"/>
              <a:ext cx="8450" cy="5900"/>
            </a:xfrm>
            <a:custGeom>
              <a:avLst/>
              <a:gdLst/>
              <a:ahLst/>
              <a:cxnLst/>
              <a:rect l="l" t="t" r="r" b="b"/>
              <a:pathLst>
                <a:path w="338" h="236" extrusionOk="0">
                  <a:moveTo>
                    <a:pt x="29" y="1"/>
                  </a:moveTo>
                  <a:lnTo>
                    <a:pt x="29" y="1"/>
                  </a:lnTo>
                  <a:cubicBezTo>
                    <a:pt x="1" y="85"/>
                    <a:pt x="29" y="169"/>
                    <a:pt x="113" y="225"/>
                  </a:cubicBezTo>
                  <a:cubicBezTo>
                    <a:pt x="134" y="232"/>
                    <a:pt x="157" y="236"/>
                    <a:pt x="180" y="236"/>
                  </a:cubicBezTo>
                  <a:cubicBezTo>
                    <a:pt x="248" y="236"/>
                    <a:pt x="316" y="204"/>
                    <a:pt x="338" y="141"/>
                  </a:cubicBez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3"/>
            <p:cNvSpPr/>
            <p:nvPr/>
          </p:nvSpPr>
          <p:spPr>
            <a:xfrm>
              <a:off x="3845425" y="3589675"/>
              <a:ext cx="9850" cy="8175"/>
            </a:xfrm>
            <a:custGeom>
              <a:avLst/>
              <a:gdLst/>
              <a:ahLst/>
              <a:cxnLst/>
              <a:rect l="l" t="t" r="r" b="b"/>
              <a:pathLst>
                <a:path w="394" h="327" extrusionOk="0">
                  <a:moveTo>
                    <a:pt x="184" y="0"/>
                  </a:moveTo>
                  <a:cubicBezTo>
                    <a:pt x="126" y="0"/>
                    <a:pt x="77" y="47"/>
                    <a:pt x="56" y="107"/>
                  </a:cubicBezTo>
                  <a:cubicBezTo>
                    <a:pt x="0" y="192"/>
                    <a:pt x="56" y="276"/>
                    <a:pt x="141" y="304"/>
                  </a:cubicBezTo>
                  <a:cubicBezTo>
                    <a:pt x="164" y="319"/>
                    <a:pt x="190" y="326"/>
                    <a:pt x="215" y="326"/>
                  </a:cubicBezTo>
                  <a:cubicBezTo>
                    <a:pt x="281" y="326"/>
                    <a:pt x="345" y="280"/>
                    <a:pt x="365" y="220"/>
                  </a:cubicBezTo>
                  <a:cubicBezTo>
                    <a:pt x="393" y="135"/>
                    <a:pt x="365" y="51"/>
                    <a:pt x="253" y="23"/>
                  </a:cubicBezTo>
                  <a:cubicBezTo>
                    <a:pt x="229" y="7"/>
                    <a:pt x="206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3"/>
            <p:cNvSpPr/>
            <p:nvPr/>
          </p:nvSpPr>
          <p:spPr>
            <a:xfrm>
              <a:off x="3828575" y="3597000"/>
              <a:ext cx="8450" cy="5900"/>
            </a:xfrm>
            <a:custGeom>
              <a:avLst/>
              <a:gdLst/>
              <a:ahLst/>
              <a:cxnLst/>
              <a:rect l="l" t="t" r="r" b="b"/>
              <a:pathLst>
                <a:path w="338" h="236" extrusionOk="0">
                  <a:moveTo>
                    <a:pt x="147" y="0"/>
                  </a:moveTo>
                  <a:cubicBezTo>
                    <a:pt x="74" y="0"/>
                    <a:pt x="22" y="32"/>
                    <a:pt x="0" y="95"/>
                  </a:cubicBezTo>
                  <a:lnTo>
                    <a:pt x="309" y="235"/>
                  </a:lnTo>
                  <a:cubicBezTo>
                    <a:pt x="337" y="151"/>
                    <a:pt x="309" y="39"/>
                    <a:pt x="225" y="11"/>
                  </a:cubicBezTo>
                  <a:cubicBezTo>
                    <a:pt x="197" y="4"/>
                    <a:pt x="171" y="0"/>
                    <a:pt x="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3"/>
            <p:cNvSpPr/>
            <p:nvPr/>
          </p:nvSpPr>
          <p:spPr>
            <a:xfrm>
              <a:off x="3802600" y="3587175"/>
              <a:ext cx="8450" cy="5900"/>
            </a:xfrm>
            <a:custGeom>
              <a:avLst/>
              <a:gdLst/>
              <a:ahLst/>
              <a:cxnLst/>
              <a:rect l="l" t="t" r="r" b="b"/>
              <a:pathLst>
                <a:path w="338" h="236" extrusionOk="0">
                  <a:moveTo>
                    <a:pt x="151" y="1"/>
                  </a:moveTo>
                  <a:cubicBezTo>
                    <a:pt x="76" y="1"/>
                    <a:pt x="22" y="37"/>
                    <a:pt x="1" y="123"/>
                  </a:cubicBezTo>
                  <a:lnTo>
                    <a:pt x="310" y="235"/>
                  </a:lnTo>
                  <a:cubicBezTo>
                    <a:pt x="338" y="151"/>
                    <a:pt x="310" y="39"/>
                    <a:pt x="225" y="11"/>
                  </a:cubicBezTo>
                  <a:cubicBezTo>
                    <a:pt x="199" y="4"/>
                    <a:pt x="174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3"/>
            <p:cNvSpPr/>
            <p:nvPr/>
          </p:nvSpPr>
          <p:spPr>
            <a:xfrm>
              <a:off x="3819450" y="3578825"/>
              <a:ext cx="9850" cy="8875"/>
            </a:xfrm>
            <a:custGeom>
              <a:avLst/>
              <a:gdLst/>
              <a:ahLst/>
              <a:cxnLst/>
              <a:rect l="l" t="t" r="r" b="b"/>
              <a:pathLst>
                <a:path w="394" h="355" extrusionOk="0">
                  <a:moveTo>
                    <a:pt x="209" y="1"/>
                  </a:moveTo>
                  <a:cubicBezTo>
                    <a:pt x="140" y="1"/>
                    <a:pt x="75" y="51"/>
                    <a:pt x="29" y="120"/>
                  </a:cubicBezTo>
                  <a:cubicBezTo>
                    <a:pt x="1" y="204"/>
                    <a:pt x="57" y="317"/>
                    <a:pt x="141" y="345"/>
                  </a:cubicBezTo>
                  <a:cubicBezTo>
                    <a:pt x="161" y="351"/>
                    <a:pt x="182" y="355"/>
                    <a:pt x="204" y="355"/>
                  </a:cubicBezTo>
                  <a:cubicBezTo>
                    <a:pt x="273" y="355"/>
                    <a:pt x="344" y="318"/>
                    <a:pt x="365" y="232"/>
                  </a:cubicBezTo>
                  <a:cubicBezTo>
                    <a:pt x="394" y="148"/>
                    <a:pt x="365" y="64"/>
                    <a:pt x="253" y="8"/>
                  </a:cubicBezTo>
                  <a:cubicBezTo>
                    <a:pt x="238" y="3"/>
                    <a:pt x="223" y="1"/>
                    <a:pt x="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3"/>
            <p:cNvSpPr/>
            <p:nvPr/>
          </p:nvSpPr>
          <p:spPr>
            <a:xfrm>
              <a:off x="3793475" y="3568300"/>
              <a:ext cx="9850" cy="8900"/>
            </a:xfrm>
            <a:custGeom>
              <a:avLst/>
              <a:gdLst/>
              <a:ahLst/>
              <a:cxnLst/>
              <a:rect l="l" t="t" r="r" b="b"/>
              <a:pathLst>
                <a:path w="394" h="356" extrusionOk="0">
                  <a:moveTo>
                    <a:pt x="209" y="0"/>
                  </a:moveTo>
                  <a:cubicBezTo>
                    <a:pt x="140" y="0"/>
                    <a:pt x="75" y="51"/>
                    <a:pt x="29" y="120"/>
                  </a:cubicBezTo>
                  <a:cubicBezTo>
                    <a:pt x="1" y="204"/>
                    <a:pt x="57" y="317"/>
                    <a:pt x="141" y="345"/>
                  </a:cubicBezTo>
                  <a:cubicBezTo>
                    <a:pt x="162" y="352"/>
                    <a:pt x="183" y="355"/>
                    <a:pt x="204" y="355"/>
                  </a:cubicBezTo>
                  <a:cubicBezTo>
                    <a:pt x="266" y="355"/>
                    <a:pt x="324" y="324"/>
                    <a:pt x="366" y="260"/>
                  </a:cubicBezTo>
                  <a:cubicBezTo>
                    <a:pt x="394" y="148"/>
                    <a:pt x="366" y="64"/>
                    <a:pt x="253" y="8"/>
                  </a:cubicBezTo>
                  <a:cubicBezTo>
                    <a:pt x="239" y="3"/>
                    <a:pt x="224" y="0"/>
                    <a:pt x="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3"/>
            <p:cNvSpPr/>
            <p:nvPr/>
          </p:nvSpPr>
          <p:spPr>
            <a:xfrm>
              <a:off x="3767500" y="3557775"/>
              <a:ext cx="9875" cy="9500"/>
            </a:xfrm>
            <a:custGeom>
              <a:avLst/>
              <a:gdLst/>
              <a:ahLst/>
              <a:cxnLst/>
              <a:rect l="l" t="t" r="r" b="b"/>
              <a:pathLst>
                <a:path w="395" h="380" extrusionOk="0">
                  <a:moveTo>
                    <a:pt x="209" y="0"/>
                  </a:moveTo>
                  <a:cubicBezTo>
                    <a:pt x="140" y="0"/>
                    <a:pt x="75" y="51"/>
                    <a:pt x="29" y="120"/>
                  </a:cubicBezTo>
                  <a:cubicBezTo>
                    <a:pt x="1" y="232"/>
                    <a:pt x="29" y="316"/>
                    <a:pt x="113" y="373"/>
                  </a:cubicBezTo>
                  <a:cubicBezTo>
                    <a:pt x="133" y="378"/>
                    <a:pt x="152" y="380"/>
                    <a:pt x="170" y="380"/>
                  </a:cubicBezTo>
                  <a:cubicBezTo>
                    <a:pt x="255" y="380"/>
                    <a:pt x="320" y="330"/>
                    <a:pt x="366" y="260"/>
                  </a:cubicBezTo>
                  <a:cubicBezTo>
                    <a:pt x="394" y="148"/>
                    <a:pt x="366" y="64"/>
                    <a:pt x="254" y="8"/>
                  </a:cubicBezTo>
                  <a:cubicBezTo>
                    <a:pt x="239" y="3"/>
                    <a:pt x="224" y="0"/>
                    <a:pt x="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3"/>
            <p:cNvSpPr/>
            <p:nvPr/>
          </p:nvSpPr>
          <p:spPr>
            <a:xfrm>
              <a:off x="3776625" y="3577050"/>
              <a:ext cx="8450" cy="6200"/>
            </a:xfrm>
            <a:custGeom>
              <a:avLst/>
              <a:gdLst/>
              <a:ahLst/>
              <a:cxnLst/>
              <a:rect l="l" t="t" r="r" b="b"/>
              <a:pathLst>
                <a:path w="338" h="248" extrusionOk="0">
                  <a:moveTo>
                    <a:pt x="154" y="1"/>
                  </a:moveTo>
                  <a:cubicBezTo>
                    <a:pt x="87" y="1"/>
                    <a:pt x="22" y="53"/>
                    <a:pt x="1" y="135"/>
                  </a:cubicBezTo>
                  <a:lnTo>
                    <a:pt x="310" y="247"/>
                  </a:lnTo>
                  <a:cubicBezTo>
                    <a:pt x="338" y="163"/>
                    <a:pt x="310" y="51"/>
                    <a:pt x="226" y="23"/>
                  </a:cubicBezTo>
                  <a:cubicBezTo>
                    <a:pt x="203" y="8"/>
                    <a:pt x="178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3"/>
            <p:cNvSpPr/>
            <p:nvPr/>
          </p:nvSpPr>
          <p:spPr>
            <a:xfrm>
              <a:off x="3786475" y="3552350"/>
              <a:ext cx="9125" cy="6500"/>
            </a:xfrm>
            <a:custGeom>
              <a:avLst/>
              <a:gdLst/>
              <a:ahLst/>
              <a:cxnLst/>
              <a:rect l="l" t="t" r="r" b="b"/>
              <a:pathLst>
                <a:path w="365" h="260" extrusionOk="0">
                  <a:moveTo>
                    <a:pt x="28" y="0"/>
                  </a:moveTo>
                  <a:cubicBezTo>
                    <a:pt x="0" y="112"/>
                    <a:pt x="28" y="197"/>
                    <a:pt x="112" y="253"/>
                  </a:cubicBezTo>
                  <a:cubicBezTo>
                    <a:pt x="132" y="258"/>
                    <a:pt x="151" y="260"/>
                    <a:pt x="169" y="260"/>
                  </a:cubicBezTo>
                  <a:cubicBezTo>
                    <a:pt x="254" y="260"/>
                    <a:pt x="319" y="210"/>
                    <a:pt x="365" y="14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3"/>
            <p:cNvSpPr/>
            <p:nvPr/>
          </p:nvSpPr>
          <p:spPr>
            <a:xfrm>
              <a:off x="3811725" y="3563575"/>
              <a:ext cx="9150" cy="5900"/>
            </a:xfrm>
            <a:custGeom>
              <a:avLst/>
              <a:gdLst/>
              <a:ahLst/>
              <a:cxnLst/>
              <a:rect l="l" t="t" r="r" b="b"/>
              <a:pathLst>
                <a:path w="366" h="236" extrusionOk="0">
                  <a:moveTo>
                    <a:pt x="57" y="0"/>
                  </a:moveTo>
                  <a:cubicBezTo>
                    <a:pt x="1" y="84"/>
                    <a:pt x="57" y="197"/>
                    <a:pt x="141" y="225"/>
                  </a:cubicBezTo>
                  <a:cubicBezTo>
                    <a:pt x="162" y="232"/>
                    <a:pt x="185" y="235"/>
                    <a:pt x="208" y="235"/>
                  </a:cubicBezTo>
                  <a:cubicBezTo>
                    <a:pt x="276" y="235"/>
                    <a:pt x="345" y="204"/>
                    <a:pt x="366" y="141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3"/>
            <p:cNvSpPr/>
            <p:nvPr/>
          </p:nvSpPr>
          <p:spPr>
            <a:xfrm>
              <a:off x="3837700" y="3574100"/>
              <a:ext cx="9150" cy="5900"/>
            </a:xfrm>
            <a:custGeom>
              <a:avLst/>
              <a:gdLst/>
              <a:ahLst/>
              <a:cxnLst/>
              <a:rect l="l" t="t" r="r" b="b"/>
              <a:pathLst>
                <a:path w="366" h="236" extrusionOk="0">
                  <a:moveTo>
                    <a:pt x="29" y="0"/>
                  </a:moveTo>
                  <a:cubicBezTo>
                    <a:pt x="0" y="85"/>
                    <a:pt x="29" y="197"/>
                    <a:pt x="141" y="225"/>
                  </a:cubicBezTo>
                  <a:cubicBezTo>
                    <a:pt x="162" y="232"/>
                    <a:pt x="183" y="235"/>
                    <a:pt x="204" y="235"/>
                  </a:cubicBezTo>
                  <a:cubicBezTo>
                    <a:pt x="265" y="235"/>
                    <a:pt x="323" y="204"/>
                    <a:pt x="365" y="141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3"/>
            <p:cNvSpPr/>
            <p:nvPr/>
          </p:nvSpPr>
          <p:spPr>
            <a:xfrm>
              <a:off x="3836300" y="3614550"/>
              <a:ext cx="9850" cy="8175"/>
            </a:xfrm>
            <a:custGeom>
              <a:avLst/>
              <a:gdLst/>
              <a:ahLst/>
              <a:cxnLst/>
              <a:rect l="l" t="t" r="r" b="b"/>
              <a:pathLst>
                <a:path w="394" h="327" extrusionOk="0">
                  <a:moveTo>
                    <a:pt x="186" y="0"/>
                  </a:moveTo>
                  <a:cubicBezTo>
                    <a:pt x="118" y="0"/>
                    <a:pt x="49" y="32"/>
                    <a:pt x="28" y="95"/>
                  </a:cubicBezTo>
                  <a:cubicBezTo>
                    <a:pt x="0" y="179"/>
                    <a:pt x="56" y="291"/>
                    <a:pt x="141" y="319"/>
                  </a:cubicBezTo>
                  <a:cubicBezTo>
                    <a:pt x="156" y="324"/>
                    <a:pt x="171" y="327"/>
                    <a:pt x="187" y="327"/>
                  </a:cubicBezTo>
                  <a:cubicBezTo>
                    <a:pt x="262" y="327"/>
                    <a:pt x="342" y="277"/>
                    <a:pt x="365" y="207"/>
                  </a:cubicBezTo>
                  <a:cubicBezTo>
                    <a:pt x="393" y="123"/>
                    <a:pt x="337" y="39"/>
                    <a:pt x="253" y="11"/>
                  </a:cubicBezTo>
                  <a:cubicBezTo>
                    <a:pt x="232" y="4"/>
                    <a:pt x="209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3"/>
            <p:cNvSpPr/>
            <p:nvPr/>
          </p:nvSpPr>
          <p:spPr>
            <a:xfrm>
              <a:off x="3819450" y="3622350"/>
              <a:ext cx="9150" cy="5825"/>
            </a:xfrm>
            <a:custGeom>
              <a:avLst/>
              <a:gdLst/>
              <a:ahLst/>
              <a:cxnLst/>
              <a:rect l="l" t="t" r="r" b="b"/>
              <a:pathLst>
                <a:path w="366" h="233" extrusionOk="0">
                  <a:moveTo>
                    <a:pt x="168" y="0"/>
                  </a:moveTo>
                  <a:cubicBezTo>
                    <a:pt x="85" y="0"/>
                    <a:pt x="24" y="50"/>
                    <a:pt x="1" y="120"/>
                  </a:cubicBezTo>
                  <a:lnTo>
                    <a:pt x="337" y="232"/>
                  </a:lnTo>
                  <a:cubicBezTo>
                    <a:pt x="365" y="148"/>
                    <a:pt x="309" y="64"/>
                    <a:pt x="225" y="7"/>
                  </a:cubicBezTo>
                  <a:cubicBezTo>
                    <a:pt x="205" y="3"/>
                    <a:pt x="186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3"/>
            <p:cNvSpPr/>
            <p:nvPr/>
          </p:nvSpPr>
          <p:spPr>
            <a:xfrm>
              <a:off x="3792775" y="3613925"/>
              <a:ext cx="9150" cy="5825"/>
            </a:xfrm>
            <a:custGeom>
              <a:avLst/>
              <a:gdLst/>
              <a:ahLst/>
              <a:cxnLst/>
              <a:rect l="l" t="t" r="r" b="b"/>
              <a:pathLst>
                <a:path w="366" h="233" extrusionOk="0">
                  <a:moveTo>
                    <a:pt x="179" y="0"/>
                  </a:moveTo>
                  <a:cubicBezTo>
                    <a:pt x="104" y="0"/>
                    <a:pt x="24" y="51"/>
                    <a:pt x="1" y="120"/>
                  </a:cubicBezTo>
                  <a:lnTo>
                    <a:pt x="338" y="232"/>
                  </a:lnTo>
                  <a:cubicBezTo>
                    <a:pt x="366" y="120"/>
                    <a:pt x="309" y="36"/>
                    <a:pt x="225" y="8"/>
                  </a:cubicBezTo>
                  <a:cubicBezTo>
                    <a:pt x="210" y="3"/>
                    <a:pt x="195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3"/>
            <p:cNvSpPr/>
            <p:nvPr/>
          </p:nvSpPr>
          <p:spPr>
            <a:xfrm>
              <a:off x="3809625" y="3604800"/>
              <a:ext cx="9850" cy="8800"/>
            </a:xfrm>
            <a:custGeom>
              <a:avLst/>
              <a:gdLst/>
              <a:ahLst/>
              <a:cxnLst/>
              <a:rect l="l" t="t" r="r" b="b"/>
              <a:pathLst>
                <a:path w="394" h="352" extrusionOk="0">
                  <a:moveTo>
                    <a:pt x="209" y="0"/>
                  </a:moveTo>
                  <a:cubicBezTo>
                    <a:pt x="140" y="0"/>
                    <a:pt x="75" y="51"/>
                    <a:pt x="29" y="120"/>
                  </a:cubicBezTo>
                  <a:cubicBezTo>
                    <a:pt x="0" y="204"/>
                    <a:pt x="57" y="316"/>
                    <a:pt x="141" y="345"/>
                  </a:cubicBezTo>
                  <a:cubicBezTo>
                    <a:pt x="156" y="349"/>
                    <a:pt x="172" y="352"/>
                    <a:pt x="188" y="352"/>
                  </a:cubicBezTo>
                  <a:cubicBezTo>
                    <a:pt x="262" y="352"/>
                    <a:pt x="342" y="302"/>
                    <a:pt x="365" y="232"/>
                  </a:cubicBezTo>
                  <a:cubicBezTo>
                    <a:pt x="394" y="148"/>
                    <a:pt x="365" y="64"/>
                    <a:pt x="253" y="8"/>
                  </a:cubicBezTo>
                  <a:cubicBezTo>
                    <a:pt x="238" y="3"/>
                    <a:pt x="223" y="0"/>
                    <a:pt x="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3"/>
            <p:cNvSpPr/>
            <p:nvPr/>
          </p:nvSpPr>
          <p:spPr>
            <a:xfrm>
              <a:off x="3783650" y="3595675"/>
              <a:ext cx="9850" cy="8800"/>
            </a:xfrm>
            <a:custGeom>
              <a:avLst/>
              <a:gdLst/>
              <a:ahLst/>
              <a:cxnLst/>
              <a:rect l="l" t="t" r="r" b="b"/>
              <a:pathLst>
                <a:path w="394" h="352" extrusionOk="0">
                  <a:moveTo>
                    <a:pt x="197" y="0"/>
                  </a:moveTo>
                  <a:cubicBezTo>
                    <a:pt x="113" y="0"/>
                    <a:pt x="52" y="51"/>
                    <a:pt x="29" y="120"/>
                  </a:cubicBezTo>
                  <a:cubicBezTo>
                    <a:pt x="1" y="204"/>
                    <a:pt x="29" y="316"/>
                    <a:pt x="113" y="345"/>
                  </a:cubicBezTo>
                  <a:cubicBezTo>
                    <a:pt x="133" y="350"/>
                    <a:pt x="152" y="352"/>
                    <a:pt x="170" y="352"/>
                  </a:cubicBezTo>
                  <a:cubicBezTo>
                    <a:pt x="253" y="352"/>
                    <a:pt x="315" y="302"/>
                    <a:pt x="338" y="232"/>
                  </a:cubicBezTo>
                  <a:cubicBezTo>
                    <a:pt x="394" y="148"/>
                    <a:pt x="338" y="36"/>
                    <a:pt x="253" y="8"/>
                  </a:cubicBezTo>
                  <a:cubicBezTo>
                    <a:pt x="233" y="3"/>
                    <a:pt x="214" y="0"/>
                    <a:pt x="1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3"/>
            <p:cNvSpPr/>
            <p:nvPr/>
          </p:nvSpPr>
          <p:spPr>
            <a:xfrm>
              <a:off x="3756975" y="3585850"/>
              <a:ext cx="9850" cy="9500"/>
            </a:xfrm>
            <a:custGeom>
              <a:avLst/>
              <a:gdLst/>
              <a:ahLst/>
              <a:cxnLst/>
              <a:rect l="l" t="t" r="r" b="b"/>
              <a:pathLst>
                <a:path w="394" h="380" extrusionOk="0">
                  <a:moveTo>
                    <a:pt x="208" y="0"/>
                  </a:moveTo>
                  <a:cubicBezTo>
                    <a:pt x="133" y="0"/>
                    <a:pt x="52" y="55"/>
                    <a:pt x="29" y="148"/>
                  </a:cubicBezTo>
                  <a:cubicBezTo>
                    <a:pt x="1" y="232"/>
                    <a:pt x="29" y="345"/>
                    <a:pt x="141" y="373"/>
                  </a:cubicBezTo>
                  <a:cubicBezTo>
                    <a:pt x="156" y="378"/>
                    <a:pt x="171" y="380"/>
                    <a:pt x="186" y="380"/>
                  </a:cubicBezTo>
                  <a:cubicBezTo>
                    <a:pt x="254" y="380"/>
                    <a:pt x="320" y="330"/>
                    <a:pt x="366" y="260"/>
                  </a:cubicBezTo>
                  <a:cubicBezTo>
                    <a:pt x="394" y="148"/>
                    <a:pt x="338" y="64"/>
                    <a:pt x="254" y="8"/>
                  </a:cubicBezTo>
                  <a:cubicBezTo>
                    <a:pt x="239" y="3"/>
                    <a:pt x="224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3"/>
            <p:cNvSpPr/>
            <p:nvPr/>
          </p:nvSpPr>
          <p:spPr>
            <a:xfrm>
              <a:off x="3766800" y="3604800"/>
              <a:ext cx="8450" cy="5825"/>
            </a:xfrm>
            <a:custGeom>
              <a:avLst/>
              <a:gdLst/>
              <a:ahLst/>
              <a:cxnLst/>
              <a:rect l="l" t="t" r="r" b="b"/>
              <a:pathLst>
                <a:path w="338" h="233" extrusionOk="0">
                  <a:moveTo>
                    <a:pt x="153" y="0"/>
                  </a:moveTo>
                  <a:cubicBezTo>
                    <a:pt x="85" y="0"/>
                    <a:pt x="24" y="51"/>
                    <a:pt x="1" y="120"/>
                  </a:cubicBezTo>
                  <a:lnTo>
                    <a:pt x="310" y="232"/>
                  </a:lnTo>
                  <a:cubicBezTo>
                    <a:pt x="338" y="148"/>
                    <a:pt x="310" y="36"/>
                    <a:pt x="197" y="8"/>
                  </a:cubicBezTo>
                  <a:cubicBezTo>
                    <a:pt x="183" y="3"/>
                    <a:pt x="168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3"/>
            <p:cNvSpPr/>
            <p:nvPr/>
          </p:nvSpPr>
          <p:spPr>
            <a:xfrm>
              <a:off x="3775225" y="3580425"/>
              <a:ext cx="9150" cy="5800"/>
            </a:xfrm>
            <a:custGeom>
              <a:avLst/>
              <a:gdLst/>
              <a:ahLst/>
              <a:cxnLst/>
              <a:rect l="l" t="t" r="r" b="b"/>
              <a:pathLst>
                <a:path w="366" h="232" extrusionOk="0">
                  <a:moveTo>
                    <a:pt x="57" y="0"/>
                  </a:moveTo>
                  <a:lnTo>
                    <a:pt x="57" y="0"/>
                  </a:lnTo>
                  <a:cubicBezTo>
                    <a:pt x="1" y="84"/>
                    <a:pt x="57" y="197"/>
                    <a:pt x="141" y="225"/>
                  </a:cubicBezTo>
                  <a:cubicBezTo>
                    <a:pt x="156" y="230"/>
                    <a:pt x="172" y="232"/>
                    <a:pt x="188" y="232"/>
                  </a:cubicBezTo>
                  <a:cubicBezTo>
                    <a:pt x="263" y="232"/>
                    <a:pt x="343" y="182"/>
                    <a:pt x="366" y="11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3"/>
            <p:cNvSpPr/>
            <p:nvPr/>
          </p:nvSpPr>
          <p:spPr>
            <a:xfrm>
              <a:off x="3801900" y="3590250"/>
              <a:ext cx="8450" cy="5500"/>
            </a:xfrm>
            <a:custGeom>
              <a:avLst/>
              <a:gdLst/>
              <a:ahLst/>
              <a:cxnLst/>
              <a:rect l="l" t="t" r="r" b="b"/>
              <a:pathLst>
                <a:path w="338" h="220" extrusionOk="0">
                  <a:moveTo>
                    <a:pt x="29" y="0"/>
                  </a:moveTo>
                  <a:lnTo>
                    <a:pt x="29" y="0"/>
                  </a:lnTo>
                  <a:cubicBezTo>
                    <a:pt x="1" y="84"/>
                    <a:pt x="29" y="169"/>
                    <a:pt x="113" y="197"/>
                  </a:cubicBezTo>
                  <a:cubicBezTo>
                    <a:pt x="144" y="212"/>
                    <a:pt x="173" y="219"/>
                    <a:pt x="200" y="219"/>
                  </a:cubicBezTo>
                  <a:cubicBezTo>
                    <a:pt x="268" y="219"/>
                    <a:pt x="317" y="173"/>
                    <a:pt x="338" y="112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3"/>
            <p:cNvSpPr/>
            <p:nvPr/>
          </p:nvSpPr>
          <p:spPr>
            <a:xfrm>
              <a:off x="3827875" y="3599375"/>
              <a:ext cx="8450" cy="5900"/>
            </a:xfrm>
            <a:custGeom>
              <a:avLst/>
              <a:gdLst/>
              <a:ahLst/>
              <a:cxnLst/>
              <a:rect l="l" t="t" r="r" b="b"/>
              <a:pathLst>
                <a:path w="338" h="236" extrusionOk="0">
                  <a:moveTo>
                    <a:pt x="28" y="0"/>
                  </a:moveTo>
                  <a:lnTo>
                    <a:pt x="28" y="0"/>
                  </a:lnTo>
                  <a:cubicBezTo>
                    <a:pt x="0" y="112"/>
                    <a:pt x="28" y="197"/>
                    <a:pt x="113" y="225"/>
                  </a:cubicBezTo>
                  <a:cubicBezTo>
                    <a:pt x="141" y="232"/>
                    <a:pt x="167" y="235"/>
                    <a:pt x="191" y="235"/>
                  </a:cubicBezTo>
                  <a:cubicBezTo>
                    <a:pt x="264" y="235"/>
                    <a:pt x="316" y="204"/>
                    <a:pt x="337" y="14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3"/>
            <p:cNvSpPr/>
            <p:nvPr/>
          </p:nvSpPr>
          <p:spPr>
            <a:xfrm>
              <a:off x="3827875" y="3639825"/>
              <a:ext cx="9850" cy="8175"/>
            </a:xfrm>
            <a:custGeom>
              <a:avLst/>
              <a:gdLst/>
              <a:ahLst/>
              <a:cxnLst/>
              <a:rect l="l" t="t" r="r" b="b"/>
              <a:pathLst>
                <a:path w="394" h="327" extrusionOk="0">
                  <a:moveTo>
                    <a:pt x="190" y="0"/>
                  </a:moveTo>
                  <a:cubicBezTo>
                    <a:pt x="121" y="0"/>
                    <a:pt x="50" y="37"/>
                    <a:pt x="28" y="123"/>
                  </a:cubicBezTo>
                  <a:cubicBezTo>
                    <a:pt x="0" y="207"/>
                    <a:pt x="57" y="291"/>
                    <a:pt x="169" y="319"/>
                  </a:cubicBezTo>
                  <a:cubicBezTo>
                    <a:pt x="184" y="324"/>
                    <a:pt x="199" y="326"/>
                    <a:pt x="213" y="326"/>
                  </a:cubicBezTo>
                  <a:cubicBezTo>
                    <a:pt x="281" y="326"/>
                    <a:pt x="342" y="276"/>
                    <a:pt x="365" y="207"/>
                  </a:cubicBezTo>
                  <a:cubicBezTo>
                    <a:pt x="393" y="123"/>
                    <a:pt x="337" y="38"/>
                    <a:pt x="253" y="10"/>
                  </a:cubicBezTo>
                  <a:cubicBezTo>
                    <a:pt x="233" y="4"/>
                    <a:pt x="212" y="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3"/>
            <p:cNvSpPr/>
            <p:nvPr/>
          </p:nvSpPr>
          <p:spPr>
            <a:xfrm>
              <a:off x="3811025" y="3648300"/>
              <a:ext cx="9150" cy="5825"/>
            </a:xfrm>
            <a:custGeom>
              <a:avLst/>
              <a:gdLst/>
              <a:ahLst/>
              <a:cxnLst/>
              <a:rect l="l" t="t" r="r" b="b"/>
              <a:pathLst>
                <a:path w="366" h="233" extrusionOk="0">
                  <a:moveTo>
                    <a:pt x="178" y="1"/>
                  </a:moveTo>
                  <a:cubicBezTo>
                    <a:pt x="104" y="1"/>
                    <a:pt x="24" y="51"/>
                    <a:pt x="1" y="121"/>
                  </a:cubicBezTo>
                  <a:lnTo>
                    <a:pt x="338" y="233"/>
                  </a:lnTo>
                  <a:cubicBezTo>
                    <a:pt x="366" y="149"/>
                    <a:pt x="309" y="36"/>
                    <a:pt x="225" y="8"/>
                  </a:cubicBezTo>
                  <a:cubicBezTo>
                    <a:pt x="210" y="3"/>
                    <a:pt x="195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3"/>
            <p:cNvSpPr/>
            <p:nvPr/>
          </p:nvSpPr>
          <p:spPr>
            <a:xfrm>
              <a:off x="3784350" y="3640600"/>
              <a:ext cx="9150" cy="5825"/>
            </a:xfrm>
            <a:custGeom>
              <a:avLst/>
              <a:gdLst/>
              <a:ahLst/>
              <a:cxnLst/>
              <a:rect l="l" t="t" r="r" b="b"/>
              <a:pathLst>
                <a:path w="366" h="233" extrusionOk="0">
                  <a:moveTo>
                    <a:pt x="180" y="0"/>
                  </a:moveTo>
                  <a:cubicBezTo>
                    <a:pt x="105" y="0"/>
                    <a:pt x="24" y="55"/>
                    <a:pt x="1" y="148"/>
                  </a:cubicBezTo>
                  <a:lnTo>
                    <a:pt x="338" y="232"/>
                  </a:lnTo>
                  <a:cubicBezTo>
                    <a:pt x="366" y="148"/>
                    <a:pt x="310" y="36"/>
                    <a:pt x="225" y="7"/>
                  </a:cubicBezTo>
                  <a:cubicBezTo>
                    <a:pt x="211" y="3"/>
                    <a:pt x="196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3"/>
            <p:cNvSpPr/>
            <p:nvPr/>
          </p:nvSpPr>
          <p:spPr>
            <a:xfrm>
              <a:off x="3801200" y="3631475"/>
              <a:ext cx="9850" cy="8800"/>
            </a:xfrm>
            <a:custGeom>
              <a:avLst/>
              <a:gdLst/>
              <a:ahLst/>
              <a:cxnLst/>
              <a:rect l="l" t="t" r="r" b="b"/>
              <a:pathLst>
                <a:path w="394" h="352" extrusionOk="0">
                  <a:moveTo>
                    <a:pt x="196" y="0"/>
                  </a:moveTo>
                  <a:cubicBezTo>
                    <a:pt x="113" y="0"/>
                    <a:pt x="52" y="50"/>
                    <a:pt x="29" y="120"/>
                  </a:cubicBezTo>
                  <a:cubicBezTo>
                    <a:pt x="1" y="204"/>
                    <a:pt x="57" y="316"/>
                    <a:pt x="141" y="344"/>
                  </a:cubicBezTo>
                  <a:cubicBezTo>
                    <a:pt x="156" y="349"/>
                    <a:pt x="172" y="352"/>
                    <a:pt x="188" y="352"/>
                  </a:cubicBezTo>
                  <a:cubicBezTo>
                    <a:pt x="262" y="352"/>
                    <a:pt x="342" y="301"/>
                    <a:pt x="366" y="232"/>
                  </a:cubicBezTo>
                  <a:cubicBezTo>
                    <a:pt x="394" y="120"/>
                    <a:pt x="337" y="36"/>
                    <a:pt x="253" y="7"/>
                  </a:cubicBezTo>
                  <a:cubicBezTo>
                    <a:pt x="233" y="2"/>
                    <a:pt x="214" y="0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3"/>
            <p:cNvSpPr/>
            <p:nvPr/>
          </p:nvSpPr>
          <p:spPr>
            <a:xfrm>
              <a:off x="3774525" y="3623050"/>
              <a:ext cx="9850" cy="8800"/>
            </a:xfrm>
            <a:custGeom>
              <a:avLst/>
              <a:gdLst/>
              <a:ahLst/>
              <a:cxnLst/>
              <a:rect l="l" t="t" r="r" b="b"/>
              <a:pathLst>
                <a:path w="394" h="352" extrusionOk="0">
                  <a:moveTo>
                    <a:pt x="197" y="0"/>
                  </a:moveTo>
                  <a:cubicBezTo>
                    <a:pt x="113" y="0"/>
                    <a:pt x="52" y="51"/>
                    <a:pt x="29" y="120"/>
                  </a:cubicBezTo>
                  <a:cubicBezTo>
                    <a:pt x="1" y="232"/>
                    <a:pt x="57" y="316"/>
                    <a:pt x="141" y="344"/>
                  </a:cubicBezTo>
                  <a:cubicBezTo>
                    <a:pt x="156" y="349"/>
                    <a:pt x="172" y="352"/>
                    <a:pt x="188" y="352"/>
                  </a:cubicBezTo>
                  <a:cubicBezTo>
                    <a:pt x="262" y="352"/>
                    <a:pt x="343" y="301"/>
                    <a:pt x="366" y="232"/>
                  </a:cubicBezTo>
                  <a:cubicBezTo>
                    <a:pt x="394" y="148"/>
                    <a:pt x="338" y="36"/>
                    <a:pt x="253" y="8"/>
                  </a:cubicBezTo>
                  <a:cubicBezTo>
                    <a:pt x="234" y="3"/>
                    <a:pt x="215" y="0"/>
                    <a:pt x="1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3"/>
            <p:cNvSpPr/>
            <p:nvPr/>
          </p:nvSpPr>
          <p:spPr>
            <a:xfrm>
              <a:off x="3747150" y="3614625"/>
              <a:ext cx="9850" cy="9500"/>
            </a:xfrm>
            <a:custGeom>
              <a:avLst/>
              <a:gdLst/>
              <a:ahLst/>
              <a:cxnLst/>
              <a:rect l="l" t="t" r="r" b="b"/>
              <a:pathLst>
                <a:path w="394" h="380" extrusionOk="0">
                  <a:moveTo>
                    <a:pt x="210" y="1"/>
                  </a:moveTo>
                  <a:cubicBezTo>
                    <a:pt x="142" y="1"/>
                    <a:pt x="80" y="55"/>
                    <a:pt x="57" y="148"/>
                  </a:cubicBezTo>
                  <a:cubicBezTo>
                    <a:pt x="1" y="232"/>
                    <a:pt x="57" y="345"/>
                    <a:pt x="169" y="373"/>
                  </a:cubicBezTo>
                  <a:cubicBezTo>
                    <a:pt x="184" y="377"/>
                    <a:pt x="198" y="380"/>
                    <a:pt x="212" y="380"/>
                  </a:cubicBezTo>
                  <a:cubicBezTo>
                    <a:pt x="281" y="380"/>
                    <a:pt x="343" y="325"/>
                    <a:pt x="366" y="232"/>
                  </a:cubicBezTo>
                  <a:cubicBezTo>
                    <a:pt x="394" y="148"/>
                    <a:pt x="366" y="36"/>
                    <a:pt x="253" y="8"/>
                  </a:cubicBezTo>
                  <a:cubicBezTo>
                    <a:pt x="239" y="3"/>
                    <a:pt x="225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3"/>
            <p:cNvSpPr/>
            <p:nvPr/>
          </p:nvSpPr>
          <p:spPr>
            <a:xfrm>
              <a:off x="3757675" y="3632875"/>
              <a:ext cx="9150" cy="5825"/>
            </a:xfrm>
            <a:custGeom>
              <a:avLst/>
              <a:gdLst/>
              <a:ahLst/>
              <a:cxnLst/>
              <a:rect l="l" t="t" r="r" b="b"/>
              <a:pathLst>
                <a:path w="366" h="233" extrusionOk="0">
                  <a:moveTo>
                    <a:pt x="180" y="0"/>
                  </a:moveTo>
                  <a:cubicBezTo>
                    <a:pt x="105" y="0"/>
                    <a:pt x="24" y="55"/>
                    <a:pt x="1" y="148"/>
                  </a:cubicBezTo>
                  <a:lnTo>
                    <a:pt x="338" y="232"/>
                  </a:lnTo>
                  <a:cubicBezTo>
                    <a:pt x="366" y="148"/>
                    <a:pt x="310" y="36"/>
                    <a:pt x="226" y="8"/>
                  </a:cubicBezTo>
                  <a:cubicBezTo>
                    <a:pt x="211" y="3"/>
                    <a:pt x="196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3"/>
            <p:cNvSpPr/>
            <p:nvPr/>
          </p:nvSpPr>
          <p:spPr>
            <a:xfrm>
              <a:off x="3766100" y="3608475"/>
              <a:ext cx="8450" cy="5825"/>
            </a:xfrm>
            <a:custGeom>
              <a:avLst/>
              <a:gdLst/>
              <a:ahLst/>
              <a:cxnLst/>
              <a:rect l="l" t="t" r="r" b="b"/>
              <a:pathLst>
                <a:path w="338" h="233" extrusionOk="0">
                  <a:moveTo>
                    <a:pt x="29" y="1"/>
                  </a:moveTo>
                  <a:lnTo>
                    <a:pt x="29" y="1"/>
                  </a:lnTo>
                  <a:cubicBezTo>
                    <a:pt x="1" y="85"/>
                    <a:pt x="29" y="198"/>
                    <a:pt x="113" y="226"/>
                  </a:cubicBezTo>
                  <a:cubicBezTo>
                    <a:pt x="132" y="230"/>
                    <a:pt x="151" y="233"/>
                    <a:pt x="168" y="233"/>
                  </a:cubicBezTo>
                  <a:cubicBezTo>
                    <a:pt x="253" y="233"/>
                    <a:pt x="314" y="178"/>
                    <a:pt x="338" y="85"/>
                  </a:cubicBez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3"/>
            <p:cNvSpPr/>
            <p:nvPr/>
          </p:nvSpPr>
          <p:spPr>
            <a:xfrm>
              <a:off x="3792075" y="3616900"/>
              <a:ext cx="9150" cy="5825"/>
            </a:xfrm>
            <a:custGeom>
              <a:avLst/>
              <a:gdLst/>
              <a:ahLst/>
              <a:cxnLst/>
              <a:rect l="l" t="t" r="r" b="b"/>
              <a:pathLst>
                <a:path w="366" h="233" extrusionOk="0">
                  <a:moveTo>
                    <a:pt x="29" y="1"/>
                  </a:moveTo>
                  <a:cubicBezTo>
                    <a:pt x="1" y="85"/>
                    <a:pt x="57" y="197"/>
                    <a:pt x="141" y="225"/>
                  </a:cubicBezTo>
                  <a:cubicBezTo>
                    <a:pt x="156" y="230"/>
                    <a:pt x="172" y="233"/>
                    <a:pt x="188" y="233"/>
                  </a:cubicBezTo>
                  <a:cubicBezTo>
                    <a:pt x="262" y="233"/>
                    <a:pt x="342" y="183"/>
                    <a:pt x="366" y="113"/>
                  </a:cubicBez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3"/>
            <p:cNvSpPr/>
            <p:nvPr/>
          </p:nvSpPr>
          <p:spPr>
            <a:xfrm>
              <a:off x="3818750" y="3625325"/>
              <a:ext cx="9150" cy="5825"/>
            </a:xfrm>
            <a:custGeom>
              <a:avLst/>
              <a:gdLst/>
              <a:ahLst/>
              <a:cxnLst/>
              <a:rect l="l" t="t" r="r" b="b"/>
              <a:pathLst>
                <a:path w="366" h="233" extrusionOk="0">
                  <a:moveTo>
                    <a:pt x="29" y="1"/>
                  </a:moveTo>
                  <a:cubicBezTo>
                    <a:pt x="0" y="85"/>
                    <a:pt x="57" y="197"/>
                    <a:pt x="141" y="225"/>
                  </a:cubicBezTo>
                  <a:cubicBezTo>
                    <a:pt x="156" y="230"/>
                    <a:pt x="172" y="233"/>
                    <a:pt x="188" y="233"/>
                  </a:cubicBezTo>
                  <a:cubicBezTo>
                    <a:pt x="262" y="233"/>
                    <a:pt x="342" y="182"/>
                    <a:pt x="365" y="113"/>
                  </a:cubicBez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3"/>
            <p:cNvSpPr/>
            <p:nvPr/>
          </p:nvSpPr>
          <p:spPr>
            <a:xfrm>
              <a:off x="3756975" y="3636550"/>
              <a:ext cx="9150" cy="5825"/>
            </a:xfrm>
            <a:custGeom>
              <a:avLst/>
              <a:gdLst/>
              <a:ahLst/>
              <a:cxnLst/>
              <a:rect l="l" t="t" r="r" b="b"/>
              <a:pathLst>
                <a:path w="366" h="233" extrusionOk="0">
                  <a:moveTo>
                    <a:pt x="29" y="1"/>
                  </a:moveTo>
                  <a:lnTo>
                    <a:pt x="29" y="1"/>
                  </a:lnTo>
                  <a:cubicBezTo>
                    <a:pt x="1" y="85"/>
                    <a:pt x="57" y="198"/>
                    <a:pt x="141" y="226"/>
                  </a:cubicBezTo>
                  <a:cubicBezTo>
                    <a:pt x="161" y="230"/>
                    <a:pt x="179" y="233"/>
                    <a:pt x="196" y="233"/>
                  </a:cubicBezTo>
                  <a:cubicBezTo>
                    <a:pt x="281" y="233"/>
                    <a:pt x="343" y="178"/>
                    <a:pt x="366" y="85"/>
                  </a:cubicBez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3"/>
            <p:cNvSpPr/>
            <p:nvPr/>
          </p:nvSpPr>
          <p:spPr>
            <a:xfrm>
              <a:off x="3783650" y="3644275"/>
              <a:ext cx="9150" cy="5125"/>
            </a:xfrm>
            <a:custGeom>
              <a:avLst/>
              <a:gdLst/>
              <a:ahLst/>
              <a:cxnLst/>
              <a:rect l="l" t="t" r="r" b="b"/>
              <a:pathLst>
                <a:path w="366" h="205" extrusionOk="0">
                  <a:moveTo>
                    <a:pt x="29" y="1"/>
                  </a:moveTo>
                  <a:lnTo>
                    <a:pt x="29" y="1"/>
                  </a:lnTo>
                  <a:cubicBezTo>
                    <a:pt x="1" y="85"/>
                    <a:pt x="57" y="169"/>
                    <a:pt x="169" y="197"/>
                  </a:cubicBezTo>
                  <a:cubicBezTo>
                    <a:pt x="184" y="202"/>
                    <a:pt x="199" y="205"/>
                    <a:pt x="214" y="205"/>
                  </a:cubicBezTo>
                  <a:cubicBezTo>
                    <a:pt x="281" y="205"/>
                    <a:pt x="343" y="154"/>
                    <a:pt x="366" y="85"/>
                  </a:cubicBez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3"/>
            <p:cNvSpPr/>
            <p:nvPr/>
          </p:nvSpPr>
          <p:spPr>
            <a:xfrm>
              <a:off x="3811025" y="3651300"/>
              <a:ext cx="8450" cy="5825"/>
            </a:xfrm>
            <a:custGeom>
              <a:avLst/>
              <a:gdLst/>
              <a:ahLst/>
              <a:cxnLst/>
              <a:rect l="l" t="t" r="r" b="b"/>
              <a:pathLst>
                <a:path w="338" h="233" extrusionOk="0">
                  <a:moveTo>
                    <a:pt x="1" y="1"/>
                  </a:moveTo>
                  <a:cubicBezTo>
                    <a:pt x="1" y="113"/>
                    <a:pt x="57" y="197"/>
                    <a:pt x="141" y="225"/>
                  </a:cubicBezTo>
                  <a:cubicBezTo>
                    <a:pt x="156" y="230"/>
                    <a:pt x="171" y="232"/>
                    <a:pt x="185" y="232"/>
                  </a:cubicBezTo>
                  <a:cubicBezTo>
                    <a:pt x="253" y="232"/>
                    <a:pt x="314" y="182"/>
                    <a:pt x="338" y="11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3"/>
            <p:cNvSpPr/>
            <p:nvPr/>
          </p:nvSpPr>
          <p:spPr>
            <a:xfrm>
              <a:off x="3793475" y="3658850"/>
              <a:ext cx="9850" cy="8800"/>
            </a:xfrm>
            <a:custGeom>
              <a:avLst/>
              <a:gdLst/>
              <a:ahLst/>
              <a:cxnLst/>
              <a:rect l="l" t="t" r="r" b="b"/>
              <a:pathLst>
                <a:path w="394" h="352" extrusionOk="0">
                  <a:moveTo>
                    <a:pt x="181" y="0"/>
                  </a:moveTo>
                  <a:cubicBezTo>
                    <a:pt x="113" y="0"/>
                    <a:pt x="52" y="50"/>
                    <a:pt x="29" y="120"/>
                  </a:cubicBezTo>
                  <a:cubicBezTo>
                    <a:pt x="1" y="232"/>
                    <a:pt x="57" y="316"/>
                    <a:pt x="141" y="344"/>
                  </a:cubicBezTo>
                  <a:cubicBezTo>
                    <a:pt x="160" y="349"/>
                    <a:pt x="179" y="351"/>
                    <a:pt x="196" y="351"/>
                  </a:cubicBezTo>
                  <a:cubicBezTo>
                    <a:pt x="281" y="351"/>
                    <a:pt x="342" y="297"/>
                    <a:pt x="366" y="204"/>
                  </a:cubicBezTo>
                  <a:cubicBezTo>
                    <a:pt x="394" y="120"/>
                    <a:pt x="338" y="35"/>
                    <a:pt x="225" y="7"/>
                  </a:cubicBezTo>
                  <a:cubicBezTo>
                    <a:pt x="210" y="2"/>
                    <a:pt x="196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3"/>
            <p:cNvSpPr/>
            <p:nvPr/>
          </p:nvSpPr>
          <p:spPr>
            <a:xfrm>
              <a:off x="3766100" y="3651825"/>
              <a:ext cx="9850" cy="8800"/>
            </a:xfrm>
            <a:custGeom>
              <a:avLst/>
              <a:gdLst/>
              <a:ahLst/>
              <a:cxnLst/>
              <a:rect l="l" t="t" r="r" b="b"/>
              <a:pathLst>
                <a:path w="394" h="352" extrusionOk="0">
                  <a:moveTo>
                    <a:pt x="207" y="0"/>
                  </a:moveTo>
                  <a:cubicBezTo>
                    <a:pt x="132" y="0"/>
                    <a:pt x="52" y="51"/>
                    <a:pt x="29" y="120"/>
                  </a:cubicBezTo>
                  <a:cubicBezTo>
                    <a:pt x="1" y="232"/>
                    <a:pt x="57" y="316"/>
                    <a:pt x="169" y="345"/>
                  </a:cubicBezTo>
                  <a:cubicBezTo>
                    <a:pt x="184" y="349"/>
                    <a:pt x="198" y="352"/>
                    <a:pt x="212" y="352"/>
                  </a:cubicBezTo>
                  <a:cubicBezTo>
                    <a:pt x="281" y="352"/>
                    <a:pt x="343" y="297"/>
                    <a:pt x="366" y="204"/>
                  </a:cubicBezTo>
                  <a:cubicBezTo>
                    <a:pt x="394" y="120"/>
                    <a:pt x="338" y="36"/>
                    <a:pt x="254" y="8"/>
                  </a:cubicBezTo>
                  <a:cubicBezTo>
                    <a:pt x="239" y="3"/>
                    <a:pt x="223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3"/>
            <p:cNvSpPr/>
            <p:nvPr/>
          </p:nvSpPr>
          <p:spPr>
            <a:xfrm>
              <a:off x="3988600" y="3986800"/>
              <a:ext cx="5650" cy="8000"/>
            </a:xfrm>
            <a:custGeom>
              <a:avLst/>
              <a:gdLst/>
              <a:ahLst/>
              <a:cxnLst/>
              <a:rect l="l" t="t" r="r" b="b"/>
              <a:pathLst>
                <a:path w="226" h="320" extrusionOk="0">
                  <a:moveTo>
                    <a:pt x="85" y="0"/>
                  </a:moveTo>
                  <a:lnTo>
                    <a:pt x="1" y="309"/>
                  </a:lnTo>
                  <a:cubicBezTo>
                    <a:pt x="20" y="316"/>
                    <a:pt x="40" y="319"/>
                    <a:pt x="59" y="319"/>
                  </a:cubicBezTo>
                  <a:cubicBezTo>
                    <a:pt x="121" y="319"/>
                    <a:pt x="176" y="283"/>
                    <a:pt x="197" y="197"/>
                  </a:cubicBezTo>
                  <a:cubicBezTo>
                    <a:pt x="225" y="113"/>
                    <a:pt x="197" y="28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3"/>
            <p:cNvSpPr/>
            <p:nvPr/>
          </p:nvSpPr>
          <p:spPr>
            <a:xfrm>
              <a:off x="3980175" y="4013475"/>
              <a:ext cx="6350" cy="8000"/>
            </a:xfrm>
            <a:custGeom>
              <a:avLst/>
              <a:gdLst/>
              <a:ahLst/>
              <a:cxnLst/>
              <a:rect l="l" t="t" r="r" b="b"/>
              <a:pathLst>
                <a:path w="254" h="320" extrusionOk="0">
                  <a:moveTo>
                    <a:pt x="113" y="0"/>
                  </a:moveTo>
                  <a:lnTo>
                    <a:pt x="1" y="309"/>
                  </a:lnTo>
                  <a:cubicBezTo>
                    <a:pt x="21" y="316"/>
                    <a:pt x="42" y="319"/>
                    <a:pt x="63" y="319"/>
                  </a:cubicBezTo>
                  <a:cubicBezTo>
                    <a:pt x="133" y="319"/>
                    <a:pt x="204" y="282"/>
                    <a:pt x="225" y="197"/>
                  </a:cubicBezTo>
                  <a:cubicBezTo>
                    <a:pt x="253" y="112"/>
                    <a:pt x="197" y="28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3"/>
            <p:cNvSpPr/>
            <p:nvPr/>
          </p:nvSpPr>
          <p:spPr>
            <a:xfrm>
              <a:off x="3972450" y="4039425"/>
              <a:ext cx="5650" cy="8650"/>
            </a:xfrm>
            <a:custGeom>
              <a:avLst/>
              <a:gdLst/>
              <a:ahLst/>
              <a:cxnLst/>
              <a:rect l="l" t="t" r="r" b="b"/>
              <a:pathLst>
                <a:path w="226" h="346" extrusionOk="0">
                  <a:moveTo>
                    <a:pt x="85" y="1"/>
                  </a:moveTo>
                  <a:lnTo>
                    <a:pt x="1" y="338"/>
                  </a:lnTo>
                  <a:cubicBezTo>
                    <a:pt x="16" y="343"/>
                    <a:pt x="31" y="345"/>
                    <a:pt x="45" y="345"/>
                  </a:cubicBezTo>
                  <a:cubicBezTo>
                    <a:pt x="113" y="345"/>
                    <a:pt x="174" y="295"/>
                    <a:pt x="197" y="225"/>
                  </a:cubicBezTo>
                  <a:cubicBezTo>
                    <a:pt x="225" y="141"/>
                    <a:pt x="169" y="29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3"/>
            <p:cNvSpPr/>
            <p:nvPr/>
          </p:nvSpPr>
          <p:spPr>
            <a:xfrm>
              <a:off x="3986500" y="4030750"/>
              <a:ext cx="9850" cy="8250"/>
            </a:xfrm>
            <a:custGeom>
              <a:avLst/>
              <a:gdLst/>
              <a:ahLst/>
              <a:cxnLst/>
              <a:rect l="l" t="t" r="r" b="b"/>
              <a:pathLst>
                <a:path w="394" h="330" extrusionOk="0">
                  <a:moveTo>
                    <a:pt x="178" y="1"/>
                  </a:moveTo>
                  <a:cubicBezTo>
                    <a:pt x="104" y="1"/>
                    <a:pt x="50" y="38"/>
                    <a:pt x="28" y="123"/>
                  </a:cubicBezTo>
                  <a:cubicBezTo>
                    <a:pt x="0" y="208"/>
                    <a:pt x="56" y="292"/>
                    <a:pt x="141" y="320"/>
                  </a:cubicBezTo>
                  <a:cubicBezTo>
                    <a:pt x="161" y="326"/>
                    <a:pt x="180" y="330"/>
                    <a:pt x="200" y="330"/>
                  </a:cubicBezTo>
                  <a:cubicBezTo>
                    <a:pt x="262" y="330"/>
                    <a:pt x="316" y="293"/>
                    <a:pt x="337" y="208"/>
                  </a:cubicBezTo>
                  <a:cubicBezTo>
                    <a:pt x="393" y="123"/>
                    <a:pt x="337" y="39"/>
                    <a:pt x="253" y="11"/>
                  </a:cubicBezTo>
                  <a:cubicBezTo>
                    <a:pt x="226" y="4"/>
                    <a:pt x="202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3"/>
            <p:cNvSpPr/>
            <p:nvPr/>
          </p:nvSpPr>
          <p:spPr>
            <a:xfrm>
              <a:off x="3994925" y="4004100"/>
              <a:ext cx="9850" cy="8250"/>
            </a:xfrm>
            <a:custGeom>
              <a:avLst/>
              <a:gdLst/>
              <a:ahLst/>
              <a:cxnLst/>
              <a:rect l="l" t="t" r="r" b="b"/>
              <a:pathLst>
                <a:path w="394" h="330" extrusionOk="0">
                  <a:moveTo>
                    <a:pt x="190" y="0"/>
                  </a:moveTo>
                  <a:cubicBezTo>
                    <a:pt x="120" y="0"/>
                    <a:pt x="50" y="37"/>
                    <a:pt x="28" y="122"/>
                  </a:cubicBezTo>
                  <a:cubicBezTo>
                    <a:pt x="0" y="207"/>
                    <a:pt x="56" y="291"/>
                    <a:pt x="141" y="319"/>
                  </a:cubicBezTo>
                  <a:cubicBezTo>
                    <a:pt x="160" y="326"/>
                    <a:pt x="182" y="329"/>
                    <a:pt x="203" y="329"/>
                  </a:cubicBezTo>
                  <a:cubicBezTo>
                    <a:pt x="273" y="329"/>
                    <a:pt x="344" y="292"/>
                    <a:pt x="365" y="207"/>
                  </a:cubicBezTo>
                  <a:cubicBezTo>
                    <a:pt x="393" y="122"/>
                    <a:pt x="337" y="38"/>
                    <a:pt x="253" y="10"/>
                  </a:cubicBezTo>
                  <a:cubicBezTo>
                    <a:pt x="233" y="4"/>
                    <a:pt x="212" y="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3"/>
            <p:cNvSpPr/>
            <p:nvPr/>
          </p:nvSpPr>
          <p:spPr>
            <a:xfrm>
              <a:off x="3952100" y="4049775"/>
              <a:ext cx="9150" cy="8625"/>
            </a:xfrm>
            <a:custGeom>
              <a:avLst/>
              <a:gdLst/>
              <a:ahLst/>
              <a:cxnLst/>
              <a:rect l="l" t="t" r="r" b="b"/>
              <a:pathLst>
                <a:path w="366" h="345" extrusionOk="0">
                  <a:moveTo>
                    <a:pt x="181" y="1"/>
                  </a:moveTo>
                  <a:cubicBezTo>
                    <a:pt x="113" y="1"/>
                    <a:pt x="52" y="51"/>
                    <a:pt x="29" y="120"/>
                  </a:cubicBezTo>
                  <a:cubicBezTo>
                    <a:pt x="1" y="205"/>
                    <a:pt x="57" y="317"/>
                    <a:pt x="141" y="345"/>
                  </a:cubicBezTo>
                  <a:cubicBezTo>
                    <a:pt x="225" y="345"/>
                    <a:pt x="309" y="289"/>
                    <a:pt x="338" y="205"/>
                  </a:cubicBezTo>
                  <a:cubicBezTo>
                    <a:pt x="366" y="120"/>
                    <a:pt x="338" y="8"/>
                    <a:pt x="225" y="8"/>
                  </a:cubicBezTo>
                  <a:cubicBezTo>
                    <a:pt x="210" y="3"/>
                    <a:pt x="195" y="1"/>
                    <a:pt x="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3"/>
            <p:cNvSpPr/>
            <p:nvPr/>
          </p:nvSpPr>
          <p:spPr>
            <a:xfrm>
              <a:off x="3946500" y="4032425"/>
              <a:ext cx="5625" cy="8625"/>
            </a:xfrm>
            <a:custGeom>
              <a:avLst/>
              <a:gdLst/>
              <a:ahLst/>
              <a:cxnLst/>
              <a:rect l="l" t="t" r="r" b="b"/>
              <a:pathLst>
                <a:path w="225" h="345" extrusionOk="0">
                  <a:moveTo>
                    <a:pt x="84" y="0"/>
                  </a:moveTo>
                  <a:lnTo>
                    <a:pt x="0" y="337"/>
                  </a:lnTo>
                  <a:cubicBezTo>
                    <a:pt x="15" y="342"/>
                    <a:pt x="31" y="344"/>
                    <a:pt x="47" y="344"/>
                  </a:cubicBezTo>
                  <a:cubicBezTo>
                    <a:pt x="121" y="344"/>
                    <a:pt x="197" y="294"/>
                    <a:pt x="197" y="225"/>
                  </a:cubicBezTo>
                  <a:cubicBezTo>
                    <a:pt x="225" y="112"/>
                    <a:pt x="168" y="28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3"/>
            <p:cNvSpPr/>
            <p:nvPr/>
          </p:nvSpPr>
          <p:spPr>
            <a:xfrm>
              <a:off x="3953500" y="4005750"/>
              <a:ext cx="5650" cy="8625"/>
            </a:xfrm>
            <a:custGeom>
              <a:avLst/>
              <a:gdLst/>
              <a:ahLst/>
              <a:cxnLst/>
              <a:rect l="l" t="t" r="r" b="b"/>
              <a:pathLst>
                <a:path w="226" h="345" extrusionOk="0">
                  <a:moveTo>
                    <a:pt x="85" y="0"/>
                  </a:moveTo>
                  <a:lnTo>
                    <a:pt x="1" y="337"/>
                  </a:lnTo>
                  <a:cubicBezTo>
                    <a:pt x="15" y="342"/>
                    <a:pt x="31" y="344"/>
                    <a:pt x="46" y="344"/>
                  </a:cubicBezTo>
                  <a:cubicBezTo>
                    <a:pt x="120" y="344"/>
                    <a:pt x="197" y="290"/>
                    <a:pt x="197" y="197"/>
                  </a:cubicBezTo>
                  <a:cubicBezTo>
                    <a:pt x="225" y="113"/>
                    <a:pt x="169" y="28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3"/>
            <p:cNvSpPr/>
            <p:nvPr/>
          </p:nvSpPr>
          <p:spPr>
            <a:xfrm>
              <a:off x="3959825" y="4022400"/>
              <a:ext cx="9150" cy="8825"/>
            </a:xfrm>
            <a:custGeom>
              <a:avLst/>
              <a:gdLst/>
              <a:ahLst/>
              <a:cxnLst/>
              <a:rect l="l" t="t" r="r" b="b"/>
              <a:pathLst>
                <a:path w="366" h="353" extrusionOk="0">
                  <a:moveTo>
                    <a:pt x="181" y="1"/>
                  </a:moveTo>
                  <a:cubicBezTo>
                    <a:pt x="113" y="1"/>
                    <a:pt x="52" y="51"/>
                    <a:pt x="29" y="120"/>
                  </a:cubicBezTo>
                  <a:cubicBezTo>
                    <a:pt x="0" y="233"/>
                    <a:pt x="57" y="317"/>
                    <a:pt x="141" y="345"/>
                  </a:cubicBezTo>
                  <a:cubicBezTo>
                    <a:pt x="156" y="350"/>
                    <a:pt x="171" y="352"/>
                    <a:pt x="185" y="352"/>
                  </a:cubicBezTo>
                  <a:cubicBezTo>
                    <a:pt x="253" y="352"/>
                    <a:pt x="314" y="302"/>
                    <a:pt x="337" y="233"/>
                  </a:cubicBezTo>
                  <a:cubicBezTo>
                    <a:pt x="365" y="120"/>
                    <a:pt x="309" y="36"/>
                    <a:pt x="225" y="8"/>
                  </a:cubicBezTo>
                  <a:cubicBezTo>
                    <a:pt x="210" y="3"/>
                    <a:pt x="195" y="1"/>
                    <a:pt x="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3"/>
            <p:cNvSpPr/>
            <p:nvPr/>
          </p:nvSpPr>
          <p:spPr>
            <a:xfrm>
              <a:off x="3966850" y="3995725"/>
              <a:ext cx="9850" cy="8125"/>
            </a:xfrm>
            <a:custGeom>
              <a:avLst/>
              <a:gdLst/>
              <a:ahLst/>
              <a:cxnLst/>
              <a:rect l="l" t="t" r="r" b="b"/>
              <a:pathLst>
                <a:path w="394" h="325" extrusionOk="0">
                  <a:moveTo>
                    <a:pt x="196" y="1"/>
                  </a:moveTo>
                  <a:cubicBezTo>
                    <a:pt x="112" y="1"/>
                    <a:pt x="51" y="51"/>
                    <a:pt x="28" y="121"/>
                  </a:cubicBezTo>
                  <a:cubicBezTo>
                    <a:pt x="0" y="205"/>
                    <a:pt x="56" y="317"/>
                    <a:pt x="141" y="317"/>
                  </a:cubicBezTo>
                  <a:cubicBezTo>
                    <a:pt x="160" y="322"/>
                    <a:pt x="179" y="324"/>
                    <a:pt x="197" y="324"/>
                  </a:cubicBezTo>
                  <a:cubicBezTo>
                    <a:pt x="281" y="324"/>
                    <a:pt x="342" y="274"/>
                    <a:pt x="365" y="205"/>
                  </a:cubicBezTo>
                  <a:cubicBezTo>
                    <a:pt x="393" y="121"/>
                    <a:pt x="337" y="8"/>
                    <a:pt x="253" y="8"/>
                  </a:cubicBezTo>
                  <a:cubicBezTo>
                    <a:pt x="233" y="3"/>
                    <a:pt x="214" y="1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3"/>
            <p:cNvSpPr/>
            <p:nvPr/>
          </p:nvSpPr>
          <p:spPr>
            <a:xfrm>
              <a:off x="3974575" y="3968375"/>
              <a:ext cx="9850" cy="8800"/>
            </a:xfrm>
            <a:custGeom>
              <a:avLst/>
              <a:gdLst/>
              <a:ahLst/>
              <a:cxnLst/>
              <a:rect l="l" t="t" r="r" b="b"/>
              <a:pathLst>
                <a:path w="394" h="352" extrusionOk="0">
                  <a:moveTo>
                    <a:pt x="178" y="0"/>
                  </a:moveTo>
                  <a:cubicBezTo>
                    <a:pt x="103" y="0"/>
                    <a:pt x="23" y="50"/>
                    <a:pt x="0" y="120"/>
                  </a:cubicBezTo>
                  <a:cubicBezTo>
                    <a:pt x="0" y="232"/>
                    <a:pt x="56" y="316"/>
                    <a:pt x="140" y="344"/>
                  </a:cubicBezTo>
                  <a:cubicBezTo>
                    <a:pt x="160" y="349"/>
                    <a:pt x="179" y="352"/>
                    <a:pt x="197" y="352"/>
                  </a:cubicBezTo>
                  <a:cubicBezTo>
                    <a:pt x="281" y="352"/>
                    <a:pt x="342" y="301"/>
                    <a:pt x="365" y="232"/>
                  </a:cubicBezTo>
                  <a:cubicBezTo>
                    <a:pt x="393" y="120"/>
                    <a:pt x="337" y="35"/>
                    <a:pt x="225" y="7"/>
                  </a:cubicBezTo>
                  <a:cubicBezTo>
                    <a:pt x="210" y="2"/>
                    <a:pt x="194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3"/>
            <p:cNvSpPr/>
            <p:nvPr/>
          </p:nvSpPr>
          <p:spPr>
            <a:xfrm>
              <a:off x="3959825" y="3978375"/>
              <a:ext cx="6350" cy="8625"/>
            </a:xfrm>
            <a:custGeom>
              <a:avLst/>
              <a:gdLst/>
              <a:ahLst/>
              <a:cxnLst/>
              <a:rect l="l" t="t" r="r" b="b"/>
              <a:pathLst>
                <a:path w="254" h="345" extrusionOk="0">
                  <a:moveTo>
                    <a:pt x="85" y="0"/>
                  </a:moveTo>
                  <a:lnTo>
                    <a:pt x="0" y="337"/>
                  </a:lnTo>
                  <a:cubicBezTo>
                    <a:pt x="20" y="342"/>
                    <a:pt x="39" y="345"/>
                    <a:pt x="57" y="345"/>
                  </a:cubicBezTo>
                  <a:cubicBezTo>
                    <a:pt x="141" y="345"/>
                    <a:pt x="202" y="294"/>
                    <a:pt x="225" y="225"/>
                  </a:cubicBezTo>
                  <a:cubicBezTo>
                    <a:pt x="253" y="141"/>
                    <a:pt x="197" y="28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3"/>
            <p:cNvSpPr/>
            <p:nvPr/>
          </p:nvSpPr>
          <p:spPr>
            <a:xfrm>
              <a:off x="3984400" y="3986600"/>
              <a:ext cx="6325" cy="7950"/>
            </a:xfrm>
            <a:custGeom>
              <a:avLst/>
              <a:gdLst/>
              <a:ahLst/>
              <a:cxnLst/>
              <a:rect l="l" t="t" r="r" b="b"/>
              <a:pathLst>
                <a:path w="253" h="318" extrusionOk="0">
                  <a:moveTo>
                    <a:pt x="206" y="1"/>
                  </a:moveTo>
                  <a:cubicBezTo>
                    <a:pt x="131" y="1"/>
                    <a:pt x="51" y="51"/>
                    <a:pt x="28" y="121"/>
                  </a:cubicBezTo>
                  <a:cubicBezTo>
                    <a:pt x="0" y="205"/>
                    <a:pt x="56" y="289"/>
                    <a:pt x="169" y="317"/>
                  </a:cubicBezTo>
                  <a:lnTo>
                    <a:pt x="253" y="8"/>
                  </a:lnTo>
                  <a:cubicBezTo>
                    <a:pt x="238" y="3"/>
                    <a:pt x="222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3"/>
            <p:cNvSpPr/>
            <p:nvPr/>
          </p:nvSpPr>
          <p:spPr>
            <a:xfrm>
              <a:off x="3976675" y="4013225"/>
              <a:ext cx="6325" cy="7975"/>
            </a:xfrm>
            <a:custGeom>
              <a:avLst/>
              <a:gdLst/>
              <a:ahLst/>
              <a:cxnLst/>
              <a:rect l="l" t="t" r="r" b="b"/>
              <a:pathLst>
                <a:path w="253" h="319" extrusionOk="0">
                  <a:moveTo>
                    <a:pt x="178" y="0"/>
                  </a:moveTo>
                  <a:cubicBezTo>
                    <a:pt x="104" y="0"/>
                    <a:pt x="50" y="37"/>
                    <a:pt x="28" y="122"/>
                  </a:cubicBezTo>
                  <a:cubicBezTo>
                    <a:pt x="0" y="207"/>
                    <a:pt x="56" y="291"/>
                    <a:pt x="141" y="319"/>
                  </a:cubicBezTo>
                  <a:lnTo>
                    <a:pt x="253" y="10"/>
                  </a:lnTo>
                  <a:cubicBezTo>
                    <a:pt x="226" y="4"/>
                    <a:pt x="201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3"/>
            <p:cNvSpPr/>
            <p:nvPr/>
          </p:nvSpPr>
          <p:spPr>
            <a:xfrm>
              <a:off x="3968950" y="4039425"/>
              <a:ext cx="5650" cy="8450"/>
            </a:xfrm>
            <a:custGeom>
              <a:avLst/>
              <a:gdLst/>
              <a:ahLst/>
              <a:cxnLst/>
              <a:rect l="l" t="t" r="r" b="b"/>
              <a:pathLst>
                <a:path w="226" h="338" extrusionOk="0">
                  <a:moveTo>
                    <a:pt x="225" y="1"/>
                  </a:moveTo>
                  <a:cubicBezTo>
                    <a:pt x="141" y="1"/>
                    <a:pt x="57" y="29"/>
                    <a:pt x="28" y="141"/>
                  </a:cubicBezTo>
                  <a:cubicBezTo>
                    <a:pt x="0" y="225"/>
                    <a:pt x="57" y="310"/>
                    <a:pt x="141" y="338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3"/>
            <p:cNvSpPr/>
            <p:nvPr/>
          </p:nvSpPr>
          <p:spPr>
            <a:xfrm>
              <a:off x="3927550" y="4043475"/>
              <a:ext cx="8425" cy="8625"/>
            </a:xfrm>
            <a:custGeom>
              <a:avLst/>
              <a:gdLst/>
              <a:ahLst/>
              <a:cxnLst/>
              <a:rect l="l" t="t" r="r" b="b"/>
              <a:pathLst>
                <a:path w="337" h="345" extrusionOk="0">
                  <a:moveTo>
                    <a:pt x="170" y="0"/>
                  </a:moveTo>
                  <a:cubicBezTo>
                    <a:pt x="86" y="0"/>
                    <a:pt x="28" y="55"/>
                    <a:pt x="28" y="148"/>
                  </a:cubicBezTo>
                  <a:cubicBezTo>
                    <a:pt x="0" y="232"/>
                    <a:pt x="56" y="316"/>
                    <a:pt x="140" y="344"/>
                  </a:cubicBezTo>
                  <a:cubicBezTo>
                    <a:pt x="225" y="344"/>
                    <a:pt x="309" y="288"/>
                    <a:pt x="337" y="204"/>
                  </a:cubicBezTo>
                  <a:cubicBezTo>
                    <a:pt x="337" y="120"/>
                    <a:pt x="309" y="7"/>
                    <a:pt x="225" y="7"/>
                  </a:cubicBezTo>
                  <a:cubicBezTo>
                    <a:pt x="205" y="3"/>
                    <a:pt x="187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3"/>
            <p:cNvSpPr/>
            <p:nvPr/>
          </p:nvSpPr>
          <p:spPr>
            <a:xfrm>
              <a:off x="3921225" y="4026800"/>
              <a:ext cx="4925" cy="8625"/>
            </a:xfrm>
            <a:custGeom>
              <a:avLst/>
              <a:gdLst/>
              <a:ahLst/>
              <a:cxnLst/>
              <a:rect l="l" t="t" r="r" b="b"/>
              <a:pathLst>
                <a:path w="197" h="345" extrusionOk="0">
                  <a:moveTo>
                    <a:pt x="56" y="1"/>
                  </a:moveTo>
                  <a:lnTo>
                    <a:pt x="0" y="337"/>
                  </a:lnTo>
                  <a:cubicBezTo>
                    <a:pt x="15" y="342"/>
                    <a:pt x="29" y="345"/>
                    <a:pt x="43" y="345"/>
                  </a:cubicBezTo>
                  <a:cubicBezTo>
                    <a:pt x="112" y="345"/>
                    <a:pt x="174" y="290"/>
                    <a:pt x="197" y="197"/>
                  </a:cubicBezTo>
                  <a:cubicBezTo>
                    <a:pt x="197" y="113"/>
                    <a:pt x="141" y="29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3"/>
            <p:cNvSpPr/>
            <p:nvPr/>
          </p:nvSpPr>
          <p:spPr>
            <a:xfrm>
              <a:off x="3926125" y="3999425"/>
              <a:ext cx="5650" cy="8625"/>
            </a:xfrm>
            <a:custGeom>
              <a:avLst/>
              <a:gdLst/>
              <a:ahLst/>
              <a:cxnLst/>
              <a:rect l="l" t="t" r="r" b="b"/>
              <a:pathLst>
                <a:path w="226" h="345" extrusionOk="0">
                  <a:moveTo>
                    <a:pt x="85" y="1"/>
                  </a:moveTo>
                  <a:lnTo>
                    <a:pt x="1" y="338"/>
                  </a:lnTo>
                  <a:cubicBezTo>
                    <a:pt x="20" y="342"/>
                    <a:pt x="39" y="345"/>
                    <a:pt x="56" y="345"/>
                  </a:cubicBezTo>
                  <a:cubicBezTo>
                    <a:pt x="140" y="345"/>
                    <a:pt x="197" y="290"/>
                    <a:pt x="197" y="197"/>
                  </a:cubicBezTo>
                  <a:cubicBezTo>
                    <a:pt x="225" y="113"/>
                    <a:pt x="169" y="29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3"/>
            <p:cNvSpPr/>
            <p:nvPr/>
          </p:nvSpPr>
          <p:spPr>
            <a:xfrm>
              <a:off x="3933150" y="4016100"/>
              <a:ext cx="9150" cy="8625"/>
            </a:xfrm>
            <a:custGeom>
              <a:avLst/>
              <a:gdLst/>
              <a:ahLst/>
              <a:cxnLst/>
              <a:rect l="l" t="t" r="r" b="b"/>
              <a:pathLst>
                <a:path w="366" h="345" extrusionOk="0">
                  <a:moveTo>
                    <a:pt x="181" y="0"/>
                  </a:moveTo>
                  <a:cubicBezTo>
                    <a:pt x="113" y="0"/>
                    <a:pt x="52" y="50"/>
                    <a:pt x="29" y="120"/>
                  </a:cubicBezTo>
                  <a:cubicBezTo>
                    <a:pt x="1" y="232"/>
                    <a:pt x="57" y="316"/>
                    <a:pt x="141" y="344"/>
                  </a:cubicBezTo>
                  <a:cubicBezTo>
                    <a:pt x="253" y="344"/>
                    <a:pt x="338" y="288"/>
                    <a:pt x="366" y="204"/>
                  </a:cubicBezTo>
                  <a:cubicBezTo>
                    <a:pt x="366" y="120"/>
                    <a:pt x="309" y="7"/>
                    <a:pt x="225" y="7"/>
                  </a:cubicBezTo>
                  <a:cubicBezTo>
                    <a:pt x="210" y="2"/>
                    <a:pt x="195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3"/>
            <p:cNvSpPr/>
            <p:nvPr/>
          </p:nvSpPr>
          <p:spPr>
            <a:xfrm>
              <a:off x="3938775" y="3988725"/>
              <a:ext cx="9850" cy="8625"/>
            </a:xfrm>
            <a:custGeom>
              <a:avLst/>
              <a:gdLst/>
              <a:ahLst/>
              <a:cxnLst/>
              <a:rect l="l" t="t" r="r" b="b"/>
              <a:pathLst>
                <a:path w="394" h="345" extrusionOk="0">
                  <a:moveTo>
                    <a:pt x="196" y="0"/>
                  </a:moveTo>
                  <a:cubicBezTo>
                    <a:pt x="113" y="0"/>
                    <a:pt x="51" y="51"/>
                    <a:pt x="28" y="120"/>
                  </a:cubicBezTo>
                  <a:cubicBezTo>
                    <a:pt x="0" y="232"/>
                    <a:pt x="84" y="316"/>
                    <a:pt x="169" y="344"/>
                  </a:cubicBezTo>
                  <a:cubicBezTo>
                    <a:pt x="253" y="344"/>
                    <a:pt x="365" y="288"/>
                    <a:pt x="393" y="204"/>
                  </a:cubicBezTo>
                  <a:cubicBezTo>
                    <a:pt x="393" y="120"/>
                    <a:pt x="337" y="8"/>
                    <a:pt x="253" y="8"/>
                  </a:cubicBezTo>
                  <a:cubicBezTo>
                    <a:pt x="233" y="3"/>
                    <a:pt x="214" y="0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3"/>
            <p:cNvSpPr/>
            <p:nvPr/>
          </p:nvSpPr>
          <p:spPr>
            <a:xfrm>
              <a:off x="3945075" y="3961350"/>
              <a:ext cx="9850" cy="8625"/>
            </a:xfrm>
            <a:custGeom>
              <a:avLst/>
              <a:gdLst/>
              <a:ahLst/>
              <a:cxnLst/>
              <a:rect l="l" t="t" r="r" b="b"/>
              <a:pathLst>
                <a:path w="394" h="345" extrusionOk="0">
                  <a:moveTo>
                    <a:pt x="179" y="0"/>
                  </a:moveTo>
                  <a:cubicBezTo>
                    <a:pt x="104" y="0"/>
                    <a:pt x="24" y="51"/>
                    <a:pt x="1" y="120"/>
                  </a:cubicBezTo>
                  <a:cubicBezTo>
                    <a:pt x="1" y="232"/>
                    <a:pt x="57" y="316"/>
                    <a:pt x="169" y="345"/>
                  </a:cubicBezTo>
                  <a:cubicBezTo>
                    <a:pt x="254" y="345"/>
                    <a:pt x="366" y="288"/>
                    <a:pt x="366" y="204"/>
                  </a:cubicBezTo>
                  <a:cubicBezTo>
                    <a:pt x="394" y="120"/>
                    <a:pt x="338" y="8"/>
                    <a:pt x="225" y="8"/>
                  </a:cubicBezTo>
                  <a:cubicBezTo>
                    <a:pt x="211" y="3"/>
                    <a:pt x="195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3"/>
            <p:cNvSpPr/>
            <p:nvPr/>
          </p:nvSpPr>
          <p:spPr>
            <a:xfrm>
              <a:off x="3931750" y="3972050"/>
              <a:ext cx="5650" cy="8625"/>
            </a:xfrm>
            <a:custGeom>
              <a:avLst/>
              <a:gdLst/>
              <a:ahLst/>
              <a:cxnLst/>
              <a:rect l="l" t="t" r="r" b="b"/>
              <a:pathLst>
                <a:path w="226" h="345" extrusionOk="0">
                  <a:moveTo>
                    <a:pt x="57" y="1"/>
                  </a:moveTo>
                  <a:lnTo>
                    <a:pt x="0" y="338"/>
                  </a:lnTo>
                  <a:cubicBezTo>
                    <a:pt x="15" y="343"/>
                    <a:pt x="30" y="345"/>
                    <a:pt x="45" y="345"/>
                  </a:cubicBezTo>
                  <a:cubicBezTo>
                    <a:pt x="113" y="345"/>
                    <a:pt x="174" y="295"/>
                    <a:pt x="197" y="225"/>
                  </a:cubicBezTo>
                  <a:cubicBezTo>
                    <a:pt x="225" y="113"/>
                    <a:pt x="141" y="29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3"/>
            <p:cNvSpPr/>
            <p:nvPr/>
          </p:nvSpPr>
          <p:spPr>
            <a:xfrm>
              <a:off x="3956325" y="3978375"/>
              <a:ext cx="5625" cy="8450"/>
            </a:xfrm>
            <a:custGeom>
              <a:avLst/>
              <a:gdLst/>
              <a:ahLst/>
              <a:cxnLst/>
              <a:rect l="l" t="t" r="r" b="b"/>
              <a:pathLst>
                <a:path w="225" h="338" extrusionOk="0">
                  <a:moveTo>
                    <a:pt x="225" y="0"/>
                  </a:moveTo>
                  <a:cubicBezTo>
                    <a:pt x="140" y="0"/>
                    <a:pt x="28" y="57"/>
                    <a:pt x="28" y="141"/>
                  </a:cubicBezTo>
                  <a:cubicBezTo>
                    <a:pt x="0" y="225"/>
                    <a:pt x="56" y="337"/>
                    <a:pt x="140" y="337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3"/>
            <p:cNvSpPr/>
            <p:nvPr/>
          </p:nvSpPr>
          <p:spPr>
            <a:xfrm>
              <a:off x="3950000" y="4005575"/>
              <a:ext cx="5625" cy="8625"/>
            </a:xfrm>
            <a:custGeom>
              <a:avLst/>
              <a:gdLst/>
              <a:ahLst/>
              <a:cxnLst/>
              <a:rect l="l" t="t" r="r" b="b"/>
              <a:pathLst>
                <a:path w="225" h="345" extrusionOk="0">
                  <a:moveTo>
                    <a:pt x="178" y="0"/>
                  </a:moveTo>
                  <a:cubicBezTo>
                    <a:pt x="104" y="0"/>
                    <a:pt x="24" y="50"/>
                    <a:pt x="0" y="120"/>
                  </a:cubicBezTo>
                  <a:cubicBezTo>
                    <a:pt x="0" y="232"/>
                    <a:pt x="57" y="316"/>
                    <a:pt x="141" y="344"/>
                  </a:cubicBezTo>
                  <a:lnTo>
                    <a:pt x="225" y="7"/>
                  </a:lnTo>
                  <a:cubicBezTo>
                    <a:pt x="210" y="2"/>
                    <a:pt x="194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3"/>
            <p:cNvSpPr/>
            <p:nvPr/>
          </p:nvSpPr>
          <p:spPr>
            <a:xfrm>
              <a:off x="3942975" y="4032425"/>
              <a:ext cx="5650" cy="8450"/>
            </a:xfrm>
            <a:custGeom>
              <a:avLst/>
              <a:gdLst/>
              <a:ahLst/>
              <a:cxnLst/>
              <a:rect l="l" t="t" r="r" b="b"/>
              <a:pathLst>
                <a:path w="226" h="338" extrusionOk="0">
                  <a:moveTo>
                    <a:pt x="225" y="0"/>
                  </a:moveTo>
                  <a:cubicBezTo>
                    <a:pt x="141" y="0"/>
                    <a:pt x="57" y="56"/>
                    <a:pt x="29" y="141"/>
                  </a:cubicBezTo>
                  <a:cubicBezTo>
                    <a:pt x="1" y="225"/>
                    <a:pt x="57" y="309"/>
                    <a:pt x="141" y="337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3"/>
            <p:cNvSpPr/>
            <p:nvPr/>
          </p:nvSpPr>
          <p:spPr>
            <a:xfrm>
              <a:off x="3902975" y="4038725"/>
              <a:ext cx="8450" cy="8600"/>
            </a:xfrm>
            <a:custGeom>
              <a:avLst/>
              <a:gdLst/>
              <a:ahLst/>
              <a:cxnLst/>
              <a:rect l="l" t="t" r="r" b="b"/>
              <a:pathLst>
                <a:path w="338" h="344" extrusionOk="0">
                  <a:moveTo>
                    <a:pt x="197" y="1"/>
                  </a:moveTo>
                  <a:cubicBezTo>
                    <a:pt x="113" y="1"/>
                    <a:pt x="28" y="57"/>
                    <a:pt x="0" y="141"/>
                  </a:cubicBezTo>
                  <a:cubicBezTo>
                    <a:pt x="0" y="253"/>
                    <a:pt x="57" y="338"/>
                    <a:pt x="141" y="338"/>
                  </a:cubicBezTo>
                  <a:cubicBezTo>
                    <a:pt x="152" y="341"/>
                    <a:pt x="163" y="343"/>
                    <a:pt x="174" y="343"/>
                  </a:cubicBezTo>
                  <a:cubicBezTo>
                    <a:pt x="246" y="343"/>
                    <a:pt x="309" y="270"/>
                    <a:pt x="309" y="197"/>
                  </a:cubicBezTo>
                  <a:cubicBezTo>
                    <a:pt x="337" y="85"/>
                    <a:pt x="281" y="1"/>
                    <a:pt x="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3"/>
            <p:cNvSpPr/>
            <p:nvPr/>
          </p:nvSpPr>
          <p:spPr>
            <a:xfrm>
              <a:off x="3895950" y="4023300"/>
              <a:ext cx="4950" cy="8450"/>
            </a:xfrm>
            <a:custGeom>
              <a:avLst/>
              <a:gdLst/>
              <a:ahLst/>
              <a:cxnLst/>
              <a:rect l="l" t="t" r="r" b="b"/>
              <a:pathLst>
                <a:path w="198" h="338" extrusionOk="0">
                  <a:moveTo>
                    <a:pt x="29" y="0"/>
                  </a:moveTo>
                  <a:lnTo>
                    <a:pt x="1" y="337"/>
                  </a:lnTo>
                  <a:cubicBezTo>
                    <a:pt x="85" y="337"/>
                    <a:pt x="169" y="281"/>
                    <a:pt x="169" y="169"/>
                  </a:cubicBezTo>
                  <a:cubicBezTo>
                    <a:pt x="197" y="84"/>
                    <a:pt x="113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3"/>
            <p:cNvSpPr/>
            <p:nvPr/>
          </p:nvSpPr>
          <p:spPr>
            <a:xfrm>
              <a:off x="3898750" y="3995225"/>
              <a:ext cx="5650" cy="8575"/>
            </a:xfrm>
            <a:custGeom>
              <a:avLst/>
              <a:gdLst/>
              <a:ahLst/>
              <a:cxnLst/>
              <a:rect l="l" t="t" r="r" b="b"/>
              <a:pathLst>
                <a:path w="226" h="343" extrusionOk="0">
                  <a:moveTo>
                    <a:pt x="57" y="0"/>
                  </a:moveTo>
                  <a:lnTo>
                    <a:pt x="1" y="337"/>
                  </a:lnTo>
                  <a:cubicBezTo>
                    <a:pt x="16" y="341"/>
                    <a:pt x="31" y="343"/>
                    <a:pt x="44" y="343"/>
                  </a:cubicBezTo>
                  <a:cubicBezTo>
                    <a:pt x="134" y="343"/>
                    <a:pt x="197" y="270"/>
                    <a:pt x="197" y="197"/>
                  </a:cubicBezTo>
                  <a:cubicBezTo>
                    <a:pt x="226" y="112"/>
                    <a:pt x="141" y="28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3"/>
            <p:cNvSpPr/>
            <p:nvPr/>
          </p:nvSpPr>
          <p:spPr>
            <a:xfrm>
              <a:off x="3906475" y="401065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225" y="1"/>
                  </a:moveTo>
                  <a:cubicBezTo>
                    <a:pt x="113" y="1"/>
                    <a:pt x="29" y="57"/>
                    <a:pt x="29" y="169"/>
                  </a:cubicBezTo>
                  <a:cubicBezTo>
                    <a:pt x="1" y="254"/>
                    <a:pt x="85" y="338"/>
                    <a:pt x="169" y="366"/>
                  </a:cubicBezTo>
                  <a:cubicBezTo>
                    <a:pt x="253" y="366"/>
                    <a:pt x="338" y="310"/>
                    <a:pt x="366" y="197"/>
                  </a:cubicBezTo>
                  <a:cubicBezTo>
                    <a:pt x="366" y="113"/>
                    <a:pt x="310" y="29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3"/>
            <p:cNvSpPr/>
            <p:nvPr/>
          </p:nvSpPr>
          <p:spPr>
            <a:xfrm>
              <a:off x="3910700" y="3983150"/>
              <a:ext cx="9850" cy="8725"/>
            </a:xfrm>
            <a:custGeom>
              <a:avLst/>
              <a:gdLst/>
              <a:ahLst/>
              <a:cxnLst/>
              <a:rect l="l" t="t" r="r" b="b"/>
              <a:pathLst>
                <a:path w="394" h="349" extrusionOk="0">
                  <a:moveTo>
                    <a:pt x="181" y="0"/>
                  </a:moveTo>
                  <a:cubicBezTo>
                    <a:pt x="91" y="0"/>
                    <a:pt x="28" y="73"/>
                    <a:pt x="28" y="146"/>
                  </a:cubicBezTo>
                  <a:cubicBezTo>
                    <a:pt x="0" y="231"/>
                    <a:pt x="56" y="343"/>
                    <a:pt x="169" y="343"/>
                  </a:cubicBezTo>
                  <a:cubicBezTo>
                    <a:pt x="180" y="347"/>
                    <a:pt x="192" y="348"/>
                    <a:pt x="204" y="348"/>
                  </a:cubicBezTo>
                  <a:cubicBezTo>
                    <a:pt x="281" y="348"/>
                    <a:pt x="365" y="275"/>
                    <a:pt x="365" y="202"/>
                  </a:cubicBezTo>
                  <a:cubicBezTo>
                    <a:pt x="393" y="118"/>
                    <a:pt x="309" y="6"/>
                    <a:pt x="225" y="6"/>
                  </a:cubicBezTo>
                  <a:cubicBezTo>
                    <a:pt x="210" y="2"/>
                    <a:pt x="195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3"/>
            <p:cNvSpPr/>
            <p:nvPr/>
          </p:nvSpPr>
          <p:spPr>
            <a:xfrm>
              <a:off x="3914900" y="3955200"/>
              <a:ext cx="9850" cy="9150"/>
            </a:xfrm>
            <a:custGeom>
              <a:avLst/>
              <a:gdLst/>
              <a:ahLst/>
              <a:cxnLst/>
              <a:rect l="l" t="t" r="r" b="b"/>
              <a:pathLst>
                <a:path w="394" h="366" extrusionOk="0">
                  <a:moveTo>
                    <a:pt x="225" y="1"/>
                  </a:moveTo>
                  <a:cubicBezTo>
                    <a:pt x="113" y="1"/>
                    <a:pt x="29" y="57"/>
                    <a:pt x="1" y="169"/>
                  </a:cubicBezTo>
                  <a:cubicBezTo>
                    <a:pt x="1" y="254"/>
                    <a:pt x="57" y="338"/>
                    <a:pt x="169" y="366"/>
                  </a:cubicBezTo>
                  <a:cubicBezTo>
                    <a:pt x="281" y="366"/>
                    <a:pt x="366" y="310"/>
                    <a:pt x="394" y="226"/>
                  </a:cubicBezTo>
                  <a:cubicBezTo>
                    <a:pt x="394" y="113"/>
                    <a:pt x="338" y="29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3"/>
            <p:cNvSpPr/>
            <p:nvPr/>
          </p:nvSpPr>
          <p:spPr>
            <a:xfrm>
              <a:off x="3902275" y="3967850"/>
              <a:ext cx="4925" cy="8575"/>
            </a:xfrm>
            <a:custGeom>
              <a:avLst/>
              <a:gdLst/>
              <a:ahLst/>
              <a:cxnLst/>
              <a:rect l="l" t="t" r="r" b="b"/>
              <a:pathLst>
                <a:path w="197" h="343" extrusionOk="0">
                  <a:moveTo>
                    <a:pt x="28" y="0"/>
                  </a:moveTo>
                  <a:lnTo>
                    <a:pt x="0" y="337"/>
                  </a:lnTo>
                  <a:cubicBezTo>
                    <a:pt x="12" y="341"/>
                    <a:pt x="23" y="343"/>
                    <a:pt x="35" y="343"/>
                  </a:cubicBezTo>
                  <a:cubicBezTo>
                    <a:pt x="113" y="343"/>
                    <a:pt x="197" y="270"/>
                    <a:pt x="197" y="197"/>
                  </a:cubicBezTo>
                  <a:cubicBezTo>
                    <a:pt x="197" y="85"/>
                    <a:pt x="141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3"/>
            <p:cNvSpPr/>
            <p:nvPr/>
          </p:nvSpPr>
          <p:spPr>
            <a:xfrm>
              <a:off x="3927550" y="3972050"/>
              <a:ext cx="5625" cy="8450"/>
            </a:xfrm>
            <a:custGeom>
              <a:avLst/>
              <a:gdLst/>
              <a:ahLst/>
              <a:cxnLst/>
              <a:rect l="l" t="t" r="r" b="b"/>
              <a:pathLst>
                <a:path w="225" h="338" extrusionOk="0">
                  <a:moveTo>
                    <a:pt x="225" y="1"/>
                  </a:moveTo>
                  <a:cubicBezTo>
                    <a:pt x="112" y="1"/>
                    <a:pt x="28" y="57"/>
                    <a:pt x="0" y="141"/>
                  </a:cubicBezTo>
                  <a:cubicBezTo>
                    <a:pt x="0" y="253"/>
                    <a:pt x="56" y="338"/>
                    <a:pt x="168" y="338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3"/>
            <p:cNvSpPr/>
            <p:nvPr/>
          </p:nvSpPr>
          <p:spPr>
            <a:xfrm>
              <a:off x="3922625" y="3999425"/>
              <a:ext cx="5650" cy="8450"/>
            </a:xfrm>
            <a:custGeom>
              <a:avLst/>
              <a:gdLst/>
              <a:ahLst/>
              <a:cxnLst/>
              <a:rect l="l" t="t" r="r" b="b"/>
              <a:pathLst>
                <a:path w="226" h="338" extrusionOk="0">
                  <a:moveTo>
                    <a:pt x="225" y="1"/>
                  </a:moveTo>
                  <a:cubicBezTo>
                    <a:pt x="113" y="1"/>
                    <a:pt x="29" y="57"/>
                    <a:pt x="0" y="141"/>
                  </a:cubicBezTo>
                  <a:cubicBezTo>
                    <a:pt x="0" y="253"/>
                    <a:pt x="57" y="338"/>
                    <a:pt x="141" y="338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3"/>
            <p:cNvSpPr/>
            <p:nvPr/>
          </p:nvSpPr>
          <p:spPr>
            <a:xfrm>
              <a:off x="3917700" y="4026800"/>
              <a:ext cx="4950" cy="8450"/>
            </a:xfrm>
            <a:custGeom>
              <a:avLst/>
              <a:gdLst/>
              <a:ahLst/>
              <a:cxnLst/>
              <a:rect l="l" t="t" r="r" b="b"/>
              <a:pathLst>
                <a:path w="198" h="338" extrusionOk="0">
                  <a:moveTo>
                    <a:pt x="197" y="1"/>
                  </a:moveTo>
                  <a:cubicBezTo>
                    <a:pt x="113" y="1"/>
                    <a:pt x="29" y="57"/>
                    <a:pt x="29" y="141"/>
                  </a:cubicBezTo>
                  <a:cubicBezTo>
                    <a:pt x="1" y="253"/>
                    <a:pt x="57" y="337"/>
                    <a:pt x="141" y="337"/>
                  </a:cubicBezTo>
                  <a:lnTo>
                    <a:pt x="1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3"/>
            <p:cNvSpPr/>
            <p:nvPr/>
          </p:nvSpPr>
          <p:spPr>
            <a:xfrm>
              <a:off x="3878400" y="4035925"/>
              <a:ext cx="7750" cy="8450"/>
            </a:xfrm>
            <a:custGeom>
              <a:avLst/>
              <a:gdLst/>
              <a:ahLst/>
              <a:cxnLst/>
              <a:rect l="l" t="t" r="r" b="b"/>
              <a:pathLst>
                <a:path w="310" h="338" extrusionOk="0">
                  <a:moveTo>
                    <a:pt x="169" y="1"/>
                  </a:moveTo>
                  <a:cubicBezTo>
                    <a:pt x="85" y="1"/>
                    <a:pt x="29" y="57"/>
                    <a:pt x="1" y="169"/>
                  </a:cubicBezTo>
                  <a:cubicBezTo>
                    <a:pt x="1" y="253"/>
                    <a:pt x="57" y="337"/>
                    <a:pt x="141" y="337"/>
                  </a:cubicBezTo>
                  <a:cubicBezTo>
                    <a:pt x="225" y="337"/>
                    <a:pt x="310" y="281"/>
                    <a:pt x="310" y="197"/>
                  </a:cubicBezTo>
                  <a:cubicBezTo>
                    <a:pt x="310" y="85"/>
                    <a:pt x="253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3"/>
            <p:cNvSpPr/>
            <p:nvPr/>
          </p:nvSpPr>
          <p:spPr>
            <a:xfrm>
              <a:off x="3870675" y="4021175"/>
              <a:ext cx="4250" cy="8450"/>
            </a:xfrm>
            <a:custGeom>
              <a:avLst/>
              <a:gdLst/>
              <a:ahLst/>
              <a:cxnLst/>
              <a:rect l="l" t="t" r="r" b="b"/>
              <a:pathLst>
                <a:path w="170" h="338" extrusionOk="0">
                  <a:moveTo>
                    <a:pt x="1" y="1"/>
                  </a:moveTo>
                  <a:lnTo>
                    <a:pt x="1" y="338"/>
                  </a:lnTo>
                  <a:cubicBezTo>
                    <a:pt x="85" y="338"/>
                    <a:pt x="141" y="282"/>
                    <a:pt x="169" y="169"/>
                  </a:cubicBezTo>
                  <a:cubicBezTo>
                    <a:pt x="169" y="85"/>
                    <a:pt x="85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3"/>
            <p:cNvSpPr/>
            <p:nvPr/>
          </p:nvSpPr>
          <p:spPr>
            <a:xfrm>
              <a:off x="3871400" y="3993100"/>
              <a:ext cx="4225" cy="9150"/>
            </a:xfrm>
            <a:custGeom>
              <a:avLst/>
              <a:gdLst/>
              <a:ahLst/>
              <a:cxnLst/>
              <a:rect l="l" t="t" r="r" b="b"/>
              <a:pathLst>
                <a:path w="169" h="366" extrusionOk="0">
                  <a:moveTo>
                    <a:pt x="0" y="1"/>
                  </a:moveTo>
                  <a:lnTo>
                    <a:pt x="0" y="366"/>
                  </a:lnTo>
                  <a:cubicBezTo>
                    <a:pt x="84" y="366"/>
                    <a:pt x="168" y="282"/>
                    <a:pt x="168" y="197"/>
                  </a:cubicBezTo>
                  <a:cubicBezTo>
                    <a:pt x="168" y="85"/>
                    <a:pt x="112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3"/>
            <p:cNvSpPr/>
            <p:nvPr/>
          </p:nvSpPr>
          <p:spPr>
            <a:xfrm>
              <a:off x="3880525" y="4007850"/>
              <a:ext cx="8425" cy="8575"/>
            </a:xfrm>
            <a:custGeom>
              <a:avLst/>
              <a:gdLst/>
              <a:ahLst/>
              <a:cxnLst/>
              <a:rect l="l" t="t" r="r" b="b"/>
              <a:pathLst>
                <a:path w="337" h="343" extrusionOk="0">
                  <a:moveTo>
                    <a:pt x="168" y="1"/>
                  </a:moveTo>
                  <a:cubicBezTo>
                    <a:pt x="84" y="1"/>
                    <a:pt x="0" y="57"/>
                    <a:pt x="0" y="169"/>
                  </a:cubicBezTo>
                  <a:cubicBezTo>
                    <a:pt x="0" y="253"/>
                    <a:pt x="56" y="337"/>
                    <a:pt x="140" y="337"/>
                  </a:cubicBezTo>
                  <a:cubicBezTo>
                    <a:pt x="152" y="341"/>
                    <a:pt x="163" y="343"/>
                    <a:pt x="174" y="343"/>
                  </a:cubicBezTo>
                  <a:cubicBezTo>
                    <a:pt x="246" y="343"/>
                    <a:pt x="313" y="270"/>
                    <a:pt x="337" y="197"/>
                  </a:cubicBezTo>
                  <a:cubicBezTo>
                    <a:pt x="337" y="85"/>
                    <a:pt x="253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3"/>
            <p:cNvSpPr/>
            <p:nvPr/>
          </p:nvSpPr>
          <p:spPr>
            <a:xfrm>
              <a:off x="3881925" y="3979775"/>
              <a:ext cx="9150" cy="8575"/>
            </a:xfrm>
            <a:custGeom>
              <a:avLst/>
              <a:gdLst/>
              <a:ahLst/>
              <a:cxnLst/>
              <a:rect l="l" t="t" r="r" b="b"/>
              <a:pathLst>
                <a:path w="366" h="343" extrusionOk="0">
                  <a:moveTo>
                    <a:pt x="197" y="1"/>
                  </a:moveTo>
                  <a:cubicBezTo>
                    <a:pt x="112" y="1"/>
                    <a:pt x="0" y="85"/>
                    <a:pt x="0" y="169"/>
                  </a:cubicBezTo>
                  <a:cubicBezTo>
                    <a:pt x="0" y="253"/>
                    <a:pt x="84" y="337"/>
                    <a:pt x="169" y="337"/>
                  </a:cubicBezTo>
                  <a:cubicBezTo>
                    <a:pt x="184" y="341"/>
                    <a:pt x="198" y="343"/>
                    <a:pt x="212" y="343"/>
                  </a:cubicBezTo>
                  <a:cubicBezTo>
                    <a:pt x="302" y="343"/>
                    <a:pt x="365" y="270"/>
                    <a:pt x="365" y="197"/>
                  </a:cubicBezTo>
                  <a:cubicBezTo>
                    <a:pt x="365" y="85"/>
                    <a:pt x="309" y="1"/>
                    <a:pt x="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3"/>
            <p:cNvSpPr/>
            <p:nvPr/>
          </p:nvSpPr>
          <p:spPr>
            <a:xfrm>
              <a:off x="3883325" y="3951700"/>
              <a:ext cx="10550" cy="9150"/>
            </a:xfrm>
            <a:custGeom>
              <a:avLst/>
              <a:gdLst/>
              <a:ahLst/>
              <a:cxnLst/>
              <a:rect l="l" t="t" r="r" b="b"/>
              <a:pathLst>
                <a:path w="422" h="366" extrusionOk="0">
                  <a:moveTo>
                    <a:pt x="225" y="1"/>
                  </a:moveTo>
                  <a:cubicBezTo>
                    <a:pt x="113" y="1"/>
                    <a:pt x="28" y="85"/>
                    <a:pt x="28" y="169"/>
                  </a:cubicBezTo>
                  <a:cubicBezTo>
                    <a:pt x="0" y="253"/>
                    <a:pt x="85" y="337"/>
                    <a:pt x="197" y="366"/>
                  </a:cubicBezTo>
                  <a:cubicBezTo>
                    <a:pt x="309" y="366"/>
                    <a:pt x="393" y="281"/>
                    <a:pt x="393" y="197"/>
                  </a:cubicBezTo>
                  <a:cubicBezTo>
                    <a:pt x="421" y="113"/>
                    <a:pt x="337" y="29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3"/>
            <p:cNvSpPr/>
            <p:nvPr/>
          </p:nvSpPr>
          <p:spPr>
            <a:xfrm>
              <a:off x="3872100" y="3965750"/>
              <a:ext cx="4925" cy="8425"/>
            </a:xfrm>
            <a:custGeom>
              <a:avLst/>
              <a:gdLst/>
              <a:ahLst/>
              <a:cxnLst/>
              <a:rect l="l" t="t" r="r" b="b"/>
              <a:pathLst>
                <a:path w="197" h="337" extrusionOk="0">
                  <a:moveTo>
                    <a:pt x="28" y="0"/>
                  </a:moveTo>
                  <a:lnTo>
                    <a:pt x="0" y="337"/>
                  </a:lnTo>
                  <a:cubicBezTo>
                    <a:pt x="112" y="337"/>
                    <a:pt x="197" y="281"/>
                    <a:pt x="197" y="169"/>
                  </a:cubicBezTo>
                  <a:cubicBezTo>
                    <a:pt x="197" y="84"/>
                    <a:pt x="112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3"/>
            <p:cNvSpPr/>
            <p:nvPr/>
          </p:nvSpPr>
          <p:spPr>
            <a:xfrm>
              <a:off x="3898050" y="3967700"/>
              <a:ext cx="4950" cy="8600"/>
            </a:xfrm>
            <a:custGeom>
              <a:avLst/>
              <a:gdLst/>
              <a:ahLst/>
              <a:cxnLst/>
              <a:rect l="l" t="t" r="r" b="b"/>
              <a:pathLst>
                <a:path w="198" h="344" extrusionOk="0">
                  <a:moveTo>
                    <a:pt x="154" y="1"/>
                  </a:moveTo>
                  <a:cubicBezTo>
                    <a:pt x="64" y="1"/>
                    <a:pt x="1" y="74"/>
                    <a:pt x="1" y="147"/>
                  </a:cubicBezTo>
                  <a:cubicBezTo>
                    <a:pt x="1" y="259"/>
                    <a:pt x="57" y="343"/>
                    <a:pt x="169" y="343"/>
                  </a:cubicBezTo>
                  <a:lnTo>
                    <a:pt x="197" y="6"/>
                  </a:lnTo>
                  <a:cubicBezTo>
                    <a:pt x="182" y="3"/>
                    <a:pt x="168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3"/>
            <p:cNvSpPr/>
            <p:nvPr/>
          </p:nvSpPr>
          <p:spPr>
            <a:xfrm>
              <a:off x="3895250" y="3995225"/>
              <a:ext cx="4950" cy="8450"/>
            </a:xfrm>
            <a:custGeom>
              <a:avLst/>
              <a:gdLst/>
              <a:ahLst/>
              <a:cxnLst/>
              <a:rect l="l" t="t" r="r" b="b"/>
              <a:pathLst>
                <a:path w="198" h="338" extrusionOk="0">
                  <a:moveTo>
                    <a:pt x="197" y="0"/>
                  </a:moveTo>
                  <a:cubicBezTo>
                    <a:pt x="85" y="0"/>
                    <a:pt x="1" y="56"/>
                    <a:pt x="1" y="169"/>
                  </a:cubicBezTo>
                  <a:cubicBezTo>
                    <a:pt x="1" y="253"/>
                    <a:pt x="57" y="337"/>
                    <a:pt x="141" y="337"/>
                  </a:cubicBezTo>
                  <a:lnTo>
                    <a:pt x="1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3"/>
            <p:cNvSpPr/>
            <p:nvPr/>
          </p:nvSpPr>
          <p:spPr>
            <a:xfrm>
              <a:off x="3892450" y="4023150"/>
              <a:ext cx="4225" cy="8600"/>
            </a:xfrm>
            <a:custGeom>
              <a:avLst/>
              <a:gdLst/>
              <a:ahLst/>
              <a:cxnLst/>
              <a:rect l="l" t="t" r="r" b="b"/>
              <a:pathLst>
                <a:path w="169" h="344" extrusionOk="0">
                  <a:moveTo>
                    <a:pt x="135" y="1"/>
                  </a:moveTo>
                  <a:cubicBezTo>
                    <a:pt x="63" y="1"/>
                    <a:pt x="0" y="74"/>
                    <a:pt x="0" y="147"/>
                  </a:cubicBezTo>
                  <a:cubicBezTo>
                    <a:pt x="0" y="231"/>
                    <a:pt x="56" y="315"/>
                    <a:pt x="141" y="343"/>
                  </a:cubicBezTo>
                  <a:lnTo>
                    <a:pt x="169" y="6"/>
                  </a:lnTo>
                  <a:cubicBezTo>
                    <a:pt x="157" y="2"/>
                    <a:pt x="146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3"/>
            <p:cNvSpPr/>
            <p:nvPr/>
          </p:nvSpPr>
          <p:spPr>
            <a:xfrm>
              <a:off x="3854550" y="4035225"/>
              <a:ext cx="7750" cy="8450"/>
            </a:xfrm>
            <a:custGeom>
              <a:avLst/>
              <a:gdLst/>
              <a:ahLst/>
              <a:cxnLst/>
              <a:rect l="l" t="t" r="r" b="b"/>
              <a:pathLst>
                <a:path w="310" h="338" extrusionOk="0">
                  <a:moveTo>
                    <a:pt x="141" y="0"/>
                  </a:moveTo>
                  <a:cubicBezTo>
                    <a:pt x="56" y="0"/>
                    <a:pt x="0" y="85"/>
                    <a:pt x="0" y="169"/>
                  </a:cubicBezTo>
                  <a:cubicBezTo>
                    <a:pt x="0" y="281"/>
                    <a:pt x="84" y="337"/>
                    <a:pt x="141" y="337"/>
                  </a:cubicBezTo>
                  <a:cubicBezTo>
                    <a:pt x="225" y="337"/>
                    <a:pt x="309" y="253"/>
                    <a:pt x="309" y="169"/>
                  </a:cubicBezTo>
                  <a:cubicBezTo>
                    <a:pt x="309" y="85"/>
                    <a:pt x="225" y="0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3"/>
            <p:cNvSpPr/>
            <p:nvPr/>
          </p:nvSpPr>
          <p:spPr>
            <a:xfrm>
              <a:off x="3845425" y="4021750"/>
              <a:ext cx="4225" cy="8575"/>
            </a:xfrm>
            <a:custGeom>
              <a:avLst/>
              <a:gdLst/>
              <a:ahLst/>
              <a:cxnLst/>
              <a:rect l="l" t="t" r="r" b="b"/>
              <a:pathLst>
                <a:path w="169" h="343" extrusionOk="0">
                  <a:moveTo>
                    <a:pt x="33" y="1"/>
                  </a:moveTo>
                  <a:cubicBezTo>
                    <a:pt x="22" y="1"/>
                    <a:pt x="12" y="2"/>
                    <a:pt x="0" y="6"/>
                  </a:cubicBezTo>
                  <a:lnTo>
                    <a:pt x="0" y="343"/>
                  </a:lnTo>
                  <a:cubicBezTo>
                    <a:pt x="85" y="343"/>
                    <a:pt x="169" y="259"/>
                    <a:pt x="169" y="146"/>
                  </a:cubicBezTo>
                  <a:cubicBezTo>
                    <a:pt x="144" y="73"/>
                    <a:pt x="99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3"/>
            <p:cNvSpPr/>
            <p:nvPr/>
          </p:nvSpPr>
          <p:spPr>
            <a:xfrm>
              <a:off x="3843325" y="3993825"/>
              <a:ext cx="4925" cy="8425"/>
            </a:xfrm>
            <a:custGeom>
              <a:avLst/>
              <a:gdLst/>
              <a:ahLst/>
              <a:cxnLst/>
              <a:rect l="l" t="t" r="r" b="b"/>
              <a:pathLst>
                <a:path w="197" h="337" extrusionOk="0">
                  <a:moveTo>
                    <a:pt x="0" y="0"/>
                  </a:moveTo>
                  <a:lnTo>
                    <a:pt x="28" y="337"/>
                  </a:lnTo>
                  <a:cubicBezTo>
                    <a:pt x="112" y="337"/>
                    <a:pt x="197" y="253"/>
                    <a:pt x="169" y="168"/>
                  </a:cubicBezTo>
                  <a:cubicBezTo>
                    <a:pt x="169" y="56"/>
                    <a:pt x="84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3"/>
            <p:cNvSpPr/>
            <p:nvPr/>
          </p:nvSpPr>
          <p:spPr>
            <a:xfrm>
              <a:off x="3853850" y="4007150"/>
              <a:ext cx="8450" cy="8450"/>
            </a:xfrm>
            <a:custGeom>
              <a:avLst/>
              <a:gdLst/>
              <a:ahLst/>
              <a:cxnLst/>
              <a:rect l="l" t="t" r="r" b="b"/>
              <a:pathLst>
                <a:path w="338" h="338" extrusionOk="0">
                  <a:moveTo>
                    <a:pt x="169" y="0"/>
                  </a:moveTo>
                  <a:cubicBezTo>
                    <a:pt x="56" y="0"/>
                    <a:pt x="0" y="85"/>
                    <a:pt x="0" y="169"/>
                  </a:cubicBezTo>
                  <a:cubicBezTo>
                    <a:pt x="0" y="281"/>
                    <a:pt x="84" y="337"/>
                    <a:pt x="169" y="337"/>
                  </a:cubicBezTo>
                  <a:cubicBezTo>
                    <a:pt x="253" y="337"/>
                    <a:pt x="337" y="253"/>
                    <a:pt x="337" y="169"/>
                  </a:cubicBezTo>
                  <a:cubicBezTo>
                    <a:pt x="337" y="85"/>
                    <a:pt x="253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3"/>
            <p:cNvSpPr/>
            <p:nvPr/>
          </p:nvSpPr>
          <p:spPr>
            <a:xfrm>
              <a:off x="3852450" y="3979075"/>
              <a:ext cx="9125" cy="8450"/>
            </a:xfrm>
            <a:custGeom>
              <a:avLst/>
              <a:gdLst/>
              <a:ahLst/>
              <a:cxnLst/>
              <a:rect l="l" t="t" r="r" b="b"/>
              <a:pathLst>
                <a:path w="365" h="338" extrusionOk="0">
                  <a:moveTo>
                    <a:pt x="197" y="0"/>
                  </a:moveTo>
                  <a:cubicBezTo>
                    <a:pt x="84" y="0"/>
                    <a:pt x="0" y="85"/>
                    <a:pt x="0" y="169"/>
                  </a:cubicBezTo>
                  <a:cubicBezTo>
                    <a:pt x="28" y="281"/>
                    <a:pt x="112" y="337"/>
                    <a:pt x="197" y="337"/>
                  </a:cubicBezTo>
                  <a:cubicBezTo>
                    <a:pt x="309" y="337"/>
                    <a:pt x="365" y="253"/>
                    <a:pt x="365" y="169"/>
                  </a:cubicBezTo>
                  <a:cubicBezTo>
                    <a:pt x="365" y="85"/>
                    <a:pt x="281" y="0"/>
                    <a:pt x="1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3"/>
            <p:cNvSpPr/>
            <p:nvPr/>
          </p:nvSpPr>
          <p:spPr>
            <a:xfrm>
              <a:off x="3851725" y="3951000"/>
              <a:ext cx="9850" cy="8450"/>
            </a:xfrm>
            <a:custGeom>
              <a:avLst/>
              <a:gdLst/>
              <a:ahLst/>
              <a:cxnLst/>
              <a:rect l="l" t="t" r="r" b="b"/>
              <a:pathLst>
                <a:path w="394" h="338" extrusionOk="0">
                  <a:moveTo>
                    <a:pt x="197" y="0"/>
                  </a:moveTo>
                  <a:cubicBezTo>
                    <a:pt x="85" y="0"/>
                    <a:pt x="1" y="85"/>
                    <a:pt x="1" y="169"/>
                  </a:cubicBezTo>
                  <a:cubicBezTo>
                    <a:pt x="1" y="281"/>
                    <a:pt x="85" y="337"/>
                    <a:pt x="197" y="337"/>
                  </a:cubicBezTo>
                  <a:cubicBezTo>
                    <a:pt x="310" y="337"/>
                    <a:pt x="394" y="253"/>
                    <a:pt x="394" y="169"/>
                  </a:cubicBezTo>
                  <a:cubicBezTo>
                    <a:pt x="394" y="85"/>
                    <a:pt x="310" y="0"/>
                    <a:pt x="1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3"/>
            <p:cNvSpPr/>
            <p:nvPr/>
          </p:nvSpPr>
          <p:spPr>
            <a:xfrm>
              <a:off x="3841200" y="3966300"/>
              <a:ext cx="5650" cy="8600"/>
            </a:xfrm>
            <a:custGeom>
              <a:avLst/>
              <a:gdLst/>
              <a:ahLst/>
              <a:cxnLst/>
              <a:rect l="l" t="t" r="r" b="b"/>
              <a:pathLst>
                <a:path w="226" h="344" extrusionOk="0">
                  <a:moveTo>
                    <a:pt x="44" y="1"/>
                  </a:moveTo>
                  <a:cubicBezTo>
                    <a:pt x="30" y="1"/>
                    <a:pt x="16" y="2"/>
                    <a:pt x="1" y="6"/>
                  </a:cubicBezTo>
                  <a:lnTo>
                    <a:pt x="29" y="343"/>
                  </a:lnTo>
                  <a:cubicBezTo>
                    <a:pt x="141" y="343"/>
                    <a:pt x="225" y="259"/>
                    <a:pt x="197" y="147"/>
                  </a:cubicBezTo>
                  <a:cubicBezTo>
                    <a:pt x="197" y="74"/>
                    <a:pt x="134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3"/>
            <p:cNvSpPr/>
            <p:nvPr/>
          </p:nvSpPr>
          <p:spPr>
            <a:xfrm>
              <a:off x="3867875" y="3965750"/>
              <a:ext cx="4950" cy="8425"/>
            </a:xfrm>
            <a:custGeom>
              <a:avLst/>
              <a:gdLst/>
              <a:ahLst/>
              <a:cxnLst/>
              <a:rect l="l" t="t" r="r" b="b"/>
              <a:pathLst>
                <a:path w="198" h="337" extrusionOk="0">
                  <a:moveTo>
                    <a:pt x="197" y="0"/>
                  </a:moveTo>
                  <a:cubicBezTo>
                    <a:pt x="85" y="0"/>
                    <a:pt x="1" y="56"/>
                    <a:pt x="1" y="169"/>
                  </a:cubicBezTo>
                  <a:cubicBezTo>
                    <a:pt x="1" y="253"/>
                    <a:pt x="85" y="337"/>
                    <a:pt x="169" y="337"/>
                  </a:cubicBezTo>
                  <a:lnTo>
                    <a:pt x="1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3"/>
            <p:cNvSpPr/>
            <p:nvPr/>
          </p:nvSpPr>
          <p:spPr>
            <a:xfrm>
              <a:off x="3867175" y="3993100"/>
              <a:ext cx="4250" cy="9150"/>
            </a:xfrm>
            <a:custGeom>
              <a:avLst/>
              <a:gdLst/>
              <a:ahLst/>
              <a:cxnLst/>
              <a:rect l="l" t="t" r="r" b="b"/>
              <a:pathLst>
                <a:path w="170" h="366" extrusionOk="0">
                  <a:moveTo>
                    <a:pt x="169" y="1"/>
                  </a:moveTo>
                  <a:cubicBezTo>
                    <a:pt x="85" y="1"/>
                    <a:pt x="1" y="85"/>
                    <a:pt x="1" y="169"/>
                  </a:cubicBezTo>
                  <a:cubicBezTo>
                    <a:pt x="1" y="282"/>
                    <a:pt x="85" y="366"/>
                    <a:pt x="169" y="36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3"/>
            <p:cNvSpPr/>
            <p:nvPr/>
          </p:nvSpPr>
          <p:spPr>
            <a:xfrm>
              <a:off x="3866475" y="4021175"/>
              <a:ext cx="4225" cy="8450"/>
            </a:xfrm>
            <a:custGeom>
              <a:avLst/>
              <a:gdLst/>
              <a:ahLst/>
              <a:cxnLst/>
              <a:rect l="l" t="t" r="r" b="b"/>
              <a:pathLst>
                <a:path w="169" h="338" extrusionOk="0">
                  <a:moveTo>
                    <a:pt x="169" y="1"/>
                  </a:moveTo>
                  <a:cubicBezTo>
                    <a:pt x="85" y="1"/>
                    <a:pt x="29" y="85"/>
                    <a:pt x="1" y="169"/>
                  </a:cubicBezTo>
                  <a:cubicBezTo>
                    <a:pt x="1" y="254"/>
                    <a:pt x="85" y="338"/>
                    <a:pt x="169" y="33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3"/>
            <p:cNvSpPr/>
            <p:nvPr/>
          </p:nvSpPr>
          <p:spPr>
            <a:xfrm>
              <a:off x="3830675" y="4036625"/>
              <a:ext cx="7750" cy="9150"/>
            </a:xfrm>
            <a:custGeom>
              <a:avLst/>
              <a:gdLst/>
              <a:ahLst/>
              <a:cxnLst/>
              <a:rect l="l" t="t" r="r" b="b"/>
              <a:pathLst>
                <a:path w="310" h="366" extrusionOk="0">
                  <a:moveTo>
                    <a:pt x="141" y="1"/>
                  </a:moveTo>
                  <a:cubicBezTo>
                    <a:pt x="57" y="29"/>
                    <a:pt x="1" y="113"/>
                    <a:pt x="29" y="197"/>
                  </a:cubicBezTo>
                  <a:cubicBezTo>
                    <a:pt x="29" y="281"/>
                    <a:pt x="113" y="366"/>
                    <a:pt x="169" y="366"/>
                  </a:cubicBezTo>
                  <a:cubicBezTo>
                    <a:pt x="253" y="337"/>
                    <a:pt x="310" y="253"/>
                    <a:pt x="310" y="169"/>
                  </a:cubicBezTo>
                  <a:cubicBezTo>
                    <a:pt x="281" y="57"/>
                    <a:pt x="225" y="1"/>
                    <a:pt x="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3"/>
            <p:cNvSpPr/>
            <p:nvPr/>
          </p:nvSpPr>
          <p:spPr>
            <a:xfrm>
              <a:off x="3820150" y="4024550"/>
              <a:ext cx="4950" cy="8600"/>
            </a:xfrm>
            <a:custGeom>
              <a:avLst/>
              <a:gdLst/>
              <a:ahLst/>
              <a:cxnLst/>
              <a:rect l="l" t="t" r="r" b="b"/>
              <a:pathLst>
                <a:path w="198" h="344" extrusionOk="0">
                  <a:moveTo>
                    <a:pt x="34" y="1"/>
                  </a:moveTo>
                  <a:cubicBezTo>
                    <a:pt x="23" y="1"/>
                    <a:pt x="12" y="3"/>
                    <a:pt x="1" y="6"/>
                  </a:cubicBezTo>
                  <a:lnTo>
                    <a:pt x="57" y="343"/>
                  </a:lnTo>
                  <a:cubicBezTo>
                    <a:pt x="141" y="315"/>
                    <a:pt x="197" y="231"/>
                    <a:pt x="169" y="147"/>
                  </a:cubicBezTo>
                  <a:cubicBezTo>
                    <a:pt x="169" y="74"/>
                    <a:pt x="106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3"/>
            <p:cNvSpPr/>
            <p:nvPr/>
          </p:nvSpPr>
          <p:spPr>
            <a:xfrm>
              <a:off x="3815250" y="3997175"/>
              <a:ext cx="4925" cy="8600"/>
            </a:xfrm>
            <a:custGeom>
              <a:avLst/>
              <a:gdLst/>
              <a:ahLst/>
              <a:cxnLst/>
              <a:rect l="l" t="t" r="r" b="b"/>
              <a:pathLst>
                <a:path w="197" h="344" extrusionOk="0">
                  <a:moveTo>
                    <a:pt x="34" y="1"/>
                  </a:moveTo>
                  <a:cubicBezTo>
                    <a:pt x="23" y="1"/>
                    <a:pt x="11" y="3"/>
                    <a:pt x="0" y="6"/>
                  </a:cubicBezTo>
                  <a:lnTo>
                    <a:pt x="56" y="343"/>
                  </a:lnTo>
                  <a:cubicBezTo>
                    <a:pt x="140" y="315"/>
                    <a:pt x="197" y="231"/>
                    <a:pt x="197" y="147"/>
                  </a:cubicBezTo>
                  <a:cubicBezTo>
                    <a:pt x="172" y="74"/>
                    <a:pt x="106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3"/>
            <p:cNvSpPr/>
            <p:nvPr/>
          </p:nvSpPr>
          <p:spPr>
            <a:xfrm>
              <a:off x="3827175" y="4009125"/>
              <a:ext cx="8450" cy="8575"/>
            </a:xfrm>
            <a:custGeom>
              <a:avLst/>
              <a:gdLst/>
              <a:ahLst/>
              <a:cxnLst/>
              <a:rect l="l" t="t" r="r" b="b"/>
              <a:pathLst>
                <a:path w="338" h="343" extrusionOk="0">
                  <a:moveTo>
                    <a:pt x="174" y="0"/>
                  </a:moveTo>
                  <a:cubicBezTo>
                    <a:pt x="163" y="0"/>
                    <a:pt x="152" y="2"/>
                    <a:pt x="141" y="6"/>
                  </a:cubicBezTo>
                  <a:cubicBezTo>
                    <a:pt x="56" y="6"/>
                    <a:pt x="0" y="90"/>
                    <a:pt x="0" y="202"/>
                  </a:cubicBezTo>
                  <a:cubicBezTo>
                    <a:pt x="28" y="286"/>
                    <a:pt x="113" y="343"/>
                    <a:pt x="197" y="343"/>
                  </a:cubicBezTo>
                  <a:cubicBezTo>
                    <a:pt x="281" y="315"/>
                    <a:pt x="337" y="230"/>
                    <a:pt x="337" y="146"/>
                  </a:cubicBezTo>
                  <a:cubicBezTo>
                    <a:pt x="313" y="73"/>
                    <a:pt x="246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3"/>
            <p:cNvSpPr/>
            <p:nvPr/>
          </p:nvSpPr>
          <p:spPr>
            <a:xfrm>
              <a:off x="3822950" y="3981050"/>
              <a:ext cx="9850" cy="8725"/>
            </a:xfrm>
            <a:custGeom>
              <a:avLst/>
              <a:gdLst/>
              <a:ahLst/>
              <a:cxnLst/>
              <a:rect l="l" t="t" r="r" b="b"/>
              <a:pathLst>
                <a:path w="394" h="349" extrusionOk="0">
                  <a:moveTo>
                    <a:pt x="213" y="0"/>
                  </a:moveTo>
                  <a:cubicBezTo>
                    <a:pt x="199" y="0"/>
                    <a:pt x="184" y="2"/>
                    <a:pt x="169" y="6"/>
                  </a:cubicBezTo>
                  <a:cubicBezTo>
                    <a:pt x="85" y="6"/>
                    <a:pt x="1" y="118"/>
                    <a:pt x="29" y="202"/>
                  </a:cubicBezTo>
                  <a:cubicBezTo>
                    <a:pt x="29" y="275"/>
                    <a:pt x="92" y="348"/>
                    <a:pt x="182" y="348"/>
                  </a:cubicBezTo>
                  <a:cubicBezTo>
                    <a:pt x="196" y="348"/>
                    <a:pt x="210" y="346"/>
                    <a:pt x="225" y="343"/>
                  </a:cubicBezTo>
                  <a:cubicBezTo>
                    <a:pt x="310" y="343"/>
                    <a:pt x="394" y="258"/>
                    <a:pt x="394" y="146"/>
                  </a:cubicBezTo>
                  <a:cubicBezTo>
                    <a:pt x="370" y="73"/>
                    <a:pt x="303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3"/>
            <p:cNvSpPr/>
            <p:nvPr/>
          </p:nvSpPr>
          <p:spPr>
            <a:xfrm>
              <a:off x="3819450" y="3953100"/>
              <a:ext cx="10550" cy="8625"/>
            </a:xfrm>
            <a:custGeom>
              <a:avLst/>
              <a:gdLst/>
              <a:ahLst/>
              <a:cxnLst/>
              <a:rect l="l" t="t" r="r" b="b"/>
              <a:pathLst>
                <a:path w="422" h="345" extrusionOk="0">
                  <a:moveTo>
                    <a:pt x="197" y="1"/>
                  </a:moveTo>
                  <a:cubicBezTo>
                    <a:pt x="57" y="29"/>
                    <a:pt x="1" y="113"/>
                    <a:pt x="1" y="197"/>
                  </a:cubicBezTo>
                  <a:cubicBezTo>
                    <a:pt x="24" y="290"/>
                    <a:pt x="86" y="345"/>
                    <a:pt x="170" y="345"/>
                  </a:cubicBezTo>
                  <a:cubicBezTo>
                    <a:pt x="187" y="345"/>
                    <a:pt x="206" y="342"/>
                    <a:pt x="225" y="338"/>
                  </a:cubicBezTo>
                  <a:cubicBezTo>
                    <a:pt x="337" y="338"/>
                    <a:pt x="422" y="253"/>
                    <a:pt x="394" y="169"/>
                  </a:cubicBezTo>
                  <a:cubicBezTo>
                    <a:pt x="394" y="57"/>
                    <a:pt x="281" y="1"/>
                    <a:pt x="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3"/>
            <p:cNvSpPr/>
            <p:nvPr/>
          </p:nvSpPr>
          <p:spPr>
            <a:xfrm>
              <a:off x="3809625" y="3969800"/>
              <a:ext cx="6350" cy="8600"/>
            </a:xfrm>
            <a:custGeom>
              <a:avLst/>
              <a:gdLst/>
              <a:ahLst/>
              <a:cxnLst/>
              <a:rect l="l" t="t" r="r" b="b"/>
              <a:pathLst>
                <a:path w="254" h="344" extrusionOk="0">
                  <a:moveTo>
                    <a:pt x="45" y="1"/>
                  </a:moveTo>
                  <a:cubicBezTo>
                    <a:pt x="31" y="1"/>
                    <a:pt x="16" y="3"/>
                    <a:pt x="0" y="7"/>
                  </a:cubicBezTo>
                  <a:lnTo>
                    <a:pt x="85" y="343"/>
                  </a:lnTo>
                  <a:cubicBezTo>
                    <a:pt x="169" y="315"/>
                    <a:pt x="253" y="231"/>
                    <a:pt x="225" y="147"/>
                  </a:cubicBezTo>
                  <a:cubicBezTo>
                    <a:pt x="225" y="74"/>
                    <a:pt x="141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3"/>
            <p:cNvSpPr/>
            <p:nvPr/>
          </p:nvSpPr>
          <p:spPr>
            <a:xfrm>
              <a:off x="3837000" y="3966450"/>
              <a:ext cx="4925" cy="8450"/>
            </a:xfrm>
            <a:custGeom>
              <a:avLst/>
              <a:gdLst/>
              <a:ahLst/>
              <a:cxnLst/>
              <a:rect l="l" t="t" r="r" b="b"/>
              <a:pathLst>
                <a:path w="197" h="338" extrusionOk="0">
                  <a:moveTo>
                    <a:pt x="169" y="0"/>
                  </a:moveTo>
                  <a:cubicBezTo>
                    <a:pt x="57" y="0"/>
                    <a:pt x="0" y="84"/>
                    <a:pt x="0" y="169"/>
                  </a:cubicBezTo>
                  <a:cubicBezTo>
                    <a:pt x="0" y="281"/>
                    <a:pt x="85" y="337"/>
                    <a:pt x="197" y="33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3"/>
            <p:cNvSpPr/>
            <p:nvPr/>
          </p:nvSpPr>
          <p:spPr>
            <a:xfrm>
              <a:off x="3839100" y="3993825"/>
              <a:ext cx="4950" cy="8575"/>
            </a:xfrm>
            <a:custGeom>
              <a:avLst/>
              <a:gdLst/>
              <a:ahLst/>
              <a:cxnLst/>
              <a:rect l="l" t="t" r="r" b="b"/>
              <a:pathLst>
                <a:path w="198" h="343" extrusionOk="0">
                  <a:moveTo>
                    <a:pt x="169" y="0"/>
                  </a:moveTo>
                  <a:cubicBezTo>
                    <a:pt x="57" y="0"/>
                    <a:pt x="1" y="84"/>
                    <a:pt x="1" y="197"/>
                  </a:cubicBezTo>
                  <a:cubicBezTo>
                    <a:pt x="1" y="270"/>
                    <a:pt x="64" y="342"/>
                    <a:pt x="154" y="342"/>
                  </a:cubicBezTo>
                  <a:cubicBezTo>
                    <a:pt x="168" y="342"/>
                    <a:pt x="182" y="341"/>
                    <a:pt x="197" y="33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3"/>
            <p:cNvSpPr/>
            <p:nvPr/>
          </p:nvSpPr>
          <p:spPr>
            <a:xfrm>
              <a:off x="3841200" y="4021900"/>
              <a:ext cx="4250" cy="8425"/>
            </a:xfrm>
            <a:custGeom>
              <a:avLst/>
              <a:gdLst/>
              <a:ahLst/>
              <a:cxnLst/>
              <a:rect l="l" t="t" r="r" b="b"/>
              <a:pathLst>
                <a:path w="170" h="337" extrusionOk="0">
                  <a:moveTo>
                    <a:pt x="169" y="0"/>
                  </a:moveTo>
                  <a:cubicBezTo>
                    <a:pt x="57" y="0"/>
                    <a:pt x="1" y="84"/>
                    <a:pt x="29" y="168"/>
                  </a:cubicBezTo>
                  <a:cubicBezTo>
                    <a:pt x="29" y="253"/>
                    <a:pt x="85" y="337"/>
                    <a:pt x="169" y="33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3"/>
            <p:cNvSpPr/>
            <p:nvPr/>
          </p:nvSpPr>
          <p:spPr>
            <a:xfrm>
              <a:off x="3808225" y="4040850"/>
              <a:ext cx="7750" cy="8625"/>
            </a:xfrm>
            <a:custGeom>
              <a:avLst/>
              <a:gdLst/>
              <a:ahLst/>
              <a:cxnLst/>
              <a:rect l="l" t="t" r="r" b="b"/>
              <a:pathLst>
                <a:path w="310" h="345" extrusionOk="0">
                  <a:moveTo>
                    <a:pt x="113" y="0"/>
                  </a:moveTo>
                  <a:cubicBezTo>
                    <a:pt x="28" y="28"/>
                    <a:pt x="0" y="112"/>
                    <a:pt x="28" y="225"/>
                  </a:cubicBezTo>
                  <a:cubicBezTo>
                    <a:pt x="51" y="294"/>
                    <a:pt x="113" y="344"/>
                    <a:pt x="165" y="344"/>
                  </a:cubicBezTo>
                  <a:cubicBezTo>
                    <a:pt x="176" y="344"/>
                    <a:pt x="187" y="342"/>
                    <a:pt x="197" y="337"/>
                  </a:cubicBezTo>
                  <a:cubicBezTo>
                    <a:pt x="281" y="337"/>
                    <a:pt x="309" y="225"/>
                    <a:pt x="309" y="140"/>
                  </a:cubicBezTo>
                  <a:cubicBezTo>
                    <a:pt x="281" y="56"/>
                    <a:pt x="197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3"/>
            <p:cNvSpPr/>
            <p:nvPr/>
          </p:nvSpPr>
          <p:spPr>
            <a:xfrm>
              <a:off x="3795575" y="4030825"/>
              <a:ext cx="5650" cy="7925"/>
            </a:xfrm>
            <a:custGeom>
              <a:avLst/>
              <a:gdLst/>
              <a:ahLst/>
              <a:cxnLst/>
              <a:rect l="l" t="t" r="r" b="b"/>
              <a:pathLst>
                <a:path w="226" h="317" extrusionOk="0">
                  <a:moveTo>
                    <a:pt x="45" y="1"/>
                  </a:moveTo>
                  <a:cubicBezTo>
                    <a:pt x="31" y="1"/>
                    <a:pt x="16" y="3"/>
                    <a:pt x="1" y="8"/>
                  </a:cubicBezTo>
                  <a:lnTo>
                    <a:pt x="113" y="317"/>
                  </a:lnTo>
                  <a:cubicBezTo>
                    <a:pt x="197" y="317"/>
                    <a:pt x="226" y="205"/>
                    <a:pt x="197" y="120"/>
                  </a:cubicBezTo>
                  <a:cubicBezTo>
                    <a:pt x="174" y="51"/>
                    <a:pt x="113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3"/>
            <p:cNvSpPr/>
            <p:nvPr/>
          </p:nvSpPr>
          <p:spPr>
            <a:xfrm>
              <a:off x="3787175" y="4004150"/>
              <a:ext cx="6325" cy="8650"/>
            </a:xfrm>
            <a:custGeom>
              <a:avLst/>
              <a:gdLst/>
              <a:ahLst/>
              <a:cxnLst/>
              <a:rect l="l" t="t" r="r" b="b"/>
              <a:pathLst>
                <a:path w="253" h="346" extrusionOk="0">
                  <a:moveTo>
                    <a:pt x="57" y="1"/>
                  </a:moveTo>
                  <a:cubicBezTo>
                    <a:pt x="39" y="1"/>
                    <a:pt x="20" y="3"/>
                    <a:pt x="0" y="8"/>
                  </a:cubicBezTo>
                  <a:lnTo>
                    <a:pt x="112" y="345"/>
                  </a:lnTo>
                  <a:cubicBezTo>
                    <a:pt x="197" y="317"/>
                    <a:pt x="253" y="205"/>
                    <a:pt x="225" y="120"/>
                  </a:cubicBezTo>
                  <a:cubicBezTo>
                    <a:pt x="202" y="51"/>
                    <a:pt x="140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3"/>
            <p:cNvSpPr/>
            <p:nvPr/>
          </p:nvSpPr>
          <p:spPr>
            <a:xfrm>
              <a:off x="3801200" y="4013975"/>
              <a:ext cx="8450" cy="8650"/>
            </a:xfrm>
            <a:custGeom>
              <a:avLst/>
              <a:gdLst/>
              <a:ahLst/>
              <a:cxnLst/>
              <a:rect l="l" t="t" r="r" b="b"/>
              <a:pathLst>
                <a:path w="338" h="346" extrusionOk="0">
                  <a:moveTo>
                    <a:pt x="185" y="1"/>
                  </a:moveTo>
                  <a:cubicBezTo>
                    <a:pt x="171" y="1"/>
                    <a:pt x="156" y="3"/>
                    <a:pt x="141" y="8"/>
                  </a:cubicBezTo>
                  <a:cubicBezTo>
                    <a:pt x="29" y="8"/>
                    <a:pt x="1" y="121"/>
                    <a:pt x="1" y="205"/>
                  </a:cubicBezTo>
                  <a:cubicBezTo>
                    <a:pt x="29" y="289"/>
                    <a:pt x="141" y="345"/>
                    <a:pt x="225" y="345"/>
                  </a:cubicBezTo>
                  <a:cubicBezTo>
                    <a:pt x="309" y="317"/>
                    <a:pt x="337" y="205"/>
                    <a:pt x="337" y="121"/>
                  </a:cubicBezTo>
                  <a:cubicBezTo>
                    <a:pt x="314" y="51"/>
                    <a:pt x="253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3"/>
            <p:cNvSpPr/>
            <p:nvPr/>
          </p:nvSpPr>
          <p:spPr>
            <a:xfrm>
              <a:off x="3793475" y="3986600"/>
              <a:ext cx="10550" cy="8825"/>
            </a:xfrm>
            <a:custGeom>
              <a:avLst/>
              <a:gdLst/>
              <a:ahLst/>
              <a:cxnLst/>
              <a:rect l="l" t="t" r="r" b="b"/>
              <a:pathLst>
                <a:path w="422" h="353" extrusionOk="0">
                  <a:moveTo>
                    <a:pt x="226" y="1"/>
                  </a:moveTo>
                  <a:cubicBezTo>
                    <a:pt x="208" y="1"/>
                    <a:pt x="189" y="3"/>
                    <a:pt x="169" y="8"/>
                  </a:cubicBezTo>
                  <a:cubicBezTo>
                    <a:pt x="57" y="36"/>
                    <a:pt x="1" y="121"/>
                    <a:pt x="29" y="205"/>
                  </a:cubicBezTo>
                  <a:cubicBezTo>
                    <a:pt x="52" y="298"/>
                    <a:pt x="133" y="352"/>
                    <a:pt x="208" y="352"/>
                  </a:cubicBezTo>
                  <a:cubicBezTo>
                    <a:pt x="224" y="352"/>
                    <a:pt x="239" y="350"/>
                    <a:pt x="253" y="345"/>
                  </a:cubicBezTo>
                  <a:cubicBezTo>
                    <a:pt x="338" y="317"/>
                    <a:pt x="422" y="205"/>
                    <a:pt x="394" y="121"/>
                  </a:cubicBezTo>
                  <a:cubicBezTo>
                    <a:pt x="371" y="51"/>
                    <a:pt x="310" y="1"/>
                    <a:pt x="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3"/>
            <p:cNvSpPr/>
            <p:nvPr/>
          </p:nvSpPr>
          <p:spPr>
            <a:xfrm>
              <a:off x="3786475" y="3959250"/>
              <a:ext cx="11250" cy="8800"/>
            </a:xfrm>
            <a:custGeom>
              <a:avLst/>
              <a:gdLst/>
              <a:ahLst/>
              <a:cxnLst/>
              <a:rect l="l" t="t" r="r" b="b"/>
              <a:pathLst>
                <a:path w="450" h="352" extrusionOk="0">
                  <a:moveTo>
                    <a:pt x="228" y="0"/>
                  </a:moveTo>
                  <a:cubicBezTo>
                    <a:pt x="208" y="0"/>
                    <a:pt x="188" y="2"/>
                    <a:pt x="168" y="7"/>
                  </a:cubicBezTo>
                  <a:cubicBezTo>
                    <a:pt x="56" y="35"/>
                    <a:pt x="0" y="120"/>
                    <a:pt x="28" y="232"/>
                  </a:cubicBezTo>
                  <a:cubicBezTo>
                    <a:pt x="51" y="301"/>
                    <a:pt x="112" y="352"/>
                    <a:pt x="196" y="352"/>
                  </a:cubicBezTo>
                  <a:cubicBezTo>
                    <a:pt x="214" y="352"/>
                    <a:pt x="233" y="349"/>
                    <a:pt x="253" y="344"/>
                  </a:cubicBezTo>
                  <a:cubicBezTo>
                    <a:pt x="365" y="316"/>
                    <a:pt x="449" y="232"/>
                    <a:pt x="421" y="120"/>
                  </a:cubicBezTo>
                  <a:cubicBezTo>
                    <a:pt x="398" y="50"/>
                    <a:pt x="318" y="0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3"/>
            <p:cNvSpPr/>
            <p:nvPr/>
          </p:nvSpPr>
          <p:spPr>
            <a:xfrm>
              <a:off x="3778750" y="3977500"/>
              <a:ext cx="7025" cy="8625"/>
            </a:xfrm>
            <a:custGeom>
              <a:avLst/>
              <a:gdLst/>
              <a:ahLst/>
              <a:cxnLst/>
              <a:rect l="l" t="t" r="r" b="b"/>
              <a:pathLst>
                <a:path w="281" h="345" extrusionOk="0">
                  <a:moveTo>
                    <a:pt x="59" y="0"/>
                  </a:moveTo>
                  <a:cubicBezTo>
                    <a:pt x="40" y="0"/>
                    <a:pt x="20" y="2"/>
                    <a:pt x="0" y="7"/>
                  </a:cubicBezTo>
                  <a:lnTo>
                    <a:pt x="112" y="344"/>
                  </a:lnTo>
                  <a:cubicBezTo>
                    <a:pt x="225" y="316"/>
                    <a:pt x="281" y="204"/>
                    <a:pt x="253" y="120"/>
                  </a:cubicBezTo>
                  <a:cubicBezTo>
                    <a:pt x="230" y="50"/>
                    <a:pt x="150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3"/>
            <p:cNvSpPr/>
            <p:nvPr/>
          </p:nvSpPr>
          <p:spPr>
            <a:xfrm>
              <a:off x="3805425" y="3969950"/>
              <a:ext cx="6325" cy="8625"/>
            </a:xfrm>
            <a:custGeom>
              <a:avLst/>
              <a:gdLst/>
              <a:ahLst/>
              <a:cxnLst/>
              <a:rect l="l" t="t" r="r" b="b"/>
              <a:pathLst>
                <a:path w="253" h="345" extrusionOk="0">
                  <a:moveTo>
                    <a:pt x="168" y="1"/>
                  </a:moveTo>
                  <a:cubicBezTo>
                    <a:pt x="84" y="29"/>
                    <a:pt x="0" y="113"/>
                    <a:pt x="28" y="225"/>
                  </a:cubicBezTo>
                  <a:cubicBezTo>
                    <a:pt x="28" y="294"/>
                    <a:pt x="104" y="345"/>
                    <a:pt x="194" y="345"/>
                  </a:cubicBezTo>
                  <a:cubicBezTo>
                    <a:pt x="213" y="345"/>
                    <a:pt x="233" y="342"/>
                    <a:pt x="253" y="337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3"/>
            <p:cNvSpPr/>
            <p:nvPr/>
          </p:nvSpPr>
          <p:spPr>
            <a:xfrm>
              <a:off x="3811025" y="3997325"/>
              <a:ext cx="5650" cy="8625"/>
            </a:xfrm>
            <a:custGeom>
              <a:avLst/>
              <a:gdLst/>
              <a:ahLst/>
              <a:cxnLst/>
              <a:rect l="l" t="t" r="r" b="b"/>
              <a:pathLst>
                <a:path w="226" h="345" extrusionOk="0">
                  <a:moveTo>
                    <a:pt x="169" y="0"/>
                  </a:moveTo>
                  <a:cubicBezTo>
                    <a:pt x="57" y="28"/>
                    <a:pt x="1" y="113"/>
                    <a:pt x="29" y="197"/>
                  </a:cubicBezTo>
                  <a:cubicBezTo>
                    <a:pt x="29" y="290"/>
                    <a:pt x="106" y="344"/>
                    <a:pt x="180" y="344"/>
                  </a:cubicBezTo>
                  <a:cubicBezTo>
                    <a:pt x="195" y="344"/>
                    <a:pt x="211" y="342"/>
                    <a:pt x="225" y="33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3"/>
            <p:cNvSpPr/>
            <p:nvPr/>
          </p:nvSpPr>
          <p:spPr>
            <a:xfrm>
              <a:off x="3816650" y="4024700"/>
              <a:ext cx="4925" cy="8575"/>
            </a:xfrm>
            <a:custGeom>
              <a:avLst/>
              <a:gdLst/>
              <a:ahLst/>
              <a:cxnLst/>
              <a:rect l="l" t="t" r="r" b="b"/>
              <a:pathLst>
                <a:path w="197" h="343" extrusionOk="0">
                  <a:moveTo>
                    <a:pt x="141" y="0"/>
                  </a:moveTo>
                  <a:cubicBezTo>
                    <a:pt x="56" y="28"/>
                    <a:pt x="0" y="113"/>
                    <a:pt x="28" y="197"/>
                  </a:cubicBezTo>
                  <a:cubicBezTo>
                    <a:pt x="28" y="270"/>
                    <a:pt x="91" y="343"/>
                    <a:pt x="163" y="343"/>
                  </a:cubicBezTo>
                  <a:cubicBezTo>
                    <a:pt x="174" y="343"/>
                    <a:pt x="185" y="341"/>
                    <a:pt x="197" y="337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3"/>
            <p:cNvSpPr/>
            <p:nvPr/>
          </p:nvSpPr>
          <p:spPr>
            <a:xfrm>
              <a:off x="3786475" y="4047675"/>
              <a:ext cx="8425" cy="8800"/>
            </a:xfrm>
            <a:custGeom>
              <a:avLst/>
              <a:gdLst/>
              <a:ahLst/>
              <a:cxnLst/>
              <a:rect l="l" t="t" r="r" b="b"/>
              <a:pathLst>
                <a:path w="337" h="352" extrusionOk="0">
                  <a:moveTo>
                    <a:pt x="144" y="0"/>
                  </a:moveTo>
                  <a:cubicBezTo>
                    <a:pt x="133" y="0"/>
                    <a:pt x="122" y="3"/>
                    <a:pt x="112" y="8"/>
                  </a:cubicBezTo>
                  <a:cubicBezTo>
                    <a:pt x="28" y="36"/>
                    <a:pt x="0" y="148"/>
                    <a:pt x="28" y="232"/>
                  </a:cubicBezTo>
                  <a:cubicBezTo>
                    <a:pt x="51" y="302"/>
                    <a:pt x="112" y="352"/>
                    <a:pt x="180" y="352"/>
                  </a:cubicBezTo>
                  <a:cubicBezTo>
                    <a:pt x="195" y="352"/>
                    <a:pt x="210" y="350"/>
                    <a:pt x="225" y="345"/>
                  </a:cubicBezTo>
                  <a:cubicBezTo>
                    <a:pt x="309" y="317"/>
                    <a:pt x="337" y="232"/>
                    <a:pt x="281" y="120"/>
                  </a:cubicBezTo>
                  <a:cubicBezTo>
                    <a:pt x="258" y="51"/>
                    <a:pt x="197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3"/>
            <p:cNvSpPr/>
            <p:nvPr/>
          </p:nvSpPr>
          <p:spPr>
            <a:xfrm>
              <a:off x="3772425" y="4039250"/>
              <a:ext cx="6350" cy="8625"/>
            </a:xfrm>
            <a:custGeom>
              <a:avLst/>
              <a:gdLst/>
              <a:ahLst/>
              <a:cxnLst/>
              <a:rect l="l" t="t" r="r" b="b"/>
              <a:pathLst>
                <a:path w="254" h="345" extrusionOk="0">
                  <a:moveTo>
                    <a:pt x="45" y="1"/>
                  </a:moveTo>
                  <a:cubicBezTo>
                    <a:pt x="30" y="1"/>
                    <a:pt x="15" y="3"/>
                    <a:pt x="1" y="8"/>
                  </a:cubicBezTo>
                  <a:lnTo>
                    <a:pt x="141" y="345"/>
                  </a:lnTo>
                  <a:cubicBezTo>
                    <a:pt x="225" y="289"/>
                    <a:pt x="253" y="204"/>
                    <a:pt x="197" y="120"/>
                  </a:cubicBezTo>
                  <a:cubicBezTo>
                    <a:pt x="174" y="51"/>
                    <a:pt x="113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3"/>
            <p:cNvSpPr/>
            <p:nvPr/>
          </p:nvSpPr>
          <p:spPr>
            <a:xfrm>
              <a:off x="3760500" y="4013925"/>
              <a:ext cx="7025" cy="8700"/>
            </a:xfrm>
            <a:custGeom>
              <a:avLst/>
              <a:gdLst/>
              <a:ahLst/>
              <a:cxnLst/>
              <a:rect l="l" t="t" r="r" b="b"/>
              <a:pathLst>
                <a:path w="281" h="348" extrusionOk="0">
                  <a:moveTo>
                    <a:pt x="63" y="0"/>
                  </a:moveTo>
                  <a:cubicBezTo>
                    <a:pt x="42" y="0"/>
                    <a:pt x="20" y="4"/>
                    <a:pt x="0" y="10"/>
                  </a:cubicBezTo>
                  <a:lnTo>
                    <a:pt x="141" y="347"/>
                  </a:lnTo>
                  <a:cubicBezTo>
                    <a:pt x="225" y="291"/>
                    <a:pt x="281" y="207"/>
                    <a:pt x="225" y="123"/>
                  </a:cubicBezTo>
                  <a:cubicBezTo>
                    <a:pt x="203" y="37"/>
                    <a:pt x="133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3"/>
            <p:cNvSpPr/>
            <p:nvPr/>
          </p:nvSpPr>
          <p:spPr>
            <a:xfrm>
              <a:off x="3775925" y="4021700"/>
              <a:ext cx="9150" cy="8500"/>
            </a:xfrm>
            <a:custGeom>
              <a:avLst/>
              <a:gdLst/>
              <a:ahLst/>
              <a:cxnLst/>
              <a:rect l="l" t="t" r="r" b="b"/>
              <a:pathLst>
                <a:path w="366" h="340" extrusionOk="0">
                  <a:moveTo>
                    <a:pt x="160" y="1"/>
                  </a:moveTo>
                  <a:cubicBezTo>
                    <a:pt x="144" y="1"/>
                    <a:pt x="128" y="3"/>
                    <a:pt x="113" y="8"/>
                  </a:cubicBezTo>
                  <a:cubicBezTo>
                    <a:pt x="29" y="36"/>
                    <a:pt x="1" y="148"/>
                    <a:pt x="29" y="233"/>
                  </a:cubicBezTo>
                  <a:cubicBezTo>
                    <a:pt x="49" y="293"/>
                    <a:pt x="113" y="339"/>
                    <a:pt x="179" y="339"/>
                  </a:cubicBezTo>
                  <a:cubicBezTo>
                    <a:pt x="204" y="339"/>
                    <a:pt x="230" y="333"/>
                    <a:pt x="254" y="317"/>
                  </a:cubicBezTo>
                  <a:cubicBezTo>
                    <a:pt x="338" y="289"/>
                    <a:pt x="366" y="205"/>
                    <a:pt x="338" y="120"/>
                  </a:cubicBezTo>
                  <a:cubicBezTo>
                    <a:pt x="315" y="51"/>
                    <a:pt x="235" y="1"/>
                    <a:pt x="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3"/>
            <p:cNvSpPr/>
            <p:nvPr/>
          </p:nvSpPr>
          <p:spPr>
            <a:xfrm>
              <a:off x="3765400" y="3995350"/>
              <a:ext cx="9850" cy="8575"/>
            </a:xfrm>
            <a:custGeom>
              <a:avLst/>
              <a:gdLst/>
              <a:ahLst/>
              <a:cxnLst/>
              <a:rect l="l" t="t" r="r" b="b"/>
              <a:pathLst>
                <a:path w="394" h="343" extrusionOk="0">
                  <a:moveTo>
                    <a:pt x="216" y="1"/>
                  </a:moveTo>
                  <a:cubicBezTo>
                    <a:pt x="190" y="1"/>
                    <a:pt x="165" y="8"/>
                    <a:pt x="141" y="23"/>
                  </a:cubicBezTo>
                  <a:cubicBezTo>
                    <a:pt x="29" y="51"/>
                    <a:pt x="1" y="164"/>
                    <a:pt x="29" y="248"/>
                  </a:cubicBezTo>
                  <a:cubicBezTo>
                    <a:pt x="50" y="311"/>
                    <a:pt x="118" y="343"/>
                    <a:pt x="187" y="343"/>
                  </a:cubicBezTo>
                  <a:cubicBezTo>
                    <a:pt x="210" y="343"/>
                    <a:pt x="232" y="339"/>
                    <a:pt x="253" y="332"/>
                  </a:cubicBezTo>
                  <a:cubicBezTo>
                    <a:pt x="366" y="304"/>
                    <a:pt x="394" y="192"/>
                    <a:pt x="366" y="107"/>
                  </a:cubicBezTo>
                  <a:cubicBezTo>
                    <a:pt x="346" y="47"/>
                    <a:pt x="282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3"/>
            <p:cNvSpPr/>
            <p:nvPr/>
          </p:nvSpPr>
          <p:spPr>
            <a:xfrm>
              <a:off x="3754875" y="3969000"/>
              <a:ext cx="11250" cy="8950"/>
            </a:xfrm>
            <a:custGeom>
              <a:avLst/>
              <a:gdLst/>
              <a:ahLst/>
              <a:cxnLst/>
              <a:rect l="l" t="t" r="r" b="b"/>
              <a:pathLst>
                <a:path w="450" h="358" extrusionOk="0">
                  <a:moveTo>
                    <a:pt x="220" y="0"/>
                  </a:moveTo>
                  <a:cubicBezTo>
                    <a:pt x="194" y="0"/>
                    <a:pt x="168" y="4"/>
                    <a:pt x="141" y="10"/>
                  </a:cubicBezTo>
                  <a:cubicBezTo>
                    <a:pt x="57" y="67"/>
                    <a:pt x="1" y="179"/>
                    <a:pt x="29" y="263"/>
                  </a:cubicBezTo>
                  <a:cubicBezTo>
                    <a:pt x="50" y="326"/>
                    <a:pt x="118" y="358"/>
                    <a:pt x="198" y="358"/>
                  </a:cubicBezTo>
                  <a:cubicBezTo>
                    <a:pt x="225" y="358"/>
                    <a:pt x="253" y="354"/>
                    <a:pt x="281" y="347"/>
                  </a:cubicBezTo>
                  <a:cubicBezTo>
                    <a:pt x="394" y="319"/>
                    <a:pt x="450" y="207"/>
                    <a:pt x="422" y="123"/>
                  </a:cubicBezTo>
                  <a:cubicBezTo>
                    <a:pt x="379" y="37"/>
                    <a:pt x="303" y="0"/>
                    <a:pt x="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3"/>
            <p:cNvSpPr/>
            <p:nvPr/>
          </p:nvSpPr>
          <p:spPr>
            <a:xfrm>
              <a:off x="3749275" y="3988875"/>
              <a:ext cx="7025" cy="8475"/>
            </a:xfrm>
            <a:custGeom>
              <a:avLst/>
              <a:gdLst/>
              <a:ahLst/>
              <a:cxnLst/>
              <a:rect l="l" t="t" r="r" b="b"/>
              <a:pathLst>
                <a:path w="281" h="339" extrusionOk="0">
                  <a:moveTo>
                    <a:pt x="96" y="0"/>
                  </a:moveTo>
                  <a:cubicBezTo>
                    <a:pt x="63" y="0"/>
                    <a:pt x="30" y="10"/>
                    <a:pt x="0" y="30"/>
                  </a:cubicBezTo>
                  <a:lnTo>
                    <a:pt x="140" y="338"/>
                  </a:lnTo>
                  <a:cubicBezTo>
                    <a:pt x="225" y="282"/>
                    <a:pt x="281" y="170"/>
                    <a:pt x="253" y="86"/>
                  </a:cubicBezTo>
                  <a:cubicBezTo>
                    <a:pt x="216" y="31"/>
                    <a:pt x="157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3"/>
            <p:cNvSpPr/>
            <p:nvPr/>
          </p:nvSpPr>
          <p:spPr>
            <a:xfrm>
              <a:off x="3774525" y="3977675"/>
              <a:ext cx="7050" cy="8625"/>
            </a:xfrm>
            <a:custGeom>
              <a:avLst/>
              <a:gdLst/>
              <a:ahLst/>
              <a:cxnLst/>
              <a:rect l="l" t="t" r="r" b="b"/>
              <a:pathLst>
                <a:path w="282" h="345" extrusionOk="0">
                  <a:moveTo>
                    <a:pt x="169" y="0"/>
                  </a:moveTo>
                  <a:cubicBezTo>
                    <a:pt x="85" y="28"/>
                    <a:pt x="1" y="141"/>
                    <a:pt x="57" y="225"/>
                  </a:cubicBezTo>
                  <a:cubicBezTo>
                    <a:pt x="80" y="294"/>
                    <a:pt x="141" y="345"/>
                    <a:pt x="225" y="345"/>
                  </a:cubicBezTo>
                  <a:cubicBezTo>
                    <a:pt x="243" y="345"/>
                    <a:pt x="262" y="342"/>
                    <a:pt x="281" y="33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3"/>
            <p:cNvSpPr/>
            <p:nvPr/>
          </p:nvSpPr>
          <p:spPr>
            <a:xfrm>
              <a:off x="3783650" y="4004350"/>
              <a:ext cx="6350" cy="8625"/>
            </a:xfrm>
            <a:custGeom>
              <a:avLst/>
              <a:gdLst/>
              <a:ahLst/>
              <a:cxnLst/>
              <a:rect l="l" t="t" r="r" b="b"/>
              <a:pathLst>
                <a:path w="254" h="345" extrusionOk="0">
                  <a:moveTo>
                    <a:pt x="141" y="0"/>
                  </a:moveTo>
                  <a:cubicBezTo>
                    <a:pt x="57" y="28"/>
                    <a:pt x="1" y="112"/>
                    <a:pt x="29" y="225"/>
                  </a:cubicBezTo>
                  <a:cubicBezTo>
                    <a:pt x="52" y="294"/>
                    <a:pt x="132" y="344"/>
                    <a:pt x="207" y="344"/>
                  </a:cubicBezTo>
                  <a:cubicBezTo>
                    <a:pt x="223" y="344"/>
                    <a:pt x="238" y="342"/>
                    <a:pt x="253" y="337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3"/>
            <p:cNvSpPr/>
            <p:nvPr/>
          </p:nvSpPr>
          <p:spPr>
            <a:xfrm>
              <a:off x="3792775" y="4031025"/>
              <a:ext cx="5650" cy="7925"/>
            </a:xfrm>
            <a:custGeom>
              <a:avLst/>
              <a:gdLst/>
              <a:ahLst/>
              <a:cxnLst/>
              <a:rect l="l" t="t" r="r" b="b"/>
              <a:pathLst>
                <a:path w="226" h="317" extrusionOk="0">
                  <a:moveTo>
                    <a:pt x="113" y="0"/>
                  </a:moveTo>
                  <a:cubicBezTo>
                    <a:pt x="29" y="0"/>
                    <a:pt x="1" y="112"/>
                    <a:pt x="29" y="197"/>
                  </a:cubicBezTo>
                  <a:cubicBezTo>
                    <a:pt x="52" y="266"/>
                    <a:pt x="113" y="316"/>
                    <a:pt x="181" y="316"/>
                  </a:cubicBezTo>
                  <a:cubicBezTo>
                    <a:pt x="195" y="316"/>
                    <a:pt x="210" y="314"/>
                    <a:pt x="225" y="309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3"/>
            <p:cNvSpPr/>
            <p:nvPr/>
          </p:nvSpPr>
          <p:spPr>
            <a:xfrm>
              <a:off x="3766100" y="4057425"/>
              <a:ext cx="8450" cy="8275"/>
            </a:xfrm>
            <a:custGeom>
              <a:avLst/>
              <a:gdLst/>
              <a:ahLst/>
              <a:cxnLst/>
              <a:rect l="l" t="t" r="r" b="b"/>
              <a:pathLst>
                <a:path w="338" h="331" extrusionOk="0">
                  <a:moveTo>
                    <a:pt x="136" y="0"/>
                  </a:moveTo>
                  <a:cubicBezTo>
                    <a:pt x="117" y="0"/>
                    <a:pt x="99" y="4"/>
                    <a:pt x="85" y="11"/>
                  </a:cubicBezTo>
                  <a:cubicBezTo>
                    <a:pt x="1" y="39"/>
                    <a:pt x="1" y="151"/>
                    <a:pt x="57" y="235"/>
                  </a:cubicBezTo>
                  <a:cubicBezTo>
                    <a:pt x="78" y="299"/>
                    <a:pt x="146" y="330"/>
                    <a:pt x="203" y="330"/>
                  </a:cubicBezTo>
                  <a:cubicBezTo>
                    <a:pt x="222" y="330"/>
                    <a:pt x="239" y="327"/>
                    <a:pt x="254" y="320"/>
                  </a:cubicBezTo>
                  <a:cubicBezTo>
                    <a:pt x="310" y="292"/>
                    <a:pt x="338" y="179"/>
                    <a:pt x="282" y="95"/>
                  </a:cubicBezTo>
                  <a:cubicBezTo>
                    <a:pt x="261" y="32"/>
                    <a:pt x="192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3"/>
            <p:cNvSpPr/>
            <p:nvPr/>
          </p:nvSpPr>
          <p:spPr>
            <a:xfrm>
              <a:off x="3750675" y="4051100"/>
              <a:ext cx="7025" cy="8000"/>
            </a:xfrm>
            <a:custGeom>
              <a:avLst/>
              <a:gdLst/>
              <a:ahLst/>
              <a:cxnLst/>
              <a:rect l="l" t="t" r="r" b="b"/>
              <a:pathLst>
                <a:path w="281" h="320" extrusionOk="0">
                  <a:moveTo>
                    <a:pt x="63" y="1"/>
                  </a:moveTo>
                  <a:cubicBezTo>
                    <a:pt x="42" y="1"/>
                    <a:pt x="21" y="4"/>
                    <a:pt x="0" y="11"/>
                  </a:cubicBezTo>
                  <a:lnTo>
                    <a:pt x="197" y="320"/>
                  </a:lnTo>
                  <a:cubicBezTo>
                    <a:pt x="253" y="264"/>
                    <a:pt x="281" y="180"/>
                    <a:pt x="225" y="95"/>
                  </a:cubicBezTo>
                  <a:cubicBezTo>
                    <a:pt x="183" y="32"/>
                    <a:pt x="125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3"/>
            <p:cNvSpPr/>
            <p:nvPr/>
          </p:nvSpPr>
          <p:spPr>
            <a:xfrm>
              <a:off x="3735925" y="4027475"/>
              <a:ext cx="7050" cy="7775"/>
            </a:xfrm>
            <a:custGeom>
              <a:avLst/>
              <a:gdLst/>
              <a:ahLst/>
              <a:cxnLst/>
              <a:rect l="l" t="t" r="r" b="b"/>
              <a:pathLst>
                <a:path w="282" h="311" extrusionOk="0">
                  <a:moveTo>
                    <a:pt x="89" y="0"/>
                  </a:moveTo>
                  <a:cubicBezTo>
                    <a:pt x="60" y="0"/>
                    <a:pt x="30" y="10"/>
                    <a:pt x="1" y="30"/>
                  </a:cubicBezTo>
                  <a:lnTo>
                    <a:pt x="169" y="310"/>
                  </a:lnTo>
                  <a:cubicBezTo>
                    <a:pt x="253" y="282"/>
                    <a:pt x="281" y="170"/>
                    <a:pt x="225" y="86"/>
                  </a:cubicBezTo>
                  <a:cubicBezTo>
                    <a:pt x="189" y="31"/>
                    <a:pt x="141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3"/>
            <p:cNvSpPr/>
            <p:nvPr/>
          </p:nvSpPr>
          <p:spPr>
            <a:xfrm>
              <a:off x="3752075" y="4032550"/>
              <a:ext cx="9150" cy="8575"/>
            </a:xfrm>
            <a:custGeom>
              <a:avLst/>
              <a:gdLst/>
              <a:ahLst/>
              <a:cxnLst/>
              <a:rect l="l" t="t" r="r" b="b"/>
              <a:pathLst>
                <a:path w="366" h="343" extrusionOk="0">
                  <a:moveTo>
                    <a:pt x="183" y="1"/>
                  </a:moveTo>
                  <a:cubicBezTo>
                    <a:pt x="160" y="1"/>
                    <a:pt x="136" y="8"/>
                    <a:pt x="113" y="23"/>
                  </a:cubicBezTo>
                  <a:cubicBezTo>
                    <a:pt x="28" y="79"/>
                    <a:pt x="0" y="164"/>
                    <a:pt x="56" y="248"/>
                  </a:cubicBezTo>
                  <a:cubicBezTo>
                    <a:pt x="78" y="311"/>
                    <a:pt x="146" y="343"/>
                    <a:pt x="214" y="343"/>
                  </a:cubicBezTo>
                  <a:cubicBezTo>
                    <a:pt x="237" y="343"/>
                    <a:pt x="260" y="339"/>
                    <a:pt x="281" y="332"/>
                  </a:cubicBezTo>
                  <a:cubicBezTo>
                    <a:pt x="337" y="276"/>
                    <a:pt x="365" y="192"/>
                    <a:pt x="337" y="107"/>
                  </a:cubicBezTo>
                  <a:cubicBezTo>
                    <a:pt x="297" y="47"/>
                    <a:pt x="242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3"/>
            <p:cNvSpPr/>
            <p:nvPr/>
          </p:nvSpPr>
          <p:spPr>
            <a:xfrm>
              <a:off x="3738025" y="4007825"/>
              <a:ext cx="10550" cy="8750"/>
            </a:xfrm>
            <a:custGeom>
              <a:avLst/>
              <a:gdLst/>
              <a:ahLst/>
              <a:cxnLst/>
              <a:rect l="l" t="t" r="r" b="b"/>
              <a:pathLst>
                <a:path w="422" h="350" extrusionOk="0">
                  <a:moveTo>
                    <a:pt x="229" y="0"/>
                  </a:moveTo>
                  <a:cubicBezTo>
                    <a:pt x="193" y="0"/>
                    <a:pt x="153" y="10"/>
                    <a:pt x="113" y="30"/>
                  </a:cubicBezTo>
                  <a:cubicBezTo>
                    <a:pt x="29" y="86"/>
                    <a:pt x="1" y="198"/>
                    <a:pt x="57" y="282"/>
                  </a:cubicBezTo>
                  <a:cubicBezTo>
                    <a:pt x="78" y="323"/>
                    <a:pt x="143" y="349"/>
                    <a:pt x="210" y="349"/>
                  </a:cubicBezTo>
                  <a:cubicBezTo>
                    <a:pt x="234" y="349"/>
                    <a:pt x="259" y="346"/>
                    <a:pt x="282" y="338"/>
                  </a:cubicBezTo>
                  <a:cubicBezTo>
                    <a:pt x="394" y="282"/>
                    <a:pt x="422" y="170"/>
                    <a:pt x="366" y="86"/>
                  </a:cubicBezTo>
                  <a:cubicBezTo>
                    <a:pt x="348" y="31"/>
                    <a:pt x="294" y="0"/>
                    <a:pt x="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3"/>
            <p:cNvSpPr/>
            <p:nvPr/>
          </p:nvSpPr>
          <p:spPr>
            <a:xfrm>
              <a:off x="3724000" y="3983250"/>
              <a:ext cx="11250" cy="9225"/>
            </a:xfrm>
            <a:custGeom>
              <a:avLst/>
              <a:gdLst/>
              <a:ahLst/>
              <a:cxnLst/>
              <a:rect l="l" t="t" r="r" b="b"/>
              <a:pathLst>
                <a:path w="450" h="369" extrusionOk="0">
                  <a:moveTo>
                    <a:pt x="258" y="1"/>
                  </a:moveTo>
                  <a:cubicBezTo>
                    <a:pt x="220" y="1"/>
                    <a:pt x="181" y="10"/>
                    <a:pt x="141" y="30"/>
                  </a:cubicBezTo>
                  <a:cubicBezTo>
                    <a:pt x="57" y="86"/>
                    <a:pt x="0" y="198"/>
                    <a:pt x="57" y="283"/>
                  </a:cubicBezTo>
                  <a:cubicBezTo>
                    <a:pt x="75" y="337"/>
                    <a:pt x="140" y="368"/>
                    <a:pt x="206" y="368"/>
                  </a:cubicBezTo>
                  <a:cubicBezTo>
                    <a:pt x="242" y="368"/>
                    <a:pt x="279" y="359"/>
                    <a:pt x="309" y="339"/>
                  </a:cubicBezTo>
                  <a:cubicBezTo>
                    <a:pt x="421" y="283"/>
                    <a:pt x="450" y="170"/>
                    <a:pt x="421" y="86"/>
                  </a:cubicBezTo>
                  <a:cubicBezTo>
                    <a:pt x="385" y="32"/>
                    <a:pt x="326" y="1"/>
                    <a:pt x="2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3"/>
            <p:cNvSpPr/>
            <p:nvPr/>
          </p:nvSpPr>
          <p:spPr>
            <a:xfrm>
              <a:off x="3720475" y="4004075"/>
              <a:ext cx="7750" cy="8000"/>
            </a:xfrm>
            <a:custGeom>
              <a:avLst/>
              <a:gdLst/>
              <a:ahLst/>
              <a:cxnLst/>
              <a:rect l="l" t="t" r="r" b="b"/>
              <a:pathLst>
                <a:path w="310" h="320" extrusionOk="0">
                  <a:moveTo>
                    <a:pt x="145" y="0"/>
                  </a:moveTo>
                  <a:cubicBezTo>
                    <a:pt x="102" y="0"/>
                    <a:pt x="51" y="14"/>
                    <a:pt x="1" y="39"/>
                  </a:cubicBezTo>
                  <a:lnTo>
                    <a:pt x="198" y="320"/>
                  </a:lnTo>
                  <a:cubicBezTo>
                    <a:pt x="282" y="264"/>
                    <a:pt x="310" y="152"/>
                    <a:pt x="254" y="67"/>
                  </a:cubicBezTo>
                  <a:cubicBezTo>
                    <a:pt x="238" y="21"/>
                    <a:pt x="197" y="0"/>
                    <a:pt x="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3"/>
            <p:cNvSpPr/>
            <p:nvPr/>
          </p:nvSpPr>
          <p:spPr>
            <a:xfrm>
              <a:off x="3745050" y="3989600"/>
              <a:ext cx="7750" cy="8000"/>
            </a:xfrm>
            <a:custGeom>
              <a:avLst/>
              <a:gdLst/>
              <a:ahLst/>
              <a:cxnLst/>
              <a:rect l="l" t="t" r="r" b="b"/>
              <a:pathLst>
                <a:path w="310" h="320" extrusionOk="0">
                  <a:moveTo>
                    <a:pt x="169" y="1"/>
                  </a:moveTo>
                  <a:cubicBezTo>
                    <a:pt x="57" y="29"/>
                    <a:pt x="1" y="141"/>
                    <a:pt x="57" y="225"/>
                  </a:cubicBezTo>
                  <a:cubicBezTo>
                    <a:pt x="78" y="288"/>
                    <a:pt x="146" y="320"/>
                    <a:pt x="227" y="320"/>
                  </a:cubicBezTo>
                  <a:cubicBezTo>
                    <a:pt x="253" y="320"/>
                    <a:pt x="281" y="316"/>
                    <a:pt x="309" y="309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3"/>
            <p:cNvSpPr/>
            <p:nvPr/>
          </p:nvSpPr>
          <p:spPr>
            <a:xfrm>
              <a:off x="3757675" y="4014175"/>
              <a:ext cx="6350" cy="8700"/>
            </a:xfrm>
            <a:custGeom>
              <a:avLst/>
              <a:gdLst/>
              <a:ahLst/>
              <a:cxnLst/>
              <a:rect l="l" t="t" r="r" b="b"/>
              <a:pathLst>
                <a:path w="254" h="348" extrusionOk="0">
                  <a:moveTo>
                    <a:pt x="113" y="0"/>
                  </a:moveTo>
                  <a:cubicBezTo>
                    <a:pt x="29" y="56"/>
                    <a:pt x="1" y="169"/>
                    <a:pt x="29" y="253"/>
                  </a:cubicBezTo>
                  <a:cubicBezTo>
                    <a:pt x="71" y="316"/>
                    <a:pt x="129" y="348"/>
                    <a:pt x="191" y="348"/>
                  </a:cubicBezTo>
                  <a:cubicBezTo>
                    <a:pt x="212" y="348"/>
                    <a:pt x="233" y="344"/>
                    <a:pt x="254" y="337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3"/>
            <p:cNvSpPr/>
            <p:nvPr/>
          </p:nvSpPr>
          <p:spPr>
            <a:xfrm>
              <a:off x="3769625" y="4039425"/>
              <a:ext cx="6325" cy="8650"/>
            </a:xfrm>
            <a:custGeom>
              <a:avLst/>
              <a:gdLst/>
              <a:ahLst/>
              <a:cxnLst/>
              <a:rect l="l" t="t" r="r" b="b"/>
              <a:pathLst>
                <a:path w="253" h="346" extrusionOk="0">
                  <a:moveTo>
                    <a:pt x="113" y="1"/>
                  </a:moveTo>
                  <a:cubicBezTo>
                    <a:pt x="28" y="57"/>
                    <a:pt x="0" y="141"/>
                    <a:pt x="56" y="225"/>
                  </a:cubicBezTo>
                  <a:cubicBezTo>
                    <a:pt x="79" y="295"/>
                    <a:pt x="141" y="345"/>
                    <a:pt x="208" y="345"/>
                  </a:cubicBezTo>
                  <a:cubicBezTo>
                    <a:pt x="223" y="345"/>
                    <a:pt x="238" y="343"/>
                    <a:pt x="253" y="338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3"/>
            <p:cNvSpPr/>
            <p:nvPr/>
          </p:nvSpPr>
          <p:spPr>
            <a:xfrm>
              <a:off x="3747850" y="4069350"/>
              <a:ext cx="7750" cy="8050"/>
            </a:xfrm>
            <a:custGeom>
              <a:avLst/>
              <a:gdLst/>
              <a:ahLst/>
              <a:cxnLst/>
              <a:rect l="l" t="t" r="r" b="b"/>
              <a:pathLst>
                <a:path w="310" h="322" extrusionOk="0">
                  <a:moveTo>
                    <a:pt x="108" y="1"/>
                  </a:moveTo>
                  <a:cubicBezTo>
                    <a:pt x="89" y="1"/>
                    <a:pt x="71" y="4"/>
                    <a:pt x="57" y="11"/>
                  </a:cubicBezTo>
                  <a:cubicBezTo>
                    <a:pt x="1" y="67"/>
                    <a:pt x="1" y="180"/>
                    <a:pt x="57" y="236"/>
                  </a:cubicBezTo>
                  <a:cubicBezTo>
                    <a:pt x="93" y="290"/>
                    <a:pt x="141" y="321"/>
                    <a:pt x="186" y="321"/>
                  </a:cubicBezTo>
                  <a:cubicBezTo>
                    <a:pt x="210" y="321"/>
                    <a:pt x="234" y="312"/>
                    <a:pt x="254" y="292"/>
                  </a:cubicBezTo>
                  <a:cubicBezTo>
                    <a:pt x="310" y="264"/>
                    <a:pt x="310" y="151"/>
                    <a:pt x="282" y="95"/>
                  </a:cubicBezTo>
                  <a:cubicBezTo>
                    <a:pt x="240" y="32"/>
                    <a:pt x="166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3"/>
            <p:cNvSpPr/>
            <p:nvPr/>
          </p:nvSpPr>
          <p:spPr>
            <a:xfrm>
              <a:off x="3731025" y="4065350"/>
              <a:ext cx="7725" cy="7100"/>
            </a:xfrm>
            <a:custGeom>
              <a:avLst/>
              <a:gdLst/>
              <a:ahLst/>
              <a:cxnLst/>
              <a:rect l="l" t="t" r="r" b="b"/>
              <a:pathLst>
                <a:path w="309" h="284" extrusionOk="0">
                  <a:moveTo>
                    <a:pt x="83" y="0"/>
                  </a:moveTo>
                  <a:cubicBezTo>
                    <a:pt x="51" y="0"/>
                    <a:pt x="22" y="9"/>
                    <a:pt x="0" y="31"/>
                  </a:cubicBezTo>
                  <a:lnTo>
                    <a:pt x="253" y="283"/>
                  </a:lnTo>
                  <a:cubicBezTo>
                    <a:pt x="309" y="255"/>
                    <a:pt x="309" y="143"/>
                    <a:pt x="225" y="59"/>
                  </a:cubicBezTo>
                  <a:cubicBezTo>
                    <a:pt x="190" y="24"/>
                    <a:pt x="134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3"/>
            <p:cNvSpPr/>
            <p:nvPr/>
          </p:nvSpPr>
          <p:spPr>
            <a:xfrm>
              <a:off x="3712775" y="4044425"/>
              <a:ext cx="7725" cy="7675"/>
            </a:xfrm>
            <a:custGeom>
              <a:avLst/>
              <a:gdLst/>
              <a:ahLst/>
              <a:cxnLst/>
              <a:rect l="l" t="t" r="r" b="b"/>
              <a:pathLst>
                <a:path w="309" h="307" extrusionOk="0">
                  <a:moveTo>
                    <a:pt x="124" y="0"/>
                  </a:moveTo>
                  <a:cubicBezTo>
                    <a:pt x="82" y="0"/>
                    <a:pt x="38" y="16"/>
                    <a:pt x="0" y="54"/>
                  </a:cubicBezTo>
                  <a:lnTo>
                    <a:pt x="225" y="306"/>
                  </a:lnTo>
                  <a:cubicBezTo>
                    <a:pt x="309" y="250"/>
                    <a:pt x="309" y="138"/>
                    <a:pt x="253" y="54"/>
                  </a:cubicBezTo>
                  <a:cubicBezTo>
                    <a:pt x="222" y="23"/>
                    <a:pt x="174" y="0"/>
                    <a:pt x="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3"/>
            <p:cNvSpPr/>
            <p:nvPr/>
          </p:nvSpPr>
          <p:spPr>
            <a:xfrm>
              <a:off x="3730325" y="4046725"/>
              <a:ext cx="9125" cy="8450"/>
            </a:xfrm>
            <a:custGeom>
              <a:avLst/>
              <a:gdLst/>
              <a:ahLst/>
              <a:cxnLst/>
              <a:rect l="l" t="t" r="r" b="b"/>
              <a:pathLst>
                <a:path w="365" h="338" extrusionOk="0">
                  <a:moveTo>
                    <a:pt x="163" y="1"/>
                  </a:moveTo>
                  <a:cubicBezTo>
                    <a:pt x="133" y="1"/>
                    <a:pt x="105" y="7"/>
                    <a:pt x="84" y="18"/>
                  </a:cubicBezTo>
                  <a:cubicBezTo>
                    <a:pt x="0" y="74"/>
                    <a:pt x="0" y="186"/>
                    <a:pt x="56" y="270"/>
                  </a:cubicBezTo>
                  <a:cubicBezTo>
                    <a:pt x="87" y="317"/>
                    <a:pt x="135" y="338"/>
                    <a:pt x="181" y="338"/>
                  </a:cubicBezTo>
                  <a:cubicBezTo>
                    <a:pt x="219" y="338"/>
                    <a:pt x="256" y="324"/>
                    <a:pt x="281" y="298"/>
                  </a:cubicBezTo>
                  <a:cubicBezTo>
                    <a:pt x="365" y="270"/>
                    <a:pt x="365" y="158"/>
                    <a:pt x="309" y="74"/>
                  </a:cubicBezTo>
                  <a:cubicBezTo>
                    <a:pt x="273" y="20"/>
                    <a:pt x="215" y="1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3"/>
            <p:cNvSpPr/>
            <p:nvPr/>
          </p:nvSpPr>
          <p:spPr>
            <a:xfrm>
              <a:off x="3712775" y="4024125"/>
              <a:ext cx="10550" cy="8950"/>
            </a:xfrm>
            <a:custGeom>
              <a:avLst/>
              <a:gdLst/>
              <a:ahLst/>
              <a:cxnLst/>
              <a:rect l="l" t="t" r="r" b="b"/>
              <a:pathLst>
                <a:path w="422" h="358" extrusionOk="0">
                  <a:moveTo>
                    <a:pt x="227" y="1"/>
                  </a:moveTo>
                  <a:cubicBezTo>
                    <a:pt x="188" y="1"/>
                    <a:pt x="148" y="16"/>
                    <a:pt x="112" y="51"/>
                  </a:cubicBezTo>
                  <a:cubicBezTo>
                    <a:pt x="28" y="108"/>
                    <a:pt x="0" y="220"/>
                    <a:pt x="56" y="304"/>
                  </a:cubicBezTo>
                  <a:cubicBezTo>
                    <a:pt x="87" y="335"/>
                    <a:pt x="135" y="357"/>
                    <a:pt x="186" y="357"/>
                  </a:cubicBezTo>
                  <a:cubicBezTo>
                    <a:pt x="227" y="357"/>
                    <a:pt x="271" y="342"/>
                    <a:pt x="309" y="304"/>
                  </a:cubicBezTo>
                  <a:cubicBezTo>
                    <a:pt x="393" y="248"/>
                    <a:pt x="421" y="136"/>
                    <a:pt x="365" y="79"/>
                  </a:cubicBezTo>
                  <a:cubicBezTo>
                    <a:pt x="333" y="31"/>
                    <a:pt x="281" y="1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3"/>
            <p:cNvSpPr/>
            <p:nvPr/>
          </p:nvSpPr>
          <p:spPr>
            <a:xfrm>
              <a:off x="3695225" y="4001350"/>
              <a:ext cx="11250" cy="9600"/>
            </a:xfrm>
            <a:custGeom>
              <a:avLst/>
              <a:gdLst/>
              <a:ahLst/>
              <a:cxnLst/>
              <a:rect l="l" t="t" r="r" b="b"/>
              <a:pathLst>
                <a:path w="450" h="384" extrusionOk="0">
                  <a:moveTo>
                    <a:pt x="278" y="1"/>
                  </a:moveTo>
                  <a:cubicBezTo>
                    <a:pt x="232" y="1"/>
                    <a:pt x="183" y="22"/>
                    <a:pt x="141" y="64"/>
                  </a:cubicBezTo>
                  <a:cubicBezTo>
                    <a:pt x="28" y="120"/>
                    <a:pt x="0" y="261"/>
                    <a:pt x="56" y="317"/>
                  </a:cubicBezTo>
                  <a:cubicBezTo>
                    <a:pt x="87" y="363"/>
                    <a:pt x="144" y="384"/>
                    <a:pt x="202" y="384"/>
                  </a:cubicBezTo>
                  <a:cubicBezTo>
                    <a:pt x="250" y="384"/>
                    <a:pt x="299" y="370"/>
                    <a:pt x="337" y="345"/>
                  </a:cubicBezTo>
                  <a:cubicBezTo>
                    <a:pt x="421" y="261"/>
                    <a:pt x="449" y="148"/>
                    <a:pt x="393" y="64"/>
                  </a:cubicBezTo>
                  <a:cubicBezTo>
                    <a:pt x="365" y="22"/>
                    <a:pt x="323" y="1"/>
                    <a:pt x="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3"/>
            <p:cNvSpPr/>
            <p:nvPr/>
          </p:nvSpPr>
          <p:spPr>
            <a:xfrm>
              <a:off x="3694525" y="4023125"/>
              <a:ext cx="7750" cy="7900"/>
            </a:xfrm>
            <a:custGeom>
              <a:avLst/>
              <a:gdLst/>
              <a:ahLst/>
              <a:cxnLst/>
              <a:rect l="l" t="t" r="r" b="b"/>
              <a:pathLst>
                <a:path w="310" h="316" extrusionOk="0">
                  <a:moveTo>
                    <a:pt x="137" y="0"/>
                  </a:moveTo>
                  <a:cubicBezTo>
                    <a:pt x="91" y="0"/>
                    <a:pt x="42" y="21"/>
                    <a:pt x="0" y="63"/>
                  </a:cubicBezTo>
                  <a:lnTo>
                    <a:pt x="225" y="316"/>
                  </a:lnTo>
                  <a:cubicBezTo>
                    <a:pt x="309" y="260"/>
                    <a:pt x="309" y="148"/>
                    <a:pt x="253" y="63"/>
                  </a:cubicBezTo>
                  <a:cubicBezTo>
                    <a:pt x="225" y="21"/>
                    <a:pt x="183" y="0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3"/>
            <p:cNvSpPr/>
            <p:nvPr/>
          </p:nvSpPr>
          <p:spPr>
            <a:xfrm>
              <a:off x="3717675" y="4005050"/>
              <a:ext cx="7750" cy="8025"/>
            </a:xfrm>
            <a:custGeom>
              <a:avLst/>
              <a:gdLst/>
              <a:ahLst/>
              <a:cxnLst/>
              <a:rect l="l" t="t" r="r" b="b"/>
              <a:pathLst>
                <a:path w="310" h="321" extrusionOk="0">
                  <a:moveTo>
                    <a:pt x="113" y="0"/>
                  </a:moveTo>
                  <a:cubicBezTo>
                    <a:pt x="29" y="56"/>
                    <a:pt x="1" y="169"/>
                    <a:pt x="57" y="253"/>
                  </a:cubicBezTo>
                  <a:cubicBezTo>
                    <a:pt x="72" y="299"/>
                    <a:pt x="122" y="320"/>
                    <a:pt x="177" y="320"/>
                  </a:cubicBezTo>
                  <a:cubicBezTo>
                    <a:pt x="222" y="320"/>
                    <a:pt x="272" y="306"/>
                    <a:pt x="310" y="281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3"/>
            <p:cNvSpPr/>
            <p:nvPr/>
          </p:nvSpPr>
          <p:spPr>
            <a:xfrm>
              <a:off x="3733125" y="4028200"/>
              <a:ext cx="7050" cy="7825"/>
            </a:xfrm>
            <a:custGeom>
              <a:avLst/>
              <a:gdLst/>
              <a:ahLst/>
              <a:cxnLst/>
              <a:rect l="l" t="t" r="r" b="b"/>
              <a:pathLst>
                <a:path w="282" h="313" extrusionOk="0">
                  <a:moveTo>
                    <a:pt x="113" y="1"/>
                  </a:moveTo>
                  <a:cubicBezTo>
                    <a:pt x="28" y="57"/>
                    <a:pt x="0" y="169"/>
                    <a:pt x="56" y="253"/>
                  </a:cubicBezTo>
                  <a:cubicBezTo>
                    <a:pt x="91" y="288"/>
                    <a:pt x="137" y="312"/>
                    <a:pt x="186" y="312"/>
                  </a:cubicBezTo>
                  <a:cubicBezTo>
                    <a:pt x="217" y="312"/>
                    <a:pt x="249" y="303"/>
                    <a:pt x="281" y="281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3"/>
            <p:cNvSpPr/>
            <p:nvPr/>
          </p:nvSpPr>
          <p:spPr>
            <a:xfrm>
              <a:off x="3748550" y="4051375"/>
              <a:ext cx="7050" cy="8000"/>
            </a:xfrm>
            <a:custGeom>
              <a:avLst/>
              <a:gdLst/>
              <a:ahLst/>
              <a:cxnLst/>
              <a:rect l="l" t="t" r="r" b="b"/>
              <a:pathLst>
                <a:path w="282" h="320" extrusionOk="0">
                  <a:moveTo>
                    <a:pt x="85" y="0"/>
                  </a:moveTo>
                  <a:cubicBezTo>
                    <a:pt x="1" y="56"/>
                    <a:pt x="1" y="169"/>
                    <a:pt x="57" y="225"/>
                  </a:cubicBezTo>
                  <a:cubicBezTo>
                    <a:pt x="99" y="288"/>
                    <a:pt x="157" y="320"/>
                    <a:pt x="219" y="320"/>
                  </a:cubicBezTo>
                  <a:cubicBezTo>
                    <a:pt x="240" y="320"/>
                    <a:pt x="261" y="316"/>
                    <a:pt x="282" y="309"/>
                  </a:cubicBezTo>
                  <a:lnTo>
                    <a:pt x="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3"/>
            <p:cNvSpPr/>
            <p:nvPr/>
          </p:nvSpPr>
          <p:spPr>
            <a:xfrm>
              <a:off x="3731725" y="4083600"/>
              <a:ext cx="8450" cy="7550"/>
            </a:xfrm>
            <a:custGeom>
              <a:avLst/>
              <a:gdLst/>
              <a:ahLst/>
              <a:cxnLst/>
              <a:rect l="l" t="t" r="r" b="b"/>
              <a:pathLst>
                <a:path w="338" h="302" extrusionOk="0">
                  <a:moveTo>
                    <a:pt x="130" y="0"/>
                  </a:moveTo>
                  <a:cubicBezTo>
                    <a:pt x="103" y="0"/>
                    <a:pt x="78" y="9"/>
                    <a:pt x="56" y="31"/>
                  </a:cubicBezTo>
                  <a:cubicBezTo>
                    <a:pt x="0" y="87"/>
                    <a:pt x="0" y="171"/>
                    <a:pt x="84" y="255"/>
                  </a:cubicBezTo>
                  <a:cubicBezTo>
                    <a:pt x="134" y="288"/>
                    <a:pt x="183" y="302"/>
                    <a:pt x="227" y="302"/>
                  </a:cubicBezTo>
                  <a:cubicBezTo>
                    <a:pt x="258" y="302"/>
                    <a:pt x="286" y="295"/>
                    <a:pt x="309" y="283"/>
                  </a:cubicBezTo>
                  <a:cubicBezTo>
                    <a:pt x="337" y="227"/>
                    <a:pt x="337" y="115"/>
                    <a:pt x="253" y="59"/>
                  </a:cubicBezTo>
                  <a:cubicBezTo>
                    <a:pt x="218" y="24"/>
                    <a:pt x="173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3"/>
            <p:cNvSpPr/>
            <p:nvPr/>
          </p:nvSpPr>
          <p:spPr>
            <a:xfrm>
              <a:off x="3714875" y="4082600"/>
              <a:ext cx="7750" cy="6700"/>
            </a:xfrm>
            <a:custGeom>
              <a:avLst/>
              <a:gdLst/>
              <a:ahLst/>
              <a:cxnLst/>
              <a:rect l="l" t="t" r="r" b="b"/>
              <a:pathLst>
                <a:path w="310" h="268" extrusionOk="0">
                  <a:moveTo>
                    <a:pt x="102" y="0"/>
                  </a:moveTo>
                  <a:cubicBezTo>
                    <a:pt x="64" y="0"/>
                    <a:pt x="28" y="15"/>
                    <a:pt x="0" y="43"/>
                  </a:cubicBezTo>
                  <a:lnTo>
                    <a:pt x="281" y="267"/>
                  </a:lnTo>
                  <a:cubicBezTo>
                    <a:pt x="309" y="211"/>
                    <a:pt x="309" y="99"/>
                    <a:pt x="225" y="43"/>
                  </a:cubicBezTo>
                  <a:cubicBezTo>
                    <a:pt x="183" y="15"/>
                    <a:pt x="141" y="0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3"/>
            <p:cNvSpPr/>
            <p:nvPr/>
          </p:nvSpPr>
          <p:spPr>
            <a:xfrm>
              <a:off x="3693125" y="4064650"/>
              <a:ext cx="8425" cy="7100"/>
            </a:xfrm>
            <a:custGeom>
              <a:avLst/>
              <a:gdLst/>
              <a:ahLst/>
              <a:cxnLst/>
              <a:rect l="l" t="t" r="r" b="b"/>
              <a:pathLst>
                <a:path w="337" h="284" extrusionOk="0">
                  <a:moveTo>
                    <a:pt x="149" y="0"/>
                  </a:moveTo>
                  <a:cubicBezTo>
                    <a:pt x="91" y="0"/>
                    <a:pt x="35" y="24"/>
                    <a:pt x="0" y="59"/>
                  </a:cubicBezTo>
                  <a:lnTo>
                    <a:pt x="281" y="283"/>
                  </a:lnTo>
                  <a:cubicBezTo>
                    <a:pt x="337" y="199"/>
                    <a:pt x="309" y="115"/>
                    <a:pt x="253" y="31"/>
                  </a:cubicBezTo>
                  <a:cubicBezTo>
                    <a:pt x="221" y="9"/>
                    <a:pt x="184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3"/>
            <p:cNvSpPr/>
            <p:nvPr/>
          </p:nvSpPr>
          <p:spPr>
            <a:xfrm>
              <a:off x="3711375" y="4063825"/>
              <a:ext cx="9125" cy="8275"/>
            </a:xfrm>
            <a:custGeom>
              <a:avLst/>
              <a:gdLst/>
              <a:ahLst/>
              <a:cxnLst/>
              <a:rect l="l" t="t" r="r" b="b"/>
              <a:pathLst>
                <a:path w="365" h="331" extrusionOk="0">
                  <a:moveTo>
                    <a:pt x="168" y="0"/>
                  </a:moveTo>
                  <a:cubicBezTo>
                    <a:pt x="126" y="0"/>
                    <a:pt x="84" y="22"/>
                    <a:pt x="56" y="64"/>
                  </a:cubicBezTo>
                  <a:cubicBezTo>
                    <a:pt x="0" y="120"/>
                    <a:pt x="0" y="232"/>
                    <a:pt x="56" y="288"/>
                  </a:cubicBezTo>
                  <a:cubicBezTo>
                    <a:pt x="98" y="316"/>
                    <a:pt x="147" y="330"/>
                    <a:pt x="193" y="330"/>
                  </a:cubicBezTo>
                  <a:cubicBezTo>
                    <a:pt x="239" y="330"/>
                    <a:pt x="281" y="316"/>
                    <a:pt x="309" y="288"/>
                  </a:cubicBezTo>
                  <a:cubicBezTo>
                    <a:pt x="365" y="232"/>
                    <a:pt x="337" y="120"/>
                    <a:pt x="281" y="64"/>
                  </a:cubicBezTo>
                  <a:cubicBezTo>
                    <a:pt x="253" y="22"/>
                    <a:pt x="211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3"/>
            <p:cNvSpPr/>
            <p:nvPr/>
          </p:nvSpPr>
          <p:spPr>
            <a:xfrm>
              <a:off x="3690300" y="4044075"/>
              <a:ext cx="9850" cy="9000"/>
            </a:xfrm>
            <a:custGeom>
              <a:avLst/>
              <a:gdLst/>
              <a:ahLst/>
              <a:cxnLst/>
              <a:rect l="l" t="t" r="r" b="b"/>
              <a:pathLst>
                <a:path w="394" h="360" extrusionOk="0">
                  <a:moveTo>
                    <a:pt x="226" y="0"/>
                  </a:moveTo>
                  <a:cubicBezTo>
                    <a:pt x="172" y="0"/>
                    <a:pt x="116" y="21"/>
                    <a:pt x="85" y="68"/>
                  </a:cubicBezTo>
                  <a:cubicBezTo>
                    <a:pt x="1" y="152"/>
                    <a:pt x="1" y="264"/>
                    <a:pt x="85" y="320"/>
                  </a:cubicBezTo>
                  <a:cubicBezTo>
                    <a:pt x="110" y="345"/>
                    <a:pt x="147" y="359"/>
                    <a:pt x="187" y="359"/>
                  </a:cubicBezTo>
                  <a:cubicBezTo>
                    <a:pt x="236" y="359"/>
                    <a:pt x="291" y="339"/>
                    <a:pt x="338" y="292"/>
                  </a:cubicBezTo>
                  <a:cubicBezTo>
                    <a:pt x="394" y="236"/>
                    <a:pt x="394" y="124"/>
                    <a:pt x="338" y="39"/>
                  </a:cubicBezTo>
                  <a:cubicBezTo>
                    <a:pt x="312" y="14"/>
                    <a:pt x="270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3"/>
            <p:cNvSpPr/>
            <p:nvPr/>
          </p:nvSpPr>
          <p:spPr>
            <a:xfrm>
              <a:off x="3669250" y="4024425"/>
              <a:ext cx="11250" cy="10000"/>
            </a:xfrm>
            <a:custGeom>
              <a:avLst/>
              <a:gdLst/>
              <a:ahLst/>
              <a:cxnLst/>
              <a:rect l="l" t="t" r="r" b="b"/>
              <a:pathLst>
                <a:path w="450" h="400" extrusionOk="0">
                  <a:moveTo>
                    <a:pt x="268" y="0"/>
                  </a:moveTo>
                  <a:cubicBezTo>
                    <a:pt x="214" y="0"/>
                    <a:pt x="159" y="21"/>
                    <a:pt x="113" y="67"/>
                  </a:cubicBezTo>
                  <a:cubicBezTo>
                    <a:pt x="29" y="180"/>
                    <a:pt x="1" y="292"/>
                    <a:pt x="85" y="348"/>
                  </a:cubicBezTo>
                  <a:cubicBezTo>
                    <a:pt x="120" y="384"/>
                    <a:pt x="160" y="399"/>
                    <a:pt x="201" y="399"/>
                  </a:cubicBezTo>
                  <a:cubicBezTo>
                    <a:pt x="258" y="399"/>
                    <a:pt x="317" y="369"/>
                    <a:pt x="366" y="320"/>
                  </a:cubicBezTo>
                  <a:cubicBezTo>
                    <a:pt x="450" y="236"/>
                    <a:pt x="450" y="124"/>
                    <a:pt x="394" y="39"/>
                  </a:cubicBezTo>
                  <a:cubicBezTo>
                    <a:pt x="356" y="14"/>
                    <a:pt x="312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3"/>
            <p:cNvSpPr/>
            <p:nvPr/>
          </p:nvSpPr>
          <p:spPr>
            <a:xfrm>
              <a:off x="3671350" y="4046925"/>
              <a:ext cx="8450" cy="7275"/>
            </a:xfrm>
            <a:custGeom>
              <a:avLst/>
              <a:gdLst/>
              <a:ahLst/>
              <a:cxnLst/>
              <a:rect l="l" t="t" r="r" b="b"/>
              <a:pathLst>
                <a:path w="338" h="291" extrusionOk="0">
                  <a:moveTo>
                    <a:pt x="161" y="1"/>
                  </a:moveTo>
                  <a:cubicBezTo>
                    <a:pt x="109" y="1"/>
                    <a:pt x="50" y="28"/>
                    <a:pt x="1" y="94"/>
                  </a:cubicBezTo>
                  <a:lnTo>
                    <a:pt x="282" y="290"/>
                  </a:lnTo>
                  <a:cubicBezTo>
                    <a:pt x="338" y="206"/>
                    <a:pt x="338" y="94"/>
                    <a:pt x="253" y="38"/>
                  </a:cubicBezTo>
                  <a:cubicBezTo>
                    <a:pt x="230" y="15"/>
                    <a:pt x="197" y="1"/>
                    <a:pt x="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3"/>
            <p:cNvSpPr/>
            <p:nvPr/>
          </p:nvSpPr>
          <p:spPr>
            <a:xfrm>
              <a:off x="3691700" y="4024700"/>
              <a:ext cx="8450" cy="8025"/>
            </a:xfrm>
            <a:custGeom>
              <a:avLst/>
              <a:gdLst/>
              <a:ahLst/>
              <a:cxnLst/>
              <a:rect l="l" t="t" r="r" b="b"/>
              <a:pathLst>
                <a:path w="338" h="321" extrusionOk="0">
                  <a:moveTo>
                    <a:pt x="113" y="0"/>
                  </a:moveTo>
                  <a:cubicBezTo>
                    <a:pt x="29" y="85"/>
                    <a:pt x="1" y="197"/>
                    <a:pt x="85" y="281"/>
                  </a:cubicBezTo>
                  <a:cubicBezTo>
                    <a:pt x="110" y="306"/>
                    <a:pt x="147" y="320"/>
                    <a:pt x="187" y="320"/>
                  </a:cubicBezTo>
                  <a:cubicBezTo>
                    <a:pt x="237" y="320"/>
                    <a:pt x="291" y="299"/>
                    <a:pt x="338" y="253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3"/>
            <p:cNvSpPr/>
            <p:nvPr/>
          </p:nvSpPr>
          <p:spPr>
            <a:xfrm>
              <a:off x="3710650" y="4045750"/>
              <a:ext cx="7750" cy="7325"/>
            </a:xfrm>
            <a:custGeom>
              <a:avLst/>
              <a:gdLst/>
              <a:ahLst/>
              <a:cxnLst/>
              <a:rect l="l" t="t" r="r" b="b"/>
              <a:pathLst>
                <a:path w="310" h="293" extrusionOk="0">
                  <a:moveTo>
                    <a:pt x="85" y="1"/>
                  </a:moveTo>
                  <a:cubicBezTo>
                    <a:pt x="29" y="57"/>
                    <a:pt x="1" y="169"/>
                    <a:pt x="85" y="225"/>
                  </a:cubicBezTo>
                  <a:cubicBezTo>
                    <a:pt x="116" y="272"/>
                    <a:pt x="164" y="292"/>
                    <a:pt x="210" y="292"/>
                  </a:cubicBezTo>
                  <a:cubicBezTo>
                    <a:pt x="248" y="292"/>
                    <a:pt x="285" y="278"/>
                    <a:pt x="310" y="253"/>
                  </a:cubicBezTo>
                  <a:lnTo>
                    <a:pt x="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3"/>
            <p:cNvSpPr/>
            <p:nvPr/>
          </p:nvSpPr>
          <p:spPr>
            <a:xfrm>
              <a:off x="3729600" y="4066100"/>
              <a:ext cx="7750" cy="7475"/>
            </a:xfrm>
            <a:custGeom>
              <a:avLst/>
              <a:gdLst/>
              <a:ahLst/>
              <a:cxnLst/>
              <a:rect l="l" t="t" r="r" b="b"/>
              <a:pathLst>
                <a:path w="310" h="299" extrusionOk="0">
                  <a:moveTo>
                    <a:pt x="57" y="1"/>
                  </a:moveTo>
                  <a:lnTo>
                    <a:pt x="57" y="1"/>
                  </a:lnTo>
                  <a:cubicBezTo>
                    <a:pt x="1" y="57"/>
                    <a:pt x="1" y="169"/>
                    <a:pt x="85" y="225"/>
                  </a:cubicBezTo>
                  <a:cubicBezTo>
                    <a:pt x="121" y="279"/>
                    <a:pt x="179" y="298"/>
                    <a:pt x="231" y="298"/>
                  </a:cubicBezTo>
                  <a:cubicBezTo>
                    <a:pt x="261" y="298"/>
                    <a:pt x="289" y="292"/>
                    <a:pt x="310" y="281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3"/>
            <p:cNvSpPr/>
            <p:nvPr/>
          </p:nvSpPr>
          <p:spPr>
            <a:xfrm>
              <a:off x="3669250" y="4049250"/>
              <a:ext cx="9150" cy="7075"/>
            </a:xfrm>
            <a:custGeom>
              <a:avLst/>
              <a:gdLst/>
              <a:ahLst/>
              <a:cxnLst/>
              <a:rect l="l" t="t" r="r" b="b"/>
              <a:pathLst>
                <a:path w="366" h="283" extrusionOk="0">
                  <a:moveTo>
                    <a:pt x="85" y="1"/>
                  </a:moveTo>
                  <a:cubicBezTo>
                    <a:pt x="1" y="85"/>
                    <a:pt x="29" y="197"/>
                    <a:pt x="85" y="254"/>
                  </a:cubicBezTo>
                  <a:cubicBezTo>
                    <a:pt x="115" y="274"/>
                    <a:pt x="148" y="283"/>
                    <a:pt x="182" y="283"/>
                  </a:cubicBezTo>
                  <a:cubicBezTo>
                    <a:pt x="245" y="283"/>
                    <a:pt x="311" y="252"/>
                    <a:pt x="366" y="197"/>
                  </a:cubicBezTo>
                  <a:lnTo>
                    <a:pt x="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3"/>
            <p:cNvSpPr/>
            <p:nvPr/>
          </p:nvSpPr>
          <p:spPr>
            <a:xfrm>
              <a:off x="3691700" y="4066100"/>
              <a:ext cx="8450" cy="7125"/>
            </a:xfrm>
            <a:custGeom>
              <a:avLst/>
              <a:gdLst/>
              <a:ahLst/>
              <a:cxnLst/>
              <a:rect l="l" t="t" r="r" b="b"/>
              <a:pathLst>
                <a:path w="338" h="285" extrusionOk="0">
                  <a:moveTo>
                    <a:pt x="57" y="1"/>
                  </a:moveTo>
                  <a:lnTo>
                    <a:pt x="57" y="1"/>
                  </a:lnTo>
                  <a:cubicBezTo>
                    <a:pt x="1" y="85"/>
                    <a:pt x="1" y="197"/>
                    <a:pt x="85" y="253"/>
                  </a:cubicBezTo>
                  <a:cubicBezTo>
                    <a:pt x="117" y="275"/>
                    <a:pt x="149" y="284"/>
                    <a:pt x="182" y="284"/>
                  </a:cubicBezTo>
                  <a:cubicBezTo>
                    <a:pt x="234" y="284"/>
                    <a:pt x="286" y="260"/>
                    <a:pt x="338" y="225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3"/>
            <p:cNvSpPr/>
            <p:nvPr/>
          </p:nvSpPr>
          <p:spPr>
            <a:xfrm>
              <a:off x="3713475" y="4083650"/>
              <a:ext cx="8450" cy="6700"/>
            </a:xfrm>
            <a:custGeom>
              <a:avLst/>
              <a:gdLst/>
              <a:ahLst/>
              <a:cxnLst/>
              <a:rect l="l" t="t" r="r" b="b"/>
              <a:pathLst>
                <a:path w="338" h="268" extrusionOk="0">
                  <a:moveTo>
                    <a:pt x="56" y="1"/>
                  </a:moveTo>
                  <a:lnTo>
                    <a:pt x="56" y="1"/>
                  </a:lnTo>
                  <a:cubicBezTo>
                    <a:pt x="0" y="57"/>
                    <a:pt x="28" y="169"/>
                    <a:pt x="113" y="225"/>
                  </a:cubicBezTo>
                  <a:cubicBezTo>
                    <a:pt x="141" y="253"/>
                    <a:pt x="183" y="267"/>
                    <a:pt x="225" y="267"/>
                  </a:cubicBezTo>
                  <a:cubicBezTo>
                    <a:pt x="267" y="267"/>
                    <a:pt x="309" y="253"/>
                    <a:pt x="337" y="225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3"/>
            <p:cNvSpPr/>
            <p:nvPr/>
          </p:nvSpPr>
          <p:spPr>
            <a:xfrm>
              <a:off x="3694525" y="4084325"/>
              <a:ext cx="9850" cy="8200"/>
            </a:xfrm>
            <a:custGeom>
              <a:avLst/>
              <a:gdLst/>
              <a:ahLst/>
              <a:cxnLst/>
              <a:rect l="l" t="t" r="r" b="b"/>
              <a:pathLst>
                <a:path w="394" h="328" extrusionOk="0">
                  <a:moveTo>
                    <a:pt x="186" y="1"/>
                  </a:moveTo>
                  <a:cubicBezTo>
                    <a:pt x="128" y="1"/>
                    <a:pt x="75" y="32"/>
                    <a:pt x="56" y="86"/>
                  </a:cubicBezTo>
                  <a:cubicBezTo>
                    <a:pt x="0" y="142"/>
                    <a:pt x="28" y="254"/>
                    <a:pt x="113" y="311"/>
                  </a:cubicBezTo>
                  <a:cubicBezTo>
                    <a:pt x="143" y="321"/>
                    <a:pt x="178" y="327"/>
                    <a:pt x="211" y="327"/>
                  </a:cubicBezTo>
                  <a:cubicBezTo>
                    <a:pt x="268" y="327"/>
                    <a:pt x="319" y="308"/>
                    <a:pt x="337" y="254"/>
                  </a:cubicBezTo>
                  <a:cubicBezTo>
                    <a:pt x="393" y="198"/>
                    <a:pt x="365" y="86"/>
                    <a:pt x="281" y="30"/>
                  </a:cubicBezTo>
                  <a:cubicBezTo>
                    <a:pt x="251" y="10"/>
                    <a:pt x="218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3"/>
            <p:cNvSpPr/>
            <p:nvPr/>
          </p:nvSpPr>
          <p:spPr>
            <a:xfrm>
              <a:off x="3670650" y="4068875"/>
              <a:ext cx="10550" cy="9225"/>
            </a:xfrm>
            <a:custGeom>
              <a:avLst/>
              <a:gdLst/>
              <a:ahLst/>
              <a:cxnLst/>
              <a:rect l="l" t="t" r="r" b="b"/>
              <a:pathLst>
                <a:path w="422" h="369" extrusionOk="0">
                  <a:moveTo>
                    <a:pt x="226" y="1"/>
                  </a:moveTo>
                  <a:cubicBezTo>
                    <a:pt x="164" y="1"/>
                    <a:pt x="93" y="32"/>
                    <a:pt x="57" y="86"/>
                  </a:cubicBezTo>
                  <a:cubicBezTo>
                    <a:pt x="1" y="170"/>
                    <a:pt x="29" y="283"/>
                    <a:pt x="113" y="339"/>
                  </a:cubicBezTo>
                  <a:cubicBezTo>
                    <a:pt x="143" y="359"/>
                    <a:pt x="176" y="368"/>
                    <a:pt x="209" y="368"/>
                  </a:cubicBezTo>
                  <a:cubicBezTo>
                    <a:pt x="270" y="368"/>
                    <a:pt x="329" y="337"/>
                    <a:pt x="366" y="283"/>
                  </a:cubicBezTo>
                  <a:cubicBezTo>
                    <a:pt x="422" y="170"/>
                    <a:pt x="394" y="86"/>
                    <a:pt x="310" y="30"/>
                  </a:cubicBezTo>
                  <a:cubicBezTo>
                    <a:pt x="290" y="10"/>
                    <a:pt x="259" y="1"/>
                    <a:pt x="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3"/>
            <p:cNvSpPr/>
            <p:nvPr/>
          </p:nvSpPr>
          <p:spPr>
            <a:xfrm>
              <a:off x="3188475" y="3234250"/>
              <a:ext cx="9150" cy="4375"/>
            </a:xfrm>
            <a:custGeom>
              <a:avLst/>
              <a:gdLst/>
              <a:ahLst/>
              <a:cxnLst/>
              <a:rect l="l" t="t" r="r" b="b"/>
              <a:pathLst>
                <a:path w="366" h="175" extrusionOk="0">
                  <a:moveTo>
                    <a:pt x="211" y="1"/>
                  </a:moveTo>
                  <a:cubicBezTo>
                    <a:pt x="198" y="1"/>
                    <a:pt x="184" y="2"/>
                    <a:pt x="169" y="6"/>
                  </a:cubicBezTo>
                  <a:cubicBezTo>
                    <a:pt x="85" y="6"/>
                    <a:pt x="0" y="90"/>
                    <a:pt x="0" y="175"/>
                  </a:cubicBezTo>
                  <a:lnTo>
                    <a:pt x="365" y="147"/>
                  </a:lnTo>
                  <a:cubicBezTo>
                    <a:pt x="341" y="74"/>
                    <a:pt x="296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3"/>
            <p:cNvSpPr/>
            <p:nvPr/>
          </p:nvSpPr>
          <p:spPr>
            <a:xfrm>
              <a:off x="3216550" y="3232275"/>
              <a:ext cx="8450" cy="4950"/>
            </a:xfrm>
            <a:custGeom>
              <a:avLst/>
              <a:gdLst/>
              <a:ahLst/>
              <a:cxnLst/>
              <a:rect l="l" t="t" r="r" b="b"/>
              <a:pathLst>
                <a:path w="338" h="198" extrusionOk="0">
                  <a:moveTo>
                    <a:pt x="169" y="1"/>
                  </a:moveTo>
                  <a:cubicBezTo>
                    <a:pt x="57" y="29"/>
                    <a:pt x="0" y="85"/>
                    <a:pt x="0" y="197"/>
                  </a:cubicBezTo>
                  <a:lnTo>
                    <a:pt x="337" y="169"/>
                  </a:lnTo>
                  <a:cubicBezTo>
                    <a:pt x="337" y="85"/>
                    <a:pt x="253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3"/>
            <p:cNvSpPr/>
            <p:nvPr/>
          </p:nvSpPr>
          <p:spPr>
            <a:xfrm>
              <a:off x="3243925" y="3230875"/>
              <a:ext cx="9150" cy="4250"/>
            </a:xfrm>
            <a:custGeom>
              <a:avLst/>
              <a:gdLst/>
              <a:ahLst/>
              <a:cxnLst/>
              <a:rect l="l" t="t" r="r" b="b"/>
              <a:pathLst>
                <a:path w="366" h="170" extrusionOk="0">
                  <a:moveTo>
                    <a:pt x="169" y="1"/>
                  </a:moveTo>
                  <a:cubicBezTo>
                    <a:pt x="84" y="1"/>
                    <a:pt x="0" y="85"/>
                    <a:pt x="0" y="169"/>
                  </a:cubicBezTo>
                  <a:lnTo>
                    <a:pt x="365" y="169"/>
                  </a:lnTo>
                  <a:cubicBezTo>
                    <a:pt x="337" y="57"/>
                    <a:pt x="281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3"/>
            <p:cNvSpPr/>
            <p:nvPr/>
          </p:nvSpPr>
          <p:spPr>
            <a:xfrm>
              <a:off x="3229175" y="3217550"/>
              <a:ext cx="9150" cy="8450"/>
            </a:xfrm>
            <a:custGeom>
              <a:avLst/>
              <a:gdLst/>
              <a:ahLst/>
              <a:cxnLst/>
              <a:rect l="l" t="t" r="r" b="b"/>
              <a:pathLst>
                <a:path w="366" h="338" extrusionOk="0">
                  <a:moveTo>
                    <a:pt x="169" y="0"/>
                  </a:moveTo>
                  <a:cubicBezTo>
                    <a:pt x="85" y="0"/>
                    <a:pt x="1" y="85"/>
                    <a:pt x="1" y="169"/>
                  </a:cubicBezTo>
                  <a:cubicBezTo>
                    <a:pt x="29" y="281"/>
                    <a:pt x="113" y="337"/>
                    <a:pt x="197" y="337"/>
                  </a:cubicBezTo>
                  <a:cubicBezTo>
                    <a:pt x="281" y="337"/>
                    <a:pt x="366" y="253"/>
                    <a:pt x="366" y="169"/>
                  </a:cubicBezTo>
                  <a:cubicBezTo>
                    <a:pt x="366" y="57"/>
                    <a:pt x="281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3"/>
            <p:cNvSpPr/>
            <p:nvPr/>
          </p:nvSpPr>
          <p:spPr>
            <a:xfrm>
              <a:off x="3201100" y="3218950"/>
              <a:ext cx="9150" cy="8450"/>
            </a:xfrm>
            <a:custGeom>
              <a:avLst/>
              <a:gdLst/>
              <a:ahLst/>
              <a:cxnLst/>
              <a:rect l="l" t="t" r="r" b="b"/>
              <a:pathLst>
                <a:path w="366" h="338" extrusionOk="0">
                  <a:moveTo>
                    <a:pt x="169" y="1"/>
                  </a:moveTo>
                  <a:cubicBezTo>
                    <a:pt x="85" y="1"/>
                    <a:pt x="1" y="85"/>
                    <a:pt x="29" y="169"/>
                  </a:cubicBezTo>
                  <a:cubicBezTo>
                    <a:pt x="29" y="281"/>
                    <a:pt x="113" y="337"/>
                    <a:pt x="197" y="337"/>
                  </a:cubicBezTo>
                  <a:cubicBezTo>
                    <a:pt x="281" y="337"/>
                    <a:pt x="366" y="253"/>
                    <a:pt x="366" y="169"/>
                  </a:cubicBezTo>
                  <a:cubicBezTo>
                    <a:pt x="366" y="57"/>
                    <a:pt x="281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3"/>
            <p:cNvSpPr/>
            <p:nvPr/>
          </p:nvSpPr>
          <p:spPr>
            <a:xfrm>
              <a:off x="3258650" y="3243525"/>
              <a:ext cx="9150" cy="8450"/>
            </a:xfrm>
            <a:custGeom>
              <a:avLst/>
              <a:gdLst/>
              <a:ahLst/>
              <a:cxnLst/>
              <a:rect l="l" t="t" r="r" b="b"/>
              <a:pathLst>
                <a:path w="366" h="338" extrusionOk="0">
                  <a:moveTo>
                    <a:pt x="169" y="0"/>
                  </a:moveTo>
                  <a:cubicBezTo>
                    <a:pt x="85" y="0"/>
                    <a:pt x="1" y="84"/>
                    <a:pt x="29" y="169"/>
                  </a:cubicBezTo>
                  <a:cubicBezTo>
                    <a:pt x="29" y="281"/>
                    <a:pt x="113" y="337"/>
                    <a:pt x="197" y="337"/>
                  </a:cubicBezTo>
                  <a:cubicBezTo>
                    <a:pt x="310" y="337"/>
                    <a:pt x="366" y="253"/>
                    <a:pt x="366" y="169"/>
                  </a:cubicBezTo>
                  <a:cubicBezTo>
                    <a:pt x="366" y="56"/>
                    <a:pt x="282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3"/>
            <p:cNvSpPr/>
            <p:nvPr/>
          </p:nvSpPr>
          <p:spPr>
            <a:xfrm>
              <a:off x="3246025" y="3258125"/>
              <a:ext cx="8450" cy="4375"/>
            </a:xfrm>
            <a:custGeom>
              <a:avLst/>
              <a:gdLst/>
              <a:ahLst/>
              <a:cxnLst/>
              <a:rect l="l" t="t" r="r" b="b"/>
              <a:pathLst>
                <a:path w="338" h="175" extrusionOk="0">
                  <a:moveTo>
                    <a:pt x="203" y="0"/>
                  </a:moveTo>
                  <a:cubicBezTo>
                    <a:pt x="192" y="0"/>
                    <a:pt x="180" y="2"/>
                    <a:pt x="169" y="6"/>
                  </a:cubicBezTo>
                  <a:cubicBezTo>
                    <a:pt x="57" y="6"/>
                    <a:pt x="0" y="90"/>
                    <a:pt x="0" y="174"/>
                  </a:cubicBezTo>
                  <a:lnTo>
                    <a:pt x="337" y="146"/>
                  </a:lnTo>
                  <a:cubicBezTo>
                    <a:pt x="337" y="73"/>
                    <a:pt x="274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3"/>
            <p:cNvSpPr/>
            <p:nvPr/>
          </p:nvSpPr>
          <p:spPr>
            <a:xfrm>
              <a:off x="3217950" y="3259650"/>
              <a:ext cx="9150" cy="4950"/>
            </a:xfrm>
            <a:custGeom>
              <a:avLst/>
              <a:gdLst/>
              <a:ahLst/>
              <a:cxnLst/>
              <a:rect l="l" t="t" r="r" b="b"/>
              <a:pathLst>
                <a:path w="366" h="198" extrusionOk="0">
                  <a:moveTo>
                    <a:pt x="169" y="1"/>
                  </a:moveTo>
                  <a:cubicBezTo>
                    <a:pt x="85" y="29"/>
                    <a:pt x="1" y="85"/>
                    <a:pt x="1" y="197"/>
                  </a:cubicBezTo>
                  <a:lnTo>
                    <a:pt x="365" y="169"/>
                  </a:lnTo>
                  <a:cubicBezTo>
                    <a:pt x="337" y="85"/>
                    <a:pt x="253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3"/>
            <p:cNvSpPr/>
            <p:nvPr/>
          </p:nvSpPr>
          <p:spPr>
            <a:xfrm>
              <a:off x="3231275" y="3245475"/>
              <a:ext cx="8450" cy="8025"/>
            </a:xfrm>
            <a:custGeom>
              <a:avLst/>
              <a:gdLst/>
              <a:ahLst/>
              <a:cxnLst/>
              <a:rect l="l" t="t" r="r" b="b"/>
              <a:pathLst>
                <a:path w="338" h="321" extrusionOk="0">
                  <a:moveTo>
                    <a:pt x="203" y="1"/>
                  </a:moveTo>
                  <a:cubicBezTo>
                    <a:pt x="192" y="1"/>
                    <a:pt x="181" y="3"/>
                    <a:pt x="169" y="6"/>
                  </a:cubicBezTo>
                  <a:cubicBezTo>
                    <a:pt x="57" y="6"/>
                    <a:pt x="1" y="91"/>
                    <a:pt x="1" y="175"/>
                  </a:cubicBezTo>
                  <a:cubicBezTo>
                    <a:pt x="1" y="248"/>
                    <a:pt x="64" y="321"/>
                    <a:pt x="136" y="321"/>
                  </a:cubicBezTo>
                  <a:cubicBezTo>
                    <a:pt x="147" y="321"/>
                    <a:pt x="158" y="319"/>
                    <a:pt x="169" y="315"/>
                  </a:cubicBezTo>
                  <a:cubicBezTo>
                    <a:pt x="282" y="315"/>
                    <a:pt x="338" y="231"/>
                    <a:pt x="338" y="147"/>
                  </a:cubicBezTo>
                  <a:cubicBezTo>
                    <a:pt x="338" y="74"/>
                    <a:pt x="27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3"/>
            <p:cNvSpPr/>
            <p:nvPr/>
          </p:nvSpPr>
          <p:spPr>
            <a:xfrm>
              <a:off x="3203200" y="3247025"/>
              <a:ext cx="8450" cy="8450"/>
            </a:xfrm>
            <a:custGeom>
              <a:avLst/>
              <a:gdLst/>
              <a:ahLst/>
              <a:cxnLst/>
              <a:rect l="l" t="t" r="r" b="b"/>
              <a:pathLst>
                <a:path w="338" h="338" extrusionOk="0">
                  <a:moveTo>
                    <a:pt x="169" y="0"/>
                  </a:moveTo>
                  <a:cubicBezTo>
                    <a:pt x="57" y="0"/>
                    <a:pt x="1" y="85"/>
                    <a:pt x="1" y="169"/>
                  </a:cubicBezTo>
                  <a:cubicBezTo>
                    <a:pt x="1" y="281"/>
                    <a:pt x="85" y="337"/>
                    <a:pt x="169" y="337"/>
                  </a:cubicBezTo>
                  <a:cubicBezTo>
                    <a:pt x="282" y="337"/>
                    <a:pt x="338" y="253"/>
                    <a:pt x="338" y="169"/>
                  </a:cubicBezTo>
                  <a:cubicBezTo>
                    <a:pt x="338" y="57"/>
                    <a:pt x="254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3"/>
            <p:cNvSpPr/>
            <p:nvPr/>
          </p:nvSpPr>
          <p:spPr>
            <a:xfrm>
              <a:off x="3175125" y="3248425"/>
              <a:ext cx="8450" cy="9150"/>
            </a:xfrm>
            <a:custGeom>
              <a:avLst/>
              <a:gdLst/>
              <a:ahLst/>
              <a:cxnLst/>
              <a:rect l="l" t="t" r="r" b="b"/>
              <a:pathLst>
                <a:path w="338" h="366" extrusionOk="0">
                  <a:moveTo>
                    <a:pt x="169" y="1"/>
                  </a:moveTo>
                  <a:cubicBezTo>
                    <a:pt x="57" y="29"/>
                    <a:pt x="1" y="113"/>
                    <a:pt x="1" y="197"/>
                  </a:cubicBezTo>
                  <a:cubicBezTo>
                    <a:pt x="1" y="281"/>
                    <a:pt x="85" y="366"/>
                    <a:pt x="197" y="366"/>
                  </a:cubicBezTo>
                  <a:cubicBezTo>
                    <a:pt x="282" y="338"/>
                    <a:pt x="338" y="281"/>
                    <a:pt x="338" y="169"/>
                  </a:cubicBezTo>
                  <a:cubicBezTo>
                    <a:pt x="338" y="85"/>
                    <a:pt x="254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3"/>
            <p:cNvSpPr/>
            <p:nvPr/>
          </p:nvSpPr>
          <p:spPr>
            <a:xfrm>
              <a:off x="3190575" y="3261775"/>
              <a:ext cx="8450" cy="4925"/>
            </a:xfrm>
            <a:custGeom>
              <a:avLst/>
              <a:gdLst/>
              <a:ahLst/>
              <a:cxnLst/>
              <a:rect l="l" t="t" r="r" b="b"/>
              <a:pathLst>
                <a:path w="338" h="197" extrusionOk="0">
                  <a:moveTo>
                    <a:pt x="169" y="0"/>
                  </a:moveTo>
                  <a:cubicBezTo>
                    <a:pt x="57" y="0"/>
                    <a:pt x="1" y="84"/>
                    <a:pt x="1" y="197"/>
                  </a:cubicBezTo>
                  <a:lnTo>
                    <a:pt x="337" y="169"/>
                  </a:lnTo>
                  <a:cubicBezTo>
                    <a:pt x="337" y="56"/>
                    <a:pt x="253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3"/>
            <p:cNvSpPr/>
            <p:nvPr/>
          </p:nvSpPr>
          <p:spPr>
            <a:xfrm>
              <a:off x="3188475" y="3237900"/>
              <a:ext cx="9150" cy="4950"/>
            </a:xfrm>
            <a:custGeom>
              <a:avLst/>
              <a:gdLst/>
              <a:ahLst/>
              <a:cxnLst/>
              <a:rect l="l" t="t" r="r" b="b"/>
              <a:pathLst>
                <a:path w="366" h="198" extrusionOk="0">
                  <a:moveTo>
                    <a:pt x="365" y="1"/>
                  </a:moveTo>
                  <a:lnTo>
                    <a:pt x="0" y="29"/>
                  </a:lnTo>
                  <a:cubicBezTo>
                    <a:pt x="28" y="113"/>
                    <a:pt x="85" y="197"/>
                    <a:pt x="197" y="197"/>
                  </a:cubicBezTo>
                  <a:cubicBezTo>
                    <a:pt x="281" y="169"/>
                    <a:pt x="365" y="113"/>
                    <a:pt x="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3"/>
            <p:cNvSpPr/>
            <p:nvPr/>
          </p:nvSpPr>
          <p:spPr>
            <a:xfrm>
              <a:off x="3216550" y="3236500"/>
              <a:ext cx="8450" cy="4375"/>
            </a:xfrm>
            <a:custGeom>
              <a:avLst/>
              <a:gdLst/>
              <a:ahLst/>
              <a:cxnLst/>
              <a:rect l="l" t="t" r="r" b="b"/>
              <a:pathLst>
                <a:path w="338" h="175" extrusionOk="0">
                  <a:moveTo>
                    <a:pt x="337" y="0"/>
                  </a:moveTo>
                  <a:lnTo>
                    <a:pt x="0" y="28"/>
                  </a:lnTo>
                  <a:cubicBezTo>
                    <a:pt x="0" y="101"/>
                    <a:pt x="64" y="174"/>
                    <a:pt x="135" y="174"/>
                  </a:cubicBezTo>
                  <a:cubicBezTo>
                    <a:pt x="146" y="174"/>
                    <a:pt x="158" y="173"/>
                    <a:pt x="169" y="169"/>
                  </a:cubicBezTo>
                  <a:cubicBezTo>
                    <a:pt x="281" y="169"/>
                    <a:pt x="337" y="85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3"/>
            <p:cNvSpPr/>
            <p:nvPr/>
          </p:nvSpPr>
          <p:spPr>
            <a:xfrm>
              <a:off x="3243925" y="3235100"/>
              <a:ext cx="9150" cy="4225"/>
            </a:xfrm>
            <a:custGeom>
              <a:avLst/>
              <a:gdLst/>
              <a:ahLst/>
              <a:cxnLst/>
              <a:rect l="l" t="t" r="r" b="b"/>
              <a:pathLst>
                <a:path w="366" h="169" extrusionOk="0">
                  <a:moveTo>
                    <a:pt x="0" y="0"/>
                  </a:moveTo>
                  <a:cubicBezTo>
                    <a:pt x="28" y="113"/>
                    <a:pt x="84" y="169"/>
                    <a:pt x="197" y="169"/>
                  </a:cubicBezTo>
                  <a:cubicBezTo>
                    <a:pt x="281" y="169"/>
                    <a:pt x="365" y="84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3"/>
            <p:cNvSpPr/>
            <p:nvPr/>
          </p:nvSpPr>
          <p:spPr>
            <a:xfrm>
              <a:off x="3260775" y="3270175"/>
              <a:ext cx="9150" cy="8450"/>
            </a:xfrm>
            <a:custGeom>
              <a:avLst/>
              <a:gdLst/>
              <a:ahLst/>
              <a:cxnLst/>
              <a:rect l="l" t="t" r="r" b="b"/>
              <a:pathLst>
                <a:path w="366" h="338" extrusionOk="0">
                  <a:moveTo>
                    <a:pt x="169" y="1"/>
                  </a:moveTo>
                  <a:cubicBezTo>
                    <a:pt x="84" y="1"/>
                    <a:pt x="0" y="85"/>
                    <a:pt x="0" y="169"/>
                  </a:cubicBezTo>
                  <a:cubicBezTo>
                    <a:pt x="28" y="254"/>
                    <a:pt x="112" y="338"/>
                    <a:pt x="197" y="338"/>
                  </a:cubicBezTo>
                  <a:cubicBezTo>
                    <a:pt x="281" y="310"/>
                    <a:pt x="365" y="226"/>
                    <a:pt x="365" y="141"/>
                  </a:cubicBezTo>
                  <a:cubicBezTo>
                    <a:pt x="337" y="57"/>
                    <a:pt x="253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3"/>
            <p:cNvSpPr/>
            <p:nvPr/>
          </p:nvSpPr>
          <p:spPr>
            <a:xfrm>
              <a:off x="3248125" y="3284800"/>
              <a:ext cx="8450" cy="4350"/>
            </a:xfrm>
            <a:custGeom>
              <a:avLst/>
              <a:gdLst/>
              <a:ahLst/>
              <a:cxnLst/>
              <a:rect l="l" t="t" r="r" b="b"/>
              <a:pathLst>
                <a:path w="338" h="174" extrusionOk="0">
                  <a:moveTo>
                    <a:pt x="203" y="0"/>
                  </a:moveTo>
                  <a:cubicBezTo>
                    <a:pt x="192" y="0"/>
                    <a:pt x="180" y="2"/>
                    <a:pt x="169" y="6"/>
                  </a:cubicBezTo>
                  <a:cubicBezTo>
                    <a:pt x="57" y="6"/>
                    <a:pt x="1" y="90"/>
                    <a:pt x="1" y="174"/>
                  </a:cubicBezTo>
                  <a:lnTo>
                    <a:pt x="338" y="146"/>
                  </a:lnTo>
                  <a:cubicBezTo>
                    <a:pt x="338" y="73"/>
                    <a:pt x="274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3220050" y="3287025"/>
              <a:ext cx="9150" cy="4950"/>
            </a:xfrm>
            <a:custGeom>
              <a:avLst/>
              <a:gdLst/>
              <a:ahLst/>
              <a:cxnLst/>
              <a:rect l="l" t="t" r="r" b="b"/>
              <a:pathLst>
                <a:path w="366" h="198" extrusionOk="0">
                  <a:moveTo>
                    <a:pt x="169" y="1"/>
                  </a:moveTo>
                  <a:cubicBezTo>
                    <a:pt x="85" y="1"/>
                    <a:pt x="1" y="85"/>
                    <a:pt x="29" y="197"/>
                  </a:cubicBezTo>
                  <a:lnTo>
                    <a:pt x="366" y="169"/>
                  </a:lnTo>
                  <a:cubicBezTo>
                    <a:pt x="366" y="57"/>
                    <a:pt x="281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3232700" y="3272300"/>
              <a:ext cx="9150" cy="8450"/>
            </a:xfrm>
            <a:custGeom>
              <a:avLst/>
              <a:gdLst/>
              <a:ahLst/>
              <a:cxnLst/>
              <a:rect l="l" t="t" r="r" b="b"/>
              <a:pathLst>
                <a:path w="366" h="338" extrusionOk="0">
                  <a:moveTo>
                    <a:pt x="169" y="0"/>
                  </a:moveTo>
                  <a:cubicBezTo>
                    <a:pt x="84" y="0"/>
                    <a:pt x="0" y="84"/>
                    <a:pt x="28" y="197"/>
                  </a:cubicBezTo>
                  <a:cubicBezTo>
                    <a:pt x="28" y="281"/>
                    <a:pt x="112" y="337"/>
                    <a:pt x="197" y="337"/>
                  </a:cubicBezTo>
                  <a:cubicBezTo>
                    <a:pt x="309" y="337"/>
                    <a:pt x="365" y="253"/>
                    <a:pt x="365" y="169"/>
                  </a:cubicBezTo>
                  <a:cubicBezTo>
                    <a:pt x="365" y="56"/>
                    <a:pt x="281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3204625" y="3274400"/>
              <a:ext cx="9150" cy="8575"/>
            </a:xfrm>
            <a:custGeom>
              <a:avLst/>
              <a:gdLst/>
              <a:ahLst/>
              <a:cxnLst/>
              <a:rect l="l" t="t" r="r" b="b"/>
              <a:pathLst>
                <a:path w="366" h="343" extrusionOk="0">
                  <a:moveTo>
                    <a:pt x="169" y="0"/>
                  </a:moveTo>
                  <a:cubicBezTo>
                    <a:pt x="84" y="28"/>
                    <a:pt x="0" y="85"/>
                    <a:pt x="28" y="197"/>
                  </a:cubicBezTo>
                  <a:cubicBezTo>
                    <a:pt x="28" y="270"/>
                    <a:pt x="91" y="343"/>
                    <a:pt x="163" y="343"/>
                  </a:cubicBezTo>
                  <a:cubicBezTo>
                    <a:pt x="174" y="343"/>
                    <a:pt x="185" y="341"/>
                    <a:pt x="197" y="337"/>
                  </a:cubicBezTo>
                  <a:cubicBezTo>
                    <a:pt x="309" y="337"/>
                    <a:pt x="365" y="253"/>
                    <a:pt x="365" y="169"/>
                  </a:cubicBezTo>
                  <a:cubicBezTo>
                    <a:pt x="365" y="57"/>
                    <a:pt x="281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3"/>
            <p:cNvSpPr/>
            <p:nvPr/>
          </p:nvSpPr>
          <p:spPr>
            <a:xfrm>
              <a:off x="3177250" y="3276500"/>
              <a:ext cx="8450" cy="9150"/>
            </a:xfrm>
            <a:custGeom>
              <a:avLst/>
              <a:gdLst/>
              <a:ahLst/>
              <a:cxnLst/>
              <a:rect l="l" t="t" r="r" b="b"/>
              <a:pathLst>
                <a:path w="338" h="366" extrusionOk="0">
                  <a:moveTo>
                    <a:pt x="169" y="1"/>
                  </a:moveTo>
                  <a:cubicBezTo>
                    <a:pt x="56" y="29"/>
                    <a:pt x="0" y="113"/>
                    <a:pt x="0" y="197"/>
                  </a:cubicBezTo>
                  <a:cubicBezTo>
                    <a:pt x="0" y="309"/>
                    <a:pt x="84" y="366"/>
                    <a:pt x="197" y="366"/>
                  </a:cubicBezTo>
                  <a:cubicBezTo>
                    <a:pt x="281" y="366"/>
                    <a:pt x="337" y="281"/>
                    <a:pt x="337" y="169"/>
                  </a:cubicBezTo>
                  <a:cubicBezTo>
                    <a:pt x="337" y="85"/>
                    <a:pt x="253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3"/>
            <p:cNvSpPr/>
            <p:nvPr/>
          </p:nvSpPr>
          <p:spPr>
            <a:xfrm>
              <a:off x="3192675" y="3289700"/>
              <a:ext cx="8450" cy="4375"/>
            </a:xfrm>
            <a:custGeom>
              <a:avLst/>
              <a:gdLst/>
              <a:ahLst/>
              <a:cxnLst/>
              <a:rect l="l" t="t" r="r" b="b"/>
              <a:pathLst>
                <a:path w="338" h="175" extrusionOk="0">
                  <a:moveTo>
                    <a:pt x="203" y="1"/>
                  </a:moveTo>
                  <a:cubicBezTo>
                    <a:pt x="192" y="1"/>
                    <a:pt x="181" y="2"/>
                    <a:pt x="169" y="6"/>
                  </a:cubicBezTo>
                  <a:cubicBezTo>
                    <a:pt x="57" y="6"/>
                    <a:pt x="1" y="90"/>
                    <a:pt x="1" y="175"/>
                  </a:cubicBezTo>
                  <a:lnTo>
                    <a:pt x="338" y="146"/>
                  </a:lnTo>
                  <a:cubicBezTo>
                    <a:pt x="338" y="73"/>
                    <a:pt x="27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3"/>
            <p:cNvSpPr/>
            <p:nvPr/>
          </p:nvSpPr>
          <p:spPr>
            <a:xfrm>
              <a:off x="3190575" y="3265975"/>
              <a:ext cx="8450" cy="4225"/>
            </a:xfrm>
            <a:custGeom>
              <a:avLst/>
              <a:gdLst/>
              <a:ahLst/>
              <a:cxnLst/>
              <a:rect l="l" t="t" r="r" b="b"/>
              <a:pathLst>
                <a:path w="338" h="169" extrusionOk="0">
                  <a:moveTo>
                    <a:pt x="337" y="1"/>
                  </a:moveTo>
                  <a:lnTo>
                    <a:pt x="1" y="29"/>
                  </a:lnTo>
                  <a:cubicBezTo>
                    <a:pt x="1" y="113"/>
                    <a:pt x="85" y="169"/>
                    <a:pt x="169" y="169"/>
                  </a:cubicBezTo>
                  <a:cubicBezTo>
                    <a:pt x="281" y="169"/>
                    <a:pt x="337" y="85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3"/>
            <p:cNvSpPr/>
            <p:nvPr/>
          </p:nvSpPr>
          <p:spPr>
            <a:xfrm>
              <a:off x="3217950" y="3263875"/>
              <a:ext cx="9150" cy="4375"/>
            </a:xfrm>
            <a:custGeom>
              <a:avLst/>
              <a:gdLst/>
              <a:ahLst/>
              <a:cxnLst/>
              <a:rect l="l" t="t" r="r" b="b"/>
              <a:pathLst>
                <a:path w="366" h="175" extrusionOk="0">
                  <a:moveTo>
                    <a:pt x="365" y="0"/>
                  </a:moveTo>
                  <a:lnTo>
                    <a:pt x="1" y="28"/>
                  </a:lnTo>
                  <a:cubicBezTo>
                    <a:pt x="25" y="101"/>
                    <a:pt x="70" y="174"/>
                    <a:pt x="155" y="174"/>
                  </a:cubicBezTo>
                  <a:cubicBezTo>
                    <a:pt x="168" y="174"/>
                    <a:pt x="182" y="172"/>
                    <a:pt x="197" y="169"/>
                  </a:cubicBezTo>
                  <a:cubicBezTo>
                    <a:pt x="281" y="169"/>
                    <a:pt x="365" y="85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3"/>
            <p:cNvSpPr/>
            <p:nvPr/>
          </p:nvSpPr>
          <p:spPr>
            <a:xfrm>
              <a:off x="3246025" y="3261775"/>
              <a:ext cx="8450" cy="4375"/>
            </a:xfrm>
            <a:custGeom>
              <a:avLst/>
              <a:gdLst/>
              <a:ahLst/>
              <a:cxnLst/>
              <a:rect l="l" t="t" r="r" b="b"/>
              <a:pathLst>
                <a:path w="338" h="175" extrusionOk="0">
                  <a:moveTo>
                    <a:pt x="337" y="0"/>
                  </a:moveTo>
                  <a:lnTo>
                    <a:pt x="0" y="28"/>
                  </a:lnTo>
                  <a:cubicBezTo>
                    <a:pt x="0" y="101"/>
                    <a:pt x="64" y="174"/>
                    <a:pt x="135" y="174"/>
                  </a:cubicBezTo>
                  <a:cubicBezTo>
                    <a:pt x="146" y="174"/>
                    <a:pt x="158" y="172"/>
                    <a:pt x="169" y="169"/>
                  </a:cubicBezTo>
                  <a:cubicBezTo>
                    <a:pt x="281" y="169"/>
                    <a:pt x="337" y="84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3"/>
            <p:cNvSpPr/>
            <p:nvPr/>
          </p:nvSpPr>
          <p:spPr>
            <a:xfrm>
              <a:off x="3263575" y="3296150"/>
              <a:ext cx="9150" cy="8450"/>
            </a:xfrm>
            <a:custGeom>
              <a:avLst/>
              <a:gdLst/>
              <a:ahLst/>
              <a:cxnLst/>
              <a:rect l="l" t="t" r="r" b="b"/>
              <a:pathLst>
                <a:path w="366" h="338" extrusionOk="0">
                  <a:moveTo>
                    <a:pt x="141" y="1"/>
                  </a:moveTo>
                  <a:cubicBezTo>
                    <a:pt x="57" y="29"/>
                    <a:pt x="0" y="85"/>
                    <a:pt x="0" y="197"/>
                  </a:cubicBezTo>
                  <a:cubicBezTo>
                    <a:pt x="0" y="281"/>
                    <a:pt x="85" y="338"/>
                    <a:pt x="197" y="338"/>
                  </a:cubicBezTo>
                  <a:cubicBezTo>
                    <a:pt x="281" y="310"/>
                    <a:pt x="365" y="225"/>
                    <a:pt x="337" y="141"/>
                  </a:cubicBezTo>
                  <a:cubicBezTo>
                    <a:pt x="337" y="57"/>
                    <a:pt x="253" y="1"/>
                    <a:pt x="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3"/>
            <p:cNvSpPr/>
            <p:nvPr/>
          </p:nvSpPr>
          <p:spPr>
            <a:xfrm>
              <a:off x="3250950" y="3310900"/>
              <a:ext cx="8425" cy="4925"/>
            </a:xfrm>
            <a:custGeom>
              <a:avLst/>
              <a:gdLst/>
              <a:ahLst/>
              <a:cxnLst/>
              <a:rect l="l" t="t" r="r" b="b"/>
              <a:pathLst>
                <a:path w="337" h="197" extrusionOk="0">
                  <a:moveTo>
                    <a:pt x="168" y="0"/>
                  </a:moveTo>
                  <a:cubicBezTo>
                    <a:pt x="56" y="0"/>
                    <a:pt x="0" y="85"/>
                    <a:pt x="0" y="197"/>
                  </a:cubicBezTo>
                  <a:lnTo>
                    <a:pt x="337" y="141"/>
                  </a:lnTo>
                  <a:cubicBezTo>
                    <a:pt x="337" y="56"/>
                    <a:pt x="253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3"/>
            <p:cNvSpPr/>
            <p:nvPr/>
          </p:nvSpPr>
          <p:spPr>
            <a:xfrm>
              <a:off x="3222875" y="3314400"/>
              <a:ext cx="9125" cy="4950"/>
            </a:xfrm>
            <a:custGeom>
              <a:avLst/>
              <a:gdLst/>
              <a:ahLst/>
              <a:cxnLst/>
              <a:rect l="l" t="t" r="r" b="b"/>
              <a:pathLst>
                <a:path w="365" h="198" extrusionOk="0">
                  <a:moveTo>
                    <a:pt x="168" y="1"/>
                  </a:moveTo>
                  <a:cubicBezTo>
                    <a:pt x="84" y="1"/>
                    <a:pt x="0" y="85"/>
                    <a:pt x="28" y="197"/>
                  </a:cubicBezTo>
                  <a:lnTo>
                    <a:pt x="365" y="141"/>
                  </a:lnTo>
                  <a:cubicBezTo>
                    <a:pt x="365" y="57"/>
                    <a:pt x="281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3"/>
            <p:cNvSpPr/>
            <p:nvPr/>
          </p:nvSpPr>
          <p:spPr>
            <a:xfrm>
              <a:off x="3235500" y="3298975"/>
              <a:ext cx="9150" cy="8575"/>
            </a:xfrm>
            <a:custGeom>
              <a:avLst/>
              <a:gdLst/>
              <a:ahLst/>
              <a:cxnLst/>
              <a:rect l="l" t="t" r="r" b="b"/>
              <a:pathLst>
                <a:path w="366" h="343" extrusionOk="0">
                  <a:moveTo>
                    <a:pt x="169" y="0"/>
                  </a:moveTo>
                  <a:cubicBezTo>
                    <a:pt x="57" y="28"/>
                    <a:pt x="0" y="112"/>
                    <a:pt x="0" y="197"/>
                  </a:cubicBezTo>
                  <a:cubicBezTo>
                    <a:pt x="25" y="269"/>
                    <a:pt x="91" y="342"/>
                    <a:pt x="163" y="342"/>
                  </a:cubicBezTo>
                  <a:cubicBezTo>
                    <a:pt x="174" y="342"/>
                    <a:pt x="186" y="341"/>
                    <a:pt x="197" y="337"/>
                  </a:cubicBezTo>
                  <a:cubicBezTo>
                    <a:pt x="281" y="337"/>
                    <a:pt x="365" y="253"/>
                    <a:pt x="337" y="168"/>
                  </a:cubicBezTo>
                  <a:cubicBezTo>
                    <a:pt x="337" y="56"/>
                    <a:pt x="253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3"/>
            <p:cNvSpPr/>
            <p:nvPr/>
          </p:nvSpPr>
          <p:spPr>
            <a:xfrm>
              <a:off x="3207425" y="3302325"/>
              <a:ext cx="9150" cy="8600"/>
            </a:xfrm>
            <a:custGeom>
              <a:avLst/>
              <a:gdLst/>
              <a:ahLst/>
              <a:cxnLst/>
              <a:rect l="l" t="t" r="r" b="b"/>
              <a:pathLst>
                <a:path w="366" h="344" extrusionOk="0">
                  <a:moveTo>
                    <a:pt x="203" y="1"/>
                  </a:moveTo>
                  <a:cubicBezTo>
                    <a:pt x="191" y="1"/>
                    <a:pt x="180" y="3"/>
                    <a:pt x="169" y="6"/>
                  </a:cubicBezTo>
                  <a:cubicBezTo>
                    <a:pt x="85" y="6"/>
                    <a:pt x="0" y="91"/>
                    <a:pt x="0" y="175"/>
                  </a:cubicBezTo>
                  <a:cubicBezTo>
                    <a:pt x="28" y="287"/>
                    <a:pt x="113" y="343"/>
                    <a:pt x="197" y="343"/>
                  </a:cubicBezTo>
                  <a:cubicBezTo>
                    <a:pt x="309" y="315"/>
                    <a:pt x="365" y="231"/>
                    <a:pt x="365" y="147"/>
                  </a:cubicBezTo>
                  <a:cubicBezTo>
                    <a:pt x="341" y="74"/>
                    <a:pt x="27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3"/>
            <p:cNvSpPr/>
            <p:nvPr/>
          </p:nvSpPr>
          <p:spPr>
            <a:xfrm>
              <a:off x="3179350" y="3305275"/>
              <a:ext cx="9150" cy="8600"/>
            </a:xfrm>
            <a:custGeom>
              <a:avLst/>
              <a:gdLst/>
              <a:ahLst/>
              <a:cxnLst/>
              <a:rect l="l" t="t" r="r" b="b"/>
              <a:pathLst>
                <a:path w="366" h="344" extrusionOk="0">
                  <a:moveTo>
                    <a:pt x="169" y="1"/>
                  </a:moveTo>
                  <a:cubicBezTo>
                    <a:pt x="85" y="1"/>
                    <a:pt x="0" y="85"/>
                    <a:pt x="28" y="197"/>
                  </a:cubicBezTo>
                  <a:cubicBezTo>
                    <a:pt x="28" y="270"/>
                    <a:pt x="92" y="343"/>
                    <a:pt x="182" y="343"/>
                  </a:cubicBezTo>
                  <a:cubicBezTo>
                    <a:pt x="195" y="343"/>
                    <a:pt x="210" y="341"/>
                    <a:pt x="225" y="338"/>
                  </a:cubicBezTo>
                  <a:cubicBezTo>
                    <a:pt x="309" y="338"/>
                    <a:pt x="365" y="253"/>
                    <a:pt x="365" y="141"/>
                  </a:cubicBezTo>
                  <a:cubicBezTo>
                    <a:pt x="365" y="57"/>
                    <a:pt x="281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3"/>
            <p:cNvSpPr/>
            <p:nvPr/>
          </p:nvSpPr>
          <p:spPr>
            <a:xfrm>
              <a:off x="3195500" y="3317775"/>
              <a:ext cx="9150" cy="5075"/>
            </a:xfrm>
            <a:custGeom>
              <a:avLst/>
              <a:gdLst/>
              <a:ahLst/>
              <a:cxnLst/>
              <a:rect l="l" t="t" r="r" b="b"/>
              <a:pathLst>
                <a:path w="366" h="203" extrusionOk="0">
                  <a:moveTo>
                    <a:pt x="202" y="1"/>
                  </a:moveTo>
                  <a:cubicBezTo>
                    <a:pt x="191" y="1"/>
                    <a:pt x="180" y="2"/>
                    <a:pt x="169" y="6"/>
                  </a:cubicBezTo>
                  <a:cubicBezTo>
                    <a:pt x="84" y="6"/>
                    <a:pt x="0" y="90"/>
                    <a:pt x="28" y="203"/>
                  </a:cubicBezTo>
                  <a:lnTo>
                    <a:pt x="365" y="146"/>
                  </a:lnTo>
                  <a:cubicBezTo>
                    <a:pt x="341" y="73"/>
                    <a:pt x="274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3"/>
            <p:cNvSpPr/>
            <p:nvPr/>
          </p:nvSpPr>
          <p:spPr>
            <a:xfrm>
              <a:off x="3192675" y="3293350"/>
              <a:ext cx="9150" cy="4925"/>
            </a:xfrm>
            <a:custGeom>
              <a:avLst/>
              <a:gdLst/>
              <a:ahLst/>
              <a:cxnLst/>
              <a:rect l="l" t="t" r="r" b="b"/>
              <a:pathLst>
                <a:path w="366" h="197" extrusionOk="0">
                  <a:moveTo>
                    <a:pt x="338" y="0"/>
                  </a:moveTo>
                  <a:lnTo>
                    <a:pt x="1" y="29"/>
                  </a:lnTo>
                  <a:cubicBezTo>
                    <a:pt x="1" y="141"/>
                    <a:pt x="85" y="197"/>
                    <a:pt x="197" y="197"/>
                  </a:cubicBezTo>
                  <a:cubicBezTo>
                    <a:pt x="282" y="197"/>
                    <a:pt x="366" y="113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3"/>
            <p:cNvSpPr/>
            <p:nvPr/>
          </p:nvSpPr>
          <p:spPr>
            <a:xfrm>
              <a:off x="3220750" y="3291250"/>
              <a:ext cx="8450" cy="4225"/>
            </a:xfrm>
            <a:custGeom>
              <a:avLst/>
              <a:gdLst/>
              <a:ahLst/>
              <a:cxnLst/>
              <a:rect l="l" t="t" r="r" b="b"/>
              <a:pathLst>
                <a:path w="338" h="169" extrusionOk="0">
                  <a:moveTo>
                    <a:pt x="338" y="0"/>
                  </a:moveTo>
                  <a:lnTo>
                    <a:pt x="1" y="28"/>
                  </a:lnTo>
                  <a:cubicBezTo>
                    <a:pt x="1" y="113"/>
                    <a:pt x="85" y="169"/>
                    <a:pt x="169" y="169"/>
                  </a:cubicBezTo>
                  <a:cubicBezTo>
                    <a:pt x="282" y="169"/>
                    <a:pt x="338" y="84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3"/>
            <p:cNvSpPr/>
            <p:nvPr/>
          </p:nvSpPr>
          <p:spPr>
            <a:xfrm>
              <a:off x="3248125" y="3288425"/>
              <a:ext cx="9150" cy="4375"/>
            </a:xfrm>
            <a:custGeom>
              <a:avLst/>
              <a:gdLst/>
              <a:ahLst/>
              <a:cxnLst/>
              <a:rect l="l" t="t" r="r" b="b"/>
              <a:pathLst>
                <a:path w="366" h="175" extrusionOk="0">
                  <a:moveTo>
                    <a:pt x="338" y="1"/>
                  </a:moveTo>
                  <a:lnTo>
                    <a:pt x="1" y="29"/>
                  </a:lnTo>
                  <a:cubicBezTo>
                    <a:pt x="1" y="102"/>
                    <a:pt x="64" y="175"/>
                    <a:pt x="154" y="175"/>
                  </a:cubicBezTo>
                  <a:cubicBezTo>
                    <a:pt x="168" y="175"/>
                    <a:pt x="182" y="173"/>
                    <a:pt x="197" y="169"/>
                  </a:cubicBezTo>
                  <a:cubicBezTo>
                    <a:pt x="281" y="169"/>
                    <a:pt x="366" y="85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3"/>
            <p:cNvSpPr/>
            <p:nvPr/>
          </p:nvSpPr>
          <p:spPr>
            <a:xfrm>
              <a:off x="3266375" y="3321950"/>
              <a:ext cx="9150" cy="7925"/>
            </a:xfrm>
            <a:custGeom>
              <a:avLst/>
              <a:gdLst/>
              <a:ahLst/>
              <a:cxnLst/>
              <a:rect l="l" t="t" r="r" b="b"/>
              <a:pathLst>
                <a:path w="366" h="317" extrusionOk="0">
                  <a:moveTo>
                    <a:pt x="214" y="0"/>
                  </a:moveTo>
                  <a:cubicBezTo>
                    <a:pt x="199" y="0"/>
                    <a:pt x="184" y="3"/>
                    <a:pt x="169" y="7"/>
                  </a:cubicBezTo>
                  <a:cubicBezTo>
                    <a:pt x="85" y="7"/>
                    <a:pt x="1" y="92"/>
                    <a:pt x="29" y="176"/>
                  </a:cubicBezTo>
                  <a:cubicBezTo>
                    <a:pt x="29" y="260"/>
                    <a:pt x="113" y="316"/>
                    <a:pt x="225" y="316"/>
                  </a:cubicBezTo>
                  <a:cubicBezTo>
                    <a:pt x="309" y="288"/>
                    <a:pt x="366" y="204"/>
                    <a:pt x="366" y="120"/>
                  </a:cubicBezTo>
                  <a:cubicBezTo>
                    <a:pt x="343" y="50"/>
                    <a:pt x="281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3"/>
            <p:cNvSpPr/>
            <p:nvPr/>
          </p:nvSpPr>
          <p:spPr>
            <a:xfrm>
              <a:off x="3254450" y="3336725"/>
              <a:ext cx="9150" cy="5075"/>
            </a:xfrm>
            <a:custGeom>
              <a:avLst/>
              <a:gdLst/>
              <a:ahLst/>
              <a:cxnLst/>
              <a:rect l="l" t="t" r="r" b="b"/>
              <a:pathLst>
                <a:path w="366" h="203" extrusionOk="0">
                  <a:moveTo>
                    <a:pt x="203" y="1"/>
                  </a:moveTo>
                  <a:cubicBezTo>
                    <a:pt x="191" y="1"/>
                    <a:pt x="180" y="2"/>
                    <a:pt x="169" y="6"/>
                  </a:cubicBezTo>
                  <a:cubicBezTo>
                    <a:pt x="85" y="34"/>
                    <a:pt x="0" y="118"/>
                    <a:pt x="28" y="203"/>
                  </a:cubicBezTo>
                  <a:lnTo>
                    <a:pt x="365" y="146"/>
                  </a:lnTo>
                  <a:cubicBezTo>
                    <a:pt x="341" y="74"/>
                    <a:pt x="27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3"/>
            <p:cNvSpPr/>
            <p:nvPr/>
          </p:nvSpPr>
          <p:spPr>
            <a:xfrm>
              <a:off x="3227075" y="3341600"/>
              <a:ext cx="9150" cy="4425"/>
            </a:xfrm>
            <a:custGeom>
              <a:avLst/>
              <a:gdLst/>
              <a:ahLst/>
              <a:cxnLst/>
              <a:rect l="l" t="t" r="r" b="b"/>
              <a:pathLst>
                <a:path w="366" h="177" extrusionOk="0">
                  <a:moveTo>
                    <a:pt x="213" y="0"/>
                  </a:moveTo>
                  <a:cubicBezTo>
                    <a:pt x="199" y="0"/>
                    <a:pt x="184" y="3"/>
                    <a:pt x="169" y="8"/>
                  </a:cubicBezTo>
                  <a:cubicBezTo>
                    <a:pt x="57" y="8"/>
                    <a:pt x="0" y="92"/>
                    <a:pt x="29" y="176"/>
                  </a:cubicBezTo>
                  <a:lnTo>
                    <a:pt x="365" y="120"/>
                  </a:lnTo>
                  <a:cubicBezTo>
                    <a:pt x="342" y="51"/>
                    <a:pt x="281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3"/>
            <p:cNvSpPr/>
            <p:nvPr/>
          </p:nvSpPr>
          <p:spPr>
            <a:xfrm>
              <a:off x="3239000" y="3325625"/>
              <a:ext cx="9150" cy="8600"/>
            </a:xfrm>
            <a:custGeom>
              <a:avLst/>
              <a:gdLst/>
              <a:ahLst/>
              <a:cxnLst/>
              <a:rect l="l" t="t" r="r" b="b"/>
              <a:pathLst>
                <a:path w="366" h="344" extrusionOk="0">
                  <a:moveTo>
                    <a:pt x="141" y="1"/>
                  </a:moveTo>
                  <a:cubicBezTo>
                    <a:pt x="57" y="29"/>
                    <a:pt x="1" y="113"/>
                    <a:pt x="1" y="197"/>
                  </a:cubicBezTo>
                  <a:cubicBezTo>
                    <a:pt x="25" y="270"/>
                    <a:pt x="91" y="343"/>
                    <a:pt x="164" y="343"/>
                  </a:cubicBezTo>
                  <a:cubicBezTo>
                    <a:pt x="175" y="343"/>
                    <a:pt x="186" y="342"/>
                    <a:pt x="197" y="338"/>
                  </a:cubicBezTo>
                  <a:cubicBezTo>
                    <a:pt x="310" y="310"/>
                    <a:pt x="366" y="225"/>
                    <a:pt x="338" y="141"/>
                  </a:cubicBezTo>
                  <a:cubicBezTo>
                    <a:pt x="338" y="57"/>
                    <a:pt x="253" y="1"/>
                    <a:pt x="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3"/>
            <p:cNvSpPr/>
            <p:nvPr/>
          </p:nvSpPr>
          <p:spPr>
            <a:xfrm>
              <a:off x="3210925" y="3329850"/>
              <a:ext cx="9150" cy="8575"/>
            </a:xfrm>
            <a:custGeom>
              <a:avLst/>
              <a:gdLst/>
              <a:ahLst/>
              <a:cxnLst/>
              <a:rect l="l" t="t" r="r" b="b"/>
              <a:pathLst>
                <a:path w="366" h="343" extrusionOk="0">
                  <a:moveTo>
                    <a:pt x="169" y="0"/>
                  </a:moveTo>
                  <a:cubicBezTo>
                    <a:pt x="57" y="28"/>
                    <a:pt x="1" y="113"/>
                    <a:pt x="29" y="197"/>
                  </a:cubicBezTo>
                  <a:cubicBezTo>
                    <a:pt x="29" y="270"/>
                    <a:pt x="92" y="343"/>
                    <a:pt x="182" y="343"/>
                  </a:cubicBezTo>
                  <a:cubicBezTo>
                    <a:pt x="196" y="343"/>
                    <a:pt x="210" y="341"/>
                    <a:pt x="225" y="337"/>
                  </a:cubicBezTo>
                  <a:cubicBezTo>
                    <a:pt x="310" y="337"/>
                    <a:pt x="366" y="253"/>
                    <a:pt x="366" y="141"/>
                  </a:cubicBezTo>
                  <a:cubicBezTo>
                    <a:pt x="338" y="56"/>
                    <a:pt x="253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3"/>
            <p:cNvSpPr/>
            <p:nvPr/>
          </p:nvSpPr>
          <p:spPr>
            <a:xfrm>
              <a:off x="3183550" y="3333925"/>
              <a:ext cx="9150" cy="8750"/>
            </a:xfrm>
            <a:custGeom>
              <a:avLst/>
              <a:gdLst/>
              <a:ahLst/>
              <a:cxnLst/>
              <a:rect l="l" t="t" r="r" b="b"/>
              <a:pathLst>
                <a:path w="366" h="350" extrusionOk="0">
                  <a:moveTo>
                    <a:pt x="185" y="0"/>
                  </a:moveTo>
                  <a:cubicBezTo>
                    <a:pt x="171" y="0"/>
                    <a:pt x="156" y="2"/>
                    <a:pt x="141" y="6"/>
                  </a:cubicBezTo>
                  <a:cubicBezTo>
                    <a:pt x="57" y="6"/>
                    <a:pt x="1" y="90"/>
                    <a:pt x="1" y="202"/>
                  </a:cubicBezTo>
                  <a:cubicBezTo>
                    <a:pt x="24" y="295"/>
                    <a:pt x="86" y="350"/>
                    <a:pt x="154" y="350"/>
                  </a:cubicBezTo>
                  <a:cubicBezTo>
                    <a:pt x="168" y="350"/>
                    <a:pt x="183" y="347"/>
                    <a:pt x="197" y="343"/>
                  </a:cubicBezTo>
                  <a:cubicBezTo>
                    <a:pt x="310" y="343"/>
                    <a:pt x="366" y="258"/>
                    <a:pt x="338" y="146"/>
                  </a:cubicBezTo>
                  <a:cubicBezTo>
                    <a:pt x="338" y="73"/>
                    <a:pt x="275" y="0"/>
                    <a:pt x="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3"/>
            <p:cNvSpPr/>
            <p:nvPr/>
          </p:nvSpPr>
          <p:spPr>
            <a:xfrm>
              <a:off x="3199700" y="3345850"/>
              <a:ext cx="9150" cy="5075"/>
            </a:xfrm>
            <a:custGeom>
              <a:avLst/>
              <a:gdLst/>
              <a:ahLst/>
              <a:cxnLst/>
              <a:rect l="l" t="t" r="r" b="b"/>
              <a:pathLst>
                <a:path w="366" h="203" extrusionOk="0">
                  <a:moveTo>
                    <a:pt x="203" y="1"/>
                  </a:moveTo>
                  <a:cubicBezTo>
                    <a:pt x="192" y="1"/>
                    <a:pt x="180" y="2"/>
                    <a:pt x="169" y="6"/>
                  </a:cubicBezTo>
                  <a:cubicBezTo>
                    <a:pt x="57" y="34"/>
                    <a:pt x="1" y="118"/>
                    <a:pt x="29" y="203"/>
                  </a:cubicBezTo>
                  <a:lnTo>
                    <a:pt x="366" y="146"/>
                  </a:lnTo>
                  <a:cubicBezTo>
                    <a:pt x="341" y="73"/>
                    <a:pt x="27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3"/>
            <p:cNvSpPr/>
            <p:nvPr/>
          </p:nvSpPr>
          <p:spPr>
            <a:xfrm>
              <a:off x="3196200" y="3321425"/>
              <a:ext cx="8450" cy="5075"/>
            </a:xfrm>
            <a:custGeom>
              <a:avLst/>
              <a:gdLst/>
              <a:ahLst/>
              <a:cxnLst/>
              <a:rect l="l" t="t" r="r" b="b"/>
              <a:pathLst>
                <a:path w="338" h="203" extrusionOk="0">
                  <a:moveTo>
                    <a:pt x="337" y="0"/>
                  </a:moveTo>
                  <a:lnTo>
                    <a:pt x="0" y="57"/>
                  </a:lnTo>
                  <a:cubicBezTo>
                    <a:pt x="0" y="130"/>
                    <a:pt x="63" y="202"/>
                    <a:pt x="153" y="202"/>
                  </a:cubicBezTo>
                  <a:cubicBezTo>
                    <a:pt x="167" y="202"/>
                    <a:pt x="182" y="201"/>
                    <a:pt x="197" y="197"/>
                  </a:cubicBezTo>
                  <a:cubicBezTo>
                    <a:pt x="281" y="197"/>
                    <a:pt x="337" y="113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3"/>
            <p:cNvSpPr/>
            <p:nvPr/>
          </p:nvSpPr>
          <p:spPr>
            <a:xfrm>
              <a:off x="3223575" y="3317925"/>
              <a:ext cx="8425" cy="4925"/>
            </a:xfrm>
            <a:custGeom>
              <a:avLst/>
              <a:gdLst/>
              <a:ahLst/>
              <a:cxnLst/>
              <a:rect l="l" t="t" r="r" b="b"/>
              <a:pathLst>
                <a:path w="337" h="197" extrusionOk="0">
                  <a:moveTo>
                    <a:pt x="337" y="0"/>
                  </a:moveTo>
                  <a:lnTo>
                    <a:pt x="0" y="56"/>
                  </a:lnTo>
                  <a:cubicBezTo>
                    <a:pt x="0" y="140"/>
                    <a:pt x="84" y="197"/>
                    <a:pt x="197" y="197"/>
                  </a:cubicBezTo>
                  <a:cubicBezTo>
                    <a:pt x="281" y="168"/>
                    <a:pt x="337" y="84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3"/>
            <p:cNvSpPr/>
            <p:nvPr/>
          </p:nvSpPr>
          <p:spPr>
            <a:xfrm>
              <a:off x="3250950" y="3314400"/>
              <a:ext cx="9125" cy="4950"/>
            </a:xfrm>
            <a:custGeom>
              <a:avLst/>
              <a:gdLst/>
              <a:ahLst/>
              <a:cxnLst/>
              <a:rect l="l" t="t" r="r" b="b"/>
              <a:pathLst>
                <a:path w="365" h="198" extrusionOk="0">
                  <a:moveTo>
                    <a:pt x="337" y="1"/>
                  </a:moveTo>
                  <a:lnTo>
                    <a:pt x="0" y="57"/>
                  </a:lnTo>
                  <a:cubicBezTo>
                    <a:pt x="28" y="141"/>
                    <a:pt x="112" y="197"/>
                    <a:pt x="197" y="197"/>
                  </a:cubicBezTo>
                  <a:cubicBezTo>
                    <a:pt x="281" y="169"/>
                    <a:pt x="365" y="85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3"/>
            <p:cNvSpPr/>
            <p:nvPr/>
          </p:nvSpPr>
          <p:spPr>
            <a:xfrm>
              <a:off x="3270600" y="3346700"/>
              <a:ext cx="9850" cy="7925"/>
            </a:xfrm>
            <a:custGeom>
              <a:avLst/>
              <a:gdLst/>
              <a:ahLst/>
              <a:cxnLst/>
              <a:rect l="l" t="t" r="r" b="b"/>
              <a:pathLst>
                <a:path w="394" h="317" extrusionOk="0">
                  <a:moveTo>
                    <a:pt x="169" y="0"/>
                  </a:moveTo>
                  <a:cubicBezTo>
                    <a:pt x="84" y="28"/>
                    <a:pt x="0" y="112"/>
                    <a:pt x="28" y="197"/>
                  </a:cubicBezTo>
                  <a:cubicBezTo>
                    <a:pt x="28" y="266"/>
                    <a:pt x="104" y="316"/>
                    <a:pt x="178" y="316"/>
                  </a:cubicBezTo>
                  <a:cubicBezTo>
                    <a:pt x="194" y="316"/>
                    <a:pt x="210" y="314"/>
                    <a:pt x="225" y="309"/>
                  </a:cubicBezTo>
                  <a:cubicBezTo>
                    <a:pt x="309" y="309"/>
                    <a:pt x="393" y="225"/>
                    <a:pt x="365" y="140"/>
                  </a:cubicBezTo>
                  <a:cubicBezTo>
                    <a:pt x="337" y="56"/>
                    <a:pt x="253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3"/>
            <p:cNvSpPr/>
            <p:nvPr/>
          </p:nvSpPr>
          <p:spPr>
            <a:xfrm>
              <a:off x="3259350" y="3362125"/>
              <a:ext cx="9150" cy="4950"/>
            </a:xfrm>
            <a:custGeom>
              <a:avLst/>
              <a:gdLst/>
              <a:ahLst/>
              <a:cxnLst/>
              <a:rect l="l" t="t" r="r" b="b"/>
              <a:pathLst>
                <a:path w="366" h="198" extrusionOk="0">
                  <a:moveTo>
                    <a:pt x="169" y="1"/>
                  </a:moveTo>
                  <a:cubicBezTo>
                    <a:pt x="85" y="29"/>
                    <a:pt x="1" y="113"/>
                    <a:pt x="29" y="197"/>
                  </a:cubicBezTo>
                  <a:lnTo>
                    <a:pt x="366" y="113"/>
                  </a:lnTo>
                  <a:cubicBezTo>
                    <a:pt x="338" y="29"/>
                    <a:pt x="254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3"/>
            <p:cNvSpPr/>
            <p:nvPr/>
          </p:nvSpPr>
          <p:spPr>
            <a:xfrm>
              <a:off x="3232700" y="3368275"/>
              <a:ext cx="8425" cy="5100"/>
            </a:xfrm>
            <a:custGeom>
              <a:avLst/>
              <a:gdLst/>
              <a:ahLst/>
              <a:cxnLst/>
              <a:rect l="l" t="t" r="r" b="b"/>
              <a:pathLst>
                <a:path w="337" h="204" extrusionOk="0">
                  <a:moveTo>
                    <a:pt x="197" y="0"/>
                  </a:moveTo>
                  <a:cubicBezTo>
                    <a:pt x="179" y="0"/>
                    <a:pt x="160" y="2"/>
                    <a:pt x="140" y="7"/>
                  </a:cubicBezTo>
                  <a:cubicBezTo>
                    <a:pt x="56" y="36"/>
                    <a:pt x="0" y="120"/>
                    <a:pt x="0" y="204"/>
                  </a:cubicBezTo>
                  <a:lnTo>
                    <a:pt x="337" y="120"/>
                  </a:lnTo>
                  <a:cubicBezTo>
                    <a:pt x="337" y="50"/>
                    <a:pt x="280" y="0"/>
                    <a:pt x="1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3"/>
            <p:cNvSpPr/>
            <p:nvPr/>
          </p:nvSpPr>
          <p:spPr>
            <a:xfrm>
              <a:off x="3243225" y="3352125"/>
              <a:ext cx="9150" cy="8100"/>
            </a:xfrm>
            <a:custGeom>
              <a:avLst/>
              <a:gdLst/>
              <a:ahLst/>
              <a:cxnLst/>
              <a:rect l="l" t="t" r="r" b="b"/>
              <a:pathLst>
                <a:path w="366" h="324" extrusionOk="0">
                  <a:moveTo>
                    <a:pt x="213" y="0"/>
                  </a:moveTo>
                  <a:cubicBezTo>
                    <a:pt x="198" y="0"/>
                    <a:pt x="184" y="3"/>
                    <a:pt x="169" y="8"/>
                  </a:cubicBezTo>
                  <a:cubicBezTo>
                    <a:pt x="56" y="36"/>
                    <a:pt x="0" y="120"/>
                    <a:pt x="28" y="204"/>
                  </a:cubicBezTo>
                  <a:cubicBezTo>
                    <a:pt x="28" y="274"/>
                    <a:pt x="104" y="324"/>
                    <a:pt x="178" y="324"/>
                  </a:cubicBezTo>
                  <a:cubicBezTo>
                    <a:pt x="194" y="324"/>
                    <a:pt x="210" y="322"/>
                    <a:pt x="225" y="317"/>
                  </a:cubicBezTo>
                  <a:cubicBezTo>
                    <a:pt x="309" y="317"/>
                    <a:pt x="365" y="232"/>
                    <a:pt x="365" y="120"/>
                  </a:cubicBezTo>
                  <a:cubicBezTo>
                    <a:pt x="342" y="51"/>
                    <a:pt x="281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3"/>
            <p:cNvSpPr/>
            <p:nvPr/>
          </p:nvSpPr>
          <p:spPr>
            <a:xfrm>
              <a:off x="3215850" y="335722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41" y="0"/>
                  </a:moveTo>
                  <a:cubicBezTo>
                    <a:pt x="56" y="28"/>
                    <a:pt x="0" y="113"/>
                    <a:pt x="28" y="225"/>
                  </a:cubicBezTo>
                  <a:cubicBezTo>
                    <a:pt x="28" y="309"/>
                    <a:pt x="141" y="365"/>
                    <a:pt x="225" y="365"/>
                  </a:cubicBezTo>
                  <a:cubicBezTo>
                    <a:pt x="309" y="337"/>
                    <a:pt x="365" y="253"/>
                    <a:pt x="365" y="141"/>
                  </a:cubicBezTo>
                  <a:cubicBezTo>
                    <a:pt x="337" y="56"/>
                    <a:pt x="253" y="0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3"/>
            <p:cNvSpPr/>
            <p:nvPr/>
          </p:nvSpPr>
          <p:spPr>
            <a:xfrm>
              <a:off x="3188475" y="3362700"/>
              <a:ext cx="9150" cy="9275"/>
            </a:xfrm>
            <a:custGeom>
              <a:avLst/>
              <a:gdLst/>
              <a:ahLst/>
              <a:cxnLst/>
              <a:rect l="l" t="t" r="r" b="b"/>
              <a:pathLst>
                <a:path w="366" h="371" extrusionOk="0">
                  <a:moveTo>
                    <a:pt x="184" y="0"/>
                  </a:moveTo>
                  <a:cubicBezTo>
                    <a:pt x="170" y="0"/>
                    <a:pt x="156" y="2"/>
                    <a:pt x="141" y="6"/>
                  </a:cubicBezTo>
                  <a:cubicBezTo>
                    <a:pt x="57" y="34"/>
                    <a:pt x="0" y="118"/>
                    <a:pt x="0" y="230"/>
                  </a:cubicBezTo>
                  <a:cubicBezTo>
                    <a:pt x="28" y="315"/>
                    <a:pt x="113" y="371"/>
                    <a:pt x="225" y="371"/>
                  </a:cubicBezTo>
                  <a:cubicBezTo>
                    <a:pt x="309" y="343"/>
                    <a:pt x="365" y="259"/>
                    <a:pt x="337" y="146"/>
                  </a:cubicBezTo>
                  <a:cubicBezTo>
                    <a:pt x="337" y="73"/>
                    <a:pt x="274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3"/>
            <p:cNvSpPr/>
            <p:nvPr/>
          </p:nvSpPr>
          <p:spPr>
            <a:xfrm>
              <a:off x="3205325" y="3374075"/>
              <a:ext cx="9150" cy="5625"/>
            </a:xfrm>
            <a:custGeom>
              <a:avLst/>
              <a:gdLst/>
              <a:ahLst/>
              <a:cxnLst/>
              <a:rect l="l" t="t" r="r" b="b"/>
              <a:pathLst>
                <a:path w="366" h="225" extrusionOk="0">
                  <a:moveTo>
                    <a:pt x="169" y="0"/>
                  </a:moveTo>
                  <a:cubicBezTo>
                    <a:pt x="56" y="28"/>
                    <a:pt x="0" y="112"/>
                    <a:pt x="28" y="225"/>
                  </a:cubicBezTo>
                  <a:lnTo>
                    <a:pt x="365" y="140"/>
                  </a:lnTo>
                  <a:cubicBezTo>
                    <a:pt x="337" y="56"/>
                    <a:pt x="253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3"/>
            <p:cNvSpPr/>
            <p:nvPr/>
          </p:nvSpPr>
          <p:spPr>
            <a:xfrm>
              <a:off x="3200400" y="3349500"/>
              <a:ext cx="8450" cy="5125"/>
            </a:xfrm>
            <a:custGeom>
              <a:avLst/>
              <a:gdLst/>
              <a:ahLst/>
              <a:cxnLst/>
              <a:rect l="l" t="t" r="r" b="b"/>
              <a:pathLst>
                <a:path w="338" h="205" extrusionOk="0">
                  <a:moveTo>
                    <a:pt x="338" y="0"/>
                  </a:moveTo>
                  <a:lnTo>
                    <a:pt x="1" y="57"/>
                  </a:lnTo>
                  <a:cubicBezTo>
                    <a:pt x="1" y="150"/>
                    <a:pt x="78" y="204"/>
                    <a:pt x="152" y="204"/>
                  </a:cubicBezTo>
                  <a:cubicBezTo>
                    <a:pt x="167" y="204"/>
                    <a:pt x="183" y="202"/>
                    <a:pt x="197" y="197"/>
                  </a:cubicBezTo>
                  <a:cubicBezTo>
                    <a:pt x="281" y="197"/>
                    <a:pt x="338" y="113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3"/>
            <p:cNvSpPr/>
            <p:nvPr/>
          </p:nvSpPr>
          <p:spPr>
            <a:xfrm>
              <a:off x="3227775" y="3344575"/>
              <a:ext cx="8450" cy="5125"/>
            </a:xfrm>
            <a:custGeom>
              <a:avLst/>
              <a:gdLst/>
              <a:ahLst/>
              <a:cxnLst/>
              <a:rect l="l" t="t" r="r" b="b"/>
              <a:pathLst>
                <a:path w="338" h="205" extrusionOk="0">
                  <a:moveTo>
                    <a:pt x="337" y="1"/>
                  </a:moveTo>
                  <a:lnTo>
                    <a:pt x="1" y="85"/>
                  </a:lnTo>
                  <a:cubicBezTo>
                    <a:pt x="1" y="154"/>
                    <a:pt x="77" y="205"/>
                    <a:pt x="150" y="205"/>
                  </a:cubicBezTo>
                  <a:cubicBezTo>
                    <a:pt x="166" y="205"/>
                    <a:pt x="182" y="202"/>
                    <a:pt x="197" y="197"/>
                  </a:cubicBezTo>
                  <a:cubicBezTo>
                    <a:pt x="281" y="197"/>
                    <a:pt x="337" y="113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3"/>
            <p:cNvSpPr/>
            <p:nvPr/>
          </p:nvSpPr>
          <p:spPr>
            <a:xfrm>
              <a:off x="3255150" y="3340375"/>
              <a:ext cx="8450" cy="4425"/>
            </a:xfrm>
            <a:custGeom>
              <a:avLst/>
              <a:gdLst/>
              <a:ahLst/>
              <a:cxnLst/>
              <a:rect l="l" t="t" r="r" b="b"/>
              <a:pathLst>
                <a:path w="338" h="177" extrusionOk="0">
                  <a:moveTo>
                    <a:pt x="337" y="0"/>
                  </a:moveTo>
                  <a:lnTo>
                    <a:pt x="0" y="57"/>
                  </a:lnTo>
                  <a:cubicBezTo>
                    <a:pt x="0" y="126"/>
                    <a:pt x="57" y="176"/>
                    <a:pt x="140" y="176"/>
                  </a:cubicBezTo>
                  <a:cubicBezTo>
                    <a:pt x="158" y="176"/>
                    <a:pt x="177" y="174"/>
                    <a:pt x="197" y="169"/>
                  </a:cubicBezTo>
                  <a:cubicBezTo>
                    <a:pt x="281" y="169"/>
                    <a:pt x="337" y="85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3"/>
            <p:cNvSpPr/>
            <p:nvPr/>
          </p:nvSpPr>
          <p:spPr>
            <a:xfrm>
              <a:off x="3276200" y="3371075"/>
              <a:ext cx="9850" cy="8100"/>
            </a:xfrm>
            <a:custGeom>
              <a:avLst/>
              <a:gdLst/>
              <a:ahLst/>
              <a:cxnLst/>
              <a:rect l="l" t="t" r="r" b="b"/>
              <a:pathLst>
                <a:path w="394" h="324" extrusionOk="0">
                  <a:moveTo>
                    <a:pt x="214" y="0"/>
                  </a:moveTo>
                  <a:cubicBezTo>
                    <a:pt x="199" y="0"/>
                    <a:pt x="184" y="3"/>
                    <a:pt x="169" y="8"/>
                  </a:cubicBezTo>
                  <a:cubicBezTo>
                    <a:pt x="57" y="36"/>
                    <a:pt x="1" y="120"/>
                    <a:pt x="29" y="204"/>
                  </a:cubicBezTo>
                  <a:cubicBezTo>
                    <a:pt x="52" y="274"/>
                    <a:pt x="113" y="324"/>
                    <a:pt x="181" y="324"/>
                  </a:cubicBezTo>
                  <a:cubicBezTo>
                    <a:pt x="195" y="324"/>
                    <a:pt x="210" y="322"/>
                    <a:pt x="225" y="317"/>
                  </a:cubicBezTo>
                  <a:cubicBezTo>
                    <a:pt x="338" y="288"/>
                    <a:pt x="394" y="204"/>
                    <a:pt x="366" y="120"/>
                  </a:cubicBezTo>
                  <a:cubicBezTo>
                    <a:pt x="343" y="51"/>
                    <a:pt x="281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3"/>
            <p:cNvSpPr/>
            <p:nvPr/>
          </p:nvSpPr>
          <p:spPr>
            <a:xfrm>
              <a:off x="3266375" y="3387125"/>
              <a:ext cx="8450" cy="5200"/>
            </a:xfrm>
            <a:custGeom>
              <a:avLst/>
              <a:gdLst/>
              <a:ahLst/>
              <a:cxnLst/>
              <a:rect l="l" t="t" r="r" b="b"/>
              <a:pathLst>
                <a:path w="338" h="208" extrusionOk="0">
                  <a:moveTo>
                    <a:pt x="203" y="1"/>
                  </a:moveTo>
                  <a:cubicBezTo>
                    <a:pt x="183" y="1"/>
                    <a:pt x="162" y="4"/>
                    <a:pt x="141" y="11"/>
                  </a:cubicBezTo>
                  <a:cubicBezTo>
                    <a:pt x="29" y="40"/>
                    <a:pt x="1" y="124"/>
                    <a:pt x="1" y="208"/>
                  </a:cubicBezTo>
                  <a:lnTo>
                    <a:pt x="338" y="96"/>
                  </a:lnTo>
                  <a:cubicBezTo>
                    <a:pt x="317" y="33"/>
                    <a:pt x="264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3"/>
            <p:cNvSpPr/>
            <p:nvPr/>
          </p:nvSpPr>
          <p:spPr>
            <a:xfrm>
              <a:off x="3239700" y="3394875"/>
              <a:ext cx="8450" cy="5175"/>
            </a:xfrm>
            <a:custGeom>
              <a:avLst/>
              <a:gdLst/>
              <a:ahLst/>
              <a:cxnLst/>
              <a:rect l="l" t="t" r="r" b="b"/>
              <a:pathLst>
                <a:path w="338" h="207" extrusionOk="0">
                  <a:moveTo>
                    <a:pt x="200" y="0"/>
                  </a:moveTo>
                  <a:cubicBezTo>
                    <a:pt x="181" y="0"/>
                    <a:pt x="161" y="4"/>
                    <a:pt x="141" y="10"/>
                  </a:cubicBezTo>
                  <a:cubicBezTo>
                    <a:pt x="29" y="38"/>
                    <a:pt x="1" y="123"/>
                    <a:pt x="1" y="207"/>
                  </a:cubicBezTo>
                  <a:lnTo>
                    <a:pt x="338" y="123"/>
                  </a:lnTo>
                  <a:cubicBezTo>
                    <a:pt x="316" y="37"/>
                    <a:pt x="262" y="0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3"/>
            <p:cNvSpPr/>
            <p:nvPr/>
          </p:nvSpPr>
          <p:spPr>
            <a:xfrm>
              <a:off x="3248825" y="3378100"/>
              <a:ext cx="9850" cy="8100"/>
            </a:xfrm>
            <a:custGeom>
              <a:avLst/>
              <a:gdLst/>
              <a:ahLst/>
              <a:cxnLst/>
              <a:rect l="l" t="t" r="r" b="b"/>
              <a:pathLst>
                <a:path w="394" h="324" extrusionOk="0">
                  <a:moveTo>
                    <a:pt x="214" y="0"/>
                  </a:moveTo>
                  <a:cubicBezTo>
                    <a:pt x="199" y="0"/>
                    <a:pt x="184" y="3"/>
                    <a:pt x="169" y="7"/>
                  </a:cubicBezTo>
                  <a:cubicBezTo>
                    <a:pt x="85" y="36"/>
                    <a:pt x="1" y="120"/>
                    <a:pt x="29" y="204"/>
                  </a:cubicBezTo>
                  <a:cubicBezTo>
                    <a:pt x="52" y="273"/>
                    <a:pt x="132" y="324"/>
                    <a:pt x="207" y="324"/>
                  </a:cubicBezTo>
                  <a:cubicBezTo>
                    <a:pt x="223" y="324"/>
                    <a:pt x="239" y="321"/>
                    <a:pt x="253" y="316"/>
                  </a:cubicBezTo>
                  <a:cubicBezTo>
                    <a:pt x="338" y="288"/>
                    <a:pt x="394" y="204"/>
                    <a:pt x="366" y="120"/>
                  </a:cubicBezTo>
                  <a:cubicBezTo>
                    <a:pt x="343" y="50"/>
                    <a:pt x="282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3"/>
            <p:cNvSpPr/>
            <p:nvPr/>
          </p:nvSpPr>
          <p:spPr>
            <a:xfrm>
              <a:off x="3222150" y="3385100"/>
              <a:ext cx="9150" cy="8825"/>
            </a:xfrm>
            <a:custGeom>
              <a:avLst/>
              <a:gdLst/>
              <a:ahLst/>
              <a:cxnLst/>
              <a:rect l="l" t="t" r="r" b="b"/>
              <a:pathLst>
                <a:path w="366" h="353" extrusionOk="0">
                  <a:moveTo>
                    <a:pt x="188" y="1"/>
                  </a:moveTo>
                  <a:cubicBezTo>
                    <a:pt x="172" y="1"/>
                    <a:pt x="156" y="3"/>
                    <a:pt x="141" y="8"/>
                  </a:cubicBezTo>
                  <a:cubicBezTo>
                    <a:pt x="57" y="8"/>
                    <a:pt x="1" y="121"/>
                    <a:pt x="29" y="205"/>
                  </a:cubicBezTo>
                  <a:cubicBezTo>
                    <a:pt x="29" y="298"/>
                    <a:pt x="106" y="352"/>
                    <a:pt x="180" y="352"/>
                  </a:cubicBezTo>
                  <a:cubicBezTo>
                    <a:pt x="196" y="352"/>
                    <a:pt x="211" y="350"/>
                    <a:pt x="226" y="345"/>
                  </a:cubicBezTo>
                  <a:cubicBezTo>
                    <a:pt x="338" y="317"/>
                    <a:pt x="366" y="205"/>
                    <a:pt x="366" y="121"/>
                  </a:cubicBezTo>
                  <a:cubicBezTo>
                    <a:pt x="343" y="51"/>
                    <a:pt x="263" y="1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3"/>
            <p:cNvSpPr/>
            <p:nvPr/>
          </p:nvSpPr>
          <p:spPr>
            <a:xfrm>
              <a:off x="3194800" y="3391600"/>
              <a:ext cx="9850" cy="9350"/>
            </a:xfrm>
            <a:custGeom>
              <a:avLst/>
              <a:gdLst/>
              <a:ahLst/>
              <a:cxnLst/>
              <a:rect l="l" t="t" r="r" b="b"/>
              <a:pathLst>
                <a:path w="394" h="374" extrusionOk="0">
                  <a:moveTo>
                    <a:pt x="140" y="1"/>
                  </a:moveTo>
                  <a:cubicBezTo>
                    <a:pt x="56" y="29"/>
                    <a:pt x="0" y="141"/>
                    <a:pt x="28" y="225"/>
                  </a:cubicBezTo>
                  <a:cubicBezTo>
                    <a:pt x="51" y="319"/>
                    <a:pt x="113" y="373"/>
                    <a:pt x="198" y="373"/>
                  </a:cubicBezTo>
                  <a:cubicBezTo>
                    <a:pt x="215" y="373"/>
                    <a:pt x="233" y="371"/>
                    <a:pt x="253" y="366"/>
                  </a:cubicBezTo>
                  <a:cubicBezTo>
                    <a:pt x="337" y="338"/>
                    <a:pt x="393" y="254"/>
                    <a:pt x="365" y="141"/>
                  </a:cubicBezTo>
                  <a:cubicBezTo>
                    <a:pt x="337" y="57"/>
                    <a:pt x="253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3"/>
            <p:cNvSpPr/>
            <p:nvPr/>
          </p:nvSpPr>
          <p:spPr>
            <a:xfrm>
              <a:off x="3213025" y="3402150"/>
              <a:ext cx="8450" cy="5625"/>
            </a:xfrm>
            <a:custGeom>
              <a:avLst/>
              <a:gdLst/>
              <a:ahLst/>
              <a:cxnLst/>
              <a:rect l="l" t="t" r="r" b="b"/>
              <a:pathLst>
                <a:path w="338" h="225" extrusionOk="0">
                  <a:moveTo>
                    <a:pt x="141" y="0"/>
                  </a:moveTo>
                  <a:cubicBezTo>
                    <a:pt x="29" y="28"/>
                    <a:pt x="1" y="140"/>
                    <a:pt x="1" y="225"/>
                  </a:cubicBezTo>
                  <a:lnTo>
                    <a:pt x="338" y="140"/>
                  </a:lnTo>
                  <a:cubicBezTo>
                    <a:pt x="310" y="56"/>
                    <a:pt x="226" y="0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3"/>
            <p:cNvSpPr/>
            <p:nvPr/>
          </p:nvSpPr>
          <p:spPr>
            <a:xfrm>
              <a:off x="3206025" y="3377575"/>
              <a:ext cx="9150" cy="5775"/>
            </a:xfrm>
            <a:custGeom>
              <a:avLst/>
              <a:gdLst/>
              <a:ahLst/>
              <a:cxnLst/>
              <a:rect l="l" t="t" r="r" b="b"/>
              <a:pathLst>
                <a:path w="366" h="231" extrusionOk="0">
                  <a:moveTo>
                    <a:pt x="337" y="0"/>
                  </a:moveTo>
                  <a:lnTo>
                    <a:pt x="0" y="85"/>
                  </a:lnTo>
                  <a:cubicBezTo>
                    <a:pt x="25" y="158"/>
                    <a:pt x="91" y="231"/>
                    <a:pt x="163" y="231"/>
                  </a:cubicBezTo>
                  <a:cubicBezTo>
                    <a:pt x="174" y="231"/>
                    <a:pt x="185" y="229"/>
                    <a:pt x="197" y="225"/>
                  </a:cubicBezTo>
                  <a:cubicBezTo>
                    <a:pt x="309" y="197"/>
                    <a:pt x="365" y="113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3"/>
            <p:cNvSpPr/>
            <p:nvPr/>
          </p:nvSpPr>
          <p:spPr>
            <a:xfrm>
              <a:off x="3232700" y="3371250"/>
              <a:ext cx="9150" cy="5650"/>
            </a:xfrm>
            <a:custGeom>
              <a:avLst/>
              <a:gdLst/>
              <a:ahLst/>
              <a:cxnLst/>
              <a:rect l="l" t="t" r="r" b="b"/>
              <a:pathLst>
                <a:path w="366" h="226" extrusionOk="0">
                  <a:moveTo>
                    <a:pt x="337" y="1"/>
                  </a:moveTo>
                  <a:lnTo>
                    <a:pt x="0" y="85"/>
                  </a:lnTo>
                  <a:cubicBezTo>
                    <a:pt x="28" y="169"/>
                    <a:pt x="140" y="225"/>
                    <a:pt x="225" y="225"/>
                  </a:cubicBezTo>
                  <a:cubicBezTo>
                    <a:pt x="309" y="197"/>
                    <a:pt x="365" y="113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3"/>
            <p:cNvSpPr/>
            <p:nvPr/>
          </p:nvSpPr>
          <p:spPr>
            <a:xfrm>
              <a:off x="3260050" y="3364950"/>
              <a:ext cx="9150" cy="5100"/>
            </a:xfrm>
            <a:custGeom>
              <a:avLst/>
              <a:gdLst/>
              <a:ahLst/>
              <a:cxnLst/>
              <a:rect l="l" t="t" r="r" b="b"/>
              <a:pathLst>
                <a:path w="366" h="204" extrusionOk="0">
                  <a:moveTo>
                    <a:pt x="338" y="0"/>
                  </a:moveTo>
                  <a:lnTo>
                    <a:pt x="1" y="84"/>
                  </a:lnTo>
                  <a:cubicBezTo>
                    <a:pt x="24" y="154"/>
                    <a:pt x="85" y="204"/>
                    <a:pt x="153" y="204"/>
                  </a:cubicBezTo>
                  <a:cubicBezTo>
                    <a:pt x="168" y="204"/>
                    <a:pt x="183" y="202"/>
                    <a:pt x="198" y="197"/>
                  </a:cubicBezTo>
                  <a:cubicBezTo>
                    <a:pt x="310" y="169"/>
                    <a:pt x="366" y="84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3"/>
            <p:cNvSpPr/>
            <p:nvPr/>
          </p:nvSpPr>
          <p:spPr>
            <a:xfrm>
              <a:off x="3283225" y="3394850"/>
              <a:ext cx="9850" cy="7575"/>
            </a:xfrm>
            <a:custGeom>
              <a:avLst/>
              <a:gdLst/>
              <a:ahLst/>
              <a:cxnLst/>
              <a:rect l="l" t="t" r="r" b="b"/>
              <a:pathLst>
                <a:path w="394" h="303" extrusionOk="0">
                  <a:moveTo>
                    <a:pt x="208" y="1"/>
                  </a:moveTo>
                  <a:cubicBezTo>
                    <a:pt x="185" y="1"/>
                    <a:pt x="162" y="4"/>
                    <a:pt x="141" y="11"/>
                  </a:cubicBezTo>
                  <a:cubicBezTo>
                    <a:pt x="57" y="39"/>
                    <a:pt x="0" y="124"/>
                    <a:pt x="29" y="208"/>
                  </a:cubicBezTo>
                  <a:cubicBezTo>
                    <a:pt x="50" y="271"/>
                    <a:pt x="102" y="303"/>
                    <a:pt x="175" y="303"/>
                  </a:cubicBezTo>
                  <a:cubicBezTo>
                    <a:pt x="199" y="303"/>
                    <a:pt x="225" y="299"/>
                    <a:pt x="253" y="292"/>
                  </a:cubicBezTo>
                  <a:cubicBezTo>
                    <a:pt x="337" y="264"/>
                    <a:pt x="394" y="180"/>
                    <a:pt x="365" y="95"/>
                  </a:cubicBezTo>
                  <a:cubicBezTo>
                    <a:pt x="344" y="32"/>
                    <a:pt x="276" y="1"/>
                    <a:pt x="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3"/>
            <p:cNvSpPr/>
            <p:nvPr/>
          </p:nvSpPr>
          <p:spPr>
            <a:xfrm>
              <a:off x="3274100" y="3411000"/>
              <a:ext cx="9150" cy="5200"/>
            </a:xfrm>
            <a:custGeom>
              <a:avLst/>
              <a:gdLst/>
              <a:ahLst/>
              <a:cxnLst/>
              <a:rect l="l" t="t" r="r" b="b"/>
              <a:pathLst>
                <a:path w="366" h="208" extrusionOk="0">
                  <a:moveTo>
                    <a:pt x="208" y="0"/>
                  </a:moveTo>
                  <a:cubicBezTo>
                    <a:pt x="185" y="0"/>
                    <a:pt x="162" y="4"/>
                    <a:pt x="141" y="11"/>
                  </a:cubicBezTo>
                  <a:cubicBezTo>
                    <a:pt x="57" y="39"/>
                    <a:pt x="0" y="151"/>
                    <a:pt x="29" y="208"/>
                  </a:cubicBezTo>
                  <a:lnTo>
                    <a:pt x="29" y="208"/>
                  </a:lnTo>
                  <a:lnTo>
                    <a:pt x="365" y="95"/>
                  </a:lnTo>
                  <a:cubicBezTo>
                    <a:pt x="344" y="32"/>
                    <a:pt x="276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3"/>
            <p:cNvSpPr/>
            <p:nvPr/>
          </p:nvSpPr>
          <p:spPr>
            <a:xfrm>
              <a:off x="3248125" y="3420525"/>
              <a:ext cx="9150" cy="5500"/>
            </a:xfrm>
            <a:custGeom>
              <a:avLst/>
              <a:gdLst/>
              <a:ahLst/>
              <a:cxnLst/>
              <a:rect l="l" t="t" r="r" b="b"/>
              <a:pathLst>
                <a:path w="366" h="220" extrusionOk="0">
                  <a:moveTo>
                    <a:pt x="211" y="0"/>
                  </a:moveTo>
                  <a:cubicBezTo>
                    <a:pt x="188" y="0"/>
                    <a:pt x="165" y="7"/>
                    <a:pt x="141" y="23"/>
                  </a:cubicBezTo>
                  <a:cubicBezTo>
                    <a:pt x="57" y="51"/>
                    <a:pt x="1" y="135"/>
                    <a:pt x="29" y="220"/>
                  </a:cubicBezTo>
                  <a:lnTo>
                    <a:pt x="366" y="107"/>
                  </a:lnTo>
                  <a:cubicBezTo>
                    <a:pt x="325" y="47"/>
                    <a:pt x="270" y="0"/>
                    <a:pt x="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3"/>
            <p:cNvSpPr/>
            <p:nvPr/>
          </p:nvSpPr>
          <p:spPr>
            <a:xfrm>
              <a:off x="3256550" y="3403350"/>
              <a:ext cx="9850" cy="8200"/>
            </a:xfrm>
            <a:custGeom>
              <a:avLst/>
              <a:gdLst/>
              <a:ahLst/>
              <a:cxnLst/>
              <a:rect l="l" t="t" r="r" b="b"/>
              <a:pathLst>
                <a:path w="394" h="328" extrusionOk="0">
                  <a:moveTo>
                    <a:pt x="188" y="1"/>
                  </a:moveTo>
                  <a:cubicBezTo>
                    <a:pt x="172" y="1"/>
                    <a:pt x="156" y="3"/>
                    <a:pt x="141" y="8"/>
                  </a:cubicBezTo>
                  <a:cubicBezTo>
                    <a:pt x="57" y="36"/>
                    <a:pt x="1" y="120"/>
                    <a:pt x="29" y="233"/>
                  </a:cubicBezTo>
                  <a:cubicBezTo>
                    <a:pt x="50" y="296"/>
                    <a:pt x="118" y="328"/>
                    <a:pt x="187" y="328"/>
                  </a:cubicBezTo>
                  <a:cubicBezTo>
                    <a:pt x="209" y="328"/>
                    <a:pt x="232" y="324"/>
                    <a:pt x="253" y="317"/>
                  </a:cubicBezTo>
                  <a:cubicBezTo>
                    <a:pt x="338" y="289"/>
                    <a:pt x="394" y="205"/>
                    <a:pt x="366" y="120"/>
                  </a:cubicBezTo>
                  <a:cubicBezTo>
                    <a:pt x="342" y="51"/>
                    <a:pt x="262" y="1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3"/>
            <p:cNvSpPr/>
            <p:nvPr/>
          </p:nvSpPr>
          <p:spPr>
            <a:xfrm>
              <a:off x="3229875" y="3411775"/>
              <a:ext cx="9850" cy="8900"/>
            </a:xfrm>
            <a:custGeom>
              <a:avLst/>
              <a:gdLst/>
              <a:ahLst/>
              <a:cxnLst/>
              <a:rect l="l" t="t" r="r" b="b"/>
              <a:pathLst>
                <a:path w="394" h="356" extrusionOk="0">
                  <a:moveTo>
                    <a:pt x="188" y="1"/>
                  </a:moveTo>
                  <a:cubicBezTo>
                    <a:pt x="172" y="1"/>
                    <a:pt x="156" y="3"/>
                    <a:pt x="141" y="8"/>
                  </a:cubicBezTo>
                  <a:cubicBezTo>
                    <a:pt x="57" y="36"/>
                    <a:pt x="1" y="148"/>
                    <a:pt x="29" y="233"/>
                  </a:cubicBezTo>
                  <a:cubicBezTo>
                    <a:pt x="50" y="318"/>
                    <a:pt x="121" y="355"/>
                    <a:pt x="191" y="355"/>
                  </a:cubicBezTo>
                  <a:cubicBezTo>
                    <a:pt x="212" y="355"/>
                    <a:pt x="234" y="352"/>
                    <a:pt x="253" y="345"/>
                  </a:cubicBezTo>
                  <a:cubicBezTo>
                    <a:pt x="338" y="317"/>
                    <a:pt x="394" y="233"/>
                    <a:pt x="366" y="120"/>
                  </a:cubicBezTo>
                  <a:cubicBezTo>
                    <a:pt x="343" y="51"/>
                    <a:pt x="263" y="1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3"/>
            <p:cNvSpPr/>
            <p:nvPr/>
          </p:nvSpPr>
          <p:spPr>
            <a:xfrm>
              <a:off x="3203200" y="3420900"/>
              <a:ext cx="9850" cy="9175"/>
            </a:xfrm>
            <a:custGeom>
              <a:avLst/>
              <a:gdLst/>
              <a:ahLst/>
              <a:cxnLst/>
              <a:rect l="l" t="t" r="r" b="b"/>
              <a:pathLst>
                <a:path w="394" h="367" extrusionOk="0">
                  <a:moveTo>
                    <a:pt x="188" y="1"/>
                  </a:moveTo>
                  <a:cubicBezTo>
                    <a:pt x="172" y="1"/>
                    <a:pt x="156" y="3"/>
                    <a:pt x="141" y="8"/>
                  </a:cubicBezTo>
                  <a:cubicBezTo>
                    <a:pt x="57" y="36"/>
                    <a:pt x="1" y="148"/>
                    <a:pt x="29" y="233"/>
                  </a:cubicBezTo>
                  <a:cubicBezTo>
                    <a:pt x="70" y="315"/>
                    <a:pt x="126" y="367"/>
                    <a:pt x="186" y="367"/>
                  </a:cubicBezTo>
                  <a:cubicBezTo>
                    <a:pt x="208" y="367"/>
                    <a:pt x="231" y="360"/>
                    <a:pt x="254" y="345"/>
                  </a:cubicBezTo>
                  <a:cubicBezTo>
                    <a:pt x="366" y="317"/>
                    <a:pt x="394" y="233"/>
                    <a:pt x="366" y="120"/>
                  </a:cubicBezTo>
                  <a:cubicBezTo>
                    <a:pt x="343" y="51"/>
                    <a:pt x="263" y="1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3"/>
            <p:cNvSpPr/>
            <p:nvPr/>
          </p:nvSpPr>
          <p:spPr>
            <a:xfrm>
              <a:off x="3222150" y="3430025"/>
              <a:ext cx="9150" cy="6525"/>
            </a:xfrm>
            <a:custGeom>
              <a:avLst/>
              <a:gdLst/>
              <a:ahLst/>
              <a:cxnLst/>
              <a:rect l="l" t="t" r="r" b="b"/>
              <a:pathLst>
                <a:path w="366" h="261" extrusionOk="0">
                  <a:moveTo>
                    <a:pt x="186" y="1"/>
                  </a:moveTo>
                  <a:cubicBezTo>
                    <a:pt x="171" y="1"/>
                    <a:pt x="156" y="3"/>
                    <a:pt x="141" y="8"/>
                  </a:cubicBezTo>
                  <a:cubicBezTo>
                    <a:pt x="29" y="36"/>
                    <a:pt x="1" y="148"/>
                    <a:pt x="29" y="261"/>
                  </a:cubicBezTo>
                  <a:lnTo>
                    <a:pt x="366" y="120"/>
                  </a:lnTo>
                  <a:cubicBezTo>
                    <a:pt x="320" y="51"/>
                    <a:pt x="255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3"/>
            <p:cNvSpPr/>
            <p:nvPr/>
          </p:nvSpPr>
          <p:spPr>
            <a:xfrm>
              <a:off x="3213750" y="3405650"/>
              <a:ext cx="8425" cy="5825"/>
            </a:xfrm>
            <a:custGeom>
              <a:avLst/>
              <a:gdLst/>
              <a:ahLst/>
              <a:cxnLst/>
              <a:rect l="l" t="t" r="r" b="b"/>
              <a:pathLst>
                <a:path w="337" h="233" extrusionOk="0">
                  <a:moveTo>
                    <a:pt x="309" y="0"/>
                  </a:moveTo>
                  <a:lnTo>
                    <a:pt x="0" y="85"/>
                  </a:lnTo>
                  <a:cubicBezTo>
                    <a:pt x="23" y="178"/>
                    <a:pt x="85" y="232"/>
                    <a:pt x="154" y="232"/>
                  </a:cubicBezTo>
                  <a:cubicBezTo>
                    <a:pt x="168" y="232"/>
                    <a:pt x="182" y="230"/>
                    <a:pt x="197" y="225"/>
                  </a:cubicBezTo>
                  <a:cubicBezTo>
                    <a:pt x="309" y="197"/>
                    <a:pt x="337" y="85"/>
                    <a:pt x="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3"/>
            <p:cNvSpPr/>
            <p:nvPr/>
          </p:nvSpPr>
          <p:spPr>
            <a:xfrm>
              <a:off x="3239700" y="3397925"/>
              <a:ext cx="9150" cy="5125"/>
            </a:xfrm>
            <a:custGeom>
              <a:avLst/>
              <a:gdLst/>
              <a:ahLst/>
              <a:cxnLst/>
              <a:rect l="l" t="t" r="r" b="b"/>
              <a:pathLst>
                <a:path w="366" h="205" extrusionOk="0">
                  <a:moveTo>
                    <a:pt x="338" y="1"/>
                  </a:moveTo>
                  <a:lnTo>
                    <a:pt x="1" y="85"/>
                  </a:lnTo>
                  <a:cubicBezTo>
                    <a:pt x="24" y="154"/>
                    <a:pt x="104" y="204"/>
                    <a:pt x="179" y="204"/>
                  </a:cubicBezTo>
                  <a:cubicBezTo>
                    <a:pt x="195" y="204"/>
                    <a:pt x="211" y="202"/>
                    <a:pt x="225" y="197"/>
                  </a:cubicBezTo>
                  <a:cubicBezTo>
                    <a:pt x="310" y="169"/>
                    <a:pt x="366" y="85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3"/>
            <p:cNvSpPr/>
            <p:nvPr/>
          </p:nvSpPr>
          <p:spPr>
            <a:xfrm>
              <a:off x="3266375" y="3389500"/>
              <a:ext cx="9150" cy="5200"/>
            </a:xfrm>
            <a:custGeom>
              <a:avLst/>
              <a:gdLst/>
              <a:ahLst/>
              <a:cxnLst/>
              <a:rect l="l" t="t" r="r" b="b"/>
              <a:pathLst>
                <a:path w="366" h="208" extrusionOk="0">
                  <a:moveTo>
                    <a:pt x="338" y="1"/>
                  </a:moveTo>
                  <a:lnTo>
                    <a:pt x="1" y="113"/>
                  </a:lnTo>
                  <a:cubicBezTo>
                    <a:pt x="22" y="176"/>
                    <a:pt x="90" y="208"/>
                    <a:pt x="159" y="208"/>
                  </a:cubicBezTo>
                  <a:cubicBezTo>
                    <a:pt x="181" y="208"/>
                    <a:pt x="204" y="204"/>
                    <a:pt x="225" y="197"/>
                  </a:cubicBezTo>
                  <a:cubicBezTo>
                    <a:pt x="309" y="169"/>
                    <a:pt x="366" y="85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3"/>
            <p:cNvSpPr/>
            <p:nvPr/>
          </p:nvSpPr>
          <p:spPr>
            <a:xfrm>
              <a:off x="3291650" y="3417325"/>
              <a:ext cx="9850" cy="7575"/>
            </a:xfrm>
            <a:custGeom>
              <a:avLst/>
              <a:gdLst/>
              <a:ahLst/>
              <a:cxnLst/>
              <a:rect l="l" t="t" r="r" b="b"/>
              <a:pathLst>
                <a:path w="394" h="303" extrusionOk="0">
                  <a:moveTo>
                    <a:pt x="207" y="0"/>
                  </a:moveTo>
                  <a:cubicBezTo>
                    <a:pt x="185" y="0"/>
                    <a:pt x="162" y="4"/>
                    <a:pt x="141" y="11"/>
                  </a:cubicBezTo>
                  <a:cubicBezTo>
                    <a:pt x="57" y="39"/>
                    <a:pt x="0" y="151"/>
                    <a:pt x="28" y="235"/>
                  </a:cubicBezTo>
                  <a:cubicBezTo>
                    <a:pt x="70" y="276"/>
                    <a:pt x="126" y="302"/>
                    <a:pt x="186" y="302"/>
                  </a:cubicBezTo>
                  <a:cubicBezTo>
                    <a:pt x="208" y="302"/>
                    <a:pt x="230" y="299"/>
                    <a:pt x="253" y="291"/>
                  </a:cubicBezTo>
                  <a:cubicBezTo>
                    <a:pt x="337" y="263"/>
                    <a:pt x="393" y="151"/>
                    <a:pt x="365" y="95"/>
                  </a:cubicBezTo>
                  <a:cubicBezTo>
                    <a:pt x="344" y="32"/>
                    <a:pt x="276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3"/>
            <p:cNvSpPr/>
            <p:nvPr/>
          </p:nvSpPr>
          <p:spPr>
            <a:xfrm>
              <a:off x="3283925" y="3434400"/>
              <a:ext cx="8450" cy="5675"/>
            </a:xfrm>
            <a:custGeom>
              <a:avLst/>
              <a:gdLst/>
              <a:ahLst/>
              <a:cxnLst/>
              <a:rect l="l" t="t" r="r" b="b"/>
              <a:pathLst>
                <a:path w="338" h="227" extrusionOk="0">
                  <a:moveTo>
                    <a:pt x="228" y="0"/>
                  </a:moveTo>
                  <a:cubicBezTo>
                    <a:pt x="201" y="0"/>
                    <a:pt x="171" y="10"/>
                    <a:pt x="141" y="30"/>
                  </a:cubicBezTo>
                  <a:cubicBezTo>
                    <a:pt x="29" y="58"/>
                    <a:pt x="1" y="142"/>
                    <a:pt x="29" y="226"/>
                  </a:cubicBezTo>
                  <a:lnTo>
                    <a:pt x="337" y="86"/>
                  </a:lnTo>
                  <a:cubicBezTo>
                    <a:pt x="319" y="31"/>
                    <a:pt x="278" y="0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3"/>
            <p:cNvSpPr/>
            <p:nvPr/>
          </p:nvSpPr>
          <p:spPr>
            <a:xfrm>
              <a:off x="3258650" y="3445800"/>
              <a:ext cx="9150" cy="6200"/>
            </a:xfrm>
            <a:custGeom>
              <a:avLst/>
              <a:gdLst/>
              <a:ahLst/>
              <a:cxnLst/>
              <a:rect l="l" t="t" r="r" b="b"/>
              <a:pathLst>
                <a:path w="366" h="248" extrusionOk="0">
                  <a:moveTo>
                    <a:pt x="201" y="0"/>
                  </a:moveTo>
                  <a:cubicBezTo>
                    <a:pt x="174" y="0"/>
                    <a:pt x="145" y="7"/>
                    <a:pt x="113" y="23"/>
                  </a:cubicBezTo>
                  <a:cubicBezTo>
                    <a:pt x="29" y="51"/>
                    <a:pt x="1" y="163"/>
                    <a:pt x="29" y="247"/>
                  </a:cubicBezTo>
                  <a:lnTo>
                    <a:pt x="366" y="107"/>
                  </a:lnTo>
                  <a:cubicBezTo>
                    <a:pt x="325" y="46"/>
                    <a:pt x="270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3"/>
            <p:cNvSpPr/>
            <p:nvPr/>
          </p:nvSpPr>
          <p:spPr>
            <a:xfrm>
              <a:off x="3265675" y="3427850"/>
              <a:ext cx="9850" cy="8275"/>
            </a:xfrm>
            <a:custGeom>
              <a:avLst/>
              <a:gdLst/>
              <a:ahLst/>
              <a:cxnLst/>
              <a:rect l="l" t="t" r="r" b="b"/>
              <a:pathLst>
                <a:path w="394" h="331" extrusionOk="0">
                  <a:moveTo>
                    <a:pt x="208" y="0"/>
                  </a:moveTo>
                  <a:cubicBezTo>
                    <a:pt x="185" y="0"/>
                    <a:pt x="162" y="4"/>
                    <a:pt x="141" y="11"/>
                  </a:cubicBezTo>
                  <a:cubicBezTo>
                    <a:pt x="57" y="67"/>
                    <a:pt x="1" y="151"/>
                    <a:pt x="57" y="235"/>
                  </a:cubicBezTo>
                  <a:cubicBezTo>
                    <a:pt x="78" y="299"/>
                    <a:pt x="130" y="330"/>
                    <a:pt x="203" y="330"/>
                  </a:cubicBezTo>
                  <a:cubicBezTo>
                    <a:pt x="227" y="330"/>
                    <a:pt x="253" y="327"/>
                    <a:pt x="281" y="320"/>
                  </a:cubicBezTo>
                  <a:cubicBezTo>
                    <a:pt x="366" y="292"/>
                    <a:pt x="394" y="179"/>
                    <a:pt x="366" y="95"/>
                  </a:cubicBezTo>
                  <a:cubicBezTo>
                    <a:pt x="345" y="32"/>
                    <a:pt x="276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3"/>
            <p:cNvSpPr/>
            <p:nvPr/>
          </p:nvSpPr>
          <p:spPr>
            <a:xfrm>
              <a:off x="3239700" y="3438450"/>
              <a:ext cx="9850" cy="8900"/>
            </a:xfrm>
            <a:custGeom>
              <a:avLst/>
              <a:gdLst/>
              <a:ahLst/>
              <a:cxnLst/>
              <a:rect l="l" t="t" r="r" b="b"/>
              <a:pathLst>
                <a:path w="394" h="356" extrusionOk="0">
                  <a:moveTo>
                    <a:pt x="188" y="1"/>
                  </a:moveTo>
                  <a:cubicBezTo>
                    <a:pt x="172" y="1"/>
                    <a:pt x="156" y="3"/>
                    <a:pt x="141" y="8"/>
                  </a:cubicBezTo>
                  <a:cubicBezTo>
                    <a:pt x="57" y="64"/>
                    <a:pt x="1" y="148"/>
                    <a:pt x="57" y="261"/>
                  </a:cubicBezTo>
                  <a:cubicBezTo>
                    <a:pt x="78" y="324"/>
                    <a:pt x="146" y="355"/>
                    <a:pt x="215" y="355"/>
                  </a:cubicBezTo>
                  <a:cubicBezTo>
                    <a:pt x="238" y="355"/>
                    <a:pt x="261" y="352"/>
                    <a:pt x="282" y="345"/>
                  </a:cubicBezTo>
                  <a:cubicBezTo>
                    <a:pt x="366" y="317"/>
                    <a:pt x="394" y="204"/>
                    <a:pt x="366" y="120"/>
                  </a:cubicBezTo>
                  <a:cubicBezTo>
                    <a:pt x="343" y="51"/>
                    <a:pt x="263" y="1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3"/>
            <p:cNvSpPr/>
            <p:nvPr/>
          </p:nvSpPr>
          <p:spPr>
            <a:xfrm>
              <a:off x="3213750" y="3449300"/>
              <a:ext cx="10550" cy="9200"/>
            </a:xfrm>
            <a:custGeom>
              <a:avLst/>
              <a:gdLst/>
              <a:ahLst/>
              <a:cxnLst/>
              <a:rect l="l" t="t" r="r" b="b"/>
              <a:pathLst>
                <a:path w="422" h="368" extrusionOk="0">
                  <a:moveTo>
                    <a:pt x="215" y="1"/>
                  </a:moveTo>
                  <a:cubicBezTo>
                    <a:pt x="190" y="1"/>
                    <a:pt x="164" y="7"/>
                    <a:pt x="140" y="23"/>
                  </a:cubicBezTo>
                  <a:cubicBezTo>
                    <a:pt x="56" y="51"/>
                    <a:pt x="0" y="163"/>
                    <a:pt x="56" y="248"/>
                  </a:cubicBezTo>
                  <a:cubicBezTo>
                    <a:pt x="79" y="317"/>
                    <a:pt x="159" y="367"/>
                    <a:pt x="234" y="367"/>
                  </a:cubicBezTo>
                  <a:cubicBezTo>
                    <a:pt x="250" y="367"/>
                    <a:pt x="266" y="365"/>
                    <a:pt x="281" y="360"/>
                  </a:cubicBezTo>
                  <a:cubicBezTo>
                    <a:pt x="365" y="304"/>
                    <a:pt x="421" y="220"/>
                    <a:pt x="365" y="107"/>
                  </a:cubicBezTo>
                  <a:cubicBezTo>
                    <a:pt x="345" y="47"/>
                    <a:pt x="281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3"/>
            <p:cNvSpPr/>
            <p:nvPr/>
          </p:nvSpPr>
          <p:spPr>
            <a:xfrm>
              <a:off x="3233400" y="3457325"/>
              <a:ext cx="9150" cy="5900"/>
            </a:xfrm>
            <a:custGeom>
              <a:avLst/>
              <a:gdLst/>
              <a:ahLst/>
              <a:cxnLst/>
              <a:rect l="l" t="t" r="r" b="b"/>
              <a:pathLst>
                <a:path w="366" h="236" extrusionOk="0">
                  <a:moveTo>
                    <a:pt x="180" y="0"/>
                  </a:moveTo>
                  <a:cubicBezTo>
                    <a:pt x="156" y="0"/>
                    <a:pt x="134" y="4"/>
                    <a:pt x="112" y="11"/>
                  </a:cubicBezTo>
                  <a:cubicBezTo>
                    <a:pt x="28" y="39"/>
                    <a:pt x="0" y="151"/>
                    <a:pt x="28" y="236"/>
                  </a:cubicBezTo>
                  <a:lnTo>
                    <a:pt x="365" y="95"/>
                  </a:lnTo>
                  <a:cubicBezTo>
                    <a:pt x="323" y="32"/>
                    <a:pt x="249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3"/>
            <p:cNvSpPr/>
            <p:nvPr/>
          </p:nvSpPr>
          <p:spPr>
            <a:xfrm>
              <a:off x="3222875" y="3433025"/>
              <a:ext cx="9125" cy="6200"/>
            </a:xfrm>
            <a:custGeom>
              <a:avLst/>
              <a:gdLst/>
              <a:ahLst/>
              <a:cxnLst/>
              <a:rect l="l" t="t" r="r" b="b"/>
              <a:pathLst>
                <a:path w="365" h="248" extrusionOk="0">
                  <a:moveTo>
                    <a:pt x="337" y="0"/>
                  </a:moveTo>
                  <a:lnTo>
                    <a:pt x="0" y="141"/>
                  </a:lnTo>
                  <a:cubicBezTo>
                    <a:pt x="20" y="201"/>
                    <a:pt x="84" y="248"/>
                    <a:pt x="150" y="248"/>
                  </a:cubicBezTo>
                  <a:cubicBezTo>
                    <a:pt x="175" y="248"/>
                    <a:pt x="201" y="241"/>
                    <a:pt x="225" y="225"/>
                  </a:cubicBezTo>
                  <a:cubicBezTo>
                    <a:pt x="309" y="197"/>
                    <a:pt x="365" y="85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3"/>
            <p:cNvSpPr/>
            <p:nvPr/>
          </p:nvSpPr>
          <p:spPr>
            <a:xfrm>
              <a:off x="3248825" y="3423200"/>
              <a:ext cx="9150" cy="5875"/>
            </a:xfrm>
            <a:custGeom>
              <a:avLst/>
              <a:gdLst/>
              <a:ahLst/>
              <a:cxnLst/>
              <a:rect l="l" t="t" r="r" b="b"/>
              <a:pathLst>
                <a:path w="366" h="235" extrusionOk="0">
                  <a:moveTo>
                    <a:pt x="338" y="0"/>
                  </a:moveTo>
                  <a:lnTo>
                    <a:pt x="1" y="113"/>
                  </a:lnTo>
                  <a:cubicBezTo>
                    <a:pt x="22" y="198"/>
                    <a:pt x="93" y="235"/>
                    <a:pt x="163" y="235"/>
                  </a:cubicBezTo>
                  <a:cubicBezTo>
                    <a:pt x="184" y="235"/>
                    <a:pt x="206" y="231"/>
                    <a:pt x="225" y="225"/>
                  </a:cubicBezTo>
                  <a:cubicBezTo>
                    <a:pt x="310" y="197"/>
                    <a:pt x="366" y="84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3"/>
            <p:cNvSpPr/>
            <p:nvPr/>
          </p:nvSpPr>
          <p:spPr>
            <a:xfrm>
              <a:off x="3274800" y="3413375"/>
              <a:ext cx="9150" cy="5500"/>
            </a:xfrm>
            <a:custGeom>
              <a:avLst/>
              <a:gdLst/>
              <a:ahLst/>
              <a:cxnLst/>
              <a:rect l="l" t="t" r="r" b="b"/>
              <a:pathLst>
                <a:path w="366" h="220" extrusionOk="0">
                  <a:moveTo>
                    <a:pt x="337" y="0"/>
                  </a:moveTo>
                  <a:lnTo>
                    <a:pt x="1" y="113"/>
                  </a:lnTo>
                  <a:cubicBezTo>
                    <a:pt x="21" y="173"/>
                    <a:pt x="85" y="219"/>
                    <a:pt x="150" y="219"/>
                  </a:cubicBezTo>
                  <a:cubicBezTo>
                    <a:pt x="176" y="219"/>
                    <a:pt x="202" y="212"/>
                    <a:pt x="225" y="197"/>
                  </a:cubicBezTo>
                  <a:cubicBezTo>
                    <a:pt x="309" y="169"/>
                    <a:pt x="366" y="84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3"/>
            <p:cNvSpPr/>
            <p:nvPr/>
          </p:nvSpPr>
          <p:spPr>
            <a:xfrm>
              <a:off x="3302175" y="3440000"/>
              <a:ext cx="9850" cy="8050"/>
            </a:xfrm>
            <a:custGeom>
              <a:avLst/>
              <a:gdLst/>
              <a:ahLst/>
              <a:cxnLst/>
              <a:rect l="l" t="t" r="r" b="b"/>
              <a:pathLst>
                <a:path w="394" h="322" extrusionOk="0">
                  <a:moveTo>
                    <a:pt x="220" y="1"/>
                  </a:moveTo>
                  <a:cubicBezTo>
                    <a:pt x="189" y="1"/>
                    <a:pt x="153" y="10"/>
                    <a:pt x="113" y="30"/>
                  </a:cubicBezTo>
                  <a:cubicBezTo>
                    <a:pt x="29" y="58"/>
                    <a:pt x="0" y="142"/>
                    <a:pt x="29" y="227"/>
                  </a:cubicBezTo>
                  <a:cubicBezTo>
                    <a:pt x="71" y="290"/>
                    <a:pt x="129" y="321"/>
                    <a:pt x="190" y="321"/>
                  </a:cubicBezTo>
                  <a:cubicBezTo>
                    <a:pt x="211" y="321"/>
                    <a:pt x="232" y="318"/>
                    <a:pt x="253" y="311"/>
                  </a:cubicBezTo>
                  <a:cubicBezTo>
                    <a:pt x="337" y="255"/>
                    <a:pt x="394" y="171"/>
                    <a:pt x="337" y="86"/>
                  </a:cubicBezTo>
                  <a:cubicBezTo>
                    <a:pt x="319" y="32"/>
                    <a:pt x="278" y="1"/>
                    <a:pt x="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3"/>
            <p:cNvSpPr/>
            <p:nvPr/>
          </p:nvSpPr>
          <p:spPr>
            <a:xfrm>
              <a:off x="3295150" y="3457700"/>
              <a:ext cx="9150" cy="6225"/>
            </a:xfrm>
            <a:custGeom>
              <a:avLst/>
              <a:gdLst/>
              <a:ahLst/>
              <a:cxnLst/>
              <a:rect l="l" t="t" r="r" b="b"/>
              <a:pathLst>
                <a:path w="366" h="249" extrusionOk="0">
                  <a:moveTo>
                    <a:pt x="214" y="1"/>
                  </a:moveTo>
                  <a:cubicBezTo>
                    <a:pt x="190" y="1"/>
                    <a:pt x="166" y="8"/>
                    <a:pt x="141" y="24"/>
                  </a:cubicBezTo>
                  <a:cubicBezTo>
                    <a:pt x="57" y="80"/>
                    <a:pt x="1" y="164"/>
                    <a:pt x="57" y="249"/>
                  </a:cubicBezTo>
                  <a:lnTo>
                    <a:pt x="366" y="80"/>
                  </a:lnTo>
                  <a:cubicBezTo>
                    <a:pt x="326" y="40"/>
                    <a:pt x="272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3"/>
            <p:cNvSpPr/>
            <p:nvPr/>
          </p:nvSpPr>
          <p:spPr>
            <a:xfrm>
              <a:off x="3270600" y="3470350"/>
              <a:ext cx="8425" cy="6200"/>
            </a:xfrm>
            <a:custGeom>
              <a:avLst/>
              <a:gdLst/>
              <a:ahLst/>
              <a:cxnLst/>
              <a:rect l="l" t="t" r="r" b="b"/>
              <a:pathLst>
                <a:path w="337" h="248" extrusionOk="0">
                  <a:moveTo>
                    <a:pt x="191" y="0"/>
                  </a:moveTo>
                  <a:cubicBezTo>
                    <a:pt x="164" y="0"/>
                    <a:pt x="137" y="7"/>
                    <a:pt x="112" y="23"/>
                  </a:cubicBezTo>
                  <a:cubicBezTo>
                    <a:pt x="28" y="51"/>
                    <a:pt x="0" y="164"/>
                    <a:pt x="56" y="248"/>
                  </a:cubicBezTo>
                  <a:lnTo>
                    <a:pt x="337" y="79"/>
                  </a:lnTo>
                  <a:cubicBezTo>
                    <a:pt x="317" y="40"/>
                    <a:pt x="255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3"/>
            <p:cNvSpPr/>
            <p:nvPr/>
          </p:nvSpPr>
          <p:spPr>
            <a:xfrm>
              <a:off x="3276900" y="3452100"/>
              <a:ext cx="9850" cy="8350"/>
            </a:xfrm>
            <a:custGeom>
              <a:avLst/>
              <a:gdLst/>
              <a:ahLst/>
              <a:cxnLst/>
              <a:rect l="l" t="t" r="r" b="b"/>
              <a:pathLst>
                <a:path w="394" h="334" extrusionOk="0">
                  <a:moveTo>
                    <a:pt x="205" y="0"/>
                  </a:moveTo>
                  <a:cubicBezTo>
                    <a:pt x="176" y="0"/>
                    <a:pt x="146" y="7"/>
                    <a:pt x="113" y="23"/>
                  </a:cubicBezTo>
                  <a:cubicBezTo>
                    <a:pt x="29" y="51"/>
                    <a:pt x="1" y="164"/>
                    <a:pt x="29" y="248"/>
                  </a:cubicBezTo>
                  <a:cubicBezTo>
                    <a:pt x="65" y="302"/>
                    <a:pt x="125" y="333"/>
                    <a:pt x="185" y="333"/>
                  </a:cubicBezTo>
                  <a:cubicBezTo>
                    <a:pt x="218" y="333"/>
                    <a:pt x="252" y="324"/>
                    <a:pt x="282" y="304"/>
                  </a:cubicBezTo>
                  <a:cubicBezTo>
                    <a:pt x="366" y="276"/>
                    <a:pt x="394" y="164"/>
                    <a:pt x="366" y="80"/>
                  </a:cubicBezTo>
                  <a:cubicBezTo>
                    <a:pt x="326" y="40"/>
                    <a:pt x="272" y="0"/>
                    <a:pt x="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3"/>
            <p:cNvSpPr/>
            <p:nvPr/>
          </p:nvSpPr>
          <p:spPr>
            <a:xfrm>
              <a:off x="3251650" y="3464350"/>
              <a:ext cx="9850" cy="8575"/>
            </a:xfrm>
            <a:custGeom>
              <a:avLst/>
              <a:gdLst/>
              <a:ahLst/>
              <a:cxnLst/>
              <a:rect l="l" t="t" r="r" b="b"/>
              <a:pathLst>
                <a:path w="394" h="343" extrusionOk="0">
                  <a:moveTo>
                    <a:pt x="180" y="0"/>
                  </a:moveTo>
                  <a:cubicBezTo>
                    <a:pt x="156" y="0"/>
                    <a:pt x="133" y="4"/>
                    <a:pt x="112" y="11"/>
                  </a:cubicBezTo>
                  <a:cubicBezTo>
                    <a:pt x="28" y="67"/>
                    <a:pt x="0" y="151"/>
                    <a:pt x="56" y="235"/>
                  </a:cubicBezTo>
                  <a:cubicBezTo>
                    <a:pt x="76" y="296"/>
                    <a:pt x="140" y="342"/>
                    <a:pt x="206" y="342"/>
                  </a:cubicBezTo>
                  <a:cubicBezTo>
                    <a:pt x="232" y="342"/>
                    <a:pt x="257" y="335"/>
                    <a:pt x="281" y="319"/>
                  </a:cubicBezTo>
                  <a:cubicBezTo>
                    <a:pt x="365" y="291"/>
                    <a:pt x="393" y="179"/>
                    <a:pt x="365" y="95"/>
                  </a:cubicBezTo>
                  <a:cubicBezTo>
                    <a:pt x="323" y="32"/>
                    <a:pt x="249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3"/>
            <p:cNvSpPr/>
            <p:nvPr/>
          </p:nvSpPr>
          <p:spPr>
            <a:xfrm>
              <a:off x="3226375" y="3476275"/>
              <a:ext cx="9850" cy="8975"/>
            </a:xfrm>
            <a:custGeom>
              <a:avLst/>
              <a:gdLst/>
              <a:ahLst/>
              <a:cxnLst/>
              <a:rect l="l" t="t" r="r" b="b"/>
              <a:pathLst>
                <a:path w="394" h="359" extrusionOk="0">
                  <a:moveTo>
                    <a:pt x="180" y="0"/>
                  </a:moveTo>
                  <a:cubicBezTo>
                    <a:pt x="157" y="0"/>
                    <a:pt x="134" y="4"/>
                    <a:pt x="113" y="11"/>
                  </a:cubicBezTo>
                  <a:cubicBezTo>
                    <a:pt x="28" y="67"/>
                    <a:pt x="0" y="179"/>
                    <a:pt x="57" y="264"/>
                  </a:cubicBezTo>
                  <a:cubicBezTo>
                    <a:pt x="78" y="327"/>
                    <a:pt x="146" y="358"/>
                    <a:pt x="214" y="358"/>
                  </a:cubicBezTo>
                  <a:cubicBezTo>
                    <a:pt x="237" y="358"/>
                    <a:pt x="260" y="355"/>
                    <a:pt x="281" y="348"/>
                  </a:cubicBezTo>
                  <a:cubicBezTo>
                    <a:pt x="365" y="292"/>
                    <a:pt x="393" y="207"/>
                    <a:pt x="365" y="95"/>
                  </a:cubicBezTo>
                  <a:cubicBezTo>
                    <a:pt x="323" y="32"/>
                    <a:pt x="250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3"/>
            <p:cNvSpPr/>
            <p:nvPr/>
          </p:nvSpPr>
          <p:spPr>
            <a:xfrm>
              <a:off x="3246025" y="3482850"/>
              <a:ext cx="8450" cy="6350"/>
            </a:xfrm>
            <a:custGeom>
              <a:avLst/>
              <a:gdLst/>
              <a:ahLst/>
              <a:cxnLst/>
              <a:rect l="l" t="t" r="r" b="b"/>
              <a:pathLst>
                <a:path w="338" h="254" extrusionOk="0">
                  <a:moveTo>
                    <a:pt x="202" y="1"/>
                  </a:moveTo>
                  <a:cubicBezTo>
                    <a:pt x="172" y="1"/>
                    <a:pt x="141" y="10"/>
                    <a:pt x="113" y="29"/>
                  </a:cubicBezTo>
                  <a:cubicBezTo>
                    <a:pt x="29" y="57"/>
                    <a:pt x="0" y="169"/>
                    <a:pt x="29" y="253"/>
                  </a:cubicBezTo>
                  <a:lnTo>
                    <a:pt x="337" y="113"/>
                  </a:lnTo>
                  <a:cubicBezTo>
                    <a:pt x="319" y="38"/>
                    <a:pt x="263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3"/>
            <p:cNvSpPr/>
            <p:nvPr/>
          </p:nvSpPr>
          <p:spPr>
            <a:xfrm>
              <a:off x="3234100" y="3459700"/>
              <a:ext cx="9150" cy="6200"/>
            </a:xfrm>
            <a:custGeom>
              <a:avLst/>
              <a:gdLst/>
              <a:ahLst/>
              <a:cxnLst/>
              <a:rect l="l" t="t" r="r" b="b"/>
              <a:pathLst>
                <a:path w="366" h="248" extrusionOk="0">
                  <a:moveTo>
                    <a:pt x="337" y="0"/>
                  </a:moveTo>
                  <a:lnTo>
                    <a:pt x="0" y="141"/>
                  </a:lnTo>
                  <a:cubicBezTo>
                    <a:pt x="41" y="201"/>
                    <a:pt x="110" y="247"/>
                    <a:pt x="178" y="247"/>
                  </a:cubicBezTo>
                  <a:cubicBezTo>
                    <a:pt x="204" y="247"/>
                    <a:pt x="229" y="240"/>
                    <a:pt x="253" y="225"/>
                  </a:cubicBezTo>
                  <a:cubicBezTo>
                    <a:pt x="337" y="197"/>
                    <a:pt x="365" y="84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3"/>
            <p:cNvSpPr/>
            <p:nvPr/>
          </p:nvSpPr>
          <p:spPr>
            <a:xfrm>
              <a:off x="3259350" y="3448450"/>
              <a:ext cx="9150" cy="5925"/>
            </a:xfrm>
            <a:custGeom>
              <a:avLst/>
              <a:gdLst/>
              <a:ahLst/>
              <a:cxnLst/>
              <a:rect l="l" t="t" r="r" b="b"/>
              <a:pathLst>
                <a:path w="366" h="237" extrusionOk="0">
                  <a:moveTo>
                    <a:pt x="338" y="1"/>
                  </a:moveTo>
                  <a:lnTo>
                    <a:pt x="1" y="141"/>
                  </a:lnTo>
                  <a:cubicBezTo>
                    <a:pt x="43" y="204"/>
                    <a:pt x="101" y="236"/>
                    <a:pt x="163" y="236"/>
                  </a:cubicBezTo>
                  <a:cubicBezTo>
                    <a:pt x="183" y="236"/>
                    <a:pt x="204" y="233"/>
                    <a:pt x="226" y="226"/>
                  </a:cubicBezTo>
                  <a:cubicBezTo>
                    <a:pt x="338" y="169"/>
                    <a:pt x="366" y="85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3"/>
            <p:cNvSpPr/>
            <p:nvPr/>
          </p:nvSpPr>
          <p:spPr>
            <a:xfrm>
              <a:off x="3284625" y="3436525"/>
              <a:ext cx="9150" cy="5900"/>
            </a:xfrm>
            <a:custGeom>
              <a:avLst/>
              <a:gdLst/>
              <a:ahLst/>
              <a:cxnLst/>
              <a:rect l="l" t="t" r="r" b="b"/>
              <a:pathLst>
                <a:path w="366" h="236" extrusionOk="0">
                  <a:moveTo>
                    <a:pt x="309" y="1"/>
                  </a:moveTo>
                  <a:lnTo>
                    <a:pt x="1" y="141"/>
                  </a:lnTo>
                  <a:cubicBezTo>
                    <a:pt x="43" y="204"/>
                    <a:pt x="101" y="236"/>
                    <a:pt x="162" y="236"/>
                  </a:cubicBezTo>
                  <a:cubicBezTo>
                    <a:pt x="183" y="236"/>
                    <a:pt x="204" y="232"/>
                    <a:pt x="225" y="225"/>
                  </a:cubicBezTo>
                  <a:cubicBezTo>
                    <a:pt x="309" y="169"/>
                    <a:pt x="366" y="85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3"/>
            <p:cNvSpPr/>
            <p:nvPr/>
          </p:nvSpPr>
          <p:spPr>
            <a:xfrm>
              <a:off x="3314100" y="3462925"/>
              <a:ext cx="9850" cy="8275"/>
            </a:xfrm>
            <a:custGeom>
              <a:avLst/>
              <a:gdLst/>
              <a:ahLst/>
              <a:cxnLst/>
              <a:rect l="l" t="t" r="r" b="b"/>
              <a:pathLst>
                <a:path w="394" h="331" extrusionOk="0">
                  <a:moveTo>
                    <a:pt x="180" y="1"/>
                  </a:moveTo>
                  <a:cubicBezTo>
                    <a:pt x="157" y="1"/>
                    <a:pt x="134" y="5"/>
                    <a:pt x="113" y="12"/>
                  </a:cubicBezTo>
                  <a:cubicBezTo>
                    <a:pt x="29" y="68"/>
                    <a:pt x="1" y="180"/>
                    <a:pt x="29" y="236"/>
                  </a:cubicBezTo>
                  <a:cubicBezTo>
                    <a:pt x="71" y="299"/>
                    <a:pt x="145" y="331"/>
                    <a:pt x="214" y="331"/>
                  </a:cubicBezTo>
                  <a:cubicBezTo>
                    <a:pt x="238" y="331"/>
                    <a:pt x="260" y="327"/>
                    <a:pt x="281" y="320"/>
                  </a:cubicBezTo>
                  <a:cubicBezTo>
                    <a:pt x="366" y="264"/>
                    <a:pt x="394" y="152"/>
                    <a:pt x="338" y="96"/>
                  </a:cubicBezTo>
                  <a:cubicBezTo>
                    <a:pt x="317" y="33"/>
                    <a:pt x="248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3"/>
            <p:cNvSpPr/>
            <p:nvPr/>
          </p:nvSpPr>
          <p:spPr>
            <a:xfrm>
              <a:off x="3307800" y="3481425"/>
              <a:ext cx="8425" cy="6375"/>
            </a:xfrm>
            <a:custGeom>
              <a:avLst/>
              <a:gdLst/>
              <a:ahLst/>
              <a:cxnLst/>
              <a:rect l="l" t="t" r="r" b="b"/>
              <a:pathLst>
                <a:path w="337" h="255" extrusionOk="0">
                  <a:moveTo>
                    <a:pt x="207" y="0"/>
                  </a:moveTo>
                  <a:cubicBezTo>
                    <a:pt x="176" y="0"/>
                    <a:pt x="142" y="10"/>
                    <a:pt x="112" y="30"/>
                  </a:cubicBezTo>
                  <a:cubicBezTo>
                    <a:pt x="28" y="58"/>
                    <a:pt x="0" y="170"/>
                    <a:pt x="56" y="254"/>
                  </a:cubicBezTo>
                  <a:lnTo>
                    <a:pt x="337" y="86"/>
                  </a:lnTo>
                  <a:cubicBezTo>
                    <a:pt x="319" y="31"/>
                    <a:pt x="266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3"/>
            <p:cNvSpPr/>
            <p:nvPr/>
          </p:nvSpPr>
          <p:spPr>
            <a:xfrm>
              <a:off x="3283225" y="3494525"/>
              <a:ext cx="9150" cy="6600"/>
            </a:xfrm>
            <a:custGeom>
              <a:avLst/>
              <a:gdLst/>
              <a:ahLst/>
              <a:cxnLst/>
              <a:rect l="l" t="t" r="r" b="b"/>
              <a:pathLst>
                <a:path w="366" h="264" extrusionOk="0">
                  <a:moveTo>
                    <a:pt x="180" y="0"/>
                  </a:moveTo>
                  <a:cubicBezTo>
                    <a:pt x="157" y="0"/>
                    <a:pt x="134" y="4"/>
                    <a:pt x="113" y="11"/>
                  </a:cubicBezTo>
                  <a:cubicBezTo>
                    <a:pt x="29" y="67"/>
                    <a:pt x="0" y="179"/>
                    <a:pt x="57" y="264"/>
                  </a:cubicBezTo>
                  <a:lnTo>
                    <a:pt x="365" y="95"/>
                  </a:lnTo>
                  <a:cubicBezTo>
                    <a:pt x="323" y="32"/>
                    <a:pt x="250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3"/>
            <p:cNvSpPr/>
            <p:nvPr/>
          </p:nvSpPr>
          <p:spPr>
            <a:xfrm>
              <a:off x="3289550" y="3475800"/>
              <a:ext cx="9150" cy="8500"/>
            </a:xfrm>
            <a:custGeom>
              <a:avLst/>
              <a:gdLst/>
              <a:ahLst/>
              <a:cxnLst/>
              <a:rect l="l" t="t" r="r" b="b"/>
              <a:pathLst>
                <a:path w="366" h="340" extrusionOk="0">
                  <a:moveTo>
                    <a:pt x="201" y="1"/>
                  </a:moveTo>
                  <a:cubicBezTo>
                    <a:pt x="172" y="1"/>
                    <a:pt x="142" y="10"/>
                    <a:pt x="112" y="30"/>
                  </a:cubicBezTo>
                  <a:cubicBezTo>
                    <a:pt x="28" y="86"/>
                    <a:pt x="0" y="170"/>
                    <a:pt x="28" y="255"/>
                  </a:cubicBezTo>
                  <a:cubicBezTo>
                    <a:pt x="64" y="309"/>
                    <a:pt x="112" y="340"/>
                    <a:pt x="165" y="340"/>
                  </a:cubicBezTo>
                  <a:cubicBezTo>
                    <a:pt x="193" y="340"/>
                    <a:pt x="223" y="331"/>
                    <a:pt x="253" y="311"/>
                  </a:cubicBezTo>
                  <a:cubicBezTo>
                    <a:pt x="337" y="283"/>
                    <a:pt x="365" y="170"/>
                    <a:pt x="337" y="86"/>
                  </a:cubicBezTo>
                  <a:cubicBezTo>
                    <a:pt x="301" y="32"/>
                    <a:pt x="253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3"/>
            <p:cNvSpPr/>
            <p:nvPr/>
          </p:nvSpPr>
          <p:spPr>
            <a:xfrm>
              <a:off x="3264275" y="3489150"/>
              <a:ext cx="9850" cy="8500"/>
            </a:xfrm>
            <a:custGeom>
              <a:avLst/>
              <a:gdLst/>
              <a:ahLst/>
              <a:cxnLst/>
              <a:rect l="l" t="t" r="r" b="b"/>
              <a:pathLst>
                <a:path w="394" h="340" extrusionOk="0">
                  <a:moveTo>
                    <a:pt x="209" y="0"/>
                  </a:moveTo>
                  <a:cubicBezTo>
                    <a:pt x="176" y="0"/>
                    <a:pt x="143" y="9"/>
                    <a:pt x="113" y="29"/>
                  </a:cubicBezTo>
                  <a:cubicBezTo>
                    <a:pt x="29" y="57"/>
                    <a:pt x="0" y="170"/>
                    <a:pt x="57" y="254"/>
                  </a:cubicBezTo>
                  <a:cubicBezTo>
                    <a:pt x="75" y="308"/>
                    <a:pt x="128" y="339"/>
                    <a:pt x="186" y="339"/>
                  </a:cubicBezTo>
                  <a:cubicBezTo>
                    <a:pt x="218" y="339"/>
                    <a:pt x="251" y="330"/>
                    <a:pt x="281" y="310"/>
                  </a:cubicBezTo>
                  <a:cubicBezTo>
                    <a:pt x="365" y="282"/>
                    <a:pt x="393" y="170"/>
                    <a:pt x="365" y="86"/>
                  </a:cubicBezTo>
                  <a:cubicBezTo>
                    <a:pt x="329" y="31"/>
                    <a:pt x="269" y="0"/>
                    <a:pt x="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3"/>
            <p:cNvSpPr/>
            <p:nvPr/>
          </p:nvSpPr>
          <p:spPr>
            <a:xfrm>
              <a:off x="3239700" y="3502250"/>
              <a:ext cx="9850" cy="8725"/>
            </a:xfrm>
            <a:custGeom>
              <a:avLst/>
              <a:gdLst/>
              <a:ahLst/>
              <a:cxnLst/>
              <a:rect l="l" t="t" r="r" b="b"/>
              <a:pathLst>
                <a:path w="394" h="349" extrusionOk="0">
                  <a:moveTo>
                    <a:pt x="180" y="0"/>
                  </a:moveTo>
                  <a:cubicBezTo>
                    <a:pt x="157" y="0"/>
                    <a:pt x="134" y="4"/>
                    <a:pt x="113" y="11"/>
                  </a:cubicBezTo>
                  <a:cubicBezTo>
                    <a:pt x="29" y="67"/>
                    <a:pt x="1" y="179"/>
                    <a:pt x="29" y="263"/>
                  </a:cubicBezTo>
                  <a:cubicBezTo>
                    <a:pt x="65" y="318"/>
                    <a:pt x="125" y="349"/>
                    <a:pt x="185" y="349"/>
                  </a:cubicBezTo>
                  <a:cubicBezTo>
                    <a:pt x="218" y="349"/>
                    <a:pt x="252" y="339"/>
                    <a:pt x="282" y="320"/>
                  </a:cubicBezTo>
                  <a:cubicBezTo>
                    <a:pt x="366" y="291"/>
                    <a:pt x="394" y="179"/>
                    <a:pt x="338" y="95"/>
                  </a:cubicBezTo>
                  <a:cubicBezTo>
                    <a:pt x="317" y="32"/>
                    <a:pt x="248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3"/>
            <p:cNvSpPr/>
            <p:nvPr/>
          </p:nvSpPr>
          <p:spPr>
            <a:xfrm>
              <a:off x="3258650" y="3507850"/>
              <a:ext cx="9150" cy="6600"/>
            </a:xfrm>
            <a:custGeom>
              <a:avLst/>
              <a:gdLst/>
              <a:ahLst/>
              <a:cxnLst/>
              <a:rect l="l" t="t" r="r" b="b"/>
              <a:pathLst>
                <a:path w="366" h="264" extrusionOk="0">
                  <a:moveTo>
                    <a:pt x="204" y="1"/>
                  </a:moveTo>
                  <a:cubicBezTo>
                    <a:pt x="183" y="1"/>
                    <a:pt x="162" y="4"/>
                    <a:pt x="141" y="11"/>
                  </a:cubicBezTo>
                  <a:cubicBezTo>
                    <a:pt x="57" y="67"/>
                    <a:pt x="1" y="180"/>
                    <a:pt x="57" y="264"/>
                  </a:cubicBezTo>
                  <a:lnTo>
                    <a:pt x="366" y="96"/>
                  </a:lnTo>
                  <a:cubicBezTo>
                    <a:pt x="324" y="32"/>
                    <a:pt x="266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3"/>
            <p:cNvSpPr/>
            <p:nvPr/>
          </p:nvSpPr>
          <p:spPr>
            <a:xfrm>
              <a:off x="3246725" y="3485650"/>
              <a:ext cx="9150" cy="5925"/>
            </a:xfrm>
            <a:custGeom>
              <a:avLst/>
              <a:gdLst/>
              <a:ahLst/>
              <a:cxnLst/>
              <a:rect l="l" t="t" r="r" b="b"/>
              <a:pathLst>
                <a:path w="366" h="237" extrusionOk="0">
                  <a:moveTo>
                    <a:pt x="309" y="1"/>
                  </a:moveTo>
                  <a:lnTo>
                    <a:pt x="1" y="141"/>
                  </a:lnTo>
                  <a:cubicBezTo>
                    <a:pt x="43" y="204"/>
                    <a:pt x="116" y="236"/>
                    <a:pt x="186" y="236"/>
                  </a:cubicBezTo>
                  <a:cubicBezTo>
                    <a:pt x="209" y="236"/>
                    <a:pt x="232" y="233"/>
                    <a:pt x="253" y="226"/>
                  </a:cubicBezTo>
                  <a:cubicBezTo>
                    <a:pt x="337" y="169"/>
                    <a:pt x="366" y="85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3"/>
            <p:cNvSpPr/>
            <p:nvPr/>
          </p:nvSpPr>
          <p:spPr>
            <a:xfrm>
              <a:off x="3272000" y="3472325"/>
              <a:ext cx="8450" cy="6600"/>
            </a:xfrm>
            <a:custGeom>
              <a:avLst/>
              <a:gdLst/>
              <a:ahLst/>
              <a:cxnLst/>
              <a:rect l="l" t="t" r="r" b="b"/>
              <a:pathLst>
                <a:path w="338" h="264" extrusionOk="0">
                  <a:moveTo>
                    <a:pt x="281" y="0"/>
                  </a:moveTo>
                  <a:lnTo>
                    <a:pt x="0" y="169"/>
                  </a:lnTo>
                  <a:cubicBezTo>
                    <a:pt x="21" y="232"/>
                    <a:pt x="90" y="264"/>
                    <a:pt x="158" y="264"/>
                  </a:cubicBezTo>
                  <a:cubicBezTo>
                    <a:pt x="181" y="264"/>
                    <a:pt x="204" y="260"/>
                    <a:pt x="225" y="253"/>
                  </a:cubicBezTo>
                  <a:cubicBezTo>
                    <a:pt x="309" y="197"/>
                    <a:pt x="337" y="85"/>
                    <a:pt x="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3"/>
            <p:cNvSpPr/>
            <p:nvPr/>
          </p:nvSpPr>
          <p:spPr>
            <a:xfrm>
              <a:off x="3296550" y="3459700"/>
              <a:ext cx="8450" cy="6350"/>
            </a:xfrm>
            <a:custGeom>
              <a:avLst/>
              <a:gdLst/>
              <a:ahLst/>
              <a:cxnLst/>
              <a:rect l="l" t="t" r="r" b="b"/>
              <a:pathLst>
                <a:path w="338" h="254" extrusionOk="0">
                  <a:moveTo>
                    <a:pt x="310" y="0"/>
                  </a:moveTo>
                  <a:lnTo>
                    <a:pt x="1" y="169"/>
                  </a:lnTo>
                  <a:cubicBezTo>
                    <a:pt x="19" y="223"/>
                    <a:pt x="72" y="254"/>
                    <a:pt x="130" y="254"/>
                  </a:cubicBezTo>
                  <a:cubicBezTo>
                    <a:pt x="162" y="254"/>
                    <a:pt x="196" y="245"/>
                    <a:pt x="225" y="225"/>
                  </a:cubicBezTo>
                  <a:cubicBezTo>
                    <a:pt x="310" y="197"/>
                    <a:pt x="338" y="84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3"/>
            <p:cNvSpPr/>
            <p:nvPr/>
          </p:nvSpPr>
          <p:spPr>
            <a:xfrm>
              <a:off x="3326750" y="3486325"/>
              <a:ext cx="9850" cy="8525"/>
            </a:xfrm>
            <a:custGeom>
              <a:avLst/>
              <a:gdLst/>
              <a:ahLst/>
              <a:cxnLst/>
              <a:rect l="l" t="t" r="r" b="b"/>
              <a:pathLst>
                <a:path w="394" h="341" extrusionOk="0">
                  <a:moveTo>
                    <a:pt x="207" y="1"/>
                  </a:moveTo>
                  <a:cubicBezTo>
                    <a:pt x="176" y="1"/>
                    <a:pt x="142" y="10"/>
                    <a:pt x="112" y="30"/>
                  </a:cubicBezTo>
                  <a:cubicBezTo>
                    <a:pt x="28" y="86"/>
                    <a:pt x="0" y="170"/>
                    <a:pt x="56" y="255"/>
                  </a:cubicBezTo>
                  <a:cubicBezTo>
                    <a:pt x="74" y="309"/>
                    <a:pt x="128" y="340"/>
                    <a:pt x="186" y="340"/>
                  </a:cubicBezTo>
                  <a:cubicBezTo>
                    <a:pt x="218" y="340"/>
                    <a:pt x="251" y="331"/>
                    <a:pt x="281" y="311"/>
                  </a:cubicBezTo>
                  <a:cubicBezTo>
                    <a:pt x="365" y="283"/>
                    <a:pt x="393" y="170"/>
                    <a:pt x="337" y="86"/>
                  </a:cubicBezTo>
                  <a:cubicBezTo>
                    <a:pt x="319" y="32"/>
                    <a:pt x="266" y="1"/>
                    <a:pt x="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3"/>
            <p:cNvSpPr/>
            <p:nvPr/>
          </p:nvSpPr>
          <p:spPr>
            <a:xfrm>
              <a:off x="3321125" y="3505275"/>
              <a:ext cx="8450" cy="6375"/>
            </a:xfrm>
            <a:custGeom>
              <a:avLst/>
              <a:gdLst/>
              <a:ahLst/>
              <a:cxnLst/>
              <a:rect l="l" t="t" r="r" b="b"/>
              <a:pathLst>
                <a:path w="338" h="255" extrusionOk="0">
                  <a:moveTo>
                    <a:pt x="208" y="1"/>
                  </a:moveTo>
                  <a:cubicBezTo>
                    <a:pt x="176" y="1"/>
                    <a:pt x="143" y="10"/>
                    <a:pt x="113" y="30"/>
                  </a:cubicBezTo>
                  <a:cubicBezTo>
                    <a:pt x="29" y="58"/>
                    <a:pt x="0" y="170"/>
                    <a:pt x="29" y="255"/>
                  </a:cubicBezTo>
                  <a:lnTo>
                    <a:pt x="337" y="86"/>
                  </a:lnTo>
                  <a:cubicBezTo>
                    <a:pt x="319" y="32"/>
                    <a:pt x="266" y="1"/>
                    <a:pt x="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3"/>
            <p:cNvSpPr/>
            <p:nvPr/>
          </p:nvSpPr>
          <p:spPr>
            <a:xfrm>
              <a:off x="3296550" y="3518625"/>
              <a:ext cx="8450" cy="6375"/>
            </a:xfrm>
            <a:custGeom>
              <a:avLst/>
              <a:gdLst/>
              <a:ahLst/>
              <a:cxnLst/>
              <a:rect l="l" t="t" r="r" b="b"/>
              <a:pathLst>
                <a:path w="338" h="255" extrusionOk="0">
                  <a:moveTo>
                    <a:pt x="208" y="0"/>
                  </a:moveTo>
                  <a:cubicBezTo>
                    <a:pt x="176" y="0"/>
                    <a:pt x="143" y="10"/>
                    <a:pt x="113" y="30"/>
                  </a:cubicBezTo>
                  <a:cubicBezTo>
                    <a:pt x="29" y="58"/>
                    <a:pt x="1" y="170"/>
                    <a:pt x="29" y="254"/>
                  </a:cubicBezTo>
                  <a:lnTo>
                    <a:pt x="338" y="86"/>
                  </a:lnTo>
                  <a:cubicBezTo>
                    <a:pt x="320" y="31"/>
                    <a:pt x="266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3"/>
            <p:cNvSpPr/>
            <p:nvPr/>
          </p:nvSpPr>
          <p:spPr>
            <a:xfrm>
              <a:off x="3302175" y="3499675"/>
              <a:ext cx="9850" cy="8725"/>
            </a:xfrm>
            <a:custGeom>
              <a:avLst/>
              <a:gdLst/>
              <a:ahLst/>
              <a:cxnLst/>
              <a:rect l="l" t="t" r="r" b="b"/>
              <a:pathLst>
                <a:path w="394" h="349" extrusionOk="0">
                  <a:moveTo>
                    <a:pt x="208" y="0"/>
                  </a:moveTo>
                  <a:cubicBezTo>
                    <a:pt x="176" y="0"/>
                    <a:pt x="143" y="10"/>
                    <a:pt x="113" y="29"/>
                  </a:cubicBezTo>
                  <a:cubicBezTo>
                    <a:pt x="29" y="86"/>
                    <a:pt x="0" y="170"/>
                    <a:pt x="57" y="254"/>
                  </a:cubicBezTo>
                  <a:cubicBezTo>
                    <a:pt x="78" y="317"/>
                    <a:pt x="146" y="349"/>
                    <a:pt x="215" y="349"/>
                  </a:cubicBezTo>
                  <a:cubicBezTo>
                    <a:pt x="237" y="349"/>
                    <a:pt x="260" y="345"/>
                    <a:pt x="281" y="338"/>
                  </a:cubicBezTo>
                  <a:cubicBezTo>
                    <a:pt x="365" y="282"/>
                    <a:pt x="394" y="170"/>
                    <a:pt x="337" y="86"/>
                  </a:cubicBezTo>
                  <a:cubicBezTo>
                    <a:pt x="319" y="31"/>
                    <a:pt x="266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3"/>
            <p:cNvSpPr/>
            <p:nvPr/>
          </p:nvSpPr>
          <p:spPr>
            <a:xfrm>
              <a:off x="3277600" y="3513475"/>
              <a:ext cx="9850" cy="8275"/>
            </a:xfrm>
            <a:custGeom>
              <a:avLst/>
              <a:gdLst/>
              <a:ahLst/>
              <a:cxnLst/>
              <a:rect l="l" t="t" r="r" b="b"/>
              <a:pathLst>
                <a:path w="394" h="331" extrusionOk="0">
                  <a:moveTo>
                    <a:pt x="180" y="0"/>
                  </a:moveTo>
                  <a:cubicBezTo>
                    <a:pt x="157" y="0"/>
                    <a:pt x="134" y="4"/>
                    <a:pt x="113" y="11"/>
                  </a:cubicBezTo>
                  <a:cubicBezTo>
                    <a:pt x="29" y="67"/>
                    <a:pt x="1" y="179"/>
                    <a:pt x="29" y="236"/>
                  </a:cubicBezTo>
                  <a:cubicBezTo>
                    <a:pt x="71" y="299"/>
                    <a:pt x="145" y="330"/>
                    <a:pt x="214" y="330"/>
                  </a:cubicBezTo>
                  <a:cubicBezTo>
                    <a:pt x="238" y="330"/>
                    <a:pt x="261" y="327"/>
                    <a:pt x="282" y="320"/>
                  </a:cubicBezTo>
                  <a:cubicBezTo>
                    <a:pt x="366" y="264"/>
                    <a:pt x="394" y="151"/>
                    <a:pt x="338" y="95"/>
                  </a:cubicBezTo>
                  <a:cubicBezTo>
                    <a:pt x="317" y="32"/>
                    <a:pt x="248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3"/>
            <p:cNvSpPr/>
            <p:nvPr/>
          </p:nvSpPr>
          <p:spPr>
            <a:xfrm>
              <a:off x="3253050" y="3526800"/>
              <a:ext cx="9850" cy="8750"/>
            </a:xfrm>
            <a:custGeom>
              <a:avLst/>
              <a:gdLst/>
              <a:ahLst/>
              <a:cxnLst/>
              <a:rect l="l" t="t" r="r" b="b"/>
              <a:pathLst>
                <a:path w="394" h="350" extrusionOk="0">
                  <a:moveTo>
                    <a:pt x="179" y="1"/>
                  </a:moveTo>
                  <a:cubicBezTo>
                    <a:pt x="156" y="1"/>
                    <a:pt x="134" y="4"/>
                    <a:pt x="113" y="11"/>
                  </a:cubicBezTo>
                  <a:cubicBezTo>
                    <a:pt x="28" y="67"/>
                    <a:pt x="0" y="180"/>
                    <a:pt x="28" y="264"/>
                  </a:cubicBezTo>
                  <a:cubicBezTo>
                    <a:pt x="65" y="318"/>
                    <a:pt x="124" y="349"/>
                    <a:pt x="185" y="349"/>
                  </a:cubicBezTo>
                  <a:cubicBezTo>
                    <a:pt x="218" y="349"/>
                    <a:pt x="251" y="340"/>
                    <a:pt x="281" y="320"/>
                  </a:cubicBezTo>
                  <a:cubicBezTo>
                    <a:pt x="365" y="264"/>
                    <a:pt x="393" y="180"/>
                    <a:pt x="337" y="96"/>
                  </a:cubicBezTo>
                  <a:cubicBezTo>
                    <a:pt x="316" y="32"/>
                    <a:pt x="248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3"/>
            <p:cNvSpPr/>
            <p:nvPr/>
          </p:nvSpPr>
          <p:spPr>
            <a:xfrm>
              <a:off x="3272000" y="3531950"/>
              <a:ext cx="9150" cy="6375"/>
            </a:xfrm>
            <a:custGeom>
              <a:avLst/>
              <a:gdLst/>
              <a:ahLst/>
              <a:cxnLst/>
              <a:rect l="l" t="t" r="r" b="b"/>
              <a:pathLst>
                <a:path w="366" h="255" extrusionOk="0">
                  <a:moveTo>
                    <a:pt x="209" y="1"/>
                  </a:moveTo>
                  <a:cubicBezTo>
                    <a:pt x="176" y="1"/>
                    <a:pt x="142" y="10"/>
                    <a:pt x="113" y="30"/>
                  </a:cubicBezTo>
                  <a:cubicBezTo>
                    <a:pt x="28" y="58"/>
                    <a:pt x="0" y="170"/>
                    <a:pt x="56" y="255"/>
                  </a:cubicBezTo>
                  <a:lnTo>
                    <a:pt x="365" y="86"/>
                  </a:lnTo>
                  <a:cubicBezTo>
                    <a:pt x="329" y="32"/>
                    <a:pt x="269" y="1"/>
                    <a:pt x="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3"/>
            <p:cNvSpPr/>
            <p:nvPr/>
          </p:nvSpPr>
          <p:spPr>
            <a:xfrm>
              <a:off x="3260050" y="3510225"/>
              <a:ext cx="8450" cy="6375"/>
            </a:xfrm>
            <a:custGeom>
              <a:avLst/>
              <a:gdLst/>
              <a:ahLst/>
              <a:cxnLst/>
              <a:rect l="l" t="t" r="r" b="b"/>
              <a:pathLst>
                <a:path w="338" h="255" extrusionOk="0">
                  <a:moveTo>
                    <a:pt x="310" y="1"/>
                  </a:moveTo>
                  <a:lnTo>
                    <a:pt x="1" y="169"/>
                  </a:lnTo>
                  <a:cubicBezTo>
                    <a:pt x="37" y="223"/>
                    <a:pt x="85" y="254"/>
                    <a:pt x="137" y="254"/>
                  </a:cubicBezTo>
                  <a:cubicBezTo>
                    <a:pt x="166" y="254"/>
                    <a:pt x="196" y="245"/>
                    <a:pt x="226" y="225"/>
                  </a:cubicBezTo>
                  <a:cubicBezTo>
                    <a:pt x="310" y="169"/>
                    <a:pt x="338" y="85"/>
                    <a:pt x="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3"/>
            <p:cNvSpPr/>
            <p:nvPr/>
          </p:nvSpPr>
          <p:spPr>
            <a:xfrm>
              <a:off x="3284625" y="3496900"/>
              <a:ext cx="8450" cy="6350"/>
            </a:xfrm>
            <a:custGeom>
              <a:avLst/>
              <a:gdLst/>
              <a:ahLst/>
              <a:cxnLst/>
              <a:rect l="l" t="t" r="r" b="b"/>
              <a:pathLst>
                <a:path w="338" h="254" extrusionOk="0">
                  <a:moveTo>
                    <a:pt x="309" y="0"/>
                  </a:moveTo>
                  <a:lnTo>
                    <a:pt x="1" y="169"/>
                  </a:lnTo>
                  <a:cubicBezTo>
                    <a:pt x="19" y="223"/>
                    <a:pt x="72" y="254"/>
                    <a:pt x="130" y="254"/>
                  </a:cubicBezTo>
                  <a:cubicBezTo>
                    <a:pt x="162" y="254"/>
                    <a:pt x="195" y="245"/>
                    <a:pt x="225" y="225"/>
                  </a:cubicBezTo>
                  <a:cubicBezTo>
                    <a:pt x="309" y="169"/>
                    <a:pt x="338" y="84"/>
                    <a:pt x="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3"/>
            <p:cNvSpPr/>
            <p:nvPr/>
          </p:nvSpPr>
          <p:spPr>
            <a:xfrm>
              <a:off x="3309200" y="3483550"/>
              <a:ext cx="8450" cy="6375"/>
            </a:xfrm>
            <a:custGeom>
              <a:avLst/>
              <a:gdLst/>
              <a:ahLst/>
              <a:cxnLst/>
              <a:rect l="l" t="t" r="r" b="b"/>
              <a:pathLst>
                <a:path w="338" h="255" extrusionOk="0">
                  <a:moveTo>
                    <a:pt x="281" y="1"/>
                  </a:moveTo>
                  <a:lnTo>
                    <a:pt x="0" y="169"/>
                  </a:lnTo>
                  <a:cubicBezTo>
                    <a:pt x="18" y="224"/>
                    <a:pt x="72" y="255"/>
                    <a:pt x="130" y="255"/>
                  </a:cubicBezTo>
                  <a:cubicBezTo>
                    <a:pt x="162" y="255"/>
                    <a:pt x="195" y="245"/>
                    <a:pt x="225" y="225"/>
                  </a:cubicBezTo>
                  <a:cubicBezTo>
                    <a:pt x="309" y="169"/>
                    <a:pt x="337" y="85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3"/>
            <p:cNvSpPr/>
            <p:nvPr/>
          </p:nvSpPr>
          <p:spPr>
            <a:xfrm>
              <a:off x="3340075" y="3510900"/>
              <a:ext cx="9850" cy="8500"/>
            </a:xfrm>
            <a:custGeom>
              <a:avLst/>
              <a:gdLst/>
              <a:ahLst/>
              <a:cxnLst/>
              <a:rect l="l" t="t" r="r" b="b"/>
              <a:pathLst>
                <a:path w="394" h="340" extrusionOk="0">
                  <a:moveTo>
                    <a:pt x="208" y="0"/>
                  </a:moveTo>
                  <a:cubicBezTo>
                    <a:pt x="176" y="0"/>
                    <a:pt x="143" y="10"/>
                    <a:pt x="113" y="30"/>
                  </a:cubicBezTo>
                  <a:cubicBezTo>
                    <a:pt x="29" y="58"/>
                    <a:pt x="1" y="170"/>
                    <a:pt x="29" y="254"/>
                  </a:cubicBezTo>
                  <a:cubicBezTo>
                    <a:pt x="65" y="309"/>
                    <a:pt x="125" y="340"/>
                    <a:pt x="185" y="340"/>
                  </a:cubicBezTo>
                  <a:cubicBezTo>
                    <a:pt x="218" y="340"/>
                    <a:pt x="251" y="330"/>
                    <a:pt x="281" y="310"/>
                  </a:cubicBezTo>
                  <a:cubicBezTo>
                    <a:pt x="365" y="282"/>
                    <a:pt x="394" y="170"/>
                    <a:pt x="337" y="86"/>
                  </a:cubicBezTo>
                  <a:cubicBezTo>
                    <a:pt x="319" y="31"/>
                    <a:pt x="266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3"/>
            <p:cNvSpPr/>
            <p:nvPr/>
          </p:nvSpPr>
          <p:spPr>
            <a:xfrm>
              <a:off x="3333750" y="3529850"/>
              <a:ext cx="9150" cy="6375"/>
            </a:xfrm>
            <a:custGeom>
              <a:avLst/>
              <a:gdLst/>
              <a:ahLst/>
              <a:cxnLst/>
              <a:rect l="l" t="t" r="r" b="b"/>
              <a:pathLst>
                <a:path w="366" h="255" extrusionOk="0">
                  <a:moveTo>
                    <a:pt x="229" y="0"/>
                  </a:moveTo>
                  <a:cubicBezTo>
                    <a:pt x="201" y="0"/>
                    <a:pt x="171" y="10"/>
                    <a:pt x="141" y="30"/>
                  </a:cubicBezTo>
                  <a:cubicBezTo>
                    <a:pt x="57" y="58"/>
                    <a:pt x="1" y="170"/>
                    <a:pt x="57" y="254"/>
                  </a:cubicBezTo>
                  <a:lnTo>
                    <a:pt x="366" y="86"/>
                  </a:lnTo>
                  <a:cubicBezTo>
                    <a:pt x="330" y="31"/>
                    <a:pt x="282" y="0"/>
                    <a:pt x="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3"/>
            <p:cNvSpPr/>
            <p:nvPr/>
          </p:nvSpPr>
          <p:spPr>
            <a:xfrm>
              <a:off x="3309200" y="3542650"/>
              <a:ext cx="9150" cy="6200"/>
            </a:xfrm>
            <a:custGeom>
              <a:avLst/>
              <a:gdLst/>
              <a:ahLst/>
              <a:cxnLst/>
              <a:rect l="l" t="t" r="r" b="b"/>
              <a:pathLst>
                <a:path w="366" h="248" extrusionOk="0">
                  <a:moveTo>
                    <a:pt x="188" y="0"/>
                  </a:moveTo>
                  <a:cubicBezTo>
                    <a:pt x="162" y="0"/>
                    <a:pt x="136" y="7"/>
                    <a:pt x="113" y="23"/>
                  </a:cubicBezTo>
                  <a:cubicBezTo>
                    <a:pt x="28" y="79"/>
                    <a:pt x="0" y="163"/>
                    <a:pt x="56" y="248"/>
                  </a:cubicBezTo>
                  <a:lnTo>
                    <a:pt x="365" y="107"/>
                  </a:lnTo>
                  <a:cubicBezTo>
                    <a:pt x="325" y="47"/>
                    <a:pt x="255" y="0"/>
                    <a:pt x="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3"/>
            <p:cNvSpPr/>
            <p:nvPr/>
          </p:nvSpPr>
          <p:spPr>
            <a:xfrm>
              <a:off x="3315500" y="3524000"/>
              <a:ext cx="9850" cy="8750"/>
            </a:xfrm>
            <a:custGeom>
              <a:avLst/>
              <a:gdLst/>
              <a:ahLst/>
              <a:cxnLst/>
              <a:rect l="l" t="t" r="r" b="b"/>
              <a:pathLst>
                <a:path w="394" h="350" extrusionOk="0">
                  <a:moveTo>
                    <a:pt x="176" y="1"/>
                  </a:moveTo>
                  <a:cubicBezTo>
                    <a:pt x="155" y="1"/>
                    <a:pt x="134" y="4"/>
                    <a:pt x="113" y="11"/>
                  </a:cubicBezTo>
                  <a:cubicBezTo>
                    <a:pt x="29" y="67"/>
                    <a:pt x="1" y="179"/>
                    <a:pt x="29" y="264"/>
                  </a:cubicBezTo>
                  <a:cubicBezTo>
                    <a:pt x="65" y="318"/>
                    <a:pt x="113" y="349"/>
                    <a:pt x="165" y="349"/>
                  </a:cubicBezTo>
                  <a:cubicBezTo>
                    <a:pt x="194" y="349"/>
                    <a:pt x="224" y="340"/>
                    <a:pt x="254" y="320"/>
                  </a:cubicBezTo>
                  <a:cubicBezTo>
                    <a:pt x="338" y="292"/>
                    <a:pt x="394" y="179"/>
                    <a:pt x="338" y="95"/>
                  </a:cubicBezTo>
                  <a:cubicBezTo>
                    <a:pt x="296" y="32"/>
                    <a:pt x="238" y="1"/>
                    <a:pt x="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3"/>
            <p:cNvSpPr/>
            <p:nvPr/>
          </p:nvSpPr>
          <p:spPr>
            <a:xfrm>
              <a:off x="3290250" y="3537325"/>
              <a:ext cx="9850" cy="8275"/>
            </a:xfrm>
            <a:custGeom>
              <a:avLst/>
              <a:gdLst/>
              <a:ahLst/>
              <a:cxnLst/>
              <a:rect l="l" t="t" r="r" b="b"/>
              <a:pathLst>
                <a:path w="394" h="331" extrusionOk="0">
                  <a:moveTo>
                    <a:pt x="203" y="1"/>
                  </a:moveTo>
                  <a:cubicBezTo>
                    <a:pt x="183" y="1"/>
                    <a:pt x="162" y="4"/>
                    <a:pt x="141" y="11"/>
                  </a:cubicBezTo>
                  <a:cubicBezTo>
                    <a:pt x="56" y="68"/>
                    <a:pt x="0" y="180"/>
                    <a:pt x="56" y="236"/>
                  </a:cubicBezTo>
                  <a:cubicBezTo>
                    <a:pt x="77" y="299"/>
                    <a:pt x="146" y="331"/>
                    <a:pt x="214" y="331"/>
                  </a:cubicBezTo>
                  <a:cubicBezTo>
                    <a:pt x="237" y="331"/>
                    <a:pt x="260" y="327"/>
                    <a:pt x="281" y="320"/>
                  </a:cubicBezTo>
                  <a:cubicBezTo>
                    <a:pt x="365" y="264"/>
                    <a:pt x="393" y="180"/>
                    <a:pt x="365" y="96"/>
                  </a:cubicBezTo>
                  <a:cubicBezTo>
                    <a:pt x="323" y="33"/>
                    <a:pt x="26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3"/>
            <p:cNvSpPr/>
            <p:nvPr/>
          </p:nvSpPr>
          <p:spPr>
            <a:xfrm>
              <a:off x="3265675" y="3550650"/>
              <a:ext cx="9850" cy="8300"/>
            </a:xfrm>
            <a:custGeom>
              <a:avLst/>
              <a:gdLst/>
              <a:ahLst/>
              <a:cxnLst/>
              <a:rect l="l" t="t" r="r" b="b"/>
              <a:pathLst>
                <a:path w="394" h="332" extrusionOk="0">
                  <a:moveTo>
                    <a:pt x="185" y="1"/>
                  </a:moveTo>
                  <a:cubicBezTo>
                    <a:pt x="160" y="1"/>
                    <a:pt x="135" y="4"/>
                    <a:pt x="113" y="12"/>
                  </a:cubicBezTo>
                  <a:cubicBezTo>
                    <a:pt x="29" y="68"/>
                    <a:pt x="1" y="152"/>
                    <a:pt x="57" y="236"/>
                  </a:cubicBezTo>
                  <a:cubicBezTo>
                    <a:pt x="78" y="300"/>
                    <a:pt x="146" y="331"/>
                    <a:pt x="215" y="331"/>
                  </a:cubicBezTo>
                  <a:cubicBezTo>
                    <a:pt x="237" y="331"/>
                    <a:pt x="260" y="328"/>
                    <a:pt x="281" y="321"/>
                  </a:cubicBezTo>
                  <a:cubicBezTo>
                    <a:pt x="366" y="265"/>
                    <a:pt x="394" y="152"/>
                    <a:pt x="366" y="68"/>
                  </a:cubicBezTo>
                  <a:cubicBezTo>
                    <a:pt x="324" y="27"/>
                    <a:pt x="253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3"/>
            <p:cNvSpPr/>
            <p:nvPr/>
          </p:nvSpPr>
          <p:spPr>
            <a:xfrm>
              <a:off x="3284625" y="3555575"/>
              <a:ext cx="9150" cy="5900"/>
            </a:xfrm>
            <a:custGeom>
              <a:avLst/>
              <a:gdLst/>
              <a:ahLst/>
              <a:cxnLst/>
              <a:rect l="l" t="t" r="r" b="b"/>
              <a:pathLst>
                <a:path w="366" h="236" extrusionOk="0">
                  <a:moveTo>
                    <a:pt x="180" y="1"/>
                  </a:moveTo>
                  <a:cubicBezTo>
                    <a:pt x="157" y="1"/>
                    <a:pt x="134" y="4"/>
                    <a:pt x="113" y="11"/>
                  </a:cubicBezTo>
                  <a:cubicBezTo>
                    <a:pt x="29" y="68"/>
                    <a:pt x="1" y="180"/>
                    <a:pt x="57" y="236"/>
                  </a:cubicBezTo>
                  <a:lnTo>
                    <a:pt x="366" y="96"/>
                  </a:lnTo>
                  <a:cubicBezTo>
                    <a:pt x="323" y="32"/>
                    <a:pt x="250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3"/>
            <p:cNvSpPr/>
            <p:nvPr/>
          </p:nvSpPr>
          <p:spPr>
            <a:xfrm>
              <a:off x="3273400" y="3534100"/>
              <a:ext cx="8450" cy="6350"/>
            </a:xfrm>
            <a:custGeom>
              <a:avLst/>
              <a:gdLst/>
              <a:ahLst/>
              <a:cxnLst/>
              <a:rect l="l" t="t" r="r" b="b"/>
              <a:pathLst>
                <a:path w="338" h="254" extrusionOk="0">
                  <a:moveTo>
                    <a:pt x="309" y="0"/>
                  </a:moveTo>
                  <a:lnTo>
                    <a:pt x="0" y="169"/>
                  </a:lnTo>
                  <a:cubicBezTo>
                    <a:pt x="19" y="223"/>
                    <a:pt x="72" y="254"/>
                    <a:pt x="130" y="254"/>
                  </a:cubicBezTo>
                  <a:cubicBezTo>
                    <a:pt x="162" y="254"/>
                    <a:pt x="195" y="245"/>
                    <a:pt x="225" y="225"/>
                  </a:cubicBezTo>
                  <a:cubicBezTo>
                    <a:pt x="309" y="169"/>
                    <a:pt x="337" y="84"/>
                    <a:pt x="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3"/>
            <p:cNvSpPr/>
            <p:nvPr/>
          </p:nvSpPr>
          <p:spPr>
            <a:xfrm>
              <a:off x="3297975" y="3520750"/>
              <a:ext cx="8425" cy="6375"/>
            </a:xfrm>
            <a:custGeom>
              <a:avLst/>
              <a:gdLst/>
              <a:ahLst/>
              <a:cxnLst/>
              <a:rect l="l" t="t" r="r" b="b"/>
              <a:pathLst>
                <a:path w="337" h="255" extrusionOk="0">
                  <a:moveTo>
                    <a:pt x="281" y="1"/>
                  </a:moveTo>
                  <a:lnTo>
                    <a:pt x="0" y="169"/>
                  </a:lnTo>
                  <a:cubicBezTo>
                    <a:pt x="18" y="223"/>
                    <a:pt x="71" y="254"/>
                    <a:pt x="130" y="254"/>
                  </a:cubicBezTo>
                  <a:cubicBezTo>
                    <a:pt x="161" y="254"/>
                    <a:pt x="195" y="245"/>
                    <a:pt x="225" y="225"/>
                  </a:cubicBezTo>
                  <a:cubicBezTo>
                    <a:pt x="309" y="197"/>
                    <a:pt x="337" y="85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3"/>
            <p:cNvSpPr/>
            <p:nvPr/>
          </p:nvSpPr>
          <p:spPr>
            <a:xfrm>
              <a:off x="3321825" y="3507425"/>
              <a:ext cx="9150" cy="6375"/>
            </a:xfrm>
            <a:custGeom>
              <a:avLst/>
              <a:gdLst/>
              <a:ahLst/>
              <a:cxnLst/>
              <a:rect l="l" t="t" r="r" b="b"/>
              <a:pathLst>
                <a:path w="366" h="255" extrusionOk="0">
                  <a:moveTo>
                    <a:pt x="309" y="0"/>
                  </a:moveTo>
                  <a:lnTo>
                    <a:pt x="1" y="169"/>
                  </a:lnTo>
                  <a:cubicBezTo>
                    <a:pt x="37" y="223"/>
                    <a:pt x="96" y="254"/>
                    <a:pt x="157" y="254"/>
                  </a:cubicBezTo>
                  <a:cubicBezTo>
                    <a:pt x="190" y="254"/>
                    <a:pt x="223" y="245"/>
                    <a:pt x="253" y="225"/>
                  </a:cubicBezTo>
                  <a:cubicBezTo>
                    <a:pt x="337" y="197"/>
                    <a:pt x="366" y="84"/>
                    <a:pt x="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3"/>
            <p:cNvSpPr/>
            <p:nvPr/>
          </p:nvSpPr>
          <p:spPr>
            <a:xfrm>
              <a:off x="3353400" y="3536200"/>
              <a:ext cx="9850" cy="9000"/>
            </a:xfrm>
            <a:custGeom>
              <a:avLst/>
              <a:gdLst/>
              <a:ahLst/>
              <a:cxnLst/>
              <a:rect l="l" t="t" r="r" b="b"/>
              <a:pathLst>
                <a:path w="394" h="360" extrusionOk="0">
                  <a:moveTo>
                    <a:pt x="203" y="0"/>
                  </a:moveTo>
                  <a:cubicBezTo>
                    <a:pt x="172" y="0"/>
                    <a:pt x="141" y="10"/>
                    <a:pt x="113" y="28"/>
                  </a:cubicBezTo>
                  <a:cubicBezTo>
                    <a:pt x="29" y="56"/>
                    <a:pt x="1" y="169"/>
                    <a:pt x="29" y="253"/>
                  </a:cubicBezTo>
                  <a:cubicBezTo>
                    <a:pt x="69" y="314"/>
                    <a:pt x="125" y="360"/>
                    <a:pt x="184" y="360"/>
                  </a:cubicBezTo>
                  <a:cubicBezTo>
                    <a:pt x="207" y="360"/>
                    <a:pt x="230" y="353"/>
                    <a:pt x="254" y="337"/>
                  </a:cubicBezTo>
                  <a:cubicBezTo>
                    <a:pt x="366" y="309"/>
                    <a:pt x="394" y="197"/>
                    <a:pt x="338" y="113"/>
                  </a:cubicBezTo>
                  <a:cubicBezTo>
                    <a:pt x="319" y="38"/>
                    <a:pt x="263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3"/>
            <p:cNvSpPr/>
            <p:nvPr/>
          </p:nvSpPr>
          <p:spPr>
            <a:xfrm>
              <a:off x="3346400" y="3555575"/>
              <a:ext cx="9150" cy="5900"/>
            </a:xfrm>
            <a:custGeom>
              <a:avLst/>
              <a:gdLst/>
              <a:ahLst/>
              <a:cxnLst/>
              <a:rect l="l" t="t" r="r" b="b"/>
              <a:pathLst>
                <a:path w="366" h="236" extrusionOk="0">
                  <a:moveTo>
                    <a:pt x="203" y="1"/>
                  </a:moveTo>
                  <a:cubicBezTo>
                    <a:pt x="183" y="1"/>
                    <a:pt x="162" y="4"/>
                    <a:pt x="141" y="11"/>
                  </a:cubicBezTo>
                  <a:cubicBezTo>
                    <a:pt x="56" y="68"/>
                    <a:pt x="0" y="152"/>
                    <a:pt x="56" y="236"/>
                  </a:cubicBezTo>
                  <a:lnTo>
                    <a:pt x="365" y="96"/>
                  </a:lnTo>
                  <a:cubicBezTo>
                    <a:pt x="323" y="32"/>
                    <a:pt x="26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3"/>
            <p:cNvSpPr/>
            <p:nvPr/>
          </p:nvSpPr>
          <p:spPr>
            <a:xfrm>
              <a:off x="3321125" y="3567525"/>
              <a:ext cx="9150" cy="5900"/>
            </a:xfrm>
            <a:custGeom>
              <a:avLst/>
              <a:gdLst/>
              <a:ahLst/>
              <a:cxnLst/>
              <a:rect l="l" t="t" r="r" b="b"/>
              <a:pathLst>
                <a:path w="366" h="236" extrusionOk="0">
                  <a:moveTo>
                    <a:pt x="208" y="0"/>
                  </a:moveTo>
                  <a:cubicBezTo>
                    <a:pt x="185" y="0"/>
                    <a:pt x="162" y="4"/>
                    <a:pt x="141" y="11"/>
                  </a:cubicBezTo>
                  <a:cubicBezTo>
                    <a:pt x="57" y="39"/>
                    <a:pt x="0" y="151"/>
                    <a:pt x="57" y="235"/>
                  </a:cubicBezTo>
                  <a:lnTo>
                    <a:pt x="365" y="95"/>
                  </a:lnTo>
                  <a:cubicBezTo>
                    <a:pt x="344" y="32"/>
                    <a:pt x="276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3"/>
            <p:cNvSpPr/>
            <p:nvPr/>
          </p:nvSpPr>
          <p:spPr>
            <a:xfrm>
              <a:off x="3328150" y="3548800"/>
              <a:ext cx="9850" cy="8750"/>
            </a:xfrm>
            <a:custGeom>
              <a:avLst/>
              <a:gdLst/>
              <a:ahLst/>
              <a:cxnLst/>
              <a:rect l="l" t="t" r="r" b="b"/>
              <a:pathLst>
                <a:path w="394" h="350" extrusionOk="0">
                  <a:moveTo>
                    <a:pt x="208" y="1"/>
                  </a:moveTo>
                  <a:cubicBezTo>
                    <a:pt x="176" y="1"/>
                    <a:pt x="142" y="10"/>
                    <a:pt x="113" y="30"/>
                  </a:cubicBezTo>
                  <a:cubicBezTo>
                    <a:pt x="28" y="58"/>
                    <a:pt x="0" y="170"/>
                    <a:pt x="28" y="254"/>
                  </a:cubicBezTo>
                  <a:cubicBezTo>
                    <a:pt x="70" y="317"/>
                    <a:pt x="128" y="349"/>
                    <a:pt x="190" y="349"/>
                  </a:cubicBezTo>
                  <a:cubicBezTo>
                    <a:pt x="211" y="349"/>
                    <a:pt x="232" y="346"/>
                    <a:pt x="253" y="339"/>
                  </a:cubicBezTo>
                  <a:cubicBezTo>
                    <a:pt x="365" y="282"/>
                    <a:pt x="393" y="170"/>
                    <a:pt x="337" y="86"/>
                  </a:cubicBezTo>
                  <a:cubicBezTo>
                    <a:pt x="319" y="31"/>
                    <a:pt x="266" y="1"/>
                    <a:pt x="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3"/>
            <p:cNvSpPr/>
            <p:nvPr/>
          </p:nvSpPr>
          <p:spPr>
            <a:xfrm>
              <a:off x="3302875" y="3561200"/>
              <a:ext cx="9850" cy="8275"/>
            </a:xfrm>
            <a:custGeom>
              <a:avLst/>
              <a:gdLst/>
              <a:ahLst/>
              <a:cxnLst/>
              <a:rect l="l" t="t" r="r" b="b"/>
              <a:pathLst>
                <a:path w="394" h="331" extrusionOk="0">
                  <a:moveTo>
                    <a:pt x="180" y="0"/>
                  </a:moveTo>
                  <a:cubicBezTo>
                    <a:pt x="157" y="0"/>
                    <a:pt x="134" y="4"/>
                    <a:pt x="113" y="11"/>
                  </a:cubicBezTo>
                  <a:cubicBezTo>
                    <a:pt x="29" y="67"/>
                    <a:pt x="1" y="179"/>
                    <a:pt x="29" y="236"/>
                  </a:cubicBezTo>
                  <a:cubicBezTo>
                    <a:pt x="71" y="299"/>
                    <a:pt x="129" y="330"/>
                    <a:pt x="190" y="330"/>
                  </a:cubicBezTo>
                  <a:cubicBezTo>
                    <a:pt x="211" y="330"/>
                    <a:pt x="232" y="327"/>
                    <a:pt x="253" y="320"/>
                  </a:cubicBezTo>
                  <a:cubicBezTo>
                    <a:pt x="366" y="264"/>
                    <a:pt x="394" y="179"/>
                    <a:pt x="337" y="95"/>
                  </a:cubicBezTo>
                  <a:cubicBezTo>
                    <a:pt x="316" y="32"/>
                    <a:pt x="248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3"/>
            <p:cNvSpPr/>
            <p:nvPr/>
          </p:nvSpPr>
          <p:spPr>
            <a:xfrm>
              <a:off x="3277600" y="3573825"/>
              <a:ext cx="9850" cy="8050"/>
            </a:xfrm>
            <a:custGeom>
              <a:avLst/>
              <a:gdLst/>
              <a:ahLst/>
              <a:cxnLst/>
              <a:rect l="l" t="t" r="r" b="b"/>
              <a:pathLst>
                <a:path w="394" h="322" extrusionOk="0">
                  <a:moveTo>
                    <a:pt x="204" y="1"/>
                  </a:moveTo>
                  <a:cubicBezTo>
                    <a:pt x="183" y="1"/>
                    <a:pt x="162" y="4"/>
                    <a:pt x="141" y="11"/>
                  </a:cubicBezTo>
                  <a:cubicBezTo>
                    <a:pt x="29" y="67"/>
                    <a:pt x="1" y="152"/>
                    <a:pt x="29" y="236"/>
                  </a:cubicBezTo>
                  <a:cubicBezTo>
                    <a:pt x="65" y="290"/>
                    <a:pt x="113" y="321"/>
                    <a:pt x="165" y="321"/>
                  </a:cubicBezTo>
                  <a:cubicBezTo>
                    <a:pt x="194" y="321"/>
                    <a:pt x="224" y="312"/>
                    <a:pt x="254" y="292"/>
                  </a:cubicBezTo>
                  <a:cubicBezTo>
                    <a:pt x="366" y="264"/>
                    <a:pt x="394" y="152"/>
                    <a:pt x="366" y="96"/>
                  </a:cubicBezTo>
                  <a:cubicBezTo>
                    <a:pt x="324" y="32"/>
                    <a:pt x="266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3"/>
            <p:cNvSpPr/>
            <p:nvPr/>
          </p:nvSpPr>
          <p:spPr>
            <a:xfrm>
              <a:off x="3296550" y="3579125"/>
              <a:ext cx="8450" cy="6225"/>
            </a:xfrm>
            <a:custGeom>
              <a:avLst/>
              <a:gdLst/>
              <a:ahLst/>
              <a:cxnLst/>
              <a:rect l="l" t="t" r="r" b="b"/>
              <a:pathLst>
                <a:path w="338" h="249" extrusionOk="0">
                  <a:moveTo>
                    <a:pt x="192" y="1"/>
                  </a:moveTo>
                  <a:cubicBezTo>
                    <a:pt x="165" y="1"/>
                    <a:pt x="138" y="7"/>
                    <a:pt x="113" y="24"/>
                  </a:cubicBezTo>
                  <a:cubicBezTo>
                    <a:pt x="29" y="52"/>
                    <a:pt x="1" y="164"/>
                    <a:pt x="29" y="249"/>
                  </a:cubicBezTo>
                  <a:lnTo>
                    <a:pt x="338" y="80"/>
                  </a:lnTo>
                  <a:cubicBezTo>
                    <a:pt x="318" y="40"/>
                    <a:pt x="256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3"/>
            <p:cNvSpPr/>
            <p:nvPr/>
          </p:nvSpPr>
          <p:spPr>
            <a:xfrm>
              <a:off x="3286025" y="3557950"/>
              <a:ext cx="8450" cy="5900"/>
            </a:xfrm>
            <a:custGeom>
              <a:avLst/>
              <a:gdLst/>
              <a:ahLst/>
              <a:cxnLst/>
              <a:rect l="l" t="t" r="r" b="b"/>
              <a:pathLst>
                <a:path w="338" h="236" extrusionOk="0">
                  <a:moveTo>
                    <a:pt x="310" y="1"/>
                  </a:moveTo>
                  <a:lnTo>
                    <a:pt x="1" y="141"/>
                  </a:lnTo>
                  <a:cubicBezTo>
                    <a:pt x="22" y="204"/>
                    <a:pt x="90" y="236"/>
                    <a:pt x="159" y="236"/>
                  </a:cubicBezTo>
                  <a:cubicBezTo>
                    <a:pt x="181" y="236"/>
                    <a:pt x="204" y="232"/>
                    <a:pt x="225" y="225"/>
                  </a:cubicBezTo>
                  <a:cubicBezTo>
                    <a:pt x="310" y="169"/>
                    <a:pt x="338" y="85"/>
                    <a:pt x="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3"/>
            <p:cNvSpPr/>
            <p:nvPr/>
          </p:nvSpPr>
          <p:spPr>
            <a:xfrm>
              <a:off x="3310600" y="3545325"/>
              <a:ext cx="8450" cy="5900"/>
            </a:xfrm>
            <a:custGeom>
              <a:avLst/>
              <a:gdLst/>
              <a:ahLst/>
              <a:cxnLst/>
              <a:rect l="l" t="t" r="r" b="b"/>
              <a:pathLst>
                <a:path w="338" h="236" extrusionOk="0">
                  <a:moveTo>
                    <a:pt x="309" y="0"/>
                  </a:moveTo>
                  <a:lnTo>
                    <a:pt x="0" y="141"/>
                  </a:lnTo>
                  <a:cubicBezTo>
                    <a:pt x="21" y="204"/>
                    <a:pt x="90" y="235"/>
                    <a:pt x="158" y="235"/>
                  </a:cubicBezTo>
                  <a:cubicBezTo>
                    <a:pt x="181" y="235"/>
                    <a:pt x="204" y="232"/>
                    <a:pt x="225" y="225"/>
                  </a:cubicBezTo>
                  <a:cubicBezTo>
                    <a:pt x="309" y="169"/>
                    <a:pt x="337" y="84"/>
                    <a:pt x="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3"/>
            <p:cNvSpPr/>
            <p:nvPr/>
          </p:nvSpPr>
          <p:spPr>
            <a:xfrm>
              <a:off x="3335150" y="3531975"/>
              <a:ext cx="8450" cy="6625"/>
            </a:xfrm>
            <a:custGeom>
              <a:avLst/>
              <a:gdLst/>
              <a:ahLst/>
              <a:cxnLst/>
              <a:rect l="l" t="t" r="r" b="b"/>
              <a:pathLst>
                <a:path w="338" h="265" extrusionOk="0">
                  <a:moveTo>
                    <a:pt x="310" y="1"/>
                  </a:moveTo>
                  <a:lnTo>
                    <a:pt x="1" y="169"/>
                  </a:lnTo>
                  <a:cubicBezTo>
                    <a:pt x="43" y="232"/>
                    <a:pt x="101" y="264"/>
                    <a:pt x="163" y="264"/>
                  </a:cubicBezTo>
                  <a:cubicBezTo>
                    <a:pt x="183" y="264"/>
                    <a:pt x="205" y="261"/>
                    <a:pt x="226" y="254"/>
                  </a:cubicBezTo>
                  <a:cubicBezTo>
                    <a:pt x="310" y="197"/>
                    <a:pt x="338" y="85"/>
                    <a:pt x="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3"/>
            <p:cNvSpPr/>
            <p:nvPr/>
          </p:nvSpPr>
          <p:spPr>
            <a:xfrm>
              <a:off x="3365350" y="3563325"/>
              <a:ext cx="9850" cy="8950"/>
            </a:xfrm>
            <a:custGeom>
              <a:avLst/>
              <a:gdLst/>
              <a:ahLst/>
              <a:cxnLst/>
              <a:rect l="l" t="t" r="r" b="b"/>
              <a:pathLst>
                <a:path w="394" h="358" extrusionOk="0">
                  <a:moveTo>
                    <a:pt x="203" y="0"/>
                  </a:moveTo>
                  <a:cubicBezTo>
                    <a:pt x="182" y="0"/>
                    <a:pt x="160" y="4"/>
                    <a:pt x="141" y="10"/>
                  </a:cubicBezTo>
                  <a:cubicBezTo>
                    <a:pt x="56" y="38"/>
                    <a:pt x="0" y="151"/>
                    <a:pt x="56" y="235"/>
                  </a:cubicBezTo>
                  <a:cubicBezTo>
                    <a:pt x="78" y="321"/>
                    <a:pt x="148" y="357"/>
                    <a:pt x="218" y="357"/>
                  </a:cubicBezTo>
                  <a:cubicBezTo>
                    <a:pt x="240" y="357"/>
                    <a:pt x="261" y="354"/>
                    <a:pt x="281" y="347"/>
                  </a:cubicBezTo>
                  <a:cubicBezTo>
                    <a:pt x="365" y="319"/>
                    <a:pt x="393" y="207"/>
                    <a:pt x="365" y="123"/>
                  </a:cubicBezTo>
                  <a:cubicBezTo>
                    <a:pt x="344" y="37"/>
                    <a:pt x="273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3"/>
            <p:cNvSpPr/>
            <p:nvPr/>
          </p:nvSpPr>
          <p:spPr>
            <a:xfrm>
              <a:off x="3358325" y="3582325"/>
              <a:ext cx="8450" cy="5825"/>
            </a:xfrm>
            <a:custGeom>
              <a:avLst/>
              <a:gdLst/>
              <a:ahLst/>
              <a:cxnLst/>
              <a:rect l="l" t="t" r="r" b="b"/>
              <a:pathLst>
                <a:path w="338" h="233" extrusionOk="0">
                  <a:moveTo>
                    <a:pt x="160" y="1"/>
                  </a:moveTo>
                  <a:cubicBezTo>
                    <a:pt x="143" y="1"/>
                    <a:pt x="128" y="3"/>
                    <a:pt x="113" y="8"/>
                  </a:cubicBezTo>
                  <a:cubicBezTo>
                    <a:pt x="29" y="36"/>
                    <a:pt x="0" y="149"/>
                    <a:pt x="29" y="233"/>
                  </a:cubicBezTo>
                  <a:lnTo>
                    <a:pt x="337" y="121"/>
                  </a:lnTo>
                  <a:cubicBezTo>
                    <a:pt x="314" y="51"/>
                    <a:pt x="234" y="1"/>
                    <a:pt x="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3"/>
            <p:cNvSpPr/>
            <p:nvPr/>
          </p:nvSpPr>
          <p:spPr>
            <a:xfrm>
              <a:off x="3332350" y="3592475"/>
              <a:ext cx="8450" cy="6200"/>
            </a:xfrm>
            <a:custGeom>
              <a:avLst/>
              <a:gdLst/>
              <a:ahLst/>
              <a:cxnLst/>
              <a:rect l="l" t="t" r="r" b="b"/>
              <a:pathLst>
                <a:path w="338" h="248" extrusionOk="0">
                  <a:moveTo>
                    <a:pt x="200" y="1"/>
                  </a:moveTo>
                  <a:cubicBezTo>
                    <a:pt x="174" y="1"/>
                    <a:pt x="144" y="8"/>
                    <a:pt x="113" y="23"/>
                  </a:cubicBezTo>
                  <a:cubicBezTo>
                    <a:pt x="29" y="51"/>
                    <a:pt x="1" y="164"/>
                    <a:pt x="29" y="248"/>
                  </a:cubicBezTo>
                  <a:lnTo>
                    <a:pt x="338" y="108"/>
                  </a:lnTo>
                  <a:cubicBezTo>
                    <a:pt x="317" y="47"/>
                    <a:pt x="268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3"/>
            <p:cNvSpPr/>
            <p:nvPr/>
          </p:nvSpPr>
          <p:spPr>
            <a:xfrm>
              <a:off x="3340075" y="3574225"/>
              <a:ext cx="9850" cy="8875"/>
            </a:xfrm>
            <a:custGeom>
              <a:avLst/>
              <a:gdLst/>
              <a:ahLst/>
              <a:cxnLst/>
              <a:rect l="l" t="t" r="r" b="b"/>
              <a:pathLst>
                <a:path w="394" h="355" extrusionOk="0">
                  <a:moveTo>
                    <a:pt x="187" y="1"/>
                  </a:moveTo>
                  <a:cubicBezTo>
                    <a:pt x="162" y="1"/>
                    <a:pt x="136" y="8"/>
                    <a:pt x="113" y="23"/>
                  </a:cubicBezTo>
                  <a:cubicBezTo>
                    <a:pt x="29" y="51"/>
                    <a:pt x="1" y="164"/>
                    <a:pt x="29" y="248"/>
                  </a:cubicBezTo>
                  <a:cubicBezTo>
                    <a:pt x="49" y="309"/>
                    <a:pt x="113" y="355"/>
                    <a:pt x="179" y="355"/>
                  </a:cubicBezTo>
                  <a:cubicBezTo>
                    <a:pt x="204" y="355"/>
                    <a:pt x="230" y="348"/>
                    <a:pt x="253" y="332"/>
                  </a:cubicBezTo>
                  <a:cubicBezTo>
                    <a:pt x="337" y="304"/>
                    <a:pt x="394" y="192"/>
                    <a:pt x="337" y="108"/>
                  </a:cubicBezTo>
                  <a:cubicBezTo>
                    <a:pt x="317" y="47"/>
                    <a:pt x="253" y="1"/>
                    <a:pt x="1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3"/>
            <p:cNvSpPr/>
            <p:nvPr/>
          </p:nvSpPr>
          <p:spPr>
            <a:xfrm>
              <a:off x="3314100" y="3585475"/>
              <a:ext cx="9850" cy="8175"/>
            </a:xfrm>
            <a:custGeom>
              <a:avLst/>
              <a:gdLst/>
              <a:ahLst/>
              <a:cxnLst/>
              <a:rect l="l" t="t" r="r" b="b"/>
              <a:pathLst>
                <a:path w="394" h="327" extrusionOk="0">
                  <a:moveTo>
                    <a:pt x="188" y="0"/>
                  </a:moveTo>
                  <a:cubicBezTo>
                    <a:pt x="162" y="0"/>
                    <a:pt x="137" y="7"/>
                    <a:pt x="113" y="23"/>
                  </a:cubicBezTo>
                  <a:cubicBezTo>
                    <a:pt x="29" y="51"/>
                    <a:pt x="1" y="163"/>
                    <a:pt x="29" y="247"/>
                  </a:cubicBezTo>
                  <a:cubicBezTo>
                    <a:pt x="49" y="287"/>
                    <a:pt x="111" y="327"/>
                    <a:pt x="175" y="327"/>
                  </a:cubicBezTo>
                  <a:cubicBezTo>
                    <a:pt x="202" y="327"/>
                    <a:pt x="229" y="320"/>
                    <a:pt x="253" y="303"/>
                  </a:cubicBezTo>
                  <a:cubicBezTo>
                    <a:pt x="338" y="275"/>
                    <a:pt x="394" y="191"/>
                    <a:pt x="338" y="107"/>
                  </a:cubicBezTo>
                  <a:cubicBezTo>
                    <a:pt x="317" y="46"/>
                    <a:pt x="253" y="0"/>
                    <a:pt x="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3"/>
            <p:cNvSpPr/>
            <p:nvPr/>
          </p:nvSpPr>
          <p:spPr>
            <a:xfrm>
              <a:off x="3288125" y="3596675"/>
              <a:ext cx="9875" cy="7900"/>
            </a:xfrm>
            <a:custGeom>
              <a:avLst/>
              <a:gdLst/>
              <a:ahLst/>
              <a:cxnLst/>
              <a:rect l="l" t="t" r="r" b="b"/>
              <a:pathLst>
                <a:path w="395" h="316" extrusionOk="0">
                  <a:moveTo>
                    <a:pt x="215" y="1"/>
                  </a:moveTo>
                  <a:cubicBezTo>
                    <a:pt x="191" y="1"/>
                    <a:pt x="166" y="7"/>
                    <a:pt x="141" y="24"/>
                  </a:cubicBezTo>
                  <a:cubicBezTo>
                    <a:pt x="57" y="52"/>
                    <a:pt x="1" y="136"/>
                    <a:pt x="29" y="220"/>
                  </a:cubicBezTo>
                  <a:cubicBezTo>
                    <a:pt x="50" y="283"/>
                    <a:pt x="119" y="315"/>
                    <a:pt x="187" y="315"/>
                  </a:cubicBezTo>
                  <a:cubicBezTo>
                    <a:pt x="210" y="315"/>
                    <a:pt x="233" y="312"/>
                    <a:pt x="254" y="305"/>
                  </a:cubicBezTo>
                  <a:cubicBezTo>
                    <a:pt x="338" y="248"/>
                    <a:pt x="394" y="164"/>
                    <a:pt x="366" y="80"/>
                  </a:cubicBezTo>
                  <a:cubicBezTo>
                    <a:pt x="326" y="40"/>
                    <a:pt x="273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3"/>
            <p:cNvSpPr/>
            <p:nvPr/>
          </p:nvSpPr>
          <p:spPr>
            <a:xfrm>
              <a:off x="3306375" y="3602600"/>
              <a:ext cx="8450" cy="5900"/>
            </a:xfrm>
            <a:custGeom>
              <a:avLst/>
              <a:gdLst/>
              <a:ahLst/>
              <a:cxnLst/>
              <a:rect l="l" t="t" r="r" b="b"/>
              <a:pathLst>
                <a:path w="338" h="236" extrusionOk="0">
                  <a:moveTo>
                    <a:pt x="204" y="1"/>
                  </a:moveTo>
                  <a:cubicBezTo>
                    <a:pt x="183" y="1"/>
                    <a:pt x="162" y="4"/>
                    <a:pt x="141" y="11"/>
                  </a:cubicBezTo>
                  <a:cubicBezTo>
                    <a:pt x="29" y="68"/>
                    <a:pt x="1" y="152"/>
                    <a:pt x="29" y="236"/>
                  </a:cubicBezTo>
                  <a:lnTo>
                    <a:pt x="338" y="96"/>
                  </a:lnTo>
                  <a:cubicBezTo>
                    <a:pt x="317" y="32"/>
                    <a:pt x="264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3"/>
            <p:cNvSpPr/>
            <p:nvPr/>
          </p:nvSpPr>
          <p:spPr>
            <a:xfrm>
              <a:off x="3297250" y="3581125"/>
              <a:ext cx="8450" cy="5900"/>
            </a:xfrm>
            <a:custGeom>
              <a:avLst/>
              <a:gdLst/>
              <a:ahLst/>
              <a:cxnLst/>
              <a:rect l="l" t="t" r="r" b="b"/>
              <a:pathLst>
                <a:path w="338" h="236" extrusionOk="0">
                  <a:moveTo>
                    <a:pt x="310" y="0"/>
                  </a:moveTo>
                  <a:lnTo>
                    <a:pt x="1" y="169"/>
                  </a:lnTo>
                  <a:cubicBezTo>
                    <a:pt x="22" y="210"/>
                    <a:pt x="87" y="236"/>
                    <a:pt x="154" y="236"/>
                  </a:cubicBezTo>
                  <a:cubicBezTo>
                    <a:pt x="178" y="236"/>
                    <a:pt x="203" y="232"/>
                    <a:pt x="226" y="225"/>
                  </a:cubicBezTo>
                  <a:cubicBezTo>
                    <a:pt x="310" y="197"/>
                    <a:pt x="338" y="84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3"/>
            <p:cNvSpPr/>
            <p:nvPr/>
          </p:nvSpPr>
          <p:spPr>
            <a:xfrm>
              <a:off x="3322525" y="3569875"/>
              <a:ext cx="8450" cy="5900"/>
            </a:xfrm>
            <a:custGeom>
              <a:avLst/>
              <a:gdLst/>
              <a:ahLst/>
              <a:cxnLst/>
              <a:rect l="l" t="t" r="r" b="b"/>
              <a:pathLst>
                <a:path w="338" h="236" extrusionOk="0">
                  <a:moveTo>
                    <a:pt x="309" y="1"/>
                  </a:moveTo>
                  <a:lnTo>
                    <a:pt x="1" y="141"/>
                  </a:lnTo>
                  <a:cubicBezTo>
                    <a:pt x="22" y="204"/>
                    <a:pt x="90" y="236"/>
                    <a:pt x="159" y="236"/>
                  </a:cubicBezTo>
                  <a:cubicBezTo>
                    <a:pt x="181" y="236"/>
                    <a:pt x="204" y="233"/>
                    <a:pt x="225" y="225"/>
                  </a:cubicBezTo>
                  <a:cubicBezTo>
                    <a:pt x="309" y="169"/>
                    <a:pt x="338" y="85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3"/>
            <p:cNvSpPr/>
            <p:nvPr/>
          </p:nvSpPr>
          <p:spPr>
            <a:xfrm>
              <a:off x="3347800" y="3557950"/>
              <a:ext cx="8450" cy="6600"/>
            </a:xfrm>
            <a:custGeom>
              <a:avLst/>
              <a:gdLst/>
              <a:ahLst/>
              <a:cxnLst/>
              <a:rect l="l" t="t" r="r" b="b"/>
              <a:pathLst>
                <a:path w="338" h="264" extrusionOk="0">
                  <a:moveTo>
                    <a:pt x="309" y="1"/>
                  </a:moveTo>
                  <a:lnTo>
                    <a:pt x="0" y="141"/>
                  </a:lnTo>
                  <a:cubicBezTo>
                    <a:pt x="22" y="227"/>
                    <a:pt x="92" y="263"/>
                    <a:pt x="162" y="263"/>
                  </a:cubicBezTo>
                  <a:cubicBezTo>
                    <a:pt x="184" y="263"/>
                    <a:pt x="205" y="260"/>
                    <a:pt x="225" y="253"/>
                  </a:cubicBezTo>
                  <a:cubicBezTo>
                    <a:pt x="309" y="197"/>
                    <a:pt x="337" y="113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3"/>
            <p:cNvSpPr/>
            <p:nvPr/>
          </p:nvSpPr>
          <p:spPr>
            <a:xfrm>
              <a:off x="3376575" y="3591475"/>
              <a:ext cx="9850" cy="9500"/>
            </a:xfrm>
            <a:custGeom>
              <a:avLst/>
              <a:gdLst/>
              <a:ahLst/>
              <a:cxnLst/>
              <a:rect l="l" t="t" r="r" b="b"/>
              <a:pathLst>
                <a:path w="394" h="380" extrusionOk="0">
                  <a:moveTo>
                    <a:pt x="184" y="0"/>
                  </a:moveTo>
                  <a:cubicBezTo>
                    <a:pt x="170" y="0"/>
                    <a:pt x="155" y="2"/>
                    <a:pt x="141" y="7"/>
                  </a:cubicBezTo>
                  <a:cubicBezTo>
                    <a:pt x="28" y="35"/>
                    <a:pt x="0" y="148"/>
                    <a:pt x="28" y="260"/>
                  </a:cubicBezTo>
                  <a:cubicBezTo>
                    <a:pt x="52" y="329"/>
                    <a:pt x="132" y="379"/>
                    <a:pt x="206" y="379"/>
                  </a:cubicBezTo>
                  <a:cubicBezTo>
                    <a:pt x="222" y="379"/>
                    <a:pt x="238" y="377"/>
                    <a:pt x="253" y="372"/>
                  </a:cubicBezTo>
                  <a:cubicBezTo>
                    <a:pt x="337" y="344"/>
                    <a:pt x="393" y="232"/>
                    <a:pt x="365" y="148"/>
                  </a:cubicBezTo>
                  <a:cubicBezTo>
                    <a:pt x="319" y="55"/>
                    <a:pt x="253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3"/>
            <p:cNvSpPr/>
            <p:nvPr/>
          </p:nvSpPr>
          <p:spPr>
            <a:xfrm>
              <a:off x="3367450" y="3610425"/>
              <a:ext cx="9150" cy="5800"/>
            </a:xfrm>
            <a:custGeom>
              <a:avLst/>
              <a:gdLst/>
              <a:ahLst/>
              <a:cxnLst/>
              <a:rect l="l" t="t" r="r" b="b"/>
              <a:pathLst>
                <a:path w="366" h="232" extrusionOk="0">
                  <a:moveTo>
                    <a:pt x="186" y="0"/>
                  </a:moveTo>
                  <a:cubicBezTo>
                    <a:pt x="171" y="0"/>
                    <a:pt x="155" y="2"/>
                    <a:pt x="141" y="7"/>
                  </a:cubicBezTo>
                  <a:cubicBezTo>
                    <a:pt x="57" y="35"/>
                    <a:pt x="0" y="148"/>
                    <a:pt x="28" y="232"/>
                  </a:cubicBezTo>
                  <a:lnTo>
                    <a:pt x="365" y="148"/>
                  </a:lnTo>
                  <a:cubicBezTo>
                    <a:pt x="342" y="55"/>
                    <a:pt x="261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3"/>
            <p:cNvSpPr/>
            <p:nvPr/>
          </p:nvSpPr>
          <p:spPr>
            <a:xfrm>
              <a:off x="3340775" y="3618750"/>
              <a:ext cx="9150" cy="5200"/>
            </a:xfrm>
            <a:custGeom>
              <a:avLst/>
              <a:gdLst/>
              <a:ahLst/>
              <a:cxnLst/>
              <a:rect l="l" t="t" r="r" b="b"/>
              <a:pathLst>
                <a:path w="366" h="208" extrusionOk="0">
                  <a:moveTo>
                    <a:pt x="215" y="1"/>
                  </a:moveTo>
                  <a:cubicBezTo>
                    <a:pt x="192" y="1"/>
                    <a:pt x="167" y="4"/>
                    <a:pt x="141" y="11"/>
                  </a:cubicBezTo>
                  <a:cubicBezTo>
                    <a:pt x="57" y="39"/>
                    <a:pt x="1" y="123"/>
                    <a:pt x="29" y="208"/>
                  </a:cubicBezTo>
                  <a:lnTo>
                    <a:pt x="366" y="123"/>
                  </a:lnTo>
                  <a:cubicBezTo>
                    <a:pt x="344" y="38"/>
                    <a:pt x="290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3"/>
            <p:cNvSpPr/>
            <p:nvPr/>
          </p:nvSpPr>
          <p:spPr>
            <a:xfrm>
              <a:off x="3349900" y="3600575"/>
              <a:ext cx="9850" cy="8900"/>
            </a:xfrm>
            <a:custGeom>
              <a:avLst/>
              <a:gdLst/>
              <a:ahLst/>
              <a:cxnLst/>
              <a:rect l="l" t="t" r="r" b="b"/>
              <a:pathLst>
                <a:path w="394" h="356" extrusionOk="0">
                  <a:moveTo>
                    <a:pt x="188" y="1"/>
                  </a:moveTo>
                  <a:cubicBezTo>
                    <a:pt x="172" y="1"/>
                    <a:pt x="156" y="3"/>
                    <a:pt x="141" y="8"/>
                  </a:cubicBezTo>
                  <a:cubicBezTo>
                    <a:pt x="57" y="64"/>
                    <a:pt x="1" y="149"/>
                    <a:pt x="29" y="233"/>
                  </a:cubicBezTo>
                  <a:cubicBezTo>
                    <a:pt x="50" y="319"/>
                    <a:pt x="121" y="355"/>
                    <a:pt x="190" y="355"/>
                  </a:cubicBezTo>
                  <a:cubicBezTo>
                    <a:pt x="212" y="355"/>
                    <a:pt x="233" y="352"/>
                    <a:pt x="253" y="345"/>
                  </a:cubicBezTo>
                  <a:cubicBezTo>
                    <a:pt x="337" y="317"/>
                    <a:pt x="394" y="233"/>
                    <a:pt x="366" y="120"/>
                  </a:cubicBezTo>
                  <a:cubicBezTo>
                    <a:pt x="342" y="51"/>
                    <a:pt x="262" y="1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3"/>
            <p:cNvSpPr/>
            <p:nvPr/>
          </p:nvSpPr>
          <p:spPr>
            <a:xfrm>
              <a:off x="3323225" y="3610325"/>
              <a:ext cx="9850" cy="8200"/>
            </a:xfrm>
            <a:custGeom>
              <a:avLst/>
              <a:gdLst/>
              <a:ahLst/>
              <a:cxnLst/>
              <a:rect l="l" t="t" r="r" b="b"/>
              <a:pathLst>
                <a:path w="394" h="328" extrusionOk="0">
                  <a:moveTo>
                    <a:pt x="208" y="1"/>
                  </a:moveTo>
                  <a:cubicBezTo>
                    <a:pt x="185" y="1"/>
                    <a:pt x="162" y="4"/>
                    <a:pt x="141" y="11"/>
                  </a:cubicBezTo>
                  <a:cubicBezTo>
                    <a:pt x="57" y="39"/>
                    <a:pt x="1" y="124"/>
                    <a:pt x="29" y="208"/>
                  </a:cubicBezTo>
                  <a:cubicBezTo>
                    <a:pt x="52" y="277"/>
                    <a:pt x="132" y="327"/>
                    <a:pt x="207" y="327"/>
                  </a:cubicBezTo>
                  <a:cubicBezTo>
                    <a:pt x="223" y="327"/>
                    <a:pt x="238" y="325"/>
                    <a:pt x="253" y="320"/>
                  </a:cubicBezTo>
                  <a:cubicBezTo>
                    <a:pt x="338" y="292"/>
                    <a:pt x="394" y="180"/>
                    <a:pt x="366" y="95"/>
                  </a:cubicBezTo>
                  <a:cubicBezTo>
                    <a:pt x="345" y="32"/>
                    <a:pt x="276" y="1"/>
                    <a:pt x="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3"/>
            <p:cNvSpPr/>
            <p:nvPr/>
          </p:nvSpPr>
          <p:spPr>
            <a:xfrm>
              <a:off x="3296550" y="3619450"/>
              <a:ext cx="9850" cy="7575"/>
            </a:xfrm>
            <a:custGeom>
              <a:avLst/>
              <a:gdLst/>
              <a:ahLst/>
              <a:cxnLst/>
              <a:rect l="l" t="t" r="r" b="b"/>
              <a:pathLst>
                <a:path w="394" h="303" extrusionOk="0">
                  <a:moveTo>
                    <a:pt x="220" y="1"/>
                  </a:moveTo>
                  <a:cubicBezTo>
                    <a:pt x="196" y="1"/>
                    <a:pt x="169" y="4"/>
                    <a:pt x="141" y="11"/>
                  </a:cubicBezTo>
                  <a:cubicBezTo>
                    <a:pt x="57" y="39"/>
                    <a:pt x="1" y="123"/>
                    <a:pt x="29" y="208"/>
                  </a:cubicBezTo>
                  <a:cubicBezTo>
                    <a:pt x="50" y="271"/>
                    <a:pt x="118" y="302"/>
                    <a:pt x="187" y="302"/>
                  </a:cubicBezTo>
                  <a:cubicBezTo>
                    <a:pt x="210" y="302"/>
                    <a:pt x="232" y="299"/>
                    <a:pt x="254" y="292"/>
                  </a:cubicBezTo>
                  <a:cubicBezTo>
                    <a:pt x="338" y="264"/>
                    <a:pt x="394" y="180"/>
                    <a:pt x="366" y="95"/>
                  </a:cubicBezTo>
                  <a:cubicBezTo>
                    <a:pt x="345" y="32"/>
                    <a:pt x="292" y="1"/>
                    <a:pt x="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3"/>
            <p:cNvSpPr/>
            <p:nvPr/>
          </p:nvSpPr>
          <p:spPr>
            <a:xfrm>
              <a:off x="3314100" y="3626550"/>
              <a:ext cx="9150" cy="5125"/>
            </a:xfrm>
            <a:custGeom>
              <a:avLst/>
              <a:gdLst/>
              <a:ahLst/>
              <a:cxnLst/>
              <a:rect l="l" t="t" r="r" b="b"/>
              <a:pathLst>
                <a:path w="366" h="205" extrusionOk="0">
                  <a:moveTo>
                    <a:pt x="198" y="1"/>
                  </a:moveTo>
                  <a:cubicBezTo>
                    <a:pt x="180" y="1"/>
                    <a:pt x="161" y="3"/>
                    <a:pt x="141" y="8"/>
                  </a:cubicBezTo>
                  <a:cubicBezTo>
                    <a:pt x="57" y="36"/>
                    <a:pt x="1" y="120"/>
                    <a:pt x="29" y="204"/>
                  </a:cubicBezTo>
                  <a:lnTo>
                    <a:pt x="366" y="120"/>
                  </a:lnTo>
                  <a:cubicBezTo>
                    <a:pt x="343" y="51"/>
                    <a:pt x="281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3"/>
            <p:cNvSpPr/>
            <p:nvPr/>
          </p:nvSpPr>
          <p:spPr>
            <a:xfrm>
              <a:off x="3307075" y="3604975"/>
              <a:ext cx="8450" cy="5900"/>
            </a:xfrm>
            <a:custGeom>
              <a:avLst/>
              <a:gdLst/>
              <a:ahLst/>
              <a:cxnLst/>
              <a:rect l="l" t="t" r="r" b="b"/>
              <a:pathLst>
                <a:path w="338" h="236" extrusionOk="0">
                  <a:moveTo>
                    <a:pt x="310" y="1"/>
                  </a:moveTo>
                  <a:lnTo>
                    <a:pt x="1" y="141"/>
                  </a:lnTo>
                  <a:cubicBezTo>
                    <a:pt x="22" y="204"/>
                    <a:pt x="75" y="236"/>
                    <a:pt x="147" y="236"/>
                  </a:cubicBezTo>
                  <a:cubicBezTo>
                    <a:pt x="171" y="236"/>
                    <a:pt x="198" y="232"/>
                    <a:pt x="226" y="225"/>
                  </a:cubicBezTo>
                  <a:cubicBezTo>
                    <a:pt x="310" y="197"/>
                    <a:pt x="338" y="85"/>
                    <a:pt x="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3"/>
            <p:cNvSpPr/>
            <p:nvPr/>
          </p:nvSpPr>
          <p:spPr>
            <a:xfrm>
              <a:off x="3333050" y="3595150"/>
              <a:ext cx="9150" cy="5900"/>
            </a:xfrm>
            <a:custGeom>
              <a:avLst/>
              <a:gdLst/>
              <a:ahLst/>
              <a:cxnLst/>
              <a:rect l="l" t="t" r="r" b="b"/>
              <a:pathLst>
                <a:path w="366" h="236" extrusionOk="0">
                  <a:moveTo>
                    <a:pt x="310" y="1"/>
                  </a:moveTo>
                  <a:lnTo>
                    <a:pt x="1" y="141"/>
                  </a:lnTo>
                  <a:cubicBezTo>
                    <a:pt x="22" y="204"/>
                    <a:pt x="90" y="236"/>
                    <a:pt x="159" y="236"/>
                  </a:cubicBezTo>
                  <a:cubicBezTo>
                    <a:pt x="181" y="236"/>
                    <a:pt x="204" y="232"/>
                    <a:pt x="225" y="225"/>
                  </a:cubicBezTo>
                  <a:cubicBezTo>
                    <a:pt x="310" y="197"/>
                    <a:pt x="366" y="85"/>
                    <a:pt x="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3"/>
            <p:cNvSpPr/>
            <p:nvPr/>
          </p:nvSpPr>
          <p:spPr>
            <a:xfrm>
              <a:off x="3359025" y="3585325"/>
              <a:ext cx="9150" cy="5900"/>
            </a:xfrm>
            <a:custGeom>
              <a:avLst/>
              <a:gdLst/>
              <a:ahLst/>
              <a:cxnLst/>
              <a:rect l="l" t="t" r="r" b="b"/>
              <a:pathLst>
                <a:path w="366" h="236" extrusionOk="0">
                  <a:moveTo>
                    <a:pt x="309" y="1"/>
                  </a:moveTo>
                  <a:lnTo>
                    <a:pt x="1" y="113"/>
                  </a:lnTo>
                  <a:cubicBezTo>
                    <a:pt x="22" y="199"/>
                    <a:pt x="93" y="235"/>
                    <a:pt x="162" y="235"/>
                  </a:cubicBezTo>
                  <a:cubicBezTo>
                    <a:pt x="184" y="235"/>
                    <a:pt x="205" y="232"/>
                    <a:pt x="225" y="225"/>
                  </a:cubicBezTo>
                  <a:cubicBezTo>
                    <a:pt x="309" y="197"/>
                    <a:pt x="365" y="85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3"/>
            <p:cNvSpPr/>
            <p:nvPr/>
          </p:nvSpPr>
          <p:spPr>
            <a:xfrm>
              <a:off x="3385000" y="3621650"/>
              <a:ext cx="9850" cy="9500"/>
            </a:xfrm>
            <a:custGeom>
              <a:avLst/>
              <a:gdLst/>
              <a:ahLst/>
              <a:cxnLst/>
              <a:rect l="l" t="t" r="r" b="b"/>
              <a:pathLst>
                <a:path w="394" h="380" extrusionOk="0">
                  <a:moveTo>
                    <a:pt x="196" y="0"/>
                  </a:moveTo>
                  <a:cubicBezTo>
                    <a:pt x="178" y="0"/>
                    <a:pt x="160" y="3"/>
                    <a:pt x="141" y="7"/>
                  </a:cubicBezTo>
                  <a:cubicBezTo>
                    <a:pt x="56" y="35"/>
                    <a:pt x="0" y="120"/>
                    <a:pt x="28" y="232"/>
                  </a:cubicBezTo>
                  <a:cubicBezTo>
                    <a:pt x="52" y="325"/>
                    <a:pt x="113" y="380"/>
                    <a:pt x="198" y="380"/>
                  </a:cubicBezTo>
                  <a:cubicBezTo>
                    <a:pt x="215" y="380"/>
                    <a:pt x="234" y="377"/>
                    <a:pt x="253" y="372"/>
                  </a:cubicBezTo>
                  <a:cubicBezTo>
                    <a:pt x="337" y="372"/>
                    <a:pt x="393" y="260"/>
                    <a:pt x="365" y="148"/>
                  </a:cubicBezTo>
                  <a:cubicBezTo>
                    <a:pt x="342" y="55"/>
                    <a:pt x="280" y="0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3"/>
            <p:cNvSpPr/>
            <p:nvPr/>
          </p:nvSpPr>
          <p:spPr>
            <a:xfrm>
              <a:off x="3374475" y="3639925"/>
              <a:ext cx="9150" cy="5775"/>
            </a:xfrm>
            <a:custGeom>
              <a:avLst/>
              <a:gdLst/>
              <a:ahLst/>
              <a:cxnLst/>
              <a:rect l="l" t="t" r="r" b="b"/>
              <a:pathLst>
                <a:path w="366" h="231" extrusionOk="0">
                  <a:moveTo>
                    <a:pt x="202" y="1"/>
                  </a:moveTo>
                  <a:cubicBezTo>
                    <a:pt x="191" y="1"/>
                    <a:pt x="180" y="3"/>
                    <a:pt x="169" y="6"/>
                  </a:cubicBezTo>
                  <a:cubicBezTo>
                    <a:pt x="56" y="34"/>
                    <a:pt x="0" y="119"/>
                    <a:pt x="28" y="231"/>
                  </a:cubicBezTo>
                  <a:lnTo>
                    <a:pt x="365" y="175"/>
                  </a:lnTo>
                  <a:cubicBezTo>
                    <a:pt x="341" y="77"/>
                    <a:pt x="274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3"/>
            <p:cNvSpPr/>
            <p:nvPr/>
          </p:nvSpPr>
          <p:spPr>
            <a:xfrm>
              <a:off x="3347100" y="3644975"/>
              <a:ext cx="9150" cy="4950"/>
            </a:xfrm>
            <a:custGeom>
              <a:avLst/>
              <a:gdLst/>
              <a:ahLst/>
              <a:cxnLst/>
              <a:rect l="l" t="t" r="r" b="b"/>
              <a:pathLst>
                <a:path w="366" h="198" extrusionOk="0">
                  <a:moveTo>
                    <a:pt x="169" y="1"/>
                  </a:moveTo>
                  <a:cubicBezTo>
                    <a:pt x="56" y="29"/>
                    <a:pt x="0" y="113"/>
                    <a:pt x="28" y="197"/>
                  </a:cubicBezTo>
                  <a:lnTo>
                    <a:pt x="365" y="141"/>
                  </a:lnTo>
                  <a:cubicBezTo>
                    <a:pt x="337" y="57"/>
                    <a:pt x="253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3"/>
            <p:cNvSpPr/>
            <p:nvPr/>
          </p:nvSpPr>
          <p:spPr>
            <a:xfrm>
              <a:off x="3357625" y="3628650"/>
              <a:ext cx="9850" cy="8775"/>
            </a:xfrm>
            <a:custGeom>
              <a:avLst/>
              <a:gdLst/>
              <a:ahLst/>
              <a:cxnLst/>
              <a:rect l="l" t="t" r="r" b="b"/>
              <a:pathLst>
                <a:path w="394" h="351" extrusionOk="0">
                  <a:moveTo>
                    <a:pt x="213" y="1"/>
                  </a:moveTo>
                  <a:cubicBezTo>
                    <a:pt x="199" y="1"/>
                    <a:pt x="184" y="3"/>
                    <a:pt x="169" y="8"/>
                  </a:cubicBezTo>
                  <a:cubicBezTo>
                    <a:pt x="57" y="8"/>
                    <a:pt x="0" y="120"/>
                    <a:pt x="28" y="205"/>
                  </a:cubicBezTo>
                  <a:cubicBezTo>
                    <a:pt x="53" y="278"/>
                    <a:pt x="119" y="351"/>
                    <a:pt x="209" y="351"/>
                  </a:cubicBezTo>
                  <a:cubicBezTo>
                    <a:pt x="223" y="351"/>
                    <a:pt x="238" y="349"/>
                    <a:pt x="253" y="345"/>
                  </a:cubicBezTo>
                  <a:cubicBezTo>
                    <a:pt x="337" y="317"/>
                    <a:pt x="393" y="233"/>
                    <a:pt x="365" y="120"/>
                  </a:cubicBezTo>
                  <a:cubicBezTo>
                    <a:pt x="342" y="51"/>
                    <a:pt x="281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3"/>
            <p:cNvSpPr/>
            <p:nvPr/>
          </p:nvSpPr>
          <p:spPr>
            <a:xfrm>
              <a:off x="3330950" y="3634975"/>
              <a:ext cx="9150" cy="8100"/>
            </a:xfrm>
            <a:custGeom>
              <a:avLst/>
              <a:gdLst/>
              <a:ahLst/>
              <a:cxnLst/>
              <a:rect l="l" t="t" r="r" b="b"/>
              <a:pathLst>
                <a:path w="366" h="324" extrusionOk="0">
                  <a:moveTo>
                    <a:pt x="188" y="1"/>
                  </a:moveTo>
                  <a:cubicBezTo>
                    <a:pt x="172" y="1"/>
                    <a:pt x="156" y="3"/>
                    <a:pt x="141" y="8"/>
                  </a:cubicBezTo>
                  <a:cubicBezTo>
                    <a:pt x="57" y="36"/>
                    <a:pt x="1" y="120"/>
                    <a:pt x="1" y="204"/>
                  </a:cubicBezTo>
                  <a:cubicBezTo>
                    <a:pt x="24" y="274"/>
                    <a:pt x="85" y="324"/>
                    <a:pt x="168" y="324"/>
                  </a:cubicBezTo>
                  <a:cubicBezTo>
                    <a:pt x="186" y="324"/>
                    <a:pt x="205" y="322"/>
                    <a:pt x="225" y="317"/>
                  </a:cubicBezTo>
                  <a:cubicBezTo>
                    <a:pt x="309" y="317"/>
                    <a:pt x="366" y="204"/>
                    <a:pt x="337" y="120"/>
                  </a:cubicBezTo>
                  <a:cubicBezTo>
                    <a:pt x="337" y="51"/>
                    <a:pt x="261" y="1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3"/>
            <p:cNvSpPr/>
            <p:nvPr/>
          </p:nvSpPr>
          <p:spPr>
            <a:xfrm>
              <a:off x="3303575" y="3642000"/>
              <a:ext cx="9150" cy="7225"/>
            </a:xfrm>
            <a:custGeom>
              <a:avLst/>
              <a:gdLst/>
              <a:ahLst/>
              <a:cxnLst/>
              <a:rect l="l" t="t" r="r" b="b"/>
              <a:pathLst>
                <a:path w="366" h="289" extrusionOk="0">
                  <a:moveTo>
                    <a:pt x="189" y="0"/>
                  </a:moveTo>
                  <a:cubicBezTo>
                    <a:pt x="173" y="0"/>
                    <a:pt x="156" y="2"/>
                    <a:pt x="141" y="8"/>
                  </a:cubicBezTo>
                  <a:cubicBezTo>
                    <a:pt x="57" y="36"/>
                    <a:pt x="1" y="120"/>
                    <a:pt x="1" y="176"/>
                  </a:cubicBezTo>
                  <a:cubicBezTo>
                    <a:pt x="29" y="260"/>
                    <a:pt x="113" y="288"/>
                    <a:pt x="197" y="288"/>
                  </a:cubicBezTo>
                  <a:cubicBezTo>
                    <a:pt x="309" y="260"/>
                    <a:pt x="366" y="176"/>
                    <a:pt x="338" y="92"/>
                  </a:cubicBezTo>
                  <a:cubicBezTo>
                    <a:pt x="338" y="46"/>
                    <a:pt x="263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3"/>
            <p:cNvSpPr/>
            <p:nvPr/>
          </p:nvSpPr>
          <p:spPr>
            <a:xfrm>
              <a:off x="3319725" y="3650425"/>
              <a:ext cx="9150" cy="4400"/>
            </a:xfrm>
            <a:custGeom>
              <a:avLst/>
              <a:gdLst/>
              <a:ahLst/>
              <a:cxnLst/>
              <a:rect l="l" t="t" r="r" b="b"/>
              <a:pathLst>
                <a:path w="366" h="176" extrusionOk="0">
                  <a:moveTo>
                    <a:pt x="213" y="0"/>
                  </a:moveTo>
                  <a:cubicBezTo>
                    <a:pt x="199" y="0"/>
                    <a:pt x="184" y="3"/>
                    <a:pt x="169" y="7"/>
                  </a:cubicBezTo>
                  <a:cubicBezTo>
                    <a:pt x="85" y="36"/>
                    <a:pt x="0" y="92"/>
                    <a:pt x="28" y="176"/>
                  </a:cubicBezTo>
                  <a:lnTo>
                    <a:pt x="365" y="120"/>
                  </a:lnTo>
                  <a:cubicBezTo>
                    <a:pt x="342" y="50"/>
                    <a:pt x="281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3"/>
            <p:cNvSpPr/>
            <p:nvPr/>
          </p:nvSpPr>
          <p:spPr>
            <a:xfrm>
              <a:off x="3314800" y="3629550"/>
              <a:ext cx="9150" cy="4500"/>
            </a:xfrm>
            <a:custGeom>
              <a:avLst/>
              <a:gdLst/>
              <a:ahLst/>
              <a:cxnLst/>
              <a:rect l="l" t="t" r="r" b="b"/>
              <a:pathLst>
                <a:path w="366" h="180" extrusionOk="0">
                  <a:moveTo>
                    <a:pt x="338" y="0"/>
                  </a:moveTo>
                  <a:lnTo>
                    <a:pt x="1" y="84"/>
                  </a:lnTo>
                  <a:cubicBezTo>
                    <a:pt x="22" y="148"/>
                    <a:pt x="75" y="179"/>
                    <a:pt x="135" y="179"/>
                  </a:cubicBezTo>
                  <a:cubicBezTo>
                    <a:pt x="155" y="179"/>
                    <a:pt x="176" y="176"/>
                    <a:pt x="197" y="169"/>
                  </a:cubicBezTo>
                  <a:cubicBezTo>
                    <a:pt x="310" y="169"/>
                    <a:pt x="366" y="84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3"/>
            <p:cNvSpPr/>
            <p:nvPr/>
          </p:nvSpPr>
          <p:spPr>
            <a:xfrm>
              <a:off x="3341475" y="3621825"/>
              <a:ext cx="9150" cy="5125"/>
            </a:xfrm>
            <a:custGeom>
              <a:avLst/>
              <a:gdLst/>
              <a:ahLst/>
              <a:cxnLst/>
              <a:rect l="l" t="t" r="r" b="b"/>
              <a:pathLst>
                <a:path w="366" h="205" extrusionOk="0">
                  <a:moveTo>
                    <a:pt x="338" y="0"/>
                  </a:moveTo>
                  <a:lnTo>
                    <a:pt x="1" y="85"/>
                  </a:lnTo>
                  <a:cubicBezTo>
                    <a:pt x="24" y="154"/>
                    <a:pt x="85" y="204"/>
                    <a:pt x="168" y="204"/>
                  </a:cubicBezTo>
                  <a:cubicBezTo>
                    <a:pt x="186" y="204"/>
                    <a:pt x="205" y="202"/>
                    <a:pt x="225" y="197"/>
                  </a:cubicBezTo>
                  <a:cubicBezTo>
                    <a:pt x="309" y="169"/>
                    <a:pt x="366" y="85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3"/>
            <p:cNvSpPr/>
            <p:nvPr/>
          </p:nvSpPr>
          <p:spPr>
            <a:xfrm>
              <a:off x="3368150" y="3614100"/>
              <a:ext cx="9150" cy="5825"/>
            </a:xfrm>
            <a:custGeom>
              <a:avLst/>
              <a:gdLst/>
              <a:ahLst/>
              <a:cxnLst/>
              <a:rect l="l" t="t" r="r" b="b"/>
              <a:pathLst>
                <a:path w="366" h="233" extrusionOk="0">
                  <a:moveTo>
                    <a:pt x="337" y="1"/>
                  </a:moveTo>
                  <a:lnTo>
                    <a:pt x="0" y="85"/>
                  </a:lnTo>
                  <a:cubicBezTo>
                    <a:pt x="24" y="178"/>
                    <a:pt x="105" y="232"/>
                    <a:pt x="180" y="232"/>
                  </a:cubicBezTo>
                  <a:cubicBezTo>
                    <a:pt x="195" y="232"/>
                    <a:pt x="211" y="230"/>
                    <a:pt x="225" y="225"/>
                  </a:cubicBezTo>
                  <a:cubicBezTo>
                    <a:pt x="309" y="197"/>
                    <a:pt x="365" y="85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3"/>
            <p:cNvSpPr/>
            <p:nvPr/>
          </p:nvSpPr>
          <p:spPr>
            <a:xfrm>
              <a:off x="3390600" y="3653400"/>
              <a:ext cx="9850" cy="10000"/>
            </a:xfrm>
            <a:custGeom>
              <a:avLst/>
              <a:gdLst/>
              <a:ahLst/>
              <a:cxnLst/>
              <a:rect l="l" t="t" r="r" b="b"/>
              <a:pathLst>
                <a:path w="394" h="400" extrusionOk="0">
                  <a:moveTo>
                    <a:pt x="169" y="1"/>
                  </a:moveTo>
                  <a:cubicBezTo>
                    <a:pt x="85" y="1"/>
                    <a:pt x="1" y="113"/>
                    <a:pt x="29" y="225"/>
                  </a:cubicBezTo>
                  <a:cubicBezTo>
                    <a:pt x="29" y="323"/>
                    <a:pt x="92" y="399"/>
                    <a:pt x="183" y="399"/>
                  </a:cubicBezTo>
                  <a:cubicBezTo>
                    <a:pt x="196" y="399"/>
                    <a:pt x="211" y="398"/>
                    <a:pt x="225" y="394"/>
                  </a:cubicBezTo>
                  <a:cubicBezTo>
                    <a:pt x="310" y="394"/>
                    <a:pt x="394" y="282"/>
                    <a:pt x="366" y="169"/>
                  </a:cubicBezTo>
                  <a:cubicBezTo>
                    <a:pt x="366" y="57"/>
                    <a:pt x="254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3"/>
            <p:cNvSpPr/>
            <p:nvPr/>
          </p:nvSpPr>
          <p:spPr>
            <a:xfrm>
              <a:off x="3377975" y="3670825"/>
              <a:ext cx="9150" cy="5075"/>
            </a:xfrm>
            <a:custGeom>
              <a:avLst/>
              <a:gdLst/>
              <a:ahLst/>
              <a:cxnLst/>
              <a:rect l="l" t="t" r="r" b="b"/>
              <a:pathLst>
                <a:path w="366" h="203" extrusionOk="0">
                  <a:moveTo>
                    <a:pt x="212" y="0"/>
                  </a:moveTo>
                  <a:cubicBezTo>
                    <a:pt x="198" y="0"/>
                    <a:pt x="184" y="2"/>
                    <a:pt x="169" y="6"/>
                  </a:cubicBezTo>
                  <a:cubicBezTo>
                    <a:pt x="85" y="6"/>
                    <a:pt x="1" y="90"/>
                    <a:pt x="1" y="202"/>
                  </a:cubicBezTo>
                  <a:lnTo>
                    <a:pt x="366" y="174"/>
                  </a:lnTo>
                  <a:cubicBezTo>
                    <a:pt x="366" y="77"/>
                    <a:pt x="302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3"/>
            <p:cNvSpPr/>
            <p:nvPr/>
          </p:nvSpPr>
          <p:spPr>
            <a:xfrm>
              <a:off x="3350600" y="3672350"/>
              <a:ext cx="8450" cy="4250"/>
            </a:xfrm>
            <a:custGeom>
              <a:avLst/>
              <a:gdLst/>
              <a:ahLst/>
              <a:cxnLst/>
              <a:rect l="l" t="t" r="r" b="b"/>
              <a:pathLst>
                <a:path w="338" h="170" extrusionOk="0">
                  <a:moveTo>
                    <a:pt x="169" y="1"/>
                  </a:moveTo>
                  <a:cubicBezTo>
                    <a:pt x="57" y="1"/>
                    <a:pt x="1" y="85"/>
                    <a:pt x="1" y="169"/>
                  </a:cubicBezTo>
                  <a:lnTo>
                    <a:pt x="338" y="169"/>
                  </a:lnTo>
                  <a:cubicBezTo>
                    <a:pt x="338" y="57"/>
                    <a:pt x="253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3"/>
            <p:cNvSpPr/>
            <p:nvPr/>
          </p:nvSpPr>
          <p:spPr>
            <a:xfrm>
              <a:off x="3363225" y="365692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41" y="0"/>
                  </a:moveTo>
                  <a:cubicBezTo>
                    <a:pt x="57" y="28"/>
                    <a:pt x="1" y="112"/>
                    <a:pt x="1" y="197"/>
                  </a:cubicBezTo>
                  <a:cubicBezTo>
                    <a:pt x="29" y="309"/>
                    <a:pt x="85" y="365"/>
                    <a:pt x="197" y="365"/>
                  </a:cubicBezTo>
                  <a:cubicBezTo>
                    <a:pt x="282" y="365"/>
                    <a:pt x="366" y="253"/>
                    <a:pt x="338" y="169"/>
                  </a:cubicBezTo>
                  <a:cubicBezTo>
                    <a:pt x="338" y="56"/>
                    <a:pt x="254" y="0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3"/>
            <p:cNvSpPr/>
            <p:nvPr/>
          </p:nvSpPr>
          <p:spPr>
            <a:xfrm>
              <a:off x="3335150" y="3660425"/>
              <a:ext cx="9150" cy="7875"/>
            </a:xfrm>
            <a:custGeom>
              <a:avLst/>
              <a:gdLst/>
              <a:ahLst/>
              <a:cxnLst/>
              <a:rect l="l" t="t" r="r" b="b"/>
              <a:pathLst>
                <a:path w="366" h="315" extrusionOk="0">
                  <a:moveTo>
                    <a:pt x="169" y="1"/>
                  </a:moveTo>
                  <a:cubicBezTo>
                    <a:pt x="57" y="29"/>
                    <a:pt x="1" y="85"/>
                    <a:pt x="1" y="169"/>
                  </a:cubicBezTo>
                  <a:cubicBezTo>
                    <a:pt x="25" y="242"/>
                    <a:pt x="92" y="315"/>
                    <a:pt x="164" y="315"/>
                  </a:cubicBezTo>
                  <a:cubicBezTo>
                    <a:pt x="175" y="315"/>
                    <a:pt x="186" y="313"/>
                    <a:pt x="198" y="309"/>
                  </a:cubicBezTo>
                  <a:cubicBezTo>
                    <a:pt x="282" y="309"/>
                    <a:pt x="366" y="225"/>
                    <a:pt x="366" y="141"/>
                  </a:cubicBezTo>
                  <a:cubicBezTo>
                    <a:pt x="338" y="57"/>
                    <a:pt x="254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3"/>
            <p:cNvSpPr/>
            <p:nvPr/>
          </p:nvSpPr>
          <p:spPr>
            <a:xfrm>
              <a:off x="3307075" y="3663925"/>
              <a:ext cx="9150" cy="7050"/>
            </a:xfrm>
            <a:custGeom>
              <a:avLst/>
              <a:gdLst/>
              <a:ahLst/>
              <a:cxnLst/>
              <a:rect l="l" t="t" r="r" b="b"/>
              <a:pathLst>
                <a:path w="366" h="282" extrusionOk="0">
                  <a:moveTo>
                    <a:pt x="169" y="1"/>
                  </a:moveTo>
                  <a:cubicBezTo>
                    <a:pt x="85" y="29"/>
                    <a:pt x="1" y="85"/>
                    <a:pt x="29" y="169"/>
                  </a:cubicBezTo>
                  <a:cubicBezTo>
                    <a:pt x="29" y="226"/>
                    <a:pt x="113" y="282"/>
                    <a:pt x="198" y="282"/>
                  </a:cubicBezTo>
                  <a:cubicBezTo>
                    <a:pt x="310" y="282"/>
                    <a:pt x="366" y="197"/>
                    <a:pt x="366" y="113"/>
                  </a:cubicBezTo>
                  <a:cubicBezTo>
                    <a:pt x="366" y="57"/>
                    <a:pt x="282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3"/>
            <p:cNvSpPr/>
            <p:nvPr/>
          </p:nvSpPr>
          <p:spPr>
            <a:xfrm>
              <a:off x="3322525" y="3674275"/>
              <a:ext cx="9150" cy="3725"/>
            </a:xfrm>
            <a:custGeom>
              <a:avLst/>
              <a:gdLst/>
              <a:ahLst/>
              <a:cxnLst/>
              <a:rect l="l" t="t" r="r" b="b"/>
              <a:pathLst>
                <a:path w="366" h="149" extrusionOk="0">
                  <a:moveTo>
                    <a:pt x="226" y="1"/>
                  </a:moveTo>
                  <a:cubicBezTo>
                    <a:pt x="208" y="1"/>
                    <a:pt x="189" y="3"/>
                    <a:pt x="169" y="8"/>
                  </a:cubicBezTo>
                  <a:cubicBezTo>
                    <a:pt x="85" y="8"/>
                    <a:pt x="1" y="64"/>
                    <a:pt x="1" y="148"/>
                  </a:cubicBezTo>
                  <a:lnTo>
                    <a:pt x="366" y="120"/>
                  </a:lnTo>
                  <a:cubicBezTo>
                    <a:pt x="366" y="51"/>
                    <a:pt x="309" y="1"/>
                    <a:pt x="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3"/>
            <p:cNvSpPr/>
            <p:nvPr/>
          </p:nvSpPr>
          <p:spPr>
            <a:xfrm>
              <a:off x="3320425" y="3653400"/>
              <a:ext cx="8450" cy="4425"/>
            </a:xfrm>
            <a:custGeom>
              <a:avLst/>
              <a:gdLst/>
              <a:ahLst/>
              <a:cxnLst/>
              <a:rect l="l" t="t" r="r" b="b"/>
              <a:pathLst>
                <a:path w="338" h="177" extrusionOk="0">
                  <a:moveTo>
                    <a:pt x="337" y="1"/>
                  </a:moveTo>
                  <a:lnTo>
                    <a:pt x="0" y="57"/>
                  </a:lnTo>
                  <a:cubicBezTo>
                    <a:pt x="0" y="126"/>
                    <a:pt x="57" y="177"/>
                    <a:pt x="140" y="177"/>
                  </a:cubicBezTo>
                  <a:cubicBezTo>
                    <a:pt x="158" y="177"/>
                    <a:pt x="177" y="174"/>
                    <a:pt x="197" y="169"/>
                  </a:cubicBezTo>
                  <a:cubicBezTo>
                    <a:pt x="281" y="169"/>
                    <a:pt x="337" y="85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3"/>
            <p:cNvSpPr/>
            <p:nvPr/>
          </p:nvSpPr>
          <p:spPr>
            <a:xfrm>
              <a:off x="3347800" y="3648500"/>
              <a:ext cx="8450" cy="5100"/>
            </a:xfrm>
            <a:custGeom>
              <a:avLst/>
              <a:gdLst/>
              <a:ahLst/>
              <a:cxnLst/>
              <a:rect l="l" t="t" r="r" b="b"/>
              <a:pathLst>
                <a:path w="338" h="204" extrusionOk="0">
                  <a:moveTo>
                    <a:pt x="337" y="0"/>
                  </a:moveTo>
                  <a:lnTo>
                    <a:pt x="0" y="56"/>
                  </a:lnTo>
                  <a:cubicBezTo>
                    <a:pt x="0" y="149"/>
                    <a:pt x="58" y="204"/>
                    <a:pt x="142" y="204"/>
                  </a:cubicBezTo>
                  <a:cubicBezTo>
                    <a:pt x="159" y="204"/>
                    <a:pt x="178" y="202"/>
                    <a:pt x="197" y="197"/>
                  </a:cubicBezTo>
                  <a:cubicBezTo>
                    <a:pt x="281" y="197"/>
                    <a:pt x="337" y="113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3"/>
            <p:cNvSpPr/>
            <p:nvPr/>
          </p:nvSpPr>
          <p:spPr>
            <a:xfrm>
              <a:off x="3375175" y="3644275"/>
              <a:ext cx="9150" cy="5075"/>
            </a:xfrm>
            <a:custGeom>
              <a:avLst/>
              <a:gdLst/>
              <a:ahLst/>
              <a:cxnLst/>
              <a:rect l="l" t="t" r="r" b="b"/>
              <a:pathLst>
                <a:path w="366" h="203" extrusionOk="0">
                  <a:moveTo>
                    <a:pt x="337" y="1"/>
                  </a:moveTo>
                  <a:lnTo>
                    <a:pt x="0" y="57"/>
                  </a:lnTo>
                  <a:cubicBezTo>
                    <a:pt x="0" y="130"/>
                    <a:pt x="84" y="203"/>
                    <a:pt x="162" y="203"/>
                  </a:cubicBezTo>
                  <a:cubicBezTo>
                    <a:pt x="174" y="203"/>
                    <a:pt x="185" y="201"/>
                    <a:pt x="197" y="197"/>
                  </a:cubicBezTo>
                  <a:cubicBezTo>
                    <a:pt x="281" y="197"/>
                    <a:pt x="365" y="85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3"/>
            <p:cNvSpPr/>
            <p:nvPr/>
          </p:nvSpPr>
          <p:spPr>
            <a:xfrm>
              <a:off x="3322525" y="3677275"/>
              <a:ext cx="9150" cy="4225"/>
            </a:xfrm>
            <a:custGeom>
              <a:avLst/>
              <a:gdLst/>
              <a:ahLst/>
              <a:cxnLst/>
              <a:rect l="l" t="t" r="r" b="b"/>
              <a:pathLst>
                <a:path w="366" h="169" extrusionOk="0">
                  <a:moveTo>
                    <a:pt x="366" y="0"/>
                  </a:moveTo>
                  <a:lnTo>
                    <a:pt x="1" y="28"/>
                  </a:lnTo>
                  <a:cubicBezTo>
                    <a:pt x="1" y="113"/>
                    <a:pt x="85" y="169"/>
                    <a:pt x="197" y="169"/>
                  </a:cubicBezTo>
                  <a:cubicBezTo>
                    <a:pt x="281" y="169"/>
                    <a:pt x="366" y="85"/>
                    <a:pt x="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3"/>
            <p:cNvSpPr/>
            <p:nvPr/>
          </p:nvSpPr>
          <p:spPr>
            <a:xfrm>
              <a:off x="3350600" y="3676575"/>
              <a:ext cx="8450" cy="4225"/>
            </a:xfrm>
            <a:custGeom>
              <a:avLst/>
              <a:gdLst/>
              <a:ahLst/>
              <a:cxnLst/>
              <a:rect l="l" t="t" r="r" b="b"/>
              <a:pathLst>
                <a:path w="338" h="169" extrusionOk="0">
                  <a:moveTo>
                    <a:pt x="1" y="0"/>
                  </a:moveTo>
                  <a:cubicBezTo>
                    <a:pt x="1" y="113"/>
                    <a:pt x="85" y="169"/>
                    <a:pt x="169" y="169"/>
                  </a:cubicBezTo>
                  <a:cubicBezTo>
                    <a:pt x="281" y="169"/>
                    <a:pt x="338" y="84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3"/>
            <p:cNvSpPr/>
            <p:nvPr/>
          </p:nvSpPr>
          <p:spPr>
            <a:xfrm>
              <a:off x="3377975" y="3675175"/>
              <a:ext cx="9150" cy="4925"/>
            </a:xfrm>
            <a:custGeom>
              <a:avLst/>
              <a:gdLst/>
              <a:ahLst/>
              <a:cxnLst/>
              <a:rect l="l" t="t" r="r" b="b"/>
              <a:pathLst>
                <a:path w="366" h="197" extrusionOk="0">
                  <a:moveTo>
                    <a:pt x="366" y="0"/>
                  </a:moveTo>
                  <a:lnTo>
                    <a:pt x="1" y="28"/>
                  </a:lnTo>
                  <a:cubicBezTo>
                    <a:pt x="29" y="140"/>
                    <a:pt x="85" y="197"/>
                    <a:pt x="197" y="197"/>
                  </a:cubicBezTo>
                  <a:cubicBezTo>
                    <a:pt x="281" y="197"/>
                    <a:pt x="366" y="112"/>
                    <a:pt x="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3"/>
            <p:cNvSpPr/>
            <p:nvPr/>
          </p:nvSpPr>
          <p:spPr>
            <a:xfrm>
              <a:off x="3363950" y="36871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97" y="0"/>
                  </a:moveTo>
                  <a:cubicBezTo>
                    <a:pt x="112" y="0"/>
                    <a:pt x="28" y="85"/>
                    <a:pt x="28" y="169"/>
                  </a:cubicBezTo>
                  <a:cubicBezTo>
                    <a:pt x="0" y="281"/>
                    <a:pt x="84" y="365"/>
                    <a:pt x="168" y="365"/>
                  </a:cubicBezTo>
                  <a:cubicBezTo>
                    <a:pt x="281" y="365"/>
                    <a:pt x="365" y="281"/>
                    <a:pt x="365" y="197"/>
                  </a:cubicBezTo>
                  <a:cubicBezTo>
                    <a:pt x="365" y="85"/>
                    <a:pt x="281" y="0"/>
                    <a:pt x="1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3"/>
            <p:cNvSpPr/>
            <p:nvPr/>
          </p:nvSpPr>
          <p:spPr>
            <a:xfrm>
              <a:off x="3336575" y="3686400"/>
              <a:ext cx="8450" cy="7875"/>
            </a:xfrm>
            <a:custGeom>
              <a:avLst/>
              <a:gdLst/>
              <a:ahLst/>
              <a:cxnLst/>
              <a:rect l="l" t="t" r="r" b="b"/>
              <a:pathLst>
                <a:path w="338" h="315" extrusionOk="0">
                  <a:moveTo>
                    <a:pt x="169" y="0"/>
                  </a:moveTo>
                  <a:cubicBezTo>
                    <a:pt x="84" y="0"/>
                    <a:pt x="0" y="85"/>
                    <a:pt x="0" y="169"/>
                  </a:cubicBezTo>
                  <a:cubicBezTo>
                    <a:pt x="0" y="253"/>
                    <a:pt x="56" y="309"/>
                    <a:pt x="169" y="309"/>
                  </a:cubicBezTo>
                  <a:cubicBezTo>
                    <a:pt x="180" y="313"/>
                    <a:pt x="191" y="315"/>
                    <a:pt x="202" y="315"/>
                  </a:cubicBezTo>
                  <a:cubicBezTo>
                    <a:pt x="274" y="315"/>
                    <a:pt x="337" y="242"/>
                    <a:pt x="337" y="169"/>
                  </a:cubicBezTo>
                  <a:cubicBezTo>
                    <a:pt x="337" y="85"/>
                    <a:pt x="253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3"/>
            <p:cNvSpPr/>
            <p:nvPr/>
          </p:nvSpPr>
          <p:spPr>
            <a:xfrm>
              <a:off x="2958950" y="3538300"/>
              <a:ext cx="9150" cy="4950"/>
            </a:xfrm>
            <a:custGeom>
              <a:avLst/>
              <a:gdLst/>
              <a:ahLst/>
              <a:cxnLst/>
              <a:rect l="l" t="t" r="r" b="b"/>
              <a:pathLst>
                <a:path w="366" h="198" extrusionOk="0">
                  <a:moveTo>
                    <a:pt x="169" y="1"/>
                  </a:moveTo>
                  <a:cubicBezTo>
                    <a:pt x="85" y="29"/>
                    <a:pt x="1" y="113"/>
                    <a:pt x="1" y="197"/>
                  </a:cubicBezTo>
                  <a:lnTo>
                    <a:pt x="366" y="169"/>
                  </a:lnTo>
                  <a:cubicBezTo>
                    <a:pt x="338" y="85"/>
                    <a:pt x="254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3"/>
            <p:cNvSpPr/>
            <p:nvPr/>
          </p:nvSpPr>
          <p:spPr>
            <a:xfrm>
              <a:off x="2987025" y="3536900"/>
              <a:ext cx="8450" cy="4225"/>
            </a:xfrm>
            <a:custGeom>
              <a:avLst/>
              <a:gdLst/>
              <a:ahLst/>
              <a:cxnLst/>
              <a:rect l="l" t="t" r="r" b="b"/>
              <a:pathLst>
                <a:path w="338" h="169" extrusionOk="0">
                  <a:moveTo>
                    <a:pt x="169" y="0"/>
                  </a:moveTo>
                  <a:cubicBezTo>
                    <a:pt x="57" y="0"/>
                    <a:pt x="1" y="85"/>
                    <a:pt x="1" y="169"/>
                  </a:cubicBezTo>
                  <a:lnTo>
                    <a:pt x="338" y="169"/>
                  </a:lnTo>
                  <a:cubicBezTo>
                    <a:pt x="338" y="57"/>
                    <a:pt x="254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3"/>
            <p:cNvSpPr/>
            <p:nvPr/>
          </p:nvSpPr>
          <p:spPr>
            <a:xfrm>
              <a:off x="3014400" y="3534800"/>
              <a:ext cx="9150" cy="4925"/>
            </a:xfrm>
            <a:custGeom>
              <a:avLst/>
              <a:gdLst/>
              <a:ahLst/>
              <a:cxnLst/>
              <a:rect l="l" t="t" r="r" b="b"/>
              <a:pathLst>
                <a:path w="366" h="197" extrusionOk="0">
                  <a:moveTo>
                    <a:pt x="169" y="0"/>
                  </a:moveTo>
                  <a:cubicBezTo>
                    <a:pt x="85" y="28"/>
                    <a:pt x="1" y="84"/>
                    <a:pt x="1" y="197"/>
                  </a:cubicBezTo>
                  <a:lnTo>
                    <a:pt x="366" y="169"/>
                  </a:lnTo>
                  <a:cubicBezTo>
                    <a:pt x="338" y="84"/>
                    <a:pt x="254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3"/>
            <p:cNvSpPr/>
            <p:nvPr/>
          </p:nvSpPr>
          <p:spPr>
            <a:xfrm>
              <a:off x="2999675" y="3521450"/>
              <a:ext cx="9150" cy="8600"/>
            </a:xfrm>
            <a:custGeom>
              <a:avLst/>
              <a:gdLst/>
              <a:ahLst/>
              <a:cxnLst/>
              <a:rect l="l" t="t" r="r" b="b"/>
              <a:pathLst>
                <a:path w="366" h="344" extrusionOk="0">
                  <a:moveTo>
                    <a:pt x="169" y="1"/>
                  </a:moveTo>
                  <a:cubicBezTo>
                    <a:pt x="85" y="29"/>
                    <a:pt x="0" y="85"/>
                    <a:pt x="0" y="197"/>
                  </a:cubicBezTo>
                  <a:cubicBezTo>
                    <a:pt x="0" y="270"/>
                    <a:pt x="63" y="343"/>
                    <a:pt x="153" y="343"/>
                  </a:cubicBezTo>
                  <a:cubicBezTo>
                    <a:pt x="167" y="343"/>
                    <a:pt x="182" y="341"/>
                    <a:pt x="197" y="338"/>
                  </a:cubicBezTo>
                  <a:cubicBezTo>
                    <a:pt x="281" y="338"/>
                    <a:pt x="365" y="253"/>
                    <a:pt x="365" y="169"/>
                  </a:cubicBezTo>
                  <a:cubicBezTo>
                    <a:pt x="337" y="85"/>
                    <a:pt x="253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3"/>
            <p:cNvSpPr/>
            <p:nvPr/>
          </p:nvSpPr>
          <p:spPr>
            <a:xfrm>
              <a:off x="2971600" y="3523425"/>
              <a:ext cx="9150" cy="8575"/>
            </a:xfrm>
            <a:custGeom>
              <a:avLst/>
              <a:gdLst/>
              <a:ahLst/>
              <a:cxnLst/>
              <a:rect l="l" t="t" r="r" b="b"/>
              <a:pathLst>
                <a:path w="366" h="343" extrusionOk="0">
                  <a:moveTo>
                    <a:pt x="211" y="0"/>
                  </a:moveTo>
                  <a:cubicBezTo>
                    <a:pt x="198" y="0"/>
                    <a:pt x="184" y="2"/>
                    <a:pt x="169" y="6"/>
                  </a:cubicBezTo>
                  <a:cubicBezTo>
                    <a:pt x="85" y="6"/>
                    <a:pt x="0" y="90"/>
                    <a:pt x="0" y="174"/>
                  </a:cubicBezTo>
                  <a:cubicBezTo>
                    <a:pt x="28" y="259"/>
                    <a:pt x="85" y="343"/>
                    <a:pt x="197" y="343"/>
                  </a:cubicBezTo>
                  <a:cubicBezTo>
                    <a:pt x="281" y="315"/>
                    <a:pt x="365" y="259"/>
                    <a:pt x="365" y="146"/>
                  </a:cubicBezTo>
                  <a:cubicBezTo>
                    <a:pt x="341" y="73"/>
                    <a:pt x="296" y="0"/>
                    <a:pt x="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3"/>
            <p:cNvSpPr/>
            <p:nvPr/>
          </p:nvSpPr>
          <p:spPr>
            <a:xfrm>
              <a:off x="3029150" y="3547425"/>
              <a:ext cx="9150" cy="8450"/>
            </a:xfrm>
            <a:custGeom>
              <a:avLst/>
              <a:gdLst/>
              <a:ahLst/>
              <a:cxnLst/>
              <a:rect l="l" t="t" r="r" b="b"/>
              <a:pathLst>
                <a:path w="366" h="338" extrusionOk="0">
                  <a:moveTo>
                    <a:pt x="169" y="0"/>
                  </a:moveTo>
                  <a:cubicBezTo>
                    <a:pt x="85" y="0"/>
                    <a:pt x="0" y="85"/>
                    <a:pt x="28" y="197"/>
                  </a:cubicBezTo>
                  <a:cubicBezTo>
                    <a:pt x="28" y="281"/>
                    <a:pt x="113" y="337"/>
                    <a:pt x="197" y="337"/>
                  </a:cubicBezTo>
                  <a:cubicBezTo>
                    <a:pt x="309" y="337"/>
                    <a:pt x="365" y="253"/>
                    <a:pt x="365" y="169"/>
                  </a:cubicBezTo>
                  <a:cubicBezTo>
                    <a:pt x="365" y="57"/>
                    <a:pt x="281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3"/>
            <p:cNvSpPr/>
            <p:nvPr/>
          </p:nvSpPr>
          <p:spPr>
            <a:xfrm>
              <a:off x="3016525" y="3562175"/>
              <a:ext cx="8425" cy="4225"/>
            </a:xfrm>
            <a:custGeom>
              <a:avLst/>
              <a:gdLst/>
              <a:ahLst/>
              <a:cxnLst/>
              <a:rect l="l" t="t" r="r" b="b"/>
              <a:pathLst>
                <a:path w="337" h="169" extrusionOk="0">
                  <a:moveTo>
                    <a:pt x="169" y="0"/>
                  </a:moveTo>
                  <a:cubicBezTo>
                    <a:pt x="56" y="0"/>
                    <a:pt x="0" y="84"/>
                    <a:pt x="0" y="169"/>
                  </a:cubicBezTo>
                  <a:lnTo>
                    <a:pt x="337" y="140"/>
                  </a:lnTo>
                  <a:cubicBezTo>
                    <a:pt x="337" y="56"/>
                    <a:pt x="253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3"/>
            <p:cNvSpPr/>
            <p:nvPr/>
          </p:nvSpPr>
          <p:spPr>
            <a:xfrm>
              <a:off x="2988450" y="3564275"/>
              <a:ext cx="9150" cy="4225"/>
            </a:xfrm>
            <a:custGeom>
              <a:avLst/>
              <a:gdLst/>
              <a:ahLst/>
              <a:cxnLst/>
              <a:rect l="l" t="t" r="r" b="b"/>
              <a:pathLst>
                <a:path w="366" h="169" extrusionOk="0">
                  <a:moveTo>
                    <a:pt x="169" y="0"/>
                  </a:moveTo>
                  <a:cubicBezTo>
                    <a:pt x="84" y="0"/>
                    <a:pt x="0" y="85"/>
                    <a:pt x="28" y="169"/>
                  </a:cubicBezTo>
                  <a:lnTo>
                    <a:pt x="365" y="141"/>
                  </a:lnTo>
                  <a:cubicBezTo>
                    <a:pt x="365" y="56"/>
                    <a:pt x="281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3"/>
            <p:cNvSpPr/>
            <p:nvPr/>
          </p:nvSpPr>
          <p:spPr>
            <a:xfrm>
              <a:off x="3001775" y="3549525"/>
              <a:ext cx="8450" cy="8450"/>
            </a:xfrm>
            <a:custGeom>
              <a:avLst/>
              <a:gdLst/>
              <a:ahLst/>
              <a:cxnLst/>
              <a:rect l="l" t="t" r="r" b="b"/>
              <a:pathLst>
                <a:path w="338" h="338" extrusionOk="0">
                  <a:moveTo>
                    <a:pt x="169" y="1"/>
                  </a:moveTo>
                  <a:cubicBezTo>
                    <a:pt x="57" y="1"/>
                    <a:pt x="1" y="85"/>
                    <a:pt x="1" y="169"/>
                  </a:cubicBezTo>
                  <a:cubicBezTo>
                    <a:pt x="1" y="281"/>
                    <a:pt x="85" y="338"/>
                    <a:pt x="169" y="338"/>
                  </a:cubicBezTo>
                  <a:cubicBezTo>
                    <a:pt x="281" y="338"/>
                    <a:pt x="337" y="253"/>
                    <a:pt x="337" y="169"/>
                  </a:cubicBezTo>
                  <a:cubicBezTo>
                    <a:pt x="337" y="57"/>
                    <a:pt x="253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3"/>
            <p:cNvSpPr/>
            <p:nvPr/>
          </p:nvSpPr>
          <p:spPr>
            <a:xfrm>
              <a:off x="2973700" y="3551625"/>
              <a:ext cx="9150" cy="8450"/>
            </a:xfrm>
            <a:custGeom>
              <a:avLst/>
              <a:gdLst/>
              <a:ahLst/>
              <a:cxnLst/>
              <a:rect l="l" t="t" r="r" b="b"/>
              <a:pathLst>
                <a:path w="366" h="338" extrusionOk="0">
                  <a:moveTo>
                    <a:pt x="169" y="1"/>
                  </a:moveTo>
                  <a:cubicBezTo>
                    <a:pt x="57" y="1"/>
                    <a:pt x="1" y="85"/>
                    <a:pt x="1" y="169"/>
                  </a:cubicBezTo>
                  <a:cubicBezTo>
                    <a:pt x="1" y="282"/>
                    <a:pt x="85" y="338"/>
                    <a:pt x="197" y="338"/>
                  </a:cubicBezTo>
                  <a:cubicBezTo>
                    <a:pt x="281" y="338"/>
                    <a:pt x="365" y="254"/>
                    <a:pt x="337" y="141"/>
                  </a:cubicBezTo>
                  <a:cubicBezTo>
                    <a:pt x="337" y="57"/>
                    <a:pt x="253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3"/>
            <p:cNvSpPr/>
            <p:nvPr/>
          </p:nvSpPr>
          <p:spPr>
            <a:xfrm>
              <a:off x="2945625" y="3553600"/>
              <a:ext cx="9150" cy="8600"/>
            </a:xfrm>
            <a:custGeom>
              <a:avLst/>
              <a:gdLst/>
              <a:ahLst/>
              <a:cxnLst/>
              <a:rect l="l" t="t" r="r" b="b"/>
              <a:pathLst>
                <a:path w="366" h="344" extrusionOk="0">
                  <a:moveTo>
                    <a:pt x="203" y="1"/>
                  </a:moveTo>
                  <a:cubicBezTo>
                    <a:pt x="192" y="1"/>
                    <a:pt x="180" y="2"/>
                    <a:pt x="169" y="6"/>
                  </a:cubicBezTo>
                  <a:cubicBezTo>
                    <a:pt x="57" y="6"/>
                    <a:pt x="1" y="90"/>
                    <a:pt x="1" y="175"/>
                  </a:cubicBezTo>
                  <a:cubicBezTo>
                    <a:pt x="1" y="287"/>
                    <a:pt x="85" y="343"/>
                    <a:pt x="197" y="343"/>
                  </a:cubicBezTo>
                  <a:cubicBezTo>
                    <a:pt x="281" y="343"/>
                    <a:pt x="366" y="259"/>
                    <a:pt x="337" y="147"/>
                  </a:cubicBezTo>
                  <a:cubicBezTo>
                    <a:pt x="337" y="74"/>
                    <a:pt x="274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3"/>
            <p:cNvSpPr/>
            <p:nvPr/>
          </p:nvSpPr>
          <p:spPr>
            <a:xfrm>
              <a:off x="2961075" y="3566375"/>
              <a:ext cx="8450" cy="4950"/>
            </a:xfrm>
            <a:custGeom>
              <a:avLst/>
              <a:gdLst/>
              <a:ahLst/>
              <a:cxnLst/>
              <a:rect l="l" t="t" r="r" b="b"/>
              <a:pathLst>
                <a:path w="338" h="198" extrusionOk="0">
                  <a:moveTo>
                    <a:pt x="169" y="1"/>
                  </a:moveTo>
                  <a:cubicBezTo>
                    <a:pt x="56" y="1"/>
                    <a:pt x="0" y="85"/>
                    <a:pt x="0" y="197"/>
                  </a:cubicBezTo>
                  <a:lnTo>
                    <a:pt x="337" y="169"/>
                  </a:lnTo>
                  <a:cubicBezTo>
                    <a:pt x="337" y="57"/>
                    <a:pt x="253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3"/>
            <p:cNvSpPr/>
            <p:nvPr/>
          </p:nvSpPr>
          <p:spPr>
            <a:xfrm>
              <a:off x="2958950" y="3542500"/>
              <a:ext cx="9150" cy="4950"/>
            </a:xfrm>
            <a:custGeom>
              <a:avLst/>
              <a:gdLst/>
              <a:ahLst/>
              <a:cxnLst/>
              <a:rect l="l" t="t" r="r" b="b"/>
              <a:pathLst>
                <a:path w="366" h="198" extrusionOk="0">
                  <a:moveTo>
                    <a:pt x="366" y="1"/>
                  </a:moveTo>
                  <a:lnTo>
                    <a:pt x="1" y="29"/>
                  </a:lnTo>
                  <a:cubicBezTo>
                    <a:pt x="1" y="113"/>
                    <a:pt x="85" y="197"/>
                    <a:pt x="197" y="197"/>
                  </a:cubicBezTo>
                  <a:cubicBezTo>
                    <a:pt x="282" y="169"/>
                    <a:pt x="366" y="113"/>
                    <a:pt x="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3"/>
            <p:cNvSpPr/>
            <p:nvPr/>
          </p:nvSpPr>
          <p:spPr>
            <a:xfrm>
              <a:off x="2987025" y="3541100"/>
              <a:ext cx="8450" cy="4250"/>
            </a:xfrm>
            <a:custGeom>
              <a:avLst/>
              <a:gdLst/>
              <a:ahLst/>
              <a:cxnLst/>
              <a:rect l="l" t="t" r="r" b="b"/>
              <a:pathLst>
                <a:path w="338" h="170" extrusionOk="0">
                  <a:moveTo>
                    <a:pt x="1" y="1"/>
                  </a:moveTo>
                  <a:cubicBezTo>
                    <a:pt x="1" y="113"/>
                    <a:pt x="85" y="169"/>
                    <a:pt x="169" y="169"/>
                  </a:cubicBezTo>
                  <a:cubicBezTo>
                    <a:pt x="282" y="169"/>
                    <a:pt x="338" y="85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3"/>
            <p:cNvSpPr/>
            <p:nvPr/>
          </p:nvSpPr>
          <p:spPr>
            <a:xfrm>
              <a:off x="3014400" y="3539000"/>
              <a:ext cx="9150" cy="4375"/>
            </a:xfrm>
            <a:custGeom>
              <a:avLst/>
              <a:gdLst/>
              <a:ahLst/>
              <a:cxnLst/>
              <a:rect l="l" t="t" r="r" b="b"/>
              <a:pathLst>
                <a:path w="366" h="175" extrusionOk="0">
                  <a:moveTo>
                    <a:pt x="366" y="1"/>
                  </a:moveTo>
                  <a:lnTo>
                    <a:pt x="1" y="29"/>
                  </a:lnTo>
                  <a:cubicBezTo>
                    <a:pt x="1" y="102"/>
                    <a:pt x="64" y="175"/>
                    <a:pt x="154" y="175"/>
                  </a:cubicBezTo>
                  <a:cubicBezTo>
                    <a:pt x="168" y="175"/>
                    <a:pt x="182" y="173"/>
                    <a:pt x="197" y="169"/>
                  </a:cubicBezTo>
                  <a:cubicBezTo>
                    <a:pt x="282" y="169"/>
                    <a:pt x="366" y="85"/>
                    <a:pt x="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3"/>
            <p:cNvSpPr/>
            <p:nvPr/>
          </p:nvSpPr>
          <p:spPr>
            <a:xfrm>
              <a:off x="3031950" y="3574100"/>
              <a:ext cx="8450" cy="8450"/>
            </a:xfrm>
            <a:custGeom>
              <a:avLst/>
              <a:gdLst/>
              <a:ahLst/>
              <a:cxnLst/>
              <a:rect l="l" t="t" r="r" b="b"/>
              <a:pathLst>
                <a:path w="338" h="338" extrusionOk="0">
                  <a:moveTo>
                    <a:pt x="141" y="0"/>
                  </a:moveTo>
                  <a:cubicBezTo>
                    <a:pt x="57" y="28"/>
                    <a:pt x="1" y="85"/>
                    <a:pt x="1" y="197"/>
                  </a:cubicBezTo>
                  <a:cubicBezTo>
                    <a:pt x="1" y="281"/>
                    <a:pt x="85" y="337"/>
                    <a:pt x="169" y="337"/>
                  </a:cubicBezTo>
                  <a:cubicBezTo>
                    <a:pt x="281" y="337"/>
                    <a:pt x="338" y="253"/>
                    <a:pt x="338" y="169"/>
                  </a:cubicBezTo>
                  <a:cubicBezTo>
                    <a:pt x="338" y="56"/>
                    <a:pt x="253" y="0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3"/>
            <p:cNvSpPr/>
            <p:nvPr/>
          </p:nvSpPr>
          <p:spPr>
            <a:xfrm>
              <a:off x="3018625" y="3588825"/>
              <a:ext cx="9150" cy="4950"/>
            </a:xfrm>
            <a:custGeom>
              <a:avLst/>
              <a:gdLst/>
              <a:ahLst/>
              <a:cxnLst/>
              <a:rect l="l" t="t" r="r" b="b"/>
              <a:pathLst>
                <a:path w="366" h="198" extrusionOk="0">
                  <a:moveTo>
                    <a:pt x="169" y="1"/>
                  </a:moveTo>
                  <a:cubicBezTo>
                    <a:pt x="85" y="29"/>
                    <a:pt x="0" y="85"/>
                    <a:pt x="0" y="197"/>
                  </a:cubicBezTo>
                  <a:lnTo>
                    <a:pt x="365" y="169"/>
                  </a:lnTo>
                  <a:cubicBezTo>
                    <a:pt x="337" y="57"/>
                    <a:pt x="253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3"/>
            <p:cNvSpPr/>
            <p:nvPr/>
          </p:nvSpPr>
          <p:spPr>
            <a:xfrm>
              <a:off x="2991250" y="3591650"/>
              <a:ext cx="8450" cy="4925"/>
            </a:xfrm>
            <a:custGeom>
              <a:avLst/>
              <a:gdLst/>
              <a:ahLst/>
              <a:cxnLst/>
              <a:rect l="l" t="t" r="r" b="b"/>
              <a:pathLst>
                <a:path w="338" h="197" extrusionOk="0">
                  <a:moveTo>
                    <a:pt x="169" y="0"/>
                  </a:moveTo>
                  <a:cubicBezTo>
                    <a:pt x="57" y="0"/>
                    <a:pt x="0" y="84"/>
                    <a:pt x="0" y="197"/>
                  </a:cubicBezTo>
                  <a:lnTo>
                    <a:pt x="337" y="141"/>
                  </a:lnTo>
                  <a:cubicBezTo>
                    <a:pt x="337" y="56"/>
                    <a:pt x="253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3"/>
            <p:cNvSpPr/>
            <p:nvPr/>
          </p:nvSpPr>
          <p:spPr>
            <a:xfrm>
              <a:off x="3003875" y="3576775"/>
              <a:ext cx="9150" cy="8575"/>
            </a:xfrm>
            <a:custGeom>
              <a:avLst/>
              <a:gdLst/>
              <a:ahLst/>
              <a:cxnLst/>
              <a:rect l="l" t="t" r="r" b="b"/>
              <a:pathLst>
                <a:path w="366" h="343" extrusionOk="0">
                  <a:moveTo>
                    <a:pt x="203" y="0"/>
                  </a:moveTo>
                  <a:cubicBezTo>
                    <a:pt x="192" y="0"/>
                    <a:pt x="180" y="2"/>
                    <a:pt x="169" y="6"/>
                  </a:cubicBezTo>
                  <a:cubicBezTo>
                    <a:pt x="57" y="6"/>
                    <a:pt x="1" y="90"/>
                    <a:pt x="1" y="174"/>
                  </a:cubicBezTo>
                  <a:cubicBezTo>
                    <a:pt x="1" y="286"/>
                    <a:pt x="85" y="343"/>
                    <a:pt x="197" y="343"/>
                  </a:cubicBezTo>
                  <a:cubicBezTo>
                    <a:pt x="281" y="314"/>
                    <a:pt x="366" y="230"/>
                    <a:pt x="338" y="146"/>
                  </a:cubicBezTo>
                  <a:cubicBezTo>
                    <a:pt x="338" y="73"/>
                    <a:pt x="274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3"/>
            <p:cNvSpPr/>
            <p:nvPr/>
          </p:nvSpPr>
          <p:spPr>
            <a:xfrm>
              <a:off x="2975800" y="3579000"/>
              <a:ext cx="9150" cy="8600"/>
            </a:xfrm>
            <a:custGeom>
              <a:avLst/>
              <a:gdLst/>
              <a:ahLst/>
              <a:cxnLst/>
              <a:rect l="l" t="t" r="r" b="b"/>
              <a:pathLst>
                <a:path w="366" h="344" extrusionOk="0">
                  <a:moveTo>
                    <a:pt x="169" y="1"/>
                  </a:moveTo>
                  <a:cubicBezTo>
                    <a:pt x="57" y="1"/>
                    <a:pt x="1" y="85"/>
                    <a:pt x="1" y="197"/>
                  </a:cubicBezTo>
                  <a:cubicBezTo>
                    <a:pt x="1" y="270"/>
                    <a:pt x="64" y="343"/>
                    <a:pt x="154" y="343"/>
                  </a:cubicBezTo>
                  <a:cubicBezTo>
                    <a:pt x="168" y="343"/>
                    <a:pt x="182" y="342"/>
                    <a:pt x="197" y="338"/>
                  </a:cubicBezTo>
                  <a:cubicBezTo>
                    <a:pt x="281" y="338"/>
                    <a:pt x="366" y="254"/>
                    <a:pt x="338" y="169"/>
                  </a:cubicBezTo>
                  <a:cubicBezTo>
                    <a:pt x="338" y="57"/>
                    <a:pt x="253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3"/>
            <p:cNvSpPr/>
            <p:nvPr/>
          </p:nvSpPr>
          <p:spPr>
            <a:xfrm>
              <a:off x="2947725" y="3581675"/>
              <a:ext cx="9150" cy="8600"/>
            </a:xfrm>
            <a:custGeom>
              <a:avLst/>
              <a:gdLst/>
              <a:ahLst/>
              <a:cxnLst/>
              <a:rect l="l" t="t" r="r" b="b"/>
              <a:pathLst>
                <a:path w="366" h="344" extrusionOk="0">
                  <a:moveTo>
                    <a:pt x="203" y="1"/>
                  </a:moveTo>
                  <a:cubicBezTo>
                    <a:pt x="192" y="1"/>
                    <a:pt x="180" y="2"/>
                    <a:pt x="169" y="6"/>
                  </a:cubicBezTo>
                  <a:cubicBezTo>
                    <a:pt x="85" y="6"/>
                    <a:pt x="1" y="90"/>
                    <a:pt x="1" y="175"/>
                  </a:cubicBezTo>
                  <a:cubicBezTo>
                    <a:pt x="29" y="287"/>
                    <a:pt x="113" y="343"/>
                    <a:pt x="197" y="343"/>
                  </a:cubicBezTo>
                  <a:cubicBezTo>
                    <a:pt x="282" y="343"/>
                    <a:pt x="366" y="259"/>
                    <a:pt x="366" y="147"/>
                  </a:cubicBezTo>
                  <a:cubicBezTo>
                    <a:pt x="341" y="74"/>
                    <a:pt x="27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3"/>
            <p:cNvSpPr/>
            <p:nvPr/>
          </p:nvSpPr>
          <p:spPr>
            <a:xfrm>
              <a:off x="2963175" y="3594300"/>
              <a:ext cx="9150" cy="4375"/>
            </a:xfrm>
            <a:custGeom>
              <a:avLst/>
              <a:gdLst/>
              <a:ahLst/>
              <a:cxnLst/>
              <a:rect l="l" t="t" r="r" b="b"/>
              <a:pathLst>
                <a:path w="366" h="175" extrusionOk="0">
                  <a:moveTo>
                    <a:pt x="212" y="1"/>
                  </a:moveTo>
                  <a:cubicBezTo>
                    <a:pt x="198" y="1"/>
                    <a:pt x="184" y="3"/>
                    <a:pt x="169" y="7"/>
                  </a:cubicBezTo>
                  <a:cubicBezTo>
                    <a:pt x="85" y="7"/>
                    <a:pt x="0" y="91"/>
                    <a:pt x="28" y="175"/>
                  </a:cubicBezTo>
                  <a:lnTo>
                    <a:pt x="365" y="147"/>
                  </a:lnTo>
                  <a:cubicBezTo>
                    <a:pt x="365" y="74"/>
                    <a:pt x="302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3"/>
            <p:cNvSpPr/>
            <p:nvPr/>
          </p:nvSpPr>
          <p:spPr>
            <a:xfrm>
              <a:off x="2961075" y="3570575"/>
              <a:ext cx="9150" cy="4375"/>
            </a:xfrm>
            <a:custGeom>
              <a:avLst/>
              <a:gdLst/>
              <a:ahLst/>
              <a:cxnLst/>
              <a:rect l="l" t="t" r="r" b="b"/>
              <a:pathLst>
                <a:path w="366" h="175" extrusionOk="0">
                  <a:moveTo>
                    <a:pt x="337" y="1"/>
                  </a:moveTo>
                  <a:lnTo>
                    <a:pt x="0" y="29"/>
                  </a:lnTo>
                  <a:cubicBezTo>
                    <a:pt x="0" y="102"/>
                    <a:pt x="63" y="175"/>
                    <a:pt x="153" y="175"/>
                  </a:cubicBezTo>
                  <a:cubicBezTo>
                    <a:pt x="167" y="175"/>
                    <a:pt x="182" y="173"/>
                    <a:pt x="197" y="169"/>
                  </a:cubicBezTo>
                  <a:cubicBezTo>
                    <a:pt x="281" y="169"/>
                    <a:pt x="365" y="85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3"/>
            <p:cNvSpPr/>
            <p:nvPr/>
          </p:nvSpPr>
          <p:spPr>
            <a:xfrm>
              <a:off x="2989150" y="3567775"/>
              <a:ext cx="8450" cy="4950"/>
            </a:xfrm>
            <a:custGeom>
              <a:avLst/>
              <a:gdLst/>
              <a:ahLst/>
              <a:cxnLst/>
              <a:rect l="l" t="t" r="r" b="b"/>
              <a:pathLst>
                <a:path w="338" h="198" extrusionOk="0">
                  <a:moveTo>
                    <a:pt x="337" y="1"/>
                  </a:moveTo>
                  <a:lnTo>
                    <a:pt x="0" y="29"/>
                  </a:lnTo>
                  <a:cubicBezTo>
                    <a:pt x="0" y="141"/>
                    <a:pt x="84" y="197"/>
                    <a:pt x="169" y="197"/>
                  </a:cubicBezTo>
                  <a:cubicBezTo>
                    <a:pt x="281" y="197"/>
                    <a:pt x="337" y="113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3"/>
            <p:cNvSpPr/>
            <p:nvPr/>
          </p:nvSpPr>
          <p:spPr>
            <a:xfrm>
              <a:off x="3016525" y="3565675"/>
              <a:ext cx="9150" cy="4925"/>
            </a:xfrm>
            <a:custGeom>
              <a:avLst/>
              <a:gdLst/>
              <a:ahLst/>
              <a:cxnLst/>
              <a:rect l="l" t="t" r="r" b="b"/>
              <a:pathLst>
                <a:path w="366" h="197" extrusionOk="0">
                  <a:moveTo>
                    <a:pt x="337" y="0"/>
                  </a:moveTo>
                  <a:lnTo>
                    <a:pt x="0" y="29"/>
                  </a:lnTo>
                  <a:cubicBezTo>
                    <a:pt x="0" y="141"/>
                    <a:pt x="84" y="197"/>
                    <a:pt x="197" y="197"/>
                  </a:cubicBezTo>
                  <a:cubicBezTo>
                    <a:pt x="281" y="169"/>
                    <a:pt x="365" y="113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3"/>
            <p:cNvSpPr/>
            <p:nvPr/>
          </p:nvSpPr>
          <p:spPr>
            <a:xfrm>
              <a:off x="3034050" y="3600775"/>
              <a:ext cx="9150" cy="8450"/>
            </a:xfrm>
            <a:custGeom>
              <a:avLst/>
              <a:gdLst/>
              <a:ahLst/>
              <a:cxnLst/>
              <a:rect l="l" t="t" r="r" b="b"/>
              <a:pathLst>
                <a:path w="366" h="338" extrusionOk="0">
                  <a:moveTo>
                    <a:pt x="169" y="0"/>
                  </a:moveTo>
                  <a:cubicBezTo>
                    <a:pt x="85" y="28"/>
                    <a:pt x="1" y="112"/>
                    <a:pt x="1" y="197"/>
                  </a:cubicBezTo>
                  <a:cubicBezTo>
                    <a:pt x="29" y="281"/>
                    <a:pt x="113" y="337"/>
                    <a:pt x="197" y="337"/>
                  </a:cubicBezTo>
                  <a:cubicBezTo>
                    <a:pt x="310" y="337"/>
                    <a:pt x="366" y="253"/>
                    <a:pt x="366" y="169"/>
                  </a:cubicBezTo>
                  <a:cubicBezTo>
                    <a:pt x="338" y="56"/>
                    <a:pt x="254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3"/>
            <p:cNvSpPr/>
            <p:nvPr/>
          </p:nvSpPr>
          <p:spPr>
            <a:xfrm>
              <a:off x="3021425" y="3616075"/>
              <a:ext cx="9150" cy="4375"/>
            </a:xfrm>
            <a:custGeom>
              <a:avLst/>
              <a:gdLst/>
              <a:ahLst/>
              <a:cxnLst/>
              <a:rect l="l" t="t" r="r" b="b"/>
              <a:pathLst>
                <a:path w="366" h="175" extrusionOk="0">
                  <a:moveTo>
                    <a:pt x="203" y="0"/>
                  </a:moveTo>
                  <a:cubicBezTo>
                    <a:pt x="192" y="0"/>
                    <a:pt x="180" y="2"/>
                    <a:pt x="169" y="6"/>
                  </a:cubicBezTo>
                  <a:cubicBezTo>
                    <a:pt x="85" y="6"/>
                    <a:pt x="1" y="90"/>
                    <a:pt x="1" y="174"/>
                  </a:cubicBezTo>
                  <a:lnTo>
                    <a:pt x="366" y="146"/>
                  </a:lnTo>
                  <a:cubicBezTo>
                    <a:pt x="341" y="73"/>
                    <a:pt x="275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3"/>
            <p:cNvSpPr/>
            <p:nvPr/>
          </p:nvSpPr>
          <p:spPr>
            <a:xfrm>
              <a:off x="2994050" y="3619025"/>
              <a:ext cx="8450" cy="4925"/>
            </a:xfrm>
            <a:custGeom>
              <a:avLst/>
              <a:gdLst/>
              <a:ahLst/>
              <a:cxnLst/>
              <a:rect l="l" t="t" r="r" b="b"/>
              <a:pathLst>
                <a:path w="338" h="197" extrusionOk="0">
                  <a:moveTo>
                    <a:pt x="169" y="0"/>
                  </a:moveTo>
                  <a:cubicBezTo>
                    <a:pt x="57" y="0"/>
                    <a:pt x="1" y="84"/>
                    <a:pt x="1" y="197"/>
                  </a:cubicBezTo>
                  <a:lnTo>
                    <a:pt x="338" y="140"/>
                  </a:lnTo>
                  <a:cubicBezTo>
                    <a:pt x="338" y="56"/>
                    <a:pt x="253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3"/>
            <p:cNvSpPr/>
            <p:nvPr/>
          </p:nvSpPr>
          <p:spPr>
            <a:xfrm>
              <a:off x="3005975" y="3603575"/>
              <a:ext cx="9150" cy="8575"/>
            </a:xfrm>
            <a:custGeom>
              <a:avLst/>
              <a:gdLst/>
              <a:ahLst/>
              <a:cxnLst/>
              <a:rect l="l" t="t" r="r" b="b"/>
              <a:pathLst>
                <a:path w="366" h="343" extrusionOk="0">
                  <a:moveTo>
                    <a:pt x="169" y="0"/>
                  </a:moveTo>
                  <a:cubicBezTo>
                    <a:pt x="85" y="29"/>
                    <a:pt x="1" y="113"/>
                    <a:pt x="29" y="197"/>
                  </a:cubicBezTo>
                  <a:cubicBezTo>
                    <a:pt x="29" y="270"/>
                    <a:pt x="92" y="343"/>
                    <a:pt x="182" y="343"/>
                  </a:cubicBezTo>
                  <a:cubicBezTo>
                    <a:pt x="196" y="343"/>
                    <a:pt x="211" y="341"/>
                    <a:pt x="226" y="337"/>
                  </a:cubicBezTo>
                  <a:cubicBezTo>
                    <a:pt x="310" y="337"/>
                    <a:pt x="366" y="253"/>
                    <a:pt x="366" y="169"/>
                  </a:cubicBezTo>
                  <a:cubicBezTo>
                    <a:pt x="366" y="57"/>
                    <a:pt x="282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3"/>
            <p:cNvSpPr/>
            <p:nvPr/>
          </p:nvSpPr>
          <p:spPr>
            <a:xfrm>
              <a:off x="2978625" y="360637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40" y="1"/>
                  </a:moveTo>
                  <a:cubicBezTo>
                    <a:pt x="56" y="29"/>
                    <a:pt x="0" y="113"/>
                    <a:pt x="0" y="197"/>
                  </a:cubicBezTo>
                  <a:cubicBezTo>
                    <a:pt x="0" y="282"/>
                    <a:pt x="84" y="366"/>
                    <a:pt x="197" y="366"/>
                  </a:cubicBezTo>
                  <a:cubicBezTo>
                    <a:pt x="281" y="338"/>
                    <a:pt x="365" y="253"/>
                    <a:pt x="337" y="169"/>
                  </a:cubicBezTo>
                  <a:cubicBezTo>
                    <a:pt x="337" y="85"/>
                    <a:pt x="253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3"/>
            <p:cNvSpPr/>
            <p:nvPr/>
          </p:nvSpPr>
          <p:spPr>
            <a:xfrm>
              <a:off x="2950550" y="3609750"/>
              <a:ext cx="9150" cy="8600"/>
            </a:xfrm>
            <a:custGeom>
              <a:avLst/>
              <a:gdLst/>
              <a:ahLst/>
              <a:cxnLst/>
              <a:rect l="l" t="t" r="r" b="b"/>
              <a:pathLst>
                <a:path w="366" h="344" extrusionOk="0">
                  <a:moveTo>
                    <a:pt x="202" y="1"/>
                  </a:moveTo>
                  <a:cubicBezTo>
                    <a:pt x="191" y="1"/>
                    <a:pt x="180" y="2"/>
                    <a:pt x="169" y="6"/>
                  </a:cubicBezTo>
                  <a:cubicBezTo>
                    <a:pt x="56" y="6"/>
                    <a:pt x="0" y="90"/>
                    <a:pt x="0" y="175"/>
                  </a:cubicBezTo>
                  <a:cubicBezTo>
                    <a:pt x="28" y="287"/>
                    <a:pt x="112" y="343"/>
                    <a:pt x="197" y="343"/>
                  </a:cubicBezTo>
                  <a:cubicBezTo>
                    <a:pt x="281" y="315"/>
                    <a:pt x="365" y="231"/>
                    <a:pt x="337" y="147"/>
                  </a:cubicBezTo>
                  <a:cubicBezTo>
                    <a:pt x="337" y="74"/>
                    <a:pt x="274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3"/>
            <p:cNvSpPr/>
            <p:nvPr/>
          </p:nvSpPr>
          <p:spPr>
            <a:xfrm>
              <a:off x="2965975" y="3621825"/>
              <a:ext cx="9150" cy="4925"/>
            </a:xfrm>
            <a:custGeom>
              <a:avLst/>
              <a:gdLst/>
              <a:ahLst/>
              <a:cxnLst/>
              <a:rect l="l" t="t" r="r" b="b"/>
              <a:pathLst>
                <a:path w="366" h="197" extrusionOk="0">
                  <a:moveTo>
                    <a:pt x="169" y="0"/>
                  </a:moveTo>
                  <a:cubicBezTo>
                    <a:pt x="85" y="28"/>
                    <a:pt x="1" y="113"/>
                    <a:pt x="29" y="197"/>
                  </a:cubicBezTo>
                  <a:lnTo>
                    <a:pt x="366" y="169"/>
                  </a:lnTo>
                  <a:cubicBezTo>
                    <a:pt x="366" y="57"/>
                    <a:pt x="281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3"/>
            <p:cNvSpPr/>
            <p:nvPr/>
          </p:nvSpPr>
          <p:spPr>
            <a:xfrm>
              <a:off x="2963875" y="3597950"/>
              <a:ext cx="8450" cy="4950"/>
            </a:xfrm>
            <a:custGeom>
              <a:avLst/>
              <a:gdLst/>
              <a:ahLst/>
              <a:cxnLst/>
              <a:rect l="l" t="t" r="r" b="b"/>
              <a:pathLst>
                <a:path w="338" h="198" extrusionOk="0">
                  <a:moveTo>
                    <a:pt x="337" y="1"/>
                  </a:moveTo>
                  <a:lnTo>
                    <a:pt x="0" y="29"/>
                  </a:lnTo>
                  <a:cubicBezTo>
                    <a:pt x="0" y="141"/>
                    <a:pt x="85" y="197"/>
                    <a:pt x="169" y="197"/>
                  </a:cubicBezTo>
                  <a:cubicBezTo>
                    <a:pt x="281" y="197"/>
                    <a:pt x="337" y="113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3"/>
            <p:cNvSpPr/>
            <p:nvPr/>
          </p:nvSpPr>
          <p:spPr>
            <a:xfrm>
              <a:off x="2991250" y="3595150"/>
              <a:ext cx="9150" cy="4950"/>
            </a:xfrm>
            <a:custGeom>
              <a:avLst/>
              <a:gdLst/>
              <a:ahLst/>
              <a:cxnLst/>
              <a:rect l="l" t="t" r="r" b="b"/>
              <a:pathLst>
                <a:path w="366" h="198" extrusionOk="0">
                  <a:moveTo>
                    <a:pt x="337" y="1"/>
                  </a:moveTo>
                  <a:lnTo>
                    <a:pt x="0" y="57"/>
                  </a:lnTo>
                  <a:cubicBezTo>
                    <a:pt x="0" y="141"/>
                    <a:pt x="85" y="197"/>
                    <a:pt x="197" y="197"/>
                  </a:cubicBezTo>
                  <a:cubicBezTo>
                    <a:pt x="281" y="197"/>
                    <a:pt x="365" y="113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3"/>
            <p:cNvSpPr/>
            <p:nvPr/>
          </p:nvSpPr>
          <p:spPr>
            <a:xfrm>
              <a:off x="3018625" y="3593050"/>
              <a:ext cx="9150" cy="4225"/>
            </a:xfrm>
            <a:custGeom>
              <a:avLst/>
              <a:gdLst/>
              <a:ahLst/>
              <a:cxnLst/>
              <a:rect l="l" t="t" r="r" b="b"/>
              <a:pathLst>
                <a:path w="366" h="169" extrusionOk="0">
                  <a:moveTo>
                    <a:pt x="365" y="0"/>
                  </a:moveTo>
                  <a:lnTo>
                    <a:pt x="0" y="28"/>
                  </a:lnTo>
                  <a:cubicBezTo>
                    <a:pt x="28" y="113"/>
                    <a:pt x="113" y="169"/>
                    <a:pt x="197" y="169"/>
                  </a:cubicBezTo>
                  <a:cubicBezTo>
                    <a:pt x="309" y="169"/>
                    <a:pt x="365" y="85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3"/>
            <p:cNvSpPr/>
            <p:nvPr/>
          </p:nvSpPr>
          <p:spPr>
            <a:xfrm>
              <a:off x="3036875" y="3627450"/>
              <a:ext cx="9150" cy="8425"/>
            </a:xfrm>
            <a:custGeom>
              <a:avLst/>
              <a:gdLst/>
              <a:ahLst/>
              <a:cxnLst/>
              <a:rect l="l" t="t" r="r" b="b"/>
              <a:pathLst>
                <a:path w="366" h="337" extrusionOk="0">
                  <a:moveTo>
                    <a:pt x="169" y="0"/>
                  </a:moveTo>
                  <a:cubicBezTo>
                    <a:pt x="84" y="28"/>
                    <a:pt x="0" y="112"/>
                    <a:pt x="28" y="197"/>
                  </a:cubicBezTo>
                  <a:cubicBezTo>
                    <a:pt x="28" y="281"/>
                    <a:pt x="113" y="337"/>
                    <a:pt x="225" y="337"/>
                  </a:cubicBezTo>
                  <a:cubicBezTo>
                    <a:pt x="309" y="337"/>
                    <a:pt x="365" y="253"/>
                    <a:pt x="365" y="140"/>
                  </a:cubicBezTo>
                  <a:cubicBezTo>
                    <a:pt x="365" y="56"/>
                    <a:pt x="281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3"/>
            <p:cNvSpPr/>
            <p:nvPr/>
          </p:nvSpPr>
          <p:spPr>
            <a:xfrm>
              <a:off x="3024925" y="3642750"/>
              <a:ext cx="8450" cy="5075"/>
            </a:xfrm>
            <a:custGeom>
              <a:avLst/>
              <a:gdLst/>
              <a:ahLst/>
              <a:cxnLst/>
              <a:rect l="l" t="t" r="r" b="b"/>
              <a:pathLst>
                <a:path w="338" h="203" extrusionOk="0">
                  <a:moveTo>
                    <a:pt x="185" y="0"/>
                  </a:moveTo>
                  <a:cubicBezTo>
                    <a:pt x="171" y="0"/>
                    <a:pt x="156" y="2"/>
                    <a:pt x="141" y="6"/>
                  </a:cubicBezTo>
                  <a:cubicBezTo>
                    <a:pt x="57" y="6"/>
                    <a:pt x="1" y="90"/>
                    <a:pt x="1" y="202"/>
                  </a:cubicBezTo>
                  <a:lnTo>
                    <a:pt x="338" y="146"/>
                  </a:lnTo>
                  <a:cubicBezTo>
                    <a:pt x="338" y="73"/>
                    <a:pt x="275" y="0"/>
                    <a:pt x="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3"/>
            <p:cNvSpPr/>
            <p:nvPr/>
          </p:nvSpPr>
          <p:spPr>
            <a:xfrm>
              <a:off x="2996850" y="3646250"/>
              <a:ext cx="9150" cy="5075"/>
            </a:xfrm>
            <a:custGeom>
              <a:avLst/>
              <a:gdLst/>
              <a:ahLst/>
              <a:cxnLst/>
              <a:rect l="l" t="t" r="r" b="b"/>
              <a:pathLst>
                <a:path w="366" h="203" extrusionOk="0">
                  <a:moveTo>
                    <a:pt x="213" y="1"/>
                  </a:moveTo>
                  <a:cubicBezTo>
                    <a:pt x="199" y="1"/>
                    <a:pt x="184" y="2"/>
                    <a:pt x="169" y="6"/>
                  </a:cubicBezTo>
                  <a:cubicBezTo>
                    <a:pt x="85" y="6"/>
                    <a:pt x="1" y="90"/>
                    <a:pt x="29" y="203"/>
                  </a:cubicBezTo>
                  <a:lnTo>
                    <a:pt x="366" y="146"/>
                  </a:lnTo>
                  <a:cubicBezTo>
                    <a:pt x="366" y="73"/>
                    <a:pt x="303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3"/>
            <p:cNvSpPr/>
            <p:nvPr/>
          </p:nvSpPr>
          <p:spPr>
            <a:xfrm>
              <a:off x="3009500" y="3630950"/>
              <a:ext cx="9150" cy="8450"/>
            </a:xfrm>
            <a:custGeom>
              <a:avLst/>
              <a:gdLst/>
              <a:ahLst/>
              <a:cxnLst/>
              <a:rect l="l" t="t" r="r" b="b"/>
              <a:pathLst>
                <a:path w="366" h="338" extrusionOk="0">
                  <a:moveTo>
                    <a:pt x="141" y="0"/>
                  </a:moveTo>
                  <a:cubicBezTo>
                    <a:pt x="56" y="0"/>
                    <a:pt x="0" y="85"/>
                    <a:pt x="0" y="197"/>
                  </a:cubicBezTo>
                  <a:cubicBezTo>
                    <a:pt x="0" y="281"/>
                    <a:pt x="113" y="337"/>
                    <a:pt x="197" y="337"/>
                  </a:cubicBezTo>
                  <a:cubicBezTo>
                    <a:pt x="281" y="309"/>
                    <a:pt x="365" y="225"/>
                    <a:pt x="337" y="141"/>
                  </a:cubicBezTo>
                  <a:cubicBezTo>
                    <a:pt x="337" y="57"/>
                    <a:pt x="253" y="0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3"/>
            <p:cNvSpPr/>
            <p:nvPr/>
          </p:nvSpPr>
          <p:spPr>
            <a:xfrm>
              <a:off x="2981425" y="3634325"/>
              <a:ext cx="9150" cy="8575"/>
            </a:xfrm>
            <a:custGeom>
              <a:avLst/>
              <a:gdLst/>
              <a:ahLst/>
              <a:cxnLst/>
              <a:rect l="l" t="t" r="r" b="b"/>
              <a:pathLst>
                <a:path w="366" h="343" extrusionOk="0">
                  <a:moveTo>
                    <a:pt x="203" y="0"/>
                  </a:moveTo>
                  <a:cubicBezTo>
                    <a:pt x="191" y="0"/>
                    <a:pt x="180" y="2"/>
                    <a:pt x="169" y="6"/>
                  </a:cubicBezTo>
                  <a:cubicBezTo>
                    <a:pt x="56" y="6"/>
                    <a:pt x="0" y="90"/>
                    <a:pt x="0" y="174"/>
                  </a:cubicBezTo>
                  <a:cubicBezTo>
                    <a:pt x="28" y="287"/>
                    <a:pt x="113" y="343"/>
                    <a:pt x="197" y="343"/>
                  </a:cubicBezTo>
                  <a:cubicBezTo>
                    <a:pt x="309" y="315"/>
                    <a:pt x="365" y="230"/>
                    <a:pt x="365" y="146"/>
                  </a:cubicBezTo>
                  <a:cubicBezTo>
                    <a:pt x="341" y="73"/>
                    <a:pt x="275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3"/>
            <p:cNvSpPr/>
            <p:nvPr/>
          </p:nvSpPr>
          <p:spPr>
            <a:xfrm>
              <a:off x="2953350" y="363727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69" y="0"/>
                  </a:moveTo>
                  <a:cubicBezTo>
                    <a:pt x="85" y="28"/>
                    <a:pt x="0" y="112"/>
                    <a:pt x="28" y="197"/>
                  </a:cubicBezTo>
                  <a:cubicBezTo>
                    <a:pt x="28" y="309"/>
                    <a:pt x="113" y="365"/>
                    <a:pt x="225" y="365"/>
                  </a:cubicBezTo>
                  <a:cubicBezTo>
                    <a:pt x="309" y="337"/>
                    <a:pt x="365" y="253"/>
                    <a:pt x="365" y="169"/>
                  </a:cubicBezTo>
                  <a:cubicBezTo>
                    <a:pt x="365" y="56"/>
                    <a:pt x="253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3"/>
            <p:cNvSpPr/>
            <p:nvPr/>
          </p:nvSpPr>
          <p:spPr>
            <a:xfrm>
              <a:off x="2969500" y="3649750"/>
              <a:ext cx="9150" cy="5075"/>
            </a:xfrm>
            <a:custGeom>
              <a:avLst/>
              <a:gdLst/>
              <a:ahLst/>
              <a:cxnLst/>
              <a:rect l="l" t="t" r="r" b="b"/>
              <a:pathLst>
                <a:path w="366" h="203" extrusionOk="0">
                  <a:moveTo>
                    <a:pt x="202" y="1"/>
                  </a:moveTo>
                  <a:cubicBezTo>
                    <a:pt x="191" y="1"/>
                    <a:pt x="180" y="3"/>
                    <a:pt x="169" y="6"/>
                  </a:cubicBezTo>
                  <a:cubicBezTo>
                    <a:pt x="84" y="6"/>
                    <a:pt x="0" y="91"/>
                    <a:pt x="28" y="203"/>
                  </a:cubicBezTo>
                  <a:lnTo>
                    <a:pt x="365" y="147"/>
                  </a:lnTo>
                  <a:cubicBezTo>
                    <a:pt x="341" y="74"/>
                    <a:pt x="274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3"/>
            <p:cNvSpPr/>
            <p:nvPr/>
          </p:nvSpPr>
          <p:spPr>
            <a:xfrm>
              <a:off x="2966675" y="3626025"/>
              <a:ext cx="8450" cy="4375"/>
            </a:xfrm>
            <a:custGeom>
              <a:avLst/>
              <a:gdLst/>
              <a:ahLst/>
              <a:cxnLst/>
              <a:rect l="l" t="t" r="r" b="b"/>
              <a:pathLst>
                <a:path w="338" h="175" extrusionOk="0">
                  <a:moveTo>
                    <a:pt x="338" y="1"/>
                  </a:moveTo>
                  <a:lnTo>
                    <a:pt x="1" y="29"/>
                  </a:lnTo>
                  <a:cubicBezTo>
                    <a:pt x="1" y="102"/>
                    <a:pt x="64" y="175"/>
                    <a:pt x="154" y="175"/>
                  </a:cubicBezTo>
                  <a:cubicBezTo>
                    <a:pt x="168" y="175"/>
                    <a:pt x="182" y="173"/>
                    <a:pt x="197" y="169"/>
                  </a:cubicBezTo>
                  <a:cubicBezTo>
                    <a:pt x="282" y="169"/>
                    <a:pt x="338" y="85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3"/>
            <p:cNvSpPr/>
            <p:nvPr/>
          </p:nvSpPr>
          <p:spPr>
            <a:xfrm>
              <a:off x="2994050" y="3622525"/>
              <a:ext cx="9150" cy="4950"/>
            </a:xfrm>
            <a:custGeom>
              <a:avLst/>
              <a:gdLst/>
              <a:ahLst/>
              <a:cxnLst/>
              <a:rect l="l" t="t" r="r" b="b"/>
              <a:pathLst>
                <a:path w="366" h="198" extrusionOk="0">
                  <a:moveTo>
                    <a:pt x="338" y="0"/>
                  </a:moveTo>
                  <a:lnTo>
                    <a:pt x="1" y="57"/>
                  </a:lnTo>
                  <a:cubicBezTo>
                    <a:pt x="1" y="141"/>
                    <a:pt x="113" y="197"/>
                    <a:pt x="197" y="197"/>
                  </a:cubicBezTo>
                  <a:cubicBezTo>
                    <a:pt x="281" y="197"/>
                    <a:pt x="366" y="113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3"/>
            <p:cNvSpPr/>
            <p:nvPr/>
          </p:nvSpPr>
          <p:spPr>
            <a:xfrm>
              <a:off x="3021425" y="3619725"/>
              <a:ext cx="9150" cy="4375"/>
            </a:xfrm>
            <a:custGeom>
              <a:avLst/>
              <a:gdLst/>
              <a:ahLst/>
              <a:cxnLst/>
              <a:rect l="l" t="t" r="r" b="b"/>
              <a:pathLst>
                <a:path w="366" h="175" extrusionOk="0">
                  <a:moveTo>
                    <a:pt x="366" y="0"/>
                  </a:moveTo>
                  <a:lnTo>
                    <a:pt x="1" y="28"/>
                  </a:lnTo>
                  <a:cubicBezTo>
                    <a:pt x="25" y="101"/>
                    <a:pt x="91" y="174"/>
                    <a:pt x="163" y="174"/>
                  </a:cubicBezTo>
                  <a:cubicBezTo>
                    <a:pt x="175" y="174"/>
                    <a:pt x="186" y="172"/>
                    <a:pt x="197" y="169"/>
                  </a:cubicBezTo>
                  <a:cubicBezTo>
                    <a:pt x="309" y="169"/>
                    <a:pt x="366" y="84"/>
                    <a:pt x="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3"/>
            <p:cNvSpPr/>
            <p:nvPr/>
          </p:nvSpPr>
          <p:spPr>
            <a:xfrm>
              <a:off x="3040375" y="3654100"/>
              <a:ext cx="9150" cy="8450"/>
            </a:xfrm>
            <a:custGeom>
              <a:avLst/>
              <a:gdLst/>
              <a:ahLst/>
              <a:cxnLst/>
              <a:rect l="l" t="t" r="r" b="b"/>
              <a:pathLst>
                <a:path w="366" h="338" extrusionOk="0">
                  <a:moveTo>
                    <a:pt x="169" y="1"/>
                  </a:moveTo>
                  <a:cubicBezTo>
                    <a:pt x="85" y="29"/>
                    <a:pt x="1" y="113"/>
                    <a:pt x="29" y="197"/>
                  </a:cubicBezTo>
                  <a:cubicBezTo>
                    <a:pt x="29" y="282"/>
                    <a:pt x="113" y="338"/>
                    <a:pt x="225" y="338"/>
                  </a:cubicBezTo>
                  <a:cubicBezTo>
                    <a:pt x="309" y="310"/>
                    <a:pt x="366" y="225"/>
                    <a:pt x="366" y="141"/>
                  </a:cubicBezTo>
                  <a:cubicBezTo>
                    <a:pt x="338" y="57"/>
                    <a:pt x="253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3"/>
            <p:cNvSpPr/>
            <p:nvPr/>
          </p:nvSpPr>
          <p:spPr>
            <a:xfrm>
              <a:off x="3028450" y="3669550"/>
              <a:ext cx="8450" cy="4950"/>
            </a:xfrm>
            <a:custGeom>
              <a:avLst/>
              <a:gdLst/>
              <a:ahLst/>
              <a:cxnLst/>
              <a:rect l="l" t="t" r="r" b="b"/>
              <a:pathLst>
                <a:path w="338" h="198" extrusionOk="0">
                  <a:moveTo>
                    <a:pt x="169" y="1"/>
                  </a:moveTo>
                  <a:cubicBezTo>
                    <a:pt x="56" y="29"/>
                    <a:pt x="0" y="113"/>
                    <a:pt x="0" y="197"/>
                  </a:cubicBezTo>
                  <a:lnTo>
                    <a:pt x="337" y="141"/>
                  </a:lnTo>
                  <a:cubicBezTo>
                    <a:pt x="337" y="57"/>
                    <a:pt x="253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3"/>
            <p:cNvSpPr/>
            <p:nvPr/>
          </p:nvSpPr>
          <p:spPr>
            <a:xfrm>
              <a:off x="3001075" y="3673575"/>
              <a:ext cx="8450" cy="4425"/>
            </a:xfrm>
            <a:custGeom>
              <a:avLst/>
              <a:gdLst/>
              <a:ahLst/>
              <a:cxnLst/>
              <a:rect l="l" t="t" r="r" b="b"/>
              <a:pathLst>
                <a:path w="338" h="177" extrusionOk="0">
                  <a:moveTo>
                    <a:pt x="196" y="1"/>
                  </a:moveTo>
                  <a:cubicBezTo>
                    <a:pt x="179" y="1"/>
                    <a:pt x="160" y="3"/>
                    <a:pt x="141" y="8"/>
                  </a:cubicBezTo>
                  <a:cubicBezTo>
                    <a:pt x="57" y="8"/>
                    <a:pt x="0" y="92"/>
                    <a:pt x="0" y="176"/>
                  </a:cubicBezTo>
                  <a:lnTo>
                    <a:pt x="337" y="148"/>
                  </a:lnTo>
                  <a:cubicBezTo>
                    <a:pt x="337" y="55"/>
                    <a:pt x="280" y="1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3"/>
            <p:cNvSpPr/>
            <p:nvPr/>
          </p:nvSpPr>
          <p:spPr>
            <a:xfrm>
              <a:off x="3013000" y="3658150"/>
              <a:ext cx="9150" cy="8100"/>
            </a:xfrm>
            <a:custGeom>
              <a:avLst/>
              <a:gdLst/>
              <a:ahLst/>
              <a:cxnLst/>
              <a:rect l="l" t="t" r="r" b="b"/>
              <a:pathLst>
                <a:path w="366" h="324" extrusionOk="0">
                  <a:moveTo>
                    <a:pt x="196" y="0"/>
                  </a:moveTo>
                  <a:cubicBezTo>
                    <a:pt x="179" y="0"/>
                    <a:pt x="160" y="2"/>
                    <a:pt x="141" y="7"/>
                  </a:cubicBezTo>
                  <a:cubicBezTo>
                    <a:pt x="57" y="7"/>
                    <a:pt x="1" y="92"/>
                    <a:pt x="1" y="176"/>
                  </a:cubicBezTo>
                  <a:cubicBezTo>
                    <a:pt x="1" y="269"/>
                    <a:pt x="78" y="323"/>
                    <a:pt x="152" y="323"/>
                  </a:cubicBezTo>
                  <a:cubicBezTo>
                    <a:pt x="168" y="323"/>
                    <a:pt x="183" y="321"/>
                    <a:pt x="197" y="316"/>
                  </a:cubicBezTo>
                  <a:cubicBezTo>
                    <a:pt x="281" y="316"/>
                    <a:pt x="366" y="232"/>
                    <a:pt x="338" y="148"/>
                  </a:cubicBezTo>
                  <a:cubicBezTo>
                    <a:pt x="338" y="55"/>
                    <a:pt x="280" y="0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3"/>
            <p:cNvSpPr/>
            <p:nvPr/>
          </p:nvSpPr>
          <p:spPr>
            <a:xfrm>
              <a:off x="2984925" y="3661700"/>
              <a:ext cx="9150" cy="8575"/>
            </a:xfrm>
            <a:custGeom>
              <a:avLst/>
              <a:gdLst/>
              <a:ahLst/>
              <a:cxnLst/>
              <a:rect l="l" t="t" r="r" b="b"/>
              <a:pathLst>
                <a:path w="366" h="343" extrusionOk="0">
                  <a:moveTo>
                    <a:pt x="203" y="0"/>
                  </a:moveTo>
                  <a:cubicBezTo>
                    <a:pt x="192" y="0"/>
                    <a:pt x="180" y="2"/>
                    <a:pt x="169" y="6"/>
                  </a:cubicBezTo>
                  <a:cubicBezTo>
                    <a:pt x="57" y="6"/>
                    <a:pt x="1" y="90"/>
                    <a:pt x="1" y="202"/>
                  </a:cubicBezTo>
                  <a:cubicBezTo>
                    <a:pt x="29" y="286"/>
                    <a:pt x="113" y="343"/>
                    <a:pt x="197" y="343"/>
                  </a:cubicBezTo>
                  <a:cubicBezTo>
                    <a:pt x="310" y="315"/>
                    <a:pt x="366" y="230"/>
                    <a:pt x="366" y="146"/>
                  </a:cubicBezTo>
                  <a:cubicBezTo>
                    <a:pt x="341" y="73"/>
                    <a:pt x="275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3"/>
            <p:cNvSpPr/>
            <p:nvPr/>
          </p:nvSpPr>
          <p:spPr>
            <a:xfrm>
              <a:off x="2956850" y="3665350"/>
              <a:ext cx="9850" cy="8575"/>
            </a:xfrm>
            <a:custGeom>
              <a:avLst/>
              <a:gdLst/>
              <a:ahLst/>
              <a:cxnLst/>
              <a:rect l="l" t="t" r="r" b="b"/>
              <a:pathLst>
                <a:path w="394" h="343" extrusionOk="0">
                  <a:moveTo>
                    <a:pt x="169" y="0"/>
                  </a:moveTo>
                  <a:cubicBezTo>
                    <a:pt x="85" y="28"/>
                    <a:pt x="1" y="112"/>
                    <a:pt x="29" y="197"/>
                  </a:cubicBezTo>
                  <a:cubicBezTo>
                    <a:pt x="29" y="270"/>
                    <a:pt x="92" y="342"/>
                    <a:pt x="182" y="342"/>
                  </a:cubicBezTo>
                  <a:cubicBezTo>
                    <a:pt x="196" y="342"/>
                    <a:pt x="210" y="341"/>
                    <a:pt x="225" y="337"/>
                  </a:cubicBezTo>
                  <a:cubicBezTo>
                    <a:pt x="310" y="337"/>
                    <a:pt x="394" y="253"/>
                    <a:pt x="366" y="140"/>
                  </a:cubicBezTo>
                  <a:cubicBezTo>
                    <a:pt x="366" y="56"/>
                    <a:pt x="253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3"/>
            <p:cNvSpPr/>
            <p:nvPr/>
          </p:nvSpPr>
          <p:spPr>
            <a:xfrm>
              <a:off x="2973000" y="3677275"/>
              <a:ext cx="9150" cy="4925"/>
            </a:xfrm>
            <a:custGeom>
              <a:avLst/>
              <a:gdLst/>
              <a:ahLst/>
              <a:cxnLst/>
              <a:rect l="l" t="t" r="r" b="b"/>
              <a:pathLst>
                <a:path w="366" h="197" extrusionOk="0">
                  <a:moveTo>
                    <a:pt x="169" y="0"/>
                  </a:moveTo>
                  <a:cubicBezTo>
                    <a:pt x="85" y="28"/>
                    <a:pt x="0" y="113"/>
                    <a:pt x="29" y="197"/>
                  </a:cubicBezTo>
                  <a:lnTo>
                    <a:pt x="365" y="141"/>
                  </a:lnTo>
                  <a:cubicBezTo>
                    <a:pt x="365" y="56"/>
                    <a:pt x="281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3"/>
            <p:cNvSpPr/>
            <p:nvPr/>
          </p:nvSpPr>
          <p:spPr>
            <a:xfrm>
              <a:off x="2970200" y="3653400"/>
              <a:ext cx="8450" cy="4950"/>
            </a:xfrm>
            <a:custGeom>
              <a:avLst/>
              <a:gdLst/>
              <a:ahLst/>
              <a:cxnLst/>
              <a:rect l="l" t="t" r="r" b="b"/>
              <a:pathLst>
                <a:path w="338" h="198" extrusionOk="0">
                  <a:moveTo>
                    <a:pt x="337" y="1"/>
                  </a:moveTo>
                  <a:lnTo>
                    <a:pt x="0" y="57"/>
                  </a:lnTo>
                  <a:cubicBezTo>
                    <a:pt x="0" y="141"/>
                    <a:pt x="84" y="197"/>
                    <a:pt x="169" y="197"/>
                  </a:cubicBezTo>
                  <a:cubicBezTo>
                    <a:pt x="281" y="169"/>
                    <a:pt x="337" y="85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3"/>
            <p:cNvSpPr/>
            <p:nvPr/>
          </p:nvSpPr>
          <p:spPr>
            <a:xfrm>
              <a:off x="2997575" y="3649900"/>
              <a:ext cx="8425" cy="4925"/>
            </a:xfrm>
            <a:custGeom>
              <a:avLst/>
              <a:gdLst/>
              <a:ahLst/>
              <a:cxnLst/>
              <a:rect l="l" t="t" r="r" b="b"/>
              <a:pathLst>
                <a:path w="337" h="197" extrusionOk="0">
                  <a:moveTo>
                    <a:pt x="337" y="0"/>
                  </a:moveTo>
                  <a:lnTo>
                    <a:pt x="0" y="57"/>
                  </a:lnTo>
                  <a:cubicBezTo>
                    <a:pt x="0" y="141"/>
                    <a:pt x="84" y="197"/>
                    <a:pt x="197" y="197"/>
                  </a:cubicBezTo>
                  <a:cubicBezTo>
                    <a:pt x="281" y="169"/>
                    <a:pt x="337" y="85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3"/>
            <p:cNvSpPr/>
            <p:nvPr/>
          </p:nvSpPr>
          <p:spPr>
            <a:xfrm>
              <a:off x="3024925" y="3646400"/>
              <a:ext cx="9150" cy="4925"/>
            </a:xfrm>
            <a:custGeom>
              <a:avLst/>
              <a:gdLst/>
              <a:ahLst/>
              <a:cxnLst/>
              <a:rect l="l" t="t" r="r" b="b"/>
              <a:pathLst>
                <a:path w="366" h="197" extrusionOk="0">
                  <a:moveTo>
                    <a:pt x="338" y="0"/>
                  </a:moveTo>
                  <a:lnTo>
                    <a:pt x="1" y="56"/>
                  </a:lnTo>
                  <a:cubicBezTo>
                    <a:pt x="1" y="140"/>
                    <a:pt x="113" y="197"/>
                    <a:pt x="197" y="197"/>
                  </a:cubicBezTo>
                  <a:cubicBezTo>
                    <a:pt x="282" y="168"/>
                    <a:pt x="366" y="84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3"/>
            <p:cNvSpPr/>
            <p:nvPr/>
          </p:nvSpPr>
          <p:spPr>
            <a:xfrm>
              <a:off x="3044600" y="3680775"/>
              <a:ext cx="9150" cy="8450"/>
            </a:xfrm>
            <a:custGeom>
              <a:avLst/>
              <a:gdLst/>
              <a:ahLst/>
              <a:cxnLst/>
              <a:rect l="l" t="t" r="r" b="b"/>
              <a:pathLst>
                <a:path w="366" h="338" extrusionOk="0">
                  <a:moveTo>
                    <a:pt x="140" y="1"/>
                  </a:moveTo>
                  <a:cubicBezTo>
                    <a:pt x="56" y="29"/>
                    <a:pt x="0" y="113"/>
                    <a:pt x="0" y="197"/>
                  </a:cubicBezTo>
                  <a:cubicBezTo>
                    <a:pt x="28" y="281"/>
                    <a:pt x="112" y="338"/>
                    <a:pt x="197" y="338"/>
                  </a:cubicBezTo>
                  <a:cubicBezTo>
                    <a:pt x="281" y="310"/>
                    <a:pt x="365" y="225"/>
                    <a:pt x="337" y="141"/>
                  </a:cubicBezTo>
                  <a:cubicBezTo>
                    <a:pt x="337" y="57"/>
                    <a:pt x="253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3"/>
            <p:cNvSpPr/>
            <p:nvPr/>
          </p:nvSpPr>
          <p:spPr>
            <a:xfrm>
              <a:off x="3032650" y="3696225"/>
              <a:ext cx="8450" cy="4925"/>
            </a:xfrm>
            <a:custGeom>
              <a:avLst/>
              <a:gdLst/>
              <a:ahLst/>
              <a:cxnLst/>
              <a:rect l="l" t="t" r="r" b="b"/>
              <a:pathLst>
                <a:path w="338" h="197" extrusionOk="0">
                  <a:moveTo>
                    <a:pt x="141" y="0"/>
                  </a:moveTo>
                  <a:cubicBezTo>
                    <a:pt x="57" y="28"/>
                    <a:pt x="1" y="113"/>
                    <a:pt x="1" y="197"/>
                  </a:cubicBezTo>
                  <a:lnTo>
                    <a:pt x="338" y="141"/>
                  </a:lnTo>
                  <a:cubicBezTo>
                    <a:pt x="338" y="56"/>
                    <a:pt x="253" y="0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3"/>
            <p:cNvSpPr/>
            <p:nvPr/>
          </p:nvSpPr>
          <p:spPr>
            <a:xfrm>
              <a:off x="3004575" y="3700425"/>
              <a:ext cx="9150" cy="4950"/>
            </a:xfrm>
            <a:custGeom>
              <a:avLst/>
              <a:gdLst/>
              <a:ahLst/>
              <a:cxnLst/>
              <a:rect l="l" t="t" r="r" b="b"/>
              <a:pathLst>
                <a:path w="366" h="198" extrusionOk="0">
                  <a:moveTo>
                    <a:pt x="169" y="1"/>
                  </a:moveTo>
                  <a:cubicBezTo>
                    <a:pt x="85" y="29"/>
                    <a:pt x="1" y="113"/>
                    <a:pt x="29" y="197"/>
                  </a:cubicBezTo>
                  <a:lnTo>
                    <a:pt x="366" y="141"/>
                  </a:lnTo>
                  <a:cubicBezTo>
                    <a:pt x="366" y="57"/>
                    <a:pt x="282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3"/>
            <p:cNvSpPr/>
            <p:nvPr/>
          </p:nvSpPr>
          <p:spPr>
            <a:xfrm>
              <a:off x="3016525" y="3684850"/>
              <a:ext cx="9150" cy="8600"/>
            </a:xfrm>
            <a:custGeom>
              <a:avLst/>
              <a:gdLst/>
              <a:ahLst/>
              <a:cxnLst/>
              <a:rect l="l" t="t" r="r" b="b"/>
              <a:pathLst>
                <a:path w="366" h="344" extrusionOk="0">
                  <a:moveTo>
                    <a:pt x="202" y="1"/>
                  </a:moveTo>
                  <a:cubicBezTo>
                    <a:pt x="191" y="1"/>
                    <a:pt x="180" y="2"/>
                    <a:pt x="169" y="6"/>
                  </a:cubicBezTo>
                  <a:cubicBezTo>
                    <a:pt x="56" y="34"/>
                    <a:pt x="0" y="118"/>
                    <a:pt x="28" y="203"/>
                  </a:cubicBezTo>
                  <a:cubicBezTo>
                    <a:pt x="28" y="287"/>
                    <a:pt x="112" y="343"/>
                    <a:pt x="225" y="343"/>
                  </a:cubicBezTo>
                  <a:cubicBezTo>
                    <a:pt x="309" y="315"/>
                    <a:pt x="365" y="231"/>
                    <a:pt x="365" y="147"/>
                  </a:cubicBezTo>
                  <a:cubicBezTo>
                    <a:pt x="341" y="74"/>
                    <a:pt x="274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3"/>
            <p:cNvSpPr/>
            <p:nvPr/>
          </p:nvSpPr>
          <p:spPr>
            <a:xfrm>
              <a:off x="2989150" y="3689075"/>
              <a:ext cx="9150" cy="8575"/>
            </a:xfrm>
            <a:custGeom>
              <a:avLst/>
              <a:gdLst/>
              <a:ahLst/>
              <a:cxnLst/>
              <a:rect l="l" t="t" r="r" b="b"/>
              <a:pathLst>
                <a:path w="366" h="343" extrusionOk="0">
                  <a:moveTo>
                    <a:pt x="184" y="0"/>
                  </a:moveTo>
                  <a:cubicBezTo>
                    <a:pt x="170" y="0"/>
                    <a:pt x="156" y="2"/>
                    <a:pt x="141" y="6"/>
                  </a:cubicBezTo>
                  <a:cubicBezTo>
                    <a:pt x="56" y="6"/>
                    <a:pt x="0" y="118"/>
                    <a:pt x="0" y="202"/>
                  </a:cubicBezTo>
                  <a:cubicBezTo>
                    <a:pt x="28" y="286"/>
                    <a:pt x="112" y="342"/>
                    <a:pt x="197" y="342"/>
                  </a:cubicBezTo>
                  <a:cubicBezTo>
                    <a:pt x="281" y="314"/>
                    <a:pt x="365" y="230"/>
                    <a:pt x="337" y="146"/>
                  </a:cubicBezTo>
                  <a:cubicBezTo>
                    <a:pt x="337" y="73"/>
                    <a:pt x="274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3"/>
            <p:cNvSpPr/>
            <p:nvPr/>
          </p:nvSpPr>
          <p:spPr>
            <a:xfrm>
              <a:off x="2961075" y="3693275"/>
              <a:ext cx="9150" cy="8725"/>
            </a:xfrm>
            <a:custGeom>
              <a:avLst/>
              <a:gdLst/>
              <a:ahLst/>
              <a:cxnLst/>
              <a:rect l="l" t="t" r="r" b="b"/>
              <a:pathLst>
                <a:path w="366" h="349" extrusionOk="0">
                  <a:moveTo>
                    <a:pt x="202" y="1"/>
                  </a:moveTo>
                  <a:cubicBezTo>
                    <a:pt x="191" y="1"/>
                    <a:pt x="180" y="2"/>
                    <a:pt x="169" y="6"/>
                  </a:cubicBezTo>
                  <a:cubicBezTo>
                    <a:pt x="56" y="6"/>
                    <a:pt x="0" y="90"/>
                    <a:pt x="28" y="203"/>
                  </a:cubicBezTo>
                  <a:cubicBezTo>
                    <a:pt x="28" y="276"/>
                    <a:pt x="91" y="348"/>
                    <a:pt x="181" y="348"/>
                  </a:cubicBezTo>
                  <a:cubicBezTo>
                    <a:pt x="195" y="348"/>
                    <a:pt x="210" y="347"/>
                    <a:pt x="225" y="343"/>
                  </a:cubicBezTo>
                  <a:cubicBezTo>
                    <a:pt x="309" y="343"/>
                    <a:pt x="365" y="231"/>
                    <a:pt x="365" y="146"/>
                  </a:cubicBezTo>
                  <a:cubicBezTo>
                    <a:pt x="341" y="73"/>
                    <a:pt x="274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3"/>
            <p:cNvSpPr/>
            <p:nvPr/>
          </p:nvSpPr>
          <p:spPr>
            <a:xfrm>
              <a:off x="2977200" y="3704650"/>
              <a:ext cx="9150" cy="5625"/>
            </a:xfrm>
            <a:custGeom>
              <a:avLst/>
              <a:gdLst/>
              <a:ahLst/>
              <a:cxnLst/>
              <a:rect l="l" t="t" r="r" b="b"/>
              <a:pathLst>
                <a:path w="366" h="225" extrusionOk="0">
                  <a:moveTo>
                    <a:pt x="169" y="0"/>
                  </a:moveTo>
                  <a:cubicBezTo>
                    <a:pt x="85" y="28"/>
                    <a:pt x="1" y="113"/>
                    <a:pt x="29" y="225"/>
                  </a:cubicBezTo>
                  <a:lnTo>
                    <a:pt x="366" y="169"/>
                  </a:lnTo>
                  <a:cubicBezTo>
                    <a:pt x="366" y="56"/>
                    <a:pt x="254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3"/>
            <p:cNvSpPr/>
            <p:nvPr/>
          </p:nvSpPr>
          <p:spPr>
            <a:xfrm>
              <a:off x="2973700" y="3680775"/>
              <a:ext cx="9150" cy="5075"/>
            </a:xfrm>
            <a:custGeom>
              <a:avLst/>
              <a:gdLst/>
              <a:ahLst/>
              <a:cxnLst/>
              <a:rect l="l" t="t" r="r" b="b"/>
              <a:pathLst>
                <a:path w="366" h="203" extrusionOk="0">
                  <a:moveTo>
                    <a:pt x="337" y="1"/>
                  </a:moveTo>
                  <a:lnTo>
                    <a:pt x="1" y="57"/>
                  </a:lnTo>
                  <a:cubicBezTo>
                    <a:pt x="1" y="130"/>
                    <a:pt x="85" y="203"/>
                    <a:pt x="162" y="203"/>
                  </a:cubicBezTo>
                  <a:cubicBezTo>
                    <a:pt x="174" y="203"/>
                    <a:pt x="186" y="201"/>
                    <a:pt x="197" y="197"/>
                  </a:cubicBezTo>
                  <a:cubicBezTo>
                    <a:pt x="281" y="197"/>
                    <a:pt x="365" y="113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3"/>
            <p:cNvSpPr/>
            <p:nvPr/>
          </p:nvSpPr>
          <p:spPr>
            <a:xfrm>
              <a:off x="3001075" y="3677275"/>
              <a:ext cx="9150" cy="4925"/>
            </a:xfrm>
            <a:custGeom>
              <a:avLst/>
              <a:gdLst/>
              <a:ahLst/>
              <a:cxnLst/>
              <a:rect l="l" t="t" r="r" b="b"/>
              <a:pathLst>
                <a:path w="366" h="197" extrusionOk="0">
                  <a:moveTo>
                    <a:pt x="337" y="0"/>
                  </a:moveTo>
                  <a:lnTo>
                    <a:pt x="0" y="28"/>
                  </a:lnTo>
                  <a:cubicBezTo>
                    <a:pt x="29" y="141"/>
                    <a:pt x="113" y="197"/>
                    <a:pt x="197" y="197"/>
                  </a:cubicBezTo>
                  <a:cubicBezTo>
                    <a:pt x="281" y="169"/>
                    <a:pt x="365" y="85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3"/>
            <p:cNvSpPr/>
            <p:nvPr/>
          </p:nvSpPr>
          <p:spPr>
            <a:xfrm>
              <a:off x="3028450" y="3673050"/>
              <a:ext cx="9150" cy="4950"/>
            </a:xfrm>
            <a:custGeom>
              <a:avLst/>
              <a:gdLst/>
              <a:ahLst/>
              <a:cxnLst/>
              <a:rect l="l" t="t" r="r" b="b"/>
              <a:pathLst>
                <a:path w="366" h="198" extrusionOk="0">
                  <a:moveTo>
                    <a:pt x="337" y="1"/>
                  </a:moveTo>
                  <a:lnTo>
                    <a:pt x="0" y="57"/>
                  </a:lnTo>
                  <a:cubicBezTo>
                    <a:pt x="28" y="141"/>
                    <a:pt x="113" y="197"/>
                    <a:pt x="197" y="197"/>
                  </a:cubicBezTo>
                  <a:cubicBezTo>
                    <a:pt x="309" y="169"/>
                    <a:pt x="365" y="85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3"/>
            <p:cNvSpPr/>
            <p:nvPr/>
          </p:nvSpPr>
          <p:spPr>
            <a:xfrm>
              <a:off x="3048800" y="3707275"/>
              <a:ext cx="9150" cy="8100"/>
            </a:xfrm>
            <a:custGeom>
              <a:avLst/>
              <a:gdLst/>
              <a:ahLst/>
              <a:cxnLst/>
              <a:rect l="l" t="t" r="r" b="b"/>
              <a:pathLst>
                <a:path w="366" h="324" extrusionOk="0">
                  <a:moveTo>
                    <a:pt x="196" y="0"/>
                  </a:moveTo>
                  <a:cubicBezTo>
                    <a:pt x="179" y="0"/>
                    <a:pt x="160" y="3"/>
                    <a:pt x="141" y="8"/>
                  </a:cubicBezTo>
                  <a:cubicBezTo>
                    <a:pt x="57" y="8"/>
                    <a:pt x="1" y="92"/>
                    <a:pt x="1" y="204"/>
                  </a:cubicBezTo>
                  <a:cubicBezTo>
                    <a:pt x="24" y="273"/>
                    <a:pt x="85" y="324"/>
                    <a:pt x="153" y="324"/>
                  </a:cubicBezTo>
                  <a:cubicBezTo>
                    <a:pt x="167" y="324"/>
                    <a:pt x="182" y="321"/>
                    <a:pt x="197" y="316"/>
                  </a:cubicBezTo>
                  <a:cubicBezTo>
                    <a:pt x="309" y="316"/>
                    <a:pt x="365" y="232"/>
                    <a:pt x="337" y="148"/>
                  </a:cubicBezTo>
                  <a:cubicBezTo>
                    <a:pt x="337" y="55"/>
                    <a:pt x="280" y="0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3"/>
            <p:cNvSpPr/>
            <p:nvPr/>
          </p:nvSpPr>
          <p:spPr>
            <a:xfrm>
              <a:off x="3036875" y="3722900"/>
              <a:ext cx="9150" cy="4925"/>
            </a:xfrm>
            <a:custGeom>
              <a:avLst/>
              <a:gdLst/>
              <a:ahLst/>
              <a:cxnLst/>
              <a:rect l="l" t="t" r="r" b="b"/>
              <a:pathLst>
                <a:path w="366" h="197" extrusionOk="0">
                  <a:moveTo>
                    <a:pt x="169" y="0"/>
                  </a:moveTo>
                  <a:cubicBezTo>
                    <a:pt x="56" y="28"/>
                    <a:pt x="0" y="112"/>
                    <a:pt x="0" y="197"/>
                  </a:cubicBezTo>
                  <a:lnTo>
                    <a:pt x="365" y="141"/>
                  </a:lnTo>
                  <a:cubicBezTo>
                    <a:pt x="337" y="56"/>
                    <a:pt x="253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3"/>
            <p:cNvSpPr/>
            <p:nvPr/>
          </p:nvSpPr>
          <p:spPr>
            <a:xfrm>
              <a:off x="3009500" y="3727675"/>
              <a:ext cx="9150" cy="5075"/>
            </a:xfrm>
            <a:custGeom>
              <a:avLst/>
              <a:gdLst/>
              <a:ahLst/>
              <a:cxnLst/>
              <a:rect l="l" t="t" r="r" b="b"/>
              <a:pathLst>
                <a:path w="366" h="203" extrusionOk="0">
                  <a:moveTo>
                    <a:pt x="202" y="0"/>
                  </a:moveTo>
                  <a:cubicBezTo>
                    <a:pt x="191" y="0"/>
                    <a:pt x="180" y="2"/>
                    <a:pt x="169" y="6"/>
                  </a:cubicBezTo>
                  <a:cubicBezTo>
                    <a:pt x="56" y="34"/>
                    <a:pt x="0" y="118"/>
                    <a:pt x="0" y="202"/>
                  </a:cubicBezTo>
                  <a:lnTo>
                    <a:pt x="365" y="146"/>
                  </a:lnTo>
                  <a:cubicBezTo>
                    <a:pt x="341" y="73"/>
                    <a:pt x="275" y="0"/>
                    <a:pt x="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3"/>
            <p:cNvSpPr/>
            <p:nvPr/>
          </p:nvSpPr>
          <p:spPr>
            <a:xfrm>
              <a:off x="3020725" y="3711650"/>
              <a:ext cx="9150" cy="8650"/>
            </a:xfrm>
            <a:custGeom>
              <a:avLst/>
              <a:gdLst/>
              <a:ahLst/>
              <a:cxnLst/>
              <a:rect l="l" t="t" r="r" b="b"/>
              <a:pathLst>
                <a:path w="366" h="346" extrusionOk="0">
                  <a:moveTo>
                    <a:pt x="169" y="1"/>
                  </a:moveTo>
                  <a:cubicBezTo>
                    <a:pt x="57" y="29"/>
                    <a:pt x="1" y="113"/>
                    <a:pt x="29" y="198"/>
                  </a:cubicBezTo>
                  <a:cubicBezTo>
                    <a:pt x="29" y="291"/>
                    <a:pt x="86" y="345"/>
                    <a:pt x="170" y="345"/>
                  </a:cubicBezTo>
                  <a:cubicBezTo>
                    <a:pt x="187" y="345"/>
                    <a:pt x="206" y="343"/>
                    <a:pt x="225" y="338"/>
                  </a:cubicBezTo>
                  <a:cubicBezTo>
                    <a:pt x="309" y="338"/>
                    <a:pt x="365" y="226"/>
                    <a:pt x="365" y="141"/>
                  </a:cubicBezTo>
                  <a:cubicBezTo>
                    <a:pt x="337" y="57"/>
                    <a:pt x="253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3"/>
            <p:cNvSpPr/>
            <p:nvPr/>
          </p:nvSpPr>
          <p:spPr>
            <a:xfrm>
              <a:off x="2993350" y="3716450"/>
              <a:ext cx="9150" cy="8575"/>
            </a:xfrm>
            <a:custGeom>
              <a:avLst/>
              <a:gdLst/>
              <a:ahLst/>
              <a:cxnLst/>
              <a:rect l="l" t="t" r="r" b="b"/>
              <a:pathLst>
                <a:path w="366" h="343" extrusionOk="0">
                  <a:moveTo>
                    <a:pt x="184" y="0"/>
                  </a:moveTo>
                  <a:cubicBezTo>
                    <a:pt x="171" y="0"/>
                    <a:pt x="156" y="2"/>
                    <a:pt x="141" y="6"/>
                  </a:cubicBezTo>
                  <a:cubicBezTo>
                    <a:pt x="57" y="6"/>
                    <a:pt x="1" y="118"/>
                    <a:pt x="1" y="202"/>
                  </a:cubicBezTo>
                  <a:cubicBezTo>
                    <a:pt x="29" y="286"/>
                    <a:pt x="113" y="342"/>
                    <a:pt x="197" y="342"/>
                  </a:cubicBezTo>
                  <a:cubicBezTo>
                    <a:pt x="309" y="314"/>
                    <a:pt x="366" y="230"/>
                    <a:pt x="338" y="146"/>
                  </a:cubicBezTo>
                  <a:cubicBezTo>
                    <a:pt x="338" y="73"/>
                    <a:pt x="274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3"/>
            <p:cNvSpPr/>
            <p:nvPr/>
          </p:nvSpPr>
          <p:spPr>
            <a:xfrm>
              <a:off x="2965275" y="3720775"/>
              <a:ext cx="9850" cy="9150"/>
            </a:xfrm>
            <a:custGeom>
              <a:avLst/>
              <a:gdLst/>
              <a:ahLst/>
              <a:cxnLst/>
              <a:rect l="l" t="t" r="r" b="b"/>
              <a:pathLst>
                <a:path w="394" h="366" extrusionOk="0">
                  <a:moveTo>
                    <a:pt x="169" y="1"/>
                  </a:moveTo>
                  <a:cubicBezTo>
                    <a:pt x="85" y="29"/>
                    <a:pt x="1" y="113"/>
                    <a:pt x="29" y="226"/>
                  </a:cubicBezTo>
                  <a:cubicBezTo>
                    <a:pt x="29" y="310"/>
                    <a:pt x="141" y="366"/>
                    <a:pt x="225" y="366"/>
                  </a:cubicBezTo>
                  <a:cubicBezTo>
                    <a:pt x="309" y="338"/>
                    <a:pt x="394" y="254"/>
                    <a:pt x="366" y="141"/>
                  </a:cubicBezTo>
                  <a:cubicBezTo>
                    <a:pt x="338" y="57"/>
                    <a:pt x="253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3"/>
            <p:cNvSpPr/>
            <p:nvPr/>
          </p:nvSpPr>
          <p:spPr>
            <a:xfrm>
              <a:off x="2982125" y="3732550"/>
              <a:ext cx="9150" cy="5100"/>
            </a:xfrm>
            <a:custGeom>
              <a:avLst/>
              <a:gdLst/>
              <a:ahLst/>
              <a:cxnLst/>
              <a:rect l="l" t="t" r="r" b="b"/>
              <a:pathLst>
                <a:path w="366" h="204" extrusionOk="0">
                  <a:moveTo>
                    <a:pt x="212" y="0"/>
                  </a:moveTo>
                  <a:cubicBezTo>
                    <a:pt x="198" y="0"/>
                    <a:pt x="183" y="2"/>
                    <a:pt x="169" y="7"/>
                  </a:cubicBezTo>
                  <a:cubicBezTo>
                    <a:pt x="57" y="7"/>
                    <a:pt x="0" y="91"/>
                    <a:pt x="0" y="204"/>
                  </a:cubicBezTo>
                  <a:lnTo>
                    <a:pt x="365" y="148"/>
                  </a:lnTo>
                  <a:cubicBezTo>
                    <a:pt x="342" y="55"/>
                    <a:pt x="280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3"/>
            <p:cNvSpPr/>
            <p:nvPr/>
          </p:nvSpPr>
          <p:spPr>
            <a:xfrm>
              <a:off x="2977900" y="3708850"/>
              <a:ext cx="9150" cy="4950"/>
            </a:xfrm>
            <a:custGeom>
              <a:avLst/>
              <a:gdLst/>
              <a:ahLst/>
              <a:cxnLst/>
              <a:rect l="l" t="t" r="r" b="b"/>
              <a:pathLst>
                <a:path w="366" h="198" extrusionOk="0">
                  <a:moveTo>
                    <a:pt x="338" y="1"/>
                  </a:moveTo>
                  <a:lnTo>
                    <a:pt x="1" y="57"/>
                  </a:lnTo>
                  <a:cubicBezTo>
                    <a:pt x="1" y="141"/>
                    <a:pt x="113" y="197"/>
                    <a:pt x="197" y="197"/>
                  </a:cubicBezTo>
                  <a:cubicBezTo>
                    <a:pt x="282" y="169"/>
                    <a:pt x="366" y="85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3"/>
            <p:cNvSpPr/>
            <p:nvPr/>
          </p:nvSpPr>
          <p:spPr>
            <a:xfrm>
              <a:off x="3005275" y="3703950"/>
              <a:ext cx="9150" cy="5100"/>
            </a:xfrm>
            <a:custGeom>
              <a:avLst/>
              <a:gdLst/>
              <a:ahLst/>
              <a:cxnLst/>
              <a:rect l="l" t="t" r="r" b="b"/>
              <a:pathLst>
                <a:path w="366" h="204" extrusionOk="0">
                  <a:moveTo>
                    <a:pt x="338" y="0"/>
                  </a:moveTo>
                  <a:lnTo>
                    <a:pt x="1" y="56"/>
                  </a:lnTo>
                  <a:cubicBezTo>
                    <a:pt x="24" y="149"/>
                    <a:pt x="86" y="204"/>
                    <a:pt x="154" y="204"/>
                  </a:cubicBezTo>
                  <a:cubicBezTo>
                    <a:pt x="169" y="204"/>
                    <a:pt x="183" y="202"/>
                    <a:pt x="197" y="197"/>
                  </a:cubicBezTo>
                  <a:cubicBezTo>
                    <a:pt x="282" y="197"/>
                    <a:pt x="366" y="112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3"/>
            <p:cNvSpPr/>
            <p:nvPr/>
          </p:nvSpPr>
          <p:spPr>
            <a:xfrm>
              <a:off x="3032650" y="3699725"/>
              <a:ext cx="9150" cy="4950"/>
            </a:xfrm>
            <a:custGeom>
              <a:avLst/>
              <a:gdLst/>
              <a:ahLst/>
              <a:cxnLst/>
              <a:rect l="l" t="t" r="r" b="b"/>
              <a:pathLst>
                <a:path w="366" h="198" extrusionOk="0">
                  <a:moveTo>
                    <a:pt x="338" y="1"/>
                  </a:moveTo>
                  <a:lnTo>
                    <a:pt x="1" y="57"/>
                  </a:lnTo>
                  <a:cubicBezTo>
                    <a:pt x="29" y="141"/>
                    <a:pt x="113" y="197"/>
                    <a:pt x="197" y="197"/>
                  </a:cubicBezTo>
                  <a:cubicBezTo>
                    <a:pt x="310" y="169"/>
                    <a:pt x="366" y="85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3"/>
            <p:cNvSpPr/>
            <p:nvPr/>
          </p:nvSpPr>
          <p:spPr>
            <a:xfrm>
              <a:off x="3053000" y="3733950"/>
              <a:ext cx="9850" cy="8100"/>
            </a:xfrm>
            <a:custGeom>
              <a:avLst/>
              <a:gdLst/>
              <a:ahLst/>
              <a:cxnLst/>
              <a:rect l="l" t="t" r="r" b="b"/>
              <a:pathLst>
                <a:path w="394" h="324" extrusionOk="0">
                  <a:moveTo>
                    <a:pt x="214" y="0"/>
                  </a:moveTo>
                  <a:cubicBezTo>
                    <a:pt x="199" y="0"/>
                    <a:pt x="184" y="2"/>
                    <a:pt x="169" y="7"/>
                  </a:cubicBezTo>
                  <a:cubicBezTo>
                    <a:pt x="57" y="7"/>
                    <a:pt x="1" y="92"/>
                    <a:pt x="29" y="176"/>
                  </a:cubicBezTo>
                  <a:cubicBezTo>
                    <a:pt x="29" y="269"/>
                    <a:pt x="106" y="323"/>
                    <a:pt x="180" y="323"/>
                  </a:cubicBezTo>
                  <a:cubicBezTo>
                    <a:pt x="196" y="323"/>
                    <a:pt x="211" y="321"/>
                    <a:pt x="226" y="316"/>
                  </a:cubicBezTo>
                  <a:cubicBezTo>
                    <a:pt x="310" y="288"/>
                    <a:pt x="394" y="204"/>
                    <a:pt x="366" y="120"/>
                  </a:cubicBezTo>
                  <a:cubicBezTo>
                    <a:pt x="343" y="50"/>
                    <a:pt x="282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3"/>
            <p:cNvSpPr/>
            <p:nvPr/>
          </p:nvSpPr>
          <p:spPr>
            <a:xfrm>
              <a:off x="3041775" y="3749425"/>
              <a:ext cx="9150" cy="5075"/>
            </a:xfrm>
            <a:custGeom>
              <a:avLst/>
              <a:gdLst/>
              <a:ahLst/>
              <a:cxnLst/>
              <a:rect l="l" t="t" r="r" b="b"/>
              <a:pathLst>
                <a:path w="366" h="203" extrusionOk="0">
                  <a:moveTo>
                    <a:pt x="185" y="1"/>
                  </a:moveTo>
                  <a:cubicBezTo>
                    <a:pt x="171" y="1"/>
                    <a:pt x="156" y="2"/>
                    <a:pt x="141" y="6"/>
                  </a:cubicBezTo>
                  <a:cubicBezTo>
                    <a:pt x="57" y="34"/>
                    <a:pt x="1" y="118"/>
                    <a:pt x="1" y="203"/>
                  </a:cubicBezTo>
                  <a:lnTo>
                    <a:pt x="366" y="146"/>
                  </a:lnTo>
                  <a:cubicBezTo>
                    <a:pt x="341" y="73"/>
                    <a:pt x="275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3"/>
            <p:cNvSpPr/>
            <p:nvPr/>
          </p:nvSpPr>
          <p:spPr>
            <a:xfrm>
              <a:off x="3014400" y="3754475"/>
              <a:ext cx="9150" cy="5650"/>
            </a:xfrm>
            <a:custGeom>
              <a:avLst/>
              <a:gdLst/>
              <a:ahLst/>
              <a:cxnLst/>
              <a:rect l="l" t="t" r="r" b="b"/>
              <a:pathLst>
                <a:path w="366" h="226" extrusionOk="0">
                  <a:moveTo>
                    <a:pt x="169" y="1"/>
                  </a:moveTo>
                  <a:cubicBezTo>
                    <a:pt x="57" y="29"/>
                    <a:pt x="1" y="113"/>
                    <a:pt x="29" y="225"/>
                  </a:cubicBezTo>
                  <a:lnTo>
                    <a:pt x="366" y="141"/>
                  </a:lnTo>
                  <a:cubicBezTo>
                    <a:pt x="338" y="57"/>
                    <a:pt x="254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3"/>
            <p:cNvSpPr/>
            <p:nvPr/>
          </p:nvSpPr>
          <p:spPr>
            <a:xfrm>
              <a:off x="3025650" y="3738850"/>
              <a:ext cx="9150" cy="8125"/>
            </a:xfrm>
            <a:custGeom>
              <a:avLst/>
              <a:gdLst/>
              <a:ahLst/>
              <a:cxnLst/>
              <a:rect l="l" t="t" r="r" b="b"/>
              <a:pathLst>
                <a:path w="366" h="325" extrusionOk="0">
                  <a:moveTo>
                    <a:pt x="197" y="1"/>
                  </a:moveTo>
                  <a:cubicBezTo>
                    <a:pt x="179" y="1"/>
                    <a:pt x="160" y="3"/>
                    <a:pt x="140" y="8"/>
                  </a:cubicBezTo>
                  <a:cubicBezTo>
                    <a:pt x="56" y="8"/>
                    <a:pt x="0" y="92"/>
                    <a:pt x="0" y="204"/>
                  </a:cubicBezTo>
                  <a:cubicBezTo>
                    <a:pt x="23" y="274"/>
                    <a:pt x="84" y="324"/>
                    <a:pt x="168" y="324"/>
                  </a:cubicBezTo>
                  <a:cubicBezTo>
                    <a:pt x="186" y="324"/>
                    <a:pt x="205" y="322"/>
                    <a:pt x="225" y="317"/>
                  </a:cubicBezTo>
                  <a:cubicBezTo>
                    <a:pt x="309" y="317"/>
                    <a:pt x="365" y="233"/>
                    <a:pt x="365" y="120"/>
                  </a:cubicBezTo>
                  <a:cubicBezTo>
                    <a:pt x="342" y="51"/>
                    <a:pt x="281" y="1"/>
                    <a:pt x="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3"/>
            <p:cNvSpPr/>
            <p:nvPr/>
          </p:nvSpPr>
          <p:spPr>
            <a:xfrm>
              <a:off x="2998275" y="3743775"/>
              <a:ext cx="9150" cy="8625"/>
            </a:xfrm>
            <a:custGeom>
              <a:avLst/>
              <a:gdLst/>
              <a:ahLst/>
              <a:cxnLst/>
              <a:rect l="l" t="t" r="r" b="b"/>
              <a:pathLst>
                <a:path w="366" h="345" extrusionOk="0">
                  <a:moveTo>
                    <a:pt x="186" y="0"/>
                  </a:moveTo>
                  <a:cubicBezTo>
                    <a:pt x="170" y="0"/>
                    <a:pt x="155" y="3"/>
                    <a:pt x="141" y="7"/>
                  </a:cubicBezTo>
                  <a:cubicBezTo>
                    <a:pt x="56" y="7"/>
                    <a:pt x="0" y="120"/>
                    <a:pt x="0" y="204"/>
                  </a:cubicBezTo>
                  <a:cubicBezTo>
                    <a:pt x="28" y="288"/>
                    <a:pt x="112" y="344"/>
                    <a:pt x="197" y="344"/>
                  </a:cubicBezTo>
                  <a:cubicBezTo>
                    <a:pt x="309" y="316"/>
                    <a:pt x="365" y="232"/>
                    <a:pt x="337" y="148"/>
                  </a:cubicBezTo>
                  <a:cubicBezTo>
                    <a:pt x="337" y="55"/>
                    <a:pt x="260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3"/>
            <p:cNvSpPr/>
            <p:nvPr/>
          </p:nvSpPr>
          <p:spPr>
            <a:xfrm>
              <a:off x="2970200" y="3748725"/>
              <a:ext cx="9850" cy="8725"/>
            </a:xfrm>
            <a:custGeom>
              <a:avLst/>
              <a:gdLst/>
              <a:ahLst/>
              <a:cxnLst/>
              <a:rect l="l" t="t" r="r" b="b"/>
              <a:pathLst>
                <a:path w="394" h="349" extrusionOk="0">
                  <a:moveTo>
                    <a:pt x="202" y="0"/>
                  </a:moveTo>
                  <a:cubicBezTo>
                    <a:pt x="191" y="0"/>
                    <a:pt x="180" y="2"/>
                    <a:pt x="169" y="6"/>
                  </a:cubicBezTo>
                  <a:cubicBezTo>
                    <a:pt x="56" y="6"/>
                    <a:pt x="0" y="118"/>
                    <a:pt x="28" y="202"/>
                  </a:cubicBezTo>
                  <a:cubicBezTo>
                    <a:pt x="28" y="275"/>
                    <a:pt x="112" y="348"/>
                    <a:pt x="190" y="348"/>
                  </a:cubicBezTo>
                  <a:cubicBezTo>
                    <a:pt x="202" y="348"/>
                    <a:pt x="213" y="347"/>
                    <a:pt x="225" y="343"/>
                  </a:cubicBezTo>
                  <a:cubicBezTo>
                    <a:pt x="309" y="315"/>
                    <a:pt x="393" y="231"/>
                    <a:pt x="365" y="146"/>
                  </a:cubicBezTo>
                  <a:cubicBezTo>
                    <a:pt x="341" y="73"/>
                    <a:pt x="274" y="0"/>
                    <a:pt x="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3"/>
            <p:cNvSpPr/>
            <p:nvPr/>
          </p:nvSpPr>
          <p:spPr>
            <a:xfrm>
              <a:off x="2987025" y="3759900"/>
              <a:ext cx="9150" cy="5125"/>
            </a:xfrm>
            <a:custGeom>
              <a:avLst/>
              <a:gdLst/>
              <a:ahLst/>
              <a:cxnLst/>
              <a:rect l="l" t="t" r="r" b="b"/>
              <a:pathLst>
                <a:path w="366" h="205" extrusionOk="0">
                  <a:moveTo>
                    <a:pt x="212" y="1"/>
                  </a:moveTo>
                  <a:cubicBezTo>
                    <a:pt x="198" y="1"/>
                    <a:pt x="184" y="3"/>
                    <a:pt x="169" y="8"/>
                  </a:cubicBezTo>
                  <a:cubicBezTo>
                    <a:pt x="57" y="8"/>
                    <a:pt x="1" y="120"/>
                    <a:pt x="29" y="205"/>
                  </a:cubicBezTo>
                  <a:lnTo>
                    <a:pt x="366" y="149"/>
                  </a:lnTo>
                  <a:cubicBezTo>
                    <a:pt x="343" y="55"/>
                    <a:pt x="281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3"/>
            <p:cNvSpPr/>
            <p:nvPr/>
          </p:nvSpPr>
          <p:spPr>
            <a:xfrm>
              <a:off x="2982125" y="3736225"/>
              <a:ext cx="9150" cy="4950"/>
            </a:xfrm>
            <a:custGeom>
              <a:avLst/>
              <a:gdLst/>
              <a:ahLst/>
              <a:cxnLst/>
              <a:rect l="l" t="t" r="r" b="b"/>
              <a:pathLst>
                <a:path w="366" h="198" extrusionOk="0">
                  <a:moveTo>
                    <a:pt x="365" y="1"/>
                  </a:moveTo>
                  <a:lnTo>
                    <a:pt x="0" y="57"/>
                  </a:lnTo>
                  <a:cubicBezTo>
                    <a:pt x="28" y="141"/>
                    <a:pt x="113" y="197"/>
                    <a:pt x="225" y="197"/>
                  </a:cubicBezTo>
                  <a:cubicBezTo>
                    <a:pt x="309" y="169"/>
                    <a:pt x="365" y="85"/>
                    <a:pt x="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3"/>
            <p:cNvSpPr/>
            <p:nvPr/>
          </p:nvSpPr>
          <p:spPr>
            <a:xfrm>
              <a:off x="3009500" y="3731325"/>
              <a:ext cx="9150" cy="4925"/>
            </a:xfrm>
            <a:custGeom>
              <a:avLst/>
              <a:gdLst/>
              <a:ahLst/>
              <a:cxnLst/>
              <a:rect l="l" t="t" r="r" b="b"/>
              <a:pathLst>
                <a:path w="366" h="197" extrusionOk="0">
                  <a:moveTo>
                    <a:pt x="365" y="0"/>
                  </a:moveTo>
                  <a:lnTo>
                    <a:pt x="0" y="56"/>
                  </a:lnTo>
                  <a:cubicBezTo>
                    <a:pt x="28" y="140"/>
                    <a:pt x="113" y="197"/>
                    <a:pt x="225" y="197"/>
                  </a:cubicBezTo>
                  <a:cubicBezTo>
                    <a:pt x="309" y="169"/>
                    <a:pt x="365" y="84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3"/>
            <p:cNvSpPr/>
            <p:nvPr/>
          </p:nvSpPr>
          <p:spPr>
            <a:xfrm>
              <a:off x="3036875" y="3726400"/>
              <a:ext cx="9150" cy="4950"/>
            </a:xfrm>
            <a:custGeom>
              <a:avLst/>
              <a:gdLst/>
              <a:ahLst/>
              <a:cxnLst/>
              <a:rect l="l" t="t" r="r" b="b"/>
              <a:pathLst>
                <a:path w="366" h="198" extrusionOk="0">
                  <a:moveTo>
                    <a:pt x="365" y="1"/>
                  </a:moveTo>
                  <a:lnTo>
                    <a:pt x="0" y="57"/>
                  </a:lnTo>
                  <a:cubicBezTo>
                    <a:pt x="28" y="141"/>
                    <a:pt x="113" y="197"/>
                    <a:pt x="225" y="197"/>
                  </a:cubicBezTo>
                  <a:cubicBezTo>
                    <a:pt x="309" y="169"/>
                    <a:pt x="365" y="85"/>
                    <a:pt x="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3"/>
            <p:cNvSpPr/>
            <p:nvPr/>
          </p:nvSpPr>
          <p:spPr>
            <a:xfrm>
              <a:off x="3057925" y="3759900"/>
              <a:ext cx="9850" cy="8650"/>
            </a:xfrm>
            <a:custGeom>
              <a:avLst/>
              <a:gdLst/>
              <a:ahLst/>
              <a:cxnLst/>
              <a:rect l="l" t="t" r="r" b="b"/>
              <a:pathLst>
                <a:path w="394" h="346" extrusionOk="0">
                  <a:moveTo>
                    <a:pt x="212" y="1"/>
                  </a:moveTo>
                  <a:cubicBezTo>
                    <a:pt x="198" y="1"/>
                    <a:pt x="183" y="3"/>
                    <a:pt x="169" y="8"/>
                  </a:cubicBezTo>
                  <a:cubicBezTo>
                    <a:pt x="85" y="36"/>
                    <a:pt x="0" y="120"/>
                    <a:pt x="29" y="205"/>
                  </a:cubicBezTo>
                  <a:cubicBezTo>
                    <a:pt x="57" y="289"/>
                    <a:pt x="141" y="345"/>
                    <a:pt x="225" y="345"/>
                  </a:cubicBezTo>
                  <a:cubicBezTo>
                    <a:pt x="337" y="317"/>
                    <a:pt x="394" y="233"/>
                    <a:pt x="365" y="149"/>
                  </a:cubicBezTo>
                  <a:cubicBezTo>
                    <a:pt x="342" y="55"/>
                    <a:pt x="280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3"/>
            <p:cNvSpPr/>
            <p:nvPr/>
          </p:nvSpPr>
          <p:spPr>
            <a:xfrm>
              <a:off x="3046700" y="3776050"/>
              <a:ext cx="9150" cy="5125"/>
            </a:xfrm>
            <a:custGeom>
              <a:avLst/>
              <a:gdLst/>
              <a:ahLst/>
              <a:cxnLst/>
              <a:rect l="l" t="t" r="r" b="b"/>
              <a:pathLst>
                <a:path w="366" h="205" extrusionOk="0">
                  <a:moveTo>
                    <a:pt x="213" y="1"/>
                  </a:moveTo>
                  <a:cubicBezTo>
                    <a:pt x="199" y="1"/>
                    <a:pt x="184" y="3"/>
                    <a:pt x="169" y="8"/>
                  </a:cubicBezTo>
                  <a:cubicBezTo>
                    <a:pt x="85" y="36"/>
                    <a:pt x="0" y="120"/>
                    <a:pt x="28" y="204"/>
                  </a:cubicBezTo>
                  <a:lnTo>
                    <a:pt x="365" y="120"/>
                  </a:lnTo>
                  <a:cubicBezTo>
                    <a:pt x="342" y="51"/>
                    <a:pt x="281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3"/>
            <p:cNvSpPr/>
            <p:nvPr/>
          </p:nvSpPr>
          <p:spPr>
            <a:xfrm>
              <a:off x="3020025" y="3781675"/>
              <a:ext cx="8450" cy="5100"/>
            </a:xfrm>
            <a:custGeom>
              <a:avLst/>
              <a:gdLst/>
              <a:ahLst/>
              <a:cxnLst/>
              <a:rect l="l" t="t" r="r" b="b"/>
              <a:pathLst>
                <a:path w="338" h="204" extrusionOk="0">
                  <a:moveTo>
                    <a:pt x="186" y="0"/>
                  </a:moveTo>
                  <a:cubicBezTo>
                    <a:pt x="171" y="0"/>
                    <a:pt x="155" y="3"/>
                    <a:pt x="141" y="7"/>
                  </a:cubicBezTo>
                  <a:cubicBezTo>
                    <a:pt x="57" y="36"/>
                    <a:pt x="0" y="120"/>
                    <a:pt x="0" y="204"/>
                  </a:cubicBezTo>
                  <a:lnTo>
                    <a:pt x="337" y="148"/>
                  </a:lnTo>
                  <a:cubicBezTo>
                    <a:pt x="337" y="55"/>
                    <a:pt x="260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3"/>
            <p:cNvSpPr/>
            <p:nvPr/>
          </p:nvSpPr>
          <p:spPr>
            <a:xfrm>
              <a:off x="3030550" y="3765525"/>
              <a:ext cx="9850" cy="8625"/>
            </a:xfrm>
            <a:custGeom>
              <a:avLst/>
              <a:gdLst/>
              <a:ahLst/>
              <a:cxnLst/>
              <a:rect l="l" t="t" r="r" b="b"/>
              <a:pathLst>
                <a:path w="394" h="345" extrusionOk="0">
                  <a:moveTo>
                    <a:pt x="213" y="0"/>
                  </a:moveTo>
                  <a:cubicBezTo>
                    <a:pt x="199" y="0"/>
                    <a:pt x="184" y="3"/>
                    <a:pt x="169" y="8"/>
                  </a:cubicBezTo>
                  <a:cubicBezTo>
                    <a:pt x="57" y="8"/>
                    <a:pt x="1" y="120"/>
                    <a:pt x="29" y="204"/>
                  </a:cubicBezTo>
                  <a:cubicBezTo>
                    <a:pt x="29" y="288"/>
                    <a:pt x="141" y="345"/>
                    <a:pt x="225" y="345"/>
                  </a:cubicBezTo>
                  <a:cubicBezTo>
                    <a:pt x="309" y="317"/>
                    <a:pt x="394" y="232"/>
                    <a:pt x="366" y="120"/>
                  </a:cubicBezTo>
                  <a:cubicBezTo>
                    <a:pt x="342" y="51"/>
                    <a:pt x="281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3"/>
            <p:cNvSpPr/>
            <p:nvPr/>
          </p:nvSpPr>
          <p:spPr>
            <a:xfrm>
              <a:off x="3003175" y="3771150"/>
              <a:ext cx="9150" cy="8100"/>
            </a:xfrm>
            <a:custGeom>
              <a:avLst/>
              <a:gdLst/>
              <a:ahLst/>
              <a:cxnLst/>
              <a:rect l="l" t="t" r="r" b="b"/>
              <a:pathLst>
                <a:path w="366" h="324" extrusionOk="0">
                  <a:moveTo>
                    <a:pt x="198" y="0"/>
                  </a:moveTo>
                  <a:cubicBezTo>
                    <a:pt x="180" y="0"/>
                    <a:pt x="161" y="2"/>
                    <a:pt x="141" y="7"/>
                  </a:cubicBezTo>
                  <a:cubicBezTo>
                    <a:pt x="57" y="7"/>
                    <a:pt x="1" y="92"/>
                    <a:pt x="29" y="204"/>
                  </a:cubicBezTo>
                  <a:cubicBezTo>
                    <a:pt x="29" y="273"/>
                    <a:pt x="105" y="323"/>
                    <a:pt x="179" y="323"/>
                  </a:cubicBezTo>
                  <a:cubicBezTo>
                    <a:pt x="195" y="323"/>
                    <a:pt x="210" y="321"/>
                    <a:pt x="225" y="316"/>
                  </a:cubicBezTo>
                  <a:cubicBezTo>
                    <a:pt x="309" y="316"/>
                    <a:pt x="366" y="232"/>
                    <a:pt x="366" y="120"/>
                  </a:cubicBezTo>
                  <a:cubicBezTo>
                    <a:pt x="343" y="50"/>
                    <a:pt x="281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3"/>
            <p:cNvSpPr/>
            <p:nvPr/>
          </p:nvSpPr>
          <p:spPr>
            <a:xfrm>
              <a:off x="2975800" y="3776225"/>
              <a:ext cx="9150" cy="8650"/>
            </a:xfrm>
            <a:custGeom>
              <a:avLst/>
              <a:gdLst/>
              <a:ahLst/>
              <a:cxnLst/>
              <a:rect l="l" t="t" r="r" b="b"/>
              <a:pathLst>
                <a:path w="366" h="346" extrusionOk="0">
                  <a:moveTo>
                    <a:pt x="141" y="1"/>
                  </a:moveTo>
                  <a:cubicBezTo>
                    <a:pt x="57" y="29"/>
                    <a:pt x="1" y="113"/>
                    <a:pt x="1" y="225"/>
                  </a:cubicBezTo>
                  <a:cubicBezTo>
                    <a:pt x="24" y="295"/>
                    <a:pt x="85" y="345"/>
                    <a:pt x="168" y="345"/>
                  </a:cubicBezTo>
                  <a:cubicBezTo>
                    <a:pt x="186" y="345"/>
                    <a:pt x="205" y="343"/>
                    <a:pt x="225" y="338"/>
                  </a:cubicBezTo>
                  <a:cubicBezTo>
                    <a:pt x="310" y="338"/>
                    <a:pt x="366" y="225"/>
                    <a:pt x="366" y="141"/>
                  </a:cubicBezTo>
                  <a:cubicBezTo>
                    <a:pt x="338" y="57"/>
                    <a:pt x="253" y="1"/>
                    <a:pt x="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3"/>
            <p:cNvSpPr/>
            <p:nvPr/>
          </p:nvSpPr>
          <p:spPr>
            <a:xfrm>
              <a:off x="2992650" y="3787275"/>
              <a:ext cx="9150" cy="5125"/>
            </a:xfrm>
            <a:custGeom>
              <a:avLst/>
              <a:gdLst/>
              <a:ahLst/>
              <a:cxnLst/>
              <a:rect l="l" t="t" r="r" b="b"/>
              <a:pathLst>
                <a:path w="366" h="205" extrusionOk="0">
                  <a:moveTo>
                    <a:pt x="196" y="1"/>
                  </a:moveTo>
                  <a:cubicBezTo>
                    <a:pt x="179" y="1"/>
                    <a:pt x="160" y="3"/>
                    <a:pt x="141" y="8"/>
                  </a:cubicBezTo>
                  <a:cubicBezTo>
                    <a:pt x="57" y="36"/>
                    <a:pt x="1" y="120"/>
                    <a:pt x="29" y="205"/>
                  </a:cubicBezTo>
                  <a:lnTo>
                    <a:pt x="366" y="148"/>
                  </a:lnTo>
                  <a:cubicBezTo>
                    <a:pt x="342" y="55"/>
                    <a:pt x="280" y="1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3"/>
            <p:cNvSpPr/>
            <p:nvPr/>
          </p:nvSpPr>
          <p:spPr>
            <a:xfrm>
              <a:off x="2987750" y="3763600"/>
              <a:ext cx="8425" cy="5075"/>
            </a:xfrm>
            <a:custGeom>
              <a:avLst/>
              <a:gdLst/>
              <a:ahLst/>
              <a:cxnLst/>
              <a:rect l="l" t="t" r="r" b="b"/>
              <a:pathLst>
                <a:path w="337" h="203" extrusionOk="0">
                  <a:moveTo>
                    <a:pt x="337" y="1"/>
                  </a:moveTo>
                  <a:lnTo>
                    <a:pt x="0" y="57"/>
                  </a:lnTo>
                  <a:cubicBezTo>
                    <a:pt x="0" y="130"/>
                    <a:pt x="84" y="203"/>
                    <a:pt x="162" y="203"/>
                  </a:cubicBezTo>
                  <a:cubicBezTo>
                    <a:pt x="173" y="203"/>
                    <a:pt x="185" y="201"/>
                    <a:pt x="197" y="197"/>
                  </a:cubicBezTo>
                  <a:cubicBezTo>
                    <a:pt x="281" y="169"/>
                    <a:pt x="337" y="85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3"/>
            <p:cNvSpPr/>
            <p:nvPr/>
          </p:nvSpPr>
          <p:spPr>
            <a:xfrm>
              <a:off x="3015100" y="3757975"/>
              <a:ext cx="8450" cy="5125"/>
            </a:xfrm>
            <a:custGeom>
              <a:avLst/>
              <a:gdLst/>
              <a:ahLst/>
              <a:cxnLst/>
              <a:rect l="l" t="t" r="r" b="b"/>
              <a:pathLst>
                <a:path w="338" h="205" extrusionOk="0">
                  <a:moveTo>
                    <a:pt x="338" y="1"/>
                  </a:moveTo>
                  <a:lnTo>
                    <a:pt x="1" y="85"/>
                  </a:lnTo>
                  <a:cubicBezTo>
                    <a:pt x="1" y="154"/>
                    <a:pt x="58" y="205"/>
                    <a:pt x="141" y="205"/>
                  </a:cubicBezTo>
                  <a:cubicBezTo>
                    <a:pt x="159" y="205"/>
                    <a:pt x="178" y="202"/>
                    <a:pt x="197" y="197"/>
                  </a:cubicBezTo>
                  <a:cubicBezTo>
                    <a:pt x="282" y="197"/>
                    <a:pt x="338" y="85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3"/>
            <p:cNvSpPr/>
            <p:nvPr/>
          </p:nvSpPr>
          <p:spPr>
            <a:xfrm>
              <a:off x="3041775" y="3753075"/>
              <a:ext cx="9150" cy="4925"/>
            </a:xfrm>
            <a:custGeom>
              <a:avLst/>
              <a:gdLst/>
              <a:ahLst/>
              <a:cxnLst/>
              <a:rect l="l" t="t" r="r" b="b"/>
              <a:pathLst>
                <a:path w="366" h="197" extrusionOk="0">
                  <a:moveTo>
                    <a:pt x="366" y="0"/>
                  </a:moveTo>
                  <a:lnTo>
                    <a:pt x="1" y="57"/>
                  </a:lnTo>
                  <a:cubicBezTo>
                    <a:pt x="29" y="141"/>
                    <a:pt x="113" y="197"/>
                    <a:pt x="225" y="197"/>
                  </a:cubicBezTo>
                  <a:cubicBezTo>
                    <a:pt x="310" y="169"/>
                    <a:pt x="366" y="85"/>
                    <a:pt x="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3"/>
            <p:cNvSpPr/>
            <p:nvPr/>
          </p:nvSpPr>
          <p:spPr>
            <a:xfrm>
              <a:off x="3063550" y="3786050"/>
              <a:ext cx="9850" cy="8650"/>
            </a:xfrm>
            <a:custGeom>
              <a:avLst/>
              <a:gdLst/>
              <a:ahLst/>
              <a:cxnLst/>
              <a:rect l="l" t="t" r="r" b="b"/>
              <a:pathLst>
                <a:path w="394" h="346" extrusionOk="0">
                  <a:moveTo>
                    <a:pt x="169" y="1"/>
                  </a:moveTo>
                  <a:cubicBezTo>
                    <a:pt x="56" y="29"/>
                    <a:pt x="0" y="113"/>
                    <a:pt x="28" y="226"/>
                  </a:cubicBezTo>
                  <a:cubicBezTo>
                    <a:pt x="28" y="295"/>
                    <a:pt x="104" y="345"/>
                    <a:pt x="178" y="345"/>
                  </a:cubicBezTo>
                  <a:cubicBezTo>
                    <a:pt x="194" y="345"/>
                    <a:pt x="210" y="343"/>
                    <a:pt x="225" y="338"/>
                  </a:cubicBezTo>
                  <a:cubicBezTo>
                    <a:pt x="309" y="310"/>
                    <a:pt x="393" y="226"/>
                    <a:pt x="365" y="141"/>
                  </a:cubicBezTo>
                  <a:cubicBezTo>
                    <a:pt x="337" y="57"/>
                    <a:pt x="253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3"/>
            <p:cNvSpPr/>
            <p:nvPr/>
          </p:nvSpPr>
          <p:spPr>
            <a:xfrm>
              <a:off x="3052300" y="3802725"/>
              <a:ext cx="9150" cy="5125"/>
            </a:xfrm>
            <a:custGeom>
              <a:avLst/>
              <a:gdLst/>
              <a:ahLst/>
              <a:cxnLst/>
              <a:rect l="l" t="t" r="r" b="b"/>
              <a:pathLst>
                <a:path w="366" h="205" extrusionOk="0">
                  <a:moveTo>
                    <a:pt x="214" y="0"/>
                  </a:moveTo>
                  <a:cubicBezTo>
                    <a:pt x="199" y="0"/>
                    <a:pt x="184" y="3"/>
                    <a:pt x="169" y="8"/>
                  </a:cubicBezTo>
                  <a:cubicBezTo>
                    <a:pt x="85" y="8"/>
                    <a:pt x="1" y="120"/>
                    <a:pt x="29" y="204"/>
                  </a:cubicBezTo>
                  <a:lnTo>
                    <a:pt x="366" y="120"/>
                  </a:lnTo>
                  <a:cubicBezTo>
                    <a:pt x="343" y="51"/>
                    <a:pt x="282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3"/>
            <p:cNvSpPr/>
            <p:nvPr/>
          </p:nvSpPr>
          <p:spPr>
            <a:xfrm>
              <a:off x="3025650" y="3808350"/>
              <a:ext cx="9150" cy="5100"/>
            </a:xfrm>
            <a:custGeom>
              <a:avLst/>
              <a:gdLst/>
              <a:ahLst/>
              <a:cxnLst/>
              <a:rect l="l" t="t" r="r" b="b"/>
              <a:pathLst>
                <a:path w="366" h="204" extrusionOk="0">
                  <a:moveTo>
                    <a:pt x="196" y="0"/>
                  </a:moveTo>
                  <a:cubicBezTo>
                    <a:pt x="178" y="0"/>
                    <a:pt x="160" y="2"/>
                    <a:pt x="140" y="7"/>
                  </a:cubicBezTo>
                  <a:cubicBezTo>
                    <a:pt x="56" y="35"/>
                    <a:pt x="0" y="120"/>
                    <a:pt x="28" y="204"/>
                  </a:cubicBezTo>
                  <a:lnTo>
                    <a:pt x="365" y="148"/>
                  </a:lnTo>
                  <a:cubicBezTo>
                    <a:pt x="342" y="55"/>
                    <a:pt x="280" y="0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3"/>
            <p:cNvSpPr/>
            <p:nvPr/>
          </p:nvSpPr>
          <p:spPr>
            <a:xfrm>
              <a:off x="3036175" y="3792200"/>
              <a:ext cx="9150" cy="8625"/>
            </a:xfrm>
            <a:custGeom>
              <a:avLst/>
              <a:gdLst/>
              <a:ahLst/>
              <a:cxnLst/>
              <a:rect l="l" t="t" r="r" b="b"/>
              <a:pathLst>
                <a:path w="366" h="345" extrusionOk="0">
                  <a:moveTo>
                    <a:pt x="213" y="0"/>
                  </a:moveTo>
                  <a:cubicBezTo>
                    <a:pt x="198" y="0"/>
                    <a:pt x="184" y="3"/>
                    <a:pt x="169" y="8"/>
                  </a:cubicBezTo>
                  <a:cubicBezTo>
                    <a:pt x="56" y="36"/>
                    <a:pt x="0" y="120"/>
                    <a:pt x="28" y="204"/>
                  </a:cubicBezTo>
                  <a:cubicBezTo>
                    <a:pt x="28" y="288"/>
                    <a:pt x="141" y="344"/>
                    <a:pt x="225" y="344"/>
                  </a:cubicBezTo>
                  <a:cubicBezTo>
                    <a:pt x="309" y="316"/>
                    <a:pt x="365" y="232"/>
                    <a:pt x="365" y="120"/>
                  </a:cubicBezTo>
                  <a:cubicBezTo>
                    <a:pt x="342" y="51"/>
                    <a:pt x="281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3"/>
            <p:cNvSpPr/>
            <p:nvPr/>
          </p:nvSpPr>
          <p:spPr>
            <a:xfrm>
              <a:off x="3008800" y="3797850"/>
              <a:ext cx="9150" cy="8775"/>
            </a:xfrm>
            <a:custGeom>
              <a:avLst/>
              <a:gdLst/>
              <a:ahLst/>
              <a:cxnLst/>
              <a:rect l="l" t="t" r="r" b="b"/>
              <a:pathLst>
                <a:path w="366" h="351" extrusionOk="0">
                  <a:moveTo>
                    <a:pt x="184" y="1"/>
                  </a:moveTo>
                  <a:cubicBezTo>
                    <a:pt x="170" y="1"/>
                    <a:pt x="156" y="2"/>
                    <a:pt x="141" y="6"/>
                  </a:cubicBezTo>
                  <a:cubicBezTo>
                    <a:pt x="56" y="34"/>
                    <a:pt x="0" y="118"/>
                    <a:pt x="28" y="203"/>
                  </a:cubicBezTo>
                  <a:cubicBezTo>
                    <a:pt x="28" y="296"/>
                    <a:pt x="105" y="350"/>
                    <a:pt x="180" y="350"/>
                  </a:cubicBezTo>
                  <a:cubicBezTo>
                    <a:pt x="195" y="350"/>
                    <a:pt x="210" y="348"/>
                    <a:pt x="225" y="343"/>
                  </a:cubicBezTo>
                  <a:cubicBezTo>
                    <a:pt x="309" y="315"/>
                    <a:pt x="365" y="231"/>
                    <a:pt x="365" y="147"/>
                  </a:cubicBezTo>
                  <a:cubicBezTo>
                    <a:pt x="341" y="74"/>
                    <a:pt x="274" y="1"/>
                    <a:pt x="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3"/>
            <p:cNvSpPr/>
            <p:nvPr/>
          </p:nvSpPr>
          <p:spPr>
            <a:xfrm>
              <a:off x="2981425" y="3804125"/>
              <a:ext cx="9150" cy="8625"/>
            </a:xfrm>
            <a:custGeom>
              <a:avLst/>
              <a:gdLst/>
              <a:ahLst/>
              <a:cxnLst/>
              <a:rect l="l" t="t" r="r" b="b"/>
              <a:pathLst>
                <a:path w="366" h="345" extrusionOk="0">
                  <a:moveTo>
                    <a:pt x="198" y="1"/>
                  </a:moveTo>
                  <a:cubicBezTo>
                    <a:pt x="180" y="1"/>
                    <a:pt x="161" y="3"/>
                    <a:pt x="141" y="8"/>
                  </a:cubicBezTo>
                  <a:cubicBezTo>
                    <a:pt x="56" y="8"/>
                    <a:pt x="0" y="120"/>
                    <a:pt x="28" y="204"/>
                  </a:cubicBezTo>
                  <a:cubicBezTo>
                    <a:pt x="28" y="289"/>
                    <a:pt x="141" y="345"/>
                    <a:pt x="225" y="345"/>
                  </a:cubicBezTo>
                  <a:cubicBezTo>
                    <a:pt x="309" y="317"/>
                    <a:pt x="365" y="232"/>
                    <a:pt x="365" y="120"/>
                  </a:cubicBezTo>
                  <a:cubicBezTo>
                    <a:pt x="342" y="51"/>
                    <a:pt x="281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3"/>
            <p:cNvSpPr/>
            <p:nvPr/>
          </p:nvSpPr>
          <p:spPr>
            <a:xfrm>
              <a:off x="2998275" y="3814650"/>
              <a:ext cx="9150" cy="5125"/>
            </a:xfrm>
            <a:custGeom>
              <a:avLst/>
              <a:gdLst/>
              <a:ahLst/>
              <a:cxnLst/>
              <a:rect l="l" t="t" r="r" b="b"/>
              <a:pathLst>
                <a:path w="366" h="205" extrusionOk="0">
                  <a:moveTo>
                    <a:pt x="213" y="1"/>
                  </a:moveTo>
                  <a:cubicBezTo>
                    <a:pt x="198" y="1"/>
                    <a:pt x="184" y="3"/>
                    <a:pt x="169" y="8"/>
                  </a:cubicBezTo>
                  <a:cubicBezTo>
                    <a:pt x="56" y="8"/>
                    <a:pt x="0" y="120"/>
                    <a:pt x="28" y="205"/>
                  </a:cubicBezTo>
                  <a:lnTo>
                    <a:pt x="365" y="120"/>
                  </a:lnTo>
                  <a:cubicBezTo>
                    <a:pt x="342" y="51"/>
                    <a:pt x="281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3"/>
            <p:cNvSpPr/>
            <p:nvPr/>
          </p:nvSpPr>
          <p:spPr>
            <a:xfrm>
              <a:off x="2993350" y="3790975"/>
              <a:ext cx="8450" cy="5075"/>
            </a:xfrm>
            <a:custGeom>
              <a:avLst/>
              <a:gdLst/>
              <a:ahLst/>
              <a:cxnLst/>
              <a:rect l="l" t="t" r="r" b="b"/>
              <a:pathLst>
                <a:path w="338" h="203" extrusionOk="0">
                  <a:moveTo>
                    <a:pt x="338" y="0"/>
                  </a:moveTo>
                  <a:lnTo>
                    <a:pt x="1" y="57"/>
                  </a:lnTo>
                  <a:cubicBezTo>
                    <a:pt x="1" y="130"/>
                    <a:pt x="85" y="202"/>
                    <a:pt x="162" y="202"/>
                  </a:cubicBezTo>
                  <a:cubicBezTo>
                    <a:pt x="174" y="202"/>
                    <a:pt x="186" y="201"/>
                    <a:pt x="197" y="197"/>
                  </a:cubicBezTo>
                  <a:cubicBezTo>
                    <a:pt x="281" y="169"/>
                    <a:pt x="338" y="85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3"/>
            <p:cNvSpPr/>
            <p:nvPr/>
          </p:nvSpPr>
          <p:spPr>
            <a:xfrm>
              <a:off x="3020025" y="3785350"/>
              <a:ext cx="9150" cy="4950"/>
            </a:xfrm>
            <a:custGeom>
              <a:avLst/>
              <a:gdLst/>
              <a:ahLst/>
              <a:cxnLst/>
              <a:rect l="l" t="t" r="r" b="b"/>
              <a:pathLst>
                <a:path w="366" h="198" extrusionOk="0">
                  <a:moveTo>
                    <a:pt x="337" y="1"/>
                  </a:moveTo>
                  <a:lnTo>
                    <a:pt x="0" y="57"/>
                  </a:lnTo>
                  <a:cubicBezTo>
                    <a:pt x="29" y="141"/>
                    <a:pt x="113" y="197"/>
                    <a:pt x="225" y="197"/>
                  </a:cubicBezTo>
                  <a:cubicBezTo>
                    <a:pt x="309" y="169"/>
                    <a:pt x="365" y="85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3"/>
            <p:cNvSpPr/>
            <p:nvPr/>
          </p:nvSpPr>
          <p:spPr>
            <a:xfrm>
              <a:off x="3047400" y="3779050"/>
              <a:ext cx="9150" cy="5625"/>
            </a:xfrm>
            <a:custGeom>
              <a:avLst/>
              <a:gdLst/>
              <a:ahLst/>
              <a:cxnLst/>
              <a:rect l="l" t="t" r="r" b="b"/>
              <a:pathLst>
                <a:path w="366" h="225" extrusionOk="0">
                  <a:moveTo>
                    <a:pt x="337" y="0"/>
                  </a:moveTo>
                  <a:lnTo>
                    <a:pt x="0" y="84"/>
                  </a:lnTo>
                  <a:cubicBezTo>
                    <a:pt x="28" y="169"/>
                    <a:pt x="113" y="225"/>
                    <a:pt x="197" y="225"/>
                  </a:cubicBezTo>
                  <a:cubicBezTo>
                    <a:pt x="309" y="197"/>
                    <a:pt x="365" y="112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3"/>
            <p:cNvSpPr/>
            <p:nvPr/>
          </p:nvSpPr>
          <p:spPr>
            <a:xfrm>
              <a:off x="3069150" y="3812550"/>
              <a:ext cx="9850" cy="8100"/>
            </a:xfrm>
            <a:custGeom>
              <a:avLst/>
              <a:gdLst/>
              <a:ahLst/>
              <a:cxnLst/>
              <a:rect l="l" t="t" r="r" b="b"/>
              <a:pathLst>
                <a:path w="394" h="324" extrusionOk="0">
                  <a:moveTo>
                    <a:pt x="214" y="0"/>
                  </a:moveTo>
                  <a:cubicBezTo>
                    <a:pt x="199" y="0"/>
                    <a:pt x="184" y="3"/>
                    <a:pt x="169" y="8"/>
                  </a:cubicBezTo>
                  <a:cubicBezTo>
                    <a:pt x="85" y="36"/>
                    <a:pt x="1" y="120"/>
                    <a:pt x="29" y="204"/>
                  </a:cubicBezTo>
                  <a:cubicBezTo>
                    <a:pt x="52" y="274"/>
                    <a:pt x="113" y="324"/>
                    <a:pt x="196" y="324"/>
                  </a:cubicBezTo>
                  <a:cubicBezTo>
                    <a:pt x="214" y="324"/>
                    <a:pt x="233" y="322"/>
                    <a:pt x="253" y="317"/>
                  </a:cubicBezTo>
                  <a:cubicBezTo>
                    <a:pt x="338" y="289"/>
                    <a:pt x="394" y="204"/>
                    <a:pt x="366" y="120"/>
                  </a:cubicBezTo>
                  <a:cubicBezTo>
                    <a:pt x="343" y="51"/>
                    <a:pt x="281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3"/>
            <p:cNvSpPr/>
            <p:nvPr/>
          </p:nvSpPr>
          <p:spPr>
            <a:xfrm>
              <a:off x="3058625" y="3828700"/>
              <a:ext cx="9150" cy="5100"/>
            </a:xfrm>
            <a:custGeom>
              <a:avLst/>
              <a:gdLst/>
              <a:ahLst/>
              <a:cxnLst/>
              <a:rect l="l" t="t" r="r" b="b"/>
              <a:pathLst>
                <a:path w="366" h="204" extrusionOk="0">
                  <a:moveTo>
                    <a:pt x="213" y="0"/>
                  </a:moveTo>
                  <a:cubicBezTo>
                    <a:pt x="199" y="0"/>
                    <a:pt x="184" y="3"/>
                    <a:pt x="169" y="7"/>
                  </a:cubicBezTo>
                  <a:cubicBezTo>
                    <a:pt x="57" y="36"/>
                    <a:pt x="1" y="120"/>
                    <a:pt x="29" y="204"/>
                  </a:cubicBezTo>
                  <a:lnTo>
                    <a:pt x="366" y="120"/>
                  </a:lnTo>
                  <a:cubicBezTo>
                    <a:pt x="342" y="50"/>
                    <a:pt x="281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3"/>
            <p:cNvSpPr/>
            <p:nvPr/>
          </p:nvSpPr>
          <p:spPr>
            <a:xfrm>
              <a:off x="3031950" y="3835200"/>
              <a:ext cx="8450" cy="5625"/>
            </a:xfrm>
            <a:custGeom>
              <a:avLst/>
              <a:gdLst/>
              <a:ahLst/>
              <a:cxnLst/>
              <a:rect l="l" t="t" r="r" b="b"/>
              <a:pathLst>
                <a:path w="338" h="225" extrusionOk="0">
                  <a:moveTo>
                    <a:pt x="141" y="0"/>
                  </a:moveTo>
                  <a:cubicBezTo>
                    <a:pt x="57" y="28"/>
                    <a:pt x="1" y="112"/>
                    <a:pt x="1" y="225"/>
                  </a:cubicBezTo>
                  <a:lnTo>
                    <a:pt x="338" y="141"/>
                  </a:lnTo>
                  <a:cubicBezTo>
                    <a:pt x="338" y="56"/>
                    <a:pt x="225" y="0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3"/>
            <p:cNvSpPr/>
            <p:nvPr/>
          </p:nvSpPr>
          <p:spPr>
            <a:xfrm>
              <a:off x="3042475" y="3818875"/>
              <a:ext cx="9150" cy="8100"/>
            </a:xfrm>
            <a:custGeom>
              <a:avLst/>
              <a:gdLst/>
              <a:ahLst/>
              <a:cxnLst/>
              <a:rect l="l" t="t" r="r" b="b"/>
              <a:pathLst>
                <a:path w="366" h="324" extrusionOk="0">
                  <a:moveTo>
                    <a:pt x="188" y="0"/>
                  </a:moveTo>
                  <a:cubicBezTo>
                    <a:pt x="172" y="0"/>
                    <a:pt x="156" y="2"/>
                    <a:pt x="141" y="7"/>
                  </a:cubicBezTo>
                  <a:cubicBezTo>
                    <a:pt x="57" y="36"/>
                    <a:pt x="1" y="120"/>
                    <a:pt x="1" y="204"/>
                  </a:cubicBezTo>
                  <a:cubicBezTo>
                    <a:pt x="24" y="273"/>
                    <a:pt x="85" y="324"/>
                    <a:pt x="169" y="324"/>
                  </a:cubicBezTo>
                  <a:cubicBezTo>
                    <a:pt x="187" y="324"/>
                    <a:pt x="206" y="321"/>
                    <a:pt x="225" y="316"/>
                  </a:cubicBezTo>
                  <a:cubicBezTo>
                    <a:pt x="310" y="316"/>
                    <a:pt x="366" y="204"/>
                    <a:pt x="338" y="120"/>
                  </a:cubicBezTo>
                  <a:cubicBezTo>
                    <a:pt x="338" y="50"/>
                    <a:pt x="262" y="0"/>
                    <a:pt x="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3"/>
            <p:cNvSpPr/>
            <p:nvPr/>
          </p:nvSpPr>
          <p:spPr>
            <a:xfrm>
              <a:off x="3015100" y="3825175"/>
              <a:ext cx="9150" cy="8625"/>
            </a:xfrm>
            <a:custGeom>
              <a:avLst/>
              <a:gdLst/>
              <a:ahLst/>
              <a:cxnLst/>
              <a:rect l="l" t="t" r="r" b="b"/>
              <a:pathLst>
                <a:path w="366" h="345" extrusionOk="0">
                  <a:moveTo>
                    <a:pt x="188" y="1"/>
                  </a:moveTo>
                  <a:cubicBezTo>
                    <a:pt x="172" y="1"/>
                    <a:pt x="156" y="3"/>
                    <a:pt x="141" y="8"/>
                  </a:cubicBezTo>
                  <a:cubicBezTo>
                    <a:pt x="57" y="8"/>
                    <a:pt x="1" y="120"/>
                    <a:pt x="1" y="205"/>
                  </a:cubicBezTo>
                  <a:cubicBezTo>
                    <a:pt x="29" y="289"/>
                    <a:pt x="113" y="345"/>
                    <a:pt x="226" y="345"/>
                  </a:cubicBezTo>
                  <a:cubicBezTo>
                    <a:pt x="310" y="317"/>
                    <a:pt x="366" y="233"/>
                    <a:pt x="338" y="120"/>
                  </a:cubicBezTo>
                  <a:cubicBezTo>
                    <a:pt x="338" y="51"/>
                    <a:pt x="262" y="1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3"/>
            <p:cNvSpPr/>
            <p:nvPr/>
          </p:nvSpPr>
          <p:spPr>
            <a:xfrm>
              <a:off x="2987750" y="3831500"/>
              <a:ext cx="9125" cy="8625"/>
            </a:xfrm>
            <a:custGeom>
              <a:avLst/>
              <a:gdLst/>
              <a:ahLst/>
              <a:cxnLst/>
              <a:rect l="l" t="t" r="r" b="b"/>
              <a:pathLst>
                <a:path w="365" h="345" extrusionOk="0">
                  <a:moveTo>
                    <a:pt x="187" y="0"/>
                  </a:moveTo>
                  <a:cubicBezTo>
                    <a:pt x="171" y="0"/>
                    <a:pt x="155" y="3"/>
                    <a:pt x="140" y="8"/>
                  </a:cubicBezTo>
                  <a:cubicBezTo>
                    <a:pt x="56" y="8"/>
                    <a:pt x="0" y="120"/>
                    <a:pt x="0" y="204"/>
                  </a:cubicBezTo>
                  <a:cubicBezTo>
                    <a:pt x="28" y="289"/>
                    <a:pt x="112" y="345"/>
                    <a:pt x="225" y="345"/>
                  </a:cubicBezTo>
                  <a:cubicBezTo>
                    <a:pt x="309" y="317"/>
                    <a:pt x="365" y="232"/>
                    <a:pt x="337" y="120"/>
                  </a:cubicBezTo>
                  <a:cubicBezTo>
                    <a:pt x="337" y="51"/>
                    <a:pt x="261" y="0"/>
                    <a:pt x="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3"/>
            <p:cNvSpPr/>
            <p:nvPr/>
          </p:nvSpPr>
          <p:spPr>
            <a:xfrm>
              <a:off x="3004575" y="3841500"/>
              <a:ext cx="9150" cy="5650"/>
            </a:xfrm>
            <a:custGeom>
              <a:avLst/>
              <a:gdLst/>
              <a:ahLst/>
              <a:cxnLst/>
              <a:rect l="l" t="t" r="r" b="b"/>
              <a:pathLst>
                <a:path w="366" h="226" extrusionOk="0">
                  <a:moveTo>
                    <a:pt x="169" y="1"/>
                  </a:moveTo>
                  <a:cubicBezTo>
                    <a:pt x="57" y="29"/>
                    <a:pt x="1" y="141"/>
                    <a:pt x="29" y="225"/>
                  </a:cubicBezTo>
                  <a:lnTo>
                    <a:pt x="366" y="141"/>
                  </a:lnTo>
                  <a:cubicBezTo>
                    <a:pt x="338" y="57"/>
                    <a:pt x="253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3"/>
            <p:cNvSpPr/>
            <p:nvPr/>
          </p:nvSpPr>
          <p:spPr>
            <a:xfrm>
              <a:off x="2998975" y="3817650"/>
              <a:ext cx="9150" cy="5625"/>
            </a:xfrm>
            <a:custGeom>
              <a:avLst/>
              <a:gdLst/>
              <a:ahLst/>
              <a:cxnLst/>
              <a:rect l="l" t="t" r="r" b="b"/>
              <a:pathLst>
                <a:path w="366" h="225" extrusionOk="0">
                  <a:moveTo>
                    <a:pt x="337" y="0"/>
                  </a:moveTo>
                  <a:lnTo>
                    <a:pt x="0" y="85"/>
                  </a:lnTo>
                  <a:cubicBezTo>
                    <a:pt x="28" y="169"/>
                    <a:pt x="113" y="225"/>
                    <a:pt x="197" y="225"/>
                  </a:cubicBezTo>
                  <a:cubicBezTo>
                    <a:pt x="309" y="197"/>
                    <a:pt x="365" y="113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3"/>
            <p:cNvSpPr/>
            <p:nvPr/>
          </p:nvSpPr>
          <p:spPr>
            <a:xfrm>
              <a:off x="3026350" y="3812025"/>
              <a:ext cx="8450" cy="5125"/>
            </a:xfrm>
            <a:custGeom>
              <a:avLst/>
              <a:gdLst/>
              <a:ahLst/>
              <a:cxnLst/>
              <a:rect l="l" t="t" r="r" b="b"/>
              <a:pathLst>
                <a:path w="338" h="205" extrusionOk="0">
                  <a:moveTo>
                    <a:pt x="337" y="1"/>
                  </a:moveTo>
                  <a:lnTo>
                    <a:pt x="0" y="57"/>
                  </a:lnTo>
                  <a:cubicBezTo>
                    <a:pt x="0" y="150"/>
                    <a:pt x="77" y="204"/>
                    <a:pt x="152" y="204"/>
                  </a:cubicBezTo>
                  <a:cubicBezTo>
                    <a:pt x="167" y="204"/>
                    <a:pt x="182" y="202"/>
                    <a:pt x="197" y="197"/>
                  </a:cubicBezTo>
                  <a:cubicBezTo>
                    <a:pt x="281" y="169"/>
                    <a:pt x="337" y="85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3"/>
            <p:cNvSpPr/>
            <p:nvPr/>
          </p:nvSpPr>
          <p:spPr>
            <a:xfrm>
              <a:off x="3053000" y="3805725"/>
              <a:ext cx="9150" cy="5100"/>
            </a:xfrm>
            <a:custGeom>
              <a:avLst/>
              <a:gdLst/>
              <a:ahLst/>
              <a:cxnLst/>
              <a:rect l="l" t="t" r="r" b="b"/>
              <a:pathLst>
                <a:path w="366" h="204" extrusionOk="0">
                  <a:moveTo>
                    <a:pt x="338" y="0"/>
                  </a:moveTo>
                  <a:lnTo>
                    <a:pt x="1" y="84"/>
                  </a:lnTo>
                  <a:cubicBezTo>
                    <a:pt x="24" y="154"/>
                    <a:pt x="85" y="204"/>
                    <a:pt x="169" y="204"/>
                  </a:cubicBezTo>
                  <a:cubicBezTo>
                    <a:pt x="187" y="204"/>
                    <a:pt x="206" y="202"/>
                    <a:pt x="226" y="197"/>
                  </a:cubicBezTo>
                  <a:cubicBezTo>
                    <a:pt x="310" y="168"/>
                    <a:pt x="366" y="84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3"/>
            <p:cNvSpPr/>
            <p:nvPr/>
          </p:nvSpPr>
          <p:spPr>
            <a:xfrm>
              <a:off x="3075475" y="3838525"/>
              <a:ext cx="9850" cy="8100"/>
            </a:xfrm>
            <a:custGeom>
              <a:avLst/>
              <a:gdLst/>
              <a:ahLst/>
              <a:cxnLst/>
              <a:rect l="l" t="t" r="r" b="b"/>
              <a:pathLst>
                <a:path w="394" h="324" extrusionOk="0">
                  <a:moveTo>
                    <a:pt x="213" y="0"/>
                  </a:moveTo>
                  <a:cubicBezTo>
                    <a:pt x="199" y="0"/>
                    <a:pt x="184" y="3"/>
                    <a:pt x="169" y="8"/>
                  </a:cubicBezTo>
                  <a:cubicBezTo>
                    <a:pt x="57" y="36"/>
                    <a:pt x="0" y="120"/>
                    <a:pt x="28" y="204"/>
                  </a:cubicBezTo>
                  <a:cubicBezTo>
                    <a:pt x="52" y="273"/>
                    <a:pt x="113" y="324"/>
                    <a:pt x="196" y="324"/>
                  </a:cubicBezTo>
                  <a:cubicBezTo>
                    <a:pt x="214" y="324"/>
                    <a:pt x="233" y="321"/>
                    <a:pt x="253" y="316"/>
                  </a:cubicBezTo>
                  <a:cubicBezTo>
                    <a:pt x="337" y="316"/>
                    <a:pt x="393" y="204"/>
                    <a:pt x="365" y="120"/>
                  </a:cubicBezTo>
                  <a:cubicBezTo>
                    <a:pt x="342" y="51"/>
                    <a:pt x="281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3"/>
            <p:cNvSpPr/>
            <p:nvPr/>
          </p:nvSpPr>
          <p:spPr>
            <a:xfrm>
              <a:off x="3064950" y="3855375"/>
              <a:ext cx="9150" cy="5100"/>
            </a:xfrm>
            <a:custGeom>
              <a:avLst/>
              <a:gdLst/>
              <a:ahLst/>
              <a:cxnLst/>
              <a:rect l="l" t="t" r="r" b="b"/>
              <a:pathLst>
                <a:path w="366" h="204" extrusionOk="0">
                  <a:moveTo>
                    <a:pt x="213" y="0"/>
                  </a:moveTo>
                  <a:cubicBezTo>
                    <a:pt x="199" y="0"/>
                    <a:pt x="184" y="2"/>
                    <a:pt x="169" y="7"/>
                  </a:cubicBezTo>
                  <a:cubicBezTo>
                    <a:pt x="56" y="7"/>
                    <a:pt x="0" y="120"/>
                    <a:pt x="28" y="204"/>
                  </a:cubicBezTo>
                  <a:lnTo>
                    <a:pt x="365" y="120"/>
                  </a:lnTo>
                  <a:cubicBezTo>
                    <a:pt x="342" y="50"/>
                    <a:pt x="281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3"/>
            <p:cNvSpPr/>
            <p:nvPr/>
          </p:nvSpPr>
          <p:spPr>
            <a:xfrm>
              <a:off x="3038275" y="3861675"/>
              <a:ext cx="9150" cy="5825"/>
            </a:xfrm>
            <a:custGeom>
              <a:avLst/>
              <a:gdLst/>
              <a:ahLst/>
              <a:cxnLst/>
              <a:rect l="l" t="t" r="r" b="b"/>
              <a:pathLst>
                <a:path w="366" h="233" extrusionOk="0">
                  <a:moveTo>
                    <a:pt x="196" y="1"/>
                  </a:moveTo>
                  <a:cubicBezTo>
                    <a:pt x="178" y="1"/>
                    <a:pt x="160" y="3"/>
                    <a:pt x="141" y="8"/>
                  </a:cubicBezTo>
                  <a:cubicBezTo>
                    <a:pt x="57" y="36"/>
                    <a:pt x="0" y="120"/>
                    <a:pt x="28" y="233"/>
                  </a:cubicBezTo>
                  <a:lnTo>
                    <a:pt x="365" y="148"/>
                  </a:lnTo>
                  <a:cubicBezTo>
                    <a:pt x="342" y="55"/>
                    <a:pt x="280" y="1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3"/>
            <p:cNvSpPr/>
            <p:nvPr/>
          </p:nvSpPr>
          <p:spPr>
            <a:xfrm>
              <a:off x="3048800" y="3845525"/>
              <a:ext cx="9150" cy="8125"/>
            </a:xfrm>
            <a:custGeom>
              <a:avLst/>
              <a:gdLst/>
              <a:ahLst/>
              <a:cxnLst/>
              <a:rect l="l" t="t" r="r" b="b"/>
              <a:pathLst>
                <a:path w="366" h="325" extrusionOk="0">
                  <a:moveTo>
                    <a:pt x="188" y="1"/>
                  </a:moveTo>
                  <a:cubicBezTo>
                    <a:pt x="172" y="1"/>
                    <a:pt x="156" y="3"/>
                    <a:pt x="141" y="8"/>
                  </a:cubicBezTo>
                  <a:cubicBezTo>
                    <a:pt x="57" y="8"/>
                    <a:pt x="1" y="121"/>
                    <a:pt x="1" y="205"/>
                  </a:cubicBezTo>
                  <a:cubicBezTo>
                    <a:pt x="24" y="274"/>
                    <a:pt x="85" y="324"/>
                    <a:pt x="168" y="324"/>
                  </a:cubicBezTo>
                  <a:cubicBezTo>
                    <a:pt x="186" y="324"/>
                    <a:pt x="205" y="322"/>
                    <a:pt x="225" y="317"/>
                  </a:cubicBezTo>
                  <a:cubicBezTo>
                    <a:pt x="309" y="289"/>
                    <a:pt x="365" y="205"/>
                    <a:pt x="337" y="121"/>
                  </a:cubicBezTo>
                  <a:cubicBezTo>
                    <a:pt x="337" y="51"/>
                    <a:pt x="261" y="1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3"/>
            <p:cNvSpPr/>
            <p:nvPr/>
          </p:nvSpPr>
          <p:spPr>
            <a:xfrm>
              <a:off x="3021425" y="3851850"/>
              <a:ext cx="9150" cy="8800"/>
            </a:xfrm>
            <a:custGeom>
              <a:avLst/>
              <a:gdLst/>
              <a:ahLst/>
              <a:cxnLst/>
              <a:rect l="l" t="t" r="r" b="b"/>
              <a:pathLst>
                <a:path w="366" h="352" extrusionOk="0">
                  <a:moveTo>
                    <a:pt x="186" y="1"/>
                  </a:moveTo>
                  <a:cubicBezTo>
                    <a:pt x="171" y="1"/>
                    <a:pt x="155" y="3"/>
                    <a:pt x="141" y="8"/>
                  </a:cubicBezTo>
                  <a:cubicBezTo>
                    <a:pt x="57" y="36"/>
                    <a:pt x="1" y="120"/>
                    <a:pt x="29" y="204"/>
                  </a:cubicBezTo>
                  <a:cubicBezTo>
                    <a:pt x="29" y="297"/>
                    <a:pt x="106" y="352"/>
                    <a:pt x="180" y="352"/>
                  </a:cubicBezTo>
                  <a:cubicBezTo>
                    <a:pt x="195" y="352"/>
                    <a:pt x="211" y="350"/>
                    <a:pt x="225" y="345"/>
                  </a:cubicBezTo>
                  <a:cubicBezTo>
                    <a:pt x="309" y="317"/>
                    <a:pt x="366" y="233"/>
                    <a:pt x="366" y="148"/>
                  </a:cubicBezTo>
                  <a:cubicBezTo>
                    <a:pt x="342" y="55"/>
                    <a:pt x="261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3"/>
            <p:cNvSpPr/>
            <p:nvPr/>
          </p:nvSpPr>
          <p:spPr>
            <a:xfrm>
              <a:off x="2994050" y="3858875"/>
              <a:ext cx="9850" cy="8625"/>
            </a:xfrm>
            <a:custGeom>
              <a:avLst/>
              <a:gdLst/>
              <a:ahLst/>
              <a:cxnLst/>
              <a:rect l="l" t="t" r="r" b="b"/>
              <a:pathLst>
                <a:path w="394" h="345" extrusionOk="0">
                  <a:moveTo>
                    <a:pt x="198" y="0"/>
                  </a:moveTo>
                  <a:cubicBezTo>
                    <a:pt x="180" y="0"/>
                    <a:pt x="161" y="3"/>
                    <a:pt x="141" y="8"/>
                  </a:cubicBezTo>
                  <a:cubicBezTo>
                    <a:pt x="57" y="8"/>
                    <a:pt x="1" y="120"/>
                    <a:pt x="29" y="204"/>
                  </a:cubicBezTo>
                  <a:cubicBezTo>
                    <a:pt x="57" y="288"/>
                    <a:pt x="141" y="345"/>
                    <a:pt x="225" y="345"/>
                  </a:cubicBezTo>
                  <a:cubicBezTo>
                    <a:pt x="338" y="317"/>
                    <a:pt x="394" y="204"/>
                    <a:pt x="366" y="120"/>
                  </a:cubicBezTo>
                  <a:cubicBezTo>
                    <a:pt x="343" y="51"/>
                    <a:pt x="281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3"/>
            <p:cNvSpPr/>
            <p:nvPr/>
          </p:nvSpPr>
          <p:spPr>
            <a:xfrm>
              <a:off x="3011600" y="3868700"/>
              <a:ext cx="9150" cy="5825"/>
            </a:xfrm>
            <a:custGeom>
              <a:avLst/>
              <a:gdLst/>
              <a:ahLst/>
              <a:cxnLst/>
              <a:rect l="l" t="t" r="r" b="b"/>
              <a:pathLst>
                <a:path w="366" h="233" extrusionOk="0">
                  <a:moveTo>
                    <a:pt x="188" y="0"/>
                  </a:moveTo>
                  <a:cubicBezTo>
                    <a:pt x="172" y="0"/>
                    <a:pt x="156" y="3"/>
                    <a:pt x="141" y="8"/>
                  </a:cubicBezTo>
                  <a:cubicBezTo>
                    <a:pt x="57" y="36"/>
                    <a:pt x="1" y="120"/>
                    <a:pt x="29" y="232"/>
                  </a:cubicBezTo>
                  <a:lnTo>
                    <a:pt x="366" y="120"/>
                  </a:lnTo>
                  <a:cubicBezTo>
                    <a:pt x="342" y="51"/>
                    <a:pt x="262" y="0"/>
                    <a:pt x="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3"/>
            <p:cNvSpPr/>
            <p:nvPr/>
          </p:nvSpPr>
          <p:spPr>
            <a:xfrm>
              <a:off x="3005275" y="3845025"/>
              <a:ext cx="9150" cy="5125"/>
            </a:xfrm>
            <a:custGeom>
              <a:avLst/>
              <a:gdLst/>
              <a:ahLst/>
              <a:cxnLst/>
              <a:rect l="l" t="t" r="r" b="b"/>
              <a:pathLst>
                <a:path w="366" h="205" extrusionOk="0">
                  <a:moveTo>
                    <a:pt x="338" y="0"/>
                  </a:moveTo>
                  <a:lnTo>
                    <a:pt x="1" y="84"/>
                  </a:lnTo>
                  <a:cubicBezTo>
                    <a:pt x="24" y="154"/>
                    <a:pt x="85" y="204"/>
                    <a:pt x="153" y="204"/>
                  </a:cubicBezTo>
                  <a:cubicBezTo>
                    <a:pt x="168" y="204"/>
                    <a:pt x="182" y="202"/>
                    <a:pt x="197" y="197"/>
                  </a:cubicBezTo>
                  <a:cubicBezTo>
                    <a:pt x="310" y="197"/>
                    <a:pt x="366" y="84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3"/>
            <p:cNvSpPr/>
            <p:nvPr/>
          </p:nvSpPr>
          <p:spPr>
            <a:xfrm>
              <a:off x="3031950" y="3838700"/>
              <a:ext cx="9150" cy="5125"/>
            </a:xfrm>
            <a:custGeom>
              <a:avLst/>
              <a:gdLst/>
              <a:ahLst/>
              <a:cxnLst/>
              <a:rect l="l" t="t" r="r" b="b"/>
              <a:pathLst>
                <a:path w="366" h="205" extrusionOk="0">
                  <a:moveTo>
                    <a:pt x="338" y="1"/>
                  </a:moveTo>
                  <a:lnTo>
                    <a:pt x="1" y="85"/>
                  </a:lnTo>
                  <a:cubicBezTo>
                    <a:pt x="24" y="154"/>
                    <a:pt x="104" y="204"/>
                    <a:pt x="179" y="204"/>
                  </a:cubicBezTo>
                  <a:cubicBezTo>
                    <a:pt x="195" y="204"/>
                    <a:pt x="210" y="202"/>
                    <a:pt x="225" y="197"/>
                  </a:cubicBezTo>
                  <a:cubicBezTo>
                    <a:pt x="310" y="169"/>
                    <a:pt x="366" y="85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3"/>
            <p:cNvSpPr/>
            <p:nvPr/>
          </p:nvSpPr>
          <p:spPr>
            <a:xfrm>
              <a:off x="3059325" y="3831675"/>
              <a:ext cx="9150" cy="5650"/>
            </a:xfrm>
            <a:custGeom>
              <a:avLst/>
              <a:gdLst/>
              <a:ahLst/>
              <a:cxnLst/>
              <a:rect l="l" t="t" r="r" b="b"/>
              <a:pathLst>
                <a:path w="366" h="226" extrusionOk="0">
                  <a:moveTo>
                    <a:pt x="338" y="1"/>
                  </a:moveTo>
                  <a:lnTo>
                    <a:pt x="1" y="85"/>
                  </a:lnTo>
                  <a:cubicBezTo>
                    <a:pt x="29" y="197"/>
                    <a:pt x="113" y="225"/>
                    <a:pt x="197" y="225"/>
                  </a:cubicBezTo>
                  <a:cubicBezTo>
                    <a:pt x="309" y="197"/>
                    <a:pt x="366" y="113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3"/>
            <p:cNvSpPr/>
            <p:nvPr/>
          </p:nvSpPr>
          <p:spPr>
            <a:xfrm>
              <a:off x="3082500" y="3864475"/>
              <a:ext cx="9150" cy="8125"/>
            </a:xfrm>
            <a:custGeom>
              <a:avLst/>
              <a:gdLst/>
              <a:ahLst/>
              <a:cxnLst/>
              <a:rect l="l" t="t" r="r" b="b"/>
              <a:pathLst>
                <a:path w="366" h="325" extrusionOk="0">
                  <a:moveTo>
                    <a:pt x="187" y="1"/>
                  </a:moveTo>
                  <a:cubicBezTo>
                    <a:pt x="171" y="1"/>
                    <a:pt x="155" y="3"/>
                    <a:pt x="140" y="8"/>
                  </a:cubicBezTo>
                  <a:cubicBezTo>
                    <a:pt x="56" y="36"/>
                    <a:pt x="0" y="121"/>
                    <a:pt x="28" y="205"/>
                  </a:cubicBezTo>
                  <a:cubicBezTo>
                    <a:pt x="51" y="274"/>
                    <a:pt x="112" y="324"/>
                    <a:pt x="180" y="324"/>
                  </a:cubicBezTo>
                  <a:cubicBezTo>
                    <a:pt x="195" y="324"/>
                    <a:pt x="210" y="322"/>
                    <a:pt x="225" y="317"/>
                  </a:cubicBezTo>
                  <a:cubicBezTo>
                    <a:pt x="309" y="317"/>
                    <a:pt x="365" y="205"/>
                    <a:pt x="365" y="121"/>
                  </a:cubicBezTo>
                  <a:cubicBezTo>
                    <a:pt x="342" y="51"/>
                    <a:pt x="262" y="1"/>
                    <a:pt x="1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3"/>
            <p:cNvSpPr/>
            <p:nvPr/>
          </p:nvSpPr>
          <p:spPr>
            <a:xfrm>
              <a:off x="3071950" y="3881325"/>
              <a:ext cx="9150" cy="5125"/>
            </a:xfrm>
            <a:custGeom>
              <a:avLst/>
              <a:gdLst/>
              <a:ahLst/>
              <a:cxnLst/>
              <a:rect l="l" t="t" r="r" b="b"/>
              <a:pathLst>
                <a:path w="366" h="205" extrusionOk="0">
                  <a:moveTo>
                    <a:pt x="214" y="1"/>
                  </a:moveTo>
                  <a:cubicBezTo>
                    <a:pt x="199" y="1"/>
                    <a:pt x="184" y="3"/>
                    <a:pt x="169" y="8"/>
                  </a:cubicBezTo>
                  <a:cubicBezTo>
                    <a:pt x="57" y="36"/>
                    <a:pt x="1" y="120"/>
                    <a:pt x="29" y="205"/>
                  </a:cubicBezTo>
                  <a:lnTo>
                    <a:pt x="366" y="120"/>
                  </a:lnTo>
                  <a:cubicBezTo>
                    <a:pt x="343" y="51"/>
                    <a:pt x="282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3"/>
            <p:cNvSpPr/>
            <p:nvPr/>
          </p:nvSpPr>
          <p:spPr>
            <a:xfrm>
              <a:off x="3045300" y="3888350"/>
              <a:ext cx="9150" cy="5825"/>
            </a:xfrm>
            <a:custGeom>
              <a:avLst/>
              <a:gdLst/>
              <a:ahLst/>
              <a:cxnLst/>
              <a:rect l="l" t="t" r="r" b="b"/>
              <a:pathLst>
                <a:path w="366" h="233" extrusionOk="0">
                  <a:moveTo>
                    <a:pt x="197" y="1"/>
                  </a:moveTo>
                  <a:cubicBezTo>
                    <a:pt x="179" y="1"/>
                    <a:pt x="160" y="3"/>
                    <a:pt x="141" y="8"/>
                  </a:cubicBezTo>
                  <a:cubicBezTo>
                    <a:pt x="56" y="36"/>
                    <a:pt x="0" y="120"/>
                    <a:pt x="28" y="232"/>
                  </a:cubicBezTo>
                  <a:lnTo>
                    <a:pt x="365" y="120"/>
                  </a:lnTo>
                  <a:cubicBezTo>
                    <a:pt x="342" y="51"/>
                    <a:pt x="281" y="1"/>
                    <a:pt x="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3"/>
            <p:cNvSpPr/>
            <p:nvPr/>
          </p:nvSpPr>
          <p:spPr>
            <a:xfrm>
              <a:off x="3055125" y="3871500"/>
              <a:ext cx="9850" cy="8825"/>
            </a:xfrm>
            <a:custGeom>
              <a:avLst/>
              <a:gdLst/>
              <a:ahLst/>
              <a:cxnLst/>
              <a:rect l="l" t="t" r="r" b="b"/>
              <a:pathLst>
                <a:path w="394" h="353" extrusionOk="0">
                  <a:moveTo>
                    <a:pt x="213" y="1"/>
                  </a:moveTo>
                  <a:cubicBezTo>
                    <a:pt x="198" y="1"/>
                    <a:pt x="184" y="3"/>
                    <a:pt x="169" y="8"/>
                  </a:cubicBezTo>
                  <a:cubicBezTo>
                    <a:pt x="56" y="36"/>
                    <a:pt x="0" y="120"/>
                    <a:pt x="28" y="233"/>
                  </a:cubicBezTo>
                  <a:cubicBezTo>
                    <a:pt x="51" y="302"/>
                    <a:pt x="112" y="352"/>
                    <a:pt x="196" y="352"/>
                  </a:cubicBezTo>
                  <a:cubicBezTo>
                    <a:pt x="214" y="352"/>
                    <a:pt x="233" y="350"/>
                    <a:pt x="253" y="345"/>
                  </a:cubicBezTo>
                  <a:cubicBezTo>
                    <a:pt x="337" y="317"/>
                    <a:pt x="393" y="233"/>
                    <a:pt x="365" y="120"/>
                  </a:cubicBezTo>
                  <a:cubicBezTo>
                    <a:pt x="342" y="51"/>
                    <a:pt x="281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3"/>
            <p:cNvSpPr/>
            <p:nvPr/>
          </p:nvSpPr>
          <p:spPr>
            <a:xfrm>
              <a:off x="3028450" y="3878525"/>
              <a:ext cx="9150" cy="8800"/>
            </a:xfrm>
            <a:custGeom>
              <a:avLst/>
              <a:gdLst/>
              <a:ahLst/>
              <a:cxnLst/>
              <a:rect l="l" t="t" r="r" b="b"/>
              <a:pathLst>
                <a:path w="366" h="352" extrusionOk="0">
                  <a:moveTo>
                    <a:pt x="184" y="1"/>
                  </a:moveTo>
                  <a:cubicBezTo>
                    <a:pt x="170" y="1"/>
                    <a:pt x="155" y="3"/>
                    <a:pt x="141" y="8"/>
                  </a:cubicBezTo>
                  <a:cubicBezTo>
                    <a:pt x="56" y="36"/>
                    <a:pt x="0" y="148"/>
                    <a:pt x="0" y="232"/>
                  </a:cubicBezTo>
                  <a:cubicBezTo>
                    <a:pt x="23" y="302"/>
                    <a:pt x="104" y="352"/>
                    <a:pt x="178" y="352"/>
                  </a:cubicBezTo>
                  <a:cubicBezTo>
                    <a:pt x="194" y="352"/>
                    <a:pt x="210" y="350"/>
                    <a:pt x="225" y="345"/>
                  </a:cubicBezTo>
                  <a:cubicBezTo>
                    <a:pt x="309" y="317"/>
                    <a:pt x="365" y="232"/>
                    <a:pt x="337" y="148"/>
                  </a:cubicBezTo>
                  <a:cubicBezTo>
                    <a:pt x="314" y="55"/>
                    <a:pt x="252" y="1"/>
                    <a:pt x="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3"/>
            <p:cNvSpPr/>
            <p:nvPr/>
          </p:nvSpPr>
          <p:spPr>
            <a:xfrm>
              <a:off x="3001075" y="3886250"/>
              <a:ext cx="9850" cy="8100"/>
            </a:xfrm>
            <a:custGeom>
              <a:avLst/>
              <a:gdLst/>
              <a:ahLst/>
              <a:cxnLst/>
              <a:rect l="l" t="t" r="r" b="b"/>
              <a:pathLst>
                <a:path w="394" h="324" extrusionOk="0">
                  <a:moveTo>
                    <a:pt x="188" y="0"/>
                  </a:moveTo>
                  <a:cubicBezTo>
                    <a:pt x="172" y="0"/>
                    <a:pt x="156" y="3"/>
                    <a:pt x="141" y="8"/>
                  </a:cubicBezTo>
                  <a:cubicBezTo>
                    <a:pt x="57" y="8"/>
                    <a:pt x="0" y="120"/>
                    <a:pt x="29" y="204"/>
                  </a:cubicBezTo>
                  <a:cubicBezTo>
                    <a:pt x="52" y="273"/>
                    <a:pt x="113" y="324"/>
                    <a:pt x="181" y="324"/>
                  </a:cubicBezTo>
                  <a:cubicBezTo>
                    <a:pt x="195" y="324"/>
                    <a:pt x="210" y="321"/>
                    <a:pt x="225" y="316"/>
                  </a:cubicBezTo>
                  <a:cubicBezTo>
                    <a:pt x="337" y="316"/>
                    <a:pt x="393" y="204"/>
                    <a:pt x="365" y="120"/>
                  </a:cubicBezTo>
                  <a:cubicBezTo>
                    <a:pt x="342" y="51"/>
                    <a:pt x="262" y="0"/>
                    <a:pt x="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3"/>
            <p:cNvSpPr/>
            <p:nvPr/>
          </p:nvSpPr>
          <p:spPr>
            <a:xfrm>
              <a:off x="3018625" y="3896075"/>
              <a:ext cx="9150" cy="5125"/>
            </a:xfrm>
            <a:custGeom>
              <a:avLst/>
              <a:gdLst/>
              <a:ahLst/>
              <a:cxnLst/>
              <a:rect l="l" t="t" r="r" b="b"/>
              <a:pathLst>
                <a:path w="366" h="205" extrusionOk="0">
                  <a:moveTo>
                    <a:pt x="187" y="0"/>
                  </a:moveTo>
                  <a:cubicBezTo>
                    <a:pt x="171" y="0"/>
                    <a:pt x="156" y="3"/>
                    <a:pt x="141" y="8"/>
                  </a:cubicBezTo>
                  <a:cubicBezTo>
                    <a:pt x="56" y="8"/>
                    <a:pt x="0" y="120"/>
                    <a:pt x="28" y="204"/>
                  </a:cubicBezTo>
                  <a:lnTo>
                    <a:pt x="365" y="120"/>
                  </a:lnTo>
                  <a:cubicBezTo>
                    <a:pt x="342" y="51"/>
                    <a:pt x="262" y="0"/>
                    <a:pt x="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3"/>
            <p:cNvSpPr/>
            <p:nvPr/>
          </p:nvSpPr>
          <p:spPr>
            <a:xfrm>
              <a:off x="3012300" y="3871700"/>
              <a:ext cx="8450" cy="5800"/>
            </a:xfrm>
            <a:custGeom>
              <a:avLst/>
              <a:gdLst/>
              <a:ahLst/>
              <a:cxnLst/>
              <a:rect l="l" t="t" r="r" b="b"/>
              <a:pathLst>
                <a:path w="338" h="232" extrusionOk="0">
                  <a:moveTo>
                    <a:pt x="338" y="0"/>
                  </a:moveTo>
                  <a:lnTo>
                    <a:pt x="1" y="112"/>
                  </a:lnTo>
                  <a:cubicBezTo>
                    <a:pt x="1" y="182"/>
                    <a:pt x="77" y="232"/>
                    <a:pt x="151" y="232"/>
                  </a:cubicBezTo>
                  <a:cubicBezTo>
                    <a:pt x="166" y="232"/>
                    <a:pt x="182" y="230"/>
                    <a:pt x="197" y="225"/>
                  </a:cubicBezTo>
                  <a:cubicBezTo>
                    <a:pt x="281" y="197"/>
                    <a:pt x="338" y="112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3"/>
            <p:cNvSpPr/>
            <p:nvPr/>
          </p:nvSpPr>
          <p:spPr>
            <a:xfrm>
              <a:off x="3038975" y="3865375"/>
              <a:ext cx="9150" cy="5125"/>
            </a:xfrm>
            <a:custGeom>
              <a:avLst/>
              <a:gdLst/>
              <a:ahLst/>
              <a:cxnLst/>
              <a:rect l="l" t="t" r="r" b="b"/>
              <a:pathLst>
                <a:path w="366" h="205" extrusionOk="0">
                  <a:moveTo>
                    <a:pt x="337" y="0"/>
                  </a:moveTo>
                  <a:lnTo>
                    <a:pt x="0" y="85"/>
                  </a:lnTo>
                  <a:cubicBezTo>
                    <a:pt x="24" y="154"/>
                    <a:pt x="85" y="204"/>
                    <a:pt x="153" y="204"/>
                  </a:cubicBezTo>
                  <a:cubicBezTo>
                    <a:pt x="167" y="204"/>
                    <a:pt x="182" y="202"/>
                    <a:pt x="197" y="197"/>
                  </a:cubicBezTo>
                  <a:cubicBezTo>
                    <a:pt x="309" y="169"/>
                    <a:pt x="365" y="85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3"/>
            <p:cNvSpPr/>
            <p:nvPr/>
          </p:nvSpPr>
          <p:spPr>
            <a:xfrm>
              <a:off x="3065650" y="3858350"/>
              <a:ext cx="9150" cy="5125"/>
            </a:xfrm>
            <a:custGeom>
              <a:avLst/>
              <a:gdLst/>
              <a:ahLst/>
              <a:cxnLst/>
              <a:rect l="l" t="t" r="r" b="b"/>
              <a:pathLst>
                <a:path w="366" h="205" extrusionOk="0">
                  <a:moveTo>
                    <a:pt x="337" y="1"/>
                  </a:moveTo>
                  <a:lnTo>
                    <a:pt x="0" y="85"/>
                  </a:lnTo>
                  <a:cubicBezTo>
                    <a:pt x="23" y="154"/>
                    <a:pt x="85" y="204"/>
                    <a:pt x="168" y="204"/>
                  </a:cubicBezTo>
                  <a:cubicBezTo>
                    <a:pt x="186" y="204"/>
                    <a:pt x="205" y="202"/>
                    <a:pt x="225" y="197"/>
                  </a:cubicBezTo>
                  <a:cubicBezTo>
                    <a:pt x="309" y="169"/>
                    <a:pt x="365" y="85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3"/>
            <p:cNvSpPr/>
            <p:nvPr/>
          </p:nvSpPr>
          <p:spPr>
            <a:xfrm>
              <a:off x="3089500" y="3890450"/>
              <a:ext cx="9850" cy="8125"/>
            </a:xfrm>
            <a:custGeom>
              <a:avLst/>
              <a:gdLst/>
              <a:ahLst/>
              <a:cxnLst/>
              <a:rect l="l" t="t" r="r" b="b"/>
              <a:pathLst>
                <a:path w="394" h="325" extrusionOk="0">
                  <a:moveTo>
                    <a:pt x="188" y="1"/>
                  </a:moveTo>
                  <a:cubicBezTo>
                    <a:pt x="172" y="1"/>
                    <a:pt x="156" y="3"/>
                    <a:pt x="141" y="8"/>
                  </a:cubicBezTo>
                  <a:cubicBezTo>
                    <a:pt x="57" y="36"/>
                    <a:pt x="1" y="120"/>
                    <a:pt x="29" y="205"/>
                  </a:cubicBezTo>
                  <a:cubicBezTo>
                    <a:pt x="52" y="274"/>
                    <a:pt x="113" y="324"/>
                    <a:pt x="181" y="324"/>
                  </a:cubicBezTo>
                  <a:cubicBezTo>
                    <a:pt x="196" y="324"/>
                    <a:pt x="211" y="322"/>
                    <a:pt x="225" y="317"/>
                  </a:cubicBezTo>
                  <a:cubicBezTo>
                    <a:pt x="338" y="289"/>
                    <a:pt x="394" y="205"/>
                    <a:pt x="366" y="120"/>
                  </a:cubicBezTo>
                  <a:cubicBezTo>
                    <a:pt x="343" y="51"/>
                    <a:pt x="263" y="1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3"/>
            <p:cNvSpPr/>
            <p:nvPr/>
          </p:nvSpPr>
          <p:spPr>
            <a:xfrm>
              <a:off x="3079675" y="3907300"/>
              <a:ext cx="9150" cy="5125"/>
            </a:xfrm>
            <a:custGeom>
              <a:avLst/>
              <a:gdLst/>
              <a:ahLst/>
              <a:cxnLst/>
              <a:rect l="l" t="t" r="r" b="b"/>
              <a:pathLst>
                <a:path w="366" h="205" extrusionOk="0">
                  <a:moveTo>
                    <a:pt x="188" y="1"/>
                  </a:moveTo>
                  <a:cubicBezTo>
                    <a:pt x="172" y="1"/>
                    <a:pt x="156" y="3"/>
                    <a:pt x="141" y="8"/>
                  </a:cubicBezTo>
                  <a:cubicBezTo>
                    <a:pt x="57" y="36"/>
                    <a:pt x="1" y="120"/>
                    <a:pt x="29" y="204"/>
                  </a:cubicBezTo>
                  <a:lnTo>
                    <a:pt x="366" y="120"/>
                  </a:lnTo>
                  <a:cubicBezTo>
                    <a:pt x="343" y="51"/>
                    <a:pt x="263" y="1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3"/>
            <p:cNvSpPr/>
            <p:nvPr/>
          </p:nvSpPr>
          <p:spPr>
            <a:xfrm>
              <a:off x="3053000" y="3915025"/>
              <a:ext cx="9150" cy="5125"/>
            </a:xfrm>
            <a:custGeom>
              <a:avLst/>
              <a:gdLst/>
              <a:ahLst/>
              <a:cxnLst/>
              <a:rect l="l" t="t" r="r" b="b"/>
              <a:pathLst>
                <a:path w="366" h="205" extrusionOk="0">
                  <a:moveTo>
                    <a:pt x="188" y="0"/>
                  </a:moveTo>
                  <a:cubicBezTo>
                    <a:pt x="172" y="0"/>
                    <a:pt x="156" y="3"/>
                    <a:pt x="141" y="8"/>
                  </a:cubicBezTo>
                  <a:cubicBezTo>
                    <a:pt x="57" y="36"/>
                    <a:pt x="1" y="120"/>
                    <a:pt x="29" y="204"/>
                  </a:cubicBezTo>
                  <a:lnTo>
                    <a:pt x="366" y="120"/>
                  </a:lnTo>
                  <a:cubicBezTo>
                    <a:pt x="343" y="51"/>
                    <a:pt x="263" y="0"/>
                    <a:pt x="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3"/>
            <p:cNvSpPr/>
            <p:nvPr/>
          </p:nvSpPr>
          <p:spPr>
            <a:xfrm>
              <a:off x="3062125" y="3898175"/>
              <a:ext cx="9850" cy="8100"/>
            </a:xfrm>
            <a:custGeom>
              <a:avLst/>
              <a:gdLst/>
              <a:ahLst/>
              <a:cxnLst/>
              <a:rect l="l" t="t" r="r" b="b"/>
              <a:pathLst>
                <a:path w="394" h="324" extrusionOk="0">
                  <a:moveTo>
                    <a:pt x="214" y="1"/>
                  </a:moveTo>
                  <a:cubicBezTo>
                    <a:pt x="199" y="1"/>
                    <a:pt x="184" y="3"/>
                    <a:pt x="169" y="8"/>
                  </a:cubicBezTo>
                  <a:cubicBezTo>
                    <a:pt x="57" y="36"/>
                    <a:pt x="1" y="120"/>
                    <a:pt x="29" y="204"/>
                  </a:cubicBezTo>
                  <a:cubicBezTo>
                    <a:pt x="52" y="274"/>
                    <a:pt x="132" y="324"/>
                    <a:pt x="207" y="324"/>
                  </a:cubicBezTo>
                  <a:cubicBezTo>
                    <a:pt x="223" y="324"/>
                    <a:pt x="239" y="322"/>
                    <a:pt x="254" y="317"/>
                  </a:cubicBezTo>
                  <a:cubicBezTo>
                    <a:pt x="338" y="289"/>
                    <a:pt x="394" y="204"/>
                    <a:pt x="366" y="120"/>
                  </a:cubicBezTo>
                  <a:cubicBezTo>
                    <a:pt x="343" y="51"/>
                    <a:pt x="282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3"/>
            <p:cNvSpPr/>
            <p:nvPr/>
          </p:nvSpPr>
          <p:spPr>
            <a:xfrm>
              <a:off x="3035475" y="3905200"/>
              <a:ext cx="9850" cy="8800"/>
            </a:xfrm>
            <a:custGeom>
              <a:avLst/>
              <a:gdLst/>
              <a:ahLst/>
              <a:cxnLst/>
              <a:rect l="l" t="t" r="r" b="b"/>
              <a:pathLst>
                <a:path w="394" h="352" extrusionOk="0">
                  <a:moveTo>
                    <a:pt x="186" y="0"/>
                  </a:moveTo>
                  <a:cubicBezTo>
                    <a:pt x="170" y="0"/>
                    <a:pt x="155" y="3"/>
                    <a:pt x="140" y="8"/>
                  </a:cubicBezTo>
                  <a:cubicBezTo>
                    <a:pt x="56" y="36"/>
                    <a:pt x="0" y="148"/>
                    <a:pt x="28" y="232"/>
                  </a:cubicBezTo>
                  <a:cubicBezTo>
                    <a:pt x="51" y="302"/>
                    <a:pt x="112" y="352"/>
                    <a:pt x="180" y="352"/>
                  </a:cubicBezTo>
                  <a:cubicBezTo>
                    <a:pt x="195" y="352"/>
                    <a:pt x="210" y="349"/>
                    <a:pt x="225" y="345"/>
                  </a:cubicBezTo>
                  <a:cubicBezTo>
                    <a:pt x="337" y="316"/>
                    <a:pt x="393" y="232"/>
                    <a:pt x="365" y="148"/>
                  </a:cubicBezTo>
                  <a:cubicBezTo>
                    <a:pt x="342" y="55"/>
                    <a:pt x="261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3"/>
            <p:cNvSpPr/>
            <p:nvPr/>
          </p:nvSpPr>
          <p:spPr>
            <a:xfrm>
              <a:off x="3008100" y="3912925"/>
              <a:ext cx="9850" cy="8800"/>
            </a:xfrm>
            <a:custGeom>
              <a:avLst/>
              <a:gdLst/>
              <a:ahLst/>
              <a:cxnLst/>
              <a:rect l="l" t="t" r="r" b="b"/>
              <a:pathLst>
                <a:path w="394" h="352" extrusionOk="0">
                  <a:moveTo>
                    <a:pt x="213" y="0"/>
                  </a:moveTo>
                  <a:cubicBezTo>
                    <a:pt x="198" y="0"/>
                    <a:pt x="184" y="2"/>
                    <a:pt x="169" y="7"/>
                  </a:cubicBezTo>
                  <a:cubicBezTo>
                    <a:pt x="56" y="36"/>
                    <a:pt x="0" y="148"/>
                    <a:pt x="28" y="232"/>
                  </a:cubicBezTo>
                  <a:cubicBezTo>
                    <a:pt x="51" y="301"/>
                    <a:pt x="131" y="352"/>
                    <a:pt x="206" y="352"/>
                  </a:cubicBezTo>
                  <a:cubicBezTo>
                    <a:pt x="222" y="352"/>
                    <a:pt x="238" y="349"/>
                    <a:pt x="253" y="344"/>
                  </a:cubicBezTo>
                  <a:cubicBezTo>
                    <a:pt x="337" y="316"/>
                    <a:pt x="393" y="232"/>
                    <a:pt x="365" y="120"/>
                  </a:cubicBezTo>
                  <a:cubicBezTo>
                    <a:pt x="342" y="50"/>
                    <a:pt x="281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3"/>
            <p:cNvSpPr/>
            <p:nvPr/>
          </p:nvSpPr>
          <p:spPr>
            <a:xfrm>
              <a:off x="3026350" y="3922750"/>
              <a:ext cx="9150" cy="5100"/>
            </a:xfrm>
            <a:custGeom>
              <a:avLst/>
              <a:gdLst/>
              <a:ahLst/>
              <a:cxnLst/>
              <a:rect l="l" t="t" r="r" b="b"/>
              <a:pathLst>
                <a:path w="366" h="204" extrusionOk="0">
                  <a:moveTo>
                    <a:pt x="187" y="0"/>
                  </a:moveTo>
                  <a:cubicBezTo>
                    <a:pt x="171" y="0"/>
                    <a:pt x="155" y="3"/>
                    <a:pt x="140" y="7"/>
                  </a:cubicBezTo>
                  <a:cubicBezTo>
                    <a:pt x="56" y="36"/>
                    <a:pt x="0" y="120"/>
                    <a:pt x="28" y="204"/>
                  </a:cubicBezTo>
                  <a:lnTo>
                    <a:pt x="365" y="120"/>
                  </a:lnTo>
                  <a:cubicBezTo>
                    <a:pt x="342" y="50"/>
                    <a:pt x="262" y="0"/>
                    <a:pt x="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3"/>
            <p:cNvSpPr/>
            <p:nvPr/>
          </p:nvSpPr>
          <p:spPr>
            <a:xfrm>
              <a:off x="3019325" y="3899050"/>
              <a:ext cx="9150" cy="5125"/>
            </a:xfrm>
            <a:custGeom>
              <a:avLst/>
              <a:gdLst/>
              <a:ahLst/>
              <a:cxnLst/>
              <a:rect l="l" t="t" r="r" b="b"/>
              <a:pathLst>
                <a:path w="366" h="205" extrusionOk="0">
                  <a:moveTo>
                    <a:pt x="337" y="1"/>
                  </a:moveTo>
                  <a:lnTo>
                    <a:pt x="0" y="85"/>
                  </a:lnTo>
                  <a:cubicBezTo>
                    <a:pt x="23" y="154"/>
                    <a:pt x="85" y="205"/>
                    <a:pt x="152" y="205"/>
                  </a:cubicBezTo>
                  <a:cubicBezTo>
                    <a:pt x="167" y="205"/>
                    <a:pt x="182" y="202"/>
                    <a:pt x="197" y="197"/>
                  </a:cubicBezTo>
                  <a:cubicBezTo>
                    <a:pt x="309" y="169"/>
                    <a:pt x="365" y="85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3"/>
            <p:cNvSpPr/>
            <p:nvPr/>
          </p:nvSpPr>
          <p:spPr>
            <a:xfrm>
              <a:off x="3046000" y="3891350"/>
              <a:ext cx="9150" cy="5825"/>
            </a:xfrm>
            <a:custGeom>
              <a:avLst/>
              <a:gdLst/>
              <a:ahLst/>
              <a:cxnLst/>
              <a:rect l="l" t="t" r="r" b="b"/>
              <a:pathLst>
                <a:path w="366" h="233" extrusionOk="0">
                  <a:moveTo>
                    <a:pt x="337" y="0"/>
                  </a:moveTo>
                  <a:lnTo>
                    <a:pt x="0" y="112"/>
                  </a:lnTo>
                  <a:cubicBezTo>
                    <a:pt x="23" y="182"/>
                    <a:pt x="84" y="232"/>
                    <a:pt x="168" y="232"/>
                  </a:cubicBezTo>
                  <a:cubicBezTo>
                    <a:pt x="186" y="232"/>
                    <a:pt x="205" y="230"/>
                    <a:pt x="225" y="225"/>
                  </a:cubicBezTo>
                  <a:cubicBezTo>
                    <a:pt x="309" y="197"/>
                    <a:pt x="365" y="112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3"/>
            <p:cNvSpPr/>
            <p:nvPr/>
          </p:nvSpPr>
          <p:spPr>
            <a:xfrm>
              <a:off x="3072675" y="3884325"/>
              <a:ext cx="9150" cy="5125"/>
            </a:xfrm>
            <a:custGeom>
              <a:avLst/>
              <a:gdLst/>
              <a:ahLst/>
              <a:cxnLst/>
              <a:rect l="l" t="t" r="r" b="b"/>
              <a:pathLst>
                <a:path w="366" h="205" extrusionOk="0">
                  <a:moveTo>
                    <a:pt x="337" y="0"/>
                  </a:moveTo>
                  <a:lnTo>
                    <a:pt x="0" y="85"/>
                  </a:lnTo>
                  <a:cubicBezTo>
                    <a:pt x="23" y="154"/>
                    <a:pt x="84" y="204"/>
                    <a:pt x="168" y="204"/>
                  </a:cubicBezTo>
                  <a:cubicBezTo>
                    <a:pt x="186" y="204"/>
                    <a:pt x="205" y="202"/>
                    <a:pt x="225" y="197"/>
                  </a:cubicBezTo>
                  <a:cubicBezTo>
                    <a:pt x="309" y="169"/>
                    <a:pt x="365" y="85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3"/>
            <p:cNvSpPr/>
            <p:nvPr/>
          </p:nvSpPr>
          <p:spPr>
            <a:xfrm>
              <a:off x="3027050" y="3925725"/>
              <a:ext cx="8450" cy="5825"/>
            </a:xfrm>
            <a:custGeom>
              <a:avLst/>
              <a:gdLst/>
              <a:ahLst/>
              <a:cxnLst/>
              <a:rect l="l" t="t" r="r" b="b"/>
              <a:pathLst>
                <a:path w="338" h="233" extrusionOk="0">
                  <a:moveTo>
                    <a:pt x="337" y="1"/>
                  </a:moveTo>
                  <a:lnTo>
                    <a:pt x="0" y="85"/>
                  </a:lnTo>
                  <a:cubicBezTo>
                    <a:pt x="23" y="178"/>
                    <a:pt x="85" y="233"/>
                    <a:pt x="154" y="233"/>
                  </a:cubicBezTo>
                  <a:cubicBezTo>
                    <a:pt x="168" y="233"/>
                    <a:pt x="182" y="230"/>
                    <a:pt x="197" y="225"/>
                  </a:cubicBezTo>
                  <a:cubicBezTo>
                    <a:pt x="309" y="197"/>
                    <a:pt x="337" y="85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3"/>
            <p:cNvSpPr/>
            <p:nvPr/>
          </p:nvSpPr>
          <p:spPr>
            <a:xfrm>
              <a:off x="3053725" y="3918000"/>
              <a:ext cx="8425" cy="5200"/>
            </a:xfrm>
            <a:custGeom>
              <a:avLst/>
              <a:gdLst/>
              <a:ahLst/>
              <a:cxnLst/>
              <a:rect l="l" t="t" r="r" b="b"/>
              <a:pathLst>
                <a:path w="337" h="208" extrusionOk="0">
                  <a:moveTo>
                    <a:pt x="337" y="1"/>
                  </a:moveTo>
                  <a:lnTo>
                    <a:pt x="0" y="85"/>
                  </a:lnTo>
                  <a:cubicBezTo>
                    <a:pt x="21" y="171"/>
                    <a:pt x="76" y="208"/>
                    <a:pt x="138" y="208"/>
                  </a:cubicBezTo>
                  <a:cubicBezTo>
                    <a:pt x="157" y="208"/>
                    <a:pt x="177" y="204"/>
                    <a:pt x="197" y="197"/>
                  </a:cubicBezTo>
                  <a:cubicBezTo>
                    <a:pt x="309" y="169"/>
                    <a:pt x="337" y="85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3"/>
            <p:cNvSpPr/>
            <p:nvPr/>
          </p:nvSpPr>
          <p:spPr>
            <a:xfrm>
              <a:off x="3080375" y="3910300"/>
              <a:ext cx="8450" cy="5100"/>
            </a:xfrm>
            <a:custGeom>
              <a:avLst/>
              <a:gdLst/>
              <a:ahLst/>
              <a:cxnLst/>
              <a:rect l="l" t="t" r="r" b="b"/>
              <a:pathLst>
                <a:path w="338" h="204" extrusionOk="0">
                  <a:moveTo>
                    <a:pt x="338" y="0"/>
                  </a:moveTo>
                  <a:lnTo>
                    <a:pt x="1" y="84"/>
                  </a:lnTo>
                  <a:cubicBezTo>
                    <a:pt x="24" y="154"/>
                    <a:pt x="85" y="204"/>
                    <a:pt x="153" y="204"/>
                  </a:cubicBezTo>
                  <a:cubicBezTo>
                    <a:pt x="168" y="204"/>
                    <a:pt x="182" y="202"/>
                    <a:pt x="197" y="197"/>
                  </a:cubicBezTo>
                  <a:cubicBezTo>
                    <a:pt x="310" y="169"/>
                    <a:pt x="338" y="84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3"/>
            <p:cNvSpPr/>
            <p:nvPr/>
          </p:nvSpPr>
          <p:spPr>
            <a:xfrm>
              <a:off x="3070550" y="3924850"/>
              <a:ext cx="9150" cy="8200"/>
            </a:xfrm>
            <a:custGeom>
              <a:avLst/>
              <a:gdLst/>
              <a:ahLst/>
              <a:cxnLst/>
              <a:rect l="l" t="t" r="r" b="b"/>
              <a:pathLst>
                <a:path w="366" h="328" extrusionOk="0">
                  <a:moveTo>
                    <a:pt x="186" y="0"/>
                  </a:moveTo>
                  <a:cubicBezTo>
                    <a:pt x="171" y="0"/>
                    <a:pt x="156" y="3"/>
                    <a:pt x="141" y="8"/>
                  </a:cubicBezTo>
                  <a:cubicBezTo>
                    <a:pt x="29" y="36"/>
                    <a:pt x="1" y="120"/>
                    <a:pt x="29" y="232"/>
                  </a:cubicBezTo>
                  <a:cubicBezTo>
                    <a:pt x="29" y="295"/>
                    <a:pt x="92" y="327"/>
                    <a:pt x="159" y="327"/>
                  </a:cubicBezTo>
                  <a:cubicBezTo>
                    <a:pt x="182" y="327"/>
                    <a:pt x="204" y="324"/>
                    <a:pt x="225" y="317"/>
                  </a:cubicBezTo>
                  <a:cubicBezTo>
                    <a:pt x="310" y="288"/>
                    <a:pt x="366" y="204"/>
                    <a:pt x="338" y="120"/>
                  </a:cubicBezTo>
                  <a:cubicBezTo>
                    <a:pt x="315" y="51"/>
                    <a:pt x="254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3"/>
            <p:cNvSpPr/>
            <p:nvPr/>
          </p:nvSpPr>
          <p:spPr>
            <a:xfrm>
              <a:off x="3043175" y="3932575"/>
              <a:ext cx="9850" cy="8800"/>
            </a:xfrm>
            <a:custGeom>
              <a:avLst/>
              <a:gdLst/>
              <a:ahLst/>
              <a:cxnLst/>
              <a:rect l="l" t="t" r="r" b="b"/>
              <a:pathLst>
                <a:path w="394" h="352" extrusionOk="0">
                  <a:moveTo>
                    <a:pt x="198" y="0"/>
                  </a:moveTo>
                  <a:cubicBezTo>
                    <a:pt x="180" y="0"/>
                    <a:pt x="161" y="3"/>
                    <a:pt x="141" y="8"/>
                  </a:cubicBezTo>
                  <a:cubicBezTo>
                    <a:pt x="57" y="36"/>
                    <a:pt x="1" y="148"/>
                    <a:pt x="29" y="232"/>
                  </a:cubicBezTo>
                  <a:cubicBezTo>
                    <a:pt x="52" y="301"/>
                    <a:pt x="132" y="352"/>
                    <a:pt x="207" y="352"/>
                  </a:cubicBezTo>
                  <a:cubicBezTo>
                    <a:pt x="223" y="352"/>
                    <a:pt x="239" y="349"/>
                    <a:pt x="254" y="344"/>
                  </a:cubicBezTo>
                  <a:cubicBezTo>
                    <a:pt x="338" y="316"/>
                    <a:pt x="394" y="232"/>
                    <a:pt x="366" y="120"/>
                  </a:cubicBezTo>
                  <a:cubicBezTo>
                    <a:pt x="343" y="51"/>
                    <a:pt x="282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3"/>
            <p:cNvSpPr/>
            <p:nvPr/>
          </p:nvSpPr>
          <p:spPr>
            <a:xfrm>
              <a:off x="3003175" y="2204875"/>
              <a:ext cx="7050" cy="8325"/>
            </a:xfrm>
            <a:custGeom>
              <a:avLst/>
              <a:gdLst/>
              <a:ahLst/>
              <a:cxnLst/>
              <a:rect l="l" t="t" r="r" b="b"/>
              <a:pathLst>
                <a:path w="282" h="333" extrusionOk="0">
                  <a:moveTo>
                    <a:pt x="207" y="1"/>
                  </a:moveTo>
                  <a:cubicBezTo>
                    <a:pt x="141" y="1"/>
                    <a:pt x="77" y="47"/>
                    <a:pt x="57" y="108"/>
                  </a:cubicBezTo>
                  <a:cubicBezTo>
                    <a:pt x="1" y="192"/>
                    <a:pt x="57" y="304"/>
                    <a:pt x="141" y="332"/>
                  </a:cubicBezTo>
                  <a:lnTo>
                    <a:pt x="281" y="24"/>
                  </a:lnTo>
                  <a:cubicBezTo>
                    <a:pt x="258" y="8"/>
                    <a:pt x="232" y="1"/>
                    <a:pt x="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3"/>
            <p:cNvSpPr/>
            <p:nvPr/>
          </p:nvSpPr>
          <p:spPr>
            <a:xfrm>
              <a:off x="3015100" y="2179925"/>
              <a:ext cx="7050" cy="8000"/>
            </a:xfrm>
            <a:custGeom>
              <a:avLst/>
              <a:gdLst/>
              <a:ahLst/>
              <a:cxnLst/>
              <a:rect l="l" t="t" r="r" b="b"/>
              <a:pathLst>
                <a:path w="282" h="320" extrusionOk="0">
                  <a:moveTo>
                    <a:pt x="215" y="0"/>
                  </a:moveTo>
                  <a:cubicBezTo>
                    <a:pt x="147" y="0"/>
                    <a:pt x="78" y="32"/>
                    <a:pt x="57" y="95"/>
                  </a:cubicBezTo>
                  <a:cubicBezTo>
                    <a:pt x="1" y="179"/>
                    <a:pt x="57" y="292"/>
                    <a:pt x="141" y="320"/>
                  </a:cubicBezTo>
                  <a:lnTo>
                    <a:pt x="282" y="11"/>
                  </a:lnTo>
                  <a:cubicBezTo>
                    <a:pt x="261" y="4"/>
                    <a:pt x="238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3"/>
            <p:cNvSpPr/>
            <p:nvPr/>
          </p:nvSpPr>
          <p:spPr>
            <a:xfrm>
              <a:off x="3027050" y="2154650"/>
              <a:ext cx="6325" cy="8000"/>
            </a:xfrm>
            <a:custGeom>
              <a:avLst/>
              <a:gdLst/>
              <a:ahLst/>
              <a:cxnLst/>
              <a:rect l="l" t="t" r="r" b="b"/>
              <a:pathLst>
                <a:path w="253" h="320" extrusionOk="0">
                  <a:moveTo>
                    <a:pt x="202" y="1"/>
                  </a:moveTo>
                  <a:cubicBezTo>
                    <a:pt x="146" y="1"/>
                    <a:pt x="77" y="32"/>
                    <a:pt x="56" y="95"/>
                  </a:cubicBezTo>
                  <a:cubicBezTo>
                    <a:pt x="0" y="180"/>
                    <a:pt x="28" y="292"/>
                    <a:pt x="112" y="320"/>
                  </a:cubicBezTo>
                  <a:lnTo>
                    <a:pt x="253" y="11"/>
                  </a:lnTo>
                  <a:cubicBezTo>
                    <a:pt x="239" y="4"/>
                    <a:pt x="221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3"/>
            <p:cNvSpPr/>
            <p:nvPr/>
          </p:nvSpPr>
          <p:spPr>
            <a:xfrm>
              <a:off x="3008800" y="2160975"/>
              <a:ext cx="9150" cy="8725"/>
            </a:xfrm>
            <a:custGeom>
              <a:avLst/>
              <a:gdLst/>
              <a:ahLst/>
              <a:cxnLst/>
              <a:rect l="l" t="t" r="r" b="b"/>
              <a:pathLst>
                <a:path w="366" h="349" extrusionOk="0">
                  <a:moveTo>
                    <a:pt x="214" y="0"/>
                  </a:moveTo>
                  <a:cubicBezTo>
                    <a:pt x="144" y="0"/>
                    <a:pt x="70" y="32"/>
                    <a:pt x="28" y="95"/>
                  </a:cubicBezTo>
                  <a:cubicBezTo>
                    <a:pt x="0" y="179"/>
                    <a:pt x="28" y="292"/>
                    <a:pt x="113" y="320"/>
                  </a:cubicBezTo>
                  <a:cubicBezTo>
                    <a:pt x="142" y="340"/>
                    <a:pt x="172" y="349"/>
                    <a:pt x="201" y="349"/>
                  </a:cubicBezTo>
                  <a:cubicBezTo>
                    <a:pt x="253" y="349"/>
                    <a:pt x="301" y="318"/>
                    <a:pt x="337" y="264"/>
                  </a:cubicBezTo>
                  <a:cubicBezTo>
                    <a:pt x="365" y="151"/>
                    <a:pt x="337" y="67"/>
                    <a:pt x="281" y="11"/>
                  </a:cubicBezTo>
                  <a:cubicBezTo>
                    <a:pt x="260" y="4"/>
                    <a:pt x="237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3"/>
            <p:cNvSpPr/>
            <p:nvPr/>
          </p:nvSpPr>
          <p:spPr>
            <a:xfrm>
              <a:off x="2995450" y="2186250"/>
              <a:ext cx="10550" cy="8550"/>
            </a:xfrm>
            <a:custGeom>
              <a:avLst/>
              <a:gdLst/>
              <a:ahLst/>
              <a:cxnLst/>
              <a:rect l="l" t="t" r="r" b="b"/>
              <a:pathLst>
                <a:path w="422" h="342" extrusionOk="0">
                  <a:moveTo>
                    <a:pt x="215" y="0"/>
                  </a:moveTo>
                  <a:cubicBezTo>
                    <a:pt x="146" y="0"/>
                    <a:pt x="78" y="32"/>
                    <a:pt x="57" y="95"/>
                  </a:cubicBezTo>
                  <a:cubicBezTo>
                    <a:pt x="1" y="179"/>
                    <a:pt x="57" y="291"/>
                    <a:pt x="141" y="319"/>
                  </a:cubicBezTo>
                  <a:cubicBezTo>
                    <a:pt x="165" y="335"/>
                    <a:pt x="190" y="342"/>
                    <a:pt x="216" y="342"/>
                  </a:cubicBezTo>
                  <a:cubicBezTo>
                    <a:pt x="282" y="342"/>
                    <a:pt x="346" y="296"/>
                    <a:pt x="366" y="235"/>
                  </a:cubicBezTo>
                  <a:cubicBezTo>
                    <a:pt x="422" y="151"/>
                    <a:pt x="366" y="67"/>
                    <a:pt x="282" y="11"/>
                  </a:cubicBezTo>
                  <a:cubicBezTo>
                    <a:pt x="261" y="4"/>
                    <a:pt x="238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3"/>
            <p:cNvSpPr/>
            <p:nvPr/>
          </p:nvSpPr>
          <p:spPr>
            <a:xfrm>
              <a:off x="3044600" y="2146925"/>
              <a:ext cx="8425" cy="8200"/>
            </a:xfrm>
            <a:custGeom>
              <a:avLst/>
              <a:gdLst/>
              <a:ahLst/>
              <a:cxnLst/>
              <a:rect l="l" t="t" r="r" b="b"/>
              <a:pathLst>
                <a:path w="337" h="328" extrusionOk="0">
                  <a:moveTo>
                    <a:pt x="190" y="1"/>
                  </a:moveTo>
                  <a:cubicBezTo>
                    <a:pt x="128" y="1"/>
                    <a:pt x="70" y="32"/>
                    <a:pt x="28" y="96"/>
                  </a:cubicBezTo>
                  <a:cubicBezTo>
                    <a:pt x="0" y="208"/>
                    <a:pt x="28" y="292"/>
                    <a:pt x="112" y="320"/>
                  </a:cubicBezTo>
                  <a:cubicBezTo>
                    <a:pt x="127" y="325"/>
                    <a:pt x="142" y="327"/>
                    <a:pt x="157" y="327"/>
                  </a:cubicBezTo>
                  <a:cubicBezTo>
                    <a:pt x="225" y="327"/>
                    <a:pt x="286" y="277"/>
                    <a:pt x="309" y="208"/>
                  </a:cubicBezTo>
                  <a:cubicBezTo>
                    <a:pt x="337" y="124"/>
                    <a:pt x="309" y="39"/>
                    <a:pt x="253" y="11"/>
                  </a:cubicBezTo>
                  <a:cubicBezTo>
                    <a:pt x="232" y="4"/>
                    <a:pt x="211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3"/>
            <p:cNvSpPr/>
            <p:nvPr/>
          </p:nvSpPr>
          <p:spPr>
            <a:xfrm>
              <a:off x="3050900" y="2164500"/>
              <a:ext cx="5650" cy="8000"/>
            </a:xfrm>
            <a:custGeom>
              <a:avLst/>
              <a:gdLst/>
              <a:ahLst/>
              <a:cxnLst/>
              <a:rect l="l" t="t" r="r" b="b"/>
              <a:pathLst>
                <a:path w="226" h="320" extrusionOk="0">
                  <a:moveTo>
                    <a:pt x="178" y="0"/>
                  </a:moveTo>
                  <a:cubicBezTo>
                    <a:pt x="121" y="0"/>
                    <a:pt x="50" y="37"/>
                    <a:pt x="29" y="123"/>
                  </a:cubicBezTo>
                  <a:cubicBezTo>
                    <a:pt x="1" y="207"/>
                    <a:pt x="29" y="291"/>
                    <a:pt x="113" y="319"/>
                  </a:cubicBezTo>
                  <a:lnTo>
                    <a:pt x="225" y="10"/>
                  </a:lnTo>
                  <a:cubicBezTo>
                    <a:pt x="212" y="4"/>
                    <a:pt x="196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3"/>
            <p:cNvSpPr/>
            <p:nvPr/>
          </p:nvSpPr>
          <p:spPr>
            <a:xfrm>
              <a:off x="3040375" y="2190450"/>
              <a:ext cx="7050" cy="8700"/>
            </a:xfrm>
            <a:custGeom>
              <a:avLst/>
              <a:gdLst/>
              <a:ahLst/>
              <a:cxnLst/>
              <a:rect l="l" t="t" r="r" b="b"/>
              <a:pathLst>
                <a:path w="282" h="348" extrusionOk="0">
                  <a:moveTo>
                    <a:pt x="207" y="1"/>
                  </a:moveTo>
                  <a:cubicBezTo>
                    <a:pt x="132" y="1"/>
                    <a:pt x="78" y="37"/>
                    <a:pt x="57" y="123"/>
                  </a:cubicBezTo>
                  <a:cubicBezTo>
                    <a:pt x="1" y="208"/>
                    <a:pt x="57" y="292"/>
                    <a:pt x="141" y="348"/>
                  </a:cubicBezTo>
                  <a:lnTo>
                    <a:pt x="281" y="11"/>
                  </a:lnTo>
                  <a:cubicBezTo>
                    <a:pt x="255" y="4"/>
                    <a:pt x="230" y="1"/>
                    <a:pt x="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3"/>
            <p:cNvSpPr/>
            <p:nvPr/>
          </p:nvSpPr>
          <p:spPr>
            <a:xfrm>
              <a:off x="3033350" y="2172600"/>
              <a:ext cx="9150" cy="8575"/>
            </a:xfrm>
            <a:custGeom>
              <a:avLst/>
              <a:gdLst/>
              <a:ahLst/>
              <a:cxnLst/>
              <a:rect l="l" t="t" r="r" b="b"/>
              <a:pathLst>
                <a:path w="366" h="343" extrusionOk="0">
                  <a:moveTo>
                    <a:pt x="184" y="1"/>
                  </a:moveTo>
                  <a:cubicBezTo>
                    <a:pt x="124" y="1"/>
                    <a:pt x="69" y="47"/>
                    <a:pt x="29" y="107"/>
                  </a:cubicBezTo>
                  <a:cubicBezTo>
                    <a:pt x="1" y="192"/>
                    <a:pt x="29" y="304"/>
                    <a:pt x="113" y="332"/>
                  </a:cubicBezTo>
                  <a:cubicBezTo>
                    <a:pt x="133" y="339"/>
                    <a:pt x="154" y="342"/>
                    <a:pt x="176" y="342"/>
                  </a:cubicBezTo>
                  <a:cubicBezTo>
                    <a:pt x="246" y="342"/>
                    <a:pt x="316" y="305"/>
                    <a:pt x="338" y="220"/>
                  </a:cubicBezTo>
                  <a:cubicBezTo>
                    <a:pt x="366" y="135"/>
                    <a:pt x="338" y="51"/>
                    <a:pt x="254" y="23"/>
                  </a:cubicBezTo>
                  <a:cubicBezTo>
                    <a:pt x="230" y="7"/>
                    <a:pt x="207" y="1"/>
                    <a:pt x="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3"/>
            <p:cNvSpPr/>
            <p:nvPr/>
          </p:nvSpPr>
          <p:spPr>
            <a:xfrm>
              <a:off x="3022125" y="2198250"/>
              <a:ext cx="9850" cy="8875"/>
            </a:xfrm>
            <a:custGeom>
              <a:avLst/>
              <a:gdLst/>
              <a:ahLst/>
              <a:cxnLst/>
              <a:rect l="l" t="t" r="r" b="b"/>
              <a:pathLst>
                <a:path w="394" h="355" extrusionOk="0">
                  <a:moveTo>
                    <a:pt x="224" y="1"/>
                  </a:moveTo>
                  <a:cubicBezTo>
                    <a:pt x="140" y="1"/>
                    <a:pt x="75" y="51"/>
                    <a:pt x="29" y="120"/>
                  </a:cubicBezTo>
                  <a:cubicBezTo>
                    <a:pt x="1" y="204"/>
                    <a:pt x="57" y="289"/>
                    <a:pt x="141" y="345"/>
                  </a:cubicBezTo>
                  <a:cubicBezTo>
                    <a:pt x="161" y="351"/>
                    <a:pt x="182" y="355"/>
                    <a:pt x="204" y="355"/>
                  </a:cubicBezTo>
                  <a:cubicBezTo>
                    <a:pt x="274" y="355"/>
                    <a:pt x="344" y="318"/>
                    <a:pt x="366" y="232"/>
                  </a:cubicBezTo>
                  <a:cubicBezTo>
                    <a:pt x="394" y="148"/>
                    <a:pt x="366" y="64"/>
                    <a:pt x="281" y="8"/>
                  </a:cubicBezTo>
                  <a:cubicBezTo>
                    <a:pt x="262" y="3"/>
                    <a:pt x="243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3"/>
            <p:cNvSpPr/>
            <p:nvPr/>
          </p:nvSpPr>
          <p:spPr>
            <a:xfrm>
              <a:off x="3010900" y="2224150"/>
              <a:ext cx="10550" cy="8950"/>
            </a:xfrm>
            <a:custGeom>
              <a:avLst/>
              <a:gdLst/>
              <a:ahLst/>
              <a:cxnLst/>
              <a:rect l="l" t="t" r="r" b="b"/>
              <a:pathLst>
                <a:path w="422" h="358" extrusionOk="0">
                  <a:moveTo>
                    <a:pt x="215" y="0"/>
                  </a:moveTo>
                  <a:cubicBezTo>
                    <a:pt x="146" y="0"/>
                    <a:pt x="78" y="32"/>
                    <a:pt x="57" y="95"/>
                  </a:cubicBezTo>
                  <a:cubicBezTo>
                    <a:pt x="0" y="207"/>
                    <a:pt x="57" y="291"/>
                    <a:pt x="141" y="347"/>
                  </a:cubicBezTo>
                  <a:cubicBezTo>
                    <a:pt x="167" y="354"/>
                    <a:pt x="194" y="358"/>
                    <a:pt x="219" y="358"/>
                  </a:cubicBezTo>
                  <a:cubicBezTo>
                    <a:pt x="301" y="358"/>
                    <a:pt x="372" y="321"/>
                    <a:pt x="394" y="235"/>
                  </a:cubicBezTo>
                  <a:cubicBezTo>
                    <a:pt x="422" y="151"/>
                    <a:pt x="394" y="67"/>
                    <a:pt x="281" y="11"/>
                  </a:cubicBezTo>
                  <a:cubicBezTo>
                    <a:pt x="260" y="4"/>
                    <a:pt x="237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3"/>
            <p:cNvSpPr/>
            <p:nvPr/>
          </p:nvSpPr>
          <p:spPr>
            <a:xfrm>
              <a:off x="3030550" y="2216425"/>
              <a:ext cx="7050" cy="8700"/>
            </a:xfrm>
            <a:custGeom>
              <a:avLst/>
              <a:gdLst/>
              <a:ahLst/>
              <a:cxnLst/>
              <a:rect l="l" t="t" r="r" b="b"/>
              <a:pathLst>
                <a:path w="282" h="348" extrusionOk="0">
                  <a:moveTo>
                    <a:pt x="202" y="0"/>
                  </a:moveTo>
                  <a:cubicBezTo>
                    <a:pt x="129" y="0"/>
                    <a:pt x="71" y="32"/>
                    <a:pt x="29" y="95"/>
                  </a:cubicBezTo>
                  <a:cubicBezTo>
                    <a:pt x="1" y="207"/>
                    <a:pt x="57" y="291"/>
                    <a:pt x="141" y="348"/>
                  </a:cubicBezTo>
                  <a:lnTo>
                    <a:pt x="281" y="11"/>
                  </a:lnTo>
                  <a:cubicBezTo>
                    <a:pt x="253" y="4"/>
                    <a:pt x="227" y="0"/>
                    <a:pt x="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3"/>
            <p:cNvSpPr/>
            <p:nvPr/>
          </p:nvSpPr>
          <p:spPr>
            <a:xfrm>
              <a:off x="3006700" y="2205450"/>
              <a:ext cx="7025" cy="8450"/>
            </a:xfrm>
            <a:custGeom>
              <a:avLst/>
              <a:gdLst/>
              <a:ahLst/>
              <a:cxnLst/>
              <a:rect l="l" t="t" r="r" b="b"/>
              <a:pathLst>
                <a:path w="281" h="338" extrusionOk="0">
                  <a:moveTo>
                    <a:pt x="140" y="1"/>
                  </a:moveTo>
                  <a:lnTo>
                    <a:pt x="0" y="309"/>
                  </a:lnTo>
                  <a:cubicBezTo>
                    <a:pt x="28" y="328"/>
                    <a:pt x="59" y="337"/>
                    <a:pt x="89" y="337"/>
                  </a:cubicBezTo>
                  <a:cubicBezTo>
                    <a:pt x="150" y="337"/>
                    <a:pt x="206" y="300"/>
                    <a:pt x="225" y="225"/>
                  </a:cubicBezTo>
                  <a:cubicBezTo>
                    <a:pt x="281" y="141"/>
                    <a:pt x="225" y="57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3"/>
            <p:cNvSpPr/>
            <p:nvPr/>
          </p:nvSpPr>
          <p:spPr>
            <a:xfrm>
              <a:off x="3018625" y="2180175"/>
              <a:ext cx="6325" cy="8325"/>
            </a:xfrm>
            <a:custGeom>
              <a:avLst/>
              <a:gdLst/>
              <a:ahLst/>
              <a:cxnLst/>
              <a:rect l="l" t="t" r="r" b="b"/>
              <a:pathLst>
                <a:path w="253" h="333" extrusionOk="0">
                  <a:moveTo>
                    <a:pt x="141" y="1"/>
                  </a:moveTo>
                  <a:lnTo>
                    <a:pt x="0" y="310"/>
                  </a:lnTo>
                  <a:cubicBezTo>
                    <a:pt x="24" y="325"/>
                    <a:pt x="47" y="332"/>
                    <a:pt x="70" y="332"/>
                  </a:cubicBezTo>
                  <a:cubicBezTo>
                    <a:pt x="129" y="332"/>
                    <a:pt x="184" y="286"/>
                    <a:pt x="225" y="225"/>
                  </a:cubicBezTo>
                  <a:cubicBezTo>
                    <a:pt x="253" y="141"/>
                    <a:pt x="225" y="29"/>
                    <a:pt x="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3"/>
            <p:cNvSpPr/>
            <p:nvPr/>
          </p:nvSpPr>
          <p:spPr>
            <a:xfrm>
              <a:off x="3029850" y="2154925"/>
              <a:ext cx="6350" cy="8300"/>
            </a:xfrm>
            <a:custGeom>
              <a:avLst/>
              <a:gdLst/>
              <a:ahLst/>
              <a:cxnLst/>
              <a:rect l="l" t="t" r="r" b="b"/>
              <a:pathLst>
                <a:path w="254" h="332" extrusionOk="0">
                  <a:moveTo>
                    <a:pt x="141" y="0"/>
                  </a:moveTo>
                  <a:lnTo>
                    <a:pt x="0" y="309"/>
                  </a:lnTo>
                  <a:cubicBezTo>
                    <a:pt x="24" y="325"/>
                    <a:pt x="48" y="332"/>
                    <a:pt x="70" y="332"/>
                  </a:cubicBezTo>
                  <a:cubicBezTo>
                    <a:pt x="130" y="332"/>
                    <a:pt x="185" y="285"/>
                    <a:pt x="225" y="225"/>
                  </a:cubicBezTo>
                  <a:cubicBezTo>
                    <a:pt x="253" y="141"/>
                    <a:pt x="225" y="28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3"/>
            <p:cNvSpPr/>
            <p:nvPr/>
          </p:nvSpPr>
          <p:spPr>
            <a:xfrm>
              <a:off x="3067750" y="2155425"/>
              <a:ext cx="8450" cy="8650"/>
            </a:xfrm>
            <a:custGeom>
              <a:avLst/>
              <a:gdLst/>
              <a:ahLst/>
              <a:cxnLst/>
              <a:rect l="l" t="t" r="r" b="b"/>
              <a:pathLst>
                <a:path w="338" h="346" extrusionOk="0">
                  <a:moveTo>
                    <a:pt x="181" y="1"/>
                  </a:moveTo>
                  <a:cubicBezTo>
                    <a:pt x="113" y="1"/>
                    <a:pt x="52" y="51"/>
                    <a:pt x="29" y="121"/>
                  </a:cubicBezTo>
                  <a:cubicBezTo>
                    <a:pt x="1" y="205"/>
                    <a:pt x="29" y="317"/>
                    <a:pt x="113" y="345"/>
                  </a:cubicBezTo>
                  <a:cubicBezTo>
                    <a:pt x="197" y="345"/>
                    <a:pt x="281" y="317"/>
                    <a:pt x="309" y="205"/>
                  </a:cubicBezTo>
                  <a:cubicBezTo>
                    <a:pt x="337" y="121"/>
                    <a:pt x="309" y="36"/>
                    <a:pt x="225" y="8"/>
                  </a:cubicBezTo>
                  <a:cubicBezTo>
                    <a:pt x="210" y="3"/>
                    <a:pt x="195" y="1"/>
                    <a:pt x="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3"/>
            <p:cNvSpPr/>
            <p:nvPr/>
          </p:nvSpPr>
          <p:spPr>
            <a:xfrm>
              <a:off x="3074775" y="2172275"/>
              <a:ext cx="6325" cy="8625"/>
            </a:xfrm>
            <a:custGeom>
              <a:avLst/>
              <a:gdLst/>
              <a:ahLst/>
              <a:cxnLst/>
              <a:rect l="l" t="t" r="r" b="b"/>
              <a:pathLst>
                <a:path w="253" h="345" extrusionOk="0">
                  <a:moveTo>
                    <a:pt x="208" y="1"/>
                  </a:moveTo>
                  <a:cubicBezTo>
                    <a:pt x="133" y="1"/>
                    <a:pt x="52" y="55"/>
                    <a:pt x="28" y="148"/>
                  </a:cubicBezTo>
                  <a:cubicBezTo>
                    <a:pt x="0" y="233"/>
                    <a:pt x="56" y="317"/>
                    <a:pt x="141" y="345"/>
                  </a:cubicBezTo>
                  <a:lnTo>
                    <a:pt x="253" y="8"/>
                  </a:lnTo>
                  <a:cubicBezTo>
                    <a:pt x="238" y="3"/>
                    <a:pt x="223" y="1"/>
                    <a:pt x="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3"/>
            <p:cNvSpPr/>
            <p:nvPr/>
          </p:nvSpPr>
          <p:spPr>
            <a:xfrm>
              <a:off x="3067050" y="2198950"/>
              <a:ext cx="5650" cy="8625"/>
            </a:xfrm>
            <a:custGeom>
              <a:avLst/>
              <a:gdLst/>
              <a:ahLst/>
              <a:cxnLst/>
              <a:rect l="l" t="t" r="r" b="b"/>
              <a:pathLst>
                <a:path w="226" h="345" extrusionOk="0">
                  <a:moveTo>
                    <a:pt x="181" y="1"/>
                  </a:moveTo>
                  <a:cubicBezTo>
                    <a:pt x="113" y="1"/>
                    <a:pt x="52" y="51"/>
                    <a:pt x="29" y="120"/>
                  </a:cubicBezTo>
                  <a:cubicBezTo>
                    <a:pt x="0" y="232"/>
                    <a:pt x="29" y="317"/>
                    <a:pt x="141" y="345"/>
                  </a:cubicBezTo>
                  <a:lnTo>
                    <a:pt x="225" y="8"/>
                  </a:lnTo>
                  <a:cubicBezTo>
                    <a:pt x="210" y="3"/>
                    <a:pt x="195" y="1"/>
                    <a:pt x="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3"/>
            <p:cNvSpPr/>
            <p:nvPr/>
          </p:nvSpPr>
          <p:spPr>
            <a:xfrm>
              <a:off x="3057925" y="2182100"/>
              <a:ext cx="9850" cy="8200"/>
            </a:xfrm>
            <a:custGeom>
              <a:avLst/>
              <a:gdLst/>
              <a:ahLst/>
              <a:cxnLst/>
              <a:rect l="l" t="t" r="r" b="b"/>
              <a:pathLst>
                <a:path w="394" h="328" extrusionOk="0">
                  <a:moveTo>
                    <a:pt x="209" y="1"/>
                  </a:moveTo>
                  <a:cubicBezTo>
                    <a:pt x="140" y="1"/>
                    <a:pt x="75" y="51"/>
                    <a:pt x="29" y="120"/>
                  </a:cubicBezTo>
                  <a:cubicBezTo>
                    <a:pt x="0" y="205"/>
                    <a:pt x="57" y="289"/>
                    <a:pt x="141" y="317"/>
                  </a:cubicBezTo>
                  <a:cubicBezTo>
                    <a:pt x="161" y="324"/>
                    <a:pt x="182" y="327"/>
                    <a:pt x="204" y="327"/>
                  </a:cubicBezTo>
                  <a:cubicBezTo>
                    <a:pt x="273" y="327"/>
                    <a:pt x="344" y="290"/>
                    <a:pt x="365" y="205"/>
                  </a:cubicBezTo>
                  <a:cubicBezTo>
                    <a:pt x="394" y="120"/>
                    <a:pt x="337" y="36"/>
                    <a:pt x="253" y="8"/>
                  </a:cubicBezTo>
                  <a:cubicBezTo>
                    <a:pt x="238" y="3"/>
                    <a:pt x="223" y="1"/>
                    <a:pt x="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3"/>
            <p:cNvSpPr/>
            <p:nvPr/>
          </p:nvSpPr>
          <p:spPr>
            <a:xfrm>
              <a:off x="3048800" y="2208700"/>
              <a:ext cx="9850" cy="8250"/>
            </a:xfrm>
            <a:custGeom>
              <a:avLst/>
              <a:gdLst/>
              <a:ahLst/>
              <a:cxnLst/>
              <a:rect l="l" t="t" r="r" b="b"/>
              <a:pathLst>
                <a:path w="394" h="330" extrusionOk="0">
                  <a:moveTo>
                    <a:pt x="190" y="1"/>
                  </a:moveTo>
                  <a:cubicBezTo>
                    <a:pt x="121" y="1"/>
                    <a:pt x="50" y="37"/>
                    <a:pt x="29" y="123"/>
                  </a:cubicBezTo>
                  <a:cubicBezTo>
                    <a:pt x="1" y="207"/>
                    <a:pt x="57" y="292"/>
                    <a:pt x="141" y="320"/>
                  </a:cubicBezTo>
                  <a:cubicBezTo>
                    <a:pt x="167" y="326"/>
                    <a:pt x="192" y="330"/>
                    <a:pt x="215" y="330"/>
                  </a:cubicBezTo>
                  <a:cubicBezTo>
                    <a:pt x="290" y="330"/>
                    <a:pt x="344" y="293"/>
                    <a:pt x="365" y="207"/>
                  </a:cubicBezTo>
                  <a:cubicBezTo>
                    <a:pt x="394" y="123"/>
                    <a:pt x="365" y="39"/>
                    <a:pt x="253" y="11"/>
                  </a:cubicBezTo>
                  <a:cubicBezTo>
                    <a:pt x="233" y="4"/>
                    <a:pt x="212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3"/>
            <p:cNvSpPr/>
            <p:nvPr/>
          </p:nvSpPr>
          <p:spPr>
            <a:xfrm>
              <a:off x="3039675" y="2235075"/>
              <a:ext cx="10550" cy="8550"/>
            </a:xfrm>
            <a:custGeom>
              <a:avLst/>
              <a:gdLst/>
              <a:ahLst/>
              <a:cxnLst/>
              <a:rect l="l" t="t" r="r" b="b"/>
              <a:pathLst>
                <a:path w="422" h="342" extrusionOk="0">
                  <a:moveTo>
                    <a:pt x="189" y="0"/>
                  </a:moveTo>
                  <a:cubicBezTo>
                    <a:pt x="113" y="0"/>
                    <a:pt x="49" y="46"/>
                    <a:pt x="29" y="107"/>
                  </a:cubicBezTo>
                  <a:cubicBezTo>
                    <a:pt x="1" y="219"/>
                    <a:pt x="57" y="304"/>
                    <a:pt x="169" y="332"/>
                  </a:cubicBezTo>
                  <a:cubicBezTo>
                    <a:pt x="189" y="338"/>
                    <a:pt x="210" y="342"/>
                    <a:pt x="232" y="342"/>
                  </a:cubicBezTo>
                  <a:cubicBezTo>
                    <a:pt x="302" y="342"/>
                    <a:pt x="372" y="305"/>
                    <a:pt x="394" y="219"/>
                  </a:cubicBezTo>
                  <a:cubicBezTo>
                    <a:pt x="422" y="135"/>
                    <a:pt x="366" y="51"/>
                    <a:pt x="281" y="23"/>
                  </a:cubicBezTo>
                  <a:cubicBezTo>
                    <a:pt x="250" y="7"/>
                    <a:pt x="219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3"/>
            <p:cNvSpPr/>
            <p:nvPr/>
          </p:nvSpPr>
          <p:spPr>
            <a:xfrm>
              <a:off x="3058625" y="2225625"/>
              <a:ext cx="6350" cy="8625"/>
            </a:xfrm>
            <a:custGeom>
              <a:avLst/>
              <a:gdLst/>
              <a:ahLst/>
              <a:cxnLst/>
              <a:rect l="l" t="t" r="r" b="b"/>
              <a:pathLst>
                <a:path w="254" h="345" extrusionOk="0">
                  <a:moveTo>
                    <a:pt x="206" y="0"/>
                  </a:moveTo>
                  <a:cubicBezTo>
                    <a:pt x="132" y="0"/>
                    <a:pt x="52" y="51"/>
                    <a:pt x="29" y="120"/>
                  </a:cubicBezTo>
                  <a:cubicBezTo>
                    <a:pt x="1" y="204"/>
                    <a:pt x="57" y="317"/>
                    <a:pt x="141" y="345"/>
                  </a:cubicBezTo>
                  <a:lnTo>
                    <a:pt x="253" y="8"/>
                  </a:lnTo>
                  <a:cubicBezTo>
                    <a:pt x="238" y="3"/>
                    <a:pt x="223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3"/>
            <p:cNvSpPr/>
            <p:nvPr/>
          </p:nvSpPr>
          <p:spPr>
            <a:xfrm>
              <a:off x="3034050" y="2216675"/>
              <a:ext cx="7050" cy="8625"/>
            </a:xfrm>
            <a:custGeom>
              <a:avLst/>
              <a:gdLst/>
              <a:ahLst/>
              <a:cxnLst/>
              <a:rect l="l" t="t" r="r" b="b"/>
              <a:pathLst>
                <a:path w="282" h="345" extrusionOk="0">
                  <a:moveTo>
                    <a:pt x="141" y="1"/>
                  </a:moveTo>
                  <a:lnTo>
                    <a:pt x="1" y="338"/>
                  </a:lnTo>
                  <a:cubicBezTo>
                    <a:pt x="21" y="343"/>
                    <a:pt x="40" y="345"/>
                    <a:pt x="58" y="345"/>
                  </a:cubicBezTo>
                  <a:cubicBezTo>
                    <a:pt x="141" y="345"/>
                    <a:pt x="202" y="295"/>
                    <a:pt x="226" y="225"/>
                  </a:cubicBezTo>
                  <a:cubicBezTo>
                    <a:pt x="282" y="141"/>
                    <a:pt x="226" y="29"/>
                    <a:pt x="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3"/>
            <p:cNvSpPr/>
            <p:nvPr/>
          </p:nvSpPr>
          <p:spPr>
            <a:xfrm>
              <a:off x="3043875" y="2190700"/>
              <a:ext cx="6350" cy="8650"/>
            </a:xfrm>
            <a:custGeom>
              <a:avLst/>
              <a:gdLst/>
              <a:ahLst/>
              <a:cxnLst/>
              <a:rect l="l" t="t" r="r" b="b"/>
              <a:pathLst>
                <a:path w="254" h="346" extrusionOk="0">
                  <a:moveTo>
                    <a:pt x="141" y="1"/>
                  </a:moveTo>
                  <a:lnTo>
                    <a:pt x="1" y="338"/>
                  </a:lnTo>
                  <a:cubicBezTo>
                    <a:pt x="16" y="343"/>
                    <a:pt x="32" y="345"/>
                    <a:pt x="48" y="345"/>
                  </a:cubicBezTo>
                  <a:cubicBezTo>
                    <a:pt x="122" y="345"/>
                    <a:pt x="202" y="295"/>
                    <a:pt x="226" y="226"/>
                  </a:cubicBezTo>
                  <a:cubicBezTo>
                    <a:pt x="254" y="141"/>
                    <a:pt x="226" y="29"/>
                    <a:pt x="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3"/>
            <p:cNvSpPr/>
            <p:nvPr/>
          </p:nvSpPr>
          <p:spPr>
            <a:xfrm>
              <a:off x="3053725" y="2164750"/>
              <a:ext cx="6325" cy="8300"/>
            </a:xfrm>
            <a:custGeom>
              <a:avLst/>
              <a:gdLst/>
              <a:ahLst/>
              <a:cxnLst/>
              <a:rect l="l" t="t" r="r" b="b"/>
              <a:pathLst>
                <a:path w="253" h="332" extrusionOk="0">
                  <a:moveTo>
                    <a:pt x="112" y="0"/>
                  </a:moveTo>
                  <a:lnTo>
                    <a:pt x="0" y="309"/>
                  </a:lnTo>
                  <a:cubicBezTo>
                    <a:pt x="24" y="325"/>
                    <a:pt x="47" y="332"/>
                    <a:pt x="69" y="332"/>
                  </a:cubicBezTo>
                  <a:cubicBezTo>
                    <a:pt x="127" y="332"/>
                    <a:pt x="176" y="286"/>
                    <a:pt x="197" y="225"/>
                  </a:cubicBezTo>
                  <a:cubicBezTo>
                    <a:pt x="253" y="141"/>
                    <a:pt x="197" y="28"/>
                    <a:pt x="1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3"/>
            <p:cNvSpPr/>
            <p:nvPr/>
          </p:nvSpPr>
          <p:spPr>
            <a:xfrm>
              <a:off x="3090900" y="2162450"/>
              <a:ext cx="8450" cy="8625"/>
            </a:xfrm>
            <a:custGeom>
              <a:avLst/>
              <a:gdLst/>
              <a:ahLst/>
              <a:cxnLst/>
              <a:rect l="l" t="t" r="r" b="b"/>
              <a:pathLst>
                <a:path w="338" h="345" extrusionOk="0">
                  <a:moveTo>
                    <a:pt x="183" y="1"/>
                  </a:moveTo>
                  <a:cubicBezTo>
                    <a:pt x="114" y="1"/>
                    <a:pt x="52" y="55"/>
                    <a:pt x="29" y="148"/>
                  </a:cubicBezTo>
                  <a:cubicBezTo>
                    <a:pt x="1" y="233"/>
                    <a:pt x="57" y="317"/>
                    <a:pt x="141" y="345"/>
                  </a:cubicBezTo>
                  <a:cubicBezTo>
                    <a:pt x="226" y="345"/>
                    <a:pt x="310" y="289"/>
                    <a:pt x="338" y="205"/>
                  </a:cubicBezTo>
                  <a:cubicBezTo>
                    <a:pt x="338" y="120"/>
                    <a:pt x="310" y="8"/>
                    <a:pt x="226" y="8"/>
                  </a:cubicBezTo>
                  <a:cubicBezTo>
                    <a:pt x="211" y="3"/>
                    <a:pt x="197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3"/>
            <p:cNvSpPr/>
            <p:nvPr/>
          </p:nvSpPr>
          <p:spPr>
            <a:xfrm>
              <a:off x="3100025" y="2178775"/>
              <a:ext cx="4950" cy="8450"/>
            </a:xfrm>
            <a:custGeom>
              <a:avLst/>
              <a:gdLst/>
              <a:ahLst/>
              <a:cxnLst/>
              <a:rect l="l" t="t" r="r" b="b"/>
              <a:pathLst>
                <a:path w="198" h="338" extrusionOk="0">
                  <a:moveTo>
                    <a:pt x="197" y="1"/>
                  </a:moveTo>
                  <a:cubicBezTo>
                    <a:pt x="113" y="1"/>
                    <a:pt x="29" y="57"/>
                    <a:pt x="29" y="141"/>
                  </a:cubicBezTo>
                  <a:cubicBezTo>
                    <a:pt x="1" y="225"/>
                    <a:pt x="57" y="338"/>
                    <a:pt x="141" y="338"/>
                  </a:cubicBezTo>
                  <a:lnTo>
                    <a:pt x="1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3"/>
            <p:cNvSpPr/>
            <p:nvPr/>
          </p:nvSpPr>
          <p:spPr>
            <a:xfrm>
              <a:off x="3093725" y="2205975"/>
              <a:ext cx="5625" cy="8625"/>
            </a:xfrm>
            <a:custGeom>
              <a:avLst/>
              <a:gdLst/>
              <a:ahLst/>
              <a:cxnLst/>
              <a:rect l="l" t="t" r="r" b="b"/>
              <a:pathLst>
                <a:path w="225" h="345" extrusionOk="0">
                  <a:moveTo>
                    <a:pt x="180" y="0"/>
                  </a:moveTo>
                  <a:cubicBezTo>
                    <a:pt x="105" y="0"/>
                    <a:pt x="28" y="55"/>
                    <a:pt x="28" y="148"/>
                  </a:cubicBezTo>
                  <a:cubicBezTo>
                    <a:pt x="0" y="232"/>
                    <a:pt x="56" y="316"/>
                    <a:pt x="141" y="345"/>
                  </a:cubicBezTo>
                  <a:lnTo>
                    <a:pt x="225" y="8"/>
                  </a:lnTo>
                  <a:cubicBezTo>
                    <a:pt x="210" y="3"/>
                    <a:pt x="195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3"/>
            <p:cNvSpPr/>
            <p:nvPr/>
          </p:nvSpPr>
          <p:spPr>
            <a:xfrm>
              <a:off x="3083900" y="2189300"/>
              <a:ext cx="9150" cy="8650"/>
            </a:xfrm>
            <a:custGeom>
              <a:avLst/>
              <a:gdLst/>
              <a:ahLst/>
              <a:cxnLst/>
              <a:rect l="l" t="t" r="r" b="b"/>
              <a:pathLst>
                <a:path w="366" h="346" extrusionOk="0">
                  <a:moveTo>
                    <a:pt x="225" y="1"/>
                  </a:moveTo>
                  <a:cubicBezTo>
                    <a:pt x="141" y="1"/>
                    <a:pt x="28" y="57"/>
                    <a:pt x="28" y="141"/>
                  </a:cubicBezTo>
                  <a:cubicBezTo>
                    <a:pt x="0" y="225"/>
                    <a:pt x="56" y="338"/>
                    <a:pt x="141" y="338"/>
                  </a:cubicBezTo>
                  <a:cubicBezTo>
                    <a:pt x="156" y="343"/>
                    <a:pt x="170" y="345"/>
                    <a:pt x="185" y="345"/>
                  </a:cubicBezTo>
                  <a:cubicBezTo>
                    <a:pt x="253" y="345"/>
                    <a:pt x="314" y="295"/>
                    <a:pt x="337" y="225"/>
                  </a:cubicBezTo>
                  <a:cubicBezTo>
                    <a:pt x="365" y="113"/>
                    <a:pt x="309" y="29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3"/>
            <p:cNvSpPr/>
            <p:nvPr/>
          </p:nvSpPr>
          <p:spPr>
            <a:xfrm>
              <a:off x="3076175" y="2216500"/>
              <a:ext cx="9850" cy="8800"/>
            </a:xfrm>
            <a:custGeom>
              <a:avLst/>
              <a:gdLst/>
              <a:ahLst/>
              <a:cxnLst/>
              <a:rect l="l" t="t" r="r" b="b"/>
              <a:pathLst>
                <a:path w="394" h="352" extrusionOk="0">
                  <a:moveTo>
                    <a:pt x="198" y="1"/>
                  </a:moveTo>
                  <a:cubicBezTo>
                    <a:pt x="114" y="1"/>
                    <a:pt x="52" y="55"/>
                    <a:pt x="29" y="148"/>
                  </a:cubicBezTo>
                  <a:cubicBezTo>
                    <a:pt x="0" y="232"/>
                    <a:pt x="57" y="317"/>
                    <a:pt x="169" y="345"/>
                  </a:cubicBezTo>
                  <a:cubicBezTo>
                    <a:pt x="184" y="350"/>
                    <a:pt x="199" y="352"/>
                    <a:pt x="213" y="352"/>
                  </a:cubicBezTo>
                  <a:cubicBezTo>
                    <a:pt x="281" y="352"/>
                    <a:pt x="342" y="302"/>
                    <a:pt x="365" y="232"/>
                  </a:cubicBezTo>
                  <a:cubicBezTo>
                    <a:pt x="393" y="120"/>
                    <a:pt x="337" y="36"/>
                    <a:pt x="253" y="8"/>
                  </a:cubicBezTo>
                  <a:cubicBezTo>
                    <a:pt x="234" y="3"/>
                    <a:pt x="215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3"/>
            <p:cNvSpPr/>
            <p:nvPr/>
          </p:nvSpPr>
          <p:spPr>
            <a:xfrm>
              <a:off x="3069150" y="2243875"/>
              <a:ext cx="9850" cy="8800"/>
            </a:xfrm>
            <a:custGeom>
              <a:avLst/>
              <a:gdLst/>
              <a:ahLst/>
              <a:cxnLst/>
              <a:rect l="l" t="t" r="r" b="b"/>
              <a:pathLst>
                <a:path w="394" h="352" extrusionOk="0">
                  <a:moveTo>
                    <a:pt x="196" y="0"/>
                  </a:moveTo>
                  <a:cubicBezTo>
                    <a:pt x="113" y="0"/>
                    <a:pt x="52" y="51"/>
                    <a:pt x="29" y="120"/>
                  </a:cubicBezTo>
                  <a:cubicBezTo>
                    <a:pt x="1" y="232"/>
                    <a:pt x="57" y="316"/>
                    <a:pt x="169" y="345"/>
                  </a:cubicBezTo>
                  <a:cubicBezTo>
                    <a:pt x="184" y="349"/>
                    <a:pt x="199" y="352"/>
                    <a:pt x="214" y="352"/>
                  </a:cubicBezTo>
                  <a:cubicBezTo>
                    <a:pt x="289" y="352"/>
                    <a:pt x="370" y="297"/>
                    <a:pt x="394" y="204"/>
                  </a:cubicBezTo>
                  <a:cubicBezTo>
                    <a:pt x="394" y="120"/>
                    <a:pt x="338" y="36"/>
                    <a:pt x="253" y="8"/>
                  </a:cubicBezTo>
                  <a:cubicBezTo>
                    <a:pt x="233" y="3"/>
                    <a:pt x="214" y="0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3"/>
            <p:cNvSpPr/>
            <p:nvPr/>
          </p:nvSpPr>
          <p:spPr>
            <a:xfrm>
              <a:off x="3087400" y="2233350"/>
              <a:ext cx="5650" cy="8625"/>
            </a:xfrm>
            <a:custGeom>
              <a:avLst/>
              <a:gdLst/>
              <a:ahLst/>
              <a:cxnLst/>
              <a:rect l="l" t="t" r="r" b="b"/>
              <a:pathLst>
                <a:path w="226" h="345" extrusionOk="0">
                  <a:moveTo>
                    <a:pt x="179" y="0"/>
                  </a:moveTo>
                  <a:cubicBezTo>
                    <a:pt x="105" y="0"/>
                    <a:pt x="29" y="51"/>
                    <a:pt x="29" y="120"/>
                  </a:cubicBezTo>
                  <a:cubicBezTo>
                    <a:pt x="1" y="232"/>
                    <a:pt x="57" y="316"/>
                    <a:pt x="141" y="344"/>
                  </a:cubicBezTo>
                  <a:lnTo>
                    <a:pt x="225" y="8"/>
                  </a:lnTo>
                  <a:cubicBezTo>
                    <a:pt x="210" y="3"/>
                    <a:pt x="195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3"/>
            <p:cNvSpPr/>
            <p:nvPr/>
          </p:nvSpPr>
          <p:spPr>
            <a:xfrm>
              <a:off x="3062125" y="2225800"/>
              <a:ext cx="6350" cy="8625"/>
            </a:xfrm>
            <a:custGeom>
              <a:avLst/>
              <a:gdLst/>
              <a:ahLst/>
              <a:cxnLst/>
              <a:rect l="l" t="t" r="r" b="b"/>
              <a:pathLst>
                <a:path w="254" h="345" extrusionOk="0">
                  <a:moveTo>
                    <a:pt x="113" y="1"/>
                  </a:moveTo>
                  <a:lnTo>
                    <a:pt x="1" y="338"/>
                  </a:lnTo>
                  <a:cubicBezTo>
                    <a:pt x="21" y="343"/>
                    <a:pt x="40" y="345"/>
                    <a:pt x="58" y="345"/>
                  </a:cubicBezTo>
                  <a:cubicBezTo>
                    <a:pt x="141" y="345"/>
                    <a:pt x="202" y="295"/>
                    <a:pt x="226" y="225"/>
                  </a:cubicBezTo>
                  <a:cubicBezTo>
                    <a:pt x="254" y="141"/>
                    <a:pt x="197" y="29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3"/>
            <p:cNvSpPr/>
            <p:nvPr/>
          </p:nvSpPr>
          <p:spPr>
            <a:xfrm>
              <a:off x="3070550" y="2199125"/>
              <a:ext cx="5650" cy="8650"/>
            </a:xfrm>
            <a:custGeom>
              <a:avLst/>
              <a:gdLst/>
              <a:ahLst/>
              <a:cxnLst/>
              <a:rect l="l" t="t" r="r" b="b"/>
              <a:pathLst>
                <a:path w="226" h="346" extrusionOk="0">
                  <a:moveTo>
                    <a:pt x="85" y="1"/>
                  </a:moveTo>
                  <a:lnTo>
                    <a:pt x="1" y="338"/>
                  </a:lnTo>
                  <a:cubicBezTo>
                    <a:pt x="16" y="343"/>
                    <a:pt x="31" y="345"/>
                    <a:pt x="45" y="345"/>
                  </a:cubicBezTo>
                  <a:cubicBezTo>
                    <a:pt x="113" y="345"/>
                    <a:pt x="174" y="295"/>
                    <a:pt x="197" y="225"/>
                  </a:cubicBezTo>
                  <a:cubicBezTo>
                    <a:pt x="225" y="141"/>
                    <a:pt x="169" y="29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3"/>
            <p:cNvSpPr/>
            <p:nvPr/>
          </p:nvSpPr>
          <p:spPr>
            <a:xfrm>
              <a:off x="3078275" y="2172475"/>
              <a:ext cx="5650" cy="8625"/>
            </a:xfrm>
            <a:custGeom>
              <a:avLst/>
              <a:gdLst/>
              <a:ahLst/>
              <a:cxnLst/>
              <a:rect l="l" t="t" r="r" b="b"/>
              <a:pathLst>
                <a:path w="226" h="345" extrusionOk="0">
                  <a:moveTo>
                    <a:pt x="113" y="0"/>
                  </a:moveTo>
                  <a:lnTo>
                    <a:pt x="1" y="337"/>
                  </a:lnTo>
                  <a:cubicBezTo>
                    <a:pt x="16" y="342"/>
                    <a:pt x="30" y="344"/>
                    <a:pt x="45" y="344"/>
                  </a:cubicBezTo>
                  <a:cubicBezTo>
                    <a:pt x="113" y="344"/>
                    <a:pt x="174" y="294"/>
                    <a:pt x="197" y="225"/>
                  </a:cubicBezTo>
                  <a:cubicBezTo>
                    <a:pt x="225" y="140"/>
                    <a:pt x="169" y="28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3"/>
            <p:cNvSpPr/>
            <p:nvPr/>
          </p:nvSpPr>
          <p:spPr>
            <a:xfrm>
              <a:off x="3115475" y="2167550"/>
              <a:ext cx="8450" cy="8625"/>
            </a:xfrm>
            <a:custGeom>
              <a:avLst/>
              <a:gdLst/>
              <a:ahLst/>
              <a:cxnLst/>
              <a:rect l="l" t="t" r="r" b="b"/>
              <a:pathLst>
                <a:path w="338" h="345" extrusionOk="0">
                  <a:moveTo>
                    <a:pt x="197" y="1"/>
                  </a:moveTo>
                  <a:cubicBezTo>
                    <a:pt x="113" y="1"/>
                    <a:pt x="29" y="57"/>
                    <a:pt x="1" y="169"/>
                  </a:cubicBezTo>
                  <a:cubicBezTo>
                    <a:pt x="1" y="253"/>
                    <a:pt x="29" y="337"/>
                    <a:pt x="113" y="337"/>
                  </a:cubicBezTo>
                  <a:cubicBezTo>
                    <a:pt x="127" y="342"/>
                    <a:pt x="142" y="345"/>
                    <a:pt x="156" y="345"/>
                  </a:cubicBezTo>
                  <a:cubicBezTo>
                    <a:pt x="224" y="345"/>
                    <a:pt x="286" y="290"/>
                    <a:pt x="309" y="197"/>
                  </a:cubicBezTo>
                  <a:cubicBezTo>
                    <a:pt x="338" y="113"/>
                    <a:pt x="281" y="29"/>
                    <a:pt x="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3"/>
            <p:cNvSpPr/>
            <p:nvPr/>
          </p:nvSpPr>
          <p:spPr>
            <a:xfrm>
              <a:off x="3125300" y="2183700"/>
              <a:ext cx="4950" cy="8450"/>
            </a:xfrm>
            <a:custGeom>
              <a:avLst/>
              <a:gdLst/>
              <a:ahLst/>
              <a:cxnLst/>
              <a:rect l="l" t="t" r="r" b="b"/>
              <a:pathLst>
                <a:path w="198" h="338" extrusionOk="0">
                  <a:moveTo>
                    <a:pt x="197" y="0"/>
                  </a:moveTo>
                  <a:cubicBezTo>
                    <a:pt x="113" y="0"/>
                    <a:pt x="29" y="56"/>
                    <a:pt x="1" y="141"/>
                  </a:cubicBezTo>
                  <a:cubicBezTo>
                    <a:pt x="1" y="253"/>
                    <a:pt x="57" y="337"/>
                    <a:pt x="141" y="337"/>
                  </a:cubicBezTo>
                  <a:lnTo>
                    <a:pt x="1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3"/>
            <p:cNvSpPr/>
            <p:nvPr/>
          </p:nvSpPr>
          <p:spPr>
            <a:xfrm>
              <a:off x="3120400" y="2211075"/>
              <a:ext cx="5625" cy="8450"/>
            </a:xfrm>
            <a:custGeom>
              <a:avLst/>
              <a:gdLst/>
              <a:ahLst/>
              <a:cxnLst/>
              <a:rect l="l" t="t" r="r" b="b"/>
              <a:pathLst>
                <a:path w="225" h="338" extrusionOk="0">
                  <a:moveTo>
                    <a:pt x="225" y="0"/>
                  </a:moveTo>
                  <a:cubicBezTo>
                    <a:pt x="141" y="0"/>
                    <a:pt x="56" y="56"/>
                    <a:pt x="28" y="141"/>
                  </a:cubicBezTo>
                  <a:cubicBezTo>
                    <a:pt x="0" y="253"/>
                    <a:pt x="84" y="337"/>
                    <a:pt x="169" y="337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3"/>
            <p:cNvSpPr/>
            <p:nvPr/>
          </p:nvSpPr>
          <p:spPr>
            <a:xfrm>
              <a:off x="3109875" y="2195450"/>
              <a:ext cx="9125" cy="8625"/>
            </a:xfrm>
            <a:custGeom>
              <a:avLst/>
              <a:gdLst/>
              <a:ahLst/>
              <a:cxnLst/>
              <a:rect l="l" t="t" r="r" b="b"/>
              <a:pathLst>
                <a:path w="365" h="345" extrusionOk="0">
                  <a:moveTo>
                    <a:pt x="153" y="0"/>
                  </a:moveTo>
                  <a:cubicBezTo>
                    <a:pt x="85" y="0"/>
                    <a:pt x="23" y="55"/>
                    <a:pt x="0" y="148"/>
                  </a:cubicBezTo>
                  <a:cubicBezTo>
                    <a:pt x="0" y="232"/>
                    <a:pt x="56" y="316"/>
                    <a:pt x="140" y="344"/>
                  </a:cubicBezTo>
                  <a:cubicBezTo>
                    <a:pt x="225" y="344"/>
                    <a:pt x="309" y="288"/>
                    <a:pt x="337" y="204"/>
                  </a:cubicBezTo>
                  <a:cubicBezTo>
                    <a:pt x="365" y="92"/>
                    <a:pt x="281" y="8"/>
                    <a:pt x="197" y="8"/>
                  </a:cubicBezTo>
                  <a:cubicBezTo>
                    <a:pt x="182" y="3"/>
                    <a:pt x="168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3"/>
            <p:cNvSpPr/>
            <p:nvPr/>
          </p:nvSpPr>
          <p:spPr>
            <a:xfrm>
              <a:off x="3104250" y="2222850"/>
              <a:ext cx="9850" cy="8725"/>
            </a:xfrm>
            <a:custGeom>
              <a:avLst/>
              <a:gdLst/>
              <a:ahLst/>
              <a:cxnLst/>
              <a:rect l="l" t="t" r="r" b="b"/>
              <a:pathLst>
                <a:path w="394" h="349" extrusionOk="0">
                  <a:moveTo>
                    <a:pt x="190" y="1"/>
                  </a:moveTo>
                  <a:cubicBezTo>
                    <a:pt x="113" y="1"/>
                    <a:pt x="28" y="74"/>
                    <a:pt x="28" y="147"/>
                  </a:cubicBezTo>
                  <a:cubicBezTo>
                    <a:pt x="0" y="231"/>
                    <a:pt x="57" y="315"/>
                    <a:pt x="169" y="343"/>
                  </a:cubicBezTo>
                  <a:cubicBezTo>
                    <a:pt x="180" y="347"/>
                    <a:pt x="191" y="349"/>
                    <a:pt x="203" y="349"/>
                  </a:cubicBezTo>
                  <a:cubicBezTo>
                    <a:pt x="275" y="349"/>
                    <a:pt x="341" y="276"/>
                    <a:pt x="365" y="203"/>
                  </a:cubicBezTo>
                  <a:cubicBezTo>
                    <a:pt x="393" y="119"/>
                    <a:pt x="309" y="6"/>
                    <a:pt x="225" y="6"/>
                  </a:cubicBezTo>
                  <a:cubicBezTo>
                    <a:pt x="214" y="3"/>
                    <a:pt x="202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3"/>
            <p:cNvSpPr/>
            <p:nvPr/>
          </p:nvSpPr>
          <p:spPr>
            <a:xfrm>
              <a:off x="3098625" y="2250375"/>
              <a:ext cx="10550" cy="8625"/>
            </a:xfrm>
            <a:custGeom>
              <a:avLst/>
              <a:gdLst/>
              <a:ahLst/>
              <a:cxnLst/>
              <a:rect l="l" t="t" r="r" b="b"/>
              <a:pathLst>
                <a:path w="422" h="345" extrusionOk="0">
                  <a:moveTo>
                    <a:pt x="253" y="0"/>
                  </a:moveTo>
                  <a:cubicBezTo>
                    <a:pt x="141" y="0"/>
                    <a:pt x="57" y="56"/>
                    <a:pt x="29" y="141"/>
                  </a:cubicBezTo>
                  <a:cubicBezTo>
                    <a:pt x="1" y="253"/>
                    <a:pt x="85" y="337"/>
                    <a:pt x="169" y="337"/>
                  </a:cubicBezTo>
                  <a:cubicBezTo>
                    <a:pt x="189" y="342"/>
                    <a:pt x="207" y="344"/>
                    <a:pt x="224" y="344"/>
                  </a:cubicBezTo>
                  <a:cubicBezTo>
                    <a:pt x="309" y="344"/>
                    <a:pt x="371" y="290"/>
                    <a:pt x="394" y="197"/>
                  </a:cubicBezTo>
                  <a:cubicBezTo>
                    <a:pt x="422" y="113"/>
                    <a:pt x="338" y="28"/>
                    <a:pt x="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3"/>
            <p:cNvSpPr/>
            <p:nvPr/>
          </p:nvSpPr>
          <p:spPr>
            <a:xfrm>
              <a:off x="3116175" y="2238450"/>
              <a:ext cx="5650" cy="9150"/>
            </a:xfrm>
            <a:custGeom>
              <a:avLst/>
              <a:gdLst/>
              <a:ahLst/>
              <a:cxnLst/>
              <a:rect l="l" t="t" r="r" b="b"/>
              <a:pathLst>
                <a:path w="226" h="366" extrusionOk="0">
                  <a:moveTo>
                    <a:pt x="225" y="0"/>
                  </a:moveTo>
                  <a:cubicBezTo>
                    <a:pt x="113" y="0"/>
                    <a:pt x="29" y="56"/>
                    <a:pt x="29" y="140"/>
                  </a:cubicBezTo>
                  <a:cubicBezTo>
                    <a:pt x="1" y="253"/>
                    <a:pt x="57" y="337"/>
                    <a:pt x="169" y="365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3"/>
            <p:cNvSpPr/>
            <p:nvPr/>
          </p:nvSpPr>
          <p:spPr>
            <a:xfrm>
              <a:off x="3090900" y="2233525"/>
              <a:ext cx="6350" cy="8625"/>
            </a:xfrm>
            <a:custGeom>
              <a:avLst/>
              <a:gdLst/>
              <a:ahLst/>
              <a:cxnLst/>
              <a:rect l="l" t="t" r="r" b="b"/>
              <a:pathLst>
                <a:path w="254" h="345" extrusionOk="0">
                  <a:moveTo>
                    <a:pt x="85" y="1"/>
                  </a:moveTo>
                  <a:lnTo>
                    <a:pt x="1" y="337"/>
                  </a:lnTo>
                  <a:cubicBezTo>
                    <a:pt x="20" y="342"/>
                    <a:pt x="39" y="345"/>
                    <a:pt x="56" y="345"/>
                  </a:cubicBezTo>
                  <a:cubicBezTo>
                    <a:pt x="141" y="345"/>
                    <a:pt x="202" y="290"/>
                    <a:pt x="226" y="197"/>
                  </a:cubicBezTo>
                  <a:cubicBezTo>
                    <a:pt x="254" y="113"/>
                    <a:pt x="198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3"/>
            <p:cNvSpPr/>
            <p:nvPr/>
          </p:nvSpPr>
          <p:spPr>
            <a:xfrm>
              <a:off x="3097225" y="2206150"/>
              <a:ext cx="5650" cy="8625"/>
            </a:xfrm>
            <a:custGeom>
              <a:avLst/>
              <a:gdLst/>
              <a:ahLst/>
              <a:cxnLst/>
              <a:rect l="l" t="t" r="r" b="b"/>
              <a:pathLst>
                <a:path w="226" h="345" extrusionOk="0">
                  <a:moveTo>
                    <a:pt x="85" y="1"/>
                  </a:moveTo>
                  <a:lnTo>
                    <a:pt x="1" y="338"/>
                  </a:lnTo>
                  <a:cubicBezTo>
                    <a:pt x="15" y="342"/>
                    <a:pt x="30" y="345"/>
                    <a:pt x="46" y="345"/>
                  </a:cubicBezTo>
                  <a:cubicBezTo>
                    <a:pt x="120" y="345"/>
                    <a:pt x="197" y="290"/>
                    <a:pt x="197" y="197"/>
                  </a:cubicBezTo>
                  <a:cubicBezTo>
                    <a:pt x="225" y="113"/>
                    <a:pt x="169" y="29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3"/>
            <p:cNvSpPr/>
            <p:nvPr/>
          </p:nvSpPr>
          <p:spPr>
            <a:xfrm>
              <a:off x="3103550" y="2178775"/>
              <a:ext cx="4925" cy="8625"/>
            </a:xfrm>
            <a:custGeom>
              <a:avLst/>
              <a:gdLst/>
              <a:ahLst/>
              <a:cxnLst/>
              <a:rect l="l" t="t" r="r" b="b"/>
              <a:pathLst>
                <a:path w="197" h="345" extrusionOk="0">
                  <a:moveTo>
                    <a:pt x="56" y="1"/>
                  </a:moveTo>
                  <a:lnTo>
                    <a:pt x="0" y="338"/>
                  </a:lnTo>
                  <a:cubicBezTo>
                    <a:pt x="15" y="343"/>
                    <a:pt x="30" y="345"/>
                    <a:pt x="45" y="345"/>
                  </a:cubicBezTo>
                  <a:cubicBezTo>
                    <a:pt x="113" y="345"/>
                    <a:pt x="174" y="295"/>
                    <a:pt x="197" y="225"/>
                  </a:cubicBezTo>
                  <a:cubicBezTo>
                    <a:pt x="197" y="113"/>
                    <a:pt x="141" y="29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3"/>
            <p:cNvSpPr/>
            <p:nvPr/>
          </p:nvSpPr>
          <p:spPr>
            <a:xfrm>
              <a:off x="3139350" y="2171625"/>
              <a:ext cx="8450" cy="8575"/>
            </a:xfrm>
            <a:custGeom>
              <a:avLst/>
              <a:gdLst/>
              <a:ahLst/>
              <a:cxnLst/>
              <a:rect l="l" t="t" r="r" b="b"/>
              <a:pathLst>
                <a:path w="338" h="343" extrusionOk="0">
                  <a:moveTo>
                    <a:pt x="163" y="0"/>
                  </a:moveTo>
                  <a:cubicBezTo>
                    <a:pt x="91" y="0"/>
                    <a:pt x="28" y="73"/>
                    <a:pt x="28" y="146"/>
                  </a:cubicBezTo>
                  <a:cubicBezTo>
                    <a:pt x="0" y="259"/>
                    <a:pt x="84" y="343"/>
                    <a:pt x="169" y="343"/>
                  </a:cubicBezTo>
                  <a:cubicBezTo>
                    <a:pt x="253" y="343"/>
                    <a:pt x="309" y="287"/>
                    <a:pt x="337" y="174"/>
                  </a:cubicBezTo>
                  <a:cubicBezTo>
                    <a:pt x="337" y="90"/>
                    <a:pt x="281" y="6"/>
                    <a:pt x="197" y="6"/>
                  </a:cubicBezTo>
                  <a:cubicBezTo>
                    <a:pt x="185" y="2"/>
                    <a:pt x="174" y="0"/>
                    <a:pt x="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3"/>
            <p:cNvSpPr/>
            <p:nvPr/>
          </p:nvSpPr>
          <p:spPr>
            <a:xfrm>
              <a:off x="3150575" y="2186500"/>
              <a:ext cx="4925" cy="9150"/>
            </a:xfrm>
            <a:custGeom>
              <a:avLst/>
              <a:gdLst/>
              <a:ahLst/>
              <a:cxnLst/>
              <a:rect l="l" t="t" r="r" b="b"/>
              <a:pathLst>
                <a:path w="197" h="366" extrusionOk="0">
                  <a:moveTo>
                    <a:pt x="197" y="1"/>
                  </a:moveTo>
                  <a:cubicBezTo>
                    <a:pt x="113" y="1"/>
                    <a:pt x="28" y="85"/>
                    <a:pt x="28" y="169"/>
                  </a:cubicBezTo>
                  <a:cubicBezTo>
                    <a:pt x="0" y="253"/>
                    <a:pt x="85" y="337"/>
                    <a:pt x="169" y="366"/>
                  </a:cubicBezTo>
                  <a:lnTo>
                    <a:pt x="1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3"/>
            <p:cNvSpPr/>
            <p:nvPr/>
          </p:nvSpPr>
          <p:spPr>
            <a:xfrm>
              <a:off x="3148475" y="2214450"/>
              <a:ext cx="4225" cy="8575"/>
            </a:xfrm>
            <a:custGeom>
              <a:avLst/>
              <a:gdLst/>
              <a:ahLst/>
              <a:cxnLst/>
              <a:rect l="l" t="t" r="r" b="b"/>
              <a:pathLst>
                <a:path w="169" h="343" extrusionOk="0">
                  <a:moveTo>
                    <a:pt x="135" y="0"/>
                  </a:moveTo>
                  <a:cubicBezTo>
                    <a:pt x="63" y="0"/>
                    <a:pt x="0" y="73"/>
                    <a:pt x="0" y="146"/>
                  </a:cubicBezTo>
                  <a:cubicBezTo>
                    <a:pt x="0" y="258"/>
                    <a:pt x="56" y="342"/>
                    <a:pt x="140" y="342"/>
                  </a:cubicBezTo>
                  <a:lnTo>
                    <a:pt x="169" y="6"/>
                  </a:lnTo>
                  <a:cubicBezTo>
                    <a:pt x="157" y="2"/>
                    <a:pt x="146" y="0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3"/>
            <p:cNvSpPr/>
            <p:nvPr/>
          </p:nvSpPr>
          <p:spPr>
            <a:xfrm>
              <a:off x="3135825" y="219912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97" y="1"/>
                  </a:moveTo>
                  <a:cubicBezTo>
                    <a:pt x="113" y="1"/>
                    <a:pt x="29" y="57"/>
                    <a:pt x="29" y="169"/>
                  </a:cubicBezTo>
                  <a:cubicBezTo>
                    <a:pt x="1" y="254"/>
                    <a:pt x="85" y="338"/>
                    <a:pt x="169" y="366"/>
                  </a:cubicBezTo>
                  <a:cubicBezTo>
                    <a:pt x="253" y="366"/>
                    <a:pt x="338" y="282"/>
                    <a:pt x="338" y="197"/>
                  </a:cubicBezTo>
                  <a:cubicBezTo>
                    <a:pt x="366" y="113"/>
                    <a:pt x="310" y="29"/>
                    <a:pt x="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3"/>
            <p:cNvSpPr/>
            <p:nvPr/>
          </p:nvSpPr>
          <p:spPr>
            <a:xfrm>
              <a:off x="3132325" y="2227200"/>
              <a:ext cx="9150" cy="8600"/>
            </a:xfrm>
            <a:custGeom>
              <a:avLst/>
              <a:gdLst/>
              <a:ahLst/>
              <a:cxnLst/>
              <a:rect l="l" t="t" r="r" b="b"/>
              <a:pathLst>
                <a:path w="366" h="344" extrusionOk="0">
                  <a:moveTo>
                    <a:pt x="225" y="1"/>
                  </a:moveTo>
                  <a:cubicBezTo>
                    <a:pt x="113" y="1"/>
                    <a:pt x="28" y="57"/>
                    <a:pt x="28" y="141"/>
                  </a:cubicBezTo>
                  <a:cubicBezTo>
                    <a:pt x="0" y="254"/>
                    <a:pt x="85" y="338"/>
                    <a:pt x="169" y="338"/>
                  </a:cubicBezTo>
                  <a:cubicBezTo>
                    <a:pt x="184" y="342"/>
                    <a:pt x="198" y="343"/>
                    <a:pt x="212" y="343"/>
                  </a:cubicBezTo>
                  <a:cubicBezTo>
                    <a:pt x="302" y="343"/>
                    <a:pt x="365" y="270"/>
                    <a:pt x="365" y="197"/>
                  </a:cubicBezTo>
                  <a:cubicBezTo>
                    <a:pt x="365" y="85"/>
                    <a:pt x="309" y="1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3"/>
            <p:cNvSpPr/>
            <p:nvPr/>
          </p:nvSpPr>
          <p:spPr>
            <a:xfrm>
              <a:off x="3128825" y="2255150"/>
              <a:ext cx="9850" cy="8575"/>
            </a:xfrm>
            <a:custGeom>
              <a:avLst/>
              <a:gdLst/>
              <a:ahLst/>
              <a:cxnLst/>
              <a:rect l="l" t="t" r="r" b="b"/>
              <a:pathLst>
                <a:path w="394" h="343" extrusionOk="0">
                  <a:moveTo>
                    <a:pt x="181" y="0"/>
                  </a:moveTo>
                  <a:cubicBezTo>
                    <a:pt x="91" y="0"/>
                    <a:pt x="28" y="73"/>
                    <a:pt x="28" y="146"/>
                  </a:cubicBezTo>
                  <a:cubicBezTo>
                    <a:pt x="0" y="259"/>
                    <a:pt x="84" y="343"/>
                    <a:pt x="168" y="343"/>
                  </a:cubicBezTo>
                  <a:cubicBezTo>
                    <a:pt x="281" y="343"/>
                    <a:pt x="365" y="287"/>
                    <a:pt x="393" y="174"/>
                  </a:cubicBezTo>
                  <a:cubicBezTo>
                    <a:pt x="393" y="90"/>
                    <a:pt x="337" y="6"/>
                    <a:pt x="225" y="6"/>
                  </a:cubicBezTo>
                  <a:cubicBezTo>
                    <a:pt x="210" y="2"/>
                    <a:pt x="195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3"/>
            <p:cNvSpPr/>
            <p:nvPr/>
          </p:nvSpPr>
          <p:spPr>
            <a:xfrm>
              <a:off x="3145650" y="2241950"/>
              <a:ext cx="4950" cy="8450"/>
            </a:xfrm>
            <a:custGeom>
              <a:avLst/>
              <a:gdLst/>
              <a:ahLst/>
              <a:cxnLst/>
              <a:rect l="l" t="t" r="r" b="b"/>
              <a:pathLst>
                <a:path w="198" h="338" extrusionOk="0">
                  <a:moveTo>
                    <a:pt x="197" y="0"/>
                  </a:moveTo>
                  <a:cubicBezTo>
                    <a:pt x="113" y="0"/>
                    <a:pt x="1" y="57"/>
                    <a:pt x="1" y="169"/>
                  </a:cubicBezTo>
                  <a:cubicBezTo>
                    <a:pt x="1" y="253"/>
                    <a:pt x="57" y="337"/>
                    <a:pt x="169" y="337"/>
                  </a:cubicBezTo>
                  <a:lnTo>
                    <a:pt x="1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3"/>
            <p:cNvSpPr/>
            <p:nvPr/>
          </p:nvSpPr>
          <p:spPr>
            <a:xfrm>
              <a:off x="3120400" y="2238450"/>
              <a:ext cx="5625" cy="9150"/>
            </a:xfrm>
            <a:custGeom>
              <a:avLst/>
              <a:gdLst/>
              <a:ahLst/>
              <a:cxnLst/>
              <a:rect l="l" t="t" r="r" b="b"/>
              <a:pathLst>
                <a:path w="225" h="366" extrusionOk="0">
                  <a:moveTo>
                    <a:pt x="56" y="0"/>
                  </a:moveTo>
                  <a:lnTo>
                    <a:pt x="0" y="365"/>
                  </a:lnTo>
                  <a:cubicBezTo>
                    <a:pt x="112" y="365"/>
                    <a:pt x="197" y="309"/>
                    <a:pt x="197" y="197"/>
                  </a:cubicBezTo>
                  <a:cubicBezTo>
                    <a:pt x="225" y="112"/>
                    <a:pt x="141" y="28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3"/>
            <p:cNvSpPr/>
            <p:nvPr/>
          </p:nvSpPr>
          <p:spPr>
            <a:xfrm>
              <a:off x="3124600" y="2211075"/>
              <a:ext cx="4950" cy="8625"/>
            </a:xfrm>
            <a:custGeom>
              <a:avLst/>
              <a:gdLst/>
              <a:ahLst/>
              <a:cxnLst/>
              <a:rect l="l" t="t" r="r" b="b"/>
              <a:pathLst>
                <a:path w="198" h="345" extrusionOk="0">
                  <a:moveTo>
                    <a:pt x="57" y="0"/>
                  </a:moveTo>
                  <a:lnTo>
                    <a:pt x="1" y="337"/>
                  </a:lnTo>
                  <a:cubicBezTo>
                    <a:pt x="15" y="342"/>
                    <a:pt x="29" y="344"/>
                    <a:pt x="44" y="344"/>
                  </a:cubicBezTo>
                  <a:cubicBezTo>
                    <a:pt x="112" y="344"/>
                    <a:pt x="174" y="290"/>
                    <a:pt x="197" y="197"/>
                  </a:cubicBezTo>
                  <a:cubicBezTo>
                    <a:pt x="197" y="112"/>
                    <a:pt x="141" y="28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3"/>
            <p:cNvSpPr/>
            <p:nvPr/>
          </p:nvSpPr>
          <p:spPr>
            <a:xfrm>
              <a:off x="3128825" y="2183700"/>
              <a:ext cx="4925" cy="8575"/>
            </a:xfrm>
            <a:custGeom>
              <a:avLst/>
              <a:gdLst/>
              <a:ahLst/>
              <a:cxnLst/>
              <a:rect l="l" t="t" r="r" b="b"/>
              <a:pathLst>
                <a:path w="197" h="343" extrusionOk="0">
                  <a:moveTo>
                    <a:pt x="56" y="0"/>
                  </a:moveTo>
                  <a:lnTo>
                    <a:pt x="0" y="337"/>
                  </a:lnTo>
                  <a:cubicBezTo>
                    <a:pt x="11" y="341"/>
                    <a:pt x="23" y="343"/>
                    <a:pt x="34" y="343"/>
                  </a:cubicBezTo>
                  <a:cubicBezTo>
                    <a:pt x="105" y="343"/>
                    <a:pt x="168" y="270"/>
                    <a:pt x="168" y="197"/>
                  </a:cubicBezTo>
                  <a:cubicBezTo>
                    <a:pt x="197" y="113"/>
                    <a:pt x="140" y="28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3"/>
            <p:cNvSpPr/>
            <p:nvPr/>
          </p:nvSpPr>
          <p:spPr>
            <a:xfrm>
              <a:off x="3164600" y="2173875"/>
              <a:ext cx="7750" cy="8450"/>
            </a:xfrm>
            <a:custGeom>
              <a:avLst/>
              <a:gdLst/>
              <a:ahLst/>
              <a:cxnLst/>
              <a:rect l="l" t="t" r="r" b="b"/>
              <a:pathLst>
                <a:path w="310" h="338" extrusionOk="0">
                  <a:moveTo>
                    <a:pt x="169" y="0"/>
                  </a:moveTo>
                  <a:cubicBezTo>
                    <a:pt x="85" y="0"/>
                    <a:pt x="1" y="56"/>
                    <a:pt x="1" y="141"/>
                  </a:cubicBezTo>
                  <a:cubicBezTo>
                    <a:pt x="1" y="253"/>
                    <a:pt x="57" y="337"/>
                    <a:pt x="141" y="337"/>
                  </a:cubicBezTo>
                  <a:cubicBezTo>
                    <a:pt x="225" y="337"/>
                    <a:pt x="310" y="253"/>
                    <a:pt x="310" y="169"/>
                  </a:cubicBezTo>
                  <a:cubicBezTo>
                    <a:pt x="310" y="84"/>
                    <a:pt x="254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3"/>
            <p:cNvSpPr/>
            <p:nvPr/>
          </p:nvSpPr>
          <p:spPr>
            <a:xfrm>
              <a:off x="3176550" y="2187900"/>
              <a:ext cx="4225" cy="9150"/>
            </a:xfrm>
            <a:custGeom>
              <a:avLst/>
              <a:gdLst/>
              <a:ahLst/>
              <a:cxnLst/>
              <a:rect l="l" t="t" r="r" b="b"/>
              <a:pathLst>
                <a:path w="169" h="366" extrusionOk="0">
                  <a:moveTo>
                    <a:pt x="169" y="1"/>
                  </a:moveTo>
                  <a:cubicBezTo>
                    <a:pt x="84" y="1"/>
                    <a:pt x="0" y="85"/>
                    <a:pt x="0" y="169"/>
                  </a:cubicBezTo>
                  <a:cubicBezTo>
                    <a:pt x="0" y="281"/>
                    <a:pt x="56" y="338"/>
                    <a:pt x="169" y="36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3"/>
            <p:cNvSpPr/>
            <p:nvPr/>
          </p:nvSpPr>
          <p:spPr>
            <a:xfrm>
              <a:off x="3175850" y="2215975"/>
              <a:ext cx="4225" cy="8450"/>
            </a:xfrm>
            <a:custGeom>
              <a:avLst/>
              <a:gdLst/>
              <a:ahLst/>
              <a:cxnLst/>
              <a:rect l="l" t="t" r="r" b="b"/>
              <a:pathLst>
                <a:path w="169" h="338" extrusionOk="0">
                  <a:moveTo>
                    <a:pt x="168" y="1"/>
                  </a:moveTo>
                  <a:cubicBezTo>
                    <a:pt x="84" y="1"/>
                    <a:pt x="0" y="57"/>
                    <a:pt x="0" y="169"/>
                  </a:cubicBezTo>
                  <a:cubicBezTo>
                    <a:pt x="0" y="253"/>
                    <a:pt x="84" y="338"/>
                    <a:pt x="168" y="338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3"/>
            <p:cNvSpPr/>
            <p:nvPr/>
          </p:nvSpPr>
          <p:spPr>
            <a:xfrm>
              <a:off x="3162500" y="2201950"/>
              <a:ext cx="8450" cy="8450"/>
            </a:xfrm>
            <a:custGeom>
              <a:avLst/>
              <a:gdLst/>
              <a:ahLst/>
              <a:cxnLst/>
              <a:rect l="l" t="t" r="r" b="b"/>
              <a:pathLst>
                <a:path w="338" h="338" extrusionOk="0">
                  <a:moveTo>
                    <a:pt x="197" y="0"/>
                  </a:moveTo>
                  <a:cubicBezTo>
                    <a:pt x="113" y="0"/>
                    <a:pt x="29" y="56"/>
                    <a:pt x="29" y="141"/>
                  </a:cubicBezTo>
                  <a:cubicBezTo>
                    <a:pt x="1" y="253"/>
                    <a:pt x="85" y="337"/>
                    <a:pt x="169" y="337"/>
                  </a:cubicBezTo>
                  <a:cubicBezTo>
                    <a:pt x="253" y="337"/>
                    <a:pt x="338" y="253"/>
                    <a:pt x="338" y="169"/>
                  </a:cubicBezTo>
                  <a:cubicBezTo>
                    <a:pt x="338" y="56"/>
                    <a:pt x="281" y="0"/>
                    <a:pt x="1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3"/>
            <p:cNvSpPr/>
            <p:nvPr/>
          </p:nvSpPr>
          <p:spPr>
            <a:xfrm>
              <a:off x="3161100" y="2230025"/>
              <a:ext cx="9150" cy="8450"/>
            </a:xfrm>
            <a:custGeom>
              <a:avLst/>
              <a:gdLst/>
              <a:ahLst/>
              <a:cxnLst/>
              <a:rect l="l" t="t" r="r" b="b"/>
              <a:pathLst>
                <a:path w="366" h="338" extrusionOk="0">
                  <a:moveTo>
                    <a:pt x="197" y="0"/>
                  </a:moveTo>
                  <a:cubicBezTo>
                    <a:pt x="85" y="0"/>
                    <a:pt x="0" y="56"/>
                    <a:pt x="0" y="141"/>
                  </a:cubicBezTo>
                  <a:cubicBezTo>
                    <a:pt x="0" y="253"/>
                    <a:pt x="57" y="337"/>
                    <a:pt x="169" y="337"/>
                  </a:cubicBezTo>
                  <a:cubicBezTo>
                    <a:pt x="253" y="337"/>
                    <a:pt x="337" y="253"/>
                    <a:pt x="365" y="169"/>
                  </a:cubicBezTo>
                  <a:cubicBezTo>
                    <a:pt x="365" y="56"/>
                    <a:pt x="281" y="0"/>
                    <a:pt x="1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3"/>
            <p:cNvSpPr/>
            <p:nvPr/>
          </p:nvSpPr>
          <p:spPr>
            <a:xfrm>
              <a:off x="3159000" y="2257400"/>
              <a:ext cx="9850" cy="9150"/>
            </a:xfrm>
            <a:custGeom>
              <a:avLst/>
              <a:gdLst/>
              <a:ahLst/>
              <a:cxnLst/>
              <a:rect l="l" t="t" r="r" b="b"/>
              <a:pathLst>
                <a:path w="394" h="366" extrusionOk="0">
                  <a:moveTo>
                    <a:pt x="225" y="0"/>
                  </a:moveTo>
                  <a:cubicBezTo>
                    <a:pt x="113" y="0"/>
                    <a:pt x="28" y="84"/>
                    <a:pt x="28" y="169"/>
                  </a:cubicBezTo>
                  <a:cubicBezTo>
                    <a:pt x="0" y="253"/>
                    <a:pt x="84" y="365"/>
                    <a:pt x="197" y="365"/>
                  </a:cubicBezTo>
                  <a:cubicBezTo>
                    <a:pt x="309" y="365"/>
                    <a:pt x="393" y="281"/>
                    <a:pt x="393" y="197"/>
                  </a:cubicBezTo>
                  <a:cubicBezTo>
                    <a:pt x="393" y="84"/>
                    <a:pt x="309" y="28"/>
                    <a:pt x="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3"/>
            <p:cNvSpPr/>
            <p:nvPr/>
          </p:nvSpPr>
          <p:spPr>
            <a:xfrm>
              <a:off x="3175125" y="2243350"/>
              <a:ext cx="4250" cy="9150"/>
            </a:xfrm>
            <a:custGeom>
              <a:avLst/>
              <a:gdLst/>
              <a:ahLst/>
              <a:cxnLst/>
              <a:rect l="l" t="t" r="r" b="b"/>
              <a:pathLst>
                <a:path w="170" h="366" extrusionOk="0">
                  <a:moveTo>
                    <a:pt x="169" y="1"/>
                  </a:moveTo>
                  <a:cubicBezTo>
                    <a:pt x="85" y="1"/>
                    <a:pt x="1" y="85"/>
                    <a:pt x="1" y="169"/>
                  </a:cubicBezTo>
                  <a:cubicBezTo>
                    <a:pt x="1" y="281"/>
                    <a:pt x="85" y="366"/>
                    <a:pt x="169" y="36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3"/>
            <p:cNvSpPr/>
            <p:nvPr/>
          </p:nvSpPr>
          <p:spPr>
            <a:xfrm>
              <a:off x="3149875" y="2241950"/>
              <a:ext cx="4925" cy="8575"/>
            </a:xfrm>
            <a:custGeom>
              <a:avLst/>
              <a:gdLst/>
              <a:ahLst/>
              <a:cxnLst/>
              <a:rect l="l" t="t" r="r" b="b"/>
              <a:pathLst>
                <a:path w="197" h="343" extrusionOk="0">
                  <a:moveTo>
                    <a:pt x="28" y="0"/>
                  </a:moveTo>
                  <a:lnTo>
                    <a:pt x="0" y="337"/>
                  </a:lnTo>
                  <a:cubicBezTo>
                    <a:pt x="15" y="341"/>
                    <a:pt x="30" y="343"/>
                    <a:pt x="44" y="343"/>
                  </a:cubicBezTo>
                  <a:cubicBezTo>
                    <a:pt x="134" y="343"/>
                    <a:pt x="197" y="270"/>
                    <a:pt x="197" y="197"/>
                  </a:cubicBezTo>
                  <a:cubicBezTo>
                    <a:pt x="197" y="113"/>
                    <a:pt x="141" y="29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3"/>
            <p:cNvSpPr/>
            <p:nvPr/>
          </p:nvSpPr>
          <p:spPr>
            <a:xfrm>
              <a:off x="3151975" y="2214575"/>
              <a:ext cx="4950" cy="8450"/>
            </a:xfrm>
            <a:custGeom>
              <a:avLst/>
              <a:gdLst/>
              <a:ahLst/>
              <a:cxnLst/>
              <a:rect l="l" t="t" r="r" b="b"/>
              <a:pathLst>
                <a:path w="198" h="338" extrusionOk="0">
                  <a:moveTo>
                    <a:pt x="29" y="1"/>
                  </a:moveTo>
                  <a:lnTo>
                    <a:pt x="0" y="337"/>
                  </a:lnTo>
                  <a:cubicBezTo>
                    <a:pt x="113" y="337"/>
                    <a:pt x="197" y="281"/>
                    <a:pt x="197" y="169"/>
                  </a:cubicBezTo>
                  <a:cubicBezTo>
                    <a:pt x="197" y="85"/>
                    <a:pt x="141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3"/>
            <p:cNvSpPr/>
            <p:nvPr/>
          </p:nvSpPr>
          <p:spPr>
            <a:xfrm>
              <a:off x="3154775" y="2186500"/>
              <a:ext cx="4250" cy="9150"/>
            </a:xfrm>
            <a:custGeom>
              <a:avLst/>
              <a:gdLst/>
              <a:ahLst/>
              <a:cxnLst/>
              <a:rect l="l" t="t" r="r" b="b"/>
              <a:pathLst>
                <a:path w="170" h="366" extrusionOk="0">
                  <a:moveTo>
                    <a:pt x="29" y="1"/>
                  </a:moveTo>
                  <a:lnTo>
                    <a:pt x="1" y="366"/>
                  </a:lnTo>
                  <a:cubicBezTo>
                    <a:pt x="85" y="366"/>
                    <a:pt x="169" y="281"/>
                    <a:pt x="169" y="197"/>
                  </a:cubicBezTo>
                  <a:cubicBezTo>
                    <a:pt x="169" y="113"/>
                    <a:pt x="113" y="29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3"/>
            <p:cNvSpPr/>
            <p:nvPr/>
          </p:nvSpPr>
          <p:spPr>
            <a:xfrm>
              <a:off x="3189175" y="2173875"/>
              <a:ext cx="7750" cy="9150"/>
            </a:xfrm>
            <a:custGeom>
              <a:avLst/>
              <a:gdLst/>
              <a:ahLst/>
              <a:cxnLst/>
              <a:rect l="l" t="t" r="r" b="b"/>
              <a:pathLst>
                <a:path w="310" h="366" extrusionOk="0">
                  <a:moveTo>
                    <a:pt x="169" y="0"/>
                  </a:moveTo>
                  <a:cubicBezTo>
                    <a:pt x="85" y="0"/>
                    <a:pt x="0" y="84"/>
                    <a:pt x="0" y="169"/>
                  </a:cubicBezTo>
                  <a:cubicBezTo>
                    <a:pt x="0" y="281"/>
                    <a:pt x="85" y="365"/>
                    <a:pt x="169" y="365"/>
                  </a:cubicBezTo>
                  <a:cubicBezTo>
                    <a:pt x="253" y="365"/>
                    <a:pt x="309" y="281"/>
                    <a:pt x="309" y="169"/>
                  </a:cubicBezTo>
                  <a:cubicBezTo>
                    <a:pt x="309" y="84"/>
                    <a:pt x="253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3"/>
            <p:cNvSpPr/>
            <p:nvPr/>
          </p:nvSpPr>
          <p:spPr>
            <a:xfrm>
              <a:off x="3202500" y="2187900"/>
              <a:ext cx="4250" cy="8450"/>
            </a:xfrm>
            <a:custGeom>
              <a:avLst/>
              <a:gdLst/>
              <a:ahLst/>
              <a:cxnLst/>
              <a:rect l="l" t="t" r="r" b="b"/>
              <a:pathLst>
                <a:path w="170" h="338" extrusionOk="0">
                  <a:moveTo>
                    <a:pt x="141" y="1"/>
                  </a:moveTo>
                  <a:cubicBezTo>
                    <a:pt x="57" y="1"/>
                    <a:pt x="1" y="85"/>
                    <a:pt x="1" y="169"/>
                  </a:cubicBezTo>
                  <a:cubicBezTo>
                    <a:pt x="1" y="281"/>
                    <a:pt x="85" y="338"/>
                    <a:pt x="169" y="338"/>
                  </a:cubicBezTo>
                  <a:lnTo>
                    <a:pt x="1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3"/>
            <p:cNvSpPr/>
            <p:nvPr/>
          </p:nvSpPr>
          <p:spPr>
            <a:xfrm>
              <a:off x="3203200" y="2215275"/>
              <a:ext cx="4250" cy="9150"/>
            </a:xfrm>
            <a:custGeom>
              <a:avLst/>
              <a:gdLst/>
              <a:ahLst/>
              <a:cxnLst/>
              <a:rect l="l" t="t" r="r" b="b"/>
              <a:pathLst>
                <a:path w="170" h="366" extrusionOk="0">
                  <a:moveTo>
                    <a:pt x="169" y="1"/>
                  </a:moveTo>
                  <a:cubicBezTo>
                    <a:pt x="85" y="1"/>
                    <a:pt x="1" y="85"/>
                    <a:pt x="1" y="197"/>
                  </a:cubicBezTo>
                  <a:cubicBezTo>
                    <a:pt x="1" y="281"/>
                    <a:pt x="85" y="366"/>
                    <a:pt x="169" y="36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3"/>
            <p:cNvSpPr/>
            <p:nvPr/>
          </p:nvSpPr>
          <p:spPr>
            <a:xfrm>
              <a:off x="3189175" y="2201950"/>
              <a:ext cx="8450" cy="9150"/>
            </a:xfrm>
            <a:custGeom>
              <a:avLst/>
              <a:gdLst/>
              <a:ahLst/>
              <a:cxnLst/>
              <a:rect l="l" t="t" r="r" b="b"/>
              <a:pathLst>
                <a:path w="338" h="366" extrusionOk="0">
                  <a:moveTo>
                    <a:pt x="169" y="0"/>
                  </a:moveTo>
                  <a:cubicBezTo>
                    <a:pt x="85" y="0"/>
                    <a:pt x="0" y="84"/>
                    <a:pt x="0" y="169"/>
                  </a:cubicBezTo>
                  <a:cubicBezTo>
                    <a:pt x="0" y="281"/>
                    <a:pt x="85" y="365"/>
                    <a:pt x="169" y="365"/>
                  </a:cubicBezTo>
                  <a:cubicBezTo>
                    <a:pt x="281" y="365"/>
                    <a:pt x="337" y="281"/>
                    <a:pt x="337" y="169"/>
                  </a:cubicBezTo>
                  <a:cubicBezTo>
                    <a:pt x="337" y="84"/>
                    <a:pt x="253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3"/>
            <p:cNvSpPr/>
            <p:nvPr/>
          </p:nvSpPr>
          <p:spPr>
            <a:xfrm>
              <a:off x="3189875" y="2230025"/>
              <a:ext cx="8450" cy="9150"/>
            </a:xfrm>
            <a:custGeom>
              <a:avLst/>
              <a:gdLst/>
              <a:ahLst/>
              <a:cxnLst/>
              <a:rect l="l" t="t" r="r" b="b"/>
              <a:pathLst>
                <a:path w="338" h="366" extrusionOk="0">
                  <a:moveTo>
                    <a:pt x="169" y="0"/>
                  </a:moveTo>
                  <a:cubicBezTo>
                    <a:pt x="57" y="0"/>
                    <a:pt x="1" y="84"/>
                    <a:pt x="1" y="169"/>
                  </a:cubicBezTo>
                  <a:cubicBezTo>
                    <a:pt x="1" y="281"/>
                    <a:pt x="57" y="365"/>
                    <a:pt x="169" y="365"/>
                  </a:cubicBezTo>
                  <a:cubicBezTo>
                    <a:pt x="253" y="365"/>
                    <a:pt x="337" y="281"/>
                    <a:pt x="337" y="169"/>
                  </a:cubicBezTo>
                  <a:cubicBezTo>
                    <a:pt x="337" y="84"/>
                    <a:pt x="253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3"/>
            <p:cNvSpPr/>
            <p:nvPr/>
          </p:nvSpPr>
          <p:spPr>
            <a:xfrm>
              <a:off x="3189875" y="22581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69" y="0"/>
                  </a:moveTo>
                  <a:cubicBezTo>
                    <a:pt x="85" y="0"/>
                    <a:pt x="1" y="84"/>
                    <a:pt x="1" y="169"/>
                  </a:cubicBezTo>
                  <a:cubicBezTo>
                    <a:pt x="1" y="281"/>
                    <a:pt x="85" y="365"/>
                    <a:pt x="169" y="365"/>
                  </a:cubicBezTo>
                  <a:cubicBezTo>
                    <a:pt x="281" y="337"/>
                    <a:pt x="365" y="281"/>
                    <a:pt x="365" y="169"/>
                  </a:cubicBezTo>
                  <a:cubicBezTo>
                    <a:pt x="365" y="84"/>
                    <a:pt x="281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3"/>
            <p:cNvSpPr/>
            <p:nvPr/>
          </p:nvSpPr>
          <p:spPr>
            <a:xfrm>
              <a:off x="3203925" y="2243350"/>
              <a:ext cx="4925" cy="8450"/>
            </a:xfrm>
            <a:custGeom>
              <a:avLst/>
              <a:gdLst/>
              <a:ahLst/>
              <a:cxnLst/>
              <a:rect l="l" t="t" r="r" b="b"/>
              <a:pathLst>
                <a:path w="197" h="338" extrusionOk="0">
                  <a:moveTo>
                    <a:pt x="197" y="1"/>
                  </a:moveTo>
                  <a:cubicBezTo>
                    <a:pt x="84" y="1"/>
                    <a:pt x="0" y="85"/>
                    <a:pt x="28" y="169"/>
                  </a:cubicBezTo>
                  <a:cubicBezTo>
                    <a:pt x="28" y="281"/>
                    <a:pt x="112" y="337"/>
                    <a:pt x="197" y="337"/>
                  </a:cubicBezTo>
                  <a:lnTo>
                    <a:pt x="1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3"/>
            <p:cNvSpPr/>
            <p:nvPr/>
          </p:nvSpPr>
          <p:spPr>
            <a:xfrm>
              <a:off x="3179350" y="2243350"/>
              <a:ext cx="4925" cy="9150"/>
            </a:xfrm>
            <a:custGeom>
              <a:avLst/>
              <a:gdLst/>
              <a:ahLst/>
              <a:cxnLst/>
              <a:rect l="l" t="t" r="r" b="b"/>
              <a:pathLst>
                <a:path w="197" h="366" extrusionOk="0">
                  <a:moveTo>
                    <a:pt x="0" y="1"/>
                  </a:moveTo>
                  <a:lnTo>
                    <a:pt x="0" y="366"/>
                  </a:lnTo>
                  <a:cubicBezTo>
                    <a:pt x="113" y="366"/>
                    <a:pt x="197" y="281"/>
                    <a:pt x="197" y="197"/>
                  </a:cubicBezTo>
                  <a:cubicBezTo>
                    <a:pt x="197" y="85"/>
                    <a:pt x="113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3"/>
            <p:cNvSpPr/>
            <p:nvPr/>
          </p:nvSpPr>
          <p:spPr>
            <a:xfrm>
              <a:off x="3180050" y="2215975"/>
              <a:ext cx="4225" cy="8450"/>
            </a:xfrm>
            <a:custGeom>
              <a:avLst/>
              <a:gdLst/>
              <a:ahLst/>
              <a:cxnLst/>
              <a:rect l="l" t="t" r="r" b="b"/>
              <a:pathLst>
                <a:path w="169" h="338" extrusionOk="0">
                  <a:moveTo>
                    <a:pt x="0" y="1"/>
                  </a:moveTo>
                  <a:lnTo>
                    <a:pt x="0" y="338"/>
                  </a:lnTo>
                  <a:cubicBezTo>
                    <a:pt x="85" y="338"/>
                    <a:pt x="169" y="253"/>
                    <a:pt x="169" y="169"/>
                  </a:cubicBezTo>
                  <a:cubicBezTo>
                    <a:pt x="169" y="85"/>
                    <a:pt x="85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3"/>
            <p:cNvSpPr/>
            <p:nvPr/>
          </p:nvSpPr>
          <p:spPr>
            <a:xfrm>
              <a:off x="3180750" y="2187900"/>
              <a:ext cx="3525" cy="9150"/>
            </a:xfrm>
            <a:custGeom>
              <a:avLst/>
              <a:gdLst/>
              <a:ahLst/>
              <a:cxnLst/>
              <a:rect l="l" t="t" r="r" b="b"/>
              <a:pathLst>
                <a:path w="141" h="366" extrusionOk="0">
                  <a:moveTo>
                    <a:pt x="1" y="1"/>
                  </a:moveTo>
                  <a:lnTo>
                    <a:pt x="1" y="366"/>
                  </a:lnTo>
                  <a:cubicBezTo>
                    <a:pt x="85" y="366"/>
                    <a:pt x="141" y="281"/>
                    <a:pt x="141" y="169"/>
                  </a:cubicBezTo>
                  <a:cubicBezTo>
                    <a:pt x="141" y="85"/>
                    <a:pt x="85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3"/>
            <p:cNvSpPr/>
            <p:nvPr/>
          </p:nvSpPr>
          <p:spPr>
            <a:xfrm>
              <a:off x="3213750" y="2173175"/>
              <a:ext cx="8425" cy="8450"/>
            </a:xfrm>
            <a:custGeom>
              <a:avLst/>
              <a:gdLst/>
              <a:ahLst/>
              <a:cxnLst/>
              <a:rect l="l" t="t" r="r" b="b"/>
              <a:pathLst>
                <a:path w="337" h="338" extrusionOk="0">
                  <a:moveTo>
                    <a:pt x="169" y="0"/>
                  </a:moveTo>
                  <a:cubicBezTo>
                    <a:pt x="84" y="0"/>
                    <a:pt x="0" y="84"/>
                    <a:pt x="28" y="169"/>
                  </a:cubicBezTo>
                  <a:cubicBezTo>
                    <a:pt x="28" y="281"/>
                    <a:pt x="84" y="337"/>
                    <a:pt x="197" y="337"/>
                  </a:cubicBezTo>
                  <a:cubicBezTo>
                    <a:pt x="281" y="337"/>
                    <a:pt x="337" y="253"/>
                    <a:pt x="309" y="140"/>
                  </a:cubicBezTo>
                  <a:cubicBezTo>
                    <a:pt x="309" y="56"/>
                    <a:pt x="253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3"/>
            <p:cNvSpPr/>
            <p:nvPr/>
          </p:nvSpPr>
          <p:spPr>
            <a:xfrm>
              <a:off x="3227775" y="2185800"/>
              <a:ext cx="4950" cy="8450"/>
            </a:xfrm>
            <a:custGeom>
              <a:avLst/>
              <a:gdLst/>
              <a:ahLst/>
              <a:cxnLst/>
              <a:rect l="l" t="t" r="r" b="b"/>
              <a:pathLst>
                <a:path w="198" h="338" extrusionOk="0">
                  <a:moveTo>
                    <a:pt x="141" y="0"/>
                  </a:moveTo>
                  <a:cubicBezTo>
                    <a:pt x="57" y="0"/>
                    <a:pt x="1" y="85"/>
                    <a:pt x="1" y="197"/>
                  </a:cubicBezTo>
                  <a:cubicBezTo>
                    <a:pt x="29" y="281"/>
                    <a:pt x="85" y="337"/>
                    <a:pt x="197" y="337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3"/>
            <p:cNvSpPr/>
            <p:nvPr/>
          </p:nvSpPr>
          <p:spPr>
            <a:xfrm>
              <a:off x="3230575" y="2213175"/>
              <a:ext cx="4950" cy="8575"/>
            </a:xfrm>
            <a:custGeom>
              <a:avLst/>
              <a:gdLst/>
              <a:ahLst/>
              <a:cxnLst/>
              <a:rect l="l" t="t" r="r" b="b"/>
              <a:pathLst>
                <a:path w="198" h="343" extrusionOk="0">
                  <a:moveTo>
                    <a:pt x="169" y="0"/>
                  </a:moveTo>
                  <a:cubicBezTo>
                    <a:pt x="57" y="28"/>
                    <a:pt x="1" y="113"/>
                    <a:pt x="1" y="197"/>
                  </a:cubicBezTo>
                  <a:cubicBezTo>
                    <a:pt x="25" y="270"/>
                    <a:pt x="92" y="343"/>
                    <a:pt x="164" y="343"/>
                  </a:cubicBezTo>
                  <a:cubicBezTo>
                    <a:pt x="175" y="343"/>
                    <a:pt x="186" y="341"/>
                    <a:pt x="197" y="33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3"/>
            <p:cNvSpPr/>
            <p:nvPr/>
          </p:nvSpPr>
          <p:spPr>
            <a:xfrm>
              <a:off x="3215850" y="2201100"/>
              <a:ext cx="8450" cy="8575"/>
            </a:xfrm>
            <a:custGeom>
              <a:avLst/>
              <a:gdLst/>
              <a:ahLst/>
              <a:cxnLst/>
              <a:rect l="l" t="t" r="r" b="b"/>
              <a:pathLst>
                <a:path w="338" h="343" extrusionOk="0">
                  <a:moveTo>
                    <a:pt x="202" y="1"/>
                  </a:moveTo>
                  <a:cubicBezTo>
                    <a:pt x="191" y="1"/>
                    <a:pt x="180" y="2"/>
                    <a:pt x="169" y="6"/>
                  </a:cubicBezTo>
                  <a:cubicBezTo>
                    <a:pt x="85" y="6"/>
                    <a:pt x="0" y="90"/>
                    <a:pt x="0" y="175"/>
                  </a:cubicBezTo>
                  <a:cubicBezTo>
                    <a:pt x="28" y="259"/>
                    <a:pt x="85" y="343"/>
                    <a:pt x="197" y="343"/>
                  </a:cubicBezTo>
                  <a:cubicBezTo>
                    <a:pt x="281" y="343"/>
                    <a:pt x="337" y="259"/>
                    <a:pt x="337" y="146"/>
                  </a:cubicBezTo>
                  <a:cubicBezTo>
                    <a:pt x="337" y="74"/>
                    <a:pt x="274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3"/>
            <p:cNvSpPr/>
            <p:nvPr/>
          </p:nvSpPr>
          <p:spPr>
            <a:xfrm>
              <a:off x="3217950" y="2228625"/>
              <a:ext cx="9150" cy="9125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69" y="0"/>
                  </a:moveTo>
                  <a:cubicBezTo>
                    <a:pt x="57" y="28"/>
                    <a:pt x="1" y="112"/>
                    <a:pt x="1" y="197"/>
                  </a:cubicBezTo>
                  <a:cubicBezTo>
                    <a:pt x="1" y="281"/>
                    <a:pt x="85" y="365"/>
                    <a:pt x="197" y="365"/>
                  </a:cubicBezTo>
                  <a:cubicBezTo>
                    <a:pt x="281" y="365"/>
                    <a:pt x="365" y="253"/>
                    <a:pt x="365" y="168"/>
                  </a:cubicBezTo>
                  <a:cubicBezTo>
                    <a:pt x="337" y="84"/>
                    <a:pt x="253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3"/>
            <p:cNvSpPr/>
            <p:nvPr/>
          </p:nvSpPr>
          <p:spPr>
            <a:xfrm>
              <a:off x="3220050" y="2256700"/>
              <a:ext cx="9150" cy="9125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69" y="0"/>
                  </a:moveTo>
                  <a:cubicBezTo>
                    <a:pt x="57" y="0"/>
                    <a:pt x="1" y="84"/>
                    <a:pt x="1" y="197"/>
                  </a:cubicBezTo>
                  <a:cubicBezTo>
                    <a:pt x="1" y="281"/>
                    <a:pt x="85" y="365"/>
                    <a:pt x="197" y="365"/>
                  </a:cubicBezTo>
                  <a:cubicBezTo>
                    <a:pt x="310" y="337"/>
                    <a:pt x="366" y="253"/>
                    <a:pt x="366" y="168"/>
                  </a:cubicBezTo>
                  <a:cubicBezTo>
                    <a:pt x="366" y="56"/>
                    <a:pt x="281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3"/>
            <p:cNvSpPr/>
            <p:nvPr/>
          </p:nvSpPr>
          <p:spPr>
            <a:xfrm>
              <a:off x="3233400" y="2241250"/>
              <a:ext cx="4925" cy="8450"/>
            </a:xfrm>
            <a:custGeom>
              <a:avLst/>
              <a:gdLst/>
              <a:ahLst/>
              <a:cxnLst/>
              <a:rect l="l" t="t" r="r" b="b"/>
              <a:pathLst>
                <a:path w="197" h="338" extrusionOk="0">
                  <a:moveTo>
                    <a:pt x="169" y="0"/>
                  </a:moveTo>
                  <a:cubicBezTo>
                    <a:pt x="56" y="0"/>
                    <a:pt x="0" y="85"/>
                    <a:pt x="0" y="169"/>
                  </a:cubicBezTo>
                  <a:cubicBezTo>
                    <a:pt x="28" y="281"/>
                    <a:pt x="112" y="337"/>
                    <a:pt x="197" y="33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3"/>
            <p:cNvSpPr/>
            <p:nvPr/>
          </p:nvSpPr>
          <p:spPr>
            <a:xfrm>
              <a:off x="3208825" y="2243350"/>
              <a:ext cx="4950" cy="8450"/>
            </a:xfrm>
            <a:custGeom>
              <a:avLst/>
              <a:gdLst/>
              <a:ahLst/>
              <a:cxnLst/>
              <a:rect l="l" t="t" r="r" b="b"/>
              <a:pathLst>
                <a:path w="198" h="338" extrusionOk="0">
                  <a:moveTo>
                    <a:pt x="1" y="1"/>
                  </a:moveTo>
                  <a:lnTo>
                    <a:pt x="1" y="337"/>
                  </a:lnTo>
                  <a:cubicBezTo>
                    <a:pt x="113" y="337"/>
                    <a:pt x="197" y="253"/>
                    <a:pt x="169" y="169"/>
                  </a:cubicBezTo>
                  <a:cubicBezTo>
                    <a:pt x="169" y="57"/>
                    <a:pt x="85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3"/>
            <p:cNvSpPr/>
            <p:nvPr/>
          </p:nvSpPr>
          <p:spPr>
            <a:xfrm>
              <a:off x="3207425" y="2215275"/>
              <a:ext cx="4225" cy="9150"/>
            </a:xfrm>
            <a:custGeom>
              <a:avLst/>
              <a:gdLst/>
              <a:ahLst/>
              <a:cxnLst/>
              <a:rect l="l" t="t" r="r" b="b"/>
              <a:pathLst>
                <a:path w="169" h="366" extrusionOk="0">
                  <a:moveTo>
                    <a:pt x="0" y="1"/>
                  </a:moveTo>
                  <a:lnTo>
                    <a:pt x="0" y="366"/>
                  </a:lnTo>
                  <a:cubicBezTo>
                    <a:pt x="113" y="337"/>
                    <a:pt x="169" y="281"/>
                    <a:pt x="169" y="169"/>
                  </a:cubicBezTo>
                  <a:cubicBezTo>
                    <a:pt x="169" y="85"/>
                    <a:pt x="85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3"/>
            <p:cNvSpPr/>
            <p:nvPr/>
          </p:nvSpPr>
          <p:spPr>
            <a:xfrm>
              <a:off x="3206025" y="2187900"/>
              <a:ext cx="4225" cy="8450"/>
            </a:xfrm>
            <a:custGeom>
              <a:avLst/>
              <a:gdLst/>
              <a:ahLst/>
              <a:cxnLst/>
              <a:rect l="l" t="t" r="r" b="b"/>
              <a:pathLst>
                <a:path w="169" h="338" extrusionOk="0">
                  <a:moveTo>
                    <a:pt x="0" y="1"/>
                  </a:moveTo>
                  <a:lnTo>
                    <a:pt x="28" y="338"/>
                  </a:lnTo>
                  <a:cubicBezTo>
                    <a:pt x="113" y="338"/>
                    <a:pt x="169" y="253"/>
                    <a:pt x="169" y="169"/>
                  </a:cubicBezTo>
                  <a:cubicBezTo>
                    <a:pt x="169" y="57"/>
                    <a:pt x="84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3"/>
            <p:cNvSpPr/>
            <p:nvPr/>
          </p:nvSpPr>
          <p:spPr>
            <a:xfrm>
              <a:off x="3238300" y="2170350"/>
              <a:ext cx="8450" cy="8450"/>
            </a:xfrm>
            <a:custGeom>
              <a:avLst/>
              <a:gdLst/>
              <a:ahLst/>
              <a:cxnLst/>
              <a:rect l="l" t="t" r="r" b="b"/>
              <a:pathLst>
                <a:path w="338" h="338" extrusionOk="0">
                  <a:moveTo>
                    <a:pt x="141" y="1"/>
                  </a:moveTo>
                  <a:cubicBezTo>
                    <a:pt x="57" y="1"/>
                    <a:pt x="1" y="85"/>
                    <a:pt x="29" y="197"/>
                  </a:cubicBezTo>
                  <a:cubicBezTo>
                    <a:pt x="29" y="282"/>
                    <a:pt x="113" y="338"/>
                    <a:pt x="197" y="338"/>
                  </a:cubicBezTo>
                  <a:cubicBezTo>
                    <a:pt x="281" y="338"/>
                    <a:pt x="338" y="225"/>
                    <a:pt x="338" y="141"/>
                  </a:cubicBezTo>
                  <a:cubicBezTo>
                    <a:pt x="309" y="57"/>
                    <a:pt x="225" y="1"/>
                    <a:pt x="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3"/>
            <p:cNvSpPr/>
            <p:nvPr/>
          </p:nvSpPr>
          <p:spPr>
            <a:xfrm>
              <a:off x="3253050" y="2182300"/>
              <a:ext cx="4925" cy="8425"/>
            </a:xfrm>
            <a:custGeom>
              <a:avLst/>
              <a:gdLst/>
              <a:ahLst/>
              <a:cxnLst/>
              <a:rect l="l" t="t" r="r" b="b"/>
              <a:pathLst>
                <a:path w="197" h="337" extrusionOk="0">
                  <a:moveTo>
                    <a:pt x="141" y="0"/>
                  </a:moveTo>
                  <a:cubicBezTo>
                    <a:pt x="56" y="0"/>
                    <a:pt x="0" y="84"/>
                    <a:pt x="28" y="197"/>
                  </a:cubicBezTo>
                  <a:cubicBezTo>
                    <a:pt x="28" y="281"/>
                    <a:pt x="113" y="337"/>
                    <a:pt x="197" y="337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3"/>
            <p:cNvSpPr/>
            <p:nvPr/>
          </p:nvSpPr>
          <p:spPr>
            <a:xfrm>
              <a:off x="3257950" y="2209675"/>
              <a:ext cx="4950" cy="8425"/>
            </a:xfrm>
            <a:custGeom>
              <a:avLst/>
              <a:gdLst/>
              <a:ahLst/>
              <a:cxnLst/>
              <a:rect l="l" t="t" r="r" b="b"/>
              <a:pathLst>
                <a:path w="198" h="337" extrusionOk="0">
                  <a:moveTo>
                    <a:pt x="141" y="0"/>
                  </a:moveTo>
                  <a:cubicBezTo>
                    <a:pt x="57" y="0"/>
                    <a:pt x="1" y="84"/>
                    <a:pt x="1" y="197"/>
                  </a:cubicBezTo>
                  <a:cubicBezTo>
                    <a:pt x="29" y="281"/>
                    <a:pt x="113" y="337"/>
                    <a:pt x="197" y="337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3"/>
            <p:cNvSpPr/>
            <p:nvPr/>
          </p:nvSpPr>
          <p:spPr>
            <a:xfrm>
              <a:off x="3242525" y="2197725"/>
              <a:ext cx="8450" cy="9150"/>
            </a:xfrm>
            <a:custGeom>
              <a:avLst/>
              <a:gdLst/>
              <a:ahLst/>
              <a:cxnLst/>
              <a:rect l="l" t="t" r="r" b="b"/>
              <a:pathLst>
                <a:path w="338" h="366" extrusionOk="0">
                  <a:moveTo>
                    <a:pt x="140" y="1"/>
                  </a:moveTo>
                  <a:cubicBezTo>
                    <a:pt x="56" y="29"/>
                    <a:pt x="0" y="113"/>
                    <a:pt x="0" y="197"/>
                  </a:cubicBezTo>
                  <a:cubicBezTo>
                    <a:pt x="28" y="310"/>
                    <a:pt x="112" y="366"/>
                    <a:pt x="197" y="366"/>
                  </a:cubicBezTo>
                  <a:cubicBezTo>
                    <a:pt x="281" y="338"/>
                    <a:pt x="337" y="253"/>
                    <a:pt x="337" y="169"/>
                  </a:cubicBezTo>
                  <a:cubicBezTo>
                    <a:pt x="309" y="57"/>
                    <a:pt x="225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3"/>
            <p:cNvSpPr/>
            <p:nvPr/>
          </p:nvSpPr>
          <p:spPr>
            <a:xfrm>
              <a:off x="3246025" y="2225800"/>
              <a:ext cx="9150" cy="8600"/>
            </a:xfrm>
            <a:custGeom>
              <a:avLst/>
              <a:gdLst/>
              <a:ahLst/>
              <a:cxnLst/>
              <a:rect l="l" t="t" r="r" b="b"/>
              <a:pathLst>
                <a:path w="366" h="344" extrusionOk="0">
                  <a:moveTo>
                    <a:pt x="169" y="1"/>
                  </a:moveTo>
                  <a:cubicBezTo>
                    <a:pt x="57" y="1"/>
                    <a:pt x="0" y="85"/>
                    <a:pt x="0" y="197"/>
                  </a:cubicBezTo>
                  <a:cubicBezTo>
                    <a:pt x="25" y="270"/>
                    <a:pt x="91" y="343"/>
                    <a:pt x="163" y="343"/>
                  </a:cubicBezTo>
                  <a:cubicBezTo>
                    <a:pt x="174" y="343"/>
                    <a:pt x="186" y="341"/>
                    <a:pt x="197" y="338"/>
                  </a:cubicBezTo>
                  <a:cubicBezTo>
                    <a:pt x="309" y="338"/>
                    <a:pt x="365" y="225"/>
                    <a:pt x="365" y="141"/>
                  </a:cubicBezTo>
                  <a:cubicBezTo>
                    <a:pt x="337" y="57"/>
                    <a:pt x="253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3"/>
            <p:cNvSpPr/>
            <p:nvPr/>
          </p:nvSpPr>
          <p:spPr>
            <a:xfrm>
              <a:off x="3249525" y="2253700"/>
              <a:ext cx="9850" cy="8625"/>
            </a:xfrm>
            <a:custGeom>
              <a:avLst/>
              <a:gdLst/>
              <a:ahLst/>
              <a:cxnLst/>
              <a:rect l="l" t="t" r="r" b="b"/>
              <a:pathLst>
                <a:path w="394" h="345" extrusionOk="0">
                  <a:moveTo>
                    <a:pt x="225" y="1"/>
                  </a:moveTo>
                  <a:cubicBezTo>
                    <a:pt x="207" y="1"/>
                    <a:pt x="189" y="3"/>
                    <a:pt x="169" y="8"/>
                  </a:cubicBezTo>
                  <a:cubicBezTo>
                    <a:pt x="85" y="8"/>
                    <a:pt x="1" y="92"/>
                    <a:pt x="29" y="176"/>
                  </a:cubicBezTo>
                  <a:cubicBezTo>
                    <a:pt x="29" y="288"/>
                    <a:pt x="141" y="345"/>
                    <a:pt x="225" y="345"/>
                  </a:cubicBezTo>
                  <a:cubicBezTo>
                    <a:pt x="338" y="317"/>
                    <a:pt x="394" y="232"/>
                    <a:pt x="394" y="148"/>
                  </a:cubicBezTo>
                  <a:cubicBezTo>
                    <a:pt x="371" y="55"/>
                    <a:pt x="309" y="1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3"/>
            <p:cNvSpPr/>
            <p:nvPr/>
          </p:nvSpPr>
          <p:spPr>
            <a:xfrm>
              <a:off x="3262175" y="2237025"/>
              <a:ext cx="5625" cy="8450"/>
            </a:xfrm>
            <a:custGeom>
              <a:avLst/>
              <a:gdLst/>
              <a:ahLst/>
              <a:cxnLst/>
              <a:rect l="l" t="t" r="r" b="b"/>
              <a:pathLst>
                <a:path w="225" h="338" extrusionOk="0">
                  <a:moveTo>
                    <a:pt x="169" y="1"/>
                  </a:moveTo>
                  <a:cubicBezTo>
                    <a:pt x="56" y="1"/>
                    <a:pt x="0" y="85"/>
                    <a:pt x="28" y="197"/>
                  </a:cubicBezTo>
                  <a:cubicBezTo>
                    <a:pt x="28" y="282"/>
                    <a:pt x="141" y="338"/>
                    <a:pt x="225" y="33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3"/>
            <p:cNvSpPr/>
            <p:nvPr/>
          </p:nvSpPr>
          <p:spPr>
            <a:xfrm>
              <a:off x="3237600" y="2241100"/>
              <a:ext cx="4950" cy="8600"/>
            </a:xfrm>
            <a:custGeom>
              <a:avLst/>
              <a:gdLst/>
              <a:ahLst/>
              <a:cxnLst/>
              <a:rect l="l" t="t" r="r" b="b"/>
              <a:pathLst>
                <a:path w="198" h="344" extrusionOk="0">
                  <a:moveTo>
                    <a:pt x="36" y="1"/>
                  </a:moveTo>
                  <a:cubicBezTo>
                    <a:pt x="24" y="1"/>
                    <a:pt x="12" y="3"/>
                    <a:pt x="1" y="6"/>
                  </a:cubicBezTo>
                  <a:lnTo>
                    <a:pt x="29" y="343"/>
                  </a:lnTo>
                  <a:cubicBezTo>
                    <a:pt x="141" y="315"/>
                    <a:pt x="197" y="231"/>
                    <a:pt x="197" y="147"/>
                  </a:cubicBezTo>
                  <a:cubicBezTo>
                    <a:pt x="197" y="74"/>
                    <a:pt x="113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3"/>
            <p:cNvSpPr/>
            <p:nvPr/>
          </p:nvSpPr>
          <p:spPr>
            <a:xfrm>
              <a:off x="3234800" y="2213175"/>
              <a:ext cx="4925" cy="8450"/>
            </a:xfrm>
            <a:custGeom>
              <a:avLst/>
              <a:gdLst/>
              <a:ahLst/>
              <a:cxnLst/>
              <a:rect l="l" t="t" r="r" b="b"/>
              <a:pathLst>
                <a:path w="197" h="338" extrusionOk="0">
                  <a:moveTo>
                    <a:pt x="0" y="0"/>
                  </a:moveTo>
                  <a:lnTo>
                    <a:pt x="28" y="337"/>
                  </a:lnTo>
                  <a:cubicBezTo>
                    <a:pt x="113" y="337"/>
                    <a:pt x="197" y="253"/>
                    <a:pt x="169" y="169"/>
                  </a:cubicBezTo>
                  <a:cubicBezTo>
                    <a:pt x="169" y="57"/>
                    <a:pt x="85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3"/>
            <p:cNvSpPr/>
            <p:nvPr/>
          </p:nvSpPr>
          <p:spPr>
            <a:xfrm>
              <a:off x="3231275" y="2185650"/>
              <a:ext cx="4950" cy="8600"/>
            </a:xfrm>
            <a:custGeom>
              <a:avLst/>
              <a:gdLst/>
              <a:ahLst/>
              <a:cxnLst/>
              <a:rect l="l" t="t" r="r" b="b"/>
              <a:pathLst>
                <a:path w="198" h="344" extrusionOk="0">
                  <a:moveTo>
                    <a:pt x="35" y="1"/>
                  </a:moveTo>
                  <a:cubicBezTo>
                    <a:pt x="23" y="1"/>
                    <a:pt x="12" y="3"/>
                    <a:pt x="1" y="6"/>
                  </a:cubicBezTo>
                  <a:lnTo>
                    <a:pt x="57" y="343"/>
                  </a:lnTo>
                  <a:cubicBezTo>
                    <a:pt x="141" y="343"/>
                    <a:pt x="197" y="259"/>
                    <a:pt x="169" y="147"/>
                  </a:cubicBezTo>
                  <a:cubicBezTo>
                    <a:pt x="169" y="74"/>
                    <a:pt x="106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3"/>
            <p:cNvSpPr/>
            <p:nvPr/>
          </p:nvSpPr>
          <p:spPr>
            <a:xfrm>
              <a:off x="3262875" y="2165975"/>
              <a:ext cx="8450" cy="8625"/>
            </a:xfrm>
            <a:custGeom>
              <a:avLst/>
              <a:gdLst/>
              <a:ahLst/>
              <a:cxnLst/>
              <a:rect l="l" t="t" r="r" b="b"/>
              <a:pathLst>
                <a:path w="338" h="345" extrusionOk="0">
                  <a:moveTo>
                    <a:pt x="182" y="0"/>
                  </a:moveTo>
                  <a:cubicBezTo>
                    <a:pt x="169" y="0"/>
                    <a:pt x="155" y="3"/>
                    <a:pt x="141" y="7"/>
                  </a:cubicBezTo>
                  <a:cubicBezTo>
                    <a:pt x="56" y="7"/>
                    <a:pt x="0" y="92"/>
                    <a:pt x="28" y="204"/>
                  </a:cubicBezTo>
                  <a:cubicBezTo>
                    <a:pt x="28" y="288"/>
                    <a:pt x="113" y="344"/>
                    <a:pt x="197" y="344"/>
                  </a:cubicBezTo>
                  <a:cubicBezTo>
                    <a:pt x="281" y="316"/>
                    <a:pt x="337" y="232"/>
                    <a:pt x="309" y="148"/>
                  </a:cubicBezTo>
                  <a:cubicBezTo>
                    <a:pt x="286" y="55"/>
                    <a:pt x="243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3"/>
            <p:cNvSpPr/>
            <p:nvPr/>
          </p:nvSpPr>
          <p:spPr>
            <a:xfrm>
              <a:off x="3278300" y="2176675"/>
              <a:ext cx="4950" cy="8625"/>
            </a:xfrm>
            <a:custGeom>
              <a:avLst/>
              <a:gdLst/>
              <a:ahLst/>
              <a:cxnLst/>
              <a:rect l="l" t="t" r="r" b="b"/>
              <a:pathLst>
                <a:path w="198" h="345" extrusionOk="0">
                  <a:moveTo>
                    <a:pt x="113" y="0"/>
                  </a:moveTo>
                  <a:cubicBezTo>
                    <a:pt x="29" y="29"/>
                    <a:pt x="1" y="113"/>
                    <a:pt x="1" y="225"/>
                  </a:cubicBezTo>
                  <a:cubicBezTo>
                    <a:pt x="24" y="294"/>
                    <a:pt x="85" y="345"/>
                    <a:pt x="153" y="345"/>
                  </a:cubicBezTo>
                  <a:cubicBezTo>
                    <a:pt x="168" y="345"/>
                    <a:pt x="183" y="342"/>
                    <a:pt x="197" y="337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3"/>
            <p:cNvSpPr/>
            <p:nvPr/>
          </p:nvSpPr>
          <p:spPr>
            <a:xfrm>
              <a:off x="3284625" y="2204050"/>
              <a:ext cx="5650" cy="8450"/>
            </a:xfrm>
            <a:custGeom>
              <a:avLst/>
              <a:gdLst/>
              <a:ahLst/>
              <a:cxnLst/>
              <a:rect l="l" t="t" r="r" b="b"/>
              <a:pathLst>
                <a:path w="226" h="338" extrusionOk="0">
                  <a:moveTo>
                    <a:pt x="141" y="0"/>
                  </a:moveTo>
                  <a:cubicBezTo>
                    <a:pt x="57" y="0"/>
                    <a:pt x="1" y="113"/>
                    <a:pt x="29" y="197"/>
                  </a:cubicBezTo>
                  <a:cubicBezTo>
                    <a:pt x="29" y="281"/>
                    <a:pt x="141" y="337"/>
                    <a:pt x="225" y="337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3"/>
            <p:cNvSpPr/>
            <p:nvPr/>
          </p:nvSpPr>
          <p:spPr>
            <a:xfrm>
              <a:off x="3268475" y="2193350"/>
              <a:ext cx="9150" cy="8625"/>
            </a:xfrm>
            <a:custGeom>
              <a:avLst/>
              <a:gdLst/>
              <a:ahLst/>
              <a:cxnLst/>
              <a:rect l="l" t="t" r="r" b="b"/>
              <a:pathLst>
                <a:path w="366" h="345" extrusionOk="0">
                  <a:moveTo>
                    <a:pt x="184" y="0"/>
                  </a:moveTo>
                  <a:cubicBezTo>
                    <a:pt x="170" y="0"/>
                    <a:pt x="156" y="2"/>
                    <a:pt x="141" y="7"/>
                  </a:cubicBezTo>
                  <a:cubicBezTo>
                    <a:pt x="57" y="7"/>
                    <a:pt x="1" y="120"/>
                    <a:pt x="1" y="204"/>
                  </a:cubicBezTo>
                  <a:cubicBezTo>
                    <a:pt x="29" y="288"/>
                    <a:pt x="113" y="344"/>
                    <a:pt x="197" y="344"/>
                  </a:cubicBezTo>
                  <a:cubicBezTo>
                    <a:pt x="310" y="316"/>
                    <a:pt x="366" y="232"/>
                    <a:pt x="338" y="148"/>
                  </a:cubicBezTo>
                  <a:cubicBezTo>
                    <a:pt x="315" y="55"/>
                    <a:pt x="253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3"/>
            <p:cNvSpPr/>
            <p:nvPr/>
          </p:nvSpPr>
          <p:spPr>
            <a:xfrm>
              <a:off x="3274100" y="2220725"/>
              <a:ext cx="9150" cy="8750"/>
            </a:xfrm>
            <a:custGeom>
              <a:avLst/>
              <a:gdLst/>
              <a:ahLst/>
              <a:cxnLst/>
              <a:rect l="l" t="t" r="r" b="b"/>
              <a:pathLst>
                <a:path w="366" h="350" extrusionOk="0">
                  <a:moveTo>
                    <a:pt x="196" y="0"/>
                  </a:moveTo>
                  <a:cubicBezTo>
                    <a:pt x="179" y="0"/>
                    <a:pt x="160" y="2"/>
                    <a:pt x="141" y="7"/>
                  </a:cubicBezTo>
                  <a:cubicBezTo>
                    <a:pt x="57" y="7"/>
                    <a:pt x="0" y="119"/>
                    <a:pt x="0" y="204"/>
                  </a:cubicBezTo>
                  <a:cubicBezTo>
                    <a:pt x="25" y="277"/>
                    <a:pt x="91" y="350"/>
                    <a:pt x="182" y="350"/>
                  </a:cubicBezTo>
                  <a:cubicBezTo>
                    <a:pt x="196" y="350"/>
                    <a:pt x="210" y="348"/>
                    <a:pt x="225" y="344"/>
                  </a:cubicBezTo>
                  <a:cubicBezTo>
                    <a:pt x="309" y="316"/>
                    <a:pt x="365" y="232"/>
                    <a:pt x="365" y="148"/>
                  </a:cubicBezTo>
                  <a:cubicBezTo>
                    <a:pt x="342" y="55"/>
                    <a:pt x="280" y="0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3"/>
            <p:cNvSpPr/>
            <p:nvPr/>
          </p:nvSpPr>
          <p:spPr>
            <a:xfrm>
              <a:off x="3279725" y="2248075"/>
              <a:ext cx="9850" cy="8825"/>
            </a:xfrm>
            <a:custGeom>
              <a:avLst/>
              <a:gdLst/>
              <a:ahLst/>
              <a:cxnLst/>
              <a:rect l="l" t="t" r="r" b="b"/>
              <a:pathLst>
                <a:path w="394" h="353" extrusionOk="0">
                  <a:moveTo>
                    <a:pt x="214" y="1"/>
                  </a:moveTo>
                  <a:cubicBezTo>
                    <a:pt x="198" y="1"/>
                    <a:pt x="183" y="3"/>
                    <a:pt x="169" y="8"/>
                  </a:cubicBezTo>
                  <a:cubicBezTo>
                    <a:pt x="56" y="36"/>
                    <a:pt x="0" y="120"/>
                    <a:pt x="0" y="205"/>
                  </a:cubicBezTo>
                  <a:cubicBezTo>
                    <a:pt x="23" y="298"/>
                    <a:pt x="85" y="352"/>
                    <a:pt x="170" y="352"/>
                  </a:cubicBezTo>
                  <a:cubicBezTo>
                    <a:pt x="187" y="352"/>
                    <a:pt x="205" y="350"/>
                    <a:pt x="225" y="345"/>
                  </a:cubicBezTo>
                  <a:cubicBezTo>
                    <a:pt x="337" y="317"/>
                    <a:pt x="393" y="233"/>
                    <a:pt x="365" y="148"/>
                  </a:cubicBezTo>
                  <a:cubicBezTo>
                    <a:pt x="365" y="55"/>
                    <a:pt x="288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3"/>
            <p:cNvSpPr/>
            <p:nvPr/>
          </p:nvSpPr>
          <p:spPr>
            <a:xfrm>
              <a:off x="3290950" y="2230725"/>
              <a:ext cx="5625" cy="8625"/>
            </a:xfrm>
            <a:custGeom>
              <a:avLst/>
              <a:gdLst/>
              <a:ahLst/>
              <a:cxnLst/>
              <a:rect l="l" t="t" r="r" b="b"/>
              <a:pathLst>
                <a:path w="225" h="345" extrusionOk="0">
                  <a:moveTo>
                    <a:pt x="141" y="0"/>
                  </a:moveTo>
                  <a:cubicBezTo>
                    <a:pt x="56" y="28"/>
                    <a:pt x="0" y="113"/>
                    <a:pt x="28" y="225"/>
                  </a:cubicBezTo>
                  <a:cubicBezTo>
                    <a:pt x="28" y="294"/>
                    <a:pt x="104" y="344"/>
                    <a:pt x="178" y="344"/>
                  </a:cubicBezTo>
                  <a:cubicBezTo>
                    <a:pt x="194" y="344"/>
                    <a:pt x="210" y="342"/>
                    <a:pt x="225" y="337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3"/>
            <p:cNvSpPr/>
            <p:nvPr/>
          </p:nvSpPr>
          <p:spPr>
            <a:xfrm>
              <a:off x="3266375" y="2236850"/>
              <a:ext cx="5650" cy="8625"/>
            </a:xfrm>
            <a:custGeom>
              <a:avLst/>
              <a:gdLst/>
              <a:ahLst/>
              <a:cxnLst/>
              <a:rect l="l" t="t" r="r" b="b"/>
              <a:pathLst>
                <a:path w="226" h="345" extrusionOk="0">
                  <a:moveTo>
                    <a:pt x="47" y="1"/>
                  </a:moveTo>
                  <a:cubicBezTo>
                    <a:pt x="31" y="1"/>
                    <a:pt x="16" y="3"/>
                    <a:pt x="1" y="8"/>
                  </a:cubicBezTo>
                  <a:lnTo>
                    <a:pt x="57" y="345"/>
                  </a:lnTo>
                  <a:cubicBezTo>
                    <a:pt x="169" y="317"/>
                    <a:pt x="225" y="233"/>
                    <a:pt x="197" y="120"/>
                  </a:cubicBezTo>
                  <a:cubicBezTo>
                    <a:pt x="197" y="51"/>
                    <a:pt x="121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3"/>
            <p:cNvSpPr/>
            <p:nvPr/>
          </p:nvSpPr>
          <p:spPr>
            <a:xfrm>
              <a:off x="3261475" y="2209475"/>
              <a:ext cx="5625" cy="8625"/>
            </a:xfrm>
            <a:custGeom>
              <a:avLst/>
              <a:gdLst/>
              <a:ahLst/>
              <a:cxnLst/>
              <a:rect l="l" t="t" r="r" b="b"/>
              <a:pathLst>
                <a:path w="225" h="345" extrusionOk="0">
                  <a:moveTo>
                    <a:pt x="43" y="1"/>
                  </a:moveTo>
                  <a:cubicBezTo>
                    <a:pt x="29" y="1"/>
                    <a:pt x="15" y="3"/>
                    <a:pt x="0" y="8"/>
                  </a:cubicBezTo>
                  <a:lnTo>
                    <a:pt x="56" y="345"/>
                  </a:lnTo>
                  <a:cubicBezTo>
                    <a:pt x="141" y="317"/>
                    <a:pt x="225" y="233"/>
                    <a:pt x="197" y="148"/>
                  </a:cubicBezTo>
                  <a:cubicBezTo>
                    <a:pt x="173" y="55"/>
                    <a:pt x="112" y="1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3"/>
            <p:cNvSpPr/>
            <p:nvPr/>
          </p:nvSpPr>
          <p:spPr>
            <a:xfrm>
              <a:off x="3256550" y="2182100"/>
              <a:ext cx="4950" cy="8625"/>
            </a:xfrm>
            <a:custGeom>
              <a:avLst/>
              <a:gdLst/>
              <a:ahLst/>
              <a:cxnLst/>
              <a:rect l="l" t="t" r="r" b="b"/>
              <a:pathLst>
                <a:path w="198" h="345" extrusionOk="0">
                  <a:moveTo>
                    <a:pt x="44" y="1"/>
                  </a:moveTo>
                  <a:cubicBezTo>
                    <a:pt x="30" y="1"/>
                    <a:pt x="15" y="3"/>
                    <a:pt x="1" y="8"/>
                  </a:cubicBezTo>
                  <a:lnTo>
                    <a:pt x="57" y="345"/>
                  </a:lnTo>
                  <a:cubicBezTo>
                    <a:pt x="141" y="317"/>
                    <a:pt x="197" y="233"/>
                    <a:pt x="197" y="148"/>
                  </a:cubicBezTo>
                  <a:cubicBezTo>
                    <a:pt x="174" y="55"/>
                    <a:pt x="112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3"/>
            <p:cNvSpPr/>
            <p:nvPr/>
          </p:nvSpPr>
          <p:spPr>
            <a:xfrm>
              <a:off x="3286725" y="2159825"/>
              <a:ext cx="8450" cy="8625"/>
            </a:xfrm>
            <a:custGeom>
              <a:avLst/>
              <a:gdLst/>
              <a:ahLst/>
              <a:cxnLst/>
              <a:rect l="l" t="t" r="r" b="b"/>
              <a:pathLst>
                <a:path w="338" h="345" extrusionOk="0">
                  <a:moveTo>
                    <a:pt x="113" y="1"/>
                  </a:moveTo>
                  <a:cubicBezTo>
                    <a:pt x="57" y="29"/>
                    <a:pt x="1" y="113"/>
                    <a:pt x="29" y="225"/>
                  </a:cubicBezTo>
                  <a:cubicBezTo>
                    <a:pt x="52" y="295"/>
                    <a:pt x="113" y="345"/>
                    <a:pt x="181" y="345"/>
                  </a:cubicBezTo>
                  <a:cubicBezTo>
                    <a:pt x="196" y="345"/>
                    <a:pt x="211" y="343"/>
                    <a:pt x="225" y="338"/>
                  </a:cubicBezTo>
                  <a:cubicBezTo>
                    <a:pt x="310" y="310"/>
                    <a:pt x="338" y="225"/>
                    <a:pt x="310" y="141"/>
                  </a:cubicBezTo>
                  <a:cubicBezTo>
                    <a:pt x="282" y="57"/>
                    <a:pt x="197" y="1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3"/>
            <p:cNvSpPr/>
            <p:nvPr/>
          </p:nvSpPr>
          <p:spPr>
            <a:xfrm>
              <a:off x="3302875" y="2169650"/>
              <a:ext cx="5650" cy="8625"/>
            </a:xfrm>
            <a:custGeom>
              <a:avLst/>
              <a:gdLst/>
              <a:ahLst/>
              <a:cxnLst/>
              <a:rect l="l" t="t" r="r" b="b"/>
              <a:pathLst>
                <a:path w="226" h="345" extrusionOk="0">
                  <a:moveTo>
                    <a:pt x="113" y="1"/>
                  </a:moveTo>
                  <a:cubicBezTo>
                    <a:pt x="29" y="29"/>
                    <a:pt x="1" y="141"/>
                    <a:pt x="29" y="225"/>
                  </a:cubicBezTo>
                  <a:cubicBezTo>
                    <a:pt x="52" y="295"/>
                    <a:pt x="113" y="345"/>
                    <a:pt x="181" y="345"/>
                  </a:cubicBezTo>
                  <a:cubicBezTo>
                    <a:pt x="195" y="345"/>
                    <a:pt x="210" y="343"/>
                    <a:pt x="225" y="338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3"/>
            <p:cNvSpPr/>
            <p:nvPr/>
          </p:nvSpPr>
          <p:spPr>
            <a:xfrm>
              <a:off x="3310600" y="2196325"/>
              <a:ext cx="6350" cy="8625"/>
            </a:xfrm>
            <a:custGeom>
              <a:avLst/>
              <a:gdLst/>
              <a:ahLst/>
              <a:cxnLst/>
              <a:rect l="l" t="t" r="r" b="b"/>
              <a:pathLst>
                <a:path w="254" h="345" extrusionOk="0">
                  <a:moveTo>
                    <a:pt x="141" y="1"/>
                  </a:moveTo>
                  <a:cubicBezTo>
                    <a:pt x="57" y="29"/>
                    <a:pt x="0" y="141"/>
                    <a:pt x="28" y="225"/>
                  </a:cubicBezTo>
                  <a:cubicBezTo>
                    <a:pt x="52" y="294"/>
                    <a:pt x="132" y="345"/>
                    <a:pt x="206" y="345"/>
                  </a:cubicBezTo>
                  <a:cubicBezTo>
                    <a:pt x="222" y="345"/>
                    <a:pt x="238" y="342"/>
                    <a:pt x="253" y="337"/>
                  </a:cubicBezTo>
                  <a:lnTo>
                    <a:pt x="1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3"/>
            <p:cNvSpPr/>
            <p:nvPr/>
          </p:nvSpPr>
          <p:spPr>
            <a:xfrm>
              <a:off x="3293750" y="2187025"/>
              <a:ext cx="9850" cy="8625"/>
            </a:xfrm>
            <a:custGeom>
              <a:avLst/>
              <a:gdLst/>
              <a:ahLst/>
              <a:cxnLst/>
              <a:rect l="l" t="t" r="r" b="b"/>
              <a:pathLst>
                <a:path w="394" h="345" extrusionOk="0">
                  <a:moveTo>
                    <a:pt x="188" y="0"/>
                  </a:moveTo>
                  <a:cubicBezTo>
                    <a:pt x="172" y="0"/>
                    <a:pt x="156" y="3"/>
                    <a:pt x="141" y="8"/>
                  </a:cubicBezTo>
                  <a:cubicBezTo>
                    <a:pt x="57" y="8"/>
                    <a:pt x="1" y="120"/>
                    <a:pt x="29" y="204"/>
                  </a:cubicBezTo>
                  <a:cubicBezTo>
                    <a:pt x="57" y="288"/>
                    <a:pt x="141" y="345"/>
                    <a:pt x="253" y="345"/>
                  </a:cubicBezTo>
                  <a:cubicBezTo>
                    <a:pt x="337" y="316"/>
                    <a:pt x="394" y="204"/>
                    <a:pt x="366" y="120"/>
                  </a:cubicBezTo>
                  <a:cubicBezTo>
                    <a:pt x="342" y="51"/>
                    <a:pt x="262" y="0"/>
                    <a:pt x="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3"/>
            <p:cNvSpPr/>
            <p:nvPr/>
          </p:nvSpPr>
          <p:spPr>
            <a:xfrm>
              <a:off x="3301475" y="2213700"/>
              <a:ext cx="9850" cy="8800"/>
            </a:xfrm>
            <a:custGeom>
              <a:avLst/>
              <a:gdLst/>
              <a:ahLst/>
              <a:cxnLst/>
              <a:rect l="l" t="t" r="r" b="b"/>
              <a:pathLst>
                <a:path w="394" h="352" extrusionOk="0">
                  <a:moveTo>
                    <a:pt x="186" y="0"/>
                  </a:moveTo>
                  <a:cubicBezTo>
                    <a:pt x="171" y="0"/>
                    <a:pt x="155" y="3"/>
                    <a:pt x="141" y="7"/>
                  </a:cubicBezTo>
                  <a:cubicBezTo>
                    <a:pt x="57" y="36"/>
                    <a:pt x="0" y="120"/>
                    <a:pt x="28" y="232"/>
                  </a:cubicBezTo>
                  <a:cubicBezTo>
                    <a:pt x="52" y="301"/>
                    <a:pt x="113" y="352"/>
                    <a:pt x="196" y="352"/>
                  </a:cubicBezTo>
                  <a:cubicBezTo>
                    <a:pt x="214" y="352"/>
                    <a:pt x="233" y="349"/>
                    <a:pt x="253" y="344"/>
                  </a:cubicBezTo>
                  <a:cubicBezTo>
                    <a:pt x="337" y="316"/>
                    <a:pt x="393" y="232"/>
                    <a:pt x="365" y="148"/>
                  </a:cubicBezTo>
                  <a:cubicBezTo>
                    <a:pt x="342" y="55"/>
                    <a:pt x="261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3"/>
            <p:cNvSpPr/>
            <p:nvPr/>
          </p:nvSpPr>
          <p:spPr>
            <a:xfrm>
              <a:off x="3308500" y="2241075"/>
              <a:ext cx="10550" cy="8625"/>
            </a:xfrm>
            <a:custGeom>
              <a:avLst/>
              <a:gdLst/>
              <a:ahLst/>
              <a:cxnLst/>
              <a:rect l="l" t="t" r="r" b="b"/>
              <a:pathLst>
                <a:path w="422" h="345" extrusionOk="0">
                  <a:moveTo>
                    <a:pt x="225" y="0"/>
                  </a:moveTo>
                  <a:cubicBezTo>
                    <a:pt x="207" y="0"/>
                    <a:pt x="188" y="2"/>
                    <a:pt x="169" y="7"/>
                  </a:cubicBezTo>
                  <a:cubicBezTo>
                    <a:pt x="84" y="35"/>
                    <a:pt x="0" y="120"/>
                    <a:pt x="28" y="204"/>
                  </a:cubicBezTo>
                  <a:cubicBezTo>
                    <a:pt x="56" y="316"/>
                    <a:pt x="169" y="344"/>
                    <a:pt x="253" y="344"/>
                  </a:cubicBezTo>
                  <a:cubicBezTo>
                    <a:pt x="365" y="316"/>
                    <a:pt x="421" y="204"/>
                    <a:pt x="393" y="120"/>
                  </a:cubicBezTo>
                  <a:cubicBezTo>
                    <a:pt x="370" y="50"/>
                    <a:pt x="309" y="0"/>
                    <a:pt x="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3"/>
            <p:cNvSpPr/>
            <p:nvPr/>
          </p:nvSpPr>
          <p:spPr>
            <a:xfrm>
              <a:off x="3319025" y="2223000"/>
              <a:ext cx="6325" cy="8300"/>
            </a:xfrm>
            <a:custGeom>
              <a:avLst/>
              <a:gdLst/>
              <a:ahLst/>
              <a:cxnLst/>
              <a:rect l="l" t="t" r="r" b="b"/>
              <a:pathLst>
                <a:path w="253" h="332" extrusionOk="0">
                  <a:moveTo>
                    <a:pt x="141" y="0"/>
                  </a:moveTo>
                  <a:cubicBezTo>
                    <a:pt x="56" y="28"/>
                    <a:pt x="0" y="113"/>
                    <a:pt x="28" y="225"/>
                  </a:cubicBezTo>
                  <a:cubicBezTo>
                    <a:pt x="49" y="286"/>
                    <a:pt x="113" y="332"/>
                    <a:pt x="178" y="332"/>
                  </a:cubicBezTo>
                  <a:cubicBezTo>
                    <a:pt x="204" y="332"/>
                    <a:pt x="229" y="325"/>
                    <a:pt x="253" y="309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3"/>
            <p:cNvSpPr/>
            <p:nvPr/>
          </p:nvSpPr>
          <p:spPr>
            <a:xfrm>
              <a:off x="3294450" y="2230525"/>
              <a:ext cx="6350" cy="8650"/>
            </a:xfrm>
            <a:custGeom>
              <a:avLst/>
              <a:gdLst/>
              <a:ahLst/>
              <a:cxnLst/>
              <a:rect l="l" t="t" r="r" b="b"/>
              <a:pathLst>
                <a:path w="254" h="346" extrusionOk="0">
                  <a:moveTo>
                    <a:pt x="58" y="1"/>
                  </a:moveTo>
                  <a:cubicBezTo>
                    <a:pt x="40" y="1"/>
                    <a:pt x="21" y="3"/>
                    <a:pt x="1" y="8"/>
                  </a:cubicBezTo>
                  <a:lnTo>
                    <a:pt x="85" y="345"/>
                  </a:lnTo>
                  <a:cubicBezTo>
                    <a:pt x="197" y="317"/>
                    <a:pt x="253" y="233"/>
                    <a:pt x="225" y="121"/>
                  </a:cubicBezTo>
                  <a:cubicBezTo>
                    <a:pt x="202" y="51"/>
                    <a:pt x="141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3"/>
            <p:cNvSpPr/>
            <p:nvPr/>
          </p:nvSpPr>
          <p:spPr>
            <a:xfrm>
              <a:off x="3288125" y="2203875"/>
              <a:ext cx="5650" cy="8625"/>
            </a:xfrm>
            <a:custGeom>
              <a:avLst/>
              <a:gdLst/>
              <a:ahLst/>
              <a:cxnLst/>
              <a:rect l="l" t="t" r="r" b="b"/>
              <a:pathLst>
                <a:path w="226" h="345" extrusionOk="0">
                  <a:moveTo>
                    <a:pt x="45" y="0"/>
                  </a:moveTo>
                  <a:cubicBezTo>
                    <a:pt x="31" y="0"/>
                    <a:pt x="16" y="2"/>
                    <a:pt x="1" y="7"/>
                  </a:cubicBezTo>
                  <a:lnTo>
                    <a:pt x="85" y="344"/>
                  </a:lnTo>
                  <a:cubicBezTo>
                    <a:pt x="169" y="316"/>
                    <a:pt x="226" y="204"/>
                    <a:pt x="198" y="120"/>
                  </a:cubicBezTo>
                  <a:cubicBezTo>
                    <a:pt x="174" y="50"/>
                    <a:pt x="113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3"/>
            <p:cNvSpPr/>
            <p:nvPr/>
          </p:nvSpPr>
          <p:spPr>
            <a:xfrm>
              <a:off x="3281125" y="2176500"/>
              <a:ext cx="5625" cy="8625"/>
            </a:xfrm>
            <a:custGeom>
              <a:avLst/>
              <a:gdLst/>
              <a:ahLst/>
              <a:cxnLst/>
              <a:rect l="l" t="t" r="r" b="b"/>
              <a:pathLst>
                <a:path w="225" h="345" extrusionOk="0">
                  <a:moveTo>
                    <a:pt x="43" y="0"/>
                  </a:moveTo>
                  <a:cubicBezTo>
                    <a:pt x="29" y="0"/>
                    <a:pt x="15" y="3"/>
                    <a:pt x="0" y="7"/>
                  </a:cubicBezTo>
                  <a:lnTo>
                    <a:pt x="84" y="344"/>
                  </a:lnTo>
                  <a:cubicBezTo>
                    <a:pt x="169" y="316"/>
                    <a:pt x="225" y="232"/>
                    <a:pt x="197" y="148"/>
                  </a:cubicBezTo>
                  <a:cubicBezTo>
                    <a:pt x="174" y="55"/>
                    <a:pt x="112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3"/>
            <p:cNvSpPr/>
            <p:nvPr/>
          </p:nvSpPr>
          <p:spPr>
            <a:xfrm>
              <a:off x="3309900" y="2152625"/>
              <a:ext cx="9150" cy="8125"/>
            </a:xfrm>
            <a:custGeom>
              <a:avLst/>
              <a:gdLst/>
              <a:ahLst/>
              <a:cxnLst/>
              <a:rect l="l" t="t" r="r" b="b"/>
              <a:pathLst>
                <a:path w="366" h="325" extrusionOk="0">
                  <a:moveTo>
                    <a:pt x="175" y="1"/>
                  </a:moveTo>
                  <a:cubicBezTo>
                    <a:pt x="162" y="1"/>
                    <a:pt x="151" y="3"/>
                    <a:pt x="141" y="8"/>
                  </a:cubicBezTo>
                  <a:cubicBezTo>
                    <a:pt x="56" y="36"/>
                    <a:pt x="0" y="120"/>
                    <a:pt x="28" y="204"/>
                  </a:cubicBezTo>
                  <a:cubicBezTo>
                    <a:pt x="75" y="274"/>
                    <a:pt x="140" y="324"/>
                    <a:pt x="208" y="324"/>
                  </a:cubicBezTo>
                  <a:cubicBezTo>
                    <a:pt x="223" y="324"/>
                    <a:pt x="238" y="322"/>
                    <a:pt x="253" y="317"/>
                  </a:cubicBezTo>
                  <a:cubicBezTo>
                    <a:pt x="337" y="289"/>
                    <a:pt x="365" y="204"/>
                    <a:pt x="337" y="120"/>
                  </a:cubicBezTo>
                  <a:cubicBezTo>
                    <a:pt x="314" y="51"/>
                    <a:pt x="234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3"/>
            <p:cNvSpPr/>
            <p:nvPr/>
          </p:nvSpPr>
          <p:spPr>
            <a:xfrm>
              <a:off x="3326750" y="2161225"/>
              <a:ext cx="6325" cy="8650"/>
            </a:xfrm>
            <a:custGeom>
              <a:avLst/>
              <a:gdLst/>
              <a:ahLst/>
              <a:cxnLst/>
              <a:rect l="l" t="t" r="r" b="b"/>
              <a:pathLst>
                <a:path w="253" h="346" extrusionOk="0">
                  <a:moveTo>
                    <a:pt x="112" y="1"/>
                  </a:moveTo>
                  <a:cubicBezTo>
                    <a:pt x="28" y="29"/>
                    <a:pt x="0" y="141"/>
                    <a:pt x="28" y="225"/>
                  </a:cubicBezTo>
                  <a:cubicBezTo>
                    <a:pt x="51" y="295"/>
                    <a:pt x="131" y="345"/>
                    <a:pt x="206" y="345"/>
                  </a:cubicBezTo>
                  <a:cubicBezTo>
                    <a:pt x="222" y="345"/>
                    <a:pt x="238" y="343"/>
                    <a:pt x="253" y="338"/>
                  </a:cubicBezTo>
                  <a:lnTo>
                    <a:pt x="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3"/>
            <p:cNvSpPr/>
            <p:nvPr/>
          </p:nvSpPr>
          <p:spPr>
            <a:xfrm>
              <a:off x="3336575" y="2187200"/>
              <a:ext cx="6325" cy="8325"/>
            </a:xfrm>
            <a:custGeom>
              <a:avLst/>
              <a:gdLst/>
              <a:ahLst/>
              <a:cxnLst/>
              <a:rect l="l" t="t" r="r" b="b"/>
              <a:pathLst>
                <a:path w="253" h="333" extrusionOk="0">
                  <a:moveTo>
                    <a:pt x="141" y="1"/>
                  </a:moveTo>
                  <a:cubicBezTo>
                    <a:pt x="56" y="29"/>
                    <a:pt x="0" y="141"/>
                    <a:pt x="28" y="225"/>
                  </a:cubicBezTo>
                  <a:cubicBezTo>
                    <a:pt x="69" y="286"/>
                    <a:pt x="124" y="332"/>
                    <a:pt x="183" y="332"/>
                  </a:cubicBezTo>
                  <a:cubicBezTo>
                    <a:pt x="206" y="332"/>
                    <a:pt x="229" y="325"/>
                    <a:pt x="253" y="309"/>
                  </a:cubicBezTo>
                  <a:lnTo>
                    <a:pt x="1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3"/>
            <p:cNvSpPr/>
            <p:nvPr/>
          </p:nvSpPr>
          <p:spPr>
            <a:xfrm>
              <a:off x="3319025" y="2178600"/>
              <a:ext cx="9850" cy="8800"/>
            </a:xfrm>
            <a:custGeom>
              <a:avLst/>
              <a:gdLst/>
              <a:ahLst/>
              <a:cxnLst/>
              <a:rect l="l" t="t" r="r" b="b"/>
              <a:pathLst>
                <a:path w="394" h="352" extrusionOk="0">
                  <a:moveTo>
                    <a:pt x="185" y="0"/>
                  </a:moveTo>
                  <a:cubicBezTo>
                    <a:pt x="170" y="0"/>
                    <a:pt x="156" y="3"/>
                    <a:pt x="141" y="8"/>
                  </a:cubicBezTo>
                  <a:cubicBezTo>
                    <a:pt x="56" y="36"/>
                    <a:pt x="0" y="148"/>
                    <a:pt x="28" y="232"/>
                  </a:cubicBezTo>
                  <a:cubicBezTo>
                    <a:pt x="75" y="302"/>
                    <a:pt x="140" y="352"/>
                    <a:pt x="208" y="352"/>
                  </a:cubicBezTo>
                  <a:cubicBezTo>
                    <a:pt x="223" y="352"/>
                    <a:pt x="238" y="350"/>
                    <a:pt x="253" y="345"/>
                  </a:cubicBezTo>
                  <a:cubicBezTo>
                    <a:pt x="337" y="317"/>
                    <a:pt x="393" y="204"/>
                    <a:pt x="365" y="120"/>
                  </a:cubicBezTo>
                  <a:cubicBezTo>
                    <a:pt x="319" y="51"/>
                    <a:pt x="254" y="0"/>
                    <a:pt x="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3"/>
            <p:cNvSpPr/>
            <p:nvPr/>
          </p:nvSpPr>
          <p:spPr>
            <a:xfrm>
              <a:off x="3328150" y="2205275"/>
              <a:ext cx="10550" cy="8800"/>
            </a:xfrm>
            <a:custGeom>
              <a:avLst/>
              <a:gdLst/>
              <a:ahLst/>
              <a:cxnLst/>
              <a:rect l="l" t="t" r="r" b="b"/>
              <a:pathLst>
                <a:path w="422" h="352" extrusionOk="0">
                  <a:moveTo>
                    <a:pt x="197" y="0"/>
                  </a:moveTo>
                  <a:cubicBezTo>
                    <a:pt x="180" y="0"/>
                    <a:pt x="161" y="3"/>
                    <a:pt x="141" y="8"/>
                  </a:cubicBezTo>
                  <a:cubicBezTo>
                    <a:pt x="56" y="36"/>
                    <a:pt x="0" y="120"/>
                    <a:pt x="56" y="232"/>
                  </a:cubicBezTo>
                  <a:cubicBezTo>
                    <a:pt x="79" y="301"/>
                    <a:pt x="141" y="352"/>
                    <a:pt x="224" y="352"/>
                  </a:cubicBezTo>
                  <a:cubicBezTo>
                    <a:pt x="242" y="352"/>
                    <a:pt x="261" y="349"/>
                    <a:pt x="281" y="344"/>
                  </a:cubicBezTo>
                  <a:cubicBezTo>
                    <a:pt x="365" y="288"/>
                    <a:pt x="421" y="204"/>
                    <a:pt x="365" y="120"/>
                  </a:cubicBezTo>
                  <a:cubicBezTo>
                    <a:pt x="342" y="51"/>
                    <a:pt x="281" y="0"/>
                    <a:pt x="1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3"/>
            <p:cNvSpPr/>
            <p:nvPr/>
          </p:nvSpPr>
          <p:spPr>
            <a:xfrm>
              <a:off x="3337275" y="2231550"/>
              <a:ext cx="10550" cy="8575"/>
            </a:xfrm>
            <a:custGeom>
              <a:avLst/>
              <a:gdLst/>
              <a:ahLst/>
              <a:cxnLst/>
              <a:rect l="l" t="t" r="r" b="b"/>
              <a:pathLst>
                <a:path w="422" h="343" extrusionOk="0">
                  <a:moveTo>
                    <a:pt x="243" y="1"/>
                  </a:moveTo>
                  <a:cubicBezTo>
                    <a:pt x="218" y="1"/>
                    <a:pt x="192" y="8"/>
                    <a:pt x="169" y="23"/>
                  </a:cubicBezTo>
                  <a:cubicBezTo>
                    <a:pt x="56" y="51"/>
                    <a:pt x="0" y="136"/>
                    <a:pt x="56" y="220"/>
                  </a:cubicBezTo>
                  <a:cubicBezTo>
                    <a:pt x="78" y="306"/>
                    <a:pt x="132" y="342"/>
                    <a:pt x="206" y="342"/>
                  </a:cubicBezTo>
                  <a:cubicBezTo>
                    <a:pt x="230" y="342"/>
                    <a:pt x="254" y="339"/>
                    <a:pt x="281" y="332"/>
                  </a:cubicBezTo>
                  <a:cubicBezTo>
                    <a:pt x="393" y="304"/>
                    <a:pt x="421" y="192"/>
                    <a:pt x="393" y="108"/>
                  </a:cubicBezTo>
                  <a:cubicBezTo>
                    <a:pt x="373" y="47"/>
                    <a:pt x="309" y="1"/>
                    <a:pt x="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3"/>
            <p:cNvSpPr/>
            <p:nvPr/>
          </p:nvSpPr>
          <p:spPr>
            <a:xfrm>
              <a:off x="3346400" y="2213175"/>
              <a:ext cx="7025" cy="8300"/>
            </a:xfrm>
            <a:custGeom>
              <a:avLst/>
              <a:gdLst/>
              <a:ahLst/>
              <a:cxnLst/>
              <a:rect l="l" t="t" r="r" b="b"/>
              <a:pathLst>
                <a:path w="281" h="332" extrusionOk="0">
                  <a:moveTo>
                    <a:pt x="141" y="0"/>
                  </a:moveTo>
                  <a:cubicBezTo>
                    <a:pt x="56" y="28"/>
                    <a:pt x="0" y="141"/>
                    <a:pt x="56" y="225"/>
                  </a:cubicBezTo>
                  <a:cubicBezTo>
                    <a:pt x="77" y="286"/>
                    <a:pt x="141" y="332"/>
                    <a:pt x="206" y="332"/>
                  </a:cubicBezTo>
                  <a:cubicBezTo>
                    <a:pt x="232" y="332"/>
                    <a:pt x="257" y="325"/>
                    <a:pt x="281" y="309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3"/>
            <p:cNvSpPr/>
            <p:nvPr/>
          </p:nvSpPr>
          <p:spPr>
            <a:xfrm>
              <a:off x="3322525" y="2222750"/>
              <a:ext cx="6350" cy="8000"/>
            </a:xfrm>
            <a:custGeom>
              <a:avLst/>
              <a:gdLst/>
              <a:ahLst/>
              <a:cxnLst/>
              <a:rect l="l" t="t" r="r" b="b"/>
              <a:pathLst>
                <a:path w="254" h="320" extrusionOk="0">
                  <a:moveTo>
                    <a:pt x="75" y="0"/>
                  </a:moveTo>
                  <a:cubicBezTo>
                    <a:pt x="52" y="0"/>
                    <a:pt x="27" y="4"/>
                    <a:pt x="1" y="10"/>
                  </a:cubicBezTo>
                  <a:lnTo>
                    <a:pt x="113" y="319"/>
                  </a:lnTo>
                  <a:cubicBezTo>
                    <a:pt x="197" y="291"/>
                    <a:pt x="253" y="207"/>
                    <a:pt x="225" y="123"/>
                  </a:cubicBezTo>
                  <a:cubicBezTo>
                    <a:pt x="204" y="37"/>
                    <a:pt x="150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3"/>
            <p:cNvSpPr/>
            <p:nvPr/>
          </p:nvSpPr>
          <p:spPr>
            <a:xfrm>
              <a:off x="3314100" y="2196150"/>
              <a:ext cx="6350" cy="8625"/>
            </a:xfrm>
            <a:custGeom>
              <a:avLst/>
              <a:gdLst/>
              <a:ahLst/>
              <a:cxnLst/>
              <a:rect l="l" t="t" r="r" b="b"/>
              <a:pathLst>
                <a:path w="254" h="345" extrusionOk="0">
                  <a:moveTo>
                    <a:pt x="48" y="0"/>
                  </a:moveTo>
                  <a:cubicBezTo>
                    <a:pt x="31" y="0"/>
                    <a:pt x="16" y="3"/>
                    <a:pt x="1" y="8"/>
                  </a:cubicBezTo>
                  <a:lnTo>
                    <a:pt x="113" y="344"/>
                  </a:lnTo>
                  <a:cubicBezTo>
                    <a:pt x="197" y="316"/>
                    <a:pt x="253" y="204"/>
                    <a:pt x="225" y="120"/>
                  </a:cubicBezTo>
                  <a:cubicBezTo>
                    <a:pt x="202" y="51"/>
                    <a:pt x="122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3"/>
            <p:cNvSpPr/>
            <p:nvPr/>
          </p:nvSpPr>
          <p:spPr>
            <a:xfrm>
              <a:off x="3305675" y="2169475"/>
              <a:ext cx="5650" cy="8625"/>
            </a:xfrm>
            <a:custGeom>
              <a:avLst/>
              <a:gdLst/>
              <a:ahLst/>
              <a:cxnLst/>
              <a:rect l="l" t="t" r="r" b="b"/>
              <a:pathLst>
                <a:path w="226" h="345" extrusionOk="0">
                  <a:moveTo>
                    <a:pt x="45" y="0"/>
                  </a:moveTo>
                  <a:cubicBezTo>
                    <a:pt x="31" y="0"/>
                    <a:pt x="16" y="3"/>
                    <a:pt x="1" y="8"/>
                  </a:cubicBezTo>
                  <a:lnTo>
                    <a:pt x="113" y="345"/>
                  </a:lnTo>
                  <a:cubicBezTo>
                    <a:pt x="197" y="317"/>
                    <a:pt x="225" y="232"/>
                    <a:pt x="197" y="120"/>
                  </a:cubicBezTo>
                  <a:cubicBezTo>
                    <a:pt x="174" y="51"/>
                    <a:pt x="113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3"/>
            <p:cNvSpPr/>
            <p:nvPr/>
          </p:nvSpPr>
          <p:spPr>
            <a:xfrm>
              <a:off x="3333050" y="2143425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64" y="0"/>
                  </a:moveTo>
                  <a:cubicBezTo>
                    <a:pt x="145" y="0"/>
                    <a:pt x="127" y="4"/>
                    <a:pt x="113" y="11"/>
                  </a:cubicBezTo>
                  <a:cubicBezTo>
                    <a:pt x="29" y="39"/>
                    <a:pt x="1" y="123"/>
                    <a:pt x="29" y="236"/>
                  </a:cubicBezTo>
                  <a:cubicBezTo>
                    <a:pt x="71" y="299"/>
                    <a:pt x="129" y="330"/>
                    <a:pt x="191" y="330"/>
                  </a:cubicBezTo>
                  <a:cubicBezTo>
                    <a:pt x="211" y="330"/>
                    <a:pt x="232" y="327"/>
                    <a:pt x="253" y="320"/>
                  </a:cubicBezTo>
                  <a:cubicBezTo>
                    <a:pt x="310" y="292"/>
                    <a:pt x="366" y="207"/>
                    <a:pt x="310" y="95"/>
                  </a:cubicBezTo>
                  <a:cubicBezTo>
                    <a:pt x="289" y="32"/>
                    <a:pt x="220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3"/>
            <p:cNvSpPr/>
            <p:nvPr/>
          </p:nvSpPr>
          <p:spPr>
            <a:xfrm>
              <a:off x="3349900" y="2151400"/>
              <a:ext cx="7050" cy="8025"/>
            </a:xfrm>
            <a:custGeom>
              <a:avLst/>
              <a:gdLst/>
              <a:ahLst/>
              <a:cxnLst/>
              <a:rect l="l" t="t" r="r" b="b"/>
              <a:pathLst>
                <a:path w="282" h="321" extrusionOk="0">
                  <a:moveTo>
                    <a:pt x="113" y="1"/>
                  </a:moveTo>
                  <a:cubicBezTo>
                    <a:pt x="29" y="29"/>
                    <a:pt x="1" y="141"/>
                    <a:pt x="57" y="225"/>
                  </a:cubicBezTo>
                  <a:cubicBezTo>
                    <a:pt x="78" y="289"/>
                    <a:pt x="146" y="320"/>
                    <a:pt x="215" y="320"/>
                  </a:cubicBezTo>
                  <a:cubicBezTo>
                    <a:pt x="237" y="320"/>
                    <a:pt x="260" y="317"/>
                    <a:pt x="281" y="310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3"/>
            <p:cNvSpPr/>
            <p:nvPr/>
          </p:nvSpPr>
          <p:spPr>
            <a:xfrm>
              <a:off x="3361825" y="2176675"/>
              <a:ext cx="7050" cy="8000"/>
            </a:xfrm>
            <a:custGeom>
              <a:avLst/>
              <a:gdLst/>
              <a:ahLst/>
              <a:cxnLst/>
              <a:rect l="l" t="t" r="r" b="b"/>
              <a:pathLst>
                <a:path w="282" h="320" extrusionOk="0">
                  <a:moveTo>
                    <a:pt x="113" y="0"/>
                  </a:moveTo>
                  <a:cubicBezTo>
                    <a:pt x="29" y="29"/>
                    <a:pt x="1" y="141"/>
                    <a:pt x="57" y="225"/>
                  </a:cubicBezTo>
                  <a:cubicBezTo>
                    <a:pt x="78" y="288"/>
                    <a:pt x="146" y="320"/>
                    <a:pt x="215" y="320"/>
                  </a:cubicBezTo>
                  <a:cubicBezTo>
                    <a:pt x="238" y="320"/>
                    <a:pt x="261" y="316"/>
                    <a:pt x="282" y="309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3"/>
            <p:cNvSpPr/>
            <p:nvPr/>
          </p:nvSpPr>
          <p:spPr>
            <a:xfrm>
              <a:off x="3343575" y="2168775"/>
              <a:ext cx="9850" cy="8800"/>
            </a:xfrm>
            <a:custGeom>
              <a:avLst/>
              <a:gdLst/>
              <a:ahLst/>
              <a:cxnLst/>
              <a:rect l="l" t="t" r="r" b="b"/>
              <a:pathLst>
                <a:path w="394" h="352" extrusionOk="0">
                  <a:moveTo>
                    <a:pt x="186" y="0"/>
                  </a:moveTo>
                  <a:cubicBezTo>
                    <a:pt x="171" y="0"/>
                    <a:pt x="156" y="3"/>
                    <a:pt x="141" y="8"/>
                  </a:cubicBezTo>
                  <a:cubicBezTo>
                    <a:pt x="57" y="64"/>
                    <a:pt x="1" y="148"/>
                    <a:pt x="57" y="232"/>
                  </a:cubicBezTo>
                  <a:cubicBezTo>
                    <a:pt x="80" y="302"/>
                    <a:pt x="160" y="352"/>
                    <a:pt x="235" y="352"/>
                  </a:cubicBezTo>
                  <a:cubicBezTo>
                    <a:pt x="251" y="352"/>
                    <a:pt x="267" y="350"/>
                    <a:pt x="282" y="345"/>
                  </a:cubicBezTo>
                  <a:cubicBezTo>
                    <a:pt x="366" y="316"/>
                    <a:pt x="394" y="204"/>
                    <a:pt x="366" y="120"/>
                  </a:cubicBezTo>
                  <a:cubicBezTo>
                    <a:pt x="320" y="51"/>
                    <a:pt x="254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3"/>
            <p:cNvSpPr/>
            <p:nvPr/>
          </p:nvSpPr>
          <p:spPr>
            <a:xfrm>
              <a:off x="3354825" y="2194650"/>
              <a:ext cx="9850" cy="8575"/>
            </a:xfrm>
            <a:custGeom>
              <a:avLst/>
              <a:gdLst/>
              <a:ahLst/>
              <a:cxnLst/>
              <a:rect l="l" t="t" r="r" b="b"/>
              <a:pathLst>
                <a:path w="394" h="343" extrusionOk="0">
                  <a:moveTo>
                    <a:pt x="207" y="1"/>
                  </a:moveTo>
                  <a:cubicBezTo>
                    <a:pt x="184" y="1"/>
                    <a:pt x="162" y="4"/>
                    <a:pt x="140" y="11"/>
                  </a:cubicBezTo>
                  <a:cubicBezTo>
                    <a:pt x="56" y="40"/>
                    <a:pt x="0" y="152"/>
                    <a:pt x="28" y="236"/>
                  </a:cubicBezTo>
                  <a:cubicBezTo>
                    <a:pt x="69" y="297"/>
                    <a:pt x="124" y="343"/>
                    <a:pt x="193" y="343"/>
                  </a:cubicBezTo>
                  <a:cubicBezTo>
                    <a:pt x="220" y="343"/>
                    <a:pt x="249" y="336"/>
                    <a:pt x="281" y="320"/>
                  </a:cubicBezTo>
                  <a:cubicBezTo>
                    <a:pt x="365" y="292"/>
                    <a:pt x="393" y="180"/>
                    <a:pt x="365" y="96"/>
                  </a:cubicBezTo>
                  <a:cubicBezTo>
                    <a:pt x="344" y="32"/>
                    <a:pt x="276" y="1"/>
                    <a:pt x="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3"/>
            <p:cNvSpPr/>
            <p:nvPr/>
          </p:nvSpPr>
          <p:spPr>
            <a:xfrm>
              <a:off x="3366050" y="2220325"/>
              <a:ext cx="10550" cy="8575"/>
            </a:xfrm>
            <a:custGeom>
              <a:avLst/>
              <a:gdLst/>
              <a:ahLst/>
              <a:cxnLst/>
              <a:rect l="l" t="t" r="r" b="b"/>
              <a:pathLst>
                <a:path w="422" h="343" extrusionOk="0">
                  <a:moveTo>
                    <a:pt x="215" y="1"/>
                  </a:moveTo>
                  <a:cubicBezTo>
                    <a:pt x="190" y="1"/>
                    <a:pt x="164" y="8"/>
                    <a:pt x="141" y="23"/>
                  </a:cubicBezTo>
                  <a:cubicBezTo>
                    <a:pt x="28" y="51"/>
                    <a:pt x="0" y="164"/>
                    <a:pt x="28" y="248"/>
                  </a:cubicBezTo>
                  <a:cubicBezTo>
                    <a:pt x="49" y="311"/>
                    <a:pt x="118" y="343"/>
                    <a:pt x="198" y="343"/>
                  </a:cubicBezTo>
                  <a:cubicBezTo>
                    <a:pt x="225" y="343"/>
                    <a:pt x="253" y="339"/>
                    <a:pt x="281" y="332"/>
                  </a:cubicBezTo>
                  <a:cubicBezTo>
                    <a:pt x="365" y="304"/>
                    <a:pt x="421" y="192"/>
                    <a:pt x="365" y="107"/>
                  </a:cubicBezTo>
                  <a:cubicBezTo>
                    <a:pt x="345" y="47"/>
                    <a:pt x="281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3"/>
            <p:cNvSpPr/>
            <p:nvPr/>
          </p:nvSpPr>
          <p:spPr>
            <a:xfrm>
              <a:off x="3373775" y="2201250"/>
              <a:ext cx="7025" cy="8475"/>
            </a:xfrm>
            <a:custGeom>
              <a:avLst/>
              <a:gdLst/>
              <a:ahLst/>
              <a:cxnLst/>
              <a:rect l="l" t="t" r="r" b="b"/>
              <a:pathLst>
                <a:path w="281" h="339" extrusionOk="0">
                  <a:moveTo>
                    <a:pt x="112" y="0"/>
                  </a:moveTo>
                  <a:cubicBezTo>
                    <a:pt x="28" y="56"/>
                    <a:pt x="0" y="169"/>
                    <a:pt x="28" y="253"/>
                  </a:cubicBezTo>
                  <a:cubicBezTo>
                    <a:pt x="64" y="307"/>
                    <a:pt x="112" y="338"/>
                    <a:pt x="172" y="338"/>
                  </a:cubicBezTo>
                  <a:cubicBezTo>
                    <a:pt x="205" y="338"/>
                    <a:pt x="241" y="329"/>
                    <a:pt x="281" y="309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3"/>
            <p:cNvSpPr/>
            <p:nvPr/>
          </p:nvSpPr>
          <p:spPr>
            <a:xfrm>
              <a:off x="3349900" y="2212600"/>
              <a:ext cx="7050" cy="8325"/>
            </a:xfrm>
            <a:custGeom>
              <a:avLst/>
              <a:gdLst/>
              <a:ahLst/>
              <a:cxnLst/>
              <a:rect l="l" t="t" r="r" b="b"/>
              <a:pathLst>
                <a:path w="282" h="333" extrusionOk="0">
                  <a:moveTo>
                    <a:pt x="88" y="1"/>
                  </a:moveTo>
                  <a:cubicBezTo>
                    <a:pt x="61" y="1"/>
                    <a:pt x="32" y="8"/>
                    <a:pt x="1" y="23"/>
                  </a:cubicBezTo>
                  <a:lnTo>
                    <a:pt x="141" y="332"/>
                  </a:lnTo>
                  <a:cubicBezTo>
                    <a:pt x="225" y="304"/>
                    <a:pt x="281" y="192"/>
                    <a:pt x="253" y="108"/>
                  </a:cubicBezTo>
                  <a:cubicBezTo>
                    <a:pt x="213" y="47"/>
                    <a:pt x="158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3"/>
            <p:cNvSpPr/>
            <p:nvPr/>
          </p:nvSpPr>
          <p:spPr>
            <a:xfrm>
              <a:off x="3340075" y="2186950"/>
              <a:ext cx="6350" cy="8000"/>
            </a:xfrm>
            <a:custGeom>
              <a:avLst/>
              <a:gdLst/>
              <a:ahLst/>
              <a:cxnLst/>
              <a:rect l="l" t="t" r="r" b="b"/>
              <a:pathLst>
                <a:path w="254" h="320" extrusionOk="0">
                  <a:moveTo>
                    <a:pt x="63" y="0"/>
                  </a:moveTo>
                  <a:cubicBezTo>
                    <a:pt x="43" y="0"/>
                    <a:pt x="22" y="4"/>
                    <a:pt x="1" y="11"/>
                  </a:cubicBezTo>
                  <a:lnTo>
                    <a:pt x="113" y="319"/>
                  </a:lnTo>
                  <a:cubicBezTo>
                    <a:pt x="197" y="291"/>
                    <a:pt x="253" y="207"/>
                    <a:pt x="225" y="95"/>
                  </a:cubicBezTo>
                  <a:cubicBezTo>
                    <a:pt x="183" y="32"/>
                    <a:pt x="125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3"/>
            <p:cNvSpPr/>
            <p:nvPr/>
          </p:nvSpPr>
          <p:spPr>
            <a:xfrm>
              <a:off x="3329550" y="2161050"/>
              <a:ext cx="6350" cy="8625"/>
            </a:xfrm>
            <a:custGeom>
              <a:avLst/>
              <a:gdLst/>
              <a:ahLst/>
              <a:cxnLst/>
              <a:rect l="l" t="t" r="r" b="b"/>
              <a:pathLst>
                <a:path w="254" h="345" extrusionOk="0">
                  <a:moveTo>
                    <a:pt x="45" y="1"/>
                  </a:moveTo>
                  <a:cubicBezTo>
                    <a:pt x="30" y="1"/>
                    <a:pt x="15" y="3"/>
                    <a:pt x="0" y="8"/>
                  </a:cubicBezTo>
                  <a:lnTo>
                    <a:pt x="141" y="345"/>
                  </a:lnTo>
                  <a:cubicBezTo>
                    <a:pt x="225" y="289"/>
                    <a:pt x="253" y="204"/>
                    <a:pt x="225" y="120"/>
                  </a:cubicBezTo>
                  <a:cubicBezTo>
                    <a:pt x="179" y="51"/>
                    <a:pt x="114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3"/>
            <p:cNvSpPr/>
            <p:nvPr/>
          </p:nvSpPr>
          <p:spPr>
            <a:xfrm>
              <a:off x="3354825" y="2132900"/>
              <a:ext cx="9150" cy="8275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175" y="0"/>
                  </a:moveTo>
                  <a:cubicBezTo>
                    <a:pt x="154" y="0"/>
                    <a:pt x="133" y="4"/>
                    <a:pt x="112" y="11"/>
                  </a:cubicBezTo>
                  <a:cubicBezTo>
                    <a:pt x="28" y="39"/>
                    <a:pt x="0" y="151"/>
                    <a:pt x="56" y="235"/>
                  </a:cubicBezTo>
                  <a:cubicBezTo>
                    <a:pt x="77" y="299"/>
                    <a:pt x="146" y="330"/>
                    <a:pt x="214" y="330"/>
                  </a:cubicBezTo>
                  <a:cubicBezTo>
                    <a:pt x="237" y="330"/>
                    <a:pt x="260" y="327"/>
                    <a:pt x="281" y="320"/>
                  </a:cubicBezTo>
                  <a:cubicBezTo>
                    <a:pt x="337" y="264"/>
                    <a:pt x="365" y="179"/>
                    <a:pt x="337" y="95"/>
                  </a:cubicBezTo>
                  <a:cubicBezTo>
                    <a:pt x="295" y="32"/>
                    <a:pt x="237" y="0"/>
                    <a:pt x="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3"/>
            <p:cNvSpPr/>
            <p:nvPr/>
          </p:nvSpPr>
          <p:spPr>
            <a:xfrm>
              <a:off x="3373075" y="2139475"/>
              <a:ext cx="6325" cy="8300"/>
            </a:xfrm>
            <a:custGeom>
              <a:avLst/>
              <a:gdLst/>
              <a:ahLst/>
              <a:cxnLst/>
              <a:rect l="l" t="t" r="r" b="b"/>
              <a:pathLst>
                <a:path w="253" h="332" extrusionOk="0">
                  <a:moveTo>
                    <a:pt x="84" y="1"/>
                  </a:moveTo>
                  <a:cubicBezTo>
                    <a:pt x="0" y="57"/>
                    <a:pt x="0" y="141"/>
                    <a:pt x="28" y="225"/>
                  </a:cubicBezTo>
                  <a:cubicBezTo>
                    <a:pt x="69" y="286"/>
                    <a:pt x="124" y="332"/>
                    <a:pt x="183" y="332"/>
                  </a:cubicBezTo>
                  <a:cubicBezTo>
                    <a:pt x="206" y="332"/>
                    <a:pt x="229" y="325"/>
                    <a:pt x="253" y="309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3"/>
            <p:cNvSpPr/>
            <p:nvPr/>
          </p:nvSpPr>
          <p:spPr>
            <a:xfrm>
              <a:off x="3386400" y="2164050"/>
              <a:ext cx="7050" cy="7775"/>
            </a:xfrm>
            <a:custGeom>
              <a:avLst/>
              <a:gdLst/>
              <a:ahLst/>
              <a:cxnLst/>
              <a:rect l="l" t="t" r="r" b="b"/>
              <a:pathLst>
                <a:path w="282" h="311" extrusionOk="0">
                  <a:moveTo>
                    <a:pt x="113" y="0"/>
                  </a:moveTo>
                  <a:cubicBezTo>
                    <a:pt x="29" y="28"/>
                    <a:pt x="0" y="141"/>
                    <a:pt x="57" y="225"/>
                  </a:cubicBezTo>
                  <a:cubicBezTo>
                    <a:pt x="75" y="279"/>
                    <a:pt x="128" y="310"/>
                    <a:pt x="186" y="310"/>
                  </a:cubicBezTo>
                  <a:cubicBezTo>
                    <a:pt x="218" y="310"/>
                    <a:pt x="251" y="301"/>
                    <a:pt x="281" y="281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3"/>
            <p:cNvSpPr/>
            <p:nvPr/>
          </p:nvSpPr>
          <p:spPr>
            <a:xfrm>
              <a:off x="3368150" y="2157450"/>
              <a:ext cx="9150" cy="8575"/>
            </a:xfrm>
            <a:custGeom>
              <a:avLst/>
              <a:gdLst/>
              <a:ahLst/>
              <a:cxnLst/>
              <a:rect l="l" t="t" r="r" b="b"/>
              <a:pathLst>
                <a:path w="366" h="343" extrusionOk="0">
                  <a:moveTo>
                    <a:pt x="151" y="1"/>
                  </a:moveTo>
                  <a:cubicBezTo>
                    <a:pt x="129" y="1"/>
                    <a:pt x="106" y="4"/>
                    <a:pt x="85" y="11"/>
                  </a:cubicBezTo>
                  <a:cubicBezTo>
                    <a:pt x="29" y="68"/>
                    <a:pt x="0" y="152"/>
                    <a:pt x="29" y="236"/>
                  </a:cubicBezTo>
                  <a:cubicBezTo>
                    <a:pt x="69" y="297"/>
                    <a:pt x="124" y="343"/>
                    <a:pt x="183" y="343"/>
                  </a:cubicBezTo>
                  <a:cubicBezTo>
                    <a:pt x="206" y="343"/>
                    <a:pt x="230" y="336"/>
                    <a:pt x="253" y="320"/>
                  </a:cubicBezTo>
                  <a:cubicBezTo>
                    <a:pt x="337" y="292"/>
                    <a:pt x="365" y="180"/>
                    <a:pt x="309" y="96"/>
                  </a:cubicBezTo>
                  <a:cubicBezTo>
                    <a:pt x="288" y="33"/>
                    <a:pt x="220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3"/>
            <p:cNvSpPr/>
            <p:nvPr/>
          </p:nvSpPr>
          <p:spPr>
            <a:xfrm>
              <a:off x="3380775" y="2182250"/>
              <a:ext cx="9850" cy="8750"/>
            </a:xfrm>
            <a:custGeom>
              <a:avLst/>
              <a:gdLst/>
              <a:ahLst/>
              <a:cxnLst/>
              <a:rect l="l" t="t" r="r" b="b"/>
              <a:pathLst>
                <a:path w="394" h="350" extrusionOk="0">
                  <a:moveTo>
                    <a:pt x="208" y="1"/>
                  </a:moveTo>
                  <a:cubicBezTo>
                    <a:pt x="176" y="1"/>
                    <a:pt x="143" y="10"/>
                    <a:pt x="113" y="30"/>
                  </a:cubicBezTo>
                  <a:cubicBezTo>
                    <a:pt x="29" y="58"/>
                    <a:pt x="1" y="171"/>
                    <a:pt x="29" y="255"/>
                  </a:cubicBezTo>
                  <a:cubicBezTo>
                    <a:pt x="71" y="318"/>
                    <a:pt x="145" y="350"/>
                    <a:pt x="214" y="350"/>
                  </a:cubicBezTo>
                  <a:cubicBezTo>
                    <a:pt x="238" y="350"/>
                    <a:pt x="261" y="346"/>
                    <a:pt x="282" y="339"/>
                  </a:cubicBezTo>
                  <a:cubicBezTo>
                    <a:pt x="366" y="283"/>
                    <a:pt x="394" y="171"/>
                    <a:pt x="338" y="86"/>
                  </a:cubicBezTo>
                  <a:cubicBezTo>
                    <a:pt x="320" y="32"/>
                    <a:pt x="266" y="1"/>
                    <a:pt x="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3"/>
            <p:cNvSpPr/>
            <p:nvPr/>
          </p:nvSpPr>
          <p:spPr>
            <a:xfrm>
              <a:off x="3393425" y="2207000"/>
              <a:ext cx="10550" cy="9025"/>
            </a:xfrm>
            <a:custGeom>
              <a:avLst/>
              <a:gdLst/>
              <a:ahLst/>
              <a:cxnLst/>
              <a:rect l="l" t="t" r="r" b="b"/>
              <a:pathLst>
                <a:path w="422" h="361" extrusionOk="0">
                  <a:moveTo>
                    <a:pt x="205" y="0"/>
                  </a:moveTo>
                  <a:cubicBezTo>
                    <a:pt x="175" y="0"/>
                    <a:pt x="144" y="7"/>
                    <a:pt x="112" y="23"/>
                  </a:cubicBezTo>
                  <a:cubicBezTo>
                    <a:pt x="28" y="79"/>
                    <a:pt x="0" y="191"/>
                    <a:pt x="28" y="275"/>
                  </a:cubicBezTo>
                  <a:cubicBezTo>
                    <a:pt x="65" y="330"/>
                    <a:pt x="124" y="361"/>
                    <a:pt x="185" y="361"/>
                  </a:cubicBezTo>
                  <a:cubicBezTo>
                    <a:pt x="218" y="361"/>
                    <a:pt x="251" y="351"/>
                    <a:pt x="281" y="332"/>
                  </a:cubicBezTo>
                  <a:cubicBezTo>
                    <a:pt x="393" y="275"/>
                    <a:pt x="421" y="191"/>
                    <a:pt x="365" y="107"/>
                  </a:cubicBezTo>
                  <a:cubicBezTo>
                    <a:pt x="345" y="46"/>
                    <a:pt x="281" y="0"/>
                    <a:pt x="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3"/>
            <p:cNvSpPr/>
            <p:nvPr/>
          </p:nvSpPr>
          <p:spPr>
            <a:xfrm>
              <a:off x="3399725" y="2187900"/>
              <a:ext cx="7050" cy="8475"/>
            </a:xfrm>
            <a:custGeom>
              <a:avLst/>
              <a:gdLst/>
              <a:ahLst/>
              <a:cxnLst/>
              <a:rect l="l" t="t" r="r" b="b"/>
              <a:pathLst>
                <a:path w="282" h="339" extrusionOk="0">
                  <a:moveTo>
                    <a:pt x="113" y="1"/>
                  </a:moveTo>
                  <a:cubicBezTo>
                    <a:pt x="29" y="57"/>
                    <a:pt x="1" y="169"/>
                    <a:pt x="57" y="253"/>
                  </a:cubicBezTo>
                  <a:cubicBezTo>
                    <a:pt x="75" y="308"/>
                    <a:pt x="128" y="339"/>
                    <a:pt x="187" y="339"/>
                  </a:cubicBezTo>
                  <a:cubicBezTo>
                    <a:pt x="218" y="339"/>
                    <a:pt x="252" y="329"/>
                    <a:pt x="282" y="310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3"/>
            <p:cNvSpPr/>
            <p:nvPr/>
          </p:nvSpPr>
          <p:spPr>
            <a:xfrm>
              <a:off x="3376575" y="2200975"/>
              <a:ext cx="7050" cy="8000"/>
            </a:xfrm>
            <a:custGeom>
              <a:avLst/>
              <a:gdLst/>
              <a:ahLst/>
              <a:cxnLst/>
              <a:rect l="l" t="t" r="r" b="b"/>
              <a:pathLst>
                <a:path w="282" h="320" extrusionOk="0">
                  <a:moveTo>
                    <a:pt x="79" y="1"/>
                  </a:moveTo>
                  <a:cubicBezTo>
                    <a:pt x="55" y="1"/>
                    <a:pt x="28" y="4"/>
                    <a:pt x="0" y="11"/>
                  </a:cubicBezTo>
                  <a:lnTo>
                    <a:pt x="169" y="320"/>
                  </a:lnTo>
                  <a:cubicBezTo>
                    <a:pt x="253" y="292"/>
                    <a:pt x="281" y="180"/>
                    <a:pt x="253" y="95"/>
                  </a:cubicBezTo>
                  <a:cubicBezTo>
                    <a:pt x="211" y="32"/>
                    <a:pt x="153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3"/>
            <p:cNvSpPr/>
            <p:nvPr/>
          </p:nvSpPr>
          <p:spPr>
            <a:xfrm>
              <a:off x="3364650" y="2175700"/>
              <a:ext cx="7025" cy="8725"/>
            </a:xfrm>
            <a:custGeom>
              <a:avLst/>
              <a:gdLst/>
              <a:ahLst/>
              <a:cxnLst/>
              <a:rect l="l" t="t" r="r" b="b"/>
              <a:pathLst>
                <a:path w="281" h="349" extrusionOk="0">
                  <a:moveTo>
                    <a:pt x="67" y="1"/>
                  </a:moveTo>
                  <a:cubicBezTo>
                    <a:pt x="44" y="1"/>
                    <a:pt x="21" y="4"/>
                    <a:pt x="0" y="11"/>
                  </a:cubicBezTo>
                  <a:lnTo>
                    <a:pt x="169" y="348"/>
                  </a:lnTo>
                  <a:cubicBezTo>
                    <a:pt x="253" y="292"/>
                    <a:pt x="281" y="180"/>
                    <a:pt x="225" y="96"/>
                  </a:cubicBezTo>
                  <a:cubicBezTo>
                    <a:pt x="204" y="32"/>
                    <a:pt x="135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3"/>
            <p:cNvSpPr/>
            <p:nvPr/>
          </p:nvSpPr>
          <p:spPr>
            <a:xfrm>
              <a:off x="3352700" y="2150850"/>
              <a:ext cx="6350" cy="8300"/>
            </a:xfrm>
            <a:custGeom>
              <a:avLst/>
              <a:gdLst/>
              <a:ahLst/>
              <a:cxnLst/>
              <a:rect l="l" t="t" r="r" b="b"/>
              <a:pathLst>
                <a:path w="254" h="332" extrusionOk="0">
                  <a:moveTo>
                    <a:pt x="71" y="0"/>
                  </a:moveTo>
                  <a:cubicBezTo>
                    <a:pt x="48" y="0"/>
                    <a:pt x="24" y="7"/>
                    <a:pt x="1" y="23"/>
                  </a:cubicBezTo>
                  <a:lnTo>
                    <a:pt x="169" y="332"/>
                  </a:lnTo>
                  <a:cubicBezTo>
                    <a:pt x="225" y="304"/>
                    <a:pt x="254" y="191"/>
                    <a:pt x="225" y="107"/>
                  </a:cubicBezTo>
                  <a:cubicBezTo>
                    <a:pt x="185" y="46"/>
                    <a:pt x="130" y="0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3"/>
            <p:cNvSpPr/>
            <p:nvPr/>
          </p:nvSpPr>
          <p:spPr>
            <a:xfrm>
              <a:off x="3376575" y="2120500"/>
              <a:ext cx="9150" cy="8500"/>
            </a:xfrm>
            <a:custGeom>
              <a:avLst/>
              <a:gdLst/>
              <a:ahLst/>
              <a:cxnLst/>
              <a:rect l="l" t="t" r="r" b="b"/>
              <a:pathLst>
                <a:path w="366" h="340" extrusionOk="0">
                  <a:moveTo>
                    <a:pt x="160" y="0"/>
                  </a:moveTo>
                  <a:cubicBezTo>
                    <a:pt x="131" y="0"/>
                    <a:pt x="105" y="10"/>
                    <a:pt x="85" y="30"/>
                  </a:cubicBezTo>
                  <a:cubicBezTo>
                    <a:pt x="0" y="58"/>
                    <a:pt x="0" y="170"/>
                    <a:pt x="28" y="254"/>
                  </a:cubicBezTo>
                  <a:cubicBezTo>
                    <a:pt x="65" y="309"/>
                    <a:pt x="124" y="340"/>
                    <a:pt x="177" y="340"/>
                  </a:cubicBezTo>
                  <a:cubicBezTo>
                    <a:pt x="206" y="340"/>
                    <a:pt x="233" y="330"/>
                    <a:pt x="253" y="310"/>
                  </a:cubicBezTo>
                  <a:cubicBezTo>
                    <a:pt x="337" y="282"/>
                    <a:pt x="365" y="170"/>
                    <a:pt x="309" y="86"/>
                  </a:cubicBezTo>
                  <a:cubicBezTo>
                    <a:pt x="273" y="31"/>
                    <a:pt x="213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3"/>
            <p:cNvSpPr/>
            <p:nvPr/>
          </p:nvSpPr>
          <p:spPr>
            <a:xfrm>
              <a:off x="3394825" y="2126150"/>
              <a:ext cx="6325" cy="8150"/>
            </a:xfrm>
            <a:custGeom>
              <a:avLst/>
              <a:gdLst/>
              <a:ahLst/>
              <a:cxnLst/>
              <a:rect l="l" t="t" r="r" b="b"/>
              <a:pathLst>
                <a:path w="253" h="326" extrusionOk="0">
                  <a:moveTo>
                    <a:pt x="85" y="0"/>
                  </a:moveTo>
                  <a:cubicBezTo>
                    <a:pt x="0" y="56"/>
                    <a:pt x="0" y="169"/>
                    <a:pt x="28" y="253"/>
                  </a:cubicBezTo>
                  <a:cubicBezTo>
                    <a:pt x="64" y="306"/>
                    <a:pt x="122" y="326"/>
                    <a:pt x="174" y="326"/>
                  </a:cubicBezTo>
                  <a:cubicBezTo>
                    <a:pt x="204" y="326"/>
                    <a:pt x="232" y="319"/>
                    <a:pt x="253" y="309"/>
                  </a:cubicBezTo>
                  <a:lnTo>
                    <a:pt x="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3"/>
            <p:cNvSpPr/>
            <p:nvPr/>
          </p:nvSpPr>
          <p:spPr>
            <a:xfrm>
              <a:off x="3409550" y="2149300"/>
              <a:ext cx="7050" cy="8025"/>
            </a:xfrm>
            <a:custGeom>
              <a:avLst/>
              <a:gdLst/>
              <a:ahLst/>
              <a:cxnLst/>
              <a:rect l="l" t="t" r="r" b="b"/>
              <a:pathLst>
                <a:path w="282" h="321" extrusionOk="0">
                  <a:moveTo>
                    <a:pt x="113" y="1"/>
                  </a:moveTo>
                  <a:cubicBezTo>
                    <a:pt x="29" y="57"/>
                    <a:pt x="1" y="169"/>
                    <a:pt x="57" y="253"/>
                  </a:cubicBezTo>
                  <a:cubicBezTo>
                    <a:pt x="88" y="300"/>
                    <a:pt x="136" y="320"/>
                    <a:pt x="182" y="320"/>
                  </a:cubicBezTo>
                  <a:cubicBezTo>
                    <a:pt x="220" y="320"/>
                    <a:pt x="256" y="307"/>
                    <a:pt x="282" y="281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3"/>
            <p:cNvSpPr/>
            <p:nvPr/>
          </p:nvSpPr>
          <p:spPr>
            <a:xfrm>
              <a:off x="3390600" y="2144350"/>
              <a:ext cx="9850" cy="8525"/>
            </a:xfrm>
            <a:custGeom>
              <a:avLst/>
              <a:gdLst/>
              <a:ahLst/>
              <a:cxnLst/>
              <a:rect l="l" t="t" r="r" b="b"/>
              <a:pathLst>
                <a:path w="394" h="341" extrusionOk="0">
                  <a:moveTo>
                    <a:pt x="201" y="1"/>
                  </a:moveTo>
                  <a:cubicBezTo>
                    <a:pt x="173" y="1"/>
                    <a:pt x="143" y="10"/>
                    <a:pt x="113" y="30"/>
                  </a:cubicBezTo>
                  <a:cubicBezTo>
                    <a:pt x="29" y="58"/>
                    <a:pt x="1" y="170"/>
                    <a:pt x="57" y="255"/>
                  </a:cubicBezTo>
                  <a:cubicBezTo>
                    <a:pt x="93" y="309"/>
                    <a:pt x="153" y="340"/>
                    <a:pt x="206" y="340"/>
                  </a:cubicBezTo>
                  <a:cubicBezTo>
                    <a:pt x="235" y="340"/>
                    <a:pt x="262" y="331"/>
                    <a:pt x="282" y="311"/>
                  </a:cubicBezTo>
                  <a:cubicBezTo>
                    <a:pt x="366" y="283"/>
                    <a:pt x="394" y="170"/>
                    <a:pt x="338" y="86"/>
                  </a:cubicBezTo>
                  <a:cubicBezTo>
                    <a:pt x="302" y="32"/>
                    <a:pt x="254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3"/>
            <p:cNvSpPr/>
            <p:nvPr/>
          </p:nvSpPr>
          <p:spPr>
            <a:xfrm>
              <a:off x="3405350" y="2168225"/>
              <a:ext cx="9850" cy="8500"/>
            </a:xfrm>
            <a:custGeom>
              <a:avLst/>
              <a:gdLst/>
              <a:ahLst/>
              <a:cxnLst/>
              <a:rect l="l" t="t" r="r" b="b"/>
              <a:pathLst>
                <a:path w="394" h="340" extrusionOk="0">
                  <a:moveTo>
                    <a:pt x="208" y="0"/>
                  </a:moveTo>
                  <a:cubicBezTo>
                    <a:pt x="176" y="0"/>
                    <a:pt x="143" y="10"/>
                    <a:pt x="113" y="30"/>
                  </a:cubicBezTo>
                  <a:cubicBezTo>
                    <a:pt x="29" y="86"/>
                    <a:pt x="0" y="170"/>
                    <a:pt x="57" y="254"/>
                  </a:cubicBezTo>
                  <a:cubicBezTo>
                    <a:pt x="75" y="309"/>
                    <a:pt x="128" y="340"/>
                    <a:pt x="186" y="340"/>
                  </a:cubicBezTo>
                  <a:cubicBezTo>
                    <a:pt x="218" y="340"/>
                    <a:pt x="251" y="330"/>
                    <a:pt x="281" y="310"/>
                  </a:cubicBezTo>
                  <a:cubicBezTo>
                    <a:pt x="365" y="254"/>
                    <a:pt x="394" y="170"/>
                    <a:pt x="337" y="86"/>
                  </a:cubicBezTo>
                  <a:cubicBezTo>
                    <a:pt x="319" y="31"/>
                    <a:pt x="266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3"/>
            <p:cNvSpPr/>
            <p:nvPr/>
          </p:nvSpPr>
          <p:spPr>
            <a:xfrm>
              <a:off x="3420100" y="2192075"/>
              <a:ext cx="10550" cy="8525"/>
            </a:xfrm>
            <a:custGeom>
              <a:avLst/>
              <a:gdLst/>
              <a:ahLst/>
              <a:cxnLst/>
              <a:rect l="l" t="t" r="r" b="b"/>
              <a:pathLst>
                <a:path w="422" h="341" extrusionOk="0">
                  <a:moveTo>
                    <a:pt x="209" y="1"/>
                  </a:moveTo>
                  <a:cubicBezTo>
                    <a:pt x="176" y="1"/>
                    <a:pt x="142" y="10"/>
                    <a:pt x="112" y="30"/>
                  </a:cubicBezTo>
                  <a:cubicBezTo>
                    <a:pt x="28" y="86"/>
                    <a:pt x="0" y="199"/>
                    <a:pt x="28" y="255"/>
                  </a:cubicBezTo>
                  <a:cubicBezTo>
                    <a:pt x="64" y="309"/>
                    <a:pt x="124" y="340"/>
                    <a:pt x="184" y="340"/>
                  </a:cubicBezTo>
                  <a:cubicBezTo>
                    <a:pt x="218" y="340"/>
                    <a:pt x="251" y="331"/>
                    <a:pt x="281" y="311"/>
                  </a:cubicBezTo>
                  <a:cubicBezTo>
                    <a:pt x="393" y="255"/>
                    <a:pt x="421" y="143"/>
                    <a:pt x="365" y="86"/>
                  </a:cubicBezTo>
                  <a:cubicBezTo>
                    <a:pt x="329" y="32"/>
                    <a:pt x="269" y="1"/>
                    <a:pt x="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3"/>
            <p:cNvSpPr/>
            <p:nvPr/>
          </p:nvSpPr>
          <p:spPr>
            <a:xfrm>
              <a:off x="3425000" y="2172475"/>
              <a:ext cx="7750" cy="8000"/>
            </a:xfrm>
            <a:custGeom>
              <a:avLst/>
              <a:gdLst/>
              <a:ahLst/>
              <a:cxnLst/>
              <a:rect l="l" t="t" r="r" b="b"/>
              <a:pathLst>
                <a:path w="310" h="320" extrusionOk="0">
                  <a:moveTo>
                    <a:pt x="113" y="0"/>
                  </a:moveTo>
                  <a:cubicBezTo>
                    <a:pt x="29" y="56"/>
                    <a:pt x="1" y="168"/>
                    <a:pt x="57" y="253"/>
                  </a:cubicBezTo>
                  <a:cubicBezTo>
                    <a:pt x="88" y="299"/>
                    <a:pt x="136" y="320"/>
                    <a:pt x="186" y="320"/>
                  </a:cubicBezTo>
                  <a:cubicBezTo>
                    <a:pt x="228" y="320"/>
                    <a:pt x="272" y="306"/>
                    <a:pt x="309" y="281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3"/>
            <p:cNvSpPr/>
            <p:nvPr/>
          </p:nvSpPr>
          <p:spPr>
            <a:xfrm>
              <a:off x="3402550" y="2187175"/>
              <a:ext cx="7725" cy="8475"/>
            </a:xfrm>
            <a:custGeom>
              <a:avLst/>
              <a:gdLst/>
              <a:ahLst/>
              <a:cxnLst/>
              <a:rect l="l" t="t" r="r" b="b"/>
              <a:pathLst>
                <a:path w="309" h="339" extrusionOk="0">
                  <a:moveTo>
                    <a:pt x="96" y="0"/>
                  </a:moveTo>
                  <a:cubicBezTo>
                    <a:pt x="63" y="0"/>
                    <a:pt x="30" y="10"/>
                    <a:pt x="0" y="30"/>
                  </a:cubicBezTo>
                  <a:lnTo>
                    <a:pt x="169" y="339"/>
                  </a:lnTo>
                  <a:cubicBezTo>
                    <a:pt x="253" y="282"/>
                    <a:pt x="309" y="170"/>
                    <a:pt x="253" y="86"/>
                  </a:cubicBezTo>
                  <a:cubicBezTo>
                    <a:pt x="217" y="31"/>
                    <a:pt x="157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3"/>
            <p:cNvSpPr/>
            <p:nvPr/>
          </p:nvSpPr>
          <p:spPr>
            <a:xfrm>
              <a:off x="3389200" y="2163300"/>
              <a:ext cx="7050" cy="7775"/>
            </a:xfrm>
            <a:custGeom>
              <a:avLst/>
              <a:gdLst/>
              <a:ahLst/>
              <a:cxnLst/>
              <a:rect l="l" t="t" r="r" b="b"/>
              <a:pathLst>
                <a:path w="282" h="311" extrusionOk="0">
                  <a:moveTo>
                    <a:pt x="77" y="1"/>
                  </a:moveTo>
                  <a:cubicBezTo>
                    <a:pt x="48" y="1"/>
                    <a:pt x="21" y="10"/>
                    <a:pt x="1" y="30"/>
                  </a:cubicBezTo>
                  <a:lnTo>
                    <a:pt x="169" y="311"/>
                  </a:lnTo>
                  <a:cubicBezTo>
                    <a:pt x="253" y="283"/>
                    <a:pt x="281" y="171"/>
                    <a:pt x="225" y="86"/>
                  </a:cubicBezTo>
                  <a:cubicBezTo>
                    <a:pt x="189" y="32"/>
                    <a:pt x="129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3"/>
            <p:cNvSpPr/>
            <p:nvPr/>
          </p:nvSpPr>
          <p:spPr>
            <a:xfrm>
              <a:off x="3375175" y="2139200"/>
              <a:ext cx="7025" cy="8025"/>
            </a:xfrm>
            <a:custGeom>
              <a:avLst/>
              <a:gdLst/>
              <a:ahLst/>
              <a:cxnLst/>
              <a:rect l="l" t="t" r="r" b="b"/>
              <a:pathLst>
                <a:path w="281" h="321" extrusionOk="0">
                  <a:moveTo>
                    <a:pt x="63" y="1"/>
                  </a:moveTo>
                  <a:cubicBezTo>
                    <a:pt x="42" y="1"/>
                    <a:pt x="21" y="5"/>
                    <a:pt x="0" y="12"/>
                  </a:cubicBezTo>
                  <a:lnTo>
                    <a:pt x="169" y="320"/>
                  </a:lnTo>
                  <a:cubicBezTo>
                    <a:pt x="253" y="264"/>
                    <a:pt x="281" y="180"/>
                    <a:pt x="225" y="96"/>
                  </a:cubicBezTo>
                  <a:cubicBezTo>
                    <a:pt x="183" y="33"/>
                    <a:pt x="125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3"/>
            <p:cNvSpPr/>
            <p:nvPr/>
          </p:nvSpPr>
          <p:spPr>
            <a:xfrm>
              <a:off x="3427800" y="2171700"/>
              <a:ext cx="7050" cy="7800"/>
            </a:xfrm>
            <a:custGeom>
              <a:avLst/>
              <a:gdLst/>
              <a:ahLst/>
              <a:cxnLst/>
              <a:rect l="l" t="t" r="r" b="b"/>
              <a:pathLst>
                <a:path w="282" h="312" extrusionOk="0">
                  <a:moveTo>
                    <a:pt x="96" y="0"/>
                  </a:moveTo>
                  <a:cubicBezTo>
                    <a:pt x="65" y="0"/>
                    <a:pt x="33" y="10"/>
                    <a:pt x="1" y="31"/>
                  </a:cubicBezTo>
                  <a:lnTo>
                    <a:pt x="197" y="312"/>
                  </a:lnTo>
                  <a:cubicBezTo>
                    <a:pt x="282" y="256"/>
                    <a:pt x="282" y="143"/>
                    <a:pt x="225" y="59"/>
                  </a:cubicBezTo>
                  <a:cubicBezTo>
                    <a:pt x="191" y="24"/>
                    <a:pt x="145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3"/>
            <p:cNvSpPr/>
            <p:nvPr/>
          </p:nvSpPr>
          <p:spPr>
            <a:xfrm>
              <a:off x="3412375" y="2148575"/>
              <a:ext cx="7025" cy="7775"/>
            </a:xfrm>
            <a:custGeom>
              <a:avLst/>
              <a:gdLst/>
              <a:ahLst/>
              <a:cxnLst/>
              <a:rect l="l" t="t" r="r" b="b"/>
              <a:pathLst>
                <a:path w="281" h="311" extrusionOk="0">
                  <a:moveTo>
                    <a:pt x="76" y="0"/>
                  </a:moveTo>
                  <a:cubicBezTo>
                    <a:pt x="47" y="0"/>
                    <a:pt x="20" y="10"/>
                    <a:pt x="0" y="30"/>
                  </a:cubicBezTo>
                  <a:lnTo>
                    <a:pt x="197" y="310"/>
                  </a:lnTo>
                  <a:cubicBezTo>
                    <a:pt x="253" y="282"/>
                    <a:pt x="281" y="170"/>
                    <a:pt x="225" y="86"/>
                  </a:cubicBezTo>
                  <a:cubicBezTo>
                    <a:pt x="189" y="31"/>
                    <a:pt x="129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3"/>
            <p:cNvSpPr/>
            <p:nvPr/>
          </p:nvSpPr>
          <p:spPr>
            <a:xfrm>
              <a:off x="3396925" y="2125725"/>
              <a:ext cx="7050" cy="8150"/>
            </a:xfrm>
            <a:custGeom>
              <a:avLst/>
              <a:gdLst/>
              <a:ahLst/>
              <a:cxnLst/>
              <a:rect l="l" t="t" r="r" b="b"/>
              <a:pathLst>
                <a:path w="282" h="326" extrusionOk="0">
                  <a:moveTo>
                    <a:pt x="79" y="0"/>
                  </a:moveTo>
                  <a:cubicBezTo>
                    <a:pt x="49" y="0"/>
                    <a:pt x="21" y="7"/>
                    <a:pt x="1" y="17"/>
                  </a:cubicBezTo>
                  <a:lnTo>
                    <a:pt x="169" y="326"/>
                  </a:lnTo>
                  <a:cubicBezTo>
                    <a:pt x="253" y="270"/>
                    <a:pt x="281" y="157"/>
                    <a:pt x="225" y="73"/>
                  </a:cubicBezTo>
                  <a:cubicBezTo>
                    <a:pt x="190" y="20"/>
                    <a:pt x="131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3"/>
            <p:cNvSpPr/>
            <p:nvPr/>
          </p:nvSpPr>
          <p:spPr>
            <a:xfrm>
              <a:off x="3413775" y="2129225"/>
              <a:ext cx="9150" cy="8450"/>
            </a:xfrm>
            <a:custGeom>
              <a:avLst/>
              <a:gdLst/>
              <a:ahLst/>
              <a:cxnLst/>
              <a:rect l="l" t="t" r="r" b="b"/>
              <a:pathLst>
                <a:path w="366" h="338" extrusionOk="0">
                  <a:moveTo>
                    <a:pt x="163" y="1"/>
                  </a:moveTo>
                  <a:cubicBezTo>
                    <a:pt x="133" y="1"/>
                    <a:pt x="105" y="7"/>
                    <a:pt x="85" y="17"/>
                  </a:cubicBezTo>
                  <a:cubicBezTo>
                    <a:pt x="0" y="74"/>
                    <a:pt x="0" y="186"/>
                    <a:pt x="57" y="270"/>
                  </a:cubicBezTo>
                  <a:cubicBezTo>
                    <a:pt x="72" y="317"/>
                    <a:pt x="113" y="337"/>
                    <a:pt x="161" y="337"/>
                  </a:cubicBezTo>
                  <a:cubicBezTo>
                    <a:pt x="200" y="337"/>
                    <a:pt x="243" y="323"/>
                    <a:pt x="281" y="298"/>
                  </a:cubicBezTo>
                  <a:cubicBezTo>
                    <a:pt x="365" y="270"/>
                    <a:pt x="365" y="158"/>
                    <a:pt x="309" y="74"/>
                  </a:cubicBezTo>
                  <a:cubicBezTo>
                    <a:pt x="274" y="20"/>
                    <a:pt x="215" y="1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3"/>
            <p:cNvSpPr/>
            <p:nvPr/>
          </p:nvSpPr>
          <p:spPr>
            <a:xfrm>
              <a:off x="3429925" y="2151825"/>
              <a:ext cx="9850" cy="8750"/>
            </a:xfrm>
            <a:custGeom>
              <a:avLst/>
              <a:gdLst/>
              <a:ahLst/>
              <a:cxnLst/>
              <a:rect l="l" t="t" r="r" b="b"/>
              <a:pathLst>
                <a:path w="394" h="350" extrusionOk="0">
                  <a:moveTo>
                    <a:pt x="207" y="1"/>
                  </a:moveTo>
                  <a:cubicBezTo>
                    <a:pt x="166" y="1"/>
                    <a:pt x="122" y="15"/>
                    <a:pt x="84" y="40"/>
                  </a:cubicBezTo>
                  <a:cubicBezTo>
                    <a:pt x="0" y="96"/>
                    <a:pt x="0" y="208"/>
                    <a:pt x="56" y="265"/>
                  </a:cubicBezTo>
                  <a:cubicBezTo>
                    <a:pt x="92" y="319"/>
                    <a:pt x="152" y="350"/>
                    <a:pt x="205" y="350"/>
                  </a:cubicBezTo>
                  <a:cubicBezTo>
                    <a:pt x="234" y="350"/>
                    <a:pt x="261" y="341"/>
                    <a:pt x="281" y="321"/>
                  </a:cubicBezTo>
                  <a:cubicBezTo>
                    <a:pt x="365" y="265"/>
                    <a:pt x="393" y="152"/>
                    <a:pt x="337" y="68"/>
                  </a:cubicBezTo>
                  <a:cubicBezTo>
                    <a:pt x="306" y="22"/>
                    <a:pt x="258" y="1"/>
                    <a:pt x="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3"/>
            <p:cNvSpPr/>
            <p:nvPr/>
          </p:nvSpPr>
          <p:spPr>
            <a:xfrm>
              <a:off x="3540800" y="1405325"/>
              <a:ext cx="8450" cy="5825"/>
            </a:xfrm>
            <a:custGeom>
              <a:avLst/>
              <a:gdLst/>
              <a:ahLst/>
              <a:cxnLst/>
              <a:rect l="l" t="t" r="r" b="b"/>
              <a:pathLst>
                <a:path w="338" h="233" extrusionOk="0">
                  <a:moveTo>
                    <a:pt x="29" y="0"/>
                  </a:moveTo>
                  <a:lnTo>
                    <a:pt x="29" y="0"/>
                  </a:lnTo>
                  <a:cubicBezTo>
                    <a:pt x="1" y="85"/>
                    <a:pt x="29" y="197"/>
                    <a:pt x="141" y="225"/>
                  </a:cubicBezTo>
                  <a:cubicBezTo>
                    <a:pt x="156" y="230"/>
                    <a:pt x="171" y="232"/>
                    <a:pt x="186" y="232"/>
                  </a:cubicBezTo>
                  <a:cubicBezTo>
                    <a:pt x="254" y="232"/>
                    <a:pt x="315" y="182"/>
                    <a:pt x="338" y="113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3"/>
            <p:cNvSpPr/>
            <p:nvPr/>
          </p:nvSpPr>
          <p:spPr>
            <a:xfrm>
              <a:off x="3514150" y="1396200"/>
              <a:ext cx="9125" cy="5900"/>
            </a:xfrm>
            <a:custGeom>
              <a:avLst/>
              <a:gdLst/>
              <a:ahLst/>
              <a:cxnLst/>
              <a:rect l="l" t="t" r="r" b="b"/>
              <a:pathLst>
                <a:path w="365" h="236" extrusionOk="0">
                  <a:moveTo>
                    <a:pt x="28" y="0"/>
                  </a:moveTo>
                  <a:lnTo>
                    <a:pt x="28" y="0"/>
                  </a:lnTo>
                  <a:cubicBezTo>
                    <a:pt x="0" y="113"/>
                    <a:pt x="56" y="197"/>
                    <a:pt x="140" y="225"/>
                  </a:cubicBezTo>
                  <a:cubicBezTo>
                    <a:pt x="160" y="232"/>
                    <a:pt x="182" y="235"/>
                    <a:pt x="203" y="235"/>
                  </a:cubicBezTo>
                  <a:cubicBezTo>
                    <a:pt x="273" y="235"/>
                    <a:pt x="344" y="198"/>
                    <a:pt x="365" y="113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3"/>
            <p:cNvSpPr/>
            <p:nvPr/>
          </p:nvSpPr>
          <p:spPr>
            <a:xfrm>
              <a:off x="3488175" y="1387775"/>
              <a:ext cx="8450" cy="5200"/>
            </a:xfrm>
            <a:custGeom>
              <a:avLst/>
              <a:gdLst/>
              <a:ahLst/>
              <a:cxnLst/>
              <a:rect l="l" t="t" r="r" b="b"/>
              <a:pathLst>
                <a:path w="338" h="208" extrusionOk="0">
                  <a:moveTo>
                    <a:pt x="28" y="0"/>
                  </a:moveTo>
                  <a:lnTo>
                    <a:pt x="28" y="0"/>
                  </a:lnTo>
                  <a:cubicBezTo>
                    <a:pt x="0" y="85"/>
                    <a:pt x="28" y="169"/>
                    <a:pt x="141" y="197"/>
                  </a:cubicBezTo>
                  <a:cubicBezTo>
                    <a:pt x="162" y="204"/>
                    <a:pt x="183" y="208"/>
                    <a:pt x="203" y="208"/>
                  </a:cubicBezTo>
                  <a:cubicBezTo>
                    <a:pt x="263" y="208"/>
                    <a:pt x="316" y="176"/>
                    <a:pt x="337" y="113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3"/>
            <p:cNvSpPr/>
            <p:nvPr/>
          </p:nvSpPr>
          <p:spPr>
            <a:xfrm>
              <a:off x="3496600" y="1402950"/>
              <a:ext cx="9850" cy="8200"/>
            </a:xfrm>
            <a:custGeom>
              <a:avLst/>
              <a:gdLst/>
              <a:ahLst/>
              <a:cxnLst/>
              <a:rect l="l" t="t" r="r" b="b"/>
              <a:pathLst>
                <a:path w="394" h="328" extrusionOk="0">
                  <a:moveTo>
                    <a:pt x="186" y="1"/>
                  </a:moveTo>
                  <a:cubicBezTo>
                    <a:pt x="118" y="1"/>
                    <a:pt x="49" y="32"/>
                    <a:pt x="28" y="95"/>
                  </a:cubicBezTo>
                  <a:cubicBezTo>
                    <a:pt x="0" y="180"/>
                    <a:pt x="56" y="292"/>
                    <a:pt x="141" y="320"/>
                  </a:cubicBezTo>
                  <a:cubicBezTo>
                    <a:pt x="155" y="325"/>
                    <a:pt x="171" y="327"/>
                    <a:pt x="187" y="327"/>
                  </a:cubicBezTo>
                  <a:cubicBezTo>
                    <a:pt x="262" y="327"/>
                    <a:pt x="342" y="277"/>
                    <a:pt x="365" y="208"/>
                  </a:cubicBezTo>
                  <a:cubicBezTo>
                    <a:pt x="393" y="123"/>
                    <a:pt x="337" y="39"/>
                    <a:pt x="253" y="11"/>
                  </a:cubicBezTo>
                  <a:cubicBezTo>
                    <a:pt x="232" y="4"/>
                    <a:pt x="209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3"/>
            <p:cNvSpPr/>
            <p:nvPr/>
          </p:nvSpPr>
          <p:spPr>
            <a:xfrm>
              <a:off x="3523275" y="1411450"/>
              <a:ext cx="9850" cy="8825"/>
            </a:xfrm>
            <a:custGeom>
              <a:avLst/>
              <a:gdLst/>
              <a:ahLst/>
              <a:cxnLst/>
              <a:rect l="l" t="t" r="r" b="b"/>
              <a:pathLst>
                <a:path w="394" h="353" extrusionOk="0">
                  <a:moveTo>
                    <a:pt x="196" y="1"/>
                  </a:moveTo>
                  <a:cubicBezTo>
                    <a:pt x="112" y="1"/>
                    <a:pt x="51" y="51"/>
                    <a:pt x="28" y="120"/>
                  </a:cubicBezTo>
                  <a:cubicBezTo>
                    <a:pt x="0" y="205"/>
                    <a:pt x="56" y="317"/>
                    <a:pt x="140" y="345"/>
                  </a:cubicBezTo>
                  <a:cubicBezTo>
                    <a:pt x="155" y="350"/>
                    <a:pt x="170" y="352"/>
                    <a:pt x="185" y="352"/>
                  </a:cubicBezTo>
                  <a:cubicBezTo>
                    <a:pt x="254" y="352"/>
                    <a:pt x="319" y="302"/>
                    <a:pt x="365" y="233"/>
                  </a:cubicBezTo>
                  <a:cubicBezTo>
                    <a:pt x="393" y="148"/>
                    <a:pt x="337" y="64"/>
                    <a:pt x="253" y="8"/>
                  </a:cubicBezTo>
                  <a:cubicBezTo>
                    <a:pt x="233" y="3"/>
                    <a:pt x="214" y="1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3"/>
            <p:cNvSpPr/>
            <p:nvPr/>
          </p:nvSpPr>
          <p:spPr>
            <a:xfrm>
              <a:off x="3479050" y="1367175"/>
              <a:ext cx="9850" cy="8250"/>
            </a:xfrm>
            <a:custGeom>
              <a:avLst/>
              <a:gdLst/>
              <a:ahLst/>
              <a:cxnLst/>
              <a:rect l="l" t="t" r="r" b="b"/>
              <a:pathLst>
                <a:path w="394" h="330" extrusionOk="0">
                  <a:moveTo>
                    <a:pt x="190" y="0"/>
                  </a:moveTo>
                  <a:cubicBezTo>
                    <a:pt x="120" y="0"/>
                    <a:pt x="50" y="37"/>
                    <a:pt x="28" y="123"/>
                  </a:cubicBezTo>
                  <a:cubicBezTo>
                    <a:pt x="0" y="207"/>
                    <a:pt x="56" y="291"/>
                    <a:pt x="141" y="319"/>
                  </a:cubicBezTo>
                  <a:cubicBezTo>
                    <a:pt x="162" y="326"/>
                    <a:pt x="185" y="330"/>
                    <a:pt x="207" y="330"/>
                  </a:cubicBezTo>
                  <a:cubicBezTo>
                    <a:pt x="276" y="330"/>
                    <a:pt x="344" y="298"/>
                    <a:pt x="365" y="235"/>
                  </a:cubicBezTo>
                  <a:cubicBezTo>
                    <a:pt x="393" y="123"/>
                    <a:pt x="337" y="38"/>
                    <a:pt x="253" y="10"/>
                  </a:cubicBezTo>
                  <a:cubicBezTo>
                    <a:pt x="233" y="4"/>
                    <a:pt x="212" y="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3"/>
            <p:cNvSpPr/>
            <p:nvPr/>
          </p:nvSpPr>
          <p:spPr>
            <a:xfrm>
              <a:off x="3497300" y="1361800"/>
              <a:ext cx="8450" cy="5500"/>
            </a:xfrm>
            <a:custGeom>
              <a:avLst/>
              <a:gdLst/>
              <a:ahLst/>
              <a:cxnLst/>
              <a:rect l="l" t="t" r="r" b="b"/>
              <a:pathLst>
                <a:path w="338" h="220" extrusionOk="0">
                  <a:moveTo>
                    <a:pt x="28" y="1"/>
                  </a:moveTo>
                  <a:lnTo>
                    <a:pt x="28" y="1"/>
                  </a:lnTo>
                  <a:cubicBezTo>
                    <a:pt x="0" y="85"/>
                    <a:pt x="28" y="169"/>
                    <a:pt x="113" y="197"/>
                  </a:cubicBezTo>
                  <a:cubicBezTo>
                    <a:pt x="144" y="213"/>
                    <a:pt x="173" y="220"/>
                    <a:pt x="199" y="220"/>
                  </a:cubicBezTo>
                  <a:cubicBezTo>
                    <a:pt x="267" y="220"/>
                    <a:pt x="317" y="174"/>
                    <a:pt x="337" y="113"/>
                  </a:cubicBezTo>
                  <a:lnTo>
                    <a:pt x="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3"/>
            <p:cNvSpPr/>
            <p:nvPr/>
          </p:nvSpPr>
          <p:spPr>
            <a:xfrm>
              <a:off x="3523275" y="1370925"/>
              <a:ext cx="9125" cy="5825"/>
            </a:xfrm>
            <a:custGeom>
              <a:avLst/>
              <a:gdLst/>
              <a:ahLst/>
              <a:cxnLst/>
              <a:rect l="l" t="t" r="r" b="b"/>
              <a:pathLst>
                <a:path w="365" h="233" extrusionOk="0">
                  <a:moveTo>
                    <a:pt x="28" y="1"/>
                  </a:moveTo>
                  <a:lnTo>
                    <a:pt x="28" y="1"/>
                  </a:lnTo>
                  <a:cubicBezTo>
                    <a:pt x="0" y="85"/>
                    <a:pt x="56" y="169"/>
                    <a:pt x="140" y="225"/>
                  </a:cubicBezTo>
                  <a:cubicBezTo>
                    <a:pt x="155" y="230"/>
                    <a:pt x="171" y="233"/>
                    <a:pt x="187" y="233"/>
                  </a:cubicBezTo>
                  <a:cubicBezTo>
                    <a:pt x="262" y="233"/>
                    <a:pt x="342" y="182"/>
                    <a:pt x="365" y="113"/>
                  </a:cubicBezTo>
                  <a:lnTo>
                    <a:pt x="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3"/>
            <p:cNvSpPr/>
            <p:nvPr/>
          </p:nvSpPr>
          <p:spPr>
            <a:xfrm>
              <a:off x="3505725" y="1376350"/>
              <a:ext cx="9850" cy="8500"/>
            </a:xfrm>
            <a:custGeom>
              <a:avLst/>
              <a:gdLst/>
              <a:ahLst/>
              <a:cxnLst/>
              <a:rect l="l" t="t" r="r" b="b"/>
              <a:pathLst>
                <a:path w="394" h="340" extrusionOk="0">
                  <a:moveTo>
                    <a:pt x="196" y="1"/>
                  </a:moveTo>
                  <a:cubicBezTo>
                    <a:pt x="112" y="1"/>
                    <a:pt x="51" y="51"/>
                    <a:pt x="28" y="121"/>
                  </a:cubicBezTo>
                  <a:cubicBezTo>
                    <a:pt x="0" y="205"/>
                    <a:pt x="28" y="289"/>
                    <a:pt x="141" y="317"/>
                  </a:cubicBezTo>
                  <a:cubicBezTo>
                    <a:pt x="164" y="333"/>
                    <a:pt x="188" y="340"/>
                    <a:pt x="210" y="340"/>
                  </a:cubicBezTo>
                  <a:cubicBezTo>
                    <a:pt x="270" y="340"/>
                    <a:pt x="325" y="294"/>
                    <a:pt x="365" y="233"/>
                  </a:cubicBezTo>
                  <a:cubicBezTo>
                    <a:pt x="393" y="149"/>
                    <a:pt x="337" y="36"/>
                    <a:pt x="253" y="8"/>
                  </a:cubicBezTo>
                  <a:cubicBezTo>
                    <a:pt x="233" y="3"/>
                    <a:pt x="214" y="1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3"/>
            <p:cNvSpPr/>
            <p:nvPr/>
          </p:nvSpPr>
          <p:spPr>
            <a:xfrm>
              <a:off x="3532375" y="1385475"/>
              <a:ext cx="9150" cy="8500"/>
            </a:xfrm>
            <a:custGeom>
              <a:avLst/>
              <a:gdLst/>
              <a:ahLst/>
              <a:cxnLst/>
              <a:rect l="l" t="t" r="r" b="b"/>
              <a:pathLst>
                <a:path w="366" h="340" extrusionOk="0">
                  <a:moveTo>
                    <a:pt x="181" y="1"/>
                  </a:moveTo>
                  <a:cubicBezTo>
                    <a:pt x="113" y="1"/>
                    <a:pt x="52" y="51"/>
                    <a:pt x="29" y="121"/>
                  </a:cubicBezTo>
                  <a:cubicBezTo>
                    <a:pt x="1" y="205"/>
                    <a:pt x="29" y="289"/>
                    <a:pt x="113" y="317"/>
                  </a:cubicBezTo>
                  <a:cubicBezTo>
                    <a:pt x="145" y="333"/>
                    <a:pt x="174" y="340"/>
                    <a:pt x="200" y="340"/>
                  </a:cubicBezTo>
                  <a:cubicBezTo>
                    <a:pt x="268" y="340"/>
                    <a:pt x="318" y="294"/>
                    <a:pt x="338" y="233"/>
                  </a:cubicBezTo>
                  <a:cubicBezTo>
                    <a:pt x="366" y="149"/>
                    <a:pt x="338" y="36"/>
                    <a:pt x="226" y="8"/>
                  </a:cubicBezTo>
                  <a:cubicBezTo>
                    <a:pt x="211" y="3"/>
                    <a:pt x="196" y="1"/>
                    <a:pt x="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3"/>
            <p:cNvSpPr/>
            <p:nvPr/>
          </p:nvSpPr>
          <p:spPr>
            <a:xfrm>
              <a:off x="3558350" y="1394925"/>
              <a:ext cx="9850" cy="8500"/>
            </a:xfrm>
            <a:custGeom>
              <a:avLst/>
              <a:gdLst/>
              <a:ahLst/>
              <a:cxnLst/>
              <a:rect l="l" t="t" r="r" b="b"/>
              <a:pathLst>
                <a:path w="394" h="340" extrusionOk="0">
                  <a:moveTo>
                    <a:pt x="179" y="1"/>
                  </a:moveTo>
                  <a:cubicBezTo>
                    <a:pt x="113" y="1"/>
                    <a:pt x="49" y="47"/>
                    <a:pt x="29" y="108"/>
                  </a:cubicBezTo>
                  <a:cubicBezTo>
                    <a:pt x="1" y="192"/>
                    <a:pt x="57" y="276"/>
                    <a:pt x="141" y="332"/>
                  </a:cubicBezTo>
                  <a:cubicBezTo>
                    <a:pt x="156" y="337"/>
                    <a:pt x="172" y="339"/>
                    <a:pt x="188" y="339"/>
                  </a:cubicBezTo>
                  <a:cubicBezTo>
                    <a:pt x="262" y="339"/>
                    <a:pt x="343" y="289"/>
                    <a:pt x="366" y="220"/>
                  </a:cubicBezTo>
                  <a:cubicBezTo>
                    <a:pt x="394" y="136"/>
                    <a:pt x="338" y="51"/>
                    <a:pt x="253" y="23"/>
                  </a:cubicBezTo>
                  <a:cubicBezTo>
                    <a:pt x="230" y="8"/>
                    <a:pt x="204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3"/>
            <p:cNvSpPr/>
            <p:nvPr/>
          </p:nvSpPr>
          <p:spPr>
            <a:xfrm>
              <a:off x="3549225" y="1380050"/>
              <a:ext cx="9150" cy="5825"/>
            </a:xfrm>
            <a:custGeom>
              <a:avLst/>
              <a:gdLst/>
              <a:ahLst/>
              <a:cxnLst/>
              <a:rect l="l" t="t" r="r" b="b"/>
              <a:pathLst>
                <a:path w="366" h="233" extrusionOk="0">
                  <a:moveTo>
                    <a:pt x="29" y="1"/>
                  </a:moveTo>
                  <a:lnTo>
                    <a:pt x="29" y="1"/>
                  </a:lnTo>
                  <a:cubicBezTo>
                    <a:pt x="1" y="85"/>
                    <a:pt x="57" y="197"/>
                    <a:pt x="141" y="225"/>
                  </a:cubicBezTo>
                  <a:cubicBezTo>
                    <a:pt x="156" y="230"/>
                    <a:pt x="172" y="233"/>
                    <a:pt x="188" y="233"/>
                  </a:cubicBezTo>
                  <a:cubicBezTo>
                    <a:pt x="263" y="233"/>
                    <a:pt x="343" y="182"/>
                    <a:pt x="366" y="113"/>
                  </a:cubicBez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3"/>
            <p:cNvSpPr/>
            <p:nvPr/>
          </p:nvSpPr>
          <p:spPr>
            <a:xfrm>
              <a:off x="3541500" y="1402950"/>
              <a:ext cx="8450" cy="5200"/>
            </a:xfrm>
            <a:custGeom>
              <a:avLst/>
              <a:gdLst/>
              <a:ahLst/>
              <a:cxnLst/>
              <a:rect l="l" t="t" r="r" b="b"/>
              <a:pathLst>
                <a:path w="338" h="208" extrusionOk="0">
                  <a:moveTo>
                    <a:pt x="135" y="1"/>
                  </a:moveTo>
                  <a:cubicBezTo>
                    <a:pt x="75" y="1"/>
                    <a:pt x="22" y="32"/>
                    <a:pt x="1" y="95"/>
                  </a:cubicBezTo>
                  <a:lnTo>
                    <a:pt x="310" y="208"/>
                  </a:lnTo>
                  <a:cubicBezTo>
                    <a:pt x="338" y="123"/>
                    <a:pt x="310" y="39"/>
                    <a:pt x="197" y="11"/>
                  </a:cubicBezTo>
                  <a:cubicBezTo>
                    <a:pt x="176" y="4"/>
                    <a:pt x="155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3"/>
            <p:cNvSpPr/>
            <p:nvPr/>
          </p:nvSpPr>
          <p:spPr>
            <a:xfrm>
              <a:off x="3514850" y="1393825"/>
              <a:ext cx="9150" cy="5200"/>
            </a:xfrm>
            <a:custGeom>
              <a:avLst/>
              <a:gdLst/>
              <a:ahLst/>
              <a:cxnLst/>
              <a:rect l="l" t="t" r="r" b="b"/>
              <a:pathLst>
                <a:path w="366" h="208" extrusionOk="0">
                  <a:moveTo>
                    <a:pt x="158" y="1"/>
                  </a:moveTo>
                  <a:cubicBezTo>
                    <a:pt x="90" y="1"/>
                    <a:pt x="21" y="32"/>
                    <a:pt x="0" y="95"/>
                  </a:cubicBezTo>
                  <a:lnTo>
                    <a:pt x="337" y="208"/>
                  </a:lnTo>
                  <a:cubicBezTo>
                    <a:pt x="365" y="123"/>
                    <a:pt x="309" y="39"/>
                    <a:pt x="225" y="11"/>
                  </a:cubicBezTo>
                  <a:cubicBezTo>
                    <a:pt x="204" y="4"/>
                    <a:pt x="181" y="1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3"/>
            <p:cNvSpPr/>
            <p:nvPr/>
          </p:nvSpPr>
          <p:spPr>
            <a:xfrm>
              <a:off x="3488875" y="1384775"/>
              <a:ext cx="9150" cy="5825"/>
            </a:xfrm>
            <a:custGeom>
              <a:avLst/>
              <a:gdLst/>
              <a:ahLst/>
              <a:cxnLst/>
              <a:rect l="l" t="t" r="r" b="b"/>
              <a:pathLst>
                <a:path w="366" h="233" extrusionOk="0">
                  <a:moveTo>
                    <a:pt x="168" y="1"/>
                  </a:moveTo>
                  <a:cubicBezTo>
                    <a:pt x="85" y="1"/>
                    <a:pt x="23" y="51"/>
                    <a:pt x="0" y="120"/>
                  </a:cubicBezTo>
                  <a:lnTo>
                    <a:pt x="309" y="233"/>
                  </a:lnTo>
                  <a:cubicBezTo>
                    <a:pt x="365" y="149"/>
                    <a:pt x="309" y="36"/>
                    <a:pt x="225" y="8"/>
                  </a:cubicBezTo>
                  <a:cubicBezTo>
                    <a:pt x="205" y="3"/>
                    <a:pt x="186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3"/>
            <p:cNvSpPr/>
            <p:nvPr/>
          </p:nvSpPr>
          <p:spPr>
            <a:xfrm>
              <a:off x="3488175" y="1340875"/>
              <a:ext cx="9850" cy="8575"/>
            </a:xfrm>
            <a:custGeom>
              <a:avLst/>
              <a:gdLst/>
              <a:ahLst/>
              <a:cxnLst/>
              <a:rect l="l" t="t" r="r" b="b"/>
              <a:pathLst>
                <a:path w="394" h="343" extrusionOk="0">
                  <a:moveTo>
                    <a:pt x="183" y="1"/>
                  </a:moveTo>
                  <a:cubicBezTo>
                    <a:pt x="124" y="1"/>
                    <a:pt x="69" y="47"/>
                    <a:pt x="28" y="108"/>
                  </a:cubicBezTo>
                  <a:cubicBezTo>
                    <a:pt x="0" y="192"/>
                    <a:pt x="56" y="304"/>
                    <a:pt x="141" y="332"/>
                  </a:cubicBezTo>
                  <a:cubicBezTo>
                    <a:pt x="161" y="339"/>
                    <a:pt x="182" y="342"/>
                    <a:pt x="204" y="342"/>
                  </a:cubicBezTo>
                  <a:cubicBezTo>
                    <a:pt x="273" y="342"/>
                    <a:pt x="344" y="306"/>
                    <a:pt x="365" y="220"/>
                  </a:cubicBezTo>
                  <a:cubicBezTo>
                    <a:pt x="393" y="136"/>
                    <a:pt x="365" y="52"/>
                    <a:pt x="253" y="24"/>
                  </a:cubicBezTo>
                  <a:cubicBezTo>
                    <a:pt x="229" y="8"/>
                    <a:pt x="206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3"/>
            <p:cNvSpPr/>
            <p:nvPr/>
          </p:nvSpPr>
          <p:spPr>
            <a:xfrm>
              <a:off x="3506425" y="1335825"/>
              <a:ext cx="9150" cy="5525"/>
            </a:xfrm>
            <a:custGeom>
              <a:avLst/>
              <a:gdLst/>
              <a:ahLst/>
              <a:cxnLst/>
              <a:rect l="l" t="t" r="r" b="b"/>
              <a:pathLst>
                <a:path w="366" h="221" extrusionOk="0">
                  <a:moveTo>
                    <a:pt x="28" y="1"/>
                  </a:moveTo>
                  <a:lnTo>
                    <a:pt x="28" y="1"/>
                  </a:lnTo>
                  <a:cubicBezTo>
                    <a:pt x="0" y="85"/>
                    <a:pt x="56" y="169"/>
                    <a:pt x="141" y="197"/>
                  </a:cubicBezTo>
                  <a:cubicBezTo>
                    <a:pt x="164" y="213"/>
                    <a:pt x="190" y="220"/>
                    <a:pt x="215" y="220"/>
                  </a:cubicBezTo>
                  <a:cubicBezTo>
                    <a:pt x="281" y="220"/>
                    <a:pt x="345" y="174"/>
                    <a:pt x="365" y="113"/>
                  </a:cubicBezTo>
                  <a:lnTo>
                    <a:pt x="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3"/>
            <p:cNvSpPr/>
            <p:nvPr/>
          </p:nvSpPr>
          <p:spPr>
            <a:xfrm>
              <a:off x="3532375" y="1345650"/>
              <a:ext cx="9150" cy="5525"/>
            </a:xfrm>
            <a:custGeom>
              <a:avLst/>
              <a:gdLst/>
              <a:ahLst/>
              <a:cxnLst/>
              <a:rect l="l" t="t" r="r" b="b"/>
              <a:pathLst>
                <a:path w="366" h="221" extrusionOk="0">
                  <a:moveTo>
                    <a:pt x="29" y="1"/>
                  </a:moveTo>
                  <a:cubicBezTo>
                    <a:pt x="1" y="85"/>
                    <a:pt x="57" y="169"/>
                    <a:pt x="141" y="197"/>
                  </a:cubicBezTo>
                  <a:cubicBezTo>
                    <a:pt x="165" y="213"/>
                    <a:pt x="191" y="220"/>
                    <a:pt x="216" y="220"/>
                  </a:cubicBezTo>
                  <a:cubicBezTo>
                    <a:pt x="282" y="220"/>
                    <a:pt x="346" y="174"/>
                    <a:pt x="366" y="113"/>
                  </a:cubicBez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3"/>
            <p:cNvSpPr/>
            <p:nvPr/>
          </p:nvSpPr>
          <p:spPr>
            <a:xfrm>
              <a:off x="3514850" y="1350400"/>
              <a:ext cx="9850" cy="8800"/>
            </a:xfrm>
            <a:custGeom>
              <a:avLst/>
              <a:gdLst/>
              <a:ahLst/>
              <a:cxnLst/>
              <a:rect l="l" t="t" r="r" b="b"/>
              <a:pathLst>
                <a:path w="394" h="352" extrusionOk="0">
                  <a:moveTo>
                    <a:pt x="206" y="0"/>
                  </a:moveTo>
                  <a:cubicBezTo>
                    <a:pt x="131" y="0"/>
                    <a:pt x="51" y="50"/>
                    <a:pt x="28" y="120"/>
                  </a:cubicBezTo>
                  <a:cubicBezTo>
                    <a:pt x="0" y="204"/>
                    <a:pt x="56" y="316"/>
                    <a:pt x="140" y="344"/>
                  </a:cubicBezTo>
                  <a:cubicBezTo>
                    <a:pt x="155" y="349"/>
                    <a:pt x="170" y="352"/>
                    <a:pt x="185" y="352"/>
                  </a:cubicBezTo>
                  <a:cubicBezTo>
                    <a:pt x="254" y="352"/>
                    <a:pt x="319" y="301"/>
                    <a:pt x="365" y="232"/>
                  </a:cubicBezTo>
                  <a:cubicBezTo>
                    <a:pt x="393" y="148"/>
                    <a:pt x="337" y="64"/>
                    <a:pt x="253" y="7"/>
                  </a:cubicBezTo>
                  <a:cubicBezTo>
                    <a:pt x="238" y="3"/>
                    <a:pt x="222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3"/>
            <p:cNvSpPr/>
            <p:nvPr/>
          </p:nvSpPr>
          <p:spPr>
            <a:xfrm>
              <a:off x="3540800" y="1360225"/>
              <a:ext cx="9850" cy="8475"/>
            </a:xfrm>
            <a:custGeom>
              <a:avLst/>
              <a:gdLst/>
              <a:ahLst/>
              <a:cxnLst/>
              <a:rect l="l" t="t" r="r" b="b"/>
              <a:pathLst>
                <a:path w="394" h="339" extrusionOk="0">
                  <a:moveTo>
                    <a:pt x="209" y="0"/>
                  </a:moveTo>
                  <a:cubicBezTo>
                    <a:pt x="141" y="0"/>
                    <a:pt x="80" y="51"/>
                    <a:pt x="57" y="120"/>
                  </a:cubicBezTo>
                  <a:cubicBezTo>
                    <a:pt x="1" y="204"/>
                    <a:pt x="57" y="288"/>
                    <a:pt x="141" y="316"/>
                  </a:cubicBezTo>
                  <a:cubicBezTo>
                    <a:pt x="165" y="332"/>
                    <a:pt x="190" y="339"/>
                    <a:pt x="216" y="339"/>
                  </a:cubicBezTo>
                  <a:cubicBezTo>
                    <a:pt x="282" y="339"/>
                    <a:pt x="346" y="293"/>
                    <a:pt x="366" y="232"/>
                  </a:cubicBezTo>
                  <a:cubicBezTo>
                    <a:pt x="394" y="148"/>
                    <a:pt x="366" y="64"/>
                    <a:pt x="254" y="8"/>
                  </a:cubicBezTo>
                  <a:cubicBezTo>
                    <a:pt x="239" y="3"/>
                    <a:pt x="224" y="0"/>
                    <a:pt x="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3"/>
            <p:cNvSpPr/>
            <p:nvPr/>
          </p:nvSpPr>
          <p:spPr>
            <a:xfrm>
              <a:off x="3567475" y="1370050"/>
              <a:ext cx="9850" cy="8175"/>
            </a:xfrm>
            <a:custGeom>
              <a:avLst/>
              <a:gdLst/>
              <a:ahLst/>
              <a:cxnLst/>
              <a:rect l="l" t="t" r="r" b="b"/>
              <a:pathLst>
                <a:path w="394" h="327" extrusionOk="0">
                  <a:moveTo>
                    <a:pt x="207" y="0"/>
                  </a:moveTo>
                  <a:cubicBezTo>
                    <a:pt x="132" y="0"/>
                    <a:pt x="52" y="51"/>
                    <a:pt x="29" y="120"/>
                  </a:cubicBezTo>
                  <a:cubicBezTo>
                    <a:pt x="1" y="204"/>
                    <a:pt x="57" y="288"/>
                    <a:pt x="141" y="316"/>
                  </a:cubicBezTo>
                  <a:cubicBezTo>
                    <a:pt x="162" y="323"/>
                    <a:pt x="185" y="327"/>
                    <a:pt x="208" y="327"/>
                  </a:cubicBezTo>
                  <a:cubicBezTo>
                    <a:pt x="276" y="327"/>
                    <a:pt x="345" y="295"/>
                    <a:pt x="366" y="232"/>
                  </a:cubicBezTo>
                  <a:cubicBezTo>
                    <a:pt x="394" y="148"/>
                    <a:pt x="338" y="36"/>
                    <a:pt x="253" y="8"/>
                  </a:cubicBezTo>
                  <a:cubicBezTo>
                    <a:pt x="238" y="3"/>
                    <a:pt x="223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3"/>
            <p:cNvSpPr/>
            <p:nvPr/>
          </p:nvSpPr>
          <p:spPr>
            <a:xfrm>
              <a:off x="3558350" y="1355500"/>
              <a:ext cx="9150" cy="5500"/>
            </a:xfrm>
            <a:custGeom>
              <a:avLst/>
              <a:gdLst/>
              <a:ahLst/>
              <a:cxnLst/>
              <a:rect l="l" t="t" r="r" b="b"/>
              <a:pathLst>
                <a:path w="366" h="220" extrusionOk="0">
                  <a:moveTo>
                    <a:pt x="29" y="0"/>
                  </a:moveTo>
                  <a:cubicBezTo>
                    <a:pt x="1" y="84"/>
                    <a:pt x="57" y="168"/>
                    <a:pt x="141" y="197"/>
                  </a:cubicBezTo>
                  <a:cubicBezTo>
                    <a:pt x="165" y="212"/>
                    <a:pt x="190" y="219"/>
                    <a:pt x="216" y="219"/>
                  </a:cubicBezTo>
                  <a:cubicBezTo>
                    <a:pt x="281" y="219"/>
                    <a:pt x="345" y="173"/>
                    <a:pt x="366" y="112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3"/>
            <p:cNvSpPr/>
            <p:nvPr/>
          </p:nvSpPr>
          <p:spPr>
            <a:xfrm>
              <a:off x="3549925" y="1377675"/>
              <a:ext cx="9150" cy="5200"/>
            </a:xfrm>
            <a:custGeom>
              <a:avLst/>
              <a:gdLst/>
              <a:ahLst/>
              <a:cxnLst/>
              <a:rect l="l" t="t" r="r" b="b"/>
              <a:pathLst>
                <a:path w="366" h="208" extrusionOk="0">
                  <a:moveTo>
                    <a:pt x="159" y="1"/>
                  </a:moveTo>
                  <a:cubicBezTo>
                    <a:pt x="90" y="1"/>
                    <a:pt x="22" y="32"/>
                    <a:pt x="1" y="96"/>
                  </a:cubicBezTo>
                  <a:lnTo>
                    <a:pt x="338" y="208"/>
                  </a:lnTo>
                  <a:cubicBezTo>
                    <a:pt x="366" y="124"/>
                    <a:pt x="310" y="39"/>
                    <a:pt x="225" y="11"/>
                  </a:cubicBezTo>
                  <a:cubicBezTo>
                    <a:pt x="204" y="4"/>
                    <a:pt x="182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3"/>
            <p:cNvSpPr/>
            <p:nvPr/>
          </p:nvSpPr>
          <p:spPr>
            <a:xfrm>
              <a:off x="3523975" y="1367950"/>
              <a:ext cx="9150" cy="5800"/>
            </a:xfrm>
            <a:custGeom>
              <a:avLst/>
              <a:gdLst/>
              <a:ahLst/>
              <a:cxnLst/>
              <a:rect l="l" t="t" r="r" b="b"/>
              <a:pathLst>
                <a:path w="366" h="232" extrusionOk="0">
                  <a:moveTo>
                    <a:pt x="178" y="0"/>
                  </a:moveTo>
                  <a:cubicBezTo>
                    <a:pt x="103" y="0"/>
                    <a:pt x="23" y="50"/>
                    <a:pt x="0" y="120"/>
                  </a:cubicBezTo>
                  <a:lnTo>
                    <a:pt x="337" y="232"/>
                  </a:lnTo>
                  <a:cubicBezTo>
                    <a:pt x="365" y="148"/>
                    <a:pt x="309" y="64"/>
                    <a:pt x="225" y="7"/>
                  </a:cubicBezTo>
                  <a:cubicBezTo>
                    <a:pt x="210" y="2"/>
                    <a:pt x="194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3"/>
            <p:cNvSpPr/>
            <p:nvPr/>
          </p:nvSpPr>
          <p:spPr>
            <a:xfrm>
              <a:off x="3498000" y="1358825"/>
              <a:ext cx="8450" cy="5800"/>
            </a:xfrm>
            <a:custGeom>
              <a:avLst/>
              <a:gdLst/>
              <a:ahLst/>
              <a:cxnLst/>
              <a:rect l="l" t="t" r="r" b="b"/>
              <a:pathLst>
                <a:path w="338" h="232" extrusionOk="0">
                  <a:moveTo>
                    <a:pt x="168" y="0"/>
                  </a:moveTo>
                  <a:cubicBezTo>
                    <a:pt x="85" y="0"/>
                    <a:pt x="23" y="50"/>
                    <a:pt x="0" y="120"/>
                  </a:cubicBezTo>
                  <a:lnTo>
                    <a:pt x="309" y="232"/>
                  </a:lnTo>
                  <a:cubicBezTo>
                    <a:pt x="337" y="148"/>
                    <a:pt x="309" y="35"/>
                    <a:pt x="225" y="7"/>
                  </a:cubicBezTo>
                  <a:cubicBezTo>
                    <a:pt x="205" y="2"/>
                    <a:pt x="186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3"/>
            <p:cNvSpPr/>
            <p:nvPr/>
          </p:nvSpPr>
          <p:spPr>
            <a:xfrm>
              <a:off x="3498700" y="1314525"/>
              <a:ext cx="9850" cy="8875"/>
            </a:xfrm>
            <a:custGeom>
              <a:avLst/>
              <a:gdLst/>
              <a:ahLst/>
              <a:cxnLst/>
              <a:rect l="l" t="t" r="r" b="b"/>
              <a:pathLst>
                <a:path w="394" h="355" extrusionOk="0">
                  <a:moveTo>
                    <a:pt x="190" y="1"/>
                  </a:moveTo>
                  <a:cubicBezTo>
                    <a:pt x="121" y="1"/>
                    <a:pt x="50" y="37"/>
                    <a:pt x="28" y="123"/>
                  </a:cubicBezTo>
                  <a:cubicBezTo>
                    <a:pt x="0" y="207"/>
                    <a:pt x="28" y="291"/>
                    <a:pt x="113" y="348"/>
                  </a:cubicBezTo>
                  <a:cubicBezTo>
                    <a:pt x="128" y="353"/>
                    <a:pt x="143" y="355"/>
                    <a:pt x="159" y="355"/>
                  </a:cubicBezTo>
                  <a:cubicBezTo>
                    <a:pt x="234" y="355"/>
                    <a:pt x="314" y="305"/>
                    <a:pt x="337" y="235"/>
                  </a:cubicBezTo>
                  <a:cubicBezTo>
                    <a:pt x="393" y="151"/>
                    <a:pt x="337" y="39"/>
                    <a:pt x="253" y="11"/>
                  </a:cubicBezTo>
                  <a:cubicBezTo>
                    <a:pt x="233" y="4"/>
                    <a:pt x="212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3"/>
            <p:cNvSpPr/>
            <p:nvPr/>
          </p:nvSpPr>
          <p:spPr>
            <a:xfrm>
              <a:off x="3516950" y="1309175"/>
              <a:ext cx="8450" cy="6200"/>
            </a:xfrm>
            <a:custGeom>
              <a:avLst/>
              <a:gdLst/>
              <a:ahLst/>
              <a:cxnLst/>
              <a:rect l="l" t="t" r="r" b="b"/>
              <a:pathLst>
                <a:path w="338" h="248" extrusionOk="0">
                  <a:moveTo>
                    <a:pt x="28" y="0"/>
                  </a:moveTo>
                  <a:lnTo>
                    <a:pt x="28" y="0"/>
                  </a:lnTo>
                  <a:cubicBezTo>
                    <a:pt x="0" y="112"/>
                    <a:pt x="28" y="197"/>
                    <a:pt x="113" y="225"/>
                  </a:cubicBezTo>
                  <a:cubicBezTo>
                    <a:pt x="144" y="240"/>
                    <a:pt x="173" y="247"/>
                    <a:pt x="200" y="247"/>
                  </a:cubicBezTo>
                  <a:cubicBezTo>
                    <a:pt x="268" y="247"/>
                    <a:pt x="317" y="201"/>
                    <a:pt x="337" y="14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3"/>
            <p:cNvSpPr/>
            <p:nvPr/>
          </p:nvSpPr>
          <p:spPr>
            <a:xfrm>
              <a:off x="3542225" y="1320400"/>
              <a:ext cx="9125" cy="5500"/>
            </a:xfrm>
            <a:custGeom>
              <a:avLst/>
              <a:gdLst/>
              <a:ahLst/>
              <a:cxnLst/>
              <a:rect l="l" t="t" r="r" b="b"/>
              <a:pathLst>
                <a:path w="365" h="220" extrusionOk="0">
                  <a:moveTo>
                    <a:pt x="56" y="0"/>
                  </a:moveTo>
                  <a:cubicBezTo>
                    <a:pt x="0" y="85"/>
                    <a:pt x="56" y="169"/>
                    <a:pt x="140" y="197"/>
                  </a:cubicBezTo>
                  <a:cubicBezTo>
                    <a:pt x="164" y="212"/>
                    <a:pt x="190" y="219"/>
                    <a:pt x="215" y="219"/>
                  </a:cubicBezTo>
                  <a:cubicBezTo>
                    <a:pt x="281" y="219"/>
                    <a:pt x="345" y="173"/>
                    <a:pt x="365" y="113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3"/>
            <p:cNvSpPr/>
            <p:nvPr/>
          </p:nvSpPr>
          <p:spPr>
            <a:xfrm>
              <a:off x="3524675" y="1325050"/>
              <a:ext cx="9850" cy="8275"/>
            </a:xfrm>
            <a:custGeom>
              <a:avLst/>
              <a:gdLst/>
              <a:ahLst/>
              <a:cxnLst/>
              <a:rect l="l" t="t" r="r" b="b"/>
              <a:pathLst>
                <a:path w="394" h="331" extrusionOk="0">
                  <a:moveTo>
                    <a:pt x="186" y="0"/>
                  </a:moveTo>
                  <a:cubicBezTo>
                    <a:pt x="118" y="0"/>
                    <a:pt x="49" y="32"/>
                    <a:pt x="28" y="95"/>
                  </a:cubicBezTo>
                  <a:cubicBezTo>
                    <a:pt x="0" y="179"/>
                    <a:pt x="28" y="292"/>
                    <a:pt x="112" y="320"/>
                  </a:cubicBezTo>
                  <a:cubicBezTo>
                    <a:pt x="141" y="327"/>
                    <a:pt x="167" y="330"/>
                    <a:pt x="191" y="330"/>
                  </a:cubicBezTo>
                  <a:cubicBezTo>
                    <a:pt x="263" y="330"/>
                    <a:pt x="316" y="299"/>
                    <a:pt x="337" y="235"/>
                  </a:cubicBezTo>
                  <a:cubicBezTo>
                    <a:pt x="393" y="151"/>
                    <a:pt x="337" y="39"/>
                    <a:pt x="253" y="11"/>
                  </a:cubicBezTo>
                  <a:cubicBezTo>
                    <a:pt x="232" y="4"/>
                    <a:pt x="209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3"/>
            <p:cNvSpPr/>
            <p:nvPr/>
          </p:nvSpPr>
          <p:spPr>
            <a:xfrm>
              <a:off x="3550625" y="1335575"/>
              <a:ext cx="9850" cy="8275"/>
            </a:xfrm>
            <a:custGeom>
              <a:avLst/>
              <a:gdLst/>
              <a:ahLst/>
              <a:cxnLst/>
              <a:rect l="l" t="t" r="r" b="b"/>
              <a:pathLst>
                <a:path w="394" h="331" extrusionOk="0">
                  <a:moveTo>
                    <a:pt x="187" y="0"/>
                  </a:moveTo>
                  <a:cubicBezTo>
                    <a:pt x="118" y="0"/>
                    <a:pt x="50" y="32"/>
                    <a:pt x="29" y="95"/>
                  </a:cubicBezTo>
                  <a:cubicBezTo>
                    <a:pt x="1" y="179"/>
                    <a:pt x="57" y="292"/>
                    <a:pt x="141" y="320"/>
                  </a:cubicBezTo>
                  <a:cubicBezTo>
                    <a:pt x="162" y="327"/>
                    <a:pt x="183" y="330"/>
                    <a:pt x="204" y="330"/>
                  </a:cubicBezTo>
                  <a:cubicBezTo>
                    <a:pt x="266" y="330"/>
                    <a:pt x="324" y="299"/>
                    <a:pt x="366" y="236"/>
                  </a:cubicBezTo>
                  <a:cubicBezTo>
                    <a:pt x="394" y="151"/>
                    <a:pt x="338" y="39"/>
                    <a:pt x="254" y="11"/>
                  </a:cubicBezTo>
                  <a:cubicBezTo>
                    <a:pt x="233" y="4"/>
                    <a:pt x="210" y="0"/>
                    <a:pt x="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3"/>
            <p:cNvSpPr/>
            <p:nvPr/>
          </p:nvSpPr>
          <p:spPr>
            <a:xfrm>
              <a:off x="3576600" y="1345800"/>
              <a:ext cx="9850" cy="8175"/>
            </a:xfrm>
            <a:custGeom>
              <a:avLst/>
              <a:gdLst/>
              <a:ahLst/>
              <a:cxnLst/>
              <a:rect l="l" t="t" r="r" b="b"/>
              <a:pathLst>
                <a:path w="394" h="327" extrusionOk="0">
                  <a:moveTo>
                    <a:pt x="179" y="0"/>
                  </a:moveTo>
                  <a:cubicBezTo>
                    <a:pt x="113" y="0"/>
                    <a:pt x="49" y="47"/>
                    <a:pt x="29" y="107"/>
                  </a:cubicBezTo>
                  <a:cubicBezTo>
                    <a:pt x="1" y="191"/>
                    <a:pt x="57" y="276"/>
                    <a:pt x="141" y="304"/>
                  </a:cubicBezTo>
                  <a:cubicBezTo>
                    <a:pt x="165" y="319"/>
                    <a:pt x="190" y="326"/>
                    <a:pt x="216" y="326"/>
                  </a:cubicBezTo>
                  <a:cubicBezTo>
                    <a:pt x="281" y="326"/>
                    <a:pt x="345" y="280"/>
                    <a:pt x="366" y="220"/>
                  </a:cubicBezTo>
                  <a:cubicBezTo>
                    <a:pt x="394" y="135"/>
                    <a:pt x="338" y="51"/>
                    <a:pt x="253" y="23"/>
                  </a:cubicBezTo>
                  <a:cubicBezTo>
                    <a:pt x="230" y="7"/>
                    <a:pt x="204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3"/>
            <p:cNvSpPr/>
            <p:nvPr/>
          </p:nvSpPr>
          <p:spPr>
            <a:xfrm>
              <a:off x="3568175" y="1330925"/>
              <a:ext cx="9150" cy="5500"/>
            </a:xfrm>
            <a:custGeom>
              <a:avLst/>
              <a:gdLst/>
              <a:ahLst/>
              <a:cxnLst/>
              <a:rect l="l" t="t" r="r" b="b"/>
              <a:pathLst>
                <a:path w="366" h="220" extrusionOk="0">
                  <a:moveTo>
                    <a:pt x="29" y="0"/>
                  </a:moveTo>
                  <a:cubicBezTo>
                    <a:pt x="1" y="85"/>
                    <a:pt x="57" y="169"/>
                    <a:pt x="141" y="197"/>
                  </a:cubicBezTo>
                  <a:cubicBezTo>
                    <a:pt x="165" y="213"/>
                    <a:pt x="188" y="220"/>
                    <a:pt x="211" y="220"/>
                  </a:cubicBezTo>
                  <a:cubicBezTo>
                    <a:pt x="270" y="220"/>
                    <a:pt x="325" y="173"/>
                    <a:pt x="366" y="113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3"/>
            <p:cNvSpPr/>
            <p:nvPr/>
          </p:nvSpPr>
          <p:spPr>
            <a:xfrm>
              <a:off x="3559050" y="1352500"/>
              <a:ext cx="9150" cy="5825"/>
            </a:xfrm>
            <a:custGeom>
              <a:avLst/>
              <a:gdLst/>
              <a:ahLst/>
              <a:cxnLst/>
              <a:rect l="l" t="t" r="r" b="b"/>
              <a:pathLst>
                <a:path w="366" h="233" extrusionOk="0">
                  <a:moveTo>
                    <a:pt x="181" y="0"/>
                  </a:moveTo>
                  <a:cubicBezTo>
                    <a:pt x="112" y="0"/>
                    <a:pt x="47" y="51"/>
                    <a:pt x="1" y="120"/>
                  </a:cubicBezTo>
                  <a:lnTo>
                    <a:pt x="338" y="232"/>
                  </a:lnTo>
                  <a:cubicBezTo>
                    <a:pt x="366" y="148"/>
                    <a:pt x="310" y="64"/>
                    <a:pt x="225" y="8"/>
                  </a:cubicBezTo>
                  <a:cubicBezTo>
                    <a:pt x="210" y="3"/>
                    <a:pt x="196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3"/>
            <p:cNvSpPr/>
            <p:nvPr/>
          </p:nvSpPr>
          <p:spPr>
            <a:xfrm>
              <a:off x="3533100" y="1342675"/>
              <a:ext cx="9150" cy="5825"/>
            </a:xfrm>
            <a:custGeom>
              <a:avLst/>
              <a:gdLst/>
              <a:ahLst/>
              <a:cxnLst/>
              <a:rect l="l" t="t" r="r" b="b"/>
              <a:pathLst>
                <a:path w="366" h="233" extrusionOk="0">
                  <a:moveTo>
                    <a:pt x="180" y="0"/>
                  </a:moveTo>
                  <a:cubicBezTo>
                    <a:pt x="111" y="0"/>
                    <a:pt x="46" y="51"/>
                    <a:pt x="0" y="120"/>
                  </a:cubicBezTo>
                  <a:lnTo>
                    <a:pt x="337" y="232"/>
                  </a:lnTo>
                  <a:cubicBezTo>
                    <a:pt x="365" y="148"/>
                    <a:pt x="309" y="36"/>
                    <a:pt x="225" y="8"/>
                  </a:cubicBezTo>
                  <a:cubicBezTo>
                    <a:pt x="210" y="3"/>
                    <a:pt x="195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3"/>
            <p:cNvSpPr/>
            <p:nvPr/>
          </p:nvSpPr>
          <p:spPr>
            <a:xfrm>
              <a:off x="3507125" y="1332775"/>
              <a:ext cx="9150" cy="5900"/>
            </a:xfrm>
            <a:custGeom>
              <a:avLst/>
              <a:gdLst/>
              <a:ahLst/>
              <a:cxnLst/>
              <a:rect l="l" t="t" r="r" b="b"/>
              <a:pathLst>
                <a:path w="366" h="236" extrusionOk="0">
                  <a:moveTo>
                    <a:pt x="166" y="0"/>
                  </a:moveTo>
                  <a:cubicBezTo>
                    <a:pt x="102" y="0"/>
                    <a:pt x="43" y="37"/>
                    <a:pt x="0" y="123"/>
                  </a:cubicBezTo>
                  <a:lnTo>
                    <a:pt x="337" y="235"/>
                  </a:lnTo>
                  <a:cubicBezTo>
                    <a:pt x="365" y="151"/>
                    <a:pt x="309" y="39"/>
                    <a:pt x="225" y="11"/>
                  </a:cubicBezTo>
                  <a:cubicBezTo>
                    <a:pt x="205" y="4"/>
                    <a:pt x="185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3"/>
            <p:cNvSpPr/>
            <p:nvPr/>
          </p:nvSpPr>
          <p:spPr>
            <a:xfrm>
              <a:off x="3509225" y="1288250"/>
              <a:ext cx="9850" cy="8575"/>
            </a:xfrm>
            <a:custGeom>
              <a:avLst/>
              <a:gdLst/>
              <a:ahLst/>
              <a:cxnLst/>
              <a:rect l="l" t="t" r="r" b="b"/>
              <a:pathLst>
                <a:path w="394" h="343" extrusionOk="0">
                  <a:moveTo>
                    <a:pt x="206" y="0"/>
                  </a:moveTo>
                  <a:cubicBezTo>
                    <a:pt x="139" y="0"/>
                    <a:pt x="69" y="46"/>
                    <a:pt x="29" y="107"/>
                  </a:cubicBezTo>
                  <a:cubicBezTo>
                    <a:pt x="1" y="191"/>
                    <a:pt x="29" y="304"/>
                    <a:pt x="141" y="332"/>
                  </a:cubicBezTo>
                  <a:cubicBezTo>
                    <a:pt x="162" y="339"/>
                    <a:pt x="183" y="342"/>
                    <a:pt x="204" y="342"/>
                  </a:cubicBezTo>
                  <a:cubicBezTo>
                    <a:pt x="265" y="342"/>
                    <a:pt x="323" y="311"/>
                    <a:pt x="365" y="248"/>
                  </a:cubicBezTo>
                  <a:cubicBezTo>
                    <a:pt x="394" y="163"/>
                    <a:pt x="365" y="51"/>
                    <a:pt x="281" y="23"/>
                  </a:cubicBezTo>
                  <a:cubicBezTo>
                    <a:pt x="258" y="7"/>
                    <a:pt x="232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3"/>
            <p:cNvSpPr/>
            <p:nvPr/>
          </p:nvSpPr>
          <p:spPr>
            <a:xfrm>
              <a:off x="3528175" y="1283200"/>
              <a:ext cx="8450" cy="6600"/>
            </a:xfrm>
            <a:custGeom>
              <a:avLst/>
              <a:gdLst/>
              <a:ahLst/>
              <a:cxnLst/>
              <a:rect l="l" t="t" r="r" b="b"/>
              <a:pathLst>
                <a:path w="338" h="264" extrusionOk="0">
                  <a:moveTo>
                    <a:pt x="29" y="0"/>
                  </a:moveTo>
                  <a:lnTo>
                    <a:pt x="29" y="0"/>
                  </a:lnTo>
                  <a:cubicBezTo>
                    <a:pt x="1" y="113"/>
                    <a:pt x="29" y="197"/>
                    <a:pt x="113" y="253"/>
                  </a:cubicBezTo>
                  <a:cubicBezTo>
                    <a:pt x="134" y="260"/>
                    <a:pt x="157" y="264"/>
                    <a:pt x="180" y="264"/>
                  </a:cubicBezTo>
                  <a:cubicBezTo>
                    <a:pt x="248" y="264"/>
                    <a:pt x="316" y="232"/>
                    <a:pt x="337" y="16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3"/>
            <p:cNvSpPr/>
            <p:nvPr/>
          </p:nvSpPr>
          <p:spPr>
            <a:xfrm>
              <a:off x="3553450" y="1295125"/>
              <a:ext cx="8450" cy="5900"/>
            </a:xfrm>
            <a:custGeom>
              <a:avLst/>
              <a:gdLst/>
              <a:ahLst/>
              <a:cxnLst/>
              <a:rect l="l" t="t" r="r" b="b"/>
              <a:pathLst>
                <a:path w="338" h="236" extrusionOk="0">
                  <a:moveTo>
                    <a:pt x="28" y="1"/>
                  </a:moveTo>
                  <a:lnTo>
                    <a:pt x="28" y="1"/>
                  </a:lnTo>
                  <a:cubicBezTo>
                    <a:pt x="0" y="85"/>
                    <a:pt x="28" y="197"/>
                    <a:pt x="113" y="225"/>
                  </a:cubicBezTo>
                  <a:cubicBezTo>
                    <a:pt x="134" y="232"/>
                    <a:pt x="156" y="236"/>
                    <a:pt x="179" y="236"/>
                  </a:cubicBezTo>
                  <a:cubicBezTo>
                    <a:pt x="248" y="236"/>
                    <a:pt x="316" y="204"/>
                    <a:pt x="337" y="141"/>
                  </a:cubicBezTo>
                  <a:lnTo>
                    <a:pt x="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3"/>
            <p:cNvSpPr/>
            <p:nvPr/>
          </p:nvSpPr>
          <p:spPr>
            <a:xfrm>
              <a:off x="3535200" y="1299475"/>
              <a:ext cx="9850" cy="8575"/>
            </a:xfrm>
            <a:custGeom>
              <a:avLst/>
              <a:gdLst/>
              <a:ahLst/>
              <a:cxnLst/>
              <a:rect l="l" t="t" r="r" b="b"/>
              <a:pathLst>
                <a:path w="394" h="343" extrusionOk="0">
                  <a:moveTo>
                    <a:pt x="178" y="1"/>
                  </a:moveTo>
                  <a:cubicBezTo>
                    <a:pt x="113" y="1"/>
                    <a:pt x="49" y="47"/>
                    <a:pt x="28" y="107"/>
                  </a:cubicBezTo>
                  <a:cubicBezTo>
                    <a:pt x="0" y="192"/>
                    <a:pt x="28" y="304"/>
                    <a:pt x="113" y="332"/>
                  </a:cubicBezTo>
                  <a:cubicBezTo>
                    <a:pt x="134" y="339"/>
                    <a:pt x="156" y="342"/>
                    <a:pt x="179" y="342"/>
                  </a:cubicBezTo>
                  <a:cubicBezTo>
                    <a:pt x="248" y="342"/>
                    <a:pt x="316" y="311"/>
                    <a:pt x="337" y="248"/>
                  </a:cubicBezTo>
                  <a:cubicBezTo>
                    <a:pt x="393" y="163"/>
                    <a:pt x="337" y="51"/>
                    <a:pt x="253" y="23"/>
                  </a:cubicBezTo>
                  <a:cubicBezTo>
                    <a:pt x="229" y="7"/>
                    <a:pt x="204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3"/>
            <p:cNvSpPr/>
            <p:nvPr/>
          </p:nvSpPr>
          <p:spPr>
            <a:xfrm>
              <a:off x="3560450" y="1311000"/>
              <a:ext cx="9850" cy="8275"/>
            </a:xfrm>
            <a:custGeom>
              <a:avLst/>
              <a:gdLst/>
              <a:ahLst/>
              <a:cxnLst/>
              <a:rect l="l" t="t" r="r" b="b"/>
              <a:pathLst>
                <a:path w="394" h="331" extrusionOk="0">
                  <a:moveTo>
                    <a:pt x="215" y="1"/>
                  </a:moveTo>
                  <a:cubicBezTo>
                    <a:pt x="147" y="1"/>
                    <a:pt x="78" y="32"/>
                    <a:pt x="57" y="96"/>
                  </a:cubicBezTo>
                  <a:cubicBezTo>
                    <a:pt x="1" y="180"/>
                    <a:pt x="57" y="264"/>
                    <a:pt x="141" y="320"/>
                  </a:cubicBezTo>
                  <a:cubicBezTo>
                    <a:pt x="162" y="327"/>
                    <a:pt x="185" y="331"/>
                    <a:pt x="208" y="331"/>
                  </a:cubicBezTo>
                  <a:cubicBezTo>
                    <a:pt x="276" y="331"/>
                    <a:pt x="345" y="299"/>
                    <a:pt x="366" y="236"/>
                  </a:cubicBezTo>
                  <a:cubicBezTo>
                    <a:pt x="394" y="152"/>
                    <a:pt x="366" y="39"/>
                    <a:pt x="282" y="11"/>
                  </a:cubicBezTo>
                  <a:cubicBezTo>
                    <a:pt x="261" y="4"/>
                    <a:pt x="238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3"/>
            <p:cNvSpPr/>
            <p:nvPr/>
          </p:nvSpPr>
          <p:spPr>
            <a:xfrm>
              <a:off x="3586425" y="1322225"/>
              <a:ext cx="9850" cy="7900"/>
            </a:xfrm>
            <a:custGeom>
              <a:avLst/>
              <a:gdLst/>
              <a:ahLst/>
              <a:cxnLst/>
              <a:rect l="l" t="t" r="r" b="b"/>
              <a:pathLst>
                <a:path w="394" h="316" extrusionOk="0">
                  <a:moveTo>
                    <a:pt x="191" y="1"/>
                  </a:moveTo>
                  <a:cubicBezTo>
                    <a:pt x="129" y="1"/>
                    <a:pt x="71" y="33"/>
                    <a:pt x="29" y="96"/>
                  </a:cubicBezTo>
                  <a:cubicBezTo>
                    <a:pt x="1" y="180"/>
                    <a:pt x="57" y="264"/>
                    <a:pt x="141" y="292"/>
                  </a:cubicBezTo>
                  <a:cubicBezTo>
                    <a:pt x="166" y="309"/>
                    <a:pt x="190" y="316"/>
                    <a:pt x="214" y="316"/>
                  </a:cubicBezTo>
                  <a:cubicBezTo>
                    <a:pt x="272" y="316"/>
                    <a:pt x="326" y="276"/>
                    <a:pt x="366" y="236"/>
                  </a:cubicBezTo>
                  <a:cubicBezTo>
                    <a:pt x="394" y="152"/>
                    <a:pt x="338" y="68"/>
                    <a:pt x="253" y="12"/>
                  </a:cubicBezTo>
                  <a:cubicBezTo>
                    <a:pt x="232" y="4"/>
                    <a:pt x="211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3"/>
            <p:cNvSpPr/>
            <p:nvPr/>
          </p:nvSpPr>
          <p:spPr>
            <a:xfrm>
              <a:off x="3578700" y="1307050"/>
              <a:ext cx="8450" cy="5675"/>
            </a:xfrm>
            <a:custGeom>
              <a:avLst/>
              <a:gdLst/>
              <a:ahLst/>
              <a:cxnLst/>
              <a:rect l="l" t="t" r="r" b="b"/>
              <a:pathLst>
                <a:path w="338" h="227" extrusionOk="0">
                  <a:moveTo>
                    <a:pt x="29" y="1"/>
                  </a:moveTo>
                  <a:lnTo>
                    <a:pt x="29" y="1"/>
                  </a:lnTo>
                  <a:cubicBezTo>
                    <a:pt x="1" y="57"/>
                    <a:pt x="29" y="169"/>
                    <a:pt x="113" y="197"/>
                  </a:cubicBezTo>
                  <a:cubicBezTo>
                    <a:pt x="153" y="217"/>
                    <a:pt x="189" y="227"/>
                    <a:pt x="221" y="227"/>
                  </a:cubicBezTo>
                  <a:cubicBezTo>
                    <a:pt x="278" y="227"/>
                    <a:pt x="320" y="196"/>
                    <a:pt x="338" y="141"/>
                  </a:cubicBez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3"/>
            <p:cNvSpPr/>
            <p:nvPr/>
          </p:nvSpPr>
          <p:spPr>
            <a:xfrm>
              <a:off x="3568875" y="1328250"/>
              <a:ext cx="9150" cy="5500"/>
            </a:xfrm>
            <a:custGeom>
              <a:avLst/>
              <a:gdLst/>
              <a:ahLst/>
              <a:cxnLst/>
              <a:rect l="l" t="t" r="r" b="b"/>
              <a:pathLst>
                <a:path w="366" h="220" extrusionOk="0">
                  <a:moveTo>
                    <a:pt x="151" y="1"/>
                  </a:moveTo>
                  <a:cubicBezTo>
                    <a:pt x="85" y="1"/>
                    <a:pt x="21" y="47"/>
                    <a:pt x="1" y="107"/>
                  </a:cubicBezTo>
                  <a:lnTo>
                    <a:pt x="338" y="220"/>
                  </a:lnTo>
                  <a:cubicBezTo>
                    <a:pt x="366" y="164"/>
                    <a:pt x="310" y="51"/>
                    <a:pt x="225" y="23"/>
                  </a:cubicBezTo>
                  <a:cubicBezTo>
                    <a:pt x="202" y="7"/>
                    <a:pt x="17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3"/>
            <p:cNvSpPr/>
            <p:nvPr/>
          </p:nvSpPr>
          <p:spPr>
            <a:xfrm>
              <a:off x="3543625" y="1317400"/>
              <a:ext cx="8450" cy="5825"/>
            </a:xfrm>
            <a:custGeom>
              <a:avLst/>
              <a:gdLst/>
              <a:ahLst/>
              <a:cxnLst/>
              <a:rect l="l" t="t" r="r" b="b"/>
              <a:pathLst>
                <a:path w="338" h="233" extrusionOk="0">
                  <a:moveTo>
                    <a:pt x="178" y="1"/>
                  </a:moveTo>
                  <a:cubicBezTo>
                    <a:pt x="103" y="1"/>
                    <a:pt x="23" y="51"/>
                    <a:pt x="0" y="120"/>
                  </a:cubicBezTo>
                  <a:lnTo>
                    <a:pt x="309" y="233"/>
                  </a:lnTo>
                  <a:cubicBezTo>
                    <a:pt x="337" y="148"/>
                    <a:pt x="309" y="64"/>
                    <a:pt x="225" y="8"/>
                  </a:cubicBezTo>
                  <a:cubicBezTo>
                    <a:pt x="210" y="3"/>
                    <a:pt x="194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3"/>
            <p:cNvSpPr/>
            <p:nvPr/>
          </p:nvSpPr>
          <p:spPr>
            <a:xfrm>
              <a:off x="3517650" y="1306800"/>
              <a:ext cx="9150" cy="5900"/>
            </a:xfrm>
            <a:custGeom>
              <a:avLst/>
              <a:gdLst/>
              <a:ahLst/>
              <a:cxnLst/>
              <a:rect l="l" t="t" r="r" b="b"/>
              <a:pathLst>
                <a:path w="366" h="236" extrusionOk="0">
                  <a:moveTo>
                    <a:pt x="158" y="0"/>
                  </a:moveTo>
                  <a:cubicBezTo>
                    <a:pt x="90" y="0"/>
                    <a:pt x="21" y="32"/>
                    <a:pt x="0" y="95"/>
                  </a:cubicBezTo>
                  <a:lnTo>
                    <a:pt x="309" y="235"/>
                  </a:lnTo>
                  <a:cubicBezTo>
                    <a:pt x="365" y="151"/>
                    <a:pt x="309" y="39"/>
                    <a:pt x="225" y="11"/>
                  </a:cubicBezTo>
                  <a:cubicBezTo>
                    <a:pt x="204" y="4"/>
                    <a:pt x="181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3"/>
            <p:cNvSpPr/>
            <p:nvPr/>
          </p:nvSpPr>
          <p:spPr>
            <a:xfrm>
              <a:off x="3521150" y="1261875"/>
              <a:ext cx="9850" cy="8975"/>
            </a:xfrm>
            <a:custGeom>
              <a:avLst/>
              <a:gdLst/>
              <a:ahLst/>
              <a:cxnLst/>
              <a:rect l="l" t="t" r="r" b="b"/>
              <a:pathLst>
                <a:path w="394" h="359" extrusionOk="0">
                  <a:moveTo>
                    <a:pt x="215" y="1"/>
                  </a:moveTo>
                  <a:cubicBezTo>
                    <a:pt x="146" y="1"/>
                    <a:pt x="78" y="32"/>
                    <a:pt x="57" y="95"/>
                  </a:cubicBezTo>
                  <a:cubicBezTo>
                    <a:pt x="1" y="180"/>
                    <a:pt x="57" y="292"/>
                    <a:pt x="141" y="348"/>
                  </a:cubicBezTo>
                  <a:cubicBezTo>
                    <a:pt x="162" y="355"/>
                    <a:pt x="183" y="359"/>
                    <a:pt x="204" y="359"/>
                  </a:cubicBezTo>
                  <a:cubicBezTo>
                    <a:pt x="266" y="359"/>
                    <a:pt x="324" y="327"/>
                    <a:pt x="366" y="264"/>
                  </a:cubicBezTo>
                  <a:cubicBezTo>
                    <a:pt x="394" y="151"/>
                    <a:pt x="366" y="67"/>
                    <a:pt x="282" y="11"/>
                  </a:cubicBezTo>
                  <a:cubicBezTo>
                    <a:pt x="260" y="4"/>
                    <a:pt x="238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3"/>
            <p:cNvSpPr/>
            <p:nvPr/>
          </p:nvSpPr>
          <p:spPr>
            <a:xfrm>
              <a:off x="3540800" y="1257925"/>
              <a:ext cx="8450" cy="6350"/>
            </a:xfrm>
            <a:custGeom>
              <a:avLst/>
              <a:gdLst/>
              <a:ahLst/>
              <a:cxnLst/>
              <a:rect l="l" t="t" r="r" b="b"/>
              <a:pathLst>
                <a:path w="338" h="254" extrusionOk="0">
                  <a:moveTo>
                    <a:pt x="29" y="1"/>
                  </a:moveTo>
                  <a:lnTo>
                    <a:pt x="29" y="1"/>
                  </a:lnTo>
                  <a:cubicBezTo>
                    <a:pt x="1" y="85"/>
                    <a:pt x="29" y="197"/>
                    <a:pt x="113" y="225"/>
                  </a:cubicBezTo>
                  <a:cubicBezTo>
                    <a:pt x="141" y="244"/>
                    <a:pt x="172" y="253"/>
                    <a:pt x="203" y="253"/>
                  </a:cubicBezTo>
                  <a:cubicBezTo>
                    <a:pt x="263" y="253"/>
                    <a:pt x="319" y="216"/>
                    <a:pt x="338" y="141"/>
                  </a:cubicBez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3"/>
            <p:cNvSpPr/>
            <p:nvPr/>
          </p:nvSpPr>
          <p:spPr>
            <a:xfrm>
              <a:off x="3565375" y="1270550"/>
              <a:ext cx="8450" cy="6375"/>
            </a:xfrm>
            <a:custGeom>
              <a:avLst/>
              <a:gdLst/>
              <a:ahLst/>
              <a:cxnLst/>
              <a:rect l="l" t="t" r="r" b="b"/>
              <a:pathLst>
                <a:path w="338" h="255" extrusionOk="0">
                  <a:moveTo>
                    <a:pt x="29" y="1"/>
                  </a:moveTo>
                  <a:lnTo>
                    <a:pt x="29" y="1"/>
                  </a:lnTo>
                  <a:cubicBezTo>
                    <a:pt x="0" y="85"/>
                    <a:pt x="29" y="197"/>
                    <a:pt x="113" y="226"/>
                  </a:cubicBezTo>
                  <a:cubicBezTo>
                    <a:pt x="143" y="245"/>
                    <a:pt x="176" y="255"/>
                    <a:pt x="208" y="255"/>
                  </a:cubicBezTo>
                  <a:cubicBezTo>
                    <a:pt x="266" y="255"/>
                    <a:pt x="319" y="224"/>
                    <a:pt x="337" y="169"/>
                  </a:cubicBez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3"/>
            <p:cNvSpPr/>
            <p:nvPr/>
          </p:nvSpPr>
          <p:spPr>
            <a:xfrm>
              <a:off x="3546425" y="1274200"/>
              <a:ext cx="9850" cy="8575"/>
            </a:xfrm>
            <a:custGeom>
              <a:avLst/>
              <a:gdLst/>
              <a:ahLst/>
              <a:cxnLst/>
              <a:rect l="l" t="t" r="r" b="b"/>
              <a:pathLst>
                <a:path w="394" h="343" extrusionOk="0">
                  <a:moveTo>
                    <a:pt x="207" y="1"/>
                  </a:moveTo>
                  <a:cubicBezTo>
                    <a:pt x="141" y="1"/>
                    <a:pt x="77" y="47"/>
                    <a:pt x="57" y="108"/>
                  </a:cubicBezTo>
                  <a:cubicBezTo>
                    <a:pt x="0" y="192"/>
                    <a:pt x="57" y="276"/>
                    <a:pt x="141" y="332"/>
                  </a:cubicBezTo>
                  <a:cubicBezTo>
                    <a:pt x="162" y="339"/>
                    <a:pt x="183" y="343"/>
                    <a:pt x="204" y="343"/>
                  </a:cubicBezTo>
                  <a:cubicBezTo>
                    <a:pt x="265" y="343"/>
                    <a:pt x="323" y="311"/>
                    <a:pt x="365" y="248"/>
                  </a:cubicBezTo>
                  <a:cubicBezTo>
                    <a:pt x="394" y="164"/>
                    <a:pt x="365" y="51"/>
                    <a:pt x="281" y="23"/>
                  </a:cubicBezTo>
                  <a:cubicBezTo>
                    <a:pt x="258" y="8"/>
                    <a:pt x="232" y="1"/>
                    <a:pt x="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3"/>
            <p:cNvSpPr/>
            <p:nvPr/>
          </p:nvSpPr>
          <p:spPr>
            <a:xfrm>
              <a:off x="3571700" y="1286675"/>
              <a:ext cx="9850" cy="8500"/>
            </a:xfrm>
            <a:custGeom>
              <a:avLst/>
              <a:gdLst/>
              <a:ahLst/>
              <a:cxnLst/>
              <a:rect l="l" t="t" r="r" b="b"/>
              <a:pathLst>
                <a:path w="394" h="340" extrusionOk="0">
                  <a:moveTo>
                    <a:pt x="186" y="1"/>
                  </a:moveTo>
                  <a:cubicBezTo>
                    <a:pt x="128" y="1"/>
                    <a:pt x="74" y="32"/>
                    <a:pt x="56" y="86"/>
                  </a:cubicBezTo>
                  <a:cubicBezTo>
                    <a:pt x="0" y="170"/>
                    <a:pt x="56" y="282"/>
                    <a:pt x="141" y="311"/>
                  </a:cubicBezTo>
                  <a:cubicBezTo>
                    <a:pt x="170" y="330"/>
                    <a:pt x="200" y="340"/>
                    <a:pt x="229" y="340"/>
                  </a:cubicBezTo>
                  <a:cubicBezTo>
                    <a:pt x="281" y="340"/>
                    <a:pt x="329" y="309"/>
                    <a:pt x="365" y="254"/>
                  </a:cubicBezTo>
                  <a:cubicBezTo>
                    <a:pt x="393" y="170"/>
                    <a:pt x="365" y="58"/>
                    <a:pt x="281" y="30"/>
                  </a:cubicBezTo>
                  <a:cubicBezTo>
                    <a:pt x="251" y="10"/>
                    <a:pt x="218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3"/>
            <p:cNvSpPr/>
            <p:nvPr/>
          </p:nvSpPr>
          <p:spPr>
            <a:xfrm>
              <a:off x="3596950" y="1299300"/>
              <a:ext cx="9850" cy="8050"/>
            </a:xfrm>
            <a:custGeom>
              <a:avLst/>
              <a:gdLst/>
              <a:ahLst/>
              <a:cxnLst/>
              <a:rect l="l" t="t" r="r" b="b"/>
              <a:pathLst>
                <a:path w="394" h="322" extrusionOk="0">
                  <a:moveTo>
                    <a:pt x="167" y="1"/>
                  </a:moveTo>
                  <a:cubicBezTo>
                    <a:pt x="117" y="1"/>
                    <a:pt x="75" y="32"/>
                    <a:pt x="57" y="86"/>
                  </a:cubicBezTo>
                  <a:cubicBezTo>
                    <a:pt x="1" y="170"/>
                    <a:pt x="57" y="255"/>
                    <a:pt x="141" y="311"/>
                  </a:cubicBezTo>
                  <a:cubicBezTo>
                    <a:pt x="162" y="318"/>
                    <a:pt x="183" y="321"/>
                    <a:pt x="204" y="321"/>
                  </a:cubicBezTo>
                  <a:cubicBezTo>
                    <a:pt x="266" y="321"/>
                    <a:pt x="324" y="290"/>
                    <a:pt x="366" y="227"/>
                  </a:cubicBezTo>
                  <a:cubicBezTo>
                    <a:pt x="394" y="170"/>
                    <a:pt x="366" y="58"/>
                    <a:pt x="254" y="30"/>
                  </a:cubicBezTo>
                  <a:cubicBezTo>
                    <a:pt x="224" y="10"/>
                    <a:pt x="194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3"/>
            <p:cNvSpPr/>
            <p:nvPr/>
          </p:nvSpPr>
          <p:spPr>
            <a:xfrm>
              <a:off x="3589950" y="1283200"/>
              <a:ext cx="8425" cy="6375"/>
            </a:xfrm>
            <a:custGeom>
              <a:avLst/>
              <a:gdLst/>
              <a:ahLst/>
              <a:cxnLst/>
              <a:rect l="l" t="t" r="r" b="b"/>
              <a:pathLst>
                <a:path w="337" h="255" extrusionOk="0">
                  <a:moveTo>
                    <a:pt x="28" y="0"/>
                  </a:moveTo>
                  <a:lnTo>
                    <a:pt x="28" y="0"/>
                  </a:lnTo>
                  <a:cubicBezTo>
                    <a:pt x="0" y="85"/>
                    <a:pt x="28" y="197"/>
                    <a:pt x="112" y="225"/>
                  </a:cubicBezTo>
                  <a:cubicBezTo>
                    <a:pt x="142" y="245"/>
                    <a:pt x="176" y="254"/>
                    <a:pt x="207" y="254"/>
                  </a:cubicBezTo>
                  <a:cubicBezTo>
                    <a:pt x="266" y="254"/>
                    <a:pt x="319" y="223"/>
                    <a:pt x="337" y="169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3"/>
            <p:cNvSpPr/>
            <p:nvPr/>
          </p:nvSpPr>
          <p:spPr>
            <a:xfrm>
              <a:off x="3579400" y="1304700"/>
              <a:ext cx="9150" cy="5900"/>
            </a:xfrm>
            <a:custGeom>
              <a:avLst/>
              <a:gdLst/>
              <a:ahLst/>
              <a:cxnLst/>
              <a:rect l="l" t="t" r="r" b="b"/>
              <a:pathLst>
                <a:path w="366" h="236" extrusionOk="0">
                  <a:moveTo>
                    <a:pt x="159" y="0"/>
                  </a:moveTo>
                  <a:cubicBezTo>
                    <a:pt x="90" y="0"/>
                    <a:pt x="22" y="32"/>
                    <a:pt x="1" y="95"/>
                  </a:cubicBezTo>
                  <a:lnTo>
                    <a:pt x="310" y="235"/>
                  </a:lnTo>
                  <a:cubicBezTo>
                    <a:pt x="366" y="151"/>
                    <a:pt x="310" y="39"/>
                    <a:pt x="226" y="11"/>
                  </a:cubicBezTo>
                  <a:cubicBezTo>
                    <a:pt x="205" y="4"/>
                    <a:pt x="182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3"/>
            <p:cNvSpPr/>
            <p:nvPr/>
          </p:nvSpPr>
          <p:spPr>
            <a:xfrm>
              <a:off x="3554150" y="1292750"/>
              <a:ext cx="9150" cy="5900"/>
            </a:xfrm>
            <a:custGeom>
              <a:avLst/>
              <a:gdLst/>
              <a:ahLst/>
              <a:cxnLst/>
              <a:rect l="l" t="t" r="r" b="b"/>
              <a:pathLst>
                <a:path w="366" h="236" extrusionOk="0">
                  <a:moveTo>
                    <a:pt x="162" y="1"/>
                  </a:moveTo>
                  <a:cubicBezTo>
                    <a:pt x="100" y="1"/>
                    <a:pt x="42" y="32"/>
                    <a:pt x="0" y="96"/>
                  </a:cubicBezTo>
                  <a:lnTo>
                    <a:pt x="309" y="236"/>
                  </a:lnTo>
                  <a:cubicBezTo>
                    <a:pt x="365" y="152"/>
                    <a:pt x="309" y="68"/>
                    <a:pt x="225" y="11"/>
                  </a:cubicBezTo>
                  <a:cubicBezTo>
                    <a:pt x="204" y="4"/>
                    <a:pt x="183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3"/>
            <p:cNvSpPr/>
            <p:nvPr/>
          </p:nvSpPr>
          <p:spPr>
            <a:xfrm>
              <a:off x="3528875" y="1280825"/>
              <a:ext cx="9150" cy="6600"/>
            </a:xfrm>
            <a:custGeom>
              <a:avLst/>
              <a:gdLst/>
              <a:ahLst/>
              <a:cxnLst/>
              <a:rect l="l" t="t" r="r" b="b"/>
              <a:pathLst>
                <a:path w="366" h="264" extrusionOk="0">
                  <a:moveTo>
                    <a:pt x="162" y="1"/>
                  </a:moveTo>
                  <a:cubicBezTo>
                    <a:pt x="101" y="1"/>
                    <a:pt x="43" y="32"/>
                    <a:pt x="1" y="95"/>
                  </a:cubicBezTo>
                  <a:lnTo>
                    <a:pt x="309" y="264"/>
                  </a:lnTo>
                  <a:cubicBezTo>
                    <a:pt x="366" y="151"/>
                    <a:pt x="337" y="67"/>
                    <a:pt x="225" y="11"/>
                  </a:cubicBezTo>
                  <a:cubicBezTo>
                    <a:pt x="204" y="4"/>
                    <a:pt x="183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3"/>
            <p:cNvSpPr/>
            <p:nvPr/>
          </p:nvSpPr>
          <p:spPr>
            <a:xfrm>
              <a:off x="3535200" y="1235900"/>
              <a:ext cx="9850" cy="8975"/>
            </a:xfrm>
            <a:custGeom>
              <a:avLst/>
              <a:gdLst/>
              <a:ahLst/>
              <a:cxnLst/>
              <a:rect l="l" t="t" r="r" b="b"/>
              <a:pathLst>
                <a:path w="394" h="359" extrusionOk="0">
                  <a:moveTo>
                    <a:pt x="214" y="1"/>
                  </a:moveTo>
                  <a:cubicBezTo>
                    <a:pt x="144" y="1"/>
                    <a:pt x="70" y="32"/>
                    <a:pt x="28" y="96"/>
                  </a:cubicBezTo>
                  <a:cubicBezTo>
                    <a:pt x="0" y="180"/>
                    <a:pt x="0" y="292"/>
                    <a:pt x="84" y="348"/>
                  </a:cubicBezTo>
                  <a:cubicBezTo>
                    <a:pt x="106" y="355"/>
                    <a:pt x="128" y="359"/>
                    <a:pt x="152" y="359"/>
                  </a:cubicBezTo>
                  <a:cubicBezTo>
                    <a:pt x="221" y="359"/>
                    <a:pt x="295" y="327"/>
                    <a:pt x="337" y="264"/>
                  </a:cubicBezTo>
                  <a:cubicBezTo>
                    <a:pt x="393" y="180"/>
                    <a:pt x="365" y="67"/>
                    <a:pt x="281" y="11"/>
                  </a:cubicBezTo>
                  <a:cubicBezTo>
                    <a:pt x="260" y="4"/>
                    <a:pt x="237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3"/>
            <p:cNvSpPr/>
            <p:nvPr/>
          </p:nvSpPr>
          <p:spPr>
            <a:xfrm>
              <a:off x="3554150" y="1232650"/>
              <a:ext cx="9150" cy="6375"/>
            </a:xfrm>
            <a:custGeom>
              <a:avLst/>
              <a:gdLst/>
              <a:ahLst/>
              <a:cxnLst/>
              <a:rect l="l" t="t" r="r" b="b"/>
              <a:pathLst>
                <a:path w="366" h="255" extrusionOk="0">
                  <a:moveTo>
                    <a:pt x="56" y="1"/>
                  </a:moveTo>
                  <a:lnTo>
                    <a:pt x="56" y="1"/>
                  </a:lnTo>
                  <a:cubicBezTo>
                    <a:pt x="0" y="85"/>
                    <a:pt x="28" y="197"/>
                    <a:pt x="113" y="226"/>
                  </a:cubicBezTo>
                  <a:cubicBezTo>
                    <a:pt x="142" y="245"/>
                    <a:pt x="176" y="255"/>
                    <a:pt x="209" y="255"/>
                  </a:cubicBezTo>
                  <a:cubicBezTo>
                    <a:pt x="269" y="255"/>
                    <a:pt x="329" y="224"/>
                    <a:pt x="365" y="169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3"/>
            <p:cNvSpPr/>
            <p:nvPr/>
          </p:nvSpPr>
          <p:spPr>
            <a:xfrm>
              <a:off x="3578700" y="1246700"/>
              <a:ext cx="8450" cy="6375"/>
            </a:xfrm>
            <a:custGeom>
              <a:avLst/>
              <a:gdLst/>
              <a:ahLst/>
              <a:cxnLst/>
              <a:rect l="l" t="t" r="r" b="b"/>
              <a:pathLst>
                <a:path w="338" h="255" extrusionOk="0">
                  <a:moveTo>
                    <a:pt x="29" y="0"/>
                  </a:moveTo>
                  <a:lnTo>
                    <a:pt x="29" y="0"/>
                  </a:lnTo>
                  <a:cubicBezTo>
                    <a:pt x="1" y="85"/>
                    <a:pt x="1" y="197"/>
                    <a:pt x="85" y="225"/>
                  </a:cubicBezTo>
                  <a:cubicBezTo>
                    <a:pt x="115" y="245"/>
                    <a:pt x="148" y="254"/>
                    <a:pt x="181" y="254"/>
                  </a:cubicBezTo>
                  <a:cubicBezTo>
                    <a:pt x="242" y="254"/>
                    <a:pt x="302" y="223"/>
                    <a:pt x="338" y="169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3"/>
            <p:cNvSpPr/>
            <p:nvPr/>
          </p:nvSpPr>
          <p:spPr>
            <a:xfrm>
              <a:off x="3559750" y="1249475"/>
              <a:ext cx="9850" cy="8750"/>
            </a:xfrm>
            <a:custGeom>
              <a:avLst/>
              <a:gdLst/>
              <a:ahLst/>
              <a:cxnLst/>
              <a:rect l="l" t="t" r="r" b="b"/>
              <a:pathLst>
                <a:path w="394" h="350" extrusionOk="0">
                  <a:moveTo>
                    <a:pt x="185" y="1"/>
                  </a:moveTo>
                  <a:cubicBezTo>
                    <a:pt x="125" y="1"/>
                    <a:pt x="65" y="32"/>
                    <a:pt x="29" y="86"/>
                  </a:cubicBezTo>
                  <a:cubicBezTo>
                    <a:pt x="1" y="170"/>
                    <a:pt x="29" y="282"/>
                    <a:pt x="113" y="339"/>
                  </a:cubicBezTo>
                  <a:cubicBezTo>
                    <a:pt x="134" y="346"/>
                    <a:pt x="155" y="349"/>
                    <a:pt x="176" y="349"/>
                  </a:cubicBezTo>
                  <a:cubicBezTo>
                    <a:pt x="238" y="349"/>
                    <a:pt x="296" y="318"/>
                    <a:pt x="338" y="254"/>
                  </a:cubicBezTo>
                  <a:cubicBezTo>
                    <a:pt x="394" y="170"/>
                    <a:pt x="366" y="86"/>
                    <a:pt x="282" y="30"/>
                  </a:cubicBezTo>
                  <a:cubicBezTo>
                    <a:pt x="252" y="10"/>
                    <a:pt x="218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3"/>
            <p:cNvSpPr/>
            <p:nvPr/>
          </p:nvSpPr>
          <p:spPr>
            <a:xfrm>
              <a:off x="3584325" y="1263525"/>
              <a:ext cx="9150" cy="8050"/>
            </a:xfrm>
            <a:custGeom>
              <a:avLst/>
              <a:gdLst/>
              <a:ahLst/>
              <a:cxnLst/>
              <a:rect l="l" t="t" r="r" b="b"/>
              <a:pathLst>
                <a:path w="366" h="322" extrusionOk="0">
                  <a:moveTo>
                    <a:pt x="165" y="0"/>
                  </a:moveTo>
                  <a:cubicBezTo>
                    <a:pt x="113" y="0"/>
                    <a:pt x="65" y="31"/>
                    <a:pt x="29" y="85"/>
                  </a:cubicBezTo>
                  <a:cubicBezTo>
                    <a:pt x="0" y="170"/>
                    <a:pt x="29" y="254"/>
                    <a:pt x="113" y="310"/>
                  </a:cubicBezTo>
                  <a:cubicBezTo>
                    <a:pt x="135" y="318"/>
                    <a:pt x="158" y="321"/>
                    <a:pt x="180" y="321"/>
                  </a:cubicBezTo>
                  <a:cubicBezTo>
                    <a:pt x="240" y="321"/>
                    <a:pt x="296" y="295"/>
                    <a:pt x="337" y="254"/>
                  </a:cubicBezTo>
                  <a:cubicBezTo>
                    <a:pt x="365" y="170"/>
                    <a:pt x="337" y="57"/>
                    <a:pt x="253" y="29"/>
                  </a:cubicBezTo>
                  <a:cubicBezTo>
                    <a:pt x="223" y="9"/>
                    <a:pt x="193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3"/>
            <p:cNvSpPr/>
            <p:nvPr/>
          </p:nvSpPr>
          <p:spPr>
            <a:xfrm>
              <a:off x="3608900" y="1277300"/>
              <a:ext cx="9150" cy="8050"/>
            </a:xfrm>
            <a:custGeom>
              <a:avLst/>
              <a:gdLst/>
              <a:ahLst/>
              <a:cxnLst/>
              <a:rect l="l" t="t" r="r" b="b"/>
              <a:pathLst>
                <a:path w="366" h="322" extrusionOk="0">
                  <a:moveTo>
                    <a:pt x="186" y="1"/>
                  </a:moveTo>
                  <a:cubicBezTo>
                    <a:pt x="125" y="1"/>
                    <a:pt x="69" y="27"/>
                    <a:pt x="28" y="68"/>
                  </a:cubicBezTo>
                  <a:cubicBezTo>
                    <a:pt x="0" y="152"/>
                    <a:pt x="28" y="236"/>
                    <a:pt x="112" y="292"/>
                  </a:cubicBezTo>
                  <a:cubicBezTo>
                    <a:pt x="142" y="312"/>
                    <a:pt x="172" y="322"/>
                    <a:pt x="201" y="322"/>
                  </a:cubicBezTo>
                  <a:cubicBezTo>
                    <a:pt x="253" y="322"/>
                    <a:pt x="301" y="291"/>
                    <a:pt x="337" y="236"/>
                  </a:cubicBezTo>
                  <a:cubicBezTo>
                    <a:pt x="365" y="180"/>
                    <a:pt x="337" y="68"/>
                    <a:pt x="253" y="12"/>
                  </a:cubicBezTo>
                  <a:cubicBezTo>
                    <a:pt x="230" y="4"/>
                    <a:pt x="208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3"/>
            <p:cNvSpPr/>
            <p:nvPr/>
          </p:nvSpPr>
          <p:spPr>
            <a:xfrm>
              <a:off x="3602575" y="1260725"/>
              <a:ext cx="8450" cy="6425"/>
            </a:xfrm>
            <a:custGeom>
              <a:avLst/>
              <a:gdLst/>
              <a:ahLst/>
              <a:cxnLst/>
              <a:rect l="l" t="t" r="r" b="b"/>
              <a:pathLst>
                <a:path w="338" h="257" extrusionOk="0">
                  <a:moveTo>
                    <a:pt x="29" y="1"/>
                  </a:moveTo>
                  <a:lnTo>
                    <a:pt x="29" y="1"/>
                  </a:lnTo>
                  <a:cubicBezTo>
                    <a:pt x="0" y="85"/>
                    <a:pt x="29" y="169"/>
                    <a:pt x="113" y="226"/>
                  </a:cubicBezTo>
                  <a:cubicBezTo>
                    <a:pt x="145" y="247"/>
                    <a:pt x="177" y="256"/>
                    <a:pt x="208" y="256"/>
                  </a:cubicBezTo>
                  <a:cubicBezTo>
                    <a:pt x="257" y="256"/>
                    <a:pt x="303" y="232"/>
                    <a:pt x="337" y="197"/>
                  </a:cubicBez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3"/>
            <p:cNvSpPr/>
            <p:nvPr/>
          </p:nvSpPr>
          <p:spPr>
            <a:xfrm>
              <a:off x="3590650" y="1281525"/>
              <a:ext cx="9150" cy="5900"/>
            </a:xfrm>
            <a:custGeom>
              <a:avLst/>
              <a:gdLst/>
              <a:ahLst/>
              <a:cxnLst/>
              <a:rect l="l" t="t" r="r" b="b"/>
              <a:pathLst>
                <a:path w="366" h="236" extrusionOk="0">
                  <a:moveTo>
                    <a:pt x="158" y="0"/>
                  </a:moveTo>
                  <a:cubicBezTo>
                    <a:pt x="97" y="0"/>
                    <a:pt x="41" y="26"/>
                    <a:pt x="0" y="67"/>
                  </a:cubicBezTo>
                  <a:lnTo>
                    <a:pt x="309" y="236"/>
                  </a:lnTo>
                  <a:cubicBezTo>
                    <a:pt x="365" y="152"/>
                    <a:pt x="309" y="67"/>
                    <a:pt x="225" y="11"/>
                  </a:cubicBezTo>
                  <a:cubicBezTo>
                    <a:pt x="202" y="4"/>
                    <a:pt x="180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3"/>
            <p:cNvSpPr/>
            <p:nvPr/>
          </p:nvSpPr>
          <p:spPr>
            <a:xfrm>
              <a:off x="3566075" y="1268425"/>
              <a:ext cx="9150" cy="6375"/>
            </a:xfrm>
            <a:custGeom>
              <a:avLst/>
              <a:gdLst/>
              <a:ahLst/>
              <a:cxnLst/>
              <a:rect l="l" t="t" r="r" b="b"/>
              <a:pathLst>
                <a:path w="366" h="255" extrusionOk="0">
                  <a:moveTo>
                    <a:pt x="157" y="1"/>
                  </a:moveTo>
                  <a:cubicBezTo>
                    <a:pt x="96" y="1"/>
                    <a:pt x="37" y="32"/>
                    <a:pt x="1" y="86"/>
                  </a:cubicBezTo>
                  <a:lnTo>
                    <a:pt x="309" y="254"/>
                  </a:lnTo>
                  <a:cubicBezTo>
                    <a:pt x="366" y="170"/>
                    <a:pt x="337" y="58"/>
                    <a:pt x="253" y="30"/>
                  </a:cubicBezTo>
                  <a:cubicBezTo>
                    <a:pt x="223" y="10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3"/>
            <p:cNvSpPr/>
            <p:nvPr/>
          </p:nvSpPr>
          <p:spPr>
            <a:xfrm>
              <a:off x="3541500" y="1255250"/>
              <a:ext cx="9150" cy="6200"/>
            </a:xfrm>
            <a:custGeom>
              <a:avLst/>
              <a:gdLst/>
              <a:ahLst/>
              <a:cxnLst/>
              <a:rect l="l" t="t" r="r" b="b"/>
              <a:pathLst>
                <a:path w="366" h="248" extrusionOk="0">
                  <a:moveTo>
                    <a:pt x="178" y="1"/>
                  </a:moveTo>
                  <a:cubicBezTo>
                    <a:pt x="111" y="1"/>
                    <a:pt x="41" y="47"/>
                    <a:pt x="1" y="108"/>
                  </a:cubicBezTo>
                  <a:lnTo>
                    <a:pt x="310" y="248"/>
                  </a:lnTo>
                  <a:cubicBezTo>
                    <a:pt x="366" y="164"/>
                    <a:pt x="338" y="80"/>
                    <a:pt x="254" y="23"/>
                  </a:cubicBezTo>
                  <a:cubicBezTo>
                    <a:pt x="230" y="8"/>
                    <a:pt x="204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3"/>
            <p:cNvSpPr/>
            <p:nvPr/>
          </p:nvSpPr>
          <p:spPr>
            <a:xfrm>
              <a:off x="3549925" y="1210175"/>
              <a:ext cx="10550" cy="9200"/>
            </a:xfrm>
            <a:custGeom>
              <a:avLst/>
              <a:gdLst/>
              <a:ahLst/>
              <a:cxnLst/>
              <a:rect l="l" t="t" r="r" b="b"/>
              <a:pathLst>
                <a:path w="422" h="368" extrusionOk="0">
                  <a:moveTo>
                    <a:pt x="213" y="0"/>
                  </a:moveTo>
                  <a:cubicBezTo>
                    <a:pt x="153" y="0"/>
                    <a:pt x="93" y="31"/>
                    <a:pt x="57" y="86"/>
                  </a:cubicBezTo>
                  <a:cubicBezTo>
                    <a:pt x="1" y="170"/>
                    <a:pt x="29" y="282"/>
                    <a:pt x="113" y="338"/>
                  </a:cubicBezTo>
                  <a:cubicBezTo>
                    <a:pt x="143" y="358"/>
                    <a:pt x="176" y="368"/>
                    <a:pt x="208" y="368"/>
                  </a:cubicBezTo>
                  <a:cubicBezTo>
                    <a:pt x="266" y="368"/>
                    <a:pt x="320" y="337"/>
                    <a:pt x="338" y="282"/>
                  </a:cubicBezTo>
                  <a:cubicBezTo>
                    <a:pt x="422" y="198"/>
                    <a:pt x="394" y="86"/>
                    <a:pt x="310" y="30"/>
                  </a:cubicBezTo>
                  <a:cubicBezTo>
                    <a:pt x="280" y="10"/>
                    <a:pt x="246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3"/>
            <p:cNvSpPr/>
            <p:nvPr/>
          </p:nvSpPr>
          <p:spPr>
            <a:xfrm>
              <a:off x="3570300" y="1208100"/>
              <a:ext cx="8425" cy="6625"/>
            </a:xfrm>
            <a:custGeom>
              <a:avLst/>
              <a:gdLst/>
              <a:ahLst/>
              <a:cxnLst/>
              <a:rect l="l" t="t" r="r" b="b"/>
              <a:pathLst>
                <a:path w="337" h="265" extrusionOk="0">
                  <a:moveTo>
                    <a:pt x="56" y="0"/>
                  </a:moveTo>
                  <a:lnTo>
                    <a:pt x="56" y="0"/>
                  </a:lnTo>
                  <a:cubicBezTo>
                    <a:pt x="0" y="85"/>
                    <a:pt x="0" y="197"/>
                    <a:pt x="84" y="225"/>
                  </a:cubicBezTo>
                  <a:cubicBezTo>
                    <a:pt x="122" y="250"/>
                    <a:pt x="166" y="264"/>
                    <a:pt x="207" y="264"/>
                  </a:cubicBezTo>
                  <a:cubicBezTo>
                    <a:pt x="258" y="264"/>
                    <a:pt x="306" y="243"/>
                    <a:pt x="337" y="197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3"/>
            <p:cNvSpPr/>
            <p:nvPr/>
          </p:nvSpPr>
          <p:spPr>
            <a:xfrm>
              <a:off x="3592750" y="1223525"/>
              <a:ext cx="8450" cy="7075"/>
            </a:xfrm>
            <a:custGeom>
              <a:avLst/>
              <a:gdLst/>
              <a:ahLst/>
              <a:cxnLst/>
              <a:rect l="l" t="t" r="r" b="b"/>
              <a:pathLst>
                <a:path w="338" h="283" extrusionOk="0">
                  <a:moveTo>
                    <a:pt x="57" y="1"/>
                  </a:moveTo>
                  <a:lnTo>
                    <a:pt x="57" y="1"/>
                  </a:lnTo>
                  <a:cubicBezTo>
                    <a:pt x="0" y="85"/>
                    <a:pt x="28" y="197"/>
                    <a:pt x="113" y="254"/>
                  </a:cubicBezTo>
                  <a:cubicBezTo>
                    <a:pt x="143" y="274"/>
                    <a:pt x="176" y="283"/>
                    <a:pt x="208" y="283"/>
                  </a:cubicBezTo>
                  <a:cubicBezTo>
                    <a:pt x="266" y="283"/>
                    <a:pt x="319" y="252"/>
                    <a:pt x="337" y="197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3"/>
            <p:cNvSpPr/>
            <p:nvPr/>
          </p:nvSpPr>
          <p:spPr>
            <a:xfrm>
              <a:off x="3573800" y="1225625"/>
              <a:ext cx="9850" cy="8500"/>
            </a:xfrm>
            <a:custGeom>
              <a:avLst/>
              <a:gdLst/>
              <a:ahLst/>
              <a:cxnLst/>
              <a:rect l="l" t="t" r="r" b="b"/>
              <a:pathLst>
                <a:path w="394" h="340" extrusionOk="0">
                  <a:moveTo>
                    <a:pt x="205" y="0"/>
                  </a:moveTo>
                  <a:cubicBezTo>
                    <a:pt x="152" y="0"/>
                    <a:pt x="93" y="31"/>
                    <a:pt x="57" y="85"/>
                  </a:cubicBezTo>
                  <a:cubicBezTo>
                    <a:pt x="0" y="170"/>
                    <a:pt x="28" y="254"/>
                    <a:pt x="113" y="310"/>
                  </a:cubicBezTo>
                  <a:cubicBezTo>
                    <a:pt x="143" y="330"/>
                    <a:pt x="172" y="339"/>
                    <a:pt x="201" y="339"/>
                  </a:cubicBezTo>
                  <a:cubicBezTo>
                    <a:pt x="253" y="339"/>
                    <a:pt x="301" y="308"/>
                    <a:pt x="337" y="254"/>
                  </a:cubicBezTo>
                  <a:cubicBezTo>
                    <a:pt x="393" y="198"/>
                    <a:pt x="365" y="85"/>
                    <a:pt x="281" y="29"/>
                  </a:cubicBezTo>
                  <a:cubicBezTo>
                    <a:pt x="261" y="9"/>
                    <a:pt x="234" y="0"/>
                    <a:pt x="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3"/>
            <p:cNvSpPr/>
            <p:nvPr/>
          </p:nvSpPr>
          <p:spPr>
            <a:xfrm>
              <a:off x="3597650" y="1241025"/>
              <a:ext cx="9850" cy="8225"/>
            </a:xfrm>
            <a:custGeom>
              <a:avLst/>
              <a:gdLst/>
              <a:ahLst/>
              <a:cxnLst/>
              <a:rect l="l" t="t" r="r" b="b"/>
              <a:pathLst>
                <a:path w="394" h="329" extrusionOk="0">
                  <a:moveTo>
                    <a:pt x="178" y="0"/>
                  </a:moveTo>
                  <a:cubicBezTo>
                    <a:pt x="120" y="0"/>
                    <a:pt x="64" y="24"/>
                    <a:pt x="29" y="59"/>
                  </a:cubicBezTo>
                  <a:cubicBezTo>
                    <a:pt x="1" y="143"/>
                    <a:pt x="29" y="256"/>
                    <a:pt x="113" y="312"/>
                  </a:cubicBezTo>
                  <a:cubicBezTo>
                    <a:pt x="134" y="322"/>
                    <a:pt x="162" y="328"/>
                    <a:pt x="192" y="328"/>
                  </a:cubicBezTo>
                  <a:cubicBezTo>
                    <a:pt x="244" y="328"/>
                    <a:pt x="302" y="309"/>
                    <a:pt x="338" y="256"/>
                  </a:cubicBezTo>
                  <a:cubicBezTo>
                    <a:pt x="394" y="171"/>
                    <a:pt x="366" y="87"/>
                    <a:pt x="282" y="31"/>
                  </a:cubicBezTo>
                  <a:cubicBezTo>
                    <a:pt x="249" y="9"/>
                    <a:pt x="213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3"/>
            <p:cNvSpPr/>
            <p:nvPr/>
          </p:nvSpPr>
          <p:spPr>
            <a:xfrm>
              <a:off x="3620825" y="1256250"/>
              <a:ext cx="9850" cy="8075"/>
            </a:xfrm>
            <a:custGeom>
              <a:avLst/>
              <a:gdLst/>
              <a:ahLst/>
              <a:cxnLst/>
              <a:rect l="l" t="t" r="r" b="b"/>
              <a:pathLst>
                <a:path w="394" h="323" extrusionOk="0">
                  <a:moveTo>
                    <a:pt x="170" y="0"/>
                  </a:moveTo>
                  <a:cubicBezTo>
                    <a:pt x="127" y="0"/>
                    <a:pt x="87" y="21"/>
                    <a:pt x="57" y="68"/>
                  </a:cubicBezTo>
                  <a:cubicBezTo>
                    <a:pt x="0" y="124"/>
                    <a:pt x="57" y="236"/>
                    <a:pt x="113" y="292"/>
                  </a:cubicBezTo>
                  <a:cubicBezTo>
                    <a:pt x="145" y="314"/>
                    <a:pt x="181" y="323"/>
                    <a:pt x="215" y="323"/>
                  </a:cubicBezTo>
                  <a:cubicBezTo>
                    <a:pt x="270" y="323"/>
                    <a:pt x="320" y="299"/>
                    <a:pt x="337" y="264"/>
                  </a:cubicBezTo>
                  <a:cubicBezTo>
                    <a:pt x="393" y="180"/>
                    <a:pt x="365" y="96"/>
                    <a:pt x="281" y="40"/>
                  </a:cubicBezTo>
                  <a:cubicBezTo>
                    <a:pt x="243" y="14"/>
                    <a:pt x="205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3"/>
            <p:cNvSpPr/>
            <p:nvPr/>
          </p:nvSpPr>
          <p:spPr>
            <a:xfrm>
              <a:off x="3615900" y="1239675"/>
              <a:ext cx="8450" cy="6400"/>
            </a:xfrm>
            <a:custGeom>
              <a:avLst/>
              <a:gdLst/>
              <a:ahLst/>
              <a:cxnLst/>
              <a:rect l="l" t="t" r="r" b="b"/>
              <a:pathLst>
                <a:path w="338" h="256" extrusionOk="0">
                  <a:moveTo>
                    <a:pt x="57" y="1"/>
                  </a:moveTo>
                  <a:lnTo>
                    <a:pt x="57" y="1"/>
                  </a:lnTo>
                  <a:cubicBezTo>
                    <a:pt x="1" y="57"/>
                    <a:pt x="29" y="169"/>
                    <a:pt x="113" y="225"/>
                  </a:cubicBezTo>
                  <a:cubicBezTo>
                    <a:pt x="145" y="247"/>
                    <a:pt x="177" y="256"/>
                    <a:pt x="208" y="256"/>
                  </a:cubicBezTo>
                  <a:cubicBezTo>
                    <a:pt x="258" y="256"/>
                    <a:pt x="303" y="232"/>
                    <a:pt x="338" y="197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3"/>
            <p:cNvSpPr/>
            <p:nvPr/>
          </p:nvSpPr>
          <p:spPr>
            <a:xfrm>
              <a:off x="3603275" y="1259275"/>
              <a:ext cx="8450" cy="6400"/>
            </a:xfrm>
            <a:custGeom>
              <a:avLst/>
              <a:gdLst/>
              <a:ahLst/>
              <a:cxnLst/>
              <a:rect l="l" t="t" r="r" b="b"/>
              <a:pathLst>
                <a:path w="338" h="256" extrusionOk="0">
                  <a:moveTo>
                    <a:pt x="142" y="0"/>
                  </a:moveTo>
                  <a:cubicBezTo>
                    <a:pt x="91" y="0"/>
                    <a:pt x="35" y="24"/>
                    <a:pt x="1" y="59"/>
                  </a:cubicBezTo>
                  <a:lnTo>
                    <a:pt x="309" y="255"/>
                  </a:lnTo>
                  <a:cubicBezTo>
                    <a:pt x="337" y="171"/>
                    <a:pt x="309" y="59"/>
                    <a:pt x="225" y="31"/>
                  </a:cubicBezTo>
                  <a:cubicBezTo>
                    <a:pt x="204" y="9"/>
                    <a:pt x="174" y="0"/>
                    <a:pt x="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3"/>
            <p:cNvSpPr/>
            <p:nvPr/>
          </p:nvSpPr>
          <p:spPr>
            <a:xfrm>
              <a:off x="3579400" y="1244575"/>
              <a:ext cx="9150" cy="6350"/>
            </a:xfrm>
            <a:custGeom>
              <a:avLst/>
              <a:gdLst/>
              <a:ahLst/>
              <a:cxnLst/>
              <a:rect l="l" t="t" r="r" b="b"/>
              <a:pathLst>
                <a:path w="366" h="254" extrusionOk="0">
                  <a:moveTo>
                    <a:pt x="157" y="0"/>
                  </a:moveTo>
                  <a:cubicBezTo>
                    <a:pt x="97" y="0"/>
                    <a:pt x="37" y="31"/>
                    <a:pt x="1" y="85"/>
                  </a:cubicBezTo>
                  <a:lnTo>
                    <a:pt x="310" y="254"/>
                  </a:lnTo>
                  <a:cubicBezTo>
                    <a:pt x="366" y="198"/>
                    <a:pt x="338" y="85"/>
                    <a:pt x="254" y="29"/>
                  </a:cubicBezTo>
                  <a:cubicBezTo>
                    <a:pt x="224" y="9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3"/>
            <p:cNvSpPr/>
            <p:nvPr/>
          </p:nvSpPr>
          <p:spPr>
            <a:xfrm>
              <a:off x="3555550" y="1230300"/>
              <a:ext cx="9150" cy="6600"/>
            </a:xfrm>
            <a:custGeom>
              <a:avLst/>
              <a:gdLst/>
              <a:ahLst/>
              <a:cxnLst/>
              <a:rect l="l" t="t" r="r" b="b"/>
              <a:pathLst>
                <a:path w="366" h="264" extrusionOk="0">
                  <a:moveTo>
                    <a:pt x="186" y="0"/>
                  </a:moveTo>
                  <a:cubicBezTo>
                    <a:pt x="116" y="0"/>
                    <a:pt x="43" y="32"/>
                    <a:pt x="0" y="95"/>
                  </a:cubicBezTo>
                  <a:lnTo>
                    <a:pt x="309" y="263"/>
                  </a:lnTo>
                  <a:cubicBezTo>
                    <a:pt x="365" y="179"/>
                    <a:pt x="337" y="67"/>
                    <a:pt x="253" y="11"/>
                  </a:cubicBezTo>
                  <a:cubicBezTo>
                    <a:pt x="232" y="4"/>
                    <a:pt x="209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3"/>
            <p:cNvSpPr/>
            <p:nvPr/>
          </p:nvSpPr>
          <p:spPr>
            <a:xfrm>
              <a:off x="3567475" y="1185600"/>
              <a:ext cx="9850" cy="9225"/>
            </a:xfrm>
            <a:custGeom>
              <a:avLst/>
              <a:gdLst/>
              <a:ahLst/>
              <a:cxnLst/>
              <a:rect l="l" t="t" r="r" b="b"/>
              <a:pathLst>
                <a:path w="394" h="369" extrusionOk="0">
                  <a:moveTo>
                    <a:pt x="213" y="1"/>
                  </a:moveTo>
                  <a:cubicBezTo>
                    <a:pt x="153" y="1"/>
                    <a:pt x="93" y="32"/>
                    <a:pt x="57" y="86"/>
                  </a:cubicBezTo>
                  <a:cubicBezTo>
                    <a:pt x="1" y="170"/>
                    <a:pt x="1" y="283"/>
                    <a:pt x="85" y="339"/>
                  </a:cubicBezTo>
                  <a:cubicBezTo>
                    <a:pt x="115" y="359"/>
                    <a:pt x="148" y="368"/>
                    <a:pt x="181" y="368"/>
                  </a:cubicBezTo>
                  <a:cubicBezTo>
                    <a:pt x="242" y="368"/>
                    <a:pt x="301" y="337"/>
                    <a:pt x="338" y="283"/>
                  </a:cubicBezTo>
                  <a:cubicBezTo>
                    <a:pt x="394" y="198"/>
                    <a:pt x="366" y="86"/>
                    <a:pt x="310" y="30"/>
                  </a:cubicBezTo>
                  <a:cubicBezTo>
                    <a:pt x="280" y="10"/>
                    <a:pt x="246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3"/>
            <p:cNvSpPr/>
            <p:nvPr/>
          </p:nvSpPr>
          <p:spPr>
            <a:xfrm>
              <a:off x="3587825" y="1184225"/>
              <a:ext cx="8450" cy="7125"/>
            </a:xfrm>
            <a:custGeom>
              <a:avLst/>
              <a:gdLst/>
              <a:ahLst/>
              <a:cxnLst/>
              <a:rect l="l" t="t" r="r" b="b"/>
              <a:pathLst>
                <a:path w="338" h="285" extrusionOk="0">
                  <a:moveTo>
                    <a:pt x="57" y="1"/>
                  </a:moveTo>
                  <a:lnTo>
                    <a:pt x="57" y="1"/>
                  </a:lnTo>
                  <a:cubicBezTo>
                    <a:pt x="1" y="85"/>
                    <a:pt x="1" y="197"/>
                    <a:pt x="85" y="253"/>
                  </a:cubicBezTo>
                  <a:cubicBezTo>
                    <a:pt x="117" y="275"/>
                    <a:pt x="149" y="284"/>
                    <a:pt x="182" y="284"/>
                  </a:cubicBezTo>
                  <a:cubicBezTo>
                    <a:pt x="234" y="284"/>
                    <a:pt x="286" y="260"/>
                    <a:pt x="338" y="225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3"/>
            <p:cNvSpPr/>
            <p:nvPr/>
          </p:nvSpPr>
          <p:spPr>
            <a:xfrm>
              <a:off x="3609600" y="1201775"/>
              <a:ext cx="7725" cy="6975"/>
            </a:xfrm>
            <a:custGeom>
              <a:avLst/>
              <a:gdLst/>
              <a:ahLst/>
              <a:cxnLst/>
              <a:rect l="l" t="t" r="r" b="b"/>
              <a:pathLst>
                <a:path w="309" h="279" extrusionOk="0">
                  <a:moveTo>
                    <a:pt x="56" y="1"/>
                  </a:moveTo>
                  <a:lnTo>
                    <a:pt x="56" y="1"/>
                  </a:lnTo>
                  <a:cubicBezTo>
                    <a:pt x="0" y="85"/>
                    <a:pt x="0" y="169"/>
                    <a:pt x="84" y="225"/>
                  </a:cubicBezTo>
                  <a:cubicBezTo>
                    <a:pt x="122" y="263"/>
                    <a:pt x="160" y="278"/>
                    <a:pt x="196" y="278"/>
                  </a:cubicBezTo>
                  <a:cubicBezTo>
                    <a:pt x="239" y="278"/>
                    <a:pt x="278" y="256"/>
                    <a:pt x="309" y="225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3"/>
            <p:cNvSpPr/>
            <p:nvPr/>
          </p:nvSpPr>
          <p:spPr>
            <a:xfrm>
              <a:off x="3589950" y="1202425"/>
              <a:ext cx="9850" cy="8775"/>
            </a:xfrm>
            <a:custGeom>
              <a:avLst/>
              <a:gdLst/>
              <a:ahLst/>
              <a:cxnLst/>
              <a:rect l="l" t="t" r="r" b="b"/>
              <a:pathLst>
                <a:path w="394" h="351" extrusionOk="0">
                  <a:moveTo>
                    <a:pt x="198" y="0"/>
                  </a:moveTo>
                  <a:cubicBezTo>
                    <a:pt x="147" y="0"/>
                    <a:pt x="91" y="24"/>
                    <a:pt x="56" y="59"/>
                  </a:cubicBezTo>
                  <a:cubicBezTo>
                    <a:pt x="0" y="143"/>
                    <a:pt x="0" y="255"/>
                    <a:pt x="84" y="312"/>
                  </a:cubicBezTo>
                  <a:cubicBezTo>
                    <a:pt x="122" y="337"/>
                    <a:pt x="166" y="351"/>
                    <a:pt x="207" y="351"/>
                  </a:cubicBezTo>
                  <a:cubicBezTo>
                    <a:pt x="258" y="351"/>
                    <a:pt x="306" y="330"/>
                    <a:pt x="337" y="283"/>
                  </a:cubicBezTo>
                  <a:cubicBezTo>
                    <a:pt x="393" y="199"/>
                    <a:pt x="365" y="87"/>
                    <a:pt x="281" y="31"/>
                  </a:cubicBezTo>
                  <a:cubicBezTo>
                    <a:pt x="259" y="9"/>
                    <a:pt x="230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3"/>
            <p:cNvSpPr/>
            <p:nvPr/>
          </p:nvSpPr>
          <p:spPr>
            <a:xfrm>
              <a:off x="3612400" y="1219400"/>
              <a:ext cx="9850" cy="8425"/>
            </a:xfrm>
            <a:custGeom>
              <a:avLst/>
              <a:gdLst/>
              <a:ahLst/>
              <a:cxnLst/>
              <a:rect l="l" t="t" r="r" b="b"/>
              <a:pathLst>
                <a:path w="394" h="337" extrusionOk="0">
                  <a:moveTo>
                    <a:pt x="170" y="1"/>
                  </a:moveTo>
                  <a:cubicBezTo>
                    <a:pt x="127" y="1"/>
                    <a:pt x="87" y="23"/>
                    <a:pt x="57" y="54"/>
                  </a:cubicBezTo>
                  <a:cubicBezTo>
                    <a:pt x="0" y="138"/>
                    <a:pt x="29" y="250"/>
                    <a:pt x="85" y="306"/>
                  </a:cubicBezTo>
                  <a:cubicBezTo>
                    <a:pt x="117" y="328"/>
                    <a:pt x="153" y="337"/>
                    <a:pt x="189" y="337"/>
                  </a:cubicBezTo>
                  <a:cubicBezTo>
                    <a:pt x="247" y="337"/>
                    <a:pt x="303" y="313"/>
                    <a:pt x="337" y="278"/>
                  </a:cubicBezTo>
                  <a:cubicBezTo>
                    <a:pt x="394" y="194"/>
                    <a:pt x="365" y="110"/>
                    <a:pt x="281" y="54"/>
                  </a:cubicBezTo>
                  <a:cubicBezTo>
                    <a:pt x="243" y="16"/>
                    <a:pt x="205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3"/>
            <p:cNvSpPr/>
            <p:nvPr/>
          </p:nvSpPr>
          <p:spPr>
            <a:xfrm>
              <a:off x="3634850" y="1236525"/>
              <a:ext cx="9150" cy="7750"/>
            </a:xfrm>
            <a:custGeom>
              <a:avLst/>
              <a:gdLst/>
              <a:ahLst/>
              <a:cxnLst/>
              <a:rect l="l" t="t" r="r" b="b"/>
              <a:pathLst>
                <a:path w="366" h="310" extrusionOk="0">
                  <a:moveTo>
                    <a:pt x="159" y="0"/>
                  </a:moveTo>
                  <a:cubicBezTo>
                    <a:pt x="120" y="0"/>
                    <a:pt x="85" y="14"/>
                    <a:pt x="57" y="42"/>
                  </a:cubicBezTo>
                  <a:cubicBezTo>
                    <a:pt x="1" y="127"/>
                    <a:pt x="29" y="211"/>
                    <a:pt x="113" y="267"/>
                  </a:cubicBezTo>
                  <a:cubicBezTo>
                    <a:pt x="141" y="295"/>
                    <a:pt x="183" y="309"/>
                    <a:pt x="225" y="309"/>
                  </a:cubicBezTo>
                  <a:cubicBezTo>
                    <a:pt x="268" y="309"/>
                    <a:pt x="310" y="295"/>
                    <a:pt x="338" y="267"/>
                  </a:cubicBezTo>
                  <a:cubicBezTo>
                    <a:pt x="366" y="211"/>
                    <a:pt x="366" y="99"/>
                    <a:pt x="282" y="42"/>
                  </a:cubicBezTo>
                  <a:cubicBezTo>
                    <a:pt x="240" y="14"/>
                    <a:pt x="197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3"/>
            <p:cNvSpPr/>
            <p:nvPr/>
          </p:nvSpPr>
          <p:spPr>
            <a:xfrm>
              <a:off x="3631350" y="1219325"/>
              <a:ext cx="7750" cy="6700"/>
            </a:xfrm>
            <a:custGeom>
              <a:avLst/>
              <a:gdLst/>
              <a:ahLst/>
              <a:cxnLst/>
              <a:rect l="l" t="t" r="r" b="b"/>
              <a:pathLst>
                <a:path w="310" h="268" extrusionOk="0">
                  <a:moveTo>
                    <a:pt x="57" y="1"/>
                  </a:moveTo>
                  <a:cubicBezTo>
                    <a:pt x="1" y="57"/>
                    <a:pt x="1" y="169"/>
                    <a:pt x="85" y="225"/>
                  </a:cubicBezTo>
                  <a:cubicBezTo>
                    <a:pt x="127" y="253"/>
                    <a:pt x="169" y="267"/>
                    <a:pt x="208" y="267"/>
                  </a:cubicBezTo>
                  <a:cubicBezTo>
                    <a:pt x="246" y="267"/>
                    <a:pt x="281" y="253"/>
                    <a:pt x="309" y="225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3"/>
            <p:cNvSpPr/>
            <p:nvPr/>
          </p:nvSpPr>
          <p:spPr>
            <a:xfrm>
              <a:off x="3617325" y="1238000"/>
              <a:ext cx="8425" cy="6625"/>
            </a:xfrm>
            <a:custGeom>
              <a:avLst/>
              <a:gdLst/>
              <a:ahLst/>
              <a:cxnLst/>
              <a:rect l="l" t="t" r="r" b="b"/>
              <a:pathLst>
                <a:path w="337" h="265" extrusionOk="0">
                  <a:moveTo>
                    <a:pt x="114" y="0"/>
                  </a:moveTo>
                  <a:cubicBezTo>
                    <a:pt x="70" y="0"/>
                    <a:pt x="31" y="21"/>
                    <a:pt x="0" y="68"/>
                  </a:cubicBezTo>
                  <a:lnTo>
                    <a:pt x="281" y="264"/>
                  </a:lnTo>
                  <a:cubicBezTo>
                    <a:pt x="337" y="180"/>
                    <a:pt x="309" y="96"/>
                    <a:pt x="225" y="40"/>
                  </a:cubicBezTo>
                  <a:cubicBezTo>
                    <a:pt x="187" y="14"/>
                    <a:pt x="149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3"/>
            <p:cNvSpPr/>
            <p:nvPr/>
          </p:nvSpPr>
          <p:spPr>
            <a:xfrm>
              <a:off x="3594150" y="1221850"/>
              <a:ext cx="8450" cy="6625"/>
            </a:xfrm>
            <a:custGeom>
              <a:avLst/>
              <a:gdLst/>
              <a:ahLst/>
              <a:cxnLst/>
              <a:rect l="l" t="t" r="r" b="b"/>
              <a:pathLst>
                <a:path w="338" h="265" extrusionOk="0">
                  <a:moveTo>
                    <a:pt x="130" y="1"/>
                  </a:moveTo>
                  <a:cubicBezTo>
                    <a:pt x="79" y="1"/>
                    <a:pt x="31" y="22"/>
                    <a:pt x="1" y="68"/>
                  </a:cubicBezTo>
                  <a:lnTo>
                    <a:pt x="281" y="264"/>
                  </a:lnTo>
                  <a:cubicBezTo>
                    <a:pt x="337" y="180"/>
                    <a:pt x="337" y="96"/>
                    <a:pt x="253" y="40"/>
                  </a:cubicBezTo>
                  <a:cubicBezTo>
                    <a:pt x="215" y="15"/>
                    <a:pt x="172" y="1"/>
                    <a:pt x="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3"/>
            <p:cNvSpPr/>
            <p:nvPr/>
          </p:nvSpPr>
          <p:spPr>
            <a:xfrm>
              <a:off x="3571700" y="1205950"/>
              <a:ext cx="8450" cy="7075"/>
            </a:xfrm>
            <a:custGeom>
              <a:avLst/>
              <a:gdLst/>
              <a:ahLst/>
              <a:cxnLst/>
              <a:rect l="l" t="t" r="r" b="b"/>
              <a:pathLst>
                <a:path w="338" h="283" extrusionOk="0">
                  <a:moveTo>
                    <a:pt x="149" y="1"/>
                  </a:moveTo>
                  <a:cubicBezTo>
                    <a:pt x="96" y="1"/>
                    <a:pt x="36" y="32"/>
                    <a:pt x="0" y="86"/>
                  </a:cubicBezTo>
                  <a:lnTo>
                    <a:pt x="281" y="283"/>
                  </a:lnTo>
                  <a:cubicBezTo>
                    <a:pt x="337" y="199"/>
                    <a:pt x="309" y="86"/>
                    <a:pt x="225" y="30"/>
                  </a:cubicBezTo>
                  <a:cubicBezTo>
                    <a:pt x="205" y="10"/>
                    <a:pt x="178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3"/>
            <p:cNvSpPr/>
            <p:nvPr/>
          </p:nvSpPr>
          <p:spPr>
            <a:xfrm>
              <a:off x="3632050" y="1218000"/>
              <a:ext cx="8450" cy="6975"/>
            </a:xfrm>
            <a:custGeom>
              <a:avLst/>
              <a:gdLst/>
              <a:ahLst/>
              <a:cxnLst/>
              <a:rect l="l" t="t" r="r" b="b"/>
              <a:pathLst>
                <a:path w="338" h="279" extrusionOk="0">
                  <a:moveTo>
                    <a:pt x="130" y="0"/>
                  </a:moveTo>
                  <a:cubicBezTo>
                    <a:pt x="79" y="0"/>
                    <a:pt x="31" y="23"/>
                    <a:pt x="1" y="54"/>
                  </a:cubicBezTo>
                  <a:lnTo>
                    <a:pt x="281" y="278"/>
                  </a:lnTo>
                  <a:cubicBezTo>
                    <a:pt x="337" y="194"/>
                    <a:pt x="309" y="110"/>
                    <a:pt x="253" y="54"/>
                  </a:cubicBezTo>
                  <a:cubicBezTo>
                    <a:pt x="215" y="15"/>
                    <a:pt x="171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3"/>
            <p:cNvSpPr/>
            <p:nvPr/>
          </p:nvSpPr>
          <p:spPr>
            <a:xfrm>
              <a:off x="3611000" y="1200100"/>
              <a:ext cx="7750" cy="7325"/>
            </a:xfrm>
            <a:custGeom>
              <a:avLst/>
              <a:gdLst/>
              <a:ahLst/>
              <a:cxnLst/>
              <a:rect l="l" t="t" r="r" b="b"/>
              <a:pathLst>
                <a:path w="310" h="293" extrusionOk="0">
                  <a:moveTo>
                    <a:pt x="125" y="0"/>
                  </a:moveTo>
                  <a:cubicBezTo>
                    <a:pt x="79" y="0"/>
                    <a:pt x="31" y="21"/>
                    <a:pt x="0" y="68"/>
                  </a:cubicBezTo>
                  <a:lnTo>
                    <a:pt x="253" y="292"/>
                  </a:lnTo>
                  <a:cubicBezTo>
                    <a:pt x="309" y="208"/>
                    <a:pt x="309" y="96"/>
                    <a:pt x="225" y="40"/>
                  </a:cubicBezTo>
                  <a:cubicBezTo>
                    <a:pt x="200" y="14"/>
                    <a:pt x="163" y="0"/>
                    <a:pt x="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3"/>
            <p:cNvSpPr/>
            <p:nvPr/>
          </p:nvSpPr>
          <p:spPr>
            <a:xfrm>
              <a:off x="3589250" y="1182550"/>
              <a:ext cx="8425" cy="7325"/>
            </a:xfrm>
            <a:custGeom>
              <a:avLst/>
              <a:gdLst/>
              <a:ahLst/>
              <a:cxnLst/>
              <a:rect l="l" t="t" r="r" b="b"/>
              <a:pathLst>
                <a:path w="337" h="293" extrusionOk="0">
                  <a:moveTo>
                    <a:pt x="130" y="1"/>
                  </a:moveTo>
                  <a:cubicBezTo>
                    <a:pt x="79" y="1"/>
                    <a:pt x="31" y="21"/>
                    <a:pt x="0" y="68"/>
                  </a:cubicBezTo>
                  <a:lnTo>
                    <a:pt x="281" y="292"/>
                  </a:lnTo>
                  <a:cubicBezTo>
                    <a:pt x="337" y="208"/>
                    <a:pt x="337" y="96"/>
                    <a:pt x="253" y="40"/>
                  </a:cubicBezTo>
                  <a:cubicBezTo>
                    <a:pt x="215" y="14"/>
                    <a:pt x="171" y="1"/>
                    <a:pt x="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3"/>
            <p:cNvSpPr/>
            <p:nvPr/>
          </p:nvSpPr>
          <p:spPr>
            <a:xfrm>
              <a:off x="3608200" y="1179850"/>
              <a:ext cx="9850" cy="8900"/>
            </a:xfrm>
            <a:custGeom>
              <a:avLst/>
              <a:gdLst/>
              <a:ahLst/>
              <a:cxnLst/>
              <a:rect l="l" t="t" r="r" b="b"/>
              <a:pathLst>
                <a:path w="394" h="356" extrusionOk="0">
                  <a:moveTo>
                    <a:pt x="193" y="0"/>
                  </a:moveTo>
                  <a:cubicBezTo>
                    <a:pt x="147" y="0"/>
                    <a:pt x="98" y="21"/>
                    <a:pt x="56" y="63"/>
                  </a:cubicBezTo>
                  <a:cubicBezTo>
                    <a:pt x="0" y="148"/>
                    <a:pt x="0" y="260"/>
                    <a:pt x="84" y="316"/>
                  </a:cubicBezTo>
                  <a:cubicBezTo>
                    <a:pt x="110" y="341"/>
                    <a:pt x="146" y="355"/>
                    <a:pt x="186" y="355"/>
                  </a:cubicBezTo>
                  <a:cubicBezTo>
                    <a:pt x="236" y="355"/>
                    <a:pt x="291" y="334"/>
                    <a:pt x="337" y="288"/>
                  </a:cubicBezTo>
                  <a:cubicBezTo>
                    <a:pt x="393" y="232"/>
                    <a:pt x="393" y="120"/>
                    <a:pt x="309" y="63"/>
                  </a:cubicBezTo>
                  <a:cubicBezTo>
                    <a:pt x="281" y="21"/>
                    <a:pt x="239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3"/>
            <p:cNvSpPr/>
            <p:nvPr/>
          </p:nvSpPr>
          <p:spPr>
            <a:xfrm>
              <a:off x="3629250" y="1198800"/>
              <a:ext cx="9850" cy="8275"/>
            </a:xfrm>
            <a:custGeom>
              <a:avLst/>
              <a:gdLst/>
              <a:ahLst/>
              <a:cxnLst/>
              <a:rect l="l" t="t" r="r" b="b"/>
              <a:pathLst>
                <a:path w="394" h="331" extrusionOk="0">
                  <a:moveTo>
                    <a:pt x="172" y="0"/>
                  </a:moveTo>
                  <a:cubicBezTo>
                    <a:pt x="127" y="0"/>
                    <a:pt x="85" y="21"/>
                    <a:pt x="56" y="63"/>
                  </a:cubicBezTo>
                  <a:cubicBezTo>
                    <a:pt x="0" y="120"/>
                    <a:pt x="0" y="232"/>
                    <a:pt x="85" y="288"/>
                  </a:cubicBezTo>
                  <a:cubicBezTo>
                    <a:pt x="127" y="316"/>
                    <a:pt x="169" y="330"/>
                    <a:pt x="207" y="330"/>
                  </a:cubicBezTo>
                  <a:cubicBezTo>
                    <a:pt x="246" y="330"/>
                    <a:pt x="281" y="316"/>
                    <a:pt x="309" y="288"/>
                  </a:cubicBezTo>
                  <a:cubicBezTo>
                    <a:pt x="393" y="232"/>
                    <a:pt x="365" y="120"/>
                    <a:pt x="309" y="63"/>
                  </a:cubicBezTo>
                  <a:cubicBezTo>
                    <a:pt x="267" y="21"/>
                    <a:pt x="218" y="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3"/>
            <p:cNvSpPr/>
            <p:nvPr/>
          </p:nvSpPr>
          <p:spPr>
            <a:xfrm>
              <a:off x="2773675" y="1188800"/>
              <a:ext cx="7750" cy="6675"/>
            </a:xfrm>
            <a:custGeom>
              <a:avLst/>
              <a:gdLst/>
              <a:ahLst/>
              <a:cxnLst/>
              <a:rect l="l" t="t" r="r" b="b"/>
              <a:pathLst>
                <a:path w="310" h="267" extrusionOk="0">
                  <a:moveTo>
                    <a:pt x="207" y="0"/>
                  </a:moveTo>
                  <a:cubicBezTo>
                    <a:pt x="169" y="0"/>
                    <a:pt x="127" y="14"/>
                    <a:pt x="84" y="42"/>
                  </a:cubicBezTo>
                  <a:cubicBezTo>
                    <a:pt x="28" y="127"/>
                    <a:pt x="0" y="211"/>
                    <a:pt x="28" y="267"/>
                  </a:cubicBezTo>
                  <a:lnTo>
                    <a:pt x="309" y="42"/>
                  </a:lnTo>
                  <a:cubicBezTo>
                    <a:pt x="281" y="14"/>
                    <a:pt x="246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3"/>
            <p:cNvSpPr/>
            <p:nvPr/>
          </p:nvSpPr>
          <p:spPr>
            <a:xfrm>
              <a:off x="2794025" y="1169925"/>
              <a:ext cx="8450" cy="7325"/>
            </a:xfrm>
            <a:custGeom>
              <a:avLst/>
              <a:gdLst/>
              <a:ahLst/>
              <a:cxnLst/>
              <a:rect l="l" t="t" r="r" b="b"/>
              <a:pathLst>
                <a:path w="338" h="293" extrusionOk="0">
                  <a:moveTo>
                    <a:pt x="187" y="0"/>
                  </a:moveTo>
                  <a:cubicBezTo>
                    <a:pt x="146" y="0"/>
                    <a:pt x="110" y="14"/>
                    <a:pt x="85" y="39"/>
                  </a:cubicBezTo>
                  <a:cubicBezTo>
                    <a:pt x="28" y="124"/>
                    <a:pt x="0" y="236"/>
                    <a:pt x="57" y="292"/>
                  </a:cubicBezTo>
                  <a:lnTo>
                    <a:pt x="337" y="67"/>
                  </a:lnTo>
                  <a:cubicBezTo>
                    <a:pt x="291" y="21"/>
                    <a:pt x="236" y="0"/>
                    <a:pt x="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3"/>
            <p:cNvSpPr/>
            <p:nvPr/>
          </p:nvSpPr>
          <p:spPr>
            <a:xfrm>
              <a:off x="2814375" y="1151225"/>
              <a:ext cx="9150" cy="7775"/>
            </a:xfrm>
            <a:custGeom>
              <a:avLst/>
              <a:gdLst/>
              <a:ahLst/>
              <a:cxnLst/>
              <a:rect l="l" t="t" r="r" b="b"/>
              <a:pathLst>
                <a:path w="366" h="311" extrusionOk="0">
                  <a:moveTo>
                    <a:pt x="170" y="0"/>
                  </a:moveTo>
                  <a:cubicBezTo>
                    <a:pt x="135" y="0"/>
                    <a:pt x="105" y="9"/>
                    <a:pt x="85" y="29"/>
                  </a:cubicBezTo>
                  <a:cubicBezTo>
                    <a:pt x="1" y="114"/>
                    <a:pt x="29" y="226"/>
                    <a:pt x="85" y="310"/>
                  </a:cubicBezTo>
                  <a:lnTo>
                    <a:pt x="366" y="85"/>
                  </a:lnTo>
                  <a:cubicBezTo>
                    <a:pt x="311" y="31"/>
                    <a:pt x="233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3"/>
            <p:cNvSpPr/>
            <p:nvPr/>
          </p:nvSpPr>
          <p:spPr>
            <a:xfrm>
              <a:off x="2792625" y="1148975"/>
              <a:ext cx="10550" cy="8950"/>
            </a:xfrm>
            <a:custGeom>
              <a:avLst/>
              <a:gdLst/>
              <a:ahLst/>
              <a:cxnLst/>
              <a:rect l="l" t="t" r="r" b="b"/>
              <a:pathLst>
                <a:path w="422" h="358" extrusionOk="0">
                  <a:moveTo>
                    <a:pt x="176" y="0"/>
                  </a:moveTo>
                  <a:cubicBezTo>
                    <a:pt x="127" y="0"/>
                    <a:pt x="84" y="21"/>
                    <a:pt x="56" y="63"/>
                  </a:cubicBezTo>
                  <a:cubicBezTo>
                    <a:pt x="0" y="119"/>
                    <a:pt x="28" y="260"/>
                    <a:pt x="84" y="316"/>
                  </a:cubicBezTo>
                  <a:cubicBezTo>
                    <a:pt x="127" y="344"/>
                    <a:pt x="176" y="358"/>
                    <a:pt x="225" y="358"/>
                  </a:cubicBezTo>
                  <a:cubicBezTo>
                    <a:pt x="274" y="358"/>
                    <a:pt x="323" y="344"/>
                    <a:pt x="365" y="316"/>
                  </a:cubicBezTo>
                  <a:cubicBezTo>
                    <a:pt x="421" y="260"/>
                    <a:pt x="421" y="119"/>
                    <a:pt x="337" y="63"/>
                  </a:cubicBezTo>
                  <a:cubicBezTo>
                    <a:pt x="281" y="21"/>
                    <a:pt x="225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3"/>
            <p:cNvSpPr/>
            <p:nvPr/>
          </p:nvSpPr>
          <p:spPr>
            <a:xfrm>
              <a:off x="2775075" y="1170625"/>
              <a:ext cx="8450" cy="8075"/>
            </a:xfrm>
            <a:custGeom>
              <a:avLst/>
              <a:gdLst/>
              <a:ahLst/>
              <a:cxnLst/>
              <a:rect l="l" t="t" r="r" b="b"/>
              <a:pathLst>
                <a:path w="338" h="323" extrusionOk="0">
                  <a:moveTo>
                    <a:pt x="182" y="0"/>
                  </a:moveTo>
                  <a:cubicBezTo>
                    <a:pt x="135" y="0"/>
                    <a:pt x="87" y="21"/>
                    <a:pt x="57" y="68"/>
                  </a:cubicBezTo>
                  <a:cubicBezTo>
                    <a:pt x="0" y="152"/>
                    <a:pt x="0" y="236"/>
                    <a:pt x="57" y="292"/>
                  </a:cubicBezTo>
                  <a:cubicBezTo>
                    <a:pt x="78" y="314"/>
                    <a:pt x="108" y="323"/>
                    <a:pt x="139" y="323"/>
                  </a:cubicBezTo>
                  <a:cubicBezTo>
                    <a:pt x="190" y="323"/>
                    <a:pt x="246" y="299"/>
                    <a:pt x="281" y="264"/>
                  </a:cubicBezTo>
                  <a:cubicBezTo>
                    <a:pt x="337" y="208"/>
                    <a:pt x="337" y="96"/>
                    <a:pt x="281" y="39"/>
                  </a:cubicBezTo>
                  <a:cubicBezTo>
                    <a:pt x="256" y="14"/>
                    <a:pt x="219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3"/>
            <p:cNvSpPr/>
            <p:nvPr/>
          </p:nvSpPr>
          <p:spPr>
            <a:xfrm>
              <a:off x="2836825" y="1156850"/>
              <a:ext cx="10575" cy="10550"/>
            </a:xfrm>
            <a:custGeom>
              <a:avLst/>
              <a:gdLst/>
              <a:ahLst/>
              <a:cxnLst/>
              <a:rect l="l" t="t" r="r" b="b"/>
              <a:pathLst>
                <a:path w="423" h="422" extrusionOk="0">
                  <a:moveTo>
                    <a:pt x="177" y="1"/>
                  </a:moveTo>
                  <a:cubicBezTo>
                    <a:pt x="144" y="1"/>
                    <a:pt x="113" y="10"/>
                    <a:pt x="85" y="29"/>
                  </a:cubicBezTo>
                  <a:cubicBezTo>
                    <a:pt x="1" y="85"/>
                    <a:pt x="1" y="197"/>
                    <a:pt x="85" y="310"/>
                  </a:cubicBezTo>
                  <a:cubicBezTo>
                    <a:pt x="123" y="385"/>
                    <a:pt x="185" y="422"/>
                    <a:pt x="247" y="422"/>
                  </a:cubicBezTo>
                  <a:cubicBezTo>
                    <a:pt x="279" y="422"/>
                    <a:pt x="310" y="413"/>
                    <a:pt x="338" y="394"/>
                  </a:cubicBezTo>
                  <a:cubicBezTo>
                    <a:pt x="422" y="366"/>
                    <a:pt x="422" y="225"/>
                    <a:pt x="366" y="113"/>
                  </a:cubicBezTo>
                  <a:cubicBezTo>
                    <a:pt x="310" y="38"/>
                    <a:pt x="241" y="1"/>
                    <a:pt x="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3"/>
            <p:cNvSpPr/>
            <p:nvPr/>
          </p:nvSpPr>
          <p:spPr>
            <a:xfrm>
              <a:off x="2834025" y="1179475"/>
              <a:ext cx="9150" cy="6875"/>
            </a:xfrm>
            <a:custGeom>
              <a:avLst/>
              <a:gdLst/>
              <a:ahLst/>
              <a:cxnLst/>
              <a:rect l="l" t="t" r="r" b="b"/>
              <a:pathLst>
                <a:path w="366" h="275" extrusionOk="0">
                  <a:moveTo>
                    <a:pt x="185" y="0"/>
                  </a:moveTo>
                  <a:cubicBezTo>
                    <a:pt x="160" y="0"/>
                    <a:pt x="136" y="7"/>
                    <a:pt x="113" y="22"/>
                  </a:cubicBezTo>
                  <a:cubicBezTo>
                    <a:pt x="29" y="78"/>
                    <a:pt x="1" y="191"/>
                    <a:pt x="57" y="275"/>
                  </a:cubicBezTo>
                  <a:lnTo>
                    <a:pt x="366" y="135"/>
                  </a:lnTo>
                  <a:cubicBezTo>
                    <a:pt x="325" y="52"/>
                    <a:pt x="253" y="0"/>
                    <a:pt x="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3"/>
            <p:cNvSpPr/>
            <p:nvPr/>
          </p:nvSpPr>
          <p:spPr>
            <a:xfrm>
              <a:off x="2809475" y="1193325"/>
              <a:ext cx="9150" cy="6375"/>
            </a:xfrm>
            <a:custGeom>
              <a:avLst/>
              <a:gdLst/>
              <a:ahLst/>
              <a:cxnLst/>
              <a:rect l="l" t="t" r="r" b="b"/>
              <a:pathLst>
                <a:path w="366" h="255" extrusionOk="0">
                  <a:moveTo>
                    <a:pt x="209" y="1"/>
                  </a:moveTo>
                  <a:cubicBezTo>
                    <a:pt x="176" y="1"/>
                    <a:pt x="142" y="10"/>
                    <a:pt x="112" y="30"/>
                  </a:cubicBezTo>
                  <a:cubicBezTo>
                    <a:pt x="56" y="58"/>
                    <a:pt x="0" y="170"/>
                    <a:pt x="56" y="254"/>
                  </a:cubicBezTo>
                  <a:lnTo>
                    <a:pt x="365" y="86"/>
                  </a:lnTo>
                  <a:cubicBezTo>
                    <a:pt x="329" y="32"/>
                    <a:pt x="269" y="1"/>
                    <a:pt x="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3"/>
            <p:cNvSpPr/>
            <p:nvPr/>
          </p:nvSpPr>
          <p:spPr>
            <a:xfrm>
              <a:off x="2814375" y="1172975"/>
              <a:ext cx="9850" cy="9450"/>
            </a:xfrm>
            <a:custGeom>
              <a:avLst/>
              <a:gdLst/>
              <a:ahLst/>
              <a:cxnLst/>
              <a:rect l="l" t="t" r="r" b="b"/>
              <a:pathLst>
                <a:path w="394" h="378" extrusionOk="0">
                  <a:moveTo>
                    <a:pt x="169" y="0"/>
                  </a:moveTo>
                  <a:cubicBezTo>
                    <a:pt x="135" y="0"/>
                    <a:pt x="105" y="10"/>
                    <a:pt x="85" y="30"/>
                  </a:cubicBezTo>
                  <a:cubicBezTo>
                    <a:pt x="1" y="86"/>
                    <a:pt x="1" y="198"/>
                    <a:pt x="29" y="282"/>
                  </a:cubicBezTo>
                  <a:cubicBezTo>
                    <a:pt x="71" y="345"/>
                    <a:pt x="144" y="377"/>
                    <a:pt x="214" y="377"/>
                  </a:cubicBezTo>
                  <a:cubicBezTo>
                    <a:pt x="237" y="377"/>
                    <a:pt x="260" y="374"/>
                    <a:pt x="281" y="367"/>
                  </a:cubicBezTo>
                  <a:cubicBezTo>
                    <a:pt x="366" y="310"/>
                    <a:pt x="394" y="198"/>
                    <a:pt x="337" y="86"/>
                  </a:cubicBezTo>
                  <a:cubicBezTo>
                    <a:pt x="301" y="31"/>
                    <a:pt x="230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3"/>
            <p:cNvSpPr/>
            <p:nvPr/>
          </p:nvSpPr>
          <p:spPr>
            <a:xfrm>
              <a:off x="2791225" y="1189575"/>
              <a:ext cx="9150" cy="8075"/>
            </a:xfrm>
            <a:custGeom>
              <a:avLst/>
              <a:gdLst/>
              <a:ahLst/>
              <a:cxnLst/>
              <a:rect l="l" t="t" r="r" b="b"/>
              <a:pathLst>
                <a:path w="366" h="323" extrusionOk="0">
                  <a:moveTo>
                    <a:pt x="207" y="0"/>
                  </a:moveTo>
                  <a:cubicBezTo>
                    <a:pt x="166" y="0"/>
                    <a:pt x="122" y="14"/>
                    <a:pt x="84" y="39"/>
                  </a:cubicBezTo>
                  <a:cubicBezTo>
                    <a:pt x="28" y="96"/>
                    <a:pt x="0" y="180"/>
                    <a:pt x="28" y="264"/>
                  </a:cubicBezTo>
                  <a:cubicBezTo>
                    <a:pt x="63" y="299"/>
                    <a:pt x="119" y="323"/>
                    <a:pt x="170" y="323"/>
                  </a:cubicBezTo>
                  <a:cubicBezTo>
                    <a:pt x="202" y="323"/>
                    <a:pt x="231" y="314"/>
                    <a:pt x="253" y="292"/>
                  </a:cubicBezTo>
                  <a:cubicBezTo>
                    <a:pt x="337" y="236"/>
                    <a:pt x="365" y="124"/>
                    <a:pt x="337" y="68"/>
                  </a:cubicBezTo>
                  <a:cubicBezTo>
                    <a:pt x="306" y="21"/>
                    <a:pt x="258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3"/>
            <p:cNvSpPr/>
            <p:nvPr/>
          </p:nvSpPr>
          <p:spPr>
            <a:xfrm>
              <a:off x="2768050" y="1205650"/>
              <a:ext cx="9150" cy="7025"/>
            </a:xfrm>
            <a:custGeom>
              <a:avLst/>
              <a:gdLst/>
              <a:ahLst/>
              <a:cxnLst/>
              <a:rect l="l" t="t" r="r" b="b"/>
              <a:pathLst>
                <a:path w="366" h="281" extrusionOk="0">
                  <a:moveTo>
                    <a:pt x="232" y="0"/>
                  </a:moveTo>
                  <a:cubicBezTo>
                    <a:pt x="197" y="0"/>
                    <a:pt x="155" y="14"/>
                    <a:pt x="113" y="42"/>
                  </a:cubicBezTo>
                  <a:cubicBezTo>
                    <a:pt x="29" y="98"/>
                    <a:pt x="1" y="183"/>
                    <a:pt x="29" y="239"/>
                  </a:cubicBezTo>
                  <a:cubicBezTo>
                    <a:pt x="43" y="267"/>
                    <a:pt x="78" y="281"/>
                    <a:pt x="120" y="281"/>
                  </a:cubicBezTo>
                  <a:cubicBezTo>
                    <a:pt x="162" y="281"/>
                    <a:pt x="211" y="267"/>
                    <a:pt x="253" y="239"/>
                  </a:cubicBezTo>
                  <a:cubicBezTo>
                    <a:pt x="309" y="183"/>
                    <a:pt x="366" y="98"/>
                    <a:pt x="309" y="42"/>
                  </a:cubicBezTo>
                  <a:cubicBezTo>
                    <a:pt x="295" y="14"/>
                    <a:pt x="267" y="0"/>
                    <a:pt x="2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3"/>
            <p:cNvSpPr/>
            <p:nvPr/>
          </p:nvSpPr>
          <p:spPr>
            <a:xfrm>
              <a:off x="2785600" y="1206975"/>
              <a:ext cx="8450" cy="6050"/>
            </a:xfrm>
            <a:custGeom>
              <a:avLst/>
              <a:gdLst/>
              <a:ahLst/>
              <a:cxnLst/>
              <a:rect l="l" t="t" r="r" b="b"/>
              <a:pathLst>
                <a:path w="338" h="242" extrusionOk="0">
                  <a:moveTo>
                    <a:pt x="211" y="0"/>
                  </a:moveTo>
                  <a:cubicBezTo>
                    <a:pt x="178" y="0"/>
                    <a:pt x="144" y="7"/>
                    <a:pt x="113" y="17"/>
                  </a:cubicBezTo>
                  <a:cubicBezTo>
                    <a:pt x="29" y="73"/>
                    <a:pt x="1" y="158"/>
                    <a:pt x="29" y="242"/>
                  </a:cubicBezTo>
                  <a:lnTo>
                    <a:pt x="337" y="73"/>
                  </a:lnTo>
                  <a:cubicBezTo>
                    <a:pt x="320" y="20"/>
                    <a:pt x="268" y="0"/>
                    <a:pt x="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3"/>
            <p:cNvSpPr/>
            <p:nvPr/>
          </p:nvSpPr>
          <p:spPr>
            <a:xfrm>
              <a:off x="2774375" y="1189850"/>
              <a:ext cx="8450" cy="6625"/>
            </a:xfrm>
            <a:custGeom>
              <a:avLst/>
              <a:gdLst/>
              <a:ahLst/>
              <a:cxnLst/>
              <a:rect l="l" t="t" r="r" b="b"/>
              <a:pathLst>
                <a:path w="338" h="265" extrusionOk="0">
                  <a:moveTo>
                    <a:pt x="281" y="0"/>
                  </a:moveTo>
                  <a:lnTo>
                    <a:pt x="0" y="225"/>
                  </a:lnTo>
                  <a:cubicBezTo>
                    <a:pt x="26" y="250"/>
                    <a:pt x="56" y="264"/>
                    <a:pt x="90" y="264"/>
                  </a:cubicBezTo>
                  <a:cubicBezTo>
                    <a:pt x="132" y="264"/>
                    <a:pt x="179" y="243"/>
                    <a:pt x="225" y="197"/>
                  </a:cubicBezTo>
                  <a:cubicBezTo>
                    <a:pt x="309" y="141"/>
                    <a:pt x="337" y="57"/>
                    <a:pt x="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3"/>
            <p:cNvSpPr/>
            <p:nvPr/>
          </p:nvSpPr>
          <p:spPr>
            <a:xfrm>
              <a:off x="2795425" y="1171600"/>
              <a:ext cx="8450" cy="7100"/>
            </a:xfrm>
            <a:custGeom>
              <a:avLst/>
              <a:gdLst/>
              <a:ahLst/>
              <a:cxnLst/>
              <a:rect l="l" t="t" r="r" b="b"/>
              <a:pathLst>
                <a:path w="338" h="284" extrusionOk="0">
                  <a:moveTo>
                    <a:pt x="281" y="0"/>
                  </a:moveTo>
                  <a:lnTo>
                    <a:pt x="1" y="225"/>
                  </a:lnTo>
                  <a:cubicBezTo>
                    <a:pt x="53" y="260"/>
                    <a:pt x="105" y="284"/>
                    <a:pt x="157" y="284"/>
                  </a:cubicBezTo>
                  <a:cubicBezTo>
                    <a:pt x="189" y="284"/>
                    <a:pt x="221" y="275"/>
                    <a:pt x="253" y="253"/>
                  </a:cubicBezTo>
                  <a:cubicBezTo>
                    <a:pt x="337" y="197"/>
                    <a:pt x="337" y="85"/>
                    <a:pt x="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3"/>
            <p:cNvSpPr/>
            <p:nvPr/>
          </p:nvSpPr>
          <p:spPr>
            <a:xfrm>
              <a:off x="2816475" y="1153350"/>
              <a:ext cx="9150" cy="7775"/>
            </a:xfrm>
            <a:custGeom>
              <a:avLst/>
              <a:gdLst/>
              <a:ahLst/>
              <a:cxnLst/>
              <a:rect l="l" t="t" r="r" b="b"/>
              <a:pathLst>
                <a:path w="366" h="311" extrusionOk="0">
                  <a:moveTo>
                    <a:pt x="282" y="0"/>
                  </a:moveTo>
                  <a:lnTo>
                    <a:pt x="1" y="225"/>
                  </a:lnTo>
                  <a:cubicBezTo>
                    <a:pt x="55" y="279"/>
                    <a:pt x="121" y="310"/>
                    <a:pt x="184" y="310"/>
                  </a:cubicBezTo>
                  <a:cubicBezTo>
                    <a:pt x="218" y="310"/>
                    <a:pt x="252" y="301"/>
                    <a:pt x="282" y="281"/>
                  </a:cubicBezTo>
                  <a:cubicBezTo>
                    <a:pt x="366" y="225"/>
                    <a:pt x="366" y="85"/>
                    <a:pt x="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3"/>
            <p:cNvSpPr/>
            <p:nvPr/>
          </p:nvSpPr>
          <p:spPr>
            <a:xfrm>
              <a:off x="2854375" y="1188275"/>
              <a:ext cx="9850" cy="10575"/>
            </a:xfrm>
            <a:custGeom>
              <a:avLst/>
              <a:gdLst/>
              <a:ahLst/>
              <a:cxnLst/>
              <a:rect l="l" t="t" r="r" b="b"/>
              <a:pathLst>
                <a:path w="394" h="423" extrusionOk="0">
                  <a:moveTo>
                    <a:pt x="159" y="0"/>
                  </a:moveTo>
                  <a:cubicBezTo>
                    <a:pt x="143" y="0"/>
                    <a:pt x="128" y="2"/>
                    <a:pt x="113" y="7"/>
                  </a:cubicBezTo>
                  <a:cubicBezTo>
                    <a:pt x="29" y="63"/>
                    <a:pt x="1" y="176"/>
                    <a:pt x="29" y="288"/>
                  </a:cubicBezTo>
                  <a:cubicBezTo>
                    <a:pt x="70" y="370"/>
                    <a:pt x="141" y="422"/>
                    <a:pt x="209" y="422"/>
                  </a:cubicBezTo>
                  <a:cubicBezTo>
                    <a:pt x="234" y="422"/>
                    <a:pt x="259" y="415"/>
                    <a:pt x="282" y="400"/>
                  </a:cubicBezTo>
                  <a:cubicBezTo>
                    <a:pt x="366" y="372"/>
                    <a:pt x="394" y="260"/>
                    <a:pt x="366" y="148"/>
                  </a:cubicBezTo>
                  <a:cubicBezTo>
                    <a:pt x="319" y="55"/>
                    <a:pt x="234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3"/>
            <p:cNvSpPr/>
            <p:nvPr/>
          </p:nvSpPr>
          <p:spPr>
            <a:xfrm>
              <a:off x="2847375" y="1209325"/>
              <a:ext cx="9150" cy="6525"/>
            </a:xfrm>
            <a:custGeom>
              <a:avLst/>
              <a:gdLst/>
              <a:ahLst/>
              <a:cxnLst/>
              <a:rect l="l" t="t" r="r" b="b"/>
              <a:pathLst>
                <a:path w="366" h="261" extrusionOk="0">
                  <a:moveTo>
                    <a:pt x="168" y="0"/>
                  </a:moveTo>
                  <a:cubicBezTo>
                    <a:pt x="150" y="0"/>
                    <a:pt x="132" y="3"/>
                    <a:pt x="112" y="7"/>
                  </a:cubicBezTo>
                  <a:cubicBezTo>
                    <a:pt x="28" y="36"/>
                    <a:pt x="0" y="148"/>
                    <a:pt x="28" y="260"/>
                  </a:cubicBezTo>
                  <a:lnTo>
                    <a:pt x="365" y="148"/>
                  </a:lnTo>
                  <a:cubicBezTo>
                    <a:pt x="319" y="55"/>
                    <a:pt x="253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3"/>
            <p:cNvSpPr/>
            <p:nvPr/>
          </p:nvSpPr>
          <p:spPr>
            <a:xfrm>
              <a:off x="2821400" y="1219075"/>
              <a:ext cx="8450" cy="5900"/>
            </a:xfrm>
            <a:custGeom>
              <a:avLst/>
              <a:gdLst/>
              <a:ahLst/>
              <a:cxnLst/>
              <a:rect l="l" t="t" r="r" b="b"/>
              <a:pathLst>
                <a:path w="338" h="236" extrusionOk="0">
                  <a:moveTo>
                    <a:pt x="175" y="0"/>
                  </a:moveTo>
                  <a:cubicBezTo>
                    <a:pt x="154" y="0"/>
                    <a:pt x="132" y="4"/>
                    <a:pt x="113" y="11"/>
                  </a:cubicBezTo>
                  <a:cubicBezTo>
                    <a:pt x="28" y="39"/>
                    <a:pt x="0" y="151"/>
                    <a:pt x="28" y="235"/>
                  </a:cubicBezTo>
                  <a:lnTo>
                    <a:pt x="337" y="123"/>
                  </a:lnTo>
                  <a:cubicBezTo>
                    <a:pt x="316" y="37"/>
                    <a:pt x="245" y="0"/>
                    <a:pt x="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3"/>
            <p:cNvSpPr/>
            <p:nvPr/>
          </p:nvSpPr>
          <p:spPr>
            <a:xfrm>
              <a:off x="2828425" y="1200125"/>
              <a:ext cx="9850" cy="9250"/>
            </a:xfrm>
            <a:custGeom>
              <a:avLst/>
              <a:gdLst/>
              <a:ahLst/>
              <a:cxnLst/>
              <a:rect l="l" t="t" r="r" b="b"/>
              <a:pathLst>
                <a:path w="394" h="370" extrusionOk="0">
                  <a:moveTo>
                    <a:pt x="200" y="0"/>
                  </a:moveTo>
                  <a:cubicBezTo>
                    <a:pt x="180" y="0"/>
                    <a:pt x="160" y="4"/>
                    <a:pt x="140" y="10"/>
                  </a:cubicBezTo>
                  <a:cubicBezTo>
                    <a:pt x="56" y="67"/>
                    <a:pt x="0" y="151"/>
                    <a:pt x="56" y="263"/>
                  </a:cubicBezTo>
                  <a:cubicBezTo>
                    <a:pt x="76" y="324"/>
                    <a:pt x="140" y="370"/>
                    <a:pt x="206" y="370"/>
                  </a:cubicBezTo>
                  <a:cubicBezTo>
                    <a:pt x="232" y="370"/>
                    <a:pt x="257" y="363"/>
                    <a:pt x="281" y="347"/>
                  </a:cubicBezTo>
                  <a:cubicBezTo>
                    <a:pt x="365" y="319"/>
                    <a:pt x="393" y="207"/>
                    <a:pt x="365" y="123"/>
                  </a:cubicBezTo>
                  <a:cubicBezTo>
                    <a:pt x="322" y="37"/>
                    <a:pt x="263" y="0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3"/>
            <p:cNvSpPr/>
            <p:nvPr/>
          </p:nvSpPr>
          <p:spPr>
            <a:xfrm>
              <a:off x="2803150" y="1211750"/>
              <a:ext cx="9850" cy="8175"/>
            </a:xfrm>
            <a:custGeom>
              <a:avLst/>
              <a:gdLst/>
              <a:ahLst/>
              <a:cxnLst/>
              <a:rect l="l" t="t" r="r" b="b"/>
              <a:pathLst>
                <a:path w="394" h="327" extrusionOk="0">
                  <a:moveTo>
                    <a:pt x="187" y="0"/>
                  </a:moveTo>
                  <a:cubicBezTo>
                    <a:pt x="162" y="0"/>
                    <a:pt x="136" y="7"/>
                    <a:pt x="113" y="23"/>
                  </a:cubicBezTo>
                  <a:cubicBezTo>
                    <a:pt x="28" y="51"/>
                    <a:pt x="0" y="163"/>
                    <a:pt x="28" y="219"/>
                  </a:cubicBezTo>
                  <a:cubicBezTo>
                    <a:pt x="49" y="280"/>
                    <a:pt x="113" y="326"/>
                    <a:pt x="178" y="326"/>
                  </a:cubicBezTo>
                  <a:cubicBezTo>
                    <a:pt x="204" y="326"/>
                    <a:pt x="230" y="319"/>
                    <a:pt x="253" y="304"/>
                  </a:cubicBezTo>
                  <a:cubicBezTo>
                    <a:pt x="337" y="275"/>
                    <a:pt x="393" y="191"/>
                    <a:pt x="337" y="107"/>
                  </a:cubicBezTo>
                  <a:cubicBezTo>
                    <a:pt x="317" y="46"/>
                    <a:pt x="253" y="0"/>
                    <a:pt x="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3"/>
            <p:cNvSpPr/>
            <p:nvPr/>
          </p:nvSpPr>
          <p:spPr>
            <a:xfrm>
              <a:off x="2777175" y="1223475"/>
              <a:ext cx="9850" cy="6825"/>
            </a:xfrm>
            <a:custGeom>
              <a:avLst/>
              <a:gdLst/>
              <a:ahLst/>
              <a:cxnLst/>
              <a:rect l="l" t="t" r="r" b="b"/>
              <a:pathLst>
                <a:path w="394" h="273" extrusionOk="0">
                  <a:moveTo>
                    <a:pt x="236" y="0"/>
                  </a:moveTo>
                  <a:cubicBezTo>
                    <a:pt x="205" y="0"/>
                    <a:pt x="173" y="10"/>
                    <a:pt x="141" y="31"/>
                  </a:cubicBezTo>
                  <a:cubicBezTo>
                    <a:pt x="57" y="59"/>
                    <a:pt x="1" y="143"/>
                    <a:pt x="29" y="199"/>
                  </a:cubicBezTo>
                  <a:cubicBezTo>
                    <a:pt x="46" y="253"/>
                    <a:pt x="98" y="272"/>
                    <a:pt x="155" y="272"/>
                  </a:cubicBezTo>
                  <a:cubicBezTo>
                    <a:pt x="188" y="272"/>
                    <a:pt x="222" y="266"/>
                    <a:pt x="253" y="256"/>
                  </a:cubicBezTo>
                  <a:cubicBezTo>
                    <a:pt x="338" y="228"/>
                    <a:pt x="394" y="143"/>
                    <a:pt x="366" y="59"/>
                  </a:cubicBezTo>
                  <a:cubicBezTo>
                    <a:pt x="331" y="24"/>
                    <a:pt x="285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3"/>
            <p:cNvSpPr/>
            <p:nvPr/>
          </p:nvSpPr>
          <p:spPr>
            <a:xfrm>
              <a:off x="2794725" y="1228900"/>
              <a:ext cx="9150" cy="5200"/>
            </a:xfrm>
            <a:custGeom>
              <a:avLst/>
              <a:gdLst/>
              <a:ahLst/>
              <a:cxnLst/>
              <a:rect l="l" t="t" r="r" b="b"/>
              <a:pathLst>
                <a:path w="366" h="208" extrusionOk="0">
                  <a:moveTo>
                    <a:pt x="208" y="0"/>
                  </a:moveTo>
                  <a:cubicBezTo>
                    <a:pt x="185" y="0"/>
                    <a:pt x="162" y="4"/>
                    <a:pt x="141" y="11"/>
                  </a:cubicBezTo>
                  <a:cubicBezTo>
                    <a:pt x="57" y="39"/>
                    <a:pt x="0" y="123"/>
                    <a:pt x="29" y="207"/>
                  </a:cubicBezTo>
                  <a:lnTo>
                    <a:pt x="365" y="95"/>
                  </a:lnTo>
                  <a:cubicBezTo>
                    <a:pt x="344" y="32"/>
                    <a:pt x="276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3"/>
            <p:cNvSpPr/>
            <p:nvPr/>
          </p:nvSpPr>
          <p:spPr>
            <a:xfrm>
              <a:off x="2786300" y="1208800"/>
              <a:ext cx="8450" cy="5700"/>
            </a:xfrm>
            <a:custGeom>
              <a:avLst/>
              <a:gdLst/>
              <a:ahLst/>
              <a:cxnLst/>
              <a:rect l="l" t="t" r="r" b="b"/>
              <a:pathLst>
                <a:path w="338" h="228" extrusionOk="0">
                  <a:moveTo>
                    <a:pt x="309" y="0"/>
                  </a:moveTo>
                  <a:lnTo>
                    <a:pt x="1" y="169"/>
                  </a:lnTo>
                  <a:cubicBezTo>
                    <a:pt x="18" y="204"/>
                    <a:pt x="67" y="228"/>
                    <a:pt x="123" y="228"/>
                  </a:cubicBezTo>
                  <a:cubicBezTo>
                    <a:pt x="157" y="228"/>
                    <a:pt x="193" y="218"/>
                    <a:pt x="225" y="197"/>
                  </a:cubicBezTo>
                  <a:cubicBezTo>
                    <a:pt x="309" y="169"/>
                    <a:pt x="337" y="57"/>
                    <a:pt x="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3"/>
            <p:cNvSpPr/>
            <p:nvPr/>
          </p:nvSpPr>
          <p:spPr>
            <a:xfrm>
              <a:off x="2810875" y="1195450"/>
              <a:ext cx="9150" cy="6625"/>
            </a:xfrm>
            <a:custGeom>
              <a:avLst/>
              <a:gdLst/>
              <a:ahLst/>
              <a:cxnLst/>
              <a:rect l="l" t="t" r="r" b="b"/>
              <a:pathLst>
                <a:path w="366" h="265" extrusionOk="0">
                  <a:moveTo>
                    <a:pt x="309" y="1"/>
                  </a:moveTo>
                  <a:lnTo>
                    <a:pt x="0" y="169"/>
                  </a:lnTo>
                  <a:cubicBezTo>
                    <a:pt x="42" y="233"/>
                    <a:pt x="100" y="264"/>
                    <a:pt x="162" y="264"/>
                  </a:cubicBezTo>
                  <a:cubicBezTo>
                    <a:pt x="183" y="264"/>
                    <a:pt x="204" y="261"/>
                    <a:pt x="225" y="254"/>
                  </a:cubicBezTo>
                  <a:cubicBezTo>
                    <a:pt x="309" y="197"/>
                    <a:pt x="365" y="85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3"/>
            <p:cNvSpPr/>
            <p:nvPr/>
          </p:nvSpPr>
          <p:spPr>
            <a:xfrm>
              <a:off x="2835425" y="1182125"/>
              <a:ext cx="9150" cy="7300"/>
            </a:xfrm>
            <a:custGeom>
              <a:avLst/>
              <a:gdLst/>
              <a:ahLst/>
              <a:cxnLst/>
              <a:rect l="l" t="t" r="r" b="b"/>
              <a:pathLst>
                <a:path w="366" h="292" extrusionOk="0">
                  <a:moveTo>
                    <a:pt x="310" y="1"/>
                  </a:moveTo>
                  <a:lnTo>
                    <a:pt x="1" y="169"/>
                  </a:lnTo>
                  <a:cubicBezTo>
                    <a:pt x="44" y="255"/>
                    <a:pt x="119" y="291"/>
                    <a:pt x="190" y="291"/>
                  </a:cubicBezTo>
                  <a:cubicBezTo>
                    <a:pt x="212" y="291"/>
                    <a:pt x="234" y="288"/>
                    <a:pt x="253" y="281"/>
                  </a:cubicBezTo>
                  <a:cubicBezTo>
                    <a:pt x="338" y="225"/>
                    <a:pt x="366" y="113"/>
                    <a:pt x="310" y="2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3"/>
            <p:cNvSpPr/>
            <p:nvPr/>
          </p:nvSpPr>
          <p:spPr>
            <a:xfrm>
              <a:off x="2865625" y="1219900"/>
              <a:ext cx="9850" cy="10150"/>
            </a:xfrm>
            <a:custGeom>
              <a:avLst/>
              <a:gdLst/>
              <a:ahLst/>
              <a:cxnLst/>
              <a:rect l="l" t="t" r="r" b="b"/>
              <a:pathLst>
                <a:path w="394" h="406" extrusionOk="0">
                  <a:moveTo>
                    <a:pt x="175" y="0"/>
                  </a:moveTo>
                  <a:cubicBezTo>
                    <a:pt x="163" y="0"/>
                    <a:pt x="152" y="2"/>
                    <a:pt x="140" y="6"/>
                  </a:cubicBezTo>
                  <a:cubicBezTo>
                    <a:pt x="56" y="34"/>
                    <a:pt x="0" y="146"/>
                    <a:pt x="28" y="258"/>
                  </a:cubicBezTo>
                  <a:cubicBezTo>
                    <a:pt x="51" y="351"/>
                    <a:pt x="113" y="406"/>
                    <a:pt x="198" y="406"/>
                  </a:cubicBezTo>
                  <a:cubicBezTo>
                    <a:pt x="215" y="406"/>
                    <a:pt x="233" y="403"/>
                    <a:pt x="253" y="399"/>
                  </a:cubicBezTo>
                  <a:cubicBezTo>
                    <a:pt x="337" y="371"/>
                    <a:pt x="393" y="258"/>
                    <a:pt x="365" y="146"/>
                  </a:cubicBezTo>
                  <a:cubicBezTo>
                    <a:pt x="341" y="73"/>
                    <a:pt x="253" y="0"/>
                    <a:pt x="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3"/>
            <p:cNvSpPr/>
            <p:nvPr/>
          </p:nvSpPr>
          <p:spPr>
            <a:xfrm>
              <a:off x="2855775" y="1238850"/>
              <a:ext cx="9150" cy="5775"/>
            </a:xfrm>
            <a:custGeom>
              <a:avLst/>
              <a:gdLst/>
              <a:ahLst/>
              <a:cxnLst/>
              <a:rect l="l" t="t" r="r" b="b"/>
              <a:pathLst>
                <a:path w="366" h="231" extrusionOk="0">
                  <a:moveTo>
                    <a:pt x="185" y="0"/>
                  </a:moveTo>
                  <a:cubicBezTo>
                    <a:pt x="171" y="0"/>
                    <a:pt x="156" y="2"/>
                    <a:pt x="141" y="6"/>
                  </a:cubicBezTo>
                  <a:cubicBezTo>
                    <a:pt x="57" y="34"/>
                    <a:pt x="1" y="146"/>
                    <a:pt x="29" y="230"/>
                  </a:cubicBezTo>
                  <a:lnTo>
                    <a:pt x="366" y="146"/>
                  </a:lnTo>
                  <a:cubicBezTo>
                    <a:pt x="342" y="73"/>
                    <a:pt x="275" y="0"/>
                    <a:pt x="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3"/>
            <p:cNvSpPr/>
            <p:nvPr/>
          </p:nvSpPr>
          <p:spPr>
            <a:xfrm>
              <a:off x="2829125" y="1245825"/>
              <a:ext cx="9150" cy="5800"/>
            </a:xfrm>
            <a:custGeom>
              <a:avLst/>
              <a:gdLst/>
              <a:ahLst/>
              <a:cxnLst/>
              <a:rect l="l" t="t" r="r" b="b"/>
              <a:pathLst>
                <a:path w="366" h="232" extrusionOk="0">
                  <a:moveTo>
                    <a:pt x="186" y="0"/>
                  </a:moveTo>
                  <a:cubicBezTo>
                    <a:pt x="170" y="0"/>
                    <a:pt x="155" y="3"/>
                    <a:pt x="141" y="7"/>
                  </a:cubicBezTo>
                  <a:cubicBezTo>
                    <a:pt x="56" y="35"/>
                    <a:pt x="0" y="120"/>
                    <a:pt x="28" y="232"/>
                  </a:cubicBezTo>
                  <a:lnTo>
                    <a:pt x="365" y="148"/>
                  </a:lnTo>
                  <a:cubicBezTo>
                    <a:pt x="342" y="55"/>
                    <a:pt x="261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3"/>
            <p:cNvSpPr/>
            <p:nvPr/>
          </p:nvSpPr>
          <p:spPr>
            <a:xfrm>
              <a:off x="2838250" y="1228275"/>
              <a:ext cx="9850" cy="8800"/>
            </a:xfrm>
            <a:custGeom>
              <a:avLst/>
              <a:gdLst/>
              <a:ahLst/>
              <a:cxnLst/>
              <a:rect l="l" t="t" r="r" b="b"/>
              <a:pathLst>
                <a:path w="394" h="352" extrusionOk="0">
                  <a:moveTo>
                    <a:pt x="212" y="0"/>
                  </a:moveTo>
                  <a:cubicBezTo>
                    <a:pt x="197" y="0"/>
                    <a:pt x="183" y="3"/>
                    <a:pt x="169" y="7"/>
                  </a:cubicBezTo>
                  <a:cubicBezTo>
                    <a:pt x="56" y="36"/>
                    <a:pt x="0" y="148"/>
                    <a:pt x="56" y="232"/>
                  </a:cubicBezTo>
                  <a:cubicBezTo>
                    <a:pt x="79" y="301"/>
                    <a:pt x="140" y="352"/>
                    <a:pt x="208" y="352"/>
                  </a:cubicBezTo>
                  <a:cubicBezTo>
                    <a:pt x="223" y="352"/>
                    <a:pt x="238" y="349"/>
                    <a:pt x="253" y="344"/>
                  </a:cubicBezTo>
                  <a:cubicBezTo>
                    <a:pt x="337" y="344"/>
                    <a:pt x="393" y="232"/>
                    <a:pt x="365" y="148"/>
                  </a:cubicBezTo>
                  <a:cubicBezTo>
                    <a:pt x="342" y="55"/>
                    <a:pt x="280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3"/>
            <p:cNvSpPr/>
            <p:nvPr/>
          </p:nvSpPr>
          <p:spPr>
            <a:xfrm>
              <a:off x="2811575" y="1236625"/>
              <a:ext cx="9850" cy="8175"/>
            </a:xfrm>
            <a:custGeom>
              <a:avLst/>
              <a:gdLst/>
              <a:ahLst/>
              <a:cxnLst/>
              <a:rect l="l" t="t" r="r" b="b"/>
              <a:pathLst>
                <a:path w="394" h="327" extrusionOk="0">
                  <a:moveTo>
                    <a:pt x="215" y="0"/>
                  </a:moveTo>
                  <a:cubicBezTo>
                    <a:pt x="192" y="0"/>
                    <a:pt x="167" y="4"/>
                    <a:pt x="141" y="10"/>
                  </a:cubicBezTo>
                  <a:cubicBezTo>
                    <a:pt x="56" y="38"/>
                    <a:pt x="0" y="123"/>
                    <a:pt x="28" y="207"/>
                  </a:cubicBezTo>
                  <a:cubicBezTo>
                    <a:pt x="51" y="276"/>
                    <a:pt x="113" y="327"/>
                    <a:pt x="196" y="327"/>
                  </a:cubicBezTo>
                  <a:cubicBezTo>
                    <a:pt x="214" y="327"/>
                    <a:pt x="233" y="324"/>
                    <a:pt x="253" y="319"/>
                  </a:cubicBezTo>
                  <a:cubicBezTo>
                    <a:pt x="337" y="291"/>
                    <a:pt x="393" y="207"/>
                    <a:pt x="365" y="123"/>
                  </a:cubicBezTo>
                  <a:cubicBezTo>
                    <a:pt x="344" y="37"/>
                    <a:pt x="290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3"/>
            <p:cNvSpPr/>
            <p:nvPr/>
          </p:nvSpPr>
          <p:spPr>
            <a:xfrm>
              <a:off x="2784900" y="12444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extrusionOk="0">
                  <a:moveTo>
                    <a:pt x="188" y="1"/>
                  </a:moveTo>
                  <a:cubicBezTo>
                    <a:pt x="172" y="1"/>
                    <a:pt x="156" y="3"/>
                    <a:pt x="141" y="8"/>
                  </a:cubicBezTo>
                  <a:cubicBezTo>
                    <a:pt x="57" y="36"/>
                    <a:pt x="0" y="121"/>
                    <a:pt x="29" y="205"/>
                  </a:cubicBezTo>
                  <a:cubicBezTo>
                    <a:pt x="57" y="289"/>
                    <a:pt x="141" y="317"/>
                    <a:pt x="225" y="317"/>
                  </a:cubicBezTo>
                  <a:cubicBezTo>
                    <a:pt x="309" y="289"/>
                    <a:pt x="365" y="205"/>
                    <a:pt x="365" y="121"/>
                  </a:cubicBezTo>
                  <a:cubicBezTo>
                    <a:pt x="342" y="51"/>
                    <a:pt x="262" y="1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3"/>
            <p:cNvSpPr/>
            <p:nvPr/>
          </p:nvSpPr>
          <p:spPr>
            <a:xfrm>
              <a:off x="2801750" y="1252825"/>
              <a:ext cx="9150" cy="5125"/>
            </a:xfrm>
            <a:custGeom>
              <a:avLst/>
              <a:gdLst/>
              <a:ahLst/>
              <a:cxnLst/>
              <a:rect l="l" t="t" r="r" b="b"/>
              <a:pathLst>
                <a:path w="366" h="205" extrusionOk="0">
                  <a:moveTo>
                    <a:pt x="213" y="1"/>
                  </a:moveTo>
                  <a:cubicBezTo>
                    <a:pt x="199" y="1"/>
                    <a:pt x="184" y="3"/>
                    <a:pt x="169" y="8"/>
                  </a:cubicBezTo>
                  <a:cubicBezTo>
                    <a:pt x="56" y="36"/>
                    <a:pt x="0" y="120"/>
                    <a:pt x="28" y="205"/>
                  </a:cubicBezTo>
                  <a:lnTo>
                    <a:pt x="365" y="120"/>
                  </a:lnTo>
                  <a:cubicBezTo>
                    <a:pt x="342" y="51"/>
                    <a:pt x="281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3"/>
            <p:cNvSpPr/>
            <p:nvPr/>
          </p:nvSpPr>
          <p:spPr>
            <a:xfrm>
              <a:off x="2795425" y="1231250"/>
              <a:ext cx="9150" cy="5200"/>
            </a:xfrm>
            <a:custGeom>
              <a:avLst/>
              <a:gdLst/>
              <a:ahLst/>
              <a:cxnLst/>
              <a:rect l="l" t="t" r="r" b="b"/>
              <a:pathLst>
                <a:path w="366" h="208" extrusionOk="0">
                  <a:moveTo>
                    <a:pt x="337" y="1"/>
                  </a:moveTo>
                  <a:lnTo>
                    <a:pt x="1" y="113"/>
                  </a:lnTo>
                  <a:cubicBezTo>
                    <a:pt x="22" y="176"/>
                    <a:pt x="90" y="208"/>
                    <a:pt x="158" y="208"/>
                  </a:cubicBezTo>
                  <a:cubicBezTo>
                    <a:pt x="181" y="208"/>
                    <a:pt x="204" y="204"/>
                    <a:pt x="225" y="197"/>
                  </a:cubicBezTo>
                  <a:cubicBezTo>
                    <a:pt x="309" y="169"/>
                    <a:pt x="366" y="85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3"/>
            <p:cNvSpPr/>
            <p:nvPr/>
          </p:nvSpPr>
          <p:spPr>
            <a:xfrm>
              <a:off x="2822100" y="1222125"/>
              <a:ext cx="8450" cy="5825"/>
            </a:xfrm>
            <a:custGeom>
              <a:avLst/>
              <a:gdLst/>
              <a:ahLst/>
              <a:cxnLst/>
              <a:rect l="l" t="t" r="r" b="b"/>
              <a:pathLst>
                <a:path w="338" h="233" extrusionOk="0">
                  <a:moveTo>
                    <a:pt x="309" y="1"/>
                  </a:moveTo>
                  <a:lnTo>
                    <a:pt x="0" y="113"/>
                  </a:lnTo>
                  <a:cubicBezTo>
                    <a:pt x="23" y="182"/>
                    <a:pt x="85" y="233"/>
                    <a:pt x="152" y="233"/>
                  </a:cubicBezTo>
                  <a:cubicBezTo>
                    <a:pt x="167" y="233"/>
                    <a:pt x="182" y="230"/>
                    <a:pt x="197" y="225"/>
                  </a:cubicBezTo>
                  <a:cubicBezTo>
                    <a:pt x="309" y="197"/>
                    <a:pt x="337" y="85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3"/>
            <p:cNvSpPr/>
            <p:nvPr/>
          </p:nvSpPr>
          <p:spPr>
            <a:xfrm>
              <a:off x="2848075" y="1213000"/>
              <a:ext cx="9150" cy="5825"/>
            </a:xfrm>
            <a:custGeom>
              <a:avLst/>
              <a:gdLst/>
              <a:ahLst/>
              <a:cxnLst/>
              <a:rect l="l" t="t" r="r" b="b"/>
              <a:pathLst>
                <a:path w="366" h="233" extrusionOk="0">
                  <a:moveTo>
                    <a:pt x="337" y="1"/>
                  </a:moveTo>
                  <a:lnTo>
                    <a:pt x="0" y="113"/>
                  </a:lnTo>
                  <a:cubicBezTo>
                    <a:pt x="23" y="182"/>
                    <a:pt x="103" y="233"/>
                    <a:pt x="178" y="233"/>
                  </a:cubicBezTo>
                  <a:cubicBezTo>
                    <a:pt x="194" y="233"/>
                    <a:pt x="210" y="230"/>
                    <a:pt x="225" y="225"/>
                  </a:cubicBezTo>
                  <a:cubicBezTo>
                    <a:pt x="309" y="197"/>
                    <a:pt x="365" y="85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3"/>
            <p:cNvSpPr/>
            <p:nvPr/>
          </p:nvSpPr>
          <p:spPr>
            <a:xfrm>
              <a:off x="2873325" y="1250725"/>
              <a:ext cx="9150" cy="9475"/>
            </a:xfrm>
            <a:custGeom>
              <a:avLst/>
              <a:gdLst/>
              <a:ahLst/>
              <a:cxnLst/>
              <a:rect l="l" t="t" r="r" b="b"/>
              <a:pathLst>
                <a:path w="366" h="379" extrusionOk="0">
                  <a:moveTo>
                    <a:pt x="186" y="1"/>
                  </a:moveTo>
                  <a:cubicBezTo>
                    <a:pt x="171" y="1"/>
                    <a:pt x="156" y="3"/>
                    <a:pt x="141" y="8"/>
                  </a:cubicBezTo>
                  <a:cubicBezTo>
                    <a:pt x="57" y="36"/>
                    <a:pt x="1" y="120"/>
                    <a:pt x="1" y="232"/>
                  </a:cubicBezTo>
                  <a:cubicBezTo>
                    <a:pt x="25" y="305"/>
                    <a:pt x="92" y="378"/>
                    <a:pt x="182" y="378"/>
                  </a:cubicBezTo>
                  <a:cubicBezTo>
                    <a:pt x="196" y="378"/>
                    <a:pt x="210" y="377"/>
                    <a:pt x="225" y="373"/>
                  </a:cubicBezTo>
                  <a:cubicBezTo>
                    <a:pt x="310" y="345"/>
                    <a:pt x="366" y="261"/>
                    <a:pt x="338" y="148"/>
                  </a:cubicBezTo>
                  <a:cubicBezTo>
                    <a:pt x="338" y="55"/>
                    <a:pt x="261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3"/>
            <p:cNvSpPr/>
            <p:nvPr/>
          </p:nvSpPr>
          <p:spPr>
            <a:xfrm>
              <a:off x="2862100" y="1268275"/>
              <a:ext cx="9150" cy="5125"/>
            </a:xfrm>
            <a:custGeom>
              <a:avLst/>
              <a:gdLst/>
              <a:ahLst/>
              <a:cxnLst/>
              <a:rect l="l" t="t" r="r" b="b"/>
              <a:pathLst>
                <a:path w="366" h="205" extrusionOk="0">
                  <a:moveTo>
                    <a:pt x="212" y="1"/>
                  </a:moveTo>
                  <a:cubicBezTo>
                    <a:pt x="198" y="1"/>
                    <a:pt x="184" y="3"/>
                    <a:pt x="169" y="8"/>
                  </a:cubicBezTo>
                  <a:cubicBezTo>
                    <a:pt x="57" y="8"/>
                    <a:pt x="1" y="120"/>
                    <a:pt x="29" y="204"/>
                  </a:cubicBezTo>
                  <a:lnTo>
                    <a:pt x="366" y="148"/>
                  </a:lnTo>
                  <a:cubicBezTo>
                    <a:pt x="342" y="55"/>
                    <a:pt x="281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3"/>
            <p:cNvSpPr/>
            <p:nvPr/>
          </p:nvSpPr>
          <p:spPr>
            <a:xfrm>
              <a:off x="2834725" y="1273375"/>
              <a:ext cx="9150" cy="4925"/>
            </a:xfrm>
            <a:custGeom>
              <a:avLst/>
              <a:gdLst/>
              <a:ahLst/>
              <a:cxnLst/>
              <a:rect l="l" t="t" r="r" b="b"/>
              <a:pathLst>
                <a:path w="366" h="197" extrusionOk="0">
                  <a:moveTo>
                    <a:pt x="169" y="0"/>
                  </a:moveTo>
                  <a:cubicBezTo>
                    <a:pt x="57" y="28"/>
                    <a:pt x="1" y="113"/>
                    <a:pt x="29" y="197"/>
                  </a:cubicBezTo>
                  <a:lnTo>
                    <a:pt x="366" y="141"/>
                  </a:lnTo>
                  <a:cubicBezTo>
                    <a:pt x="338" y="56"/>
                    <a:pt x="253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3"/>
            <p:cNvSpPr/>
            <p:nvPr/>
          </p:nvSpPr>
          <p:spPr>
            <a:xfrm>
              <a:off x="2845950" y="125652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41" y="0"/>
                  </a:moveTo>
                  <a:cubicBezTo>
                    <a:pt x="57" y="29"/>
                    <a:pt x="1" y="113"/>
                    <a:pt x="1" y="225"/>
                  </a:cubicBezTo>
                  <a:cubicBezTo>
                    <a:pt x="29" y="309"/>
                    <a:pt x="113" y="365"/>
                    <a:pt x="226" y="365"/>
                  </a:cubicBezTo>
                  <a:cubicBezTo>
                    <a:pt x="310" y="337"/>
                    <a:pt x="366" y="253"/>
                    <a:pt x="338" y="141"/>
                  </a:cubicBezTo>
                  <a:cubicBezTo>
                    <a:pt x="338" y="57"/>
                    <a:pt x="226" y="0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3"/>
            <p:cNvSpPr/>
            <p:nvPr/>
          </p:nvSpPr>
          <p:spPr>
            <a:xfrm>
              <a:off x="2817875" y="1262650"/>
              <a:ext cx="9850" cy="8650"/>
            </a:xfrm>
            <a:custGeom>
              <a:avLst/>
              <a:gdLst/>
              <a:ahLst/>
              <a:cxnLst/>
              <a:rect l="l" t="t" r="r" b="b"/>
              <a:pathLst>
                <a:path w="394" h="346" extrusionOk="0">
                  <a:moveTo>
                    <a:pt x="216" y="1"/>
                  </a:moveTo>
                  <a:cubicBezTo>
                    <a:pt x="200" y="1"/>
                    <a:pt x="184" y="3"/>
                    <a:pt x="169" y="8"/>
                  </a:cubicBezTo>
                  <a:cubicBezTo>
                    <a:pt x="85" y="36"/>
                    <a:pt x="1" y="120"/>
                    <a:pt x="29" y="205"/>
                  </a:cubicBezTo>
                  <a:cubicBezTo>
                    <a:pt x="57" y="289"/>
                    <a:pt x="141" y="345"/>
                    <a:pt x="226" y="345"/>
                  </a:cubicBezTo>
                  <a:cubicBezTo>
                    <a:pt x="338" y="317"/>
                    <a:pt x="394" y="233"/>
                    <a:pt x="366" y="120"/>
                  </a:cubicBezTo>
                  <a:cubicBezTo>
                    <a:pt x="366" y="51"/>
                    <a:pt x="290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3"/>
            <p:cNvSpPr/>
            <p:nvPr/>
          </p:nvSpPr>
          <p:spPr>
            <a:xfrm>
              <a:off x="2790525" y="1268450"/>
              <a:ext cx="9850" cy="7925"/>
            </a:xfrm>
            <a:custGeom>
              <a:avLst/>
              <a:gdLst/>
              <a:ahLst/>
              <a:cxnLst/>
              <a:rect l="l" t="t" r="r" b="b"/>
              <a:pathLst>
                <a:path w="394" h="317" extrusionOk="0">
                  <a:moveTo>
                    <a:pt x="168" y="1"/>
                  </a:moveTo>
                  <a:cubicBezTo>
                    <a:pt x="84" y="29"/>
                    <a:pt x="0" y="113"/>
                    <a:pt x="28" y="197"/>
                  </a:cubicBezTo>
                  <a:cubicBezTo>
                    <a:pt x="51" y="267"/>
                    <a:pt x="112" y="317"/>
                    <a:pt x="180" y="317"/>
                  </a:cubicBezTo>
                  <a:cubicBezTo>
                    <a:pt x="195" y="317"/>
                    <a:pt x="210" y="315"/>
                    <a:pt x="225" y="310"/>
                  </a:cubicBezTo>
                  <a:cubicBezTo>
                    <a:pt x="309" y="310"/>
                    <a:pt x="393" y="225"/>
                    <a:pt x="365" y="141"/>
                  </a:cubicBezTo>
                  <a:cubicBezTo>
                    <a:pt x="337" y="57"/>
                    <a:pt x="253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3"/>
            <p:cNvSpPr/>
            <p:nvPr/>
          </p:nvSpPr>
          <p:spPr>
            <a:xfrm>
              <a:off x="2807350" y="1278800"/>
              <a:ext cx="9150" cy="5125"/>
            </a:xfrm>
            <a:custGeom>
              <a:avLst/>
              <a:gdLst/>
              <a:ahLst/>
              <a:cxnLst/>
              <a:rect l="l" t="t" r="r" b="b"/>
              <a:pathLst>
                <a:path w="366" h="205" extrusionOk="0">
                  <a:moveTo>
                    <a:pt x="214" y="1"/>
                  </a:moveTo>
                  <a:cubicBezTo>
                    <a:pt x="199" y="1"/>
                    <a:pt x="184" y="3"/>
                    <a:pt x="169" y="8"/>
                  </a:cubicBezTo>
                  <a:cubicBezTo>
                    <a:pt x="57" y="8"/>
                    <a:pt x="1" y="92"/>
                    <a:pt x="29" y="204"/>
                  </a:cubicBezTo>
                  <a:lnTo>
                    <a:pt x="366" y="120"/>
                  </a:lnTo>
                  <a:cubicBezTo>
                    <a:pt x="343" y="51"/>
                    <a:pt x="282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3"/>
            <p:cNvSpPr/>
            <p:nvPr/>
          </p:nvSpPr>
          <p:spPr>
            <a:xfrm>
              <a:off x="2802450" y="1255825"/>
              <a:ext cx="9150" cy="5125"/>
            </a:xfrm>
            <a:custGeom>
              <a:avLst/>
              <a:gdLst/>
              <a:ahLst/>
              <a:cxnLst/>
              <a:rect l="l" t="t" r="r" b="b"/>
              <a:pathLst>
                <a:path w="366" h="205" extrusionOk="0">
                  <a:moveTo>
                    <a:pt x="337" y="0"/>
                  </a:moveTo>
                  <a:lnTo>
                    <a:pt x="0" y="85"/>
                  </a:lnTo>
                  <a:cubicBezTo>
                    <a:pt x="23" y="154"/>
                    <a:pt x="85" y="204"/>
                    <a:pt x="152" y="204"/>
                  </a:cubicBezTo>
                  <a:cubicBezTo>
                    <a:pt x="167" y="204"/>
                    <a:pt x="182" y="202"/>
                    <a:pt x="197" y="197"/>
                  </a:cubicBezTo>
                  <a:cubicBezTo>
                    <a:pt x="309" y="169"/>
                    <a:pt x="365" y="85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3"/>
            <p:cNvSpPr/>
            <p:nvPr/>
          </p:nvSpPr>
          <p:spPr>
            <a:xfrm>
              <a:off x="2829825" y="1249500"/>
              <a:ext cx="8450" cy="5125"/>
            </a:xfrm>
            <a:custGeom>
              <a:avLst/>
              <a:gdLst/>
              <a:ahLst/>
              <a:cxnLst/>
              <a:rect l="l" t="t" r="r" b="b"/>
              <a:pathLst>
                <a:path w="338" h="205" extrusionOk="0">
                  <a:moveTo>
                    <a:pt x="337" y="1"/>
                  </a:moveTo>
                  <a:lnTo>
                    <a:pt x="0" y="85"/>
                  </a:lnTo>
                  <a:cubicBezTo>
                    <a:pt x="0" y="154"/>
                    <a:pt x="76" y="205"/>
                    <a:pt x="150" y="205"/>
                  </a:cubicBezTo>
                  <a:cubicBezTo>
                    <a:pt x="166" y="205"/>
                    <a:pt x="182" y="202"/>
                    <a:pt x="197" y="197"/>
                  </a:cubicBezTo>
                  <a:cubicBezTo>
                    <a:pt x="281" y="169"/>
                    <a:pt x="337" y="85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3"/>
            <p:cNvSpPr/>
            <p:nvPr/>
          </p:nvSpPr>
          <p:spPr>
            <a:xfrm>
              <a:off x="2856500" y="1242475"/>
              <a:ext cx="9150" cy="5825"/>
            </a:xfrm>
            <a:custGeom>
              <a:avLst/>
              <a:gdLst/>
              <a:ahLst/>
              <a:cxnLst/>
              <a:rect l="l" t="t" r="r" b="b"/>
              <a:pathLst>
                <a:path w="366" h="233" extrusionOk="0">
                  <a:moveTo>
                    <a:pt x="337" y="1"/>
                  </a:moveTo>
                  <a:lnTo>
                    <a:pt x="0" y="85"/>
                  </a:lnTo>
                  <a:cubicBezTo>
                    <a:pt x="23" y="178"/>
                    <a:pt x="85" y="233"/>
                    <a:pt x="169" y="233"/>
                  </a:cubicBezTo>
                  <a:cubicBezTo>
                    <a:pt x="187" y="233"/>
                    <a:pt x="205" y="230"/>
                    <a:pt x="225" y="226"/>
                  </a:cubicBezTo>
                  <a:cubicBezTo>
                    <a:pt x="309" y="198"/>
                    <a:pt x="365" y="113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3"/>
            <p:cNvSpPr/>
            <p:nvPr/>
          </p:nvSpPr>
          <p:spPr>
            <a:xfrm>
              <a:off x="2878250" y="1279675"/>
              <a:ext cx="9850" cy="9150"/>
            </a:xfrm>
            <a:custGeom>
              <a:avLst/>
              <a:gdLst/>
              <a:ahLst/>
              <a:cxnLst/>
              <a:rect l="l" t="t" r="r" b="b"/>
              <a:pathLst>
                <a:path w="394" h="366" extrusionOk="0">
                  <a:moveTo>
                    <a:pt x="169" y="1"/>
                  </a:moveTo>
                  <a:cubicBezTo>
                    <a:pt x="85" y="29"/>
                    <a:pt x="0" y="113"/>
                    <a:pt x="28" y="226"/>
                  </a:cubicBezTo>
                  <a:cubicBezTo>
                    <a:pt x="57" y="310"/>
                    <a:pt x="141" y="366"/>
                    <a:pt x="225" y="366"/>
                  </a:cubicBezTo>
                  <a:cubicBezTo>
                    <a:pt x="337" y="338"/>
                    <a:pt x="393" y="254"/>
                    <a:pt x="365" y="141"/>
                  </a:cubicBezTo>
                  <a:cubicBezTo>
                    <a:pt x="365" y="57"/>
                    <a:pt x="253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3"/>
            <p:cNvSpPr/>
            <p:nvPr/>
          </p:nvSpPr>
          <p:spPr>
            <a:xfrm>
              <a:off x="2867025" y="1296400"/>
              <a:ext cx="9150" cy="5075"/>
            </a:xfrm>
            <a:custGeom>
              <a:avLst/>
              <a:gdLst/>
              <a:ahLst/>
              <a:cxnLst/>
              <a:rect l="l" t="t" r="r" b="b"/>
              <a:pathLst>
                <a:path w="366" h="203" extrusionOk="0">
                  <a:moveTo>
                    <a:pt x="202" y="0"/>
                  </a:moveTo>
                  <a:cubicBezTo>
                    <a:pt x="191" y="0"/>
                    <a:pt x="180" y="2"/>
                    <a:pt x="169" y="6"/>
                  </a:cubicBezTo>
                  <a:cubicBezTo>
                    <a:pt x="56" y="6"/>
                    <a:pt x="0" y="118"/>
                    <a:pt x="28" y="202"/>
                  </a:cubicBezTo>
                  <a:lnTo>
                    <a:pt x="365" y="146"/>
                  </a:lnTo>
                  <a:cubicBezTo>
                    <a:pt x="341" y="73"/>
                    <a:pt x="274" y="0"/>
                    <a:pt x="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3"/>
            <p:cNvSpPr/>
            <p:nvPr/>
          </p:nvSpPr>
          <p:spPr>
            <a:xfrm>
              <a:off x="2839650" y="1301275"/>
              <a:ext cx="9150" cy="5100"/>
            </a:xfrm>
            <a:custGeom>
              <a:avLst/>
              <a:gdLst/>
              <a:ahLst/>
              <a:cxnLst/>
              <a:rect l="l" t="t" r="r" b="b"/>
              <a:pathLst>
                <a:path w="366" h="204" extrusionOk="0">
                  <a:moveTo>
                    <a:pt x="212" y="0"/>
                  </a:moveTo>
                  <a:cubicBezTo>
                    <a:pt x="198" y="0"/>
                    <a:pt x="183" y="2"/>
                    <a:pt x="169" y="7"/>
                  </a:cubicBezTo>
                  <a:cubicBezTo>
                    <a:pt x="56" y="7"/>
                    <a:pt x="0" y="91"/>
                    <a:pt x="28" y="204"/>
                  </a:cubicBezTo>
                  <a:lnTo>
                    <a:pt x="365" y="148"/>
                  </a:lnTo>
                  <a:cubicBezTo>
                    <a:pt x="342" y="55"/>
                    <a:pt x="280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3"/>
            <p:cNvSpPr/>
            <p:nvPr/>
          </p:nvSpPr>
          <p:spPr>
            <a:xfrm>
              <a:off x="2850875" y="12846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69" y="0"/>
                  </a:moveTo>
                  <a:cubicBezTo>
                    <a:pt x="57" y="29"/>
                    <a:pt x="0" y="113"/>
                    <a:pt x="29" y="225"/>
                  </a:cubicBezTo>
                  <a:cubicBezTo>
                    <a:pt x="29" y="309"/>
                    <a:pt x="113" y="365"/>
                    <a:pt x="225" y="365"/>
                  </a:cubicBezTo>
                  <a:cubicBezTo>
                    <a:pt x="309" y="337"/>
                    <a:pt x="365" y="253"/>
                    <a:pt x="365" y="141"/>
                  </a:cubicBezTo>
                  <a:cubicBezTo>
                    <a:pt x="337" y="57"/>
                    <a:pt x="253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3"/>
            <p:cNvSpPr/>
            <p:nvPr/>
          </p:nvSpPr>
          <p:spPr>
            <a:xfrm>
              <a:off x="2823500" y="1289500"/>
              <a:ext cx="9150" cy="8650"/>
            </a:xfrm>
            <a:custGeom>
              <a:avLst/>
              <a:gdLst/>
              <a:ahLst/>
              <a:cxnLst/>
              <a:rect l="l" t="t" r="r" b="b"/>
              <a:pathLst>
                <a:path w="366" h="346" extrusionOk="0">
                  <a:moveTo>
                    <a:pt x="141" y="1"/>
                  </a:moveTo>
                  <a:cubicBezTo>
                    <a:pt x="57" y="29"/>
                    <a:pt x="1" y="113"/>
                    <a:pt x="1" y="198"/>
                  </a:cubicBezTo>
                  <a:cubicBezTo>
                    <a:pt x="24" y="291"/>
                    <a:pt x="86" y="345"/>
                    <a:pt x="154" y="345"/>
                  </a:cubicBezTo>
                  <a:cubicBezTo>
                    <a:pt x="168" y="345"/>
                    <a:pt x="183" y="343"/>
                    <a:pt x="197" y="338"/>
                  </a:cubicBezTo>
                  <a:cubicBezTo>
                    <a:pt x="309" y="338"/>
                    <a:pt x="366" y="254"/>
                    <a:pt x="337" y="141"/>
                  </a:cubicBezTo>
                  <a:cubicBezTo>
                    <a:pt x="337" y="57"/>
                    <a:pt x="253" y="1"/>
                    <a:pt x="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3"/>
            <p:cNvSpPr/>
            <p:nvPr/>
          </p:nvSpPr>
          <p:spPr>
            <a:xfrm>
              <a:off x="2795425" y="1294425"/>
              <a:ext cx="9850" cy="8625"/>
            </a:xfrm>
            <a:custGeom>
              <a:avLst/>
              <a:gdLst/>
              <a:ahLst/>
              <a:cxnLst/>
              <a:rect l="l" t="t" r="r" b="b"/>
              <a:pathLst>
                <a:path w="394" h="345" extrusionOk="0">
                  <a:moveTo>
                    <a:pt x="169" y="1"/>
                  </a:moveTo>
                  <a:cubicBezTo>
                    <a:pt x="85" y="29"/>
                    <a:pt x="1" y="113"/>
                    <a:pt x="29" y="197"/>
                  </a:cubicBezTo>
                  <a:cubicBezTo>
                    <a:pt x="52" y="290"/>
                    <a:pt x="114" y="345"/>
                    <a:pt x="182" y="345"/>
                  </a:cubicBezTo>
                  <a:cubicBezTo>
                    <a:pt x="196" y="345"/>
                    <a:pt x="211" y="342"/>
                    <a:pt x="225" y="337"/>
                  </a:cubicBezTo>
                  <a:cubicBezTo>
                    <a:pt x="309" y="337"/>
                    <a:pt x="394" y="225"/>
                    <a:pt x="366" y="141"/>
                  </a:cubicBezTo>
                  <a:cubicBezTo>
                    <a:pt x="366" y="57"/>
                    <a:pt x="253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3"/>
            <p:cNvSpPr/>
            <p:nvPr/>
          </p:nvSpPr>
          <p:spPr>
            <a:xfrm>
              <a:off x="2812275" y="1305650"/>
              <a:ext cx="9150" cy="4950"/>
            </a:xfrm>
            <a:custGeom>
              <a:avLst/>
              <a:gdLst/>
              <a:ahLst/>
              <a:cxnLst/>
              <a:rect l="l" t="t" r="r" b="b"/>
              <a:pathLst>
                <a:path w="366" h="198" extrusionOk="0">
                  <a:moveTo>
                    <a:pt x="169" y="1"/>
                  </a:moveTo>
                  <a:cubicBezTo>
                    <a:pt x="56" y="29"/>
                    <a:pt x="0" y="113"/>
                    <a:pt x="28" y="197"/>
                  </a:cubicBezTo>
                  <a:lnTo>
                    <a:pt x="365" y="141"/>
                  </a:lnTo>
                  <a:cubicBezTo>
                    <a:pt x="337" y="57"/>
                    <a:pt x="253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3"/>
            <p:cNvSpPr/>
            <p:nvPr/>
          </p:nvSpPr>
          <p:spPr>
            <a:xfrm>
              <a:off x="2808050" y="1281800"/>
              <a:ext cx="9150" cy="5100"/>
            </a:xfrm>
            <a:custGeom>
              <a:avLst/>
              <a:gdLst/>
              <a:ahLst/>
              <a:cxnLst/>
              <a:rect l="l" t="t" r="r" b="b"/>
              <a:pathLst>
                <a:path w="366" h="204" extrusionOk="0">
                  <a:moveTo>
                    <a:pt x="338" y="0"/>
                  </a:moveTo>
                  <a:lnTo>
                    <a:pt x="1" y="84"/>
                  </a:lnTo>
                  <a:cubicBezTo>
                    <a:pt x="1" y="154"/>
                    <a:pt x="77" y="204"/>
                    <a:pt x="151" y="204"/>
                  </a:cubicBezTo>
                  <a:cubicBezTo>
                    <a:pt x="167" y="204"/>
                    <a:pt x="183" y="202"/>
                    <a:pt x="197" y="197"/>
                  </a:cubicBezTo>
                  <a:cubicBezTo>
                    <a:pt x="282" y="197"/>
                    <a:pt x="366" y="112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3"/>
            <p:cNvSpPr/>
            <p:nvPr/>
          </p:nvSpPr>
          <p:spPr>
            <a:xfrm>
              <a:off x="2835425" y="1276875"/>
              <a:ext cx="8450" cy="5125"/>
            </a:xfrm>
            <a:custGeom>
              <a:avLst/>
              <a:gdLst/>
              <a:ahLst/>
              <a:cxnLst/>
              <a:rect l="l" t="t" r="r" b="b"/>
              <a:pathLst>
                <a:path w="338" h="205" extrusionOk="0">
                  <a:moveTo>
                    <a:pt x="338" y="1"/>
                  </a:moveTo>
                  <a:lnTo>
                    <a:pt x="1" y="57"/>
                  </a:lnTo>
                  <a:cubicBezTo>
                    <a:pt x="1" y="150"/>
                    <a:pt x="78" y="204"/>
                    <a:pt x="152" y="204"/>
                  </a:cubicBezTo>
                  <a:cubicBezTo>
                    <a:pt x="168" y="204"/>
                    <a:pt x="183" y="202"/>
                    <a:pt x="197" y="197"/>
                  </a:cubicBezTo>
                  <a:cubicBezTo>
                    <a:pt x="282" y="197"/>
                    <a:pt x="338" y="85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3"/>
            <p:cNvSpPr/>
            <p:nvPr/>
          </p:nvSpPr>
          <p:spPr>
            <a:xfrm>
              <a:off x="2862800" y="1271975"/>
              <a:ext cx="8450" cy="5100"/>
            </a:xfrm>
            <a:custGeom>
              <a:avLst/>
              <a:gdLst/>
              <a:ahLst/>
              <a:cxnLst/>
              <a:rect l="l" t="t" r="r" b="b"/>
              <a:pathLst>
                <a:path w="338" h="204" extrusionOk="0">
                  <a:moveTo>
                    <a:pt x="338" y="0"/>
                  </a:moveTo>
                  <a:lnTo>
                    <a:pt x="1" y="56"/>
                  </a:lnTo>
                  <a:cubicBezTo>
                    <a:pt x="1" y="149"/>
                    <a:pt x="59" y="204"/>
                    <a:pt x="142" y="204"/>
                  </a:cubicBezTo>
                  <a:cubicBezTo>
                    <a:pt x="160" y="204"/>
                    <a:pt x="178" y="201"/>
                    <a:pt x="197" y="197"/>
                  </a:cubicBezTo>
                  <a:cubicBezTo>
                    <a:pt x="281" y="197"/>
                    <a:pt x="338" y="84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3"/>
            <p:cNvSpPr/>
            <p:nvPr/>
          </p:nvSpPr>
          <p:spPr>
            <a:xfrm>
              <a:off x="2883150" y="1308275"/>
              <a:ext cx="9850" cy="8625"/>
            </a:xfrm>
            <a:custGeom>
              <a:avLst/>
              <a:gdLst/>
              <a:ahLst/>
              <a:cxnLst/>
              <a:rect l="l" t="t" r="r" b="b"/>
              <a:pathLst>
                <a:path w="394" h="345" extrusionOk="0">
                  <a:moveTo>
                    <a:pt x="212" y="1"/>
                  </a:moveTo>
                  <a:cubicBezTo>
                    <a:pt x="198" y="1"/>
                    <a:pt x="184" y="3"/>
                    <a:pt x="169" y="8"/>
                  </a:cubicBezTo>
                  <a:cubicBezTo>
                    <a:pt x="85" y="8"/>
                    <a:pt x="1" y="92"/>
                    <a:pt x="29" y="205"/>
                  </a:cubicBezTo>
                  <a:cubicBezTo>
                    <a:pt x="29" y="289"/>
                    <a:pt x="141" y="345"/>
                    <a:pt x="225" y="345"/>
                  </a:cubicBezTo>
                  <a:cubicBezTo>
                    <a:pt x="310" y="317"/>
                    <a:pt x="394" y="233"/>
                    <a:pt x="366" y="148"/>
                  </a:cubicBezTo>
                  <a:cubicBezTo>
                    <a:pt x="343" y="55"/>
                    <a:pt x="281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3"/>
            <p:cNvSpPr/>
            <p:nvPr/>
          </p:nvSpPr>
          <p:spPr>
            <a:xfrm>
              <a:off x="2871925" y="1324475"/>
              <a:ext cx="8450" cy="5075"/>
            </a:xfrm>
            <a:custGeom>
              <a:avLst/>
              <a:gdLst/>
              <a:ahLst/>
              <a:cxnLst/>
              <a:rect l="l" t="t" r="r" b="b"/>
              <a:pathLst>
                <a:path w="338" h="203" extrusionOk="0">
                  <a:moveTo>
                    <a:pt x="185" y="0"/>
                  </a:moveTo>
                  <a:cubicBezTo>
                    <a:pt x="171" y="0"/>
                    <a:pt x="156" y="2"/>
                    <a:pt x="141" y="6"/>
                  </a:cubicBezTo>
                  <a:cubicBezTo>
                    <a:pt x="57" y="6"/>
                    <a:pt x="1" y="118"/>
                    <a:pt x="1" y="202"/>
                  </a:cubicBezTo>
                  <a:lnTo>
                    <a:pt x="338" y="146"/>
                  </a:lnTo>
                  <a:cubicBezTo>
                    <a:pt x="338" y="73"/>
                    <a:pt x="274" y="0"/>
                    <a:pt x="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3"/>
            <p:cNvSpPr/>
            <p:nvPr/>
          </p:nvSpPr>
          <p:spPr>
            <a:xfrm>
              <a:off x="2843850" y="1328675"/>
              <a:ext cx="9150" cy="5075"/>
            </a:xfrm>
            <a:custGeom>
              <a:avLst/>
              <a:gdLst/>
              <a:ahLst/>
              <a:cxnLst/>
              <a:rect l="l" t="t" r="r" b="b"/>
              <a:pathLst>
                <a:path w="366" h="203" extrusionOk="0">
                  <a:moveTo>
                    <a:pt x="204" y="1"/>
                  </a:moveTo>
                  <a:cubicBezTo>
                    <a:pt x="192" y="1"/>
                    <a:pt x="180" y="2"/>
                    <a:pt x="169" y="6"/>
                  </a:cubicBezTo>
                  <a:cubicBezTo>
                    <a:pt x="85" y="6"/>
                    <a:pt x="1" y="118"/>
                    <a:pt x="29" y="203"/>
                  </a:cubicBezTo>
                  <a:lnTo>
                    <a:pt x="366" y="147"/>
                  </a:lnTo>
                  <a:cubicBezTo>
                    <a:pt x="366" y="74"/>
                    <a:pt x="281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3"/>
            <p:cNvSpPr/>
            <p:nvPr/>
          </p:nvSpPr>
          <p:spPr>
            <a:xfrm>
              <a:off x="2855775" y="1312525"/>
              <a:ext cx="9150" cy="8725"/>
            </a:xfrm>
            <a:custGeom>
              <a:avLst/>
              <a:gdLst/>
              <a:ahLst/>
              <a:cxnLst/>
              <a:rect l="l" t="t" r="r" b="b"/>
              <a:pathLst>
                <a:path w="366" h="349" extrusionOk="0">
                  <a:moveTo>
                    <a:pt x="185" y="1"/>
                  </a:moveTo>
                  <a:cubicBezTo>
                    <a:pt x="171" y="1"/>
                    <a:pt x="156" y="3"/>
                    <a:pt x="141" y="6"/>
                  </a:cubicBezTo>
                  <a:cubicBezTo>
                    <a:pt x="57" y="35"/>
                    <a:pt x="1" y="119"/>
                    <a:pt x="1" y="203"/>
                  </a:cubicBezTo>
                  <a:cubicBezTo>
                    <a:pt x="25" y="276"/>
                    <a:pt x="92" y="349"/>
                    <a:pt x="164" y="349"/>
                  </a:cubicBezTo>
                  <a:cubicBezTo>
                    <a:pt x="175" y="349"/>
                    <a:pt x="186" y="347"/>
                    <a:pt x="197" y="343"/>
                  </a:cubicBezTo>
                  <a:cubicBezTo>
                    <a:pt x="310" y="343"/>
                    <a:pt x="366" y="259"/>
                    <a:pt x="366" y="147"/>
                  </a:cubicBezTo>
                  <a:cubicBezTo>
                    <a:pt x="342" y="74"/>
                    <a:pt x="275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3"/>
            <p:cNvSpPr/>
            <p:nvPr/>
          </p:nvSpPr>
          <p:spPr>
            <a:xfrm>
              <a:off x="2827700" y="1316875"/>
              <a:ext cx="9875" cy="9150"/>
            </a:xfrm>
            <a:custGeom>
              <a:avLst/>
              <a:gdLst/>
              <a:ahLst/>
              <a:cxnLst/>
              <a:rect l="l" t="t" r="r" b="b"/>
              <a:pathLst>
                <a:path w="395" h="366" extrusionOk="0">
                  <a:moveTo>
                    <a:pt x="169" y="1"/>
                  </a:moveTo>
                  <a:cubicBezTo>
                    <a:pt x="85" y="29"/>
                    <a:pt x="1" y="113"/>
                    <a:pt x="29" y="197"/>
                  </a:cubicBezTo>
                  <a:cubicBezTo>
                    <a:pt x="29" y="310"/>
                    <a:pt x="141" y="366"/>
                    <a:pt x="226" y="366"/>
                  </a:cubicBezTo>
                  <a:cubicBezTo>
                    <a:pt x="310" y="338"/>
                    <a:pt x="394" y="254"/>
                    <a:pt x="366" y="141"/>
                  </a:cubicBezTo>
                  <a:cubicBezTo>
                    <a:pt x="366" y="57"/>
                    <a:pt x="254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3"/>
            <p:cNvSpPr/>
            <p:nvPr/>
          </p:nvSpPr>
          <p:spPr>
            <a:xfrm>
              <a:off x="2800350" y="1321650"/>
              <a:ext cx="9150" cy="8600"/>
            </a:xfrm>
            <a:custGeom>
              <a:avLst/>
              <a:gdLst/>
              <a:ahLst/>
              <a:cxnLst/>
              <a:rect l="l" t="t" r="r" b="b"/>
              <a:pathLst>
                <a:path w="366" h="344" extrusionOk="0">
                  <a:moveTo>
                    <a:pt x="202" y="1"/>
                  </a:moveTo>
                  <a:cubicBezTo>
                    <a:pt x="191" y="1"/>
                    <a:pt x="180" y="3"/>
                    <a:pt x="169" y="6"/>
                  </a:cubicBezTo>
                  <a:cubicBezTo>
                    <a:pt x="56" y="6"/>
                    <a:pt x="0" y="119"/>
                    <a:pt x="0" y="203"/>
                  </a:cubicBezTo>
                  <a:cubicBezTo>
                    <a:pt x="28" y="287"/>
                    <a:pt x="112" y="343"/>
                    <a:pt x="197" y="343"/>
                  </a:cubicBezTo>
                  <a:cubicBezTo>
                    <a:pt x="309" y="315"/>
                    <a:pt x="365" y="231"/>
                    <a:pt x="365" y="147"/>
                  </a:cubicBezTo>
                  <a:cubicBezTo>
                    <a:pt x="341" y="74"/>
                    <a:pt x="274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3"/>
            <p:cNvSpPr/>
            <p:nvPr/>
          </p:nvSpPr>
          <p:spPr>
            <a:xfrm>
              <a:off x="2816475" y="1333025"/>
              <a:ext cx="9150" cy="4950"/>
            </a:xfrm>
            <a:custGeom>
              <a:avLst/>
              <a:gdLst/>
              <a:ahLst/>
              <a:cxnLst/>
              <a:rect l="l" t="t" r="r" b="b"/>
              <a:pathLst>
                <a:path w="366" h="198" extrusionOk="0">
                  <a:moveTo>
                    <a:pt x="169" y="1"/>
                  </a:moveTo>
                  <a:cubicBezTo>
                    <a:pt x="85" y="29"/>
                    <a:pt x="1" y="113"/>
                    <a:pt x="29" y="197"/>
                  </a:cubicBezTo>
                  <a:lnTo>
                    <a:pt x="366" y="141"/>
                  </a:lnTo>
                  <a:cubicBezTo>
                    <a:pt x="366" y="57"/>
                    <a:pt x="253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3"/>
            <p:cNvSpPr/>
            <p:nvPr/>
          </p:nvSpPr>
          <p:spPr>
            <a:xfrm>
              <a:off x="2812975" y="1309175"/>
              <a:ext cx="8450" cy="5075"/>
            </a:xfrm>
            <a:custGeom>
              <a:avLst/>
              <a:gdLst/>
              <a:ahLst/>
              <a:cxnLst/>
              <a:rect l="l" t="t" r="r" b="b"/>
              <a:pathLst>
                <a:path w="338" h="203" extrusionOk="0">
                  <a:moveTo>
                    <a:pt x="337" y="0"/>
                  </a:moveTo>
                  <a:lnTo>
                    <a:pt x="0" y="56"/>
                  </a:lnTo>
                  <a:cubicBezTo>
                    <a:pt x="0" y="129"/>
                    <a:pt x="64" y="202"/>
                    <a:pt x="153" y="202"/>
                  </a:cubicBezTo>
                  <a:cubicBezTo>
                    <a:pt x="167" y="202"/>
                    <a:pt x="182" y="200"/>
                    <a:pt x="197" y="197"/>
                  </a:cubicBezTo>
                  <a:cubicBezTo>
                    <a:pt x="281" y="197"/>
                    <a:pt x="337" y="84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3"/>
            <p:cNvSpPr/>
            <p:nvPr/>
          </p:nvSpPr>
          <p:spPr>
            <a:xfrm>
              <a:off x="2840350" y="1304950"/>
              <a:ext cx="8450" cy="4950"/>
            </a:xfrm>
            <a:custGeom>
              <a:avLst/>
              <a:gdLst/>
              <a:ahLst/>
              <a:cxnLst/>
              <a:rect l="l" t="t" r="r" b="b"/>
              <a:pathLst>
                <a:path w="338" h="198" extrusionOk="0">
                  <a:moveTo>
                    <a:pt x="337" y="1"/>
                  </a:moveTo>
                  <a:lnTo>
                    <a:pt x="0" y="57"/>
                  </a:lnTo>
                  <a:cubicBezTo>
                    <a:pt x="0" y="141"/>
                    <a:pt x="85" y="197"/>
                    <a:pt x="197" y="197"/>
                  </a:cubicBezTo>
                  <a:cubicBezTo>
                    <a:pt x="281" y="169"/>
                    <a:pt x="337" y="85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3"/>
            <p:cNvSpPr/>
            <p:nvPr/>
          </p:nvSpPr>
          <p:spPr>
            <a:xfrm>
              <a:off x="2867725" y="1300050"/>
              <a:ext cx="8450" cy="5075"/>
            </a:xfrm>
            <a:custGeom>
              <a:avLst/>
              <a:gdLst/>
              <a:ahLst/>
              <a:cxnLst/>
              <a:rect l="l" t="t" r="r" b="b"/>
              <a:pathLst>
                <a:path w="338" h="203" extrusionOk="0">
                  <a:moveTo>
                    <a:pt x="337" y="0"/>
                  </a:moveTo>
                  <a:lnTo>
                    <a:pt x="0" y="56"/>
                  </a:lnTo>
                  <a:cubicBezTo>
                    <a:pt x="0" y="129"/>
                    <a:pt x="63" y="202"/>
                    <a:pt x="153" y="202"/>
                  </a:cubicBezTo>
                  <a:cubicBezTo>
                    <a:pt x="167" y="202"/>
                    <a:pt x="182" y="200"/>
                    <a:pt x="197" y="197"/>
                  </a:cubicBezTo>
                  <a:cubicBezTo>
                    <a:pt x="281" y="197"/>
                    <a:pt x="337" y="84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3"/>
            <p:cNvSpPr/>
            <p:nvPr/>
          </p:nvSpPr>
          <p:spPr>
            <a:xfrm>
              <a:off x="2888075" y="1336400"/>
              <a:ext cx="9150" cy="8725"/>
            </a:xfrm>
            <a:custGeom>
              <a:avLst/>
              <a:gdLst/>
              <a:ahLst/>
              <a:cxnLst/>
              <a:rect l="l" t="t" r="r" b="b"/>
              <a:pathLst>
                <a:path w="366" h="349" extrusionOk="0">
                  <a:moveTo>
                    <a:pt x="184" y="0"/>
                  </a:moveTo>
                  <a:cubicBezTo>
                    <a:pt x="170" y="0"/>
                    <a:pt x="156" y="2"/>
                    <a:pt x="141" y="6"/>
                  </a:cubicBezTo>
                  <a:cubicBezTo>
                    <a:pt x="57" y="6"/>
                    <a:pt x="0" y="118"/>
                    <a:pt x="0" y="203"/>
                  </a:cubicBezTo>
                  <a:cubicBezTo>
                    <a:pt x="25" y="275"/>
                    <a:pt x="91" y="348"/>
                    <a:pt x="163" y="348"/>
                  </a:cubicBezTo>
                  <a:cubicBezTo>
                    <a:pt x="174" y="348"/>
                    <a:pt x="186" y="347"/>
                    <a:pt x="197" y="343"/>
                  </a:cubicBezTo>
                  <a:cubicBezTo>
                    <a:pt x="281" y="343"/>
                    <a:pt x="365" y="259"/>
                    <a:pt x="337" y="146"/>
                  </a:cubicBezTo>
                  <a:cubicBezTo>
                    <a:pt x="337" y="73"/>
                    <a:pt x="274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3"/>
            <p:cNvSpPr/>
            <p:nvPr/>
          </p:nvSpPr>
          <p:spPr>
            <a:xfrm>
              <a:off x="2875450" y="1352550"/>
              <a:ext cx="9150" cy="5075"/>
            </a:xfrm>
            <a:custGeom>
              <a:avLst/>
              <a:gdLst/>
              <a:ahLst/>
              <a:cxnLst/>
              <a:rect l="l" t="t" r="r" b="b"/>
              <a:pathLst>
                <a:path w="366" h="203" extrusionOk="0">
                  <a:moveTo>
                    <a:pt x="212" y="0"/>
                  </a:moveTo>
                  <a:cubicBezTo>
                    <a:pt x="198" y="0"/>
                    <a:pt x="184" y="2"/>
                    <a:pt x="169" y="6"/>
                  </a:cubicBezTo>
                  <a:cubicBezTo>
                    <a:pt x="84" y="6"/>
                    <a:pt x="0" y="118"/>
                    <a:pt x="28" y="202"/>
                  </a:cubicBezTo>
                  <a:lnTo>
                    <a:pt x="365" y="146"/>
                  </a:lnTo>
                  <a:cubicBezTo>
                    <a:pt x="365" y="73"/>
                    <a:pt x="302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3"/>
            <p:cNvSpPr/>
            <p:nvPr/>
          </p:nvSpPr>
          <p:spPr>
            <a:xfrm>
              <a:off x="2848075" y="1356200"/>
              <a:ext cx="9150" cy="4925"/>
            </a:xfrm>
            <a:custGeom>
              <a:avLst/>
              <a:gdLst/>
              <a:ahLst/>
              <a:cxnLst/>
              <a:rect l="l" t="t" r="r" b="b"/>
              <a:pathLst>
                <a:path w="366" h="197" extrusionOk="0">
                  <a:moveTo>
                    <a:pt x="169" y="0"/>
                  </a:moveTo>
                  <a:cubicBezTo>
                    <a:pt x="84" y="28"/>
                    <a:pt x="0" y="112"/>
                    <a:pt x="28" y="197"/>
                  </a:cubicBezTo>
                  <a:lnTo>
                    <a:pt x="365" y="169"/>
                  </a:lnTo>
                  <a:cubicBezTo>
                    <a:pt x="365" y="56"/>
                    <a:pt x="253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3"/>
            <p:cNvSpPr/>
            <p:nvPr/>
          </p:nvSpPr>
          <p:spPr>
            <a:xfrm>
              <a:off x="2860000" y="1340600"/>
              <a:ext cx="9150" cy="8600"/>
            </a:xfrm>
            <a:custGeom>
              <a:avLst/>
              <a:gdLst/>
              <a:ahLst/>
              <a:cxnLst/>
              <a:rect l="l" t="t" r="r" b="b"/>
              <a:pathLst>
                <a:path w="366" h="344" extrusionOk="0">
                  <a:moveTo>
                    <a:pt x="203" y="1"/>
                  </a:moveTo>
                  <a:cubicBezTo>
                    <a:pt x="191" y="1"/>
                    <a:pt x="180" y="3"/>
                    <a:pt x="169" y="6"/>
                  </a:cubicBezTo>
                  <a:cubicBezTo>
                    <a:pt x="57" y="6"/>
                    <a:pt x="0" y="91"/>
                    <a:pt x="28" y="203"/>
                  </a:cubicBezTo>
                  <a:cubicBezTo>
                    <a:pt x="28" y="287"/>
                    <a:pt x="113" y="343"/>
                    <a:pt x="225" y="343"/>
                  </a:cubicBezTo>
                  <a:cubicBezTo>
                    <a:pt x="309" y="343"/>
                    <a:pt x="365" y="231"/>
                    <a:pt x="365" y="147"/>
                  </a:cubicBezTo>
                  <a:cubicBezTo>
                    <a:pt x="341" y="74"/>
                    <a:pt x="275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3"/>
            <p:cNvSpPr/>
            <p:nvPr/>
          </p:nvSpPr>
          <p:spPr>
            <a:xfrm>
              <a:off x="2831925" y="1344775"/>
              <a:ext cx="9850" cy="8625"/>
            </a:xfrm>
            <a:custGeom>
              <a:avLst/>
              <a:gdLst/>
              <a:ahLst/>
              <a:cxnLst/>
              <a:rect l="l" t="t" r="r" b="b"/>
              <a:pathLst>
                <a:path w="394" h="345" extrusionOk="0">
                  <a:moveTo>
                    <a:pt x="224" y="1"/>
                  </a:moveTo>
                  <a:cubicBezTo>
                    <a:pt x="207" y="1"/>
                    <a:pt x="188" y="3"/>
                    <a:pt x="169" y="8"/>
                  </a:cubicBezTo>
                  <a:cubicBezTo>
                    <a:pt x="85" y="8"/>
                    <a:pt x="0" y="92"/>
                    <a:pt x="29" y="204"/>
                  </a:cubicBezTo>
                  <a:cubicBezTo>
                    <a:pt x="29" y="289"/>
                    <a:pt x="141" y="345"/>
                    <a:pt x="225" y="345"/>
                  </a:cubicBezTo>
                  <a:cubicBezTo>
                    <a:pt x="309" y="317"/>
                    <a:pt x="393" y="232"/>
                    <a:pt x="365" y="148"/>
                  </a:cubicBezTo>
                  <a:cubicBezTo>
                    <a:pt x="365" y="55"/>
                    <a:pt x="308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3"/>
            <p:cNvSpPr/>
            <p:nvPr/>
          </p:nvSpPr>
          <p:spPr>
            <a:xfrm>
              <a:off x="2804550" y="1349000"/>
              <a:ext cx="9150" cy="8625"/>
            </a:xfrm>
            <a:custGeom>
              <a:avLst/>
              <a:gdLst/>
              <a:ahLst/>
              <a:cxnLst/>
              <a:rect l="l" t="t" r="r" b="b"/>
              <a:pathLst>
                <a:path w="366" h="345" extrusionOk="0">
                  <a:moveTo>
                    <a:pt x="212" y="0"/>
                  </a:moveTo>
                  <a:cubicBezTo>
                    <a:pt x="198" y="0"/>
                    <a:pt x="183" y="3"/>
                    <a:pt x="169" y="7"/>
                  </a:cubicBezTo>
                  <a:cubicBezTo>
                    <a:pt x="57" y="7"/>
                    <a:pt x="1" y="92"/>
                    <a:pt x="1" y="176"/>
                  </a:cubicBezTo>
                  <a:cubicBezTo>
                    <a:pt x="29" y="288"/>
                    <a:pt x="113" y="344"/>
                    <a:pt x="197" y="344"/>
                  </a:cubicBezTo>
                  <a:cubicBezTo>
                    <a:pt x="309" y="316"/>
                    <a:pt x="365" y="232"/>
                    <a:pt x="365" y="148"/>
                  </a:cubicBezTo>
                  <a:cubicBezTo>
                    <a:pt x="342" y="55"/>
                    <a:pt x="280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3"/>
            <p:cNvSpPr/>
            <p:nvPr/>
          </p:nvSpPr>
          <p:spPr>
            <a:xfrm>
              <a:off x="2820700" y="1360400"/>
              <a:ext cx="9150" cy="4950"/>
            </a:xfrm>
            <a:custGeom>
              <a:avLst/>
              <a:gdLst/>
              <a:ahLst/>
              <a:cxnLst/>
              <a:rect l="l" t="t" r="r" b="b"/>
              <a:pathLst>
                <a:path w="366" h="198" extrusionOk="0">
                  <a:moveTo>
                    <a:pt x="169" y="1"/>
                  </a:moveTo>
                  <a:cubicBezTo>
                    <a:pt x="56" y="29"/>
                    <a:pt x="0" y="113"/>
                    <a:pt x="28" y="197"/>
                  </a:cubicBezTo>
                  <a:lnTo>
                    <a:pt x="365" y="141"/>
                  </a:lnTo>
                  <a:cubicBezTo>
                    <a:pt x="337" y="57"/>
                    <a:pt x="253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3"/>
            <p:cNvSpPr/>
            <p:nvPr/>
          </p:nvSpPr>
          <p:spPr>
            <a:xfrm>
              <a:off x="2817175" y="1336525"/>
              <a:ext cx="9150" cy="5100"/>
            </a:xfrm>
            <a:custGeom>
              <a:avLst/>
              <a:gdLst/>
              <a:ahLst/>
              <a:cxnLst/>
              <a:rect l="l" t="t" r="r" b="b"/>
              <a:pathLst>
                <a:path w="366" h="204" extrusionOk="0">
                  <a:moveTo>
                    <a:pt x="338" y="1"/>
                  </a:moveTo>
                  <a:lnTo>
                    <a:pt x="1" y="57"/>
                  </a:lnTo>
                  <a:cubicBezTo>
                    <a:pt x="1" y="130"/>
                    <a:pt x="64" y="203"/>
                    <a:pt x="154" y="203"/>
                  </a:cubicBezTo>
                  <a:cubicBezTo>
                    <a:pt x="168" y="203"/>
                    <a:pt x="182" y="201"/>
                    <a:pt x="197" y="198"/>
                  </a:cubicBezTo>
                  <a:cubicBezTo>
                    <a:pt x="282" y="198"/>
                    <a:pt x="366" y="85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3"/>
            <p:cNvSpPr/>
            <p:nvPr/>
          </p:nvSpPr>
          <p:spPr>
            <a:xfrm>
              <a:off x="2844550" y="1332325"/>
              <a:ext cx="9150" cy="5075"/>
            </a:xfrm>
            <a:custGeom>
              <a:avLst/>
              <a:gdLst/>
              <a:ahLst/>
              <a:cxnLst/>
              <a:rect l="l" t="t" r="r" b="b"/>
              <a:pathLst>
                <a:path w="366" h="203" extrusionOk="0">
                  <a:moveTo>
                    <a:pt x="338" y="1"/>
                  </a:moveTo>
                  <a:lnTo>
                    <a:pt x="1" y="57"/>
                  </a:lnTo>
                  <a:cubicBezTo>
                    <a:pt x="1" y="130"/>
                    <a:pt x="85" y="203"/>
                    <a:pt x="162" y="203"/>
                  </a:cubicBezTo>
                  <a:cubicBezTo>
                    <a:pt x="174" y="203"/>
                    <a:pt x="186" y="201"/>
                    <a:pt x="197" y="197"/>
                  </a:cubicBezTo>
                  <a:cubicBezTo>
                    <a:pt x="282" y="197"/>
                    <a:pt x="366" y="85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3"/>
            <p:cNvSpPr/>
            <p:nvPr/>
          </p:nvSpPr>
          <p:spPr>
            <a:xfrm>
              <a:off x="2871925" y="1328125"/>
              <a:ext cx="9150" cy="5075"/>
            </a:xfrm>
            <a:custGeom>
              <a:avLst/>
              <a:gdLst/>
              <a:ahLst/>
              <a:cxnLst/>
              <a:rect l="l" t="t" r="r" b="b"/>
              <a:pathLst>
                <a:path w="366" h="203" extrusionOk="0">
                  <a:moveTo>
                    <a:pt x="338" y="0"/>
                  </a:moveTo>
                  <a:lnTo>
                    <a:pt x="1" y="56"/>
                  </a:lnTo>
                  <a:cubicBezTo>
                    <a:pt x="25" y="129"/>
                    <a:pt x="91" y="202"/>
                    <a:pt x="164" y="202"/>
                  </a:cubicBezTo>
                  <a:cubicBezTo>
                    <a:pt x="175" y="202"/>
                    <a:pt x="186" y="200"/>
                    <a:pt x="197" y="197"/>
                  </a:cubicBezTo>
                  <a:cubicBezTo>
                    <a:pt x="281" y="197"/>
                    <a:pt x="366" y="84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3"/>
            <p:cNvSpPr/>
            <p:nvPr/>
          </p:nvSpPr>
          <p:spPr>
            <a:xfrm>
              <a:off x="2891575" y="13646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69" y="1"/>
                  </a:moveTo>
                  <a:cubicBezTo>
                    <a:pt x="85" y="29"/>
                    <a:pt x="1" y="113"/>
                    <a:pt x="29" y="198"/>
                  </a:cubicBezTo>
                  <a:cubicBezTo>
                    <a:pt x="29" y="310"/>
                    <a:pt x="113" y="366"/>
                    <a:pt x="225" y="366"/>
                  </a:cubicBezTo>
                  <a:cubicBezTo>
                    <a:pt x="310" y="338"/>
                    <a:pt x="366" y="254"/>
                    <a:pt x="366" y="169"/>
                  </a:cubicBezTo>
                  <a:cubicBezTo>
                    <a:pt x="338" y="57"/>
                    <a:pt x="253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3"/>
            <p:cNvSpPr/>
            <p:nvPr/>
          </p:nvSpPr>
          <p:spPr>
            <a:xfrm>
              <a:off x="2879650" y="1380750"/>
              <a:ext cx="9150" cy="4950"/>
            </a:xfrm>
            <a:custGeom>
              <a:avLst/>
              <a:gdLst/>
              <a:ahLst/>
              <a:cxnLst/>
              <a:rect l="l" t="t" r="r" b="b"/>
              <a:pathLst>
                <a:path w="366" h="198" extrusionOk="0">
                  <a:moveTo>
                    <a:pt x="169" y="1"/>
                  </a:moveTo>
                  <a:cubicBezTo>
                    <a:pt x="57" y="1"/>
                    <a:pt x="1" y="113"/>
                    <a:pt x="1" y="197"/>
                  </a:cubicBezTo>
                  <a:lnTo>
                    <a:pt x="365" y="141"/>
                  </a:lnTo>
                  <a:cubicBezTo>
                    <a:pt x="337" y="57"/>
                    <a:pt x="253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3"/>
            <p:cNvSpPr/>
            <p:nvPr/>
          </p:nvSpPr>
          <p:spPr>
            <a:xfrm>
              <a:off x="2852275" y="1384275"/>
              <a:ext cx="8450" cy="4925"/>
            </a:xfrm>
            <a:custGeom>
              <a:avLst/>
              <a:gdLst/>
              <a:ahLst/>
              <a:cxnLst/>
              <a:rect l="l" t="t" r="r" b="b"/>
              <a:pathLst>
                <a:path w="338" h="197" extrusionOk="0">
                  <a:moveTo>
                    <a:pt x="141" y="0"/>
                  </a:moveTo>
                  <a:cubicBezTo>
                    <a:pt x="57" y="28"/>
                    <a:pt x="1" y="112"/>
                    <a:pt x="1" y="197"/>
                  </a:cubicBezTo>
                  <a:lnTo>
                    <a:pt x="337" y="140"/>
                  </a:lnTo>
                  <a:cubicBezTo>
                    <a:pt x="337" y="56"/>
                    <a:pt x="253" y="0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3"/>
            <p:cNvSpPr/>
            <p:nvPr/>
          </p:nvSpPr>
          <p:spPr>
            <a:xfrm>
              <a:off x="2864200" y="1368650"/>
              <a:ext cx="9150" cy="8625"/>
            </a:xfrm>
            <a:custGeom>
              <a:avLst/>
              <a:gdLst/>
              <a:ahLst/>
              <a:cxnLst/>
              <a:rect l="l" t="t" r="r" b="b"/>
              <a:pathLst>
                <a:path w="366" h="345" extrusionOk="0">
                  <a:moveTo>
                    <a:pt x="196" y="0"/>
                  </a:moveTo>
                  <a:cubicBezTo>
                    <a:pt x="179" y="0"/>
                    <a:pt x="161" y="3"/>
                    <a:pt x="141" y="7"/>
                  </a:cubicBezTo>
                  <a:cubicBezTo>
                    <a:pt x="57" y="7"/>
                    <a:pt x="1" y="92"/>
                    <a:pt x="1" y="204"/>
                  </a:cubicBezTo>
                  <a:cubicBezTo>
                    <a:pt x="29" y="288"/>
                    <a:pt x="113" y="344"/>
                    <a:pt x="197" y="344"/>
                  </a:cubicBezTo>
                  <a:cubicBezTo>
                    <a:pt x="282" y="316"/>
                    <a:pt x="366" y="232"/>
                    <a:pt x="338" y="148"/>
                  </a:cubicBezTo>
                  <a:cubicBezTo>
                    <a:pt x="338" y="55"/>
                    <a:pt x="280" y="0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3"/>
            <p:cNvSpPr/>
            <p:nvPr/>
          </p:nvSpPr>
          <p:spPr>
            <a:xfrm>
              <a:off x="2836125" y="1372200"/>
              <a:ext cx="9150" cy="8725"/>
            </a:xfrm>
            <a:custGeom>
              <a:avLst/>
              <a:gdLst/>
              <a:ahLst/>
              <a:cxnLst/>
              <a:rect l="l" t="t" r="r" b="b"/>
              <a:pathLst>
                <a:path w="366" h="349" extrusionOk="0">
                  <a:moveTo>
                    <a:pt x="203" y="0"/>
                  </a:moveTo>
                  <a:cubicBezTo>
                    <a:pt x="192" y="0"/>
                    <a:pt x="181" y="2"/>
                    <a:pt x="169" y="6"/>
                  </a:cubicBezTo>
                  <a:cubicBezTo>
                    <a:pt x="57" y="6"/>
                    <a:pt x="1" y="90"/>
                    <a:pt x="1" y="202"/>
                  </a:cubicBezTo>
                  <a:cubicBezTo>
                    <a:pt x="25" y="275"/>
                    <a:pt x="92" y="348"/>
                    <a:pt x="164" y="348"/>
                  </a:cubicBezTo>
                  <a:cubicBezTo>
                    <a:pt x="175" y="348"/>
                    <a:pt x="186" y="346"/>
                    <a:pt x="197" y="343"/>
                  </a:cubicBezTo>
                  <a:cubicBezTo>
                    <a:pt x="310" y="343"/>
                    <a:pt x="366" y="258"/>
                    <a:pt x="366" y="146"/>
                  </a:cubicBezTo>
                  <a:cubicBezTo>
                    <a:pt x="342" y="73"/>
                    <a:pt x="275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3"/>
            <p:cNvSpPr/>
            <p:nvPr/>
          </p:nvSpPr>
          <p:spPr>
            <a:xfrm>
              <a:off x="2808050" y="1375850"/>
              <a:ext cx="9850" cy="8575"/>
            </a:xfrm>
            <a:custGeom>
              <a:avLst/>
              <a:gdLst/>
              <a:ahLst/>
              <a:cxnLst/>
              <a:rect l="l" t="t" r="r" b="b"/>
              <a:pathLst>
                <a:path w="394" h="343" extrusionOk="0">
                  <a:moveTo>
                    <a:pt x="169" y="0"/>
                  </a:moveTo>
                  <a:cubicBezTo>
                    <a:pt x="85" y="28"/>
                    <a:pt x="1" y="112"/>
                    <a:pt x="29" y="197"/>
                  </a:cubicBezTo>
                  <a:cubicBezTo>
                    <a:pt x="29" y="270"/>
                    <a:pt x="92" y="343"/>
                    <a:pt x="182" y="343"/>
                  </a:cubicBezTo>
                  <a:cubicBezTo>
                    <a:pt x="196" y="343"/>
                    <a:pt x="210" y="341"/>
                    <a:pt x="225" y="337"/>
                  </a:cubicBezTo>
                  <a:cubicBezTo>
                    <a:pt x="310" y="337"/>
                    <a:pt x="394" y="253"/>
                    <a:pt x="366" y="169"/>
                  </a:cubicBezTo>
                  <a:cubicBezTo>
                    <a:pt x="366" y="56"/>
                    <a:pt x="282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3"/>
            <p:cNvSpPr/>
            <p:nvPr/>
          </p:nvSpPr>
          <p:spPr>
            <a:xfrm>
              <a:off x="2824200" y="1387775"/>
              <a:ext cx="9150" cy="4925"/>
            </a:xfrm>
            <a:custGeom>
              <a:avLst/>
              <a:gdLst/>
              <a:ahLst/>
              <a:cxnLst/>
              <a:rect l="l" t="t" r="r" b="b"/>
              <a:pathLst>
                <a:path w="366" h="197" extrusionOk="0">
                  <a:moveTo>
                    <a:pt x="169" y="0"/>
                  </a:moveTo>
                  <a:cubicBezTo>
                    <a:pt x="85" y="29"/>
                    <a:pt x="1" y="113"/>
                    <a:pt x="29" y="197"/>
                  </a:cubicBezTo>
                  <a:lnTo>
                    <a:pt x="366" y="141"/>
                  </a:lnTo>
                  <a:cubicBezTo>
                    <a:pt x="366" y="57"/>
                    <a:pt x="281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3"/>
            <p:cNvSpPr/>
            <p:nvPr/>
          </p:nvSpPr>
          <p:spPr>
            <a:xfrm>
              <a:off x="2821400" y="1363900"/>
              <a:ext cx="8450" cy="5075"/>
            </a:xfrm>
            <a:custGeom>
              <a:avLst/>
              <a:gdLst/>
              <a:ahLst/>
              <a:cxnLst/>
              <a:rect l="l" t="t" r="r" b="b"/>
              <a:pathLst>
                <a:path w="338" h="203" extrusionOk="0">
                  <a:moveTo>
                    <a:pt x="337" y="1"/>
                  </a:moveTo>
                  <a:lnTo>
                    <a:pt x="0" y="57"/>
                  </a:lnTo>
                  <a:cubicBezTo>
                    <a:pt x="0" y="130"/>
                    <a:pt x="63" y="203"/>
                    <a:pt x="153" y="203"/>
                  </a:cubicBezTo>
                  <a:cubicBezTo>
                    <a:pt x="167" y="203"/>
                    <a:pt x="182" y="201"/>
                    <a:pt x="197" y="197"/>
                  </a:cubicBezTo>
                  <a:cubicBezTo>
                    <a:pt x="281" y="197"/>
                    <a:pt x="337" y="113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3"/>
            <p:cNvSpPr/>
            <p:nvPr/>
          </p:nvSpPr>
          <p:spPr>
            <a:xfrm>
              <a:off x="2848775" y="1360400"/>
              <a:ext cx="8450" cy="4950"/>
            </a:xfrm>
            <a:custGeom>
              <a:avLst/>
              <a:gdLst/>
              <a:ahLst/>
              <a:cxnLst/>
              <a:rect l="l" t="t" r="r" b="b"/>
              <a:pathLst>
                <a:path w="338" h="198" extrusionOk="0">
                  <a:moveTo>
                    <a:pt x="337" y="1"/>
                  </a:moveTo>
                  <a:lnTo>
                    <a:pt x="0" y="29"/>
                  </a:lnTo>
                  <a:cubicBezTo>
                    <a:pt x="0" y="141"/>
                    <a:pt x="84" y="197"/>
                    <a:pt x="197" y="197"/>
                  </a:cubicBezTo>
                  <a:cubicBezTo>
                    <a:pt x="281" y="169"/>
                    <a:pt x="337" y="85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3"/>
            <p:cNvSpPr/>
            <p:nvPr/>
          </p:nvSpPr>
          <p:spPr>
            <a:xfrm>
              <a:off x="2876150" y="1356200"/>
              <a:ext cx="9150" cy="5075"/>
            </a:xfrm>
            <a:custGeom>
              <a:avLst/>
              <a:gdLst/>
              <a:ahLst/>
              <a:cxnLst/>
              <a:rect l="l" t="t" r="r" b="b"/>
              <a:pathLst>
                <a:path w="366" h="203" extrusionOk="0">
                  <a:moveTo>
                    <a:pt x="337" y="0"/>
                  </a:moveTo>
                  <a:lnTo>
                    <a:pt x="0" y="56"/>
                  </a:lnTo>
                  <a:cubicBezTo>
                    <a:pt x="0" y="129"/>
                    <a:pt x="84" y="202"/>
                    <a:pt x="162" y="202"/>
                  </a:cubicBezTo>
                  <a:cubicBezTo>
                    <a:pt x="174" y="202"/>
                    <a:pt x="185" y="200"/>
                    <a:pt x="197" y="197"/>
                  </a:cubicBezTo>
                  <a:cubicBezTo>
                    <a:pt x="281" y="197"/>
                    <a:pt x="365" y="112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3"/>
            <p:cNvSpPr/>
            <p:nvPr/>
          </p:nvSpPr>
          <p:spPr>
            <a:xfrm>
              <a:off x="2895100" y="1393250"/>
              <a:ext cx="9850" cy="8575"/>
            </a:xfrm>
            <a:custGeom>
              <a:avLst/>
              <a:gdLst/>
              <a:ahLst/>
              <a:cxnLst/>
              <a:rect l="l" t="t" r="r" b="b"/>
              <a:pathLst>
                <a:path w="394" h="343" extrusionOk="0">
                  <a:moveTo>
                    <a:pt x="212" y="1"/>
                  </a:moveTo>
                  <a:cubicBezTo>
                    <a:pt x="198" y="1"/>
                    <a:pt x="184" y="2"/>
                    <a:pt x="169" y="6"/>
                  </a:cubicBezTo>
                  <a:cubicBezTo>
                    <a:pt x="84" y="6"/>
                    <a:pt x="0" y="90"/>
                    <a:pt x="28" y="203"/>
                  </a:cubicBezTo>
                  <a:cubicBezTo>
                    <a:pt x="28" y="287"/>
                    <a:pt x="112" y="343"/>
                    <a:pt x="225" y="343"/>
                  </a:cubicBezTo>
                  <a:cubicBezTo>
                    <a:pt x="309" y="343"/>
                    <a:pt x="393" y="259"/>
                    <a:pt x="365" y="146"/>
                  </a:cubicBezTo>
                  <a:cubicBezTo>
                    <a:pt x="365" y="73"/>
                    <a:pt x="302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3"/>
            <p:cNvSpPr/>
            <p:nvPr/>
          </p:nvSpPr>
          <p:spPr>
            <a:xfrm>
              <a:off x="2883150" y="1408825"/>
              <a:ext cx="8450" cy="4950"/>
            </a:xfrm>
            <a:custGeom>
              <a:avLst/>
              <a:gdLst/>
              <a:ahLst/>
              <a:cxnLst/>
              <a:rect l="l" t="t" r="r" b="b"/>
              <a:pathLst>
                <a:path w="338" h="198" extrusionOk="0">
                  <a:moveTo>
                    <a:pt x="169" y="1"/>
                  </a:moveTo>
                  <a:cubicBezTo>
                    <a:pt x="57" y="29"/>
                    <a:pt x="1" y="113"/>
                    <a:pt x="1" y="197"/>
                  </a:cubicBezTo>
                  <a:lnTo>
                    <a:pt x="338" y="169"/>
                  </a:lnTo>
                  <a:cubicBezTo>
                    <a:pt x="338" y="57"/>
                    <a:pt x="254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3"/>
            <p:cNvSpPr/>
            <p:nvPr/>
          </p:nvSpPr>
          <p:spPr>
            <a:xfrm>
              <a:off x="2855075" y="1412200"/>
              <a:ext cx="9150" cy="5075"/>
            </a:xfrm>
            <a:custGeom>
              <a:avLst/>
              <a:gdLst/>
              <a:ahLst/>
              <a:cxnLst/>
              <a:rect l="l" t="t" r="r" b="b"/>
              <a:pathLst>
                <a:path w="366" h="203" extrusionOk="0">
                  <a:moveTo>
                    <a:pt x="213" y="1"/>
                  </a:moveTo>
                  <a:cubicBezTo>
                    <a:pt x="199" y="1"/>
                    <a:pt x="184" y="2"/>
                    <a:pt x="169" y="6"/>
                  </a:cubicBezTo>
                  <a:cubicBezTo>
                    <a:pt x="85" y="6"/>
                    <a:pt x="1" y="90"/>
                    <a:pt x="29" y="203"/>
                  </a:cubicBezTo>
                  <a:lnTo>
                    <a:pt x="366" y="146"/>
                  </a:lnTo>
                  <a:cubicBezTo>
                    <a:pt x="366" y="74"/>
                    <a:pt x="303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3"/>
            <p:cNvSpPr/>
            <p:nvPr/>
          </p:nvSpPr>
          <p:spPr>
            <a:xfrm>
              <a:off x="2867725" y="13962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69" y="0"/>
                  </a:moveTo>
                  <a:cubicBezTo>
                    <a:pt x="56" y="28"/>
                    <a:pt x="0" y="113"/>
                    <a:pt x="0" y="197"/>
                  </a:cubicBezTo>
                  <a:cubicBezTo>
                    <a:pt x="28" y="309"/>
                    <a:pt x="113" y="365"/>
                    <a:pt x="197" y="365"/>
                  </a:cubicBezTo>
                  <a:cubicBezTo>
                    <a:pt x="281" y="337"/>
                    <a:pt x="365" y="253"/>
                    <a:pt x="337" y="169"/>
                  </a:cubicBezTo>
                  <a:cubicBezTo>
                    <a:pt x="337" y="57"/>
                    <a:pt x="253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3"/>
            <p:cNvSpPr/>
            <p:nvPr/>
          </p:nvSpPr>
          <p:spPr>
            <a:xfrm>
              <a:off x="2839650" y="1399700"/>
              <a:ext cx="9150" cy="8600"/>
            </a:xfrm>
            <a:custGeom>
              <a:avLst/>
              <a:gdLst/>
              <a:ahLst/>
              <a:cxnLst/>
              <a:rect l="l" t="t" r="r" b="b"/>
              <a:pathLst>
                <a:path w="366" h="344" extrusionOk="0">
                  <a:moveTo>
                    <a:pt x="169" y="1"/>
                  </a:moveTo>
                  <a:cubicBezTo>
                    <a:pt x="84" y="29"/>
                    <a:pt x="0" y="113"/>
                    <a:pt x="0" y="197"/>
                  </a:cubicBezTo>
                  <a:cubicBezTo>
                    <a:pt x="25" y="270"/>
                    <a:pt x="91" y="343"/>
                    <a:pt x="163" y="343"/>
                  </a:cubicBezTo>
                  <a:cubicBezTo>
                    <a:pt x="174" y="343"/>
                    <a:pt x="185" y="341"/>
                    <a:pt x="197" y="338"/>
                  </a:cubicBezTo>
                  <a:cubicBezTo>
                    <a:pt x="309" y="338"/>
                    <a:pt x="365" y="253"/>
                    <a:pt x="365" y="169"/>
                  </a:cubicBezTo>
                  <a:cubicBezTo>
                    <a:pt x="337" y="57"/>
                    <a:pt x="253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3"/>
            <p:cNvSpPr/>
            <p:nvPr/>
          </p:nvSpPr>
          <p:spPr>
            <a:xfrm>
              <a:off x="2811575" y="1403225"/>
              <a:ext cx="9150" cy="8575"/>
            </a:xfrm>
            <a:custGeom>
              <a:avLst/>
              <a:gdLst/>
              <a:ahLst/>
              <a:cxnLst/>
              <a:rect l="l" t="t" r="r" b="b"/>
              <a:pathLst>
                <a:path w="366" h="343" extrusionOk="0">
                  <a:moveTo>
                    <a:pt x="169" y="0"/>
                  </a:moveTo>
                  <a:cubicBezTo>
                    <a:pt x="84" y="28"/>
                    <a:pt x="0" y="112"/>
                    <a:pt x="28" y="197"/>
                  </a:cubicBezTo>
                  <a:cubicBezTo>
                    <a:pt x="28" y="270"/>
                    <a:pt x="92" y="343"/>
                    <a:pt x="181" y="343"/>
                  </a:cubicBezTo>
                  <a:cubicBezTo>
                    <a:pt x="195" y="343"/>
                    <a:pt x="210" y="341"/>
                    <a:pt x="225" y="337"/>
                  </a:cubicBezTo>
                  <a:cubicBezTo>
                    <a:pt x="309" y="337"/>
                    <a:pt x="365" y="253"/>
                    <a:pt x="365" y="140"/>
                  </a:cubicBezTo>
                  <a:cubicBezTo>
                    <a:pt x="365" y="56"/>
                    <a:pt x="281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3"/>
            <p:cNvSpPr/>
            <p:nvPr/>
          </p:nvSpPr>
          <p:spPr>
            <a:xfrm>
              <a:off x="2827700" y="1415150"/>
              <a:ext cx="9150" cy="4925"/>
            </a:xfrm>
            <a:custGeom>
              <a:avLst/>
              <a:gdLst/>
              <a:ahLst/>
              <a:cxnLst/>
              <a:rect l="l" t="t" r="r" b="b"/>
              <a:pathLst>
                <a:path w="366" h="197" extrusionOk="0">
                  <a:moveTo>
                    <a:pt x="169" y="0"/>
                  </a:moveTo>
                  <a:cubicBezTo>
                    <a:pt x="85" y="28"/>
                    <a:pt x="1" y="113"/>
                    <a:pt x="29" y="197"/>
                  </a:cubicBezTo>
                  <a:lnTo>
                    <a:pt x="366" y="169"/>
                  </a:lnTo>
                  <a:cubicBezTo>
                    <a:pt x="338" y="57"/>
                    <a:pt x="254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3"/>
            <p:cNvSpPr/>
            <p:nvPr/>
          </p:nvSpPr>
          <p:spPr>
            <a:xfrm>
              <a:off x="2824900" y="1391275"/>
              <a:ext cx="8450" cy="5075"/>
            </a:xfrm>
            <a:custGeom>
              <a:avLst/>
              <a:gdLst/>
              <a:ahLst/>
              <a:cxnLst/>
              <a:rect l="l" t="t" r="r" b="b"/>
              <a:pathLst>
                <a:path w="338" h="203" extrusionOk="0">
                  <a:moveTo>
                    <a:pt x="338" y="1"/>
                  </a:moveTo>
                  <a:lnTo>
                    <a:pt x="1" y="57"/>
                  </a:lnTo>
                  <a:cubicBezTo>
                    <a:pt x="1" y="130"/>
                    <a:pt x="64" y="203"/>
                    <a:pt x="154" y="203"/>
                  </a:cubicBezTo>
                  <a:cubicBezTo>
                    <a:pt x="168" y="203"/>
                    <a:pt x="182" y="201"/>
                    <a:pt x="197" y="197"/>
                  </a:cubicBezTo>
                  <a:cubicBezTo>
                    <a:pt x="281" y="197"/>
                    <a:pt x="338" y="113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3"/>
            <p:cNvSpPr/>
            <p:nvPr/>
          </p:nvSpPr>
          <p:spPr>
            <a:xfrm>
              <a:off x="2852275" y="1387775"/>
              <a:ext cx="9150" cy="5075"/>
            </a:xfrm>
            <a:custGeom>
              <a:avLst/>
              <a:gdLst/>
              <a:ahLst/>
              <a:cxnLst/>
              <a:rect l="l" t="t" r="r" b="b"/>
              <a:pathLst>
                <a:path w="366" h="203" extrusionOk="0">
                  <a:moveTo>
                    <a:pt x="337" y="0"/>
                  </a:moveTo>
                  <a:lnTo>
                    <a:pt x="1" y="57"/>
                  </a:lnTo>
                  <a:cubicBezTo>
                    <a:pt x="25" y="130"/>
                    <a:pt x="91" y="202"/>
                    <a:pt x="163" y="202"/>
                  </a:cubicBezTo>
                  <a:cubicBezTo>
                    <a:pt x="175" y="202"/>
                    <a:pt x="186" y="201"/>
                    <a:pt x="197" y="197"/>
                  </a:cubicBezTo>
                  <a:cubicBezTo>
                    <a:pt x="281" y="197"/>
                    <a:pt x="366" y="113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3"/>
            <p:cNvSpPr/>
            <p:nvPr/>
          </p:nvSpPr>
          <p:spPr>
            <a:xfrm>
              <a:off x="2879650" y="1384275"/>
              <a:ext cx="9150" cy="5075"/>
            </a:xfrm>
            <a:custGeom>
              <a:avLst/>
              <a:gdLst/>
              <a:ahLst/>
              <a:cxnLst/>
              <a:rect l="l" t="t" r="r" b="b"/>
              <a:pathLst>
                <a:path w="366" h="203" extrusionOk="0">
                  <a:moveTo>
                    <a:pt x="365" y="0"/>
                  </a:moveTo>
                  <a:lnTo>
                    <a:pt x="1" y="56"/>
                  </a:lnTo>
                  <a:cubicBezTo>
                    <a:pt x="25" y="129"/>
                    <a:pt x="91" y="202"/>
                    <a:pt x="163" y="202"/>
                  </a:cubicBezTo>
                  <a:cubicBezTo>
                    <a:pt x="174" y="202"/>
                    <a:pt x="186" y="200"/>
                    <a:pt x="197" y="197"/>
                  </a:cubicBezTo>
                  <a:cubicBezTo>
                    <a:pt x="309" y="197"/>
                    <a:pt x="365" y="112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3"/>
            <p:cNvSpPr/>
            <p:nvPr/>
          </p:nvSpPr>
          <p:spPr>
            <a:xfrm>
              <a:off x="2898600" y="142147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69" y="0"/>
                  </a:moveTo>
                  <a:cubicBezTo>
                    <a:pt x="85" y="0"/>
                    <a:pt x="1" y="112"/>
                    <a:pt x="1" y="197"/>
                  </a:cubicBezTo>
                  <a:cubicBezTo>
                    <a:pt x="29" y="281"/>
                    <a:pt x="113" y="365"/>
                    <a:pt x="197" y="365"/>
                  </a:cubicBezTo>
                  <a:cubicBezTo>
                    <a:pt x="309" y="337"/>
                    <a:pt x="366" y="253"/>
                    <a:pt x="366" y="168"/>
                  </a:cubicBezTo>
                  <a:cubicBezTo>
                    <a:pt x="337" y="56"/>
                    <a:pt x="253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3"/>
            <p:cNvSpPr/>
            <p:nvPr/>
          </p:nvSpPr>
          <p:spPr>
            <a:xfrm>
              <a:off x="2885975" y="1436900"/>
              <a:ext cx="9150" cy="4950"/>
            </a:xfrm>
            <a:custGeom>
              <a:avLst/>
              <a:gdLst/>
              <a:ahLst/>
              <a:cxnLst/>
              <a:rect l="l" t="t" r="r" b="b"/>
              <a:pathLst>
                <a:path w="366" h="198" extrusionOk="0">
                  <a:moveTo>
                    <a:pt x="169" y="1"/>
                  </a:moveTo>
                  <a:cubicBezTo>
                    <a:pt x="84" y="29"/>
                    <a:pt x="0" y="113"/>
                    <a:pt x="28" y="197"/>
                  </a:cubicBezTo>
                  <a:lnTo>
                    <a:pt x="365" y="169"/>
                  </a:lnTo>
                  <a:cubicBezTo>
                    <a:pt x="337" y="85"/>
                    <a:pt x="253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3"/>
            <p:cNvSpPr/>
            <p:nvPr/>
          </p:nvSpPr>
          <p:spPr>
            <a:xfrm>
              <a:off x="2858600" y="1439700"/>
              <a:ext cx="8450" cy="4950"/>
            </a:xfrm>
            <a:custGeom>
              <a:avLst/>
              <a:gdLst/>
              <a:ahLst/>
              <a:cxnLst/>
              <a:rect l="l" t="t" r="r" b="b"/>
              <a:pathLst>
                <a:path w="338" h="198" extrusionOk="0">
                  <a:moveTo>
                    <a:pt x="169" y="1"/>
                  </a:moveTo>
                  <a:cubicBezTo>
                    <a:pt x="56" y="29"/>
                    <a:pt x="0" y="113"/>
                    <a:pt x="0" y="198"/>
                  </a:cubicBezTo>
                  <a:lnTo>
                    <a:pt x="337" y="169"/>
                  </a:lnTo>
                  <a:cubicBezTo>
                    <a:pt x="337" y="85"/>
                    <a:pt x="253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3"/>
            <p:cNvSpPr/>
            <p:nvPr/>
          </p:nvSpPr>
          <p:spPr>
            <a:xfrm>
              <a:off x="2870525" y="1424275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69" y="0"/>
                  </a:moveTo>
                  <a:cubicBezTo>
                    <a:pt x="85" y="28"/>
                    <a:pt x="1" y="113"/>
                    <a:pt x="29" y="197"/>
                  </a:cubicBezTo>
                  <a:cubicBezTo>
                    <a:pt x="29" y="309"/>
                    <a:pt x="113" y="365"/>
                    <a:pt x="225" y="365"/>
                  </a:cubicBezTo>
                  <a:cubicBezTo>
                    <a:pt x="309" y="337"/>
                    <a:pt x="366" y="253"/>
                    <a:pt x="366" y="169"/>
                  </a:cubicBezTo>
                  <a:cubicBezTo>
                    <a:pt x="366" y="56"/>
                    <a:pt x="281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3"/>
            <p:cNvSpPr/>
            <p:nvPr/>
          </p:nvSpPr>
          <p:spPr>
            <a:xfrm>
              <a:off x="2843150" y="1427650"/>
              <a:ext cx="9150" cy="8575"/>
            </a:xfrm>
            <a:custGeom>
              <a:avLst/>
              <a:gdLst/>
              <a:ahLst/>
              <a:cxnLst/>
              <a:rect l="l" t="t" r="r" b="b"/>
              <a:pathLst>
                <a:path w="366" h="343" extrusionOk="0">
                  <a:moveTo>
                    <a:pt x="184" y="0"/>
                  </a:moveTo>
                  <a:cubicBezTo>
                    <a:pt x="171" y="0"/>
                    <a:pt x="156" y="2"/>
                    <a:pt x="141" y="6"/>
                  </a:cubicBezTo>
                  <a:cubicBezTo>
                    <a:pt x="57" y="6"/>
                    <a:pt x="1" y="90"/>
                    <a:pt x="1" y="174"/>
                  </a:cubicBezTo>
                  <a:cubicBezTo>
                    <a:pt x="1" y="286"/>
                    <a:pt x="85" y="343"/>
                    <a:pt x="197" y="343"/>
                  </a:cubicBezTo>
                  <a:cubicBezTo>
                    <a:pt x="281" y="343"/>
                    <a:pt x="366" y="258"/>
                    <a:pt x="338" y="146"/>
                  </a:cubicBezTo>
                  <a:cubicBezTo>
                    <a:pt x="338" y="73"/>
                    <a:pt x="274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3"/>
            <p:cNvSpPr/>
            <p:nvPr/>
          </p:nvSpPr>
          <p:spPr>
            <a:xfrm>
              <a:off x="2815075" y="1430600"/>
              <a:ext cx="9150" cy="8425"/>
            </a:xfrm>
            <a:custGeom>
              <a:avLst/>
              <a:gdLst/>
              <a:ahLst/>
              <a:cxnLst/>
              <a:rect l="l" t="t" r="r" b="b"/>
              <a:pathLst>
                <a:path w="366" h="337" extrusionOk="0">
                  <a:moveTo>
                    <a:pt x="169" y="0"/>
                  </a:moveTo>
                  <a:cubicBezTo>
                    <a:pt x="57" y="0"/>
                    <a:pt x="1" y="84"/>
                    <a:pt x="1" y="197"/>
                  </a:cubicBezTo>
                  <a:cubicBezTo>
                    <a:pt x="29" y="281"/>
                    <a:pt x="113" y="337"/>
                    <a:pt x="197" y="337"/>
                  </a:cubicBezTo>
                  <a:cubicBezTo>
                    <a:pt x="281" y="337"/>
                    <a:pt x="366" y="253"/>
                    <a:pt x="366" y="140"/>
                  </a:cubicBezTo>
                  <a:cubicBezTo>
                    <a:pt x="338" y="56"/>
                    <a:pt x="253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3"/>
            <p:cNvSpPr/>
            <p:nvPr/>
          </p:nvSpPr>
          <p:spPr>
            <a:xfrm>
              <a:off x="2830525" y="1443075"/>
              <a:ext cx="9150" cy="4375"/>
            </a:xfrm>
            <a:custGeom>
              <a:avLst/>
              <a:gdLst/>
              <a:ahLst/>
              <a:cxnLst/>
              <a:rect l="l" t="t" r="r" b="b"/>
              <a:pathLst>
                <a:path w="366" h="175" extrusionOk="0">
                  <a:moveTo>
                    <a:pt x="212" y="1"/>
                  </a:moveTo>
                  <a:cubicBezTo>
                    <a:pt x="198" y="1"/>
                    <a:pt x="184" y="3"/>
                    <a:pt x="169" y="6"/>
                  </a:cubicBezTo>
                  <a:cubicBezTo>
                    <a:pt x="85" y="6"/>
                    <a:pt x="0" y="91"/>
                    <a:pt x="28" y="175"/>
                  </a:cubicBezTo>
                  <a:lnTo>
                    <a:pt x="365" y="147"/>
                  </a:lnTo>
                  <a:cubicBezTo>
                    <a:pt x="365" y="74"/>
                    <a:pt x="302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3"/>
            <p:cNvSpPr/>
            <p:nvPr/>
          </p:nvSpPr>
          <p:spPr>
            <a:xfrm>
              <a:off x="2828425" y="1419350"/>
              <a:ext cx="8425" cy="4375"/>
            </a:xfrm>
            <a:custGeom>
              <a:avLst/>
              <a:gdLst/>
              <a:ahLst/>
              <a:cxnLst/>
              <a:rect l="l" t="t" r="r" b="b"/>
              <a:pathLst>
                <a:path w="337" h="175" extrusionOk="0">
                  <a:moveTo>
                    <a:pt x="337" y="1"/>
                  </a:moveTo>
                  <a:lnTo>
                    <a:pt x="0" y="29"/>
                  </a:lnTo>
                  <a:cubicBezTo>
                    <a:pt x="0" y="102"/>
                    <a:pt x="63" y="175"/>
                    <a:pt x="135" y="175"/>
                  </a:cubicBezTo>
                  <a:cubicBezTo>
                    <a:pt x="146" y="175"/>
                    <a:pt x="157" y="173"/>
                    <a:pt x="169" y="169"/>
                  </a:cubicBezTo>
                  <a:cubicBezTo>
                    <a:pt x="281" y="169"/>
                    <a:pt x="337" y="85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3"/>
            <p:cNvSpPr/>
            <p:nvPr/>
          </p:nvSpPr>
          <p:spPr>
            <a:xfrm>
              <a:off x="2855775" y="1415850"/>
              <a:ext cx="9150" cy="4925"/>
            </a:xfrm>
            <a:custGeom>
              <a:avLst/>
              <a:gdLst/>
              <a:ahLst/>
              <a:cxnLst/>
              <a:rect l="l" t="t" r="r" b="b"/>
              <a:pathLst>
                <a:path w="366" h="197" extrusionOk="0">
                  <a:moveTo>
                    <a:pt x="338" y="0"/>
                  </a:moveTo>
                  <a:lnTo>
                    <a:pt x="1" y="57"/>
                  </a:lnTo>
                  <a:cubicBezTo>
                    <a:pt x="1" y="141"/>
                    <a:pt x="85" y="197"/>
                    <a:pt x="197" y="197"/>
                  </a:cubicBezTo>
                  <a:cubicBezTo>
                    <a:pt x="282" y="197"/>
                    <a:pt x="366" y="113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3"/>
            <p:cNvSpPr/>
            <p:nvPr/>
          </p:nvSpPr>
          <p:spPr>
            <a:xfrm>
              <a:off x="2883150" y="1413050"/>
              <a:ext cx="9150" cy="4925"/>
            </a:xfrm>
            <a:custGeom>
              <a:avLst/>
              <a:gdLst/>
              <a:ahLst/>
              <a:cxnLst/>
              <a:rect l="l" t="t" r="r" b="b"/>
              <a:pathLst>
                <a:path w="366" h="197" extrusionOk="0">
                  <a:moveTo>
                    <a:pt x="338" y="0"/>
                  </a:moveTo>
                  <a:lnTo>
                    <a:pt x="1" y="28"/>
                  </a:lnTo>
                  <a:cubicBezTo>
                    <a:pt x="29" y="112"/>
                    <a:pt x="113" y="197"/>
                    <a:pt x="197" y="197"/>
                  </a:cubicBezTo>
                  <a:cubicBezTo>
                    <a:pt x="282" y="169"/>
                    <a:pt x="366" y="84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3"/>
            <p:cNvSpPr/>
            <p:nvPr/>
          </p:nvSpPr>
          <p:spPr>
            <a:xfrm>
              <a:off x="2831225" y="1446725"/>
              <a:ext cx="8450" cy="4950"/>
            </a:xfrm>
            <a:custGeom>
              <a:avLst/>
              <a:gdLst/>
              <a:ahLst/>
              <a:cxnLst/>
              <a:rect l="l" t="t" r="r" b="b"/>
              <a:pathLst>
                <a:path w="338" h="198" extrusionOk="0">
                  <a:moveTo>
                    <a:pt x="337" y="1"/>
                  </a:moveTo>
                  <a:lnTo>
                    <a:pt x="0" y="29"/>
                  </a:lnTo>
                  <a:cubicBezTo>
                    <a:pt x="0" y="141"/>
                    <a:pt x="85" y="197"/>
                    <a:pt x="169" y="197"/>
                  </a:cubicBezTo>
                  <a:cubicBezTo>
                    <a:pt x="281" y="169"/>
                    <a:pt x="337" y="85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3"/>
            <p:cNvSpPr/>
            <p:nvPr/>
          </p:nvSpPr>
          <p:spPr>
            <a:xfrm>
              <a:off x="2858600" y="1443925"/>
              <a:ext cx="9150" cy="4925"/>
            </a:xfrm>
            <a:custGeom>
              <a:avLst/>
              <a:gdLst/>
              <a:ahLst/>
              <a:cxnLst/>
              <a:rect l="l" t="t" r="r" b="b"/>
              <a:pathLst>
                <a:path w="366" h="197" extrusionOk="0">
                  <a:moveTo>
                    <a:pt x="337" y="0"/>
                  </a:moveTo>
                  <a:lnTo>
                    <a:pt x="0" y="29"/>
                  </a:lnTo>
                  <a:cubicBezTo>
                    <a:pt x="0" y="141"/>
                    <a:pt x="84" y="197"/>
                    <a:pt x="197" y="197"/>
                  </a:cubicBezTo>
                  <a:cubicBezTo>
                    <a:pt x="281" y="169"/>
                    <a:pt x="365" y="85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3"/>
            <p:cNvSpPr/>
            <p:nvPr/>
          </p:nvSpPr>
          <p:spPr>
            <a:xfrm>
              <a:off x="2886675" y="1441125"/>
              <a:ext cx="8450" cy="4925"/>
            </a:xfrm>
            <a:custGeom>
              <a:avLst/>
              <a:gdLst/>
              <a:ahLst/>
              <a:cxnLst/>
              <a:rect l="l" t="t" r="r" b="b"/>
              <a:pathLst>
                <a:path w="338" h="197" extrusionOk="0">
                  <a:moveTo>
                    <a:pt x="337" y="0"/>
                  </a:moveTo>
                  <a:lnTo>
                    <a:pt x="0" y="28"/>
                  </a:lnTo>
                  <a:cubicBezTo>
                    <a:pt x="0" y="141"/>
                    <a:pt x="84" y="197"/>
                    <a:pt x="169" y="197"/>
                  </a:cubicBezTo>
                  <a:cubicBezTo>
                    <a:pt x="281" y="169"/>
                    <a:pt x="337" y="84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3"/>
            <p:cNvSpPr/>
            <p:nvPr/>
          </p:nvSpPr>
          <p:spPr>
            <a:xfrm>
              <a:off x="2874025" y="1453600"/>
              <a:ext cx="8450" cy="8600"/>
            </a:xfrm>
            <a:custGeom>
              <a:avLst/>
              <a:gdLst/>
              <a:ahLst/>
              <a:cxnLst/>
              <a:rect l="l" t="t" r="r" b="b"/>
              <a:pathLst>
                <a:path w="338" h="344" extrusionOk="0">
                  <a:moveTo>
                    <a:pt x="185" y="1"/>
                  </a:moveTo>
                  <a:cubicBezTo>
                    <a:pt x="171" y="1"/>
                    <a:pt x="156" y="3"/>
                    <a:pt x="141" y="6"/>
                  </a:cubicBezTo>
                  <a:cubicBezTo>
                    <a:pt x="57" y="6"/>
                    <a:pt x="1" y="91"/>
                    <a:pt x="1" y="175"/>
                  </a:cubicBezTo>
                  <a:cubicBezTo>
                    <a:pt x="1" y="287"/>
                    <a:pt x="85" y="343"/>
                    <a:pt x="197" y="343"/>
                  </a:cubicBezTo>
                  <a:cubicBezTo>
                    <a:pt x="282" y="343"/>
                    <a:pt x="338" y="259"/>
                    <a:pt x="338" y="147"/>
                  </a:cubicBezTo>
                  <a:cubicBezTo>
                    <a:pt x="338" y="74"/>
                    <a:pt x="275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3"/>
            <p:cNvSpPr/>
            <p:nvPr/>
          </p:nvSpPr>
          <p:spPr>
            <a:xfrm>
              <a:off x="2845950" y="145585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69" y="1"/>
                  </a:moveTo>
                  <a:cubicBezTo>
                    <a:pt x="57" y="29"/>
                    <a:pt x="1" y="113"/>
                    <a:pt x="1" y="197"/>
                  </a:cubicBezTo>
                  <a:cubicBezTo>
                    <a:pt x="1" y="281"/>
                    <a:pt x="85" y="366"/>
                    <a:pt x="197" y="366"/>
                  </a:cubicBezTo>
                  <a:cubicBezTo>
                    <a:pt x="282" y="338"/>
                    <a:pt x="366" y="253"/>
                    <a:pt x="338" y="169"/>
                  </a:cubicBezTo>
                  <a:cubicBezTo>
                    <a:pt x="338" y="57"/>
                    <a:pt x="254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627;p33">
            <a:extLst>
              <a:ext uri="{FF2B5EF4-FFF2-40B4-BE49-F238E27FC236}">
                <a16:creationId xmlns:a16="http://schemas.microsoft.com/office/drawing/2014/main" id="{24D5E02F-346F-64A3-6719-3BE43BC058AD}"/>
              </a:ext>
            </a:extLst>
          </p:cNvPr>
          <p:cNvSpPr txBox="1">
            <a:spLocks/>
          </p:cNvSpPr>
          <p:nvPr/>
        </p:nvSpPr>
        <p:spPr>
          <a:xfrm>
            <a:off x="1033343" y="3350689"/>
            <a:ext cx="320412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Sans"/>
              <a:buNone/>
              <a:defRPr sz="16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Sans"/>
              <a:buNone/>
              <a:defRPr sz="28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Sans"/>
              <a:buNone/>
              <a:defRPr sz="28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Sans"/>
              <a:buNone/>
              <a:defRPr sz="28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Sans"/>
              <a:buNone/>
              <a:defRPr sz="28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Sans"/>
              <a:buNone/>
              <a:defRPr sz="28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Sans"/>
              <a:buNone/>
              <a:defRPr sz="28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Sans"/>
              <a:buNone/>
              <a:defRPr sz="28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Sans"/>
              <a:buNone/>
              <a:defRPr sz="28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9pPr>
          </a:lstStyle>
          <a:p>
            <a:pPr marL="0" indent="0"/>
            <a:r>
              <a:rPr lang="ko-KR" altLang="en-US" sz="1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너와 나의 이야기가 펼쳐지는 곳</a:t>
            </a:r>
            <a:r>
              <a:rPr lang="en-US" altLang="ko-KR" sz="1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..</a:t>
            </a:r>
            <a:r>
              <a:rPr lang="ko-KR" altLang="en-US" sz="1800" dirty="0">
                <a:latin typeface="강원교육모두 Light" panose="02020603020101020101" pitchFamily="18" charset="-127"/>
                <a:ea typeface="강원교육모두 Light" panose="02020603020101020101" pitchFamily="18" charset="-127"/>
              </a:rPr>
              <a:t> </a:t>
            </a:r>
            <a:endParaRPr lang="en-US" sz="1800" dirty="0">
              <a:latin typeface="강원교육모두 Light" panose="02020603020101020101" pitchFamily="18" charset="-127"/>
              <a:ea typeface="강원교육모두 Light" panose="0202060302010102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2" name="Google Shape;6782;p45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13390"/>
          <a:stretch/>
        </p:blipFill>
        <p:spPr>
          <a:xfrm>
            <a:off x="3366616" y="1065716"/>
            <a:ext cx="6179404" cy="2520874"/>
          </a:xfrm>
          <a:prstGeom prst="rect">
            <a:avLst/>
          </a:prstGeom>
          <a:noFill/>
          <a:ln>
            <a:noFill/>
          </a:ln>
        </p:spPr>
      </p:pic>
      <p:sp>
        <p:nvSpPr>
          <p:cNvPr id="6783" name="Google Shape;6783;p45"/>
          <p:cNvSpPr txBox="1">
            <a:spLocks noGrp="1"/>
          </p:cNvSpPr>
          <p:nvPr>
            <p:ph type="title"/>
          </p:nvPr>
        </p:nvSpPr>
        <p:spPr>
          <a:xfrm>
            <a:off x="713100" y="308798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0" dirty="0">
                <a:solidFill>
                  <a:schemeClr val="dk1"/>
                </a:solidFill>
                <a:latin typeface="Merriweather Sans"/>
                <a:ea typeface="강원교육모두 Bold" panose="02020603020101020101" pitchFamily="18" charset="-127"/>
                <a:cs typeface="Merriweather Sans"/>
                <a:sym typeface="Merriweather Sans"/>
              </a:rPr>
              <a:t>필요하다고 생각하는 반려동물 관련 정책</a:t>
            </a:r>
          </a:p>
        </p:txBody>
      </p:sp>
      <p:sp>
        <p:nvSpPr>
          <p:cNvPr id="6786" name="Google Shape;6786;p45"/>
          <p:cNvSpPr txBox="1"/>
          <p:nvPr/>
        </p:nvSpPr>
        <p:spPr>
          <a:xfrm>
            <a:off x="1596748" y="1860396"/>
            <a:ext cx="3220235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latin typeface="Merriweather Sans"/>
                <a:ea typeface="강원교육모두 Bold" panose="02020603020101020101" pitchFamily="18" charset="-127"/>
                <a:cs typeface="Merriweather Sans"/>
                <a:sym typeface="Merriweather Sans"/>
              </a:rPr>
              <a:t>반려동물 생산</a:t>
            </a:r>
            <a:r>
              <a:rPr lang="en-US" altLang="ko-KR" dirty="0">
                <a:solidFill>
                  <a:schemeClr val="dk1"/>
                </a:solidFill>
                <a:latin typeface="Merriweather Sans"/>
                <a:ea typeface="강원교육모두 Bold" panose="02020603020101020101" pitchFamily="18" charset="-127"/>
                <a:cs typeface="Merriweather Sans"/>
                <a:sym typeface="Merriweather Sans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Merriweather Sans"/>
                <a:ea typeface="강원교육모두 Bold" panose="02020603020101020101" pitchFamily="18" charset="-127"/>
                <a:cs typeface="Merriweather Sans"/>
                <a:sym typeface="Merriweather Sans"/>
              </a:rPr>
              <a:t>판매업</a:t>
            </a:r>
            <a:r>
              <a:rPr lang="en-US" altLang="ko-KR" dirty="0">
                <a:solidFill>
                  <a:schemeClr val="dk1"/>
                </a:solidFill>
                <a:latin typeface="Merriweather Sans"/>
                <a:ea typeface="강원교육모두 Bold" panose="02020603020101020101" pitchFamily="18" charset="-127"/>
                <a:cs typeface="Merriweather Sans"/>
                <a:sym typeface="Merriweather Sans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Merriweather Sans"/>
                <a:ea typeface="강원교육모두 Bold" panose="02020603020101020101" pitchFamily="18" charset="-127"/>
                <a:cs typeface="Merriweather Sans"/>
                <a:sym typeface="Merriweather Sans"/>
              </a:rPr>
              <a:t>관리감독 강화</a:t>
            </a:r>
            <a:endParaRPr dirty="0">
              <a:solidFill>
                <a:schemeClr val="dk1"/>
              </a:solidFill>
              <a:latin typeface="Merriweather Sans"/>
              <a:ea typeface="강원교육모두 Bold" panose="02020603020101020101" pitchFamily="18" charset="-127"/>
              <a:cs typeface="Merriweather Sans"/>
              <a:sym typeface="Merriweather Sans"/>
            </a:endParaRPr>
          </a:p>
        </p:txBody>
      </p:sp>
      <p:sp>
        <p:nvSpPr>
          <p:cNvPr id="6788" name="Google Shape;6788;p45"/>
          <p:cNvSpPr txBox="1"/>
          <p:nvPr/>
        </p:nvSpPr>
        <p:spPr>
          <a:xfrm>
            <a:off x="1578580" y="1359815"/>
            <a:ext cx="104853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dk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DM Serif Text"/>
                <a:sym typeface="DM Serif Text"/>
              </a:rPr>
              <a:t>25.4%</a:t>
            </a:r>
            <a:endParaRPr sz="2500" b="1" dirty="0">
              <a:solidFill>
                <a:schemeClr val="dk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  <a:cs typeface="DM Serif Text"/>
              <a:sym typeface="DM Serif Text"/>
            </a:endParaRPr>
          </a:p>
        </p:txBody>
      </p:sp>
      <p:sp>
        <p:nvSpPr>
          <p:cNvPr id="6789" name="Google Shape;6789;p45"/>
          <p:cNvSpPr txBox="1"/>
          <p:nvPr/>
        </p:nvSpPr>
        <p:spPr>
          <a:xfrm>
            <a:off x="1578580" y="2653187"/>
            <a:ext cx="27606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latin typeface="Merriweather Sans"/>
                <a:ea typeface="강원교육모두 Bold" panose="02020603020101020101" pitchFamily="18" charset="-127"/>
                <a:cs typeface="Merriweather Sans"/>
                <a:sym typeface="Merriweather Sans"/>
              </a:rPr>
              <a:t>성숙한 반려동물 문화정착</a:t>
            </a:r>
            <a:endParaRPr dirty="0">
              <a:solidFill>
                <a:schemeClr val="dk1"/>
              </a:solidFill>
              <a:latin typeface="Merriweather Sans"/>
              <a:ea typeface="강원교육모두 Bold" panose="02020603020101020101" pitchFamily="18" charset="-127"/>
              <a:cs typeface="Merriweather Sans"/>
              <a:sym typeface="Merriweather Sans"/>
            </a:endParaRPr>
          </a:p>
        </p:txBody>
      </p:sp>
      <p:sp>
        <p:nvSpPr>
          <p:cNvPr id="6791" name="Google Shape;6791;p45"/>
          <p:cNvSpPr txBox="1"/>
          <p:nvPr/>
        </p:nvSpPr>
        <p:spPr>
          <a:xfrm>
            <a:off x="1578581" y="2259587"/>
            <a:ext cx="104853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dk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DM Serif Text"/>
                <a:sym typeface="DM Serif Text"/>
              </a:rPr>
              <a:t>43.7%</a:t>
            </a:r>
            <a:endParaRPr sz="2500" b="1" dirty="0">
              <a:solidFill>
                <a:schemeClr val="dk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  <a:cs typeface="DM Serif Text"/>
              <a:sym typeface="DM Serif Text"/>
            </a:endParaRPr>
          </a:p>
        </p:txBody>
      </p:sp>
      <p:sp>
        <p:nvSpPr>
          <p:cNvPr id="6792" name="Google Shape;6792;p45"/>
          <p:cNvSpPr txBox="1"/>
          <p:nvPr/>
        </p:nvSpPr>
        <p:spPr>
          <a:xfrm>
            <a:off x="1580139" y="3490377"/>
            <a:ext cx="644675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latin typeface="Merriweather Sans"/>
                <a:ea typeface="강원교육모두 Bold" panose="02020603020101020101" pitchFamily="18" charset="-127"/>
                <a:cs typeface="Merriweather Sans"/>
                <a:sym typeface="Merriweather Sans"/>
              </a:rPr>
              <a:t>무응답</a:t>
            </a:r>
            <a:endParaRPr dirty="0">
              <a:solidFill>
                <a:schemeClr val="dk1"/>
              </a:solidFill>
              <a:latin typeface="Merriweather Sans"/>
              <a:ea typeface="강원교육모두 Bold" panose="02020603020101020101" pitchFamily="18" charset="-127"/>
              <a:cs typeface="Merriweather Sans"/>
              <a:sym typeface="Merriweather Sans"/>
            </a:endParaRPr>
          </a:p>
        </p:txBody>
      </p:sp>
      <p:sp>
        <p:nvSpPr>
          <p:cNvPr id="6794" name="Google Shape;6794;p45"/>
          <p:cNvSpPr txBox="1"/>
          <p:nvPr/>
        </p:nvSpPr>
        <p:spPr>
          <a:xfrm>
            <a:off x="1578580" y="3159369"/>
            <a:ext cx="1021366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dk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DM Serif Text"/>
                <a:sym typeface="DM Serif Text"/>
              </a:rPr>
              <a:t>16.1%</a:t>
            </a:r>
            <a:endParaRPr sz="2500" b="1" dirty="0">
              <a:solidFill>
                <a:schemeClr val="dk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  <a:cs typeface="DM Serif Text"/>
              <a:sym typeface="DM Serif Text"/>
            </a:endParaRPr>
          </a:p>
        </p:txBody>
      </p:sp>
      <p:sp>
        <p:nvSpPr>
          <p:cNvPr id="6795" name="Google Shape;6795;p45"/>
          <p:cNvSpPr/>
          <p:nvPr/>
        </p:nvSpPr>
        <p:spPr>
          <a:xfrm>
            <a:off x="4243501" y="1585514"/>
            <a:ext cx="261900" cy="2619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6" name="Google Shape;6796;p45"/>
          <p:cNvSpPr/>
          <p:nvPr/>
        </p:nvSpPr>
        <p:spPr>
          <a:xfrm>
            <a:off x="4243501" y="2325437"/>
            <a:ext cx="261900" cy="2619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7" name="Google Shape;6797;p45"/>
          <p:cNvSpPr/>
          <p:nvPr/>
        </p:nvSpPr>
        <p:spPr>
          <a:xfrm>
            <a:off x="4243501" y="3072307"/>
            <a:ext cx="261900" cy="2619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798" name="Google Shape;6798;p45"/>
          <p:cNvCxnSpPr>
            <a:cxnSpLocks/>
            <a:endCxn id="6795" idx="2"/>
          </p:cNvCxnSpPr>
          <p:nvPr/>
        </p:nvCxnSpPr>
        <p:spPr>
          <a:xfrm>
            <a:off x="2599946" y="1556618"/>
            <a:ext cx="1643700" cy="159900"/>
          </a:xfrm>
          <a:prstGeom prst="bentConnector3">
            <a:avLst>
              <a:gd name="adj1" fmla="val 49996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799" name="Google Shape;6799;p45"/>
          <p:cNvCxnSpPr>
            <a:cxnSpLocks/>
            <a:endCxn id="6796" idx="2"/>
          </p:cNvCxnSpPr>
          <p:nvPr/>
        </p:nvCxnSpPr>
        <p:spPr>
          <a:xfrm>
            <a:off x="2599946" y="2456387"/>
            <a:ext cx="1643700" cy="600"/>
          </a:xfrm>
          <a:prstGeom prst="bentConnector3">
            <a:avLst>
              <a:gd name="adj1" fmla="val 49996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800" name="Google Shape;6800;p45"/>
          <p:cNvCxnSpPr>
            <a:cxnSpLocks/>
            <a:endCxn id="6797" idx="2"/>
          </p:cNvCxnSpPr>
          <p:nvPr/>
        </p:nvCxnSpPr>
        <p:spPr>
          <a:xfrm rot="10800000" flipH="1">
            <a:off x="2599946" y="3203168"/>
            <a:ext cx="1643700" cy="153000"/>
          </a:xfrm>
          <a:prstGeom prst="bentConnector3">
            <a:avLst>
              <a:gd name="adj1" fmla="val 49996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" name="Google Shape;6786;p45">
            <a:extLst>
              <a:ext uri="{FF2B5EF4-FFF2-40B4-BE49-F238E27FC236}">
                <a16:creationId xmlns:a16="http://schemas.microsoft.com/office/drawing/2014/main" id="{DBCE14FF-DBCF-C03E-867A-4F5BCAB7FCEA}"/>
              </a:ext>
            </a:extLst>
          </p:cNvPr>
          <p:cNvSpPr txBox="1"/>
          <p:nvPr/>
        </p:nvSpPr>
        <p:spPr>
          <a:xfrm>
            <a:off x="713100" y="1228111"/>
            <a:ext cx="4325136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Merriweather Sans"/>
              <a:ea typeface="강원교육모두 Bold" panose="02020603020101020101" pitchFamily="18" charset="-127"/>
              <a:cs typeface="Merriweather Sans"/>
              <a:sym typeface="Merriweather Sans"/>
            </a:endParaRPr>
          </a:p>
        </p:txBody>
      </p:sp>
      <p:sp>
        <p:nvSpPr>
          <p:cNvPr id="3" name="Google Shape;6786;p45">
            <a:extLst>
              <a:ext uri="{FF2B5EF4-FFF2-40B4-BE49-F238E27FC236}">
                <a16:creationId xmlns:a16="http://schemas.microsoft.com/office/drawing/2014/main" id="{5F0E05E5-72FF-5753-AD1D-1B7C99AEA8D3}"/>
              </a:ext>
            </a:extLst>
          </p:cNvPr>
          <p:cNvSpPr txBox="1"/>
          <p:nvPr/>
        </p:nvSpPr>
        <p:spPr>
          <a:xfrm>
            <a:off x="4353675" y="3749599"/>
            <a:ext cx="407722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latin typeface="Merriweather Sans"/>
                <a:ea typeface="강원교육모두 Bold" panose="02020603020101020101" pitchFamily="18" charset="-127"/>
                <a:cs typeface="Merriweather Sans"/>
                <a:sym typeface="Merriweather Sans"/>
              </a:rPr>
              <a:t>출처  </a:t>
            </a:r>
            <a:r>
              <a:rPr lang="en-US" altLang="ko-KR" dirty="0">
                <a:solidFill>
                  <a:schemeClr val="dk1"/>
                </a:solidFill>
                <a:latin typeface="Merriweather Sans"/>
                <a:ea typeface="강원교육모두 Bold" panose="02020603020101020101" pitchFamily="18" charset="-127"/>
                <a:cs typeface="Merriweather Sans"/>
                <a:sym typeface="Merriweather Sans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Merriweather Sans"/>
                <a:ea typeface="강원교육모두 Bold" panose="02020603020101020101" pitchFamily="18" charset="-127"/>
                <a:cs typeface="Merriweather Sans"/>
                <a:sym typeface="Merriweather Sans"/>
              </a:rPr>
              <a:t>문화체육관광부</a:t>
            </a:r>
            <a:endParaRPr lang="en-US" altLang="ko-KR" dirty="0">
              <a:solidFill>
                <a:schemeClr val="dk1"/>
              </a:solidFill>
              <a:latin typeface="Merriweather Sans"/>
              <a:ea typeface="강원교육모두 Bold" panose="02020603020101020101" pitchFamily="18" charset="-127"/>
              <a:cs typeface="Merriweather Sans"/>
              <a:sym typeface="Merriweather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dk1"/>
                </a:solidFill>
                <a:latin typeface="Merriweather Sans"/>
                <a:ea typeface="강원교육모두 Bold" panose="02020603020101020101" pitchFamily="18" charset="-127"/>
                <a:cs typeface="Merriweather Sans"/>
                <a:sym typeface="Merriweather Sans"/>
              </a:rPr>
              <a:t>2018</a:t>
            </a:r>
            <a:r>
              <a:rPr lang="ko-KR" altLang="en-US" dirty="0">
                <a:solidFill>
                  <a:schemeClr val="dk1"/>
                </a:solidFill>
                <a:latin typeface="Merriweather Sans"/>
                <a:ea typeface="강원교육모두 Bold" panose="02020603020101020101" pitchFamily="18" charset="-127"/>
                <a:cs typeface="Merriweather Sans"/>
                <a:sym typeface="Merriweather Sans"/>
              </a:rPr>
              <a:t>년 반려동물에 대한 인식 및 양육 현황 조사 보고서</a:t>
            </a:r>
            <a:endParaRPr lang="en-US" altLang="ko-KR" dirty="0">
              <a:solidFill>
                <a:schemeClr val="dk1"/>
              </a:solidFill>
              <a:latin typeface="Merriweather Sans"/>
              <a:ea typeface="강원교육모두 Bold" panose="02020603020101020101" pitchFamily="18" charset="-127"/>
              <a:cs typeface="Merriweather Sans"/>
              <a:sym typeface="Merriweather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5" name="Google Shape;6805;p46"/>
          <p:cNvSpPr txBox="1">
            <a:spLocks noGrp="1"/>
          </p:cNvSpPr>
          <p:nvPr>
            <p:ph type="title"/>
          </p:nvPr>
        </p:nvSpPr>
        <p:spPr>
          <a:xfrm>
            <a:off x="714150" y="1190799"/>
            <a:ext cx="3697800" cy="92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DM Serif Text" pitchFamily="2" charset="0"/>
              </a:rPr>
              <a:t>220,000</a:t>
            </a:r>
            <a:endParaRPr dirty="0">
              <a:latin typeface="DM Serif Text" pitchFamily="2" charset="0"/>
            </a:endParaRPr>
          </a:p>
        </p:txBody>
      </p:sp>
      <p:sp>
        <p:nvSpPr>
          <p:cNvPr id="6806" name="Google Shape;6806;p46"/>
          <p:cNvSpPr txBox="1">
            <a:spLocks noGrp="1"/>
          </p:cNvSpPr>
          <p:nvPr>
            <p:ph type="subTitle" idx="1"/>
          </p:nvPr>
        </p:nvSpPr>
        <p:spPr>
          <a:xfrm>
            <a:off x="714026" y="2119813"/>
            <a:ext cx="36978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지난 </a:t>
            </a:r>
            <a:r>
              <a:rPr lang="en" sz="17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10</a:t>
            </a:r>
            <a:r>
              <a:rPr lang="ko-KR" altLang="en-US" sz="17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년간 안락사 시킨 유기동물의 숫자</a:t>
            </a:r>
            <a:endParaRPr sz="17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6807" name="Google Shape;6807;p46"/>
          <p:cNvSpPr txBox="1">
            <a:spLocks noGrp="1"/>
          </p:cNvSpPr>
          <p:nvPr>
            <p:ph type="title" idx="2"/>
          </p:nvPr>
        </p:nvSpPr>
        <p:spPr>
          <a:xfrm>
            <a:off x="713100" y="4632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DM Serif Text" pitchFamily="2" charset="0"/>
              </a:rPr>
              <a:t>Key numbers</a:t>
            </a:r>
            <a:endParaRPr dirty="0">
              <a:latin typeface="DM Serif Text" pitchFamily="2" charset="0"/>
            </a:endParaRPr>
          </a:p>
        </p:txBody>
      </p:sp>
      <p:sp>
        <p:nvSpPr>
          <p:cNvPr id="6808" name="Google Shape;6808;p46"/>
          <p:cNvSpPr txBox="1">
            <a:spLocks noGrp="1"/>
          </p:cNvSpPr>
          <p:nvPr>
            <p:ph type="title" idx="3"/>
          </p:nvPr>
        </p:nvSpPr>
        <p:spPr>
          <a:xfrm>
            <a:off x="714275" y="2695863"/>
            <a:ext cx="3697800" cy="92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DM Serif Text" pitchFamily="2" charset="0"/>
              </a:rPr>
              <a:t>41.5%</a:t>
            </a:r>
            <a:endParaRPr dirty="0">
              <a:latin typeface="DM Serif Text" pitchFamily="2" charset="0"/>
            </a:endParaRPr>
          </a:p>
        </p:txBody>
      </p:sp>
      <p:sp>
        <p:nvSpPr>
          <p:cNvPr id="6809" name="Google Shape;6809;p46"/>
          <p:cNvSpPr txBox="1">
            <a:spLocks noGrp="1"/>
          </p:cNvSpPr>
          <p:nvPr>
            <p:ph type="subTitle" idx="4"/>
          </p:nvPr>
        </p:nvSpPr>
        <p:spPr>
          <a:xfrm>
            <a:off x="714150" y="3624886"/>
            <a:ext cx="36978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자연사</a:t>
            </a:r>
            <a:r>
              <a:rPr lang="en-US" altLang="ko-KR" sz="17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(25.8%), </a:t>
            </a:r>
            <a:r>
              <a:rPr lang="ko-KR" altLang="en-US" sz="17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안락사</a:t>
            </a:r>
            <a:r>
              <a:rPr lang="en-US" altLang="ko-KR" sz="17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(15.7%)</a:t>
            </a:r>
            <a:endParaRPr sz="17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6810" name="Google Shape;6810;p46"/>
          <p:cNvSpPr txBox="1">
            <a:spLocks noGrp="1"/>
          </p:cNvSpPr>
          <p:nvPr>
            <p:ph type="title" idx="5"/>
          </p:nvPr>
        </p:nvSpPr>
        <p:spPr>
          <a:xfrm>
            <a:off x="4734150" y="2695863"/>
            <a:ext cx="3697800" cy="92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DM Serif Text" pitchFamily="2" charset="0"/>
              </a:rPr>
              <a:t>$40,000</a:t>
            </a:r>
            <a:endParaRPr dirty="0">
              <a:latin typeface="DM Serif Text" pitchFamily="2" charset="0"/>
            </a:endParaRPr>
          </a:p>
        </p:txBody>
      </p:sp>
      <p:sp>
        <p:nvSpPr>
          <p:cNvPr id="6811" name="Google Shape;6811;p46"/>
          <p:cNvSpPr txBox="1">
            <a:spLocks noGrp="1"/>
          </p:cNvSpPr>
          <p:nvPr>
            <p:ph type="subTitle" idx="6"/>
          </p:nvPr>
        </p:nvSpPr>
        <p:spPr>
          <a:xfrm>
            <a:off x="4734025" y="3624886"/>
            <a:ext cx="36978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유기동물 보호소 </a:t>
            </a:r>
            <a:r>
              <a:rPr lang="en-US" altLang="ko-KR" sz="17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</a:t>
            </a:r>
            <a:r>
              <a:rPr lang="ko-KR" altLang="en-US" sz="17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년치 치료비용</a:t>
            </a:r>
            <a:endParaRPr sz="17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" name="Google Shape;6805;p46">
            <a:extLst>
              <a:ext uri="{FF2B5EF4-FFF2-40B4-BE49-F238E27FC236}">
                <a16:creationId xmlns:a16="http://schemas.microsoft.com/office/drawing/2014/main" id="{6C91DC97-3877-9A98-F086-7D6A0CFA5D80}"/>
              </a:ext>
            </a:extLst>
          </p:cNvPr>
          <p:cNvSpPr txBox="1">
            <a:spLocks/>
          </p:cNvSpPr>
          <p:nvPr/>
        </p:nvSpPr>
        <p:spPr>
          <a:xfrm>
            <a:off x="4646070" y="1190799"/>
            <a:ext cx="3697800" cy="9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en" dirty="0">
                <a:latin typeface="DM Serif Text" pitchFamily="2" charset="0"/>
                <a:ea typeface="강원교육모두 Bold" panose="02020603020101020101" pitchFamily="18" charset="-127"/>
              </a:rPr>
              <a:t>116,984</a:t>
            </a:r>
          </a:p>
        </p:txBody>
      </p:sp>
      <p:sp>
        <p:nvSpPr>
          <p:cNvPr id="3" name="Google Shape;6806;p46">
            <a:extLst>
              <a:ext uri="{FF2B5EF4-FFF2-40B4-BE49-F238E27FC236}">
                <a16:creationId xmlns:a16="http://schemas.microsoft.com/office/drawing/2014/main" id="{92925FD8-8D41-75A7-9FAE-DB72604BE383}"/>
              </a:ext>
            </a:extLst>
          </p:cNvPr>
          <p:cNvSpPr txBox="1">
            <a:spLocks/>
          </p:cNvSpPr>
          <p:nvPr/>
        </p:nvSpPr>
        <p:spPr>
          <a:xfrm>
            <a:off x="4645946" y="2119813"/>
            <a:ext cx="36978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Sans"/>
              <a:buNone/>
              <a:defRPr sz="14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Sans"/>
              <a:buNone/>
              <a:defRPr sz="14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Sans"/>
              <a:buNone/>
              <a:defRPr sz="14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Sans"/>
              <a:buNone/>
              <a:defRPr sz="14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Sans"/>
              <a:buNone/>
              <a:defRPr sz="14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Sans"/>
              <a:buNone/>
              <a:defRPr sz="14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Sans"/>
              <a:buNone/>
              <a:defRPr sz="14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Sans"/>
              <a:buNone/>
              <a:defRPr sz="14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Sans"/>
              <a:buNone/>
              <a:defRPr sz="14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9pPr>
          </a:lstStyle>
          <a:p>
            <a:pPr marL="0" indent="0"/>
            <a:r>
              <a:rPr lang="en-US" altLang="ko-KR" sz="17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2020</a:t>
            </a:r>
            <a:r>
              <a:rPr lang="ko-KR" altLang="en-US" sz="17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년 한 해 동안 버려진 유기동물의 숫자</a:t>
            </a:r>
            <a:endParaRPr lang="en-US" sz="17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06" grpId="0" build="p"/>
      <p:bldP spid="6809" grpId="0" build="p"/>
      <p:bldP spid="6811" grpId="0" build="p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3" name="Google Shape;8123;p52"/>
          <p:cNvSpPr txBox="1">
            <a:spLocks noGrp="1"/>
          </p:cNvSpPr>
          <p:nvPr>
            <p:ph type="title"/>
          </p:nvPr>
        </p:nvSpPr>
        <p:spPr>
          <a:xfrm>
            <a:off x="713100" y="4632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팀에서 제시한 해결방안</a:t>
            </a:r>
            <a:endParaRPr sz="4000" b="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124" name="Google Shape;8124;p52"/>
          <p:cNvSpPr txBox="1"/>
          <p:nvPr/>
        </p:nvSpPr>
        <p:spPr>
          <a:xfrm>
            <a:off x="932326" y="2016526"/>
            <a:ext cx="21054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DM Serif Text" pitchFamily="2" charset="0"/>
                <a:ea typeface="강원교육모두 Bold" panose="02020603020101020101" pitchFamily="18" charset="-127"/>
                <a:cs typeface="DM Serif Text"/>
                <a:sym typeface="DM Serif Text"/>
              </a:rPr>
              <a:t>Step 1</a:t>
            </a:r>
            <a:endParaRPr sz="2000" b="1" dirty="0">
              <a:solidFill>
                <a:schemeClr val="dk1"/>
              </a:solidFill>
              <a:latin typeface="DM Serif Text" pitchFamily="2" charset="0"/>
              <a:ea typeface="강원교육모두 Bold" panose="02020603020101020101" pitchFamily="18" charset="-127"/>
              <a:cs typeface="DM Serif Text"/>
              <a:sym typeface="DM Serif Text"/>
            </a:endParaRPr>
          </a:p>
        </p:txBody>
      </p:sp>
      <p:sp>
        <p:nvSpPr>
          <p:cNvPr id="8125" name="Google Shape;8125;p52"/>
          <p:cNvSpPr txBox="1"/>
          <p:nvPr/>
        </p:nvSpPr>
        <p:spPr>
          <a:xfrm>
            <a:off x="932325" y="1443829"/>
            <a:ext cx="210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Merriweather Sans"/>
                <a:sym typeface="Merriweather Sans"/>
              </a:rPr>
              <a:t>성숙한 반려동물 문화 정착과 후원을 통한 </a:t>
            </a:r>
            <a:r>
              <a:rPr lang="ko-KR" altLang="en-US" dirty="0" err="1">
                <a:solidFill>
                  <a:schemeClr val="dk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Merriweather Sans"/>
                <a:sym typeface="Merriweather Sans"/>
              </a:rPr>
              <a:t>반려묘</a:t>
            </a:r>
            <a:r>
              <a:rPr lang="ko-KR" altLang="en-US" dirty="0">
                <a:solidFill>
                  <a:schemeClr val="dk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Merriweather Sans"/>
                <a:sym typeface="Merriweather Sans"/>
              </a:rPr>
              <a:t> 관심 확대</a:t>
            </a:r>
            <a:endParaRPr dirty="0">
              <a:solidFill>
                <a:schemeClr val="dk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  <a:cs typeface="Merriweather Sans"/>
              <a:sym typeface="Merriweather Sans"/>
            </a:endParaRPr>
          </a:p>
        </p:txBody>
      </p:sp>
      <p:cxnSp>
        <p:nvCxnSpPr>
          <p:cNvPr id="8126" name="Google Shape;8126;p52"/>
          <p:cNvCxnSpPr/>
          <p:nvPr/>
        </p:nvCxnSpPr>
        <p:spPr>
          <a:xfrm>
            <a:off x="923250" y="2719726"/>
            <a:ext cx="7297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27" name="Google Shape;8127;p52"/>
          <p:cNvSpPr txBox="1"/>
          <p:nvPr/>
        </p:nvSpPr>
        <p:spPr>
          <a:xfrm>
            <a:off x="4381777" y="2016526"/>
            <a:ext cx="21054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DM Serif Text" pitchFamily="2" charset="0"/>
                <a:ea typeface="강원교육모두 Bold" panose="02020603020101020101" pitchFamily="18" charset="-127"/>
                <a:cs typeface="DM Serif Text"/>
                <a:sym typeface="DM Serif Text"/>
              </a:rPr>
              <a:t>Step 3</a:t>
            </a:r>
            <a:endParaRPr sz="2000" b="1" dirty="0">
              <a:solidFill>
                <a:schemeClr val="dk1"/>
              </a:solidFill>
              <a:latin typeface="DM Serif Text" pitchFamily="2" charset="0"/>
              <a:ea typeface="강원교육모두 Bold" panose="02020603020101020101" pitchFamily="18" charset="-127"/>
              <a:cs typeface="DM Serif Text"/>
              <a:sym typeface="DM Serif Text"/>
            </a:endParaRPr>
          </a:p>
        </p:txBody>
      </p:sp>
      <p:sp>
        <p:nvSpPr>
          <p:cNvPr id="8128" name="Google Shape;8128;p52"/>
          <p:cNvSpPr txBox="1"/>
          <p:nvPr/>
        </p:nvSpPr>
        <p:spPr>
          <a:xfrm>
            <a:off x="4381777" y="1443829"/>
            <a:ext cx="210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Merriweather Sans"/>
                <a:sym typeface="Merriweather Sans"/>
              </a:rPr>
              <a:t>사료와 간식 등 분양 받은 고양이들을 위한 지원</a:t>
            </a:r>
            <a:endParaRPr dirty="0">
              <a:solidFill>
                <a:schemeClr val="dk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  <a:cs typeface="Merriweather Sans"/>
              <a:sym typeface="Merriweather Sans"/>
            </a:endParaRPr>
          </a:p>
        </p:txBody>
      </p:sp>
      <p:cxnSp>
        <p:nvCxnSpPr>
          <p:cNvPr id="8129" name="Google Shape;8129;p52"/>
          <p:cNvCxnSpPr>
            <a:stCxn id="8124" idx="2"/>
            <a:endCxn id="8130" idx="0"/>
          </p:cNvCxnSpPr>
          <p:nvPr/>
        </p:nvCxnSpPr>
        <p:spPr>
          <a:xfrm>
            <a:off x="1985026" y="2415226"/>
            <a:ext cx="0" cy="633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8131" name="Google Shape;8131;p52"/>
          <p:cNvCxnSpPr>
            <a:stCxn id="8127" idx="2"/>
            <a:endCxn id="8132" idx="0"/>
          </p:cNvCxnSpPr>
          <p:nvPr/>
        </p:nvCxnSpPr>
        <p:spPr>
          <a:xfrm>
            <a:off x="5434477" y="2415226"/>
            <a:ext cx="300" cy="633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8130" name="Google Shape;8130;p52"/>
          <p:cNvSpPr/>
          <p:nvPr/>
        </p:nvSpPr>
        <p:spPr>
          <a:xfrm>
            <a:off x="1619475" y="3048436"/>
            <a:ext cx="731400" cy="7314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33" name="Google Shape;8133;p52"/>
          <p:cNvGrpSpPr/>
          <p:nvPr/>
        </p:nvGrpSpPr>
        <p:grpSpPr>
          <a:xfrm>
            <a:off x="3487387" y="1801955"/>
            <a:ext cx="446217" cy="446217"/>
            <a:chOff x="3995905" y="4061017"/>
            <a:chExt cx="426962" cy="426962"/>
          </a:xfrm>
        </p:grpSpPr>
        <p:sp>
          <p:nvSpPr>
            <p:cNvPr id="8134" name="Google Shape;8134;p52"/>
            <p:cNvSpPr/>
            <p:nvPr/>
          </p:nvSpPr>
          <p:spPr>
            <a:xfrm>
              <a:off x="3995905" y="4061017"/>
              <a:ext cx="426962" cy="426962"/>
            </a:xfrm>
            <a:custGeom>
              <a:avLst/>
              <a:gdLst/>
              <a:ahLst/>
              <a:cxnLst/>
              <a:rect l="l" t="t" r="r" b="b"/>
              <a:pathLst>
                <a:path w="11979" h="11979" extrusionOk="0">
                  <a:moveTo>
                    <a:pt x="6978" y="1191"/>
                  </a:moveTo>
                  <a:lnTo>
                    <a:pt x="6978" y="4739"/>
                  </a:lnTo>
                  <a:cubicBezTo>
                    <a:pt x="6978" y="4882"/>
                    <a:pt x="7097" y="5001"/>
                    <a:pt x="7240" y="5001"/>
                  </a:cubicBezTo>
                  <a:lnTo>
                    <a:pt x="10788" y="5001"/>
                  </a:lnTo>
                  <a:lnTo>
                    <a:pt x="10788" y="6978"/>
                  </a:lnTo>
                  <a:lnTo>
                    <a:pt x="10359" y="6978"/>
                  </a:lnTo>
                  <a:cubicBezTo>
                    <a:pt x="9955" y="6263"/>
                    <a:pt x="9192" y="5811"/>
                    <a:pt x="8311" y="5811"/>
                  </a:cubicBezTo>
                  <a:cubicBezTo>
                    <a:pt x="7716" y="5811"/>
                    <a:pt x="7144" y="6025"/>
                    <a:pt x="6692" y="6430"/>
                  </a:cubicBezTo>
                  <a:cubicBezTo>
                    <a:pt x="6620" y="6501"/>
                    <a:pt x="6620" y="6597"/>
                    <a:pt x="6692" y="6668"/>
                  </a:cubicBezTo>
                  <a:cubicBezTo>
                    <a:pt x="6720" y="6710"/>
                    <a:pt x="6771" y="6735"/>
                    <a:pt x="6824" y="6735"/>
                  </a:cubicBezTo>
                  <a:cubicBezTo>
                    <a:pt x="6862" y="6735"/>
                    <a:pt x="6900" y="6722"/>
                    <a:pt x="6930" y="6692"/>
                  </a:cubicBezTo>
                  <a:cubicBezTo>
                    <a:pt x="7311" y="6335"/>
                    <a:pt x="7811" y="6144"/>
                    <a:pt x="8311" y="6144"/>
                  </a:cubicBezTo>
                  <a:cubicBezTo>
                    <a:pt x="9431" y="6144"/>
                    <a:pt x="10359" y="7073"/>
                    <a:pt x="10359" y="8192"/>
                  </a:cubicBezTo>
                  <a:cubicBezTo>
                    <a:pt x="10359" y="9335"/>
                    <a:pt x="9431" y="10240"/>
                    <a:pt x="8311" y="10240"/>
                  </a:cubicBezTo>
                  <a:cubicBezTo>
                    <a:pt x="7192" y="10240"/>
                    <a:pt x="6263" y="9335"/>
                    <a:pt x="6263" y="8192"/>
                  </a:cubicBezTo>
                  <a:cubicBezTo>
                    <a:pt x="6263" y="7883"/>
                    <a:pt x="6335" y="7573"/>
                    <a:pt x="6478" y="7287"/>
                  </a:cubicBezTo>
                  <a:cubicBezTo>
                    <a:pt x="6525" y="7192"/>
                    <a:pt x="6501" y="7097"/>
                    <a:pt x="6406" y="7049"/>
                  </a:cubicBezTo>
                  <a:cubicBezTo>
                    <a:pt x="6380" y="7036"/>
                    <a:pt x="6353" y="7030"/>
                    <a:pt x="6327" y="7030"/>
                  </a:cubicBezTo>
                  <a:cubicBezTo>
                    <a:pt x="6261" y="7030"/>
                    <a:pt x="6202" y="7069"/>
                    <a:pt x="6168" y="7121"/>
                  </a:cubicBezTo>
                  <a:cubicBezTo>
                    <a:pt x="6001" y="7454"/>
                    <a:pt x="5906" y="7811"/>
                    <a:pt x="5906" y="8192"/>
                  </a:cubicBezTo>
                  <a:cubicBezTo>
                    <a:pt x="5906" y="9026"/>
                    <a:pt x="6335" y="9740"/>
                    <a:pt x="6978" y="10193"/>
                  </a:cubicBezTo>
                  <a:lnTo>
                    <a:pt x="6978" y="10788"/>
                  </a:lnTo>
                  <a:lnTo>
                    <a:pt x="5001" y="10788"/>
                  </a:lnTo>
                  <a:lnTo>
                    <a:pt x="5001" y="7240"/>
                  </a:lnTo>
                  <a:cubicBezTo>
                    <a:pt x="5001" y="7097"/>
                    <a:pt x="4882" y="6978"/>
                    <a:pt x="4739" y="6978"/>
                  </a:cubicBezTo>
                  <a:lnTo>
                    <a:pt x="1191" y="6978"/>
                  </a:lnTo>
                  <a:lnTo>
                    <a:pt x="1191" y="5001"/>
                  </a:lnTo>
                  <a:lnTo>
                    <a:pt x="4739" y="5001"/>
                  </a:lnTo>
                  <a:cubicBezTo>
                    <a:pt x="4882" y="5001"/>
                    <a:pt x="5001" y="4882"/>
                    <a:pt x="5001" y="4739"/>
                  </a:cubicBezTo>
                  <a:lnTo>
                    <a:pt x="5001" y="1191"/>
                  </a:lnTo>
                  <a:close/>
                  <a:moveTo>
                    <a:pt x="4382" y="0"/>
                  </a:moveTo>
                  <a:cubicBezTo>
                    <a:pt x="4120" y="0"/>
                    <a:pt x="3906" y="214"/>
                    <a:pt x="3906" y="476"/>
                  </a:cubicBezTo>
                  <a:lnTo>
                    <a:pt x="3906" y="2501"/>
                  </a:lnTo>
                  <a:cubicBezTo>
                    <a:pt x="3906" y="2596"/>
                    <a:pt x="3977" y="2667"/>
                    <a:pt x="4096" y="2667"/>
                  </a:cubicBezTo>
                  <a:cubicBezTo>
                    <a:pt x="4191" y="2667"/>
                    <a:pt x="4263" y="2596"/>
                    <a:pt x="4263" y="2501"/>
                  </a:cubicBezTo>
                  <a:lnTo>
                    <a:pt x="4263" y="476"/>
                  </a:lnTo>
                  <a:cubicBezTo>
                    <a:pt x="4263" y="405"/>
                    <a:pt x="4310" y="357"/>
                    <a:pt x="4382" y="357"/>
                  </a:cubicBezTo>
                  <a:lnTo>
                    <a:pt x="7597" y="357"/>
                  </a:lnTo>
                  <a:cubicBezTo>
                    <a:pt x="7668" y="357"/>
                    <a:pt x="7716" y="405"/>
                    <a:pt x="7716" y="476"/>
                  </a:cubicBezTo>
                  <a:lnTo>
                    <a:pt x="7716" y="3882"/>
                  </a:lnTo>
                  <a:cubicBezTo>
                    <a:pt x="7716" y="4096"/>
                    <a:pt x="7883" y="4263"/>
                    <a:pt x="8097" y="4263"/>
                  </a:cubicBezTo>
                  <a:lnTo>
                    <a:pt x="11502" y="4263"/>
                  </a:lnTo>
                  <a:cubicBezTo>
                    <a:pt x="11574" y="4263"/>
                    <a:pt x="11622" y="4311"/>
                    <a:pt x="11622" y="4382"/>
                  </a:cubicBezTo>
                  <a:lnTo>
                    <a:pt x="11622" y="7597"/>
                  </a:lnTo>
                  <a:cubicBezTo>
                    <a:pt x="11622" y="7668"/>
                    <a:pt x="11574" y="7716"/>
                    <a:pt x="11502" y="7716"/>
                  </a:cubicBezTo>
                  <a:lnTo>
                    <a:pt x="10669" y="7716"/>
                  </a:lnTo>
                  <a:cubicBezTo>
                    <a:pt x="10621" y="7573"/>
                    <a:pt x="10598" y="7454"/>
                    <a:pt x="10550" y="7311"/>
                  </a:cubicBezTo>
                  <a:lnTo>
                    <a:pt x="10836" y="7311"/>
                  </a:lnTo>
                  <a:cubicBezTo>
                    <a:pt x="11002" y="7311"/>
                    <a:pt x="11121" y="7192"/>
                    <a:pt x="11121" y="7049"/>
                  </a:cubicBezTo>
                  <a:lnTo>
                    <a:pt x="11121" y="4930"/>
                  </a:lnTo>
                  <a:cubicBezTo>
                    <a:pt x="11121" y="4787"/>
                    <a:pt x="11002" y="4668"/>
                    <a:pt x="10836" y="4668"/>
                  </a:cubicBezTo>
                  <a:lnTo>
                    <a:pt x="7311" y="4668"/>
                  </a:lnTo>
                  <a:lnTo>
                    <a:pt x="7311" y="1143"/>
                  </a:lnTo>
                  <a:cubicBezTo>
                    <a:pt x="7311" y="977"/>
                    <a:pt x="7192" y="857"/>
                    <a:pt x="7049" y="857"/>
                  </a:cubicBezTo>
                  <a:lnTo>
                    <a:pt x="4953" y="857"/>
                  </a:lnTo>
                  <a:cubicBezTo>
                    <a:pt x="4787" y="857"/>
                    <a:pt x="4668" y="977"/>
                    <a:pt x="4668" y="1143"/>
                  </a:cubicBezTo>
                  <a:lnTo>
                    <a:pt x="4668" y="4668"/>
                  </a:lnTo>
                  <a:lnTo>
                    <a:pt x="1143" y="4668"/>
                  </a:lnTo>
                  <a:cubicBezTo>
                    <a:pt x="976" y="4668"/>
                    <a:pt x="857" y="4787"/>
                    <a:pt x="857" y="4930"/>
                  </a:cubicBezTo>
                  <a:lnTo>
                    <a:pt x="857" y="7049"/>
                  </a:lnTo>
                  <a:cubicBezTo>
                    <a:pt x="857" y="7192"/>
                    <a:pt x="976" y="7311"/>
                    <a:pt x="1143" y="7311"/>
                  </a:cubicBezTo>
                  <a:lnTo>
                    <a:pt x="4668" y="7311"/>
                  </a:lnTo>
                  <a:lnTo>
                    <a:pt x="4668" y="10836"/>
                  </a:lnTo>
                  <a:cubicBezTo>
                    <a:pt x="4668" y="11002"/>
                    <a:pt x="4787" y="11121"/>
                    <a:pt x="4953" y="11121"/>
                  </a:cubicBezTo>
                  <a:lnTo>
                    <a:pt x="7049" y="11121"/>
                  </a:lnTo>
                  <a:cubicBezTo>
                    <a:pt x="7192" y="11121"/>
                    <a:pt x="7311" y="11002"/>
                    <a:pt x="7311" y="10836"/>
                  </a:cubicBezTo>
                  <a:lnTo>
                    <a:pt x="7311" y="10383"/>
                  </a:lnTo>
                  <a:cubicBezTo>
                    <a:pt x="7454" y="10431"/>
                    <a:pt x="7573" y="10478"/>
                    <a:pt x="7716" y="10526"/>
                  </a:cubicBezTo>
                  <a:lnTo>
                    <a:pt x="7716" y="11502"/>
                  </a:lnTo>
                  <a:cubicBezTo>
                    <a:pt x="7716" y="11574"/>
                    <a:pt x="7668" y="11622"/>
                    <a:pt x="7597" y="11622"/>
                  </a:cubicBezTo>
                  <a:lnTo>
                    <a:pt x="4382" y="11622"/>
                  </a:lnTo>
                  <a:cubicBezTo>
                    <a:pt x="4310" y="11622"/>
                    <a:pt x="4263" y="11574"/>
                    <a:pt x="4263" y="11502"/>
                  </a:cubicBezTo>
                  <a:lnTo>
                    <a:pt x="4263" y="8097"/>
                  </a:lnTo>
                  <a:cubicBezTo>
                    <a:pt x="4263" y="7883"/>
                    <a:pt x="4096" y="7716"/>
                    <a:pt x="3882" y="7716"/>
                  </a:cubicBezTo>
                  <a:lnTo>
                    <a:pt x="476" y="7716"/>
                  </a:lnTo>
                  <a:cubicBezTo>
                    <a:pt x="405" y="7716"/>
                    <a:pt x="357" y="7668"/>
                    <a:pt x="357" y="7597"/>
                  </a:cubicBezTo>
                  <a:lnTo>
                    <a:pt x="357" y="4382"/>
                  </a:lnTo>
                  <a:cubicBezTo>
                    <a:pt x="357" y="4311"/>
                    <a:pt x="405" y="4263"/>
                    <a:pt x="476" y="4263"/>
                  </a:cubicBezTo>
                  <a:lnTo>
                    <a:pt x="3882" y="4263"/>
                  </a:lnTo>
                  <a:cubicBezTo>
                    <a:pt x="4096" y="4263"/>
                    <a:pt x="4263" y="4096"/>
                    <a:pt x="4263" y="3882"/>
                  </a:cubicBezTo>
                  <a:lnTo>
                    <a:pt x="4263" y="3310"/>
                  </a:lnTo>
                  <a:cubicBezTo>
                    <a:pt x="4263" y="3215"/>
                    <a:pt x="4191" y="3144"/>
                    <a:pt x="4096" y="3144"/>
                  </a:cubicBezTo>
                  <a:cubicBezTo>
                    <a:pt x="3977" y="3144"/>
                    <a:pt x="3906" y="3215"/>
                    <a:pt x="3906" y="3310"/>
                  </a:cubicBezTo>
                  <a:lnTo>
                    <a:pt x="3906" y="3882"/>
                  </a:lnTo>
                  <a:cubicBezTo>
                    <a:pt x="3906" y="3906"/>
                    <a:pt x="3906" y="3906"/>
                    <a:pt x="3882" y="3906"/>
                  </a:cubicBezTo>
                  <a:lnTo>
                    <a:pt x="476" y="3906"/>
                  </a:lnTo>
                  <a:cubicBezTo>
                    <a:pt x="214" y="3906"/>
                    <a:pt x="0" y="4120"/>
                    <a:pt x="0" y="4382"/>
                  </a:cubicBezTo>
                  <a:lnTo>
                    <a:pt x="0" y="7597"/>
                  </a:lnTo>
                  <a:cubicBezTo>
                    <a:pt x="0" y="7859"/>
                    <a:pt x="214" y="8073"/>
                    <a:pt x="476" y="8073"/>
                  </a:cubicBezTo>
                  <a:lnTo>
                    <a:pt x="3882" y="8073"/>
                  </a:lnTo>
                  <a:cubicBezTo>
                    <a:pt x="3906" y="8073"/>
                    <a:pt x="3906" y="8073"/>
                    <a:pt x="3906" y="8097"/>
                  </a:cubicBezTo>
                  <a:lnTo>
                    <a:pt x="3906" y="11502"/>
                  </a:lnTo>
                  <a:cubicBezTo>
                    <a:pt x="3906" y="11764"/>
                    <a:pt x="4120" y="11979"/>
                    <a:pt x="4382" y="11979"/>
                  </a:cubicBezTo>
                  <a:lnTo>
                    <a:pt x="7597" y="11979"/>
                  </a:lnTo>
                  <a:cubicBezTo>
                    <a:pt x="7859" y="11979"/>
                    <a:pt x="8073" y="11764"/>
                    <a:pt x="8073" y="11502"/>
                  </a:cubicBezTo>
                  <a:lnTo>
                    <a:pt x="8073" y="10574"/>
                  </a:lnTo>
                  <a:cubicBezTo>
                    <a:pt x="8145" y="10598"/>
                    <a:pt x="8240" y="10598"/>
                    <a:pt x="8311" y="10598"/>
                  </a:cubicBezTo>
                  <a:cubicBezTo>
                    <a:pt x="9621" y="10598"/>
                    <a:pt x="10717" y="9526"/>
                    <a:pt x="10717" y="8192"/>
                  </a:cubicBezTo>
                  <a:cubicBezTo>
                    <a:pt x="10717" y="8145"/>
                    <a:pt x="10717" y="8121"/>
                    <a:pt x="10693" y="8073"/>
                  </a:cubicBezTo>
                  <a:lnTo>
                    <a:pt x="11502" y="8073"/>
                  </a:lnTo>
                  <a:cubicBezTo>
                    <a:pt x="11764" y="8073"/>
                    <a:pt x="11979" y="7859"/>
                    <a:pt x="11979" y="7597"/>
                  </a:cubicBezTo>
                  <a:lnTo>
                    <a:pt x="11979" y="4382"/>
                  </a:lnTo>
                  <a:cubicBezTo>
                    <a:pt x="11979" y="4120"/>
                    <a:pt x="11764" y="3906"/>
                    <a:pt x="11502" y="3906"/>
                  </a:cubicBezTo>
                  <a:lnTo>
                    <a:pt x="8097" y="3906"/>
                  </a:lnTo>
                  <a:cubicBezTo>
                    <a:pt x="8073" y="3906"/>
                    <a:pt x="8073" y="3906"/>
                    <a:pt x="8073" y="3882"/>
                  </a:cubicBezTo>
                  <a:lnTo>
                    <a:pt x="8073" y="476"/>
                  </a:lnTo>
                  <a:cubicBezTo>
                    <a:pt x="8073" y="214"/>
                    <a:pt x="7859" y="0"/>
                    <a:pt x="7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52"/>
            <p:cNvSpPr/>
            <p:nvPr/>
          </p:nvSpPr>
          <p:spPr>
            <a:xfrm>
              <a:off x="4241197" y="4307343"/>
              <a:ext cx="101046" cy="91530"/>
            </a:xfrm>
            <a:custGeom>
              <a:avLst/>
              <a:gdLst/>
              <a:ahLst/>
              <a:cxnLst/>
              <a:rect l="l" t="t" r="r" b="b"/>
              <a:pathLst>
                <a:path w="2835" h="2568" extrusionOk="0">
                  <a:moveTo>
                    <a:pt x="524" y="376"/>
                  </a:moveTo>
                  <a:lnTo>
                    <a:pt x="620" y="472"/>
                  </a:lnTo>
                  <a:cubicBezTo>
                    <a:pt x="691" y="567"/>
                    <a:pt x="786" y="662"/>
                    <a:pt x="858" y="757"/>
                  </a:cubicBezTo>
                  <a:cubicBezTo>
                    <a:pt x="893" y="792"/>
                    <a:pt x="940" y="814"/>
                    <a:pt x="991" y="814"/>
                  </a:cubicBezTo>
                  <a:cubicBezTo>
                    <a:pt x="1010" y="814"/>
                    <a:pt x="1029" y="811"/>
                    <a:pt x="1048" y="805"/>
                  </a:cubicBezTo>
                  <a:cubicBezTo>
                    <a:pt x="1167" y="757"/>
                    <a:pt x="1298" y="734"/>
                    <a:pt x="1429" y="734"/>
                  </a:cubicBezTo>
                  <a:cubicBezTo>
                    <a:pt x="1560" y="734"/>
                    <a:pt x="1691" y="757"/>
                    <a:pt x="1810" y="805"/>
                  </a:cubicBezTo>
                  <a:cubicBezTo>
                    <a:pt x="1829" y="811"/>
                    <a:pt x="1849" y="814"/>
                    <a:pt x="1867" y="814"/>
                  </a:cubicBezTo>
                  <a:cubicBezTo>
                    <a:pt x="1918" y="814"/>
                    <a:pt x="1966" y="792"/>
                    <a:pt x="2001" y="757"/>
                  </a:cubicBezTo>
                  <a:cubicBezTo>
                    <a:pt x="2072" y="662"/>
                    <a:pt x="2168" y="567"/>
                    <a:pt x="2239" y="472"/>
                  </a:cubicBezTo>
                  <a:lnTo>
                    <a:pt x="2334" y="376"/>
                  </a:lnTo>
                  <a:lnTo>
                    <a:pt x="2334" y="376"/>
                  </a:lnTo>
                  <a:cubicBezTo>
                    <a:pt x="2334" y="614"/>
                    <a:pt x="2334" y="853"/>
                    <a:pt x="2310" y="1091"/>
                  </a:cubicBezTo>
                  <a:cubicBezTo>
                    <a:pt x="2310" y="1115"/>
                    <a:pt x="2310" y="1162"/>
                    <a:pt x="2334" y="1186"/>
                  </a:cubicBezTo>
                  <a:cubicBezTo>
                    <a:pt x="2477" y="1424"/>
                    <a:pt x="2477" y="1710"/>
                    <a:pt x="2358" y="1900"/>
                  </a:cubicBezTo>
                  <a:cubicBezTo>
                    <a:pt x="2239" y="2043"/>
                    <a:pt x="2048" y="2139"/>
                    <a:pt x="1763" y="2186"/>
                  </a:cubicBezTo>
                  <a:cubicBezTo>
                    <a:pt x="1656" y="2210"/>
                    <a:pt x="1548" y="2222"/>
                    <a:pt x="1438" y="2222"/>
                  </a:cubicBezTo>
                  <a:cubicBezTo>
                    <a:pt x="1328" y="2222"/>
                    <a:pt x="1215" y="2210"/>
                    <a:pt x="1096" y="2186"/>
                  </a:cubicBezTo>
                  <a:cubicBezTo>
                    <a:pt x="810" y="2162"/>
                    <a:pt x="620" y="2067"/>
                    <a:pt x="524" y="1924"/>
                  </a:cubicBezTo>
                  <a:cubicBezTo>
                    <a:pt x="381" y="1734"/>
                    <a:pt x="381" y="1424"/>
                    <a:pt x="524" y="1186"/>
                  </a:cubicBezTo>
                  <a:cubicBezTo>
                    <a:pt x="548" y="1162"/>
                    <a:pt x="548" y="1115"/>
                    <a:pt x="548" y="1091"/>
                  </a:cubicBezTo>
                  <a:cubicBezTo>
                    <a:pt x="548" y="853"/>
                    <a:pt x="524" y="614"/>
                    <a:pt x="524" y="376"/>
                  </a:cubicBezTo>
                  <a:close/>
                  <a:moveTo>
                    <a:pt x="519" y="0"/>
                  </a:moveTo>
                  <a:cubicBezTo>
                    <a:pt x="482" y="0"/>
                    <a:pt x="444" y="6"/>
                    <a:pt x="405" y="19"/>
                  </a:cubicBezTo>
                  <a:cubicBezTo>
                    <a:pt x="262" y="91"/>
                    <a:pt x="191" y="210"/>
                    <a:pt x="191" y="353"/>
                  </a:cubicBezTo>
                  <a:cubicBezTo>
                    <a:pt x="191" y="591"/>
                    <a:pt x="191" y="829"/>
                    <a:pt x="191" y="1067"/>
                  </a:cubicBezTo>
                  <a:cubicBezTo>
                    <a:pt x="0" y="1400"/>
                    <a:pt x="24" y="1853"/>
                    <a:pt x="239" y="2139"/>
                  </a:cubicBezTo>
                  <a:cubicBezTo>
                    <a:pt x="405" y="2353"/>
                    <a:pt x="667" y="2496"/>
                    <a:pt x="1048" y="2543"/>
                  </a:cubicBezTo>
                  <a:cubicBezTo>
                    <a:pt x="1167" y="2567"/>
                    <a:pt x="1286" y="2567"/>
                    <a:pt x="1405" y="2567"/>
                  </a:cubicBezTo>
                  <a:cubicBezTo>
                    <a:pt x="1548" y="2567"/>
                    <a:pt x="1691" y="2567"/>
                    <a:pt x="1834" y="2543"/>
                  </a:cubicBezTo>
                  <a:cubicBezTo>
                    <a:pt x="2215" y="2472"/>
                    <a:pt x="2477" y="2329"/>
                    <a:pt x="2644" y="2091"/>
                  </a:cubicBezTo>
                  <a:cubicBezTo>
                    <a:pt x="2834" y="1805"/>
                    <a:pt x="2834" y="1400"/>
                    <a:pt x="2668" y="1067"/>
                  </a:cubicBezTo>
                  <a:cubicBezTo>
                    <a:pt x="2668" y="829"/>
                    <a:pt x="2691" y="591"/>
                    <a:pt x="2668" y="353"/>
                  </a:cubicBezTo>
                  <a:cubicBezTo>
                    <a:pt x="2668" y="210"/>
                    <a:pt x="2596" y="91"/>
                    <a:pt x="2453" y="19"/>
                  </a:cubicBezTo>
                  <a:cubicBezTo>
                    <a:pt x="2421" y="6"/>
                    <a:pt x="2386" y="0"/>
                    <a:pt x="2350" y="0"/>
                  </a:cubicBezTo>
                  <a:cubicBezTo>
                    <a:pt x="2250" y="0"/>
                    <a:pt x="2142" y="45"/>
                    <a:pt x="2072" y="114"/>
                  </a:cubicBezTo>
                  <a:lnTo>
                    <a:pt x="1977" y="233"/>
                  </a:lnTo>
                  <a:cubicBezTo>
                    <a:pt x="1929" y="305"/>
                    <a:pt x="1858" y="376"/>
                    <a:pt x="1810" y="424"/>
                  </a:cubicBezTo>
                  <a:cubicBezTo>
                    <a:pt x="1667" y="400"/>
                    <a:pt x="1548" y="376"/>
                    <a:pt x="1405" y="376"/>
                  </a:cubicBezTo>
                  <a:cubicBezTo>
                    <a:pt x="1310" y="376"/>
                    <a:pt x="1167" y="400"/>
                    <a:pt x="1048" y="424"/>
                  </a:cubicBezTo>
                  <a:cubicBezTo>
                    <a:pt x="1001" y="376"/>
                    <a:pt x="929" y="305"/>
                    <a:pt x="882" y="233"/>
                  </a:cubicBezTo>
                  <a:lnTo>
                    <a:pt x="786" y="114"/>
                  </a:lnTo>
                  <a:cubicBezTo>
                    <a:pt x="717" y="45"/>
                    <a:pt x="621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32" name="Google Shape;8132;p52"/>
          <p:cNvSpPr/>
          <p:nvPr/>
        </p:nvSpPr>
        <p:spPr>
          <a:xfrm>
            <a:off x="5069227" y="3048436"/>
            <a:ext cx="731400" cy="7314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36" name="Google Shape;8136;p52"/>
          <p:cNvGrpSpPr/>
          <p:nvPr/>
        </p:nvGrpSpPr>
        <p:grpSpPr>
          <a:xfrm>
            <a:off x="6891403" y="1801966"/>
            <a:ext cx="534728" cy="446197"/>
            <a:chOff x="6116206" y="2059513"/>
            <a:chExt cx="451590" cy="376919"/>
          </a:xfrm>
        </p:grpSpPr>
        <p:sp>
          <p:nvSpPr>
            <p:cNvPr id="8137" name="Google Shape;8137;p52"/>
            <p:cNvSpPr/>
            <p:nvPr/>
          </p:nvSpPr>
          <p:spPr>
            <a:xfrm>
              <a:off x="6116206" y="2059513"/>
              <a:ext cx="451590" cy="376919"/>
            </a:xfrm>
            <a:custGeom>
              <a:avLst/>
              <a:gdLst/>
              <a:ahLst/>
              <a:cxnLst/>
              <a:rect l="l" t="t" r="r" b="b"/>
              <a:pathLst>
                <a:path w="12670" h="10575" extrusionOk="0">
                  <a:moveTo>
                    <a:pt x="3549" y="1"/>
                  </a:moveTo>
                  <a:cubicBezTo>
                    <a:pt x="2287" y="1"/>
                    <a:pt x="1096" y="858"/>
                    <a:pt x="644" y="2120"/>
                  </a:cubicBezTo>
                  <a:cubicBezTo>
                    <a:pt x="1" y="3764"/>
                    <a:pt x="429" y="5431"/>
                    <a:pt x="1858" y="6955"/>
                  </a:cubicBezTo>
                  <a:cubicBezTo>
                    <a:pt x="3001" y="8169"/>
                    <a:pt x="4383" y="9336"/>
                    <a:pt x="6073" y="10479"/>
                  </a:cubicBezTo>
                  <a:cubicBezTo>
                    <a:pt x="6145" y="10527"/>
                    <a:pt x="6240" y="10574"/>
                    <a:pt x="6335" y="10574"/>
                  </a:cubicBezTo>
                  <a:cubicBezTo>
                    <a:pt x="6431" y="10574"/>
                    <a:pt x="6526" y="10527"/>
                    <a:pt x="6597" y="10479"/>
                  </a:cubicBezTo>
                  <a:cubicBezTo>
                    <a:pt x="8288" y="9336"/>
                    <a:pt x="9669" y="8169"/>
                    <a:pt x="10812" y="6955"/>
                  </a:cubicBezTo>
                  <a:cubicBezTo>
                    <a:pt x="12241" y="5431"/>
                    <a:pt x="12670" y="3764"/>
                    <a:pt x="12027" y="2120"/>
                  </a:cubicBezTo>
                  <a:cubicBezTo>
                    <a:pt x="11884" y="1692"/>
                    <a:pt x="11646" y="1334"/>
                    <a:pt x="11360" y="1001"/>
                  </a:cubicBezTo>
                  <a:cubicBezTo>
                    <a:pt x="11324" y="965"/>
                    <a:pt x="11277" y="948"/>
                    <a:pt x="11229" y="948"/>
                  </a:cubicBezTo>
                  <a:cubicBezTo>
                    <a:pt x="11182" y="948"/>
                    <a:pt x="11134" y="965"/>
                    <a:pt x="11098" y="1001"/>
                  </a:cubicBezTo>
                  <a:cubicBezTo>
                    <a:pt x="11027" y="1073"/>
                    <a:pt x="11027" y="1192"/>
                    <a:pt x="11098" y="1263"/>
                  </a:cubicBezTo>
                  <a:cubicBezTo>
                    <a:pt x="11360" y="1525"/>
                    <a:pt x="11574" y="1858"/>
                    <a:pt x="11717" y="2239"/>
                  </a:cubicBezTo>
                  <a:cubicBezTo>
                    <a:pt x="12003" y="3049"/>
                    <a:pt x="12051" y="3835"/>
                    <a:pt x="11813" y="4645"/>
                  </a:cubicBezTo>
                  <a:cubicBezTo>
                    <a:pt x="11598" y="5359"/>
                    <a:pt x="11193" y="6050"/>
                    <a:pt x="10574" y="6717"/>
                  </a:cubicBezTo>
                  <a:cubicBezTo>
                    <a:pt x="9431" y="7907"/>
                    <a:pt x="8074" y="9050"/>
                    <a:pt x="6407" y="10193"/>
                  </a:cubicBezTo>
                  <a:cubicBezTo>
                    <a:pt x="6383" y="10205"/>
                    <a:pt x="6359" y="10211"/>
                    <a:pt x="6335" y="10211"/>
                  </a:cubicBezTo>
                  <a:cubicBezTo>
                    <a:pt x="6311" y="10211"/>
                    <a:pt x="6288" y="10205"/>
                    <a:pt x="6264" y="10193"/>
                  </a:cubicBezTo>
                  <a:cubicBezTo>
                    <a:pt x="4597" y="9050"/>
                    <a:pt x="3239" y="7907"/>
                    <a:pt x="2096" y="6717"/>
                  </a:cubicBezTo>
                  <a:cubicBezTo>
                    <a:pt x="1477" y="6050"/>
                    <a:pt x="1072" y="5359"/>
                    <a:pt x="858" y="4645"/>
                  </a:cubicBezTo>
                  <a:cubicBezTo>
                    <a:pt x="620" y="3835"/>
                    <a:pt x="667" y="3025"/>
                    <a:pt x="953" y="2239"/>
                  </a:cubicBezTo>
                  <a:cubicBezTo>
                    <a:pt x="1382" y="1120"/>
                    <a:pt x="2430" y="358"/>
                    <a:pt x="3549" y="358"/>
                  </a:cubicBezTo>
                  <a:cubicBezTo>
                    <a:pt x="4692" y="358"/>
                    <a:pt x="5740" y="1096"/>
                    <a:pt x="6169" y="2192"/>
                  </a:cubicBezTo>
                  <a:cubicBezTo>
                    <a:pt x="6192" y="2239"/>
                    <a:pt x="6264" y="2287"/>
                    <a:pt x="6335" y="2287"/>
                  </a:cubicBezTo>
                  <a:cubicBezTo>
                    <a:pt x="6407" y="2287"/>
                    <a:pt x="6478" y="2239"/>
                    <a:pt x="6502" y="2192"/>
                  </a:cubicBezTo>
                  <a:cubicBezTo>
                    <a:pt x="6931" y="1096"/>
                    <a:pt x="7978" y="358"/>
                    <a:pt x="9122" y="358"/>
                  </a:cubicBezTo>
                  <a:cubicBezTo>
                    <a:pt x="9598" y="358"/>
                    <a:pt x="10098" y="501"/>
                    <a:pt x="10527" y="763"/>
                  </a:cubicBezTo>
                  <a:cubicBezTo>
                    <a:pt x="10552" y="780"/>
                    <a:pt x="10583" y="788"/>
                    <a:pt x="10615" y="788"/>
                  </a:cubicBezTo>
                  <a:cubicBezTo>
                    <a:pt x="10673" y="788"/>
                    <a:pt x="10734" y="761"/>
                    <a:pt x="10765" y="715"/>
                  </a:cubicBezTo>
                  <a:cubicBezTo>
                    <a:pt x="10812" y="620"/>
                    <a:pt x="10789" y="525"/>
                    <a:pt x="10693" y="477"/>
                  </a:cubicBezTo>
                  <a:cubicBezTo>
                    <a:pt x="10217" y="168"/>
                    <a:pt x="9669" y="1"/>
                    <a:pt x="9122" y="1"/>
                  </a:cubicBezTo>
                  <a:cubicBezTo>
                    <a:pt x="7978" y="1"/>
                    <a:pt x="6883" y="668"/>
                    <a:pt x="6335" y="1716"/>
                  </a:cubicBezTo>
                  <a:cubicBezTo>
                    <a:pt x="5788" y="668"/>
                    <a:pt x="4692" y="1"/>
                    <a:pt x="3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52"/>
            <p:cNvSpPr/>
            <p:nvPr/>
          </p:nvSpPr>
          <p:spPr>
            <a:xfrm>
              <a:off x="6293599" y="2261962"/>
              <a:ext cx="97660" cy="49686"/>
            </a:xfrm>
            <a:custGeom>
              <a:avLst/>
              <a:gdLst/>
              <a:ahLst/>
              <a:cxnLst/>
              <a:rect l="l" t="t" r="r" b="b"/>
              <a:pathLst>
                <a:path w="2740" h="1394" extrusionOk="0">
                  <a:moveTo>
                    <a:pt x="1349" y="352"/>
                  </a:moveTo>
                  <a:cubicBezTo>
                    <a:pt x="1406" y="352"/>
                    <a:pt x="1465" y="358"/>
                    <a:pt x="1525" y="370"/>
                  </a:cubicBezTo>
                  <a:cubicBezTo>
                    <a:pt x="1596" y="394"/>
                    <a:pt x="1620" y="394"/>
                    <a:pt x="1620" y="417"/>
                  </a:cubicBezTo>
                  <a:cubicBezTo>
                    <a:pt x="1620" y="417"/>
                    <a:pt x="1573" y="513"/>
                    <a:pt x="1382" y="584"/>
                  </a:cubicBezTo>
                  <a:lnTo>
                    <a:pt x="1334" y="584"/>
                  </a:lnTo>
                  <a:cubicBezTo>
                    <a:pt x="1144" y="513"/>
                    <a:pt x="1096" y="417"/>
                    <a:pt x="1096" y="417"/>
                  </a:cubicBezTo>
                  <a:cubicBezTo>
                    <a:pt x="1096" y="394"/>
                    <a:pt x="1120" y="394"/>
                    <a:pt x="1192" y="370"/>
                  </a:cubicBezTo>
                  <a:cubicBezTo>
                    <a:pt x="1239" y="358"/>
                    <a:pt x="1293" y="352"/>
                    <a:pt x="1349" y="352"/>
                  </a:cubicBezTo>
                  <a:close/>
                  <a:moveTo>
                    <a:pt x="1358" y="1"/>
                  </a:moveTo>
                  <a:cubicBezTo>
                    <a:pt x="1269" y="1"/>
                    <a:pt x="1180" y="13"/>
                    <a:pt x="1096" y="36"/>
                  </a:cubicBezTo>
                  <a:cubicBezTo>
                    <a:pt x="953" y="60"/>
                    <a:pt x="834" y="155"/>
                    <a:pt x="787" y="251"/>
                  </a:cubicBezTo>
                  <a:cubicBezTo>
                    <a:pt x="739" y="298"/>
                    <a:pt x="715" y="394"/>
                    <a:pt x="763" y="513"/>
                  </a:cubicBezTo>
                  <a:cubicBezTo>
                    <a:pt x="763" y="560"/>
                    <a:pt x="858" y="751"/>
                    <a:pt x="1192" y="894"/>
                  </a:cubicBezTo>
                  <a:lnTo>
                    <a:pt x="1192" y="917"/>
                  </a:lnTo>
                  <a:cubicBezTo>
                    <a:pt x="1192" y="917"/>
                    <a:pt x="1192" y="941"/>
                    <a:pt x="1192" y="941"/>
                  </a:cubicBezTo>
                  <a:cubicBezTo>
                    <a:pt x="1144" y="941"/>
                    <a:pt x="1096" y="941"/>
                    <a:pt x="1049" y="917"/>
                  </a:cubicBezTo>
                  <a:cubicBezTo>
                    <a:pt x="930" y="917"/>
                    <a:pt x="811" y="894"/>
                    <a:pt x="691" y="894"/>
                  </a:cubicBezTo>
                  <a:cubicBezTo>
                    <a:pt x="572" y="917"/>
                    <a:pt x="430" y="941"/>
                    <a:pt x="310" y="989"/>
                  </a:cubicBezTo>
                  <a:cubicBezTo>
                    <a:pt x="239" y="1013"/>
                    <a:pt x="120" y="1037"/>
                    <a:pt x="48" y="1108"/>
                  </a:cubicBezTo>
                  <a:cubicBezTo>
                    <a:pt x="1" y="1156"/>
                    <a:pt x="1" y="1203"/>
                    <a:pt x="1" y="1275"/>
                  </a:cubicBezTo>
                  <a:cubicBezTo>
                    <a:pt x="25" y="1346"/>
                    <a:pt x="96" y="1394"/>
                    <a:pt x="191" y="1394"/>
                  </a:cubicBezTo>
                  <a:lnTo>
                    <a:pt x="239" y="1394"/>
                  </a:lnTo>
                  <a:cubicBezTo>
                    <a:pt x="382" y="1346"/>
                    <a:pt x="525" y="1251"/>
                    <a:pt x="691" y="1251"/>
                  </a:cubicBezTo>
                  <a:cubicBezTo>
                    <a:pt x="811" y="1251"/>
                    <a:pt x="906" y="1275"/>
                    <a:pt x="1025" y="1275"/>
                  </a:cubicBezTo>
                  <a:cubicBezTo>
                    <a:pt x="1132" y="1287"/>
                    <a:pt x="1245" y="1293"/>
                    <a:pt x="1358" y="1293"/>
                  </a:cubicBezTo>
                  <a:cubicBezTo>
                    <a:pt x="1471" y="1293"/>
                    <a:pt x="1585" y="1287"/>
                    <a:pt x="1692" y="1275"/>
                  </a:cubicBezTo>
                  <a:cubicBezTo>
                    <a:pt x="1811" y="1275"/>
                    <a:pt x="1906" y="1251"/>
                    <a:pt x="2025" y="1251"/>
                  </a:cubicBezTo>
                  <a:cubicBezTo>
                    <a:pt x="2120" y="1251"/>
                    <a:pt x="2216" y="1298"/>
                    <a:pt x="2311" y="1322"/>
                  </a:cubicBezTo>
                  <a:cubicBezTo>
                    <a:pt x="2359" y="1346"/>
                    <a:pt x="2430" y="1370"/>
                    <a:pt x="2478" y="1394"/>
                  </a:cubicBezTo>
                  <a:lnTo>
                    <a:pt x="2525" y="1394"/>
                  </a:lnTo>
                  <a:cubicBezTo>
                    <a:pt x="2620" y="1394"/>
                    <a:pt x="2692" y="1346"/>
                    <a:pt x="2692" y="1275"/>
                  </a:cubicBezTo>
                  <a:cubicBezTo>
                    <a:pt x="2740" y="1179"/>
                    <a:pt x="2668" y="1084"/>
                    <a:pt x="2573" y="1060"/>
                  </a:cubicBezTo>
                  <a:cubicBezTo>
                    <a:pt x="2382" y="989"/>
                    <a:pt x="2239" y="917"/>
                    <a:pt x="2025" y="894"/>
                  </a:cubicBezTo>
                  <a:cubicBezTo>
                    <a:pt x="1906" y="894"/>
                    <a:pt x="1763" y="917"/>
                    <a:pt x="1644" y="917"/>
                  </a:cubicBezTo>
                  <a:cubicBezTo>
                    <a:pt x="1620" y="941"/>
                    <a:pt x="1573" y="941"/>
                    <a:pt x="1525" y="941"/>
                  </a:cubicBezTo>
                  <a:cubicBezTo>
                    <a:pt x="1525" y="941"/>
                    <a:pt x="1525" y="917"/>
                    <a:pt x="1525" y="917"/>
                  </a:cubicBezTo>
                  <a:lnTo>
                    <a:pt x="1525" y="894"/>
                  </a:lnTo>
                  <a:cubicBezTo>
                    <a:pt x="1858" y="751"/>
                    <a:pt x="1954" y="560"/>
                    <a:pt x="1954" y="513"/>
                  </a:cubicBezTo>
                  <a:cubicBezTo>
                    <a:pt x="2001" y="394"/>
                    <a:pt x="1977" y="298"/>
                    <a:pt x="1930" y="251"/>
                  </a:cubicBezTo>
                  <a:cubicBezTo>
                    <a:pt x="1882" y="155"/>
                    <a:pt x="1787" y="60"/>
                    <a:pt x="1620" y="36"/>
                  </a:cubicBezTo>
                  <a:cubicBezTo>
                    <a:pt x="1537" y="13"/>
                    <a:pt x="1448" y="1"/>
                    <a:pt x="1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52"/>
            <p:cNvSpPr/>
            <p:nvPr/>
          </p:nvSpPr>
          <p:spPr>
            <a:xfrm>
              <a:off x="6278344" y="2230311"/>
              <a:ext cx="50113" cy="24486"/>
            </a:xfrm>
            <a:custGeom>
              <a:avLst/>
              <a:gdLst/>
              <a:ahLst/>
              <a:cxnLst/>
              <a:rect l="l" t="t" r="r" b="b"/>
              <a:pathLst>
                <a:path w="1406" h="687" extrusionOk="0">
                  <a:moveTo>
                    <a:pt x="760" y="1"/>
                  </a:moveTo>
                  <a:cubicBezTo>
                    <a:pt x="674" y="1"/>
                    <a:pt x="580" y="21"/>
                    <a:pt x="476" y="67"/>
                  </a:cubicBezTo>
                  <a:cubicBezTo>
                    <a:pt x="453" y="91"/>
                    <a:pt x="429" y="91"/>
                    <a:pt x="405" y="115"/>
                  </a:cubicBezTo>
                  <a:cubicBezTo>
                    <a:pt x="381" y="115"/>
                    <a:pt x="357" y="138"/>
                    <a:pt x="334" y="138"/>
                  </a:cubicBezTo>
                  <a:cubicBezTo>
                    <a:pt x="310" y="91"/>
                    <a:pt x="238" y="43"/>
                    <a:pt x="167" y="43"/>
                  </a:cubicBezTo>
                  <a:cubicBezTo>
                    <a:pt x="72" y="43"/>
                    <a:pt x="0" y="115"/>
                    <a:pt x="0" y="234"/>
                  </a:cubicBezTo>
                  <a:cubicBezTo>
                    <a:pt x="0" y="305"/>
                    <a:pt x="24" y="377"/>
                    <a:pt x="95" y="424"/>
                  </a:cubicBezTo>
                  <a:cubicBezTo>
                    <a:pt x="149" y="478"/>
                    <a:pt x="216" y="505"/>
                    <a:pt x="286" y="505"/>
                  </a:cubicBezTo>
                  <a:cubicBezTo>
                    <a:pt x="310" y="505"/>
                    <a:pt x="334" y="502"/>
                    <a:pt x="357" y="496"/>
                  </a:cubicBezTo>
                  <a:cubicBezTo>
                    <a:pt x="453" y="496"/>
                    <a:pt x="500" y="448"/>
                    <a:pt x="572" y="424"/>
                  </a:cubicBezTo>
                  <a:cubicBezTo>
                    <a:pt x="572" y="424"/>
                    <a:pt x="596" y="400"/>
                    <a:pt x="619" y="400"/>
                  </a:cubicBezTo>
                  <a:cubicBezTo>
                    <a:pt x="668" y="376"/>
                    <a:pt x="717" y="360"/>
                    <a:pt x="766" y="360"/>
                  </a:cubicBezTo>
                  <a:cubicBezTo>
                    <a:pt x="860" y="360"/>
                    <a:pt x="954" y="419"/>
                    <a:pt x="1048" y="591"/>
                  </a:cubicBezTo>
                  <a:cubicBezTo>
                    <a:pt x="1072" y="662"/>
                    <a:pt x="1143" y="686"/>
                    <a:pt x="1191" y="686"/>
                  </a:cubicBezTo>
                  <a:cubicBezTo>
                    <a:pt x="1239" y="686"/>
                    <a:pt x="1262" y="686"/>
                    <a:pt x="1286" y="662"/>
                  </a:cubicBezTo>
                  <a:cubicBezTo>
                    <a:pt x="1358" y="615"/>
                    <a:pt x="1405" y="519"/>
                    <a:pt x="1358" y="424"/>
                  </a:cubicBezTo>
                  <a:cubicBezTo>
                    <a:pt x="1264" y="256"/>
                    <a:pt x="1069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52"/>
            <p:cNvSpPr/>
            <p:nvPr/>
          </p:nvSpPr>
          <p:spPr>
            <a:xfrm>
              <a:off x="6355581" y="2230311"/>
              <a:ext cx="50113" cy="24486"/>
            </a:xfrm>
            <a:custGeom>
              <a:avLst/>
              <a:gdLst/>
              <a:ahLst/>
              <a:cxnLst/>
              <a:rect l="l" t="t" r="r" b="b"/>
              <a:pathLst>
                <a:path w="1406" h="687" extrusionOk="0">
                  <a:moveTo>
                    <a:pt x="646" y="1"/>
                  </a:moveTo>
                  <a:cubicBezTo>
                    <a:pt x="337" y="1"/>
                    <a:pt x="141" y="256"/>
                    <a:pt x="48" y="424"/>
                  </a:cubicBezTo>
                  <a:cubicBezTo>
                    <a:pt x="0" y="519"/>
                    <a:pt x="48" y="615"/>
                    <a:pt x="119" y="662"/>
                  </a:cubicBezTo>
                  <a:cubicBezTo>
                    <a:pt x="143" y="686"/>
                    <a:pt x="167" y="686"/>
                    <a:pt x="215" y="686"/>
                  </a:cubicBezTo>
                  <a:cubicBezTo>
                    <a:pt x="262" y="686"/>
                    <a:pt x="334" y="662"/>
                    <a:pt x="358" y="591"/>
                  </a:cubicBezTo>
                  <a:cubicBezTo>
                    <a:pt x="451" y="419"/>
                    <a:pt x="545" y="360"/>
                    <a:pt x="639" y="360"/>
                  </a:cubicBezTo>
                  <a:cubicBezTo>
                    <a:pt x="688" y="360"/>
                    <a:pt x="737" y="376"/>
                    <a:pt x="786" y="400"/>
                  </a:cubicBezTo>
                  <a:cubicBezTo>
                    <a:pt x="810" y="400"/>
                    <a:pt x="834" y="424"/>
                    <a:pt x="834" y="424"/>
                  </a:cubicBezTo>
                  <a:cubicBezTo>
                    <a:pt x="905" y="448"/>
                    <a:pt x="953" y="496"/>
                    <a:pt x="1048" y="496"/>
                  </a:cubicBezTo>
                  <a:cubicBezTo>
                    <a:pt x="1072" y="502"/>
                    <a:pt x="1096" y="505"/>
                    <a:pt x="1119" y="505"/>
                  </a:cubicBezTo>
                  <a:cubicBezTo>
                    <a:pt x="1190" y="505"/>
                    <a:pt x="1257" y="478"/>
                    <a:pt x="1310" y="424"/>
                  </a:cubicBezTo>
                  <a:cubicBezTo>
                    <a:pt x="1382" y="377"/>
                    <a:pt x="1405" y="305"/>
                    <a:pt x="1405" y="234"/>
                  </a:cubicBezTo>
                  <a:cubicBezTo>
                    <a:pt x="1405" y="115"/>
                    <a:pt x="1334" y="43"/>
                    <a:pt x="1239" y="43"/>
                  </a:cubicBezTo>
                  <a:cubicBezTo>
                    <a:pt x="1167" y="43"/>
                    <a:pt x="1096" y="91"/>
                    <a:pt x="1072" y="138"/>
                  </a:cubicBezTo>
                  <a:cubicBezTo>
                    <a:pt x="1048" y="138"/>
                    <a:pt x="1024" y="115"/>
                    <a:pt x="1001" y="115"/>
                  </a:cubicBezTo>
                  <a:cubicBezTo>
                    <a:pt x="977" y="91"/>
                    <a:pt x="953" y="91"/>
                    <a:pt x="929" y="67"/>
                  </a:cubicBezTo>
                  <a:cubicBezTo>
                    <a:pt x="826" y="21"/>
                    <a:pt x="731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52"/>
            <p:cNvSpPr/>
            <p:nvPr/>
          </p:nvSpPr>
          <p:spPr>
            <a:xfrm>
              <a:off x="6220603" y="2137926"/>
              <a:ext cx="242797" cy="208722"/>
            </a:xfrm>
            <a:custGeom>
              <a:avLst/>
              <a:gdLst/>
              <a:ahLst/>
              <a:cxnLst/>
              <a:rect l="l" t="t" r="r" b="b"/>
              <a:pathLst>
                <a:path w="6812" h="5856" extrusionOk="0">
                  <a:moveTo>
                    <a:pt x="3406" y="1111"/>
                  </a:moveTo>
                  <a:cubicBezTo>
                    <a:pt x="3573" y="1111"/>
                    <a:pt x="3716" y="1111"/>
                    <a:pt x="3883" y="1159"/>
                  </a:cubicBezTo>
                  <a:cubicBezTo>
                    <a:pt x="3859" y="1302"/>
                    <a:pt x="3835" y="1421"/>
                    <a:pt x="3787" y="1540"/>
                  </a:cubicBezTo>
                  <a:cubicBezTo>
                    <a:pt x="3716" y="1683"/>
                    <a:pt x="3644" y="1826"/>
                    <a:pt x="3525" y="1945"/>
                  </a:cubicBezTo>
                  <a:cubicBezTo>
                    <a:pt x="3502" y="1992"/>
                    <a:pt x="3454" y="2016"/>
                    <a:pt x="3406" y="2016"/>
                  </a:cubicBezTo>
                  <a:cubicBezTo>
                    <a:pt x="3359" y="2016"/>
                    <a:pt x="3311" y="1992"/>
                    <a:pt x="3287" y="1945"/>
                  </a:cubicBezTo>
                  <a:cubicBezTo>
                    <a:pt x="3168" y="1826"/>
                    <a:pt x="3097" y="1683"/>
                    <a:pt x="3025" y="1540"/>
                  </a:cubicBezTo>
                  <a:cubicBezTo>
                    <a:pt x="2978" y="1421"/>
                    <a:pt x="2954" y="1302"/>
                    <a:pt x="2930" y="1159"/>
                  </a:cubicBezTo>
                  <a:lnTo>
                    <a:pt x="2978" y="1159"/>
                  </a:lnTo>
                  <a:cubicBezTo>
                    <a:pt x="3121" y="1111"/>
                    <a:pt x="3263" y="1111"/>
                    <a:pt x="3406" y="1111"/>
                  </a:cubicBezTo>
                  <a:close/>
                  <a:moveTo>
                    <a:pt x="1432" y="0"/>
                  </a:moveTo>
                  <a:cubicBezTo>
                    <a:pt x="1353" y="0"/>
                    <a:pt x="1272" y="19"/>
                    <a:pt x="1192" y="63"/>
                  </a:cubicBezTo>
                  <a:cubicBezTo>
                    <a:pt x="977" y="182"/>
                    <a:pt x="858" y="420"/>
                    <a:pt x="858" y="825"/>
                  </a:cubicBezTo>
                  <a:cubicBezTo>
                    <a:pt x="858" y="921"/>
                    <a:pt x="930" y="1016"/>
                    <a:pt x="1025" y="1016"/>
                  </a:cubicBezTo>
                  <a:cubicBezTo>
                    <a:pt x="1120" y="1016"/>
                    <a:pt x="1192" y="944"/>
                    <a:pt x="1215" y="849"/>
                  </a:cubicBezTo>
                  <a:cubicBezTo>
                    <a:pt x="1215" y="468"/>
                    <a:pt x="1311" y="397"/>
                    <a:pt x="1334" y="373"/>
                  </a:cubicBezTo>
                  <a:cubicBezTo>
                    <a:pt x="1355" y="364"/>
                    <a:pt x="1378" y="359"/>
                    <a:pt x="1403" y="359"/>
                  </a:cubicBezTo>
                  <a:cubicBezTo>
                    <a:pt x="1574" y="359"/>
                    <a:pt x="1829" y="576"/>
                    <a:pt x="2120" y="992"/>
                  </a:cubicBezTo>
                  <a:cubicBezTo>
                    <a:pt x="2216" y="1159"/>
                    <a:pt x="2406" y="1254"/>
                    <a:pt x="2597" y="1254"/>
                  </a:cubicBezTo>
                  <a:cubicBezTo>
                    <a:pt x="2620" y="1397"/>
                    <a:pt x="2644" y="1516"/>
                    <a:pt x="2692" y="1659"/>
                  </a:cubicBezTo>
                  <a:cubicBezTo>
                    <a:pt x="2763" y="1849"/>
                    <a:pt x="2882" y="2040"/>
                    <a:pt x="3025" y="2183"/>
                  </a:cubicBezTo>
                  <a:cubicBezTo>
                    <a:pt x="3121" y="2302"/>
                    <a:pt x="3263" y="2349"/>
                    <a:pt x="3406" y="2349"/>
                  </a:cubicBezTo>
                  <a:cubicBezTo>
                    <a:pt x="3549" y="2349"/>
                    <a:pt x="3692" y="2302"/>
                    <a:pt x="3787" y="2183"/>
                  </a:cubicBezTo>
                  <a:cubicBezTo>
                    <a:pt x="3930" y="2040"/>
                    <a:pt x="4049" y="1849"/>
                    <a:pt x="4121" y="1659"/>
                  </a:cubicBezTo>
                  <a:cubicBezTo>
                    <a:pt x="4168" y="1540"/>
                    <a:pt x="4192" y="1397"/>
                    <a:pt x="4216" y="1254"/>
                  </a:cubicBezTo>
                  <a:cubicBezTo>
                    <a:pt x="4407" y="1254"/>
                    <a:pt x="4597" y="1159"/>
                    <a:pt x="4692" y="992"/>
                  </a:cubicBezTo>
                  <a:cubicBezTo>
                    <a:pt x="4984" y="576"/>
                    <a:pt x="5239" y="359"/>
                    <a:pt x="5410" y="359"/>
                  </a:cubicBezTo>
                  <a:cubicBezTo>
                    <a:pt x="5434" y="359"/>
                    <a:pt x="5457" y="364"/>
                    <a:pt x="5478" y="373"/>
                  </a:cubicBezTo>
                  <a:cubicBezTo>
                    <a:pt x="5526" y="420"/>
                    <a:pt x="5621" y="540"/>
                    <a:pt x="5597" y="1063"/>
                  </a:cubicBezTo>
                  <a:cubicBezTo>
                    <a:pt x="5597" y="1444"/>
                    <a:pt x="5526" y="1802"/>
                    <a:pt x="5407" y="2087"/>
                  </a:cubicBezTo>
                  <a:cubicBezTo>
                    <a:pt x="5359" y="2183"/>
                    <a:pt x="5383" y="2254"/>
                    <a:pt x="5407" y="2326"/>
                  </a:cubicBezTo>
                  <a:cubicBezTo>
                    <a:pt x="5431" y="2326"/>
                    <a:pt x="5431" y="2326"/>
                    <a:pt x="5431" y="2349"/>
                  </a:cubicBezTo>
                  <a:cubicBezTo>
                    <a:pt x="5645" y="2683"/>
                    <a:pt x="5788" y="3111"/>
                    <a:pt x="5835" y="3564"/>
                  </a:cubicBezTo>
                  <a:cubicBezTo>
                    <a:pt x="5532" y="3457"/>
                    <a:pt x="5282" y="3443"/>
                    <a:pt x="5176" y="3443"/>
                  </a:cubicBezTo>
                  <a:cubicBezTo>
                    <a:pt x="5140" y="3443"/>
                    <a:pt x="5121" y="3445"/>
                    <a:pt x="5121" y="3445"/>
                  </a:cubicBezTo>
                  <a:cubicBezTo>
                    <a:pt x="5026" y="3445"/>
                    <a:pt x="4930" y="3516"/>
                    <a:pt x="4930" y="3612"/>
                  </a:cubicBezTo>
                  <a:cubicBezTo>
                    <a:pt x="4952" y="3697"/>
                    <a:pt x="5011" y="3782"/>
                    <a:pt x="5092" y="3782"/>
                  </a:cubicBezTo>
                  <a:cubicBezTo>
                    <a:pt x="5101" y="3782"/>
                    <a:pt x="5111" y="3781"/>
                    <a:pt x="5121" y="3778"/>
                  </a:cubicBezTo>
                  <a:cubicBezTo>
                    <a:pt x="5121" y="3778"/>
                    <a:pt x="5431" y="3778"/>
                    <a:pt x="5812" y="3921"/>
                  </a:cubicBezTo>
                  <a:cubicBezTo>
                    <a:pt x="5812" y="4040"/>
                    <a:pt x="5788" y="4159"/>
                    <a:pt x="5740" y="4255"/>
                  </a:cubicBezTo>
                  <a:cubicBezTo>
                    <a:pt x="5359" y="4040"/>
                    <a:pt x="5026" y="3969"/>
                    <a:pt x="5002" y="3969"/>
                  </a:cubicBezTo>
                  <a:cubicBezTo>
                    <a:pt x="4989" y="3966"/>
                    <a:pt x="4977" y="3964"/>
                    <a:pt x="4965" y="3964"/>
                  </a:cubicBezTo>
                  <a:cubicBezTo>
                    <a:pt x="4883" y="3964"/>
                    <a:pt x="4811" y="4029"/>
                    <a:pt x="4811" y="4112"/>
                  </a:cubicBezTo>
                  <a:cubicBezTo>
                    <a:pt x="4788" y="4207"/>
                    <a:pt x="4859" y="4302"/>
                    <a:pt x="4954" y="4326"/>
                  </a:cubicBezTo>
                  <a:cubicBezTo>
                    <a:pt x="4954" y="4326"/>
                    <a:pt x="5240" y="4374"/>
                    <a:pt x="5573" y="4564"/>
                  </a:cubicBezTo>
                  <a:cubicBezTo>
                    <a:pt x="5502" y="4707"/>
                    <a:pt x="5407" y="4802"/>
                    <a:pt x="5288" y="4921"/>
                  </a:cubicBezTo>
                  <a:cubicBezTo>
                    <a:pt x="5049" y="5112"/>
                    <a:pt x="4764" y="5255"/>
                    <a:pt x="4454" y="5350"/>
                  </a:cubicBezTo>
                  <a:cubicBezTo>
                    <a:pt x="4137" y="5449"/>
                    <a:pt x="3803" y="5499"/>
                    <a:pt x="3466" y="5499"/>
                  </a:cubicBezTo>
                  <a:cubicBezTo>
                    <a:pt x="3398" y="5499"/>
                    <a:pt x="3331" y="5497"/>
                    <a:pt x="3263" y="5493"/>
                  </a:cubicBezTo>
                  <a:cubicBezTo>
                    <a:pt x="2978" y="5493"/>
                    <a:pt x="2716" y="5445"/>
                    <a:pt x="2454" y="5374"/>
                  </a:cubicBezTo>
                  <a:cubicBezTo>
                    <a:pt x="2096" y="5279"/>
                    <a:pt x="1787" y="5112"/>
                    <a:pt x="1525" y="4921"/>
                  </a:cubicBezTo>
                  <a:cubicBezTo>
                    <a:pt x="1406" y="4802"/>
                    <a:pt x="1311" y="4707"/>
                    <a:pt x="1239" y="4564"/>
                  </a:cubicBezTo>
                  <a:cubicBezTo>
                    <a:pt x="1573" y="4374"/>
                    <a:pt x="1858" y="4326"/>
                    <a:pt x="1858" y="4326"/>
                  </a:cubicBezTo>
                  <a:cubicBezTo>
                    <a:pt x="1954" y="4302"/>
                    <a:pt x="2025" y="4207"/>
                    <a:pt x="2001" y="4112"/>
                  </a:cubicBezTo>
                  <a:cubicBezTo>
                    <a:pt x="2001" y="4029"/>
                    <a:pt x="1929" y="3964"/>
                    <a:pt x="1848" y="3964"/>
                  </a:cubicBezTo>
                  <a:cubicBezTo>
                    <a:pt x="1836" y="3964"/>
                    <a:pt x="1823" y="3966"/>
                    <a:pt x="1811" y="3969"/>
                  </a:cubicBezTo>
                  <a:cubicBezTo>
                    <a:pt x="1787" y="3969"/>
                    <a:pt x="1477" y="4040"/>
                    <a:pt x="1072" y="4255"/>
                  </a:cubicBezTo>
                  <a:cubicBezTo>
                    <a:pt x="1025" y="4159"/>
                    <a:pt x="1001" y="4040"/>
                    <a:pt x="1001" y="3921"/>
                  </a:cubicBezTo>
                  <a:cubicBezTo>
                    <a:pt x="1382" y="3778"/>
                    <a:pt x="1692" y="3778"/>
                    <a:pt x="1692" y="3778"/>
                  </a:cubicBezTo>
                  <a:cubicBezTo>
                    <a:pt x="1702" y="3781"/>
                    <a:pt x="1712" y="3782"/>
                    <a:pt x="1721" y="3782"/>
                  </a:cubicBezTo>
                  <a:cubicBezTo>
                    <a:pt x="1801" y="3782"/>
                    <a:pt x="1861" y="3697"/>
                    <a:pt x="1882" y="3612"/>
                  </a:cubicBezTo>
                  <a:cubicBezTo>
                    <a:pt x="1882" y="3516"/>
                    <a:pt x="1811" y="3445"/>
                    <a:pt x="1692" y="3445"/>
                  </a:cubicBezTo>
                  <a:cubicBezTo>
                    <a:pt x="1692" y="3445"/>
                    <a:pt x="1672" y="3443"/>
                    <a:pt x="1637" y="3443"/>
                  </a:cubicBezTo>
                  <a:cubicBezTo>
                    <a:pt x="1531" y="3443"/>
                    <a:pt x="1281" y="3457"/>
                    <a:pt x="977" y="3564"/>
                  </a:cubicBezTo>
                  <a:cubicBezTo>
                    <a:pt x="1025" y="3111"/>
                    <a:pt x="1168" y="2683"/>
                    <a:pt x="1382" y="2349"/>
                  </a:cubicBezTo>
                  <a:cubicBezTo>
                    <a:pt x="1382" y="2349"/>
                    <a:pt x="1382" y="2349"/>
                    <a:pt x="1406" y="2326"/>
                  </a:cubicBezTo>
                  <a:cubicBezTo>
                    <a:pt x="1430" y="2254"/>
                    <a:pt x="1454" y="2183"/>
                    <a:pt x="1406" y="2087"/>
                  </a:cubicBezTo>
                  <a:cubicBezTo>
                    <a:pt x="1358" y="1945"/>
                    <a:pt x="1311" y="1802"/>
                    <a:pt x="1263" y="1635"/>
                  </a:cubicBezTo>
                  <a:lnTo>
                    <a:pt x="1263" y="1611"/>
                  </a:lnTo>
                  <a:cubicBezTo>
                    <a:pt x="1239" y="1516"/>
                    <a:pt x="1168" y="1468"/>
                    <a:pt x="1072" y="1468"/>
                  </a:cubicBezTo>
                  <a:cubicBezTo>
                    <a:pt x="977" y="1492"/>
                    <a:pt x="906" y="1587"/>
                    <a:pt x="930" y="1683"/>
                  </a:cubicBezTo>
                  <a:lnTo>
                    <a:pt x="930" y="1706"/>
                  </a:lnTo>
                  <a:cubicBezTo>
                    <a:pt x="977" y="1873"/>
                    <a:pt x="1025" y="2040"/>
                    <a:pt x="1072" y="2183"/>
                  </a:cubicBezTo>
                  <a:cubicBezTo>
                    <a:pt x="811" y="2588"/>
                    <a:pt x="644" y="3111"/>
                    <a:pt x="620" y="3635"/>
                  </a:cubicBezTo>
                  <a:cubicBezTo>
                    <a:pt x="620" y="3659"/>
                    <a:pt x="620" y="3683"/>
                    <a:pt x="620" y="3707"/>
                  </a:cubicBezTo>
                  <a:cubicBezTo>
                    <a:pt x="453" y="3778"/>
                    <a:pt x="263" y="3897"/>
                    <a:pt x="96" y="4040"/>
                  </a:cubicBezTo>
                  <a:cubicBezTo>
                    <a:pt x="1" y="4088"/>
                    <a:pt x="1" y="4207"/>
                    <a:pt x="48" y="4278"/>
                  </a:cubicBezTo>
                  <a:cubicBezTo>
                    <a:pt x="96" y="4326"/>
                    <a:pt x="144" y="4350"/>
                    <a:pt x="191" y="4350"/>
                  </a:cubicBezTo>
                  <a:cubicBezTo>
                    <a:pt x="239" y="4350"/>
                    <a:pt x="263" y="4350"/>
                    <a:pt x="310" y="4302"/>
                  </a:cubicBezTo>
                  <a:cubicBezTo>
                    <a:pt x="429" y="4207"/>
                    <a:pt x="549" y="4136"/>
                    <a:pt x="668" y="4064"/>
                  </a:cubicBezTo>
                  <a:cubicBezTo>
                    <a:pt x="691" y="4207"/>
                    <a:pt x="715" y="4326"/>
                    <a:pt x="763" y="4469"/>
                  </a:cubicBezTo>
                  <a:cubicBezTo>
                    <a:pt x="620" y="4564"/>
                    <a:pt x="477" y="4707"/>
                    <a:pt x="334" y="4874"/>
                  </a:cubicBezTo>
                  <a:cubicBezTo>
                    <a:pt x="287" y="4945"/>
                    <a:pt x="287" y="5064"/>
                    <a:pt x="358" y="5136"/>
                  </a:cubicBezTo>
                  <a:cubicBezTo>
                    <a:pt x="382" y="5160"/>
                    <a:pt x="429" y="5160"/>
                    <a:pt x="477" y="5160"/>
                  </a:cubicBezTo>
                  <a:cubicBezTo>
                    <a:pt x="525" y="5160"/>
                    <a:pt x="572" y="5136"/>
                    <a:pt x="620" y="5112"/>
                  </a:cubicBezTo>
                  <a:cubicBezTo>
                    <a:pt x="715" y="4969"/>
                    <a:pt x="834" y="4874"/>
                    <a:pt x="953" y="4778"/>
                  </a:cubicBezTo>
                  <a:cubicBezTo>
                    <a:pt x="1049" y="4921"/>
                    <a:pt x="1168" y="5064"/>
                    <a:pt x="1311" y="5183"/>
                  </a:cubicBezTo>
                  <a:cubicBezTo>
                    <a:pt x="1596" y="5421"/>
                    <a:pt x="1954" y="5612"/>
                    <a:pt x="2382" y="5731"/>
                  </a:cubicBezTo>
                  <a:cubicBezTo>
                    <a:pt x="2644" y="5803"/>
                    <a:pt x="2954" y="5850"/>
                    <a:pt x="3240" y="5850"/>
                  </a:cubicBezTo>
                  <a:cubicBezTo>
                    <a:pt x="3309" y="5854"/>
                    <a:pt x="3379" y="5856"/>
                    <a:pt x="3450" y="5856"/>
                  </a:cubicBezTo>
                  <a:cubicBezTo>
                    <a:pt x="3814" y="5856"/>
                    <a:pt x="4190" y="5803"/>
                    <a:pt x="4549" y="5683"/>
                  </a:cubicBezTo>
                  <a:cubicBezTo>
                    <a:pt x="4930" y="5564"/>
                    <a:pt x="5240" y="5398"/>
                    <a:pt x="5502" y="5183"/>
                  </a:cubicBezTo>
                  <a:cubicBezTo>
                    <a:pt x="5645" y="5064"/>
                    <a:pt x="5764" y="4921"/>
                    <a:pt x="5859" y="4778"/>
                  </a:cubicBezTo>
                  <a:cubicBezTo>
                    <a:pt x="5978" y="4874"/>
                    <a:pt x="6097" y="4969"/>
                    <a:pt x="6193" y="5112"/>
                  </a:cubicBezTo>
                  <a:cubicBezTo>
                    <a:pt x="6240" y="5136"/>
                    <a:pt x="6288" y="5160"/>
                    <a:pt x="6335" y="5160"/>
                  </a:cubicBezTo>
                  <a:cubicBezTo>
                    <a:pt x="6383" y="5160"/>
                    <a:pt x="6407" y="5160"/>
                    <a:pt x="6455" y="5136"/>
                  </a:cubicBezTo>
                  <a:cubicBezTo>
                    <a:pt x="6526" y="5064"/>
                    <a:pt x="6526" y="4945"/>
                    <a:pt x="6478" y="4874"/>
                  </a:cubicBezTo>
                  <a:cubicBezTo>
                    <a:pt x="6335" y="4707"/>
                    <a:pt x="6193" y="4564"/>
                    <a:pt x="6026" y="4469"/>
                  </a:cubicBezTo>
                  <a:cubicBezTo>
                    <a:pt x="6097" y="4326"/>
                    <a:pt x="6121" y="4207"/>
                    <a:pt x="6145" y="4064"/>
                  </a:cubicBezTo>
                  <a:cubicBezTo>
                    <a:pt x="6264" y="4136"/>
                    <a:pt x="6383" y="4207"/>
                    <a:pt x="6502" y="4302"/>
                  </a:cubicBezTo>
                  <a:cubicBezTo>
                    <a:pt x="6550" y="4326"/>
                    <a:pt x="6574" y="4350"/>
                    <a:pt x="6621" y="4350"/>
                  </a:cubicBezTo>
                  <a:cubicBezTo>
                    <a:pt x="6669" y="4350"/>
                    <a:pt x="6717" y="4326"/>
                    <a:pt x="6764" y="4278"/>
                  </a:cubicBezTo>
                  <a:cubicBezTo>
                    <a:pt x="6812" y="4207"/>
                    <a:pt x="6812" y="4088"/>
                    <a:pt x="6740" y="4040"/>
                  </a:cubicBezTo>
                  <a:cubicBezTo>
                    <a:pt x="6550" y="3897"/>
                    <a:pt x="6359" y="3778"/>
                    <a:pt x="6193" y="3707"/>
                  </a:cubicBezTo>
                  <a:cubicBezTo>
                    <a:pt x="6193" y="3683"/>
                    <a:pt x="6193" y="3659"/>
                    <a:pt x="6193" y="3635"/>
                  </a:cubicBezTo>
                  <a:cubicBezTo>
                    <a:pt x="6169" y="3111"/>
                    <a:pt x="6002" y="2588"/>
                    <a:pt x="5740" y="2183"/>
                  </a:cubicBezTo>
                  <a:cubicBezTo>
                    <a:pt x="5907" y="1778"/>
                    <a:pt x="5954" y="1349"/>
                    <a:pt x="5954" y="1063"/>
                  </a:cubicBezTo>
                  <a:cubicBezTo>
                    <a:pt x="5978" y="730"/>
                    <a:pt x="5954" y="230"/>
                    <a:pt x="5645" y="63"/>
                  </a:cubicBezTo>
                  <a:cubicBezTo>
                    <a:pt x="5564" y="19"/>
                    <a:pt x="5483" y="0"/>
                    <a:pt x="5403" y="0"/>
                  </a:cubicBezTo>
                  <a:cubicBezTo>
                    <a:pt x="4961" y="0"/>
                    <a:pt x="4548" y="580"/>
                    <a:pt x="4407" y="801"/>
                  </a:cubicBezTo>
                  <a:cubicBezTo>
                    <a:pt x="4372" y="853"/>
                    <a:pt x="4301" y="892"/>
                    <a:pt x="4228" y="892"/>
                  </a:cubicBezTo>
                  <a:cubicBezTo>
                    <a:pt x="4200" y="892"/>
                    <a:pt x="4171" y="886"/>
                    <a:pt x="4145" y="873"/>
                  </a:cubicBezTo>
                  <a:cubicBezTo>
                    <a:pt x="3906" y="801"/>
                    <a:pt x="3644" y="754"/>
                    <a:pt x="3406" y="754"/>
                  </a:cubicBezTo>
                  <a:cubicBezTo>
                    <a:pt x="3168" y="754"/>
                    <a:pt x="2906" y="801"/>
                    <a:pt x="2668" y="873"/>
                  </a:cubicBezTo>
                  <a:cubicBezTo>
                    <a:pt x="2641" y="886"/>
                    <a:pt x="2613" y="892"/>
                    <a:pt x="2585" y="892"/>
                  </a:cubicBezTo>
                  <a:cubicBezTo>
                    <a:pt x="2512" y="892"/>
                    <a:pt x="2440" y="853"/>
                    <a:pt x="2406" y="801"/>
                  </a:cubicBezTo>
                  <a:cubicBezTo>
                    <a:pt x="2265" y="580"/>
                    <a:pt x="1868" y="0"/>
                    <a:pt x="14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42" name="Google Shape;8142;p52"/>
          <p:cNvSpPr txBox="1"/>
          <p:nvPr/>
        </p:nvSpPr>
        <p:spPr>
          <a:xfrm>
            <a:off x="2657736" y="3024051"/>
            <a:ext cx="21057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DM Serif Text" pitchFamily="2" charset="0"/>
                <a:ea typeface="강원교육모두 Bold" panose="02020603020101020101" pitchFamily="18" charset="-127"/>
                <a:cs typeface="DM Serif Text"/>
                <a:sym typeface="DM Serif Text"/>
              </a:rPr>
              <a:t>Step 2</a:t>
            </a:r>
            <a:endParaRPr sz="2000" b="1" dirty="0">
              <a:solidFill>
                <a:schemeClr val="dk1"/>
              </a:solidFill>
              <a:latin typeface="DM Serif Text" pitchFamily="2" charset="0"/>
              <a:ea typeface="강원교육모두 Bold" panose="02020603020101020101" pitchFamily="18" charset="-127"/>
              <a:cs typeface="DM Serif Text"/>
              <a:sym typeface="DM Serif Text"/>
            </a:endParaRPr>
          </a:p>
        </p:txBody>
      </p:sp>
      <p:sp>
        <p:nvSpPr>
          <p:cNvPr id="8143" name="Google Shape;8143;p52"/>
          <p:cNvSpPr txBox="1"/>
          <p:nvPr/>
        </p:nvSpPr>
        <p:spPr>
          <a:xfrm>
            <a:off x="2657586" y="3423829"/>
            <a:ext cx="2106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dk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Merriweather Sans"/>
                <a:sym typeface="Merriweather Sans"/>
              </a:rPr>
              <a:t>유기묘</a:t>
            </a:r>
            <a:r>
              <a:rPr lang="ko-KR" altLang="en-US" dirty="0">
                <a:solidFill>
                  <a:schemeClr val="dk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Merriweather Sans"/>
                <a:sym typeface="Merriweather Sans"/>
              </a:rPr>
              <a:t> 구조센터와 협조하여 분양 및 후원 전달</a:t>
            </a:r>
            <a:endParaRPr dirty="0">
              <a:solidFill>
                <a:schemeClr val="dk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  <a:cs typeface="Merriweather Sans"/>
              <a:sym typeface="Merriweather Sans"/>
            </a:endParaRPr>
          </a:p>
        </p:txBody>
      </p:sp>
      <p:cxnSp>
        <p:nvCxnSpPr>
          <p:cNvPr id="8144" name="Google Shape;8144;p52"/>
          <p:cNvCxnSpPr>
            <a:stCxn id="8142" idx="0"/>
            <a:endCxn id="8145" idx="4"/>
          </p:cNvCxnSpPr>
          <p:nvPr/>
        </p:nvCxnSpPr>
        <p:spPr>
          <a:xfrm rot="10800000">
            <a:off x="3710586" y="2390751"/>
            <a:ext cx="0" cy="633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8145" name="Google Shape;8145;p52"/>
          <p:cNvSpPr/>
          <p:nvPr/>
        </p:nvSpPr>
        <p:spPr>
          <a:xfrm>
            <a:off x="3344886" y="1659364"/>
            <a:ext cx="731400" cy="7314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46" name="Google Shape;8146;p52"/>
          <p:cNvGrpSpPr/>
          <p:nvPr/>
        </p:nvGrpSpPr>
        <p:grpSpPr>
          <a:xfrm>
            <a:off x="1788812" y="3191040"/>
            <a:ext cx="392731" cy="446192"/>
            <a:chOff x="5454146" y="2034777"/>
            <a:chExt cx="375209" cy="426284"/>
          </a:xfrm>
        </p:grpSpPr>
        <p:sp>
          <p:nvSpPr>
            <p:cNvPr id="8147" name="Google Shape;8147;p52"/>
            <p:cNvSpPr/>
            <p:nvPr/>
          </p:nvSpPr>
          <p:spPr>
            <a:xfrm>
              <a:off x="5554302" y="2217837"/>
              <a:ext cx="65404" cy="29298"/>
            </a:xfrm>
            <a:custGeom>
              <a:avLst/>
              <a:gdLst/>
              <a:ahLst/>
              <a:cxnLst/>
              <a:rect l="l" t="t" r="r" b="b"/>
              <a:pathLst>
                <a:path w="1835" h="822" extrusionOk="0">
                  <a:moveTo>
                    <a:pt x="1003" y="1"/>
                  </a:moveTo>
                  <a:cubicBezTo>
                    <a:pt x="872" y="1"/>
                    <a:pt x="748" y="35"/>
                    <a:pt x="643" y="84"/>
                  </a:cubicBezTo>
                  <a:cubicBezTo>
                    <a:pt x="596" y="107"/>
                    <a:pt x="572" y="131"/>
                    <a:pt x="524" y="131"/>
                  </a:cubicBezTo>
                  <a:cubicBezTo>
                    <a:pt x="477" y="179"/>
                    <a:pt x="429" y="203"/>
                    <a:pt x="381" y="203"/>
                  </a:cubicBezTo>
                  <a:lnTo>
                    <a:pt x="334" y="203"/>
                  </a:lnTo>
                  <a:cubicBezTo>
                    <a:pt x="334" y="120"/>
                    <a:pt x="280" y="55"/>
                    <a:pt x="203" y="55"/>
                  </a:cubicBezTo>
                  <a:cubicBezTo>
                    <a:pt x="192" y="55"/>
                    <a:pt x="180" y="57"/>
                    <a:pt x="167" y="60"/>
                  </a:cubicBezTo>
                  <a:cubicBezTo>
                    <a:pt x="72" y="60"/>
                    <a:pt x="0" y="131"/>
                    <a:pt x="0" y="226"/>
                  </a:cubicBezTo>
                  <a:cubicBezTo>
                    <a:pt x="0" y="322"/>
                    <a:pt x="48" y="393"/>
                    <a:pt x="120" y="465"/>
                  </a:cubicBezTo>
                  <a:cubicBezTo>
                    <a:pt x="191" y="536"/>
                    <a:pt x="334" y="560"/>
                    <a:pt x="429" y="560"/>
                  </a:cubicBezTo>
                  <a:cubicBezTo>
                    <a:pt x="548" y="536"/>
                    <a:pt x="620" y="488"/>
                    <a:pt x="691" y="441"/>
                  </a:cubicBezTo>
                  <a:cubicBezTo>
                    <a:pt x="715" y="441"/>
                    <a:pt x="739" y="417"/>
                    <a:pt x="763" y="417"/>
                  </a:cubicBezTo>
                  <a:cubicBezTo>
                    <a:pt x="841" y="382"/>
                    <a:pt x="926" y="354"/>
                    <a:pt x="1013" y="354"/>
                  </a:cubicBezTo>
                  <a:cubicBezTo>
                    <a:pt x="1165" y="354"/>
                    <a:pt x="1326" y="440"/>
                    <a:pt x="1477" y="727"/>
                  </a:cubicBezTo>
                  <a:cubicBezTo>
                    <a:pt x="1501" y="774"/>
                    <a:pt x="1572" y="822"/>
                    <a:pt x="1620" y="822"/>
                  </a:cubicBezTo>
                  <a:cubicBezTo>
                    <a:pt x="1644" y="822"/>
                    <a:pt x="1691" y="822"/>
                    <a:pt x="1715" y="798"/>
                  </a:cubicBezTo>
                  <a:cubicBezTo>
                    <a:pt x="1787" y="750"/>
                    <a:pt x="1834" y="655"/>
                    <a:pt x="1787" y="560"/>
                  </a:cubicBezTo>
                  <a:cubicBezTo>
                    <a:pt x="1550" y="134"/>
                    <a:pt x="1261" y="1"/>
                    <a:pt x="10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52"/>
            <p:cNvSpPr/>
            <p:nvPr/>
          </p:nvSpPr>
          <p:spPr>
            <a:xfrm>
              <a:off x="5663796" y="2217837"/>
              <a:ext cx="65404" cy="29298"/>
            </a:xfrm>
            <a:custGeom>
              <a:avLst/>
              <a:gdLst/>
              <a:ahLst/>
              <a:cxnLst/>
              <a:rect l="l" t="t" r="r" b="b"/>
              <a:pathLst>
                <a:path w="1835" h="822" extrusionOk="0">
                  <a:moveTo>
                    <a:pt x="832" y="1"/>
                  </a:moveTo>
                  <a:cubicBezTo>
                    <a:pt x="574" y="1"/>
                    <a:pt x="285" y="134"/>
                    <a:pt x="48" y="560"/>
                  </a:cubicBezTo>
                  <a:cubicBezTo>
                    <a:pt x="1" y="655"/>
                    <a:pt x="48" y="750"/>
                    <a:pt x="120" y="798"/>
                  </a:cubicBezTo>
                  <a:cubicBezTo>
                    <a:pt x="143" y="822"/>
                    <a:pt x="191" y="822"/>
                    <a:pt x="215" y="822"/>
                  </a:cubicBezTo>
                  <a:cubicBezTo>
                    <a:pt x="262" y="822"/>
                    <a:pt x="334" y="774"/>
                    <a:pt x="358" y="727"/>
                  </a:cubicBezTo>
                  <a:cubicBezTo>
                    <a:pt x="509" y="440"/>
                    <a:pt x="670" y="354"/>
                    <a:pt x="822" y="354"/>
                  </a:cubicBezTo>
                  <a:cubicBezTo>
                    <a:pt x="909" y="354"/>
                    <a:pt x="994" y="382"/>
                    <a:pt x="1072" y="417"/>
                  </a:cubicBezTo>
                  <a:cubicBezTo>
                    <a:pt x="1096" y="417"/>
                    <a:pt x="1120" y="441"/>
                    <a:pt x="1144" y="441"/>
                  </a:cubicBezTo>
                  <a:cubicBezTo>
                    <a:pt x="1215" y="488"/>
                    <a:pt x="1287" y="536"/>
                    <a:pt x="1406" y="536"/>
                  </a:cubicBezTo>
                  <a:cubicBezTo>
                    <a:pt x="1429" y="542"/>
                    <a:pt x="1456" y="545"/>
                    <a:pt x="1484" y="545"/>
                  </a:cubicBezTo>
                  <a:cubicBezTo>
                    <a:pt x="1568" y="545"/>
                    <a:pt x="1662" y="518"/>
                    <a:pt x="1715" y="465"/>
                  </a:cubicBezTo>
                  <a:cubicBezTo>
                    <a:pt x="1787" y="393"/>
                    <a:pt x="1834" y="322"/>
                    <a:pt x="1834" y="226"/>
                  </a:cubicBezTo>
                  <a:cubicBezTo>
                    <a:pt x="1834" y="131"/>
                    <a:pt x="1763" y="60"/>
                    <a:pt x="1668" y="60"/>
                  </a:cubicBezTo>
                  <a:cubicBezTo>
                    <a:pt x="1655" y="57"/>
                    <a:pt x="1643" y="55"/>
                    <a:pt x="1631" y="55"/>
                  </a:cubicBezTo>
                  <a:cubicBezTo>
                    <a:pt x="1555" y="55"/>
                    <a:pt x="1501" y="120"/>
                    <a:pt x="1501" y="203"/>
                  </a:cubicBezTo>
                  <a:lnTo>
                    <a:pt x="1453" y="203"/>
                  </a:lnTo>
                  <a:cubicBezTo>
                    <a:pt x="1406" y="203"/>
                    <a:pt x="1358" y="179"/>
                    <a:pt x="1310" y="131"/>
                  </a:cubicBezTo>
                  <a:cubicBezTo>
                    <a:pt x="1263" y="131"/>
                    <a:pt x="1239" y="107"/>
                    <a:pt x="1191" y="84"/>
                  </a:cubicBezTo>
                  <a:cubicBezTo>
                    <a:pt x="1087" y="35"/>
                    <a:pt x="963" y="1"/>
                    <a:pt x="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52"/>
            <p:cNvSpPr/>
            <p:nvPr/>
          </p:nvSpPr>
          <p:spPr>
            <a:xfrm>
              <a:off x="5597572" y="2397974"/>
              <a:ext cx="88322" cy="29120"/>
            </a:xfrm>
            <a:custGeom>
              <a:avLst/>
              <a:gdLst/>
              <a:ahLst/>
              <a:cxnLst/>
              <a:rect l="l" t="t" r="r" b="b"/>
              <a:pathLst>
                <a:path w="2478" h="817" extrusionOk="0">
                  <a:moveTo>
                    <a:pt x="183" y="1"/>
                  </a:moveTo>
                  <a:cubicBezTo>
                    <a:pt x="138" y="1"/>
                    <a:pt x="96" y="19"/>
                    <a:pt x="72" y="54"/>
                  </a:cubicBezTo>
                  <a:cubicBezTo>
                    <a:pt x="1" y="126"/>
                    <a:pt x="1" y="245"/>
                    <a:pt x="72" y="316"/>
                  </a:cubicBezTo>
                  <a:cubicBezTo>
                    <a:pt x="382" y="626"/>
                    <a:pt x="811" y="817"/>
                    <a:pt x="1239" y="817"/>
                  </a:cubicBezTo>
                  <a:cubicBezTo>
                    <a:pt x="1668" y="817"/>
                    <a:pt x="2097" y="626"/>
                    <a:pt x="2406" y="316"/>
                  </a:cubicBezTo>
                  <a:cubicBezTo>
                    <a:pt x="2478" y="245"/>
                    <a:pt x="2478" y="126"/>
                    <a:pt x="2406" y="54"/>
                  </a:cubicBezTo>
                  <a:cubicBezTo>
                    <a:pt x="2382" y="19"/>
                    <a:pt x="2341" y="1"/>
                    <a:pt x="2296" y="1"/>
                  </a:cubicBezTo>
                  <a:cubicBezTo>
                    <a:pt x="2251" y="1"/>
                    <a:pt x="2204" y="19"/>
                    <a:pt x="2168" y="54"/>
                  </a:cubicBezTo>
                  <a:cubicBezTo>
                    <a:pt x="1906" y="316"/>
                    <a:pt x="1573" y="459"/>
                    <a:pt x="1239" y="459"/>
                  </a:cubicBezTo>
                  <a:cubicBezTo>
                    <a:pt x="906" y="459"/>
                    <a:pt x="573" y="316"/>
                    <a:pt x="311" y="54"/>
                  </a:cubicBezTo>
                  <a:cubicBezTo>
                    <a:pt x="275" y="19"/>
                    <a:pt x="227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52"/>
            <p:cNvSpPr/>
            <p:nvPr/>
          </p:nvSpPr>
          <p:spPr>
            <a:xfrm>
              <a:off x="5454146" y="2034777"/>
              <a:ext cx="375209" cy="426284"/>
            </a:xfrm>
            <a:custGeom>
              <a:avLst/>
              <a:gdLst/>
              <a:ahLst/>
              <a:cxnLst/>
              <a:rect l="l" t="t" r="r" b="b"/>
              <a:pathLst>
                <a:path w="10527" h="11960" extrusionOk="0">
                  <a:moveTo>
                    <a:pt x="5263" y="6637"/>
                  </a:moveTo>
                  <a:cubicBezTo>
                    <a:pt x="5376" y="6637"/>
                    <a:pt x="5490" y="6648"/>
                    <a:pt x="5597" y="6672"/>
                  </a:cubicBezTo>
                  <a:cubicBezTo>
                    <a:pt x="5740" y="6720"/>
                    <a:pt x="5835" y="6768"/>
                    <a:pt x="5883" y="6839"/>
                  </a:cubicBezTo>
                  <a:cubicBezTo>
                    <a:pt x="5883" y="6863"/>
                    <a:pt x="5906" y="6887"/>
                    <a:pt x="5883" y="6958"/>
                  </a:cubicBezTo>
                  <a:cubicBezTo>
                    <a:pt x="5883" y="6958"/>
                    <a:pt x="5787" y="7172"/>
                    <a:pt x="5359" y="7339"/>
                  </a:cubicBezTo>
                  <a:cubicBezTo>
                    <a:pt x="5323" y="7351"/>
                    <a:pt x="5293" y="7357"/>
                    <a:pt x="5263" y="7357"/>
                  </a:cubicBezTo>
                  <a:cubicBezTo>
                    <a:pt x="5234" y="7357"/>
                    <a:pt x="5204" y="7351"/>
                    <a:pt x="5168" y="7339"/>
                  </a:cubicBezTo>
                  <a:cubicBezTo>
                    <a:pt x="4763" y="7172"/>
                    <a:pt x="4668" y="6982"/>
                    <a:pt x="4644" y="6958"/>
                  </a:cubicBezTo>
                  <a:cubicBezTo>
                    <a:pt x="4644" y="6958"/>
                    <a:pt x="4644" y="6958"/>
                    <a:pt x="4644" y="6934"/>
                  </a:cubicBezTo>
                  <a:cubicBezTo>
                    <a:pt x="4620" y="6887"/>
                    <a:pt x="4644" y="6863"/>
                    <a:pt x="4644" y="6839"/>
                  </a:cubicBezTo>
                  <a:cubicBezTo>
                    <a:pt x="4692" y="6768"/>
                    <a:pt x="4787" y="6720"/>
                    <a:pt x="4930" y="6672"/>
                  </a:cubicBezTo>
                  <a:cubicBezTo>
                    <a:pt x="5037" y="6648"/>
                    <a:pt x="5150" y="6637"/>
                    <a:pt x="5263" y="6637"/>
                  </a:cubicBezTo>
                  <a:close/>
                  <a:moveTo>
                    <a:pt x="6240" y="6934"/>
                  </a:moveTo>
                  <a:cubicBezTo>
                    <a:pt x="6811" y="7030"/>
                    <a:pt x="7192" y="7196"/>
                    <a:pt x="7407" y="7411"/>
                  </a:cubicBezTo>
                  <a:cubicBezTo>
                    <a:pt x="7550" y="7577"/>
                    <a:pt x="7621" y="7744"/>
                    <a:pt x="7597" y="7958"/>
                  </a:cubicBezTo>
                  <a:cubicBezTo>
                    <a:pt x="7573" y="8435"/>
                    <a:pt x="7049" y="8768"/>
                    <a:pt x="6573" y="8839"/>
                  </a:cubicBezTo>
                  <a:cubicBezTo>
                    <a:pt x="6502" y="8863"/>
                    <a:pt x="6406" y="8887"/>
                    <a:pt x="6311" y="8935"/>
                  </a:cubicBezTo>
                  <a:cubicBezTo>
                    <a:pt x="6264" y="8982"/>
                    <a:pt x="6240" y="9030"/>
                    <a:pt x="6192" y="9078"/>
                  </a:cubicBezTo>
                  <a:cubicBezTo>
                    <a:pt x="6121" y="9220"/>
                    <a:pt x="6049" y="9363"/>
                    <a:pt x="5906" y="9459"/>
                  </a:cubicBezTo>
                  <a:cubicBezTo>
                    <a:pt x="5716" y="9578"/>
                    <a:pt x="5478" y="9625"/>
                    <a:pt x="5263" y="9625"/>
                  </a:cubicBezTo>
                  <a:cubicBezTo>
                    <a:pt x="5073" y="9625"/>
                    <a:pt x="4859" y="9578"/>
                    <a:pt x="4692" y="9482"/>
                  </a:cubicBezTo>
                  <a:cubicBezTo>
                    <a:pt x="4501" y="9411"/>
                    <a:pt x="4430" y="9244"/>
                    <a:pt x="4335" y="9078"/>
                  </a:cubicBezTo>
                  <a:cubicBezTo>
                    <a:pt x="4287" y="9030"/>
                    <a:pt x="4263" y="8982"/>
                    <a:pt x="4216" y="8935"/>
                  </a:cubicBezTo>
                  <a:cubicBezTo>
                    <a:pt x="4120" y="8887"/>
                    <a:pt x="4025" y="8863"/>
                    <a:pt x="3954" y="8839"/>
                  </a:cubicBezTo>
                  <a:cubicBezTo>
                    <a:pt x="3477" y="8768"/>
                    <a:pt x="2953" y="8435"/>
                    <a:pt x="2930" y="7958"/>
                  </a:cubicBezTo>
                  <a:cubicBezTo>
                    <a:pt x="2906" y="7411"/>
                    <a:pt x="3358" y="7172"/>
                    <a:pt x="3644" y="7077"/>
                  </a:cubicBezTo>
                  <a:cubicBezTo>
                    <a:pt x="3834" y="7006"/>
                    <a:pt x="4049" y="6958"/>
                    <a:pt x="4287" y="6934"/>
                  </a:cubicBezTo>
                  <a:cubicBezTo>
                    <a:pt x="4287" y="6958"/>
                    <a:pt x="4287" y="7006"/>
                    <a:pt x="4311" y="7053"/>
                  </a:cubicBezTo>
                  <a:cubicBezTo>
                    <a:pt x="4311" y="7077"/>
                    <a:pt x="4358" y="7172"/>
                    <a:pt x="4454" y="7291"/>
                  </a:cubicBezTo>
                  <a:cubicBezTo>
                    <a:pt x="4597" y="7434"/>
                    <a:pt x="4787" y="7553"/>
                    <a:pt x="5049" y="7649"/>
                  </a:cubicBezTo>
                  <a:cubicBezTo>
                    <a:pt x="4978" y="7815"/>
                    <a:pt x="4859" y="8077"/>
                    <a:pt x="4644" y="8315"/>
                  </a:cubicBezTo>
                  <a:cubicBezTo>
                    <a:pt x="4573" y="8363"/>
                    <a:pt x="4573" y="8482"/>
                    <a:pt x="4644" y="8554"/>
                  </a:cubicBezTo>
                  <a:cubicBezTo>
                    <a:pt x="4668" y="8577"/>
                    <a:pt x="4716" y="8601"/>
                    <a:pt x="4763" y="8601"/>
                  </a:cubicBezTo>
                  <a:cubicBezTo>
                    <a:pt x="4811" y="8601"/>
                    <a:pt x="4835" y="8601"/>
                    <a:pt x="4882" y="8554"/>
                  </a:cubicBezTo>
                  <a:cubicBezTo>
                    <a:pt x="5049" y="8387"/>
                    <a:pt x="5168" y="8196"/>
                    <a:pt x="5263" y="8030"/>
                  </a:cubicBezTo>
                  <a:cubicBezTo>
                    <a:pt x="5335" y="8196"/>
                    <a:pt x="5478" y="8387"/>
                    <a:pt x="5644" y="8554"/>
                  </a:cubicBezTo>
                  <a:cubicBezTo>
                    <a:pt x="5692" y="8601"/>
                    <a:pt x="5716" y="8601"/>
                    <a:pt x="5763" y="8601"/>
                  </a:cubicBezTo>
                  <a:cubicBezTo>
                    <a:pt x="5811" y="8601"/>
                    <a:pt x="5859" y="8577"/>
                    <a:pt x="5883" y="8554"/>
                  </a:cubicBezTo>
                  <a:cubicBezTo>
                    <a:pt x="5954" y="8482"/>
                    <a:pt x="5954" y="8363"/>
                    <a:pt x="5883" y="8315"/>
                  </a:cubicBezTo>
                  <a:cubicBezTo>
                    <a:pt x="5668" y="8101"/>
                    <a:pt x="5549" y="7815"/>
                    <a:pt x="5478" y="7649"/>
                  </a:cubicBezTo>
                  <a:cubicBezTo>
                    <a:pt x="6073" y="7434"/>
                    <a:pt x="6192" y="7101"/>
                    <a:pt x="6216" y="7053"/>
                  </a:cubicBezTo>
                  <a:cubicBezTo>
                    <a:pt x="6240" y="7006"/>
                    <a:pt x="6240" y="6982"/>
                    <a:pt x="6240" y="6934"/>
                  </a:cubicBezTo>
                  <a:close/>
                  <a:moveTo>
                    <a:pt x="917" y="0"/>
                  </a:moveTo>
                  <a:cubicBezTo>
                    <a:pt x="809" y="0"/>
                    <a:pt x="698" y="20"/>
                    <a:pt x="596" y="76"/>
                  </a:cubicBezTo>
                  <a:cubicBezTo>
                    <a:pt x="453" y="147"/>
                    <a:pt x="334" y="266"/>
                    <a:pt x="238" y="433"/>
                  </a:cubicBezTo>
                  <a:cubicBezTo>
                    <a:pt x="48" y="766"/>
                    <a:pt x="0" y="1195"/>
                    <a:pt x="119" y="1695"/>
                  </a:cubicBezTo>
                  <a:cubicBezTo>
                    <a:pt x="167" y="1886"/>
                    <a:pt x="238" y="2076"/>
                    <a:pt x="286" y="2243"/>
                  </a:cubicBezTo>
                  <a:cubicBezTo>
                    <a:pt x="358" y="2433"/>
                    <a:pt x="429" y="2624"/>
                    <a:pt x="453" y="2814"/>
                  </a:cubicBezTo>
                  <a:cubicBezTo>
                    <a:pt x="477" y="2886"/>
                    <a:pt x="500" y="2933"/>
                    <a:pt x="500" y="3005"/>
                  </a:cubicBezTo>
                  <a:cubicBezTo>
                    <a:pt x="548" y="3243"/>
                    <a:pt x="596" y="3481"/>
                    <a:pt x="739" y="3695"/>
                  </a:cubicBezTo>
                  <a:cubicBezTo>
                    <a:pt x="762" y="3719"/>
                    <a:pt x="786" y="3743"/>
                    <a:pt x="810" y="3791"/>
                  </a:cubicBezTo>
                  <a:cubicBezTo>
                    <a:pt x="881" y="3886"/>
                    <a:pt x="905" y="4005"/>
                    <a:pt x="858" y="4100"/>
                  </a:cubicBezTo>
                  <a:cubicBezTo>
                    <a:pt x="643" y="4672"/>
                    <a:pt x="572" y="5291"/>
                    <a:pt x="620" y="5886"/>
                  </a:cubicBezTo>
                  <a:cubicBezTo>
                    <a:pt x="643" y="5958"/>
                    <a:pt x="643" y="6029"/>
                    <a:pt x="667" y="6101"/>
                  </a:cubicBezTo>
                  <a:cubicBezTo>
                    <a:pt x="524" y="6101"/>
                    <a:pt x="381" y="6101"/>
                    <a:pt x="238" y="6125"/>
                  </a:cubicBezTo>
                  <a:cubicBezTo>
                    <a:pt x="143" y="6125"/>
                    <a:pt x="72" y="6220"/>
                    <a:pt x="72" y="6315"/>
                  </a:cubicBezTo>
                  <a:cubicBezTo>
                    <a:pt x="96" y="6410"/>
                    <a:pt x="191" y="6482"/>
                    <a:pt x="286" y="6482"/>
                  </a:cubicBezTo>
                  <a:cubicBezTo>
                    <a:pt x="429" y="6458"/>
                    <a:pt x="596" y="6458"/>
                    <a:pt x="739" y="6458"/>
                  </a:cubicBezTo>
                  <a:cubicBezTo>
                    <a:pt x="834" y="6815"/>
                    <a:pt x="1001" y="7172"/>
                    <a:pt x="1215" y="7482"/>
                  </a:cubicBezTo>
                  <a:cubicBezTo>
                    <a:pt x="953" y="7601"/>
                    <a:pt x="643" y="7768"/>
                    <a:pt x="358" y="8030"/>
                  </a:cubicBezTo>
                  <a:cubicBezTo>
                    <a:pt x="286" y="8077"/>
                    <a:pt x="286" y="8196"/>
                    <a:pt x="358" y="8268"/>
                  </a:cubicBezTo>
                  <a:cubicBezTo>
                    <a:pt x="381" y="8315"/>
                    <a:pt x="429" y="8315"/>
                    <a:pt x="477" y="8315"/>
                  </a:cubicBezTo>
                  <a:cubicBezTo>
                    <a:pt x="524" y="8315"/>
                    <a:pt x="572" y="8315"/>
                    <a:pt x="596" y="8268"/>
                  </a:cubicBezTo>
                  <a:cubicBezTo>
                    <a:pt x="881" y="8030"/>
                    <a:pt x="1191" y="7863"/>
                    <a:pt x="1453" y="7768"/>
                  </a:cubicBezTo>
                  <a:cubicBezTo>
                    <a:pt x="1501" y="7839"/>
                    <a:pt x="1572" y="7911"/>
                    <a:pt x="1620" y="7982"/>
                  </a:cubicBezTo>
                  <a:cubicBezTo>
                    <a:pt x="1763" y="8125"/>
                    <a:pt x="1906" y="8244"/>
                    <a:pt x="2048" y="8363"/>
                  </a:cubicBezTo>
                  <a:cubicBezTo>
                    <a:pt x="2215" y="8482"/>
                    <a:pt x="2358" y="8577"/>
                    <a:pt x="2525" y="8673"/>
                  </a:cubicBezTo>
                  <a:cubicBezTo>
                    <a:pt x="2644" y="8744"/>
                    <a:pt x="2763" y="8792"/>
                    <a:pt x="2858" y="8839"/>
                  </a:cubicBezTo>
                  <a:cubicBezTo>
                    <a:pt x="2834" y="9125"/>
                    <a:pt x="2787" y="9363"/>
                    <a:pt x="2644" y="9530"/>
                  </a:cubicBezTo>
                  <a:cubicBezTo>
                    <a:pt x="2525" y="9697"/>
                    <a:pt x="2358" y="9816"/>
                    <a:pt x="2167" y="9935"/>
                  </a:cubicBezTo>
                  <a:cubicBezTo>
                    <a:pt x="2072" y="10030"/>
                    <a:pt x="1953" y="10102"/>
                    <a:pt x="1834" y="10197"/>
                  </a:cubicBezTo>
                  <a:cubicBezTo>
                    <a:pt x="1501" y="10483"/>
                    <a:pt x="1286" y="10887"/>
                    <a:pt x="1215" y="11316"/>
                  </a:cubicBezTo>
                  <a:cubicBezTo>
                    <a:pt x="1215" y="11316"/>
                    <a:pt x="1215" y="11340"/>
                    <a:pt x="1215" y="11340"/>
                  </a:cubicBezTo>
                  <a:lnTo>
                    <a:pt x="1215" y="11792"/>
                  </a:lnTo>
                  <a:cubicBezTo>
                    <a:pt x="1215" y="11888"/>
                    <a:pt x="1286" y="11959"/>
                    <a:pt x="1382" y="11959"/>
                  </a:cubicBezTo>
                  <a:lnTo>
                    <a:pt x="6764" y="11959"/>
                  </a:lnTo>
                  <a:cubicBezTo>
                    <a:pt x="6859" y="11959"/>
                    <a:pt x="6954" y="11888"/>
                    <a:pt x="6954" y="11792"/>
                  </a:cubicBezTo>
                  <a:cubicBezTo>
                    <a:pt x="6954" y="11697"/>
                    <a:pt x="6859" y="11626"/>
                    <a:pt x="6764" y="11626"/>
                  </a:cubicBezTo>
                  <a:lnTo>
                    <a:pt x="1548" y="11626"/>
                  </a:lnTo>
                  <a:lnTo>
                    <a:pt x="1548" y="11364"/>
                  </a:lnTo>
                  <a:cubicBezTo>
                    <a:pt x="1620" y="11007"/>
                    <a:pt x="1810" y="10697"/>
                    <a:pt x="2072" y="10459"/>
                  </a:cubicBezTo>
                  <a:cubicBezTo>
                    <a:pt x="2167" y="10387"/>
                    <a:pt x="2263" y="10316"/>
                    <a:pt x="2382" y="10244"/>
                  </a:cubicBezTo>
                  <a:cubicBezTo>
                    <a:pt x="2572" y="10102"/>
                    <a:pt x="2787" y="9959"/>
                    <a:pt x="2930" y="9744"/>
                  </a:cubicBezTo>
                  <a:cubicBezTo>
                    <a:pt x="3096" y="9530"/>
                    <a:pt x="3168" y="9244"/>
                    <a:pt x="3191" y="8982"/>
                  </a:cubicBezTo>
                  <a:cubicBezTo>
                    <a:pt x="3287" y="9006"/>
                    <a:pt x="3358" y="9030"/>
                    <a:pt x="3430" y="9054"/>
                  </a:cubicBezTo>
                  <a:cubicBezTo>
                    <a:pt x="3549" y="9101"/>
                    <a:pt x="3692" y="9149"/>
                    <a:pt x="3811" y="9173"/>
                  </a:cubicBezTo>
                  <a:cubicBezTo>
                    <a:pt x="3858" y="9197"/>
                    <a:pt x="3906" y="9197"/>
                    <a:pt x="3954" y="9220"/>
                  </a:cubicBezTo>
                  <a:cubicBezTo>
                    <a:pt x="4001" y="9220"/>
                    <a:pt x="4025" y="9268"/>
                    <a:pt x="4049" y="9292"/>
                  </a:cubicBezTo>
                  <a:cubicBezTo>
                    <a:pt x="4049" y="9316"/>
                    <a:pt x="4049" y="9316"/>
                    <a:pt x="4049" y="9316"/>
                  </a:cubicBezTo>
                  <a:cubicBezTo>
                    <a:pt x="4239" y="9721"/>
                    <a:pt x="4692" y="9982"/>
                    <a:pt x="5263" y="9982"/>
                  </a:cubicBezTo>
                  <a:cubicBezTo>
                    <a:pt x="5763" y="9982"/>
                    <a:pt x="6287" y="9768"/>
                    <a:pt x="6478" y="9292"/>
                  </a:cubicBezTo>
                  <a:cubicBezTo>
                    <a:pt x="6502" y="9268"/>
                    <a:pt x="6502" y="9244"/>
                    <a:pt x="6526" y="9220"/>
                  </a:cubicBezTo>
                  <a:cubicBezTo>
                    <a:pt x="6549" y="9197"/>
                    <a:pt x="6621" y="9197"/>
                    <a:pt x="6668" y="9197"/>
                  </a:cubicBezTo>
                  <a:cubicBezTo>
                    <a:pt x="6740" y="9173"/>
                    <a:pt x="6787" y="9173"/>
                    <a:pt x="6859" y="9149"/>
                  </a:cubicBezTo>
                  <a:cubicBezTo>
                    <a:pt x="7026" y="9101"/>
                    <a:pt x="7169" y="9078"/>
                    <a:pt x="7335" y="9030"/>
                  </a:cubicBezTo>
                  <a:cubicBezTo>
                    <a:pt x="7359" y="9268"/>
                    <a:pt x="7430" y="9530"/>
                    <a:pt x="7597" y="9744"/>
                  </a:cubicBezTo>
                  <a:cubicBezTo>
                    <a:pt x="7740" y="9959"/>
                    <a:pt x="7954" y="10102"/>
                    <a:pt x="8145" y="10244"/>
                  </a:cubicBezTo>
                  <a:cubicBezTo>
                    <a:pt x="8264" y="10316"/>
                    <a:pt x="8359" y="10387"/>
                    <a:pt x="8454" y="10459"/>
                  </a:cubicBezTo>
                  <a:cubicBezTo>
                    <a:pt x="8716" y="10697"/>
                    <a:pt x="8907" y="11007"/>
                    <a:pt x="8955" y="11364"/>
                  </a:cubicBezTo>
                  <a:lnTo>
                    <a:pt x="8955" y="11626"/>
                  </a:lnTo>
                  <a:lnTo>
                    <a:pt x="7597" y="11626"/>
                  </a:lnTo>
                  <a:cubicBezTo>
                    <a:pt x="7502" y="11626"/>
                    <a:pt x="7407" y="11697"/>
                    <a:pt x="7407" y="11792"/>
                  </a:cubicBezTo>
                  <a:cubicBezTo>
                    <a:pt x="7407" y="11888"/>
                    <a:pt x="7502" y="11959"/>
                    <a:pt x="7597" y="11959"/>
                  </a:cubicBezTo>
                  <a:lnTo>
                    <a:pt x="9145" y="11959"/>
                  </a:lnTo>
                  <a:cubicBezTo>
                    <a:pt x="9240" y="11959"/>
                    <a:pt x="9312" y="11888"/>
                    <a:pt x="9312" y="11792"/>
                  </a:cubicBezTo>
                  <a:lnTo>
                    <a:pt x="9312" y="11340"/>
                  </a:lnTo>
                  <a:cubicBezTo>
                    <a:pt x="9312" y="11340"/>
                    <a:pt x="9312" y="11316"/>
                    <a:pt x="9312" y="11316"/>
                  </a:cubicBezTo>
                  <a:cubicBezTo>
                    <a:pt x="9240" y="10887"/>
                    <a:pt x="9026" y="10483"/>
                    <a:pt x="8693" y="10197"/>
                  </a:cubicBezTo>
                  <a:cubicBezTo>
                    <a:pt x="8574" y="10102"/>
                    <a:pt x="8454" y="10030"/>
                    <a:pt x="8359" y="9935"/>
                  </a:cubicBezTo>
                  <a:cubicBezTo>
                    <a:pt x="8169" y="9816"/>
                    <a:pt x="8002" y="9697"/>
                    <a:pt x="7883" y="9530"/>
                  </a:cubicBezTo>
                  <a:cubicBezTo>
                    <a:pt x="7740" y="9363"/>
                    <a:pt x="7692" y="9149"/>
                    <a:pt x="7669" y="8911"/>
                  </a:cubicBezTo>
                  <a:cubicBezTo>
                    <a:pt x="7883" y="8816"/>
                    <a:pt x="8097" y="8697"/>
                    <a:pt x="8288" y="8577"/>
                  </a:cubicBezTo>
                  <a:cubicBezTo>
                    <a:pt x="8550" y="8411"/>
                    <a:pt x="8812" y="8196"/>
                    <a:pt x="9026" y="7982"/>
                  </a:cubicBezTo>
                  <a:cubicBezTo>
                    <a:pt x="9074" y="7934"/>
                    <a:pt x="9121" y="7863"/>
                    <a:pt x="9169" y="7815"/>
                  </a:cubicBezTo>
                  <a:cubicBezTo>
                    <a:pt x="9407" y="7911"/>
                    <a:pt x="9669" y="8054"/>
                    <a:pt x="9931" y="8268"/>
                  </a:cubicBezTo>
                  <a:cubicBezTo>
                    <a:pt x="9955" y="8315"/>
                    <a:pt x="10002" y="8315"/>
                    <a:pt x="10050" y="8315"/>
                  </a:cubicBezTo>
                  <a:cubicBezTo>
                    <a:pt x="10098" y="8315"/>
                    <a:pt x="10145" y="8315"/>
                    <a:pt x="10169" y="8268"/>
                  </a:cubicBezTo>
                  <a:cubicBezTo>
                    <a:pt x="10241" y="8196"/>
                    <a:pt x="10241" y="8077"/>
                    <a:pt x="10169" y="8030"/>
                  </a:cubicBezTo>
                  <a:cubicBezTo>
                    <a:pt x="9907" y="7792"/>
                    <a:pt x="9645" y="7649"/>
                    <a:pt x="9407" y="7530"/>
                  </a:cubicBezTo>
                  <a:cubicBezTo>
                    <a:pt x="9621" y="7196"/>
                    <a:pt x="9812" y="6839"/>
                    <a:pt x="9907" y="6458"/>
                  </a:cubicBezTo>
                  <a:cubicBezTo>
                    <a:pt x="10026" y="6458"/>
                    <a:pt x="10122" y="6458"/>
                    <a:pt x="10241" y="6482"/>
                  </a:cubicBezTo>
                  <a:cubicBezTo>
                    <a:pt x="10336" y="6482"/>
                    <a:pt x="10431" y="6410"/>
                    <a:pt x="10431" y="6315"/>
                  </a:cubicBezTo>
                  <a:cubicBezTo>
                    <a:pt x="10455" y="6220"/>
                    <a:pt x="10383" y="6125"/>
                    <a:pt x="10288" y="6125"/>
                  </a:cubicBezTo>
                  <a:cubicBezTo>
                    <a:pt x="10193" y="6125"/>
                    <a:pt x="10098" y="6101"/>
                    <a:pt x="10002" y="6101"/>
                  </a:cubicBezTo>
                  <a:cubicBezTo>
                    <a:pt x="10002" y="6029"/>
                    <a:pt x="10026" y="5958"/>
                    <a:pt x="10026" y="5886"/>
                  </a:cubicBezTo>
                  <a:cubicBezTo>
                    <a:pt x="10098" y="5267"/>
                    <a:pt x="10002" y="4600"/>
                    <a:pt x="9740" y="4005"/>
                  </a:cubicBezTo>
                  <a:cubicBezTo>
                    <a:pt x="9717" y="3910"/>
                    <a:pt x="9717" y="3791"/>
                    <a:pt x="9788" y="3695"/>
                  </a:cubicBezTo>
                  <a:cubicBezTo>
                    <a:pt x="9931" y="3481"/>
                    <a:pt x="9979" y="3243"/>
                    <a:pt x="10026" y="3005"/>
                  </a:cubicBezTo>
                  <a:cubicBezTo>
                    <a:pt x="10026" y="2933"/>
                    <a:pt x="10050" y="2886"/>
                    <a:pt x="10050" y="2814"/>
                  </a:cubicBezTo>
                  <a:cubicBezTo>
                    <a:pt x="10098" y="2624"/>
                    <a:pt x="10169" y="2433"/>
                    <a:pt x="10241" y="2243"/>
                  </a:cubicBezTo>
                  <a:cubicBezTo>
                    <a:pt x="10288" y="2076"/>
                    <a:pt x="10360" y="1886"/>
                    <a:pt x="10407" y="1695"/>
                  </a:cubicBezTo>
                  <a:cubicBezTo>
                    <a:pt x="10526" y="1195"/>
                    <a:pt x="10479" y="766"/>
                    <a:pt x="10288" y="433"/>
                  </a:cubicBezTo>
                  <a:cubicBezTo>
                    <a:pt x="10193" y="266"/>
                    <a:pt x="10074" y="147"/>
                    <a:pt x="9931" y="76"/>
                  </a:cubicBezTo>
                  <a:cubicBezTo>
                    <a:pt x="9828" y="20"/>
                    <a:pt x="9714" y="0"/>
                    <a:pt x="9603" y="0"/>
                  </a:cubicBezTo>
                  <a:cubicBezTo>
                    <a:pt x="9429" y="0"/>
                    <a:pt x="9261" y="47"/>
                    <a:pt x="9145" y="76"/>
                  </a:cubicBezTo>
                  <a:cubicBezTo>
                    <a:pt x="8788" y="195"/>
                    <a:pt x="8383" y="433"/>
                    <a:pt x="7978" y="743"/>
                  </a:cubicBezTo>
                  <a:cubicBezTo>
                    <a:pt x="7669" y="1004"/>
                    <a:pt x="7335" y="1314"/>
                    <a:pt x="7097" y="1624"/>
                  </a:cubicBezTo>
                  <a:cubicBezTo>
                    <a:pt x="6606" y="1496"/>
                    <a:pt x="6076" y="1406"/>
                    <a:pt x="5526" y="1406"/>
                  </a:cubicBezTo>
                  <a:cubicBezTo>
                    <a:pt x="5462" y="1406"/>
                    <a:pt x="5399" y="1407"/>
                    <a:pt x="5335" y="1409"/>
                  </a:cubicBezTo>
                  <a:cubicBezTo>
                    <a:pt x="5265" y="1407"/>
                    <a:pt x="5196" y="1406"/>
                    <a:pt x="5128" y="1406"/>
                  </a:cubicBezTo>
                  <a:cubicBezTo>
                    <a:pt x="4520" y="1406"/>
                    <a:pt x="3967" y="1500"/>
                    <a:pt x="3453" y="1671"/>
                  </a:cubicBezTo>
                  <a:cubicBezTo>
                    <a:pt x="3311" y="1457"/>
                    <a:pt x="3120" y="1266"/>
                    <a:pt x="2906" y="1076"/>
                  </a:cubicBezTo>
                  <a:lnTo>
                    <a:pt x="2834" y="1004"/>
                  </a:lnTo>
                  <a:cubicBezTo>
                    <a:pt x="2799" y="969"/>
                    <a:pt x="2751" y="951"/>
                    <a:pt x="2703" y="951"/>
                  </a:cubicBezTo>
                  <a:cubicBezTo>
                    <a:pt x="2656" y="951"/>
                    <a:pt x="2608" y="969"/>
                    <a:pt x="2572" y="1004"/>
                  </a:cubicBezTo>
                  <a:cubicBezTo>
                    <a:pt x="2525" y="1076"/>
                    <a:pt x="2525" y="1195"/>
                    <a:pt x="2596" y="1243"/>
                  </a:cubicBezTo>
                  <a:lnTo>
                    <a:pt x="2668" y="1338"/>
                  </a:lnTo>
                  <a:cubicBezTo>
                    <a:pt x="2882" y="1528"/>
                    <a:pt x="3096" y="1767"/>
                    <a:pt x="3263" y="1981"/>
                  </a:cubicBezTo>
                  <a:cubicBezTo>
                    <a:pt x="3298" y="2016"/>
                    <a:pt x="3345" y="2038"/>
                    <a:pt x="3396" y="2038"/>
                  </a:cubicBezTo>
                  <a:cubicBezTo>
                    <a:pt x="3415" y="2038"/>
                    <a:pt x="3434" y="2035"/>
                    <a:pt x="3453" y="2028"/>
                  </a:cubicBezTo>
                  <a:cubicBezTo>
                    <a:pt x="4025" y="1838"/>
                    <a:pt x="4644" y="1743"/>
                    <a:pt x="5335" y="1743"/>
                  </a:cubicBezTo>
                  <a:cubicBezTo>
                    <a:pt x="5978" y="1743"/>
                    <a:pt x="6573" y="1838"/>
                    <a:pt x="7097" y="2005"/>
                  </a:cubicBezTo>
                  <a:cubicBezTo>
                    <a:pt x="7115" y="2011"/>
                    <a:pt x="7133" y="2014"/>
                    <a:pt x="7150" y="2014"/>
                  </a:cubicBezTo>
                  <a:cubicBezTo>
                    <a:pt x="7203" y="2014"/>
                    <a:pt x="7252" y="1987"/>
                    <a:pt x="7288" y="1933"/>
                  </a:cubicBezTo>
                  <a:cubicBezTo>
                    <a:pt x="7931" y="1124"/>
                    <a:pt x="8740" y="600"/>
                    <a:pt x="9240" y="409"/>
                  </a:cubicBezTo>
                  <a:cubicBezTo>
                    <a:pt x="9385" y="370"/>
                    <a:pt x="9500" y="352"/>
                    <a:pt x="9594" y="352"/>
                  </a:cubicBezTo>
                  <a:cubicBezTo>
                    <a:pt x="9671" y="352"/>
                    <a:pt x="9735" y="364"/>
                    <a:pt x="9788" y="385"/>
                  </a:cubicBezTo>
                  <a:cubicBezTo>
                    <a:pt x="9883" y="433"/>
                    <a:pt x="9955" y="528"/>
                    <a:pt x="10002" y="600"/>
                  </a:cubicBezTo>
                  <a:cubicBezTo>
                    <a:pt x="10169" y="909"/>
                    <a:pt x="10122" y="1338"/>
                    <a:pt x="10050" y="1624"/>
                  </a:cubicBezTo>
                  <a:cubicBezTo>
                    <a:pt x="10026" y="1790"/>
                    <a:pt x="9955" y="1957"/>
                    <a:pt x="9907" y="2124"/>
                  </a:cubicBezTo>
                  <a:cubicBezTo>
                    <a:pt x="9836" y="2338"/>
                    <a:pt x="9764" y="2529"/>
                    <a:pt x="9717" y="2743"/>
                  </a:cubicBezTo>
                  <a:cubicBezTo>
                    <a:pt x="9693" y="2814"/>
                    <a:pt x="9693" y="2862"/>
                    <a:pt x="9669" y="2933"/>
                  </a:cubicBezTo>
                  <a:cubicBezTo>
                    <a:pt x="9645" y="3148"/>
                    <a:pt x="9598" y="3338"/>
                    <a:pt x="9502" y="3505"/>
                  </a:cubicBezTo>
                  <a:cubicBezTo>
                    <a:pt x="9359" y="3695"/>
                    <a:pt x="9336" y="3934"/>
                    <a:pt x="9431" y="4124"/>
                  </a:cubicBezTo>
                  <a:cubicBezTo>
                    <a:pt x="9645" y="4696"/>
                    <a:pt x="9740" y="5291"/>
                    <a:pt x="9669" y="5839"/>
                  </a:cubicBezTo>
                  <a:cubicBezTo>
                    <a:pt x="9669" y="5934"/>
                    <a:pt x="9645" y="6029"/>
                    <a:pt x="9645" y="6125"/>
                  </a:cubicBezTo>
                  <a:cubicBezTo>
                    <a:pt x="8978" y="6148"/>
                    <a:pt x="8550" y="6363"/>
                    <a:pt x="8526" y="6363"/>
                  </a:cubicBezTo>
                  <a:cubicBezTo>
                    <a:pt x="8454" y="6410"/>
                    <a:pt x="8407" y="6529"/>
                    <a:pt x="8454" y="6601"/>
                  </a:cubicBezTo>
                  <a:cubicBezTo>
                    <a:pt x="8478" y="6672"/>
                    <a:pt x="8550" y="6696"/>
                    <a:pt x="8597" y="6696"/>
                  </a:cubicBezTo>
                  <a:lnTo>
                    <a:pt x="8693" y="6696"/>
                  </a:lnTo>
                  <a:cubicBezTo>
                    <a:pt x="8693" y="6672"/>
                    <a:pt x="9026" y="6529"/>
                    <a:pt x="9550" y="6482"/>
                  </a:cubicBezTo>
                  <a:lnTo>
                    <a:pt x="9550" y="6482"/>
                  </a:lnTo>
                  <a:cubicBezTo>
                    <a:pt x="9431" y="6791"/>
                    <a:pt x="9264" y="7125"/>
                    <a:pt x="9050" y="7411"/>
                  </a:cubicBezTo>
                  <a:cubicBezTo>
                    <a:pt x="8812" y="7315"/>
                    <a:pt x="8645" y="7291"/>
                    <a:pt x="8621" y="7291"/>
                  </a:cubicBezTo>
                  <a:cubicBezTo>
                    <a:pt x="8526" y="7291"/>
                    <a:pt x="8454" y="7363"/>
                    <a:pt x="8431" y="7458"/>
                  </a:cubicBezTo>
                  <a:cubicBezTo>
                    <a:pt x="8431" y="7553"/>
                    <a:pt x="8478" y="7625"/>
                    <a:pt x="8574" y="7649"/>
                  </a:cubicBezTo>
                  <a:cubicBezTo>
                    <a:pt x="8597" y="7649"/>
                    <a:pt x="8669" y="7649"/>
                    <a:pt x="8812" y="7696"/>
                  </a:cubicBezTo>
                  <a:cubicBezTo>
                    <a:pt x="8812" y="7696"/>
                    <a:pt x="8788" y="7720"/>
                    <a:pt x="8764" y="7744"/>
                  </a:cubicBezTo>
                  <a:cubicBezTo>
                    <a:pt x="8502" y="8030"/>
                    <a:pt x="8169" y="8268"/>
                    <a:pt x="7788" y="8458"/>
                  </a:cubicBezTo>
                  <a:cubicBezTo>
                    <a:pt x="7883" y="8315"/>
                    <a:pt x="7931" y="8149"/>
                    <a:pt x="7954" y="7982"/>
                  </a:cubicBezTo>
                  <a:cubicBezTo>
                    <a:pt x="7954" y="7672"/>
                    <a:pt x="7883" y="7387"/>
                    <a:pt x="7669" y="7172"/>
                  </a:cubicBezTo>
                  <a:cubicBezTo>
                    <a:pt x="7383" y="6863"/>
                    <a:pt x="6859" y="6672"/>
                    <a:pt x="6121" y="6577"/>
                  </a:cubicBezTo>
                  <a:cubicBezTo>
                    <a:pt x="6025" y="6482"/>
                    <a:pt x="5883" y="6387"/>
                    <a:pt x="5692" y="6339"/>
                  </a:cubicBezTo>
                  <a:cubicBezTo>
                    <a:pt x="5549" y="6303"/>
                    <a:pt x="5406" y="6285"/>
                    <a:pt x="5263" y="6285"/>
                  </a:cubicBezTo>
                  <a:cubicBezTo>
                    <a:pt x="5120" y="6285"/>
                    <a:pt x="4978" y="6303"/>
                    <a:pt x="4835" y="6339"/>
                  </a:cubicBezTo>
                  <a:cubicBezTo>
                    <a:pt x="4644" y="6387"/>
                    <a:pt x="4525" y="6458"/>
                    <a:pt x="4430" y="6553"/>
                  </a:cubicBezTo>
                  <a:cubicBezTo>
                    <a:pt x="4096" y="6601"/>
                    <a:pt x="3787" y="6648"/>
                    <a:pt x="3525" y="6744"/>
                  </a:cubicBezTo>
                  <a:cubicBezTo>
                    <a:pt x="2882" y="6958"/>
                    <a:pt x="2548" y="7411"/>
                    <a:pt x="2572" y="7982"/>
                  </a:cubicBezTo>
                  <a:cubicBezTo>
                    <a:pt x="2596" y="8101"/>
                    <a:pt x="2620" y="8244"/>
                    <a:pt x="2668" y="8363"/>
                  </a:cubicBezTo>
                  <a:cubicBezTo>
                    <a:pt x="2382" y="8196"/>
                    <a:pt x="2120" y="7982"/>
                    <a:pt x="1882" y="7744"/>
                  </a:cubicBezTo>
                  <a:cubicBezTo>
                    <a:pt x="1858" y="7720"/>
                    <a:pt x="1834" y="7696"/>
                    <a:pt x="1810" y="7672"/>
                  </a:cubicBezTo>
                  <a:cubicBezTo>
                    <a:pt x="1882" y="7649"/>
                    <a:pt x="1929" y="7649"/>
                    <a:pt x="1929" y="7649"/>
                  </a:cubicBezTo>
                  <a:cubicBezTo>
                    <a:pt x="2025" y="7625"/>
                    <a:pt x="2096" y="7553"/>
                    <a:pt x="2096" y="7458"/>
                  </a:cubicBezTo>
                  <a:cubicBezTo>
                    <a:pt x="2072" y="7363"/>
                    <a:pt x="2001" y="7291"/>
                    <a:pt x="1906" y="7291"/>
                  </a:cubicBezTo>
                  <a:cubicBezTo>
                    <a:pt x="1882" y="7291"/>
                    <a:pt x="1763" y="7315"/>
                    <a:pt x="1572" y="7363"/>
                  </a:cubicBezTo>
                  <a:cubicBezTo>
                    <a:pt x="1382" y="7101"/>
                    <a:pt x="1215" y="6791"/>
                    <a:pt x="1120" y="6482"/>
                  </a:cubicBezTo>
                  <a:lnTo>
                    <a:pt x="1120" y="6482"/>
                  </a:lnTo>
                  <a:cubicBezTo>
                    <a:pt x="1572" y="6553"/>
                    <a:pt x="1834" y="6696"/>
                    <a:pt x="1834" y="6696"/>
                  </a:cubicBezTo>
                  <a:lnTo>
                    <a:pt x="1929" y="6696"/>
                  </a:lnTo>
                  <a:cubicBezTo>
                    <a:pt x="1977" y="6696"/>
                    <a:pt x="2048" y="6672"/>
                    <a:pt x="2072" y="6601"/>
                  </a:cubicBezTo>
                  <a:cubicBezTo>
                    <a:pt x="2120" y="6529"/>
                    <a:pt x="2072" y="6410"/>
                    <a:pt x="2001" y="6363"/>
                  </a:cubicBezTo>
                  <a:cubicBezTo>
                    <a:pt x="1977" y="6363"/>
                    <a:pt x="1596" y="6196"/>
                    <a:pt x="1024" y="6125"/>
                  </a:cubicBezTo>
                  <a:cubicBezTo>
                    <a:pt x="1001" y="6029"/>
                    <a:pt x="1001" y="5934"/>
                    <a:pt x="977" y="5839"/>
                  </a:cubicBezTo>
                  <a:cubicBezTo>
                    <a:pt x="929" y="5315"/>
                    <a:pt x="1001" y="4743"/>
                    <a:pt x="1191" y="4219"/>
                  </a:cubicBezTo>
                  <a:cubicBezTo>
                    <a:pt x="1286" y="4005"/>
                    <a:pt x="1239" y="3743"/>
                    <a:pt x="1072" y="3553"/>
                  </a:cubicBezTo>
                  <a:cubicBezTo>
                    <a:pt x="1048" y="3529"/>
                    <a:pt x="1048" y="3529"/>
                    <a:pt x="1024" y="3505"/>
                  </a:cubicBezTo>
                  <a:cubicBezTo>
                    <a:pt x="929" y="3338"/>
                    <a:pt x="881" y="3148"/>
                    <a:pt x="834" y="2933"/>
                  </a:cubicBezTo>
                  <a:cubicBezTo>
                    <a:pt x="834" y="2862"/>
                    <a:pt x="810" y="2814"/>
                    <a:pt x="810" y="2743"/>
                  </a:cubicBezTo>
                  <a:cubicBezTo>
                    <a:pt x="762" y="2529"/>
                    <a:pt x="691" y="2338"/>
                    <a:pt x="620" y="2124"/>
                  </a:cubicBezTo>
                  <a:cubicBezTo>
                    <a:pt x="572" y="1957"/>
                    <a:pt x="500" y="1790"/>
                    <a:pt x="477" y="1624"/>
                  </a:cubicBezTo>
                  <a:cubicBezTo>
                    <a:pt x="405" y="1338"/>
                    <a:pt x="358" y="909"/>
                    <a:pt x="524" y="600"/>
                  </a:cubicBezTo>
                  <a:cubicBezTo>
                    <a:pt x="572" y="528"/>
                    <a:pt x="643" y="433"/>
                    <a:pt x="739" y="385"/>
                  </a:cubicBezTo>
                  <a:cubicBezTo>
                    <a:pt x="792" y="364"/>
                    <a:pt x="855" y="352"/>
                    <a:pt x="932" y="352"/>
                  </a:cubicBezTo>
                  <a:cubicBezTo>
                    <a:pt x="1027" y="352"/>
                    <a:pt x="1142" y="370"/>
                    <a:pt x="1286" y="409"/>
                  </a:cubicBezTo>
                  <a:cubicBezTo>
                    <a:pt x="1501" y="504"/>
                    <a:pt x="1739" y="623"/>
                    <a:pt x="2001" y="790"/>
                  </a:cubicBezTo>
                  <a:cubicBezTo>
                    <a:pt x="2026" y="807"/>
                    <a:pt x="2057" y="815"/>
                    <a:pt x="2089" y="815"/>
                  </a:cubicBezTo>
                  <a:cubicBezTo>
                    <a:pt x="2148" y="815"/>
                    <a:pt x="2208" y="789"/>
                    <a:pt x="2239" y="743"/>
                  </a:cubicBezTo>
                  <a:cubicBezTo>
                    <a:pt x="2287" y="671"/>
                    <a:pt x="2263" y="552"/>
                    <a:pt x="2191" y="504"/>
                  </a:cubicBezTo>
                  <a:cubicBezTo>
                    <a:pt x="1906" y="314"/>
                    <a:pt x="1644" y="171"/>
                    <a:pt x="1382" y="76"/>
                  </a:cubicBezTo>
                  <a:cubicBezTo>
                    <a:pt x="1251" y="47"/>
                    <a:pt x="1086" y="0"/>
                    <a:pt x="9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51" name="Google Shape;8151;p52"/>
          <p:cNvSpPr txBox="1"/>
          <p:nvPr/>
        </p:nvSpPr>
        <p:spPr>
          <a:xfrm>
            <a:off x="6106235" y="3024051"/>
            <a:ext cx="21051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DM Serif Text" pitchFamily="2" charset="0"/>
                <a:ea typeface="강원교육모두 Bold" panose="02020603020101020101" pitchFamily="18" charset="-127"/>
                <a:cs typeface="DM Serif Text"/>
                <a:sym typeface="DM Serif Text"/>
              </a:rPr>
              <a:t>Step 4</a:t>
            </a:r>
            <a:endParaRPr sz="2000" b="1" dirty="0">
              <a:solidFill>
                <a:schemeClr val="dk1"/>
              </a:solidFill>
              <a:latin typeface="DM Serif Text" pitchFamily="2" charset="0"/>
              <a:ea typeface="강원교육모두 Bold" panose="02020603020101020101" pitchFamily="18" charset="-127"/>
              <a:cs typeface="DM Serif Text"/>
              <a:sym typeface="DM Serif Text"/>
            </a:endParaRPr>
          </a:p>
        </p:txBody>
      </p:sp>
      <p:sp>
        <p:nvSpPr>
          <p:cNvPr id="8152" name="Google Shape;8152;p52"/>
          <p:cNvSpPr txBox="1"/>
          <p:nvPr/>
        </p:nvSpPr>
        <p:spPr>
          <a:xfrm>
            <a:off x="6106234" y="3423829"/>
            <a:ext cx="210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dk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Merriweather Sans"/>
                <a:sym typeface="Merriweather Sans"/>
              </a:rPr>
              <a:t>유기묘</a:t>
            </a:r>
            <a:r>
              <a:rPr lang="ko-KR" altLang="en-US" dirty="0">
                <a:solidFill>
                  <a:schemeClr val="dk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Merriweather Sans"/>
                <a:sym typeface="Merriweather Sans"/>
              </a:rPr>
              <a:t> 분양을 넘어 </a:t>
            </a:r>
            <a:endParaRPr lang="en-US" altLang="ko-KR" dirty="0">
              <a:solidFill>
                <a:schemeClr val="dk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  <a:cs typeface="Merriweather Sans"/>
              <a:sym typeface="Merriweather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Merriweather Sans"/>
                <a:sym typeface="Merriweather Sans"/>
              </a:rPr>
              <a:t>사회적 문제 해결</a:t>
            </a:r>
            <a:endParaRPr dirty="0">
              <a:solidFill>
                <a:schemeClr val="dk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  <a:cs typeface="Merriweather Sans"/>
              <a:sym typeface="Merriweather Sans"/>
            </a:endParaRPr>
          </a:p>
        </p:txBody>
      </p:sp>
      <p:cxnSp>
        <p:nvCxnSpPr>
          <p:cNvPr id="8153" name="Google Shape;8153;p52"/>
          <p:cNvCxnSpPr>
            <a:stCxn id="8151" idx="0"/>
            <a:endCxn id="8154" idx="4"/>
          </p:cNvCxnSpPr>
          <p:nvPr/>
        </p:nvCxnSpPr>
        <p:spPr>
          <a:xfrm rot="10800000">
            <a:off x="7158785" y="2390751"/>
            <a:ext cx="0" cy="633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8154" name="Google Shape;8154;p52"/>
          <p:cNvSpPr/>
          <p:nvPr/>
        </p:nvSpPr>
        <p:spPr>
          <a:xfrm>
            <a:off x="6793084" y="1659364"/>
            <a:ext cx="731400" cy="7314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5" name="Google Shape;8155;p52"/>
          <p:cNvGrpSpPr/>
          <p:nvPr/>
        </p:nvGrpSpPr>
        <p:grpSpPr>
          <a:xfrm>
            <a:off x="5323124" y="3191028"/>
            <a:ext cx="223553" cy="446217"/>
            <a:chOff x="7635574" y="4061017"/>
            <a:chExt cx="213926" cy="426962"/>
          </a:xfrm>
        </p:grpSpPr>
        <p:sp>
          <p:nvSpPr>
            <p:cNvPr id="8156" name="Google Shape;8156;p52"/>
            <p:cNvSpPr/>
            <p:nvPr/>
          </p:nvSpPr>
          <p:spPr>
            <a:xfrm>
              <a:off x="7676314" y="4255055"/>
              <a:ext cx="133303" cy="120044"/>
            </a:xfrm>
            <a:custGeom>
              <a:avLst/>
              <a:gdLst/>
              <a:ahLst/>
              <a:cxnLst/>
              <a:rect l="l" t="t" r="r" b="b"/>
              <a:pathLst>
                <a:path w="3740" h="3368" extrusionOk="0">
                  <a:moveTo>
                    <a:pt x="646" y="1"/>
                  </a:moveTo>
                  <a:cubicBezTo>
                    <a:pt x="593" y="1"/>
                    <a:pt x="536" y="11"/>
                    <a:pt x="477" y="33"/>
                  </a:cubicBezTo>
                  <a:cubicBezTo>
                    <a:pt x="310" y="105"/>
                    <a:pt x="215" y="248"/>
                    <a:pt x="215" y="438"/>
                  </a:cubicBezTo>
                  <a:cubicBezTo>
                    <a:pt x="215" y="748"/>
                    <a:pt x="215" y="1057"/>
                    <a:pt x="215" y="1343"/>
                  </a:cubicBezTo>
                  <a:cubicBezTo>
                    <a:pt x="24" y="1700"/>
                    <a:pt x="1" y="2129"/>
                    <a:pt x="120" y="2463"/>
                  </a:cubicBezTo>
                  <a:cubicBezTo>
                    <a:pt x="139" y="2541"/>
                    <a:pt x="208" y="2588"/>
                    <a:pt x="285" y="2588"/>
                  </a:cubicBezTo>
                  <a:cubicBezTo>
                    <a:pt x="301" y="2588"/>
                    <a:pt x="318" y="2586"/>
                    <a:pt x="334" y="2582"/>
                  </a:cubicBezTo>
                  <a:cubicBezTo>
                    <a:pt x="429" y="2558"/>
                    <a:pt x="477" y="2463"/>
                    <a:pt x="429" y="2367"/>
                  </a:cubicBezTo>
                  <a:cubicBezTo>
                    <a:pt x="358" y="2081"/>
                    <a:pt x="406" y="1748"/>
                    <a:pt x="548" y="1486"/>
                  </a:cubicBezTo>
                  <a:cubicBezTo>
                    <a:pt x="572" y="1462"/>
                    <a:pt x="572" y="1415"/>
                    <a:pt x="572" y="1391"/>
                  </a:cubicBezTo>
                  <a:cubicBezTo>
                    <a:pt x="572" y="1081"/>
                    <a:pt x="548" y="748"/>
                    <a:pt x="548" y="438"/>
                  </a:cubicBezTo>
                  <a:cubicBezTo>
                    <a:pt x="548" y="391"/>
                    <a:pt x="596" y="367"/>
                    <a:pt x="620" y="367"/>
                  </a:cubicBezTo>
                  <a:cubicBezTo>
                    <a:pt x="620" y="367"/>
                    <a:pt x="632" y="361"/>
                    <a:pt x="647" y="361"/>
                  </a:cubicBezTo>
                  <a:cubicBezTo>
                    <a:pt x="662" y="361"/>
                    <a:pt x="679" y="367"/>
                    <a:pt x="691" y="391"/>
                  </a:cubicBezTo>
                  <a:lnTo>
                    <a:pt x="787" y="486"/>
                  </a:lnTo>
                  <a:cubicBezTo>
                    <a:pt x="906" y="605"/>
                    <a:pt x="1025" y="748"/>
                    <a:pt x="1120" y="867"/>
                  </a:cubicBezTo>
                  <a:cubicBezTo>
                    <a:pt x="1155" y="902"/>
                    <a:pt x="1202" y="924"/>
                    <a:pt x="1253" y="924"/>
                  </a:cubicBezTo>
                  <a:cubicBezTo>
                    <a:pt x="1272" y="924"/>
                    <a:pt x="1291" y="921"/>
                    <a:pt x="1310" y="915"/>
                  </a:cubicBezTo>
                  <a:cubicBezTo>
                    <a:pt x="1489" y="855"/>
                    <a:pt x="1674" y="825"/>
                    <a:pt x="1858" y="825"/>
                  </a:cubicBezTo>
                  <a:cubicBezTo>
                    <a:pt x="2043" y="825"/>
                    <a:pt x="2227" y="855"/>
                    <a:pt x="2406" y="915"/>
                  </a:cubicBezTo>
                  <a:cubicBezTo>
                    <a:pt x="2425" y="921"/>
                    <a:pt x="2444" y="924"/>
                    <a:pt x="2463" y="924"/>
                  </a:cubicBezTo>
                  <a:cubicBezTo>
                    <a:pt x="2514" y="924"/>
                    <a:pt x="2562" y="902"/>
                    <a:pt x="2596" y="867"/>
                  </a:cubicBezTo>
                  <a:cubicBezTo>
                    <a:pt x="2692" y="748"/>
                    <a:pt x="2811" y="605"/>
                    <a:pt x="2930" y="486"/>
                  </a:cubicBezTo>
                  <a:lnTo>
                    <a:pt x="3025" y="391"/>
                  </a:lnTo>
                  <a:cubicBezTo>
                    <a:pt x="3037" y="367"/>
                    <a:pt x="3055" y="361"/>
                    <a:pt x="3073" y="361"/>
                  </a:cubicBezTo>
                  <a:cubicBezTo>
                    <a:pt x="3091" y="361"/>
                    <a:pt x="3108" y="367"/>
                    <a:pt x="3120" y="367"/>
                  </a:cubicBezTo>
                  <a:cubicBezTo>
                    <a:pt x="3120" y="367"/>
                    <a:pt x="3168" y="391"/>
                    <a:pt x="3168" y="438"/>
                  </a:cubicBezTo>
                  <a:cubicBezTo>
                    <a:pt x="3168" y="748"/>
                    <a:pt x="3168" y="1081"/>
                    <a:pt x="3144" y="1391"/>
                  </a:cubicBezTo>
                  <a:cubicBezTo>
                    <a:pt x="3144" y="1415"/>
                    <a:pt x="3144" y="1462"/>
                    <a:pt x="3168" y="1486"/>
                  </a:cubicBezTo>
                  <a:cubicBezTo>
                    <a:pt x="3359" y="1820"/>
                    <a:pt x="3382" y="2248"/>
                    <a:pt x="3192" y="2534"/>
                  </a:cubicBezTo>
                  <a:cubicBezTo>
                    <a:pt x="3025" y="2748"/>
                    <a:pt x="2763" y="2891"/>
                    <a:pt x="2334" y="2963"/>
                  </a:cubicBezTo>
                  <a:cubicBezTo>
                    <a:pt x="2143" y="2992"/>
                    <a:pt x="1952" y="3012"/>
                    <a:pt x="1760" y="3012"/>
                  </a:cubicBezTo>
                  <a:cubicBezTo>
                    <a:pt x="1642" y="3012"/>
                    <a:pt x="1524" y="3005"/>
                    <a:pt x="1406" y="2986"/>
                  </a:cubicBezTo>
                  <a:cubicBezTo>
                    <a:pt x="1191" y="2939"/>
                    <a:pt x="1025" y="2891"/>
                    <a:pt x="882" y="2844"/>
                  </a:cubicBezTo>
                  <a:cubicBezTo>
                    <a:pt x="862" y="2830"/>
                    <a:pt x="838" y="2824"/>
                    <a:pt x="814" y="2824"/>
                  </a:cubicBezTo>
                  <a:cubicBezTo>
                    <a:pt x="751" y="2824"/>
                    <a:pt x="685" y="2863"/>
                    <a:pt x="667" y="2915"/>
                  </a:cubicBezTo>
                  <a:cubicBezTo>
                    <a:pt x="620" y="3010"/>
                    <a:pt x="644" y="3106"/>
                    <a:pt x="739" y="3153"/>
                  </a:cubicBezTo>
                  <a:cubicBezTo>
                    <a:pt x="906" y="3225"/>
                    <a:pt x="1120" y="3296"/>
                    <a:pt x="1334" y="3320"/>
                  </a:cubicBezTo>
                  <a:cubicBezTo>
                    <a:pt x="1501" y="3344"/>
                    <a:pt x="1668" y="3367"/>
                    <a:pt x="1834" y="3367"/>
                  </a:cubicBezTo>
                  <a:cubicBezTo>
                    <a:pt x="2025" y="3367"/>
                    <a:pt x="2215" y="3344"/>
                    <a:pt x="2406" y="3320"/>
                  </a:cubicBezTo>
                  <a:cubicBezTo>
                    <a:pt x="2906" y="3225"/>
                    <a:pt x="3263" y="3034"/>
                    <a:pt x="3478" y="2724"/>
                  </a:cubicBezTo>
                  <a:cubicBezTo>
                    <a:pt x="3740" y="2367"/>
                    <a:pt x="3740" y="1796"/>
                    <a:pt x="3501" y="1343"/>
                  </a:cubicBezTo>
                  <a:cubicBezTo>
                    <a:pt x="3501" y="1057"/>
                    <a:pt x="3525" y="748"/>
                    <a:pt x="3525" y="438"/>
                  </a:cubicBezTo>
                  <a:cubicBezTo>
                    <a:pt x="3525" y="248"/>
                    <a:pt x="3406" y="105"/>
                    <a:pt x="3239" y="33"/>
                  </a:cubicBezTo>
                  <a:cubicBezTo>
                    <a:pt x="3188" y="11"/>
                    <a:pt x="3134" y="1"/>
                    <a:pt x="3081" y="1"/>
                  </a:cubicBezTo>
                  <a:cubicBezTo>
                    <a:pt x="2962" y="1"/>
                    <a:pt x="2845" y="54"/>
                    <a:pt x="2763" y="153"/>
                  </a:cubicBezTo>
                  <a:lnTo>
                    <a:pt x="2668" y="248"/>
                  </a:lnTo>
                  <a:cubicBezTo>
                    <a:pt x="2573" y="343"/>
                    <a:pt x="2501" y="462"/>
                    <a:pt x="2406" y="557"/>
                  </a:cubicBezTo>
                  <a:cubicBezTo>
                    <a:pt x="2263" y="504"/>
                    <a:pt x="2120" y="477"/>
                    <a:pt x="1977" y="477"/>
                  </a:cubicBezTo>
                  <a:cubicBezTo>
                    <a:pt x="1930" y="477"/>
                    <a:pt x="1882" y="480"/>
                    <a:pt x="1834" y="486"/>
                  </a:cubicBezTo>
                  <a:cubicBezTo>
                    <a:pt x="1668" y="486"/>
                    <a:pt x="1501" y="510"/>
                    <a:pt x="1310" y="557"/>
                  </a:cubicBezTo>
                  <a:cubicBezTo>
                    <a:pt x="1239" y="462"/>
                    <a:pt x="1144" y="343"/>
                    <a:pt x="1049" y="248"/>
                  </a:cubicBezTo>
                  <a:lnTo>
                    <a:pt x="953" y="153"/>
                  </a:lnTo>
                  <a:cubicBezTo>
                    <a:pt x="871" y="54"/>
                    <a:pt x="766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7" name="Google Shape;8157;p52"/>
            <p:cNvSpPr/>
            <p:nvPr/>
          </p:nvSpPr>
          <p:spPr>
            <a:xfrm>
              <a:off x="7635574" y="4061017"/>
              <a:ext cx="213926" cy="426962"/>
            </a:xfrm>
            <a:custGeom>
              <a:avLst/>
              <a:gdLst/>
              <a:ahLst/>
              <a:cxnLst/>
              <a:rect l="l" t="t" r="r" b="b"/>
              <a:pathLst>
                <a:path w="6002" h="11979" extrusionOk="0">
                  <a:moveTo>
                    <a:pt x="4573" y="357"/>
                  </a:moveTo>
                  <a:cubicBezTo>
                    <a:pt x="4763" y="357"/>
                    <a:pt x="4906" y="524"/>
                    <a:pt x="4906" y="715"/>
                  </a:cubicBezTo>
                  <a:lnTo>
                    <a:pt x="4906" y="1286"/>
                  </a:lnTo>
                  <a:cubicBezTo>
                    <a:pt x="4906" y="1358"/>
                    <a:pt x="4859" y="1405"/>
                    <a:pt x="4787" y="1405"/>
                  </a:cubicBezTo>
                  <a:lnTo>
                    <a:pt x="1215" y="1405"/>
                  </a:lnTo>
                  <a:cubicBezTo>
                    <a:pt x="1144" y="1405"/>
                    <a:pt x="1096" y="1358"/>
                    <a:pt x="1096" y="1286"/>
                  </a:cubicBezTo>
                  <a:lnTo>
                    <a:pt x="1096" y="715"/>
                  </a:lnTo>
                  <a:cubicBezTo>
                    <a:pt x="1096" y="524"/>
                    <a:pt x="1239" y="357"/>
                    <a:pt x="1429" y="357"/>
                  </a:cubicBezTo>
                  <a:lnTo>
                    <a:pt x="1501" y="357"/>
                  </a:lnTo>
                  <a:lnTo>
                    <a:pt x="1501" y="810"/>
                  </a:lnTo>
                  <a:cubicBezTo>
                    <a:pt x="1501" y="905"/>
                    <a:pt x="1596" y="1000"/>
                    <a:pt x="1691" y="1000"/>
                  </a:cubicBezTo>
                  <a:cubicBezTo>
                    <a:pt x="1787" y="1000"/>
                    <a:pt x="1858" y="905"/>
                    <a:pt x="1858" y="810"/>
                  </a:cubicBezTo>
                  <a:lnTo>
                    <a:pt x="1858" y="357"/>
                  </a:lnTo>
                  <a:lnTo>
                    <a:pt x="2168" y="357"/>
                  </a:lnTo>
                  <a:lnTo>
                    <a:pt x="2168" y="810"/>
                  </a:lnTo>
                  <a:cubicBezTo>
                    <a:pt x="2168" y="905"/>
                    <a:pt x="2239" y="1000"/>
                    <a:pt x="2334" y="1000"/>
                  </a:cubicBezTo>
                  <a:cubicBezTo>
                    <a:pt x="2430" y="1000"/>
                    <a:pt x="2525" y="905"/>
                    <a:pt x="2525" y="810"/>
                  </a:cubicBezTo>
                  <a:lnTo>
                    <a:pt x="2525" y="357"/>
                  </a:lnTo>
                  <a:lnTo>
                    <a:pt x="2834" y="357"/>
                  </a:lnTo>
                  <a:lnTo>
                    <a:pt x="2834" y="810"/>
                  </a:lnTo>
                  <a:cubicBezTo>
                    <a:pt x="2834" y="905"/>
                    <a:pt x="2906" y="1000"/>
                    <a:pt x="3001" y="1000"/>
                  </a:cubicBezTo>
                  <a:cubicBezTo>
                    <a:pt x="3096" y="1000"/>
                    <a:pt x="3168" y="905"/>
                    <a:pt x="3168" y="810"/>
                  </a:cubicBezTo>
                  <a:lnTo>
                    <a:pt x="3168" y="357"/>
                  </a:lnTo>
                  <a:lnTo>
                    <a:pt x="3477" y="357"/>
                  </a:lnTo>
                  <a:lnTo>
                    <a:pt x="3477" y="810"/>
                  </a:lnTo>
                  <a:cubicBezTo>
                    <a:pt x="3477" y="905"/>
                    <a:pt x="3573" y="1000"/>
                    <a:pt x="3668" y="1000"/>
                  </a:cubicBezTo>
                  <a:cubicBezTo>
                    <a:pt x="3763" y="1000"/>
                    <a:pt x="3835" y="905"/>
                    <a:pt x="3835" y="810"/>
                  </a:cubicBezTo>
                  <a:lnTo>
                    <a:pt x="3835" y="357"/>
                  </a:lnTo>
                  <a:lnTo>
                    <a:pt x="4144" y="357"/>
                  </a:lnTo>
                  <a:lnTo>
                    <a:pt x="4144" y="810"/>
                  </a:lnTo>
                  <a:cubicBezTo>
                    <a:pt x="4144" y="905"/>
                    <a:pt x="4216" y="1000"/>
                    <a:pt x="4311" y="1000"/>
                  </a:cubicBezTo>
                  <a:cubicBezTo>
                    <a:pt x="4406" y="1000"/>
                    <a:pt x="4502" y="905"/>
                    <a:pt x="4502" y="810"/>
                  </a:cubicBezTo>
                  <a:lnTo>
                    <a:pt x="4502" y="357"/>
                  </a:lnTo>
                  <a:close/>
                  <a:moveTo>
                    <a:pt x="4335" y="1762"/>
                  </a:moveTo>
                  <a:lnTo>
                    <a:pt x="4335" y="2286"/>
                  </a:lnTo>
                  <a:lnTo>
                    <a:pt x="1668" y="2286"/>
                  </a:lnTo>
                  <a:lnTo>
                    <a:pt x="1668" y="1762"/>
                  </a:lnTo>
                  <a:close/>
                  <a:moveTo>
                    <a:pt x="5478" y="4096"/>
                  </a:moveTo>
                  <a:cubicBezTo>
                    <a:pt x="5478" y="4096"/>
                    <a:pt x="5502" y="4120"/>
                    <a:pt x="5502" y="4120"/>
                  </a:cubicBezTo>
                  <a:cubicBezTo>
                    <a:pt x="5549" y="4239"/>
                    <a:pt x="5597" y="4382"/>
                    <a:pt x="5621" y="4501"/>
                  </a:cubicBezTo>
                  <a:cubicBezTo>
                    <a:pt x="5621" y="4501"/>
                    <a:pt x="5621" y="4525"/>
                    <a:pt x="5621" y="4525"/>
                  </a:cubicBezTo>
                  <a:lnTo>
                    <a:pt x="382" y="4525"/>
                  </a:lnTo>
                  <a:cubicBezTo>
                    <a:pt x="382" y="4525"/>
                    <a:pt x="382" y="4501"/>
                    <a:pt x="382" y="4501"/>
                  </a:cubicBezTo>
                  <a:cubicBezTo>
                    <a:pt x="405" y="4358"/>
                    <a:pt x="453" y="4215"/>
                    <a:pt x="524" y="4096"/>
                  </a:cubicBezTo>
                  <a:close/>
                  <a:moveTo>
                    <a:pt x="5645" y="4882"/>
                  </a:moveTo>
                  <a:lnTo>
                    <a:pt x="5645" y="9383"/>
                  </a:lnTo>
                  <a:lnTo>
                    <a:pt x="358" y="9383"/>
                  </a:lnTo>
                  <a:lnTo>
                    <a:pt x="358" y="4882"/>
                  </a:lnTo>
                  <a:close/>
                  <a:moveTo>
                    <a:pt x="5645" y="9716"/>
                  </a:moveTo>
                  <a:lnTo>
                    <a:pt x="5645" y="10145"/>
                  </a:lnTo>
                  <a:lnTo>
                    <a:pt x="358" y="10145"/>
                  </a:lnTo>
                  <a:lnTo>
                    <a:pt x="358" y="9716"/>
                  </a:lnTo>
                  <a:close/>
                  <a:moveTo>
                    <a:pt x="5645" y="10502"/>
                  </a:moveTo>
                  <a:lnTo>
                    <a:pt x="5645" y="11098"/>
                  </a:lnTo>
                  <a:cubicBezTo>
                    <a:pt x="5645" y="11383"/>
                    <a:pt x="5430" y="11622"/>
                    <a:pt x="5144" y="11622"/>
                  </a:cubicBezTo>
                  <a:lnTo>
                    <a:pt x="858" y="11622"/>
                  </a:lnTo>
                  <a:cubicBezTo>
                    <a:pt x="572" y="11622"/>
                    <a:pt x="358" y="11383"/>
                    <a:pt x="358" y="11098"/>
                  </a:cubicBezTo>
                  <a:lnTo>
                    <a:pt x="358" y="10502"/>
                  </a:lnTo>
                  <a:close/>
                  <a:moveTo>
                    <a:pt x="1429" y="0"/>
                  </a:moveTo>
                  <a:cubicBezTo>
                    <a:pt x="1048" y="0"/>
                    <a:pt x="739" y="310"/>
                    <a:pt x="739" y="715"/>
                  </a:cubicBezTo>
                  <a:lnTo>
                    <a:pt x="739" y="1286"/>
                  </a:lnTo>
                  <a:cubicBezTo>
                    <a:pt x="739" y="1548"/>
                    <a:pt x="953" y="1762"/>
                    <a:pt x="1215" y="1762"/>
                  </a:cubicBezTo>
                  <a:lnTo>
                    <a:pt x="1310" y="1762"/>
                  </a:lnTo>
                  <a:lnTo>
                    <a:pt x="1310" y="2405"/>
                  </a:lnTo>
                  <a:lnTo>
                    <a:pt x="358" y="3691"/>
                  </a:lnTo>
                  <a:cubicBezTo>
                    <a:pt x="120" y="4001"/>
                    <a:pt x="1" y="4406"/>
                    <a:pt x="1" y="4787"/>
                  </a:cubicBezTo>
                  <a:lnTo>
                    <a:pt x="1" y="11098"/>
                  </a:lnTo>
                  <a:cubicBezTo>
                    <a:pt x="1" y="11574"/>
                    <a:pt x="382" y="11979"/>
                    <a:pt x="858" y="11979"/>
                  </a:cubicBezTo>
                  <a:lnTo>
                    <a:pt x="5144" y="11979"/>
                  </a:lnTo>
                  <a:cubicBezTo>
                    <a:pt x="5621" y="11979"/>
                    <a:pt x="6002" y="11574"/>
                    <a:pt x="6002" y="11098"/>
                  </a:cubicBezTo>
                  <a:lnTo>
                    <a:pt x="6002" y="4787"/>
                  </a:lnTo>
                  <a:cubicBezTo>
                    <a:pt x="6002" y="4406"/>
                    <a:pt x="5883" y="4001"/>
                    <a:pt x="5645" y="3691"/>
                  </a:cubicBezTo>
                  <a:lnTo>
                    <a:pt x="5335" y="3287"/>
                  </a:lnTo>
                  <a:cubicBezTo>
                    <a:pt x="5307" y="3231"/>
                    <a:pt x="5255" y="3208"/>
                    <a:pt x="5202" y="3208"/>
                  </a:cubicBezTo>
                  <a:cubicBezTo>
                    <a:pt x="5164" y="3208"/>
                    <a:pt x="5126" y="3219"/>
                    <a:pt x="5097" y="3239"/>
                  </a:cubicBezTo>
                  <a:cubicBezTo>
                    <a:pt x="5002" y="3310"/>
                    <a:pt x="5002" y="3406"/>
                    <a:pt x="5049" y="3477"/>
                  </a:cubicBezTo>
                  <a:lnTo>
                    <a:pt x="5240" y="3763"/>
                  </a:lnTo>
                  <a:lnTo>
                    <a:pt x="763" y="3763"/>
                  </a:lnTo>
                  <a:lnTo>
                    <a:pt x="1572" y="2620"/>
                  </a:lnTo>
                  <a:lnTo>
                    <a:pt x="4406" y="2620"/>
                  </a:lnTo>
                  <a:lnTo>
                    <a:pt x="4597" y="2858"/>
                  </a:lnTo>
                  <a:cubicBezTo>
                    <a:pt x="4628" y="2904"/>
                    <a:pt x="4688" y="2930"/>
                    <a:pt x="4746" y="2930"/>
                  </a:cubicBezTo>
                  <a:cubicBezTo>
                    <a:pt x="4778" y="2930"/>
                    <a:pt x="4810" y="2922"/>
                    <a:pt x="4835" y="2906"/>
                  </a:cubicBezTo>
                  <a:cubicBezTo>
                    <a:pt x="4906" y="2834"/>
                    <a:pt x="4930" y="2739"/>
                    <a:pt x="4859" y="2644"/>
                  </a:cubicBezTo>
                  <a:lnTo>
                    <a:pt x="4692" y="2405"/>
                  </a:lnTo>
                  <a:lnTo>
                    <a:pt x="4692" y="1762"/>
                  </a:lnTo>
                  <a:lnTo>
                    <a:pt x="4787" y="1762"/>
                  </a:lnTo>
                  <a:cubicBezTo>
                    <a:pt x="5049" y="1762"/>
                    <a:pt x="5264" y="1548"/>
                    <a:pt x="5264" y="1286"/>
                  </a:cubicBezTo>
                  <a:lnTo>
                    <a:pt x="5264" y="715"/>
                  </a:lnTo>
                  <a:cubicBezTo>
                    <a:pt x="5264" y="310"/>
                    <a:pt x="4954" y="0"/>
                    <a:pt x="45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5657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18" name="Google Shape;6818;p47"/>
          <p:cNvGrpSpPr/>
          <p:nvPr/>
        </p:nvGrpSpPr>
        <p:grpSpPr>
          <a:xfrm>
            <a:off x="4841500" y="1020605"/>
            <a:ext cx="3004711" cy="3101875"/>
            <a:chOff x="1979450" y="2400700"/>
            <a:chExt cx="984925" cy="1016775"/>
          </a:xfrm>
        </p:grpSpPr>
        <p:sp>
          <p:nvSpPr>
            <p:cNvPr id="6819" name="Google Shape;6819;p47"/>
            <p:cNvSpPr/>
            <p:nvPr/>
          </p:nvSpPr>
          <p:spPr>
            <a:xfrm>
              <a:off x="2064175" y="3247975"/>
              <a:ext cx="187125" cy="3875"/>
            </a:xfrm>
            <a:custGeom>
              <a:avLst/>
              <a:gdLst/>
              <a:ahLst/>
              <a:cxnLst/>
              <a:rect l="l" t="t" r="r" b="b"/>
              <a:pathLst>
                <a:path w="7485" h="155" extrusionOk="0">
                  <a:moveTo>
                    <a:pt x="98" y="1"/>
                  </a:moveTo>
                  <a:cubicBezTo>
                    <a:pt x="1" y="1"/>
                    <a:pt x="1" y="155"/>
                    <a:pt x="98" y="155"/>
                  </a:cubicBezTo>
                  <a:lnTo>
                    <a:pt x="7387" y="155"/>
                  </a:lnTo>
                  <a:cubicBezTo>
                    <a:pt x="7484" y="155"/>
                    <a:pt x="7484" y="1"/>
                    <a:pt x="7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" name="Google Shape;6820;p47"/>
            <p:cNvSpPr/>
            <p:nvPr/>
          </p:nvSpPr>
          <p:spPr>
            <a:xfrm>
              <a:off x="1979450" y="3247975"/>
              <a:ext cx="44625" cy="3875"/>
            </a:xfrm>
            <a:custGeom>
              <a:avLst/>
              <a:gdLst/>
              <a:ahLst/>
              <a:cxnLst/>
              <a:rect l="l" t="t" r="r" b="b"/>
              <a:pathLst>
                <a:path w="1785" h="155" extrusionOk="0">
                  <a:moveTo>
                    <a:pt x="106" y="1"/>
                  </a:moveTo>
                  <a:cubicBezTo>
                    <a:pt x="9" y="1"/>
                    <a:pt x="1" y="155"/>
                    <a:pt x="106" y="155"/>
                  </a:cubicBezTo>
                  <a:lnTo>
                    <a:pt x="1687" y="155"/>
                  </a:lnTo>
                  <a:cubicBezTo>
                    <a:pt x="1785" y="155"/>
                    <a:pt x="1785" y="1"/>
                    <a:pt x="1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" name="Google Shape;6821;p47"/>
            <p:cNvSpPr/>
            <p:nvPr/>
          </p:nvSpPr>
          <p:spPr>
            <a:xfrm>
              <a:off x="2616125" y="3374050"/>
              <a:ext cx="232100" cy="3875"/>
            </a:xfrm>
            <a:custGeom>
              <a:avLst/>
              <a:gdLst/>
              <a:ahLst/>
              <a:cxnLst/>
              <a:rect l="l" t="t" r="r" b="b"/>
              <a:pathLst>
                <a:path w="9284" h="155" extrusionOk="0">
                  <a:moveTo>
                    <a:pt x="98" y="1"/>
                  </a:moveTo>
                  <a:cubicBezTo>
                    <a:pt x="0" y="1"/>
                    <a:pt x="0" y="155"/>
                    <a:pt x="98" y="155"/>
                  </a:cubicBezTo>
                  <a:lnTo>
                    <a:pt x="9186" y="155"/>
                  </a:lnTo>
                  <a:cubicBezTo>
                    <a:pt x="9284" y="155"/>
                    <a:pt x="9284" y="1"/>
                    <a:pt x="9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47"/>
            <p:cNvSpPr/>
            <p:nvPr/>
          </p:nvSpPr>
          <p:spPr>
            <a:xfrm>
              <a:off x="2866450" y="3224875"/>
              <a:ext cx="57800" cy="3875"/>
            </a:xfrm>
            <a:custGeom>
              <a:avLst/>
              <a:gdLst/>
              <a:ahLst/>
              <a:cxnLst/>
              <a:rect l="l" t="t" r="r" b="b"/>
              <a:pathLst>
                <a:path w="2312" h="155" extrusionOk="0">
                  <a:moveTo>
                    <a:pt x="98" y="0"/>
                  </a:moveTo>
                  <a:cubicBezTo>
                    <a:pt x="0" y="0"/>
                    <a:pt x="0" y="154"/>
                    <a:pt x="98" y="154"/>
                  </a:cubicBezTo>
                  <a:lnTo>
                    <a:pt x="2214" y="154"/>
                  </a:lnTo>
                  <a:cubicBezTo>
                    <a:pt x="2311" y="154"/>
                    <a:pt x="2311" y="0"/>
                    <a:pt x="2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" name="Google Shape;6823;p47"/>
            <p:cNvSpPr/>
            <p:nvPr/>
          </p:nvSpPr>
          <p:spPr>
            <a:xfrm>
              <a:off x="2523700" y="3413575"/>
              <a:ext cx="279525" cy="3875"/>
            </a:xfrm>
            <a:custGeom>
              <a:avLst/>
              <a:gdLst/>
              <a:ahLst/>
              <a:cxnLst/>
              <a:rect l="l" t="t" r="r" b="b"/>
              <a:pathLst>
                <a:path w="11181" h="155" extrusionOk="0">
                  <a:moveTo>
                    <a:pt x="97" y="1"/>
                  </a:moveTo>
                  <a:cubicBezTo>
                    <a:pt x="0" y="1"/>
                    <a:pt x="0" y="155"/>
                    <a:pt x="97" y="155"/>
                  </a:cubicBezTo>
                  <a:lnTo>
                    <a:pt x="11083" y="155"/>
                  </a:lnTo>
                  <a:cubicBezTo>
                    <a:pt x="11181" y="155"/>
                    <a:pt x="11181" y="1"/>
                    <a:pt x="11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4" name="Google Shape;6824;p47"/>
            <p:cNvSpPr/>
            <p:nvPr/>
          </p:nvSpPr>
          <p:spPr>
            <a:xfrm>
              <a:off x="2204050" y="3316700"/>
              <a:ext cx="290275" cy="3675"/>
            </a:xfrm>
            <a:custGeom>
              <a:avLst/>
              <a:gdLst/>
              <a:ahLst/>
              <a:cxnLst/>
              <a:rect l="l" t="t" r="r" b="b"/>
              <a:pathLst>
                <a:path w="11611" h="147" extrusionOk="0">
                  <a:moveTo>
                    <a:pt x="97" y="0"/>
                  </a:moveTo>
                  <a:cubicBezTo>
                    <a:pt x="0" y="0"/>
                    <a:pt x="0" y="146"/>
                    <a:pt x="97" y="146"/>
                  </a:cubicBezTo>
                  <a:lnTo>
                    <a:pt x="11513" y="146"/>
                  </a:lnTo>
                  <a:cubicBezTo>
                    <a:pt x="11611" y="146"/>
                    <a:pt x="11611" y="0"/>
                    <a:pt x="11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" name="Google Shape;6825;p47"/>
            <p:cNvSpPr/>
            <p:nvPr/>
          </p:nvSpPr>
          <p:spPr>
            <a:xfrm>
              <a:off x="2880425" y="3172975"/>
              <a:ext cx="83950" cy="57075"/>
            </a:xfrm>
            <a:custGeom>
              <a:avLst/>
              <a:gdLst/>
              <a:ahLst/>
              <a:cxnLst/>
              <a:rect l="l" t="t" r="r" b="b"/>
              <a:pathLst>
                <a:path w="3358" h="2283" extrusionOk="0">
                  <a:moveTo>
                    <a:pt x="1657" y="1"/>
                  </a:moveTo>
                  <a:cubicBezTo>
                    <a:pt x="1621" y="1"/>
                    <a:pt x="1582" y="8"/>
                    <a:pt x="1541" y="25"/>
                  </a:cubicBezTo>
                  <a:cubicBezTo>
                    <a:pt x="1290" y="130"/>
                    <a:pt x="1103" y="463"/>
                    <a:pt x="1006" y="698"/>
                  </a:cubicBezTo>
                  <a:cubicBezTo>
                    <a:pt x="935" y="871"/>
                    <a:pt x="899" y="1054"/>
                    <a:pt x="892" y="1241"/>
                  </a:cubicBezTo>
                  <a:lnTo>
                    <a:pt x="892" y="1241"/>
                  </a:lnTo>
                  <a:cubicBezTo>
                    <a:pt x="753" y="1052"/>
                    <a:pt x="558" y="866"/>
                    <a:pt x="365" y="866"/>
                  </a:cubicBezTo>
                  <a:cubicBezTo>
                    <a:pt x="305" y="866"/>
                    <a:pt x="245" y="884"/>
                    <a:pt x="187" y="925"/>
                  </a:cubicBezTo>
                  <a:cubicBezTo>
                    <a:pt x="17" y="1047"/>
                    <a:pt x="1" y="1266"/>
                    <a:pt x="9" y="1452"/>
                  </a:cubicBezTo>
                  <a:cubicBezTo>
                    <a:pt x="17" y="1695"/>
                    <a:pt x="74" y="1930"/>
                    <a:pt x="171" y="2157"/>
                  </a:cubicBezTo>
                  <a:cubicBezTo>
                    <a:pt x="184" y="2192"/>
                    <a:pt x="214" y="2207"/>
                    <a:pt x="244" y="2207"/>
                  </a:cubicBezTo>
                  <a:cubicBezTo>
                    <a:pt x="290" y="2207"/>
                    <a:pt x="337" y="2171"/>
                    <a:pt x="317" y="2117"/>
                  </a:cubicBezTo>
                  <a:cubicBezTo>
                    <a:pt x="252" y="1963"/>
                    <a:pt x="203" y="1801"/>
                    <a:pt x="179" y="1638"/>
                  </a:cubicBezTo>
                  <a:cubicBezTo>
                    <a:pt x="155" y="1484"/>
                    <a:pt x="122" y="1249"/>
                    <a:pt x="220" y="1111"/>
                  </a:cubicBezTo>
                  <a:cubicBezTo>
                    <a:pt x="263" y="1051"/>
                    <a:pt x="313" y="1026"/>
                    <a:pt x="366" y="1026"/>
                  </a:cubicBezTo>
                  <a:cubicBezTo>
                    <a:pt x="574" y="1026"/>
                    <a:pt x="831" y="1415"/>
                    <a:pt x="909" y="1572"/>
                  </a:cubicBezTo>
                  <a:lnTo>
                    <a:pt x="909" y="1572"/>
                  </a:lnTo>
                  <a:cubicBezTo>
                    <a:pt x="909" y="1573"/>
                    <a:pt x="909" y="1573"/>
                    <a:pt x="909" y="1574"/>
                  </a:cubicBezTo>
                  <a:cubicBezTo>
                    <a:pt x="909" y="1574"/>
                    <a:pt x="909" y="1573"/>
                    <a:pt x="909" y="1573"/>
                  </a:cubicBezTo>
                  <a:lnTo>
                    <a:pt x="909" y="1573"/>
                  </a:lnTo>
                  <a:cubicBezTo>
                    <a:pt x="912" y="1579"/>
                    <a:pt x="915" y="1585"/>
                    <a:pt x="917" y="1590"/>
                  </a:cubicBezTo>
                  <a:cubicBezTo>
                    <a:pt x="930" y="1616"/>
                    <a:pt x="952" y="1627"/>
                    <a:pt x="974" y="1627"/>
                  </a:cubicBezTo>
                  <a:cubicBezTo>
                    <a:pt x="1019" y="1627"/>
                    <a:pt x="1068" y="1582"/>
                    <a:pt x="1063" y="1533"/>
                  </a:cubicBezTo>
                  <a:cubicBezTo>
                    <a:pt x="982" y="1071"/>
                    <a:pt x="1144" y="552"/>
                    <a:pt x="1501" y="236"/>
                  </a:cubicBezTo>
                  <a:cubicBezTo>
                    <a:pt x="1558" y="184"/>
                    <a:pt x="1610" y="162"/>
                    <a:pt x="1657" y="162"/>
                  </a:cubicBezTo>
                  <a:cubicBezTo>
                    <a:pt x="1836" y="162"/>
                    <a:pt x="1944" y="482"/>
                    <a:pt x="1995" y="649"/>
                  </a:cubicBezTo>
                  <a:cubicBezTo>
                    <a:pt x="2068" y="925"/>
                    <a:pt x="2093" y="1209"/>
                    <a:pt x="2068" y="1493"/>
                  </a:cubicBezTo>
                  <a:cubicBezTo>
                    <a:pt x="2063" y="1538"/>
                    <a:pt x="2108" y="1567"/>
                    <a:pt x="2150" y="1567"/>
                  </a:cubicBezTo>
                  <a:cubicBezTo>
                    <a:pt x="2168" y="1567"/>
                    <a:pt x="2186" y="1562"/>
                    <a:pt x="2198" y="1549"/>
                  </a:cubicBezTo>
                  <a:cubicBezTo>
                    <a:pt x="2328" y="1411"/>
                    <a:pt x="2417" y="1241"/>
                    <a:pt x="2539" y="1103"/>
                  </a:cubicBezTo>
                  <a:cubicBezTo>
                    <a:pt x="2622" y="1014"/>
                    <a:pt x="2758" y="922"/>
                    <a:pt x="2886" y="922"/>
                  </a:cubicBezTo>
                  <a:cubicBezTo>
                    <a:pt x="2944" y="922"/>
                    <a:pt x="3001" y="941"/>
                    <a:pt x="3049" y="990"/>
                  </a:cubicBezTo>
                  <a:cubicBezTo>
                    <a:pt x="3179" y="1120"/>
                    <a:pt x="3187" y="1387"/>
                    <a:pt x="3187" y="1566"/>
                  </a:cubicBezTo>
                  <a:cubicBezTo>
                    <a:pt x="3187" y="1784"/>
                    <a:pt x="3147" y="1995"/>
                    <a:pt x="3066" y="2190"/>
                  </a:cubicBezTo>
                  <a:cubicBezTo>
                    <a:pt x="3041" y="2248"/>
                    <a:pt x="3083" y="2283"/>
                    <a:pt x="3130" y="2283"/>
                  </a:cubicBezTo>
                  <a:cubicBezTo>
                    <a:pt x="3161" y="2283"/>
                    <a:pt x="3195" y="2266"/>
                    <a:pt x="3211" y="2230"/>
                  </a:cubicBezTo>
                  <a:cubicBezTo>
                    <a:pt x="3309" y="1987"/>
                    <a:pt x="3357" y="1720"/>
                    <a:pt x="3341" y="1452"/>
                  </a:cubicBezTo>
                  <a:cubicBezTo>
                    <a:pt x="3325" y="1241"/>
                    <a:pt x="3293" y="966"/>
                    <a:pt x="3106" y="836"/>
                  </a:cubicBezTo>
                  <a:cubicBezTo>
                    <a:pt x="3038" y="791"/>
                    <a:pt x="2963" y="771"/>
                    <a:pt x="2887" y="771"/>
                  </a:cubicBezTo>
                  <a:cubicBezTo>
                    <a:pt x="2772" y="771"/>
                    <a:pt x="2656" y="816"/>
                    <a:pt x="2563" y="884"/>
                  </a:cubicBezTo>
                  <a:cubicBezTo>
                    <a:pt x="2421" y="981"/>
                    <a:pt x="2331" y="1128"/>
                    <a:pt x="2232" y="1266"/>
                  </a:cubicBezTo>
                  <a:lnTo>
                    <a:pt x="2232" y="1266"/>
                  </a:lnTo>
                  <a:cubicBezTo>
                    <a:pt x="2231" y="983"/>
                    <a:pt x="2179" y="701"/>
                    <a:pt x="2076" y="439"/>
                  </a:cubicBezTo>
                  <a:cubicBezTo>
                    <a:pt x="2007" y="252"/>
                    <a:pt x="1868" y="1"/>
                    <a:pt x="1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" name="Google Shape;6826;p47"/>
            <p:cNvSpPr/>
            <p:nvPr/>
          </p:nvSpPr>
          <p:spPr>
            <a:xfrm>
              <a:off x="2036200" y="3289225"/>
              <a:ext cx="48675" cy="49175"/>
            </a:xfrm>
            <a:custGeom>
              <a:avLst/>
              <a:gdLst/>
              <a:ahLst/>
              <a:cxnLst/>
              <a:rect l="l" t="t" r="r" b="b"/>
              <a:pathLst>
                <a:path w="1947" h="1967" extrusionOk="0">
                  <a:moveTo>
                    <a:pt x="1385" y="1"/>
                  </a:moveTo>
                  <a:cubicBezTo>
                    <a:pt x="1195" y="1"/>
                    <a:pt x="1029" y="186"/>
                    <a:pt x="941" y="361"/>
                  </a:cubicBezTo>
                  <a:cubicBezTo>
                    <a:pt x="883" y="490"/>
                    <a:pt x="852" y="625"/>
                    <a:pt x="838" y="761"/>
                  </a:cubicBezTo>
                  <a:lnTo>
                    <a:pt x="838" y="761"/>
                  </a:lnTo>
                  <a:cubicBezTo>
                    <a:pt x="791" y="675"/>
                    <a:pt x="733" y="592"/>
                    <a:pt x="666" y="515"/>
                  </a:cubicBezTo>
                  <a:cubicBezTo>
                    <a:pt x="601" y="434"/>
                    <a:pt x="504" y="329"/>
                    <a:pt x="398" y="305"/>
                  </a:cubicBezTo>
                  <a:cubicBezTo>
                    <a:pt x="384" y="302"/>
                    <a:pt x="371" y="300"/>
                    <a:pt x="357" y="300"/>
                  </a:cubicBezTo>
                  <a:cubicBezTo>
                    <a:pt x="262" y="300"/>
                    <a:pt x="181" y="372"/>
                    <a:pt x="131" y="450"/>
                  </a:cubicBezTo>
                  <a:cubicBezTo>
                    <a:pt x="1" y="645"/>
                    <a:pt x="25" y="896"/>
                    <a:pt x="58" y="1115"/>
                  </a:cubicBezTo>
                  <a:cubicBezTo>
                    <a:pt x="98" y="1383"/>
                    <a:pt x="147" y="1650"/>
                    <a:pt x="309" y="1877"/>
                  </a:cubicBezTo>
                  <a:cubicBezTo>
                    <a:pt x="326" y="1899"/>
                    <a:pt x="348" y="1907"/>
                    <a:pt x="370" y="1907"/>
                  </a:cubicBezTo>
                  <a:cubicBezTo>
                    <a:pt x="425" y="1907"/>
                    <a:pt x="479" y="1854"/>
                    <a:pt x="439" y="1796"/>
                  </a:cubicBezTo>
                  <a:cubicBezTo>
                    <a:pt x="317" y="1626"/>
                    <a:pt x="260" y="1432"/>
                    <a:pt x="228" y="1221"/>
                  </a:cubicBezTo>
                  <a:cubicBezTo>
                    <a:pt x="196" y="1042"/>
                    <a:pt x="155" y="832"/>
                    <a:pt x="204" y="653"/>
                  </a:cubicBezTo>
                  <a:cubicBezTo>
                    <a:pt x="220" y="605"/>
                    <a:pt x="236" y="564"/>
                    <a:pt x="260" y="523"/>
                  </a:cubicBezTo>
                  <a:cubicBezTo>
                    <a:pt x="291" y="488"/>
                    <a:pt x="319" y="461"/>
                    <a:pt x="353" y="461"/>
                  </a:cubicBezTo>
                  <a:cubicBezTo>
                    <a:pt x="373" y="461"/>
                    <a:pt x="396" y="470"/>
                    <a:pt x="423" y="491"/>
                  </a:cubicBezTo>
                  <a:cubicBezTo>
                    <a:pt x="496" y="540"/>
                    <a:pt x="560" y="613"/>
                    <a:pt x="609" y="686"/>
                  </a:cubicBezTo>
                  <a:cubicBezTo>
                    <a:pt x="731" y="848"/>
                    <a:pt x="804" y="1034"/>
                    <a:pt x="828" y="1229"/>
                  </a:cubicBezTo>
                  <a:cubicBezTo>
                    <a:pt x="835" y="1265"/>
                    <a:pt x="866" y="1281"/>
                    <a:pt x="898" y="1281"/>
                  </a:cubicBezTo>
                  <a:cubicBezTo>
                    <a:pt x="939" y="1281"/>
                    <a:pt x="982" y="1254"/>
                    <a:pt x="982" y="1205"/>
                  </a:cubicBezTo>
                  <a:cubicBezTo>
                    <a:pt x="982" y="1199"/>
                    <a:pt x="982" y="1194"/>
                    <a:pt x="981" y="1188"/>
                  </a:cubicBezTo>
                  <a:lnTo>
                    <a:pt x="981" y="1188"/>
                  </a:lnTo>
                  <a:cubicBezTo>
                    <a:pt x="982" y="1188"/>
                    <a:pt x="982" y="1188"/>
                    <a:pt x="982" y="1188"/>
                  </a:cubicBezTo>
                  <a:cubicBezTo>
                    <a:pt x="982" y="1187"/>
                    <a:pt x="982" y="1186"/>
                    <a:pt x="981" y="1184"/>
                  </a:cubicBezTo>
                  <a:lnTo>
                    <a:pt x="981" y="1184"/>
                  </a:lnTo>
                  <a:cubicBezTo>
                    <a:pt x="974" y="955"/>
                    <a:pt x="976" y="711"/>
                    <a:pt x="1055" y="491"/>
                  </a:cubicBezTo>
                  <a:cubicBezTo>
                    <a:pt x="1096" y="386"/>
                    <a:pt x="1160" y="272"/>
                    <a:pt x="1250" y="199"/>
                  </a:cubicBezTo>
                  <a:cubicBezTo>
                    <a:pt x="1291" y="167"/>
                    <a:pt x="1333" y="153"/>
                    <a:pt x="1374" y="153"/>
                  </a:cubicBezTo>
                  <a:cubicBezTo>
                    <a:pt x="1446" y="153"/>
                    <a:pt x="1514" y="197"/>
                    <a:pt x="1566" y="264"/>
                  </a:cubicBezTo>
                  <a:cubicBezTo>
                    <a:pt x="1736" y="459"/>
                    <a:pt x="1768" y="750"/>
                    <a:pt x="1768" y="1002"/>
                  </a:cubicBezTo>
                  <a:cubicBezTo>
                    <a:pt x="1768" y="1302"/>
                    <a:pt x="1728" y="1594"/>
                    <a:pt x="1760" y="1894"/>
                  </a:cubicBezTo>
                  <a:cubicBezTo>
                    <a:pt x="1768" y="1942"/>
                    <a:pt x="1809" y="1967"/>
                    <a:pt x="1846" y="1967"/>
                  </a:cubicBezTo>
                  <a:cubicBezTo>
                    <a:pt x="1884" y="1967"/>
                    <a:pt x="1918" y="1942"/>
                    <a:pt x="1914" y="1894"/>
                  </a:cubicBezTo>
                  <a:cubicBezTo>
                    <a:pt x="1874" y="1537"/>
                    <a:pt x="1947" y="1180"/>
                    <a:pt x="1914" y="823"/>
                  </a:cubicBezTo>
                  <a:cubicBezTo>
                    <a:pt x="1890" y="548"/>
                    <a:pt x="1809" y="207"/>
                    <a:pt x="1558" y="53"/>
                  </a:cubicBezTo>
                  <a:cubicBezTo>
                    <a:pt x="1499" y="16"/>
                    <a:pt x="1441" y="1"/>
                    <a:pt x="1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" name="Google Shape;6827;p47"/>
            <p:cNvSpPr/>
            <p:nvPr/>
          </p:nvSpPr>
          <p:spPr>
            <a:xfrm>
              <a:off x="2354450" y="3271050"/>
              <a:ext cx="80275" cy="48200"/>
            </a:xfrm>
            <a:custGeom>
              <a:avLst/>
              <a:gdLst/>
              <a:ahLst/>
              <a:cxnLst/>
              <a:rect l="l" t="t" r="r" b="b"/>
              <a:pathLst>
                <a:path w="3211" h="1928" extrusionOk="0">
                  <a:moveTo>
                    <a:pt x="1586" y="1"/>
                  </a:moveTo>
                  <a:cubicBezTo>
                    <a:pt x="1576" y="1"/>
                    <a:pt x="1567" y="1"/>
                    <a:pt x="1557" y="2"/>
                  </a:cubicBezTo>
                  <a:cubicBezTo>
                    <a:pt x="1314" y="18"/>
                    <a:pt x="1127" y="237"/>
                    <a:pt x="1022" y="440"/>
                  </a:cubicBezTo>
                  <a:cubicBezTo>
                    <a:pt x="924" y="647"/>
                    <a:pt x="882" y="872"/>
                    <a:pt x="884" y="1099"/>
                  </a:cubicBezTo>
                  <a:lnTo>
                    <a:pt x="884" y="1099"/>
                  </a:lnTo>
                  <a:cubicBezTo>
                    <a:pt x="740" y="954"/>
                    <a:pt x="547" y="782"/>
                    <a:pt x="382" y="782"/>
                  </a:cubicBezTo>
                  <a:cubicBezTo>
                    <a:pt x="302" y="782"/>
                    <a:pt x="229" y="822"/>
                    <a:pt x="170" y="926"/>
                  </a:cubicBezTo>
                  <a:cubicBezTo>
                    <a:pt x="0" y="1234"/>
                    <a:pt x="292" y="1672"/>
                    <a:pt x="479" y="1899"/>
                  </a:cubicBezTo>
                  <a:cubicBezTo>
                    <a:pt x="492" y="1919"/>
                    <a:pt x="509" y="1927"/>
                    <a:pt x="526" y="1927"/>
                  </a:cubicBezTo>
                  <a:cubicBezTo>
                    <a:pt x="577" y="1927"/>
                    <a:pt x="627" y="1849"/>
                    <a:pt x="584" y="1794"/>
                  </a:cubicBezTo>
                  <a:cubicBezTo>
                    <a:pt x="438" y="1615"/>
                    <a:pt x="243" y="1323"/>
                    <a:pt x="284" y="1072"/>
                  </a:cubicBezTo>
                  <a:cubicBezTo>
                    <a:pt x="298" y="981"/>
                    <a:pt x="337" y="945"/>
                    <a:pt x="390" y="945"/>
                  </a:cubicBezTo>
                  <a:cubicBezTo>
                    <a:pt x="553" y="945"/>
                    <a:pt x="845" y="1282"/>
                    <a:pt x="924" y="1356"/>
                  </a:cubicBezTo>
                  <a:cubicBezTo>
                    <a:pt x="941" y="1372"/>
                    <a:pt x="959" y="1379"/>
                    <a:pt x="976" y="1379"/>
                  </a:cubicBezTo>
                  <a:cubicBezTo>
                    <a:pt x="1019" y="1379"/>
                    <a:pt x="1058" y="1335"/>
                    <a:pt x="1046" y="1283"/>
                  </a:cubicBezTo>
                  <a:cubicBezTo>
                    <a:pt x="1014" y="1023"/>
                    <a:pt x="1046" y="756"/>
                    <a:pt x="1160" y="521"/>
                  </a:cubicBezTo>
                  <a:cubicBezTo>
                    <a:pt x="1231" y="354"/>
                    <a:pt x="1381" y="156"/>
                    <a:pt x="1578" y="156"/>
                  </a:cubicBezTo>
                  <a:cubicBezTo>
                    <a:pt x="1581" y="156"/>
                    <a:pt x="1585" y="156"/>
                    <a:pt x="1589" y="156"/>
                  </a:cubicBezTo>
                  <a:cubicBezTo>
                    <a:pt x="1808" y="156"/>
                    <a:pt x="1938" y="375"/>
                    <a:pt x="1987" y="561"/>
                  </a:cubicBezTo>
                  <a:cubicBezTo>
                    <a:pt x="2051" y="805"/>
                    <a:pt x="2011" y="1064"/>
                    <a:pt x="2035" y="1315"/>
                  </a:cubicBezTo>
                  <a:cubicBezTo>
                    <a:pt x="2040" y="1357"/>
                    <a:pt x="2083" y="1392"/>
                    <a:pt x="2123" y="1392"/>
                  </a:cubicBezTo>
                  <a:cubicBezTo>
                    <a:pt x="2145" y="1392"/>
                    <a:pt x="2167" y="1382"/>
                    <a:pt x="2181" y="1356"/>
                  </a:cubicBezTo>
                  <a:cubicBezTo>
                    <a:pt x="2246" y="1218"/>
                    <a:pt x="2327" y="1105"/>
                    <a:pt x="2441" y="1007"/>
                  </a:cubicBezTo>
                  <a:cubicBezTo>
                    <a:pt x="2530" y="937"/>
                    <a:pt x="2664" y="847"/>
                    <a:pt x="2788" y="847"/>
                  </a:cubicBezTo>
                  <a:cubicBezTo>
                    <a:pt x="2822" y="847"/>
                    <a:pt x="2855" y="854"/>
                    <a:pt x="2887" y="869"/>
                  </a:cubicBezTo>
                  <a:cubicBezTo>
                    <a:pt x="3024" y="934"/>
                    <a:pt x="3041" y="1153"/>
                    <a:pt x="3041" y="1291"/>
                  </a:cubicBezTo>
                  <a:cubicBezTo>
                    <a:pt x="3041" y="1469"/>
                    <a:pt x="3000" y="1640"/>
                    <a:pt x="2927" y="1802"/>
                  </a:cubicBezTo>
                  <a:cubicBezTo>
                    <a:pt x="2893" y="1864"/>
                    <a:pt x="2949" y="1922"/>
                    <a:pt x="3000" y="1922"/>
                  </a:cubicBezTo>
                  <a:cubicBezTo>
                    <a:pt x="3023" y="1922"/>
                    <a:pt x="3044" y="1910"/>
                    <a:pt x="3057" y="1883"/>
                  </a:cubicBezTo>
                  <a:cubicBezTo>
                    <a:pt x="3154" y="1672"/>
                    <a:pt x="3211" y="1453"/>
                    <a:pt x="3195" y="1218"/>
                  </a:cubicBezTo>
                  <a:cubicBezTo>
                    <a:pt x="3178" y="1040"/>
                    <a:pt x="3138" y="829"/>
                    <a:pt x="2968" y="740"/>
                  </a:cubicBezTo>
                  <a:cubicBezTo>
                    <a:pt x="2906" y="707"/>
                    <a:pt x="2842" y="692"/>
                    <a:pt x="2779" y="692"/>
                  </a:cubicBezTo>
                  <a:cubicBezTo>
                    <a:pt x="2551" y="692"/>
                    <a:pt x="2326" y="881"/>
                    <a:pt x="2177" y="1075"/>
                  </a:cubicBezTo>
                  <a:lnTo>
                    <a:pt x="2177" y="1075"/>
                  </a:lnTo>
                  <a:cubicBezTo>
                    <a:pt x="2174" y="845"/>
                    <a:pt x="2182" y="609"/>
                    <a:pt x="2092" y="399"/>
                  </a:cubicBezTo>
                  <a:cubicBezTo>
                    <a:pt x="2006" y="189"/>
                    <a:pt x="1823" y="1"/>
                    <a:pt x="1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6828;p47"/>
            <p:cNvSpPr/>
            <p:nvPr/>
          </p:nvSpPr>
          <p:spPr>
            <a:xfrm>
              <a:off x="2771575" y="3285725"/>
              <a:ext cx="21425" cy="90550"/>
            </a:xfrm>
            <a:custGeom>
              <a:avLst/>
              <a:gdLst/>
              <a:ahLst/>
              <a:cxnLst/>
              <a:rect l="l" t="t" r="r" b="b"/>
              <a:pathLst>
                <a:path w="857" h="3622" extrusionOk="0">
                  <a:moveTo>
                    <a:pt x="753" y="0"/>
                  </a:moveTo>
                  <a:cubicBezTo>
                    <a:pt x="731" y="0"/>
                    <a:pt x="711" y="12"/>
                    <a:pt x="698" y="39"/>
                  </a:cubicBezTo>
                  <a:cubicBezTo>
                    <a:pt x="155" y="1126"/>
                    <a:pt x="1" y="2374"/>
                    <a:pt x="244" y="3566"/>
                  </a:cubicBezTo>
                  <a:cubicBezTo>
                    <a:pt x="254" y="3605"/>
                    <a:pt x="283" y="3622"/>
                    <a:pt x="313" y="3622"/>
                  </a:cubicBezTo>
                  <a:cubicBezTo>
                    <a:pt x="358" y="3622"/>
                    <a:pt x="405" y="3584"/>
                    <a:pt x="390" y="3525"/>
                  </a:cubicBezTo>
                  <a:cubicBezTo>
                    <a:pt x="155" y="2374"/>
                    <a:pt x="309" y="1166"/>
                    <a:pt x="828" y="120"/>
                  </a:cubicBezTo>
                  <a:cubicBezTo>
                    <a:pt x="856" y="58"/>
                    <a:pt x="802" y="0"/>
                    <a:pt x="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" name="Google Shape;6829;p47"/>
            <p:cNvSpPr/>
            <p:nvPr/>
          </p:nvSpPr>
          <p:spPr>
            <a:xfrm>
              <a:off x="2777050" y="3289125"/>
              <a:ext cx="4900" cy="3875"/>
            </a:xfrm>
            <a:custGeom>
              <a:avLst/>
              <a:gdLst/>
              <a:ahLst/>
              <a:cxnLst/>
              <a:rect l="l" t="t" r="r" b="b"/>
              <a:pathLst>
                <a:path w="196" h="155" extrusionOk="0">
                  <a:moveTo>
                    <a:pt x="98" y="0"/>
                  </a:moveTo>
                  <a:cubicBezTo>
                    <a:pt x="1" y="0"/>
                    <a:pt x="1" y="155"/>
                    <a:pt x="98" y="155"/>
                  </a:cubicBezTo>
                  <a:cubicBezTo>
                    <a:pt x="195" y="155"/>
                    <a:pt x="195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0" name="Google Shape;6830;p47"/>
            <p:cNvSpPr/>
            <p:nvPr/>
          </p:nvSpPr>
          <p:spPr>
            <a:xfrm>
              <a:off x="2769350" y="3283650"/>
              <a:ext cx="4900" cy="3875"/>
            </a:xfrm>
            <a:custGeom>
              <a:avLst/>
              <a:gdLst/>
              <a:ahLst/>
              <a:cxnLst/>
              <a:rect l="l" t="t" r="r" b="b"/>
              <a:pathLst>
                <a:path w="196" h="155" extrusionOk="0">
                  <a:moveTo>
                    <a:pt x="98" y="1"/>
                  </a:moveTo>
                  <a:cubicBezTo>
                    <a:pt x="1" y="1"/>
                    <a:pt x="1" y="155"/>
                    <a:pt x="98" y="155"/>
                  </a:cubicBezTo>
                  <a:cubicBezTo>
                    <a:pt x="195" y="155"/>
                    <a:pt x="195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" name="Google Shape;6831;p47"/>
            <p:cNvSpPr/>
            <p:nvPr/>
          </p:nvSpPr>
          <p:spPr>
            <a:xfrm>
              <a:off x="2766925" y="3275150"/>
              <a:ext cx="4900" cy="3875"/>
            </a:xfrm>
            <a:custGeom>
              <a:avLst/>
              <a:gdLst/>
              <a:ahLst/>
              <a:cxnLst/>
              <a:rect l="l" t="t" r="r" b="b"/>
              <a:pathLst>
                <a:path w="196" h="155" extrusionOk="0">
                  <a:moveTo>
                    <a:pt x="98" y="0"/>
                  </a:moveTo>
                  <a:cubicBezTo>
                    <a:pt x="0" y="0"/>
                    <a:pt x="0" y="154"/>
                    <a:pt x="98" y="154"/>
                  </a:cubicBezTo>
                  <a:cubicBezTo>
                    <a:pt x="195" y="154"/>
                    <a:pt x="195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" name="Google Shape;6832;p47"/>
            <p:cNvSpPr/>
            <p:nvPr/>
          </p:nvSpPr>
          <p:spPr>
            <a:xfrm>
              <a:off x="2768550" y="3264400"/>
              <a:ext cx="4875" cy="3875"/>
            </a:xfrm>
            <a:custGeom>
              <a:avLst/>
              <a:gdLst/>
              <a:ahLst/>
              <a:cxnLst/>
              <a:rect l="l" t="t" r="r" b="b"/>
              <a:pathLst>
                <a:path w="195" h="155" extrusionOk="0">
                  <a:moveTo>
                    <a:pt x="98" y="0"/>
                  </a:moveTo>
                  <a:cubicBezTo>
                    <a:pt x="0" y="0"/>
                    <a:pt x="0" y="154"/>
                    <a:pt x="98" y="154"/>
                  </a:cubicBezTo>
                  <a:cubicBezTo>
                    <a:pt x="195" y="154"/>
                    <a:pt x="195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" name="Google Shape;6833;p47"/>
            <p:cNvSpPr/>
            <p:nvPr/>
          </p:nvSpPr>
          <p:spPr>
            <a:xfrm>
              <a:off x="2777050" y="3256700"/>
              <a:ext cx="4900" cy="3875"/>
            </a:xfrm>
            <a:custGeom>
              <a:avLst/>
              <a:gdLst/>
              <a:ahLst/>
              <a:cxnLst/>
              <a:rect l="l" t="t" r="r" b="b"/>
              <a:pathLst>
                <a:path w="196" h="155" extrusionOk="0">
                  <a:moveTo>
                    <a:pt x="98" y="0"/>
                  </a:moveTo>
                  <a:cubicBezTo>
                    <a:pt x="1" y="0"/>
                    <a:pt x="1" y="154"/>
                    <a:pt x="98" y="154"/>
                  </a:cubicBezTo>
                  <a:cubicBezTo>
                    <a:pt x="195" y="154"/>
                    <a:pt x="195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" name="Google Shape;6834;p47"/>
            <p:cNvSpPr/>
            <p:nvPr/>
          </p:nvSpPr>
          <p:spPr>
            <a:xfrm>
              <a:off x="2786175" y="3252025"/>
              <a:ext cx="5100" cy="3875"/>
            </a:xfrm>
            <a:custGeom>
              <a:avLst/>
              <a:gdLst/>
              <a:ahLst/>
              <a:cxnLst/>
              <a:rect l="l" t="t" r="r" b="b"/>
              <a:pathLst>
                <a:path w="204" h="155" extrusionOk="0">
                  <a:moveTo>
                    <a:pt x="98" y="1"/>
                  </a:moveTo>
                  <a:cubicBezTo>
                    <a:pt x="1" y="1"/>
                    <a:pt x="1" y="155"/>
                    <a:pt x="98" y="155"/>
                  </a:cubicBezTo>
                  <a:cubicBezTo>
                    <a:pt x="195" y="155"/>
                    <a:pt x="203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" name="Google Shape;6835;p47"/>
            <p:cNvSpPr/>
            <p:nvPr/>
          </p:nvSpPr>
          <p:spPr>
            <a:xfrm>
              <a:off x="2796325" y="3252850"/>
              <a:ext cx="4875" cy="3875"/>
            </a:xfrm>
            <a:custGeom>
              <a:avLst/>
              <a:gdLst/>
              <a:ahLst/>
              <a:cxnLst/>
              <a:rect l="l" t="t" r="r" b="b"/>
              <a:pathLst>
                <a:path w="195" h="155" extrusionOk="0">
                  <a:moveTo>
                    <a:pt x="97" y="0"/>
                  </a:moveTo>
                  <a:cubicBezTo>
                    <a:pt x="0" y="0"/>
                    <a:pt x="0" y="154"/>
                    <a:pt x="97" y="154"/>
                  </a:cubicBezTo>
                  <a:cubicBezTo>
                    <a:pt x="195" y="154"/>
                    <a:pt x="195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6836;p47"/>
            <p:cNvSpPr/>
            <p:nvPr/>
          </p:nvSpPr>
          <p:spPr>
            <a:xfrm>
              <a:off x="2807050" y="3258100"/>
              <a:ext cx="4900" cy="3900"/>
            </a:xfrm>
            <a:custGeom>
              <a:avLst/>
              <a:gdLst/>
              <a:ahLst/>
              <a:cxnLst/>
              <a:rect l="l" t="t" r="r" b="b"/>
              <a:pathLst>
                <a:path w="196" h="156" extrusionOk="0">
                  <a:moveTo>
                    <a:pt x="98" y="1"/>
                  </a:moveTo>
                  <a:cubicBezTo>
                    <a:pt x="1" y="1"/>
                    <a:pt x="1" y="155"/>
                    <a:pt x="98" y="155"/>
                  </a:cubicBezTo>
                  <a:cubicBezTo>
                    <a:pt x="195" y="155"/>
                    <a:pt x="195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47"/>
            <p:cNvSpPr/>
            <p:nvPr/>
          </p:nvSpPr>
          <p:spPr>
            <a:xfrm>
              <a:off x="2812325" y="3266625"/>
              <a:ext cx="3875" cy="4675"/>
            </a:xfrm>
            <a:custGeom>
              <a:avLst/>
              <a:gdLst/>
              <a:ahLst/>
              <a:cxnLst/>
              <a:rect l="l" t="t" r="r" b="b"/>
              <a:pathLst>
                <a:path w="155" h="187" extrusionOk="0">
                  <a:moveTo>
                    <a:pt x="74" y="0"/>
                  </a:moveTo>
                  <a:cubicBezTo>
                    <a:pt x="65" y="0"/>
                    <a:pt x="57" y="9"/>
                    <a:pt x="57" y="9"/>
                  </a:cubicBezTo>
                  <a:cubicBezTo>
                    <a:pt x="41" y="9"/>
                    <a:pt x="33" y="17"/>
                    <a:pt x="17" y="25"/>
                  </a:cubicBezTo>
                  <a:cubicBezTo>
                    <a:pt x="17" y="33"/>
                    <a:pt x="9" y="33"/>
                    <a:pt x="9" y="41"/>
                  </a:cubicBezTo>
                  <a:cubicBezTo>
                    <a:pt x="1" y="49"/>
                    <a:pt x="1" y="65"/>
                    <a:pt x="1" y="82"/>
                  </a:cubicBezTo>
                  <a:lnTo>
                    <a:pt x="1" y="114"/>
                  </a:lnTo>
                  <a:cubicBezTo>
                    <a:pt x="1" y="122"/>
                    <a:pt x="1" y="130"/>
                    <a:pt x="9" y="138"/>
                  </a:cubicBezTo>
                  <a:cubicBezTo>
                    <a:pt x="9" y="146"/>
                    <a:pt x="17" y="155"/>
                    <a:pt x="17" y="163"/>
                  </a:cubicBezTo>
                  <a:cubicBezTo>
                    <a:pt x="25" y="171"/>
                    <a:pt x="33" y="179"/>
                    <a:pt x="41" y="179"/>
                  </a:cubicBezTo>
                  <a:cubicBezTo>
                    <a:pt x="57" y="187"/>
                    <a:pt x="65" y="187"/>
                    <a:pt x="74" y="187"/>
                  </a:cubicBezTo>
                  <a:lnTo>
                    <a:pt x="98" y="187"/>
                  </a:lnTo>
                  <a:cubicBezTo>
                    <a:pt x="106" y="179"/>
                    <a:pt x="122" y="171"/>
                    <a:pt x="130" y="163"/>
                  </a:cubicBezTo>
                  <a:cubicBezTo>
                    <a:pt x="130" y="163"/>
                    <a:pt x="138" y="155"/>
                    <a:pt x="138" y="146"/>
                  </a:cubicBezTo>
                  <a:cubicBezTo>
                    <a:pt x="147" y="138"/>
                    <a:pt x="147" y="122"/>
                    <a:pt x="147" y="114"/>
                  </a:cubicBezTo>
                  <a:lnTo>
                    <a:pt x="147" y="82"/>
                  </a:lnTo>
                  <a:cubicBezTo>
                    <a:pt x="155" y="65"/>
                    <a:pt x="147" y="57"/>
                    <a:pt x="147" y="49"/>
                  </a:cubicBezTo>
                  <a:cubicBezTo>
                    <a:pt x="138" y="41"/>
                    <a:pt x="138" y="33"/>
                    <a:pt x="130" y="25"/>
                  </a:cubicBezTo>
                  <a:cubicBezTo>
                    <a:pt x="122" y="17"/>
                    <a:pt x="114" y="17"/>
                    <a:pt x="106" y="9"/>
                  </a:cubicBezTo>
                  <a:cubicBezTo>
                    <a:pt x="98" y="9"/>
                    <a:pt x="82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47"/>
            <p:cNvSpPr/>
            <p:nvPr/>
          </p:nvSpPr>
          <p:spPr>
            <a:xfrm>
              <a:off x="2813350" y="3277575"/>
              <a:ext cx="4875" cy="3675"/>
            </a:xfrm>
            <a:custGeom>
              <a:avLst/>
              <a:gdLst/>
              <a:ahLst/>
              <a:cxnLst/>
              <a:rect l="l" t="t" r="r" b="b"/>
              <a:pathLst>
                <a:path w="195" h="147" extrusionOk="0">
                  <a:moveTo>
                    <a:pt x="97" y="0"/>
                  </a:moveTo>
                  <a:cubicBezTo>
                    <a:pt x="0" y="0"/>
                    <a:pt x="0" y="146"/>
                    <a:pt x="97" y="146"/>
                  </a:cubicBezTo>
                  <a:cubicBezTo>
                    <a:pt x="195" y="146"/>
                    <a:pt x="195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" name="Google Shape;6839;p47"/>
            <p:cNvSpPr/>
            <p:nvPr/>
          </p:nvSpPr>
          <p:spPr>
            <a:xfrm>
              <a:off x="2811725" y="3286700"/>
              <a:ext cx="4875" cy="3875"/>
            </a:xfrm>
            <a:custGeom>
              <a:avLst/>
              <a:gdLst/>
              <a:ahLst/>
              <a:cxnLst/>
              <a:rect l="l" t="t" r="r" b="b"/>
              <a:pathLst>
                <a:path w="195" h="155" extrusionOk="0">
                  <a:moveTo>
                    <a:pt x="98" y="0"/>
                  </a:moveTo>
                  <a:cubicBezTo>
                    <a:pt x="0" y="0"/>
                    <a:pt x="0" y="154"/>
                    <a:pt x="98" y="154"/>
                  </a:cubicBezTo>
                  <a:cubicBezTo>
                    <a:pt x="195" y="154"/>
                    <a:pt x="195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" name="Google Shape;6840;p47"/>
            <p:cNvSpPr/>
            <p:nvPr/>
          </p:nvSpPr>
          <p:spPr>
            <a:xfrm>
              <a:off x="2804825" y="3294400"/>
              <a:ext cx="4900" cy="3875"/>
            </a:xfrm>
            <a:custGeom>
              <a:avLst/>
              <a:gdLst/>
              <a:ahLst/>
              <a:cxnLst/>
              <a:rect l="l" t="t" r="r" b="b"/>
              <a:pathLst>
                <a:path w="196" h="155" extrusionOk="0">
                  <a:moveTo>
                    <a:pt x="98" y="0"/>
                  </a:moveTo>
                  <a:cubicBezTo>
                    <a:pt x="1" y="0"/>
                    <a:pt x="1" y="154"/>
                    <a:pt x="98" y="154"/>
                  </a:cubicBezTo>
                  <a:cubicBezTo>
                    <a:pt x="195" y="154"/>
                    <a:pt x="195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" name="Google Shape;6841;p47"/>
            <p:cNvSpPr/>
            <p:nvPr/>
          </p:nvSpPr>
          <p:spPr>
            <a:xfrm>
              <a:off x="2796325" y="3294400"/>
              <a:ext cx="4875" cy="3875"/>
            </a:xfrm>
            <a:custGeom>
              <a:avLst/>
              <a:gdLst/>
              <a:ahLst/>
              <a:cxnLst/>
              <a:rect l="l" t="t" r="r" b="b"/>
              <a:pathLst>
                <a:path w="195" h="155" extrusionOk="0">
                  <a:moveTo>
                    <a:pt x="97" y="0"/>
                  </a:moveTo>
                  <a:cubicBezTo>
                    <a:pt x="0" y="0"/>
                    <a:pt x="0" y="154"/>
                    <a:pt x="97" y="154"/>
                  </a:cubicBezTo>
                  <a:cubicBezTo>
                    <a:pt x="195" y="154"/>
                    <a:pt x="195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" name="Google Shape;6842;p47"/>
            <p:cNvSpPr/>
            <p:nvPr/>
          </p:nvSpPr>
          <p:spPr>
            <a:xfrm>
              <a:off x="2801775" y="3286075"/>
              <a:ext cx="4900" cy="3675"/>
            </a:xfrm>
            <a:custGeom>
              <a:avLst/>
              <a:gdLst/>
              <a:ahLst/>
              <a:cxnLst/>
              <a:rect l="l" t="t" r="r" b="b"/>
              <a:pathLst>
                <a:path w="196" h="147" extrusionOk="0">
                  <a:moveTo>
                    <a:pt x="98" y="1"/>
                  </a:moveTo>
                  <a:cubicBezTo>
                    <a:pt x="1" y="1"/>
                    <a:pt x="1" y="147"/>
                    <a:pt x="98" y="147"/>
                  </a:cubicBezTo>
                  <a:cubicBezTo>
                    <a:pt x="196" y="147"/>
                    <a:pt x="196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47"/>
            <p:cNvSpPr/>
            <p:nvPr/>
          </p:nvSpPr>
          <p:spPr>
            <a:xfrm>
              <a:off x="2804825" y="3280600"/>
              <a:ext cx="4900" cy="3875"/>
            </a:xfrm>
            <a:custGeom>
              <a:avLst/>
              <a:gdLst/>
              <a:ahLst/>
              <a:cxnLst/>
              <a:rect l="l" t="t" r="r" b="b"/>
              <a:pathLst>
                <a:path w="196" h="155" extrusionOk="0">
                  <a:moveTo>
                    <a:pt x="98" y="1"/>
                  </a:moveTo>
                  <a:cubicBezTo>
                    <a:pt x="1" y="1"/>
                    <a:pt x="1" y="155"/>
                    <a:pt x="98" y="155"/>
                  </a:cubicBezTo>
                  <a:cubicBezTo>
                    <a:pt x="195" y="155"/>
                    <a:pt x="195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6844;p47"/>
            <p:cNvSpPr/>
            <p:nvPr/>
          </p:nvSpPr>
          <p:spPr>
            <a:xfrm>
              <a:off x="2805650" y="3272100"/>
              <a:ext cx="4875" cy="3875"/>
            </a:xfrm>
            <a:custGeom>
              <a:avLst/>
              <a:gdLst/>
              <a:ahLst/>
              <a:cxnLst/>
              <a:rect l="l" t="t" r="r" b="b"/>
              <a:pathLst>
                <a:path w="195" h="155" extrusionOk="0">
                  <a:moveTo>
                    <a:pt x="97" y="0"/>
                  </a:moveTo>
                  <a:cubicBezTo>
                    <a:pt x="0" y="0"/>
                    <a:pt x="0" y="154"/>
                    <a:pt x="97" y="154"/>
                  </a:cubicBezTo>
                  <a:cubicBezTo>
                    <a:pt x="195" y="154"/>
                    <a:pt x="195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47"/>
            <p:cNvSpPr/>
            <p:nvPr/>
          </p:nvSpPr>
          <p:spPr>
            <a:xfrm>
              <a:off x="2803200" y="3265200"/>
              <a:ext cx="4900" cy="3875"/>
            </a:xfrm>
            <a:custGeom>
              <a:avLst/>
              <a:gdLst/>
              <a:ahLst/>
              <a:cxnLst/>
              <a:rect l="l" t="t" r="r" b="b"/>
              <a:pathLst>
                <a:path w="196" h="155" extrusionOk="0">
                  <a:moveTo>
                    <a:pt x="98" y="1"/>
                  </a:moveTo>
                  <a:cubicBezTo>
                    <a:pt x="1" y="1"/>
                    <a:pt x="1" y="155"/>
                    <a:pt x="98" y="155"/>
                  </a:cubicBezTo>
                  <a:cubicBezTo>
                    <a:pt x="195" y="155"/>
                    <a:pt x="195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47"/>
            <p:cNvSpPr/>
            <p:nvPr/>
          </p:nvSpPr>
          <p:spPr>
            <a:xfrm>
              <a:off x="2796325" y="3262175"/>
              <a:ext cx="4875" cy="3675"/>
            </a:xfrm>
            <a:custGeom>
              <a:avLst/>
              <a:gdLst/>
              <a:ahLst/>
              <a:cxnLst/>
              <a:rect l="l" t="t" r="r" b="b"/>
              <a:pathLst>
                <a:path w="195" h="147" extrusionOk="0">
                  <a:moveTo>
                    <a:pt x="97" y="0"/>
                  </a:moveTo>
                  <a:cubicBezTo>
                    <a:pt x="0" y="0"/>
                    <a:pt x="0" y="146"/>
                    <a:pt x="97" y="146"/>
                  </a:cubicBezTo>
                  <a:cubicBezTo>
                    <a:pt x="195" y="146"/>
                    <a:pt x="195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" name="Google Shape;6847;p47"/>
            <p:cNvSpPr/>
            <p:nvPr/>
          </p:nvSpPr>
          <p:spPr>
            <a:xfrm>
              <a:off x="2787800" y="3259725"/>
              <a:ext cx="4900" cy="3875"/>
            </a:xfrm>
            <a:custGeom>
              <a:avLst/>
              <a:gdLst/>
              <a:ahLst/>
              <a:cxnLst/>
              <a:rect l="l" t="t" r="r" b="b"/>
              <a:pathLst>
                <a:path w="196" h="155" extrusionOk="0">
                  <a:moveTo>
                    <a:pt x="98" y="1"/>
                  </a:moveTo>
                  <a:cubicBezTo>
                    <a:pt x="1" y="1"/>
                    <a:pt x="1" y="155"/>
                    <a:pt x="98" y="155"/>
                  </a:cubicBezTo>
                  <a:cubicBezTo>
                    <a:pt x="195" y="155"/>
                    <a:pt x="195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" name="Google Shape;6848;p47"/>
            <p:cNvSpPr/>
            <p:nvPr/>
          </p:nvSpPr>
          <p:spPr>
            <a:xfrm>
              <a:off x="2778475" y="3265200"/>
              <a:ext cx="4900" cy="3875"/>
            </a:xfrm>
            <a:custGeom>
              <a:avLst/>
              <a:gdLst/>
              <a:ahLst/>
              <a:cxnLst/>
              <a:rect l="l" t="t" r="r" b="b"/>
              <a:pathLst>
                <a:path w="196" h="155" extrusionOk="0">
                  <a:moveTo>
                    <a:pt x="98" y="1"/>
                  </a:moveTo>
                  <a:cubicBezTo>
                    <a:pt x="1" y="1"/>
                    <a:pt x="1" y="155"/>
                    <a:pt x="98" y="155"/>
                  </a:cubicBezTo>
                  <a:cubicBezTo>
                    <a:pt x="195" y="155"/>
                    <a:pt x="195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" name="Google Shape;6849;p47"/>
            <p:cNvSpPr/>
            <p:nvPr/>
          </p:nvSpPr>
          <p:spPr>
            <a:xfrm>
              <a:off x="2775425" y="3272100"/>
              <a:ext cx="4900" cy="3875"/>
            </a:xfrm>
            <a:custGeom>
              <a:avLst/>
              <a:gdLst/>
              <a:ahLst/>
              <a:cxnLst/>
              <a:rect l="l" t="t" r="r" b="b"/>
              <a:pathLst>
                <a:path w="196" h="155" extrusionOk="0">
                  <a:moveTo>
                    <a:pt x="98" y="0"/>
                  </a:moveTo>
                  <a:cubicBezTo>
                    <a:pt x="1" y="0"/>
                    <a:pt x="1" y="154"/>
                    <a:pt x="98" y="154"/>
                  </a:cubicBezTo>
                  <a:cubicBezTo>
                    <a:pt x="196" y="154"/>
                    <a:pt x="196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" name="Google Shape;6850;p47"/>
            <p:cNvSpPr/>
            <p:nvPr/>
          </p:nvSpPr>
          <p:spPr>
            <a:xfrm>
              <a:off x="2779300" y="3279800"/>
              <a:ext cx="4875" cy="3875"/>
            </a:xfrm>
            <a:custGeom>
              <a:avLst/>
              <a:gdLst/>
              <a:ahLst/>
              <a:cxnLst/>
              <a:rect l="l" t="t" r="r" b="b"/>
              <a:pathLst>
                <a:path w="195" h="155" extrusionOk="0">
                  <a:moveTo>
                    <a:pt x="97" y="1"/>
                  </a:moveTo>
                  <a:cubicBezTo>
                    <a:pt x="0" y="1"/>
                    <a:pt x="0" y="155"/>
                    <a:pt x="97" y="155"/>
                  </a:cubicBezTo>
                  <a:cubicBezTo>
                    <a:pt x="195" y="155"/>
                    <a:pt x="195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1" name="Google Shape;6851;p47"/>
            <p:cNvSpPr/>
            <p:nvPr/>
          </p:nvSpPr>
          <p:spPr>
            <a:xfrm>
              <a:off x="2783950" y="3272100"/>
              <a:ext cx="4900" cy="3875"/>
            </a:xfrm>
            <a:custGeom>
              <a:avLst/>
              <a:gdLst/>
              <a:ahLst/>
              <a:cxnLst/>
              <a:rect l="l" t="t" r="r" b="b"/>
              <a:pathLst>
                <a:path w="196" h="155" extrusionOk="0">
                  <a:moveTo>
                    <a:pt x="98" y="0"/>
                  </a:moveTo>
                  <a:cubicBezTo>
                    <a:pt x="1" y="0"/>
                    <a:pt x="1" y="154"/>
                    <a:pt x="98" y="154"/>
                  </a:cubicBezTo>
                  <a:cubicBezTo>
                    <a:pt x="195" y="154"/>
                    <a:pt x="195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" name="Google Shape;6852;p47"/>
            <p:cNvSpPr/>
            <p:nvPr/>
          </p:nvSpPr>
          <p:spPr>
            <a:xfrm>
              <a:off x="2790850" y="3268250"/>
              <a:ext cx="4875" cy="3875"/>
            </a:xfrm>
            <a:custGeom>
              <a:avLst/>
              <a:gdLst/>
              <a:ahLst/>
              <a:cxnLst/>
              <a:rect l="l" t="t" r="r" b="b"/>
              <a:pathLst>
                <a:path w="195" h="155" extrusionOk="0">
                  <a:moveTo>
                    <a:pt x="97" y="0"/>
                  </a:moveTo>
                  <a:cubicBezTo>
                    <a:pt x="0" y="0"/>
                    <a:pt x="0" y="154"/>
                    <a:pt x="97" y="154"/>
                  </a:cubicBezTo>
                  <a:cubicBezTo>
                    <a:pt x="195" y="154"/>
                    <a:pt x="195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" name="Google Shape;6853;p47"/>
            <p:cNvSpPr/>
            <p:nvPr/>
          </p:nvSpPr>
          <p:spPr>
            <a:xfrm>
              <a:off x="2797125" y="3272900"/>
              <a:ext cx="4900" cy="3875"/>
            </a:xfrm>
            <a:custGeom>
              <a:avLst/>
              <a:gdLst/>
              <a:ahLst/>
              <a:cxnLst/>
              <a:rect l="l" t="t" r="r" b="b"/>
              <a:pathLst>
                <a:path w="196" h="155" extrusionOk="0">
                  <a:moveTo>
                    <a:pt x="98" y="1"/>
                  </a:moveTo>
                  <a:cubicBezTo>
                    <a:pt x="1" y="1"/>
                    <a:pt x="1" y="155"/>
                    <a:pt x="98" y="155"/>
                  </a:cubicBezTo>
                  <a:cubicBezTo>
                    <a:pt x="195" y="155"/>
                    <a:pt x="195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" name="Google Shape;6854;p47"/>
            <p:cNvSpPr/>
            <p:nvPr/>
          </p:nvSpPr>
          <p:spPr>
            <a:xfrm>
              <a:off x="2796325" y="3281425"/>
              <a:ext cx="4875" cy="3675"/>
            </a:xfrm>
            <a:custGeom>
              <a:avLst/>
              <a:gdLst/>
              <a:ahLst/>
              <a:cxnLst/>
              <a:rect l="l" t="t" r="r" b="b"/>
              <a:pathLst>
                <a:path w="195" h="147" extrusionOk="0">
                  <a:moveTo>
                    <a:pt x="97" y="0"/>
                  </a:moveTo>
                  <a:cubicBezTo>
                    <a:pt x="0" y="0"/>
                    <a:pt x="0" y="146"/>
                    <a:pt x="97" y="146"/>
                  </a:cubicBezTo>
                  <a:cubicBezTo>
                    <a:pt x="195" y="146"/>
                    <a:pt x="195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" name="Google Shape;6855;p47"/>
            <p:cNvSpPr/>
            <p:nvPr/>
          </p:nvSpPr>
          <p:spPr>
            <a:xfrm>
              <a:off x="2790650" y="3277575"/>
              <a:ext cx="3875" cy="4475"/>
            </a:xfrm>
            <a:custGeom>
              <a:avLst/>
              <a:gdLst/>
              <a:ahLst/>
              <a:cxnLst/>
              <a:rect l="l" t="t" r="r" b="b"/>
              <a:pathLst>
                <a:path w="155" h="179" extrusionOk="0">
                  <a:moveTo>
                    <a:pt x="57" y="0"/>
                  </a:moveTo>
                  <a:cubicBezTo>
                    <a:pt x="41" y="0"/>
                    <a:pt x="32" y="8"/>
                    <a:pt x="24" y="17"/>
                  </a:cubicBezTo>
                  <a:cubicBezTo>
                    <a:pt x="16" y="25"/>
                    <a:pt x="16" y="33"/>
                    <a:pt x="8" y="33"/>
                  </a:cubicBezTo>
                  <a:cubicBezTo>
                    <a:pt x="8" y="49"/>
                    <a:pt x="0" y="57"/>
                    <a:pt x="0" y="73"/>
                  </a:cubicBezTo>
                  <a:lnTo>
                    <a:pt x="0" y="106"/>
                  </a:lnTo>
                  <a:cubicBezTo>
                    <a:pt x="0" y="114"/>
                    <a:pt x="0" y="122"/>
                    <a:pt x="8" y="130"/>
                  </a:cubicBezTo>
                  <a:cubicBezTo>
                    <a:pt x="8" y="146"/>
                    <a:pt x="16" y="154"/>
                    <a:pt x="24" y="154"/>
                  </a:cubicBezTo>
                  <a:cubicBezTo>
                    <a:pt x="32" y="162"/>
                    <a:pt x="41" y="171"/>
                    <a:pt x="49" y="171"/>
                  </a:cubicBezTo>
                  <a:cubicBezTo>
                    <a:pt x="57" y="179"/>
                    <a:pt x="65" y="179"/>
                    <a:pt x="73" y="179"/>
                  </a:cubicBezTo>
                  <a:lnTo>
                    <a:pt x="97" y="179"/>
                  </a:lnTo>
                  <a:cubicBezTo>
                    <a:pt x="114" y="171"/>
                    <a:pt x="122" y="171"/>
                    <a:pt x="130" y="154"/>
                  </a:cubicBezTo>
                  <a:cubicBezTo>
                    <a:pt x="138" y="154"/>
                    <a:pt x="138" y="146"/>
                    <a:pt x="146" y="146"/>
                  </a:cubicBezTo>
                  <a:cubicBezTo>
                    <a:pt x="146" y="130"/>
                    <a:pt x="154" y="122"/>
                    <a:pt x="154" y="106"/>
                  </a:cubicBezTo>
                  <a:lnTo>
                    <a:pt x="154" y="73"/>
                  </a:lnTo>
                  <a:cubicBezTo>
                    <a:pt x="154" y="65"/>
                    <a:pt x="154" y="57"/>
                    <a:pt x="146" y="41"/>
                  </a:cubicBezTo>
                  <a:cubicBezTo>
                    <a:pt x="146" y="33"/>
                    <a:pt x="138" y="25"/>
                    <a:pt x="130" y="17"/>
                  </a:cubicBezTo>
                  <a:cubicBezTo>
                    <a:pt x="122" y="17"/>
                    <a:pt x="114" y="8"/>
                    <a:pt x="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6856;p47"/>
            <p:cNvSpPr/>
            <p:nvPr/>
          </p:nvSpPr>
          <p:spPr>
            <a:xfrm>
              <a:off x="2266675" y="3373700"/>
              <a:ext cx="55775" cy="43775"/>
            </a:xfrm>
            <a:custGeom>
              <a:avLst/>
              <a:gdLst/>
              <a:ahLst/>
              <a:cxnLst/>
              <a:rect l="l" t="t" r="r" b="b"/>
              <a:pathLst>
                <a:path w="2231" h="1751" extrusionOk="0">
                  <a:moveTo>
                    <a:pt x="1695" y="0"/>
                  </a:moveTo>
                  <a:cubicBezTo>
                    <a:pt x="1634" y="0"/>
                    <a:pt x="1573" y="15"/>
                    <a:pt x="1517" y="47"/>
                  </a:cubicBezTo>
                  <a:cubicBezTo>
                    <a:pt x="1403" y="112"/>
                    <a:pt x="1338" y="250"/>
                    <a:pt x="1282" y="371"/>
                  </a:cubicBezTo>
                  <a:cubicBezTo>
                    <a:pt x="1179" y="583"/>
                    <a:pt x="1112" y="813"/>
                    <a:pt x="1078" y="1048"/>
                  </a:cubicBezTo>
                  <a:lnTo>
                    <a:pt x="1078" y="1048"/>
                  </a:lnTo>
                  <a:cubicBezTo>
                    <a:pt x="1001" y="889"/>
                    <a:pt x="935" y="720"/>
                    <a:pt x="811" y="590"/>
                  </a:cubicBezTo>
                  <a:cubicBezTo>
                    <a:pt x="710" y="482"/>
                    <a:pt x="546" y="402"/>
                    <a:pt x="391" y="402"/>
                  </a:cubicBezTo>
                  <a:cubicBezTo>
                    <a:pt x="360" y="402"/>
                    <a:pt x="330" y="405"/>
                    <a:pt x="300" y="412"/>
                  </a:cubicBezTo>
                  <a:cubicBezTo>
                    <a:pt x="82" y="461"/>
                    <a:pt x="0" y="671"/>
                    <a:pt x="17" y="874"/>
                  </a:cubicBezTo>
                  <a:cubicBezTo>
                    <a:pt x="41" y="1158"/>
                    <a:pt x="130" y="1442"/>
                    <a:pt x="236" y="1701"/>
                  </a:cubicBezTo>
                  <a:cubicBezTo>
                    <a:pt x="248" y="1736"/>
                    <a:pt x="278" y="1751"/>
                    <a:pt x="308" y="1751"/>
                  </a:cubicBezTo>
                  <a:cubicBezTo>
                    <a:pt x="355" y="1751"/>
                    <a:pt x="401" y="1715"/>
                    <a:pt x="382" y="1660"/>
                  </a:cubicBezTo>
                  <a:cubicBezTo>
                    <a:pt x="300" y="1450"/>
                    <a:pt x="236" y="1239"/>
                    <a:pt x="195" y="1020"/>
                  </a:cubicBezTo>
                  <a:cubicBezTo>
                    <a:pt x="163" y="850"/>
                    <a:pt x="122" y="574"/>
                    <a:pt x="365" y="550"/>
                  </a:cubicBezTo>
                  <a:cubicBezTo>
                    <a:pt x="377" y="549"/>
                    <a:pt x="389" y="548"/>
                    <a:pt x="400" y="548"/>
                  </a:cubicBezTo>
                  <a:cubicBezTo>
                    <a:pt x="785" y="548"/>
                    <a:pt x="889" y="1076"/>
                    <a:pt x="1063" y="1328"/>
                  </a:cubicBezTo>
                  <a:cubicBezTo>
                    <a:pt x="1079" y="1351"/>
                    <a:pt x="1104" y="1362"/>
                    <a:pt x="1128" y="1362"/>
                  </a:cubicBezTo>
                  <a:cubicBezTo>
                    <a:pt x="1165" y="1362"/>
                    <a:pt x="1200" y="1336"/>
                    <a:pt x="1200" y="1288"/>
                  </a:cubicBezTo>
                  <a:cubicBezTo>
                    <a:pt x="1215" y="1066"/>
                    <a:pt x="1367" y="147"/>
                    <a:pt x="1703" y="147"/>
                  </a:cubicBezTo>
                  <a:cubicBezTo>
                    <a:pt x="1748" y="147"/>
                    <a:pt x="1797" y="163"/>
                    <a:pt x="1849" y="201"/>
                  </a:cubicBezTo>
                  <a:cubicBezTo>
                    <a:pt x="2019" y="331"/>
                    <a:pt x="2060" y="615"/>
                    <a:pt x="2060" y="809"/>
                  </a:cubicBezTo>
                  <a:cubicBezTo>
                    <a:pt x="2060" y="1044"/>
                    <a:pt x="1979" y="1263"/>
                    <a:pt x="1849" y="1458"/>
                  </a:cubicBezTo>
                  <a:cubicBezTo>
                    <a:pt x="1810" y="1514"/>
                    <a:pt x="1860" y="1566"/>
                    <a:pt x="1913" y="1566"/>
                  </a:cubicBezTo>
                  <a:cubicBezTo>
                    <a:pt x="1937" y="1566"/>
                    <a:pt x="1961" y="1556"/>
                    <a:pt x="1979" y="1531"/>
                  </a:cubicBezTo>
                  <a:cubicBezTo>
                    <a:pt x="2141" y="1296"/>
                    <a:pt x="2230" y="1004"/>
                    <a:pt x="2214" y="720"/>
                  </a:cubicBezTo>
                  <a:cubicBezTo>
                    <a:pt x="2198" y="469"/>
                    <a:pt x="2109" y="161"/>
                    <a:pt x="1873" y="39"/>
                  </a:cubicBezTo>
                  <a:cubicBezTo>
                    <a:pt x="1817" y="15"/>
                    <a:pt x="1756" y="0"/>
                    <a:pt x="1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" name="Google Shape;6857;p47"/>
            <p:cNvSpPr/>
            <p:nvPr/>
          </p:nvSpPr>
          <p:spPr>
            <a:xfrm>
              <a:off x="1989600" y="3165775"/>
              <a:ext cx="80900" cy="57875"/>
            </a:xfrm>
            <a:custGeom>
              <a:avLst/>
              <a:gdLst/>
              <a:ahLst/>
              <a:cxnLst/>
              <a:rect l="l" t="t" r="r" b="b"/>
              <a:pathLst>
                <a:path w="3236" h="2315" extrusionOk="0">
                  <a:moveTo>
                    <a:pt x="1658" y="1"/>
                  </a:moveTo>
                  <a:cubicBezTo>
                    <a:pt x="1373" y="1"/>
                    <a:pt x="1266" y="370"/>
                    <a:pt x="1200" y="605"/>
                  </a:cubicBezTo>
                  <a:cubicBezTo>
                    <a:pt x="1102" y="918"/>
                    <a:pt x="1057" y="1242"/>
                    <a:pt x="1064" y="1568"/>
                  </a:cubicBezTo>
                  <a:lnTo>
                    <a:pt x="1064" y="1568"/>
                  </a:lnTo>
                  <a:cubicBezTo>
                    <a:pt x="967" y="1449"/>
                    <a:pt x="862" y="1334"/>
                    <a:pt x="746" y="1229"/>
                  </a:cubicBezTo>
                  <a:cubicBezTo>
                    <a:pt x="671" y="1159"/>
                    <a:pt x="582" y="1110"/>
                    <a:pt x="494" y="1110"/>
                  </a:cubicBezTo>
                  <a:cubicBezTo>
                    <a:pt x="430" y="1110"/>
                    <a:pt x="366" y="1135"/>
                    <a:pt x="308" y="1197"/>
                  </a:cubicBezTo>
                  <a:cubicBezTo>
                    <a:pt x="0" y="1505"/>
                    <a:pt x="414" y="2064"/>
                    <a:pt x="641" y="2291"/>
                  </a:cubicBezTo>
                  <a:cubicBezTo>
                    <a:pt x="656" y="2308"/>
                    <a:pt x="672" y="2315"/>
                    <a:pt x="689" y="2315"/>
                  </a:cubicBezTo>
                  <a:cubicBezTo>
                    <a:pt x="745" y="2315"/>
                    <a:pt x="796" y="2236"/>
                    <a:pt x="746" y="2186"/>
                  </a:cubicBezTo>
                  <a:cubicBezTo>
                    <a:pt x="641" y="2072"/>
                    <a:pt x="543" y="1959"/>
                    <a:pt x="470" y="1821"/>
                  </a:cubicBezTo>
                  <a:cubicBezTo>
                    <a:pt x="406" y="1691"/>
                    <a:pt x="300" y="1481"/>
                    <a:pt x="381" y="1343"/>
                  </a:cubicBezTo>
                  <a:cubicBezTo>
                    <a:pt x="414" y="1286"/>
                    <a:pt x="453" y="1265"/>
                    <a:pt x="493" y="1265"/>
                  </a:cubicBezTo>
                  <a:cubicBezTo>
                    <a:pt x="591" y="1265"/>
                    <a:pt x="699" y="1393"/>
                    <a:pt x="762" y="1456"/>
                  </a:cubicBezTo>
                  <a:cubicBezTo>
                    <a:pt x="884" y="1578"/>
                    <a:pt x="989" y="1708"/>
                    <a:pt x="1087" y="1845"/>
                  </a:cubicBezTo>
                  <a:cubicBezTo>
                    <a:pt x="1103" y="1868"/>
                    <a:pt x="1129" y="1879"/>
                    <a:pt x="1155" y="1879"/>
                  </a:cubicBezTo>
                  <a:cubicBezTo>
                    <a:pt x="1193" y="1879"/>
                    <a:pt x="1229" y="1854"/>
                    <a:pt x="1224" y="1805"/>
                  </a:cubicBezTo>
                  <a:cubicBezTo>
                    <a:pt x="1200" y="1481"/>
                    <a:pt x="1216" y="1148"/>
                    <a:pt x="1297" y="824"/>
                  </a:cubicBezTo>
                  <a:cubicBezTo>
                    <a:pt x="1340" y="632"/>
                    <a:pt x="1426" y="161"/>
                    <a:pt x="1670" y="161"/>
                  </a:cubicBezTo>
                  <a:cubicBezTo>
                    <a:pt x="1705" y="161"/>
                    <a:pt x="1743" y="170"/>
                    <a:pt x="1784" y="191"/>
                  </a:cubicBezTo>
                  <a:cubicBezTo>
                    <a:pt x="2043" y="321"/>
                    <a:pt x="2141" y="654"/>
                    <a:pt x="2181" y="913"/>
                  </a:cubicBezTo>
                  <a:cubicBezTo>
                    <a:pt x="2230" y="1205"/>
                    <a:pt x="2214" y="1513"/>
                    <a:pt x="2197" y="1813"/>
                  </a:cubicBezTo>
                  <a:cubicBezTo>
                    <a:pt x="2197" y="1861"/>
                    <a:pt x="2232" y="1883"/>
                    <a:pt x="2269" y="1883"/>
                  </a:cubicBezTo>
                  <a:cubicBezTo>
                    <a:pt x="2307" y="1883"/>
                    <a:pt x="2347" y="1859"/>
                    <a:pt x="2351" y="1813"/>
                  </a:cubicBezTo>
                  <a:cubicBezTo>
                    <a:pt x="2384" y="1529"/>
                    <a:pt x="2562" y="1262"/>
                    <a:pt x="2822" y="1132"/>
                  </a:cubicBezTo>
                  <a:cubicBezTo>
                    <a:pt x="2851" y="1119"/>
                    <a:pt x="2876" y="1113"/>
                    <a:pt x="2898" y="1113"/>
                  </a:cubicBezTo>
                  <a:cubicBezTo>
                    <a:pt x="3041" y="1113"/>
                    <a:pt x="3043" y="1361"/>
                    <a:pt x="3057" y="1481"/>
                  </a:cubicBezTo>
                  <a:cubicBezTo>
                    <a:pt x="3073" y="1659"/>
                    <a:pt x="3081" y="1837"/>
                    <a:pt x="3073" y="2008"/>
                  </a:cubicBezTo>
                  <a:cubicBezTo>
                    <a:pt x="3073" y="2059"/>
                    <a:pt x="3108" y="2084"/>
                    <a:pt x="3145" y="2084"/>
                  </a:cubicBezTo>
                  <a:cubicBezTo>
                    <a:pt x="3183" y="2084"/>
                    <a:pt x="3223" y="2057"/>
                    <a:pt x="3227" y="2008"/>
                  </a:cubicBezTo>
                  <a:cubicBezTo>
                    <a:pt x="3235" y="1756"/>
                    <a:pt x="3227" y="1497"/>
                    <a:pt x="3178" y="1254"/>
                  </a:cubicBezTo>
                  <a:cubicBezTo>
                    <a:pt x="3149" y="1106"/>
                    <a:pt x="3072" y="957"/>
                    <a:pt x="2917" y="957"/>
                  </a:cubicBezTo>
                  <a:cubicBezTo>
                    <a:pt x="2902" y="957"/>
                    <a:pt x="2887" y="959"/>
                    <a:pt x="2870" y="962"/>
                  </a:cubicBezTo>
                  <a:cubicBezTo>
                    <a:pt x="2692" y="994"/>
                    <a:pt x="2514" y="1148"/>
                    <a:pt x="2408" y="1286"/>
                  </a:cubicBezTo>
                  <a:cubicBezTo>
                    <a:pt x="2395" y="1303"/>
                    <a:pt x="2382" y="1320"/>
                    <a:pt x="2370" y="1338"/>
                  </a:cubicBezTo>
                  <a:lnTo>
                    <a:pt x="2370" y="1338"/>
                  </a:lnTo>
                  <a:cubicBezTo>
                    <a:pt x="2369" y="1126"/>
                    <a:pt x="2350" y="914"/>
                    <a:pt x="2295" y="710"/>
                  </a:cubicBezTo>
                  <a:cubicBezTo>
                    <a:pt x="2222" y="427"/>
                    <a:pt x="2060" y="94"/>
                    <a:pt x="1751" y="13"/>
                  </a:cubicBezTo>
                  <a:cubicBezTo>
                    <a:pt x="1718" y="5"/>
                    <a:pt x="1687" y="1"/>
                    <a:pt x="1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6858;p47"/>
            <p:cNvSpPr/>
            <p:nvPr/>
          </p:nvSpPr>
          <p:spPr>
            <a:xfrm>
              <a:off x="2217625" y="2719075"/>
              <a:ext cx="2450" cy="2125"/>
            </a:xfrm>
            <a:custGeom>
              <a:avLst/>
              <a:gdLst/>
              <a:ahLst/>
              <a:cxnLst/>
              <a:rect l="l" t="t" r="r" b="b"/>
              <a:pathLst>
                <a:path w="98" h="85" extrusionOk="0">
                  <a:moveTo>
                    <a:pt x="53" y="0"/>
                  </a:moveTo>
                  <a:cubicBezTo>
                    <a:pt x="40" y="0"/>
                    <a:pt x="28" y="4"/>
                    <a:pt x="17" y="12"/>
                  </a:cubicBezTo>
                  <a:cubicBezTo>
                    <a:pt x="0" y="28"/>
                    <a:pt x="0" y="60"/>
                    <a:pt x="25" y="85"/>
                  </a:cubicBezTo>
                  <a:lnTo>
                    <a:pt x="98" y="20"/>
                  </a:lnTo>
                  <a:cubicBezTo>
                    <a:pt x="84" y="6"/>
                    <a:pt x="68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" name="Google Shape;6859;p47"/>
            <p:cNvSpPr/>
            <p:nvPr/>
          </p:nvSpPr>
          <p:spPr>
            <a:xfrm>
              <a:off x="2223500" y="2713625"/>
              <a:ext cx="2450" cy="2100"/>
            </a:xfrm>
            <a:custGeom>
              <a:avLst/>
              <a:gdLst/>
              <a:ahLst/>
              <a:cxnLst/>
              <a:rect l="l" t="t" r="r" b="b"/>
              <a:pathLst>
                <a:path w="98" h="84" extrusionOk="0">
                  <a:moveTo>
                    <a:pt x="58" y="1"/>
                  </a:moveTo>
                  <a:cubicBezTo>
                    <a:pt x="45" y="1"/>
                    <a:pt x="33" y="7"/>
                    <a:pt x="25" y="19"/>
                  </a:cubicBezTo>
                  <a:cubicBezTo>
                    <a:pt x="1" y="35"/>
                    <a:pt x="1" y="67"/>
                    <a:pt x="25" y="84"/>
                  </a:cubicBezTo>
                  <a:lnTo>
                    <a:pt x="98" y="19"/>
                  </a:lnTo>
                  <a:cubicBezTo>
                    <a:pt x="86" y="7"/>
                    <a:pt x="71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47"/>
            <p:cNvSpPr/>
            <p:nvPr/>
          </p:nvSpPr>
          <p:spPr>
            <a:xfrm>
              <a:off x="2229375" y="2708300"/>
              <a:ext cx="2450" cy="1950"/>
            </a:xfrm>
            <a:custGeom>
              <a:avLst/>
              <a:gdLst/>
              <a:ahLst/>
              <a:cxnLst/>
              <a:rect l="l" t="t" r="r" b="b"/>
              <a:pathLst>
                <a:path w="98" h="78" extrusionOk="0">
                  <a:moveTo>
                    <a:pt x="65" y="1"/>
                  </a:moveTo>
                  <a:cubicBezTo>
                    <a:pt x="51" y="1"/>
                    <a:pt x="37" y="5"/>
                    <a:pt x="25" y="13"/>
                  </a:cubicBezTo>
                  <a:cubicBezTo>
                    <a:pt x="9" y="29"/>
                    <a:pt x="1" y="62"/>
                    <a:pt x="25" y="78"/>
                  </a:cubicBezTo>
                  <a:lnTo>
                    <a:pt x="98" y="13"/>
                  </a:lnTo>
                  <a:cubicBezTo>
                    <a:pt x="90" y="5"/>
                    <a:pt x="78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6861;p47"/>
            <p:cNvSpPr/>
            <p:nvPr/>
          </p:nvSpPr>
          <p:spPr>
            <a:xfrm>
              <a:off x="2223900" y="2707925"/>
              <a:ext cx="2675" cy="2425"/>
            </a:xfrm>
            <a:custGeom>
              <a:avLst/>
              <a:gdLst/>
              <a:ahLst/>
              <a:cxnLst/>
              <a:rect l="l" t="t" r="r" b="b"/>
              <a:pathLst>
                <a:path w="107" h="97" extrusionOk="0">
                  <a:moveTo>
                    <a:pt x="57" y="0"/>
                  </a:moveTo>
                  <a:cubicBezTo>
                    <a:pt x="47" y="0"/>
                    <a:pt x="36" y="4"/>
                    <a:pt x="25" y="12"/>
                  </a:cubicBezTo>
                  <a:cubicBezTo>
                    <a:pt x="1" y="28"/>
                    <a:pt x="1" y="60"/>
                    <a:pt x="17" y="85"/>
                  </a:cubicBezTo>
                  <a:cubicBezTo>
                    <a:pt x="25" y="93"/>
                    <a:pt x="37" y="97"/>
                    <a:pt x="49" y="97"/>
                  </a:cubicBezTo>
                  <a:cubicBezTo>
                    <a:pt x="62" y="97"/>
                    <a:pt x="74" y="93"/>
                    <a:pt x="82" y="85"/>
                  </a:cubicBezTo>
                  <a:cubicBezTo>
                    <a:pt x="106" y="68"/>
                    <a:pt x="106" y="36"/>
                    <a:pt x="90" y="20"/>
                  </a:cubicBezTo>
                  <a:cubicBezTo>
                    <a:pt x="81" y="6"/>
                    <a:pt x="70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6862;p47"/>
            <p:cNvSpPr/>
            <p:nvPr/>
          </p:nvSpPr>
          <p:spPr>
            <a:xfrm>
              <a:off x="2217425" y="2713000"/>
              <a:ext cx="3050" cy="2600"/>
            </a:xfrm>
            <a:custGeom>
              <a:avLst/>
              <a:gdLst/>
              <a:ahLst/>
              <a:cxnLst/>
              <a:rect l="l" t="t" r="r" b="b"/>
              <a:pathLst>
                <a:path w="122" h="104" extrusionOk="0">
                  <a:moveTo>
                    <a:pt x="60" y="0"/>
                  </a:moveTo>
                  <a:cubicBezTo>
                    <a:pt x="48" y="0"/>
                    <a:pt x="36" y="4"/>
                    <a:pt x="25" y="11"/>
                  </a:cubicBezTo>
                  <a:cubicBezTo>
                    <a:pt x="8" y="28"/>
                    <a:pt x="0" y="60"/>
                    <a:pt x="25" y="84"/>
                  </a:cubicBezTo>
                  <a:cubicBezTo>
                    <a:pt x="34" y="98"/>
                    <a:pt x="47" y="104"/>
                    <a:pt x="62" y="104"/>
                  </a:cubicBezTo>
                  <a:cubicBezTo>
                    <a:pt x="74" y="104"/>
                    <a:pt x="87" y="100"/>
                    <a:pt x="98" y="92"/>
                  </a:cubicBezTo>
                  <a:cubicBezTo>
                    <a:pt x="114" y="76"/>
                    <a:pt x="122" y="44"/>
                    <a:pt x="98" y="19"/>
                  </a:cubicBezTo>
                  <a:cubicBezTo>
                    <a:pt x="89" y="6"/>
                    <a:pt x="75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" name="Google Shape;6863;p47"/>
            <p:cNvSpPr/>
            <p:nvPr/>
          </p:nvSpPr>
          <p:spPr>
            <a:xfrm>
              <a:off x="2234850" y="2707925"/>
              <a:ext cx="2650" cy="2350"/>
            </a:xfrm>
            <a:custGeom>
              <a:avLst/>
              <a:gdLst/>
              <a:ahLst/>
              <a:cxnLst/>
              <a:rect l="l" t="t" r="r" b="b"/>
              <a:pathLst>
                <a:path w="106" h="94" extrusionOk="0">
                  <a:moveTo>
                    <a:pt x="61" y="0"/>
                  </a:moveTo>
                  <a:cubicBezTo>
                    <a:pt x="48" y="0"/>
                    <a:pt x="34" y="6"/>
                    <a:pt x="25" y="20"/>
                  </a:cubicBezTo>
                  <a:cubicBezTo>
                    <a:pt x="1" y="36"/>
                    <a:pt x="1" y="68"/>
                    <a:pt x="17" y="85"/>
                  </a:cubicBezTo>
                  <a:cubicBezTo>
                    <a:pt x="23" y="91"/>
                    <a:pt x="32" y="93"/>
                    <a:pt x="41" y="93"/>
                  </a:cubicBezTo>
                  <a:cubicBezTo>
                    <a:pt x="55" y="93"/>
                    <a:pt x="72" y="87"/>
                    <a:pt x="82" y="77"/>
                  </a:cubicBezTo>
                  <a:cubicBezTo>
                    <a:pt x="98" y="52"/>
                    <a:pt x="106" y="28"/>
                    <a:pt x="90" y="12"/>
                  </a:cubicBezTo>
                  <a:cubicBezTo>
                    <a:pt x="82" y="4"/>
                    <a:pt x="72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47"/>
            <p:cNvSpPr/>
            <p:nvPr/>
          </p:nvSpPr>
          <p:spPr>
            <a:xfrm>
              <a:off x="2234650" y="2713250"/>
              <a:ext cx="2250" cy="2075"/>
            </a:xfrm>
            <a:custGeom>
              <a:avLst/>
              <a:gdLst/>
              <a:ahLst/>
              <a:cxnLst/>
              <a:rect l="l" t="t" r="r" b="b"/>
              <a:pathLst>
                <a:path w="90" h="83" extrusionOk="0">
                  <a:moveTo>
                    <a:pt x="62" y="1"/>
                  </a:moveTo>
                  <a:cubicBezTo>
                    <a:pt x="48" y="1"/>
                    <a:pt x="35" y="8"/>
                    <a:pt x="25" y="18"/>
                  </a:cubicBezTo>
                  <a:cubicBezTo>
                    <a:pt x="0" y="42"/>
                    <a:pt x="0" y="66"/>
                    <a:pt x="25" y="82"/>
                  </a:cubicBezTo>
                  <a:lnTo>
                    <a:pt x="90" y="9"/>
                  </a:lnTo>
                  <a:cubicBezTo>
                    <a:pt x="80" y="3"/>
                    <a:pt x="7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47"/>
            <p:cNvSpPr/>
            <p:nvPr/>
          </p:nvSpPr>
          <p:spPr>
            <a:xfrm>
              <a:off x="2229375" y="2719275"/>
              <a:ext cx="2250" cy="2325"/>
            </a:xfrm>
            <a:custGeom>
              <a:avLst/>
              <a:gdLst/>
              <a:ahLst/>
              <a:cxnLst/>
              <a:rect l="l" t="t" r="r" b="b"/>
              <a:pathLst>
                <a:path w="90" h="93" extrusionOk="0">
                  <a:moveTo>
                    <a:pt x="61" y="0"/>
                  </a:moveTo>
                  <a:cubicBezTo>
                    <a:pt x="48" y="0"/>
                    <a:pt x="34" y="6"/>
                    <a:pt x="25" y="20"/>
                  </a:cubicBezTo>
                  <a:cubicBezTo>
                    <a:pt x="1" y="36"/>
                    <a:pt x="9" y="68"/>
                    <a:pt x="25" y="93"/>
                  </a:cubicBezTo>
                  <a:lnTo>
                    <a:pt x="90" y="12"/>
                  </a:lnTo>
                  <a:cubicBezTo>
                    <a:pt x="83" y="4"/>
                    <a:pt x="72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" name="Google Shape;6866;p47"/>
            <p:cNvSpPr/>
            <p:nvPr/>
          </p:nvSpPr>
          <p:spPr>
            <a:xfrm>
              <a:off x="2229175" y="2713700"/>
              <a:ext cx="2650" cy="2525"/>
            </a:xfrm>
            <a:custGeom>
              <a:avLst/>
              <a:gdLst/>
              <a:ahLst/>
              <a:cxnLst/>
              <a:rect l="l" t="t" r="r" b="b"/>
              <a:pathLst>
                <a:path w="106" h="101" extrusionOk="0">
                  <a:moveTo>
                    <a:pt x="61" y="0"/>
                  </a:moveTo>
                  <a:cubicBezTo>
                    <a:pt x="48" y="0"/>
                    <a:pt x="34" y="7"/>
                    <a:pt x="25" y="16"/>
                  </a:cubicBezTo>
                  <a:cubicBezTo>
                    <a:pt x="1" y="32"/>
                    <a:pt x="1" y="64"/>
                    <a:pt x="25" y="89"/>
                  </a:cubicBezTo>
                  <a:cubicBezTo>
                    <a:pt x="32" y="96"/>
                    <a:pt x="43" y="100"/>
                    <a:pt x="54" y="100"/>
                  </a:cubicBezTo>
                  <a:cubicBezTo>
                    <a:pt x="67" y="100"/>
                    <a:pt x="81" y="94"/>
                    <a:pt x="90" y="81"/>
                  </a:cubicBezTo>
                  <a:cubicBezTo>
                    <a:pt x="106" y="64"/>
                    <a:pt x="106" y="32"/>
                    <a:pt x="90" y="16"/>
                  </a:cubicBezTo>
                  <a:cubicBezTo>
                    <a:pt x="82" y="5"/>
                    <a:pt x="72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47"/>
            <p:cNvSpPr/>
            <p:nvPr/>
          </p:nvSpPr>
          <p:spPr>
            <a:xfrm>
              <a:off x="2223500" y="2719475"/>
              <a:ext cx="2875" cy="2650"/>
            </a:xfrm>
            <a:custGeom>
              <a:avLst/>
              <a:gdLst/>
              <a:ahLst/>
              <a:cxnLst/>
              <a:rect l="l" t="t" r="r" b="b"/>
              <a:pathLst>
                <a:path w="115" h="106" extrusionOk="0">
                  <a:moveTo>
                    <a:pt x="54" y="0"/>
                  </a:moveTo>
                  <a:cubicBezTo>
                    <a:pt x="43" y="0"/>
                    <a:pt x="32" y="4"/>
                    <a:pt x="25" y="12"/>
                  </a:cubicBezTo>
                  <a:cubicBezTo>
                    <a:pt x="1" y="36"/>
                    <a:pt x="1" y="69"/>
                    <a:pt x="25" y="93"/>
                  </a:cubicBezTo>
                  <a:cubicBezTo>
                    <a:pt x="37" y="101"/>
                    <a:pt x="51" y="105"/>
                    <a:pt x="64" y="105"/>
                  </a:cubicBezTo>
                  <a:cubicBezTo>
                    <a:pt x="78" y="105"/>
                    <a:pt x="90" y="101"/>
                    <a:pt x="98" y="93"/>
                  </a:cubicBezTo>
                  <a:cubicBezTo>
                    <a:pt x="114" y="69"/>
                    <a:pt x="114" y="36"/>
                    <a:pt x="98" y="20"/>
                  </a:cubicBezTo>
                  <a:cubicBezTo>
                    <a:pt x="84" y="7"/>
                    <a:pt x="69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47"/>
            <p:cNvSpPr/>
            <p:nvPr/>
          </p:nvSpPr>
          <p:spPr>
            <a:xfrm>
              <a:off x="2217825" y="2725275"/>
              <a:ext cx="3075" cy="2775"/>
            </a:xfrm>
            <a:custGeom>
              <a:avLst/>
              <a:gdLst/>
              <a:ahLst/>
              <a:cxnLst/>
              <a:rect l="l" t="t" r="r" b="b"/>
              <a:pathLst>
                <a:path w="123" h="111" extrusionOk="0">
                  <a:moveTo>
                    <a:pt x="50" y="0"/>
                  </a:moveTo>
                  <a:cubicBezTo>
                    <a:pt x="39" y="0"/>
                    <a:pt x="27" y="5"/>
                    <a:pt x="17" y="15"/>
                  </a:cubicBezTo>
                  <a:cubicBezTo>
                    <a:pt x="1" y="31"/>
                    <a:pt x="1" y="72"/>
                    <a:pt x="25" y="88"/>
                  </a:cubicBezTo>
                  <a:cubicBezTo>
                    <a:pt x="39" y="102"/>
                    <a:pt x="59" y="111"/>
                    <a:pt x="76" y="111"/>
                  </a:cubicBezTo>
                  <a:cubicBezTo>
                    <a:pt x="88" y="111"/>
                    <a:pt x="99" y="106"/>
                    <a:pt x="106" y="96"/>
                  </a:cubicBezTo>
                  <a:cubicBezTo>
                    <a:pt x="122" y="72"/>
                    <a:pt x="122" y="39"/>
                    <a:pt x="98" y="23"/>
                  </a:cubicBezTo>
                  <a:cubicBezTo>
                    <a:pt x="84" y="9"/>
                    <a:pt x="67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" name="Google Shape;6869;p47"/>
            <p:cNvSpPr/>
            <p:nvPr/>
          </p:nvSpPr>
          <p:spPr>
            <a:xfrm>
              <a:off x="2224100" y="2725350"/>
              <a:ext cx="2475" cy="2325"/>
            </a:xfrm>
            <a:custGeom>
              <a:avLst/>
              <a:gdLst/>
              <a:ahLst/>
              <a:cxnLst/>
              <a:rect l="l" t="t" r="r" b="b"/>
              <a:pathLst>
                <a:path w="99" h="93" extrusionOk="0">
                  <a:moveTo>
                    <a:pt x="62" y="1"/>
                  </a:moveTo>
                  <a:cubicBezTo>
                    <a:pt x="46" y="1"/>
                    <a:pt x="30" y="7"/>
                    <a:pt x="17" y="20"/>
                  </a:cubicBezTo>
                  <a:cubicBezTo>
                    <a:pt x="1" y="36"/>
                    <a:pt x="9" y="69"/>
                    <a:pt x="33" y="93"/>
                  </a:cubicBezTo>
                  <a:lnTo>
                    <a:pt x="98" y="12"/>
                  </a:lnTo>
                  <a:cubicBezTo>
                    <a:pt x="87" y="5"/>
                    <a:pt x="75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" name="Google Shape;6870;p47"/>
            <p:cNvSpPr/>
            <p:nvPr/>
          </p:nvSpPr>
          <p:spPr>
            <a:xfrm>
              <a:off x="2218225" y="2719550"/>
              <a:ext cx="2250" cy="2125"/>
            </a:xfrm>
            <a:custGeom>
              <a:avLst/>
              <a:gdLst/>
              <a:ahLst/>
              <a:cxnLst/>
              <a:rect l="l" t="t" r="r" b="b"/>
              <a:pathLst>
                <a:path w="90" h="85" extrusionOk="0">
                  <a:moveTo>
                    <a:pt x="74" y="1"/>
                  </a:moveTo>
                  <a:lnTo>
                    <a:pt x="1" y="66"/>
                  </a:lnTo>
                  <a:cubicBezTo>
                    <a:pt x="10" y="79"/>
                    <a:pt x="24" y="85"/>
                    <a:pt x="38" y="85"/>
                  </a:cubicBezTo>
                  <a:cubicBezTo>
                    <a:pt x="50" y="85"/>
                    <a:pt x="63" y="81"/>
                    <a:pt x="74" y="74"/>
                  </a:cubicBezTo>
                  <a:cubicBezTo>
                    <a:pt x="90" y="57"/>
                    <a:pt x="90" y="25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47"/>
            <p:cNvSpPr/>
            <p:nvPr/>
          </p:nvSpPr>
          <p:spPr>
            <a:xfrm>
              <a:off x="2224100" y="2714075"/>
              <a:ext cx="2275" cy="2150"/>
            </a:xfrm>
            <a:custGeom>
              <a:avLst/>
              <a:gdLst/>
              <a:ahLst/>
              <a:cxnLst/>
              <a:rect l="l" t="t" r="r" b="b"/>
              <a:pathLst>
                <a:path w="91" h="86" extrusionOk="0">
                  <a:moveTo>
                    <a:pt x="74" y="1"/>
                  </a:moveTo>
                  <a:lnTo>
                    <a:pt x="1" y="66"/>
                  </a:lnTo>
                  <a:cubicBezTo>
                    <a:pt x="10" y="79"/>
                    <a:pt x="24" y="85"/>
                    <a:pt x="37" y="85"/>
                  </a:cubicBezTo>
                  <a:cubicBezTo>
                    <a:pt x="48" y="85"/>
                    <a:pt x="58" y="81"/>
                    <a:pt x="66" y="74"/>
                  </a:cubicBezTo>
                  <a:cubicBezTo>
                    <a:pt x="90" y="49"/>
                    <a:pt x="90" y="17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47"/>
            <p:cNvSpPr/>
            <p:nvPr/>
          </p:nvSpPr>
          <p:spPr>
            <a:xfrm>
              <a:off x="2229975" y="2708600"/>
              <a:ext cx="2275" cy="2100"/>
            </a:xfrm>
            <a:custGeom>
              <a:avLst/>
              <a:gdLst/>
              <a:ahLst/>
              <a:cxnLst/>
              <a:rect l="l" t="t" r="r" b="b"/>
              <a:pathLst>
                <a:path w="91" h="84" extrusionOk="0">
                  <a:moveTo>
                    <a:pt x="74" y="1"/>
                  </a:moveTo>
                  <a:lnTo>
                    <a:pt x="1" y="66"/>
                  </a:lnTo>
                  <a:cubicBezTo>
                    <a:pt x="9" y="78"/>
                    <a:pt x="19" y="84"/>
                    <a:pt x="30" y="84"/>
                  </a:cubicBezTo>
                  <a:cubicBezTo>
                    <a:pt x="42" y="84"/>
                    <a:pt x="54" y="78"/>
                    <a:pt x="66" y="66"/>
                  </a:cubicBezTo>
                  <a:cubicBezTo>
                    <a:pt x="82" y="50"/>
                    <a:pt x="90" y="17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47"/>
            <p:cNvSpPr/>
            <p:nvPr/>
          </p:nvSpPr>
          <p:spPr>
            <a:xfrm>
              <a:off x="2239925" y="2712175"/>
              <a:ext cx="2650" cy="2350"/>
            </a:xfrm>
            <a:custGeom>
              <a:avLst/>
              <a:gdLst/>
              <a:ahLst/>
              <a:cxnLst/>
              <a:rect l="l" t="t" r="r" b="b"/>
              <a:pathLst>
                <a:path w="106" h="94" extrusionOk="0">
                  <a:moveTo>
                    <a:pt x="67" y="1"/>
                  </a:moveTo>
                  <a:cubicBezTo>
                    <a:pt x="53" y="1"/>
                    <a:pt x="36" y="8"/>
                    <a:pt x="25" y="20"/>
                  </a:cubicBezTo>
                  <a:cubicBezTo>
                    <a:pt x="0" y="44"/>
                    <a:pt x="8" y="77"/>
                    <a:pt x="25" y="85"/>
                  </a:cubicBezTo>
                  <a:cubicBezTo>
                    <a:pt x="30" y="91"/>
                    <a:pt x="38" y="93"/>
                    <a:pt x="46" y="93"/>
                  </a:cubicBezTo>
                  <a:cubicBezTo>
                    <a:pt x="62" y="93"/>
                    <a:pt x="79" y="84"/>
                    <a:pt x="89" y="69"/>
                  </a:cubicBezTo>
                  <a:cubicBezTo>
                    <a:pt x="106" y="52"/>
                    <a:pt x="106" y="20"/>
                    <a:pt x="81" y="4"/>
                  </a:cubicBezTo>
                  <a:cubicBezTo>
                    <a:pt x="77" y="2"/>
                    <a:pt x="7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47"/>
            <p:cNvSpPr/>
            <p:nvPr/>
          </p:nvSpPr>
          <p:spPr>
            <a:xfrm>
              <a:off x="2240525" y="2717525"/>
              <a:ext cx="2050" cy="2250"/>
            </a:xfrm>
            <a:custGeom>
              <a:avLst/>
              <a:gdLst/>
              <a:ahLst/>
              <a:cxnLst/>
              <a:rect l="l" t="t" r="r" b="b"/>
              <a:pathLst>
                <a:path w="82" h="90" extrusionOk="0">
                  <a:moveTo>
                    <a:pt x="56" y="0"/>
                  </a:moveTo>
                  <a:cubicBezTo>
                    <a:pt x="41" y="0"/>
                    <a:pt x="27" y="9"/>
                    <a:pt x="17" y="25"/>
                  </a:cubicBezTo>
                  <a:cubicBezTo>
                    <a:pt x="1" y="49"/>
                    <a:pt x="1" y="74"/>
                    <a:pt x="25" y="90"/>
                  </a:cubicBezTo>
                  <a:lnTo>
                    <a:pt x="82" y="9"/>
                  </a:lnTo>
                  <a:cubicBezTo>
                    <a:pt x="73" y="3"/>
                    <a:pt x="64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" name="Google Shape;6875;p47"/>
            <p:cNvSpPr/>
            <p:nvPr/>
          </p:nvSpPr>
          <p:spPr>
            <a:xfrm>
              <a:off x="2236075" y="2724200"/>
              <a:ext cx="2050" cy="2275"/>
            </a:xfrm>
            <a:custGeom>
              <a:avLst/>
              <a:gdLst/>
              <a:ahLst/>
              <a:cxnLst/>
              <a:rect l="l" t="t" r="r" b="b"/>
              <a:pathLst>
                <a:path w="82" h="91" extrusionOk="0">
                  <a:moveTo>
                    <a:pt x="51" y="0"/>
                  </a:moveTo>
                  <a:cubicBezTo>
                    <a:pt x="35" y="0"/>
                    <a:pt x="18" y="7"/>
                    <a:pt x="8" y="17"/>
                  </a:cubicBezTo>
                  <a:cubicBezTo>
                    <a:pt x="0" y="42"/>
                    <a:pt x="0" y="74"/>
                    <a:pt x="25" y="90"/>
                  </a:cubicBezTo>
                  <a:lnTo>
                    <a:pt x="81" y="9"/>
                  </a:lnTo>
                  <a:cubicBezTo>
                    <a:pt x="72" y="3"/>
                    <a:pt x="62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" name="Google Shape;6876;p47"/>
            <p:cNvSpPr/>
            <p:nvPr/>
          </p:nvSpPr>
          <p:spPr>
            <a:xfrm>
              <a:off x="2235050" y="2718675"/>
              <a:ext cx="2875" cy="2400"/>
            </a:xfrm>
            <a:custGeom>
              <a:avLst/>
              <a:gdLst/>
              <a:ahLst/>
              <a:cxnLst/>
              <a:rect l="l" t="t" r="r" b="b"/>
              <a:pathLst>
                <a:path w="115" h="96" extrusionOk="0">
                  <a:moveTo>
                    <a:pt x="54" y="0"/>
                  </a:moveTo>
                  <a:cubicBezTo>
                    <a:pt x="40" y="0"/>
                    <a:pt x="26" y="6"/>
                    <a:pt x="17" y="19"/>
                  </a:cubicBezTo>
                  <a:cubicBezTo>
                    <a:pt x="1" y="44"/>
                    <a:pt x="1" y="76"/>
                    <a:pt x="25" y="84"/>
                  </a:cubicBezTo>
                  <a:cubicBezTo>
                    <a:pt x="36" y="92"/>
                    <a:pt x="49" y="96"/>
                    <a:pt x="61" y="96"/>
                  </a:cubicBezTo>
                  <a:cubicBezTo>
                    <a:pt x="75" y="96"/>
                    <a:pt x="89" y="90"/>
                    <a:pt x="98" y="76"/>
                  </a:cubicBezTo>
                  <a:cubicBezTo>
                    <a:pt x="114" y="52"/>
                    <a:pt x="106" y="19"/>
                    <a:pt x="90" y="11"/>
                  </a:cubicBezTo>
                  <a:cubicBezTo>
                    <a:pt x="79" y="4"/>
                    <a:pt x="66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47"/>
            <p:cNvSpPr/>
            <p:nvPr/>
          </p:nvSpPr>
          <p:spPr>
            <a:xfrm>
              <a:off x="2230200" y="2725150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54" y="1"/>
                  </a:moveTo>
                  <a:cubicBezTo>
                    <a:pt x="39" y="1"/>
                    <a:pt x="25" y="7"/>
                    <a:pt x="16" y="20"/>
                  </a:cubicBezTo>
                  <a:cubicBezTo>
                    <a:pt x="0" y="36"/>
                    <a:pt x="0" y="69"/>
                    <a:pt x="24" y="93"/>
                  </a:cubicBezTo>
                  <a:cubicBezTo>
                    <a:pt x="34" y="99"/>
                    <a:pt x="44" y="102"/>
                    <a:pt x="54" y="102"/>
                  </a:cubicBezTo>
                  <a:cubicBezTo>
                    <a:pt x="71" y="102"/>
                    <a:pt x="87" y="95"/>
                    <a:pt x="97" y="85"/>
                  </a:cubicBezTo>
                  <a:cubicBezTo>
                    <a:pt x="114" y="60"/>
                    <a:pt x="114" y="28"/>
                    <a:pt x="89" y="12"/>
                  </a:cubicBezTo>
                  <a:cubicBezTo>
                    <a:pt x="78" y="5"/>
                    <a:pt x="66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6878;p47"/>
            <p:cNvSpPr/>
            <p:nvPr/>
          </p:nvSpPr>
          <p:spPr>
            <a:xfrm>
              <a:off x="2225125" y="2731525"/>
              <a:ext cx="3275" cy="2725"/>
            </a:xfrm>
            <a:custGeom>
              <a:avLst/>
              <a:gdLst/>
              <a:ahLst/>
              <a:cxnLst/>
              <a:rect l="l" t="t" r="r" b="b"/>
              <a:pathLst>
                <a:path w="131" h="109" extrusionOk="0">
                  <a:moveTo>
                    <a:pt x="59" y="1"/>
                  </a:moveTo>
                  <a:cubicBezTo>
                    <a:pt x="42" y="1"/>
                    <a:pt x="26" y="7"/>
                    <a:pt x="17" y="16"/>
                  </a:cubicBezTo>
                  <a:cubicBezTo>
                    <a:pt x="0" y="41"/>
                    <a:pt x="9" y="73"/>
                    <a:pt x="41" y="97"/>
                  </a:cubicBezTo>
                  <a:cubicBezTo>
                    <a:pt x="52" y="105"/>
                    <a:pt x="64" y="109"/>
                    <a:pt x="76" y="109"/>
                  </a:cubicBezTo>
                  <a:cubicBezTo>
                    <a:pt x="91" y="109"/>
                    <a:pt x="105" y="103"/>
                    <a:pt x="114" y="89"/>
                  </a:cubicBezTo>
                  <a:cubicBezTo>
                    <a:pt x="130" y="65"/>
                    <a:pt x="122" y="32"/>
                    <a:pt x="98" y="16"/>
                  </a:cubicBezTo>
                  <a:cubicBezTo>
                    <a:pt x="87" y="5"/>
                    <a:pt x="72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6879;p47"/>
            <p:cNvSpPr/>
            <p:nvPr/>
          </p:nvSpPr>
          <p:spPr>
            <a:xfrm>
              <a:off x="2231400" y="2730825"/>
              <a:ext cx="2250" cy="2325"/>
            </a:xfrm>
            <a:custGeom>
              <a:avLst/>
              <a:gdLst/>
              <a:ahLst/>
              <a:cxnLst/>
              <a:rect l="l" t="t" r="r" b="b"/>
              <a:pathLst>
                <a:path w="90" h="93" extrusionOk="0">
                  <a:moveTo>
                    <a:pt x="54" y="1"/>
                  </a:moveTo>
                  <a:cubicBezTo>
                    <a:pt x="40" y="1"/>
                    <a:pt x="26" y="7"/>
                    <a:pt x="17" y="20"/>
                  </a:cubicBezTo>
                  <a:cubicBezTo>
                    <a:pt x="1" y="44"/>
                    <a:pt x="9" y="77"/>
                    <a:pt x="41" y="93"/>
                  </a:cubicBezTo>
                  <a:lnTo>
                    <a:pt x="90" y="12"/>
                  </a:lnTo>
                  <a:cubicBezTo>
                    <a:pt x="79" y="5"/>
                    <a:pt x="66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47"/>
            <p:cNvSpPr/>
            <p:nvPr/>
          </p:nvSpPr>
          <p:spPr>
            <a:xfrm>
              <a:off x="2224925" y="2725625"/>
              <a:ext cx="2250" cy="2375"/>
            </a:xfrm>
            <a:custGeom>
              <a:avLst/>
              <a:gdLst/>
              <a:ahLst/>
              <a:cxnLst/>
              <a:rect l="l" t="t" r="r" b="b"/>
              <a:pathLst>
                <a:path w="90" h="95" extrusionOk="0">
                  <a:moveTo>
                    <a:pt x="65" y="1"/>
                  </a:moveTo>
                  <a:lnTo>
                    <a:pt x="0" y="82"/>
                  </a:lnTo>
                  <a:cubicBezTo>
                    <a:pt x="12" y="90"/>
                    <a:pt x="27" y="94"/>
                    <a:pt x="40" y="94"/>
                  </a:cubicBezTo>
                  <a:cubicBezTo>
                    <a:pt x="53" y="94"/>
                    <a:pt x="65" y="90"/>
                    <a:pt x="73" y="82"/>
                  </a:cubicBezTo>
                  <a:cubicBezTo>
                    <a:pt x="89" y="58"/>
                    <a:pt x="89" y="25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47"/>
            <p:cNvSpPr/>
            <p:nvPr/>
          </p:nvSpPr>
          <p:spPr>
            <a:xfrm>
              <a:off x="2229975" y="2719550"/>
              <a:ext cx="2275" cy="2350"/>
            </a:xfrm>
            <a:custGeom>
              <a:avLst/>
              <a:gdLst/>
              <a:ahLst/>
              <a:cxnLst/>
              <a:rect l="l" t="t" r="r" b="b"/>
              <a:pathLst>
                <a:path w="91" h="94" extrusionOk="0">
                  <a:moveTo>
                    <a:pt x="66" y="1"/>
                  </a:moveTo>
                  <a:lnTo>
                    <a:pt x="1" y="82"/>
                  </a:lnTo>
                  <a:cubicBezTo>
                    <a:pt x="12" y="89"/>
                    <a:pt x="24" y="93"/>
                    <a:pt x="36" y="93"/>
                  </a:cubicBezTo>
                  <a:cubicBezTo>
                    <a:pt x="51" y="93"/>
                    <a:pt x="65" y="87"/>
                    <a:pt x="74" y="74"/>
                  </a:cubicBezTo>
                  <a:cubicBezTo>
                    <a:pt x="90" y="49"/>
                    <a:pt x="90" y="17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47"/>
            <p:cNvSpPr/>
            <p:nvPr/>
          </p:nvSpPr>
          <p:spPr>
            <a:xfrm>
              <a:off x="2235250" y="2713475"/>
              <a:ext cx="2050" cy="2125"/>
            </a:xfrm>
            <a:custGeom>
              <a:avLst/>
              <a:gdLst/>
              <a:ahLst/>
              <a:cxnLst/>
              <a:rect l="l" t="t" r="r" b="b"/>
              <a:pathLst>
                <a:path w="82" h="85" extrusionOk="0">
                  <a:moveTo>
                    <a:pt x="66" y="0"/>
                  </a:moveTo>
                  <a:lnTo>
                    <a:pt x="1" y="73"/>
                  </a:lnTo>
                  <a:cubicBezTo>
                    <a:pt x="8" y="81"/>
                    <a:pt x="19" y="85"/>
                    <a:pt x="30" y="85"/>
                  </a:cubicBezTo>
                  <a:cubicBezTo>
                    <a:pt x="43" y="85"/>
                    <a:pt x="57" y="79"/>
                    <a:pt x="66" y="65"/>
                  </a:cubicBezTo>
                  <a:cubicBezTo>
                    <a:pt x="82" y="41"/>
                    <a:pt x="82" y="17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47"/>
            <p:cNvSpPr/>
            <p:nvPr/>
          </p:nvSpPr>
          <p:spPr>
            <a:xfrm>
              <a:off x="2245600" y="2715825"/>
              <a:ext cx="2450" cy="2400"/>
            </a:xfrm>
            <a:custGeom>
              <a:avLst/>
              <a:gdLst/>
              <a:ahLst/>
              <a:cxnLst/>
              <a:rect l="l" t="t" r="r" b="b"/>
              <a:pathLst>
                <a:path w="98" h="96" extrusionOk="0">
                  <a:moveTo>
                    <a:pt x="60" y="1"/>
                  </a:moveTo>
                  <a:cubicBezTo>
                    <a:pt x="45" y="1"/>
                    <a:pt x="29" y="10"/>
                    <a:pt x="17" y="28"/>
                  </a:cubicBezTo>
                  <a:cubicBezTo>
                    <a:pt x="0" y="52"/>
                    <a:pt x="8" y="77"/>
                    <a:pt x="25" y="93"/>
                  </a:cubicBezTo>
                  <a:cubicBezTo>
                    <a:pt x="31" y="95"/>
                    <a:pt x="37" y="96"/>
                    <a:pt x="43" y="96"/>
                  </a:cubicBezTo>
                  <a:cubicBezTo>
                    <a:pt x="61" y="96"/>
                    <a:pt x="77" y="87"/>
                    <a:pt x="89" y="69"/>
                  </a:cubicBezTo>
                  <a:cubicBezTo>
                    <a:pt x="98" y="44"/>
                    <a:pt x="98" y="12"/>
                    <a:pt x="73" y="4"/>
                  </a:cubicBezTo>
                  <a:cubicBezTo>
                    <a:pt x="69" y="2"/>
                    <a:pt x="65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" name="Google Shape;6884;p47"/>
            <p:cNvSpPr/>
            <p:nvPr/>
          </p:nvSpPr>
          <p:spPr>
            <a:xfrm>
              <a:off x="2246800" y="2721025"/>
              <a:ext cx="1850" cy="2400"/>
            </a:xfrm>
            <a:custGeom>
              <a:avLst/>
              <a:gdLst/>
              <a:ahLst/>
              <a:cxnLst/>
              <a:rect l="l" t="t" r="r" b="b"/>
              <a:pathLst>
                <a:path w="74" h="96" extrusionOk="0">
                  <a:moveTo>
                    <a:pt x="54" y="0"/>
                  </a:moveTo>
                  <a:cubicBezTo>
                    <a:pt x="37" y="0"/>
                    <a:pt x="21" y="13"/>
                    <a:pt x="9" y="31"/>
                  </a:cubicBezTo>
                  <a:cubicBezTo>
                    <a:pt x="1" y="55"/>
                    <a:pt x="9" y="80"/>
                    <a:pt x="25" y="96"/>
                  </a:cubicBezTo>
                  <a:lnTo>
                    <a:pt x="74" y="7"/>
                  </a:lnTo>
                  <a:cubicBezTo>
                    <a:pt x="67" y="2"/>
                    <a:pt x="60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" name="Google Shape;6885;p47"/>
            <p:cNvSpPr/>
            <p:nvPr/>
          </p:nvSpPr>
          <p:spPr>
            <a:xfrm>
              <a:off x="2243150" y="2728200"/>
              <a:ext cx="1850" cy="2325"/>
            </a:xfrm>
            <a:custGeom>
              <a:avLst/>
              <a:gdLst/>
              <a:ahLst/>
              <a:cxnLst/>
              <a:rect l="l" t="t" r="r" b="b"/>
              <a:pathLst>
                <a:path w="74" h="93" extrusionOk="0">
                  <a:moveTo>
                    <a:pt x="56" y="0"/>
                  </a:moveTo>
                  <a:cubicBezTo>
                    <a:pt x="38" y="0"/>
                    <a:pt x="21" y="9"/>
                    <a:pt x="9" y="28"/>
                  </a:cubicBezTo>
                  <a:cubicBezTo>
                    <a:pt x="1" y="52"/>
                    <a:pt x="9" y="84"/>
                    <a:pt x="33" y="92"/>
                  </a:cubicBezTo>
                  <a:lnTo>
                    <a:pt x="74" y="3"/>
                  </a:lnTo>
                  <a:cubicBezTo>
                    <a:pt x="68" y="1"/>
                    <a:pt x="62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" name="Google Shape;6886;p47"/>
            <p:cNvSpPr/>
            <p:nvPr/>
          </p:nvSpPr>
          <p:spPr>
            <a:xfrm>
              <a:off x="2241550" y="2722800"/>
              <a:ext cx="2650" cy="2525"/>
            </a:xfrm>
            <a:custGeom>
              <a:avLst/>
              <a:gdLst/>
              <a:ahLst/>
              <a:cxnLst/>
              <a:rect l="l" t="t" r="r" b="b"/>
              <a:pathLst>
                <a:path w="106" h="101" extrusionOk="0">
                  <a:moveTo>
                    <a:pt x="54" y="0"/>
                  </a:moveTo>
                  <a:cubicBezTo>
                    <a:pt x="37" y="0"/>
                    <a:pt x="22" y="9"/>
                    <a:pt x="16" y="25"/>
                  </a:cubicBezTo>
                  <a:cubicBezTo>
                    <a:pt x="0" y="49"/>
                    <a:pt x="8" y="81"/>
                    <a:pt x="33" y="98"/>
                  </a:cubicBezTo>
                  <a:cubicBezTo>
                    <a:pt x="37" y="100"/>
                    <a:pt x="42" y="101"/>
                    <a:pt x="47" y="101"/>
                  </a:cubicBezTo>
                  <a:cubicBezTo>
                    <a:pt x="64" y="101"/>
                    <a:pt x="85" y="92"/>
                    <a:pt x="97" y="73"/>
                  </a:cubicBezTo>
                  <a:cubicBezTo>
                    <a:pt x="106" y="49"/>
                    <a:pt x="97" y="17"/>
                    <a:pt x="81" y="9"/>
                  </a:cubicBezTo>
                  <a:cubicBezTo>
                    <a:pt x="73" y="3"/>
                    <a:pt x="63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7" name="Google Shape;6887;p47"/>
            <p:cNvSpPr/>
            <p:nvPr/>
          </p:nvSpPr>
          <p:spPr>
            <a:xfrm>
              <a:off x="2237275" y="2729875"/>
              <a:ext cx="3075" cy="2475"/>
            </a:xfrm>
            <a:custGeom>
              <a:avLst/>
              <a:gdLst/>
              <a:ahLst/>
              <a:cxnLst/>
              <a:rect l="l" t="t" r="r" b="b"/>
              <a:pathLst>
                <a:path w="123" h="99" extrusionOk="0">
                  <a:moveTo>
                    <a:pt x="62" y="1"/>
                  </a:moveTo>
                  <a:cubicBezTo>
                    <a:pt x="45" y="1"/>
                    <a:pt x="28" y="10"/>
                    <a:pt x="17" y="25"/>
                  </a:cubicBezTo>
                  <a:cubicBezTo>
                    <a:pt x="1" y="50"/>
                    <a:pt x="17" y="74"/>
                    <a:pt x="41" y="90"/>
                  </a:cubicBezTo>
                  <a:cubicBezTo>
                    <a:pt x="50" y="96"/>
                    <a:pt x="60" y="99"/>
                    <a:pt x="69" y="99"/>
                  </a:cubicBezTo>
                  <a:cubicBezTo>
                    <a:pt x="87" y="99"/>
                    <a:pt x="104" y="90"/>
                    <a:pt x="114" y="74"/>
                  </a:cubicBezTo>
                  <a:cubicBezTo>
                    <a:pt x="122" y="50"/>
                    <a:pt x="114" y="17"/>
                    <a:pt x="90" y="9"/>
                  </a:cubicBezTo>
                  <a:cubicBezTo>
                    <a:pt x="81" y="4"/>
                    <a:pt x="72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" name="Google Shape;6888;p47"/>
            <p:cNvSpPr/>
            <p:nvPr/>
          </p:nvSpPr>
          <p:spPr>
            <a:xfrm>
              <a:off x="2233225" y="2736775"/>
              <a:ext cx="3275" cy="2675"/>
            </a:xfrm>
            <a:custGeom>
              <a:avLst/>
              <a:gdLst/>
              <a:ahLst/>
              <a:cxnLst/>
              <a:rect l="l" t="t" r="r" b="b"/>
              <a:pathLst>
                <a:path w="131" h="107" extrusionOk="0">
                  <a:moveTo>
                    <a:pt x="62" y="1"/>
                  </a:moveTo>
                  <a:cubicBezTo>
                    <a:pt x="45" y="1"/>
                    <a:pt x="27" y="9"/>
                    <a:pt x="17" y="25"/>
                  </a:cubicBezTo>
                  <a:cubicBezTo>
                    <a:pt x="1" y="49"/>
                    <a:pt x="17" y="82"/>
                    <a:pt x="41" y="98"/>
                  </a:cubicBezTo>
                  <a:cubicBezTo>
                    <a:pt x="53" y="104"/>
                    <a:pt x="64" y="107"/>
                    <a:pt x="75" y="107"/>
                  </a:cubicBezTo>
                  <a:cubicBezTo>
                    <a:pt x="95" y="107"/>
                    <a:pt x="112" y="98"/>
                    <a:pt x="122" y="82"/>
                  </a:cubicBezTo>
                  <a:cubicBezTo>
                    <a:pt x="130" y="58"/>
                    <a:pt x="122" y="25"/>
                    <a:pt x="90" y="9"/>
                  </a:cubicBezTo>
                  <a:cubicBezTo>
                    <a:pt x="81" y="3"/>
                    <a:pt x="72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6889;p47"/>
            <p:cNvSpPr/>
            <p:nvPr/>
          </p:nvSpPr>
          <p:spPr>
            <a:xfrm>
              <a:off x="2239525" y="2735350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53" y="1"/>
                  </a:moveTo>
                  <a:cubicBezTo>
                    <a:pt x="36" y="1"/>
                    <a:pt x="19" y="10"/>
                    <a:pt x="8" y="25"/>
                  </a:cubicBezTo>
                  <a:cubicBezTo>
                    <a:pt x="0" y="50"/>
                    <a:pt x="8" y="82"/>
                    <a:pt x="41" y="98"/>
                  </a:cubicBezTo>
                  <a:lnTo>
                    <a:pt x="81" y="9"/>
                  </a:lnTo>
                  <a:cubicBezTo>
                    <a:pt x="73" y="3"/>
                    <a:pt x="63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47"/>
            <p:cNvSpPr/>
            <p:nvPr/>
          </p:nvSpPr>
          <p:spPr>
            <a:xfrm>
              <a:off x="2232425" y="2731100"/>
              <a:ext cx="2250" cy="2350"/>
            </a:xfrm>
            <a:custGeom>
              <a:avLst/>
              <a:gdLst/>
              <a:ahLst/>
              <a:cxnLst/>
              <a:rect l="l" t="t" r="r" b="b"/>
              <a:pathLst>
                <a:path w="90" h="94" extrusionOk="0">
                  <a:moveTo>
                    <a:pt x="49" y="1"/>
                  </a:moveTo>
                  <a:lnTo>
                    <a:pt x="0" y="82"/>
                  </a:lnTo>
                  <a:cubicBezTo>
                    <a:pt x="11" y="89"/>
                    <a:pt x="24" y="93"/>
                    <a:pt x="36" y="93"/>
                  </a:cubicBezTo>
                  <a:cubicBezTo>
                    <a:pt x="50" y="93"/>
                    <a:pt x="64" y="87"/>
                    <a:pt x="73" y="74"/>
                  </a:cubicBezTo>
                  <a:cubicBezTo>
                    <a:pt x="89" y="49"/>
                    <a:pt x="81" y="17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47"/>
            <p:cNvSpPr/>
            <p:nvPr/>
          </p:nvSpPr>
          <p:spPr>
            <a:xfrm>
              <a:off x="2236675" y="2724425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57" y="0"/>
                  </a:moveTo>
                  <a:lnTo>
                    <a:pt x="1" y="81"/>
                  </a:lnTo>
                  <a:cubicBezTo>
                    <a:pt x="9" y="87"/>
                    <a:pt x="19" y="90"/>
                    <a:pt x="28" y="90"/>
                  </a:cubicBezTo>
                  <a:cubicBezTo>
                    <a:pt x="46" y="90"/>
                    <a:pt x="63" y="81"/>
                    <a:pt x="74" y="65"/>
                  </a:cubicBezTo>
                  <a:cubicBezTo>
                    <a:pt x="90" y="41"/>
                    <a:pt x="82" y="16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" name="Google Shape;6892;p47"/>
            <p:cNvSpPr/>
            <p:nvPr/>
          </p:nvSpPr>
          <p:spPr>
            <a:xfrm>
              <a:off x="2241125" y="2717725"/>
              <a:ext cx="2050" cy="2275"/>
            </a:xfrm>
            <a:custGeom>
              <a:avLst/>
              <a:gdLst/>
              <a:ahLst/>
              <a:cxnLst/>
              <a:rect l="l" t="t" r="r" b="b"/>
              <a:pathLst>
                <a:path w="82" h="91" extrusionOk="0">
                  <a:moveTo>
                    <a:pt x="58" y="1"/>
                  </a:moveTo>
                  <a:lnTo>
                    <a:pt x="1" y="82"/>
                  </a:lnTo>
                  <a:cubicBezTo>
                    <a:pt x="7" y="88"/>
                    <a:pt x="14" y="90"/>
                    <a:pt x="23" y="90"/>
                  </a:cubicBezTo>
                  <a:cubicBezTo>
                    <a:pt x="38" y="90"/>
                    <a:pt x="55" y="81"/>
                    <a:pt x="66" y="66"/>
                  </a:cubicBezTo>
                  <a:cubicBezTo>
                    <a:pt x="82" y="41"/>
                    <a:pt x="74" y="9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" name="Google Shape;6893;p47"/>
            <p:cNvSpPr/>
            <p:nvPr/>
          </p:nvSpPr>
          <p:spPr>
            <a:xfrm>
              <a:off x="2251675" y="2718700"/>
              <a:ext cx="2450" cy="2450"/>
            </a:xfrm>
            <a:custGeom>
              <a:avLst/>
              <a:gdLst/>
              <a:ahLst/>
              <a:cxnLst/>
              <a:rect l="l" t="t" r="r" b="b"/>
              <a:pathLst>
                <a:path w="98" h="98" extrusionOk="0">
                  <a:moveTo>
                    <a:pt x="56" y="0"/>
                  </a:moveTo>
                  <a:cubicBezTo>
                    <a:pt x="41" y="0"/>
                    <a:pt x="22" y="15"/>
                    <a:pt x="9" y="35"/>
                  </a:cubicBezTo>
                  <a:cubicBezTo>
                    <a:pt x="1" y="59"/>
                    <a:pt x="9" y="83"/>
                    <a:pt x="25" y="91"/>
                  </a:cubicBezTo>
                  <a:cubicBezTo>
                    <a:pt x="32" y="96"/>
                    <a:pt x="38" y="98"/>
                    <a:pt x="45" y="98"/>
                  </a:cubicBezTo>
                  <a:cubicBezTo>
                    <a:pt x="62" y="98"/>
                    <a:pt x="78" y="85"/>
                    <a:pt x="90" y="67"/>
                  </a:cubicBezTo>
                  <a:cubicBezTo>
                    <a:pt x="98" y="35"/>
                    <a:pt x="90" y="10"/>
                    <a:pt x="65" y="2"/>
                  </a:cubicBezTo>
                  <a:cubicBezTo>
                    <a:pt x="63" y="1"/>
                    <a:pt x="59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47"/>
            <p:cNvSpPr/>
            <p:nvPr/>
          </p:nvSpPr>
          <p:spPr>
            <a:xfrm>
              <a:off x="2253300" y="2723750"/>
              <a:ext cx="1850" cy="2525"/>
            </a:xfrm>
            <a:custGeom>
              <a:avLst/>
              <a:gdLst/>
              <a:ahLst/>
              <a:cxnLst/>
              <a:rect l="l" t="t" r="r" b="b"/>
              <a:pathLst>
                <a:path w="74" h="101" extrusionOk="0">
                  <a:moveTo>
                    <a:pt x="61" y="1"/>
                  </a:moveTo>
                  <a:cubicBezTo>
                    <a:pt x="41" y="1"/>
                    <a:pt x="23" y="15"/>
                    <a:pt x="17" y="35"/>
                  </a:cubicBezTo>
                  <a:cubicBezTo>
                    <a:pt x="0" y="60"/>
                    <a:pt x="17" y="92"/>
                    <a:pt x="41" y="100"/>
                  </a:cubicBezTo>
                  <a:lnTo>
                    <a:pt x="73" y="3"/>
                  </a:lnTo>
                  <a:cubicBezTo>
                    <a:pt x="69" y="2"/>
                    <a:pt x="65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6895;p47"/>
            <p:cNvSpPr/>
            <p:nvPr/>
          </p:nvSpPr>
          <p:spPr>
            <a:xfrm>
              <a:off x="2250650" y="2731250"/>
              <a:ext cx="1850" cy="2525"/>
            </a:xfrm>
            <a:custGeom>
              <a:avLst/>
              <a:gdLst/>
              <a:ahLst/>
              <a:cxnLst/>
              <a:rect l="l" t="t" r="r" b="b"/>
              <a:pathLst>
                <a:path w="74" h="101" extrusionOk="0">
                  <a:moveTo>
                    <a:pt x="60" y="1"/>
                  </a:moveTo>
                  <a:cubicBezTo>
                    <a:pt x="39" y="1"/>
                    <a:pt x="16" y="15"/>
                    <a:pt x="9" y="35"/>
                  </a:cubicBezTo>
                  <a:cubicBezTo>
                    <a:pt x="1" y="60"/>
                    <a:pt x="17" y="92"/>
                    <a:pt x="42" y="100"/>
                  </a:cubicBezTo>
                  <a:lnTo>
                    <a:pt x="74" y="3"/>
                  </a:lnTo>
                  <a:cubicBezTo>
                    <a:pt x="70" y="1"/>
                    <a:pt x="65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" name="Google Shape;6896;p47"/>
            <p:cNvSpPr/>
            <p:nvPr/>
          </p:nvSpPr>
          <p:spPr>
            <a:xfrm>
              <a:off x="2248425" y="2726175"/>
              <a:ext cx="2675" cy="2475"/>
            </a:xfrm>
            <a:custGeom>
              <a:avLst/>
              <a:gdLst/>
              <a:ahLst/>
              <a:cxnLst/>
              <a:rect l="l" t="t" r="r" b="b"/>
              <a:pathLst>
                <a:path w="107" h="99" extrusionOk="0">
                  <a:moveTo>
                    <a:pt x="56" y="0"/>
                  </a:moveTo>
                  <a:cubicBezTo>
                    <a:pt x="38" y="0"/>
                    <a:pt x="21" y="9"/>
                    <a:pt x="9" y="28"/>
                  </a:cubicBezTo>
                  <a:cubicBezTo>
                    <a:pt x="1" y="60"/>
                    <a:pt x="9" y="84"/>
                    <a:pt x="33" y="92"/>
                  </a:cubicBezTo>
                  <a:cubicBezTo>
                    <a:pt x="40" y="97"/>
                    <a:pt x="47" y="99"/>
                    <a:pt x="55" y="99"/>
                  </a:cubicBezTo>
                  <a:cubicBezTo>
                    <a:pt x="74" y="99"/>
                    <a:pt x="92" y="86"/>
                    <a:pt x="98" y="68"/>
                  </a:cubicBezTo>
                  <a:cubicBezTo>
                    <a:pt x="106" y="44"/>
                    <a:pt x="98" y="11"/>
                    <a:pt x="74" y="3"/>
                  </a:cubicBezTo>
                  <a:cubicBezTo>
                    <a:pt x="68" y="1"/>
                    <a:pt x="62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47"/>
            <p:cNvSpPr/>
            <p:nvPr/>
          </p:nvSpPr>
          <p:spPr>
            <a:xfrm>
              <a:off x="2245200" y="2733675"/>
              <a:ext cx="3050" cy="2475"/>
            </a:xfrm>
            <a:custGeom>
              <a:avLst/>
              <a:gdLst/>
              <a:ahLst/>
              <a:cxnLst/>
              <a:rect l="l" t="t" r="r" b="b"/>
              <a:pathLst>
                <a:path w="122" h="99" extrusionOk="0">
                  <a:moveTo>
                    <a:pt x="58" y="0"/>
                  </a:moveTo>
                  <a:cubicBezTo>
                    <a:pt x="37" y="0"/>
                    <a:pt x="20" y="9"/>
                    <a:pt x="8" y="28"/>
                  </a:cubicBezTo>
                  <a:cubicBezTo>
                    <a:pt x="0" y="52"/>
                    <a:pt x="16" y="84"/>
                    <a:pt x="41" y="92"/>
                  </a:cubicBezTo>
                  <a:cubicBezTo>
                    <a:pt x="50" y="97"/>
                    <a:pt x="58" y="99"/>
                    <a:pt x="66" y="99"/>
                  </a:cubicBezTo>
                  <a:cubicBezTo>
                    <a:pt x="86" y="99"/>
                    <a:pt x="102" y="86"/>
                    <a:pt x="114" y="68"/>
                  </a:cubicBezTo>
                  <a:cubicBezTo>
                    <a:pt x="122" y="44"/>
                    <a:pt x="105" y="11"/>
                    <a:pt x="81" y="3"/>
                  </a:cubicBezTo>
                  <a:cubicBezTo>
                    <a:pt x="73" y="1"/>
                    <a:pt x="65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" name="Google Shape;6898;p47"/>
            <p:cNvSpPr/>
            <p:nvPr/>
          </p:nvSpPr>
          <p:spPr>
            <a:xfrm>
              <a:off x="2241950" y="2741075"/>
              <a:ext cx="3275" cy="2625"/>
            </a:xfrm>
            <a:custGeom>
              <a:avLst/>
              <a:gdLst/>
              <a:ahLst/>
              <a:cxnLst/>
              <a:rect l="l" t="t" r="r" b="b"/>
              <a:pathLst>
                <a:path w="131" h="105" extrusionOk="0">
                  <a:moveTo>
                    <a:pt x="63" y="1"/>
                  </a:moveTo>
                  <a:cubicBezTo>
                    <a:pt x="40" y="1"/>
                    <a:pt x="20" y="14"/>
                    <a:pt x="8" y="32"/>
                  </a:cubicBezTo>
                  <a:cubicBezTo>
                    <a:pt x="0" y="56"/>
                    <a:pt x="17" y="88"/>
                    <a:pt x="49" y="96"/>
                  </a:cubicBezTo>
                  <a:cubicBezTo>
                    <a:pt x="60" y="102"/>
                    <a:pt x="71" y="105"/>
                    <a:pt x="81" y="105"/>
                  </a:cubicBezTo>
                  <a:cubicBezTo>
                    <a:pt x="100" y="105"/>
                    <a:pt x="117" y="94"/>
                    <a:pt x="122" y="72"/>
                  </a:cubicBezTo>
                  <a:cubicBezTo>
                    <a:pt x="130" y="48"/>
                    <a:pt x="114" y="23"/>
                    <a:pt x="90" y="7"/>
                  </a:cubicBezTo>
                  <a:cubicBezTo>
                    <a:pt x="80" y="3"/>
                    <a:pt x="71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" name="Google Shape;6899;p47"/>
            <p:cNvSpPr/>
            <p:nvPr/>
          </p:nvSpPr>
          <p:spPr>
            <a:xfrm>
              <a:off x="2247825" y="2738925"/>
              <a:ext cx="2050" cy="2350"/>
            </a:xfrm>
            <a:custGeom>
              <a:avLst/>
              <a:gdLst/>
              <a:ahLst/>
              <a:cxnLst/>
              <a:rect l="l" t="t" r="r" b="b"/>
              <a:pathLst>
                <a:path w="82" h="94" extrusionOk="0">
                  <a:moveTo>
                    <a:pt x="62" y="1"/>
                  </a:moveTo>
                  <a:cubicBezTo>
                    <a:pt x="43" y="1"/>
                    <a:pt x="23" y="10"/>
                    <a:pt x="17" y="28"/>
                  </a:cubicBezTo>
                  <a:cubicBezTo>
                    <a:pt x="0" y="61"/>
                    <a:pt x="25" y="85"/>
                    <a:pt x="49" y="93"/>
                  </a:cubicBezTo>
                  <a:lnTo>
                    <a:pt x="82" y="4"/>
                  </a:lnTo>
                  <a:cubicBezTo>
                    <a:pt x="75" y="2"/>
                    <a:pt x="69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47"/>
            <p:cNvSpPr/>
            <p:nvPr/>
          </p:nvSpPr>
          <p:spPr>
            <a:xfrm>
              <a:off x="2240525" y="2735575"/>
              <a:ext cx="2050" cy="2400"/>
            </a:xfrm>
            <a:custGeom>
              <a:avLst/>
              <a:gdLst/>
              <a:ahLst/>
              <a:cxnLst/>
              <a:rect l="l" t="t" r="r" b="b"/>
              <a:pathLst>
                <a:path w="82" h="96" extrusionOk="0">
                  <a:moveTo>
                    <a:pt x="41" y="0"/>
                  </a:moveTo>
                  <a:lnTo>
                    <a:pt x="1" y="89"/>
                  </a:lnTo>
                  <a:cubicBezTo>
                    <a:pt x="7" y="94"/>
                    <a:pt x="15" y="96"/>
                    <a:pt x="22" y="96"/>
                  </a:cubicBezTo>
                  <a:cubicBezTo>
                    <a:pt x="42" y="96"/>
                    <a:pt x="62" y="83"/>
                    <a:pt x="74" y="65"/>
                  </a:cubicBezTo>
                  <a:cubicBezTo>
                    <a:pt x="82" y="41"/>
                    <a:pt x="74" y="16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47"/>
            <p:cNvSpPr/>
            <p:nvPr/>
          </p:nvSpPr>
          <p:spPr>
            <a:xfrm>
              <a:off x="2243975" y="2728275"/>
              <a:ext cx="2050" cy="2450"/>
            </a:xfrm>
            <a:custGeom>
              <a:avLst/>
              <a:gdLst/>
              <a:ahLst/>
              <a:cxnLst/>
              <a:rect l="l" t="t" r="r" b="b"/>
              <a:pathLst>
                <a:path w="82" h="98" extrusionOk="0">
                  <a:moveTo>
                    <a:pt x="41" y="0"/>
                  </a:moveTo>
                  <a:lnTo>
                    <a:pt x="0" y="89"/>
                  </a:lnTo>
                  <a:cubicBezTo>
                    <a:pt x="9" y="95"/>
                    <a:pt x="18" y="98"/>
                    <a:pt x="26" y="98"/>
                  </a:cubicBezTo>
                  <a:cubicBezTo>
                    <a:pt x="44" y="98"/>
                    <a:pt x="60" y="87"/>
                    <a:pt x="65" y="65"/>
                  </a:cubicBezTo>
                  <a:cubicBezTo>
                    <a:pt x="82" y="41"/>
                    <a:pt x="65" y="17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47"/>
            <p:cNvSpPr/>
            <p:nvPr/>
          </p:nvSpPr>
          <p:spPr>
            <a:xfrm>
              <a:off x="2247425" y="2721175"/>
              <a:ext cx="1850" cy="2325"/>
            </a:xfrm>
            <a:custGeom>
              <a:avLst/>
              <a:gdLst/>
              <a:ahLst/>
              <a:cxnLst/>
              <a:rect l="l" t="t" r="r" b="b"/>
              <a:pathLst>
                <a:path w="74" h="93" extrusionOk="0">
                  <a:moveTo>
                    <a:pt x="49" y="1"/>
                  </a:moveTo>
                  <a:lnTo>
                    <a:pt x="0" y="90"/>
                  </a:lnTo>
                  <a:cubicBezTo>
                    <a:pt x="6" y="92"/>
                    <a:pt x="13" y="93"/>
                    <a:pt x="20" y="93"/>
                  </a:cubicBezTo>
                  <a:cubicBezTo>
                    <a:pt x="39" y="93"/>
                    <a:pt x="59" y="84"/>
                    <a:pt x="65" y="65"/>
                  </a:cubicBezTo>
                  <a:cubicBezTo>
                    <a:pt x="73" y="33"/>
                    <a:pt x="65" y="9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47"/>
            <p:cNvSpPr/>
            <p:nvPr/>
          </p:nvSpPr>
          <p:spPr>
            <a:xfrm>
              <a:off x="2258150" y="2720925"/>
              <a:ext cx="2475" cy="2500"/>
            </a:xfrm>
            <a:custGeom>
              <a:avLst/>
              <a:gdLst/>
              <a:ahLst/>
              <a:cxnLst/>
              <a:rect l="l" t="t" r="r" b="b"/>
              <a:pathLst>
                <a:path w="99" h="100" extrusionOk="0">
                  <a:moveTo>
                    <a:pt x="48" y="0"/>
                  </a:moveTo>
                  <a:cubicBezTo>
                    <a:pt x="33" y="0"/>
                    <a:pt x="16" y="15"/>
                    <a:pt x="9" y="35"/>
                  </a:cubicBezTo>
                  <a:cubicBezTo>
                    <a:pt x="1" y="59"/>
                    <a:pt x="9" y="92"/>
                    <a:pt x="33" y="100"/>
                  </a:cubicBezTo>
                  <a:cubicBezTo>
                    <a:pt x="58" y="100"/>
                    <a:pt x="82" y="84"/>
                    <a:pt x="90" y="59"/>
                  </a:cubicBezTo>
                  <a:cubicBezTo>
                    <a:pt x="98" y="35"/>
                    <a:pt x="82" y="11"/>
                    <a:pt x="58" y="2"/>
                  </a:cubicBezTo>
                  <a:cubicBezTo>
                    <a:pt x="55" y="1"/>
                    <a:pt x="52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" name="Google Shape;6904;p47"/>
            <p:cNvSpPr/>
            <p:nvPr/>
          </p:nvSpPr>
          <p:spPr>
            <a:xfrm>
              <a:off x="2260600" y="2725775"/>
              <a:ext cx="1650" cy="2525"/>
            </a:xfrm>
            <a:custGeom>
              <a:avLst/>
              <a:gdLst/>
              <a:ahLst/>
              <a:cxnLst/>
              <a:rect l="l" t="t" r="r" b="b"/>
              <a:pathLst>
                <a:path w="66" h="101" extrusionOk="0">
                  <a:moveTo>
                    <a:pt x="52" y="1"/>
                  </a:moveTo>
                  <a:cubicBezTo>
                    <a:pt x="30" y="1"/>
                    <a:pt x="8" y="15"/>
                    <a:pt x="8" y="35"/>
                  </a:cubicBezTo>
                  <a:cubicBezTo>
                    <a:pt x="0" y="68"/>
                    <a:pt x="16" y="92"/>
                    <a:pt x="41" y="100"/>
                  </a:cubicBezTo>
                  <a:lnTo>
                    <a:pt x="65" y="3"/>
                  </a:lnTo>
                  <a:cubicBezTo>
                    <a:pt x="61" y="2"/>
                    <a:pt x="56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" name="Google Shape;6905;p47"/>
            <p:cNvSpPr/>
            <p:nvPr/>
          </p:nvSpPr>
          <p:spPr>
            <a:xfrm>
              <a:off x="2258575" y="2733550"/>
              <a:ext cx="1650" cy="2450"/>
            </a:xfrm>
            <a:custGeom>
              <a:avLst/>
              <a:gdLst/>
              <a:ahLst/>
              <a:cxnLst/>
              <a:rect l="l" t="t" r="r" b="b"/>
              <a:pathLst>
                <a:path w="66" h="98" extrusionOk="0">
                  <a:moveTo>
                    <a:pt x="65" y="0"/>
                  </a:moveTo>
                  <a:cubicBezTo>
                    <a:pt x="41" y="0"/>
                    <a:pt x="16" y="16"/>
                    <a:pt x="8" y="41"/>
                  </a:cubicBezTo>
                  <a:cubicBezTo>
                    <a:pt x="0" y="65"/>
                    <a:pt x="16" y="97"/>
                    <a:pt x="41" y="97"/>
                  </a:cubicBezTo>
                  <a:lnTo>
                    <a:pt x="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47"/>
            <p:cNvSpPr/>
            <p:nvPr/>
          </p:nvSpPr>
          <p:spPr>
            <a:xfrm>
              <a:off x="2255725" y="2728625"/>
              <a:ext cx="2675" cy="2550"/>
            </a:xfrm>
            <a:custGeom>
              <a:avLst/>
              <a:gdLst/>
              <a:ahLst/>
              <a:cxnLst/>
              <a:rect l="l" t="t" r="r" b="b"/>
              <a:pathLst>
                <a:path w="107" h="102" extrusionOk="0">
                  <a:moveTo>
                    <a:pt x="53" y="0"/>
                  </a:moveTo>
                  <a:cubicBezTo>
                    <a:pt x="33" y="0"/>
                    <a:pt x="15" y="15"/>
                    <a:pt x="9" y="35"/>
                  </a:cubicBezTo>
                  <a:cubicBezTo>
                    <a:pt x="1" y="67"/>
                    <a:pt x="17" y="92"/>
                    <a:pt x="41" y="100"/>
                  </a:cubicBezTo>
                  <a:cubicBezTo>
                    <a:pt x="46" y="101"/>
                    <a:pt x="50" y="102"/>
                    <a:pt x="55" y="102"/>
                  </a:cubicBezTo>
                  <a:cubicBezTo>
                    <a:pt x="76" y="102"/>
                    <a:pt x="98" y="87"/>
                    <a:pt x="98" y="67"/>
                  </a:cubicBezTo>
                  <a:cubicBezTo>
                    <a:pt x="106" y="35"/>
                    <a:pt x="98" y="11"/>
                    <a:pt x="66" y="3"/>
                  </a:cubicBezTo>
                  <a:cubicBezTo>
                    <a:pt x="61" y="1"/>
                    <a:pt x="57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47"/>
            <p:cNvSpPr/>
            <p:nvPr/>
          </p:nvSpPr>
          <p:spPr>
            <a:xfrm>
              <a:off x="2253300" y="2736500"/>
              <a:ext cx="3050" cy="2600"/>
            </a:xfrm>
            <a:custGeom>
              <a:avLst/>
              <a:gdLst/>
              <a:ahLst/>
              <a:cxnLst/>
              <a:rect l="l" t="t" r="r" b="b"/>
              <a:pathLst>
                <a:path w="122" h="104" extrusionOk="0">
                  <a:moveTo>
                    <a:pt x="55" y="1"/>
                  </a:moveTo>
                  <a:cubicBezTo>
                    <a:pt x="35" y="1"/>
                    <a:pt x="15" y="11"/>
                    <a:pt x="8" y="36"/>
                  </a:cubicBezTo>
                  <a:cubicBezTo>
                    <a:pt x="0" y="60"/>
                    <a:pt x="17" y="85"/>
                    <a:pt x="49" y="101"/>
                  </a:cubicBezTo>
                  <a:cubicBezTo>
                    <a:pt x="53" y="102"/>
                    <a:pt x="58" y="103"/>
                    <a:pt x="62" y="103"/>
                  </a:cubicBezTo>
                  <a:cubicBezTo>
                    <a:pt x="84" y="103"/>
                    <a:pt x="107" y="87"/>
                    <a:pt x="114" y="60"/>
                  </a:cubicBezTo>
                  <a:cubicBezTo>
                    <a:pt x="122" y="36"/>
                    <a:pt x="106" y="12"/>
                    <a:pt x="73" y="4"/>
                  </a:cubicBezTo>
                  <a:cubicBezTo>
                    <a:pt x="68" y="2"/>
                    <a:pt x="61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" name="Google Shape;6908;p47"/>
            <p:cNvSpPr/>
            <p:nvPr/>
          </p:nvSpPr>
          <p:spPr>
            <a:xfrm>
              <a:off x="2251075" y="2744225"/>
              <a:ext cx="3050" cy="2575"/>
            </a:xfrm>
            <a:custGeom>
              <a:avLst/>
              <a:gdLst/>
              <a:ahLst/>
              <a:cxnLst/>
              <a:rect l="l" t="t" r="r" b="b"/>
              <a:pathLst>
                <a:path w="122" h="103" extrusionOk="0">
                  <a:moveTo>
                    <a:pt x="60" y="1"/>
                  </a:moveTo>
                  <a:cubicBezTo>
                    <a:pt x="38" y="1"/>
                    <a:pt x="15" y="15"/>
                    <a:pt x="8" y="35"/>
                  </a:cubicBezTo>
                  <a:cubicBezTo>
                    <a:pt x="0" y="60"/>
                    <a:pt x="16" y="92"/>
                    <a:pt x="49" y="100"/>
                  </a:cubicBezTo>
                  <a:cubicBezTo>
                    <a:pt x="55" y="102"/>
                    <a:pt x="60" y="102"/>
                    <a:pt x="66" y="102"/>
                  </a:cubicBezTo>
                  <a:cubicBezTo>
                    <a:pt x="92" y="102"/>
                    <a:pt x="114" y="88"/>
                    <a:pt x="114" y="68"/>
                  </a:cubicBezTo>
                  <a:cubicBezTo>
                    <a:pt x="122" y="43"/>
                    <a:pt x="106" y="11"/>
                    <a:pt x="73" y="3"/>
                  </a:cubicBezTo>
                  <a:cubicBezTo>
                    <a:pt x="69" y="1"/>
                    <a:pt x="64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" name="Google Shape;6909;p47"/>
            <p:cNvSpPr/>
            <p:nvPr/>
          </p:nvSpPr>
          <p:spPr>
            <a:xfrm>
              <a:off x="2256550" y="2741400"/>
              <a:ext cx="1850" cy="2500"/>
            </a:xfrm>
            <a:custGeom>
              <a:avLst/>
              <a:gdLst/>
              <a:ahLst/>
              <a:cxnLst/>
              <a:rect l="l" t="t" r="r" b="b"/>
              <a:pathLst>
                <a:path w="74" h="100" extrusionOk="0">
                  <a:moveTo>
                    <a:pt x="57" y="0"/>
                  </a:moveTo>
                  <a:cubicBezTo>
                    <a:pt x="33" y="0"/>
                    <a:pt x="15" y="15"/>
                    <a:pt x="8" y="35"/>
                  </a:cubicBezTo>
                  <a:cubicBezTo>
                    <a:pt x="0" y="59"/>
                    <a:pt x="16" y="92"/>
                    <a:pt x="49" y="100"/>
                  </a:cubicBezTo>
                  <a:lnTo>
                    <a:pt x="73" y="2"/>
                  </a:lnTo>
                  <a:cubicBezTo>
                    <a:pt x="67" y="1"/>
                    <a:pt x="62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47"/>
            <p:cNvSpPr/>
            <p:nvPr/>
          </p:nvSpPr>
          <p:spPr>
            <a:xfrm>
              <a:off x="2249050" y="2739025"/>
              <a:ext cx="2050" cy="2400"/>
            </a:xfrm>
            <a:custGeom>
              <a:avLst/>
              <a:gdLst/>
              <a:ahLst/>
              <a:cxnLst/>
              <a:rect l="l" t="t" r="r" b="b"/>
              <a:pathLst>
                <a:path w="82" h="96" extrusionOk="0">
                  <a:moveTo>
                    <a:pt x="33" y="0"/>
                  </a:moveTo>
                  <a:lnTo>
                    <a:pt x="0" y="89"/>
                  </a:lnTo>
                  <a:cubicBezTo>
                    <a:pt x="9" y="94"/>
                    <a:pt x="18" y="96"/>
                    <a:pt x="27" y="96"/>
                  </a:cubicBezTo>
                  <a:cubicBezTo>
                    <a:pt x="49" y="96"/>
                    <a:pt x="67" y="82"/>
                    <a:pt x="73" y="65"/>
                  </a:cubicBezTo>
                  <a:cubicBezTo>
                    <a:pt x="81" y="41"/>
                    <a:pt x="65" y="8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47"/>
            <p:cNvSpPr/>
            <p:nvPr/>
          </p:nvSpPr>
          <p:spPr>
            <a:xfrm>
              <a:off x="2251675" y="2731300"/>
              <a:ext cx="1850" cy="2525"/>
            </a:xfrm>
            <a:custGeom>
              <a:avLst/>
              <a:gdLst/>
              <a:ahLst/>
              <a:cxnLst/>
              <a:rect l="l" t="t" r="r" b="b"/>
              <a:pathLst>
                <a:path w="74" h="101" extrusionOk="0">
                  <a:moveTo>
                    <a:pt x="33" y="1"/>
                  </a:moveTo>
                  <a:lnTo>
                    <a:pt x="1" y="98"/>
                  </a:lnTo>
                  <a:cubicBezTo>
                    <a:pt x="5" y="100"/>
                    <a:pt x="9" y="100"/>
                    <a:pt x="14" y="100"/>
                  </a:cubicBezTo>
                  <a:cubicBezTo>
                    <a:pt x="36" y="100"/>
                    <a:pt x="59" y="86"/>
                    <a:pt x="65" y="66"/>
                  </a:cubicBezTo>
                  <a:cubicBezTo>
                    <a:pt x="73" y="41"/>
                    <a:pt x="57" y="9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47"/>
            <p:cNvSpPr/>
            <p:nvPr/>
          </p:nvSpPr>
          <p:spPr>
            <a:xfrm>
              <a:off x="2254300" y="2723800"/>
              <a:ext cx="1650" cy="2525"/>
            </a:xfrm>
            <a:custGeom>
              <a:avLst/>
              <a:gdLst/>
              <a:ahLst/>
              <a:cxnLst/>
              <a:rect l="l" t="t" r="r" b="b"/>
              <a:pathLst>
                <a:path w="66" h="101" extrusionOk="0">
                  <a:moveTo>
                    <a:pt x="33" y="1"/>
                  </a:moveTo>
                  <a:lnTo>
                    <a:pt x="1" y="98"/>
                  </a:lnTo>
                  <a:cubicBezTo>
                    <a:pt x="5" y="100"/>
                    <a:pt x="9" y="100"/>
                    <a:pt x="13" y="100"/>
                  </a:cubicBezTo>
                  <a:cubicBezTo>
                    <a:pt x="33" y="100"/>
                    <a:pt x="51" y="85"/>
                    <a:pt x="58" y="58"/>
                  </a:cubicBezTo>
                  <a:cubicBezTo>
                    <a:pt x="66" y="33"/>
                    <a:pt x="58" y="9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47"/>
            <p:cNvSpPr/>
            <p:nvPr/>
          </p:nvSpPr>
          <p:spPr>
            <a:xfrm>
              <a:off x="2265050" y="2722600"/>
              <a:ext cx="2675" cy="2500"/>
            </a:xfrm>
            <a:custGeom>
              <a:avLst/>
              <a:gdLst/>
              <a:ahLst/>
              <a:cxnLst/>
              <a:rect l="l" t="t" r="r" b="b"/>
              <a:pathLst>
                <a:path w="107" h="100" extrusionOk="0">
                  <a:moveTo>
                    <a:pt x="65" y="0"/>
                  </a:moveTo>
                  <a:cubicBezTo>
                    <a:pt x="41" y="0"/>
                    <a:pt x="17" y="17"/>
                    <a:pt x="9" y="41"/>
                  </a:cubicBezTo>
                  <a:cubicBezTo>
                    <a:pt x="1" y="65"/>
                    <a:pt x="17" y="98"/>
                    <a:pt x="41" y="98"/>
                  </a:cubicBezTo>
                  <a:cubicBezTo>
                    <a:pt x="45" y="99"/>
                    <a:pt x="50" y="100"/>
                    <a:pt x="54" y="100"/>
                  </a:cubicBezTo>
                  <a:cubicBezTo>
                    <a:pt x="76" y="100"/>
                    <a:pt x="98" y="84"/>
                    <a:pt x="98" y="57"/>
                  </a:cubicBezTo>
                  <a:cubicBezTo>
                    <a:pt x="106" y="33"/>
                    <a:pt x="90" y="8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6914;p47"/>
            <p:cNvSpPr/>
            <p:nvPr/>
          </p:nvSpPr>
          <p:spPr>
            <a:xfrm>
              <a:off x="2268100" y="2727250"/>
              <a:ext cx="1425" cy="2675"/>
            </a:xfrm>
            <a:custGeom>
              <a:avLst/>
              <a:gdLst/>
              <a:ahLst/>
              <a:cxnLst/>
              <a:rect l="l" t="t" r="r" b="b"/>
              <a:pathLst>
                <a:path w="57" h="107" extrusionOk="0">
                  <a:moveTo>
                    <a:pt x="57" y="1"/>
                  </a:moveTo>
                  <a:cubicBezTo>
                    <a:pt x="33" y="1"/>
                    <a:pt x="8" y="17"/>
                    <a:pt x="8" y="41"/>
                  </a:cubicBezTo>
                  <a:cubicBezTo>
                    <a:pt x="0" y="74"/>
                    <a:pt x="16" y="98"/>
                    <a:pt x="41" y="106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" name="Google Shape;6915;p47"/>
            <p:cNvSpPr/>
            <p:nvPr/>
          </p:nvSpPr>
          <p:spPr>
            <a:xfrm>
              <a:off x="2266675" y="2735150"/>
              <a:ext cx="1450" cy="2675"/>
            </a:xfrm>
            <a:custGeom>
              <a:avLst/>
              <a:gdLst/>
              <a:ahLst/>
              <a:cxnLst/>
              <a:rect l="l" t="t" r="r" b="b"/>
              <a:pathLst>
                <a:path w="58" h="107" extrusionOk="0">
                  <a:moveTo>
                    <a:pt x="57" y="1"/>
                  </a:moveTo>
                  <a:cubicBezTo>
                    <a:pt x="33" y="1"/>
                    <a:pt x="9" y="17"/>
                    <a:pt x="0" y="42"/>
                  </a:cubicBezTo>
                  <a:cubicBezTo>
                    <a:pt x="0" y="74"/>
                    <a:pt x="17" y="98"/>
                    <a:pt x="41" y="106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" name="Google Shape;6916;p47"/>
            <p:cNvSpPr/>
            <p:nvPr/>
          </p:nvSpPr>
          <p:spPr>
            <a:xfrm>
              <a:off x="2263425" y="2730500"/>
              <a:ext cx="2675" cy="2500"/>
            </a:xfrm>
            <a:custGeom>
              <a:avLst/>
              <a:gdLst/>
              <a:ahLst/>
              <a:cxnLst/>
              <a:rect l="l" t="t" r="r" b="b"/>
              <a:pathLst>
                <a:path w="107" h="100" extrusionOk="0">
                  <a:moveTo>
                    <a:pt x="66" y="0"/>
                  </a:moveTo>
                  <a:cubicBezTo>
                    <a:pt x="33" y="0"/>
                    <a:pt x="9" y="17"/>
                    <a:pt x="9" y="41"/>
                  </a:cubicBezTo>
                  <a:cubicBezTo>
                    <a:pt x="1" y="65"/>
                    <a:pt x="17" y="98"/>
                    <a:pt x="41" y="98"/>
                  </a:cubicBezTo>
                  <a:cubicBezTo>
                    <a:pt x="47" y="99"/>
                    <a:pt x="53" y="100"/>
                    <a:pt x="58" y="100"/>
                  </a:cubicBezTo>
                  <a:cubicBezTo>
                    <a:pt x="82" y="100"/>
                    <a:pt x="98" y="85"/>
                    <a:pt x="98" y="65"/>
                  </a:cubicBezTo>
                  <a:cubicBezTo>
                    <a:pt x="106" y="33"/>
                    <a:pt x="90" y="9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" name="Google Shape;6917;p47"/>
            <p:cNvSpPr/>
            <p:nvPr/>
          </p:nvSpPr>
          <p:spPr>
            <a:xfrm>
              <a:off x="2261600" y="2738400"/>
              <a:ext cx="2875" cy="2675"/>
            </a:xfrm>
            <a:custGeom>
              <a:avLst/>
              <a:gdLst/>
              <a:ahLst/>
              <a:cxnLst/>
              <a:rect l="l" t="t" r="r" b="b"/>
              <a:pathLst>
                <a:path w="115" h="107" extrusionOk="0">
                  <a:moveTo>
                    <a:pt x="74" y="1"/>
                  </a:moveTo>
                  <a:cubicBezTo>
                    <a:pt x="41" y="1"/>
                    <a:pt x="17" y="17"/>
                    <a:pt x="9" y="41"/>
                  </a:cubicBezTo>
                  <a:cubicBezTo>
                    <a:pt x="1" y="66"/>
                    <a:pt x="25" y="98"/>
                    <a:pt x="49" y="106"/>
                  </a:cubicBezTo>
                  <a:cubicBezTo>
                    <a:pt x="82" y="106"/>
                    <a:pt x="106" y="90"/>
                    <a:pt x="114" y="66"/>
                  </a:cubicBezTo>
                  <a:cubicBezTo>
                    <a:pt x="114" y="33"/>
                    <a:pt x="98" y="9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47"/>
            <p:cNvSpPr/>
            <p:nvPr/>
          </p:nvSpPr>
          <p:spPr>
            <a:xfrm>
              <a:off x="2259975" y="2746450"/>
              <a:ext cx="2875" cy="2525"/>
            </a:xfrm>
            <a:custGeom>
              <a:avLst/>
              <a:gdLst/>
              <a:ahLst/>
              <a:cxnLst/>
              <a:rect l="l" t="t" r="r" b="b"/>
              <a:pathLst>
                <a:path w="115" h="101" extrusionOk="0">
                  <a:moveTo>
                    <a:pt x="52" y="1"/>
                  </a:moveTo>
                  <a:cubicBezTo>
                    <a:pt x="31" y="1"/>
                    <a:pt x="9" y="15"/>
                    <a:pt x="9" y="35"/>
                  </a:cubicBezTo>
                  <a:cubicBezTo>
                    <a:pt x="1" y="68"/>
                    <a:pt x="17" y="92"/>
                    <a:pt x="50" y="100"/>
                  </a:cubicBezTo>
                  <a:cubicBezTo>
                    <a:pt x="82" y="100"/>
                    <a:pt x="106" y="84"/>
                    <a:pt x="114" y="60"/>
                  </a:cubicBezTo>
                  <a:cubicBezTo>
                    <a:pt x="114" y="35"/>
                    <a:pt x="98" y="3"/>
                    <a:pt x="66" y="3"/>
                  </a:cubicBezTo>
                  <a:cubicBezTo>
                    <a:pt x="61" y="2"/>
                    <a:pt x="57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6919;p47"/>
            <p:cNvSpPr/>
            <p:nvPr/>
          </p:nvSpPr>
          <p:spPr>
            <a:xfrm>
              <a:off x="2265050" y="2743075"/>
              <a:ext cx="1650" cy="2650"/>
            </a:xfrm>
            <a:custGeom>
              <a:avLst/>
              <a:gdLst/>
              <a:ahLst/>
              <a:cxnLst/>
              <a:rect l="l" t="t" r="r" b="b"/>
              <a:pathLst>
                <a:path w="66" h="106" extrusionOk="0">
                  <a:moveTo>
                    <a:pt x="65" y="0"/>
                  </a:moveTo>
                  <a:cubicBezTo>
                    <a:pt x="41" y="0"/>
                    <a:pt x="17" y="16"/>
                    <a:pt x="9" y="41"/>
                  </a:cubicBezTo>
                  <a:cubicBezTo>
                    <a:pt x="1" y="73"/>
                    <a:pt x="25" y="97"/>
                    <a:pt x="49" y="106"/>
                  </a:cubicBezTo>
                  <a:lnTo>
                    <a:pt x="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0" name="Google Shape;6920;p47"/>
            <p:cNvSpPr/>
            <p:nvPr/>
          </p:nvSpPr>
          <p:spPr>
            <a:xfrm>
              <a:off x="2257750" y="2741450"/>
              <a:ext cx="1850" cy="2500"/>
            </a:xfrm>
            <a:custGeom>
              <a:avLst/>
              <a:gdLst/>
              <a:ahLst/>
              <a:cxnLst/>
              <a:rect l="l" t="t" r="r" b="b"/>
              <a:pathLst>
                <a:path w="74" h="100" extrusionOk="0">
                  <a:moveTo>
                    <a:pt x="25" y="0"/>
                  </a:moveTo>
                  <a:lnTo>
                    <a:pt x="1" y="98"/>
                  </a:lnTo>
                  <a:cubicBezTo>
                    <a:pt x="6" y="99"/>
                    <a:pt x="12" y="100"/>
                    <a:pt x="17" y="100"/>
                  </a:cubicBezTo>
                  <a:cubicBezTo>
                    <a:pt x="41" y="100"/>
                    <a:pt x="59" y="84"/>
                    <a:pt x="66" y="57"/>
                  </a:cubicBezTo>
                  <a:cubicBezTo>
                    <a:pt x="74" y="33"/>
                    <a:pt x="49" y="8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1" name="Google Shape;6921;p47"/>
            <p:cNvSpPr/>
            <p:nvPr/>
          </p:nvSpPr>
          <p:spPr>
            <a:xfrm>
              <a:off x="2259575" y="2733550"/>
              <a:ext cx="1850" cy="2500"/>
            </a:xfrm>
            <a:custGeom>
              <a:avLst/>
              <a:gdLst/>
              <a:ahLst/>
              <a:cxnLst/>
              <a:rect l="l" t="t" r="r" b="b"/>
              <a:pathLst>
                <a:path w="74" h="100" extrusionOk="0">
                  <a:moveTo>
                    <a:pt x="25" y="0"/>
                  </a:moveTo>
                  <a:lnTo>
                    <a:pt x="1" y="97"/>
                  </a:lnTo>
                  <a:cubicBezTo>
                    <a:pt x="6" y="99"/>
                    <a:pt x="12" y="100"/>
                    <a:pt x="17" y="100"/>
                  </a:cubicBezTo>
                  <a:cubicBezTo>
                    <a:pt x="41" y="100"/>
                    <a:pt x="59" y="85"/>
                    <a:pt x="66" y="65"/>
                  </a:cubicBezTo>
                  <a:cubicBezTo>
                    <a:pt x="74" y="33"/>
                    <a:pt x="57" y="8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47"/>
            <p:cNvSpPr/>
            <p:nvPr/>
          </p:nvSpPr>
          <p:spPr>
            <a:xfrm>
              <a:off x="2261600" y="2725850"/>
              <a:ext cx="1650" cy="2500"/>
            </a:xfrm>
            <a:custGeom>
              <a:avLst/>
              <a:gdLst/>
              <a:ahLst/>
              <a:cxnLst/>
              <a:rect l="l" t="t" r="r" b="b"/>
              <a:pathLst>
                <a:path w="66" h="100" extrusionOk="0">
                  <a:moveTo>
                    <a:pt x="25" y="0"/>
                  </a:moveTo>
                  <a:lnTo>
                    <a:pt x="1" y="97"/>
                  </a:lnTo>
                  <a:cubicBezTo>
                    <a:pt x="5" y="99"/>
                    <a:pt x="9" y="99"/>
                    <a:pt x="13" y="99"/>
                  </a:cubicBezTo>
                  <a:cubicBezTo>
                    <a:pt x="33" y="99"/>
                    <a:pt x="51" y="84"/>
                    <a:pt x="58" y="57"/>
                  </a:cubicBezTo>
                  <a:cubicBezTo>
                    <a:pt x="66" y="32"/>
                    <a:pt x="49" y="8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47"/>
            <p:cNvSpPr/>
            <p:nvPr/>
          </p:nvSpPr>
          <p:spPr>
            <a:xfrm>
              <a:off x="2272550" y="2723800"/>
              <a:ext cx="2450" cy="2675"/>
            </a:xfrm>
            <a:custGeom>
              <a:avLst/>
              <a:gdLst/>
              <a:ahLst/>
              <a:cxnLst/>
              <a:rect l="l" t="t" r="r" b="b"/>
              <a:pathLst>
                <a:path w="98" h="107" extrusionOk="0">
                  <a:moveTo>
                    <a:pt x="57" y="1"/>
                  </a:moveTo>
                  <a:cubicBezTo>
                    <a:pt x="33" y="1"/>
                    <a:pt x="9" y="17"/>
                    <a:pt x="1" y="50"/>
                  </a:cubicBezTo>
                  <a:cubicBezTo>
                    <a:pt x="1" y="74"/>
                    <a:pt x="17" y="98"/>
                    <a:pt x="41" y="106"/>
                  </a:cubicBezTo>
                  <a:cubicBezTo>
                    <a:pt x="65" y="106"/>
                    <a:pt x="90" y="90"/>
                    <a:pt x="90" y="58"/>
                  </a:cubicBezTo>
                  <a:cubicBezTo>
                    <a:pt x="98" y="33"/>
                    <a:pt x="82" y="9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47"/>
            <p:cNvSpPr/>
            <p:nvPr/>
          </p:nvSpPr>
          <p:spPr>
            <a:xfrm>
              <a:off x="2275800" y="2728475"/>
              <a:ext cx="1225" cy="2450"/>
            </a:xfrm>
            <a:custGeom>
              <a:avLst/>
              <a:gdLst/>
              <a:ahLst/>
              <a:cxnLst/>
              <a:rect l="l" t="t" r="r" b="b"/>
              <a:pathLst>
                <a:path w="49" h="98" extrusionOk="0">
                  <a:moveTo>
                    <a:pt x="49" y="0"/>
                  </a:moveTo>
                  <a:cubicBezTo>
                    <a:pt x="25" y="0"/>
                    <a:pt x="0" y="17"/>
                    <a:pt x="0" y="41"/>
                  </a:cubicBezTo>
                  <a:cubicBezTo>
                    <a:pt x="0" y="73"/>
                    <a:pt x="17" y="98"/>
                    <a:pt x="41" y="98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47"/>
            <p:cNvSpPr/>
            <p:nvPr/>
          </p:nvSpPr>
          <p:spPr>
            <a:xfrm>
              <a:off x="2274775" y="2736375"/>
              <a:ext cx="1450" cy="2675"/>
            </a:xfrm>
            <a:custGeom>
              <a:avLst/>
              <a:gdLst/>
              <a:ahLst/>
              <a:cxnLst/>
              <a:rect l="l" t="t" r="r" b="b"/>
              <a:pathLst>
                <a:path w="58" h="107" extrusionOk="0">
                  <a:moveTo>
                    <a:pt x="58" y="1"/>
                  </a:moveTo>
                  <a:cubicBezTo>
                    <a:pt x="33" y="1"/>
                    <a:pt x="1" y="17"/>
                    <a:pt x="1" y="49"/>
                  </a:cubicBezTo>
                  <a:cubicBezTo>
                    <a:pt x="1" y="74"/>
                    <a:pt x="17" y="98"/>
                    <a:pt x="49" y="106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47"/>
            <p:cNvSpPr/>
            <p:nvPr/>
          </p:nvSpPr>
          <p:spPr>
            <a:xfrm>
              <a:off x="2271325" y="2731925"/>
              <a:ext cx="2475" cy="2500"/>
            </a:xfrm>
            <a:custGeom>
              <a:avLst/>
              <a:gdLst/>
              <a:ahLst/>
              <a:cxnLst/>
              <a:rect l="l" t="t" r="r" b="b"/>
              <a:pathLst>
                <a:path w="99" h="100" extrusionOk="0">
                  <a:moveTo>
                    <a:pt x="58" y="0"/>
                  </a:moveTo>
                  <a:cubicBezTo>
                    <a:pt x="33" y="0"/>
                    <a:pt x="9" y="16"/>
                    <a:pt x="1" y="41"/>
                  </a:cubicBezTo>
                  <a:cubicBezTo>
                    <a:pt x="1" y="73"/>
                    <a:pt x="17" y="98"/>
                    <a:pt x="42" y="98"/>
                  </a:cubicBezTo>
                  <a:cubicBezTo>
                    <a:pt x="46" y="99"/>
                    <a:pt x="50" y="99"/>
                    <a:pt x="54" y="99"/>
                  </a:cubicBezTo>
                  <a:cubicBezTo>
                    <a:pt x="80" y="99"/>
                    <a:pt x="98" y="78"/>
                    <a:pt x="98" y="57"/>
                  </a:cubicBezTo>
                  <a:cubicBezTo>
                    <a:pt x="98" y="33"/>
                    <a:pt x="82" y="8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47"/>
            <p:cNvSpPr/>
            <p:nvPr/>
          </p:nvSpPr>
          <p:spPr>
            <a:xfrm>
              <a:off x="2269925" y="2739975"/>
              <a:ext cx="2850" cy="2500"/>
            </a:xfrm>
            <a:custGeom>
              <a:avLst/>
              <a:gdLst/>
              <a:ahLst/>
              <a:cxnLst/>
              <a:rect l="l" t="t" r="r" b="b"/>
              <a:pathLst>
                <a:path w="114" h="100" extrusionOk="0">
                  <a:moveTo>
                    <a:pt x="52" y="0"/>
                  </a:moveTo>
                  <a:cubicBezTo>
                    <a:pt x="31" y="0"/>
                    <a:pt x="8" y="16"/>
                    <a:pt x="8" y="43"/>
                  </a:cubicBezTo>
                  <a:cubicBezTo>
                    <a:pt x="0" y="67"/>
                    <a:pt x="25" y="92"/>
                    <a:pt x="49" y="100"/>
                  </a:cubicBezTo>
                  <a:cubicBezTo>
                    <a:pt x="81" y="100"/>
                    <a:pt x="106" y="84"/>
                    <a:pt x="114" y="59"/>
                  </a:cubicBezTo>
                  <a:cubicBezTo>
                    <a:pt x="114" y="27"/>
                    <a:pt x="98" y="3"/>
                    <a:pt x="65" y="3"/>
                  </a:cubicBezTo>
                  <a:cubicBezTo>
                    <a:pt x="61" y="1"/>
                    <a:pt x="56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47"/>
            <p:cNvSpPr/>
            <p:nvPr/>
          </p:nvSpPr>
          <p:spPr>
            <a:xfrm>
              <a:off x="2268700" y="2747925"/>
              <a:ext cx="3075" cy="2525"/>
            </a:xfrm>
            <a:custGeom>
              <a:avLst/>
              <a:gdLst/>
              <a:ahLst/>
              <a:cxnLst/>
              <a:rect l="l" t="t" r="r" b="b"/>
              <a:pathLst>
                <a:path w="123" h="101" extrusionOk="0">
                  <a:moveTo>
                    <a:pt x="65" y="1"/>
                  </a:moveTo>
                  <a:cubicBezTo>
                    <a:pt x="41" y="1"/>
                    <a:pt x="9" y="17"/>
                    <a:pt x="9" y="41"/>
                  </a:cubicBezTo>
                  <a:cubicBezTo>
                    <a:pt x="1" y="74"/>
                    <a:pt x="25" y="98"/>
                    <a:pt x="57" y="98"/>
                  </a:cubicBezTo>
                  <a:cubicBezTo>
                    <a:pt x="62" y="99"/>
                    <a:pt x="66" y="100"/>
                    <a:pt x="70" y="100"/>
                  </a:cubicBezTo>
                  <a:cubicBezTo>
                    <a:pt x="92" y="100"/>
                    <a:pt x="114" y="84"/>
                    <a:pt x="114" y="58"/>
                  </a:cubicBezTo>
                  <a:cubicBezTo>
                    <a:pt x="122" y="33"/>
                    <a:pt x="98" y="9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" name="Google Shape;6929;p47"/>
            <p:cNvSpPr/>
            <p:nvPr/>
          </p:nvSpPr>
          <p:spPr>
            <a:xfrm>
              <a:off x="2273775" y="2744450"/>
              <a:ext cx="1450" cy="2500"/>
            </a:xfrm>
            <a:custGeom>
              <a:avLst/>
              <a:gdLst/>
              <a:ahLst/>
              <a:cxnLst/>
              <a:rect l="l" t="t" r="r" b="b"/>
              <a:pathLst>
                <a:path w="58" h="100" extrusionOk="0">
                  <a:moveTo>
                    <a:pt x="47" y="0"/>
                  </a:moveTo>
                  <a:cubicBezTo>
                    <a:pt x="26" y="0"/>
                    <a:pt x="7" y="21"/>
                    <a:pt x="0" y="42"/>
                  </a:cubicBezTo>
                  <a:cubicBezTo>
                    <a:pt x="0" y="67"/>
                    <a:pt x="16" y="91"/>
                    <a:pt x="49" y="99"/>
                  </a:cubicBezTo>
                  <a:lnTo>
                    <a:pt x="57" y="2"/>
                  </a:lnTo>
                  <a:cubicBezTo>
                    <a:pt x="54" y="1"/>
                    <a:pt x="51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" name="Google Shape;6930;p47"/>
            <p:cNvSpPr/>
            <p:nvPr/>
          </p:nvSpPr>
          <p:spPr>
            <a:xfrm>
              <a:off x="2266275" y="2743075"/>
              <a:ext cx="1650" cy="2650"/>
            </a:xfrm>
            <a:custGeom>
              <a:avLst/>
              <a:gdLst/>
              <a:ahLst/>
              <a:cxnLst/>
              <a:rect l="l" t="t" r="r" b="b"/>
              <a:pathLst>
                <a:path w="66" h="106" extrusionOk="0">
                  <a:moveTo>
                    <a:pt x="16" y="0"/>
                  </a:moveTo>
                  <a:lnTo>
                    <a:pt x="0" y="106"/>
                  </a:lnTo>
                  <a:cubicBezTo>
                    <a:pt x="33" y="106"/>
                    <a:pt x="57" y="89"/>
                    <a:pt x="65" y="65"/>
                  </a:cubicBezTo>
                  <a:cubicBezTo>
                    <a:pt x="65" y="33"/>
                    <a:pt x="49" y="8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47"/>
            <p:cNvSpPr/>
            <p:nvPr/>
          </p:nvSpPr>
          <p:spPr>
            <a:xfrm>
              <a:off x="2267700" y="2735150"/>
              <a:ext cx="1625" cy="2675"/>
            </a:xfrm>
            <a:custGeom>
              <a:avLst/>
              <a:gdLst/>
              <a:ahLst/>
              <a:cxnLst/>
              <a:rect l="l" t="t" r="r" b="b"/>
              <a:pathLst>
                <a:path w="65" h="107" extrusionOk="0">
                  <a:moveTo>
                    <a:pt x="16" y="1"/>
                  </a:moveTo>
                  <a:lnTo>
                    <a:pt x="0" y="106"/>
                  </a:lnTo>
                  <a:cubicBezTo>
                    <a:pt x="32" y="106"/>
                    <a:pt x="57" y="90"/>
                    <a:pt x="57" y="66"/>
                  </a:cubicBezTo>
                  <a:cubicBezTo>
                    <a:pt x="65" y="33"/>
                    <a:pt x="49" y="9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47"/>
            <p:cNvSpPr/>
            <p:nvPr/>
          </p:nvSpPr>
          <p:spPr>
            <a:xfrm>
              <a:off x="2269100" y="2727250"/>
              <a:ext cx="1650" cy="2675"/>
            </a:xfrm>
            <a:custGeom>
              <a:avLst/>
              <a:gdLst/>
              <a:ahLst/>
              <a:cxnLst/>
              <a:rect l="l" t="t" r="r" b="b"/>
              <a:pathLst>
                <a:path w="66" h="107" extrusionOk="0">
                  <a:moveTo>
                    <a:pt x="17" y="1"/>
                  </a:moveTo>
                  <a:lnTo>
                    <a:pt x="1" y="106"/>
                  </a:lnTo>
                  <a:cubicBezTo>
                    <a:pt x="25" y="106"/>
                    <a:pt x="49" y="90"/>
                    <a:pt x="58" y="66"/>
                  </a:cubicBezTo>
                  <a:cubicBezTo>
                    <a:pt x="66" y="33"/>
                    <a:pt x="41" y="9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47"/>
            <p:cNvSpPr/>
            <p:nvPr/>
          </p:nvSpPr>
          <p:spPr>
            <a:xfrm>
              <a:off x="2279850" y="2724825"/>
              <a:ext cx="2450" cy="2450"/>
            </a:xfrm>
            <a:custGeom>
              <a:avLst/>
              <a:gdLst/>
              <a:ahLst/>
              <a:cxnLst/>
              <a:rect l="l" t="t" r="r" b="b"/>
              <a:pathLst>
                <a:path w="98" h="98" extrusionOk="0">
                  <a:moveTo>
                    <a:pt x="57" y="0"/>
                  </a:moveTo>
                  <a:cubicBezTo>
                    <a:pt x="33" y="0"/>
                    <a:pt x="9" y="17"/>
                    <a:pt x="9" y="41"/>
                  </a:cubicBezTo>
                  <a:cubicBezTo>
                    <a:pt x="1" y="73"/>
                    <a:pt x="17" y="98"/>
                    <a:pt x="49" y="98"/>
                  </a:cubicBezTo>
                  <a:cubicBezTo>
                    <a:pt x="73" y="98"/>
                    <a:pt x="90" y="82"/>
                    <a:pt x="98" y="49"/>
                  </a:cubicBezTo>
                  <a:cubicBezTo>
                    <a:pt x="98" y="25"/>
                    <a:pt x="82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47"/>
            <p:cNvSpPr/>
            <p:nvPr/>
          </p:nvSpPr>
          <p:spPr>
            <a:xfrm>
              <a:off x="2283300" y="2729075"/>
              <a:ext cx="1450" cy="2475"/>
            </a:xfrm>
            <a:custGeom>
              <a:avLst/>
              <a:gdLst/>
              <a:ahLst/>
              <a:cxnLst/>
              <a:rect l="l" t="t" r="r" b="b"/>
              <a:pathLst>
                <a:path w="58" h="99" extrusionOk="0">
                  <a:moveTo>
                    <a:pt x="57" y="1"/>
                  </a:moveTo>
                  <a:cubicBezTo>
                    <a:pt x="25" y="1"/>
                    <a:pt x="8" y="17"/>
                    <a:pt x="0" y="49"/>
                  </a:cubicBezTo>
                  <a:cubicBezTo>
                    <a:pt x="0" y="74"/>
                    <a:pt x="25" y="98"/>
                    <a:pt x="49" y="98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47"/>
            <p:cNvSpPr/>
            <p:nvPr/>
          </p:nvSpPr>
          <p:spPr>
            <a:xfrm>
              <a:off x="2282900" y="2737150"/>
              <a:ext cx="1425" cy="2500"/>
            </a:xfrm>
            <a:custGeom>
              <a:avLst/>
              <a:gdLst/>
              <a:ahLst/>
              <a:cxnLst/>
              <a:rect l="l" t="t" r="r" b="b"/>
              <a:pathLst>
                <a:path w="57" h="100" extrusionOk="0">
                  <a:moveTo>
                    <a:pt x="44" y="0"/>
                  </a:moveTo>
                  <a:cubicBezTo>
                    <a:pt x="18" y="0"/>
                    <a:pt x="0" y="22"/>
                    <a:pt x="0" y="43"/>
                  </a:cubicBezTo>
                  <a:cubicBezTo>
                    <a:pt x="0" y="75"/>
                    <a:pt x="24" y="99"/>
                    <a:pt x="49" y="99"/>
                  </a:cubicBezTo>
                  <a:lnTo>
                    <a:pt x="57" y="2"/>
                  </a:lnTo>
                  <a:cubicBezTo>
                    <a:pt x="53" y="1"/>
                    <a:pt x="48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47"/>
            <p:cNvSpPr/>
            <p:nvPr/>
          </p:nvSpPr>
          <p:spPr>
            <a:xfrm>
              <a:off x="2279250" y="2732725"/>
              <a:ext cx="2450" cy="2675"/>
            </a:xfrm>
            <a:custGeom>
              <a:avLst/>
              <a:gdLst/>
              <a:ahLst/>
              <a:cxnLst/>
              <a:rect l="l" t="t" r="r" b="b"/>
              <a:pathLst>
                <a:path w="98" h="107" extrusionOk="0">
                  <a:moveTo>
                    <a:pt x="49" y="1"/>
                  </a:moveTo>
                  <a:cubicBezTo>
                    <a:pt x="25" y="1"/>
                    <a:pt x="0" y="25"/>
                    <a:pt x="0" y="49"/>
                  </a:cubicBezTo>
                  <a:cubicBezTo>
                    <a:pt x="0" y="74"/>
                    <a:pt x="16" y="106"/>
                    <a:pt x="41" y="106"/>
                  </a:cubicBezTo>
                  <a:cubicBezTo>
                    <a:pt x="73" y="106"/>
                    <a:pt x="97" y="82"/>
                    <a:pt x="97" y="57"/>
                  </a:cubicBezTo>
                  <a:cubicBezTo>
                    <a:pt x="97" y="33"/>
                    <a:pt x="81" y="9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47"/>
            <p:cNvSpPr/>
            <p:nvPr/>
          </p:nvSpPr>
          <p:spPr>
            <a:xfrm>
              <a:off x="2278425" y="2740825"/>
              <a:ext cx="2675" cy="2675"/>
            </a:xfrm>
            <a:custGeom>
              <a:avLst/>
              <a:gdLst/>
              <a:ahLst/>
              <a:cxnLst/>
              <a:rect l="l" t="t" r="r" b="b"/>
              <a:pathLst>
                <a:path w="107" h="107" extrusionOk="0">
                  <a:moveTo>
                    <a:pt x="58" y="1"/>
                  </a:moveTo>
                  <a:cubicBezTo>
                    <a:pt x="33" y="1"/>
                    <a:pt x="9" y="17"/>
                    <a:pt x="1" y="50"/>
                  </a:cubicBezTo>
                  <a:cubicBezTo>
                    <a:pt x="1" y="74"/>
                    <a:pt x="25" y="98"/>
                    <a:pt x="49" y="106"/>
                  </a:cubicBezTo>
                  <a:cubicBezTo>
                    <a:pt x="82" y="106"/>
                    <a:pt x="106" y="82"/>
                    <a:pt x="106" y="58"/>
                  </a:cubicBezTo>
                  <a:cubicBezTo>
                    <a:pt x="106" y="33"/>
                    <a:pt x="90" y="9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47"/>
            <p:cNvSpPr/>
            <p:nvPr/>
          </p:nvSpPr>
          <p:spPr>
            <a:xfrm>
              <a:off x="2277825" y="2748950"/>
              <a:ext cx="2850" cy="2500"/>
            </a:xfrm>
            <a:custGeom>
              <a:avLst/>
              <a:gdLst/>
              <a:ahLst/>
              <a:cxnLst/>
              <a:rect l="l" t="t" r="r" b="b"/>
              <a:pathLst>
                <a:path w="114" h="100" extrusionOk="0">
                  <a:moveTo>
                    <a:pt x="57" y="0"/>
                  </a:moveTo>
                  <a:cubicBezTo>
                    <a:pt x="25" y="0"/>
                    <a:pt x="0" y="17"/>
                    <a:pt x="0" y="49"/>
                  </a:cubicBezTo>
                  <a:lnTo>
                    <a:pt x="49" y="98"/>
                  </a:lnTo>
                  <a:cubicBezTo>
                    <a:pt x="53" y="99"/>
                    <a:pt x="58" y="99"/>
                    <a:pt x="62" y="99"/>
                  </a:cubicBezTo>
                  <a:cubicBezTo>
                    <a:pt x="88" y="99"/>
                    <a:pt x="106" y="78"/>
                    <a:pt x="106" y="57"/>
                  </a:cubicBezTo>
                  <a:cubicBezTo>
                    <a:pt x="114" y="25"/>
                    <a:pt x="90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" name="Google Shape;6939;p47"/>
            <p:cNvSpPr/>
            <p:nvPr/>
          </p:nvSpPr>
          <p:spPr>
            <a:xfrm>
              <a:off x="2282475" y="2745100"/>
              <a:ext cx="1450" cy="2450"/>
            </a:xfrm>
            <a:custGeom>
              <a:avLst/>
              <a:gdLst/>
              <a:ahLst/>
              <a:cxnLst/>
              <a:rect l="l" t="t" r="r" b="b"/>
              <a:pathLst>
                <a:path w="58" h="98" extrusionOk="0">
                  <a:moveTo>
                    <a:pt x="58" y="0"/>
                  </a:moveTo>
                  <a:cubicBezTo>
                    <a:pt x="25" y="0"/>
                    <a:pt x="1" y="16"/>
                    <a:pt x="1" y="49"/>
                  </a:cubicBezTo>
                  <a:cubicBezTo>
                    <a:pt x="1" y="73"/>
                    <a:pt x="25" y="98"/>
                    <a:pt x="50" y="98"/>
                  </a:cubicBezTo>
                  <a:lnTo>
                    <a:pt x="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6940;p47"/>
            <p:cNvSpPr/>
            <p:nvPr/>
          </p:nvSpPr>
          <p:spPr>
            <a:xfrm>
              <a:off x="2274975" y="2744475"/>
              <a:ext cx="1650" cy="2475"/>
            </a:xfrm>
            <a:custGeom>
              <a:avLst/>
              <a:gdLst/>
              <a:ahLst/>
              <a:cxnLst/>
              <a:rect l="l" t="t" r="r" b="b"/>
              <a:pathLst>
                <a:path w="66" h="99" extrusionOk="0">
                  <a:moveTo>
                    <a:pt x="9" y="1"/>
                  </a:moveTo>
                  <a:lnTo>
                    <a:pt x="1" y="98"/>
                  </a:lnTo>
                  <a:cubicBezTo>
                    <a:pt x="33" y="98"/>
                    <a:pt x="58" y="82"/>
                    <a:pt x="58" y="50"/>
                  </a:cubicBezTo>
                  <a:cubicBezTo>
                    <a:pt x="66" y="25"/>
                    <a:pt x="41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47"/>
            <p:cNvSpPr/>
            <p:nvPr/>
          </p:nvSpPr>
          <p:spPr>
            <a:xfrm>
              <a:off x="2276000" y="2736375"/>
              <a:ext cx="1450" cy="2500"/>
            </a:xfrm>
            <a:custGeom>
              <a:avLst/>
              <a:gdLst/>
              <a:ahLst/>
              <a:cxnLst/>
              <a:rect l="l" t="t" r="r" b="b"/>
              <a:pathLst>
                <a:path w="58" h="100" extrusionOk="0">
                  <a:moveTo>
                    <a:pt x="9" y="1"/>
                  </a:moveTo>
                  <a:lnTo>
                    <a:pt x="0" y="98"/>
                  </a:lnTo>
                  <a:cubicBezTo>
                    <a:pt x="4" y="99"/>
                    <a:pt x="7" y="100"/>
                    <a:pt x="10" y="100"/>
                  </a:cubicBezTo>
                  <a:cubicBezTo>
                    <a:pt x="31" y="100"/>
                    <a:pt x="49" y="78"/>
                    <a:pt x="49" y="57"/>
                  </a:cubicBezTo>
                  <a:cubicBezTo>
                    <a:pt x="57" y="33"/>
                    <a:pt x="33" y="9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2" name="Google Shape;6942;p47"/>
            <p:cNvSpPr/>
            <p:nvPr/>
          </p:nvSpPr>
          <p:spPr>
            <a:xfrm>
              <a:off x="2276800" y="2728475"/>
              <a:ext cx="1450" cy="2450"/>
            </a:xfrm>
            <a:custGeom>
              <a:avLst/>
              <a:gdLst/>
              <a:ahLst/>
              <a:cxnLst/>
              <a:rect l="l" t="t" r="r" b="b"/>
              <a:pathLst>
                <a:path w="58" h="98" extrusionOk="0">
                  <a:moveTo>
                    <a:pt x="9" y="0"/>
                  </a:moveTo>
                  <a:lnTo>
                    <a:pt x="1" y="98"/>
                  </a:lnTo>
                  <a:cubicBezTo>
                    <a:pt x="25" y="98"/>
                    <a:pt x="50" y="81"/>
                    <a:pt x="58" y="57"/>
                  </a:cubicBezTo>
                  <a:cubicBezTo>
                    <a:pt x="58" y="25"/>
                    <a:pt x="41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3" name="Google Shape;6943;p47"/>
            <p:cNvSpPr/>
            <p:nvPr/>
          </p:nvSpPr>
          <p:spPr>
            <a:xfrm>
              <a:off x="2287350" y="2725025"/>
              <a:ext cx="2250" cy="2650"/>
            </a:xfrm>
            <a:custGeom>
              <a:avLst/>
              <a:gdLst/>
              <a:ahLst/>
              <a:cxnLst/>
              <a:rect l="l" t="t" r="r" b="b"/>
              <a:pathLst>
                <a:path w="90" h="106" extrusionOk="0">
                  <a:moveTo>
                    <a:pt x="41" y="1"/>
                  </a:moveTo>
                  <a:cubicBezTo>
                    <a:pt x="17" y="1"/>
                    <a:pt x="0" y="25"/>
                    <a:pt x="0" y="49"/>
                  </a:cubicBezTo>
                  <a:cubicBezTo>
                    <a:pt x="0" y="82"/>
                    <a:pt x="17" y="106"/>
                    <a:pt x="41" y="106"/>
                  </a:cubicBezTo>
                  <a:cubicBezTo>
                    <a:pt x="65" y="106"/>
                    <a:pt x="90" y="82"/>
                    <a:pt x="90" y="49"/>
                  </a:cubicBezTo>
                  <a:cubicBezTo>
                    <a:pt x="90" y="25"/>
                    <a:pt x="65" y="1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47"/>
            <p:cNvSpPr/>
            <p:nvPr/>
          </p:nvSpPr>
          <p:spPr>
            <a:xfrm>
              <a:off x="2291000" y="2729075"/>
              <a:ext cx="1250" cy="2675"/>
            </a:xfrm>
            <a:custGeom>
              <a:avLst/>
              <a:gdLst/>
              <a:ahLst/>
              <a:cxnLst/>
              <a:rect l="l" t="t" r="r" b="b"/>
              <a:pathLst>
                <a:path w="50" h="107" extrusionOk="0">
                  <a:moveTo>
                    <a:pt x="41" y="1"/>
                  </a:moveTo>
                  <a:cubicBezTo>
                    <a:pt x="17" y="1"/>
                    <a:pt x="0" y="25"/>
                    <a:pt x="0" y="57"/>
                  </a:cubicBezTo>
                  <a:cubicBezTo>
                    <a:pt x="0" y="82"/>
                    <a:pt x="25" y="106"/>
                    <a:pt x="49" y="106"/>
                  </a:cubicBezTo>
                  <a:lnTo>
                    <a:pt x="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47"/>
            <p:cNvSpPr/>
            <p:nvPr/>
          </p:nvSpPr>
          <p:spPr>
            <a:xfrm>
              <a:off x="2291200" y="2737200"/>
              <a:ext cx="1250" cy="2450"/>
            </a:xfrm>
            <a:custGeom>
              <a:avLst/>
              <a:gdLst/>
              <a:ahLst/>
              <a:cxnLst/>
              <a:rect l="l" t="t" r="r" b="b"/>
              <a:pathLst>
                <a:path w="50" h="98" extrusionOk="0">
                  <a:moveTo>
                    <a:pt x="49" y="0"/>
                  </a:moveTo>
                  <a:cubicBezTo>
                    <a:pt x="17" y="0"/>
                    <a:pt x="1" y="24"/>
                    <a:pt x="1" y="49"/>
                  </a:cubicBezTo>
                  <a:cubicBezTo>
                    <a:pt x="1" y="73"/>
                    <a:pt x="17" y="97"/>
                    <a:pt x="49" y="97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" name="Google Shape;6946;p47"/>
            <p:cNvSpPr/>
            <p:nvPr/>
          </p:nvSpPr>
          <p:spPr>
            <a:xfrm>
              <a:off x="2287150" y="2733125"/>
              <a:ext cx="2450" cy="2675"/>
            </a:xfrm>
            <a:custGeom>
              <a:avLst/>
              <a:gdLst/>
              <a:ahLst/>
              <a:cxnLst/>
              <a:rect l="l" t="t" r="r" b="b"/>
              <a:pathLst>
                <a:path w="98" h="107" extrusionOk="0">
                  <a:moveTo>
                    <a:pt x="49" y="1"/>
                  </a:moveTo>
                  <a:cubicBezTo>
                    <a:pt x="25" y="1"/>
                    <a:pt x="0" y="25"/>
                    <a:pt x="0" y="50"/>
                  </a:cubicBezTo>
                  <a:cubicBezTo>
                    <a:pt x="0" y="82"/>
                    <a:pt x="17" y="98"/>
                    <a:pt x="49" y="106"/>
                  </a:cubicBezTo>
                  <a:cubicBezTo>
                    <a:pt x="73" y="106"/>
                    <a:pt x="98" y="82"/>
                    <a:pt x="98" y="50"/>
                  </a:cubicBezTo>
                  <a:cubicBezTo>
                    <a:pt x="98" y="25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" name="Google Shape;6947;p47"/>
            <p:cNvSpPr/>
            <p:nvPr/>
          </p:nvSpPr>
          <p:spPr>
            <a:xfrm>
              <a:off x="2286950" y="2741250"/>
              <a:ext cx="2650" cy="2650"/>
            </a:xfrm>
            <a:custGeom>
              <a:avLst/>
              <a:gdLst/>
              <a:ahLst/>
              <a:cxnLst/>
              <a:rect l="l" t="t" r="r" b="b"/>
              <a:pathLst>
                <a:path w="106" h="106" extrusionOk="0">
                  <a:moveTo>
                    <a:pt x="49" y="0"/>
                  </a:moveTo>
                  <a:cubicBezTo>
                    <a:pt x="25" y="0"/>
                    <a:pt x="0" y="25"/>
                    <a:pt x="0" y="49"/>
                  </a:cubicBezTo>
                  <a:cubicBezTo>
                    <a:pt x="0" y="81"/>
                    <a:pt x="25" y="98"/>
                    <a:pt x="49" y="106"/>
                  </a:cubicBezTo>
                  <a:cubicBezTo>
                    <a:pt x="81" y="106"/>
                    <a:pt x="106" y="81"/>
                    <a:pt x="106" y="49"/>
                  </a:cubicBezTo>
                  <a:cubicBezTo>
                    <a:pt x="106" y="25"/>
                    <a:pt x="81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47"/>
            <p:cNvSpPr/>
            <p:nvPr/>
          </p:nvSpPr>
          <p:spPr>
            <a:xfrm>
              <a:off x="2286750" y="2749350"/>
              <a:ext cx="2850" cy="2650"/>
            </a:xfrm>
            <a:custGeom>
              <a:avLst/>
              <a:gdLst/>
              <a:ahLst/>
              <a:cxnLst/>
              <a:rect l="l" t="t" r="r" b="b"/>
              <a:pathLst>
                <a:path w="114" h="106" extrusionOk="0">
                  <a:moveTo>
                    <a:pt x="57" y="1"/>
                  </a:moveTo>
                  <a:cubicBezTo>
                    <a:pt x="24" y="1"/>
                    <a:pt x="0" y="25"/>
                    <a:pt x="0" y="49"/>
                  </a:cubicBezTo>
                  <a:cubicBezTo>
                    <a:pt x="0" y="82"/>
                    <a:pt x="24" y="98"/>
                    <a:pt x="57" y="106"/>
                  </a:cubicBezTo>
                  <a:cubicBezTo>
                    <a:pt x="89" y="106"/>
                    <a:pt x="114" y="82"/>
                    <a:pt x="114" y="49"/>
                  </a:cubicBezTo>
                  <a:cubicBezTo>
                    <a:pt x="114" y="25"/>
                    <a:pt x="89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47"/>
            <p:cNvSpPr/>
            <p:nvPr/>
          </p:nvSpPr>
          <p:spPr>
            <a:xfrm>
              <a:off x="2291200" y="2745100"/>
              <a:ext cx="1450" cy="2650"/>
            </a:xfrm>
            <a:custGeom>
              <a:avLst/>
              <a:gdLst/>
              <a:ahLst/>
              <a:cxnLst/>
              <a:rect l="l" t="t" r="r" b="b"/>
              <a:pathLst>
                <a:path w="58" h="106" extrusionOk="0">
                  <a:moveTo>
                    <a:pt x="57" y="0"/>
                  </a:moveTo>
                  <a:cubicBezTo>
                    <a:pt x="25" y="0"/>
                    <a:pt x="1" y="25"/>
                    <a:pt x="1" y="57"/>
                  </a:cubicBezTo>
                  <a:cubicBezTo>
                    <a:pt x="1" y="81"/>
                    <a:pt x="25" y="106"/>
                    <a:pt x="57" y="106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" name="Google Shape;6950;p47"/>
            <p:cNvSpPr/>
            <p:nvPr/>
          </p:nvSpPr>
          <p:spPr>
            <a:xfrm>
              <a:off x="2283700" y="2745100"/>
              <a:ext cx="1450" cy="2500"/>
            </a:xfrm>
            <a:custGeom>
              <a:avLst/>
              <a:gdLst/>
              <a:ahLst/>
              <a:cxnLst/>
              <a:rect l="l" t="t" r="r" b="b"/>
              <a:pathLst>
                <a:path w="58" h="100" extrusionOk="0">
                  <a:moveTo>
                    <a:pt x="9" y="0"/>
                  </a:moveTo>
                  <a:lnTo>
                    <a:pt x="1" y="98"/>
                  </a:lnTo>
                  <a:cubicBezTo>
                    <a:pt x="5" y="99"/>
                    <a:pt x="9" y="99"/>
                    <a:pt x="13" y="99"/>
                  </a:cubicBezTo>
                  <a:cubicBezTo>
                    <a:pt x="39" y="99"/>
                    <a:pt x="57" y="77"/>
                    <a:pt x="57" y="49"/>
                  </a:cubicBezTo>
                  <a:cubicBezTo>
                    <a:pt x="57" y="25"/>
                    <a:pt x="41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" name="Google Shape;6951;p47"/>
            <p:cNvSpPr/>
            <p:nvPr/>
          </p:nvSpPr>
          <p:spPr>
            <a:xfrm>
              <a:off x="2284100" y="2737200"/>
              <a:ext cx="1450" cy="2450"/>
            </a:xfrm>
            <a:custGeom>
              <a:avLst/>
              <a:gdLst/>
              <a:ahLst/>
              <a:cxnLst/>
              <a:rect l="l" t="t" r="r" b="b"/>
              <a:pathLst>
                <a:path w="58" h="98" extrusionOk="0">
                  <a:moveTo>
                    <a:pt x="9" y="0"/>
                  </a:moveTo>
                  <a:lnTo>
                    <a:pt x="1" y="97"/>
                  </a:lnTo>
                  <a:cubicBezTo>
                    <a:pt x="33" y="97"/>
                    <a:pt x="58" y="73"/>
                    <a:pt x="58" y="49"/>
                  </a:cubicBezTo>
                  <a:cubicBezTo>
                    <a:pt x="58" y="16"/>
                    <a:pt x="33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2" name="Google Shape;6952;p47"/>
            <p:cNvSpPr/>
            <p:nvPr/>
          </p:nvSpPr>
          <p:spPr>
            <a:xfrm>
              <a:off x="2284500" y="2729075"/>
              <a:ext cx="1250" cy="2475"/>
            </a:xfrm>
            <a:custGeom>
              <a:avLst/>
              <a:gdLst/>
              <a:ahLst/>
              <a:cxnLst/>
              <a:rect l="l" t="t" r="r" b="b"/>
              <a:pathLst>
                <a:path w="50" h="99" extrusionOk="0">
                  <a:moveTo>
                    <a:pt x="9" y="1"/>
                  </a:moveTo>
                  <a:lnTo>
                    <a:pt x="1" y="98"/>
                  </a:lnTo>
                  <a:cubicBezTo>
                    <a:pt x="25" y="98"/>
                    <a:pt x="50" y="82"/>
                    <a:pt x="50" y="49"/>
                  </a:cubicBezTo>
                  <a:cubicBezTo>
                    <a:pt x="50" y="25"/>
                    <a:pt x="33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47"/>
            <p:cNvSpPr/>
            <p:nvPr/>
          </p:nvSpPr>
          <p:spPr>
            <a:xfrm>
              <a:off x="2294450" y="2724825"/>
              <a:ext cx="2250" cy="2500"/>
            </a:xfrm>
            <a:custGeom>
              <a:avLst/>
              <a:gdLst/>
              <a:ahLst/>
              <a:cxnLst/>
              <a:rect l="l" t="t" r="r" b="b"/>
              <a:pathLst>
                <a:path w="90" h="100" extrusionOk="0">
                  <a:moveTo>
                    <a:pt x="41" y="0"/>
                  </a:moveTo>
                  <a:cubicBezTo>
                    <a:pt x="16" y="0"/>
                    <a:pt x="0" y="25"/>
                    <a:pt x="0" y="57"/>
                  </a:cubicBezTo>
                  <a:cubicBezTo>
                    <a:pt x="0" y="78"/>
                    <a:pt x="19" y="99"/>
                    <a:pt x="39" y="99"/>
                  </a:cubicBezTo>
                  <a:cubicBezTo>
                    <a:pt x="42" y="99"/>
                    <a:pt x="46" y="99"/>
                    <a:pt x="49" y="98"/>
                  </a:cubicBezTo>
                  <a:cubicBezTo>
                    <a:pt x="73" y="98"/>
                    <a:pt x="89" y="73"/>
                    <a:pt x="89" y="49"/>
                  </a:cubicBezTo>
                  <a:cubicBezTo>
                    <a:pt x="89" y="25"/>
                    <a:pt x="65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47"/>
            <p:cNvSpPr/>
            <p:nvPr/>
          </p:nvSpPr>
          <p:spPr>
            <a:xfrm>
              <a:off x="2298500" y="2728675"/>
              <a:ext cx="1250" cy="2450"/>
            </a:xfrm>
            <a:custGeom>
              <a:avLst/>
              <a:gdLst/>
              <a:ahLst/>
              <a:cxnLst/>
              <a:rect l="l" t="t" r="r" b="b"/>
              <a:pathLst>
                <a:path w="50" h="98" extrusionOk="0">
                  <a:moveTo>
                    <a:pt x="41" y="1"/>
                  </a:moveTo>
                  <a:cubicBezTo>
                    <a:pt x="17" y="1"/>
                    <a:pt x="0" y="25"/>
                    <a:pt x="0" y="49"/>
                  </a:cubicBezTo>
                  <a:cubicBezTo>
                    <a:pt x="0" y="82"/>
                    <a:pt x="25" y="98"/>
                    <a:pt x="49" y="98"/>
                  </a:cubicBezTo>
                  <a:lnTo>
                    <a:pt x="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47"/>
            <p:cNvSpPr/>
            <p:nvPr/>
          </p:nvSpPr>
          <p:spPr>
            <a:xfrm>
              <a:off x="2299300" y="2736575"/>
              <a:ext cx="1450" cy="2500"/>
            </a:xfrm>
            <a:custGeom>
              <a:avLst/>
              <a:gdLst/>
              <a:ahLst/>
              <a:cxnLst/>
              <a:rect l="l" t="t" r="r" b="b"/>
              <a:pathLst>
                <a:path w="58" h="100" extrusionOk="0">
                  <a:moveTo>
                    <a:pt x="41" y="1"/>
                  </a:moveTo>
                  <a:cubicBezTo>
                    <a:pt x="17" y="1"/>
                    <a:pt x="1" y="25"/>
                    <a:pt x="1" y="57"/>
                  </a:cubicBezTo>
                  <a:cubicBezTo>
                    <a:pt x="1" y="79"/>
                    <a:pt x="19" y="100"/>
                    <a:pt x="45" y="100"/>
                  </a:cubicBezTo>
                  <a:cubicBezTo>
                    <a:pt x="49" y="100"/>
                    <a:pt x="53" y="99"/>
                    <a:pt x="58" y="98"/>
                  </a:cubicBezTo>
                  <a:lnTo>
                    <a:pt x="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47"/>
            <p:cNvSpPr/>
            <p:nvPr/>
          </p:nvSpPr>
          <p:spPr>
            <a:xfrm>
              <a:off x="2294850" y="2732925"/>
              <a:ext cx="2650" cy="2500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49" y="1"/>
                  </a:moveTo>
                  <a:cubicBezTo>
                    <a:pt x="25" y="1"/>
                    <a:pt x="0" y="25"/>
                    <a:pt x="9" y="58"/>
                  </a:cubicBezTo>
                  <a:cubicBezTo>
                    <a:pt x="9" y="79"/>
                    <a:pt x="27" y="100"/>
                    <a:pt x="48" y="100"/>
                  </a:cubicBezTo>
                  <a:cubicBezTo>
                    <a:pt x="51" y="100"/>
                    <a:pt x="54" y="99"/>
                    <a:pt x="57" y="98"/>
                  </a:cubicBezTo>
                  <a:cubicBezTo>
                    <a:pt x="82" y="98"/>
                    <a:pt x="106" y="74"/>
                    <a:pt x="98" y="49"/>
                  </a:cubicBezTo>
                  <a:cubicBezTo>
                    <a:pt x="98" y="17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47"/>
            <p:cNvSpPr/>
            <p:nvPr/>
          </p:nvSpPr>
          <p:spPr>
            <a:xfrm>
              <a:off x="2295450" y="2741050"/>
              <a:ext cx="2675" cy="2450"/>
            </a:xfrm>
            <a:custGeom>
              <a:avLst/>
              <a:gdLst/>
              <a:ahLst/>
              <a:cxnLst/>
              <a:rect l="l" t="t" r="r" b="b"/>
              <a:pathLst>
                <a:path w="107" h="98" extrusionOk="0">
                  <a:moveTo>
                    <a:pt x="49" y="0"/>
                  </a:moveTo>
                  <a:cubicBezTo>
                    <a:pt x="17" y="0"/>
                    <a:pt x="1" y="24"/>
                    <a:pt x="1" y="57"/>
                  </a:cubicBezTo>
                  <a:cubicBezTo>
                    <a:pt x="1" y="81"/>
                    <a:pt x="25" y="97"/>
                    <a:pt x="58" y="97"/>
                  </a:cubicBezTo>
                  <a:cubicBezTo>
                    <a:pt x="82" y="97"/>
                    <a:pt x="106" y="73"/>
                    <a:pt x="106" y="49"/>
                  </a:cubicBezTo>
                  <a:cubicBezTo>
                    <a:pt x="98" y="16"/>
                    <a:pt x="74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47"/>
            <p:cNvSpPr/>
            <p:nvPr/>
          </p:nvSpPr>
          <p:spPr>
            <a:xfrm>
              <a:off x="2295875" y="2749150"/>
              <a:ext cx="2850" cy="2450"/>
            </a:xfrm>
            <a:custGeom>
              <a:avLst/>
              <a:gdLst/>
              <a:ahLst/>
              <a:cxnLst/>
              <a:rect l="l" t="t" r="r" b="b"/>
              <a:pathLst>
                <a:path w="114" h="98" extrusionOk="0">
                  <a:moveTo>
                    <a:pt x="57" y="0"/>
                  </a:moveTo>
                  <a:cubicBezTo>
                    <a:pt x="24" y="0"/>
                    <a:pt x="0" y="25"/>
                    <a:pt x="0" y="49"/>
                  </a:cubicBezTo>
                  <a:cubicBezTo>
                    <a:pt x="0" y="81"/>
                    <a:pt x="32" y="98"/>
                    <a:pt x="65" y="98"/>
                  </a:cubicBezTo>
                  <a:cubicBezTo>
                    <a:pt x="89" y="98"/>
                    <a:pt x="114" y="73"/>
                    <a:pt x="114" y="41"/>
                  </a:cubicBezTo>
                  <a:cubicBezTo>
                    <a:pt x="114" y="17"/>
                    <a:pt x="81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" name="Google Shape;6959;p47"/>
            <p:cNvSpPr/>
            <p:nvPr/>
          </p:nvSpPr>
          <p:spPr>
            <a:xfrm>
              <a:off x="2299925" y="2744475"/>
              <a:ext cx="1650" cy="2675"/>
            </a:xfrm>
            <a:custGeom>
              <a:avLst/>
              <a:gdLst/>
              <a:ahLst/>
              <a:cxnLst/>
              <a:rect l="l" t="t" r="r" b="b"/>
              <a:pathLst>
                <a:path w="66" h="107" extrusionOk="0">
                  <a:moveTo>
                    <a:pt x="57" y="1"/>
                  </a:moveTo>
                  <a:cubicBezTo>
                    <a:pt x="24" y="9"/>
                    <a:pt x="0" y="33"/>
                    <a:pt x="8" y="58"/>
                  </a:cubicBezTo>
                  <a:cubicBezTo>
                    <a:pt x="8" y="90"/>
                    <a:pt x="33" y="106"/>
                    <a:pt x="65" y="106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" name="Google Shape;6960;p47"/>
            <p:cNvSpPr/>
            <p:nvPr/>
          </p:nvSpPr>
          <p:spPr>
            <a:xfrm>
              <a:off x="2292625" y="2745100"/>
              <a:ext cx="1450" cy="2650"/>
            </a:xfrm>
            <a:custGeom>
              <a:avLst/>
              <a:gdLst/>
              <a:ahLst/>
              <a:cxnLst/>
              <a:rect l="l" t="t" r="r" b="b"/>
              <a:pathLst>
                <a:path w="58" h="106" extrusionOk="0">
                  <a:moveTo>
                    <a:pt x="0" y="0"/>
                  </a:moveTo>
                  <a:lnTo>
                    <a:pt x="0" y="106"/>
                  </a:lnTo>
                  <a:cubicBezTo>
                    <a:pt x="33" y="106"/>
                    <a:pt x="57" y="81"/>
                    <a:pt x="57" y="49"/>
                  </a:cubicBezTo>
                  <a:cubicBezTo>
                    <a:pt x="49" y="25"/>
                    <a:pt x="25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" name="Google Shape;6961;p47"/>
            <p:cNvSpPr/>
            <p:nvPr/>
          </p:nvSpPr>
          <p:spPr>
            <a:xfrm>
              <a:off x="2292425" y="2737200"/>
              <a:ext cx="1225" cy="2450"/>
            </a:xfrm>
            <a:custGeom>
              <a:avLst/>
              <a:gdLst/>
              <a:ahLst/>
              <a:cxnLst/>
              <a:rect l="l" t="t" r="r" b="b"/>
              <a:pathLst>
                <a:path w="49" h="98" extrusionOk="0">
                  <a:moveTo>
                    <a:pt x="0" y="0"/>
                  </a:moveTo>
                  <a:lnTo>
                    <a:pt x="0" y="97"/>
                  </a:lnTo>
                  <a:cubicBezTo>
                    <a:pt x="25" y="97"/>
                    <a:pt x="49" y="73"/>
                    <a:pt x="49" y="49"/>
                  </a:cubicBezTo>
                  <a:cubicBezTo>
                    <a:pt x="49" y="16"/>
                    <a:pt x="25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47"/>
            <p:cNvSpPr/>
            <p:nvPr/>
          </p:nvSpPr>
          <p:spPr>
            <a:xfrm>
              <a:off x="2292000" y="2729075"/>
              <a:ext cx="1450" cy="2675"/>
            </a:xfrm>
            <a:custGeom>
              <a:avLst/>
              <a:gdLst/>
              <a:ahLst/>
              <a:cxnLst/>
              <a:rect l="l" t="t" r="r" b="b"/>
              <a:pathLst>
                <a:path w="58" h="107" extrusionOk="0">
                  <a:moveTo>
                    <a:pt x="1" y="1"/>
                  </a:moveTo>
                  <a:lnTo>
                    <a:pt x="9" y="106"/>
                  </a:lnTo>
                  <a:cubicBezTo>
                    <a:pt x="33" y="98"/>
                    <a:pt x="58" y="82"/>
                    <a:pt x="50" y="49"/>
                  </a:cubicBezTo>
                  <a:cubicBezTo>
                    <a:pt x="50" y="25"/>
                    <a:pt x="33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47"/>
            <p:cNvSpPr/>
            <p:nvPr/>
          </p:nvSpPr>
          <p:spPr>
            <a:xfrm>
              <a:off x="2301550" y="2724025"/>
              <a:ext cx="2250" cy="2500"/>
            </a:xfrm>
            <a:custGeom>
              <a:avLst/>
              <a:gdLst/>
              <a:ahLst/>
              <a:cxnLst/>
              <a:rect l="l" t="t" r="r" b="b"/>
              <a:pathLst>
                <a:path w="90" h="100" extrusionOk="0">
                  <a:moveTo>
                    <a:pt x="32" y="0"/>
                  </a:moveTo>
                  <a:cubicBezTo>
                    <a:pt x="16" y="8"/>
                    <a:pt x="0" y="32"/>
                    <a:pt x="0" y="57"/>
                  </a:cubicBezTo>
                  <a:cubicBezTo>
                    <a:pt x="7" y="84"/>
                    <a:pt x="19" y="99"/>
                    <a:pt x="37" y="99"/>
                  </a:cubicBezTo>
                  <a:cubicBezTo>
                    <a:pt x="41" y="99"/>
                    <a:pt x="45" y="99"/>
                    <a:pt x="49" y="97"/>
                  </a:cubicBezTo>
                  <a:cubicBezTo>
                    <a:pt x="73" y="97"/>
                    <a:pt x="89" y="73"/>
                    <a:pt x="89" y="41"/>
                  </a:cubicBezTo>
                  <a:cubicBezTo>
                    <a:pt x="81" y="16"/>
                    <a:pt x="57" y="0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47"/>
            <p:cNvSpPr/>
            <p:nvPr/>
          </p:nvSpPr>
          <p:spPr>
            <a:xfrm>
              <a:off x="2305800" y="2727450"/>
              <a:ext cx="1450" cy="2500"/>
            </a:xfrm>
            <a:custGeom>
              <a:avLst/>
              <a:gdLst/>
              <a:ahLst/>
              <a:cxnLst/>
              <a:rect l="l" t="t" r="r" b="b"/>
              <a:pathLst>
                <a:path w="58" h="100" extrusionOk="0">
                  <a:moveTo>
                    <a:pt x="33" y="1"/>
                  </a:moveTo>
                  <a:cubicBezTo>
                    <a:pt x="8" y="9"/>
                    <a:pt x="0" y="33"/>
                    <a:pt x="0" y="58"/>
                  </a:cubicBezTo>
                  <a:cubicBezTo>
                    <a:pt x="7" y="79"/>
                    <a:pt x="26" y="100"/>
                    <a:pt x="47" y="100"/>
                  </a:cubicBezTo>
                  <a:cubicBezTo>
                    <a:pt x="51" y="100"/>
                    <a:pt x="54" y="99"/>
                    <a:pt x="57" y="98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47"/>
            <p:cNvSpPr/>
            <p:nvPr/>
          </p:nvSpPr>
          <p:spPr>
            <a:xfrm>
              <a:off x="2307225" y="2735375"/>
              <a:ext cx="1625" cy="2475"/>
            </a:xfrm>
            <a:custGeom>
              <a:avLst/>
              <a:gdLst/>
              <a:ahLst/>
              <a:cxnLst/>
              <a:rect l="l" t="t" r="r" b="b"/>
              <a:pathLst>
                <a:path w="65" h="99" extrusionOk="0">
                  <a:moveTo>
                    <a:pt x="49" y="0"/>
                  </a:moveTo>
                  <a:cubicBezTo>
                    <a:pt x="16" y="8"/>
                    <a:pt x="0" y="33"/>
                    <a:pt x="8" y="57"/>
                  </a:cubicBezTo>
                  <a:cubicBezTo>
                    <a:pt x="8" y="78"/>
                    <a:pt x="32" y="99"/>
                    <a:pt x="55" y="99"/>
                  </a:cubicBezTo>
                  <a:cubicBezTo>
                    <a:pt x="58" y="99"/>
                    <a:pt x="62" y="98"/>
                    <a:pt x="65" y="97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47"/>
            <p:cNvSpPr/>
            <p:nvPr/>
          </p:nvSpPr>
          <p:spPr>
            <a:xfrm>
              <a:off x="2302750" y="2732075"/>
              <a:ext cx="2450" cy="2550"/>
            </a:xfrm>
            <a:custGeom>
              <a:avLst/>
              <a:gdLst/>
              <a:ahLst/>
              <a:cxnLst/>
              <a:rect l="l" t="t" r="r" b="b"/>
              <a:pathLst>
                <a:path w="98" h="102" extrusionOk="0">
                  <a:moveTo>
                    <a:pt x="54" y="0"/>
                  </a:moveTo>
                  <a:cubicBezTo>
                    <a:pt x="50" y="0"/>
                    <a:pt x="45" y="1"/>
                    <a:pt x="41" y="2"/>
                  </a:cubicBezTo>
                  <a:cubicBezTo>
                    <a:pt x="17" y="2"/>
                    <a:pt x="1" y="27"/>
                    <a:pt x="1" y="59"/>
                  </a:cubicBezTo>
                  <a:cubicBezTo>
                    <a:pt x="1" y="80"/>
                    <a:pt x="25" y="101"/>
                    <a:pt x="47" y="101"/>
                  </a:cubicBezTo>
                  <a:cubicBezTo>
                    <a:pt x="51" y="101"/>
                    <a:pt x="54" y="101"/>
                    <a:pt x="57" y="100"/>
                  </a:cubicBezTo>
                  <a:cubicBezTo>
                    <a:pt x="82" y="92"/>
                    <a:pt x="98" y="67"/>
                    <a:pt x="98" y="43"/>
                  </a:cubicBezTo>
                  <a:cubicBezTo>
                    <a:pt x="91" y="16"/>
                    <a:pt x="73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6967;p47"/>
            <p:cNvSpPr/>
            <p:nvPr/>
          </p:nvSpPr>
          <p:spPr>
            <a:xfrm>
              <a:off x="2303775" y="2740025"/>
              <a:ext cx="2850" cy="2500"/>
            </a:xfrm>
            <a:custGeom>
              <a:avLst/>
              <a:gdLst/>
              <a:ahLst/>
              <a:cxnLst/>
              <a:rect l="l" t="t" r="r" b="b"/>
              <a:pathLst>
                <a:path w="114" h="100" extrusionOk="0">
                  <a:moveTo>
                    <a:pt x="49" y="1"/>
                  </a:moveTo>
                  <a:cubicBezTo>
                    <a:pt x="25" y="9"/>
                    <a:pt x="0" y="33"/>
                    <a:pt x="8" y="57"/>
                  </a:cubicBezTo>
                  <a:cubicBezTo>
                    <a:pt x="8" y="84"/>
                    <a:pt x="31" y="100"/>
                    <a:pt x="52" y="100"/>
                  </a:cubicBezTo>
                  <a:cubicBezTo>
                    <a:pt x="56" y="100"/>
                    <a:pt x="61" y="99"/>
                    <a:pt x="65" y="98"/>
                  </a:cubicBezTo>
                  <a:cubicBezTo>
                    <a:pt x="98" y="98"/>
                    <a:pt x="114" y="74"/>
                    <a:pt x="114" y="41"/>
                  </a:cubicBezTo>
                  <a:cubicBezTo>
                    <a:pt x="106" y="17"/>
                    <a:pt x="81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47"/>
            <p:cNvSpPr/>
            <p:nvPr/>
          </p:nvSpPr>
          <p:spPr>
            <a:xfrm>
              <a:off x="2304975" y="2748075"/>
              <a:ext cx="3075" cy="2550"/>
            </a:xfrm>
            <a:custGeom>
              <a:avLst/>
              <a:gdLst/>
              <a:ahLst/>
              <a:cxnLst/>
              <a:rect l="l" t="t" r="r" b="b"/>
              <a:pathLst>
                <a:path w="123" h="102" extrusionOk="0">
                  <a:moveTo>
                    <a:pt x="71" y="1"/>
                  </a:moveTo>
                  <a:cubicBezTo>
                    <a:pt x="66" y="1"/>
                    <a:pt x="62" y="1"/>
                    <a:pt x="58" y="3"/>
                  </a:cubicBezTo>
                  <a:cubicBezTo>
                    <a:pt x="25" y="3"/>
                    <a:pt x="1" y="35"/>
                    <a:pt x="9" y="60"/>
                  </a:cubicBezTo>
                  <a:cubicBezTo>
                    <a:pt x="9" y="81"/>
                    <a:pt x="33" y="102"/>
                    <a:pt x="61" y="102"/>
                  </a:cubicBezTo>
                  <a:cubicBezTo>
                    <a:pt x="65" y="102"/>
                    <a:pt x="69" y="101"/>
                    <a:pt x="74" y="100"/>
                  </a:cubicBezTo>
                  <a:cubicBezTo>
                    <a:pt x="98" y="92"/>
                    <a:pt x="122" y="68"/>
                    <a:pt x="122" y="43"/>
                  </a:cubicBezTo>
                  <a:cubicBezTo>
                    <a:pt x="116" y="17"/>
                    <a:pt x="92" y="1"/>
                    <a:pt x="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47"/>
            <p:cNvSpPr/>
            <p:nvPr/>
          </p:nvSpPr>
          <p:spPr>
            <a:xfrm>
              <a:off x="2308825" y="2743075"/>
              <a:ext cx="1650" cy="2500"/>
            </a:xfrm>
            <a:custGeom>
              <a:avLst/>
              <a:gdLst/>
              <a:ahLst/>
              <a:cxnLst/>
              <a:rect l="l" t="t" r="r" b="b"/>
              <a:pathLst>
                <a:path w="66" h="100" extrusionOk="0">
                  <a:moveTo>
                    <a:pt x="50" y="0"/>
                  </a:moveTo>
                  <a:cubicBezTo>
                    <a:pt x="17" y="8"/>
                    <a:pt x="1" y="33"/>
                    <a:pt x="1" y="65"/>
                  </a:cubicBezTo>
                  <a:cubicBezTo>
                    <a:pt x="8" y="85"/>
                    <a:pt x="31" y="100"/>
                    <a:pt x="52" y="100"/>
                  </a:cubicBezTo>
                  <a:cubicBezTo>
                    <a:pt x="57" y="100"/>
                    <a:pt x="61" y="99"/>
                    <a:pt x="66" y="97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47"/>
            <p:cNvSpPr/>
            <p:nvPr/>
          </p:nvSpPr>
          <p:spPr>
            <a:xfrm>
              <a:off x="2301325" y="2744475"/>
              <a:ext cx="1650" cy="2675"/>
            </a:xfrm>
            <a:custGeom>
              <a:avLst/>
              <a:gdLst/>
              <a:ahLst/>
              <a:cxnLst/>
              <a:rect l="l" t="t" r="r" b="b"/>
              <a:pathLst>
                <a:path w="66" h="107" extrusionOk="0">
                  <a:moveTo>
                    <a:pt x="1" y="1"/>
                  </a:moveTo>
                  <a:lnTo>
                    <a:pt x="9" y="106"/>
                  </a:lnTo>
                  <a:cubicBezTo>
                    <a:pt x="41" y="98"/>
                    <a:pt x="66" y="74"/>
                    <a:pt x="58" y="50"/>
                  </a:cubicBezTo>
                  <a:cubicBezTo>
                    <a:pt x="58" y="17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" name="Google Shape;6971;p47"/>
            <p:cNvSpPr/>
            <p:nvPr/>
          </p:nvSpPr>
          <p:spPr>
            <a:xfrm>
              <a:off x="2300325" y="2736575"/>
              <a:ext cx="1650" cy="2475"/>
            </a:xfrm>
            <a:custGeom>
              <a:avLst/>
              <a:gdLst/>
              <a:ahLst/>
              <a:cxnLst/>
              <a:rect l="l" t="t" r="r" b="b"/>
              <a:pathLst>
                <a:path w="66" h="99" extrusionOk="0">
                  <a:moveTo>
                    <a:pt x="0" y="1"/>
                  </a:moveTo>
                  <a:lnTo>
                    <a:pt x="17" y="98"/>
                  </a:lnTo>
                  <a:cubicBezTo>
                    <a:pt x="41" y="98"/>
                    <a:pt x="65" y="74"/>
                    <a:pt x="57" y="41"/>
                  </a:cubicBezTo>
                  <a:cubicBezTo>
                    <a:pt x="57" y="17"/>
                    <a:pt x="33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" name="Google Shape;6972;p47"/>
            <p:cNvSpPr/>
            <p:nvPr/>
          </p:nvSpPr>
          <p:spPr>
            <a:xfrm>
              <a:off x="2299500" y="2728625"/>
              <a:ext cx="1450" cy="2500"/>
            </a:xfrm>
            <a:custGeom>
              <a:avLst/>
              <a:gdLst/>
              <a:ahLst/>
              <a:cxnLst/>
              <a:rect l="l" t="t" r="r" b="b"/>
              <a:pathLst>
                <a:path w="58" h="100" extrusionOk="0">
                  <a:moveTo>
                    <a:pt x="11" y="1"/>
                  </a:moveTo>
                  <a:cubicBezTo>
                    <a:pt x="7" y="1"/>
                    <a:pt x="4" y="1"/>
                    <a:pt x="1" y="3"/>
                  </a:cubicBezTo>
                  <a:lnTo>
                    <a:pt x="9" y="100"/>
                  </a:lnTo>
                  <a:cubicBezTo>
                    <a:pt x="33" y="100"/>
                    <a:pt x="58" y="67"/>
                    <a:pt x="50" y="43"/>
                  </a:cubicBezTo>
                  <a:cubicBezTo>
                    <a:pt x="50" y="22"/>
                    <a:pt x="3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47"/>
            <p:cNvSpPr/>
            <p:nvPr/>
          </p:nvSpPr>
          <p:spPr>
            <a:xfrm>
              <a:off x="2308225" y="2722600"/>
              <a:ext cx="2450" cy="2500"/>
            </a:xfrm>
            <a:custGeom>
              <a:avLst/>
              <a:gdLst/>
              <a:ahLst/>
              <a:cxnLst/>
              <a:rect l="l" t="t" r="r" b="b"/>
              <a:pathLst>
                <a:path w="98" h="100" extrusionOk="0">
                  <a:moveTo>
                    <a:pt x="33" y="0"/>
                  </a:moveTo>
                  <a:cubicBezTo>
                    <a:pt x="17" y="8"/>
                    <a:pt x="1" y="33"/>
                    <a:pt x="9" y="65"/>
                  </a:cubicBezTo>
                  <a:cubicBezTo>
                    <a:pt x="15" y="85"/>
                    <a:pt x="33" y="100"/>
                    <a:pt x="53" y="100"/>
                  </a:cubicBezTo>
                  <a:cubicBezTo>
                    <a:pt x="57" y="100"/>
                    <a:pt x="61" y="99"/>
                    <a:pt x="65" y="98"/>
                  </a:cubicBezTo>
                  <a:cubicBezTo>
                    <a:pt x="82" y="89"/>
                    <a:pt x="98" y="65"/>
                    <a:pt x="90" y="41"/>
                  </a:cubicBezTo>
                  <a:cubicBezTo>
                    <a:pt x="82" y="17"/>
                    <a:pt x="57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47"/>
            <p:cNvSpPr/>
            <p:nvPr/>
          </p:nvSpPr>
          <p:spPr>
            <a:xfrm>
              <a:off x="2312675" y="2725625"/>
              <a:ext cx="1650" cy="2475"/>
            </a:xfrm>
            <a:custGeom>
              <a:avLst/>
              <a:gdLst/>
              <a:ahLst/>
              <a:cxnLst/>
              <a:rect l="l" t="t" r="r" b="b"/>
              <a:pathLst>
                <a:path w="66" h="99" extrusionOk="0">
                  <a:moveTo>
                    <a:pt x="41" y="1"/>
                  </a:moveTo>
                  <a:cubicBezTo>
                    <a:pt x="17" y="9"/>
                    <a:pt x="1" y="33"/>
                    <a:pt x="9" y="58"/>
                  </a:cubicBezTo>
                  <a:cubicBezTo>
                    <a:pt x="17" y="90"/>
                    <a:pt x="41" y="98"/>
                    <a:pt x="66" y="98"/>
                  </a:cubicBezTo>
                  <a:lnTo>
                    <a:pt x="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" name="Google Shape;6975;p47"/>
            <p:cNvSpPr/>
            <p:nvPr/>
          </p:nvSpPr>
          <p:spPr>
            <a:xfrm>
              <a:off x="2315125" y="2733125"/>
              <a:ext cx="1850" cy="2525"/>
            </a:xfrm>
            <a:custGeom>
              <a:avLst/>
              <a:gdLst/>
              <a:ahLst/>
              <a:cxnLst/>
              <a:rect l="l" t="t" r="r" b="b"/>
              <a:pathLst>
                <a:path w="74" h="101" extrusionOk="0">
                  <a:moveTo>
                    <a:pt x="41" y="1"/>
                  </a:moveTo>
                  <a:cubicBezTo>
                    <a:pt x="16" y="9"/>
                    <a:pt x="0" y="41"/>
                    <a:pt x="8" y="66"/>
                  </a:cubicBezTo>
                  <a:cubicBezTo>
                    <a:pt x="15" y="86"/>
                    <a:pt x="33" y="100"/>
                    <a:pt x="57" y="100"/>
                  </a:cubicBezTo>
                  <a:cubicBezTo>
                    <a:pt x="62" y="100"/>
                    <a:pt x="67" y="100"/>
                    <a:pt x="73" y="98"/>
                  </a:cubicBezTo>
                  <a:lnTo>
                    <a:pt x="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47"/>
            <p:cNvSpPr/>
            <p:nvPr/>
          </p:nvSpPr>
          <p:spPr>
            <a:xfrm>
              <a:off x="2310250" y="2730450"/>
              <a:ext cx="2675" cy="2550"/>
            </a:xfrm>
            <a:custGeom>
              <a:avLst/>
              <a:gdLst/>
              <a:ahLst/>
              <a:cxnLst/>
              <a:rect l="l" t="t" r="r" b="b"/>
              <a:pathLst>
                <a:path w="107" h="102" extrusionOk="0">
                  <a:moveTo>
                    <a:pt x="54" y="0"/>
                  </a:moveTo>
                  <a:cubicBezTo>
                    <a:pt x="50" y="0"/>
                    <a:pt x="46" y="1"/>
                    <a:pt x="41" y="2"/>
                  </a:cubicBezTo>
                  <a:cubicBezTo>
                    <a:pt x="17" y="11"/>
                    <a:pt x="1" y="35"/>
                    <a:pt x="9" y="59"/>
                  </a:cubicBezTo>
                  <a:cubicBezTo>
                    <a:pt x="9" y="86"/>
                    <a:pt x="31" y="102"/>
                    <a:pt x="52" y="102"/>
                  </a:cubicBezTo>
                  <a:cubicBezTo>
                    <a:pt x="57" y="102"/>
                    <a:pt x="61" y="101"/>
                    <a:pt x="66" y="100"/>
                  </a:cubicBezTo>
                  <a:cubicBezTo>
                    <a:pt x="90" y="92"/>
                    <a:pt x="106" y="67"/>
                    <a:pt x="98" y="35"/>
                  </a:cubicBezTo>
                  <a:cubicBezTo>
                    <a:pt x="91" y="15"/>
                    <a:pt x="74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6977;p47"/>
            <p:cNvSpPr/>
            <p:nvPr/>
          </p:nvSpPr>
          <p:spPr>
            <a:xfrm>
              <a:off x="2312075" y="2738325"/>
              <a:ext cx="3075" cy="2575"/>
            </a:xfrm>
            <a:custGeom>
              <a:avLst/>
              <a:gdLst/>
              <a:ahLst/>
              <a:cxnLst/>
              <a:rect l="l" t="t" r="r" b="b"/>
              <a:pathLst>
                <a:path w="123" h="103" extrusionOk="0">
                  <a:moveTo>
                    <a:pt x="67" y="1"/>
                  </a:moveTo>
                  <a:cubicBezTo>
                    <a:pt x="61" y="1"/>
                    <a:pt x="55" y="2"/>
                    <a:pt x="49" y="4"/>
                  </a:cubicBezTo>
                  <a:cubicBezTo>
                    <a:pt x="25" y="12"/>
                    <a:pt x="1" y="36"/>
                    <a:pt x="9" y="60"/>
                  </a:cubicBezTo>
                  <a:cubicBezTo>
                    <a:pt x="16" y="82"/>
                    <a:pt x="41" y="103"/>
                    <a:pt x="63" y="103"/>
                  </a:cubicBezTo>
                  <a:cubicBezTo>
                    <a:pt x="67" y="103"/>
                    <a:pt x="70" y="102"/>
                    <a:pt x="74" y="101"/>
                  </a:cubicBezTo>
                  <a:cubicBezTo>
                    <a:pt x="106" y="93"/>
                    <a:pt x="122" y="60"/>
                    <a:pt x="114" y="36"/>
                  </a:cubicBezTo>
                  <a:cubicBezTo>
                    <a:pt x="108" y="11"/>
                    <a:pt x="88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47"/>
            <p:cNvSpPr/>
            <p:nvPr/>
          </p:nvSpPr>
          <p:spPr>
            <a:xfrm>
              <a:off x="2314100" y="2746050"/>
              <a:ext cx="3275" cy="2575"/>
            </a:xfrm>
            <a:custGeom>
              <a:avLst/>
              <a:gdLst/>
              <a:ahLst/>
              <a:cxnLst/>
              <a:rect l="l" t="t" r="r" b="b"/>
              <a:pathLst>
                <a:path w="131" h="103" extrusionOk="0">
                  <a:moveTo>
                    <a:pt x="66" y="1"/>
                  </a:moveTo>
                  <a:cubicBezTo>
                    <a:pt x="61" y="1"/>
                    <a:pt x="55" y="1"/>
                    <a:pt x="49" y="3"/>
                  </a:cubicBezTo>
                  <a:cubicBezTo>
                    <a:pt x="25" y="11"/>
                    <a:pt x="1" y="43"/>
                    <a:pt x="9" y="68"/>
                  </a:cubicBezTo>
                  <a:cubicBezTo>
                    <a:pt x="15" y="88"/>
                    <a:pt x="39" y="102"/>
                    <a:pt x="65" y="102"/>
                  </a:cubicBezTo>
                  <a:cubicBezTo>
                    <a:pt x="70" y="102"/>
                    <a:pt x="76" y="102"/>
                    <a:pt x="82" y="100"/>
                  </a:cubicBezTo>
                  <a:cubicBezTo>
                    <a:pt x="114" y="92"/>
                    <a:pt x="130" y="60"/>
                    <a:pt x="122" y="35"/>
                  </a:cubicBezTo>
                  <a:cubicBezTo>
                    <a:pt x="116" y="15"/>
                    <a:pt x="93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47"/>
            <p:cNvSpPr/>
            <p:nvPr/>
          </p:nvSpPr>
          <p:spPr>
            <a:xfrm>
              <a:off x="2317550" y="2740825"/>
              <a:ext cx="1850" cy="2525"/>
            </a:xfrm>
            <a:custGeom>
              <a:avLst/>
              <a:gdLst/>
              <a:ahLst/>
              <a:cxnLst/>
              <a:rect l="l" t="t" r="r" b="b"/>
              <a:pathLst>
                <a:path w="74" h="101" extrusionOk="0">
                  <a:moveTo>
                    <a:pt x="41" y="1"/>
                  </a:moveTo>
                  <a:cubicBezTo>
                    <a:pt x="17" y="9"/>
                    <a:pt x="1" y="42"/>
                    <a:pt x="9" y="66"/>
                  </a:cubicBezTo>
                  <a:cubicBezTo>
                    <a:pt x="15" y="86"/>
                    <a:pt x="33" y="100"/>
                    <a:pt x="57" y="100"/>
                  </a:cubicBezTo>
                  <a:cubicBezTo>
                    <a:pt x="62" y="100"/>
                    <a:pt x="68" y="100"/>
                    <a:pt x="74" y="98"/>
                  </a:cubicBezTo>
                  <a:lnTo>
                    <a:pt x="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47"/>
            <p:cNvSpPr/>
            <p:nvPr/>
          </p:nvSpPr>
          <p:spPr>
            <a:xfrm>
              <a:off x="2310050" y="2743075"/>
              <a:ext cx="1850" cy="2450"/>
            </a:xfrm>
            <a:custGeom>
              <a:avLst/>
              <a:gdLst/>
              <a:ahLst/>
              <a:cxnLst/>
              <a:rect l="l" t="t" r="r" b="b"/>
              <a:pathLst>
                <a:path w="74" h="98" extrusionOk="0">
                  <a:moveTo>
                    <a:pt x="1" y="0"/>
                  </a:moveTo>
                  <a:lnTo>
                    <a:pt x="17" y="97"/>
                  </a:lnTo>
                  <a:cubicBezTo>
                    <a:pt x="49" y="97"/>
                    <a:pt x="74" y="65"/>
                    <a:pt x="65" y="41"/>
                  </a:cubicBezTo>
                  <a:cubicBezTo>
                    <a:pt x="57" y="16"/>
                    <a:pt x="25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47"/>
            <p:cNvSpPr/>
            <p:nvPr/>
          </p:nvSpPr>
          <p:spPr>
            <a:xfrm>
              <a:off x="2308425" y="2735300"/>
              <a:ext cx="1650" cy="2525"/>
            </a:xfrm>
            <a:custGeom>
              <a:avLst/>
              <a:gdLst/>
              <a:ahLst/>
              <a:cxnLst/>
              <a:rect l="l" t="t" r="r" b="b"/>
              <a:pathLst>
                <a:path w="66" h="101" extrusionOk="0">
                  <a:moveTo>
                    <a:pt x="14" y="1"/>
                  </a:moveTo>
                  <a:cubicBezTo>
                    <a:pt x="9" y="1"/>
                    <a:pt x="5" y="2"/>
                    <a:pt x="1" y="3"/>
                  </a:cubicBezTo>
                  <a:lnTo>
                    <a:pt x="17" y="100"/>
                  </a:lnTo>
                  <a:cubicBezTo>
                    <a:pt x="49" y="92"/>
                    <a:pt x="66" y="68"/>
                    <a:pt x="57" y="36"/>
                  </a:cubicBezTo>
                  <a:cubicBezTo>
                    <a:pt x="51" y="16"/>
                    <a:pt x="33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47"/>
            <p:cNvSpPr/>
            <p:nvPr/>
          </p:nvSpPr>
          <p:spPr>
            <a:xfrm>
              <a:off x="2306600" y="2727400"/>
              <a:ext cx="1650" cy="2525"/>
            </a:xfrm>
            <a:custGeom>
              <a:avLst/>
              <a:gdLst/>
              <a:ahLst/>
              <a:cxnLst/>
              <a:rect l="l" t="t" r="r" b="b"/>
              <a:pathLst>
                <a:path w="66" h="101" extrusionOk="0">
                  <a:moveTo>
                    <a:pt x="13" y="1"/>
                  </a:moveTo>
                  <a:cubicBezTo>
                    <a:pt x="9" y="1"/>
                    <a:pt x="5" y="1"/>
                    <a:pt x="1" y="3"/>
                  </a:cubicBezTo>
                  <a:lnTo>
                    <a:pt x="25" y="100"/>
                  </a:lnTo>
                  <a:cubicBezTo>
                    <a:pt x="49" y="92"/>
                    <a:pt x="66" y="68"/>
                    <a:pt x="57" y="43"/>
                  </a:cubicBezTo>
                  <a:cubicBezTo>
                    <a:pt x="51" y="17"/>
                    <a:pt x="33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" name="Google Shape;6983;p47"/>
            <p:cNvSpPr/>
            <p:nvPr/>
          </p:nvSpPr>
          <p:spPr>
            <a:xfrm>
              <a:off x="2314725" y="2720525"/>
              <a:ext cx="2450" cy="2550"/>
            </a:xfrm>
            <a:custGeom>
              <a:avLst/>
              <a:gdLst/>
              <a:ahLst/>
              <a:cxnLst/>
              <a:rect l="l" t="t" r="r" b="b"/>
              <a:pathLst>
                <a:path w="98" h="102" extrusionOk="0">
                  <a:moveTo>
                    <a:pt x="37" y="0"/>
                  </a:moveTo>
                  <a:cubicBezTo>
                    <a:pt x="33" y="0"/>
                    <a:pt x="29" y="1"/>
                    <a:pt x="24" y="2"/>
                  </a:cubicBezTo>
                  <a:cubicBezTo>
                    <a:pt x="8" y="10"/>
                    <a:pt x="0" y="35"/>
                    <a:pt x="8" y="67"/>
                  </a:cubicBezTo>
                  <a:cubicBezTo>
                    <a:pt x="15" y="87"/>
                    <a:pt x="32" y="102"/>
                    <a:pt x="52" y="102"/>
                  </a:cubicBezTo>
                  <a:cubicBezTo>
                    <a:pt x="56" y="102"/>
                    <a:pt x="61" y="101"/>
                    <a:pt x="65" y="100"/>
                  </a:cubicBezTo>
                  <a:cubicBezTo>
                    <a:pt x="89" y="91"/>
                    <a:pt x="97" y="59"/>
                    <a:pt x="81" y="35"/>
                  </a:cubicBezTo>
                  <a:cubicBezTo>
                    <a:pt x="74" y="15"/>
                    <a:pt x="57" y="0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4" name="Google Shape;6984;p47"/>
            <p:cNvSpPr/>
            <p:nvPr/>
          </p:nvSpPr>
          <p:spPr>
            <a:xfrm>
              <a:off x="2319375" y="2723000"/>
              <a:ext cx="1850" cy="2325"/>
            </a:xfrm>
            <a:custGeom>
              <a:avLst/>
              <a:gdLst/>
              <a:ahLst/>
              <a:cxnLst/>
              <a:rect l="l" t="t" r="r" b="b"/>
              <a:pathLst>
                <a:path w="74" h="93" extrusionOk="0">
                  <a:moveTo>
                    <a:pt x="33" y="1"/>
                  </a:moveTo>
                  <a:cubicBezTo>
                    <a:pt x="9" y="9"/>
                    <a:pt x="1" y="41"/>
                    <a:pt x="9" y="65"/>
                  </a:cubicBezTo>
                  <a:cubicBezTo>
                    <a:pt x="21" y="84"/>
                    <a:pt x="38" y="93"/>
                    <a:pt x="55" y="93"/>
                  </a:cubicBezTo>
                  <a:cubicBezTo>
                    <a:pt x="61" y="93"/>
                    <a:pt x="67" y="92"/>
                    <a:pt x="73" y="90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" name="Google Shape;6985;p47"/>
            <p:cNvSpPr/>
            <p:nvPr/>
          </p:nvSpPr>
          <p:spPr>
            <a:xfrm>
              <a:off x="2322625" y="2730300"/>
              <a:ext cx="2050" cy="2325"/>
            </a:xfrm>
            <a:custGeom>
              <a:avLst/>
              <a:gdLst/>
              <a:ahLst/>
              <a:cxnLst/>
              <a:rect l="l" t="t" r="r" b="b"/>
              <a:pathLst>
                <a:path w="82" h="93" extrusionOk="0">
                  <a:moveTo>
                    <a:pt x="41" y="0"/>
                  </a:moveTo>
                  <a:cubicBezTo>
                    <a:pt x="16" y="8"/>
                    <a:pt x="0" y="41"/>
                    <a:pt x="16" y="65"/>
                  </a:cubicBezTo>
                  <a:cubicBezTo>
                    <a:pt x="23" y="83"/>
                    <a:pt x="42" y="93"/>
                    <a:pt x="62" y="93"/>
                  </a:cubicBezTo>
                  <a:cubicBezTo>
                    <a:pt x="69" y="93"/>
                    <a:pt x="75" y="92"/>
                    <a:pt x="81" y="90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" name="Google Shape;6986;p47"/>
            <p:cNvSpPr/>
            <p:nvPr/>
          </p:nvSpPr>
          <p:spPr>
            <a:xfrm>
              <a:off x="2317550" y="2728025"/>
              <a:ext cx="2650" cy="2550"/>
            </a:xfrm>
            <a:custGeom>
              <a:avLst/>
              <a:gdLst/>
              <a:ahLst/>
              <a:cxnLst/>
              <a:rect l="l" t="t" r="r" b="b"/>
              <a:pathLst>
                <a:path w="106" h="102" extrusionOk="0">
                  <a:moveTo>
                    <a:pt x="46" y="0"/>
                  </a:moveTo>
                  <a:cubicBezTo>
                    <a:pt x="42" y="0"/>
                    <a:pt x="37" y="1"/>
                    <a:pt x="33" y="2"/>
                  </a:cubicBezTo>
                  <a:cubicBezTo>
                    <a:pt x="9" y="10"/>
                    <a:pt x="1" y="43"/>
                    <a:pt x="9" y="67"/>
                  </a:cubicBezTo>
                  <a:cubicBezTo>
                    <a:pt x="15" y="87"/>
                    <a:pt x="38" y="102"/>
                    <a:pt x="60" y="102"/>
                  </a:cubicBezTo>
                  <a:cubicBezTo>
                    <a:pt x="65" y="102"/>
                    <a:pt x="69" y="101"/>
                    <a:pt x="74" y="99"/>
                  </a:cubicBezTo>
                  <a:cubicBezTo>
                    <a:pt x="98" y="91"/>
                    <a:pt x="106" y="59"/>
                    <a:pt x="98" y="35"/>
                  </a:cubicBezTo>
                  <a:cubicBezTo>
                    <a:pt x="91" y="15"/>
                    <a:pt x="68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47"/>
            <p:cNvSpPr/>
            <p:nvPr/>
          </p:nvSpPr>
          <p:spPr>
            <a:xfrm>
              <a:off x="2320400" y="2735525"/>
              <a:ext cx="3050" cy="2575"/>
            </a:xfrm>
            <a:custGeom>
              <a:avLst/>
              <a:gdLst/>
              <a:ahLst/>
              <a:cxnLst/>
              <a:rect l="l" t="t" r="r" b="b"/>
              <a:pathLst>
                <a:path w="122" h="103" extrusionOk="0">
                  <a:moveTo>
                    <a:pt x="54" y="0"/>
                  </a:moveTo>
                  <a:cubicBezTo>
                    <a:pt x="49" y="0"/>
                    <a:pt x="45" y="1"/>
                    <a:pt x="41" y="2"/>
                  </a:cubicBezTo>
                  <a:cubicBezTo>
                    <a:pt x="16" y="18"/>
                    <a:pt x="0" y="43"/>
                    <a:pt x="8" y="67"/>
                  </a:cubicBezTo>
                  <a:cubicBezTo>
                    <a:pt x="14" y="92"/>
                    <a:pt x="35" y="102"/>
                    <a:pt x="55" y="102"/>
                  </a:cubicBezTo>
                  <a:cubicBezTo>
                    <a:pt x="61" y="102"/>
                    <a:pt x="67" y="101"/>
                    <a:pt x="73" y="99"/>
                  </a:cubicBezTo>
                  <a:cubicBezTo>
                    <a:pt x="105" y="91"/>
                    <a:pt x="122" y="59"/>
                    <a:pt x="105" y="35"/>
                  </a:cubicBezTo>
                  <a:cubicBezTo>
                    <a:pt x="99" y="15"/>
                    <a:pt x="76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47"/>
            <p:cNvSpPr/>
            <p:nvPr/>
          </p:nvSpPr>
          <p:spPr>
            <a:xfrm>
              <a:off x="2323225" y="2743100"/>
              <a:ext cx="3275" cy="2575"/>
            </a:xfrm>
            <a:custGeom>
              <a:avLst/>
              <a:gdLst/>
              <a:ahLst/>
              <a:cxnLst/>
              <a:rect l="l" t="t" r="r" b="b"/>
              <a:pathLst>
                <a:path w="131" h="103" extrusionOk="0">
                  <a:moveTo>
                    <a:pt x="71" y="1"/>
                  </a:moveTo>
                  <a:cubicBezTo>
                    <a:pt x="63" y="1"/>
                    <a:pt x="56" y="3"/>
                    <a:pt x="49" y="7"/>
                  </a:cubicBezTo>
                  <a:cubicBezTo>
                    <a:pt x="17" y="15"/>
                    <a:pt x="1" y="48"/>
                    <a:pt x="9" y="72"/>
                  </a:cubicBezTo>
                  <a:cubicBezTo>
                    <a:pt x="15" y="90"/>
                    <a:pt x="33" y="103"/>
                    <a:pt x="55" y="103"/>
                  </a:cubicBezTo>
                  <a:cubicBezTo>
                    <a:pt x="64" y="103"/>
                    <a:pt x="73" y="101"/>
                    <a:pt x="82" y="96"/>
                  </a:cubicBezTo>
                  <a:cubicBezTo>
                    <a:pt x="114" y="88"/>
                    <a:pt x="130" y="56"/>
                    <a:pt x="122" y="32"/>
                  </a:cubicBezTo>
                  <a:cubicBezTo>
                    <a:pt x="110" y="14"/>
                    <a:pt x="90" y="1"/>
                    <a:pt x="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" name="Google Shape;6989;p47"/>
            <p:cNvSpPr/>
            <p:nvPr/>
          </p:nvSpPr>
          <p:spPr>
            <a:xfrm>
              <a:off x="2325850" y="2737600"/>
              <a:ext cx="2275" cy="2325"/>
            </a:xfrm>
            <a:custGeom>
              <a:avLst/>
              <a:gdLst/>
              <a:ahLst/>
              <a:cxnLst/>
              <a:rect l="l" t="t" r="r" b="b"/>
              <a:pathLst>
                <a:path w="91" h="93" extrusionOk="0">
                  <a:moveTo>
                    <a:pt x="50" y="0"/>
                  </a:moveTo>
                  <a:cubicBezTo>
                    <a:pt x="17" y="8"/>
                    <a:pt x="1" y="41"/>
                    <a:pt x="17" y="65"/>
                  </a:cubicBezTo>
                  <a:cubicBezTo>
                    <a:pt x="23" y="83"/>
                    <a:pt x="43" y="92"/>
                    <a:pt x="66" y="92"/>
                  </a:cubicBezTo>
                  <a:cubicBezTo>
                    <a:pt x="74" y="92"/>
                    <a:pt x="82" y="91"/>
                    <a:pt x="90" y="89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47"/>
            <p:cNvSpPr/>
            <p:nvPr/>
          </p:nvSpPr>
          <p:spPr>
            <a:xfrm>
              <a:off x="2318575" y="2740775"/>
              <a:ext cx="2050" cy="2525"/>
            </a:xfrm>
            <a:custGeom>
              <a:avLst/>
              <a:gdLst/>
              <a:ahLst/>
              <a:cxnLst/>
              <a:rect l="l" t="t" r="r" b="b"/>
              <a:pathLst>
                <a:path w="82" h="101" extrusionOk="0">
                  <a:moveTo>
                    <a:pt x="23" y="0"/>
                  </a:moveTo>
                  <a:cubicBezTo>
                    <a:pt x="15" y="0"/>
                    <a:pt x="8" y="1"/>
                    <a:pt x="0" y="3"/>
                  </a:cubicBezTo>
                  <a:lnTo>
                    <a:pt x="33" y="100"/>
                  </a:lnTo>
                  <a:cubicBezTo>
                    <a:pt x="65" y="92"/>
                    <a:pt x="81" y="60"/>
                    <a:pt x="73" y="35"/>
                  </a:cubicBezTo>
                  <a:cubicBezTo>
                    <a:pt x="67" y="11"/>
                    <a:pt x="46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47"/>
            <p:cNvSpPr/>
            <p:nvPr/>
          </p:nvSpPr>
          <p:spPr>
            <a:xfrm>
              <a:off x="2316125" y="2733125"/>
              <a:ext cx="1850" cy="2475"/>
            </a:xfrm>
            <a:custGeom>
              <a:avLst/>
              <a:gdLst/>
              <a:ahLst/>
              <a:cxnLst/>
              <a:rect l="l" t="t" r="r" b="b"/>
              <a:pathLst>
                <a:path w="74" h="99" extrusionOk="0">
                  <a:moveTo>
                    <a:pt x="1" y="1"/>
                  </a:moveTo>
                  <a:lnTo>
                    <a:pt x="33" y="98"/>
                  </a:lnTo>
                  <a:cubicBezTo>
                    <a:pt x="58" y="90"/>
                    <a:pt x="74" y="58"/>
                    <a:pt x="66" y="33"/>
                  </a:cubicBezTo>
                  <a:cubicBezTo>
                    <a:pt x="58" y="9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" name="Google Shape;6992;p47"/>
            <p:cNvSpPr/>
            <p:nvPr/>
          </p:nvSpPr>
          <p:spPr>
            <a:xfrm>
              <a:off x="2313700" y="2725575"/>
              <a:ext cx="1650" cy="2525"/>
            </a:xfrm>
            <a:custGeom>
              <a:avLst/>
              <a:gdLst/>
              <a:ahLst/>
              <a:cxnLst/>
              <a:rect l="l" t="t" r="r" b="b"/>
              <a:pathLst>
                <a:path w="66" h="101" extrusionOk="0">
                  <a:moveTo>
                    <a:pt x="10" y="1"/>
                  </a:moveTo>
                  <a:cubicBezTo>
                    <a:pt x="6" y="1"/>
                    <a:pt x="3" y="1"/>
                    <a:pt x="0" y="3"/>
                  </a:cubicBezTo>
                  <a:lnTo>
                    <a:pt x="25" y="100"/>
                  </a:lnTo>
                  <a:cubicBezTo>
                    <a:pt x="49" y="92"/>
                    <a:pt x="65" y="60"/>
                    <a:pt x="57" y="35"/>
                  </a:cubicBezTo>
                  <a:cubicBezTo>
                    <a:pt x="44" y="15"/>
                    <a:pt x="25" y="1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" name="Google Shape;6993;p47"/>
            <p:cNvSpPr/>
            <p:nvPr/>
          </p:nvSpPr>
          <p:spPr>
            <a:xfrm>
              <a:off x="2320600" y="2717675"/>
              <a:ext cx="2450" cy="2475"/>
            </a:xfrm>
            <a:custGeom>
              <a:avLst/>
              <a:gdLst/>
              <a:ahLst/>
              <a:cxnLst/>
              <a:rect l="l" t="t" r="r" b="b"/>
              <a:pathLst>
                <a:path w="98" h="99" extrusionOk="0">
                  <a:moveTo>
                    <a:pt x="34" y="1"/>
                  </a:moveTo>
                  <a:cubicBezTo>
                    <a:pt x="31" y="1"/>
                    <a:pt x="27" y="1"/>
                    <a:pt x="24" y="3"/>
                  </a:cubicBezTo>
                  <a:cubicBezTo>
                    <a:pt x="8" y="19"/>
                    <a:pt x="0" y="43"/>
                    <a:pt x="16" y="68"/>
                  </a:cubicBezTo>
                  <a:cubicBezTo>
                    <a:pt x="22" y="85"/>
                    <a:pt x="41" y="98"/>
                    <a:pt x="57" y="98"/>
                  </a:cubicBezTo>
                  <a:cubicBezTo>
                    <a:pt x="63" y="98"/>
                    <a:pt x="69" y="96"/>
                    <a:pt x="73" y="92"/>
                  </a:cubicBezTo>
                  <a:cubicBezTo>
                    <a:pt x="97" y="84"/>
                    <a:pt x="97" y="51"/>
                    <a:pt x="89" y="35"/>
                  </a:cubicBezTo>
                  <a:cubicBezTo>
                    <a:pt x="76" y="15"/>
                    <a:pt x="52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47"/>
            <p:cNvSpPr/>
            <p:nvPr/>
          </p:nvSpPr>
          <p:spPr>
            <a:xfrm>
              <a:off x="2325650" y="2719550"/>
              <a:ext cx="1850" cy="2325"/>
            </a:xfrm>
            <a:custGeom>
              <a:avLst/>
              <a:gdLst/>
              <a:ahLst/>
              <a:cxnLst/>
              <a:rect l="l" t="t" r="r" b="b"/>
              <a:pathLst>
                <a:path w="74" h="93" extrusionOk="0">
                  <a:moveTo>
                    <a:pt x="25" y="1"/>
                  </a:moveTo>
                  <a:cubicBezTo>
                    <a:pt x="1" y="17"/>
                    <a:pt x="1" y="49"/>
                    <a:pt x="9" y="66"/>
                  </a:cubicBezTo>
                  <a:cubicBezTo>
                    <a:pt x="21" y="84"/>
                    <a:pt x="42" y="93"/>
                    <a:pt x="59" y="93"/>
                  </a:cubicBezTo>
                  <a:cubicBezTo>
                    <a:pt x="65" y="93"/>
                    <a:pt x="70" y="92"/>
                    <a:pt x="74" y="90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47"/>
            <p:cNvSpPr/>
            <p:nvPr/>
          </p:nvSpPr>
          <p:spPr>
            <a:xfrm>
              <a:off x="2329725" y="272645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32" y="0"/>
                  </a:moveTo>
                  <a:cubicBezTo>
                    <a:pt x="8" y="8"/>
                    <a:pt x="0" y="41"/>
                    <a:pt x="16" y="65"/>
                  </a:cubicBezTo>
                  <a:cubicBezTo>
                    <a:pt x="27" y="81"/>
                    <a:pt x="44" y="90"/>
                    <a:pt x="61" y="90"/>
                  </a:cubicBezTo>
                  <a:cubicBezTo>
                    <a:pt x="71" y="90"/>
                    <a:pt x="81" y="87"/>
                    <a:pt x="89" y="81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6996;p47"/>
            <p:cNvSpPr/>
            <p:nvPr/>
          </p:nvSpPr>
          <p:spPr>
            <a:xfrm>
              <a:off x="2324450" y="2724750"/>
              <a:ext cx="2650" cy="2550"/>
            </a:xfrm>
            <a:custGeom>
              <a:avLst/>
              <a:gdLst/>
              <a:ahLst/>
              <a:cxnLst/>
              <a:rect l="l" t="t" r="r" b="b"/>
              <a:pathLst>
                <a:path w="106" h="102" extrusionOk="0">
                  <a:moveTo>
                    <a:pt x="47" y="0"/>
                  </a:moveTo>
                  <a:cubicBezTo>
                    <a:pt x="42" y="0"/>
                    <a:pt x="37" y="1"/>
                    <a:pt x="33" y="3"/>
                  </a:cubicBezTo>
                  <a:cubicBezTo>
                    <a:pt x="8" y="20"/>
                    <a:pt x="0" y="52"/>
                    <a:pt x="8" y="76"/>
                  </a:cubicBezTo>
                  <a:cubicBezTo>
                    <a:pt x="19" y="92"/>
                    <a:pt x="36" y="101"/>
                    <a:pt x="53" y="101"/>
                  </a:cubicBezTo>
                  <a:cubicBezTo>
                    <a:pt x="63" y="101"/>
                    <a:pt x="73" y="98"/>
                    <a:pt x="81" y="93"/>
                  </a:cubicBezTo>
                  <a:cubicBezTo>
                    <a:pt x="98" y="85"/>
                    <a:pt x="106" y="52"/>
                    <a:pt x="98" y="28"/>
                  </a:cubicBezTo>
                  <a:cubicBezTo>
                    <a:pt x="85" y="10"/>
                    <a:pt x="64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" name="Google Shape;6997;p47"/>
            <p:cNvSpPr/>
            <p:nvPr/>
          </p:nvSpPr>
          <p:spPr>
            <a:xfrm>
              <a:off x="2328300" y="2731850"/>
              <a:ext cx="2850" cy="2525"/>
            </a:xfrm>
            <a:custGeom>
              <a:avLst/>
              <a:gdLst/>
              <a:ahLst/>
              <a:cxnLst/>
              <a:rect l="l" t="t" r="r" b="b"/>
              <a:pathLst>
                <a:path w="114" h="101" extrusionOk="0">
                  <a:moveTo>
                    <a:pt x="52" y="0"/>
                  </a:moveTo>
                  <a:cubicBezTo>
                    <a:pt x="45" y="0"/>
                    <a:pt x="39" y="1"/>
                    <a:pt x="33" y="3"/>
                  </a:cubicBezTo>
                  <a:cubicBezTo>
                    <a:pt x="8" y="19"/>
                    <a:pt x="0" y="52"/>
                    <a:pt x="8" y="76"/>
                  </a:cubicBezTo>
                  <a:cubicBezTo>
                    <a:pt x="19" y="92"/>
                    <a:pt x="36" y="101"/>
                    <a:pt x="54" y="101"/>
                  </a:cubicBezTo>
                  <a:cubicBezTo>
                    <a:pt x="63" y="101"/>
                    <a:pt x="73" y="98"/>
                    <a:pt x="81" y="92"/>
                  </a:cubicBezTo>
                  <a:cubicBezTo>
                    <a:pt x="106" y="76"/>
                    <a:pt x="114" y="52"/>
                    <a:pt x="106" y="28"/>
                  </a:cubicBezTo>
                  <a:cubicBezTo>
                    <a:pt x="93" y="9"/>
                    <a:pt x="72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" name="Google Shape;6998;p47"/>
            <p:cNvSpPr/>
            <p:nvPr/>
          </p:nvSpPr>
          <p:spPr>
            <a:xfrm>
              <a:off x="2331950" y="2738800"/>
              <a:ext cx="3475" cy="2675"/>
            </a:xfrm>
            <a:custGeom>
              <a:avLst/>
              <a:gdLst/>
              <a:ahLst/>
              <a:cxnLst/>
              <a:rect l="l" t="t" r="r" b="b"/>
              <a:pathLst>
                <a:path w="139" h="107" extrusionOk="0">
                  <a:moveTo>
                    <a:pt x="74" y="1"/>
                  </a:moveTo>
                  <a:cubicBezTo>
                    <a:pt x="64" y="1"/>
                    <a:pt x="52" y="3"/>
                    <a:pt x="41" y="9"/>
                  </a:cubicBezTo>
                  <a:cubicBezTo>
                    <a:pt x="16" y="25"/>
                    <a:pt x="0" y="58"/>
                    <a:pt x="16" y="82"/>
                  </a:cubicBezTo>
                  <a:cubicBezTo>
                    <a:pt x="22" y="98"/>
                    <a:pt x="40" y="107"/>
                    <a:pt x="60" y="107"/>
                  </a:cubicBezTo>
                  <a:cubicBezTo>
                    <a:pt x="70" y="107"/>
                    <a:pt x="81" y="104"/>
                    <a:pt x="89" y="98"/>
                  </a:cubicBezTo>
                  <a:cubicBezTo>
                    <a:pt x="122" y="82"/>
                    <a:pt x="138" y="50"/>
                    <a:pt x="122" y="25"/>
                  </a:cubicBezTo>
                  <a:cubicBezTo>
                    <a:pt x="111" y="10"/>
                    <a:pt x="94" y="1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" name="Google Shape;6999;p47"/>
            <p:cNvSpPr/>
            <p:nvPr/>
          </p:nvSpPr>
          <p:spPr>
            <a:xfrm>
              <a:off x="2333975" y="2733125"/>
              <a:ext cx="2250" cy="2350"/>
            </a:xfrm>
            <a:custGeom>
              <a:avLst/>
              <a:gdLst/>
              <a:ahLst/>
              <a:cxnLst/>
              <a:rect l="l" t="t" r="r" b="b"/>
              <a:pathLst>
                <a:path w="90" h="94" extrusionOk="0">
                  <a:moveTo>
                    <a:pt x="41" y="1"/>
                  </a:moveTo>
                  <a:cubicBezTo>
                    <a:pt x="8" y="17"/>
                    <a:pt x="0" y="50"/>
                    <a:pt x="16" y="74"/>
                  </a:cubicBezTo>
                  <a:cubicBezTo>
                    <a:pt x="25" y="87"/>
                    <a:pt x="39" y="93"/>
                    <a:pt x="54" y="93"/>
                  </a:cubicBezTo>
                  <a:cubicBezTo>
                    <a:pt x="66" y="93"/>
                    <a:pt x="79" y="89"/>
                    <a:pt x="89" y="82"/>
                  </a:cubicBezTo>
                  <a:lnTo>
                    <a:pt x="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47"/>
            <p:cNvSpPr/>
            <p:nvPr/>
          </p:nvSpPr>
          <p:spPr>
            <a:xfrm>
              <a:off x="2327075" y="27373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28" y="1"/>
                  </a:moveTo>
                  <a:cubicBezTo>
                    <a:pt x="19" y="1"/>
                    <a:pt x="9" y="4"/>
                    <a:pt x="1" y="9"/>
                  </a:cubicBezTo>
                  <a:lnTo>
                    <a:pt x="41" y="98"/>
                  </a:lnTo>
                  <a:cubicBezTo>
                    <a:pt x="65" y="82"/>
                    <a:pt x="82" y="50"/>
                    <a:pt x="74" y="25"/>
                  </a:cubicBezTo>
                  <a:cubicBezTo>
                    <a:pt x="63" y="10"/>
                    <a:pt x="46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47"/>
            <p:cNvSpPr/>
            <p:nvPr/>
          </p:nvSpPr>
          <p:spPr>
            <a:xfrm>
              <a:off x="2323625" y="2730125"/>
              <a:ext cx="1850" cy="2425"/>
            </a:xfrm>
            <a:custGeom>
              <a:avLst/>
              <a:gdLst/>
              <a:ahLst/>
              <a:cxnLst/>
              <a:rect l="l" t="t" r="r" b="b"/>
              <a:pathLst>
                <a:path w="74" h="97" extrusionOk="0">
                  <a:moveTo>
                    <a:pt x="21" y="1"/>
                  </a:moveTo>
                  <a:cubicBezTo>
                    <a:pt x="14" y="1"/>
                    <a:pt x="8" y="3"/>
                    <a:pt x="1" y="7"/>
                  </a:cubicBezTo>
                  <a:lnTo>
                    <a:pt x="41" y="97"/>
                  </a:lnTo>
                  <a:cubicBezTo>
                    <a:pt x="66" y="80"/>
                    <a:pt x="74" y="56"/>
                    <a:pt x="66" y="32"/>
                  </a:cubicBezTo>
                  <a:cubicBezTo>
                    <a:pt x="54" y="14"/>
                    <a:pt x="38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47"/>
            <p:cNvSpPr/>
            <p:nvPr/>
          </p:nvSpPr>
          <p:spPr>
            <a:xfrm>
              <a:off x="2320175" y="2722925"/>
              <a:ext cx="1850" cy="2325"/>
            </a:xfrm>
            <a:custGeom>
              <a:avLst/>
              <a:gdLst/>
              <a:ahLst/>
              <a:cxnLst/>
              <a:rect l="l" t="t" r="r" b="b"/>
              <a:pathLst>
                <a:path w="74" h="93" extrusionOk="0">
                  <a:moveTo>
                    <a:pt x="16" y="0"/>
                  </a:moveTo>
                  <a:cubicBezTo>
                    <a:pt x="10" y="0"/>
                    <a:pt x="5" y="1"/>
                    <a:pt x="1" y="4"/>
                  </a:cubicBezTo>
                  <a:lnTo>
                    <a:pt x="41" y="93"/>
                  </a:lnTo>
                  <a:cubicBezTo>
                    <a:pt x="66" y="85"/>
                    <a:pt x="74" y="52"/>
                    <a:pt x="58" y="28"/>
                  </a:cubicBezTo>
                  <a:cubicBezTo>
                    <a:pt x="52" y="10"/>
                    <a:pt x="32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47"/>
            <p:cNvSpPr/>
            <p:nvPr/>
          </p:nvSpPr>
          <p:spPr>
            <a:xfrm>
              <a:off x="2334975" y="2732850"/>
              <a:ext cx="2250" cy="2325"/>
            </a:xfrm>
            <a:custGeom>
              <a:avLst/>
              <a:gdLst/>
              <a:ahLst/>
              <a:cxnLst/>
              <a:rect l="l" t="t" r="r" b="b"/>
              <a:pathLst>
                <a:path w="90" h="93" extrusionOk="0">
                  <a:moveTo>
                    <a:pt x="36" y="1"/>
                  </a:moveTo>
                  <a:cubicBezTo>
                    <a:pt x="24" y="1"/>
                    <a:pt x="12" y="5"/>
                    <a:pt x="1" y="12"/>
                  </a:cubicBezTo>
                  <a:lnTo>
                    <a:pt x="49" y="93"/>
                  </a:lnTo>
                  <a:cubicBezTo>
                    <a:pt x="82" y="77"/>
                    <a:pt x="90" y="44"/>
                    <a:pt x="74" y="20"/>
                  </a:cubicBezTo>
                  <a:cubicBezTo>
                    <a:pt x="65" y="7"/>
                    <a:pt x="51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47"/>
            <p:cNvSpPr/>
            <p:nvPr/>
          </p:nvSpPr>
          <p:spPr>
            <a:xfrm>
              <a:off x="2330525" y="2726225"/>
              <a:ext cx="2250" cy="2275"/>
            </a:xfrm>
            <a:custGeom>
              <a:avLst/>
              <a:gdLst/>
              <a:ahLst/>
              <a:cxnLst/>
              <a:rect l="l" t="t" r="r" b="b"/>
              <a:pathLst>
                <a:path w="90" h="91" extrusionOk="0">
                  <a:moveTo>
                    <a:pt x="31" y="1"/>
                  </a:moveTo>
                  <a:cubicBezTo>
                    <a:pt x="20" y="1"/>
                    <a:pt x="10" y="3"/>
                    <a:pt x="0" y="9"/>
                  </a:cubicBezTo>
                  <a:lnTo>
                    <a:pt x="57" y="90"/>
                  </a:lnTo>
                  <a:cubicBezTo>
                    <a:pt x="82" y="74"/>
                    <a:pt x="90" y="42"/>
                    <a:pt x="73" y="17"/>
                  </a:cubicBezTo>
                  <a:cubicBezTo>
                    <a:pt x="63" y="7"/>
                    <a:pt x="47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47"/>
            <p:cNvSpPr/>
            <p:nvPr/>
          </p:nvSpPr>
          <p:spPr>
            <a:xfrm>
              <a:off x="2326275" y="2719475"/>
              <a:ext cx="1850" cy="2325"/>
            </a:xfrm>
            <a:custGeom>
              <a:avLst/>
              <a:gdLst/>
              <a:ahLst/>
              <a:cxnLst/>
              <a:rect l="l" t="t" r="r" b="b"/>
              <a:pathLst>
                <a:path w="74" h="93" extrusionOk="0">
                  <a:moveTo>
                    <a:pt x="14" y="1"/>
                  </a:moveTo>
                  <a:cubicBezTo>
                    <a:pt x="9" y="1"/>
                    <a:pt x="4" y="2"/>
                    <a:pt x="0" y="4"/>
                  </a:cubicBezTo>
                  <a:lnTo>
                    <a:pt x="49" y="93"/>
                  </a:lnTo>
                  <a:cubicBezTo>
                    <a:pt x="73" y="77"/>
                    <a:pt x="73" y="44"/>
                    <a:pt x="57" y="28"/>
                  </a:cubicBezTo>
                  <a:cubicBezTo>
                    <a:pt x="45" y="10"/>
                    <a:pt x="28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6" name="Google Shape;7006;p47"/>
            <p:cNvSpPr/>
            <p:nvPr/>
          </p:nvSpPr>
          <p:spPr>
            <a:xfrm>
              <a:off x="2330925" y="2720550"/>
              <a:ext cx="2875" cy="2475"/>
            </a:xfrm>
            <a:custGeom>
              <a:avLst/>
              <a:gdLst/>
              <a:ahLst/>
              <a:cxnLst/>
              <a:rect l="l" t="t" r="r" b="b"/>
              <a:pathLst>
                <a:path w="115" h="99" extrusionOk="0">
                  <a:moveTo>
                    <a:pt x="52" y="0"/>
                  </a:moveTo>
                  <a:cubicBezTo>
                    <a:pt x="44" y="0"/>
                    <a:pt x="34" y="3"/>
                    <a:pt x="25" y="9"/>
                  </a:cubicBezTo>
                  <a:cubicBezTo>
                    <a:pt x="9" y="26"/>
                    <a:pt x="1" y="58"/>
                    <a:pt x="17" y="74"/>
                  </a:cubicBezTo>
                  <a:cubicBezTo>
                    <a:pt x="27" y="90"/>
                    <a:pt x="45" y="99"/>
                    <a:pt x="62" y="99"/>
                  </a:cubicBezTo>
                  <a:cubicBezTo>
                    <a:pt x="72" y="99"/>
                    <a:pt x="81" y="96"/>
                    <a:pt x="90" y="90"/>
                  </a:cubicBezTo>
                  <a:cubicBezTo>
                    <a:pt x="106" y="74"/>
                    <a:pt x="114" y="42"/>
                    <a:pt x="90" y="17"/>
                  </a:cubicBezTo>
                  <a:cubicBezTo>
                    <a:pt x="80" y="7"/>
                    <a:pt x="67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7" name="Google Shape;7007;p47"/>
            <p:cNvSpPr/>
            <p:nvPr/>
          </p:nvSpPr>
          <p:spPr>
            <a:xfrm>
              <a:off x="2335800" y="2726875"/>
              <a:ext cx="2850" cy="2625"/>
            </a:xfrm>
            <a:custGeom>
              <a:avLst/>
              <a:gdLst/>
              <a:ahLst/>
              <a:cxnLst/>
              <a:rect l="l" t="t" r="r" b="b"/>
              <a:pathLst>
                <a:path w="114" h="105" extrusionOk="0">
                  <a:moveTo>
                    <a:pt x="60" y="0"/>
                  </a:moveTo>
                  <a:cubicBezTo>
                    <a:pt x="48" y="0"/>
                    <a:pt x="36" y="5"/>
                    <a:pt x="25" y="16"/>
                  </a:cubicBezTo>
                  <a:cubicBezTo>
                    <a:pt x="0" y="32"/>
                    <a:pt x="0" y="64"/>
                    <a:pt x="16" y="89"/>
                  </a:cubicBezTo>
                  <a:cubicBezTo>
                    <a:pt x="25" y="98"/>
                    <a:pt x="39" y="104"/>
                    <a:pt x="54" y="104"/>
                  </a:cubicBezTo>
                  <a:cubicBezTo>
                    <a:pt x="66" y="104"/>
                    <a:pt x="78" y="100"/>
                    <a:pt x="89" y="89"/>
                  </a:cubicBezTo>
                  <a:cubicBezTo>
                    <a:pt x="114" y="73"/>
                    <a:pt x="114" y="40"/>
                    <a:pt x="98" y="16"/>
                  </a:cubicBezTo>
                  <a:cubicBezTo>
                    <a:pt x="89" y="7"/>
                    <a:pt x="75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7008;p47"/>
            <p:cNvSpPr/>
            <p:nvPr/>
          </p:nvSpPr>
          <p:spPr>
            <a:xfrm>
              <a:off x="2269725" y="2457000"/>
              <a:ext cx="3050" cy="2675"/>
            </a:xfrm>
            <a:custGeom>
              <a:avLst/>
              <a:gdLst/>
              <a:ahLst/>
              <a:cxnLst/>
              <a:rect l="l" t="t" r="r" b="b"/>
              <a:pathLst>
                <a:path w="122" h="107" extrusionOk="0">
                  <a:moveTo>
                    <a:pt x="58" y="0"/>
                  </a:moveTo>
                  <a:cubicBezTo>
                    <a:pt x="52" y="0"/>
                    <a:pt x="46" y="1"/>
                    <a:pt x="41" y="3"/>
                  </a:cubicBezTo>
                  <a:cubicBezTo>
                    <a:pt x="8" y="19"/>
                    <a:pt x="0" y="52"/>
                    <a:pt x="16" y="76"/>
                  </a:cubicBezTo>
                  <a:cubicBezTo>
                    <a:pt x="22" y="94"/>
                    <a:pt x="41" y="107"/>
                    <a:pt x="60" y="107"/>
                  </a:cubicBezTo>
                  <a:cubicBezTo>
                    <a:pt x="67" y="107"/>
                    <a:pt x="74" y="105"/>
                    <a:pt x="81" y="100"/>
                  </a:cubicBezTo>
                  <a:cubicBezTo>
                    <a:pt x="106" y="92"/>
                    <a:pt x="122" y="60"/>
                    <a:pt x="106" y="36"/>
                  </a:cubicBezTo>
                  <a:cubicBezTo>
                    <a:pt x="93" y="11"/>
                    <a:pt x="76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47"/>
            <p:cNvSpPr/>
            <p:nvPr/>
          </p:nvSpPr>
          <p:spPr>
            <a:xfrm>
              <a:off x="2264650" y="2455650"/>
              <a:ext cx="2450" cy="1925"/>
            </a:xfrm>
            <a:custGeom>
              <a:avLst/>
              <a:gdLst/>
              <a:ahLst/>
              <a:cxnLst/>
              <a:rect l="l" t="t" r="r" b="b"/>
              <a:pathLst>
                <a:path w="98" h="77" extrusionOk="0">
                  <a:moveTo>
                    <a:pt x="90" y="0"/>
                  </a:moveTo>
                  <a:lnTo>
                    <a:pt x="0" y="49"/>
                  </a:lnTo>
                  <a:cubicBezTo>
                    <a:pt x="6" y="67"/>
                    <a:pt x="26" y="76"/>
                    <a:pt x="46" y="76"/>
                  </a:cubicBezTo>
                  <a:cubicBezTo>
                    <a:pt x="53" y="76"/>
                    <a:pt x="59" y="75"/>
                    <a:pt x="65" y="73"/>
                  </a:cubicBezTo>
                  <a:cubicBezTo>
                    <a:pt x="90" y="57"/>
                    <a:pt x="98" y="25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47"/>
            <p:cNvSpPr/>
            <p:nvPr/>
          </p:nvSpPr>
          <p:spPr>
            <a:xfrm>
              <a:off x="2257350" y="2459300"/>
              <a:ext cx="2650" cy="1800"/>
            </a:xfrm>
            <a:custGeom>
              <a:avLst/>
              <a:gdLst/>
              <a:ahLst/>
              <a:cxnLst/>
              <a:rect l="l" t="t" r="r" b="b"/>
              <a:pathLst>
                <a:path w="106" h="72" extrusionOk="0">
                  <a:moveTo>
                    <a:pt x="90" y="0"/>
                  </a:moveTo>
                  <a:lnTo>
                    <a:pt x="1" y="41"/>
                  </a:lnTo>
                  <a:cubicBezTo>
                    <a:pt x="12" y="58"/>
                    <a:pt x="28" y="72"/>
                    <a:pt x="45" y="72"/>
                  </a:cubicBezTo>
                  <a:cubicBezTo>
                    <a:pt x="52" y="72"/>
                    <a:pt x="59" y="70"/>
                    <a:pt x="65" y="65"/>
                  </a:cubicBezTo>
                  <a:cubicBezTo>
                    <a:pt x="90" y="57"/>
                    <a:pt x="106" y="25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1" name="Google Shape;7011;p47"/>
            <p:cNvSpPr/>
            <p:nvPr/>
          </p:nvSpPr>
          <p:spPr>
            <a:xfrm>
              <a:off x="2262425" y="2460425"/>
              <a:ext cx="2850" cy="2625"/>
            </a:xfrm>
            <a:custGeom>
              <a:avLst/>
              <a:gdLst/>
              <a:ahLst/>
              <a:cxnLst/>
              <a:rect l="l" t="t" r="r" b="b"/>
              <a:pathLst>
                <a:path w="114" h="105" extrusionOk="0">
                  <a:moveTo>
                    <a:pt x="52" y="1"/>
                  </a:moveTo>
                  <a:cubicBezTo>
                    <a:pt x="45" y="1"/>
                    <a:pt x="39" y="2"/>
                    <a:pt x="33" y="4"/>
                  </a:cubicBezTo>
                  <a:cubicBezTo>
                    <a:pt x="8" y="20"/>
                    <a:pt x="0" y="53"/>
                    <a:pt x="16" y="77"/>
                  </a:cubicBezTo>
                  <a:cubicBezTo>
                    <a:pt x="23" y="95"/>
                    <a:pt x="42" y="104"/>
                    <a:pt x="62" y="104"/>
                  </a:cubicBezTo>
                  <a:cubicBezTo>
                    <a:pt x="69" y="104"/>
                    <a:pt x="75" y="103"/>
                    <a:pt x="81" y="101"/>
                  </a:cubicBezTo>
                  <a:cubicBezTo>
                    <a:pt x="106" y="85"/>
                    <a:pt x="114" y="61"/>
                    <a:pt x="106" y="28"/>
                  </a:cubicBezTo>
                  <a:cubicBezTo>
                    <a:pt x="93" y="10"/>
                    <a:pt x="72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2" name="Google Shape;7012;p47"/>
            <p:cNvSpPr/>
            <p:nvPr/>
          </p:nvSpPr>
          <p:spPr>
            <a:xfrm>
              <a:off x="2255125" y="2463950"/>
              <a:ext cx="2850" cy="2425"/>
            </a:xfrm>
            <a:custGeom>
              <a:avLst/>
              <a:gdLst/>
              <a:ahLst/>
              <a:cxnLst/>
              <a:rect l="l" t="t" r="r" b="b"/>
              <a:pathLst>
                <a:path w="114" h="97" extrusionOk="0">
                  <a:moveTo>
                    <a:pt x="60" y="0"/>
                  </a:moveTo>
                  <a:cubicBezTo>
                    <a:pt x="51" y="0"/>
                    <a:pt x="41" y="3"/>
                    <a:pt x="33" y="9"/>
                  </a:cubicBezTo>
                  <a:cubicBezTo>
                    <a:pt x="8" y="17"/>
                    <a:pt x="0" y="49"/>
                    <a:pt x="8" y="74"/>
                  </a:cubicBezTo>
                  <a:cubicBezTo>
                    <a:pt x="20" y="85"/>
                    <a:pt x="35" y="97"/>
                    <a:pt x="52" y="97"/>
                  </a:cubicBezTo>
                  <a:cubicBezTo>
                    <a:pt x="59" y="97"/>
                    <a:pt x="66" y="95"/>
                    <a:pt x="73" y="90"/>
                  </a:cubicBezTo>
                  <a:cubicBezTo>
                    <a:pt x="98" y="82"/>
                    <a:pt x="114" y="49"/>
                    <a:pt x="98" y="25"/>
                  </a:cubicBezTo>
                  <a:cubicBezTo>
                    <a:pt x="92" y="9"/>
                    <a:pt x="77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47"/>
            <p:cNvSpPr/>
            <p:nvPr/>
          </p:nvSpPr>
          <p:spPr>
            <a:xfrm>
              <a:off x="2247825" y="2467400"/>
              <a:ext cx="2850" cy="2325"/>
            </a:xfrm>
            <a:custGeom>
              <a:avLst/>
              <a:gdLst/>
              <a:ahLst/>
              <a:cxnLst/>
              <a:rect l="l" t="t" r="r" b="b"/>
              <a:pathLst>
                <a:path w="114" h="93" extrusionOk="0">
                  <a:moveTo>
                    <a:pt x="60" y="0"/>
                  </a:moveTo>
                  <a:cubicBezTo>
                    <a:pt x="51" y="0"/>
                    <a:pt x="42" y="3"/>
                    <a:pt x="33" y="9"/>
                  </a:cubicBezTo>
                  <a:cubicBezTo>
                    <a:pt x="9" y="17"/>
                    <a:pt x="0" y="49"/>
                    <a:pt x="9" y="66"/>
                  </a:cubicBezTo>
                  <a:cubicBezTo>
                    <a:pt x="15" y="84"/>
                    <a:pt x="34" y="93"/>
                    <a:pt x="54" y="93"/>
                  </a:cubicBezTo>
                  <a:cubicBezTo>
                    <a:pt x="61" y="93"/>
                    <a:pt x="67" y="92"/>
                    <a:pt x="73" y="90"/>
                  </a:cubicBezTo>
                  <a:cubicBezTo>
                    <a:pt x="98" y="74"/>
                    <a:pt x="114" y="49"/>
                    <a:pt x="98" y="25"/>
                  </a:cubicBezTo>
                  <a:cubicBezTo>
                    <a:pt x="93" y="9"/>
                    <a:pt x="77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7014;p47"/>
            <p:cNvSpPr/>
            <p:nvPr/>
          </p:nvSpPr>
          <p:spPr>
            <a:xfrm>
              <a:off x="2250250" y="2462750"/>
              <a:ext cx="2475" cy="1850"/>
            </a:xfrm>
            <a:custGeom>
              <a:avLst/>
              <a:gdLst/>
              <a:ahLst/>
              <a:cxnLst/>
              <a:rect l="l" t="t" r="r" b="b"/>
              <a:pathLst>
                <a:path w="99" h="74" extrusionOk="0">
                  <a:moveTo>
                    <a:pt x="90" y="0"/>
                  </a:moveTo>
                  <a:lnTo>
                    <a:pt x="1" y="49"/>
                  </a:lnTo>
                  <a:cubicBezTo>
                    <a:pt x="6" y="65"/>
                    <a:pt x="21" y="73"/>
                    <a:pt x="38" y="73"/>
                  </a:cubicBezTo>
                  <a:cubicBezTo>
                    <a:pt x="47" y="73"/>
                    <a:pt x="57" y="71"/>
                    <a:pt x="66" y="65"/>
                  </a:cubicBezTo>
                  <a:cubicBezTo>
                    <a:pt x="90" y="57"/>
                    <a:pt x="98" y="24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47"/>
            <p:cNvSpPr/>
            <p:nvPr/>
          </p:nvSpPr>
          <p:spPr>
            <a:xfrm>
              <a:off x="2267700" y="2462575"/>
              <a:ext cx="2650" cy="1825"/>
            </a:xfrm>
            <a:custGeom>
              <a:avLst/>
              <a:gdLst/>
              <a:ahLst/>
              <a:cxnLst/>
              <a:rect l="l" t="t" r="r" b="b"/>
              <a:pathLst>
                <a:path w="106" h="73" extrusionOk="0">
                  <a:moveTo>
                    <a:pt x="62" y="1"/>
                  </a:moveTo>
                  <a:cubicBezTo>
                    <a:pt x="55" y="1"/>
                    <a:pt x="47" y="3"/>
                    <a:pt x="41" y="7"/>
                  </a:cubicBezTo>
                  <a:cubicBezTo>
                    <a:pt x="16" y="15"/>
                    <a:pt x="0" y="48"/>
                    <a:pt x="16" y="72"/>
                  </a:cubicBezTo>
                  <a:lnTo>
                    <a:pt x="105" y="31"/>
                  </a:lnTo>
                  <a:cubicBezTo>
                    <a:pt x="100" y="14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6" name="Google Shape;7016;p47"/>
            <p:cNvSpPr/>
            <p:nvPr/>
          </p:nvSpPr>
          <p:spPr>
            <a:xfrm>
              <a:off x="2265875" y="2449300"/>
              <a:ext cx="3050" cy="2600"/>
            </a:xfrm>
            <a:custGeom>
              <a:avLst/>
              <a:gdLst/>
              <a:ahLst/>
              <a:cxnLst/>
              <a:rect l="l" t="t" r="r" b="b"/>
              <a:pathLst>
                <a:path w="122" h="104" extrusionOk="0">
                  <a:moveTo>
                    <a:pt x="52" y="0"/>
                  </a:moveTo>
                  <a:cubicBezTo>
                    <a:pt x="45" y="0"/>
                    <a:pt x="39" y="1"/>
                    <a:pt x="32" y="3"/>
                  </a:cubicBezTo>
                  <a:cubicBezTo>
                    <a:pt x="8" y="19"/>
                    <a:pt x="0" y="52"/>
                    <a:pt x="16" y="76"/>
                  </a:cubicBezTo>
                  <a:cubicBezTo>
                    <a:pt x="28" y="94"/>
                    <a:pt x="45" y="103"/>
                    <a:pt x="63" y="103"/>
                  </a:cubicBezTo>
                  <a:cubicBezTo>
                    <a:pt x="69" y="103"/>
                    <a:pt x="75" y="102"/>
                    <a:pt x="81" y="100"/>
                  </a:cubicBezTo>
                  <a:cubicBezTo>
                    <a:pt x="105" y="84"/>
                    <a:pt x="122" y="52"/>
                    <a:pt x="105" y="27"/>
                  </a:cubicBezTo>
                  <a:cubicBezTo>
                    <a:pt x="93" y="9"/>
                    <a:pt x="72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7" name="Google Shape;7017;p47"/>
            <p:cNvSpPr/>
            <p:nvPr/>
          </p:nvSpPr>
          <p:spPr>
            <a:xfrm>
              <a:off x="2260600" y="2448150"/>
              <a:ext cx="2650" cy="1925"/>
            </a:xfrm>
            <a:custGeom>
              <a:avLst/>
              <a:gdLst/>
              <a:ahLst/>
              <a:cxnLst/>
              <a:rect l="l" t="t" r="r" b="b"/>
              <a:pathLst>
                <a:path w="106" h="77" extrusionOk="0">
                  <a:moveTo>
                    <a:pt x="89" y="0"/>
                  </a:moveTo>
                  <a:lnTo>
                    <a:pt x="0" y="49"/>
                  </a:lnTo>
                  <a:cubicBezTo>
                    <a:pt x="12" y="67"/>
                    <a:pt x="34" y="76"/>
                    <a:pt x="54" y="76"/>
                  </a:cubicBezTo>
                  <a:cubicBezTo>
                    <a:pt x="61" y="76"/>
                    <a:pt x="67" y="75"/>
                    <a:pt x="73" y="73"/>
                  </a:cubicBezTo>
                  <a:cubicBezTo>
                    <a:pt x="98" y="57"/>
                    <a:pt x="106" y="25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8" name="Google Shape;7018;p47"/>
            <p:cNvSpPr/>
            <p:nvPr/>
          </p:nvSpPr>
          <p:spPr>
            <a:xfrm>
              <a:off x="2253700" y="2452200"/>
              <a:ext cx="2450" cy="1850"/>
            </a:xfrm>
            <a:custGeom>
              <a:avLst/>
              <a:gdLst/>
              <a:ahLst/>
              <a:cxnLst/>
              <a:rect l="l" t="t" r="r" b="b"/>
              <a:pathLst>
                <a:path w="98" h="74" extrusionOk="0">
                  <a:moveTo>
                    <a:pt x="82" y="1"/>
                  </a:moveTo>
                  <a:lnTo>
                    <a:pt x="1" y="49"/>
                  </a:lnTo>
                  <a:cubicBezTo>
                    <a:pt x="6" y="65"/>
                    <a:pt x="21" y="74"/>
                    <a:pt x="38" y="74"/>
                  </a:cubicBezTo>
                  <a:cubicBezTo>
                    <a:pt x="47" y="74"/>
                    <a:pt x="57" y="71"/>
                    <a:pt x="65" y="65"/>
                  </a:cubicBezTo>
                  <a:cubicBezTo>
                    <a:pt x="90" y="49"/>
                    <a:pt x="98" y="25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47"/>
            <p:cNvSpPr/>
            <p:nvPr/>
          </p:nvSpPr>
          <p:spPr>
            <a:xfrm>
              <a:off x="2258775" y="2453150"/>
              <a:ext cx="2850" cy="2525"/>
            </a:xfrm>
            <a:custGeom>
              <a:avLst/>
              <a:gdLst/>
              <a:ahLst/>
              <a:cxnLst/>
              <a:rect l="l" t="t" r="r" b="b"/>
              <a:pathLst>
                <a:path w="114" h="101" extrusionOk="0">
                  <a:moveTo>
                    <a:pt x="52" y="0"/>
                  </a:moveTo>
                  <a:cubicBezTo>
                    <a:pt x="45" y="0"/>
                    <a:pt x="39" y="1"/>
                    <a:pt x="33" y="3"/>
                  </a:cubicBezTo>
                  <a:cubicBezTo>
                    <a:pt x="8" y="19"/>
                    <a:pt x="0" y="52"/>
                    <a:pt x="17" y="76"/>
                  </a:cubicBezTo>
                  <a:cubicBezTo>
                    <a:pt x="22" y="92"/>
                    <a:pt x="37" y="101"/>
                    <a:pt x="54" y="101"/>
                  </a:cubicBezTo>
                  <a:cubicBezTo>
                    <a:pt x="63" y="101"/>
                    <a:pt x="73" y="98"/>
                    <a:pt x="81" y="92"/>
                  </a:cubicBezTo>
                  <a:cubicBezTo>
                    <a:pt x="106" y="84"/>
                    <a:pt x="114" y="52"/>
                    <a:pt x="98" y="27"/>
                  </a:cubicBezTo>
                  <a:cubicBezTo>
                    <a:pt x="92" y="9"/>
                    <a:pt x="72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7020;p47"/>
            <p:cNvSpPr/>
            <p:nvPr/>
          </p:nvSpPr>
          <p:spPr>
            <a:xfrm>
              <a:off x="2251675" y="2457000"/>
              <a:ext cx="2875" cy="2400"/>
            </a:xfrm>
            <a:custGeom>
              <a:avLst/>
              <a:gdLst/>
              <a:ahLst/>
              <a:cxnLst/>
              <a:rect l="l" t="t" r="r" b="b"/>
              <a:pathLst>
                <a:path w="115" h="96" extrusionOk="0">
                  <a:moveTo>
                    <a:pt x="52" y="0"/>
                  </a:moveTo>
                  <a:cubicBezTo>
                    <a:pt x="46" y="0"/>
                    <a:pt x="39" y="1"/>
                    <a:pt x="33" y="3"/>
                  </a:cubicBezTo>
                  <a:cubicBezTo>
                    <a:pt x="9" y="19"/>
                    <a:pt x="1" y="52"/>
                    <a:pt x="9" y="68"/>
                  </a:cubicBezTo>
                  <a:cubicBezTo>
                    <a:pt x="21" y="86"/>
                    <a:pt x="38" y="95"/>
                    <a:pt x="55" y="95"/>
                  </a:cubicBezTo>
                  <a:cubicBezTo>
                    <a:pt x="61" y="95"/>
                    <a:pt x="67" y="94"/>
                    <a:pt x="73" y="92"/>
                  </a:cubicBezTo>
                  <a:cubicBezTo>
                    <a:pt x="98" y="76"/>
                    <a:pt x="114" y="52"/>
                    <a:pt x="98" y="27"/>
                  </a:cubicBezTo>
                  <a:cubicBezTo>
                    <a:pt x="92" y="9"/>
                    <a:pt x="72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1" name="Google Shape;7021;p47"/>
            <p:cNvSpPr/>
            <p:nvPr/>
          </p:nvSpPr>
          <p:spPr>
            <a:xfrm>
              <a:off x="2244575" y="2460850"/>
              <a:ext cx="2675" cy="2325"/>
            </a:xfrm>
            <a:custGeom>
              <a:avLst/>
              <a:gdLst/>
              <a:ahLst/>
              <a:cxnLst/>
              <a:rect l="l" t="t" r="r" b="b"/>
              <a:pathLst>
                <a:path w="107" h="93" extrusionOk="0">
                  <a:moveTo>
                    <a:pt x="53" y="0"/>
                  </a:moveTo>
                  <a:cubicBezTo>
                    <a:pt x="46" y="0"/>
                    <a:pt x="40" y="1"/>
                    <a:pt x="33" y="3"/>
                  </a:cubicBezTo>
                  <a:cubicBezTo>
                    <a:pt x="9" y="19"/>
                    <a:pt x="1" y="44"/>
                    <a:pt x="9" y="68"/>
                  </a:cubicBezTo>
                  <a:cubicBezTo>
                    <a:pt x="14" y="84"/>
                    <a:pt x="29" y="93"/>
                    <a:pt x="46" y="93"/>
                  </a:cubicBezTo>
                  <a:cubicBezTo>
                    <a:pt x="55" y="93"/>
                    <a:pt x="65" y="90"/>
                    <a:pt x="74" y="84"/>
                  </a:cubicBezTo>
                  <a:cubicBezTo>
                    <a:pt x="98" y="76"/>
                    <a:pt x="106" y="44"/>
                    <a:pt x="98" y="19"/>
                  </a:cubicBezTo>
                  <a:cubicBezTo>
                    <a:pt x="86" y="8"/>
                    <a:pt x="70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2" name="Google Shape;7022;p47"/>
            <p:cNvSpPr/>
            <p:nvPr/>
          </p:nvSpPr>
          <p:spPr>
            <a:xfrm>
              <a:off x="2246600" y="2456050"/>
              <a:ext cx="2675" cy="1850"/>
            </a:xfrm>
            <a:custGeom>
              <a:avLst/>
              <a:gdLst/>
              <a:ahLst/>
              <a:cxnLst/>
              <a:rect l="l" t="t" r="r" b="b"/>
              <a:pathLst>
                <a:path w="107" h="74" extrusionOk="0">
                  <a:moveTo>
                    <a:pt x="90" y="1"/>
                  </a:moveTo>
                  <a:lnTo>
                    <a:pt x="1" y="49"/>
                  </a:lnTo>
                  <a:cubicBezTo>
                    <a:pt x="11" y="65"/>
                    <a:pt x="25" y="74"/>
                    <a:pt x="40" y="74"/>
                  </a:cubicBezTo>
                  <a:cubicBezTo>
                    <a:pt x="48" y="74"/>
                    <a:pt x="57" y="71"/>
                    <a:pt x="66" y="65"/>
                  </a:cubicBezTo>
                  <a:cubicBezTo>
                    <a:pt x="90" y="57"/>
                    <a:pt x="106" y="25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3" name="Google Shape;7023;p47"/>
            <p:cNvSpPr/>
            <p:nvPr/>
          </p:nvSpPr>
          <p:spPr>
            <a:xfrm>
              <a:off x="2249850" y="2462250"/>
              <a:ext cx="2650" cy="1725"/>
            </a:xfrm>
            <a:custGeom>
              <a:avLst/>
              <a:gdLst/>
              <a:ahLst/>
              <a:cxnLst/>
              <a:rect l="l" t="t" r="r" b="b"/>
              <a:pathLst>
                <a:path w="106" h="69" extrusionOk="0">
                  <a:moveTo>
                    <a:pt x="60" y="1"/>
                  </a:moveTo>
                  <a:cubicBezTo>
                    <a:pt x="54" y="1"/>
                    <a:pt x="48" y="2"/>
                    <a:pt x="41" y="4"/>
                  </a:cubicBezTo>
                  <a:cubicBezTo>
                    <a:pt x="17" y="20"/>
                    <a:pt x="1" y="44"/>
                    <a:pt x="17" y="69"/>
                  </a:cubicBezTo>
                  <a:lnTo>
                    <a:pt x="106" y="20"/>
                  </a:lnTo>
                  <a:cubicBezTo>
                    <a:pt x="94" y="8"/>
                    <a:pt x="78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4" name="Google Shape;7024;p47"/>
            <p:cNvSpPr/>
            <p:nvPr/>
          </p:nvSpPr>
          <p:spPr>
            <a:xfrm>
              <a:off x="2257150" y="2458600"/>
              <a:ext cx="2450" cy="1725"/>
            </a:xfrm>
            <a:custGeom>
              <a:avLst/>
              <a:gdLst/>
              <a:ahLst/>
              <a:cxnLst/>
              <a:rect l="l" t="t" r="r" b="b"/>
              <a:pathLst>
                <a:path w="98" h="69" extrusionOk="0">
                  <a:moveTo>
                    <a:pt x="52" y="1"/>
                  </a:moveTo>
                  <a:cubicBezTo>
                    <a:pt x="46" y="1"/>
                    <a:pt x="39" y="2"/>
                    <a:pt x="33" y="4"/>
                  </a:cubicBezTo>
                  <a:cubicBezTo>
                    <a:pt x="9" y="20"/>
                    <a:pt x="0" y="45"/>
                    <a:pt x="9" y="69"/>
                  </a:cubicBezTo>
                  <a:lnTo>
                    <a:pt x="98" y="28"/>
                  </a:lnTo>
                  <a:cubicBezTo>
                    <a:pt x="92" y="10"/>
                    <a:pt x="72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5" name="Google Shape;7025;p47"/>
            <p:cNvSpPr/>
            <p:nvPr/>
          </p:nvSpPr>
          <p:spPr>
            <a:xfrm>
              <a:off x="2264250" y="2454975"/>
              <a:ext cx="2650" cy="1925"/>
            </a:xfrm>
            <a:custGeom>
              <a:avLst/>
              <a:gdLst/>
              <a:ahLst/>
              <a:cxnLst/>
              <a:rect l="l" t="t" r="r" b="b"/>
              <a:pathLst>
                <a:path w="106" h="77" extrusionOk="0">
                  <a:moveTo>
                    <a:pt x="52" y="0"/>
                  </a:moveTo>
                  <a:cubicBezTo>
                    <a:pt x="45" y="0"/>
                    <a:pt x="39" y="1"/>
                    <a:pt x="33" y="3"/>
                  </a:cubicBezTo>
                  <a:cubicBezTo>
                    <a:pt x="8" y="19"/>
                    <a:pt x="0" y="52"/>
                    <a:pt x="16" y="76"/>
                  </a:cubicBezTo>
                  <a:lnTo>
                    <a:pt x="106" y="27"/>
                  </a:lnTo>
                  <a:cubicBezTo>
                    <a:pt x="93" y="9"/>
                    <a:pt x="72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7026;p47"/>
            <p:cNvSpPr/>
            <p:nvPr/>
          </p:nvSpPr>
          <p:spPr>
            <a:xfrm>
              <a:off x="2261600" y="2441800"/>
              <a:ext cx="3075" cy="2600"/>
            </a:xfrm>
            <a:custGeom>
              <a:avLst/>
              <a:gdLst/>
              <a:ahLst/>
              <a:cxnLst/>
              <a:rect l="l" t="t" r="r" b="b"/>
              <a:pathLst>
                <a:path w="123" h="104" extrusionOk="0">
                  <a:moveTo>
                    <a:pt x="53" y="0"/>
                  </a:moveTo>
                  <a:cubicBezTo>
                    <a:pt x="46" y="0"/>
                    <a:pt x="39" y="1"/>
                    <a:pt x="33" y="3"/>
                  </a:cubicBezTo>
                  <a:cubicBezTo>
                    <a:pt x="9" y="19"/>
                    <a:pt x="1" y="52"/>
                    <a:pt x="17" y="76"/>
                  </a:cubicBezTo>
                  <a:cubicBezTo>
                    <a:pt x="29" y="94"/>
                    <a:pt x="50" y="103"/>
                    <a:pt x="71" y="103"/>
                  </a:cubicBezTo>
                  <a:cubicBezTo>
                    <a:pt x="77" y="103"/>
                    <a:pt x="84" y="102"/>
                    <a:pt x="90" y="100"/>
                  </a:cubicBezTo>
                  <a:cubicBezTo>
                    <a:pt x="114" y="84"/>
                    <a:pt x="122" y="52"/>
                    <a:pt x="106" y="27"/>
                  </a:cubicBezTo>
                  <a:cubicBezTo>
                    <a:pt x="94" y="9"/>
                    <a:pt x="73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47"/>
            <p:cNvSpPr/>
            <p:nvPr/>
          </p:nvSpPr>
          <p:spPr>
            <a:xfrm>
              <a:off x="2256350" y="2440850"/>
              <a:ext cx="2450" cy="2050"/>
            </a:xfrm>
            <a:custGeom>
              <a:avLst/>
              <a:gdLst/>
              <a:ahLst/>
              <a:cxnLst/>
              <a:rect l="l" t="t" r="r" b="b"/>
              <a:pathLst>
                <a:path w="98" h="82" extrusionOk="0">
                  <a:moveTo>
                    <a:pt x="81" y="1"/>
                  </a:moveTo>
                  <a:lnTo>
                    <a:pt x="0" y="57"/>
                  </a:lnTo>
                  <a:cubicBezTo>
                    <a:pt x="10" y="73"/>
                    <a:pt x="28" y="82"/>
                    <a:pt x="45" y="82"/>
                  </a:cubicBezTo>
                  <a:cubicBezTo>
                    <a:pt x="55" y="82"/>
                    <a:pt x="64" y="79"/>
                    <a:pt x="73" y="73"/>
                  </a:cubicBezTo>
                  <a:cubicBezTo>
                    <a:pt x="89" y="57"/>
                    <a:pt x="97" y="25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8" name="Google Shape;7028;p47"/>
            <p:cNvSpPr/>
            <p:nvPr/>
          </p:nvSpPr>
          <p:spPr>
            <a:xfrm>
              <a:off x="2249650" y="2445300"/>
              <a:ext cx="2450" cy="1875"/>
            </a:xfrm>
            <a:custGeom>
              <a:avLst/>
              <a:gdLst/>
              <a:ahLst/>
              <a:cxnLst/>
              <a:rect l="l" t="t" r="r" b="b"/>
              <a:pathLst>
                <a:path w="98" h="75" extrusionOk="0">
                  <a:moveTo>
                    <a:pt x="82" y="1"/>
                  </a:moveTo>
                  <a:lnTo>
                    <a:pt x="0" y="50"/>
                  </a:lnTo>
                  <a:cubicBezTo>
                    <a:pt x="6" y="65"/>
                    <a:pt x="21" y="74"/>
                    <a:pt x="38" y="74"/>
                  </a:cubicBezTo>
                  <a:cubicBezTo>
                    <a:pt x="47" y="74"/>
                    <a:pt x="57" y="72"/>
                    <a:pt x="65" y="66"/>
                  </a:cubicBezTo>
                  <a:cubicBezTo>
                    <a:pt x="90" y="50"/>
                    <a:pt x="98" y="17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9" name="Google Shape;7029;p47"/>
            <p:cNvSpPr/>
            <p:nvPr/>
          </p:nvSpPr>
          <p:spPr>
            <a:xfrm>
              <a:off x="2254725" y="2445900"/>
              <a:ext cx="2850" cy="2675"/>
            </a:xfrm>
            <a:custGeom>
              <a:avLst/>
              <a:gdLst/>
              <a:ahLst/>
              <a:cxnLst/>
              <a:rect l="l" t="t" r="r" b="b"/>
              <a:pathLst>
                <a:path w="114" h="107" extrusionOk="0">
                  <a:moveTo>
                    <a:pt x="60" y="1"/>
                  </a:moveTo>
                  <a:cubicBezTo>
                    <a:pt x="51" y="1"/>
                    <a:pt x="41" y="4"/>
                    <a:pt x="33" y="9"/>
                  </a:cubicBezTo>
                  <a:cubicBezTo>
                    <a:pt x="8" y="26"/>
                    <a:pt x="0" y="58"/>
                    <a:pt x="16" y="82"/>
                  </a:cubicBezTo>
                  <a:cubicBezTo>
                    <a:pt x="27" y="98"/>
                    <a:pt x="41" y="107"/>
                    <a:pt x="56" y="107"/>
                  </a:cubicBezTo>
                  <a:cubicBezTo>
                    <a:pt x="64" y="107"/>
                    <a:pt x="73" y="104"/>
                    <a:pt x="81" y="99"/>
                  </a:cubicBezTo>
                  <a:cubicBezTo>
                    <a:pt x="106" y="82"/>
                    <a:pt x="114" y="50"/>
                    <a:pt x="106" y="26"/>
                  </a:cubicBezTo>
                  <a:cubicBezTo>
                    <a:pt x="95" y="10"/>
                    <a:pt x="78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0" name="Google Shape;7030;p47"/>
            <p:cNvSpPr/>
            <p:nvPr/>
          </p:nvSpPr>
          <p:spPr>
            <a:xfrm>
              <a:off x="2247825" y="2450175"/>
              <a:ext cx="2850" cy="2475"/>
            </a:xfrm>
            <a:custGeom>
              <a:avLst/>
              <a:gdLst/>
              <a:ahLst/>
              <a:cxnLst/>
              <a:rect l="l" t="t" r="r" b="b"/>
              <a:pathLst>
                <a:path w="114" h="99" extrusionOk="0">
                  <a:moveTo>
                    <a:pt x="58" y="0"/>
                  </a:moveTo>
                  <a:cubicBezTo>
                    <a:pt x="50" y="0"/>
                    <a:pt x="42" y="3"/>
                    <a:pt x="33" y="9"/>
                  </a:cubicBezTo>
                  <a:cubicBezTo>
                    <a:pt x="9" y="25"/>
                    <a:pt x="0" y="49"/>
                    <a:pt x="17" y="73"/>
                  </a:cubicBezTo>
                  <a:cubicBezTo>
                    <a:pt x="22" y="89"/>
                    <a:pt x="37" y="98"/>
                    <a:pt x="54" y="98"/>
                  </a:cubicBezTo>
                  <a:cubicBezTo>
                    <a:pt x="63" y="98"/>
                    <a:pt x="73" y="95"/>
                    <a:pt x="82" y="90"/>
                  </a:cubicBezTo>
                  <a:cubicBezTo>
                    <a:pt x="106" y="73"/>
                    <a:pt x="114" y="49"/>
                    <a:pt x="98" y="25"/>
                  </a:cubicBezTo>
                  <a:cubicBezTo>
                    <a:pt x="87" y="9"/>
                    <a:pt x="73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7031;p47"/>
            <p:cNvSpPr/>
            <p:nvPr/>
          </p:nvSpPr>
          <p:spPr>
            <a:xfrm>
              <a:off x="2240925" y="2454425"/>
              <a:ext cx="2875" cy="2275"/>
            </a:xfrm>
            <a:custGeom>
              <a:avLst/>
              <a:gdLst/>
              <a:ahLst/>
              <a:cxnLst/>
              <a:rect l="l" t="t" r="r" b="b"/>
              <a:pathLst>
                <a:path w="115" h="91" extrusionOk="0">
                  <a:moveTo>
                    <a:pt x="61" y="0"/>
                  </a:moveTo>
                  <a:cubicBezTo>
                    <a:pt x="52" y="0"/>
                    <a:pt x="43" y="3"/>
                    <a:pt x="33" y="9"/>
                  </a:cubicBezTo>
                  <a:cubicBezTo>
                    <a:pt x="9" y="25"/>
                    <a:pt x="1" y="49"/>
                    <a:pt x="9" y="74"/>
                  </a:cubicBezTo>
                  <a:cubicBezTo>
                    <a:pt x="19" y="84"/>
                    <a:pt x="35" y="91"/>
                    <a:pt x="50" y="91"/>
                  </a:cubicBezTo>
                  <a:cubicBezTo>
                    <a:pt x="59" y="91"/>
                    <a:pt x="68" y="88"/>
                    <a:pt x="74" y="82"/>
                  </a:cubicBezTo>
                  <a:cubicBezTo>
                    <a:pt x="98" y="74"/>
                    <a:pt x="114" y="41"/>
                    <a:pt x="98" y="17"/>
                  </a:cubicBezTo>
                  <a:cubicBezTo>
                    <a:pt x="88" y="7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47"/>
            <p:cNvSpPr/>
            <p:nvPr/>
          </p:nvSpPr>
          <p:spPr>
            <a:xfrm>
              <a:off x="2242750" y="2449575"/>
              <a:ext cx="2475" cy="1850"/>
            </a:xfrm>
            <a:custGeom>
              <a:avLst/>
              <a:gdLst/>
              <a:ahLst/>
              <a:cxnLst/>
              <a:rect l="l" t="t" r="r" b="b"/>
              <a:pathLst>
                <a:path w="99" h="74" extrusionOk="0">
                  <a:moveTo>
                    <a:pt x="90" y="0"/>
                  </a:moveTo>
                  <a:lnTo>
                    <a:pt x="1" y="49"/>
                  </a:lnTo>
                  <a:cubicBezTo>
                    <a:pt x="11" y="65"/>
                    <a:pt x="28" y="73"/>
                    <a:pt x="44" y="73"/>
                  </a:cubicBezTo>
                  <a:cubicBezTo>
                    <a:pt x="52" y="73"/>
                    <a:pt x="60" y="71"/>
                    <a:pt x="66" y="65"/>
                  </a:cubicBezTo>
                  <a:cubicBezTo>
                    <a:pt x="90" y="49"/>
                    <a:pt x="98" y="24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3" name="Google Shape;7033;p47"/>
            <p:cNvSpPr/>
            <p:nvPr/>
          </p:nvSpPr>
          <p:spPr>
            <a:xfrm>
              <a:off x="2246400" y="2455425"/>
              <a:ext cx="2475" cy="1875"/>
            </a:xfrm>
            <a:custGeom>
              <a:avLst/>
              <a:gdLst/>
              <a:ahLst/>
              <a:cxnLst/>
              <a:rect l="l" t="t" r="r" b="b"/>
              <a:pathLst>
                <a:path w="99" h="75" extrusionOk="0">
                  <a:moveTo>
                    <a:pt x="59" y="1"/>
                  </a:moveTo>
                  <a:cubicBezTo>
                    <a:pt x="50" y="1"/>
                    <a:pt x="42" y="4"/>
                    <a:pt x="33" y="9"/>
                  </a:cubicBezTo>
                  <a:cubicBezTo>
                    <a:pt x="9" y="26"/>
                    <a:pt x="1" y="50"/>
                    <a:pt x="9" y="74"/>
                  </a:cubicBezTo>
                  <a:lnTo>
                    <a:pt x="98" y="26"/>
                  </a:lnTo>
                  <a:cubicBezTo>
                    <a:pt x="88" y="10"/>
                    <a:pt x="74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4" name="Google Shape;7034;p47"/>
            <p:cNvSpPr/>
            <p:nvPr/>
          </p:nvSpPr>
          <p:spPr>
            <a:xfrm>
              <a:off x="2253300" y="2451525"/>
              <a:ext cx="2450" cy="1925"/>
            </a:xfrm>
            <a:custGeom>
              <a:avLst/>
              <a:gdLst/>
              <a:ahLst/>
              <a:cxnLst/>
              <a:rect l="l" t="t" r="r" b="b"/>
              <a:pathLst>
                <a:path w="98" h="77" extrusionOk="0">
                  <a:moveTo>
                    <a:pt x="52" y="0"/>
                  </a:moveTo>
                  <a:cubicBezTo>
                    <a:pt x="45" y="0"/>
                    <a:pt x="39" y="1"/>
                    <a:pt x="33" y="3"/>
                  </a:cubicBezTo>
                  <a:cubicBezTo>
                    <a:pt x="8" y="19"/>
                    <a:pt x="0" y="52"/>
                    <a:pt x="17" y="76"/>
                  </a:cubicBezTo>
                  <a:lnTo>
                    <a:pt x="98" y="28"/>
                  </a:lnTo>
                  <a:cubicBezTo>
                    <a:pt x="92" y="9"/>
                    <a:pt x="72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7035;p47"/>
            <p:cNvSpPr/>
            <p:nvPr/>
          </p:nvSpPr>
          <p:spPr>
            <a:xfrm>
              <a:off x="2260200" y="2447525"/>
              <a:ext cx="2650" cy="1875"/>
            </a:xfrm>
            <a:custGeom>
              <a:avLst/>
              <a:gdLst/>
              <a:ahLst/>
              <a:cxnLst/>
              <a:rect l="l" t="t" r="r" b="b"/>
              <a:pathLst>
                <a:path w="106" h="75" extrusionOk="0">
                  <a:moveTo>
                    <a:pt x="60" y="1"/>
                  </a:moveTo>
                  <a:cubicBezTo>
                    <a:pt x="51" y="1"/>
                    <a:pt x="41" y="3"/>
                    <a:pt x="32" y="9"/>
                  </a:cubicBezTo>
                  <a:cubicBezTo>
                    <a:pt x="8" y="17"/>
                    <a:pt x="0" y="50"/>
                    <a:pt x="16" y="74"/>
                  </a:cubicBezTo>
                  <a:lnTo>
                    <a:pt x="105" y="25"/>
                  </a:lnTo>
                  <a:cubicBezTo>
                    <a:pt x="95" y="10"/>
                    <a:pt x="78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6" name="Google Shape;7036;p47"/>
            <p:cNvSpPr/>
            <p:nvPr/>
          </p:nvSpPr>
          <p:spPr>
            <a:xfrm>
              <a:off x="2256950" y="2434550"/>
              <a:ext cx="3050" cy="2475"/>
            </a:xfrm>
            <a:custGeom>
              <a:avLst/>
              <a:gdLst/>
              <a:ahLst/>
              <a:cxnLst/>
              <a:rect l="l" t="t" r="r" b="b"/>
              <a:pathLst>
                <a:path w="122" h="99" extrusionOk="0">
                  <a:moveTo>
                    <a:pt x="61" y="1"/>
                  </a:moveTo>
                  <a:cubicBezTo>
                    <a:pt x="51" y="1"/>
                    <a:pt x="41" y="4"/>
                    <a:pt x="33" y="9"/>
                  </a:cubicBezTo>
                  <a:cubicBezTo>
                    <a:pt x="8" y="26"/>
                    <a:pt x="0" y="50"/>
                    <a:pt x="17" y="74"/>
                  </a:cubicBezTo>
                  <a:cubicBezTo>
                    <a:pt x="27" y="90"/>
                    <a:pt x="44" y="99"/>
                    <a:pt x="62" y="99"/>
                  </a:cubicBezTo>
                  <a:cubicBezTo>
                    <a:pt x="71" y="99"/>
                    <a:pt x="81" y="96"/>
                    <a:pt x="90" y="90"/>
                  </a:cubicBezTo>
                  <a:cubicBezTo>
                    <a:pt x="114" y="82"/>
                    <a:pt x="122" y="50"/>
                    <a:pt x="106" y="26"/>
                  </a:cubicBezTo>
                  <a:cubicBezTo>
                    <a:pt x="95" y="10"/>
                    <a:pt x="78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7" name="Google Shape;7037;p47"/>
            <p:cNvSpPr/>
            <p:nvPr/>
          </p:nvSpPr>
          <p:spPr>
            <a:xfrm>
              <a:off x="2251675" y="2433950"/>
              <a:ext cx="2450" cy="1950"/>
            </a:xfrm>
            <a:custGeom>
              <a:avLst/>
              <a:gdLst/>
              <a:ahLst/>
              <a:cxnLst/>
              <a:rect l="l" t="t" r="r" b="b"/>
              <a:pathLst>
                <a:path w="98" h="78" extrusionOk="0">
                  <a:moveTo>
                    <a:pt x="82" y="1"/>
                  </a:moveTo>
                  <a:lnTo>
                    <a:pt x="1" y="58"/>
                  </a:lnTo>
                  <a:cubicBezTo>
                    <a:pt x="9" y="71"/>
                    <a:pt x="23" y="77"/>
                    <a:pt x="38" y="77"/>
                  </a:cubicBezTo>
                  <a:cubicBezTo>
                    <a:pt x="50" y="77"/>
                    <a:pt x="63" y="73"/>
                    <a:pt x="73" y="66"/>
                  </a:cubicBezTo>
                  <a:cubicBezTo>
                    <a:pt x="90" y="50"/>
                    <a:pt x="98" y="17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47"/>
            <p:cNvSpPr/>
            <p:nvPr/>
          </p:nvSpPr>
          <p:spPr>
            <a:xfrm>
              <a:off x="2245200" y="2438425"/>
              <a:ext cx="2450" cy="2075"/>
            </a:xfrm>
            <a:custGeom>
              <a:avLst/>
              <a:gdLst/>
              <a:ahLst/>
              <a:cxnLst/>
              <a:rect l="l" t="t" r="r" b="b"/>
              <a:pathLst>
                <a:path w="98" h="83" extrusionOk="0">
                  <a:moveTo>
                    <a:pt x="81" y="0"/>
                  </a:moveTo>
                  <a:lnTo>
                    <a:pt x="0" y="65"/>
                  </a:lnTo>
                  <a:cubicBezTo>
                    <a:pt x="10" y="75"/>
                    <a:pt x="23" y="82"/>
                    <a:pt x="38" y="82"/>
                  </a:cubicBezTo>
                  <a:cubicBezTo>
                    <a:pt x="46" y="82"/>
                    <a:pt x="56" y="79"/>
                    <a:pt x="65" y="73"/>
                  </a:cubicBezTo>
                  <a:cubicBezTo>
                    <a:pt x="89" y="57"/>
                    <a:pt x="97" y="25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9" name="Google Shape;7039;p47"/>
            <p:cNvSpPr/>
            <p:nvPr/>
          </p:nvSpPr>
          <p:spPr>
            <a:xfrm>
              <a:off x="2250250" y="2439025"/>
              <a:ext cx="2875" cy="2575"/>
            </a:xfrm>
            <a:custGeom>
              <a:avLst/>
              <a:gdLst/>
              <a:ahLst/>
              <a:cxnLst/>
              <a:rect l="l" t="t" r="r" b="b"/>
              <a:pathLst>
                <a:path w="115" h="103" extrusionOk="0">
                  <a:moveTo>
                    <a:pt x="61" y="0"/>
                  </a:moveTo>
                  <a:cubicBezTo>
                    <a:pt x="51" y="0"/>
                    <a:pt x="42" y="3"/>
                    <a:pt x="33" y="9"/>
                  </a:cubicBezTo>
                  <a:cubicBezTo>
                    <a:pt x="9" y="25"/>
                    <a:pt x="1" y="57"/>
                    <a:pt x="17" y="82"/>
                  </a:cubicBezTo>
                  <a:cubicBezTo>
                    <a:pt x="27" y="97"/>
                    <a:pt x="44" y="103"/>
                    <a:pt x="61" y="103"/>
                  </a:cubicBezTo>
                  <a:cubicBezTo>
                    <a:pt x="71" y="103"/>
                    <a:pt x="81" y="101"/>
                    <a:pt x="90" y="98"/>
                  </a:cubicBezTo>
                  <a:cubicBezTo>
                    <a:pt x="114" y="82"/>
                    <a:pt x="114" y="49"/>
                    <a:pt x="106" y="25"/>
                  </a:cubicBezTo>
                  <a:cubicBezTo>
                    <a:pt x="96" y="9"/>
                    <a:pt x="78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47"/>
            <p:cNvSpPr/>
            <p:nvPr/>
          </p:nvSpPr>
          <p:spPr>
            <a:xfrm>
              <a:off x="2243575" y="2443600"/>
              <a:ext cx="2850" cy="2475"/>
            </a:xfrm>
            <a:custGeom>
              <a:avLst/>
              <a:gdLst/>
              <a:ahLst/>
              <a:cxnLst/>
              <a:rect l="l" t="t" r="r" b="b"/>
              <a:pathLst>
                <a:path w="114" h="99" extrusionOk="0">
                  <a:moveTo>
                    <a:pt x="65" y="1"/>
                  </a:moveTo>
                  <a:cubicBezTo>
                    <a:pt x="55" y="1"/>
                    <a:pt x="44" y="5"/>
                    <a:pt x="33" y="12"/>
                  </a:cubicBezTo>
                  <a:cubicBezTo>
                    <a:pt x="8" y="28"/>
                    <a:pt x="0" y="53"/>
                    <a:pt x="16" y="77"/>
                  </a:cubicBezTo>
                  <a:cubicBezTo>
                    <a:pt x="27" y="92"/>
                    <a:pt x="44" y="98"/>
                    <a:pt x="61" y="98"/>
                  </a:cubicBezTo>
                  <a:cubicBezTo>
                    <a:pt x="71" y="98"/>
                    <a:pt x="80" y="96"/>
                    <a:pt x="89" y="93"/>
                  </a:cubicBezTo>
                  <a:cubicBezTo>
                    <a:pt x="106" y="77"/>
                    <a:pt x="114" y="45"/>
                    <a:pt x="98" y="20"/>
                  </a:cubicBezTo>
                  <a:cubicBezTo>
                    <a:pt x="89" y="7"/>
                    <a:pt x="77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47"/>
            <p:cNvSpPr/>
            <p:nvPr/>
          </p:nvSpPr>
          <p:spPr>
            <a:xfrm>
              <a:off x="2236875" y="2448150"/>
              <a:ext cx="2875" cy="2375"/>
            </a:xfrm>
            <a:custGeom>
              <a:avLst/>
              <a:gdLst/>
              <a:ahLst/>
              <a:cxnLst/>
              <a:rect l="l" t="t" r="r" b="b"/>
              <a:pathLst>
                <a:path w="115" h="95" extrusionOk="0">
                  <a:moveTo>
                    <a:pt x="59" y="0"/>
                  </a:moveTo>
                  <a:cubicBezTo>
                    <a:pt x="50" y="0"/>
                    <a:pt x="42" y="3"/>
                    <a:pt x="33" y="9"/>
                  </a:cubicBezTo>
                  <a:cubicBezTo>
                    <a:pt x="9" y="25"/>
                    <a:pt x="1" y="57"/>
                    <a:pt x="17" y="73"/>
                  </a:cubicBezTo>
                  <a:cubicBezTo>
                    <a:pt x="27" y="89"/>
                    <a:pt x="41" y="94"/>
                    <a:pt x="55" y="94"/>
                  </a:cubicBezTo>
                  <a:cubicBezTo>
                    <a:pt x="64" y="94"/>
                    <a:pt x="73" y="93"/>
                    <a:pt x="82" y="90"/>
                  </a:cubicBezTo>
                  <a:cubicBezTo>
                    <a:pt x="106" y="73"/>
                    <a:pt x="114" y="41"/>
                    <a:pt x="98" y="25"/>
                  </a:cubicBezTo>
                  <a:cubicBezTo>
                    <a:pt x="87" y="9"/>
                    <a:pt x="74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47"/>
            <p:cNvSpPr/>
            <p:nvPr/>
          </p:nvSpPr>
          <p:spPr>
            <a:xfrm>
              <a:off x="2238700" y="2443075"/>
              <a:ext cx="2450" cy="2075"/>
            </a:xfrm>
            <a:custGeom>
              <a:avLst/>
              <a:gdLst/>
              <a:ahLst/>
              <a:cxnLst/>
              <a:rect l="l" t="t" r="r" b="b"/>
              <a:pathLst>
                <a:path w="98" h="83" extrusionOk="0">
                  <a:moveTo>
                    <a:pt x="82" y="1"/>
                  </a:moveTo>
                  <a:lnTo>
                    <a:pt x="1" y="66"/>
                  </a:lnTo>
                  <a:cubicBezTo>
                    <a:pt x="6" y="76"/>
                    <a:pt x="20" y="83"/>
                    <a:pt x="36" y="83"/>
                  </a:cubicBezTo>
                  <a:cubicBezTo>
                    <a:pt x="46" y="83"/>
                    <a:pt x="56" y="80"/>
                    <a:pt x="65" y="74"/>
                  </a:cubicBezTo>
                  <a:cubicBezTo>
                    <a:pt x="90" y="57"/>
                    <a:pt x="98" y="25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47"/>
            <p:cNvSpPr/>
            <p:nvPr/>
          </p:nvSpPr>
          <p:spPr>
            <a:xfrm>
              <a:off x="2242350" y="2448950"/>
              <a:ext cx="2650" cy="1850"/>
            </a:xfrm>
            <a:custGeom>
              <a:avLst/>
              <a:gdLst/>
              <a:ahLst/>
              <a:cxnLst/>
              <a:rect l="l" t="t" r="r" b="b"/>
              <a:pathLst>
                <a:path w="106" h="74" extrusionOk="0">
                  <a:moveTo>
                    <a:pt x="61" y="1"/>
                  </a:moveTo>
                  <a:cubicBezTo>
                    <a:pt x="51" y="1"/>
                    <a:pt x="42" y="3"/>
                    <a:pt x="33" y="9"/>
                  </a:cubicBezTo>
                  <a:cubicBezTo>
                    <a:pt x="9" y="25"/>
                    <a:pt x="1" y="58"/>
                    <a:pt x="17" y="74"/>
                  </a:cubicBezTo>
                  <a:lnTo>
                    <a:pt x="106" y="25"/>
                  </a:lnTo>
                  <a:cubicBezTo>
                    <a:pt x="95" y="9"/>
                    <a:pt x="78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47"/>
            <p:cNvSpPr/>
            <p:nvPr/>
          </p:nvSpPr>
          <p:spPr>
            <a:xfrm>
              <a:off x="2249250" y="2444700"/>
              <a:ext cx="2450" cy="1850"/>
            </a:xfrm>
            <a:custGeom>
              <a:avLst/>
              <a:gdLst/>
              <a:ahLst/>
              <a:cxnLst/>
              <a:rect l="l" t="t" r="r" b="b"/>
              <a:pathLst>
                <a:path w="98" h="74" extrusionOk="0">
                  <a:moveTo>
                    <a:pt x="55" y="0"/>
                  </a:moveTo>
                  <a:cubicBezTo>
                    <a:pt x="46" y="0"/>
                    <a:pt x="38" y="3"/>
                    <a:pt x="33" y="9"/>
                  </a:cubicBezTo>
                  <a:cubicBezTo>
                    <a:pt x="8" y="25"/>
                    <a:pt x="0" y="49"/>
                    <a:pt x="16" y="74"/>
                  </a:cubicBezTo>
                  <a:lnTo>
                    <a:pt x="98" y="25"/>
                  </a:lnTo>
                  <a:cubicBezTo>
                    <a:pt x="87" y="9"/>
                    <a:pt x="70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47"/>
            <p:cNvSpPr/>
            <p:nvPr/>
          </p:nvSpPr>
          <p:spPr>
            <a:xfrm>
              <a:off x="2255925" y="2440225"/>
              <a:ext cx="2475" cy="2075"/>
            </a:xfrm>
            <a:custGeom>
              <a:avLst/>
              <a:gdLst/>
              <a:ahLst/>
              <a:cxnLst/>
              <a:rect l="l" t="t" r="r" b="b"/>
              <a:pathLst>
                <a:path w="99" h="83" extrusionOk="0">
                  <a:moveTo>
                    <a:pt x="59" y="1"/>
                  </a:moveTo>
                  <a:cubicBezTo>
                    <a:pt x="50" y="1"/>
                    <a:pt x="42" y="4"/>
                    <a:pt x="33" y="9"/>
                  </a:cubicBezTo>
                  <a:cubicBezTo>
                    <a:pt x="9" y="26"/>
                    <a:pt x="1" y="58"/>
                    <a:pt x="17" y="82"/>
                  </a:cubicBezTo>
                  <a:lnTo>
                    <a:pt x="98" y="26"/>
                  </a:lnTo>
                  <a:cubicBezTo>
                    <a:pt x="88" y="10"/>
                    <a:pt x="74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47"/>
            <p:cNvSpPr/>
            <p:nvPr/>
          </p:nvSpPr>
          <p:spPr>
            <a:xfrm>
              <a:off x="2252075" y="2427475"/>
              <a:ext cx="2875" cy="2675"/>
            </a:xfrm>
            <a:custGeom>
              <a:avLst/>
              <a:gdLst/>
              <a:ahLst/>
              <a:cxnLst/>
              <a:rect l="l" t="t" r="r" b="b"/>
              <a:pathLst>
                <a:path w="115" h="107" extrusionOk="0">
                  <a:moveTo>
                    <a:pt x="53" y="0"/>
                  </a:moveTo>
                  <a:cubicBezTo>
                    <a:pt x="43" y="0"/>
                    <a:pt x="34" y="3"/>
                    <a:pt x="25" y="9"/>
                  </a:cubicBezTo>
                  <a:cubicBezTo>
                    <a:pt x="1" y="25"/>
                    <a:pt x="1" y="57"/>
                    <a:pt x="17" y="81"/>
                  </a:cubicBezTo>
                  <a:cubicBezTo>
                    <a:pt x="27" y="97"/>
                    <a:pt x="45" y="106"/>
                    <a:pt x="62" y="106"/>
                  </a:cubicBezTo>
                  <a:cubicBezTo>
                    <a:pt x="72" y="106"/>
                    <a:pt x="81" y="103"/>
                    <a:pt x="90" y="98"/>
                  </a:cubicBezTo>
                  <a:cubicBezTo>
                    <a:pt x="106" y="81"/>
                    <a:pt x="114" y="49"/>
                    <a:pt x="98" y="25"/>
                  </a:cubicBezTo>
                  <a:cubicBezTo>
                    <a:pt x="88" y="9"/>
                    <a:pt x="70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47"/>
            <p:cNvSpPr/>
            <p:nvPr/>
          </p:nvSpPr>
          <p:spPr>
            <a:xfrm>
              <a:off x="2246600" y="2427075"/>
              <a:ext cx="2475" cy="2125"/>
            </a:xfrm>
            <a:custGeom>
              <a:avLst/>
              <a:gdLst/>
              <a:ahLst/>
              <a:cxnLst/>
              <a:rect l="l" t="t" r="r" b="b"/>
              <a:pathLst>
                <a:path w="99" h="85" extrusionOk="0">
                  <a:moveTo>
                    <a:pt x="82" y="0"/>
                  </a:moveTo>
                  <a:lnTo>
                    <a:pt x="1" y="65"/>
                  </a:lnTo>
                  <a:cubicBezTo>
                    <a:pt x="10" y="78"/>
                    <a:pt x="24" y="84"/>
                    <a:pt x="38" y="84"/>
                  </a:cubicBezTo>
                  <a:cubicBezTo>
                    <a:pt x="50" y="84"/>
                    <a:pt x="63" y="80"/>
                    <a:pt x="74" y="73"/>
                  </a:cubicBezTo>
                  <a:cubicBezTo>
                    <a:pt x="98" y="57"/>
                    <a:pt x="98" y="25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47"/>
            <p:cNvSpPr/>
            <p:nvPr/>
          </p:nvSpPr>
          <p:spPr>
            <a:xfrm>
              <a:off x="2240325" y="2432125"/>
              <a:ext cx="2450" cy="1950"/>
            </a:xfrm>
            <a:custGeom>
              <a:avLst/>
              <a:gdLst/>
              <a:ahLst/>
              <a:cxnLst/>
              <a:rect l="l" t="t" r="r" b="b"/>
              <a:pathLst>
                <a:path w="98" h="78" extrusionOk="0">
                  <a:moveTo>
                    <a:pt x="82" y="1"/>
                  </a:moveTo>
                  <a:lnTo>
                    <a:pt x="0" y="58"/>
                  </a:lnTo>
                  <a:cubicBezTo>
                    <a:pt x="9" y="71"/>
                    <a:pt x="23" y="77"/>
                    <a:pt x="38" y="77"/>
                  </a:cubicBezTo>
                  <a:cubicBezTo>
                    <a:pt x="50" y="77"/>
                    <a:pt x="63" y="73"/>
                    <a:pt x="73" y="66"/>
                  </a:cubicBezTo>
                  <a:cubicBezTo>
                    <a:pt x="90" y="50"/>
                    <a:pt x="98" y="17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47"/>
            <p:cNvSpPr/>
            <p:nvPr/>
          </p:nvSpPr>
          <p:spPr>
            <a:xfrm>
              <a:off x="2245600" y="2432325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52" y="1"/>
                  </a:moveTo>
                  <a:cubicBezTo>
                    <a:pt x="43" y="1"/>
                    <a:pt x="33" y="3"/>
                    <a:pt x="25" y="9"/>
                  </a:cubicBezTo>
                  <a:cubicBezTo>
                    <a:pt x="0" y="25"/>
                    <a:pt x="0" y="58"/>
                    <a:pt x="17" y="82"/>
                  </a:cubicBezTo>
                  <a:cubicBezTo>
                    <a:pt x="25" y="95"/>
                    <a:pt x="39" y="101"/>
                    <a:pt x="54" y="101"/>
                  </a:cubicBezTo>
                  <a:cubicBezTo>
                    <a:pt x="66" y="101"/>
                    <a:pt x="79" y="97"/>
                    <a:pt x="89" y="90"/>
                  </a:cubicBezTo>
                  <a:cubicBezTo>
                    <a:pt x="106" y="74"/>
                    <a:pt x="114" y="42"/>
                    <a:pt x="98" y="25"/>
                  </a:cubicBezTo>
                  <a:cubicBezTo>
                    <a:pt x="87" y="10"/>
                    <a:pt x="70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47"/>
            <p:cNvSpPr/>
            <p:nvPr/>
          </p:nvSpPr>
          <p:spPr>
            <a:xfrm>
              <a:off x="2239100" y="2437325"/>
              <a:ext cx="2875" cy="2425"/>
            </a:xfrm>
            <a:custGeom>
              <a:avLst/>
              <a:gdLst/>
              <a:ahLst/>
              <a:cxnLst/>
              <a:rect l="l" t="t" r="r" b="b"/>
              <a:pathLst>
                <a:path w="115" h="97" extrusionOk="0">
                  <a:moveTo>
                    <a:pt x="61" y="1"/>
                  </a:moveTo>
                  <a:cubicBezTo>
                    <a:pt x="49" y="1"/>
                    <a:pt x="36" y="5"/>
                    <a:pt x="25" y="12"/>
                  </a:cubicBezTo>
                  <a:cubicBezTo>
                    <a:pt x="9" y="28"/>
                    <a:pt x="1" y="52"/>
                    <a:pt x="17" y="77"/>
                  </a:cubicBezTo>
                  <a:cubicBezTo>
                    <a:pt x="26" y="90"/>
                    <a:pt x="40" y="96"/>
                    <a:pt x="53" y="96"/>
                  </a:cubicBezTo>
                  <a:cubicBezTo>
                    <a:pt x="64" y="96"/>
                    <a:pt x="75" y="92"/>
                    <a:pt x="82" y="85"/>
                  </a:cubicBezTo>
                  <a:cubicBezTo>
                    <a:pt x="106" y="69"/>
                    <a:pt x="114" y="36"/>
                    <a:pt x="98" y="20"/>
                  </a:cubicBezTo>
                  <a:cubicBezTo>
                    <a:pt x="89" y="7"/>
                    <a:pt x="75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47"/>
            <p:cNvSpPr/>
            <p:nvPr/>
          </p:nvSpPr>
          <p:spPr>
            <a:xfrm>
              <a:off x="2232625" y="2442200"/>
              <a:ext cx="2850" cy="2400"/>
            </a:xfrm>
            <a:custGeom>
              <a:avLst/>
              <a:gdLst/>
              <a:ahLst/>
              <a:cxnLst/>
              <a:rect l="l" t="t" r="r" b="b"/>
              <a:pathLst>
                <a:path w="114" h="96" extrusionOk="0">
                  <a:moveTo>
                    <a:pt x="62" y="0"/>
                  </a:moveTo>
                  <a:cubicBezTo>
                    <a:pt x="51" y="0"/>
                    <a:pt x="40" y="4"/>
                    <a:pt x="33" y="11"/>
                  </a:cubicBezTo>
                  <a:cubicBezTo>
                    <a:pt x="8" y="28"/>
                    <a:pt x="0" y="60"/>
                    <a:pt x="17" y="76"/>
                  </a:cubicBezTo>
                  <a:cubicBezTo>
                    <a:pt x="26" y="90"/>
                    <a:pt x="39" y="96"/>
                    <a:pt x="53" y="96"/>
                  </a:cubicBezTo>
                  <a:cubicBezTo>
                    <a:pt x="64" y="96"/>
                    <a:pt x="74" y="92"/>
                    <a:pt x="81" y="84"/>
                  </a:cubicBezTo>
                  <a:cubicBezTo>
                    <a:pt x="106" y="68"/>
                    <a:pt x="114" y="36"/>
                    <a:pt x="98" y="19"/>
                  </a:cubicBezTo>
                  <a:cubicBezTo>
                    <a:pt x="89" y="6"/>
                    <a:pt x="75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47"/>
            <p:cNvSpPr/>
            <p:nvPr/>
          </p:nvSpPr>
          <p:spPr>
            <a:xfrm>
              <a:off x="2234050" y="2437000"/>
              <a:ext cx="2450" cy="2125"/>
            </a:xfrm>
            <a:custGeom>
              <a:avLst/>
              <a:gdLst/>
              <a:ahLst/>
              <a:cxnLst/>
              <a:rect l="l" t="t" r="r" b="b"/>
              <a:pathLst>
                <a:path w="98" h="85" extrusionOk="0">
                  <a:moveTo>
                    <a:pt x="81" y="0"/>
                  </a:moveTo>
                  <a:lnTo>
                    <a:pt x="0" y="65"/>
                  </a:lnTo>
                  <a:cubicBezTo>
                    <a:pt x="9" y="79"/>
                    <a:pt x="23" y="85"/>
                    <a:pt x="38" y="85"/>
                  </a:cubicBezTo>
                  <a:cubicBezTo>
                    <a:pt x="50" y="85"/>
                    <a:pt x="62" y="81"/>
                    <a:pt x="73" y="73"/>
                  </a:cubicBezTo>
                  <a:cubicBezTo>
                    <a:pt x="89" y="57"/>
                    <a:pt x="97" y="25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47"/>
            <p:cNvSpPr/>
            <p:nvPr/>
          </p:nvSpPr>
          <p:spPr>
            <a:xfrm>
              <a:off x="2238300" y="2442650"/>
              <a:ext cx="2450" cy="2075"/>
            </a:xfrm>
            <a:custGeom>
              <a:avLst/>
              <a:gdLst/>
              <a:ahLst/>
              <a:cxnLst/>
              <a:rect l="l" t="t" r="r" b="b"/>
              <a:pathLst>
                <a:path w="98" h="83" extrusionOk="0">
                  <a:moveTo>
                    <a:pt x="55" y="1"/>
                  </a:moveTo>
                  <a:cubicBezTo>
                    <a:pt x="44" y="1"/>
                    <a:pt x="34" y="3"/>
                    <a:pt x="25" y="10"/>
                  </a:cubicBezTo>
                  <a:cubicBezTo>
                    <a:pt x="0" y="26"/>
                    <a:pt x="0" y="58"/>
                    <a:pt x="17" y="83"/>
                  </a:cubicBezTo>
                  <a:lnTo>
                    <a:pt x="98" y="18"/>
                  </a:lnTo>
                  <a:cubicBezTo>
                    <a:pt x="88" y="8"/>
                    <a:pt x="71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47"/>
            <p:cNvSpPr/>
            <p:nvPr/>
          </p:nvSpPr>
          <p:spPr>
            <a:xfrm>
              <a:off x="2244775" y="2438000"/>
              <a:ext cx="2475" cy="2075"/>
            </a:xfrm>
            <a:custGeom>
              <a:avLst/>
              <a:gdLst/>
              <a:ahLst/>
              <a:cxnLst/>
              <a:rect l="l" t="t" r="r" b="b"/>
              <a:pathLst>
                <a:path w="99" h="83" extrusionOk="0">
                  <a:moveTo>
                    <a:pt x="53" y="1"/>
                  </a:moveTo>
                  <a:cubicBezTo>
                    <a:pt x="43" y="1"/>
                    <a:pt x="34" y="3"/>
                    <a:pt x="25" y="9"/>
                  </a:cubicBezTo>
                  <a:cubicBezTo>
                    <a:pt x="1" y="25"/>
                    <a:pt x="1" y="58"/>
                    <a:pt x="17" y="82"/>
                  </a:cubicBezTo>
                  <a:lnTo>
                    <a:pt x="98" y="25"/>
                  </a:lnTo>
                  <a:cubicBezTo>
                    <a:pt x="88" y="10"/>
                    <a:pt x="70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47"/>
            <p:cNvSpPr/>
            <p:nvPr/>
          </p:nvSpPr>
          <p:spPr>
            <a:xfrm>
              <a:off x="2251275" y="2433350"/>
              <a:ext cx="2450" cy="2050"/>
            </a:xfrm>
            <a:custGeom>
              <a:avLst/>
              <a:gdLst/>
              <a:ahLst/>
              <a:cxnLst/>
              <a:rect l="l" t="t" r="r" b="b"/>
              <a:pathLst>
                <a:path w="98" h="82" extrusionOk="0">
                  <a:moveTo>
                    <a:pt x="52" y="0"/>
                  </a:moveTo>
                  <a:cubicBezTo>
                    <a:pt x="43" y="0"/>
                    <a:pt x="33" y="3"/>
                    <a:pt x="25" y="9"/>
                  </a:cubicBezTo>
                  <a:cubicBezTo>
                    <a:pt x="0" y="25"/>
                    <a:pt x="0" y="57"/>
                    <a:pt x="17" y="82"/>
                  </a:cubicBezTo>
                  <a:lnTo>
                    <a:pt x="98" y="25"/>
                  </a:lnTo>
                  <a:cubicBezTo>
                    <a:pt x="87" y="9"/>
                    <a:pt x="70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47"/>
            <p:cNvSpPr/>
            <p:nvPr/>
          </p:nvSpPr>
          <p:spPr>
            <a:xfrm>
              <a:off x="2246600" y="2420700"/>
              <a:ext cx="2875" cy="2625"/>
            </a:xfrm>
            <a:custGeom>
              <a:avLst/>
              <a:gdLst/>
              <a:ahLst/>
              <a:cxnLst/>
              <a:rect l="l" t="t" r="r" b="b"/>
              <a:pathLst>
                <a:path w="115" h="105" extrusionOk="0">
                  <a:moveTo>
                    <a:pt x="61" y="1"/>
                  </a:moveTo>
                  <a:cubicBezTo>
                    <a:pt x="49" y="1"/>
                    <a:pt x="36" y="5"/>
                    <a:pt x="25" y="12"/>
                  </a:cubicBezTo>
                  <a:cubicBezTo>
                    <a:pt x="1" y="28"/>
                    <a:pt x="1" y="61"/>
                    <a:pt x="25" y="85"/>
                  </a:cubicBezTo>
                  <a:cubicBezTo>
                    <a:pt x="34" y="98"/>
                    <a:pt x="48" y="104"/>
                    <a:pt x="63" y="104"/>
                  </a:cubicBezTo>
                  <a:cubicBezTo>
                    <a:pt x="75" y="104"/>
                    <a:pt x="87" y="100"/>
                    <a:pt x="98" y="93"/>
                  </a:cubicBezTo>
                  <a:cubicBezTo>
                    <a:pt x="114" y="77"/>
                    <a:pt x="114" y="44"/>
                    <a:pt x="98" y="20"/>
                  </a:cubicBezTo>
                  <a:cubicBezTo>
                    <a:pt x="89" y="7"/>
                    <a:pt x="75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47"/>
            <p:cNvSpPr/>
            <p:nvPr/>
          </p:nvSpPr>
          <p:spPr>
            <a:xfrm>
              <a:off x="2241350" y="2420575"/>
              <a:ext cx="2250" cy="2150"/>
            </a:xfrm>
            <a:custGeom>
              <a:avLst/>
              <a:gdLst/>
              <a:ahLst/>
              <a:cxnLst/>
              <a:rect l="l" t="t" r="r" b="b"/>
              <a:pathLst>
                <a:path w="90" h="86" extrusionOk="0">
                  <a:moveTo>
                    <a:pt x="73" y="1"/>
                  </a:moveTo>
                  <a:lnTo>
                    <a:pt x="0" y="66"/>
                  </a:lnTo>
                  <a:cubicBezTo>
                    <a:pt x="9" y="79"/>
                    <a:pt x="23" y="85"/>
                    <a:pt x="36" y="85"/>
                  </a:cubicBezTo>
                  <a:cubicBezTo>
                    <a:pt x="47" y="85"/>
                    <a:pt x="58" y="81"/>
                    <a:pt x="65" y="74"/>
                  </a:cubicBezTo>
                  <a:cubicBezTo>
                    <a:pt x="89" y="58"/>
                    <a:pt x="89" y="25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47"/>
            <p:cNvSpPr/>
            <p:nvPr/>
          </p:nvSpPr>
          <p:spPr>
            <a:xfrm>
              <a:off x="2235250" y="2425850"/>
              <a:ext cx="2250" cy="2125"/>
            </a:xfrm>
            <a:custGeom>
              <a:avLst/>
              <a:gdLst/>
              <a:ahLst/>
              <a:cxnLst/>
              <a:rect l="l" t="t" r="r" b="b"/>
              <a:pathLst>
                <a:path w="90" h="85" extrusionOk="0">
                  <a:moveTo>
                    <a:pt x="74" y="1"/>
                  </a:moveTo>
                  <a:lnTo>
                    <a:pt x="1" y="65"/>
                  </a:lnTo>
                  <a:cubicBezTo>
                    <a:pt x="10" y="79"/>
                    <a:pt x="24" y="85"/>
                    <a:pt x="38" y="85"/>
                  </a:cubicBezTo>
                  <a:cubicBezTo>
                    <a:pt x="50" y="85"/>
                    <a:pt x="63" y="81"/>
                    <a:pt x="74" y="74"/>
                  </a:cubicBezTo>
                  <a:cubicBezTo>
                    <a:pt x="90" y="57"/>
                    <a:pt x="90" y="25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47"/>
            <p:cNvSpPr/>
            <p:nvPr/>
          </p:nvSpPr>
          <p:spPr>
            <a:xfrm>
              <a:off x="2240525" y="2425975"/>
              <a:ext cx="2875" cy="2525"/>
            </a:xfrm>
            <a:custGeom>
              <a:avLst/>
              <a:gdLst/>
              <a:ahLst/>
              <a:cxnLst/>
              <a:rect l="l" t="t" r="r" b="b"/>
              <a:pathLst>
                <a:path w="115" h="101" extrusionOk="0">
                  <a:moveTo>
                    <a:pt x="54" y="0"/>
                  </a:moveTo>
                  <a:cubicBezTo>
                    <a:pt x="43" y="0"/>
                    <a:pt x="32" y="4"/>
                    <a:pt x="25" y="12"/>
                  </a:cubicBezTo>
                  <a:cubicBezTo>
                    <a:pt x="1" y="28"/>
                    <a:pt x="1" y="60"/>
                    <a:pt x="17" y="85"/>
                  </a:cubicBezTo>
                  <a:cubicBezTo>
                    <a:pt x="26" y="94"/>
                    <a:pt x="39" y="100"/>
                    <a:pt x="54" y="100"/>
                  </a:cubicBezTo>
                  <a:cubicBezTo>
                    <a:pt x="66" y="100"/>
                    <a:pt x="79" y="96"/>
                    <a:pt x="90" y="85"/>
                  </a:cubicBezTo>
                  <a:cubicBezTo>
                    <a:pt x="106" y="69"/>
                    <a:pt x="114" y="36"/>
                    <a:pt x="90" y="20"/>
                  </a:cubicBezTo>
                  <a:cubicBezTo>
                    <a:pt x="81" y="6"/>
                    <a:pt x="67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47"/>
            <p:cNvSpPr/>
            <p:nvPr/>
          </p:nvSpPr>
          <p:spPr>
            <a:xfrm>
              <a:off x="2234250" y="2431225"/>
              <a:ext cx="2850" cy="2425"/>
            </a:xfrm>
            <a:custGeom>
              <a:avLst/>
              <a:gdLst/>
              <a:ahLst/>
              <a:cxnLst/>
              <a:rect l="l" t="t" r="r" b="b"/>
              <a:pathLst>
                <a:path w="114" h="97" extrusionOk="0">
                  <a:moveTo>
                    <a:pt x="64" y="0"/>
                  </a:moveTo>
                  <a:cubicBezTo>
                    <a:pt x="51" y="0"/>
                    <a:pt x="37" y="4"/>
                    <a:pt x="25" y="13"/>
                  </a:cubicBezTo>
                  <a:cubicBezTo>
                    <a:pt x="8" y="29"/>
                    <a:pt x="0" y="61"/>
                    <a:pt x="16" y="77"/>
                  </a:cubicBezTo>
                  <a:cubicBezTo>
                    <a:pt x="30" y="91"/>
                    <a:pt x="43" y="97"/>
                    <a:pt x="57" y="97"/>
                  </a:cubicBezTo>
                  <a:cubicBezTo>
                    <a:pt x="68" y="97"/>
                    <a:pt x="79" y="93"/>
                    <a:pt x="89" y="86"/>
                  </a:cubicBezTo>
                  <a:cubicBezTo>
                    <a:pt x="114" y="69"/>
                    <a:pt x="114" y="37"/>
                    <a:pt x="98" y="13"/>
                  </a:cubicBezTo>
                  <a:cubicBezTo>
                    <a:pt x="89" y="4"/>
                    <a:pt x="77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47"/>
            <p:cNvSpPr/>
            <p:nvPr/>
          </p:nvSpPr>
          <p:spPr>
            <a:xfrm>
              <a:off x="2228175" y="2436500"/>
              <a:ext cx="2650" cy="2250"/>
            </a:xfrm>
            <a:custGeom>
              <a:avLst/>
              <a:gdLst/>
              <a:ahLst/>
              <a:cxnLst/>
              <a:rect l="l" t="t" r="r" b="b"/>
              <a:pathLst>
                <a:path w="106" h="90" extrusionOk="0">
                  <a:moveTo>
                    <a:pt x="57" y="0"/>
                  </a:moveTo>
                  <a:cubicBezTo>
                    <a:pt x="45" y="0"/>
                    <a:pt x="32" y="4"/>
                    <a:pt x="24" y="12"/>
                  </a:cubicBezTo>
                  <a:cubicBezTo>
                    <a:pt x="0" y="29"/>
                    <a:pt x="0" y="61"/>
                    <a:pt x="16" y="77"/>
                  </a:cubicBezTo>
                  <a:cubicBezTo>
                    <a:pt x="24" y="85"/>
                    <a:pt x="34" y="89"/>
                    <a:pt x="46" y="89"/>
                  </a:cubicBezTo>
                  <a:cubicBezTo>
                    <a:pt x="57" y="89"/>
                    <a:pt x="69" y="85"/>
                    <a:pt x="81" y="77"/>
                  </a:cubicBezTo>
                  <a:cubicBezTo>
                    <a:pt x="105" y="61"/>
                    <a:pt x="105" y="29"/>
                    <a:pt x="89" y="12"/>
                  </a:cubicBezTo>
                  <a:cubicBezTo>
                    <a:pt x="81" y="4"/>
                    <a:pt x="69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47"/>
            <p:cNvSpPr/>
            <p:nvPr/>
          </p:nvSpPr>
          <p:spPr>
            <a:xfrm>
              <a:off x="2229175" y="2431325"/>
              <a:ext cx="2450" cy="1950"/>
            </a:xfrm>
            <a:custGeom>
              <a:avLst/>
              <a:gdLst/>
              <a:ahLst/>
              <a:cxnLst/>
              <a:rect l="l" t="t" r="r" b="b"/>
              <a:pathLst>
                <a:path w="98" h="78" extrusionOk="0">
                  <a:moveTo>
                    <a:pt x="82" y="0"/>
                  </a:moveTo>
                  <a:lnTo>
                    <a:pt x="1" y="65"/>
                  </a:lnTo>
                  <a:cubicBezTo>
                    <a:pt x="9" y="73"/>
                    <a:pt x="21" y="77"/>
                    <a:pt x="34" y="77"/>
                  </a:cubicBezTo>
                  <a:cubicBezTo>
                    <a:pt x="47" y="77"/>
                    <a:pt x="61" y="73"/>
                    <a:pt x="74" y="65"/>
                  </a:cubicBezTo>
                  <a:cubicBezTo>
                    <a:pt x="90" y="49"/>
                    <a:pt x="98" y="17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47"/>
            <p:cNvSpPr/>
            <p:nvPr/>
          </p:nvSpPr>
          <p:spPr>
            <a:xfrm>
              <a:off x="2233625" y="2436700"/>
              <a:ext cx="2475" cy="1950"/>
            </a:xfrm>
            <a:custGeom>
              <a:avLst/>
              <a:gdLst/>
              <a:ahLst/>
              <a:cxnLst/>
              <a:rect l="l" t="t" r="r" b="b"/>
              <a:pathLst>
                <a:path w="99" h="78" extrusionOk="0">
                  <a:moveTo>
                    <a:pt x="65" y="0"/>
                  </a:moveTo>
                  <a:cubicBezTo>
                    <a:pt x="52" y="0"/>
                    <a:pt x="37" y="4"/>
                    <a:pt x="25" y="12"/>
                  </a:cubicBezTo>
                  <a:cubicBezTo>
                    <a:pt x="9" y="29"/>
                    <a:pt x="1" y="61"/>
                    <a:pt x="17" y="77"/>
                  </a:cubicBezTo>
                  <a:lnTo>
                    <a:pt x="98" y="12"/>
                  </a:lnTo>
                  <a:cubicBezTo>
                    <a:pt x="90" y="4"/>
                    <a:pt x="78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47"/>
            <p:cNvSpPr/>
            <p:nvPr/>
          </p:nvSpPr>
          <p:spPr>
            <a:xfrm>
              <a:off x="2239925" y="2431650"/>
              <a:ext cx="2450" cy="1925"/>
            </a:xfrm>
            <a:custGeom>
              <a:avLst/>
              <a:gdLst/>
              <a:ahLst/>
              <a:cxnLst/>
              <a:rect l="l" t="t" r="r" b="b"/>
              <a:pathLst>
                <a:path w="98" h="77" extrusionOk="0">
                  <a:moveTo>
                    <a:pt x="60" y="0"/>
                  </a:moveTo>
                  <a:cubicBezTo>
                    <a:pt x="48" y="0"/>
                    <a:pt x="36" y="4"/>
                    <a:pt x="25" y="12"/>
                  </a:cubicBezTo>
                  <a:cubicBezTo>
                    <a:pt x="8" y="28"/>
                    <a:pt x="0" y="60"/>
                    <a:pt x="16" y="77"/>
                  </a:cubicBezTo>
                  <a:lnTo>
                    <a:pt x="98" y="20"/>
                  </a:lnTo>
                  <a:cubicBezTo>
                    <a:pt x="89" y="7"/>
                    <a:pt x="75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47"/>
            <p:cNvSpPr/>
            <p:nvPr/>
          </p:nvSpPr>
          <p:spPr>
            <a:xfrm>
              <a:off x="2246200" y="2426575"/>
              <a:ext cx="2450" cy="2150"/>
            </a:xfrm>
            <a:custGeom>
              <a:avLst/>
              <a:gdLst/>
              <a:ahLst/>
              <a:cxnLst/>
              <a:rect l="l" t="t" r="r" b="b"/>
              <a:pathLst>
                <a:path w="98" h="86" extrusionOk="0">
                  <a:moveTo>
                    <a:pt x="60" y="1"/>
                  </a:moveTo>
                  <a:cubicBezTo>
                    <a:pt x="48" y="1"/>
                    <a:pt x="36" y="5"/>
                    <a:pt x="25" y="12"/>
                  </a:cubicBezTo>
                  <a:cubicBezTo>
                    <a:pt x="1" y="28"/>
                    <a:pt x="1" y="61"/>
                    <a:pt x="17" y="85"/>
                  </a:cubicBezTo>
                  <a:lnTo>
                    <a:pt x="98" y="20"/>
                  </a:lnTo>
                  <a:cubicBezTo>
                    <a:pt x="89" y="7"/>
                    <a:pt x="75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6" name="Google Shape;7066;p47"/>
            <p:cNvSpPr/>
            <p:nvPr/>
          </p:nvSpPr>
          <p:spPr>
            <a:xfrm>
              <a:off x="2228775" y="2430850"/>
              <a:ext cx="2450" cy="2125"/>
            </a:xfrm>
            <a:custGeom>
              <a:avLst/>
              <a:gdLst/>
              <a:ahLst/>
              <a:cxnLst/>
              <a:rect l="l" t="t" r="r" b="b"/>
              <a:pathLst>
                <a:path w="98" h="85" extrusionOk="0">
                  <a:moveTo>
                    <a:pt x="57" y="0"/>
                  </a:moveTo>
                  <a:cubicBezTo>
                    <a:pt x="47" y="0"/>
                    <a:pt x="36" y="4"/>
                    <a:pt x="25" y="11"/>
                  </a:cubicBezTo>
                  <a:cubicBezTo>
                    <a:pt x="8" y="36"/>
                    <a:pt x="0" y="60"/>
                    <a:pt x="17" y="84"/>
                  </a:cubicBezTo>
                  <a:lnTo>
                    <a:pt x="98" y="19"/>
                  </a:lnTo>
                  <a:cubicBezTo>
                    <a:pt x="84" y="6"/>
                    <a:pt x="71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7" name="Google Shape;7067;p47"/>
            <p:cNvSpPr/>
            <p:nvPr/>
          </p:nvSpPr>
          <p:spPr>
            <a:xfrm>
              <a:off x="2234850" y="2425475"/>
              <a:ext cx="2250" cy="2025"/>
            </a:xfrm>
            <a:custGeom>
              <a:avLst/>
              <a:gdLst/>
              <a:ahLst/>
              <a:cxnLst/>
              <a:rect l="l" t="t" r="r" b="b"/>
              <a:pathLst>
                <a:path w="90" h="81" extrusionOk="0">
                  <a:moveTo>
                    <a:pt x="54" y="0"/>
                  </a:moveTo>
                  <a:cubicBezTo>
                    <a:pt x="43" y="0"/>
                    <a:pt x="32" y="5"/>
                    <a:pt x="25" y="16"/>
                  </a:cubicBezTo>
                  <a:cubicBezTo>
                    <a:pt x="1" y="32"/>
                    <a:pt x="1" y="64"/>
                    <a:pt x="17" y="80"/>
                  </a:cubicBezTo>
                  <a:lnTo>
                    <a:pt x="90" y="16"/>
                  </a:lnTo>
                  <a:cubicBezTo>
                    <a:pt x="81" y="7"/>
                    <a:pt x="67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47"/>
            <p:cNvSpPr/>
            <p:nvPr/>
          </p:nvSpPr>
          <p:spPr>
            <a:xfrm>
              <a:off x="2240725" y="2420100"/>
              <a:ext cx="2450" cy="2125"/>
            </a:xfrm>
            <a:custGeom>
              <a:avLst/>
              <a:gdLst/>
              <a:ahLst/>
              <a:cxnLst/>
              <a:rect l="l" t="t" r="r" b="b"/>
              <a:pathLst>
                <a:path w="98" h="85" extrusionOk="0">
                  <a:moveTo>
                    <a:pt x="58" y="0"/>
                  </a:moveTo>
                  <a:cubicBezTo>
                    <a:pt x="47" y="0"/>
                    <a:pt x="36" y="4"/>
                    <a:pt x="25" y="12"/>
                  </a:cubicBezTo>
                  <a:cubicBezTo>
                    <a:pt x="1" y="36"/>
                    <a:pt x="1" y="68"/>
                    <a:pt x="25" y="85"/>
                  </a:cubicBezTo>
                  <a:lnTo>
                    <a:pt x="98" y="20"/>
                  </a:lnTo>
                  <a:cubicBezTo>
                    <a:pt x="85" y="6"/>
                    <a:pt x="71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47"/>
            <p:cNvSpPr/>
            <p:nvPr/>
          </p:nvSpPr>
          <p:spPr>
            <a:xfrm>
              <a:off x="2234850" y="2419675"/>
              <a:ext cx="2875" cy="2450"/>
            </a:xfrm>
            <a:custGeom>
              <a:avLst/>
              <a:gdLst/>
              <a:ahLst/>
              <a:cxnLst/>
              <a:rect l="l" t="t" r="r" b="b"/>
              <a:pathLst>
                <a:path w="115" h="98" extrusionOk="0">
                  <a:moveTo>
                    <a:pt x="57" y="0"/>
                  </a:moveTo>
                  <a:cubicBezTo>
                    <a:pt x="45" y="0"/>
                    <a:pt x="33" y="4"/>
                    <a:pt x="25" y="12"/>
                  </a:cubicBezTo>
                  <a:cubicBezTo>
                    <a:pt x="1" y="29"/>
                    <a:pt x="1" y="61"/>
                    <a:pt x="17" y="85"/>
                  </a:cubicBezTo>
                  <a:cubicBezTo>
                    <a:pt x="29" y="94"/>
                    <a:pt x="43" y="98"/>
                    <a:pt x="56" y="98"/>
                  </a:cubicBezTo>
                  <a:cubicBezTo>
                    <a:pt x="69" y="98"/>
                    <a:pt x="82" y="94"/>
                    <a:pt x="90" y="85"/>
                  </a:cubicBezTo>
                  <a:cubicBezTo>
                    <a:pt x="114" y="69"/>
                    <a:pt x="114" y="37"/>
                    <a:pt x="90" y="12"/>
                  </a:cubicBezTo>
                  <a:cubicBezTo>
                    <a:pt x="82" y="4"/>
                    <a:pt x="69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47"/>
            <p:cNvSpPr/>
            <p:nvPr/>
          </p:nvSpPr>
          <p:spPr>
            <a:xfrm>
              <a:off x="2228975" y="2425200"/>
              <a:ext cx="2850" cy="2475"/>
            </a:xfrm>
            <a:custGeom>
              <a:avLst/>
              <a:gdLst/>
              <a:ahLst/>
              <a:cxnLst/>
              <a:rect l="l" t="t" r="r" b="b"/>
              <a:pathLst>
                <a:path w="114" h="99" extrusionOk="0">
                  <a:moveTo>
                    <a:pt x="57" y="0"/>
                  </a:moveTo>
                  <a:cubicBezTo>
                    <a:pt x="45" y="0"/>
                    <a:pt x="33" y="6"/>
                    <a:pt x="25" y="18"/>
                  </a:cubicBezTo>
                  <a:cubicBezTo>
                    <a:pt x="0" y="35"/>
                    <a:pt x="0" y="67"/>
                    <a:pt x="17" y="83"/>
                  </a:cubicBezTo>
                  <a:cubicBezTo>
                    <a:pt x="30" y="92"/>
                    <a:pt x="43" y="99"/>
                    <a:pt x="57" y="99"/>
                  </a:cubicBezTo>
                  <a:cubicBezTo>
                    <a:pt x="68" y="99"/>
                    <a:pt x="79" y="94"/>
                    <a:pt x="90" y="83"/>
                  </a:cubicBezTo>
                  <a:cubicBezTo>
                    <a:pt x="106" y="67"/>
                    <a:pt x="114" y="35"/>
                    <a:pt x="90" y="18"/>
                  </a:cubicBezTo>
                  <a:cubicBezTo>
                    <a:pt x="82" y="6"/>
                    <a:pt x="69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47"/>
            <p:cNvSpPr/>
            <p:nvPr/>
          </p:nvSpPr>
          <p:spPr>
            <a:xfrm>
              <a:off x="2511125" y="2486600"/>
              <a:ext cx="1850" cy="2525"/>
            </a:xfrm>
            <a:custGeom>
              <a:avLst/>
              <a:gdLst/>
              <a:ahLst/>
              <a:cxnLst/>
              <a:rect l="l" t="t" r="r" b="b"/>
              <a:pathLst>
                <a:path w="74" h="101" extrusionOk="0">
                  <a:moveTo>
                    <a:pt x="14" y="1"/>
                  </a:moveTo>
                  <a:cubicBezTo>
                    <a:pt x="9" y="1"/>
                    <a:pt x="5" y="1"/>
                    <a:pt x="0" y="3"/>
                  </a:cubicBezTo>
                  <a:lnTo>
                    <a:pt x="41" y="100"/>
                  </a:lnTo>
                  <a:cubicBezTo>
                    <a:pt x="65" y="84"/>
                    <a:pt x="73" y="60"/>
                    <a:pt x="65" y="35"/>
                  </a:cubicBezTo>
                  <a:cubicBezTo>
                    <a:pt x="59" y="15"/>
                    <a:pt x="36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47"/>
            <p:cNvSpPr/>
            <p:nvPr/>
          </p:nvSpPr>
          <p:spPr>
            <a:xfrm>
              <a:off x="2508075" y="2479200"/>
              <a:ext cx="1850" cy="2425"/>
            </a:xfrm>
            <a:custGeom>
              <a:avLst/>
              <a:gdLst/>
              <a:ahLst/>
              <a:cxnLst/>
              <a:rect l="l" t="t" r="r" b="b"/>
              <a:pathLst>
                <a:path w="74" h="97" extrusionOk="0">
                  <a:moveTo>
                    <a:pt x="22" y="0"/>
                  </a:moveTo>
                  <a:cubicBezTo>
                    <a:pt x="15" y="0"/>
                    <a:pt x="8" y="2"/>
                    <a:pt x="1" y="7"/>
                  </a:cubicBezTo>
                  <a:lnTo>
                    <a:pt x="41" y="96"/>
                  </a:lnTo>
                  <a:cubicBezTo>
                    <a:pt x="66" y="88"/>
                    <a:pt x="74" y="56"/>
                    <a:pt x="66" y="31"/>
                  </a:cubicBezTo>
                  <a:cubicBezTo>
                    <a:pt x="60" y="14"/>
                    <a:pt x="41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47"/>
            <p:cNvSpPr/>
            <p:nvPr/>
          </p:nvSpPr>
          <p:spPr>
            <a:xfrm>
              <a:off x="2505050" y="2471775"/>
              <a:ext cx="1850" cy="2550"/>
            </a:xfrm>
            <a:custGeom>
              <a:avLst/>
              <a:gdLst/>
              <a:ahLst/>
              <a:cxnLst/>
              <a:rect l="l" t="t" r="r" b="b"/>
              <a:pathLst>
                <a:path w="74" h="102" extrusionOk="0">
                  <a:moveTo>
                    <a:pt x="19" y="1"/>
                  </a:moveTo>
                  <a:cubicBezTo>
                    <a:pt x="13" y="1"/>
                    <a:pt x="6" y="2"/>
                    <a:pt x="0" y="4"/>
                  </a:cubicBezTo>
                  <a:lnTo>
                    <a:pt x="41" y="101"/>
                  </a:lnTo>
                  <a:cubicBezTo>
                    <a:pt x="65" y="85"/>
                    <a:pt x="73" y="61"/>
                    <a:pt x="65" y="28"/>
                  </a:cubicBezTo>
                  <a:cubicBezTo>
                    <a:pt x="59" y="10"/>
                    <a:pt x="39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47"/>
            <p:cNvSpPr/>
            <p:nvPr/>
          </p:nvSpPr>
          <p:spPr>
            <a:xfrm>
              <a:off x="2509500" y="2473925"/>
              <a:ext cx="3075" cy="2500"/>
            </a:xfrm>
            <a:custGeom>
              <a:avLst/>
              <a:gdLst/>
              <a:ahLst/>
              <a:cxnLst/>
              <a:rect l="l" t="t" r="r" b="b"/>
              <a:pathLst>
                <a:path w="123" h="100" extrusionOk="0">
                  <a:moveTo>
                    <a:pt x="66" y="1"/>
                  </a:moveTo>
                  <a:cubicBezTo>
                    <a:pt x="59" y="1"/>
                    <a:pt x="50" y="3"/>
                    <a:pt x="41" y="7"/>
                  </a:cubicBezTo>
                  <a:cubicBezTo>
                    <a:pt x="17" y="15"/>
                    <a:pt x="1" y="40"/>
                    <a:pt x="17" y="72"/>
                  </a:cubicBezTo>
                  <a:cubicBezTo>
                    <a:pt x="23" y="90"/>
                    <a:pt x="43" y="99"/>
                    <a:pt x="62" y="99"/>
                  </a:cubicBezTo>
                  <a:cubicBezTo>
                    <a:pt x="69" y="99"/>
                    <a:pt x="76" y="98"/>
                    <a:pt x="82" y="96"/>
                  </a:cubicBezTo>
                  <a:cubicBezTo>
                    <a:pt x="106" y="88"/>
                    <a:pt x="122" y="56"/>
                    <a:pt x="106" y="32"/>
                  </a:cubicBezTo>
                  <a:cubicBezTo>
                    <a:pt x="100" y="14"/>
                    <a:pt x="86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47"/>
            <p:cNvSpPr/>
            <p:nvPr/>
          </p:nvSpPr>
          <p:spPr>
            <a:xfrm>
              <a:off x="2512550" y="2481525"/>
              <a:ext cx="2850" cy="2400"/>
            </a:xfrm>
            <a:custGeom>
              <a:avLst/>
              <a:gdLst/>
              <a:ahLst/>
              <a:cxnLst/>
              <a:rect l="l" t="t" r="r" b="b"/>
              <a:pathLst>
                <a:path w="114" h="96" extrusionOk="0">
                  <a:moveTo>
                    <a:pt x="59" y="0"/>
                  </a:moveTo>
                  <a:cubicBezTo>
                    <a:pt x="53" y="0"/>
                    <a:pt x="47" y="1"/>
                    <a:pt x="41" y="3"/>
                  </a:cubicBezTo>
                  <a:cubicBezTo>
                    <a:pt x="16" y="11"/>
                    <a:pt x="0" y="44"/>
                    <a:pt x="16" y="68"/>
                  </a:cubicBezTo>
                  <a:cubicBezTo>
                    <a:pt x="23" y="86"/>
                    <a:pt x="38" y="95"/>
                    <a:pt x="55" y="95"/>
                  </a:cubicBezTo>
                  <a:cubicBezTo>
                    <a:pt x="61" y="95"/>
                    <a:pt x="67" y="94"/>
                    <a:pt x="73" y="92"/>
                  </a:cubicBezTo>
                  <a:cubicBezTo>
                    <a:pt x="98" y="84"/>
                    <a:pt x="114" y="60"/>
                    <a:pt x="106" y="28"/>
                  </a:cubicBezTo>
                  <a:cubicBezTo>
                    <a:pt x="93" y="9"/>
                    <a:pt x="77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47"/>
            <p:cNvSpPr/>
            <p:nvPr/>
          </p:nvSpPr>
          <p:spPr>
            <a:xfrm>
              <a:off x="2498350" y="2469750"/>
              <a:ext cx="3075" cy="2550"/>
            </a:xfrm>
            <a:custGeom>
              <a:avLst/>
              <a:gdLst/>
              <a:ahLst/>
              <a:cxnLst/>
              <a:rect l="l" t="t" r="r" b="b"/>
              <a:pathLst>
                <a:path w="123" h="102" extrusionOk="0">
                  <a:moveTo>
                    <a:pt x="64" y="1"/>
                  </a:moveTo>
                  <a:cubicBezTo>
                    <a:pt x="57" y="1"/>
                    <a:pt x="49" y="2"/>
                    <a:pt x="41" y="4"/>
                  </a:cubicBezTo>
                  <a:cubicBezTo>
                    <a:pt x="17" y="20"/>
                    <a:pt x="1" y="44"/>
                    <a:pt x="17" y="77"/>
                  </a:cubicBezTo>
                  <a:cubicBezTo>
                    <a:pt x="22" y="93"/>
                    <a:pt x="37" y="102"/>
                    <a:pt x="54" y="102"/>
                  </a:cubicBezTo>
                  <a:cubicBezTo>
                    <a:pt x="63" y="102"/>
                    <a:pt x="73" y="99"/>
                    <a:pt x="82" y="93"/>
                  </a:cubicBezTo>
                  <a:cubicBezTo>
                    <a:pt x="114" y="85"/>
                    <a:pt x="122" y="53"/>
                    <a:pt x="114" y="28"/>
                  </a:cubicBezTo>
                  <a:cubicBezTo>
                    <a:pt x="102" y="10"/>
                    <a:pt x="85" y="1"/>
                    <a:pt x="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47"/>
            <p:cNvSpPr/>
            <p:nvPr/>
          </p:nvSpPr>
          <p:spPr>
            <a:xfrm>
              <a:off x="2497350" y="2475300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28" y="1"/>
                  </a:moveTo>
                  <a:cubicBezTo>
                    <a:pt x="18" y="1"/>
                    <a:pt x="9" y="3"/>
                    <a:pt x="0" y="9"/>
                  </a:cubicBezTo>
                  <a:lnTo>
                    <a:pt x="41" y="98"/>
                  </a:lnTo>
                  <a:cubicBezTo>
                    <a:pt x="65" y="82"/>
                    <a:pt x="81" y="49"/>
                    <a:pt x="65" y="25"/>
                  </a:cubicBezTo>
                  <a:cubicBezTo>
                    <a:pt x="60" y="9"/>
                    <a:pt x="44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47"/>
            <p:cNvSpPr/>
            <p:nvPr/>
          </p:nvSpPr>
          <p:spPr>
            <a:xfrm>
              <a:off x="2500775" y="2482525"/>
              <a:ext cx="2075" cy="2325"/>
            </a:xfrm>
            <a:custGeom>
              <a:avLst/>
              <a:gdLst/>
              <a:ahLst/>
              <a:cxnLst/>
              <a:rect l="l" t="t" r="r" b="b"/>
              <a:pathLst>
                <a:path w="83" h="93" extrusionOk="0">
                  <a:moveTo>
                    <a:pt x="20" y="1"/>
                  </a:moveTo>
                  <a:cubicBezTo>
                    <a:pt x="14" y="1"/>
                    <a:pt x="7" y="2"/>
                    <a:pt x="1" y="4"/>
                  </a:cubicBezTo>
                  <a:lnTo>
                    <a:pt x="42" y="93"/>
                  </a:lnTo>
                  <a:cubicBezTo>
                    <a:pt x="66" y="85"/>
                    <a:pt x="82" y="52"/>
                    <a:pt x="66" y="28"/>
                  </a:cubicBezTo>
                  <a:cubicBezTo>
                    <a:pt x="60" y="10"/>
                    <a:pt x="40" y="1"/>
                    <a:pt x="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47"/>
            <p:cNvSpPr/>
            <p:nvPr/>
          </p:nvSpPr>
          <p:spPr>
            <a:xfrm>
              <a:off x="2501800" y="2477175"/>
              <a:ext cx="2875" cy="2500"/>
            </a:xfrm>
            <a:custGeom>
              <a:avLst/>
              <a:gdLst/>
              <a:ahLst/>
              <a:cxnLst/>
              <a:rect l="l" t="t" r="r" b="b"/>
              <a:pathLst>
                <a:path w="115" h="100" extrusionOk="0">
                  <a:moveTo>
                    <a:pt x="63" y="0"/>
                  </a:moveTo>
                  <a:cubicBezTo>
                    <a:pt x="55" y="0"/>
                    <a:pt x="48" y="2"/>
                    <a:pt x="41" y="7"/>
                  </a:cubicBezTo>
                  <a:cubicBezTo>
                    <a:pt x="17" y="15"/>
                    <a:pt x="1" y="47"/>
                    <a:pt x="17" y="72"/>
                  </a:cubicBezTo>
                  <a:cubicBezTo>
                    <a:pt x="23" y="90"/>
                    <a:pt x="43" y="99"/>
                    <a:pt x="62" y="99"/>
                  </a:cubicBezTo>
                  <a:cubicBezTo>
                    <a:pt x="69" y="99"/>
                    <a:pt x="75" y="98"/>
                    <a:pt x="82" y="96"/>
                  </a:cubicBezTo>
                  <a:cubicBezTo>
                    <a:pt x="106" y="88"/>
                    <a:pt x="114" y="56"/>
                    <a:pt x="106" y="31"/>
                  </a:cubicBezTo>
                  <a:cubicBezTo>
                    <a:pt x="100" y="14"/>
                    <a:pt x="82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47"/>
            <p:cNvSpPr/>
            <p:nvPr/>
          </p:nvSpPr>
          <p:spPr>
            <a:xfrm>
              <a:off x="2505250" y="2484550"/>
              <a:ext cx="2850" cy="2500"/>
            </a:xfrm>
            <a:custGeom>
              <a:avLst/>
              <a:gdLst/>
              <a:ahLst/>
              <a:cxnLst/>
              <a:rect l="l" t="t" r="r" b="b"/>
              <a:pathLst>
                <a:path w="114" h="100" extrusionOk="0">
                  <a:moveTo>
                    <a:pt x="52" y="1"/>
                  </a:moveTo>
                  <a:cubicBezTo>
                    <a:pt x="45" y="1"/>
                    <a:pt x="39" y="2"/>
                    <a:pt x="33" y="4"/>
                  </a:cubicBezTo>
                  <a:cubicBezTo>
                    <a:pt x="8" y="12"/>
                    <a:pt x="0" y="44"/>
                    <a:pt x="8" y="69"/>
                  </a:cubicBezTo>
                  <a:cubicBezTo>
                    <a:pt x="20" y="86"/>
                    <a:pt x="36" y="100"/>
                    <a:pt x="53" y="100"/>
                  </a:cubicBezTo>
                  <a:cubicBezTo>
                    <a:pt x="60" y="100"/>
                    <a:pt x="67" y="98"/>
                    <a:pt x="73" y="93"/>
                  </a:cubicBezTo>
                  <a:cubicBezTo>
                    <a:pt x="98" y="85"/>
                    <a:pt x="114" y="52"/>
                    <a:pt x="98" y="28"/>
                  </a:cubicBezTo>
                  <a:cubicBezTo>
                    <a:pt x="92" y="10"/>
                    <a:pt x="72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47"/>
            <p:cNvSpPr/>
            <p:nvPr/>
          </p:nvSpPr>
          <p:spPr>
            <a:xfrm>
              <a:off x="2508700" y="2491875"/>
              <a:ext cx="2650" cy="2575"/>
            </a:xfrm>
            <a:custGeom>
              <a:avLst/>
              <a:gdLst/>
              <a:ahLst/>
              <a:cxnLst/>
              <a:rect l="l" t="t" r="r" b="b"/>
              <a:pathLst>
                <a:path w="106" h="103" extrusionOk="0">
                  <a:moveTo>
                    <a:pt x="45" y="1"/>
                  </a:moveTo>
                  <a:cubicBezTo>
                    <a:pt x="41" y="1"/>
                    <a:pt x="37" y="1"/>
                    <a:pt x="33" y="3"/>
                  </a:cubicBezTo>
                  <a:cubicBezTo>
                    <a:pt x="8" y="19"/>
                    <a:pt x="0" y="43"/>
                    <a:pt x="8" y="68"/>
                  </a:cubicBezTo>
                  <a:cubicBezTo>
                    <a:pt x="22" y="88"/>
                    <a:pt x="40" y="102"/>
                    <a:pt x="60" y="102"/>
                  </a:cubicBezTo>
                  <a:cubicBezTo>
                    <a:pt x="65" y="102"/>
                    <a:pt x="69" y="101"/>
                    <a:pt x="73" y="100"/>
                  </a:cubicBezTo>
                  <a:cubicBezTo>
                    <a:pt x="97" y="84"/>
                    <a:pt x="106" y="59"/>
                    <a:pt x="89" y="35"/>
                  </a:cubicBezTo>
                  <a:cubicBezTo>
                    <a:pt x="83" y="15"/>
                    <a:pt x="65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47"/>
            <p:cNvSpPr/>
            <p:nvPr/>
          </p:nvSpPr>
          <p:spPr>
            <a:xfrm>
              <a:off x="2504225" y="2489750"/>
              <a:ext cx="2050" cy="2400"/>
            </a:xfrm>
            <a:custGeom>
              <a:avLst/>
              <a:gdLst/>
              <a:ahLst/>
              <a:cxnLst/>
              <a:rect l="l" t="t" r="r" b="b"/>
              <a:pathLst>
                <a:path w="82" h="96" extrusionOk="0">
                  <a:moveTo>
                    <a:pt x="22" y="0"/>
                  </a:moveTo>
                  <a:cubicBezTo>
                    <a:pt x="15" y="0"/>
                    <a:pt x="8" y="2"/>
                    <a:pt x="1" y="7"/>
                  </a:cubicBezTo>
                  <a:lnTo>
                    <a:pt x="49" y="96"/>
                  </a:lnTo>
                  <a:cubicBezTo>
                    <a:pt x="66" y="88"/>
                    <a:pt x="82" y="55"/>
                    <a:pt x="66" y="31"/>
                  </a:cubicBezTo>
                  <a:cubicBezTo>
                    <a:pt x="60" y="13"/>
                    <a:pt x="41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7083;p47"/>
            <p:cNvSpPr/>
            <p:nvPr/>
          </p:nvSpPr>
          <p:spPr>
            <a:xfrm>
              <a:off x="2510325" y="2486650"/>
              <a:ext cx="1825" cy="2525"/>
            </a:xfrm>
            <a:custGeom>
              <a:avLst/>
              <a:gdLst/>
              <a:ahLst/>
              <a:cxnLst/>
              <a:rect l="l" t="t" r="r" b="b"/>
              <a:pathLst>
                <a:path w="73" h="101" extrusionOk="0">
                  <a:moveTo>
                    <a:pt x="32" y="1"/>
                  </a:moveTo>
                  <a:cubicBezTo>
                    <a:pt x="16" y="9"/>
                    <a:pt x="0" y="41"/>
                    <a:pt x="16" y="66"/>
                  </a:cubicBezTo>
                  <a:cubicBezTo>
                    <a:pt x="23" y="86"/>
                    <a:pt x="41" y="100"/>
                    <a:pt x="60" y="100"/>
                  </a:cubicBezTo>
                  <a:cubicBezTo>
                    <a:pt x="64" y="100"/>
                    <a:pt x="69" y="100"/>
                    <a:pt x="73" y="98"/>
                  </a:cubicBezTo>
                  <a:lnTo>
                    <a:pt x="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47"/>
            <p:cNvSpPr/>
            <p:nvPr/>
          </p:nvSpPr>
          <p:spPr>
            <a:xfrm>
              <a:off x="2507275" y="2479350"/>
              <a:ext cx="1850" cy="2350"/>
            </a:xfrm>
            <a:custGeom>
              <a:avLst/>
              <a:gdLst/>
              <a:ahLst/>
              <a:cxnLst/>
              <a:rect l="l" t="t" r="r" b="b"/>
              <a:pathLst>
                <a:path w="74" h="94" extrusionOk="0">
                  <a:moveTo>
                    <a:pt x="33" y="1"/>
                  </a:moveTo>
                  <a:cubicBezTo>
                    <a:pt x="9" y="9"/>
                    <a:pt x="0" y="42"/>
                    <a:pt x="9" y="66"/>
                  </a:cubicBezTo>
                  <a:cubicBezTo>
                    <a:pt x="15" y="84"/>
                    <a:pt x="34" y="93"/>
                    <a:pt x="54" y="93"/>
                  </a:cubicBezTo>
                  <a:cubicBezTo>
                    <a:pt x="61" y="93"/>
                    <a:pt x="67" y="92"/>
                    <a:pt x="73" y="90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47"/>
            <p:cNvSpPr/>
            <p:nvPr/>
          </p:nvSpPr>
          <p:spPr>
            <a:xfrm>
              <a:off x="2504025" y="2471875"/>
              <a:ext cx="2050" cy="2525"/>
            </a:xfrm>
            <a:custGeom>
              <a:avLst/>
              <a:gdLst/>
              <a:ahLst/>
              <a:cxnLst/>
              <a:rect l="l" t="t" r="r" b="b"/>
              <a:pathLst>
                <a:path w="82" h="101" extrusionOk="0">
                  <a:moveTo>
                    <a:pt x="41" y="0"/>
                  </a:moveTo>
                  <a:cubicBezTo>
                    <a:pt x="9" y="16"/>
                    <a:pt x="1" y="41"/>
                    <a:pt x="9" y="65"/>
                  </a:cubicBezTo>
                  <a:cubicBezTo>
                    <a:pt x="21" y="90"/>
                    <a:pt x="38" y="100"/>
                    <a:pt x="60" y="100"/>
                  </a:cubicBezTo>
                  <a:cubicBezTo>
                    <a:pt x="67" y="100"/>
                    <a:pt x="74" y="99"/>
                    <a:pt x="82" y="97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47"/>
            <p:cNvSpPr/>
            <p:nvPr/>
          </p:nvSpPr>
          <p:spPr>
            <a:xfrm>
              <a:off x="2490650" y="2473475"/>
              <a:ext cx="3075" cy="2675"/>
            </a:xfrm>
            <a:custGeom>
              <a:avLst/>
              <a:gdLst/>
              <a:ahLst/>
              <a:cxnLst/>
              <a:rect l="l" t="t" r="r" b="b"/>
              <a:pathLst>
                <a:path w="123" h="107" extrusionOk="0">
                  <a:moveTo>
                    <a:pt x="69" y="1"/>
                  </a:moveTo>
                  <a:cubicBezTo>
                    <a:pt x="59" y="1"/>
                    <a:pt x="50" y="3"/>
                    <a:pt x="41" y="9"/>
                  </a:cubicBezTo>
                  <a:cubicBezTo>
                    <a:pt x="9" y="25"/>
                    <a:pt x="1" y="58"/>
                    <a:pt x="17" y="82"/>
                  </a:cubicBezTo>
                  <a:cubicBezTo>
                    <a:pt x="22" y="98"/>
                    <a:pt x="37" y="107"/>
                    <a:pt x="54" y="107"/>
                  </a:cubicBezTo>
                  <a:cubicBezTo>
                    <a:pt x="63" y="107"/>
                    <a:pt x="73" y="104"/>
                    <a:pt x="82" y="98"/>
                  </a:cubicBezTo>
                  <a:cubicBezTo>
                    <a:pt x="106" y="82"/>
                    <a:pt x="122" y="50"/>
                    <a:pt x="106" y="25"/>
                  </a:cubicBezTo>
                  <a:cubicBezTo>
                    <a:pt x="101" y="9"/>
                    <a:pt x="85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47"/>
            <p:cNvSpPr/>
            <p:nvPr/>
          </p:nvSpPr>
          <p:spPr>
            <a:xfrm>
              <a:off x="2489650" y="2479150"/>
              <a:ext cx="2250" cy="2475"/>
            </a:xfrm>
            <a:custGeom>
              <a:avLst/>
              <a:gdLst/>
              <a:ahLst/>
              <a:cxnLst/>
              <a:rect l="l" t="t" r="r" b="b"/>
              <a:pathLst>
                <a:path w="90" h="99" extrusionOk="0">
                  <a:moveTo>
                    <a:pt x="31" y="1"/>
                  </a:moveTo>
                  <a:cubicBezTo>
                    <a:pt x="22" y="1"/>
                    <a:pt x="12" y="3"/>
                    <a:pt x="0" y="9"/>
                  </a:cubicBezTo>
                  <a:lnTo>
                    <a:pt x="49" y="98"/>
                  </a:lnTo>
                  <a:cubicBezTo>
                    <a:pt x="73" y="82"/>
                    <a:pt x="89" y="50"/>
                    <a:pt x="73" y="25"/>
                  </a:cubicBezTo>
                  <a:cubicBezTo>
                    <a:pt x="63" y="10"/>
                    <a:pt x="49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47"/>
            <p:cNvSpPr/>
            <p:nvPr/>
          </p:nvSpPr>
          <p:spPr>
            <a:xfrm>
              <a:off x="2493700" y="2486175"/>
              <a:ext cx="2050" cy="2325"/>
            </a:xfrm>
            <a:custGeom>
              <a:avLst/>
              <a:gdLst/>
              <a:ahLst/>
              <a:cxnLst/>
              <a:rect l="l" t="t" r="r" b="b"/>
              <a:pathLst>
                <a:path w="82" h="93" extrusionOk="0">
                  <a:moveTo>
                    <a:pt x="18" y="1"/>
                  </a:moveTo>
                  <a:cubicBezTo>
                    <a:pt x="12" y="1"/>
                    <a:pt x="6" y="2"/>
                    <a:pt x="0" y="4"/>
                  </a:cubicBezTo>
                  <a:lnTo>
                    <a:pt x="49" y="93"/>
                  </a:lnTo>
                  <a:cubicBezTo>
                    <a:pt x="65" y="85"/>
                    <a:pt x="81" y="52"/>
                    <a:pt x="65" y="28"/>
                  </a:cubicBezTo>
                  <a:cubicBezTo>
                    <a:pt x="53" y="10"/>
                    <a:pt x="36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47"/>
            <p:cNvSpPr/>
            <p:nvPr/>
          </p:nvSpPr>
          <p:spPr>
            <a:xfrm>
              <a:off x="2494500" y="2480700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52" y="1"/>
                  </a:moveTo>
                  <a:cubicBezTo>
                    <a:pt x="46" y="1"/>
                    <a:pt x="39" y="2"/>
                    <a:pt x="33" y="4"/>
                  </a:cubicBezTo>
                  <a:cubicBezTo>
                    <a:pt x="9" y="20"/>
                    <a:pt x="1" y="52"/>
                    <a:pt x="9" y="77"/>
                  </a:cubicBezTo>
                  <a:cubicBezTo>
                    <a:pt x="19" y="92"/>
                    <a:pt x="36" y="101"/>
                    <a:pt x="54" y="101"/>
                  </a:cubicBezTo>
                  <a:cubicBezTo>
                    <a:pt x="63" y="101"/>
                    <a:pt x="73" y="99"/>
                    <a:pt x="82" y="93"/>
                  </a:cubicBezTo>
                  <a:cubicBezTo>
                    <a:pt x="106" y="85"/>
                    <a:pt x="114" y="52"/>
                    <a:pt x="98" y="28"/>
                  </a:cubicBezTo>
                  <a:cubicBezTo>
                    <a:pt x="92" y="10"/>
                    <a:pt x="72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47"/>
            <p:cNvSpPr/>
            <p:nvPr/>
          </p:nvSpPr>
          <p:spPr>
            <a:xfrm>
              <a:off x="2498150" y="2487925"/>
              <a:ext cx="2875" cy="2475"/>
            </a:xfrm>
            <a:custGeom>
              <a:avLst/>
              <a:gdLst/>
              <a:ahLst/>
              <a:cxnLst/>
              <a:rect l="l" t="t" r="r" b="b"/>
              <a:pathLst>
                <a:path w="115" h="99" extrusionOk="0">
                  <a:moveTo>
                    <a:pt x="55" y="0"/>
                  </a:moveTo>
                  <a:cubicBezTo>
                    <a:pt x="47" y="0"/>
                    <a:pt x="40" y="2"/>
                    <a:pt x="33" y="7"/>
                  </a:cubicBezTo>
                  <a:cubicBezTo>
                    <a:pt x="9" y="23"/>
                    <a:pt x="1" y="47"/>
                    <a:pt x="17" y="71"/>
                  </a:cubicBezTo>
                  <a:cubicBezTo>
                    <a:pt x="29" y="90"/>
                    <a:pt x="46" y="99"/>
                    <a:pt x="64" y="99"/>
                  </a:cubicBezTo>
                  <a:cubicBezTo>
                    <a:pt x="69" y="99"/>
                    <a:pt x="76" y="98"/>
                    <a:pt x="82" y="96"/>
                  </a:cubicBezTo>
                  <a:cubicBezTo>
                    <a:pt x="106" y="80"/>
                    <a:pt x="114" y="55"/>
                    <a:pt x="98" y="31"/>
                  </a:cubicBezTo>
                  <a:cubicBezTo>
                    <a:pt x="92" y="13"/>
                    <a:pt x="74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47"/>
            <p:cNvSpPr/>
            <p:nvPr/>
          </p:nvSpPr>
          <p:spPr>
            <a:xfrm>
              <a:off x="2502000" y="2495100"/>
              <a:ext cx="2675" cy="2550"/>
            </a:xfrm>
            <a:custGeom>
              <a:avLst/>
              <a:gdLst/>
              <a:ahLst/>
              <a:cxnLst/>
              <a:rect l="l" t="t" r="r" b="b"/>
              <a:pathLst>
                <a:path w="107" h="102" extrusionOk="0">
                  <a:moveTo>
                    <a:pt x="51" y="0"/>
                  </a:moveTo>
                  <a:cubicBezTo>
                    <a:pt x="45" y="0"/>
                    <a:pt x="39" y="1"/>
                    <a:pt x="33" y="3"/>
                  </a:cubicBezTo>
                  <a:cubicBezTo>
                    <a:pt x="9" y="20"/>
                    <a:pt x="1" y="52"/>
                    <a:pt x="17" y="76"/>
                  </a:cubicBezTo>
                  <a:cubicBezTo>
                    <a:pt x="22" y="92"/>
                    <a:pt x="37" y="101"/>
                    <a:pt x="54" y="101"/>
                  </a:cubicBezTo>
                  <a:cubicBezTo>
                    <a:pt x="63" y="101"/>
                    <a:pt x="73" y="98"/>
                    <a:pt x="82" y="93"/>
                  </a:cubicBezTo>
                  <a:cubicBezTo>
                    <a:pt x="98" y="84"/>
                    <a:pt x="106" y="52"/>
                    <a:pt x="98" y="28"/>
                  </a:cubicBezTo>
                  <a:cubicBezTo>
                    <a:pt x="86" y="9"/>
                    <a:pt x="69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47"/>
            <p:cNvSpPr/>
            <p:nvPr/>
          </p:nvSpPr>
          <p:spPr>
            <a:xfrm>
              <a:off x="2497550" y="2493275"/>
              <a:ext cx="1850" cy="2325"/>
            </a:xfrm>
            <a:custGeom>
              <a:avLst/>
              <a:gdLst/>
              <a:ahLst/>
              <a:cxnLst/>
              <a:rect l="l" t="t" r="r" b="b"/>
              <a:pathLst>
                <a:path w="74" h="93" extrusionOk="0">
                  <a:moveTo>
                    <a:pt x="18" y="0"/>
                  </a:moveTo>
                  <a:cubicBezTo>
                    <a:pt x="12" y="0"/>
                    <a:pt x="6" y="1"/>
                    <a:pt x="0" y="3"/>
                  </a:cubicBezTo>
                  <a:lnTo>
                    <a:pt x="49" y="93"/>
                  </a:lnTo>
                  <a:cubicBezTo>
                    <a:pt x="65" y="76"/>
                    <a:pt x="73" y="52"/>
                    <a:pt x="65" y="28"/>
                  </a:cubicBezTo>
                  <a:cubicBezTo>
                    <a:pt x="53" y="10"/>
                    <a:pt x="36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47"/>
            <p:cNvSpPr/>
            <p:nvPr/>
          </p:nvSpPr>
          <p:spPr>
            <a:xfrm>
              <a:off x="2503425" y="2489900"/>
              <a:ext cx="2050" cy="2325"/>
            </a:xfrm>
            <a:custGeom>
              <a:avLst/>
              <a:gdLst/>
              <a:ahLst/>
              <a:cxnLst/>
              <a:rect l="l" t="t" r="r" b="b"/>
              <a:pathLst>
                <a:path w="82" h="93" extrusionOk="0">
                  <a:moveTo>
                    <a:pt x="33" y="1"/>
                  </a:moveTo>
                  <a:cubicBezTo>
                    <a:pt x="8" y="9"/>
                    <a:pt x="0" y="41"/>
                    <a:pt x="17" y="65"/>
                  </a:cubicBezTo>
                  <a:cubicBezTo>
                    <a:pt x="23" y="84"/>
                    <a:pt x="42" y="93"/>
                    <a:pt x="62" y="93"/>
                  </a:cubicBezTo>
                  <a:cubicBezTo>
                    <a:pt x="69" y="93"/>
                    <a:pt x="75" y="92"/>
                    <a:pt x="81" y="90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4" name="Google Shape;7094;p47"/>
            <p:cNvSpPr/>
            <p:nvPr/>
          </p:nvSpPr>
          <p:spPr>
            <a:xfrm>
              <a:off x="2499975" y="2482600"/>
              <a:ext cx="1850" cy="2425"/>
            </a:xfrm>
            <a:custGeom>
              <a:avLst/>
              <a:gdLst/>
              <a:ahLst/>
              <a:cxnLst/>
              <a:rect l="l" t="t" r="r" b="b"/>
              <a:pathLst>
                <a:path w="74" h="97" extrusionOk="0">
                  <a:moveTo>
                    <a:pt x="33" y="1"/>
                  </a:moveTo>
                  <a:cubicBezTo>
                    <a:pt x="9" y="17"/>
                    <a:pt x="1" y="41"/>
                    <a:pt x="9" y="66"/>
                  </a:cubicBezTo>
                  <a:cubicBezTo>
                    <a:pt x="20" y="83"/>
                    <a:pt x="36" y="96"/>
                    <a:pt x="53" y="96"/>
                  </a:cubicBezTo>
                  <a:cubicBezTo>
                    <a:pt x="60" y="96"/>
                    <a:pt x="67" y="94"/>
                    <a:pt x="74" y="90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5" name="Google Shape;7095;p47"/>
            <p:cNvSpPr/>
            <p:nvPr/>
          </p:nvSpPr>
          <p:spPr>
            <a:xfrm>
              <a:off x="2496325" y="2475500"/>
              <a:ext cx="2050" cy="2350"/>
            </a:xfrm>
            <a:custGeom>
              <a:avLst/>
              <a:gdLst/>
              <a:ahLst/>
              <a:cxnLst/>
              <a:rect l="l" t="t" r="r" b="b"/>
              <a:pathLst>
                <a:path w="82" h="94" extrusionOk="0">
                  <a:moveTo>
                    <a:pt x="41" y="1"/>
                  </a:moveTo>
                  <a:cubicBezTo>
                    <a:pt x="9" y="9"/>
                    <a:pt x="1" y="41"/>
                    <a:pt x="17" y="66"/>
                  </a:cubicBezTo>
                  <a:cubicBezTo>
                    <a:pt x="23" y="84"/>
                    <a:pt x="43" y="93"/>
                    <a:pt x="62" y="93"/>
                  </a:cubicBezTo>
                  <a:cubicBezTo>
                    <a:pt x="69" y="93"/>
                    <a:pt x="76" y="92"/>
                    <a:pt x="82" y="90"/>
                  </a:cubicBezTo>
                  <a:lnTo>
                    <a:pt x="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47"/>
            <p:cNvSpPr/>
            <p:nvPr/>
          </p:nvSpPr>
          <p:spPr>
            <a:xfrm>
              <a:off x="2483150" y="2477725"/>
              <a:ext cx="2875" cy="2500"/>
            </a:xfrm>
            <a:custGeom>
              <a:avLst/>
              <a:gdLst/>
              <a:ahLst/>
              <a:cxnLst/>
              <a:rect l="l" t="t" r="r" b="b"/>
              <a:pathLst>
                <a:path w="115" h="100" extrusionOk="0">
                  <a:moveTo>
                    <a:pt x="61" y="1"/>
                  </a:moveTo>
                  <a:cubicBezTo>
                    <a:pt x="51" y="1"/>
                    <a:pt x="42" y="4"/>
                    <a:pt x="33" y="9"/>
                  </a:cubicBezTo>
                  <a:cubicBezTo>
                    <a:pt x="9" y="25"/>
                    <a:pt x="1" y="58"/>
                    <a:pt x="9" y="82"/>
                  </a:cubicBezTo>
                  <a:cubicBezTo>
                    <a:pt x="19" y="92"/>
                    <a:pt x="35" y="99"/>
                    <a:pt x="52" y="99"/>
                  </a:cubicBezTo>
                  <a:cubicBezTo>
                    <a:pt x="62" y="99"/>
                    <a:pt x="72" y="97"/>
                    <a:pt x="82" y="90"/>
                  </a:cubicBezTo>
                  <a:cubicBezTo>
                    <a:pt x="106" y="82"/>
                    <a:pt x="114" y="50"/>
                    <a:pt x="106" y="25"/>
                  </a:cubicBezTo>
                  <a:cubicBezTo>
                    <a:pt x="96" y="10"/>
                    <a:pt x="78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47"/>
            <p:cNvSpPr/>
            <p:nvPr/>
          </p:nvSpPr>
          <p:spPr>
            <a:xfrm>
              <a:off x="2482350" y="2483400"/>
              <a:ext cx="2250" cy="2475"/>
            </a:xfrm>
            <a:custGeom>
              <a:avLst/>
              <a:gdLst/>
              <a:ahLst/>
              <a:cxnLst/>
              <a:rect l="l" t="t" r="r" b="b"/>
              <a:pathLst>
                <a:path w="90" h="99" extrusionOk="0">
                  <a:moveTo>
                    <a:pt x="28" y="1"/>
                  </a:moveTo>
                  <a:cubicBezTo>
                    <a:pt x="18" y="1"/>
                    <a:pt x="9" y="4"/>
                    <a:pt x="0" y="9"/>
                  </a:cubicBezTo>
                  <a:lnTo>
                    <a:pt x="57" y="98"/>
                  </a:lnTo>
                  <a:cubicBezTo>
                    <a:pt x="81" y="82"/>
                    <a:pt x="89" y="50"/>
                    <a:pt x="73" y="25"/>
                  </a:cubicBezTo>
                  <a:cubicBezTo>
                    <a:pt x="63" y="10"/>
                    <a:pt x="4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47"/>
            <p:cNvSpPr/>
            <p:nvPr/>
          </p:nvSpPr>
          <p:spPr>
            <a:xfrm>
              <a:off x="2486600" y="2490300"/>
              <a:ext cx="2050" cy="2250"/>
            </a:xfrm>
            <a:custGeom>
              <a:avLst/>
              <a:gdLst/>
              <a:ahLst/>
              <a:cxnLst/>
              <a:rect l="l" t="t" r="r" b="b"/>
              <a:pathLst>
                <a:path w="82" h="90" extrusionOk="0">
                  <a:moveTo>
                    <a:pt x="28" y="0"/>
                  </a:moveTo>
                  <a:cubicBezTo>
                    <a:pt x="19" y="0"/>
                    <a:pt x="9" y="3"/>
                    <a:pt x="0" y="9"/>
                  </a:cubicBezTo>
                  <a:lnTo>
                    <a:pt x="57" y="90"/>
                  </a:lnTo>
                  <a:cubicBezTo>
                    <a:pt x="81" y="74"/>
                    <a:pt x="81" y="49"/>
                    <a:pt x="73" y="25"/>
                  </a:cubicBezTo>
                  <a:cubicBezTo>
                    <a:pt x="63" y="9"/>
                    <a:pt x="46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47"/>
            <p:cNvSpPr/>
            <p:nvPr/>
          </p:nvSpPr>
          <p:spPr>
            <a:xfrm>
              <a:off x="2487200" y="2484750"/>
              <a:ext cx="3075" cy="2550"/>
            </a:xfrm>
            <a:custGeom>
              <a:avLst/>
              <a:gdLst/>
              <a:ahLst/>
              <a:cxnLst/>
              <a:rect l="l" t="t" r="r" b="b"/>
              <a:pathLst>
                <a:path w="123" h="102" extrusionOk="0">
                  <a:moveTo>
                    <a:pt x="54" y="1"/>
                  </a:moveTo>
                  <a:cubicBezTo>
                    <a:pt x="47" y="1"/>
                    <a:pt x="40" y="2"/>
                    <a:pt x="33" y="4"/>
                  </a:cubicBezTo>
                  <a:cubicBezTo>
                    <a:pt x="9" y="20"/>
                    <a:pt x="1" y="53"/>
                    <a:pt x="17" y="77"/>
                  </a:cubicBezTo>
                  <a:cubicBezTo>
                    <a:pt x="27" y="93"/>
                    <a:pt x="45" y="102"/>
                    <a:pt x="62" y="102"/>
                  </a:cubicBezTo>
                  <a:cubicBezTo>
                    <a:pt x="72" y="102"/>
                    <a:pt x="81" y="99"/>
                    <a:pt x="90" y="93"/>
                  </a:cubicBezTo>
                  <a:cubicBezTo>
                    <a:pt x="106" y="77"/>
                    <a:pt x="122" y="44"/>
                    <a:pt x="106" y="20"/>
                  </a:cubicBezTo>
                  <a:cubicBezTo>
                    <a:pt x="94" y="8"/>
                    <a:pt x="74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47"/>
            <p:cNvSpPr/>
            <p:nvPr/>
          </p:nvSpPr>
          <p:spPr>
            <a:xfrm>
              <a:off x="2491475" y="2491725"/>
              <a:ext cx="2650" cy="2475"/>
            </a:xfrm>
            <a:custGeom>
              <a:avLst/>
              <a:gdLst/>
              <a:ahLst/>
              <a:cxnLst/>
              <a:rect l="l" t="t" r="r" b="b"/>
              <a:pathLst>
                <a:path w="106" h="99" extrusionOk="0">
                  <a:moveTo>
                    <a:pt x="54" y="0"/>
                  </a:moveTo>
                  <a:cubicBezTo>
                    <a:pt x="46" y="0"/>
                    <a:pt x="38" y="3"/>
                    <a:pt x="32" y="9"/>
                  </a:cubicBezTo>
                  <a:cubicBezTo>
                    <a:pt x="8" y="17"/>
                    <a:pt x="0" y="49"/>
                    <a:pt x="16" y="74"/>
                  </a:cubicBezTo>
                  <a:cubicBezTo>
                    <a:pt x="21" y="89"/>
                    <a:pt x="37" y="98"/>
                    <a:pt x="54" y="98"/>
                  </a:cubicBezTo>
                  <a:cubicBezTo>
                    <a:pt x="63" y="98"/>
                    <a:pt x="72" y="96"/>
                    <a:pt x="81" y="90"/>
                  </a:cubicBezTo>
                  <a:cubicBezTo>
                    <a:pt x="105" y="82"/>
                    <a:pt x="105" y="49"/>
                    <a:pt x="97" y="25"/>
                  </a:cubicBezTo>
                  <a:cubicBezTo>
                    <a:pt x="87" y="9"/>
                    <a:pt x="70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47"/>
            <p:cNvSpPr/>
            <p:nvPr/>
          </p:nvSpPr>
          <p:spPr>
            <a:xfrm>
              <a:off x="2495525" y="2498750"/>
              <a:ext cx="2650" cy="2400"/>
            </a:xfrm>
            <a:custGeom>
              <a:avLst/>
              <a:gdLst/>
              <a:ahLst/>
              <a:cxnLst/>
              <a:rect l="l" t="t" r="r" b="b"/>
              <a:pathLst>
                <a:path w="106" h="96" extrusionOk="0">
                  <a:moveTo>
                    <a:pt x="51" y="0"/>
                  </a:moveTo>
                  <a:cubicBezTo>
                    <a:pt x="45" y="0"/>
                    <a:pt x="39" y="1"/>
                    <a:pt x="33" y="3"/>
                  </a:cubicBezTo>
                  <a:cubicBezTo>
                    <a:pt x="8" y="20"/>
                    <a:pt x="0" y="44"/>
                    <a:pt x="16" y="68"/>
                  </a:cubicBezTo>
                  <a:cubicBezTo>
                    <a:pt x="29" y="86"/>
                    <a:pt x="45" y="96"/>
                    <a:pt x="63" y="96"/>
                  </a:cubicBezTo>
                  <a:cubicBezTo>
                    <a:pt x="69" y="96"/>
                    <a:pt x="75" y="95"/>
                    <a:pt x="81" y="93"/>
                  </a:cubicBezTo>
                  <a:cubicBezTo>
                    <a:pt x="106" y="76"/>
                    <a:pt x="106" y="52"/>
                    <a:pt x="97" y="28"/>
                  </a:cubicBezTo>
                  <a:cubicBezTo>
                    <a:pt x="85" y="9"/>
                    <a:pt x="69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47"/>
            <p:cNvSpPr/>
            <p:nvPr/>
          </p:nvSpPr>
          <p:spPr>
            <a:xfrm>
              <a:off x="2490850" y="2497075"/>
              <a:ext cx="2050" cy="2375"/>
            </a:xfrm>
            <a:custGeom>
              <a:avLst/>
              <a:gdLst/>
              <a:ahLst/>
              <a:cxnLst/>
              <a:rect l="l" t="t" r="r" b="b"/>
              <a:pathLst>
                <a:path w="82" h="95" extrusionOk="0">
                  <a:moveTo>
                    <a:pt x="29" y="1"/>
                  </a:moveTo>
                  <a:cubicBezTo>
                    <a:pt x="20" y="1"/>
                    <a:pt x="10" y="3"/>
                    <a:pt x="1" y="5"/>
                  </a:cubicBezTo>
                  <a:lnTo>
                    <a:pt x="57" y="95"/>
                  </a:lnTo>
                  <a:cubicBezTo>
                    <a:pt x="74" y="78"/>
                    <a:pt x="82" y="46"/>
                    <a:pt x="66" y="22"/>
                  </a:cubicBezTo>
                  <a:cubicBezTo>
                    <a:pt x="60" y="6"/>
                    <a:pt x="45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47"/>
            <p:cNvSpPr/>
            <p:nvPr/>
          </p:nvSpPr>
          <p:spPr>
            <a:xfrm>
              <a:off x="2496725" y="2493350"/>
              <a:ext cx="2050" cy="2325"/>
            </a:xfrm>
            <a:custGeom>
              <a:avLst/>
              <a:gdLst/>
              <a:ahLst/>
              <a:cxnLst/>
              <a:rect l="l" t="t" r="r" b="b"/>
              <a:pathLst>
                <a:path w="82" h="93" extrusionOk="0">
                  <a:moveTo>
                    <a:pt x="33" y="0"/>
                  </a:moveTo>
                  <a:cubicBezTo>
                    <a:pt x="9" y="17"/>
                    <a:pt x="1" y="41"/>
                    <a:pt x="17" y="65"/>
                  </a:cubicBezTo>
                  <a:cubicBezTo>
                    <a:pt x="23" y="84"/>
                    <a:pt x="43" y="93"/>
                    <a:pt x="63" y="93"/>
                  </a:cubicBezTo>
                  <a:cubicBezTo>
                    <a:pt x="69" y="93"/>
                    <a:pt x="76" y="92"/>
                    <a:pt x="82" y="9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47"/>
            <p:cNvSpPr/>
            <p:nvPr/>
          </p:nvSpPr>
          <p:spPr>
            <a:xfrm>
              <a:off x="2492875" y="2486250"/>
              <a:ext cx="1850" cy="2475"/>
            </a:xfrm>
            <a:custGeom>
              <a:avLst/>
              <a:gdLst/>
              <a:ahLst/>
              <a:cxnLst/>
              <a:rect l="l" t="t" r="r" b="b"/>
              <a:pathLst>
                <a:path w="74" h="99" extrusionOk="0">
                  <a:moveTo>
                    <a:pt x="33" y="1"/>
                  </a:moveTo>
                  <a:cubicBezTo>
                    <a:pt x="9" y="17"/>
                    <a:pt x="1" y="49"/>
                    <a:pt x="9" y="74"/>
                  </a:cubicBezTo>
                  <a:cubicBezTo>
                    <a:pt x="19" y="89"/>
                    <a:pt x="37" y="98"/>
                    <a:pt x="52" y="98"/>
                  </a:cubicBezTo>
                  <a:cubicBezTo>
                    <a:pt x="60" y="98"/>
                    <a:pt x="68" y="96"/>
                    <a:pt x="74" y="90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47"/>
            <p:cNvSpPr/>
            <p:nvPr/>
          </p:nvSpPr>
          <p:spPr>
            <a:xfrm>
              <a:off x="2488825" y="2479350"/>
              <a:ext cx="2050" cy="2350"/>
            </a:xfrm>
            <a:custGeom>
              <a:avLst/>
              <a:gdLst/>
              <a:ahLst/>
              <a:cxnLst/>
              <a:rect l="l" t="t" r="r" b="b"/>
              <a:pathLst>
                <a:path w="82" h="94" extrusionOk="0">
                  <a:moveTo>
                    <a:pt x="33" y="1"/>
                  </a:moveTo>
                  <a:cubicBezTo>
                    <a:pt x="9" y="17"/>
                    <a:pt x="1" y="42"/>
                    <a:pt x="17" y="66"/>
                  </a:cubicBezTo>
                  <a:cubicBezTo>
                    <a:pt x="23" y="84"/>
                    <a:pt x="43" y="93"/>
                    <a:pt x="62" y="93"/>
                  </a:cubicBezTo>
                  <a:cubicBezTo>
                    <a:pt x="69" y="93"/>
                    <a:pt x="76" y="92"/>
                    <a:pt x="82" y="90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47"/>
            <p:cNvSpPr/>
            <p:nvPr/>
          </p:nvSpPr>
          <p:spPr>
            <a:xfrm>
              <a:off x="2475850" y="2482325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68" y="0"/>
                  </a:moveTo>
                  <a:cubicBezTo>
                    <a:pt x="57" y="0"/>
                    <a:pt x="44" y="4"/>
                    <a:pt x="33" y="12"/>
                  </a:cubicBezTo>
                  <a:cubicBezTo>
                    <a:pt x="1" y="20"/>
                    <a:pt x="1" y="60"/>
                    <a:pt x="9" y="77"/>
                  </a:cubicBezTo>
                  <a:cubicBezTo>
                    <a:pt x="19" y="92"/>
                    <a:pt x="37" y="101"/>
                    <a:pt x="54" y="101"/>
                  </a:cubicBezTo>
                  <a:cubicBezTo>
                    <a:pt x="64" y="101"/>
                    <a:pt x="73" y="99"/>
                    <a:pt x="82" y="93"/>
                  </a:cubicBezTo>
                  <a:cubicBezTo>
                    <a:pt x="106" y="77"/>
                    <a:pt x="114" y="44"/>
                    <a:pt x="98" y="20"/>
                  </a:cubicBezTo>
                  <a:cubicBezTo>
                    <a:pt x="94" y="6"/>
                    <a:pt x="82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47"/>
            <p:cNvSpPr/>
            <p:nvPr/>
          </p:nvSpPr>
          <p:spPr>
            <a:xfrm>
              <a:off x="2475250" y="2488075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28" y="0"/>
                  </a:moveTo>
                  <a:cubicBezTo>
                    <a:pt x="19" y="0"/>
                    <a:pt x="9" y="3"/>
                    <a:pt x="0" y="9"/>
                  </a:cubicBezTo>
                  <a:lnTo>
                    <a:pt x="57" y="90"/>
                  </a:lnTo>
                  <a:cubicBezTo>
                    <a:pt x="81" y="74"/>
                    <a:pt x="90" y="41"/>
                    <a:pt x="73" y="25"/>
                  </a:cubicBezTo>
                  <a:cubicBezTo>
                    <a:pt x="63" y="9"/>
                    <a:pt x="46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47"/>
            <p:cNvSpPr/>
            <p:nvPr/>
          </p:nvSpPr>
          <p:spPr>
            <a:xfrm>
              <a:off x="2479900" y="2494675"/>
              <a:ext cx="2275" cy="2350"/>
            </a:xfrm>
            <a:custGeom>
              <a:avLst/>
              <a:gdLst/>
              <a:ahLst/>
              <a:cxnLst/>
              <a:rect l="l" t="t" r="r" b="b"/>
              <a:pathLst>
                <a:path w="91" h="94" extrusionOk="0">
                  <a:moveTo>
                    <a:pt x="36" y="1"/>
                  </a:moveTo>
                  <a:cubicBezTo>
                    <a:pt x="24" y="1"/>
                    <a:pt x="12" y="5"/>
                    <a:pt x="1" y="12"/>
                  </a:cubicBezTo>
                  <a:lnTo>
                    <a:pt x="58" y="93"/>
                  </a:lnTo>
                  <a:cubicBezTo>
                    <a:pt x="82" y="77"/>
                    <a:pt x="90" y="45"/>
                    <a:pt x="74" y="20"/>
                  </a:cubicBezTo>
                  <a:cubicBezTo>
                    <a:pt x="65" y="7"/>
                    <a:pt x="51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47"/>
            <p:cNvSpPr/>
            <p:nvPr/>
          </p:nvSpPr>
          <p:spPr>
            <a:xfrm>
              <a:off x="2480325" y="2489075"/>
              <a:ext cx="2850" cy="2500"/>
            </a:xfrm>
            <a:custGeom>
              <a:avLst/>
              <a:gdLst/>
              <a:ahLst/>
              <a:cxnLst/>
              <a:rect l="l" t="t" r="r" b="b"/>
              <a:pathLst>
                <a:path w="114" h="100" extrusionOk="0">
                  <a:moveTo>
                    <a:pt x="58" y="1"/>
                  </a:moveTo>
                  <a:cubicBezTo>
                    <a:pt x="50" y="1"/>
                    <a:pt x="41" y="4"/>
                    <a:pt x="33" y="9"/>
                  </a:cubicBezTo>
                  <a:cubicBezTo>
                    <a:pt x="8" y="25"/>
                    <a:pt x="0" y="58"/>
                    <a:pt x="16" y="82"/>
                  </a:cubicBezTo>
                  <a:cubicBezTo>
                    <a:pt x="26" y="92"/>
                    <a:pt x="39" y="99"/>
                    <a:pt x="54" y="99"/>
                  </a:cubicBezTo>
                  <a:cubicBezTo>
                    <a:pt x="63" y="99"/>
                    <a:pt x="72" y="97"/>
                    <a:pt x="81" y="90"/>
                  </a:cubicBezTo>
                  <a:cubicBezTo>
                    <a:pt x="105" y="74"/>
                    <a:pt x="114" y="50"/>
                    <a:pt x="97" y="25"/>
                  </a:cubicBezTo>
                  <a:cubicBezTo>
                    <a:pt x="87" y="10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47"/>
            <p:cNvSpPr/>
            <p:nvPr/>
          </p:nvSpPr>
          <p:spPr>
            <a:xfrm>
              <a:off x="2484775" y="2495775"/>
              <a:ext cx="2850" cy="2575"/>
            </a:xfrm>
            <a:custGeom>
              <a:avLst/>
              <a:gdLst/>
              <a:ahLst/>
              <a:cxnLst/>
              <a:rect l="l" t="t" r="r" b="b"/>
              <a:pathLst>
                <a:path w="114" h="103" extrusionOk="0">
                  <a:moveTo>
                    <a:pt x="55" y="0"/>
                  </a:moveTo>
                  <a:cubicBezTo>
                    <a:pt x="46" y="0"/>
                    <a:pt x="39" y="3"/>
                    <a:pt x="33" y="9"/>
                  </a:cubicBezTo>
                  <a:cubicBezTo>
                    <a:pt x="9" y="25"/>
                    <a:pt x="0" y="57"/>
                    <a:pt x="17" y="82"/>
                  </a:cubicBezTo>
                  <a:cubicBezTo>
                    <a:pt x="27" y="97"/>
                    <a:pt x="44" y="103"/>
                    <a:pt x="59" y="103"/>
                  </a:cubicBezTo>
                  <a:cubicBezTo>
                    <a:pt x="67" y="103"/>
                    <a:pt x="76" y="101"/>
                    <a:pt x="82" y="98"/>
                  </a:cubicBezTo>
                  <a:cubicBezTo>
                    <a:pt x="106" y="82"/>
                    <a:pt x="114" y="49"/>
                    <a:pt x="98" y="25"/>
                  </a:cubicBezTo>
                  <a:cubicBezTo>
                    <a:pt x="87" y="9"/>
                    <a:pt x="70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47"/>
            <p:cNvSpPr/>
            <p:nvPr/>
          </p:nvSpPr>
          <p:spPr>
            <a:xfrm>
              <a:off x="2489425" y="2502675"/>
              <a:ext cx="2675" cy="2375"/>
            </a:xfrm>
            <a:custGeom>
              <a:avLst/>
              <a:gdLst/>
              <a:ahLst/>
              <a:cxnLst/>
              <a:rect l="l" t="t" r="r" b="b"/>
              <a:pathLst>
                <a:path w="107" h="95" extrusionOk="0">
                  <a:moveTo>
                    <a:pt x="47" y="0"/>
                  </a:moveTo>
                  <a:cubicBezTo>
                    <a:pt x="39" y="0"/>
                    <a:pt x="31" y="3"/>
                    <a:pt x="25" y="8"/>
                  </a:cubicBezTo>
                  <a:cubicBezTo>
                    <a:pt x="1" y="17"/>
                    <a:pt x="1" y="49"/>
                    <a:pt x="9" y="73"/>
                  </a:cubicBezTo>
                  <a:cubicBezTo>
                    <a:pt x="19" y="89"/>
                    <a:pt x="36" y="94"/>
                    <a:pt x="51" y="94"/>
                  </a:cubicBezTo>
                  <a:cubicBezTo>
                    <a:pt x="60" y="94"/>
                    <a:pt x="68" y="93"/>
                    <a:pt x="74" y="90"/>
                  </a:cubicBezTo>
                  <a:cubicBezTo>
                    <a:pt x="98" y="73"/>
                    <a:pt x="106" y="49"/>
                    <a:pt x="90" y="25"/>
                  </a:cubicBezTo>
                  <a:cubicBezTo>
                    <a:pt x="80" y="9"/>
                    <a:pt x="62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47"/>
            <p:cNvSpPr/>
            <p:nvPr/>
          </p:nvSpPr>
          <p:spPr>
            <a:xfrm>
              <a:off x="2484575" y="2501250"/>
              <a:ext cx="2050" cy="2250"/>
            </a:xfrm>
            <a:custGeom>
              <a:avLst/>
              <a:gdLst/>
              <a:ahLst/>
              <a:cxnLst/>
              <a:rect l="l" t="t" r="r" b="b"/>
              <a:pathLst>
                <a:path w="82" h="90" extrusionOk="0">
                  <a:moveTo>
                    <a:pt x="22" y="0"/>
                  </a:moveTo>
                  <a:cubicBezTo>
                    <a:pt x="14" y="0"/>
                    <a:pt x="6" y="3"/>
                    <a:pt x="0" y="9"/>
                  </a:cubicBezTo>
                  <a:lnTo>
                    <a:pt x="57" y="90"/>
                  </a:lnTo>
                  <a:cubicBezTo>
                    <a:pt x="73" y="74"/>
                    <a:pt x="81" y="49"/>
                    <a:pt x="65" y="25"/>
                  </a:cubicBezTo>
                  <a:cubicBezTo>
                    <a:pt x="55" y="9"/>
                    <a:pt x="37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47"/>
            <p:cNvSpPr/>
            <p:nvPr/>
          </p:nvSpPr>
          <p:spPr>
            <a:xfrm>
              <a:off x="2490250" y="2497200"/>
              <a:ext cx="2050" cy="2325"/>
            </a:xfrm>
            <a:custGeom>
              <a:avLst/>
              <a:gdLst/>
              <a:ahLst/>
              <a:cxnLst/>
              <a:rect l="l" t="t" r="r" b="b"/>
              <a:pathLst>
                <a:path w="82" h="93" extrusionOk="0">
                  <a:moveTo>
                    <a:pt x="25" y="0"/>
                  </a:moveTo>
                  <a:cubicBezTo>
                    <a:pt x="0" y="17"/>
                    <a:pt x="0" y="49"/>
                    <a:pt x="17" y="73"/>
                  </a:cubicBezTo>
                  <a:cubicBezTo>
                    <a:pt x="23" y="85"/>
                    <a:pt x="41" y="93"/>
                    <a:pt x="61" y="93"/>
                  </a:cubicBezTo>
                  <a:cubicBezTo>
                    <a:pt x="68" y="93"/>
                    <a:pt x="75" y="92"/>
                    <a:pt x="81" y="9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47"/>
            <p:cNvSpPr/>
            <p:nvPr/>
          </p:nvSpPr>
          <p:spPr>
            <a:xfrm>
              <a:off x="2486000" y="2490500"/>
              <a:ext cx="2050" cy="2275"/>
            </a:xfrm>
            <a:custGeom>
              <a:avLst/>
              <a:gdLst/>
              <a:ahLst/>
              <a:cxnLst/>
              <a:rect l="l" t="t" r="r" b="b"/>
              <a:pathLst>
                <a:path w="82" h="91" extrusionOk="0">
                  <a:moveTo>
                    <a:pt x="24" y="1"/>
                  </a:moveTo>
                  <a:cubicBezTo>
                    <a:pt x="0" y="17"/>
                    <a:pt x="0" y="41"/>
                    <a:pt x="8" y="66"/>
                  </a:cubicBezTo>
                  <a:cubicBezTo>
                    <a:pt x="19" y="81"/>
                    <a:pt x="36" y="90"/>
                    <a:pt x="53" y="90"/>
                  </a:cubicBezTo>
                  <a:cubicBezTo>
                    <a:pt x="63" y="90"/>
                    <a:pt x="73" y="88"/>
                    <a:pt x="81" y="82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47"/>
            <p:cNvSpPr/>
            <p:nvPr/>
          </p:nvSpPr>
          <p:spPr>
            <a:xfrm>
              <a:off x="2481525" y="2483625"/>
              <a:ext cx="2250" cy="2375"/>
            </a:xfrm>
            <a:custGeom>
              <a:avLst/>
              <a:gdLst/>
              <a:ahLst/>
              <a:cxnLst/>
              <a:rect l="l" t="t" r="r" b="b"/>
              <a:pathLst>
                <a:path w="90" h="95" extrusionOk="0">
                  <a:moveTo>
                    <a:pt x="33" y="0"/>
                  </a:moveTo>
                  <a:cubicBezTo>
                    <a:pt x="9" y="16"/>
                    <a:pt x="1" y="49"/>
                    <a:pt x="17" y="73"/>
                  </a:cubicBezTo>
                  <a:cubicBezTo>
                    <a:pt x="27" y="89"/>
                    <a:pt x="44" y="94"/>
                    <a:pt x="61" y="94"/>
                  </a:cubicBezTo>
                  <a:cubicBezTo>
                    <a:pt x="71" y="94"/>
                    <a:pt x="81" y="92"/>
                    <a:pt x="90" y="89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47"/>
            <p:cNvSpPr/>
            <p:nvPr/>
          </p:nvSpPr>
          <p:spPr>
            <a:xfrm>
              <a:off x="2468750" y="2487200"/>
              <a:ext cx="2875" cy="2600"/>
            </a:xfrm>
            <a:custGeom>
              <a:avLst/>
              <a:gdLst/>
              <a:ahLst/>
              <a:cxnLst/>
              <a:rect l="l" t="t" r="r" b="b"/>
              <a:pathLst>
                <a:path w="115" h="104" extrusionOk="0">
                  <a:moveTo>
                    <a:pt x="61" y="0"/>
                  </a:moveTo>
                  <a:cubicBezTo>
                    <a:pt x="49" y="0"/>
                    <a:pt x="36" y="4"/>
                    <a:pt x="25" y="11"/>
                  </a:cubicBezTo>
                  <a:cubicBezTo>
                    <a:pt x="1" y="28"/>
                    <a:pt x="1" y="60"/>
                    <a:pt x="17" y="84"/>
                  </a:cubicBezTo>
                  <a:cubicBezTo>
                    <a:pt x="26" y="98"/>
                    <a:pt x="40" y="104"/>
                    <a:pt x="55" y="104"/>
                  </a:cubicBezTo>
                  <a:cubicBezTo>
                    <a:pt x="67" y="104"/>
                    <a:pt x="79" y="100"/>
                    <a:pt x="90" y="92"/>
                  </a:cubicBezTo>
                  <a:cubicBezTo>
                    <a:pt x="114" y="76"/>
                    <a:pt x="114" y="44"/>
                    <a:pt x="98" y="19"/>
                  </a:cubicBezTo>
                  <a:cubicBezTo>
                    <a:pt x="89" y="6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47"/>
            <p:cNvSpPr/>
            <p:nvPr/>
          </p:nvSpPr>
          <p:spPr>
            <a:xfrm>
              <a:off x="2468550" y="2493075"/>
              <a:ext cx="2275" cy="2325"/>
            </a:xfrm>
            <a:custGeom>
              <a:avLst/>
              <a:gdLst/>
              <a:ahLst/>
              <a:cxnLst/>
              <a:rect l="l" t="t" r="r" b="b"/>
              <a:pathLst>
                <a:path w="91" h="93" extrusionOk="0">
                  <a:moveTo>
                    <a:pt x="30" y="0"/>
                  </a:moveTo>
                  <a:cubicBezTo>
                    <a:pt x="19" y="0"/>
                    <a:pt x="8" y="4"/>
                    <a:pt x="1" y="11"/>
                  </a:cubicBezTo>
                  <a:lnTo>
                    <a:pt x="58" y="93"/>
                  </a:lnTo>
                  <a:cubicBezTo>
                    <a:pt x="82" y="76"/>
                    <a:pt x="90" y="44"/>
                    <a:pt x="74" y="20"/>
                  </a:cubicBezTo>
                  <a:cubicBezTo>
                    <a:pt x="60" y="6"/>
                    <a:pt x="45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47"/>
            <p:cNvSpPr/>
            <p:nvPr/>
          </p:nvSpPr>
          <p:spPr>
            <a:xfrm>
              <a:off x="2473425" y="2499400"/>
              <a:ext cx="2250" cy="2275"/>
            </a:xfrm>
            <a:custGeom>
              <a:avLst/>
              <a:gdLst/>
              <a:ahLst/>
              <a:cxnLst/>
              <a:rect l="l" t="t" r="r" b="b"/>
              <a:pathLst>
                <a:path w="90" h="91" extrusionOk="0">
                  <a:moveTo>
                    <a:pt x="30" y="1"/>
                  </a:moveTo>
                  <a:cubicBezTo>
                    <a:pt x="20" y="1"/>
                    <a:pt x="10" y="4"/>
                    <a:pt x="0" y="10"/>
                  </a:cubicBezTo>
                  <a:lnTo>
                    <a:pt x="65" y="91"/>
                  </a:lnTo>
                  <a:cubicBezTo>
                    <a:pt x="81" y="75"/>
                    <a:pt x="90" y="42"/>
                    <a:pt x="73" y="18"/>
                  </a:cubicBezTo>
                  <a:cubicBezTo>
                    <a:pt x="63" y="8"/>
                    <a:pt x="47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47"/>
            <p:cNvSpPr/>
            <p:nvPr/>
          </p:nvSpPr>
          <p:spPr>
            <a:xfrm>
              <a:off x="2473625" y="2493750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53" y="0"/>
                  </a:moveTo>
                  <a:cubicBezTo>
                    <a:pt x="43" y="0"/>
                    <a:pt x="33" y="3"/>
                    <a:pt x="25" y="9"/>
                  </a:cubicBezTo>
                  <a:cubicBezTo>
                    <a:pt x="1" y="25"/>
                    <a:pt x="1" y="57"/>
                    <a:pt x="17" y="82"/>
                  </a:cubicBezTo>
                  <a:cubicBezTo>
                    <a:pt x="26" y="95"/>
                    <a:pt x="40" y="101"/>
                    <a:pt x="54" y="101"/>
                  </a:cubicBezTo>
                  <a:cubicBezTo>
                    <a:pt x="66" y="101"/>
                    <a:pt x="79" y="97"/>
                    <a:pt x="90" y="90"/>
                  </a:cubicBezTo>
                  <a:cubicBezTo>
                    <a:pt x="106" y="74"/>
                    <a:pt x="114" y="41"/>
                    <a:pt x="98" y="25"/>
                  </a:cubicBezTo>
                  <a:cubicBezTo>
                    <a:pt x="87" y="9"/>
                    <a:pt x="70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47"/>
            <p:cNvSpPr/>
            <p:nvPr/>
          </p:nvSpPr>
          <p:spPr>
            <a:xfrm>
              <a:off x="2478500" y="2500225"/>
              <a:ext cx="2650" cy="2550"/>
            </a:xfrm>
            <a:custGeom>
              <a:avLst/>
              <a:gdLst/>
              <a:ahLst/>
              <a:cxnLst/>
              <a:rect l="l" t="t" r="r" b="b"/>
              <a:pathLst>
                <a:path w="106" h="102" extrusionOk="0">
                  <a:moveTo>
                    <a:pt x="50" y="1"/>
                  </a:moveTo>
                  <a:cubicBezTo>
                    <a:pt x="42" y="1"/>
                    <a:pt x="33" y="3"/>
                    <a:pt x="24" y="9"/>
                  </a:cubicBezTo>
                  <a:cubicBezTo>
                    <a:pt x="0" y="25"/>
                    <a:pt x="0" y="58"/>
                    <a:pt x="16" y="82"/>
                  </a:cubicBezTo>
                  <a:cubicBezTo>
                    <a:pt x="25" y="96"/>
                    <a:pt x="39" y="102"/>
                    <a:pt x="52" y="102"/>
                  </a:cubicBezTo>
                  <a:cubicBezTo>
                    <a:pt x="63" y="102"/>
                    <a:pt x="74" y="98"/>
                    <a:pt x="81" y="90"/>
                  </a:cubicBezTo>
                  <a:cubicBezTo>
                    <a:pt x="106" y="74"/>
                    <a:pt x="106" y="50"/>
                    <a:pt x="89" y="25"/>
                  </a:cubicBezTo>
                  <a:cubicBezTo>
                    <a:pt x="79" y="10"/>
                    <a:pt x="65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47"/>
            <p:cNvSpPr/>
            <p:nvPr/>
          </p:nvSpPr>
          <p:spPr>
            <a:xfrm>
              <a:off x="2483350" y="2506850"/>
              <a:ext cx="2675" cy="2450"/>
            </a:xfrm>
            <a:custGeom>
              <a:avLst/>
              <a:gdLst/>
              <a:ahLst/>
              <a:cxnLst/>
              <a:rect l="l" t="t" r="r" b="b"/>
              <a:pathLst>
                <a:path w="107" h="98" extrusionOk="0">
                  <a:moveTo>
                    <a:pt x="54" y="0"/>
                  </a:moveTo>
                  <a:cubicBezTo>
                    <a:pt x="43" y="0"/>
                    <a:pt x="32" y="4"/>
                    <a:pt x="25" y="12"/>
                  </a:cubicBezTo>
                  <a:cubicBezTo>
                    <a:pt x="1" y="28"/>
                    <a:pt x="1" y="52"/>
                    <a:pt x="17" y="77"/>
                  </a:cubicBezTo>
                  <a:cubicBezTo>
                    <a:pt x="27" y="92"/>
                    <a:pt x="44" y="98"/>
                    <a:pt x="59" y="98"/>
                  </a:cubicBezTo>
                  <a:cubicBezTo>
                    <a:pt x="68" y="98"/>
                    <a:pt x="76" y="96"/>
                    <a:pt x="82" y="93"/>
                  </a:cubicBezTo>
                  <a:cubicBezTo>
                    <a:pt x="98" y="77"/>
                    <a:pt x="106" y="44"/>
                    <a:pt x="90" y="20"/>
                  </a:cubicBezTo>
                  <a:cubicBezTo>
                    <a:pt x="81" y="6"/>
                    <a:pt x="67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2" name="Google Shape;7122;p47"/>
            <p:cNvSpPr/>
            <p:nvPr/>
          </p:nvSpPr>
          <p:spPr>
            <a:xfrm>
              <a:off x="2478300" y="2505800"/>
              <a:ext cx="2250" cy="2175"/>
            </a:xfrm>
            <a:custGeom>
              <a:avLst/>
              <a:gdLst/>
              <a:ahLst/>
              <a:cxnLst/>
              <a:rect l="l" t="t" r="r" b="b"/>
              <a:pathLst>
                <a:path w="90" h="87" extrusionOk="0">
                  <a:moveTo>
                    <a:pt x="29" y="0"/>
                  </a:moveTo>
                  <a:cubicBezTo>
                    <a:pt x="19" y="0"/>
                    <a:pt x="9" y="2"/>
                    <a:pt x="0" y="5"/>
                  </a:cubicBezTo>
                  <a:lnTo>
                    <a:pt x="65" y="86"/>
                  </a:lnTo>
                  <a:cubicBezTo>
                    <a:pt x="81" y="70"/>
                    <a:pt x="89" y="46"/>
                    <a:pt x="73" y="21"/>
                  </a:cubicBezTo>
                  <a:cubicBezTo>
                    <a:pt x="63" y="6"/>
                    <a:pt x="46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3" name="Google Shape;7123;p47"/>
            <p:cNvSpPr/>
            <p:nvPr/>
          </p:nvSpPr>
          <p:spPr>
            <a:xfrm>
              <a:off x="2483975" y="2501450"/>
              <a:ext cx="2050" cy="2275"/>
            </a:xfrm>
            <a:custGeom>
              <a:avLst/>
              <a:gdLst/>
              <a:ahLst/>
              <a:cxnLst/>
              <a:rect l="l" t="t" r="r" b="b"/>
              <a:pathLst>
                <a:path w="82" h="91" extrusionOk="0">
                  <a:moveTo>
                    <a:pt x="24" y="1"/>
                  </a:moveTo>
                  <a:cubicBezTo>
                    <a:pt x="0" y="17"/>
                    <a:pt x="0" y="49"/>
                    <a:pt x="16" y="66"/>
                  </a:cubicBezTo>
                  <a:cubicBezTo>
                    <a:pt x="27" y="81"/>
                    <a:pt x="41" y="90"/>
                    <a:pt x="56" y="90"/>
                  </a:cubicBezTo>
                  <a:cubicBezTo>
                    <a:pt x="64" y="90"/>
                    <a:pt x="72" y="88"/>
                    <a:pt x="81" y="82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4" name="Google Shape;7124;p47"/>
            <p:cNvSpPr/>
            <p:nvPr/>
          </p:nvSpPr>
          <p:spPr>
            <a:xfrm>
              <a:off x="2479300" y="2494975"/>
              <a:ext cx="2050" cy="2250"/>
            </a:xfrm>
            <a:custGeom>
              <a:avLst/>
              <a:gdLst/>
              <a:ahLst/>
              <a:cxnLst/>
              <a:rect l="l" t="t" r="r" b="b"/>
              <a:pathLst>
                <a:path w="82" h="90" extrusionOk="0">
                  <a:moveTo>
                    <a:pt x="25" y="0"/>
                  </a:moveTo>
                  <a:cubicBezTo>
                    <a:pt x="1" y="17"/>
                    <a:pt x="1" y="41"/>
                    <a:pt x="17" y="65"/>
                  </a:cubicBezTo>
                  <a:cubicBezTo>
                    <a:pt x="27" y="81"/>
                    <a:pt x="41" y="90"/>
                    <a:pt x="56" y="90"/>
                  </a:cubicBezTo>
                  <a:cubicBezTo>
                    <a:pt x="64" y="90"/>
                    <a:pt x="73" y="87"/>
                    <a:pt x="82" y="81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5" name="Google Shape;7125;p47"/>
            <p:cNvSpPr/>
            <p:nvPr/>
          </p:nvSpPr>
          <p:spPr>
            <a:xfrm>
              <a:off x="2474650" y="2488275"/>
              <a:ext cx="2050" cy="2350"/>
            </a:xfrm>
            <a:custGeom>
              <a:avLst/>
              <a:gdLst/>
              <a:ahLst/>
              <a:cxnLst/>
              <a:rect l="l" t="t" r="r" b="b"/>
              <a:pathLst>
                <a:path w="82" h="94" extrusionOk="0">
                  <a:moveTo>
                    <a:pt x="24" y="1"/>
                  </a:moveTo>
                  <a:cubicBezTo>
                    <a:pt x="0" y="17"/>
                    <a:pt x="0" y="49"/>
                    <a:pt x="16" y="74"/>
                  </a:cubicBezTo>
                  <a:cubicBezTo>
                    <a:pt x="25" y="87"/>
                    <a:pt x="39" y="93"/>
                    <a:pt x="52" y="93"/>
                  </a:cubicBezTo>
                  <a:cubicBezTo>
                    <a:pt x="63" y="93"/>
                    <a:pt x="74" y="89"/>
                    <a:pt x="81" y="82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6" name="Google Shape;7126;p47"/>
            <p:cNvSpPr/>
            <p:nvPr/>
          </p:nvSpPr>
          <p:spPr>
            <a:xfrm>
              <a:off x="2461875" y="2492550"/>
              <a:ext cx="3050" cy="2550"/>
            </a:xfrm>
            <a:custGeom>
              <a:avLst/>
              <a:gdLst/>
              <a:ahLst/>
              <a:cxnLst/>
              <a:rect l="l" t="t" r="r" b="b"/>
              <a:pathLst>
                <a:path w="122" h="102" extrusionOk="0">
                  <a:moveTo>
                    <a:pt x="62" y="1"/>
                  </a:moveTo>
                  <a:cubicBezTo>
                    <a:pt x="51" y="1"/>
                    <a:pt x="40" y="5"/>
                    <a:pt x="33" y="16"/>
                  </a:cubicBezTo>
                  <a:cubicBezTo>
                    <a:pt x="8" y="32"/>
                    <a:pt x="0" y="65"/>
                    <a:pt x="16" y="89"/>
                  </a:cubicBezTo>
                  <a:cubicBezTo>
                    <a:pt x="29" y="97"/>
                    <a:pt x="43" y="101"/>
                    <a:pt x="56" y="101"/>
                  </a:cubicBezTo>
                  <a:cubicBezTo>
                    <a:pt x="69" y="101"/>
                    <a:pt x="81" y="97"/>
                    <a:pt x="89" y="89"/>
                  </a:cubicBezTo>
                  <a:cubicBezTo>
                    <a:pt x="114" y="73"/>
                    <a:pt x="122" y="41"/>
                    <a:pt x="106" y="16"/>
                  </a:cubicBezTo>
                  <a:cubicBezTo>
                    <a:pt x="92" y="7"/>
                    <a:pt x="77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7" name="Google Shape;7127;p47"/>
            <p:cNvSpPr/>
            <p:nvPr/>
          </p:nvSpPr>
          <p:spPr>
            <a:xfrm>
              <a:off x="2461875" y="2498425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36" y="1"/>
                  </a:moveTo>
                  <a:cubicBezTo>
                    <a:pt x="24" y="1"/>
                    <a:pt x="11" y="5"/>
                    <a:pt x="0" y="16"/>
                  </a:cubicBezTo>
                  <a:lnTo>
                    <a:pt x="65" y="89"/>
                  </a:lnTo>
                  <a:cubicBezTo>
                    <a:pt x="89" y="73"/>
                    <a:pt x="89" y="41"/>
                    <a:pt x="73" y="16"/>
                  </a:cubicBezTo>
                  <a:cubicBezTo>
                    <a:pt x="64" y="7"/>
                    <a:pt x="51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8" name="Google Shape;7128;p47"/>
            <p:cNvSpPr/>
            <p:nvPr/>
          </p:nvSpPr>
          <p:spPr>
            <a:xfrm>
              <a:off x="2467150" y="2504525"/>
              <a:ext cx="2250" cy="2225"/>
            </a:xfrm>
            <a:custGeom>
              <a:avLst/>
              <a:gdLst/>
              <a:ahLst/>
              <a:cxnLst/>
              <a:rect l="l" t="t" r="r" b="b"/>
              <a:pathLst>
                <a:path w="90" h="89" extrusionOk="0">
                  <a:moveTo>
                    <a:pt x="36" y="0"/>
                  </a:moveTo>
                  <a:cubicBezTo>
                    <a:pt x="24" y="0"/>
                    <a:pt x="11" y="5"/>
                    <a:pt x="0" y="16"/>
                  </a:cubicBezTo>
                  <a:lnTo>
                    <a:pt x="65" y="89"/>
                  </a:lnTo>
                  <a:cubicBezTo>
                    <a:pt x="89" y="72"/>
                    <a:pt x="89" y="40"/>
                    <a:pt x="73" y="16"/>
                  </a:cubicBezTo>
                  <a:cubicBezTo>
                    <a:pt x="64" y="7"/>
                    <a:pt x="50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9" name="Google Shape;7129;p47"/>
            <p:cNvSpPr/>
            <p:nvPr/>
          </p:nvSpPr>
          <p:spPr>
            <a:xfrm>
              <a:off x="2467150" y="2498800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54" y="1"/>
                  </a:moveTo>
                  <a:cubicBezTo>
                    <a:pt x="44" y="1"/>
                    <a:pt x="34" y="3"/>
                    <a:pt x="24" y="9"/>
                  </a:cubicBezTo>
                  <a:cubicBezTo>
                    <a:pt x="0" y="34"/>
                    <a:pt x="0" y="66"/>
                    <a:pt x="16" y="82"/>
                  </a:cubicBezTo>
                  <a:cubicBezTo>
                    <a:pt x="25" y="96"/>
                    <a:pt x="39" y="102"/>
                    <a:pt x="54" y="102"/>
                  </a:cubicBezTo>
                  <a:cubicBezTo>
                    <a:pt x="66" y="102"/>
                    <a:pt x="78" y="98"/>
                    <a:pt x="89" y="91"/>
                  </a:cubicBezTo>
                  <a:cubicBezTo>
                    <a:pt x="105" y="74"/>
                    <a:pt x="114" y="42"/>
                    <a:pt x="97" y="18"/>
                  </a:cubicBezTo>
                  <a:cubicBezTo>
                    <a:pt x="87" y="8"/>
                    <a:pt x="71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0" name="Google Shape;7130;p47"/>
            <p:cNvSpPr/>
            <p:nvPr/>
          </p:nvSpPr>
          <p:spPr>
            <a:xfrm>
              <a:off x="2472400" y="2505075"/>
              <a:ext cx="2675" cy="2500"/>
            </a:xfrm>
            <a:custGeom>
              <a:avLst/>
              <a:gdLst/>
              <a:ahLst/>
              <a:cxnLst/>
              <a:rect l="l" t="t" r="r" b="b"/>
              <a:pathLst>
                <a:path w="107" h="100" extrusionOk="0">
                  <a:moveTo>
                    <a:pt x="47" y="1"/>
                  </a:moveTo>
                  <a:cubicBezTo>
                    <a:pt x="37" y="1"/>
                    <a:pt x="26" y="4"/>
                    <a:pt x="17" y="10"/>
                  </a:cubicBezTo>
                  <a:cubicBezTo>
                    <a:pt x="1" y="26"/>
                    <a:pt x="1" y="58"/>
                    <a:pt x="17" y="83"/>
                  </a:cubicBezTo>
                  <a:cubicBezTo>
                    <a:pt x="27" y="93"/>
                    <a:pt x="43" y="100"/>
                    <a:pt x="58" y="100"/>
                  </a:cubicBezTo>
                  <a:cubicBezTo>
                    <a:pt x="67" y="100"/>
                    <a:pt x="76" y="97"/>
                    <a:pt x="82" y="91"/>
                  </a:cubicBezTo>
                  <a:cubicBezTo>
                    <a:pt x="106" y="75"/>
                    <a:pt x="106" y="42"/>
                    <a:pt x="90" y="18"/>
                  </a:cubicBezTo>
                  <a:cubicBezTo>
                    <a:pt x="80" y="8"/>
                    <a:pt x="64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1" name="Google Shape;7131;p47"/>
            <p:cNvSpPr/>
            <p:nvPr/>
          </p:nvSpPr>
          <p:spPr>
            <a:xfrm>
              <a:off x="2477475" y="2511375"/>
              <a:ext cx="2650" cy="2475"/>
            </a:xfrm>
            <a:custGeom>
              <a:avLst/>
              <a:gdLst/>
              <a:ahLst/>
              <a:cxnLst/>
              <a:rect l="l" t="t" r="r" b="b"/>
              <a:pathLst>
                <a:path w="106" h="99" extrusionOk="0">
                  <a:moveTo>
                    <a:pt x="49" y="0"/>
                  </a:moveTo>
                  <a:cubicBezTo>
                    <a:pt x="40" y="0"/>
                    <a:pt x="31" y="3"/>
                    <a:pt x="25" y="9"/>
                  </a:cubicBezTo>
                  <a:cubicBezTo>
                    <a:pt x="1" y="25"/>
                    <a:pt x="1" y="58"/>
                    <a:pt x="17" y="74"/>
                  </a:cubicBezTo>
                  <a:cubicBezTo>
                    <a:pt x="32" y="90"/>
                    <a:pt x="48" y="99"/>
                    <a:pt x="64" y="99"/>
                  </a:cubicBezTo>
                  <a:cubicBezTo>
                    <a:pt x="73" y="99"/>
                    <a:pt x="81" y="96"/>
                    <a:pt x="90" y="90"/>
                  </a:cubicBezTo>
                  <a:cubicBezTo>
                    <a:pt x="106" y="74"/>
                    <a:pt x="106" y="42"/>
                    <a:pt x="90" y="17"/>
                  </a:cubicBezTo>
                  <a:cubicBezTo>
                    <a:pt x="80" y="7"/>
                    <a:pt x="64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2" name="Google Shape;7132;p47"/>
            <p:cNvSpPr/>
            <p:nvPr/>
          </p:nvSpPr>
          <p:spPr>
            <a:xfrm>
              <a:off x="2472400" y="2510600"/>
              <a:ext cx="2275" cy="2225"/>
            </a:xfrm>
            <a:custGeom>
              <a:avLst/>
              <a:gdLst/>
              <a:ahLst/>
              <a:cxnLst/>
              <a:rect l="l" t="t" r="r" b="b"/>
              <a:pathLst>
                <a:path w="91" h="89" extrusionOk="0">
                  <a:moveTo>
                    <a:pt x="34" y="0"/>
                  </a:moveTo>
                  <a:cubicBezTo>
                    <a:pt x="23" y="0"/>
                    <a:pt x="12" y="5"/>
                    <a:pt x="1" y="16"/>
                  </a:cubicBezTo>
                  <a:lnTo>
                    <a:pt x="66" y="89"/>
                  </a:lnTo>
                  <a:cubicBezTo>
                    <a:pt x="90" y="73"/>
                    <a:pt x="90" y="40"/>
                    <a:pt x="74" y="16"/>
                  </a:cubicBezTo>
                  <a:cubicBezTo>
                    <a:pt x="61" y="7"/>
                    <a:pt x="47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3" name="Google Shape;7133;p47"/>
            <p:cNvSpPr/>
            <p:nvPr/>
          </p:nvSpPr>
          <p:spPr>
            <a:xfrm>
              <a:off x="2477875" y="2505925"/>
              <a:ext cx="2050" cy="2325"/>
            </a:xfrm>
            <a:custGeom>
              <a:avLst/>
              <a:gdLst/>
              <a:ahLst/>
              <a:cxnLst/>
              <a:rect l="l" t="t" r="r" b="b"/>
              <a:pathLst>
                <a:path w="82" h="93" extrusionOk="0">
                  <a:moveTo>
                    <a:pt x="17" y="0"/>
                  </a:moveTo>
                  <a:cubicBezTo>
                    <a:pt x="1" y="16"/>
                    <a:pt x="1" y="49"/>
                    <a:pt x="17" y="73"/>
                  </a:cubicBezTo>
                  <a:cubicBezTo>
                    <a:pt x="26" y="86"/>
                    <a:pt x="37" y="92"/>
                    <a:pt x="50" y="92"/>
                  </a:cubicBezTo>
                  <a:cubicBezTo>
                    <a:pt x="60" y="92"/>
                    <a:pt x="71" y="88"/>
                    <a:pt x="82" y="81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47"/>
            <p:cNvSpPr/>
            <p:nvPr/>
          </p:nvSpPr>
          <p:spPr>
            <a:xfrm>
              <a:off x="2472825" y="2499625"/>
              <a:ext cx="2250" cy="2350"/>
            </a:xfrm>
            <a:custGeom>
              <a:avLst/>
              <a:gdLst/>
              <a:ahLst/>
              <a:cxnLst/>
              <a:rect l="l" t="t" r="r" b="b"/>
              <a:pathLst>
                <a:path w="90" h="94" extrusionOk="0">
                  <a:moveTo>
                    <a:pt x="24" y="1"/>
                  </a:moveTo>
                  <a:cubicBezTo>
                    <a:pt x="0" y="17"/>
                    <a:pt x="0" y="49"/>
                    <a:pt x="16" y="74"/>
                  </a:cubicBezTo>
                  <a:cubicBezTo>
                    <a:pt x="25" y="87"/>
                    <a:pt x="39" y="93"/>
                    <a:pt x="54" y="93"/>
                  </a:cubicBezTo>
                  <a:cubicBezTo>
                    <a:pt x="66" y="93"/>
                    <a:pt x="78" y="89"/>
                    <a:pt x="89" y="82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7135;p47"/>
            <p:cNvSpPr/>
            <p:nvPr/>
          </p:nvSpPr>
          <p:spPr>
            <a:xfrm>
              <a:off x="2467750" y="2493350"/>
              <a:ext cx="2250" cy="2325"/>
            </a:xfrm>
            <a:custGeom>
              <a:avLst/>
              <a:gdLst/>
              <a:ahLst/>
              <a:cxnLst/>
              <a:rect l="l" t="t" r="r" b="b"/>
              <a:pathLst>
                <a:path w="90" h="93" extrusionOk="0">
                  <a:moveTo>
                    <a:pt x="33" y="0"/>
                  </a:moveTo>
                  <a:cubicBezTo>
                    <a:pt x="9" y="17"/>
                    <a:pt x="0" y="49"/>
                    <a:pt x="17" y="73"/>
                  </a:cubicBezTo>
                  <a:cubicBezTo>
                    <a:pt x="30" y="87"/>
                    <a:pt x="43" y="93"/>
                    <a:pt x="57" y="93"/>
                  </a:cubicBezTo>
                  <a:cubicBezTo>
                    <a:pt x="68" y="93"/>
                    <a:pt x="79" y="89"/>
                    <a:pt x="90" y="82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6" name="Google Shape;7136;p47"/>
            <p:cNvSpPr/>
            <p:nvPr/>
          </p:nvSpPr>
          <p:spPr>
            <a:xfrm>
              <a:off x="2455375" y="2498150"/>
              <a:ext cx="2875" cy="2625"/>
            </a:xfrm>
            <a:custGeom>
              <a:avLst/>
              <a:gdLst/>
              <a:ahLst/>
              <a:cxnLst/>
              <a:rect l="l" t="t" r="r" b="b"/>
              <a:pathLst>
                <a:path w="115" h="105" extrusionOk="0">
                  <a:moveTo>
                    <a:pt x="65" y="1"/>
                  </a:moveTo>
                  <a:cubicBezTo>
                    <a:pt x="51" y="1"/>
                    <a:pt x="37" y="7"/>
                    <a:pt x="25" y="19"/>
                  </a:cubicBezTo>
                  <a:cubicBezTo>
                    <a:pt x="1" y="35"/>
                    <a:pt x="1" y="68"/>
                    <a:pt x="17" y="92"/>
                  </a:cubicBezTo>
                  <a:cubicBezTo>
                    <a:pt x="29" y="100"/>
                    <a:pt x="43" y="104"/>
                    <a:pt x="57" y="104"/>
                  </a:cubicBezTo>
                  <a:cubicBezTo>
                    <a:pt x="70" y="104"/>
                    <a:pt x="82" y="100"/>
                    <a:pt x="90" y="92"/>
                  </a:cubicBezTo>
                  <a:cubicBezTo>
                    <a:pt x="114" y="68"/>
                    <a:pt x="114" y="35"/>
                    <a:pt x="98" y="19"/>
                  </a:cubicBezTo>
                  <a:cubicBezTo>
                    <a:pt x="90" y="7"/>
                    <a:pt x="78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7" name="Google Shape;7137;p47"/>
            <p:cNvSpPr/>
            <p:nvPr/>
          </p:nvSpPr>
          <p:spPr>
            <a:xfrm>
              <a:off x="2455575" y="2504200"/>
              <a:ext cx="2475" cy="2150"/>
            </a:xfrm>
            <a:custGeom>
              <a:avLst/>
              <a:gdLst/>
              <a:ahLst/>
              <a:cxnLst/>
              <a:rect l="l" t="t" r="r" b="b"/>
              <a:pathLst>
                <a:path w="99" h="86" extrusionOk="0">
                  <a:moveTo>
                    <a:pt x="40" y="0"/>
                  </a:moveTo>
                  <a:cubicBezTo>
                    <a:pt x="27" y="0"/>
                    <a:pt x="13" y="4"/>
                    <a:pt x="1" y="12"/>
                  </a:cubicBezTo>
                  <a:lnTo>
                    <a:pt x="74" y="85"/>
                  </a:lnTo>
                  <a:cubicBezTo>
                    <a:pt x="98" y="61"/>
                    <a:pt x="98" y="37"/>
                    <a:pt x="74" y="12"/>
                  </a:cubicBezTo>
                  <a:cubicBezTo>
                    <a:pt x="66" y="4"/>
                    <a:pt x="54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8" name="Google Shape;7138;p47"/>
            <p:cNvSpPr/>
            <p:nvPr/>
          </p:nvSpPr>
          <p:spPr>
            <a:xfrm>
              <a:off x="2461250" y="2509925"/>
              <a:ext cx="2275" cy="2100"/>
            </a:xfrm>
            <a:custGeom>
              <a:avLst/>
              <a:gdLst/>
              <a:ahLst/>
              <a:cxnLst/>
              <a:rect l="l" t="t" r="r" b="b"/>
              <a:pathLst>
                <a:path w="91" h="84" extrusionOk="0">
                  <a:moveTo>
                    <a:pt x="34" y="0"/>
                  </a:moveTo>
                  <a:cubicBezTo>
                    <a:pt x="21" y="0"/>
                    <a:pt x="9" y="6"/>
                    <a:pt x="1" y="18"/>
                  </a:cubicBezTo>
                  <a:lnTo>
                    <a:pt x="74" y="83"/>
                  </a:lnTo>
                  <a:cubicBezTo>
                    <a:pt x="90" y="67"/>
                    <a:pt x="90" y="35"/>
                    <a:pt x="74" y="18"/>
                  </a:cubicBezTo>
                  <a:cubicBezTo>
                    <a:pt x="62" y="6"/>
                    <a:pt x="48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9" name="Google Shape;7139;p47"/>
            <p:cNvSpPr/>
            <p:nvPr/>
          </p:nvSpPr>
          <p:spPr>
            <a:xfrm>
              <a:off x="2460850" y="2504225"/>
              <a:ext cx="2875" cy="2575"/>
            </a:xfrm>
            <a:custGeom>
              <a:avLst/>
              <a:gdLst/>
              <a:ahLst/>
              <a:cxnLst/>
              <a:rect l="l" t="t" r="r" b="b"/>
              <a:pathLst>
                <a:path w="115" h="103" extrusionOk="0">
                  <a:moveTo>
                    <a:pt x="61" y="0"/>
                  </a:moveTo>
                  <a:cubicBezTo>
                    <a:pt x="49" y="0"/>
                    <a:pt x="36" y="4"/>
                    <a:pt x="25" y="11"/>
                  </a:cubicBezTo>
                  <a:cubicBezTo>
                    <a:pt x="9" y="36"/>
                    <a:pt x="1" y="68"/>
                    <a:pt x="25" y="84"/>
                  </a:cubicBezTo>
                  <a:cubicBezTo>
                    <a:pt x="33" y="96"/>
                    <a:pt x="45" y="103"/>
                    <a:pt x="57" y="103"/>
                  </a:cubicBezTo>
                  <a:cubicBezTo>
                    <a:pt x="70" y="103"/>
                    <a:pt x="82" y="96"/>
                    <a:pt x="90" y="84"/>
                  </a:cubicBezTo>
                  <a:cubicBezTo>
                    <a:pt x="114" y="68"/>
                    <a:pt x="114" y="36"/>
                    <a:pt x="98" y="19"/>
                  </a:cubicBezTo>
                  <a:cubicBezTo>
                    <a:pt x="89" y="6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0" name="Google Shape;7140;p47"/>
            <p:cNvSpPr/>
            <p:nvPr/>
          </p:nvSpPr>
          <p:spPr>
            <a:xfrm>
              <a:off x="2466525" y="2510200"/>
              <a:ext cx="2675" cy="2500"/>
            </a:xfrm>
            <a:custGeom>
              <a:avLst/>
              <a:gdLst/>
              <a:ahLst/>
              <a:cxnLst/>
              <a:rect l="l" t="t" r="r" b="b"/>
              <a:pathLst>
                <a:path w="107" h="100" extrusionOk="0">
                  <a:moveTo>
                    <a:pt x="50" y="0"/>
                  </a:moveTo>
                  <a:cubicBezTo>
                    <a:pt x="39" y="0"/>
                    <a:pt x="28" y="5"/>
                    <a:pt x="17" y="16"/>
                  </a:cubicBezTo>
                  <a:cubicBezTo>
                    <a:pt x="1" y="32"/>
                    <a:pt x="1" y="64"/>
                    <a:pt x="17" y="80"/>
                  </a:cubicBezTo>
                  <a:cubicBezTo>
                    <a:pt x="26" y="94"/>
                    <a:pt x="40" y="100"/>
                    <a:pt x="53" y="100"/>
                  </a:cubicBezTo>
                  <a:cubicBezTo>
                    <a:pt x="64" y="100"/>
                    <a:pt x="75" y="96"/>
                    <a:pt x="82" y="89"/>
                  </a:cubicBezTo>
                  <a:cubicBezTo>
                    <a:pt x="106" y="72"/>
                    <a:pt x="106" y="40"/>
                    <a:pt x="90" y="16"/>
                  </a:cubicBezTo>
                  <a:cubicBezTo>
                    <a:pt x="77" y="7"/>
                    <a:pt x="63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1" name="Google Shape;7141;p47"/>
            <p:cNvSpPr/>
            <p:nvPr/>
          </p:nvSpPr>
          <p:spPr>
            <a:xfrm>
              <a:off x="2472000" y="2510975"/>
              <a:ext cx="2050" cy="2150"/>
            </a:xfrm>
            <a:custGeom>
              <a:avLst/>
              <a:gdLst/>
              <a:ahLst/>
              <a:cxnLst/>
              <a:rect l="l" t="t" r="r" b="b"/>
              <a:pathLst>
                <a:path w="82" h="86" extrusionOk="0">
                  <a:moveTo>
                    <a:pt x="17" y="1"/>
                  </a:moveTo>
                  <a:cubicBezTo>
                    <a:pt x="1" y="17"/>
                    <a:pt x="1" y="41"/>
                    <a:pt x="17" y="66"/>
                  </a:cubicBezTo>
                  <a:cubicBezTo>
                    <a:pt x="26" y="79"/>
                    <a:pt x="40" y="85"/>
                    <a:pt x="53" y="85"/>
                  </a:cubicBezTo>
                  <a:cubicBezTo>
                    <a:pt x="64" y="85"/>
                    <a:pt x="74" y="81"/>
                    <a:pt x="82" y="74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2" name="Google Shape;7142;p47"/>
            <p:cNvSpPr/>
            <p:nvPr/>
          </p:nvSpPr>
          <p:spPr>
            <a:xfrm>
              <a:off x="2466725" y="2504900"/>
              <a:ext cx="2050" cy="2125"/>
            </a:xfrm>
            <a:custGeom>
              <a:avLst/>
              <a:gdLst/>
              <a:ahLst/>
              <a:cxnLst/>
              <a:rect l="l" t="t" r="r" b="b"/>
              <a:pathLst>
                <a:path w="82" h="85" extrusionOk="0">
                  <a:moveTo>
                    <a:pt x="17" y="1"/>
                  </a:moveTo>
                  <a:cubicBezTo>
                    <a:pt x="1" y="17"/>
                    <a:pt x="1" y="49"/>
                    <a:pt x="17" y="65"/>
                  </a:cubicBezTo>
                  <a:cubicBezTo>
                    <a:pt x="26" y="79"/>
                    <a:pt x="40" y="85"/>
                    <a:pt x="53" y="85"/>
                  </a:cubicBezTo>
                  <a:cubicBezTo>
                    <a:pt x="64" y="85"/>
                    <a:pt x="75" y="81"/>
                    <a:pt x="82" y="74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3" name="Google Shape;7143;p47"/>
            <p:cNvSpPr/>
            <p:nvPr/>
          </p:nvSpPr>
          <p:spPr>
            <a:xfrm>
              <a:off x="2461250" y="2498825"/>
              <a:ext cx="2275" cy="2150"/>
            </a:xfrm>
            <a:custGeom>
              <a:avLst/>
              <a:gdLst/>
              <a:ahLst/>
              <a:cxnLst/>
              <a:rect l="l" t="t" r="r" b="b"/>
              <a:pathLst>
                <a:path w="91" h="86" extrusionOk="0">
                  <a:moveTo>
                    <a:pt x="25" y="0"/>
                  </a:moveTo>
                  <a:cubicBezTo>
                    <a:pt x="9" y="17"/>
                    <a:pt x="1" y="49"/>
                    <a:pt x="25" y="73"/>
                  </a:cubicBezTo>
                  <a:cubicBezTo>
                    <a:pt x="33" y="81"/>
                    <a:pt x="46" y="85"/>
                    <a:pt x="58" y="85"/>
                  </a:cubicBezTo>
                  <a:cubicBezTo>
                    <a:pt x="70" y="85"/>
                    <a:pt x="82" y="81"/>
                    <a:pt x="90" y="73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4" name="Google Shape;7144;p47"/>
            <p:cNvSpPr/>
            <p:nvPr/>
          </p:nvSpPr>
          <p:spPr>
            <a:xfrm>
              <a:off x="2449300" y="2504225"/>
              <a:ext cx="2875" cy="2600"/>
            </a:xfrm>
            <a:custGeom>
              <a:avLst/>
              <a:gdLst/>
              <a:ahLst/>
              <a:cxnLst/>
              <a:rect l="l" t="t" r="r" b="b"/>
              <a:pathLst>
                <a:path w="115" h="104" extrusionOk="0">
                  <a:moveTo>
                    <a:pt x="60" y="0"/>
                  </a:moveTo>
                  <a:cubicBezTo>
                    <a:pt x="46" y="0"/>
                    <a:pt x="30" y="6"/>
                    <a:pt x="17" y="19"/>
                  </a:cubicBezTo>
                  <a:cubicBezTo>
                    <a:pt x="1" y="36"/>
                    <a:pt x="1" y="68"/>
                    <a:pt x="17" y="92"/>
                  </a:cubicBezTo>
                  <a:cubicBezTo>
                    <a:pt x="28" y="100"/>
                    <a:pt x="40" y="104"/>
                    <a:pt x="52" y="104"/>
                  </a:cubicBezTo>
                  <a:cubicBezTo>
                    <a:pt x="67" y="104"/>
                    <a:pt x="81" y="98"/>
                    <a:pt x="90" y="84"/>
                  </a:cubicBezTo>
                  <a:cubicBezTo>
                    <a:pt x="114" y="68"/>
                    <a:pt x="114" y="36"/>
                    <a:pt x="90" y="11"/>
                  </a:cubicBezTo>
                  <a:cubicBezTo>
                    <a:pt x="82" y="4"/>
                    <a:pt x="72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47"/>
            <p:cNvSpPr/>
            <p:nvPr/>
          </p:nvSpPr>
          <p:spPr>
            <a:xfrm>
              <a:off x="2449700" y="2510100"/>
              <a:ext cx="2475" cy="2125"/>
            </a:xfrm>
            <a:custGeom>
              <a:avLst/>
              <a:gdLst/>
              <a:ahLst/>
              <a:cxnLst/>
              <a:rect l="l" t="t" r="r" b="b"/>
              <a:pathLst>
                <a:path w="99" h="85" extrusionOk="0">
                  <a:moveTo>
                    <a:pt x="42" y="0"/>
                  </a:moveTo>
                  <a:cubicBezTo>
                    <a:pt x="26" y="0"/>
                    <a:pt x="10" y="6"/>
                    <a:pt x="1" y="20"/>
                  </a:cubicBezTo>
                  <a:lnTo>
                    <a:pt x="74" y="84"/>
                  </a:lnTo>
                  <a:cubicBezTo>
                    <a:pt x="90" y="68"/>
                    <a:pt x="98" y="36"/>
                    <a:pt x="74" y="11"/>
                  </a:cubicBezTo>
                  <a:cubicBezTo>
                    <a:pt x="66" y="4"/>
                    <a:pt x="54" y="0"/>
                    <a:pt x="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47"/>
            <p:cNvSpPr/>
            <p:nvPr/>
          </p:nvSpPr>
          <p:spPr>
            <a:xfrm>
              <a:off x="2454975" y="2509900"/>
              <a:ext cx="2875" cy="2575"/>
            </a:xfrm>
            <a:custGeom>
              <a:avLst/>
              <a:gdLst/>
              <a:ahLst/>
              <a:cxnLst/>
              <a:rect l="l" t="t" r="r" b="b"/>
              <a:pathLst>
                <a:path w="115" h="103" extrusionOk="0">
                  <a:moveTo>
                    <a:pt x="62" y="0"/>
                  </a:moveTo>
                  <a:cubicBezTo>
                    <a:pt x="48" y="0"/>
                    <a:pt x="34" y="6"/>
                    <a:pt x="25" y="19"/>
                  </a:cubicBezTo>
                  <a:cubicBezTo>
                    <a:pt x="1" y="36"/>
                    <a:pt x="1" y="68"/>
                    <a:pt x="25" y="84"/>
                  </a:cubicBezTo>
                  <a:cubicBezTo>
                    <a:pt x="33" y="97"/>
                    <a:pt x="45" y="103"/>
                    <a:pt x="58" y="103"/>
                  </a:cubicBezTo>
                  <a:cubicBezTo>
                    <a:pt x="72" y="103"/>
                    <a:pt x="86" y="97"/>
                    <a:pt x="98" y="84"/>
                  </a:cubicBezTo>
                  <a:cubicBezTo>
                    <a:pt x="114" y="68"/>
                    <a:pt x="114" y="36"/>
                    <a:pt x="98" y="11"/>
                  </a:cubicBezTo>
                  <a:cubicBezTo>
                    <a:pt x="87" y="4"/>
                    <a:pt x="74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7" name="Google Shape;7147;p47"/>
            <p:cNvSpPr/>
            <p:nvPr/>
          </p:nvSpPr>
          <p:spPr>
            <a:xfrm>
              <a:off x="2460650" y="2510375"/>
              <a:ext cx="2450" cy="2100"/>
            </a:xfrm>
            <a:custGeom>
              <a:avLst/>
              <a:gdLst/>
              <a:ahLst/>
              <a:cxnLst/>
              <a:rect l="l" t="t" r="r" b="b"/>
              <a:pathLst>
                <a:path w="98" h="84" extrusionOk="0">
                  <a:moveTo>
                    <a:pt x="25" y="0"/>
                  </a:moveTo>
                  <a:cubicBezTo>
                    <a:pt x="9" y="17"/>
                    <a:pt x="1" y="49"/>
                    <a:pt x="25" y="65"/>
                  </a:cubicBezTo>
                  <a:cubicBezTo>
                    <a:pt x="33" y="78"/>
                    <a:pt x="45" y="84"/>
                    <a:pt x="58" y="84"/>
                  </a:cubicBezTo>
                  <a:cubicBezTo>
                    <a:pt x="72" y="84"/>
                    <a:pt x="86" y="78"/>
                    <a:pt x="98" y="65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8" name="Google Shape;7148;p47"/>
            <p:cNvSpPr/>
            <p:nvPr/>
          </p:nvSpPr>
          <p:spPr>
            <a:xfrm>
              <a:off x="2455175" y="2504500"/>
              <a:ext cx="2250" cy="2150"/>
            </a:xfrm>
            <a:custGeom>
              <a:avLst/>
              <a:gdLst/>
              <a:ahLst/>
              <a:cxnLst/>
              <a:rect l="l" t="t" r="r" b="b"/>
              <a:pathLst>
                <a:path w="90" h="86" extrusionOk="0">
                  <a:moveTo>
                    <a:pt x="17" y="0"/>
                  </a:moveTo>
                  <a:cubicBezTo>
                    <a:pt x="1" y="25"/>
                    <a:pt x="1" y="49"/>
                    <a:pt x="17" y="73"/>
                  </a:cubicBezTo>
                  <a:cubicBezTo>
                    <a:pt x="29" y="81"/>
                    <a:pt x="43" y="85"/>
                    <a:pt x="56" y="85"/>
                  </a:cubicBezTo>
                  <a:cubicBezTo>
                    <a:pt x="70" y="85"/>
                    <a:pt x="82" y="81"/>
                    <a:pt x="90" y="73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47"/>
            <p:cNvSpPr/>
            <p:nvPr/>
          </p:nvSpPr>
          <p:spPr>
            <a:xfrm>
              <a:off x="2443425" y="2510500"/>
              <a:ext cx="2850" cy="2625"/>
            </a:xfrm>
            <a:custGeom>
              <a:avLst/>
              <a:gdLst/>
              <a:ahLst/>
              <a:cxnLst/>
              <a:rect l="l" t="t" r="r" b="b"/>
              <a:pathLst>
                <a:path w="114" h="105" extrusionOk="0">
                  <a:moveTo>
                    <a:pt x="54" y="0"/>
                  </a:moveTo>
                  <a:cubicBezTo>
                    <a:pt x="39" y="0"/>
                    <a:pt x="26" y="6"/>
                    <a:pt x="17" y="20"/>
                  </a:cubicBezTo>
                  <a:cubicBezTo>
                    <a:pt x="0" y="44"/>
                    <a:pt x="0" y="77"/>
                    <a:pt x="17" y="93"/>
                  </a:cubicBezTo>
                  <a:cubicBezTo>
                    <a:pt x="28" y="100"/>
                    <a:pt x="40" y="104"/>
                    <a:pt x="52" y="104"/>
                  </a:cubicBezTo>
                  <a:cubicBezTo>
                    <a:pt x="67" y="104"/>
                    <a:pt x="81" y="98"/>
                    <a:pt x="90" y="85"/>
                  </a:cubicBezTo>
                  <a:cubicBezTo>
                    <a:pt x="114" y="68"/>
                    <a:pt x="114" y="36"/>
                    <a:pt x="90" y="12"/>
                  </a:cubicBezTo>
                  <a:cubicBezTo>
                    <a:pt x="79" y="4"/>
                    <a:pt x="66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47"/>
            <p:cNvSpPr/>
            <p:nvPr/>
          </p:nvSpPr>
          <p:spPr>
            <a:xfrm>
              <a:off x="2449300" y="2510575"/>
              <a:ext cx="2250" cy="2125"/>
            </a:xfrm>
            <a:custGeom>
              <a:avLst/>
              <a:gdLst/>
              <a:ahLst/>
              <a:cxnLst/>
              <a:rect l="l" t="t" r="r" b="b"/>
              <a:pathLst>
                <a:path w="90" h="85" extrusionOk="0">
                  <a:moveTo>
                    <a:pt x="17" y="1"/>
                  </a:moveTo>
                  <a:cubicBezTo>
                    <a:pt x="1" y="25"/>
                    <a:pt x="1" y="57"/>
                    <a:pt x="17" y="74"/>
                  </a:cubicBezTo>
                  <a:cubicBezTo>
                    <a:pt x="28" y="81"/>
                    <a:pt x="40" y="85"/>
                    <a:pt x="52" y="85"/>
                  </a:cubicBezTo>
                  <a:cubicBezTo>
                    <a:pt x="67" y="85"/>
                    <a:pt x="81" y="79"/>
                    <a:pt x="90" y="65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47"/>
            <p:cNvSpPr/>
            <p:nvPr/>
          </p:nvSpPr>
          <p:spPr>
            <a:xfrm>
              <a:off x="2196350" y="2890550"/>
              <a:ext cx="2650" cy="1725"/>
            </a:xfrm>
            <a:custGeom>
              <a:avLst/>
              <a:gdLst/>
              <a:ahLst/>
              <a:cxnLst/>
              <a:rect l="l" t="t" r="r" b="b"/>
              <a:pathLst>
                <a:path w="106" h="69" extrusionOk="0">
                  <a:moveTo>
                    <a:pt x="60" y="1"/>
                  </a:moveTo>
                  <a:cubicBezTo>
                    <a:pt x="53" y="1"/>
                    <a:pt x="47" y="2"/>
                    <a:pt x="41" y="4"/>
                  </a:cubicBezTo>
                  <a:cubicBezTo>
                    <a:pt x="16" y="12"/>
                    <a:pt x="0" y="44"/>
                    <a:pt x="16" y="68"/>
                  </a:cubicBezTo>
                  <a:lnTo>
                    <a:pt x="106" y="28"/>
                  </a:lnTo>
                  <a:cubicBezTo>
                    <a:pt x="99" y="10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2" name="Google Shape;7152;p47"/>
            <p:cNvSpPr/>
            <p:nvPr/>
          </p:nvSpPr>
          <p:spPr>
            <a:xfrm>
              <a:off x="2203625" y="2887300"/>
              <a:ext cx="2675" cy="1725"/>
            </a:xfrm>
            <a:custGeom>
              <a:avLst/>
              <a:gdLst/>
              <a:ahLst/>
              <a:cxnLst/>
              <a:rect l="l" t="t" r="r" b="b"/>
              <a:pathLst>
                <a:path w="107" h="69" extrusionOk="0">
                  <a:moveTo>
                    <a:pt x="61" y="1"/>
                  </a:moveTo>
                  <a:cubicBezTo>
                    <a:pt x="54" y="1"/>
                    <a:pt x="48" y="2"/>
                    <a:pt x="42" y="4"/>
                  </a:cubicBezTo>
                  <a:cubicBezTo>
                    <a:pt x="17" y="12"/>
                    <a:pt x="1" y="44"/>
                    <a:pt x="17" y="69"/>
                  </a:cubicBezTo>
                  <a:lnTo>
                    <a:pt x="106" y="28"/>
                  </a:lnTo>
                  <a:cubicBezTo>
                    <a:pt x="100" y="10"/>
                    <a:pt x="81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3" name="Google Shape;7153;p47"/>
            <p:cNvSpPr/>
            <p:nvPr/>
          </p:nvSpPr>
          <p:spPr>
            <a:xfrm>
              <a:off x="2211125" y="2884075"/>
              <a:ext cx="2475" cy="1725"/>
            </a:xfrm>
            <a:custGeom>
              <a:avLst/>
              <a:gdLst/>
              <a:ahLst/>
              <a:cxnLst/>
              <a:rect l="l" t="t" r="r" b="b"/>
              <a:pathLst>
                <a:path w="99" h="69" extrusionOk="0">
                  <a:moveTo>
                    <a:pt x="53" y="0"/>
                  </a:moveTo>
                  <a:cubicBezTo>
                    <a:pt x="46" y="0"/>
                    <a:pt x="39" y="1"/>
                    <a:pt x="33" y="3"/>
                  </a:cubicBezTo>
                  <a:cubicBezTo>
                    <a:pt x="9" y="11"/>
                    <a:pt x="1" y="44"/>
                    <a:pt x="9" y="68"/>
                  </a:cubicBezTo>
                  <a:lnTo>
                    <a:pt x="98" y="27"/>
                  </a:lnTo>
                  <a:cubicBezTo>
                    <a:pt x="92" y="9"/>
                    <a:pt x="72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4" name="Google Shape;7154;p47"/>
            <p:cNvSpPr/>
            <p:nvPr/>
          </p:nvSpPr>
          <p:spPr>
            <a:xfrm>
              <a:off x="2205675" y="2881825"/>
              <a:ext cx="2850" cy="2500"/>
            </a:xfrm>
            <a:custGeom>
              <a:avLst/>
              <a:gdLst/>
              <a:ahLst/>
              <a:cxnLst/>
              <a:rect l="l" t="t" r="r" b="b"/>
              <a:pathLst>
                <a:path w="114" h="100" extrusionOk="0">
                  <a:moveTo>
                    <a:pt x="60" y="1"/>
                  </a:moveTo>
                  <a:cubicBezTo>
                    <a:pt x="53" y="1"/>
                    <a:pt x="47" y="2"/>
                    <a:pt x="41" y="4"/>
                  </a:cubicBezTo>
                  <a:cubicBezTo>
                    <a:pt x="16" y="12"/>
                    <a:pt x="0" y="45"/>
                    <a:pt x="16" y="69"/>
                  </a:cubicBezTo>
                  <a:cubicBezTo>
                    <a:pt x="22" y="86"/>
                    <a:pt x="41" y="100"/>
                    <a:pt x="60" y="100"/>
                  </a:cubicBezTo>
                  <a:cubicBezTo>
                    <a:pt x="67" y="100"/>
                    <a:pt x="74" y="98"/>
                    <a:pt x="81" y="93"/>
                  </a:cubicBezTo>
                  <a:cubicBezTo>
                    <a:pt x="105" y="85"/>
                    <a:pt x="114" y="53"/>
                    <a:pt x="105" y="28"/>
                  </a:cubicBezTo>
                  <a:cubicBezTo>
                    <a:pt x="99" y="10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5" name="Google Shape;7155;p47"/>
            <p:cNvSpPr/>
            <p:nvPr/>
          </p:nvSpPr>
          <p:spPr>
            <a:xfrm>
              <a:off x="2198375" y="2885075"/>
              <a:ext cx="2850" cy="2500"/>
            </a:xfrm>
            <a:custGeom>
              <a:avLst/>
              <a:gdLst/>
              <a:ahLst/>
              <a:cxnLst/>
              <a:rect l="l" t="t" r="r" b="b"/>
              <a:pathLst>
                <a:path w="114" h="100" extrusionOk="0">
                  <a:moveTo>
                    <a:pt x="52" y="1"/>
                  </a:moveTo>
                  <a:cubicBezTo>
                    <a:pt x="45" y="1"/>
                    <a:pt x="39" y="2"/>
                    <a:pt x="33" y="4"/>
                  </a:cubicBezTo>
                  <a:cubicBezTo>
                    <a:pt x="8" y="12"/>
                    <a:pt x="0" y="44"/>
                    <a:pt x="8" y="69"/>
                  </a:cubicBezTo>
                  <a:cubicBezTo>
                    <a:pt x="14" y="86"/>
                    <a:pt x="33" y="99"/>
                    <a:pt x="52" y="99"/>
                  </a:cubicBezTo>
                  <a:cubicBezTo>
                    <a:pt x="59" y="99"/>
                    <a:pt x="66" y="97"/>
                    <a:pt x="73" y="93"/>
                  </a:cubicBezTo>
                  <a:cubicBezTo>
                    <a:pt x="97" y="85"/>
                    <a:pt x="114" y="52"/>
                    <a:pt x="97" y="28"/>
                  </a:cubicBezTo>
                  <a:cubicBezTo>
                    <a:pt x="91" y="10"/>
                    <a:pt x="72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6" name="Google Shape;7156;p47"/>
            <p:cNvSpPr/>
            <p:nvPr/>
          </p:nvSpPr>
          <p:spPr>
            <a:xfrm>
              <a:off x="2216400" y="2885900"/>
              <a:ext cx="2875" cy="2400"/>
            </a:xfrm>
            <a:custGeom>
              <a:avLst/>
              <a:gdLst/>
              <a:ahLst/>
              <a:cxnLst/>
              <a:rect l="l" t="t" r="r" b="b"/>
              <a:pathLst>
                <a:path w="115" h="96" extrusionOk="0">
                  <a:moveTo>
                    <a:pt x="59" y="0"/>
                  </a:moveTo>
                  <a:cubicBezTo>
                    <a:pt x="53" y="0"/>
                    <a:pt x="47" y="1"/>
                    <a:pt x="41" y="3"/>
                  </a:cubicBezTo>
                  <a:cubicBezTo>
                    <a:pt x="9" y="19"/>
                    <a:pt x="1" y="44"/>
                    <a:pt x="9" y="68"/>
                  </a:cubicBezTo>
                  <a:cubicBezTo>
                    <a:pt x="21" y="86"/>
                    <a:pt x="38" y="95"/>
                    <a:pt x="56" y="95"/>
                  </a:cubicBezTo>
                  <a:cubicBezTo>
                    <a:pt x="62" y="95"/>
                    <a:pt x="68" y="94"/>
                    <a:pt x="74" y="92"/>
                  </a:cubicBezTo>
                  <a:cubicBezTo>
                    <a:pt x="106" y="76"/>
                    <a:pt x="114" y="52"/>
                    <a:pt x="106" y="27"/>
                  </a:cubicBezTo>
                  <a:cubicBezTo>
                    <a:pt x="94" y="9"/>
                    <a:pt x="77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7" name="Google Shape;7157;p47"/>
            <p:cNvSpPr/>
            <p:nvPr/>
          </p:nvSpPr>
          <p:spPr>
            <a:xfrm>
              <a:off x="2214375" y="2891150"/>
              <a:ext cx="2675" cy="1725"/>
            </a:xfrm>
            <a:custGeom>
              <a:avLst/>
              <a:gdLst/>
              <a:ahLst/>
              <a:cxnLst/>
              <a:rect l="l" t="t" r="r" b="b"/>
              <a:pathLst>
                <a:path w="107" h="69" extrusionOk="0">
                  <a:moveTo>
                    <a:pt x="53" y="1"/>
                  </a:moveTo>
                  <a:cubicBezTo>
                    <a:pt x="46" y="1"/>
                    <a:pt x="39" y="2"/>
                    <a:pt x="33" y="4"/>
                  </a:cubicBezTo>
                  <a:cubicBezTo>
                    <a:pt x="9" y="20"/>
                    <a:pt x="1" y="44"/>
                    <a:pt x="9" y="69"/>
                  </a:cubicBezTo>
                  <a:lnTo>
                    <a:pt x="106" y="28"/>
                  </a:lnTo>
                  <a:cubicBezTo>
                    <a:pt x="94" y="10"/>
                    <a:pt x="73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8" name="Google Shape;7158;p47"/>
            <p:cNvSpPr/>
            <p:nvPr/>
          </p:nvSpPr>
          <p:spPr>
            <a:xfrm>
              <a:off x="2207075" y="2894600"/>
              <a:ext cx="2675" cy="1725"/>
            </a:xfrm>
            <a:custGeom>
              <a:avLst/>
              <a:gdLst/>
              <a:ahLst/>
              <a:cxnLst/>
              <a:rect l="l" t="t" r="r" b="b"/>
              <a:pathLst>
                <a:path w="107" h="69" extrusionOk="0">
                  <a:moveTo>
                    <a:pt x="59" y="1"/>
                  </a:moveTo>
                  <a:cubicBezTo>
                    <a:pt x="54" y="1"/>
                    <a:pt x="47" y="2"/>
                    <a:pt x="41" y="4"/>
                  </a:cubicBezTo>
                  <a:cubicBezTo>
                    <a:pt x="17" y="12"/>
                    <a:pt x="1" y="44"/>
                    <a:pt x="17" y="69"/>
                  </a:cubicBezTo>
                  <a:lnTo>
                    <a:pt x="106" y="28"/>
                  </a:lnTo>
                  <a:cubicBezTo>
                    <a:pt x="94" y="10"/>
                    <a:pt x="77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9" name="Google Shape;7159;p47"/>
            <p:cNvSpPr/>
            <p:nvPr/>
          </p:nvSpPr>
          <p:spPr>
            <a:xfrm>
              <a:off x="2209100" y="2889250"/>
              <a:ext cx="2875" cy="2500"/>
            </a:xfrm>
            <a:custGeom>
              <a:avLst/>
              <a:gdLst/>
              <a:ahLst/>
              <a:cxnLst/>
              <a:rect l="l" t="t" r="r" b="b"/>
              <a:pathLst>
                <a:path w="115" h="100" extrusionOk="0">
                  <a:moveTo>
                    <a:pt x="55" y="0"/>
                  </a:moveTo>
                  <a:cubicBezTo>
                    <a:pt x="48" y="0"/>
                    <a:pt x="40" y="2"/>
                    <a:pt x="33" y="7"/>
                  </a:cubicBezTo>
                  <a:cubicBezTo>
                    <a:pt x="9" y="15"/>
                    <a:pt x="1" y="48"/>
                    <a:pt x="9" y="72"/>
                  </a:cubicBezTo>
                  <a:cubicBezTo>
                    <a:pt x="21" y="90"/>
                    <a:pt x="38" y="99"/>
                    <a:pt x="56" y="99"/>
                  </a:cubicBezTo>
                  <a:cubicBezTo>
                    <a:pt x="62" y="99"/>
                    <a:pt x="68" y="98"/>
                    <a:pt x="74" y="96"/>
                  </a:cubicBezTo>
                  <a:cubicBezTo>
                    <a:pt x="98" y="80"/>
                    <a:pt x="114" y="56"/>
                    <a:pt x="98" y="31"/>
                  </a:cubicBezTo>
                  <a:cubicBezTo>
                    <a:pt x="92" y="14"/>
                    <a:pt x="74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0" name="Google Shape;7160;p47"/>
            <p:cNvSpPr/>
            <p:nvPr/>
          </p:nvSpPr>
          <p:spPr>
            <a:xfrm>
              <a:off x="2201600" y="2892575"/>
              <a:ext cx="2875" cy="2625"/>
            </a:xfrm>
            <a:custGeom>
              <a:avLst/>
              <a:gdLst/>
              <a:ahLst/>
              <a:cxnLst/>
              <a:rect l="l" t="t" r="r" b="b"/>
              <a:pathLst>
                <a:path w="115" h="105" extrusionOk="0">
                  <a:moveTo>
                    <a:pt x="61" y="1"/>
                  </a:moveTo>
                  <a:cubicBezTo>
                    <a:pt x="54" y="1"/>
                    <a:pt x="48" y="2"/>
                    <a:pt x="41" y="4"/>
                  </a:cubicBezTo>
                  <a:cubicBezTo>
                    <a:pt x="17" y="20"/>
                    <a:pt x="1" y="52"/>
                    <a:pt x="17" y="77"/>
                  </a:cubicBezTo>
                  <a:cubicBezTo>
                    <a:pt x="23" y="95"/>
                    <a:pt x="43" y="104"/>
                    <a:pt x="63" y="104"/>
                  </a:cubicBezTo>
                  <a:cubicBezTo>
                    <a:pt x="69" y="104"/>
                    <a:pt x="76" y="103"/>
                    <a:pt x="82" y="101"/>
                  </a:cubicBezTo>
                  <a:cubicBezTo>
                    <a:pt x="106" y="85"/>
                    <a:pt x="114" y="60"/>
                    <a:pt x="106" y="28"/>
                  </a:cubicBezTo>
                  <a:cubicBezTo>
                    <a:pt x="100" y="10"/>
                    <a:pt x="80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1" name="Google Shape;7161;p47"/>
            <p:cNvSpPr/>
            <p:nvPr/>
          </p:nvSpPr>
          <p:spPr>
            <a:xfrm>
              <a:off x="2194325" y="2896025"/>
              <a:ext cx="2850" cy="2600"/>
            </a:xfrm>
            <a:custGeom>
              <a:avLst/>
              <a:gdLst/>
              <a:ahLst/>
              <a:cxnLst/>
              <a:rect l="l" t="t" r="r" b="b"/>
              <a:pathLst>
                <a:path w="114" h="104" extrusionOk="0">
                  <a:moveTo>
                    <a:pt x="59" y="0"/>
                  </a:moveTo>
                  <a:cubicBezTo>
                    <a:pt x="53" y="0"/>
                    <a:pt x="47" y="2"/>
                    <a:pt x="41" y="4"/>
                  </a:cubicBezTo>
                  <a:cubicBezTo>
                    <a:pt x="8" y="12"/>
                    <a:pt x="0" y="44"/>
                    <a:pt x="16" y="68"/>
                  </a:cubicBezTo>
                  <a:cubicBezTo>
                    <a:pt x="22" y="93"/>
                    <a:pt x="43" y="104"/>
                    <a:pt x="63" y="104"/>
                  </a:cubicBezTo>
                  <a:cubicBezTo>
                    <a:pt x="69" y="104"/>
                    <a:pt x="75" y="103"/>
                    <a:pt x="81" y="101"/>
                  </a:cubicBezTo>
                  <a:cubicBezTo>
                    <a:pt x="105" y="85"/>
                    <a:pt x="114" y="52"/>
                    <a:pt x="105" y="28"/>
                  </a:cubicBezTo>
                  <a:cubicBezTo>
                    <a:pt x="93" y="10"/>
                    <a:pt x="77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2" name="Google Shape;7162;p47"/>
            <p:cNvSpPr/>
            <p:nvPr/>
          </p:nvSpPr>
          <p:spPr>
            <a:xfrm>
              <a:off x="2199775" y="2897975"/>
              <a:ext cx="2675" cy="1800"/>
            </a:xfrm>
            <a:custGeom>
              <a:avLst/>
              <a:gdLst/>
              <a:ahLst/>
              <a:cxnLst/>
              <a:rect l="l" t="t" r="r" b="b"/>
              <a:pathLst>
                <a:path w="107" h="72" extrusionOk="0">
                  <a:moveTo>
                    <a:pt x="63" y="0"/>
                  </a:moveTo>
                  <a:cubicBezTo>
                    <a:pt x="56" y="0"/>
                    <a:pt x="48" y="2"/>
                    <a:pt x="41" y="7"/>
                  </a:cubicBezTo>
                  <a:cubicBezTo>
                    <a:pt x="17" y="15"/>
                    <a:pt x="1" y="47"/>
                    <a:pt x="17" y="71"/>
                  </a:cubicBezTo>
                  <a:lnTo>
                    <a:pt x="106" y="31"/>
                  </a:lnTo>
                  <a:cubicBezTo>
                    <a:pt x="100" y="13"/>
                    <a:pt x="82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3" name="Google Shape;7163;p47"/>
            <p:cNvSpPr/>
            <p:nvPr/>
          </p:nvSpPr>
          <p:spPr>
            <a:xfrm>
              <a:off x="2196750" y="2891225"/>
              <a:ext cx="2450" cy="1825"/>
            </a:xfrm>
            <a:custGeom>
              <a:avLst/>
              <a:gdLst/>
              <a:ahLst/>
              <a:cxnLst/>
              <a:rect l="l" t="t" r="r" b="b"/>
              <a:pathLst>
                <a:path w="98" h="73" extrusionOk="0">
                  <a:moveTo>
                    <a:pt x="90" y="1"/>
                  </a:moveTo>
                  <a:lnTo>
                    <a:pt x="0" y="41"/>
                  </a:lnTo>
                  <a:cubicBezTo>
                    <a:pt x="6" y="59"/>
                    <a:pt x="25" y="72"/>
                    <a:pt x="44" y="72"/>
                  </a:cubicBezTo>
                  <a:cubicBezTo>
                    <a:pt x="51" y="72"/>
                    <a:pt x="58" y="70"/>
                    <a:pt x="65" y="66"/>
                  </a:cubicBezTo>
                  <a:cubicBezTo>
                    <a:pt x="90" y="58"/>
                    <a:pt x="98" y="25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4" name="Google Shape;7164;p47"/>
            <p:cNvSpPr/>
            <p:nvPr/>
          </p:nvSpPr>
          <p:spPr>
            <a:xfrm>
              <a:off x="2204050" y="2888000"/>
              <a:ext cx="2650" cy="1800"/>
            </a:xfrm>
            <a:custGeom>
              <a:avLst/>
              <a:gdLst/>
              <a:ahLst/>
              <a:cxnLst/>
              <a:rect l="l" t="t" r="r" b="b"/>
              <a:pathLst>
                <a:path w="106" h="72" extrusionOk="0">
                  <a:moveTo>
                    <a:pt x="89" y="0"/>
                  </a:moveTo>
                  <a:lnTo>
                    <a:pt x="0" y="41"/>
                  </a:lnTo>
                  <a:cubicBezTo>
                    <a:pt x="6" y="58"/>
                    <a:pt x="25" y="72"/>
                    <a:pt x="43" y="72"/>
                  </a:cubicBezTo>
                  <a:cubicBezTo>
                    <a:pt x="51" y="72"/>
                    <a:pt x="58" y="70"/>
                    <a:pt x="65" y="65"/>
                  </a:cubicBezTo>
                  <a:cubicBezTo>
                    <a:pt x="89" y="57"/>
                    <a:pt x="106" y="25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5" name="Google Shape;7165;p47"/>
            <p:cNvSpPr/>
            <p:nvPr/>
          </p:nvSpPr>
          <p:spPr>
            <a:xfrm>
              <a:off x="2211350" y="2884750"/>
              <a:ext cx="2650" cy="1725"/>
            </a:xfrm>
            <a:custGeom>
              <a:avLst/>
              <a:gdLst/>
              <a:ahLst/>
              <a:cxnLst/>
              <a:rect l="l" t="t" r="r" b="b"/>
              <a:pathLst>
                <a:path w="106" h="69" extrusionOk="0">
                  <a:moveTo>
                    <a:pt x="89" y="0"/>
                  </a:moveTo>
                  <a:lnTo>
                    <a:pt x="0" y="41"/>
                  </a:lnTo>
                  <a:cubicBezTo>
                    <a:pt x="6" y="59"/>
                    <a:pt x="26" y="68"/>
                    <a:pt x="46" y="68"/>
                  </a:cubicBezTo>
                  <a:cubicBezTo>
                    <a:pt x="52" y="68"/>
                    <a:pt x="59" y="67"/>
                    <a:pt x="65" y="65"/>
                  </a:cubicBezTo>
                  <a:cubicBezTo>
                    <a:pt x="89" y="49"/>
                    <a:pt x="105" y="25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6" name="Google Shape;7166;p47"/>
            <p:cNvSpPr/>
            <p:nvPr/>
          </p:nvSpPr>
          <p:spPr>
            <a:xfrm>
              <a:off x="2219650" y="2892850"/>
              <a:ext cx="2850" cy="2475"/>
            </a:xfrm>
            <a:custGeom>
              <a:avLst/>
              <a:gdLst/>
              <a:ahLst/>
              <a:cxnLst/>
              <a:rect l="l" t="t" r="r" b="b"/>
              <a:pathLst>
                <a:path w="114" h="99" extrusionOk="0">
                  <a:moveTo>
                    <a:pt x="68" y="0"/>
                  </a:moveTo>
                  <a:cubicBezTo>
                    <a:pt x="59" y="0"/>
                    <a:pt x="50" y="3"/>
                    <a:pt x="41" y="9"/>
                  </a:cubicBezTo>
                  <a:cubicBezTo>
                    <a:pt x="17" y="17"/>
                    <a:pt x="0" y="49"/>
                    <a:pt x="17" y="74"/>
                  </a:cubicBezTo>
                  <a:cubicBezTo>
                    <a:pt x="22" y="89"/>
                    <a:pt x="37" y="98"/>
                    <a:pt x="54" y="98"/>
                  </a:cubicBezTo>
                  <a:cubicBezTo>
                    <a:pt x="63" y="98"/>
                    <a:pt x="73" y="96"/>
                    <a:pt x="82" y="90"/>
                  </a:cubicBezTo>
                  <a:cubicBezTo>
                    <a:pt x="106" y="82"/>
                    <a:pt x="114" y="49"/>
                    <a:pt x="106" y="25"/>
                  </a:cubicBezTo>
                  <a:cubicBezTo>
                    <a:pt x="101" y="9"/>
                    <a:pt x="85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7" name="Google Shape;7167;p47"/>
            <p:cNvSpPr/>
            <p:nvPr/>
          </p:nvSpPr>
          <p:spPr>
            <a:xfrm>
              <a:off x="2217825" y="2898150"/>
              <a:ext cx="2650" cy="1825"/>
            </a:xfrm>
            <a:custGeom>
              <a:avLst/>
              <a:gdLst/>
              <a:ahLst/>
              <a:cxnLst/>
              <a:rect l="l" t="t" r="r" b="b"/>
              <a:pathLst>
                <a:path w="106" h="73" extrusionOk="0">
                  <a:moveTo>
                    <a:pt x="56" y="1"/>
                  </a:moveTo>
                  <a:cubicBezTo>
                    <a:pt x="48" y="1"/>
                    <a:pt x="40" y="3"/>
                    <a:pt x="33" y="8"/>
                  </a:cubicBezTo>
                  <a:cubicBezTo>
                    <a:pt x="9" y="16"/>
                    <a:pt x="1" y="48"/>
                    <a:pt x="17" y="73"/>
                  </a:cubicBezTo>
                  <a:lnTo>
                    <a:pt x="106" y="24"/>
                  </a:lnTo>
                  <a:cubicBezTo>
                    <a:pt x="94" y="12"/>
                    <a:pt x="75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8" name="Google Shape;7168;p47"/>
            <p:cNvSpPr/>
            <p:nvPr/>
          </p:nvSpPr>
          <p:spPr>
            <a:xfrm>
              <a:off x="2210725" y="2901775"/>
              <a:ext cx="2475" cy="1850"/>
            </a:xfrm>
            <a:custGeom>
              <a:avLst/>
              <a:gdLst/>
              <a:ahLst/>
              <a:cxnLst/>
              <a:rect l="l" t="t" r="r" b="b"/>
              <a:pathLst>
                <a:path w="99" h="74" extrusionOk="0">
                  <a:moveTo>
                    <a:pt x="61" y="0"/>
                  </a:moveTo>
                  <a:cubicBezTo>
                    <a:pt x="51" y="0"/>
                    <a:pt x="42" y="3"/>
                    <a:pt x="33" y="9"/>
                  </a:cubicBezTo>
                  <a:cubicBezTo>
                    <a:pt x="9" y="17"/>
                    <a:pt x="1" y="49"/>
                    <a:pt x="9" y="74"/>
                  </a:cubicBezTo>
                  <a:lnTo>
                    <a:pt x="98" y="25"/>
                  </a:lnTo>
                  <a:cubicBezTo>
                    <a:pt x="93" y="9"/>
                    <a:pt x="77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9" name="Google Shape;7169;p47"/>
            <p:cNvSpPr/>
            <p:nvPr/>
          </p:nvSpPr>
          <p:spPr>
            <a:xfrm>
              <a:off x="2212550" y="2896425"/>
              <a:ext cx="2875" cy="2500"/>
            </a:xfrm>
            <a:custGeom>
              <a:avLst/>
              <a:gdLst/>
              <a:ahLst/>
              <a:cxnLst/>
              <a:rect l="l" t="t" r="r" b="b"/>
              <a:pathLst>
                <a:path w="115" h="100" extrusionOk="0">
                  <a:moveTo>
                    <a:pt x="52" y="1"/>
                  </a:moveTo>
                  <a:cubicBezTo>
                    <a:pt x="46" y="1"/>
                    <a:pt x="39" y="2"/>
                    <a:pt x="33" y="4"/>
                  </a:cubicBezTo>
                  <a:cubicBezTo>
                    <a:pt x="9" y="20"/>
                    <a:pt x="1" y="44"/>
                    <a:pt x="9" y="69"/>
                  </a:cubicBezTo>
                  <a:cubicBezTo>
                    <a:pt x="21" y="86"/>
                    <a:pt x="36" y="99"/>
                    <a:pt x="53" y="99"/>
                  </a:cubicBezTo>
                  <a:cubicBezTo>
                    <a:pt x="60" y="99"/>
                    <a:pt x="67" y="97"/>
                    <a:pt x="74" y="93"/>
                  </a:cubicBezTo>
                  <a:cubicBezTo>
                    <a:pt x="98" y="85"/>
                    <a:pt x="114" y="52"/>
                    <a:pt x="98" y="28"/>
                  </a:cubicBezTo>
                  <a:cubicBezTo>
                    <a:pt x="92" y="10"/>
                    <a:pt x="72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0" name="Google Shape;7170;p47"/>
            <p:cNvSpPr/>
            <p:nvPr/>
          </p:nvSpPr>
          <p:spPr>
            <a:xfrm>
              <a:off x="2205250" y="2900000"/>
              <a:ext cx="2875" cy="2475"/>
            </a:xfrm>
            <a:custGeom>
              <a:avLst/>
              <a:gdLst/>
              <a:ahLst/>
              <a:cxnLst/>
              <a:rect l="l" t="t" r="r" b="b"/>
              <a:pathLst>
                <a:path w="115" h="99" extrusionOk="0">
                  <a:moveTo>
                    <a:pt x="55" y="0"/>
                  </a:moveTo>
                  <a:cubicBezTo>
                    <a:pt x="47" y="0"/>
                    <a:pt x="40" y="2"/>
                    <a:pt x="33" y="7"/>
                  </a:cubicBezTo>
                  <a:cubicBezTo>
                    <a:pt x="9" y="15"/>
                    <a:pt x="1" y="47"/>
                    <a:pt x="9" y="72"/>
                  </a:cubicBezTo>
                  <a:cubicBezTo>
                    <a:pt x="21" y="90"/>
                    <a:pt x="38" y="99"/>
                    <a:pt x="56" y="99"/>
                  </a:cubicBezTo>
                  <a:cubicBezTo>
                    <a:pt x="62" y="99"/>
                    <a:pt x="68" y="98"/>
                    <a:pt x="74" y="96"/>
                  </a:cubicBezTo>
                  <a:cubicBezTo>
                    <a:pt x="106" y="80"/>
                    <a:pt x="114" y="55"/>
                    <a:pt x="98" y="31"/>
                  </a:cubicBezTo>
                  <a:cubicBezTo>
                    <a:pt x="92" y="13"/>
                    <a:pt x="74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1" name="Google Shape;7171;p47"/>
            <p:cNvSpPr/>
            <p:nvPr/>
          </p:nvSpPr>
          <p:spPr>
            <a:xfrm>
              <a:off x="2197950" y="2903525"/>
              <a:ext cx="2875" cy="2600"/>
            </a:xfrm>
            <a:custGeom>
              <a:avLst/>
              <a:gdLst/>
              <a:ahLst/>
              <a:cxnLst/>
              <a:rect l="l" t="t" r="r" b="b"/>
              <a:pathLst>
                <a:path w="115" h="104" extrusionOk="0">
                  <a:moveTo>
                    <a:pt x="53" y="0"/>
                  </a:moveTo>
                  <a:cubicBezTo>
                    <a:pt x="46" y="0"/>
                    <a:pt x="39" y="1"/>
                    <a:pt x="33" y="4"/>
                  </a:cubicBezTo>
                  <a:cubicBezTo>
                    <a:pt x="9" y="20"/>
                    <a:pt x="1" y="44"/>
                    <a:pt x="9" y="76"/>
                  </a:cubicBezTo>
                  <a:cubicBezTo>
                    <a:pt x="21" y="95"/>
                    <a:pt x="43" y="104"/>
                    <a:pt x="63" y="104"/>
                  </a:cubicBezTo>
                  <a:cubicBezTo>
                    <a:pt x="69" y="104"/>
                    <a:pt x="76" y="103"/>
                    <a:pt x="82" y="101"/>
                  </a:cubicBezTo>
                  <a:cubicBezTo>
                    <a:pt x="106" y="85"/>
                    <a:pt x="114" y="52"/>
                    <a:pt x="98" y="28"/>
                  </a:cubicBezTo>
                  <a:cubicBezTo>
                    <a:pt x="92" y="10"/>
                    <a:pt x="72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2" name="Google Shape;7172;p47"/>
            <p:cNvSpPr/>
            <p:nvPr/>
          </p:nvSpPr>
          <p:spPr>
            <a:xfrm>
              <a:off x="2203425" y="2905350"/>
              <a:ext cx="2675" cy="1925"/>
            </a:xfrm>
            <a:custGeom>
              <a:avLst/>
              <a:gdLst/>
              <a:ahLst/>
              <a:cxnLst/>
              <a:rect l="l" t="t" r="r" b="b"/>
              <a:pathLst>
                <a:path w="107" h="77" extrusionOk="0">
                  <a:moveTo>
                    <a:pt x="60" y="0"/>
                  </a:moveTo>
                  <a:cubicBezTo>
                    <a:pt x="54" y="0"/>
                    <a:pt x="47" y="1"/>
                    <a:pt x="41" y="3"/>
                  </a:cubicBezTo>
                  <a:cubicBezTo>
                    <a:pt x="17" y="20"/>
                    <a:pt x="1" y="52"/>
                    <a:pt x="17" y="76"/>
                  </a:cubicBezTo>
                  <a:lnTo>
                    <a:pt x="106" y="28"/>
                  </a:lnTo>
                  <a:cubicBezTo>
                    <a:pt x="94" y="10"/>
                    <a:pt x="77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3" name="Google Shape;7173;p47"/>
            <p:cNvSpPr/>
            <p:nvPr/>
          </p:nvSpPr>
          <p:spPr>
            <a:xfrm>
              <a:off x="2200200" y="2898725"/>
              <a:ext cx="2650" cy="1825"/>
            </a:xfrm>
            <a:custGeom>
              <a:avLst/>
              <a:gdLst/>
              <a:ahLst/>
              <a:cxnLst/>
              <a:rect l="l" t="t" r="r" b="b"/>
              <a:pathLst>
                <a:path w="106" h="73" extrusionOk="0">
                  <a:moveTo>
                    <a:pt x="89" y="1"/>
                  </a:moveTo>
                  <a:lnTo>
                    <a:pt x="0" y="41"/>
                  </a:lnTo>
                  <a:cubicBezTo>
                    <a:pt x="6" y="59"/>
                    <a:pt x="24" y="72"/>
                    <a:pt x="43" y="72"/>
                  </a:cubicBezTo>
                  <a:cubicBezTo>
                    <a:pt x="51" y="72"/>
                    <a:pt x="58" y="70"/>
                    <a:pt x="65" y="66"/>
                  </a:cubicBezTo>
                  <a:cubicBezTo>
                    <a:pt x="89" y="58"/>
                    <a:pt x="106" y="25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4" name="Google Shape;7174;p47"/>
            <p:cNvSpPr/>
            <p:nvPr/>
          </p:nvSpPr>
          <p:spPr>
            <a:xfrm>
              <a:off x="2207500" y="2895300"/>
              <a:ext cx="2450" cy="1800"/>
            </a:xfrm>
            <a:custGeom>
              <a:avLst/>
              <a:gdLst/>
              <a:ahLst/>
              <a:cxnLst/>
              <a:rect l="l" t="t" r="r" b="b"/>
              <a:pathLst>
                <a:path w="98" h="72" extrusionOk="0">
                  <a:moveTo>
                    <a:pt x="89" y="0"/>
                  </a:moveTo>
                  <a:lnTo>
                    <a:pt x="0" y="41"/>
                  </a:lnTo>
                  <a:cubicBezTo>
                    <a:pt x="6" y="58"/>
                    <a:pt x="24" y="71"/>
                    <a:pt x="43" y="71"/>
                  </a:cubicBezTo>
                  <a:cubicBezTo>
                    <a:pt x="51" y="71"/>
                    <a:pt x="58" y="69"/>
                    <a:pt x="65" y="65"/>
                  </a:cubicBezTo>
                  <a:cubicBezTo>
                    <a:pt x="89" y="57"/>
                    <a:pt x="97" y="24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5" name="Google Shape;7175;p47"/>
            <p:cNvSpPr/>
            <p:nvPr/>
          </p:nvSpPr>
          <p:spPr>
            <a:xfrm>
              <a:off x="2214575" y="2891850"/>
              <a:ext cx="2675" cy="1725"/>
            </a:xfrm>
            <a:custGeom>
              <a:avLst/>
              <a:gdLst/>
              <a:ahLst/>
              <a:cxnLst/>
              <a:rect l="l" t="t" r="r" b="b"/>
              <a:pathLst>
                <a:path w="107" h="69" extrusionOk="0">
                  <a:moveTo>
                    <a:pt x="98" y="0"/>
                  </a:moveTo>
                  <a:lnTo>
                    <a:pt x="1" y="41"/>
                  </a:lnTo>
                  <a:cubicBezTo>
                    <a:pt x="13" y="59"/>
                    <a:pt x="30" y="68"/>
                    <a:pt x="51" y="68"/>
                  </a:cubicBezTo>
                  <a:cubicBezTo>
                    <a:pt x="58" y="68"/>
                    <a:pt x="66" y="67"/>
                    <a:pt x="74" y="65"/>
                  </a:cubicBezTo>
                  <a:cubicBezTo>
                    <a:pt x="98" y="49"/>
                    <a:pt x="106" y="25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6" name="Google Shape;7176;p47"/>
            <p:cNvSpPr/>
            <p:nvPr/>
          </p:nvSpPr>
          <p:spPr>
            <a:xfrm>
              <a:off x="2223300" y="2899750"/>
              <a:ext cx="2850" cy="2475"/>
            </a:xfrm>
            <a:custGeom>
              <a:avLst/>
              <a:gdLst/>
              <a:ahLst/>
              <a:cxnLst/>
              <a:rect l="l" t="t" r="r" b="b"/>
              <a:pathLst>
                <a:path w="114" h="99" extrusionOk="0">
                  <a:moveTo>
                    <a:pt x="60" y="0"/>
                  </a:moveTo>
                  <a:cubicBezTo>
                    <a:pt x="51" y="0"/>
                    <a:pt x="41" y="3"/>
                    <a:pt x="33" y="9"/>
                  </a:cubicBezTo>
                  <a:cubicBezTo>
                    <a:pt x="9" y="17"/>
                    <a:pt x="0" y="49"/>
                    <a:pt x="9" y="73"/>
                  </a:cubicBezTo>
                  <a:cubicBezTo>
                    <a:pt x="19" y="89"/>
                    <a:pt x="33" y="98"/>
                    <a:pt x="48" y="98"/>
                  </a:cubicBezTo>
                  <a:cubicBezTo>
                    <a:pt x="56" y="98"/>
                    <a:pt x="65" y="95"/>
                    <a:pt x="73" y="90"/>
                  </a:cubicBezTo>
                  <a:cubicBezTo>
                    <a:pt x="98" y="82"/>
                    <a:pt x="114" y="49"/>
                    <a:pt x="98" y="25"/>
                  </a:cubicBezTo>
                  <a:cubicBezTo>
                    <a:pt x="92" y="9"/>
                    <a:pt x="77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7" name="Google Shape;7177;p47"/>
            <p:cNvSpPr/>
            <p:nvPr/>
          </p:nvSpPr>
          <p:spPr>
            <a:xfrm>
              <a:off x="2221475" y="2905150"/>
              <a:ext cx="2450" cy="1925"/>
            </a:xfrm>
            <a:custGeom>
              <a:avLst/>
              <a:gdLst/>
              <a:ahLst/>
              <a:cxnLst/>
              <a:rect l="l" t="t" r="r" b="b"/>
              <a:pathLst>
                <a:path w="98" h="77" extrusionOk="0">
                  <a:moveTo>
                    <a:pt x="52" y="0"/>
                  </a:moveTo>
                  <a:cubicBezTo>
                    <a:pt x="46" y="0"/>
                    <a:pt x="39" y="1"/>
                    <a:pt x="33" y="3"/>
                  </a:cubicBezTo>
                  <a:cubicBezTo>
                    <a:pt x="9" y="20"/>
                    <a:pt x="0" y="52"/>
                    <a:pt x="9" y="76"/>
                  </a:cubicBezTo>
                  <a:lnTo>
                    <a:pt x="98" y="28"/>
                  </a:lnTo>
                  <a:cubicBezTo>
                    <a:pt x="92" y="9"/>
                    <a:pt x="72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8" name="Google Shape;7178;p47"/>
            <p:cNvSpPr/>
            <p:nvPr/>
          </p:nvSpPr>
          <p:spPr>
            <a:xfrm>
              <a:off x="2214375" y="2908850"/>
              <a:ext cx="2450" cy="1875"/>
            </a:xfrm>
            <a:custGeom>
              <a:avLst/>
              <a:gdLst/>
              <a:ahLst/>
              <a:cxnLst/>
              <a:rect l="l" t="t" r="r" b="b"/>
              <a:pathLst>
                <a:path w="98" h="75" extrusionOk="0">
                  <a:moveTo>
                    <a:pt x="61" y="1"/>
                  </a:moveTo>
                  <a:cubicBezTo>
                    <a:pt x="51" y="1"/>
                    <a:pt x="42" y="4"/>
                    <a:pt x="33" y="9"/>
                  </a:cubicBezTo>
                  <a:cubicBezTo>
                    <a:pt x="9" y="26"/>
                    <a:pt x="1" y="50"/>
                    <a:pt x="17" y="74"/>
                  </a:cubicBezTo>
                  <a:lnTo>
                    <a:pt x="98" y="26"/>
                  </a:lnTo>
                  <a:cubicBezTo>
                    <a:pt x="93" y="10"/>
                    <a:pt x="77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9" name="Google Shape;7179;p47"/>
            <p:cNvSpPr/>
            <p:nvPr/>
          </p:nvSpPr>
          <p:spPr>
            <a:xfrm>
              <a:off x="2216000" y="2903525"/>
              <a:ext cx="2875" cy="2500"/>
            </a:xfrm>
            <a:custGeom>
              <a:avLst/>
              <a:gdLst/>
              <a:ahLst/>
              <a:cxnLst/>
              <a:rect l="l" t="t" r="r" b="b"/>
              <a:pathLst>
                <a:path w="115" h="100" extrusionOk="0">
                  <a:moveTo>
                    <a:pt x="59" y="0"/>
                  </a:moveTo>
                  <a:cubicBezTo>
                    <a:pt x="53" y="0"/>
                    <a:pt x="47" y="1"/>
                    <a:pt x="41" y="4"/>
                  </a:cubicBezTo>
                  <a:cubicBezTo>
                    <a:pt x="9" y="20"/>
                    <a:pt x="1" y="44"/>
                    <a:pt x="17" y="68"/>
                  </a:cubicBezTo>
                  <a:cubicBezTo>
                    <a:pt x="23" y="86"/>
                    <a:pt x="41" y="99"/>
                    <a:pt x="60" y="99"/>
                  </a:cubicBezTo>
                  <a:cubicBezTo>
                    <a:pt x="67" y="99"/>
                    <a:pt x="75" y="97"/>
                    <a:pt x="82" y="93"/>
                  </a:cubicBezTo>
                  <a:cubicBezTo>
                    <a:pt x="106" y="76"/>
                    <a:pt x="114" y="52"/>
                    <a:pt x="106" y="28"/>
                  </a:cubicBezTo>
                  <a:cubicBezTo>
                    <a:pt x="94" y="10"/>
                    <a:pt x="77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7180;p47"/>
            <p:cNvSpPr/>
            <p:nvPr/>
          </p:nvSpPr>
          <p:spPr>
            <a:xfrm>
              <a:off x="2208900" y="2907250"/>
              <a:ext cx="2875" cy="2525"/>
            </a:xfrm>
            <a:custGeom>
              <a:avLst/>
              <a:gdLst/>
              <a:ahLst/>
              <a:cxnLst/>
              <a:rect l="l" t="t" r="r" b="b"/>
              <a:pathLst>
                <a:path w="115" h="101" extrusionOk="0">
                  <a:moveTo>
                    <a:pt x="61" y="0"/>
                  </a:moveTo>
                  <a:cubicBezTo>
                    <a:pt x="51" y="0"/>
                    <a:pt x="42" y="3"/>
                    <a:pt x="33" y="9"/>
                  </a:cubicBezTo>
                  <a:cubicBezTo>
                    <a:pt x="9" y="17"/>
                    <a:pt x="1" y="49"/>
                    <a:pt x="9" y="73"/>
                  </a:cubicBezTo>
                  <a:cubicBezTo>
                    <a:pt x="21" y="92"/>
                    <a:pt x="42" y="101"/>
                    <a:pt x="62" y="101"/>
                  </a:cubicBezTo>
                  <a:cubicBezTo>
                    <a:pt x="69" y="101"/>
                    <a:pt x="76" y="100"/>
                    <a:pt x="82" y="98"/>
                  </a:cubicBezTo>
                  <a:cubicBezTo>
                    <a:pt x="106" y="82"/>
                    <a:pt x="114" y="49"/>
                    <a:pt x="98" y="25"/>
                  </a:cubicBezTo>
                  <a:cubicBezTo>
                    <a:pt x="93" y="9"/>
                    <a:pt x="77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47"/>
            <p:cNvSpPr/>
            <p:nvPr/>
          </p:nvSpPr>
          <p:spPr>
            <a:xfrm>
              <a:off x="2201600" y="2910925"/>
              <a:ext cx="2875" cy="2600"/>
            </a:xfrm>
            <a:custGeom>
              <a:avLst/>
              <a:gdLst/>
              <a:ahLst/>
              <a:cxnLst/>
              <a:rect l="l" t="t" r="r" b="b"/>
              <a:pathLst>
                <a:path w="115" h="104" extrusionOk="0">
                  <a:moveTo>
                    <a:pt x="55" y="1"/>
                  </a:moveTo>
                  <a:cubicBezTo>
                    <a:pt x="48" y="1"/>
                    <a:pt x="40" y="3"/>
                    <a:pt x="33" y="8"/>
                  </a:cubicBezTo>
                  <a:cubicBezTo>
                    <a:pt x="9" y="16"/>
                    <a:pt x="1" y="48"/>
                    <a:pt x="17" y="72"/>
                  </a:cubicBezTo>
                  <a:cubicBezTo>
                    <a:pt x="29" y="90"/>
                    <a:pt x="45" y="103"/>
                    <a:pt x="62" y="103"/>
                  </a:cubicBezTo>
                  <a:cubicBezTo>
                    <a:pt x="68" y="103"/>
                    <a:pt x="75" y="101"/>
                    <a:pt x="82" y="97"/>
                  </a:cubicBezTo>
                  <a:cubicBezTo>
                    <a:pt x="106" y="89"/>
                    <a:pt x="114" y="56"/>
                    <a:pt x="106" y="32"/>
                  </a:cubicBezTo>
                  <a:cubicBezTo>
                    <a:pt x="95" y="14"/>
                    <a:pt x="75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47"/>
            <p:cNvSpPr/>
            <p:nvPr/>
          </p:nvSpPr>
          <p:spPr>
            <a:xfrm>
              <a:off x="2207275" y="2912650"/>
              <a:ext cx="2675" cy="1925"/>
            </a:xfrm>
            <a:custGeom>
              <a:avLst/>
              <a:gdLst/>
              <a:ahLst/>
              <a:cxnLst/>
              <a:rect l="l" t="t" r="r" b="b"/>
              <a:pathLst>
                <a:path w="107" h="77" extrusionOk="0">
                  <a:moveTo>
                    <a:pt x="53" y="0"/>
                  </a:moveTo>
                  <a:cubicBezTo>
                    <a:pt x="46" y="0"/>
                    <a:pt x="39" y="1"/>
                    <a:pt x="33" y="3"/>
                  </a:cubicBezTo>
                  <a:cubicBezTo>
                    <a:pt x="9" y="20"/>
                    <a:pt x="1" y="52"/>
                    <a:pt x="17" y="76"/>
                  </a:cubicBezTo>
                  <a:lnTo>
                    <a:pt x="106" y="28"/>
                  </a:lnTo>
                  <a:cubicBezTo>
                    <a:pt x="94" y="9"/>
                    <a:pt x="73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3" name="Google Shape;7183;p47"/>
            <p:cNvSpPr/>
            <p:nvPr/>
          </p:nvSpPr>
          <p:spPr>
            <a:xfrm>
              <a:off x="2203850" y="2906025"/>
              <a:ext cx="2450" cy="1925"/>
            </a:xfrm>
            <a:custGeom>
              <a:avLst/>
              <a:gdLst/>
              <a:ahLst/>
              <a:cxnLst/>
              <a:rect l="l" t="t" r="r" b="b"/>
              <a:pathLst>
                <a:path w="98" h="77" extrusionOk="0">
                  <a:moveTo>
                    <a:pt x="89" y="1"/>
                  </a:moveTo>
                  <a:lnTo>
                    <a:pt x="0" y="49"/>
                  </a:lnTo>
                  <a:cubicBezTo>
                    <a:pt x="6" y="68"/>
                    <a:pt x="26" y="77"/>
                    <a:pt x="46" y="77"/>
                  </a:cubicBezTo>
                  <a:cubicBezTo>
                    <a:pt x="52" y="77"/>
                    <a:pt x="59" y="76"/>
                    <a:pt x="65" y="74"/>
                  </a:cubicBezTo>
                  <a:cubicBezTo>
                    <a:pt x="89" y="58"/>
                    <a:pt x="97" y="25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4" name="Google Shape;7184;p47"/>
            <p:cNvSpPr/>
            <p:nvPr/>
          </p:nvSpPr>
          <p:spPr>
            <a:xfrm>
              <a:off x="2210925" y="2902375"/>
              <a:ext cx="2675" cy="1925"/>
            </a:xfrm>
            <a:custGeom>
              <a:avLst/>
              <a:gdLst/>
              <a:ahLst/>
              <a:cxnLst/>
              <a:rect l="l" t="t" r="r" b="b"/>
              <a:pathLst>
                <a:path w="107" h="77" extrusionOk="0">
                  <a:moveTo>
                    <a:pt x="90" y="1"/>
                  </a:moveTo>
                  <a:lnTo>
                    <a:pt x="1" y="50"/>
                  </a:lnTo>
                  <a:cubicBezTo>
                    <a:pt x="13" y="68"/>
                    <a:pt x="30" y="77"/>
                    <a:pt x="48" y="77"/>
                  </a:cubicBezTo>
                  <a:cubicBezTo>
                    <a:pt x="54" y="77"/>
                    <a:pt x="60" y="76"/>
                    <a:pt x="66" y="74"/>
                  </a:cubicBezTo>
                  <a:cubicBezTo>
                    <a:pt x="90" y="58"/>
                    <a:pt x="106" y="25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5" name="Google Shape;7185;p47"/>
            <p:cNvSpPr/>
            <p:nvPr/>
          </p:nvSpPr>
          <p:spPr>
            <a:xfrm>
              <a:off x="2218225" y="2898725"/>
              <a:ext cx="2475" cy="1925"/>
            </a:xfrm>
            <a:custGeom>
              <a:avLst/>
              <a:gdLst/>
              <a:ahLst/>
              <a:cxnLst/>
              <a:rect l="l" t="t" r="r" b="b"/>
              <a:pathLst>
                <a:path w="99" h="77" extrusionOk="0">
                  <a:moveTo>
                    <a:pt x="90" y="1"/>
                  </a:moveTo>
                  <a:lnTo>
                    <a:pt x="1" y="50"/>
                  </a:lnTo>
                  <a:cubicBezTo>
                    <a:pt x="7" y="68"/>
                    <a:pt x="27" y="77"/>
                    <a:pt x="46" y="77"/>
                  </a:cubicBezTo>
                  <a:cubicBezTo>
                    <a:pt x="53" y="77"/>
                    <a:pt x="60" y="76"/>
                    <a:pt x="66" y="74"/>
                  </a:cubicBezTo>
                  <a:cubicBezTo>
                    <a:pt x="90" y="58"/>
                    <a:pt x="98" y="25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47"/>
            <p:cNvSpPr/>
            <p:nvPr/>
          </p:nvSpPr>
          <p:spPr>
            <a:xfrm>
              <a:off x="2226950" y="2906625"/>
              <a:ext cx="2850" cy="2475"/>
            </a:xfrm>
            <a:custGeom>
              <a:avLst/>
              <a:gdLst/>
              <a:ahLst/>
              <a:cxnLst/>
              <a:rect l="l" t="t" r="r" b="b"/>
              <a:pathLst>
                <a:path w="114" h="99" extrusionOk="0">
                  <a:moveTo>
                    <a:pt x="60" y="1"/>
                  </a:moveTo>
                  <a:cubicBezTo>
                    <a:pt x="51" y="1"/>
                    <a:pt x="41" y="3"/>
                    <a:pt x="33" y="9"/>
                  </a:cubicBezTo>
                  <a:cubicBezTo>
                    <a:pt x="8" y="17"/>
                    <a:pt x="0" y="50"/>
                    <a:pt x="8" y="74"/>
                  </a:cubicBezTo>
                  <a:cubicBezTo>
                    <a:pt x="19" y="90"/>
                    <a:pt x="36" y="99"/>
                    <a:pt x="54" y="99"/>
                  </a:cubicBezTo>
                  <a:cubicBezTo>
                    <a:pt x="63" y="99"/>
                    <a:pt x="73" y="96"/>
                    <a:pt x="81" y="90"/>
                  </a:cubicBezTo>
                  <a:cubicBezTo>
                    <a:pt x="106" y="74"/>
                    <a:pt x="114" y="50"/>
                    <a:pt x="98" y="25"/>
                  </a:cubicBezTo>
                  <a:cubicBezTo>
                    <a:pt x="92" y="10"/>
                    <a:pt x="77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7187;p47"/>
            <p:cNvSpPr/>
            <p:nvPr/>
          </p:nvSpPr>
          <p:spPr>
            <a:xfrm>
              <a:off x="2225325" y="2912025"/>
              <a:ext cx="2450" cy="1950"/>
            </a:xfrm>
            <a:custGeom>
              <a:avLst/>
              <a:gdLst/>
              <a:ahLst/>
              <a:cxnLst/>
              <a:rect l="l" t="t" r="r" b="b"/>
              <a:pathLst>
                <a:path w="98" h="78" extrusionOk="0">
                  <a:moveTo>
                    <a:pt x="52" y="1"/>
                  </a:moveTo>
                  <a:cubicBezTo>
                    <a:pt x="46" y="1"/>
                    <a:pt x="39" y="2"/>
                    <a:pt x="33" y="4"/>
                  </a:cubicBezTo>
                  <a:cubicBezTo>
                    <a:pt x="9" y="20"/>
                    <a:pt x="1" y="53"/>
                    <a:pt x="9" y="77"/>
                  </a:cubicBezTo>
                  <a:lnTo>
                    <a:pt x="98" y="20"/>
                  </a:lnTo>
                  <a:cubicBezTo>
                    <a:pt x="86" y="8"/>
                    <a:pt x="70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8" name="Google Shape;7188;p47"/>
            <p:cNvSpPr/>
            <p:nvPr/>
          </p:nvSpPr>
          <p:spPr>
            <a:xfrm>
              <a:off x="2218225" y="2915950"/>
              <a:ext cx="2675" cy="1875"/>
            </a:xfrm>
            <a:custGeom>
              <a:avLst/>
              <a:gdLst/>
              <a:ahLst/>
              <a:cxnLst/>
              <a:rect l="l" t="t" r="r" b="b"/>
              <a:pathLst>
                <a:path w="107" h="75" extrusionOk="0">
                  <a:moveTo>
                    <a:pt x="61" y="1"/>
                  </a:moveTo>
                  <a:cubicBezTo>
                    <a:pt x="51" y="1"/>
                    <a:pt x="42" y="3"/>
                    <a:pt x="33" y="9"/>
                  </a:cubicBezTo>
                  <a:cubicBezTo>
                    <a:pt x="9" y="17"/>
                    <a:pt x="1" y="50"/>
                    <a:pt x="17" y="74"/>
                  </a:cubicBezTo>
                  <a:lnTo>
                    <a:pt x="106" y="25"/>
                  </a:lnTo>
                  <a:cubicBezTo>
                    <a:pt x="96" y="10"/>
                    <a:pt x="78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9" name="Google Shape;7189;p47"/>
            <p:cNvSpPr/>
            <p:nvPr/>
          </p:nvSpPr>
          <p:spPr>
            <a:xfrm>
              <a:off x="2219850" y="2910475"/>
              <a:ext cx="2875" cy="2475"/>
            </a:xfrm>
            <a:custGeom>
              <a:avLst/>
              <a:gdLst/>
              <a:ahLst/>
              <a:cxnLst/>
              <a:rect l="l" t="t" r="r" b="b"/>
              <a:pathLst>
                <a:path w="115" h="99" extrusionOk="0">
                  <a:moveTo>
                    <a:pt x="60" y="1"/>
                  </a:moveTo>
                  <a:cubicBezTo>
                    <a:pt x="51" y="1"/>
                    <a:pt x="42" y="4"/>
                    <a:pt x="33" y="9"/>
                  </a:cubicBezTo>
                  <a:cubicBezTo>
                    <a:pt x="9" y="17"/>
                    <a:pt x="1" y="50"/>
                    <a:pt x="9" y="74"/>
                  </a:cubicBezTo>
                  <a:cubicBezTo>
                    <a:pt x="19" y="90"/>
                    <a:pt x="36" y="99"/>
                    <a:pt x="54" y="99"/>
                  </a:cubicBezTo>
                  <a:cubicBezTo>
                    <a:pt x="63" y="99"/>
                    <a:pt x="73" y="96"/>
                    <a:pt x="82" y="90"/>
                  </a:cubicBezTo>
                  <a:cubicBezTo>
                    <a:pt x="106" y="82"/>
                    <a:pt x="114" y="50"/>
                    <a:pt x="98" y="26"/>
                  </a:cubicBezTo>
                  <a:cubicBezTo>
                    <a:pt x="93" y="10"/>
                    <a:pt x="77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0" name="Google Shape;7190;p47"/>
            <p:cNvSpPr/>
            <p:nvPr/>
          </p:nvSpPr>
          <p:spPr>
            <a:xfrm>
              <a:off x="2212750" y="2914325"/>
              <a:ext cx="2875" cy="2650"/>
            </a:xfrm>
            <a:custGeom>
              <a:avLst/>
              <a:gdLst/>
              <a:ahLst/>
              <a:cxnLst/>
              <a:rect l="l" t="t" r="r" b="b"/>
              <a:pathLst>
                <a:path w="115" h="106" extrusionOk="0">
                  <a:moveTo>
                    <a:pt x="61" y="1"/>
                  </a:moveTo>
                  <a:cubicBezTo>
                    <a:pt x="52" y="1"/>
                    <a:pt x="42" y="4"/>
                    <a:pt x="33" y="9"/>
                  </a:cubicBezTo>
                  <a:cubicBezTo>
                    <a:pt x="9" y="26"/>
                    <a:pt x="1" y="50"/>
                    <a:pt x="9" y="74"/>
                  </a:cubicBezTo>
                  <a:cubicBezTo>
                    <a:pt x="21" y="92"/>
                    <a:pt x="41" y="105"/>
                    <a:pt x="60" y="105"/>
                  </a:cubicBezTo>
                  <a:cubicBezTo>
                    <a:pt x="68" y="105"/>
                    <a:pt x="75" y="103"/>
                    <a:pt x="82" y="99"/>
                  </a:cubicBezTo>
                  <a:cubicBezTo>
                    <a:pt x="106" y="82"/>
                    <a:pt x="114" y="50"/>
                    <a:pt x="98" y="26"/>
                  </a:cubicBezTo>
                  <a:cubicBezTo>
                    <a:pt x="93" y="10"/>
                    <a:pt x="78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1" name="Google Shape;7191;p47"/>
            <p:cNvSpPr/>
            <p:nvPr/>
          </p:nvSpPr>
          <p:spPr>
            <a:xfrm>
              <a:off x="2205675" y="2918325"/>
              <a:ext cx="2850" cy="2525"/>
            </a:xfrm>
            <a:custGeom>
              <a:avLst/>
              <a:gdLst/>
              <a:ahLst/>
              <a:cxnLst/>
              <a:rect l="l" t="t" r="r" b="b"/>
              <a:pathLst>
                <a:path w="114" h="101" extrusionOk="0">
                  <a:moveTo>
                    <a:pt x="51" y="0"/>
                  </a:moveTo>
                  <a:cubicBezTo>
                    <a:pt x="45" y="0"/>
                    <a:pt x="39" y="1"/>
                    <a:pt x="32" y="3"/>
                  </a:cubicBezTo>
                  <a:cubicBezTo>
                    <a:pt x="8" y="20"/>
                    <a:pt x="0" y="52"/>
                    <a:pt x="8" y="76"/>
                  </a:cubicBezTo>
                  <a:cubicBezTo>
                    <a:pt x="19" y="92"/>
                    <a:pt x="36" y="101"/>
                    <a:pt x="53" y="101"/>
                  </a:cubicBezTo>
                  <a:cubicBezTo>
                    <a:pt x="63" y="101"/>
                    <a:pt x="73" y="98"/>
                    <a:pt x="81" y="93"/>
                  </a:cubicBezTo>
                  <a:cubicBezTo>
                    <a:pt x="105" y="84"/>
                    <a:pt x="114" y="52"/>
                    <a:pt x="97" y="28"/>
                  </a:cubicBezTo>
                  <a:cubicBezTo>
                    <a:pt x="85" y="9"/>
                    <a:pt x="68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2" name="Google Shape;7192;p47"/>
            <p:cNvSpPr/>
            <p:nvPr/>
          </p:nvSpPr>
          <p:spPr>
            <a:xfrm>
              <a:off x="2211350" y="2919800"/>
              <a:ext cx="2450" cy="2075"/>
            </a:xfrm>
            <a:custGeom>
              <a:avLst/>
              <a:gdLst/>
              <a:ahLst/>
              <a:cxnLst/>
              <a:rect l="l" t="t" r="r" b="b"/>
              <a:pathLst>
                <a:path w="98" h="83" extrusionOk="0">
                  <a:moveTo>
                    <a:pt x="58" y="1"/>
                  </a:moveTo>
                  <a:cubicBezTo>
                    <a:pt x="50" y="1"/>
                    <a:pt x="41" y="4"/>
                    <a:pt x="33" y="9"/>
                  </a:cubicBezTo>
                  <a:cubicBezTo>
                    <a:pt x="8" y="25"/>
                    <a:pt x="0" y="58"/>
                    <a:pt x="8" y="82"/>
                  </a:cubicBezTo>
                  <a:lnTo>
                    <a:pt x="97" y="25"/>
                  </a:lnTo>
                  <a:cubicBezTo>
                    <a:pt x="87" y="10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3" name="Google Shape;7193;p47"/>
            <p:cNvSpPr/>
            <p:nvPr/>
          </p:nvSpPr>
          <p:spPr>
            <a:xfrm>
              <a:off x="2207700" y="2913325"/>
              <a:ext cx="2450" cy="1850"/>
            </a:xfrm>
            <a:custGeom>
              <a:avLst/>
              <a:gdLst/>
              <a:ahLst/>
              <a:cxnLst/>
              <a:rect l="l" t="t" r="r" b="b"/>
              <a:pathLst>
                <a:path w="98" h="74" extrusionOk="0">
                  <a:moveTo>
                    <a:pt x="89" y="1"/>
                  </a:moveTo>
                  <a:lnTo>
                    <a:pt x="0" y="49"/>
                  </a:lnTo>
                  <a:cubicBezTo>
                    <a:pt x="5" y="65"/>
                    <a:pt x="21" y="74"/>
                    <a:pt x="38" y="74"/>
                  </a:cubicBezTo>
                  <a:cubicBezTo>
                    <a:pt x="47" y="74"/>
                    <a:pt x="56" y="71"/>
                    <a:pt x="65" y="66"/>
                  </a:cubicBezTo>
                  <a:cubicBezTo>
                    <a:pt x="89" y="57"/>
                    <a:pt x="97" y="25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4" name="Google Shape;7194;p47"/>
            <p:cNvSpPr/>
            <p:nvPr/>
          </p:nvSpPr>
          <p:spPr>
            <a:xfrm>
              <a:off x="2214775" y="2909475"/>
              <a:ext cx="2475" cy="1925"/>
            </a:xfrm>
            <a:custGeom>
              <a:avLst/>
              <a:gdLst/>
              <a:ahLst/>
              <a:cxnLst/>
              <a:rect l="l" t="t" r="r" b="b"/>
              <a:pathLst>
                <a:path w="99" h="77" extrusionOk="0">
                  <a:moveTo>
                    <a:pt x="82" y="1"/>
                  </a:moveTo>
                  <a:lnTo>
                    <a:pt x="1" y="49"/>
                  </a:lnTo>
                  <a:cubicBezTo>
                    <a:pt x="7" y="68"/>
                    <a:pt x="27" y="77"/>
                    <a:pt x="47" y="77"/>
                  </a:cubicBezTo>
                  <a:cubicBezTo>
                    <a:pt x="53" y="77"/>
                    <a:pt x="60" y="76"/>
                    <a:pt x="66" y="74"/>
                  </a:cubicBezTo>
                  <a:cubicBezTo>
                    <a:pt x="90" y="57"/>
                    <a:pt x="98" y="25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5" name="Google Shape;7195;p47"/>
            <p:cNvSpPr/>
            <p:nvPr/>
          </p:nvSpPr>
          <p:spPr>
            <a:xfrm>
              <a:off x="2221675" y="2905825"/>
              <a:ext cx="2650" cy="1725"/>
            </a:xfrm>
            <a:custGeom>
              <a:avLst/>
              <a:gdLst/>
              <a:ahLst/>
              <a:cxnLst/>
              <a:rect l="l" t="t" r="r" b="b"/>
              <a:pathLst>
                <a:path w="106" h="69" extrusionOk="0">
                  <a:moveTo>
                    <a:pt x="90" y="1"/>
                  </a:moveTo>
                  <a:lnTo>
                    <a:pt x="1" y="49"/>
                  </a:lnTo>
                  <a:cubicBezTo>
                    <a:pt x="12" y="61"/>
                    <a:pt x="33" y="69"/>
                    <a:pt x="53" y="69"/>
                  </a:cubicBezTo>
                  <a:cubicBezTo>
                    <a:pt x="60" y="69"/>
                    <a:pt x="67" y="68"/>
                    <a:pt x="74" y="66"/>
                  </a:cubicBezTo>
                  <a:cubicBezTo>
                    <a:pt x="98" y="49"/>
                    <a:pt x="106" y="25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6" name="Google Shape;7196;p47"/>
            <p:cNvSpPr/>
            <p:nvPr/>
          </p:nvSpPr>
          <p:spPr>
            <a:xfrm>
              <a:off x="2230800" y="2913325"/>
              <a:ext cx="2850" cy="2475"/>
            </a:xfrm>
            <a:custGeom>
              <a:avLst/>
              <a:gdLst/>
              <a:ahLst/>
              <a:cxnLst/>
              <a:rect l="l" t="t" r="r" b="b"/>
              <a:pathLst>
                <a:path w="114" h="99" extrusionOk="0">
                  <a:moveTo>
                    <a:pt x="58" y="0"/>
                  </a:moveTo>
                  <a:cubicBezTo>
                    <a:pt x="50" y="0"/>
                    <a:pt x="41" y="3"/>
                    <a:pt x="33" y="9"/>
                  </a:cubicBezTo>
                  <a:cubicBezTo>
                    <a:pt x="9" y="25"/>
                    <a:pt x="0" y="49"/>
                    <a:pt x="9" y="74"/>
                  </a:cubicBezTo>
                  <a:cubicBezTo>
                    <a:pt x="19" y="89"/>
                    <a:pt x="36" y="98"/>
                    <a:pt x="54" y="98"/>
                  </a:cubicBezTo>
                  <a:cubicBezTo>
                    <a:pt x="63" y="98"/>
                    <a:pt x="73" y="96"/>
                    <a:pt x="81" y="90"/>
                  </a:cubicBezTo>
                  <a:cubicBezTo>
                    <a:pt x="106" y="74"/>
                    <a:pt x="114" y="49"/>
                    <a:pt x="98" y="25"/>
                  </a:cubicBezTo>
                  <a:cubicBezTo>
                    <a:pt x="87" y="9"/>
                    <a:pt x="73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7" name="Google Shape;7197;p47"/>
            <p:cNvSpPr/>
            <p:nvPr/>
          </p:nvSpPr>
          <p:spPr>
            <a:xfrm>
              <a:off x="2229175" y="2918800"/>
              <a:ext cx="2450" cy="1850"/>
            </a:xfrm>
            <a:custGeom>
              <a:avLst/>
              <a:gdLst/>
              <a:ahLst/>
              <a:cxnLst/>
              <a:rect l="l" t="t" r="r" b="b"/>
              <a:pathLst>
                <a:path w="98" h="74" extrusionOk="0">
                  <a:moveTo>
                    <a:pt x="60" y="0"/>
                  </a:moveTo>
                  <a:cubicBezTo>
                    <a:pt x="51" y="0"/>
                    <a:pt x="42" y="3"/>
                    <a:pt x="33" y="9"/>
                  </a:cubicBezTo>
                  <a:cubicBezTo>
                    <a:pt x="9" y="25"/>
                    <a:pt x="1" y="49"/>
                    <a:pt x="17" y="74"/>
                  </a:cubicBezTo>
                  <a:lnTo>
                    <a:pt x="98" y="25"/>
                  </a:lnTo>
                  <a:cubicBezTo>
                    <a:pt x="93" y="9"/>
                    <a:pt x="77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8" name="Google Shape;7198;p47"/>
            <p:cNvSpPr/>
            <p:nvPr/>
          </p:nvSpPr>
          <p:spPr>
            <a:xfrm>
              <a:off x="2222275" y="2922850"/>
              <a:ext cx="2475" cy="1850"/>
            </a:xfrm>
            <a:custGeom>
              <a:avLst/>
              <a:gdLst/>
              <a:ahLst/>
              <a:cxnLst/>
              <a:rect l="l" t="t" r="r" b="b"/>
              <a:pathLst>
                <a:path w="99" h="74" extrusionOk="0">
                  <a:moveTo>
                    <a:pt x="61" y="0"/>
                  </a:moveTo>
                  <a:cubicBezTo>
                    <a:pt x="52" y="0"/>
                    <a:pt x="42" y="3"/>
                    <a:pt x="33" y="9"/>
                  </a:cubicBezTo>
                  <a:cubicBezTo>
                    <a:pt x="9" y="25"/>
                    <a:pt x="1" y="58"/>
                    <a:pt x="17" y="74"/>
                  </a:cubicBezTo>
                  <a:lnTo>
                    <a:pt x="98" y="25"/>
                  </a:lnTo>
                  <a:cubicBezTo>
                    <a:pt x="93" y="9"/>
                    <a:pt x="78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9" name="Google Shape;7199;p47"/>
            <p:cNvSpPr/>
            <p:nvPr/>
          </p:nvSpPr>
          <p:spPr>
            <a:xfrm>
              <a:off x="2223700" y="2917375"/>
              <a:ext cx="2875" cy="2475"/>
            </a:xfrm>
            <a:custGeom>
              <a:avLst/>
              <a:gdLst/>
              <a:ahLst/>
              <a:cxnLst/>
              <a:rect l="l" t="t" r="r" b="b"/>
              <a:pathLst>
                <a:path w="115" h="99" extrusionOk="0">
                  <a:moveTo>
                    <a:pt x="61" y="1"/>
                  </a:moveTo>
                  <a:cubicBezTo>
                    <a:pt x="51" y="1"/>
                    <a:pt x="42" y="3"/>
                    <a:pt x="33" y="9"/>
                  </a:cubicBezTo>
                  <a:cubicBezTo>
                    <a:pt x="9" y="25"/>
                    <a:pt x="1" y="49"/>
                    <a:pt x="17" y="74"/>
                  </a:cubicBezTo>
                  <a:cubicBezTo>
                    <a:pt x="22" y="90"/>
                    <a:pt x="37" y="98"/>
                    <a:pt x="54" y="98"/>
                  </a:cubicBezTo>
                  <a:cubicBezTo>
                    <a:pt x="63" y="98"/>
                    <a:pt x="73" y="96"/>
                    <a:pt x="82" y="90"/>
                  </a:cubicBezTo>
                  <a:cubicBezTo>
                    <a:pt x="106" y="82"/>
                    <a:pt x="114" y="49"/>
                    <a:pt x="98" y="25"/>
                  </a:cubicBezTo>
                  <a:cubicBezTo>
                    <a:pt x="93" y="9"/>
                    <a:pt x="77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0" name="Google Shape;7200;p47"/>
            <p:cNvSpPr/>
            <p:nvPr/>
          </p:nvSpPr>
          <p:spPr>
            <a:xfrm>
              <a:off x="2216600" y="2921425"/>
              <a:ext cx="3075" cy="2550"/>
            </a:xfrm>
            <a:custGeom>
              <a:avLst/>
              <a:gdLst/>
              <a:ahLst/>
              <a:cxnLst/>
              <a:rect l="l" t="t" r="r" b="b"/>
              <a:pathLst>
                <a:path w="123" h="102" extrusionOk="0">
                  <a:moveTo>
                    <a:pt x="61" y="1"/>
                  </a:moveTo>
                  <a:cubicBezTo>
                    <a:pt x="52" y="1"/>
                    <a:pt x="42" y="3"/>
                    <a:pt x="33" y="9"/>
                  </a:cubicBezTo>
                  <a:cubicBezTo>
                    <a:pt x="9" y="25"/>
                    <a:pt x="1" y="50"/>
                    <a:pt x="17" y="74"/>
                  </a:cubicBezTo>
                  <a:cubicBezTo>
                    <a:pt x="29" y="92"/>
                    <a:pt x="51" y="101"/>
                    <a:pt x="71" y="101"/>
                  </a:cubicBezTo>
                  <a:cubicBezTo>
                    <a:pt x="77" y="101"/>
                    <a:pt x="84" y="100"/>
                    <a:pt x="90" y="98"/>
                  </a:cubicBezTo>
                  <a:cubicBezTo>
                    <a:pt x="114" y="82"/>
                    <a:pt x="122" y="50"/>
                    <a:pt x="106" y="25"/>
                  </a:cubicBezTo>
                  <a:cubicBezTo>
                    <a:pt x="96" y="10"/>
                    <a:pt x="79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1" name="Google Shape;7201;p47"/>
            <p:cNvSpPr/>
            <p:nvPr/>
          </p:nvSpPr>
          <p:spPr>
            <a:xfrm>
              <a:off x="2209725" y="2925475"/>
              <a:ext cx="2850" cy="2675"/>
            </a:xfrm>
            <a:custGeom>
              <a:avLst/>
              <a:gdLst/>
              <a:ahLst/>
              <a:cxnLst/>
              <a:rect l="l" t="t" r="r" b="b"/>
              <a:pathLst>
                <a:path w="114" h="107" extrusionOk="0">
                  <a:moveTo>
                    <a:pt x="60" y="1"/>
                  </a:moveTo>
                  <a:cubicBezTo>
                    <a:pt x="51" y="1"/>
                    <a:pt x="41" y="4"/>
                    <a:pt x="33" y="9"/>
                  </a:cubicBezTo>
                  <a:cubicBezTo>
                    <a:pt x="8" y="25"/>
                    <a:pt x="0" y="58"/>
                    <a:pt x="16" y="82"/>
                  </a:cubicBezTo>
                  <a:cubicBezTo>
                    <a:pt x="22" y="98"/>
                    <a:pt x="37" y="107"/>
                    <a:pt x="54" y="107"/>
                  </a:cubicBezTo>
                  <a:cubicBezTo>
                    <a:pt x="63" y="107"/>
                    <a:pt x="73" y="104"/>
                    <a:pt x="81" y="98"/>
                  </a:cubicBezTo>
                  <a:cubicBezTo>
                    <a:pt x="106" y="82"/>
                    <a:pt x="114" y="50"/>
                    <a:pt x="98" y="25"/>
                  </a:cubicBezTo>
                  <a:cubicBezTo>
                    <a:pt x="92" y="10"/>
                    <a:pt x="77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2" name="Google Shape;7202;p47"/>
            <p:cNvSpPr/>
            <p:nvPr/>
          </p:nvSpPr>
          <p:spPr>
            <a:xfrm>
              <a:off x="2215400" y="2926900"/>
              <a:ext cx="2450" cy="2050"/>
            </a:xfrm>
            <a:custGeom>
              <a:avLst/>
              <a:gdLst/>
              <a:ahLst/>
              <a:cxnLst/>
              <a:rect l="l" t="t" r="r" b="b"/>
              <a:pathLst>
                <a:path w="98" h="82" extrusionOk="0">
                  <a:moveTo>
                    <a:pt x="60" y="1"/>
                  </a:moveTo>
                  <a:cubicBezTo>
                    <a:pt x="51" y="1"/>
                    <a:pt x="41" y="3"/>
                    <a:pt x="33" y="9"/>
                  </a:cubicBezTo>
                  <a:cubicBezTo>
                    <a:pt x="8" y="25"/>
                    <a:pt x="0" y="58"/>
                    <a:pt x="16" y="82"/>
                  </a:cubicBezTo>
                  <a:lnTo>
                    <a:pt x="98" y="25"/>
                  </a:lnTo>
                  <a:cubicBezTo>
                    <a:pt x="92" y="10"/>
                    <a:pt x="77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3" name="Google Shape;7203;p47"/>
            <p:cNvSpPr/>
            <p:nvPr/>
          </p:nvSpPr>
          <p:spPr>
            <a:xfrm>
              <a:off x="2211550" y="2920425"/>
              <a:ext cx="2650" cy="2050"/>
            </a:xfrm>
            <a:custGeom>
              <a:avLst/>
              <a:gdLst/>
              <a:ahLst/>
              <a:cxnLst/>
              <a:rect l="l" t="t" r="r" b="b"/>
              <a:pathLst>
                <a:path w="106" h="82" extrusionOk="0">
                  <a:moveTo>
                    <a:pt x="89" y="0"/>
                  </a:moveTo>
                  <a:lnTo>
                    <a:pt x="0" y="57"/>
                  </a:lnTo>
                  <a:cubicBezTo>
                    <a:pt x="11" y="73"/>
                    <a:pt x="28" y="82"/>
                    <a:pt x="45" y="82"/>
                  </a:cubicBezTo>
                  <a:cubicBezTo>
                    <a:pt x="55" y="82"/>
                    <a:pt x="65" y="79"/>
                    <a:pt x="73" y="73"/>
                  </a:cubicBezTo>
                  <a:cubicBezTo>
                    <a:pt x="97" y="57"/>
                    <a:pt x="106" y="25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4" name="Google Shape;7204;p47"/>
            <p:cNvSpPr/>
            <p:nvPr/>
          </p:nvSpPr>
          <p:spPr>
            <a:xfrm>
              <a:off x="2218625" y="2916575"/>
              <a:ext cx="2475" cy="1850"/>
            </a:xfrm>
            <a:custGeom>
              <a:avLst/>
              <a:gdLst/>
              <a:ahLst/>
              <a:cxnLst/>
              <a:rect l="l" t="t" r="r" b="b"/>
              <a:pathLst>
                <a:path w="99" h="74" extrusionOk="0">
                  <a:moveTo>
                    <a:pt x="90" y="0"/>
                  </a:moveTo>
                  <a:lnTo>
                    <a:pt x="1" y="49"/>
                  </a:lnTo>
                  <a:cubicBezTo>
                    <a:pt x="6" y="65"/>
                    <a:pt x="22" y="74"/>
                    <a:pt x="38" y="74"/>
                  </a:cubicBezTo>
                  <a:cubicBezTo>
                    <a:pt x="48" y="74"/>
                    <a:pt x="57" y="71"/>
                    <a:pt x="66" y="65"/>
                  </a:cubicBezTo>
                  <a:cubicBezTo>
                    <a:pt x="90" y="57"/>
                    <a:pt x="98" y="25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5" name="Google Shape;7205;p47"/>
            <p:cNvSpPr/>
            <p:nvPr/>
          </p:nvSpPr>
          <p:spPr>
            <a:xfrm>
              <a:off x="2225525" y="2912525"/>
              <a:ext cx="2675" cy="1925"/>
            </a:xfrm>
            <a:custGeom>
              <a:avLst/>
              <a:gdLst/>
              <a:ahLst/>
              <a:cxnLst/>
              <a:rect l="l" t="t" r="r" b="b"/>
              <a:pathLst>
                <a:path w="107" h="77" extrusionOk="0">
                  <a:moveTo>
                    <a:pt x="90" y="0"/>
                  </a:moveTo>
                  <a:lnTo>
                    <a:pt x="1" y="57"/>
                  </a:lnTo>
                  <a:cubicBezTo>
                    <a:pt x="12" y="69"/>
                    <a:pt x="33" y="76"/>
                    <a:pt x="53" y="76"/>
                  </a:cubicBezTo>
                  <a:cubicBezTo>
                    <a:pt x="60" y="76"/>
                    <a:pt x="67" y="75"/>
                    <a:pt x="74" y="73"/>
                  </a:cubicBezTo>
                  <a:cubicBezTo>
                    <a:pt x="90" y="57"/>
                    <a:pt x="106" y="25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6" name="Google Shape;7206;p47"/>
            <p:cNvSpPr/>
            <p:nvPr/>
          </p:nvSpPr>
          <p:spPr>
            <a:xfrm>
              <a:off x="2234650" y="2920000"/>
              <a:ext cx="2850" cy="2475"/>
            </a:xfrm>
            <a:custGeom>
              <a:avLst/>
              <a:gdLst/>
              <a:ahLst/>
              <a:cxnLst/>
              <a:rect l="l" t="t" r="r" b="b"/>
              <a:pathLst>
                <a:path w="114" h="99" extrusionOk="0">
                  <a:moveTo>
                    <a:pt x="61" y="1"/>
                  </a:moveTo>
                  <a:cubicBezTo>
                    <a:pt x="51" y="1"/>
                    <a:pt x="42" y="4"/>
                    <a:pt x="33" y="9"/>
                  </a:cubicBezTo>
                  <a:cubicBezTo>
                    <a:pt x="9" y="26"/>
                    <a:pt x="0" y="50"/>
                    <a:pt x="17" y="74"/>
                  </a:cubicBezTo>
                  <a:cubicBezTo>
                    <a:pt x="27" y="90"/>
                    <a:pt x="41" y="99"/>
                    <a:pt x="56" y="99"/>
                  </a:cubicBezTo>
                  <a:cubicBezTo>
                    <a:pt x="64" y="99"/>
                    <a:pt x="73" y="96"/>
                    <a:pt x="82" y="90"/>
                  </a:cubicBezTo>
                  <a:cubicBezTo>
                    <a:pt x="106" y="74"/>
                    <a:pt x="114" y="42"/>
                    <a:pt x="106" y="26"/>
                  </a:cubicBezTo>
                  <a:cubicBezTo>
                    <a:pt x="95" y="10"/>
                    <a:pt x="78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7" name="Google Shape;7207;p47"/>
            <p:cNvSpPr/>
            <p:nvPr/>
          </p:nvSpPr>
          <p:spPr>
            <a:xfrm>
              <a:off x="2233225" y="2925475"/>
              <a:ext cx="2475" cy="1875"/>
            </a:xfrm>
            <a:custGeom>
              <a:avLst/>
              <a:gdLst/>
              <a:ahLst/>
              <a:cxnLst/>
              <a:rect l="l" t="t" r="r" b="b"/>
              <a:pathLst>
                <a:path w="99" h="75" extrusionOk="0">
                  <a:moveTo>
                    <a:pt x="61" y="1"/>
                  </a:moveTo>
                  <a:cubicBezTo>
                    <a:pt x="51" y="1"/>
                    <a:pt x="42" y="4"/>
                    <a:pt x="33" y="9"/>
                  </a:cubicBezTo>
                  <a:cubicBezTo>
                    <a:pt x="9" y="25"/>
                    <a:pt x="1" y="50"/>
                    <a:pt x="17" y="74"/>
                  </a:cubicBezTo>
                  <a:lnTo>
                    <a:pt x="98" y="25"/>
                  </a:lnTo>
                  <a:cubicBezTo>
                    <a:pt x="93" y="10"/>
                    <a:pt x="77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8" name="Google Shape;7208;p47"/>
            <p:cNvSpPr/>
            <p:nvPr/>
          </p:nvSpPr>
          <p:spPr>
            <a:xfrm>
              <a:off x="2226550" y="2929750"/>
              <a:ext cx="2450" cy="1850"/>
            </a:xfrm>
            <a:custGeom>
              <a:avLst/>
              <a:gdLst/>
              <a:ahLst/>
              <a:cxnLst/>
              <a:rect l="l" t="t" r="r" b="b"/>
              <a:pathLst>
                <a:path w="98" h="74" extrusionOk="0">
                  <a:moveTo>
                    <a:pt x="54" y="0"/>
                  </a:moveTo>
                  <a:cubicBezTo>
                    <a:pt x="46" y="0"/>
                    <a:pt x="38" y="3"/>
                    <a:pt x="33" y="9"/>
                  </a:cubicBezTo>
                  <a:cubicBezTo>
                    <a:pt x="8" y="25"/>
                    <a:pt x="0" y="57"/>
                    <a:pt x="16" y="73"/>
                  </a:cubicBezTo>
                  <a:lnTo>
                    <a:pt x="97" y="25"/>
                  </a:lnTo>
                  <a:cubicBezTo>
                    <a:pt x="87" y="9"/>
                    <a:pt x="70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9" name="Google Shape;7209;p47"/>
            <p:cNvSpPr/>
            <p:nvPr/>
          </p:nvSpPr>
          <p:spPr>
            <a:xfrm>
              <a:off x="2227750" y="2924275"/>
              <a:ext cx="2875" cy="2475"/>
            </a:xfrm>
            <a:custGeom>
              <a:avLst/>
              <a:gdLst/>
              <a:ahLst/>
              <a:cxnLst/>
              <a:rect l="l" t="t" r="r" b="b"/>
              <a:pathLst>
                <a:path w="115" h="99" extrusionOk="0">
                  <a:moveTo>
                    <a:pt x="61" y="0"/>
                  </a:moveTo>
                  <a:cubicBezTo>
                    <a:pt x="51" y="0"/>
                    <a:pt x="42" y="3"/>
                    <a:pt x="33" y="9"/>
                  </a:cubicBezTo>
                  <a:cubicBezTo>
                    <a:pt x="9" y="17"/>
                    <a:pt x="1" y="49"/>
                    <a:pt x="17" y="73"/>
                  </a:cubicBezTo>
                  <a:cubicBezTo>
                    <a:pt x="27" y="89"/>
                    <a:pt x="41" y="98"/>
                    <a:pt x="56" y="98"/>
                  </a:cubicBezTo>
                  <a:cubicBezTo>
                    <a:pt x="65" y="98"/>
                    <a:pt x="73" y="95"/>
                    <a:pt x="82" y="90"/>
                  </a:cubicBezTo>
                  <a:cubicBezTo>
                    <a:pt x="106" y="73"/>
                    <a:pt x="114" y="41"/>
                    <a:pt x="98" y="25"/>
                  </a:cubicBezTo>
                  <a:cubicBezTo>
                    <a:pt x="93" y="9"/>
                    <a:pt x="77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0" name="Google Shape;7210;p47"/>
            <p:cNvSpPr/>
            <p:nvPr/>
          </p:nvSpPr>
          <p:spPr>
            <a:xfrm>
              <a:off x="2220875" y="2928450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52" y="1"/>
                  </a:moveTo>
                  <a:cubicBezTo>
                    <a:pt x="45" y="1"/>
                    <a:pt x="39" y="2"/>
                    <a:pt x="33" y="4"/>
                  </a:cubicBezTo>
                  <a:cubicBezTo>
                    <a:pt x="8" y="20"/>
                    <a:pt x="0" y="52"/>
                    <a:pt x="16" y="77"/>
                  </a:cubicBezTo>
                  <a:cubicBezTo>
                    <a:pt x="27" y="92"/>
                    <a:pt x="41" y="101"/>
                    <a:pt x="56" y="101"/>
                  </a:cubicBezTo>
                  <a:cubicBezTo>
                    <a:pt x="64" y="101"/>
                    <a:pt x="73" y="99"/>
                    <a:pt x="81" y="93"/>
                  </a:cubicBezTo>
                  <a:cubicBezTo>
                    <a:pt x="106" y="77"/>
                    <a:pt x="114" y="44"/>
                    <a:pt x="97" y="28"/>
                  </a:cubicBezTo>
                  <a:cubicBezTo>
                    <a:pt x="91" y="10"/>
                    <a:pt x="72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7211;p47"/>
            <p:cNvSpPr/>
            <p:nvPr/>
          </p:nvSpPr>
          <p:spPr>
            <a:xfrm>
              <a:off x="2213975" y="2932575"/>
              <a:ext cx="2850" cy="2675"/>
            </a:xfrm>
            <a:custGeom>
              <a:avLst/>
              <a:gdLst/>
              <a:ahLst/>
              <a:cxnLst/>
              <a:rect l="l" t="t" r="r" b="b"/>
              <a:pathLst>
                <a:path w="114" h="107" extrusionOk="0">
                  <a:moveTo>
                    <a:pt x="58" y="1"/>
                  </a:moveTo>
                  <a:cubicBezTo>
                    <a:pt x="50" y="1"/>
                    <a:pt x="42" y="3"/>
                    <a:pt x="33" y="9"/>
                  </a:cubicBezTo>
                  <a:cubicBezTo>
                    <a:pt x="9" y="25"/>
                    <a:pt x="0" y="58"/>
                    <a:pt x="17" y="82"/>
                  </a:cubicBezTo>
                  <a:cubicBezTo>
                    <a:pt x="27" y="98"/>
                    <a:pt x="41" y="107"/>
                    <a:pt x="56" y="107"/>
                  </a:cubicBezTo>
                  <a:cubicBezTo>
                    <a:pt x="64" y="107"/>
                    <a:pt x="73" y="104"/>
                    <a:pt x="82" y="98"/>
                  </a:cubicBezTo>
                  <a:cubicBezTo>
                    <a:pt x="106" y="82"/>
                    <a:pt x="114" y="50"/>
                    <a:pt x="98" y="25"/>
                  </a:cubicBezTo>
                  <a:cubicBezTo>
                    <a:pt x="87" y="10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2" name="Google Shape;7212;p47"/>
            <p:cNvSpPr/>
            <p:nvPr/>
          </p:nvSpPr>
          <p:spPr>
            <a:xfrm>
              <a:off x="2219650" y="2934000"/>
              <a:ext cx="2650" cy="1850"/>
            </a:xfrm>
            <a:custGeom>
              <a:avLst/>
              <a:gdLst/>
              <a:ahLst/>
              <a:cxnLst/>
              <a:rect l="l" t="t" r="r" b="b"/>
              <a:pathLst>
                <a:path w="106" h="74" extrusionOk="0">
                  <a:moveTo>
                    <a:pt x="61" y="0"/>
                  </a:moveTo>
                  <a:cubicBezTo>
                    <a:pt x="51" y="0"/>
                    <a:pt x="42" y="3"/>
                    <a:pt x="33" y="9"/>
                  </a:cubicBezTo>
                  <a:cubicBezTo>
                    <a:pt x="9" y="25"/>
                    <a:pt x="0" y="57"/>
                    <a:pt x="17" y="74"/>
                  </a:cubicBezTo>
                  <a:lnTo>
                    <a:pt x="106" y="25"/>
                  </a:lnTo>
                  <a:cubicBezTo>
                    <a:pt x="95" y="9"/>
                    <a:pt x="78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3" name="Google Shape;7213;p47"/>
            <p:cNvSpPr/>
            <p:nvPr/>
          </p:nvSpPr>
          <p:spPr>
            <a:xfrm>
              <a:off x="2215800" y="2927525"/>
              <a:ext cx="2450" cy="2050"/>
            </a:xfrm>
            <a:custGeom>
              <a:avLst/>
              <a:gdLst/>
              <a:ahLst/>
              <a:cxnLst/>
              <a:rect l="l" t="t" r="r" b="b"/>
              <a:pathLst>
                <a:path w="98" h="82" extrusionOk="0">
                  <a:moveTo>
                    <a:pt x="82" y="0"/>
                  </a:moveTo>
                  <a:lnTo>
                    <a:pt x="0" y="57"/>
                  </a:lnTo>
                  <a:cubicBezTo>
                    <a:pt x="11" y="73"/>
                    <a:pt x="25" y="82"/>
                    <a:pt x="40" y="82"/>
                  </a:cubicBezTo>
                  <a:cubicBezTo>
                    <a:pt x="48" y="82"/>
                    <a:pt x="57" y="79"/>
                    <a:pt x="65" y="73"/>
                  </a:cubicBezTo>
                  <a:cubicBezTo>
                    <a:pt x="90" y="57"/>
                    <a:pt x="98" y="25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4" name="Google Shape;7214;p47"/>
            <p:cNvSpPr/>
            <p:nvPr/>
          </p:nvSpPr>
          <p:spPr>
            <a:xfrm>
              <a:off x="2222700" y="2923475"/>
              <a:ext cx="2450" cy="1925"/>
            </a:xfrm>
            <a:custGeom>
              <a:avLst/>
              <a:gdLst/>
              <a:ahLst/>
              <a:cxnLst/>
              <a:rect l="l" t="t" r="r" b="b"/>
              <a:pathLst>
                <a:path w="98" h="77" extrusionOk="0">
                  <a:moveTo>
                    <a:pt x="81" y="0"/>
                  </a:moveTo>
                  <a:lnTo>
                    <a:pt x="0" y="49"/>
                  </a:lnTo>
                  <a:cubicBezTo>
                    <a:pt x="6" y="67"/>
                    <a:pt x="26" y="76"/>
                    <a:pt x="46" y="76"/>
                  </a:cubicBezTo>
                  <a:cubicBezTo>
                    <a:pt x="52" y="76"/>
                    <a:pt x="59" y="75"/>
                    <a:pt x="65" y="73"/>
                  </a:cubicBezTo>
                  <a:cubicBezTo>
                    <a:pt x="89" y="57"/>
                    <a:pt x="97" y="24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5" name="Google Shape;7215;p47"/>
            <p:cNvSpPr/>
            <p:nvPr/>
          </p:nvSpPr>
          <p:spPr>
            <a:xfrm>
              <a:off x="2229575" y="2919400"/>
              <a:ext cx="2475" cy="1875"/>
            </a:xfrm>
            <a:custGeom>
              <a:avLst/>
              <a:gdLst/>
              <a:ahLst/>
              <a:cxnLst/>
              <a:rect l="l" t="t" r="r" b="b"/>
              <a:pathLst>
                <a:path w="99" h="75" extrusionOk="0">
                  <a:moveTo>
                    <a:pt x="82" y="1"/>
                  </a:moveTo>
                  <a:lnTo>
                    <a:pt x="1" y="50"/>
                  </a:lnTo>
                  <a:cubicBezTo>
                    <a:pt x="6" y="65"/>
                    <a:pt x="21" y="74"/>
                    <a:pt x="38" y="74"/>
                  </a:cubicBezTo>
                  <a:cubicBezTo>
                    <a:pt x="47" y="74"/>
                    <a:pt x="57" y="72"/>
                    <a:pt x="66" y="66"/>
                  </a:cubicBezTo>
                  <a:cubicBezTo>
                    <a:pt x="90" y="50"/>
                    <a:pt x="98" y="25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6" name="Google Shape;7216;p47"/>
            <p:cNvSpPr/>
            <p:nvPr/>
          </p:nvSpPr>
          <p:spPr>
            <a:xfrm>
              <a:off x="2238900" y="2926500"/>
              <a:ext cx="2875" cy="2475"/>
            </a:xfrm>
            <a:custGeom>
              <a:avLst/>
              <a:gdLst/>
              <a:ahLst/>
              <a:cxnLst/>
              <a:rect l="l" t="t" r="r" b="b"/>
              <a:pathLst>
                <a:path w="115" h="99" extrusionOk="0">
                  <a:moveTo>
                    <a:pt x="53" y="0"/>
                  </a:moveTo>
                  <a:cubicBezTo>
                    <a:pt x="43" y="0"/>
                    <a:pt x="34" y="3"/>
                    <a:pt x="25" y="9"/>
                  </a:cubicBezTo>
                  <a:cubicBezTo>
                    <a:pt x="9" y="25"/>
                    <a:pt x="1" y="57"/>
                    <a:pt x="9" y="82"/>
                  </a:cubicBezTo>
                  <a:cubicBezTo>
                    <a:pt x="19" y="92"/>
                    <a:pt x="35" y="99"/>
                    <a:pt x="52" y="99"/>
                  </a:cubicBezTo>
                  <a:cubicBezTo>
                    <a:pt x="62" y="99"/>
                    <a:pt x="73" y="96"/>
                    <a:pt x="82" y="90"/>
                  </a:cubicBezTo>
                  <a:cubicBezTo>
                    <a:pt x="106" y="74"/>
                    <a:pt x="114" y="49"/>
                    <a:pt x="98" y="25"/>
                  </a:cubicBezTo>
                  <a:cubicBezTo>
                    <a:pt x="88" y="9"/>
                    <a:pt x="70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7" name="Google Shape;7217;p47"/>
            <p:cNvSpPr/>
            <p:nvPr/>
          </p:nvSpPr>
          <p:spPr>
            <a:xfrm>
              <a:off x="2237475" y="2932050"/>
              <a:ext cx="2475" cy="1975"/>
            </a:xfrm>
            <a:custGeom>
              <a:avLst/>
              <a:gdLst/>
              <a:ahLst/>
              <a:cxnLst/>
              <a:rect l="l" t="t" r="r" b="b"/>
              <a:pathLst>
                <a:path w="99" h="79" extrusionOk="0">
                  <a:moveTo>
                    <a:pt x="62" y="1"/>
                  </a:moveTo>
                  <a:cubicBezTo>
                    <a:pt x="52" y="1"/>
                    <a:pt x="42" y="3"/>
                    <a:pt x="33" y="6"/>
                  </a:cubicBezTo>
                  <a:cubicBezTo>
                    <a:pt x="9" y="22"/>
                    <a:pt x="1" y="54"/>
                    <a:pt x="17" y="79"/>
                  </a:cubicBezTo>
                  <a:lnTo>
                    <a:pt x="98" y="22"/>
                  </a:lnTo>
                  <a:cubicBezTo>
                    <a:pt x="93" y="7"/>
                    <a:pt x="78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8" name="Google Shape;7218;p47"/>
            <p:cNvSpPr/>
            <p:nvPr/>
          </p:nvSpPr>
          <p:spPr>
            <a:xfrm>
              <a:off x="2230800" y="2936425"/>
              <a:ext cx="2450" cy="2075"/>
            </a:xfrm>
            <a:custGeom>
              <a:avLst/>
              <a:gdLst/>
              <a:ahLst/>
              <a:cxnLst/>
              <a:rect l="l" t="t" r="r" b="b"/>
              <a:pathLst>
                <a:path w="98" h="83" extrusionOk="0">
                  <a:moveTo>
                    <a:pt x="60" y="1"/>
                  </a:moveTo>
                  <a:cubicBezTo>
                    <a:pt x="51" y="1"/>
                    <a:pt x="41" y="3"/>
                    <a:pt x="33" y="9"/>
                  </a:cubicBezTo>
                  <a:cubicBezTo>
                    <a:pt x="9" y="25"/>
                    <a:pt x="0" y="58"/>
                    <a:pt x="17" y="82"/>
                  </a:cubicBezTo>
                  <a:lnTo>
                    <a:pt x="98" y="25"/>
                  </a:lnTo>
                  <a:cubicBezTo>
                    <a:pt x="92" y="10"/>
                    <a:pt x="77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9" name="Google Shape;7219;p47"/>
            <p:cNvSpPr/>
            <p:nvPr/>
          </p:nvSpPr>
          <p:spPr>
            <a:xfrm>
              <a:off x="2232025" y="2930950"/>
              <a:ext cx="2850" cy="2475"/>
            </a:xfrm>
            <a:custGeom>
              <a:avLst/>
              <a:gdLst/>
              <a:ahLst/>
              <a:cxnLst/>
              <a:rect l="l" t="t" r="r" b="b"/>
              <a:pathLst>
                <a:path w="114" h="99" extrusionOk="0">
                  <a:moveTo>
                    <a:pt x="58" y="1"/>
                  </a:moveTo>
                  <a:cubicBezTo>
                    <a:pt x="50" y="1"/>
                    <a:pt x="41" y="3"/>
                    <a:pt x="32" y="9"/>
                  </a:cubicBezTo>
                  <a:cubicBezTo>
                    <a:pt x="8" y="25"/>
                    <a:pt x="0" y="58"/>
                    <a:pt x="16" y="74"/>
                  </a:cubicBezTo>
                  <a:cubicBezTo>
                    <a:pt x="27" y="90"/>
                    <a:pt x="41" y="99"/>
                    <a:pt x="56" y="99"/>
                  </a:cubicBezTo>
                  <a:cubicBezTo>
                    <a:pt x="64" y="99"/>
                    <a:pt x="73" y="96"/>
                    <a:pt x="81" y="90"/>
                  </a:cubicBezTo>
                  <a:cubicBezTo>
                    <a:pt x="105" y="74"/>
                    <a:pt x="114" y="42"/>
                    <a:pt x="97" y="25"/>
                  </a:cubicBezTo>
                  <a:cubicBezTo>
                    <a:pt x="87" y="10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0" name="Google Shape;7220;p47"/>
            <p:cNvSpPr/>
            <p:nvPr/>
          </p:nvSpPr>
          <p:spPr>
            <a:xfrm>
              <a:off x="2225125" y="2935300"/>
              <a:ext cx="2850" cy="2600"/>
            </a:xfrm>
            <a:custGeom>
              <a:avLst/>
              <a:gdLst/>
              <a:ahLst/>
              <a:cxnLst/>
              <a:rect l="l" t="t" r="r" b="b"/>
              <a:pathLst>
                <a:path w="114" h="104" extrusionOk="0">
                  <a:moveTo>
                    <a:pt x="62" y="1"/>
                  </a:moveTo>
                  <a:cubicBezTo>
                    <a:pt x="52" y="1"/>
                    <a:pt x="42" y="2"/>
                    <a:pt x="33" y="5"/>
                  </a:cubicBezTo>
                  <a:cubicBezTo>
                    <a:pt x="9" y="22"/>
                    <a:pt x="0" y="54"/>
                    <a:pt x="17" y="78"/>
                  </a:cubicBezTo>
                  <a:cubicBezTo>
                    <a:pt x="27" y="94"/>
                    <a:pt x="44" y="103"/>
                    <a:pt x="62" y="103"/>
                  </a:cubicBezTo>
                  <a:cubicBezTo>
                    <a:pt x="71" y="103"/>
                    <a:pt x="81" y="100"/>
                    <a:pt x="90" y="95"/>
                  </a:cubicBezTo>
                  <a:cubicBezTo>
                    <a:pt x="114" y="78"/>
                    <a:pt x="114" y="46"/>
                    <a:pt x="106" y="22"/>
                  </a:cubicBezTo>
                  <a:cubicBezTo>
                    <a:pt x="96" y="6"/>
                    <a:pt x="79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1" name="Google Shape;7221;p47"/>
            <p:cNvSpPr/>
            <p:nvPr/>
          </p:nvSpPr>
          <p:spPr>
            <a:xfrm>
              <a:off x="2218425" y="2939675"/>
              <a:ext cx="2875" cy="2675"/>
            </a:xfrm>
            <a:custGeom>
              <a:avLst/>
              <a:gdLst/>
              <a:ahLst/>
              <a:cxnLst/>
              <a:rect l="l" t="t" r="r" b="b"/>
              <a:pathLst>
                <a:path w="115" h="107" extrusionOk="0">
                  <a:moveTo>
                    <a:pt x="53" y="0"/>
                  </a:moveTo>
                  <a:cubicBezTo>
                    <a:pt x="43" y="0"/>
                    <a:pt x="34" y="3"/>
                    <a:pt x="25" y="9"/>
                  </a:cubicBezTo>
                  <a:cubicBezTo>
                    <a:pt x="9" y="25"/>
                    <a:pt x="1" y="57"/>
                    <a:pt x="17" y="82"/>
                  </a:cubicBezTo>
                  <a:cubicBezTo>
                    <a:pt x="28" y="97"/>
                    <a:pt x="41" y="106"/>
                    <a:pt x="56" y="106"/>
                  </a:cubicBezTo>
                  <a:cubicBezTo>
                    <a:pt x="65" y="106"/>
                    <a:pt x="73" y="104"/>
                    <a:pt x="82" y="98"/>
                  </a:cubicBezTo>
                  <a:cubicBezTo>
                    <a:pt x="106" y="82"/>
                    <a:pt x="114" y="49"/>
                    <a:pt x="98" y="25"/>
                  </a:cubicBezTo>
                  <a:cubicBezTo>
                    <a:pt x="88" y="9"/>
                    <a:pt x="70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47"/>
            <p:cNvSpPr/>
            <p:nvPr/>
          </p:nvSpPr>
          <p:spPr>
            <a:xfrm>
              <a:off x="2224100" y="2940900"/>
              <a:ext cx="2475" cy="2050"/>
            </a:xfrm>
            <a:custGeom>
              <a:avLst/>
              <a:gdLst/>
              <a:ahLst/>
              <a:cxnLst/>
              <a:rect l="l" t="t" r="r" b="b"/>
              <a:pathLst>
                <a:path w="99" h="82" extrusionOk="0">
                  <a:moveTo>
                    <a:pt x="61" y="0"/>
                  </a:moveTo>
                  <a:cubicBezTo>
                    <a:pt x="52" y="0"/>
                    <a:pt x="42" y="3"/>
                    <a:pt x="33" y="8"/>
                  </a:cubicBezTo>
                  <a:cubicBezTo>
                    <a:pt x="9" y="25"/>
                    <a:pt x="1" y="57"/>
                    <a:pt x="17" y="81"/>
                  </a:cubicBezTo>
                  <a:lnTo>
                    <a:pt x="98" y="25"/>
                  </a:lnTo>
                  <a:cubicBezTo>
                    <a:pt x="93" y="9"/>
                    <a:pt x="78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3" name="Google Shape;7223;p47"/>
            <p:cNvSpPr/>
            <p:nvPr/>
          </p:nvSpPr>
          <p:spPr>
            <a:xfrm>
              <a:off x="2220050" y="2934625"/>
              <a:ext cx="2450" cy="1850"/>
            </a:xfrm>
            <a:custGeom>
              <a:avLst/>
              <a:gdLst/>
              <a:ahLst/>
              <a:cxnLst/>
              <a:rect l="l" t="t" r="r" b="b"/>
              <a:pathLst>
                <a:path w="98" h="74" extrusionOk="0">
                  <a:moveTo>
                    <a:pt x="90" y="0"/>
                  </a:moveTo>
                  <a:lnTo>
                    <a:pt x="1" y="49"/>
                  </a:lnTo>
                  <a:cubicBezTo>
                    <a:pt x="11" y="64"/>
                    <a:pt x="28" y="73"/>
                    <a:pt x="46" y="73"/>
                  </a:cubicBezTo>
                  <a:cubicBezTo>
                    <a:pt x="55" y="73"/>
                    <a:pt x="65" y="71"/>
                    <a:pt x="74" y="65"/>
                  </a:cubicBezTo>
                  <a:cubicBezTo>
                    <a:pt x="98" y="57"/>
                    <a:pt x="98" y="24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4" name="Google Shape;7224;p47"/>
            <p:cNvSpPr/>
            <p:nvPr/>
          </p:nvSpPr>
          <p:spPr>
            <a:xfrm>
              <a:off x="2226950" y="2930350"/>
              <a:ext cx="2450" cy="1875"/>
            </a:xfrm>
            <a:custGeom>
              <a:avLst/>
              <a:gdLst/>
              <a:ahLst/>
              <a:cxnLst/>
              <a:rect l="l" t="t" r="r" b="b"/>
              <a:pathLst>
                <a:path w="98" h="75" extrusionOk="0">
                  <a:moveTo>
                    <a:pt x="81" y="1"/>
                  </a:moveTo>
                  <a:lnTo>
                    <a:pt x="0" y="49"/>
                  </a:lnTo>
                  <a:cubicBezTo>
                    <a:pt x="6" y="65"/>
                    <a:pt x="21" y="74"/>
                    <a:pt x="38" y="74"/>
                  </a:cubicBezTo>
                  <a:cubicBezTo>
                    <a:pt x="47" y="74"/>
                    <a:pt x="57" y="71"/>
                    <a:pt x="65" y="66"/>
                  </a:cubicBezTo>
                  <a:cubicBezTo>
                    <a:pt x="90" y="49"/>
                    <a:pt x="98" y="25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7225;p47"/>
            <p:cNvSpPr/>
            <p:nvPr/>
          </p:nvSpPr>
          <p:spPr>
            <a:xfrm>
              <a:off x="2233625" y="2926100"/>
              <a:ext cx="2475" cy="1850"/>
            </a:xfrm>
            <a:custGeom>
              <a:avLst/>
              <a:gdLst/>
              <a:ahLst/>
              <a:cxnLst/>
              <a:rect l="l" t="t" r="r" b="b"/>
              <a:pathLst>
                <a:path w="99" h="74" extrusionOk="0">
                  <a:moveTo>
                    <a:pt x="82" y="0"/>
                  </a:moveTo>
                  <a:lnTo>
                    <a:pt x="1" y="49"/>
                  </a:lnTo>
                  <a:cubicBezTo>
                    <a:pt x="11" y="65"/>
                    <a:pt x="29" y="74"/>
                    <a:pt x="44" y="74"/>
                  </a:cubicBezTo>
                  <a:cubicBezTo>
                    <a:pt x="52" y="74"/>
                    <a:pt x="60" y="71"/>
                    <a:pt x="66" y="65"/>
                  </a:cubicBezTo>
                  <a:cubicBezTo>
                    <a:pt x="90" y="49"/>
                    <a:pt x="98" y="17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47"/>
            <p:cNvSpPr/>
            <p:nvPr/>
          </p:nvSpPr>
          <p:spPr>
            <a:xfrm>
              <a:off x="2243150" y="2932975"/>
              <a:ext cx="2875" cy="2500"/>
            </a:xfrm>
            <a:custGeom>
              <a:avLst/>
              <a:gdLst/>
              <a:ahLst/>
              <a:cxnLst/>
              <a:rect l="l" t="t" r="r" b="b"/>
              <a:pathLst>
                <a:path w="115" h="100" extrusionOk="0">
                  <a:moveTo>
                    <a:pt x="53" y="1"/>
                  </a:moveTo>
                  <a:cubicBezTo>
                    <a:pt x="44" y="1"/>
                    <a:pt x="34" y="4"/>
                    <a:pt x="25" y="9"/>
                  </a:cubicBezTo>
                  <a:cubicBezTo>
                    <a:pt x="9" y="25"/>
                    <a:pt x="1" y="58"/>
                    <a:pt x="17" y="82"/>
                  </a:cubicBezTo>
                  <a:cubicBezTo>
                    <a:pt x="27" y="92"/>
                    <a:pt x="40" y="99"/>
                    <a:pt x="55" y="99"/>
                  </a:cubicBezTo>
                  <a:cubicBezTo>
                    <a:pt x="63" y="99"/>
                    <a:pt x="73" y="97"/>
                    <a:pt x="82" y="90"/>
                  </a:cubicBezTo>
                  <a:cubicBezTo>
                    <a:pt x="106" y="74"/>
                    <a:pt x="115" y="42"/>
                    <a:pt x="98" y="25"/>
                  </a:cubicBezTo>
                  <a:cubicBezTo>
                    <a:pt x="88" y="10"/>
                    <a:pt x="71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47"/>
            <p:cNvSpPr/>
            <p:nvPr/>
          </p:nvSpPr>
          <p:spPr>
            <a:xfrm>
              <a:off x="2241950" y="2938575"/>
              <a:ext cx="2450" cy="1950"/>
            </a:xfrm>
            <a:custGeom>
              <a:avLst/>
              <a:gdLst/>
              <a:ahLst/>
              <a:cxnLst/>
              <a:rect l="l" t="t" r="r" b="b"/>
              <a:pathLst>
                <a:path w="98" h="78" extrusionOk="0">
                  <a:moveTo>
                    <a:pt x="62" y="1"/>
                  </a:moveTo>
                  <a:cubicBezTo>
                    <a:pt x="51" y="1"/>
                    <a:pt x="40" y="5"/>
                    <a:pt x="33" y="12"/>
                  </a:cubicBezTo>
                  <a:cubicBezTo>
                    <a:pt x="8" y="28"/>
                    <a:pt x="0" y="53"/>
                    <a:pt x="17" y="77"/>
                  </a:cubicBezTo>
                  <a:lnTo>
                    <a:pt x="98" y="20"/>
                  </a:lnTo>
                  <a:cubicBezTo>
                    <a:pt x="89" y="7"/>
                    <a:pt x="75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8" name="Google Shape;7228;p47"/>
            <p:cNvSpPr/>
            <p:nvPr/>
          </p:nvSpPr>
          <p:spPr>
            <a:xfrm>
              <a:off x="2235450" y="2943125"/>
              <a:ext cx="2475" cy="2050"/>
            </a:xfrm>
            <a:custGeom>
              <a:avLst/>
              <a:gdLst/>
              <a:ahLst/>
              <a:cxnLst/>
              <a:rect l="l" t="t" r="r" b="b"/>
              <a:pathLst>
                <a:path w="99" h="82" extrusionOk="0">
                  <a:moveTo>
                    <a:pt x="53" y="0"/>
                  </a:moveTo>
                  <a:cubicBezTo>
                    <a:pt x="43" y="0"/>
                    <a:pt x="34" y="3"/>
                    <a:pt x="25" y="9"/>
                  </a:cubicBezTo>
                  <a:cubicBezTo>
                    <a:pt x="1" y="25"/>
                    <a:pt x="1" y="57"/>
                    <a:pt x="17" y="82"/>
                  </a:cubicBezTo>
                  <a:lnTo>
                    <a:pt x="98" y="25"/>
                  </a:lnTo>
                  <a:cubicBezTo>
                    <a:pt x="88" y="9"/>
                    <a:pt x="70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47"/>
            <p:cNvSpPr/>
            <p:nvPr/>
          </p:nvSpPr>
          <p:spPr>
            <a:xfrm>
              <a:off x="2236475" y="2937575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60" y="0"/>
                  </a:moveTo>
                  <a:cubicBezTo>
                    <a:pt x="48" y="0"/>
                    <a:pt x="36" y="4"/>
                    <a:pt x="25" y="12"/>
                  </a:cubicBezTo>
                  <a:cubicBezTo>
                    <a:pt x="0" y="28"/>
                    <a:pt x="0" y="52"/>
                    <a:pt x="17" y="77"/>
                  </a:cubicBezTo>
                  <a:cubicBezTo>
                    <a:pt x="22" y="92"/>
                    <a:pt x="37" y="101"/>
                    <a:pt x="54" y="101"/>
                  </a:cubicBezTo>
                  <a:cubicBezTo>
                    <a:pt x="63" y="101"/>
                    <a:pt x="73" y="99"/>
                    <a:pt x="82" y="93"/>
                  </a:cubicBezTo>
                  <a:cubicBezTo>
                    <a:pt x="106" y="77"/>
                    <a:pt x="114" y="44"/>
                    <a:pt x="98" y="20"/>
                  </a:cubicBezTo>
                  <a:cubicBezTo>
                    <a:pt x="89" y="6"/>
                    <a:pt x="75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47"/>
            <p:cNvSpPr/>
            <p:nvPr/>
          </p:nvSpPr>
          <p:spPr>
            <a:xfrm>
              <a:off x="2229775" y="2942100"/>
              <a:ext cx="2875" cy="2500"/>
            </a:xfrm>
            <a:custGeom>
              <a:avLst/>
              <a:gdLst/>
              <a:ahLst/>
              <a:cxnLst/>
              <a:rect l="l" t="t" r="r" b="b"/>
              <a:pathLst>
                <a:path w="115" h="100" extrusionOk="0">
                  <a:moveTo>
                    <a:pt x="53" y="1"/>
                  </a:moveTo>
                  <a:cubicBezTo>
                    <a:pt x="43" y="1"/>
                    <a:pt x="34" y="3"/>
                    <a:pt x="25" y="9"/>
                  </a:cubicBezTo>
                  <a:cubicBezTo>
                    <a:pt x="1" y="25"/>
                    <a:pt x="1" y="58"/>
                    <a:pt x="17" y="82"/>
                  </a:cubicBezTo>
                  <a:cubicBezTo>
                    <a:pt x="22" y="92"/>
                    <a:pt x="36" y="99"/>
                    <a:pt x="52" y="99"/>
                  </a:cubicBezTo>
                  <a:cubicBezTo>
                    <a:pt x="62" y="99"/>
                    <a:pt x="73" y="96"/>
                    <a:pt x="82" y="90"/>
                  </a:cubicBezTo>
                  <a:cubicBezTo>
                    <a:pt x="106" y="74"/>
                    <a:pt x="114" y="42"/>
                    <a:pt x="98" y="25"/>
                  </a:cubicBezTo>
                  <a:cubicBezTo>
                    <a:pt x="88" y="10"/>
                    <a:pt x="70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47"/>
            <p:cNvSpPr/>
            <p:nvPr/>
          </p:nvSpPr>
          <p:spPr>
            <a:xfrm>
              <a:off x="2222900" y="2946575"/>
              <a:ext cx="3050" cy="2675"/>
            </a:xfrm>
            <a:custGeom>
              <a:avLst/>
              <a:gdLst/>
              <a:ahLst/>
              <a:cxnLst/>
              <a:rect l="l" t="t" r="r" b="b"/>
              <a:pathLst>
                <a:path w="122" h="107" extrusionOk="0">
                  <a:moveTo>
                    <a:pt x="60" y="0"/>
                  </a:moveTo>
                  <a:cubicBezTo>
                    <a:pt x="51" y="0"/>
                    <a:pt x="41" y="3"/>
                    <a:pt x="33" y="8"/>
                  </a:cubicBezTo>
                  <a:cubicBezTo>
                    <a:pt x="8" y="25"/>
                    <a:pt x="0" y="57"/>
                    <a:pt x="16" y="81"/>
                  </a:cubicBezTo>
                  <a:cubicBezTo>
                    <a:pt x="27" y="97"/>
                    <a:pt x="44" y="106"/>
                    <a:pt x="62" y="106"/>
                  </a:cubicBezTo>
                  <a:cubicBezTo>
                    <a:pt x="71" y="106"/>
                    <a:pt x="81" y="103"/>
                    <a:pt x="89" y="98"/>
                  </a:cubicBezTo>
                  <a:cubicBezTo>
                    <a:pt x="114" y="81"/>
                    <a:pt x="122" y="49"/>
                    <a:pt x="106" y="25"/>
                  </a:cubicBezTo>
                  <a:cubicBezTo>
                    <a:pt x="95" y="9"/>
                    <a:pt x="78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47"/>
            <p:cNvSpPr/>
            <p:nvPr/>
          </p:nvSpPr>
          <p:spPr>
            <a:xfrm>
              <a:off x="2228775" y="2947700"/>
              <a:ext cx="2450" cy="1925"/>
            </a:xfrm>
            <a:custGeom>
              <a:avLst/>
              <a:gdLst/>
              <a:ahLst/>
              <a:cxnLst/>
              <a:rect l="l" t="t" r="r" b="b"/>
              <a:pathLst>
                <a:path w="98" h="77" extrusionOk="0">
                  <a:moveTo>
                    <a:pt x="62" y="1"/>
                  </a:moveTo>
                  <a:cubicBezTo>
                    <a:pt x="51" y="1"/>
                    <a:pt x="40" y="5"/>
                    <a:pt x="33" y="12"/>
                  </a:cubicBezTo>
                  <a:cubicBezTo>
                    <a:pt x="8" y="28"/>
                    <a:pt x="0" y="53"/>
                    <a:pt x="17" y="77"/>
                  </a:cubicBezTo>
                  <a:lnTo>
                    <a:pt x="98" y="20"/>
                  </a:lnTo>
                  <a:cubicBezTo>
                    <a:pt x="89" y="7"/>
                    <a:pt x="75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47"/>
            <p:cNvSpPr/>
            <p:nvPr/>
          </p:nvSpPr>
          <p:spPr>
            <a:xfrm>
              <a:off x="2224525" y="2941500"/>
              <a:ext cx="2450" cy="1925"/>
            </a:xfrm>
            <a:custGeom>
              <a:avLst/>
              <a:gdLst/>
              <a:ahLst/>
              <a:cxnLst/>
              <a:rect l="l" t="t" r="r" b="b"/>
              <a:pathLst>
                <a:path w="98" h="77" extrusionOk="0">
                  <a:moveTo>
                    <a:pt x="81" y="1"/>
                  </a:moveTo>
                  <a:lnTo>
                    <a:pt x="0" y="57"/>
                  </a:lnTo>
                  <a:cubicBezTo>
                    <a:pt x="9" y="71"/>
                    <a:pt x="23" y="77"/>
                    <a:pt x="38" y="77"/>
                  </a:cubicBezTo>
                  <a:cubicBezTo>
                    <a:pt x="50" y="77"/>
                    <a:pt x="62" y="73"/>
                    <a:pt x="73" y="66"/>
                  </a:cubicBezTo>
                  <a:cubicBezTo>
                    <a:pt x="97" y="57"/>
                    <a:pt x="97" y="25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47"/>
            <p:cNvSpPr/>
            <p:nvPr/>
          </p:nvSpPr>
          <p:spPr>
            <a:xfrm>
              <a:off x="2231200" y="2937050"/>
              <a:ext cx="2450" cy="1925"/>
            </a:xfrm>
            <a:custGeom>
              <a:avLst/>
              <a:gdLst/>
              <a:ahLst/>
              <a:cxnLst/>
              <a:rect l="l" t="t" r="r" b="b"/>
              <a:pathLst>
                <a:path w="98" h="77" extrusionOk="0">
                  <a:moveTo>
                    <a:pt x="82" y="0"/>
                  </a:moveTo>
                  <a:lnTo>
                    <a:pt x="1" y="57"/>
                  </a:lnTo>
                  <a:cubicBezTo>
                    <a:pt x="10" y="70"/>
                    <a:pt x="23" y="76"/>
                    <a:pt x="38" y="76"/>
                  </a:cubicBezTo>
                  <a:cubicBezTo>
                    <a:pt x="50" y="76"/>
                    <a:pt x="63" y="72"/>
                    <a:pt x="74" y="65"/>
                  </a:cubicBezTo>
                  <a:cubicBezTo>
                    <a:pt x="98" y="57"/>
                    <a:pt x="98" y="25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47"/>
            <p:cNvSpPr/>
            <p:nvPr/>
          </p:nvSpPr>
          <p:spPr>
            <a:xfrm>
              <a:off x="2237900" y="2932575"/>
              <a:ext cx="2450" cy="1950"/>
            </a:xfrm>
            <a:custGeom>
              <a:avLst/>
              <a:gdLst/>
              <a:ahLst/>
              <a:cxnLst/>
              <a:rect l="l" t="t" r="r" b="b"/>
              <a:pathLst>
                <a:path w="98" h="78" extrusionOk="0">
                  <a:moveTo>
                    <a:pt x="81" y="1"/>
                  </a:moveTo>
                  <a:lnTo>
                    <a:pt x="0" y="58"/>
                  </a:lnTo>
                  <a:cubicBezTo>
                    <a:pt x="9" y="71"/>
                    <a:pt x="23" y="77"/>
                    <a:pt x="38" y="77"/>
                  </a:cubicBezTo>
                  <a:cubicBezTo>
                    <a:pt x="50" y="77"/>
                    <a:pt x="62" y="73"/>
                    <a:pt x="73" y="66"/>
                  </a:cubicBezTo>
                  <a:cubicBezTo>
                    <a:pt x="89" y="58"/>
                    <a:pt x="97" y="25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47"/>
            <p:cNvSpPr/>
            <p:nvPr/>
          </p:nvSpPr>
          <p:spPr>
            <a:xfrm>
              <a:off x="2247625" y="2939400"/>
              <a:ext cx="2850" cy="2400"/>
            </a:xfrm>
            <a:custGeom>
              <a:avLst/>
              <a:gdLst/>
              <a:ahLst/>
              <a:cxnLst/>
              <a:rect l="l" t="t" r="r" b="b"/>
              <a:pathLst>
                <a:path w="114" h="96" extrusionOk="0">
                  <a:moveTo>
                    <a:pt x="60" y="0"/>
                  </a:moveTo>
                  <a:cubicBezTo>
                    <a:pt x="48" y="0"/>
                    <a:pt x="36" y="4"/>
                    <a:pt x="25" y="12"/>
                  </a:cubicBezTo>
                  <a:cubicBezTo>
                    <a:pt x="0" y="28"/>
                    <a:pt x="0" y="52"/>
                    <a:pt x="17" y="77"/>
                  </a:cubicBezTo>
                  <a:cubicBezTo>
                    <a:pt x="26" y="90"/>
                    <a:pt x="37" y="96"/>
                    <a:pt x="49" y="96"/>
                  </a:cubicBezTo>
                  <a:cubicBezTo>
                    <a:pt x="60" y="96"/>
                    <a:pt x="71" y="92"/>
                    <a:pt x="81" y="85"/>
                  </a:cubicBezTo>
                  <a:cubicBezTo>
                    <a:pt x="106" y="68"/>
                    <a:pt x="114" y="44"/>
                    <a:pt x="98" y="20"/>
                  </a:cubicBezTo>
                  <a:cubicBezTo>
                    <a:pt x="89" y="6"/>
                    <a:pt x="75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47"/>
            <p:cNvSpPr/>
            <p:nvPr/>
          </p:nvSpPr>
          <p:spPr>
            <a:xfrm>
              <a:off x="2246600" y="2944925"/>
              <a:ext cx="2475" cy="2075"/>
            </a:xfrm>
            <a:custGeom>
              <a:avLst/>
              <a:gdLst/>
              <a:ahLst/>
              <a:cxnLst/>
              <a:rect l="l" t="t" r="r" b="b"/>
              <a:pathLst>
                <a:path w="99" h="83" extrusionOk="0">
                  <a:moveTo>
                    <a:pt x="55" y="1"/>
                  </a:moveTo>
                  <a:cubicBezTo>
                    <a:pt x="45" y="1"/>
                    <a:pt x="34" y="3"/>
                    <a:pt x="25" y="10"/>
                  </a:cubicBezTo>
                  <a:cubicBezTo>
                    <a:pt x="1" y="26"/>
                    <a:pt x="1" y="58"/>
                    <a:pt x="17" y="83"/>
                  </a:cubicBezTo>
                  <a:lnTo>
                    <a:pt x="98" y="18"/>
                  </a:lnTo>
                  <a:cubicBezTo>
                    <a:pt x="88" y="8"/>
                    <a:pt x="72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47"/>
            <p:cNvSpPr/>
            <p:nvPr/>
          </p:nvSpPr>
          <p:spPr>
            <a:xfrm>
              <a:off x="2240125" y="2949600"/>
              <a:ext cx="2450" cy="2075"/>
            </a:xfrm>
            <a:custGeom>
              <a:avLst/>
              <a:gdLst/>
              <a:ahLst/>
              <a:cxnLst/>
              <a:rect l="l" t="t" r="r" b="b"/>
              <a:pathLst>
                <a:path w="98" h="83" extrusionOk="0">
                  <a:moveTo>
                    <a:pt x="53" y="1"/>
                  </a:moveTo>
                  <a:cubicBezTo>
                    <a:pt x="43" y="1"/>
                    <a:pt x="33" y="3"/>
                    <a:pt x="25" y="9"/>
                  </a:cubicBezTo>
                  <a:cubicBezTo>
                    <a:pt x="0" y="25"/>
                    <a:pt x="0" y="58"/>
                    <a:pt x="17" y="82"/>
                  </a:cubicBezTo>
                  <a:lnTo>
                    <a:pt x="98" y="25"/>
                  </a:lnTo>
                  <a:cubicBezTo>
                    <a:pt x="87" y="10"/>
                    <a:pt x="70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47"/>
            <p:cNvSpPr/>
            <p:nvPr/>
          </p:nvSpPr>
          <p:spPr>
            <a:xfrm>
              <a:off x="2240925" y="2944050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62" y="1"/>
                  </a:moveTo>
                  <a:cubicBezTo>
                    <a:pt x="51" y="1"/>
                    <a:pt x="41" y="5"/>
                    <a:pt x="33" y="12"/>
                  </a:cubicBezTo>
                  <a:cubicBezTo>
                    <a:pt x="9" y="28"/>
                    <a:pt x="1" y="61"/>
                    <a:pt x="17" y="77"/>
                  </a:cubicBezTo>
                  <a:cubicBezTo>
                    <a:pt x="27" y="93"/>
                    <a:pt x="45" y="102"/>
                    <a:pt x="62" y="102"/>
                  </a:cubicBezTo>
                  <a:cubicBezTo>
                    <a:pt x="72" y="102"/>
                    <a:pt x="81" y="99"/>
                    <a:pt x="90" y="93"/>
                  </a:cubicBezTo>
                  <a:cubicBezTo>
                    <a:pt x="106" y="77"/>
                    <a:pt x="114" y="45"/>
                    <a:pt x="98" y="20"/>
                  </a:cubicBezTo>
                  <a:cubicBezTo>
                    <a:pt x="89" y="7"/>
                    <a:pt x="75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47"/>
            <p:cNvSpPr/>
            <p:nvPr/>
          </p:nvSpPr>
          <p:spPr>
            <a:xfrm>
              <a:off x="2234450" y="2948775"/>
              <a:ext cx="2850" cy="2500"/>
            </a:xfrm>
            <a:custGeom>
              <a:avLst/>
              <a:gdLst/>
              <a:ahLst/>
              <a:cxnLst/>
              <a:rect l="l" t="t" r="r" b="b"/>
              <a:pathLst>
                <a:path w="114" h="100" extrusionOk="0">
                  <a:moveTo>
                    <a:pt x="55" y="1"/>
                  </a:moveTo>
                  <a:cubicBezTo>
                    <a:pt x="44" y="1"/>
                    <a:pt x="34" y="3"/>
                    <a:pt x="25" y="10"/>
                  </a:cubicBezTo>
                  <a:cubicBezTo>
                    <a:pt x="0" y="26"/>
                    <a:pt x="0" y="58"/>
                    <a:pt x="17" y="83"/>
                  </a:cubicBezTo>
                  <a:cubicBezTo>
                    <a:pt x="27" y="93"/>
                    <a:pt x="40" y="100"/>
                    <a:pt x="54" y="100"/>
                  </a:cubicBezTo>
                  <a:cubicBezTo>
                    <a:pt x="63" y="100"/>
                    <a:pt x="72" y="97"/>
                    <a:pt x="81" y="91"/>
                  </a:cubicBezTo>
                  <a:cubicBezTo>
                    <a:pt x="106" y="75"/>
                    <a:pt x="114" y="42"/>
                    <a:pt x="98" y="18"/>
                  </a:cubicBezTo>
                  <a:cubicBezTo>
                    <a:pt x="88" y="8"/>
                    <a:pt x="71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47"/>
            <p:cNvSpPr/>
            <p:nvPr/>
          </p:nvSpPr>
          <p:spPr>
            <a:xfrm>
              <a:off x="2227750" y="2953450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53" y="1"/>
                  </a:moveTo>
                  <a:cubicBezTo>
                    <a:pt x="43" y="1"/>
                    <a:pt x="34" y="3"/>
                    <a:pt x="25" y="9"/>
                  </a:cubicBezTo>
                  <a:cubicBezTo>
                    <a:pt x="9" y="25"/>
                    <a:pt x="1" y="58"/>
                    <a:pt x="17" y="82"/>
                  </a:cubicBezTo>
                  <a:cubicBezTo>
                    <a:pt x="26" y="95"/>
                    <a:pt x="40" y="102"/>
                    <a:pt x="54" y="102"/>
                  </a:cubicBezTo>
                  <a:cubicBezTo>
                    <a:pt x="66" y="102"/>
                    <a:pt x="79" y="97"/>
                    <a:pt x="90" y="90"/>
                  </a:cubicBezTo>
                  <a:cubicBezTo>
                    <a:pt x="114" y="74"/>
                    <a:pt x="114" y="50"/>
                    <a:pt x="98" y="25"/>
                  </a:cubicBezTo>
                  <a:cubicBezTo>
                    <a:pt x="88" y="10"/>
                    <a:pt x="70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47"/>
            <p:cNvSpPr/>
            <p:nvPr/>
          </p:nvSpPr>
          <p:spPr>
            <a:xfrm>
              <a:off x="2233625" y="2954400"/>
              <a:ext cx="2475" cy="1925"/>
            </a:xfrm>
            <a:custGeom>
              <a:avLst/>
              <a:gdLst/>
              <a:ahLst/>
              <a:cxnLst/>
              <a:rect l="l" t="t" r="r" b="b"/>
              <a:pathLst>
                <a:path w="99" h="77" extrusionOk="0">
                  <a:moveTo>
                    <a:pt x="61" y="0"/>
                  </a:moveTo>
                  <a:cubicBezTo>
                    <a:pt x="49" y="0"/>
                    <a:pt x="36" y="4"/>
                    <a:pt x="25" y="12"/>
                  </a:cubicBezTo>
                  <a:cubicBezTo>
                    <a:pt x="1" y="28"/>
                    <a:pt x="1" y="60"/>
                    <a:pt x="17" y="77"/>
                  </a:cubicBezTo>
                  <a:lnTo>
                    <a:pt x="98" y="20"/>
                  </a:lnTo>
                  <a:cubicBezTo>
                    <a:pt x="89" y="6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7243;p47"/>
            <p:cNvSpPr/>
            <p:nvPr/>
          </p:nvSpPr>
          <p:spPr>
            <a:xfrm>
              <a:off x="2229175" y="2948200"/>
              <a:ext cx="2450" cy="2050"/>
            </a:xfrm>
            <a:custGeom>
              <a:avLst/>
              <a:gdLst/>
              <a:ahLst/>
              <a:cxnLst/>
              <a:rect l="l" t="t" r="r" b="b"/>
              <a:pathLst>
                <a:path w="98" h="82" extrusionOk="0">
                  <a:moveTo>
                    <a:pt x="82" y="0"/>
                  </a:moveTo>
                  <a:lnTo>
                    <a:pt x="1" y="57"/>
                  </a:lnTo>
                  <a:cubicBezTo>
                    <a:pt x="11" y="73"/>
                    <a:pt x="28" y="82"/>
                    <a:pt x="46" y="82"/>
                  </a:cubicBezTo>
                  <a:cubicBezTo>
                    <a:pt x="55" y="82"/>
                    <a:pt x="65" y="79"/>
                    <a:pt x="74" y="73"/>
                  </a:cubicBezTo>
                  <a:cubicBezTo>
                    <a:pt x="90" y="57"/>
                    <a:pt x="98" y="25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7244;p47"/>
            <p:cNvSpPr/>
            <p:nvPr/>
          </p:nvSpPr>
          <p:spPr>
            <a:xfrm>
              <a:off x="2235875" y="2943725"/>
              <a:ext cx="2450" cy="1875"/>
            </a:xfrm>
            <a:custGeom>
              <a:avLst/>
              <a:gdLst/>
              <a:ahLst/>
              <a:cxnLst/>
              <a:rect l="l" t="t" r="r" b="b"/>
              <a:pathLst>
                <a:path w="98" h="75" extrusionOk="0">
                  <a:moveTo>
                    <a:pt x="81" y="1"/>
                  </a:moveTo>
                  <a:lnTo>
                    <a:pt x="0" y="58"/>
                  </a:lnTo>
                  <a:cubicBezTo>
                    <a:pt x="5" y="68"/>
                    <a:pt x="19" y="75"/>
                    <a:pt x="35" y="75"/>
                  </a:cubicBezTo>
                  <a:cubicBezTo>
                    <a:pt x="45" y="75"/>
                    <a:pt x="56" y="72"/>
                    <a:pt x="65" y="66"/>
                  </a:cubicBezTo>
                  <a:cubicBezTo>
                    <a:pt x="89" y="49"/>
                    <a:pt x="97" y="17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47"/>
            <p:cNvSpPr/>
            <p:nvPr/>
          </p:nvSpPr>
          <p:spPr>
            <a:xfrm>
              <a:off x="2242350" y="2939075"/>
              <a:ext cx="2450" cy="1925"/>
            </a:xfrm>
            <a:custGeom>
              <a:avLst/>
              <a:gdLst/>
              <a:ahLst/>
              <a:cxnLst/>
              <a:rect l="l" t="t" r="r" b="b"/>
              <a:pathLst>
                <a:path w="98" h="77" extrusionOk="0">
                  <a:moveTo>
                    <a:pt x="82" y="0"/>
                  </a:moveTo>
                  <a:lnTo>
                    <a:pt x="1" y="57"/>
                  </a:lnTo>
                  <a:cubicBezTo>
                    <a:pt x="9" y="71"/>
                    <a:pt x="23" y="77"/>
                    <a:pt x="37" y="77"/>
                  </a:cubicBezTo>
                  <a:cubicBezTo>
                    <a:pt x="48" y="77"/>
                    <a:pt x="58" y="73"/>
                    <a:pt x="65" y="65"/>
                  </a:cubicBezTo>
                  <a:cubicBezTo>
                    <a:pt x="90" y="49"/>
                    <a:pt x="98" y="25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6" name="Google Shape;7246;p47"/>
            <p:cNvSpPr/>
            <p:nvPr/>
          </p:nvSpPr>
          <p:spPr>
            <a:xfrm>
              <a:off x="2252075" y="2945675"/>
              <a:ext cx="2875" cy="2425"/>
            </a:xfrm>
            <a:custGeom>
              <a:avLst/>
              <a:gdLst/>
              <a:ahLst/>
              <a:cxnLst/>
              <a:rect l="l" t="t" r="r" b="b"/>
              <a:pathLst>
                <a:path w="115" h="97" extrusionOk="0">
                  <a:moveTo>
                    <a:pt x="62" y="1"/>
                  </a:moveTo>
                  <a:cubicBezTo>
                    <a:pt x="51" y="1"/>
                    <a:pt x="40" y="5"/>
                    <a:pt x="33" y="12"/>
                  </a:cubicBezTo>
                  <a:cubicBezTo>
                    <a:pt x="9" y="28"/>
                    <a:pt x="1" y="53"/>
                    <a:pt x="17" y="77"/>
                  </a:cubicBezTo>
                  <a:cubicBezTo>
                    <a:pt x="26" y="90"/>
                    <a:pt x="40" y="96"/>
                    <a:pt x="54" y="96"/>
                  </a:cubicBezTo>
                  <a:cubicBezTo>
                    <a:pt x="66" y="96"/>
                    <a:pt x="79" y="92"/>
                    <a:pt x="90" y="85"/>
                  </a:cubicBezTo>
                  <a:cubicBezTo>
                    <a:pt x="106" y="69"/>
                    <a:pt x="114" y="36"/>
                    <a:pt x="98" y="20"/>
                  </a:cubicBezTo>
                  <a:cubicBezTo>
                    <a:pt x="89" y="7"/>
                    <a:pt x="75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7" name="Google Shape;7247;p47"/>
            <p:cNvSpPr/>
            <p:nvPr/>
          </p:nvSpPr>
          <p:spPr>
            <a:xfrm>
              <a:off x="2251275" y="2951225"/>
              <a:ext cx="2450" cy="2050"/>
            </a:xfrm>
            <a:custGeom>
              <a:avLst/>
              <a:gdLst/>
              <a:ahLst/>
              <a:cxnLst/>
              <a:rect l="l" t="t" r="r" b="b"/>
              <a:pathLst>
                <a:path w="98" h="82" extrusionOk="0">
                  <a:moveTo>
                    <a:pt x="55" y="0"/>
                  </a:moveTo>
                  <a:cubicBezTo>
                    <a:pt x="44" y="0"/>
                    <a:pt x="34" y="3"/>
                    <a:pt x="25" y="9"/>
                  </a:cubicBezTo>
                  <a:cubicBezTo>
                    <a:pt x="0" y="25"/>
                    <a:pt x="0" y="58"/>
                    <a:pt x="17" y="82"/>
                  </a:cubicBezTo>
                  <a:lnTo>
                    <a:pt x="98" y="17"/>
                  </a:lnTo>
                  <a:cubicBezTo>
                    <a:pt x="88" y="7"/>
                    <a:pt x="71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7248;p47"/>
            <p:cNvSpPr/>
            <p:nvPr/>
          </p:nvSpPr>
          <p:spPr>
            <a:xfrm>
              <a:off x="2244975" y="2956075"/>
              <a:ext cx="2275" cy="2075"/>
            </a:xfrm>
            <a:custGeom>
              <a:avLst/>
              <a:gdLst/>
              <a:ahLst/>
              <a:cxnLst/>
              <a:rect l="l" t="t" r="r" b="b"/>
              <a:pathLst>
                <a:path w="91" h="83" extrusionOk="0">
                  <a:moveTo>
                    <a:pt x="49" y="1"/>
                  </a:moveTo>
                  <a:cubicBezTo>
                    <a:pt x="40" y="1"/>
                    <a:pt x="31" y="3"/>
                    <a:pt x="25" y="10"/>
                  </a:cubicBezTo>
                  <a:cubicBezTo>
                    <a:pt x="1" y="26"/>
                    <a:pt x="1" y="58"/>
                    <a:pt x="17" y="83"/>
                  </a:cubicBezTo>
                  <a:lnTo>
                    <a:pt x="90" y="18"/>
                  </a:lnTo>
                  <a:cubicBezTo>
                    <a:pt x="80" y="8"/>
                    <a:pt x="6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7249;p47"/>
            <p:cNvSpPr/>
            <p:nvPr/>
          </p:nvSpPr>
          <p:spPr>
            <a:xfrm>
              <a:off x="2245600" y="2950550"/>
              <a:ext cx="2850" cy="2400"/>
            </a:xfrm>
            <a:custGeom>
              <a:avLst/>
              <a:gdLst/>
              <a:ahLst/>
              <a:cxnLst/>
              <a:rect l="l" t="t" r="r" b="b"/>
              <a:pathLst>
                <a:path w="114" h="96" extrusionOk="0">
                  <a:moveTo>
                    <a:pt x="61" y="0"/>
                  </a:moveTo>
                  <a:cubicBezTo>
                    <a:pt x="51" y="0"/>
                    <a:pt x="40" y="4"/>
                    <a:pt x="33" y="12"/>
                  </a:cubicBezTo>
                  <a:cubicBezTo>
                    <a:pt x="8" y="28"/>
                    <a:pt x="0" y="52"/>
                    <a:pt x="17" y="76"/>
                  </a:cubicBezTo>
                  <a:cubicBezTo>
                    <a:pt x="25" y="90"/>
                    <a:pt x="39" y="96"/>
                    <a:pt x="54" y="96"/>
                  </a:cubicBezTo>
                  <a:cubicBezTo>
                    <a:pt x="66" y="96"/>
                    <a:pt x="79" y="92"/>
                    <a:pt x="89" y="85"/>
                  </a:cubicBezTo>
                  <a:cubicBezTo>
                    <a:pt x="114" y="68"/>
                    <a:pt x="114" y="36"/>
                    <a:pt x="98" y="20"/>
                  </a:cubicBezTo>
                  <a:cubicBezTo>
                    <a:pt x="89" y="6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47"/>
            <p:cNvSpPr/>
            <p:nvPr/>
          </p:nvSpPr>
          <p:spPr>
            <a:xfrm>
              <a:off x="2239100" y="2955275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55" y="1"/>
                  </a:moveTo>
                  <a:cubicBezTo>
                    <a:pt x="47" y="1"/>
                    <a:pt x="39" y="3"/>
                    <a:pt x="33" y="9"/>
                  </a:cubicBezTo>
                  <a:cubicBezTo>
                    <a:pt x="9" y="25"/>
                    <a:pt x="1" y="58"/>
                    <a:pt x="17" y="82"/>
                  </a:cubicBezTo>
                  <a:cubicBezTo>
                    <a:pt x="26" y="95"/>
                    <a:pt x="40" y="101"/>
                    <a:pt x="55" y="101"/>
                  </a:cubicBezTo>
                  <a:cubicBezTo>
                    <a:pt x="67" y="101"/>
                    <a:pt x="79" y="97"/>
                    <a:pt x="90" y="90"/>
                  </a:cubicBezTo>
                  <a:cubicBezTo>
                    <a:pt x="114" y="74"/>
                    <a:pt x="114" y="42"/>
                    <a:pt x="98" y="25"/>
                  </a:cubicBezTo>
                  <a:cubicBezTo>
                    <a:pt x="88" y="10"/>
                    <a:pt x="70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47"/>
            <p:cNvSpPr/>
            <p:nvPr/>
          </p:nvSpPr>
          <p:spPr>
            <a:xfrm>
              <a:off x="2232625" y="2960150"/>
              <a:ext cx="2850" cy="2625"/>
            </a:xfrm>
            <a:custGeom>
              <a:avLst/>
              <a:gdLst/>
              <a:ahLst/>
              <a:cxnLst/>
              <a:rect l="l" t="t" r="r" b="b"/>
              <a:pathLst>
                <a:path w="114" h="105" extrusionOk="0">
                  <a:moveTo>
                    <a:pt x="55" y="0"/>
                  </a:moveTo>
                  <a:cubicBezTo>
                    <a:pt x="46" y="0"/>
                    <a:pt x="39" y="3"/>
                    <a:pt x="33" y="9"/>
                  </a:cubicBezTo>
                  <a:cubicBezTo>
                    <a:pt x="8" y="25"/>
                    <a:pt x="0" y="57"/>
                    <a:pt x="17" y="82"/>
                  </a:cubicBezTo>
                  <a:cubicBezTo>
                    <a:pt x="26" y="96"/>
                    <a:pt x="41" y="104"/>
                    <a:pt x="57" y="104"/>
                  </a:cubicBezTo>
                  <a:cubicBezTo>
                    <a:pt x="68" y="104"/>
                    <a:pt x="79" y="100"/>
                    <a:pt x="90" y="90"/>
                  </a:cubicBezTo>
                  <a:cubicBezTo>
                    <a:pt x="114" y="74"/>
                    <a:pt x="114" y="41"/>
                    <a:pt x="98" y="25"/>
                  </a:cubicBezTo>
                  <a:cubicBezTo>
                    <a:pt x="87" y="9"/>
                    <a:pt x="70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47"/>
            <p:cNvSpPr/>
            <p:nvPr/>
          </p:nvSpPr>
          <p:spPr>
            <a:xfrm>
              <a:off x="2238500" y="2960950"/>
              <a:ext cx="2450" cy="2075"/>
            </a:xfrm>
            <a:custGeom>
              <a:avLst/>
              <a:gdLst/>
              <a:ahLst/>
              <a:cxnLst/>
              <a:rect l="l" t="t" r="r" b="b"/>
              <a:pathLst>
                <a:path w="98" h="83" extrusionOk="0">
                  <a:moveTo>
                    <a:pt x="55" y="0"/>
                  </a:moveTo>
                  <a:cubicBezTo>
                    <a:pt x="45" y="0"/>
                    <a:pt x="34" y="3"/>
                    <a:pt x="25" y="9"/>
                  </a:cubicBezTo>
                  <a:cubicBezTo>
                    <a:pt x="9" y="25"/>
                    <a:pt x="1" y="58"/>
                    <a:pt x="17" y="82"/>
                  </a:cubicBezTo>
                  <a:lnTo>
                    <a:pt x="98" y="17"/>
                  </a:lnTo>
                  <a:cubicBezTo>
                    <a:pt x="88" y="7"/>
                    <a:pt x="72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47"/>
            <p:cNvSpPr/>
            <p:nvPr/>
          </p:nvSpPr>
          <p:spPr>
            <a:xfrm>
              <a:off x="2234050" y="2954875"/>
              <a:ext cx="2450" cy="2075"/>
            </a:xfrm>
            <a:custGeom>
              <a:avLst/>
              <a:gdLst/>
              <a:ahLst/>
              <a:cxnLst/>
              <a:rect l="l" t="t" r="r" b="b"/>
              <a:pathLst>
                <a:path w="98" h="83" extrusionOk="0">
                  <a:moveTo>
                    <a:pt x="81" y="1"/>
                  </a:moveTo>
                  <a:lnTo>
                    <a:pt x="0" y="58"/>
                  </a:lnTo>
                  <a:cubicBezTo>
                    <a:pt x="11" y="73"/>
                    <a:pt x="28" y="82"/>
                    <a:pt x="43" y="82"/>
                  </a:cubicBezTo>
                  <a:cubicBezTo>
                    <a:pt x="51" y="82"/>
                    <a:pt x="59" y="79"/>
                    <a:pt x="65" y="74"/>
                  </a:cubicBezTo>
                  <a:cubicBezTo>
                    <a:pt x="89" y="58"/>
                    <a:pt x="97" y="25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47"/>
            <p:cNvSpPr/>
            <p:nvPr/>
          </p:nvSpPr>
          <p:spPr>
            <a:xfrm>
              <a:off x="2240525" y="2950225"/>
              <a:ext cx="2450" cy="1925"/>
            </a:xfrm>
            <a:custGeom>
              <a:avLst/>
              <a:gdLst/>
              <a:ahLst/>
              <a:cxnLst/>
              <a:rect l="l" t="t" r="r" b="b"/>
              <a:pathLst>
                <a:path w="98" h="77" extrusionOk="0">
                  <a:moveTo>
                    <a:pt x="82" y="0"/>
                  </a:moveTo>
                  <a:lnTo>
                    <a:pt x="1" y="57"/>
                  </a:lnTo>
                  <a:cubicBezTo>
                    <a:pt x="10" y="70"/>
                    <a:pt x="23" y="76"/>
                    <a:pt x="37" y="76"/>
                  </a:cubicBezTo>
                  <a:cubicBezTo>
                    <a:pt x="48" y="76"/>
                    <a:pt x="58" y="72"/>
                    <a:pt x="65" y="65"/>
                  </a:cubicBezTo>
                  <a:cubicBezTo>
                    <a:pt x="90" y="49"/>
                    <a:pt x="98" y="17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47"/>
            <p:cNvSpPr/>
            <p:nvPr/>
          </p:nvSpPr>
          <p:spPr>
            <a:xfrm>
              <a:off x="2247025" y="2945350"/>
              <a:ext cx="2250" cy="2075"/>
            </a:xfrm>
            <a:custGeom>
              <a:avLst/>
              <a:gdLst/>
              <a:ahLst/>
              <a:cxnLst/>
              <a:rect l="l" t="t" r="r" b="b"/>
              <a:pathLst>
                <a:path w="90" h="83" extrusionOk="0">
                  <a:moveTo>
                    <a:pt x="81" y="1"/>
                  </a:moveTo>
                  <a:lnTo>
                    <a:pt x="0" y="66"/>
                  </a:lnTo>
                  <a:cubicBezTo>
                    <a:pt x="10" y="76"/>
                    <a:pt x="23" y="83"/>
                    <a:pt x="37" y="83"/>
                  </a:cubicBezTo>
                  <a:cubicBezTo>
                    <a:pt x="46" y="83"/>
                    <a:pt x="56" y="80"/>
                    <a:pt x="65" y="74"/>
                  </a:cubicBezTo>
                  <a:cubicBezTo>
                    <a:pt x="89" y="57"/>
                    <a:pt x="89" y="25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6" name="Google Shape;7256;p47"/>
            <p:cNvSpPr/>
            <p:nvPr/>
          </p:nvSpPr>
          <p:spPr>
            <a:xfrm>
              <a:off x="2256950" y="2951750"/>
              <a:ext cx="2650" cy="2450"/>
            </a:xfrm>
            <a:custGeom>
              <a:avLst/>
              <a:gdLst/>
              <a:ahLst/>
              <a:cxnLst/>
              <a:rect l="l" t="t" r="r" b="b"/>
              <a:pathLst>
                <a:path w="106" h="98" extrusionOk="0">
                  <a:moveTo>
                    <a:pt x="57" y="1"/>
                  </a:moveTo>
                  <a:cubicBezTo>
                    <a:pt x="47" y="1"/>
                    <a:pt x="36" y="5"/>
                    <a:pt x="25" y="12"/>
                  </a:cubicBezTo>
                  <a:cubicBezTo>
                    <a:pt x="0" y="28"/>
                    <a:pt x="0" y="61"/>
                    <a:pt x="17" y="85"/>
                  </a:cubicBezTo>
                  <a:cubicBezTo>
                    <a:pt x="25" y="93"/>
                    <a:pt x="37" y="97"/>
                    <a:pt x="49" y="97"/>
                  </a:cubicBezTo>
                  <a:cubicBezTo>
                    <a:pt x="61" y="97"/>
                    <a:pt x="73" y="93"/>
                    <a:pt x="81" y="85"/>
                  </a:cubicBezTo>
                  <a:cubicBezTo>
                    <a:pt x="106" y="69"/>
                    <a:pt x="106" y="37"/>
                    <a:pt x="90" y="20"/>
                  </a:cubicBezTo>
                  <a:cubicBezTo>
                    <a:pt x="81" y="7"/>
                    <a:pt x="69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7" name="Google Shape;7257;p47"/>
            <p:cNvSpPr/>
            <p:nvPr/>
          </p:nvSpPr>
          <p:spPr>
            <a:xfrm>
              <a:off x="2256125" y="2957425"/>
              <a:ext cx="2475" cy="1950"/>
            </a:xfrm>
            <a:custGeom>
              <a:avLst/>
              <a:gdLst/>
              <a:ahLst/>
              <a:cxnLst/>
              <a:rect l="l" t="t" r="r" b="b"/>
              <a:pathLst>
                <a:path w="99" h="78" extrusionOk="0">
                  <a:moveTo>
                    <a:pt x="65" y="0"/>
                  </a:moveTo>
                  <a:cubicBezTo>
                    <a:pt x="52" y="0"/>
                    <a:pt x="37" y="4"/>
                    <a:pt x="25" y="12"/>
                  </a:cubicBezTo>
                  <a:cubicBezTo>
                    <a:pt x="1" y="29"/>
                    <a:pt x="1" y="61"/>
                    <a:pt x="17" y="77"/>
                  </a:cubicBezTo>
                  <a:lnTo>
                    <a:pt x="98" y="12"/>
                  </a:lnTo>
                  <a:cubicBezTo>
                    <a:pt x="90" y="4"/>
                    <a:pt x="78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47"/>
            <p:cNvSpPr/>
            <p:nvPr/>
          </p:nvSpPr>
          <p:spPr>
            <a:xfrm>
              <a:off x="2249850" y="2962375"/>
              <a:ext cx="2450" cy="2050"/>
            </a:xfrm>
            <a:custGeom>
              <a:avLst/>
              <a:gdLst/>
              <a:ahLst/>
              <a:cxnLst/>
              <a:rect l="l" t="t" r="r" b="b"/>
              <a:pathLst>
                <a:path w="98" h="82" extrusionOk="0">
                  <a:moveTo>
                    <a:pt x="55" y="0"/>
                  </a:moveTo>
                  <a:cubicBezTo>
                    <a:pt x="45" y="0"/>
                    <a:pt x="34" y="3"/>
                    <a:pt x="25" y="9"/>
                  </a:cubicBezTo>
                  <a:cubicBezTo>
                    <a:pt x="9" y="33"/>
                    <a:pt x="1" y="58"/>
                    <a:pt x="17" y="82"/>
                  </a:cubicBezTo>
                  <a:lnTo>
                    <a:pt x="98" y="17"/>
                  </a:lnTo>
                  <a:cubicBezTo>
                    <a:pt x="88" y="7"/>
                    <a:pt x="72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9" name="Google Shape;7259;p47"/>
            <p:cNvSpPr/>
            <p:nvPr/>
          </p:nvSpPr>
          <p:spPr>
            <a:xfrm>
              <a:off x="2250450" y="2956825"/>
              <a:ext cx="2875" cy="2425"/>
            </a:xfrm>
            <a:custGeom>
              <a:avLst/>
              <a:gdLst/>
              <a:ahLst/>
              <a:cxnLst/>
              <a:rect l="l" t="t" r="r" b="b"/>
              <a:pathLst>
                <a:path w="115" h="97" extrusionOk="0">
                  <a:moveTo>
                    <a:pt x="61" y="1"/>
                  </a:moveTo>
                  <a:cubicBezTo>
                    <a:pt x="49" y="1"/>
                    <a:pt x="36" y="5"/>
                    <a:pt x="25" y="12"/>
                  </a:cubicBezTo>
                  <a:cubicBezTo>
                    <a:pt x="9" y="28"/>
                    <a:pt x="1" y="61"/>
                    <a:pt x="17" y="77"/>
                  </a:cubicBezTo>
                  <a:cubicBezTo>
                    <a:pt x="26" y="90"/>
                    <a:pt x="40" y="96"/>
                    <a:pt x="55" y="96"/>
                  </a:cubicBezTo>
                  <a:cubicBezTo>
                    <a:pt x="67" y="96"/>
                    <a:pt x="79" y="92"/>
                    <a:pt x="90" y="85"/>
                  </a:cubicBezTo>
                  <a:cubicBezTo>
                    <a:pt x="114" y="69"/>
                    <a:pt x="114" y="36"/>
                    <a:pt x="98" y="20"/>
                  </a:cubicBezTo>
                  <a:cubicBezTo>
                    <a:pt x="89" y="7"/>
                    <a:pt x="75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0" name="Google Shape;7260;p47"/>
            <p:cNvSpPr/>
            <p:nvPr/>
          </p:nvSpPr>
          <p:spPr>
            <a:xfrm>
              <a:off x="2244175" y="2961750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53" y="1"/>
                  </a:moveTo>
                  <a:cubicBezTo>
                    <a:pt x="43" y="1"/>
                    <a:pt x="34" y="3"/>
                    <a:pt x="25" y="10"/>
                  </a:cubicBezTo>
                  <a:cubicBezTo>
                    <a:pt x="1" y="26"/>
                    <a:pt x="1" y="58"/>
                    <a:pt x="17" y="83"/>
                  </a:cubicBezTo>
                  <a:cubicBezTo>
                    <a:pt x="26" y="96"/>
                    <a:pt x="40" y="102"/>
                    <a:pt x="54" y="102"/>
                  </a:cubicBezTo>
                  <a:cubicBezTo>
                    <a:pt x="66" y="102"/>
                    <a:pt x="79" y="98"/>
                    <a:pt x="90" y="91"/>
                  </a:cubicBezTo>
                  <a:cubicBezTo>
                    <a:pt x="106" y="74"/>
                    <a:pt x="114" y="42"/>
                    <a:pt x="98" y="18"/>
                  </a:cubicBezTo>
                  <a:cubicBezTo>
                    <a:pt x="83" y="8"/>
                    <a:pt x="68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1" name="Google Shape;7261;p47"/>
            <p:cNvSpPr/>
            <p:nvPr/>
          </p:nvSpPr>
          <p:spPr>
            <a:xfrm>
              <a:off x="2237700" y="2966750"/>
              <a:ext cx="2850" cy="2575"/>
            </a:xfrm>
            <a:custGeom>
              <a:avLst/>
              <a:gdLst/>
              <a:ahLst/>
              <a:cxnLst/>
              <a:rect l="l" t="t" r="r" b="b"/>
              <a:pathLst>
                <a:path w="114" h="103" extrusionOk="0">
                  <a:moveTo>
                    <a:pt x="60" y="1"/>
                  </a:moveTo>
                  <a:cubicBezTo>
                    <a:pt x="48" y="1"/>
                    <a:pt x="35" y="5"/>
                    <a:pt x="24" y="12"/>
                  </a:cubicBezTo>
                  <a:cubicBezTo>
                    <a:pt x="8" y="28"/>
                    <a:pt x="0" y="61"/>
                    <a:pt x="24" y="85"/>
                  </a:cubicBezTo>
                  <a:cubicBezTo>
                    <a:pt x="34" y="95"/>
                    <a:pt x="51" y="102"/>
                    <a:pt x="65" y="102"/>
                  </a:cubicBezTo>
                  <a:cubicBezTo>
                    <a:pt x="75" y="102"/>
                    <a:pt x="83" y="100"/>
                    <a:pt x="89" y="93"/>
                  </a:cubicBezTo>
                  <a:cubicBezTo>
                    <a:pt x="114" y="77"/>
                    <a:pt x="114" y="45"/>
                    <a:pt x="97" y="20"/>
                  </a:cubicBezTo>
                  <a:cubicBezTo>
                    <a:pt x="88" y="7"/>
                    <a:pt x="75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47"/>
            <p:cNvSpPr/>
            <p:nvPr/>
          </p:nvSpPr>
          <p:spPr>
            <a:xfrm>
              <a:off x="2243575" y="2967425"/>
              <a:ext cx="2450" cy="2075"/>
            </a:xfrm>
            <a:custGeom>
              <a:avLst/>
              <a:gdLst/>
              <a:ahLst/>
              <a:cxnLst/>
              <a:rect l="l" t="t" r="r" b="b"/>
              <a:pathLst>
                <a:path w="98" h="83" extrusionOk="0">
                  <a:moveTo>
                    <a:pt x="55" y="1"/>
                  </a:moveTo>
                  <a:cubicBezTo>
                    <a:pt x="44" y="1"/>
                    <a:pt x="34" y="3"/>
                    <a:pt x="25" y="10"/>
                  </a:cubicBezTo>
                  <a:cubicBezTo>
                    <a:pt x="8" y="26"/>
                    <a:pt x="0" y="58"/>
                    <a:pt x="16" y="83"/>
                  </a:cubicBezTo>
                  <a:lnTo>
                    <a:pt x="98" y="18"/>
                  </a:lnTo>
                  <a:cubicBezTo>
                    <a:pt x="87" y="8"/>
                    <a:pt x="71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47"/>
            <p:cNvSpPr/>
            <p:nvPr/>
          </p:nvSpPr>
          <p:spPr>
            <a:xfrm>
              <a:off x="2238900" y="2961375"/>
              <a:ext cx="2475" cy="2125"/>
            </a:xfrm>
            <a:custGeom>
              <a:avLst/>
              <a:gdLst/>
              <a:ahLst/>
              <a:cxnLst/>
              <a:rect l="l" t="t" r="r" b="b"/>
              <a:pathLst>
                <a:path w="99" h="85" extrusionOk="0">
                  <a:moveTo>
                    <a:pt x="82" y="0"/>
                  </a:moveTo>
                  <a:lnTo>
                    <a:pt x="1" y="65"/>
                  </a:lnTo>
                  <a:cubicBezTo>
                    <a:pt x="10" y="78"/>
                    <a:pt x="24" y="84"/>
                    <a:pt x="38" y="84"/>
                  </a:cubicBezTo>
                  <a:cubicBezTo>
                    <a:pt x="50" y="84"/>
                    <a:pt x="63" y="80"/>
                    <a:pt x="74" y="73"/>
                  </a:cubicBezTo>
                  <a:cubicBezTo>
                    <a:pt x="98" y="57"/>
                    <a:pt x="98" y="25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47"/>
            <p:cNvSpPr/>
            <p:nvPr/>
          </p:nvSpPr>
          <p:spPr>
            <a:xfrm>
              <a:off x="2245400" y="2956500"/>
              <a:ext cx="2250" cy="2125"/>
            </a:xfrm>
            <a:custGeom>
              <a:avLst/>
              <a:gdLst/>
              <a:ahLst/>
              <a:cxnLst/>
              <a:rect l="l" t="t" r="r" b="b"/>
              <a:pathLst>
                <a:path w="90" h="85" extrusionOk="0">
                  <a:moveTo>
                    <a:pt x="73" y="1"/>
                  </a:moveTo>
                  <a:lnTo>
                    <a:pt x="0" y="66"/>
                  </a:lnTo>
                  <a:cubicBezTo>
                    <a:pt x="9" y="79"/>
                    <a:pt x="23" y="85"/>
                    <a:pt x="36" y="85"/>
                  </a:cubicBezTo>
                  <a:cubicBezTo>
                    <a:pt x="47" y="85"/>
                    <a:pt x="58" y="81"/>
                    <a:pt x="65" y="74"/>
                  </a:cubicBezTo>
                  <a:cubicBezTo>
                    <a:pt x="89" y="57"/>
                    <a:pt x="89" y="25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47"/>
            <p:cNvSpPr/>
            <p:nvPr/>
          </p:nvSpPr>
          <p:spPr>
            <a:xfrm>
              <a:off x="2251675" y="2951650"/>
              <a:ext cx="2450" cy="2050"/>
            </a:xfrm>
            <a:custGeom>
              <a:avLst/>
              <a:gdLst/>
              <a:ahLst/>
              <a:cxnLst/>
              <a:rect l="l" t="t" r="r" b="b"/>
              <a:pathLst>
                <a:path w="98" h="82" extrusionOk="0">
                  <a:moveTo>
                    <a:pt x="82" y="0"/>
                  </a:moveTo>
                  <a:lnTo>
                    <a:pt x="1" y="65"/>
                  </a:lnTo>
                  <a:cubicBezTo>
                    <a:pt x="11" y="75"/>
                    <a:pt x="27" y="82"/>
                    <a:pt x="42" y="82"/>
                  </a:cubicBezTo>
                  <a:cubicBezTo>
                    <a:pt x="51" y="82"/>
                    <a:pt x="59" y="79"/>
                    <a:pt x="65" y="73"/>
                  </a:cubicBezTo>
                  <a:cubicBezTo>
                    <a:pt x="90" y="57"/>
                    <a:pt x="98" y="24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47"/>
            <p:cNvSpPr/>
            <p:nvPr/>
          </p:nvSpPr>
          <p:spPr>
            <a:xfrm>
              <a:off x="2261800" y="2957825"/>
              <a:ext cx="2675" cy="2425"/>
            </a:xfrm>
            <a:custGeom>
              <a:avLst/>
              <a:gdLst/>
              <a:ahLst/>
              <a:cxnLst/>
              <a:rect l="l" t="t" r="r" b="b"/>
              <a:pathLst>
                <a:path w="107" h="97" extrusionOk="0">
                  <a:moveTo>
                    <a:pt x="58" y="0"/>
                  </a:moveTo>
                  <a:cubicBezTo>
                    <a:pt x="46" y="0"/>
                    <a:pt x="33" y="4"/>
                    <a:pt x="25" y="13"/>
                  </a:cubicBezTo>
                  <a:cubicBezTo>
                    <a:pt x="1" y="29"/>
                    <a:pt x="1" y="61"/>
                    <a:pt x="17" y="77"/>
                  </a:cubicBezTo>
                  <a:cubicBezTo>
                    <a:pt x="26" y="91"/>
                    <a:pt x="40" y="97"/>
                    <a:pt x="53" y="97"/>
                  </a:cubicBezTo>
                  <a:cubicBezTo>
                    <a:pt x="64" y="97"/>
                    <a:pt x="75" y="93"/>
                    <a:pt x="82" y="85"/>
                  </a:cubicBezTo>
                  <a:cubicBezTo>
                    <a:pt x="106" y="61"/>
                    <a:pt x="106" y="37"/>
                    <a:pt x="90" y="13"/>
                  </a:cubicBezTo>
                  <a:cubicBezTo>
                    <a:pt x="82" y="4"/>
                    <a:pt x="70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47"/>
            <p:cNvSpPr/>
            <p:nvPr/>
          </p:nvSpPr>
          <p:spPr>
            <a:xfrm>
              <a:off x="2261200" y="2963325"/>
              <a:ext cx="2250" cy="2125"/>
            </a:xfrm>
            <a:custGeom>
              <a:avLst/>
              <a:gdLst/>
              <a:ahLst/>
              <a:cxnLst/>
              <a:rect l="l" t="t" r="r" b="b"/>
              <a:pathLst>
                <a:path w="90" h="85" extrusionOk="0">
                  <a:moveTo>
                    <a:pt x="52" y="0"/>
                  </a:moveTo>
                  <a:cubicBezTo>
                    <a:pt x="40" y="0"/>
                    <a:pt x="28" y="4"/>
                    <a:pt x="17" y="11"/>
                  </a:cubicBezTo>
                  <a:cubicBezTo>
                    <a:pt x="1" y="36"/>
                    <a:pt x="1" y="60"/>
                    <a:pt x="17" y="84"/>
                  </a:cubicBezTo>
                  <a:lnTo>
                    <a:pt x="90" y="20"/>
                  </a:lnTo>
                  <a:cubicBezTo>
                    <a:pt x="81" y="6"/>
                    <a:pt x="67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47"/>
            <p:cNvSpPr/>
            <p:nvPr/>
          </p:nvSpPr>
          <p:spPr>
            <a:xfrm>
              <a:off x="2254925" y="2968575"/>
              <a:ext cx="2450" cy="2150"/>
            </a:xfrm>
            <a:custGeom>
              <a:avLst/>
              <a:gdLst/>
              <a:ahLst/>
              <a:cxnLst/>
              <a:rect l="l" t="t" r="r" b="b"/>
              <a:pathLst>
                <a:path w="98" h="86" extrusionOk="0">
                  <a:moveTo>
                    <a:pt x="60" y="1"/>
                  </a:moveTo>
                  <a:cubicBezTo>
                    <a:pt x="48" y="1"/>
                    <a:pt x="36" y="5"/>
                    <a:pt x="25" y="12"/>
                  </a:cubicBezTo>
                  <a:cubicBezTo>
                    <a:pt x="8" y="28"/>
                    <a:pt x="0" y="61"/>
                    <a:pt x="25" y="85"/>
                  </a:cubicBezTo>
                  <a:lnTo>
                    <a:pt x="98" y="20"/>
                  </a:lnTo>
                  <a:cubicBezTo>
                    <a:pt x="89" y="7"/>
                    <a:pt x="75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47"/>
            <p:cNvSpPr/>
            <p:nvPr/>
          </p:nvSpPr>
          <p:spPr>
            <a:xfrm>
              <a:off x="2255525" y="2962900"/>
              <a:ext cx="2875" cy="2525"/>
            </a:xfrm>
            <a:custGeom>
              <a:avLst/>
              <a:gdLst/>
              <a:ahLst/>
              <a:cxnLst/>
              <a:rect l="l" t="t" r="r" b="b"/>
              <a:pathLst>
                <a:path w="115" h="101" extrusionOk="0">
                  <a:moveTo>
                    <a:pt x="58" y="1"/>
                  </a:moveTo>
                  <a:cubicBezTo>
                    <a:pt x="47" y="1"/>
                    <a:pt x="36" y="5"/>
                    <a:pt x="25" y="12"/>
                  </a:cubicBezTo>
                  <a:cubicBezTo>
                    <a:pt x="1" y="28"/>
                    <a:pt x="1" y="61"/>
                    <a:pt x="17" y="85"/>
                  </a:cubicBezTo>
                  <a:cubicBezTo>
                    <a:pt x="26" y="94"/>
                    <a:pt x="39" y="101"/>
                    <a:pt x="54" y="101"/>
                  </a:cubicBezTo>
                  <a:cubicBezTo>
                    <a:pt x="66" y="101"/>
                    <a:pt x="79" y="96"/>
                    <a:pt x="90" y="85"/>
                  </a:cubicBezTo>
                  <a:cubicBezTo>
                    <a:pt x="106" y="69"/>
                    <a:pt x="114" y="37"/>
                    <a:pt x="98" y="20"/>
                  </a:cubicBezTo>
                  <a:cubicBezTo>
                    <a:pt x="84" y="7"/>
                    <a:pt x="71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0" name="Google Shape;7270;p47"/>
            <p:cNvSpPr/>
            <p:nvPr/>
          </p:nvSpPr>
          <p:spPr>
            <a:xfrm>
              <a:off x="2249250" y="2968075"/>
              <a:ext cx="2850" cy="2525"/>
            </a:xfrm>
            <a:custGeom>
              <a:avLst/>
              <a:gdLst/>
              <a:ahLst/>
              <a:cxnLst/>
              <a:rect l="l" t="t" r="r" b="b"/>
              <a:pathLst>
                <a:path w="114" h="101" extrusionOk="0">
                  <a:moveTo>
                    <a:pt x="60" y="1"/>
                  </a:moveTo>
                  <a:cubicBezTo>
                    <a:pt x="48" y="1"/>
                    <a:pt x="36" y="5"/>
                    <a:pt x="25" y="16"/>
                  </a:cubicBezTo>
                  <a:cubicBezTo>
                    <a:pt x="0" y="32"/>
                    <a:pt x="0" y="65"/>
                    <a:pt x="16" y="81"/>
                  </a:cubicBezTo>
                  <a:cubicBezTo>
                    <a:pt x="30" y="94"/>
                    <a:pt x="43" y="100"/>
                    <a:pt x="57" y="100"/>
                  </a:cubicBezTo>
                  <a:cubicBezTo>
                    <a:pt x="68" y="100"/>
                    <a:pt x="78" y="96"/>
                    <a:pt x="89" y="89"/>
                  </a:cubicBezTo>
                  <a:cubicBezTo>
                    <a:pt x="114" y="73"/>
                    <a:pt x="114" y="40"/>
                    <a:pt x="98" y="16"/>
                  </a:cubicBezTo>
                  <a:cubicBezTo>
                    <a:pt x="89" y="7"/>
                    <a:pt x="75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7271;p47"/>
            <p:cNvSpPr/>
            <p:nvPr/>
          </p:nvSpPr>
          <p:spPr>
            <a:xfrm>
              <a:off x="2242950" y="2973250"/>
              <a:ext cx="2875" cy="2625"/>
            </a:xfrm>
            <a:custGeom>
              <a:avLst/>
              <a:gdLst/>
              <a:ahLst/>
              <a:cxnLst/>
              <a:rect l="l" t="t" r="r" b="b"/>
              <a:pathLst>
                <a:path w="115" h="105" extrusionOk="0">
                  <a:moveTo>
                    <a:pt x="61" y="0"/>
                  </a:moveTo>
                  <a:cubicBezTo>
                    <a:pt x="49" y="0"/>
                    <a:pt x="36" y="4"/>
                    <a:pt x="25" y="12"/>
                  </a:cubicBezTo>
                  <a:cubicBezTo>
                    <a:pt x="9" y="28"/>
                    <a:pt x="1" y="60"/>
                    <a:pt x="25" y="85"/>
                  </a:cubicBezTo>
                  <a:cubicBezTo>
                    <a:pt x="34" y="98"/>
                    <a:pt x="48" y="104"/>
                    <a:pt x="61" y="104"/>
                  </a:cubicBezTo>
                  <a:cubicBezTo>
                    <a:pt x="72" y="104"/>
                    <a:pt x="83" y="100"/>
                    <a:pt x="90" y="93"/>
                  </a:cubicBezTo>
                  <a:cubicBezTo>
                    <a:pt x="114" y="77"/>
                    <a:pt x="114" y="44"/>
                    <a:pt x="98" y="20"/>
                  </a:cubicBezTo>
                  <a:cubicBezTo>
                    <a:pt x="89" y="6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2" name="Google Shape;7272;p47"/>
            <p:cNvSpPr/>
            <p:nvPr/>
          </p:nvSpPr>
          <p:spPr>
            <a:xfrm>
              <a:off x="2248850" y="2973825"/>
              <a:ext cx="2450" cy="2150"/>
            </a:xfrm>
            <a:custGeom>
              <a:avLst/>
              <a:gdLst/>
              <a:ahLst/>
              <a:cxnLst/>
              <a:rect l="l" t="t" r="r" b="b"/>
              <a:pathLst>
                <a:path w="98" h="86" extrusionOk="0">
                  <a:moveTo>
                    <a:pt x="64" y="1"/>
                  </a:moveTo>
                  <a:cubicBezTo>
                    <a:pt x="51" y="1"/>
                    <a:pt x="36" y="5"/>
                    <a:pt x="24" y="13"/>
                  </a:cubicBezTo>
                  <a:cubicBezTo>
                    <a:pt x="8" y="29"/>
                    <a:pt x="0" y="62"/>
                    <a:pt x="24" y="86"/>
                  </a:cubicBezTo>
                  <a:lnTo>
                    <a:pt x="97" y="13"/>
                  </a:lnTo>
                  <a:cubicBezTo>
                    <a:pt x="89" y="5"/>
                    <a:pt x="77" y="1"/>
                    <a:pt x="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7273;p47"/>
            <p:cNvSpPr/>
            <p:nvPr/>
          </p:nvSpPr>
          <p:spPr>
            <a:xfrm>
              <a:off x="2243975" y="2967850"/>
              <a:ext cx="2450" cy="2125"/>
            </a:xfrm>
            <a:custGeom>
              <a:avLst/>
              <a:gdLst/>
              <a:ahLst/>
              <a:cxnLst/>
              <a:rect l="l" t="t" r="r" b="b"/>
              <a:pathLst>
                <a:path w="98" h="85" extrusionOk="0">
                  <a:moveTo>
                    <a:pt x="82" y="1"/>
                  </a:moveTo>
                  <a:lnTo>
                    <a:pt x="0" y="66"/>
                  </a:lnTo>
                  <a:cubicBezTo>
                    <a:pt x="14" y="79"/>
                    <a:pt x="27" y="85"/>
                    <a:pt x="41" y="85"/>
                  </a:cubicBezTo>
                  <a:cubicBezTo>
                    <a:pt x="52" y="85"/>
                    <a:pt x="62" y="81"/>
                    <a:pt x="73" y="74"/>
                  </a:cubicBezTo>
                  <a:cubicBezTo>
                    <a:pt x="98" y="57"/>
                    <a:pt x="98" y="25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47"/>
            <p:cNvSpPr/>
            <p:nvPr/>
          </p:nvSpPr>
          <p:spPr>
            <a:xfrm>
              <a:off x="2250250" y="2962775"/>
              <a:ext cx="2475" cy="2150"/>
            </a:xfrm>
            <a:custGeom>
              <a:avLst/>
              <a:gdLst/>
              <a:ahLst/>
              <a:cxnLst/>
              <a:rect l="l" t="t" r="r" b="b"/>
              <a:pathLst>
                <a:path w="99" h="86" extrusionOk="0">
                  <a:moveTo>
                    <a:pt x="82" y="1"/>
                  </a:moveTo>
                  <a:lnTo>
                    <a:pt x="1" y="66"/>
                  </a:lnTo>
                  <a:cubicBezTo>
                    <a:pt x="10" y="79"/>
                    <a:pt x="24" y="85"/>
                    <a:pt x="38" y="85"/>
                  </a:cubicBezTo>
                  <a:cubicBezTo>
                    <a:pt x="50" y="85"/>
                    <a:pt x="63" y="81"/>
                    <a:pt x="74" y="74"/>
                  </a:cubicBezTo>
                  <a:cubicBezTo>
                    <a:pt x="90" y="58"/>
                    <a:pt x="98" y="25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47"/>
            <p:cNvSpPr/>
            <p:nvPr/>
          </p:nvSpPr>
          <p:spPr>
            <a:xfrm>
              <a:off x="2256550" y="2957725"/>
              <a:ext cx="2450" cy="2125"/>
            </a:xfrm>
            <a:custGeom>
              <a:avLst/>
              <a:gdLst/>
              <a:ahLst/>
              <a:cxnLst/>
              <a:rect l="l" t="t" r="r" b="b"/>
              <a:pathLst>
                <a:path w="98" h="85" extrusionOk="0">
                  <a:moveTo>
                    <a:pt x="81" y="0"/>
                  </a:moveTo>
                  <a:lnTo>
                    <a:pt x="0" y="65"/>
                  </a:lnTo>
                  <a:cubicBezTo>
                    <a:pt x="9" y="79"/>
                    <a:pt x="23" y="85"/>
                    <a:pt x="38" y="85"/>
                  </a:cubicBezTo>
                  <a:cubicBezTo>
                    <a:pt x="50" y="85"/>
                    <a:pt x="62" y="81"/>
                    <a:pt x="73" y="73"/>
                  </a:cubicBezTo>
                  <a:cubicBezTo>
                    <a:pt x="89" y="57"/>
                    <a:pt x="97" y="25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47"/>
            <p:cNvSpPr/>
            <p:nvPr/>
          </p:nvSpPr>
          <p:spPr>
            <a:xfrm>
              <a:off x="2266675" y="2963525"/>
              <a:ext cx="2850" cy="2425"/>
            </a:xfrm>
            <a:custGeom>
              <a:avLst/>
              <a:gdLst/>
              <a:ahLst/>
              <a:cxnLst/>
              <a:rect l="l" t="t" r="r" b="b"/>
              <a:pathLst>
                <a:path w="114" h="97" extrusionOk="0">
                  <a:moveTo>
                    <a:pt x="58" y="0"/>
                  </a:moveTo>
                  <a:cubicBezTo>
                    <a:pt x="47" y="0"/>
                    <a:pt x="36" y="4"/>
                    <a:pt x="25" y="12"/>
                  </a:cubicBezTo>
                  <a:cubicBezTo>
                    <a:pt x="9" y="36"/>
                    <a:pt x="0" y="60"/>
                    <a:pt x="17" y="84"/>
                  </a:cubicBezTo>
                  <a:cubicBezTo>
                    <a:pt x="25" y="93"/>
                    <a:pt x="37" y="97"/>
                    <a:pt x="50" y="97"/>
                  </a:cubicBezTo>
                  <a:cubicBezTo>
                    <a:pt x="63" y="97"/>
                    <a:pt x="78" y="93"/>
                    <a:pt x="90" y="84"/>
                  </a:cubicBezTo>
                  <a:cubicBezTo>
                    <a:pt x="106" y="68"/>
                    <a:pt x="114" y="36"/>
                    <a:pt x="98" y="20"/>
                  </a:cubicBezTo>
                  <a:cubicBezTo>
                    <a:pt x="84" y="6"/>
                    <a:pt x="71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47"/>
            <p:cNvSpPr/>
            <p:nvPr/>
          </p:nvSpPr>
          <p:spPr>
            <a:xfrm>
              <a:off x="2266275" y="2969175"/>
              <a:ext cx="2250" cy="1950"/>
            </a:xfrm>
            <a:custGeom>
              <a:avLst/>
              <a:gdLst/>
              <a:ahLst/>
              <a:cxnLst/>
              <a:rect l="l" t="t" r="r" b="b"/>
              <a:pathLst>
                <a:path w="90" h="78" extrusionOk="0">
                  <a:moveTo>
                    <a:pt x="57" y="0"/>
                  </a:moveTo>
                  <a:cubicBezTo>
                    <a:pt x="45" y="0"/>
                    <a:pt x="33" y="4"/>
                    <a:pt x="25" y="13"/>
                  </a:cubicBezTo>
                  <a:cubicBezTo>
                    <a:pt x="0" y="29"/>
                    <a:pt x="0" y="61"/>
                    <a:pt x="16" y="77"/>
                  </a:cubicBezTo>
                  <a:lnTo>
                    <a:pt x="89" y="13"/>
                  </a:lnTo>
                  <a:cubicBezTo>
                    <a:pt x="81" y="4"/>
                    <a:pt x="69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47"/>
            <p:cNvSpPr/>
            <p:nvPr/>
          </p:nvSpPr>
          <p:spPr>
            <a:xfrm>
              <a:off x="2260400" y="2974575"/>
              <a:ext cx="2250" cy="2025"/>
            </a:xfrm>
            <a:custGeom>
              <a:avLst/>
              <a:gdLst/>
              <a:ahLst/>
              <a:cxnLst/>
              <a:rect l="l" t="t" r="r" b="b"/>
              <a:pathLst>
                <a:path w="90" h="81" extrusionOk="0">
                  <a:moveTo>
                    <a:pt x="53" y="0"/>
                  </a:moveTo>
                  <a:cubicBezTo>
                    <a:pt x="42" y="0"/>
                    <a:pt x="32" y="4"/>
                    <a:pt x="24" y="15"/>
                  </a:cubicBezTo>
                  <a:cubicBezTo>
                    <a:pt x="0" y="32"/>
                    <a:pt x="0" y="64"/>
                    <a:pt x="16" y="80"/>
                  </a:cubicBezTo>
                  <a:lnTo>
                    <a:pt x="89" y="15"/>
                  </a:lnTo>
                  <a:cubicBezTo>
                    <a:pt x="80" y="7"/>
                    <a:pt x="67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47"/>
            <p:cNvSpPr/>
            <p:nvPr/>
          </p:nvSpPr>
          <p:spPr>
            <a:xfrm>
              <a:off x="2260600" y="2968975"/>
              <a:ext cx="2850" cy="2425"/>
            </a:xfrm>
            <a:custGeom>
              <a:avLst/>
              <a:gdLst/>
              <a:ahLst/>
              <a:cxnLst/>
              <a:rect l="l" t="t" r="r" b="b"/>
              <a:pathLst>
                <a:path w="114" h="97" extrusionOk="0">
                  <a:moveTo>
                    <a:pt x="64" y="0"/>
                  </a:moveTo>
                  <a:cubicBezTo>
                    <a:pt x="51" y="0"/>
                    <a:pt x="37" y="4"/>
                    <a:pt x="25" y="12"/>
                  </a:cubicBezTo>
                  <a:cubicBezTo>
                    <a:pt x="8" y="29"/>
                    <a:pt x="0" y="61"/>
                    <a:pt x="25" y="77"/>
                  </a:cubicBezTo>
                  <a:cubicBezTo>
                    <a:pt x="34" y="91"/>
                    <a:pt x="47" y="97"/>
                    <a:pt x="61" y="97"/>
                  </a:cubicBezTo>
                  <a:cubicBezTo>
                    <a:pt x="72" y="97"/>
                    <a:pt x="82" y="93"/>
                    <a:pt x="89" y="85"/>
                  </a:cubicBezTo>
                  <a:cubicBezTo>
                    <a:pt x="114" y="69"/>
                    <a:pt x="114" y="37"/>
                    <a:pt x="98" y="12"/>
                  </a:cubicBezTo>
                  <a:cubicBezTo>
                    <a:pt x="89" y="4"/>
                    <a:pt x="77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47"/>
            <p:cNvSpPr/>
            <p:nvPr/>
          </p:nvSpPr>
          <p:spPr>
            <a:xfrm>
              <a:off x="2254725" y="2974250"/>
              <a:ext cx="2650" cy="2625"/>
            </a:xfrm>
            <a:custGeom>
              <a:avLst/>
              <a:gdLst/>
              <a:ahLst/>
              <a:cxnLst/>
              <a:rect l="l" t="t" r="r" b="b"/>
              <a:pathLst>
                <a:path w="106" h="105" extrusionOk="0">
                  <a:moveTo>
                    <a:pt x="52" y="1"/>
                  </a:moveTo>
                  <a:cubicBezTo>
                    <a:pt x="40" y="1"/>
                    <a:pt x="27" y="5"/>
                    <a:pt x="16" y="12"/>
                  </a:cubicBezTo>
                  <a:cubicBezTo>
                    <a:pt x="0" y="37"/>
                    <a:pt x="0" y="61"/>
                    <a:pt x="16" y="85"/>
                  </a:cubicBezTo>
                  <a:cubicBezTo>
                    <a:pt x="25" y="99"/>
                    <a:pt x="39" y="105"/>
                    <a:pt x="54" y="105"/>
                  </a:cubicBezTo>
                  <a:cubicBezTo>
                    <a:pt x="66" y="105"/>
                    <a:pt x="78" y="101"/>
                    <a:pt x="89" y="93"/>
                  </a:cubicBezTo>
                  <a:cubicBezTo>
                    <a:pt x="106" y="69"/>
                    <a:pt x="106" y="37"/>
                    <a:pt x="89" y="20"/>
                  </a:cubicBezTo>
                  <a:cubicBezTo>
                    <a:pt x="80" y="7"/>
                    <a:pt x="67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47"/>
            <p:cNvSpPr/>
            <p:nvPr/>
          </p:nvSpPr>
          <p:spPr>
            <a:xfrm>
              <a:off x="2248625" y="2979725"/>
              <a:ext cx="2875" cy="2525"/>
            </a:xfrm>
            <a:custGeom>
              <a:avLst/>
              <a:gdLst/>
              <a:ahLst/>
              <a:cxnLst/>
              <a:rect l="l" t="t" r="r" b="b"/>
              <a:pathLst>
                <a:path w="115" h="101" extrusionOk="0">
                  <a:moveTo>
                    <a:pt x="53" y="1"/>
                  </a:moveTo>
                  <a:cubicBezTo>
                    <a:pt x="41" y="1"/>
                    <a:pt x="28" y="5"/>
                    <a:pt x="17" y="12"/>
                  </a:cubicBezTo>
                  <a:cubicBezTo>
                    <a:pt x="1" y="28"/>
                    <a:pt x="1" y="61"/>
                    <a:pt x="17" y="85"/>
                  </a:cubicBezTo>
                  <a:cubicBezTo>
                    <a:pt x="26" y="94"/>
                    <a:pt x="40" y="100"/>
                    <a:pt x="54" y="100"/>
                  </a:cubicBezTo>
                  <a:cubicBezTo>
                    <a:pt x="66" y="100"/>
                    <a:pt x="79" y="96"/>
                    <a:pt x="90" y="85"/>
                  </a:cubicBezTo>
                  <a:cubicBezTo>
                    <a:pt x="106" y="69"/>
                    <a:pt x="114" y="36"/>
                    <a:pt x="90" y="20"/>
                  </a:cubicBezTo>
                  <a:cubicBezTo>
                    <a:pt x="81" y="7"/>
                    <a:pt x="67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47"/>
            <p:cNvSpPr/>
            <p:nvPr/>
          </p:nvSpPr>
          <p:spPr>
            <a:xfrm>
              <a:off x="2254525" y="2979925"/>
              <a:ext cx="2250" cy="2150"/>
            </a:xfrm>
            <a:custGeom>
              <a:avLst/>
              <a:gdLst/>
              <a:ahLst/>
              <a:cxnLst/>
              <a:rect l="l" t="t" r="r" b="b"/>
              <a:pathLst>
                <a:path w="90" h="86" extrusionOk="0">
                  <a:moveTo>
                    <a:pt x="53" y="1"/>
                  </a:moveTo>
                  <a:cubicBezTo>
                    <a:pt x="42" y="1"/>
                    <a:pt x="32" y="5"/>
                    <a:pt x="24" y="12"/>
                  </a:cubicBezTo>
                  <a:cubicBezTo>
                    <a:pt x="0" y="37"/>
                    <a:pt x="0" y="69"/>
                    <a:pt x="16" y="85"/>
                  </a:cubicBezTo>
                  <a:lnTo>
                    <a:pt x="89" y="20"/>
                  </a:lnTo>
                  <a:cubicBezTo>
                    <a:pt x="80" y="7"/>
                    <a:pt x="66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47"/>
            <p:cNvSpPr/>
            <p:nvPr/>
          </p:nvSpPr>
          <p:spPr>
            <a:xfrm>
              <a:off x="2249450" y="2974150"/>
              <a:ext cx="2250" cy="2225"/>
            </a:xfrm>
            <a:custGeom>
              <a:avLst/>
              <a:gdLst/>
              <a:ahLst/>
              <a:cxnLst/>
              <a:rect l="l" t="t" r="r" b="b"/>
              <a:pathLst>
                <a:path w="90" h="89" extrusionOk="0">
                  <a:moveTo>
                    <a:pt x="73" y="0"/>
                  </a:moveTo>
                  <a:lnTo>
                    <a:pt x="0" y="73"/>
                  </a:lnTo>
                  <a:cubicBezTo>
                    <a:pt x="9" y="82"/>
                    <a:pt x="23" y="88"/>
                    <a:pt x="38" y="88"/>
                  </a:cubicBezTo>
                  <a:cubicBezTo>
                    <a:pt x="50" y="88"/>
                    <a:pt x="62" y="84"/>
                    <a:pt x="73" y="73"/>
                  </a:cubicBezTo>
                  <a:cubicBezTo>
                    <a:pt x="90" y="57"/>
                    <a:pt x="90" y="24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47"/>
            <p:cNvSpPr/>
            <p:nvPr/>
          </p:nvSpPr>
          <p:spPr>
            <a:xfrm>
              <a:off x="2255525" y="2969075"/>
              <a:ext cx="2250" cy="1950"/>
            </a:xfrm>
            <a:custGeom>
              <a:avLst/>
              <a:gdLst/>
              <a:ahLst/>
              <a:cxnLst/>
              <a:rect l="l" t="t" r="r" b="b"/>
              <a:pathLst>
                <a:path w="90" h="78" extrusionOk="0">
                  <a:moveTo>
                    <a:pt x="74" y="0"/>
                  </a:moveTo>
                  <a:lnTo>
                    <a:pt x="1" y="65"/>
                  </a:lnTo>
                  <a:cubicBezTo>
                    <a:pt x="9" y="73"/>
                    <a:pt x="21" y="77"/>
                    <a:pt x="33" y="77"/>
                  </a:cubicBezTo>
                  <a:cubicBezTo>
                    <a:pt x="45" y="77"/>
                    <a:pt x="57" y="73"/>
                    <a:pt x="65" y="65"/>
                  </a:cubicBezTo>
                  <a:cubicBezTo>
                    <a:pt x="90" y="49"/>
                    <a:pt x="90" y="17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47"/>
            <p:cNvSpPr/>
            <p:nvPr/>
          </p:nvSpPr>
          <p:spPr>
            <a:xfrm>
              <a:off x="2261600" y="2963800"/>
              <a:ext cx="2250" cy="1950"/>
            </a:xfrm>
            <a:custGeom>
              <a:avLst/>
              <a:gdLst/>
              <a:ahLst/>
              <a:cxnLst/>
              <a:rect l="l" t="t" r="r" b="b"/>
              <a:pathLst>
                <a:path w="90" h="78" extrusionOk="0">
                  <a:moveTo>
                    <a:pt x="74" y="1"/>
                  </a:moveTo>
                  <a:lnTo>
                    <a:pt x="1" y="65"/>
                  </a:lnTo>
                  <a:cubicBezTo>
                    <a:pt x="9" y="73"/>
                    <a:pt x="21" y="78"/>
                    <a:pt x="33" y="78"/>
                  </a:cubicBezTo>
                  <a:cubicBezTo>
                    <a:pt x="45" y="78"/>
                    <a:pt x="58" y="73"/>
                    <a:pt x="66" y="65"/>
                  </a:cubicBezTo>
                  <a:cubicBezTo>
                    <a:pt x="90" y="49"/>
                    <a:pt x="90" y="17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47"/>
            <p:cNvSpPr/>
            <p:nvPr/>
          </p:nvSpPr>
          <p:spPr>
            <a:xfrm>
              <a:off x="2271950" y="2969100"/>
              <a:ext cx="2650" cy="2325"/>
            </a:xfrm>
            <a:custGeom>
              <a:avLst/>
              <a:gdLst/>
              <a:ahLst/>
              <a:cxnLst/>
              <a:rect l="l" t="t" r="r" b="b"/>
              <a:pathLst>
                <a:path w="106" h="93" extrusionOk="0">
                  <a:moveTo>
                    <a:pt x="60" y="0"/>
                  </a:moveTo>
                  <a:cubicBezTo>
                    <a:pt x="46" y="0"/>
                    <a:pt x="30" y="7"/>
                    <a:pt x="17" y="16"/>
                  </a:cubicBezTo>
                  <a:cubicBezTo>
                    <a:pt x="0" y="32"/>
                    <a:pt x="0" y="64"/>
                    <a:pt x="17" y="80"/>
                  </a:cubicBezTo>
                  <a:cubicBezTo>
                    <a:pt x="25" y="89"/>
                    <a:pt x="37" y="93"/>
                    <a:pt x="49" y="93"/>
                  </a:cubicBezTo>
                  <a:cubicBezTo>
                    <a:pt x="61" y="93"/>
                    <a:pt x="73" y="89"/>
                    <a:pt x="81" y="80"/>
                  </a:cubicBezTo>
                  <a:cubicBezTo>
                    <a:pt x="106" y="64"/>
                    <a:pt x="106" y="32"/>
                    <a:pt x="89" y="16"/>
                  </a:cubicBezTo>
                  <a:cubicBezTo>
                    <a:pt x="82" y="5"/>
                    <a:pt x="72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47"/>
            <p:cNvSpPr/>
            <p:nvPr/>
          </p:nvSpPr>
          <p:spPr>
            <a:xfrm>
              <a:off x="2271750" y="2974650"/>
              <a:ext cx="2250" cy="2150"/>
            </a:xfrm>
            <a:custGeom>
              <a:avLst/>
              <a:gdLst/>
              <a:ahLst/>
              <a:cxnLst/>
              <a:rect l="l" t="t" r="r" b="b"/>
              <a:pathLst>
                <a:path w="90" h="86" extrusionOk="0">
                  <a:moveTo>
                    <a:pt x="53" y="0"/>
                  </a:moveTo>
                  <a:cubicBezTo>
                    <a:pt x="41" y="0"/>
                    <a:pt x="29" y="4"/>
                    <a:pt x="16" y="12"/>
                  </a:cubicBezTo>
                  <a:cubicBezTo>
                    <a:pt x="0" y="37"/>
                    <a:pt x="0" y="69"/>
                    <a:pt x="16" y="85"/>
                  </a:cubicBezTo>
                  <a:lnTo>
                    <a:pt x="89" y="12"/>
                  </a:lnTo>
                  <a:cubicBezTo>
                    <a:pt x="77" y="4"/>
                    <a:pt x="65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47"/>
            <p:cNvSpPr/>
            <p:nvPr/>
          </p:nvSpPr>
          <p:spPr>
            <a:xfrm>
              <a:off x="2266075" y="2980325"/>
              <a:ext cx="2250" cy="2150"/>
            </a:xfrm>
            <a:custGeom>
              <a:avLst/>
              <a:gdLst/>
              <a:ahLst/>
              <a:cxnLst/>
              <a:rect l="l" t="t" r="r" b="b"/>
              <a:pathLst>
                <a:path w="90" h="86" extrusionOk="0">
                  <a:moveTo>
                    <a:pt x="53" y="0"/>
                  </a:moveTo>
                  <a:cubicBezTo>
                    <a:pt x="41" y="0"/>
                    <a:pt x="29" y="4"/>
                    <a:pt x="16" y="12"/>
                  </a:cubicBezTo>
                  <a:cubicBezTo>
                    <a:pt x="0" y="37"/>
                    <a:pt x="0" y="69"/>
                    <a:pt x="16" y="85"/>
                  </a:cubicBezTo>
                  <a:lnTo>
                    <a:pt x="89" y="12"/>
                  </a:lnTo>
                  <a:cubicBezTo>
                    <a:pt x="77" y="4"/>
                    <a:pt x="65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47"/>
            <p:cNvSpPr/>
            <p:nvPr/>
          </p:nvSpPr>
          <p:spPr>
            <a:xfrm>
              <a:off x="2266075" y="2974650"/>
              <a:ext cx="2650" cy="2450"/>
            </a:xfrm>
            <a:custGeom>
              <a:avLst/>
              <a:gdLst/>
              <a:ahLst/>
              <a:cxnLst/>
              <a:rect l="l" t="t" r="r" b="b"/>
              <a:pathLst>
                <a:path w="106" h="98" extrusionOk="0">
                  <a:moveTo>
                    <a:pt x="56" y="0"/>
                  </a:moveTo>
                  <a:cubicBezTo>
                    <a:pt x="43" y="0"/>
                    <a:pt x="29" y="4"/>
                    <a:pt x="16" y="12"/>
                  </a:cubicBezTo>
                  <a:cubicBezTo>
                    <a:pt x="0" y="37"/>
                    <a:pt x="0" y="69"/>
                    <a:pt x="16" y="85"/>
                  </a:cubicBezTo>
                  <a:cubicBezTo>
                    <a:pt x="29" y="94"/>
                    <a:pt x="41" y="98"/>
                    <a:pt x="53" y="98"/>
                  </a:cubicBezTo>
                  <a:cubicBezTo>
                    <a:pt x="65" y="98"/>
                    <a:pt x="77" y="94"/>
                    <a:pt x="89" y="85"/>
                  </a:cubicBezTo>
                  <a:cubicBezTo>
                    <a:pt x="106" y="69"/>
                    <a:pt x="106" y="37"/>
                    <a:pt x="89" y="12"/>
                  </a:cubicBezTo>
                  <a:cubicBezTo>
                    <a:pt x="81" y="4"/>
                    <a:pt x="69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47"/>
            <p:cNvSpPr/>
            <p:nvPr/>
          </p:nvSpPr>
          <p:spPr>
            <a:xfrm>
              <a:off x="2260200" y="2980325"/>
              <a:ext cx="2850" cy="2450"/>
            </a:xfrm>
            <a:custGeom>
              <a:avLst/>
              <a:gdLst/>
              <a:ahLst/>
              <a:cxnLst/>
              <a:rect l="l" t="t" r="r" b="b"/>
              <a:pathLst>
                <a:path w="114" h="98" extrusionOk="0">
                  <a:moveTo>
                    <a:pt x="57" y="0"/>
                  </a:moveTo>
                  <a:cubicBezTo>
                    <a:pt x="45" y="0"/>
                    <a:pt x="32" y="4"/>
                    <a:pt x="24" y="12"/>
                  </a:cubicBezTo>
                  <a:cubicBezTo>
                    <a:pt x="0" y="29"/>
                    <a:pt x="0" y="61"/>
                    <a:pt x="24" y="85"/>
                  </a:cubicBezTo>
                  <a:cubicBezTo>
                    <a:pt x="32" y="94"/>
                    <a:pt x="45" y="98"/>
                    <a:pt x="57" y="98"/>
                  </a:cubicBezTo>
                  <a:cubicBezTo>
                    <a:pt x="69" y="98"/>
                    <a:pt x="81" y="94"/>
                    <a:pt x="89" y="85"/>
                  </a:cubicBezTo>
                  <a:cubicBezTo>
                    <a:pt x="114" y="69"/>
                    <a:pt x="114" y="37"/>
                    <a:pt x="89" y="12"/>
                  </a:cubicBezTo>
                  <a:cubicBezTo>
                    <a:pt x="81" y="4"/>
                    <a:pt x="69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47"/>
            <p:cNvSpPr/>
            <p:nvPr/>
          </p:nvSpPr>
          <p:spPr>
            <a:xfrm>
              <a:off x="2254300" y="2985925"/>
              <a:ext cx="2875" cy="2525"/>
            </a:xfrm>
            <a:custGeom>
              <a:avLst/>
              <a:gdLst/>
              <a:ahLst/>
              <a:cxnLst/>
              <a:rect l="l" t="t" r="r" b="b"/>
              <a:pathLst>
                <a:path w="115" h="101" extrusionOk="0">
                  <a:moveTo>
                    <a:pt x="55" y="0"/>
                  </a:moveTo>
                  <a:cubicBezTo>
                    <a:pt x="43" y="0"/>
                    <a:pt x="33" y="4"/>
                    <a:pt x="25" y="15"/>
                  </a:cubicBezTo>
                  <a:cubicBezTo>
                    <a:pt x="1" y="32"/>
                    <a:pt x="1" y="64"/>
                    <a:pt x="25" y="88"/>
                  </a:cubicBezTo>
                  <a:cubicBezTo>
                    <a:pt x="33" y="97"/>
                    <a:pt x="46" y="101"/>
                    <a:pt x="59" y="101"/>
                  </a:cubicBezTo>
                  <a:cubicBezTo>
                    <a:pt x="72" y="101"/>
                    <a:pt x="86" y="97"/>
                    <a:pt x="98" y="88"/>
                  </a:cubicBezTo>
                  <a:cubicBezTo>
                    <a:pt x="114" y="72"/>
                    <a:pt x="114" y="40"/>
                    <a:pt x="98" y="15"/>
                  </a:cubicBezTo>
                  <a:cubicBezTo>
                    <a:pt x="85" y="7"/>
                    <a:pt x="69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47"/>
            <p:cNvSpPr/>
            <p:nvPr/>
          </p:nvSpPr>
          <p:spPr>
            <a:xfrm>
              <a:off x="2260400" y="2986000"/>
              <a:ext cx="2250" cy="2150"/>
            </a:xfrm>
            <a:custGeom>
              <a:avLst/>
              <a:gdLst/>
              <a:ahLst/>
              <a:cxnLst/>
              <a:rect l="l" t="t" r="r" b="b"/>
              <a:pathLst>
                <a:path w="90" h="86" extrusionOk="0">
                  <a:moveTo>
                    <a:pt x="53" y="0"/>
                  </a:moveTo>
                  <a:cubicBezTo>
                    <a:pt x="41" y="0"/>
                    <a:pt x="29" y="4"/>
                    <a:pt x="16" y="12"/>
                  </a:cubicBezTo>
                  <a:cubicBezTo>
                    <a:pt x="0" y="37"/>
                    <a:pt x="0" y="69"/>
                    <a:pt x="16" y="85"/>
                  </a:cubicBezTo>
                  <a:lnTo>
                    <a:pt x="89" y="12"/>
                  </a:lnTo>
                  <a:cubicBezTo>
                    <a:pt x="77" y="4"/>
                    <a:pt x="65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47"/>
            <p:cNvSpPr/>
            <p:nvPr/>
          </p:nvSpPr>
          <p:spPr>
            <a:xfrm>
              <a:off x="2254925" y="2980425"/>
              <a:ext cx="2450" cy="2125"/>
            </a:xfrm>
            <a:custGeom>
              <a:avLst/>
              <a:gdLst/>
              <a:ahLst/>
              <a:cxnLst/>
              <a:rect l="l" t="t" r="r" b="b"/>
              <a:pathLst>
                <a:path w="98" h="85" extrusionOk="0">
                  <a:moveTo>
                    <a:pt x="73" y="0"/>
                  </a:moveTo>
                  <a:lnTo>
                    <a:pt x="0" y="65"/>
                  </a:lnTo>
                  <a:cubicBezTo>
                    <a:pt x="14" y="79"/>
                    <a:pt x="29" y="85"/>
                    <a:pt x="44" y="85"/>
                  </a:cubicBezTo>
                  <a:cubicBezTo>
                    <a:pt x="55" y="85"/>
                    <a:pt x="66" y="81"/>
                    <a:pt x="73" y="73"/>
                  </a:cubicBezTo>
                  <a:cubicBezTo>
                    <a:pt x="98" y="49"/>
                    <a:pt x="98" y="17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47"/>
            <p:cNvSpPr/>
            <p:nvPr/>
          </p:nvSpPr>
          <p:spPr>
            <a:xfrm>
              <a:off x="2260800" y="2974950"/>
              <a:ext cx="2450" cy="2125"/>
            </a:xfrm>
            <a:custGeom>
              <a:avLst/>
              <a:gdLst/>
              <a:ahLst/>
              <a:cxnLst/>
              <a:rect l="l" t="t" r="r" b="b"/>
              <a:pathLst>
                <a:path w="98" h="85" extrusionOk="0">
                  <a:moveTo>
                    <a:pt x="73" y="0"/>
                  </a:moveTo>
                  <a:lnTo>
                    <a:pt x="0" y="65"/>
                  </a:lnTo>
                  <a:cubicBezTo>
                    <a:pt x="14" y="79"/>
                    <a:pt x="30" y="85"/>
                    <a:pt x="44" y="85"/>
                  </a:cubicBezTo>
                  <a:cubicBezTo>
                    <a:pt x="55" y="85"/>
                    <a:pt x="66" y="81"/>
                    <a:pt x="73" y="73"/>
                  </a:cubicBezTo>
                  <a:cubicBezTo>
                    <a:pt x="90" y="49"/>
                    <a:pt x="98" y="17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47"/>
            <p:cNvSpPr/>
            <p:nvPr/>
          </p:nvSpPr>
          <p:spPr>
            <a:xfrm>
              <a:off x="2266675" y="2969475"/>
              <a:ext cx="2450" cy="2100"/>
            </a:xfrm>
            <a:custGeom>
              <a:avLst/>
              <a:gdLst/>
              <a:ahLst/>
              <a:cxnLst/>
              <a:rect l="l" t="t" r="r" b="b"/>
              <a:pathLst>
                <a:path w="98" h="84" extrusionOk="0">
                  <a:moveTo>
                    <a:pt x="73" y="1"/>
                  </a:moveTo>
                  <a:lnTo>
                    <a:pt x="0" y="65"/>
                  </a:lnTo>
                  <a:cubicBezTo>
                    <a:pt x="13" y="78"/>
                    <a:pt x="25" y="84"/>
                    <a:pt x="37" y="84"/>
                  </a:cubicBezTo>
                  <a:cubicBezTo>
                    <a:pt x="49" y="84"/>
                    <a:pt x="61" y="78"/>
                    <a:pt x="73" y="65"/>
                  </a:cubicBezTo>
                  <a:cubicBezTo>
                    <a:pt x="90" y="49"/>
                    <a:pt x="98" y="17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47"/>
            <p:cNvSpPr/>
            <p:nvPr/>
          </p:nvSpPr>
          <p:spPr>
            <a:xfrm>
              <a:off x="2277225" y="2974250"/>
              <a:ext cx="2650" cy="2450"/>
            </a:xfrm>
            <a:custGeom>
              <a:avLst/>
              <a:gdLst/>
              <a:ahLst/>
              <a:cxnLst/>
              <a:rect l="l" t="t" r="r" b="b"/>
              <a:pathLst>
                <a:path w="106" h="98" extrusionOk="0">
                  <a:moveTo>
                    <a:pt x="61" y="1"/>
                  </a:moveTo>
                  <a:cubicBezTo>
                    <a:pt x="47" y="1"/>
                    <a:pt x="33" y="7"/>
                    <a:pt x="24" y="20"/>
                  </a:cubicBezTo>
                  <a:cubicBezTo>
                    <a:pt x="0" y="37"/>
                    <a:pt x="0" y="69"/>
                    <a:pt x="16" y="85"/>
                  </a:cubicBezTo>
                  <a:cubicBezTo>
                    <a:pt x="28" y="93"/>
                    <a:pt x="41" y="97"/>
                    <a:pt x="53" y="97"/>
                  </a:cubicBezTo>
                  <a:cubicBezTo>
                    <a:pt x="65" y="97"/>
                    <a:pt x="77" y="93"/>
                    <a:pt x="89" y="85"/>
                  </a:cubicBezTo>
                  <a:cubicBezTo>
                    <a:pt x="106" y="61"/>
                    <a:pt x="106" y="28"/>
                    <a:pt x="89" y="12"/>
                  </a:cubicBezTo>
                  <a:cubicBezTo>
                    <a:pt x="82" y="5"/>
                    <a:pt x="71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47"/>
            <p:cNvSpPr/>
            <p:nvPr/>
          </p:nvSpPr>
          <p:spPr>
            <a:xfrm>
              <a:off x="2277225" y="2979925"/>
              <a:ext cx="2250" cy="2150"/>
            </a:xfrm>
            <a:custGeom>
              <a:avLst/>
              <a:gdLst/>
              <a:ahLst/>
              <a:cxnLst/>
              <a:rect l="l" t="t" r="r" b="b"/>
              <a:pathLst>
                <a:path w="90" h="86" extrusionOk="0">
                  <a:moveTo>
                    <a:pt x="53" y="0"/>
                  </a:moveTo>
                  <a:cubicBezTo>
                    <a:pt x="41" y="0"/>
                    <a:pt x="28" y="4"/>
                    <a:pt x="16" y="12"/>
                  </a:cubicBezTo>
                  <a:cubicBezTo>
                    <a:pt x="0" y="37"/>
                    <a:pt x="0" y="69"/>
                    <a:pt x="24" y="85"/>
                  </a:cubicBezTo>
                  <a:lnTo>
                    <a:pt x="89" y="12"/>
                  </a:lnTo>
                  <a:cubicBezTo>
                    <a:pt x="77" y="4"/>
                    <a:pt x="65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47"/>
            <p:cNvSpPr/>
            <p:nvPr/>
          </p:nvSpPr>
          <p:spPr>
            <a:xfrm>
              <a:off x="2271750" y="2985825"/>
              <a:ext cx="2250" cy="2125"/>
            </a:xfrm>
            <a:custGeom>
              <a:avLst/>
              <a:gdLst/>
              <a:ahLst/>
              <a:cxnLst/>
              <a:rect l="l" t="t" r="r" b="b"/>
              <a:pathLst>
                <a:path w="90" h="85" extrusionOk="0">
                  <a:moveTo>
                    <a:pt x="61" y="0"/>
                  </a:moveTo>
                  <a:cubicBezTo>
                    <a:pt x="47" y="0"/>
                    <a:pt x="33" y="6"/>
                    <a:pt x="25" y="19"/>
                  </a:cubicBezTo>
                  <a:cubicBezTo>
                    <a:pt x="0" y="36"/>
                    <a:pt x="8" y="68"/>
                    <a:pt x="25" y="84"/>
                  </a:cubicBezTo>
                  <a:lnTo>
                    <a:pt x="89" y="11"/>
                  </a:lnTo>
                  <a:cubicBezTo>
                    <a:pt x="82" y="4"/>
                    <a:pt x="72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47"/>
            <p:cNvSpPr/>
            <p:nvPr/>
          </p:nvSpPr>
          <p:spPr>
            <a:xfrm>
              <a:off x="2271750" y="2980150"/>
              <a:ext cx="2650" cy="2575"/>
            </a:xfrm>
            <a:custGeom>
              <a:avLst/>
              <a:gdLst/>
              <a:ahLst/>
              <a:cxnLst/>
              <a:rect l="l" t="t" r="r" b="b"/>
              <a:pathLst>
                <a:path w="106" h="103" extrusionOk="0">
                  <a:moveTo>
                    <a:pt x="53" y="0"/>
                  </a:moveTo>
                  <a:cubicBezTo>
                    <a:pt x="39" y="0"/>
                    <a:pt x="25" y="6"/>
                    <a:pt x="16" y="19"/>
                  </a:cubicBezTo>
                  <a:cubicBezTo>
                    <a:pt x="0" y="36"/>
                    <a:pt x="0" y="68"/>
                    <a:pt x="16" y="84"/>
                  </a:cubicBezTo>
                  <a:cubicBezTo>
                    <a:pt x="25" y="96"/>
                    <a:pt x="37" y="103"/>
                    <a:pt x="50" y="103"/>
                  </a:cubicBezTo>
                  <a:cubicBezTo>
                    <a:pt x="63" y="103"/>
                    <a:pt x="77" y="96"/>
                    <a:pt x="89" y="84"/>
                  </a:cubicBezTo>
                  <a:cubicBezTo>
                    <a:pt x="106" y="68"/>
                    <a:pt x="106" y="36"/>
                    <a:pt x="81" y="11"/>
                  </a:cubicBezTo>
                  <a:cubicBezTo>
                    <a:pt x="74" y="4"/>
                    <a:pt x="63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47"/>
            <p:cNvSpPr/>
            <p:nvPr/>
          </p:nvSpPr>
          <p:spPr>
            <a:xfrm>
              <a:off x="2266075" y="2986050"/>
              <a:ext cx="2850" cy="2575"/>
            </a:xfrm>
            <a:custGeom>
              <a:avLst/>
              <a:gdLst/>
              <a:ahLst/>
              <a:cxnLst/>
              <a:rect l="l" t="t" r="r" b="b"/>
              <a:pathLst>
                <a:path w="114" h="103" extrusionOk="0">
                  <a:moveTo>
                    <a:pt x="56" y="0"/>
                  </a:moveTo>
                  <a:cubicBezTo>
                    <a:pt x="43" y="0"/>
                    <a:pt x="29" y="6"/>
                    <a:pt x="16" y="19"/>
                  </a:cubicBezTo>
                  <a:cubicBezTo>
                    <a:pt x="0" y="35"/>
                    <a:pt x="0" y="67"/>
                    <a:pt x="24" y="92"/>
                  </a:cubicBezTo>
                  <a:cubicBezTo>
                    <a:pt x="32" y="99"/>
                    <a:pt x="42" y="103"/>
                    <a:pt x="53" y="103"/>
                  </a:cubicBezTo>
                  <a:cubicBezTo>
                    <a:pt x="67" y="103"/>
                    <a:pt x="80" y="97"/>
                    <a:pt x="89" y="83"/>
                  </a:cubicBezTo>
                  <a:cubicBezTo>
                    <a:pt x="114" y="67"/>
                    <a:pt x="114" y="35"/>
                    <a:pt x="89" y="19"/>
                  </a:cubicBezTo>
                  <a:cubicBezTo>
                    <a:pt x="81" y="6"/>
                    <a:pt x="69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47"/>
            <p:cNvSpPr/>
            <p:nvPr/>
          </p:nvSpPr>
          <p:spPr>
            <a:xfrm>
              <a:off x="2260400" y="2991925"/>
              <a:ext cx="3050" cy="2600"/>
            </a:xfrm>
            <a:custGeom>
              <a:avLst/>
              <a:gdLst/>
              <a:ahLst/>
              <a:cxnLst/>
              <a:rect l="l" t="t" r="r" b="b"/>
              <a:pathLst>
                <a:path w="122" h="104" extrusionOk="0">
                  <a:moveTo>
                    <a:pt x="58" y="0"/>
                  </a:moveTo>
                  <a:cubicBezTo>
                    <a:pt x="45" y="0"/>
                    <a:pt x="33" y="7"/>
                    <a:pt x="24" y="19"/>
                  </a:cubicBezTo>
                  <a:cubicBezTo>
                    <a:pt x="0" y="35"/>
                    <a:pt x="8" y="67"/>
                    <a:pt x="24" y="92"/>
                  </a:cubicBezTo>
                  <a:cubicBezTo>
                    <a:pt x="37" y="100"/>
                    <a:pt x="51" y="104"/>
                    <a:pt x="64" y="104"/>
                  </a:cubicBezTo>
                  <a:cubicBezTo>
                    <a:pt x="77" y="104"/>
                    <a:pt x="89" y="100"/>
                    <a:pt x="97" y="92"/>
                  </a:cubicBezTo>
                  <a:cubicBezTo>
                    <a:pt x="122" y="67"/>
                    <a:pt x="114" y="35"/>
                    <a:pt x="97" y="19"/>
                  </a:cubicBezTo>
                  <a:cubicBezTo>
                    <a:pt x="85" y="7"/>
                    <a:pt x="71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47"/>
            <p:cNvSpPr/>
            <p:nvPr/>
          </p:nvSpPr>
          <p:spPr>
            <a:xfrm>
              <a:off x="2266475" y="2991800"/>
              <a:ext cx="2250" cy="2225"/>
            </a:xfrm>
            <a:custGeom>
              <a:avLst/>
              <a:gdLst/>
              <a:ahLst/>
              <a:cxnLst/>
              <a:rect l="l" t="t" r="r" b="b"/>
              <a:pathLst>
                <a:path w="90" h="89" extrusionOk="0">
                  <a:moveTo>
                    <a:pt x="54" y="0"/>
                  </a:moveTo>
                  <a:cubicBezTo>
                    <a:pt x="39" y="0"/>
                    <a:pt x="25" y="7"/>
                    <a:pt x="17" y="16"/>
                  </a:cubicBezTo>
                  <a:cubicBezTo>
                    <a:pt x="0" y="40"/>
                    <a:pt x="0" y="72"/>
                    <a:pt x="25" y="89"/>
                  </a:cubicBezTo>
                  <a:lnTo>
                    <a:pt x="90" y="16"/>
                  </a:lnTo>
                  <a:cubicBezTo>
                    <a:pt x="79" y="5"/>
                    <a:pt x="66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47"/>
            <p:cNvSpPr/>
            <p:nvPr/>
          </p:nvSpPr>
          <p:spPr>
            <a:xfrm>
              <a:off x="2260800" y="2986300"/>
              <a:ext cx="2250" cy="2300"/>
            </a:xfrm>
            <a:custGeom>
              <a:avLst/>
              <a:gdLst/>
              <a:ahLst/>
              <a:cxnLst/>
              <a:rect l="l" t="t" r="r" b="b"/>
              <a:pathLst>
                <a:path w="90" h="92" extrusionOk="0">
                  <a:moveTo>
                    <a:pt x="73" y="0"/>
                  </a:moveTo>
                  <a:lnTo>
                    <a:pt x="0" y="73"/>
                  </a:lnTo>
                  <a:cubicBezTo>
                    <a:pt x="13" y="86"/>
                    <a:pt x="27" y="92"/>
                    <a:pt x="40" y="92"/>
                  </a:cubicBezTo>
                  <a:cubicBezTo>
                    <a:pt x="53" y="92"/>
                    <a:pt x="65" y="86"/>
                    <a:pt x="73" y="73"/>
                  </a:cubicBezTo>
                  <a:cubicBezTo>
                    <a:pt x="90" y="57"/>
                    <a:pt x="90" y="25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47"/>
            <p:cNvSpPr/>
            <p:nvPr/>
          </p:nvSpPr>
          <p:spPr>
            <a:xfrm>
              <a:off x="2266475" y="2980625"/>
              <a:ext cx="2250" cy="2150"/>
            </a:xfrm>
            <a:custGeom>
              <a:avLst/>
              <a:gdLst/>
              <a:ahLst/>
              <a:cxnLst/>
              <a:rect l="l" t="t" r="r" b="b"/>
              <a:pathLst>
                <a:path w="90" h="86" extrusionOk="0">
                  <a:moveTo>
                    <a:pt x="73" y="0"/>
                  </a:moveTo>
                  <a:lnTo>
                    <a:pt x="0" y="73"/>
                  </a:lnTo>
                  <a:cubicBezTo>
                    <a:pt x="8" y="82"/>
                    <a:pt x="21" y="86"/>
                    <a:pt x="34" y="86"/>
                  </a:cubicBezTo>
                  <a:cubicBezTo>
                    <a:pt x="47" y="86"/>
                    <a:pt x="61" y="82"/>
                    <a:pt x="73" y="73"/>
                  </a:cubicBezTo>
                  <a:cubicBezTo>
                    <a:pt x="90" y="57"/>
                    <a:pt x="90" y="25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47"/>
            <p:cNvSpPr/>
            <p:nvPr/>
          </p:nvSpPr>
          <p:spPr>
            <a:xfrm>
              <a:off x="2272150" y="2974950"/>
              <a:ext cx="2250" cy="2150"/>
            </a:xfrm>
            <a:custGeom>
              <a:avLst/>
              <a:gdLst/>
              <a:ahLst/>
              <a:cxnLst/>
              <a:rect l="l" t="t" r="r" b="b"/>
              <a:pathLst>
                <a:path w="90" h="86" extrusionOk="0">
                  <a:moveTo>
                    <a:pt x="73" y="0"/>
                  </a:moveTo>
                  <a:lnTo>
                    <a:pt x="0" y="73"/>
                  </a:lnTo>
                  <a:cubicBezTo>
                    <a:pt x="9" y="82"/>
                    <a:pt x="21" y="86"/>
                    <a:pt x="33" y="86"/>
                  </a:cubicBezTo>
                  <a:cubicBezTo>
                    <a:pt x="45" y="86"/>
                    <a:pt x="57" y="82"/>
                    <a:pt x="65" y="73"/>
                  </a:cubicBezTo>
                  <a:cubicBezTo>
                    <a:pt x="90" y="49"/>
                    <a:pt x="90" y="17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47"/>
            <p:cNvSpPr/>
            <p:nvPr/>
          </p:nvSpPr>
          <p:spPr>
            <a:xfrm>
              <a:off x="2282700" y="2979325"/>
              <a:ext cx="2650" cy="2425"/>
            </a:xfrm>
            <a:custGeom>
              <a:avLst/>
              <a:gdLst/>
              <a:ahLst/>
              <a:cxnLst/>
              <a:rect l="l" t="t" r="r" b="b"/>
              <a:pathLst>
                <a:path w="106" h="97" extrusionOk="0">
                  <a:moveTo>
                    <a:pt x="57" y="1"/>
                  </a:moveTo>
                  <a:cubicBezTo>
                    <a:pt x="45" y="1"/>
                    <a:pt x="33" y="7"/>
                    <a:pt x="24" y="20"/>
                  </a:cubicBezTo>
                  <a:cubicBezTo>
                    <a:pt x="0" y="36"/>
                    <a:pt x="0" y="69"/>
                    <a:pt x="24" y="85"/>
                  </a:cubicBezTo>
                  <a:cubicBezTo>
                    <a:pt x="32" y="92"/>
                    <a:pt x="42" y="96"/>
                    <a:pt x="53" y="96"/>
                  </a:cubicBezTo>
                  <a:cubicBezTo>
                    <a:pt x="66" y="96"/>
                    <a:pt x="80" y="90"/>
                    <a:pt x="89" y="77"/>
                  </a:cubicBezTo>
                  <a:cubicBezTo>
                    <a:pt x="105" y="52"/>
                    <a:pt x="105" y="28"/>
                    <a:pt x="89" y="12"/>
                  </a:cubicBezTo>
                  <a:cubicBezTo>
                    <a:pt x="78" y="5"/>
                    <a:pt x="67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7307;p47"/>
            <p:cNvSpPr/>
            <p:nvPr/>
          </p:nvSpPr>
          <p:spPr>
            <a:xfrm>
              <a:off x="2283100" y="2984800"/>
              <a:ext cx="2050" cy="2125"/>
            </a:xfrm>
            <a:custGeom>
              <a:avLst/>
              <a:gdLst/>
              <a:ahLst/>
              <a:cxnLst/>
              <a:rect l="l" t="t" r="r" b="b"/>
              <a:pathLst>
                <a:path w="82" h="85" extrusionOk="0">
                  <a:moveTo>
                    <a:pt x="53" y="1"/>
                  </a:moveTo>
                  <a:cubicBezTo>
                    <a:pt x="39" y="1"/>
                    <a:pt x="25" y="7"/>
                    <a:pt x="16" y="20"/>
                  </a:cubicBezTo>
                  <a:cubicBezTo>
                    <a:pt x="0" y="44"/>
                    <a:pt x="0" y="69"/>
                    <a:pt x="16" y="85"/>
                  </a:cubicBezTo>
                  <a:lnTo>
                    <a:pt x="81" y="12"/>
                  </a:lnTo>
                  <a:cubicBezTo>
                    <a:pt x="74" y="5"/>
                    <a:pt x="63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47"/>
            <p:cNvSpPr/>
            <p:nvPr/>
          </p:nvSpPr>
          <p:spPr>
            <a:xfrm>
              <a:off x="2278025" y="2991000"/>
              <a:ext cx="2050" cy="2225"/>
            </a:xfrm>
            <a:custGeom>
              <a:avLst/>
              <a:gdLst/>
              <a:ahLst/>
              <a:cxnLst/>
              <a:rect l="l" t="t" r="r" b="b"/>
              <a:pathLst>
                <a:path w="82" h="89" extrusionOk="0">
                  <a:moveTo>
                    <a:pt x="55" y="0"/>
                  </a:moveTo>
                  <a:cubicBezTo>
                    <a:pt x="41" y="0"/>
                    <a:pt x="26" y="9"/>
                    <a:pt x="17" y="23"/>
                  </a:cubicBezTo>
                  <a:cubicBezTo>
                    <a:pt x="1" y="39"/>
                    <a:pt x="1" y="72"/>
                    <a:pt x="25" y="88"/>
                  </a:cubicBezTo>
                  <a:lnTo>
                    <a:pt x="82" y="15"/>
                  </a:lnTo>
                  <a:cubicBezTo>
                    <a:pt x="75" y="5"/>
                    <a:pt x="65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47"/>
            <p:cNvSpPr/>
            <p:nvPr/>
          </p:nvSpPr>
          <p:spPr>
            <a:xfrm>
              <a:off x="2277425" y="2985400"/>
              <a:ext cx="2850" cy="2525"/>
            </a:xfrm>
            <a:custGeom>
              <a:avLst/>
              <a:gdLst/>
              <a:ahLst/>
              <a:cxnLst/>
              <a:rect l="l" t="t" r="r" b="b"/>
              <a:pathLst>
                <a:path w="114" h="101" extrusionOk="0">
                  <a:moveTo>
                    <a:pt x="57" y="1"/>
                  </a:moveTo>
                  <a:cubicBezTo>
                    <a:pt x="43" y="1"/>
                    <a:pt x="30" y="7"/>
                    <a:pt x="16" y="20"/>
                  </a:cubicBezTo>
                  <a:cubicBezTo>
                    <a:pt x="0" y="36"/>
                    <a:pt x="0" y="69"/>
                    <a:pt x="25" y="85"/>
                  </a:cubicBezTo>
                  <a:cubicBezTo>
                    <a:pt x="32" y="96"/>
                    <a:pt x="42" y="100"/>
                    <a:pt x="53" y="100"/>
                  </a:cubicBezTo>
                  <a:cubicBezTo>
                    <a:pt x="67" y="100"/>
                    <a:pt x="80" y="94"/>
                    <a:pt x="89" y="85"/>
                  </a:cubicBezTo>
                  <a:cubicBezTo>
                    <a:pt x="114" y="61"/>
                    <a:pt x="106" y="28"/>
                    <a:pt x="89" y="12"/>
                  </a:cubicBezTo>
                  <a:cubicBezTo>
                    <a:pt x="78" y="5"/>
                    <a:pt x="68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47"/>
            <p:cNvSpPr/>
            <p:nvPr/>
          </p:nvSpPr>
          <p:spPr>
            <a:xfrm>
              <a:off x="2272150" y="2991600"/>
              <a:ext cx="2850" cy="2500"/>
            </a:xfrm>
            <a:custGeom>
              <a:avLst/>
              <a:gdLst/>
              <a:ahLst/>
              <a:cxnLst/>
              <a:rect l="l" t="t" r="r" b="b"/>
              <a:pathLst>
                <a:path w="114" h="100" extrusionOk="0">
                  <a:moveTo>
                    <a:pt x="57" y="0"/>
                  </a:moveTo>
                  <a:cubicBezTo>
                    <a:pt x="43" y="0"/>
                    <a:pt x="30" y="7"/>
                    <a:pt x="17" y="15"/>
                  </a:cubicBezTo>
                  <a:cubicBezTo>
                    <a:pt x="0" y="40"/>
                    <a:pt x="0" y="72"/>
                    <a:pt x="25" y="88"/>
                  </a:cubicBezTo>
                  <a:cubicBezTo>
                    <a:pt x="36" y="96"/>
                    <a:pt x="48" y="100"/>
                    <a:pt x="60" y="100"/>
                  </a:cubicBezTo>
                  <a:cubicBezTo>
                    <a:pt x="75" y="100"/>
                    <a:pt x="89" y="94"/>
                    <a:pt x="98" y="80"/>
                  </a:cubicBezTo>
                  <a:cubicBezTo>
                    <a:pt x="114" y="64"/>
                    <a:pt x="114" y="32"/>
                    <a:pt x="90" y="15"/>
                  </a:cubicBezTo>
                  <a:cubicBezTo>
                    <a:pt x="79" y="5"/>
                    <a:pt x="68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47"/>
            <p:cNvSpPr/>
            <p:nvPr/>
          </p:nvSpPr>
          <p:spPr>
            <a:xfrm>
              <a:off x="2266875" y="2997750"/>
              <a:ext cx="2875" cy="2600"/>
            </a:xfrm>
            <a:custGeom>
              <a:avLst/>
              <a:gdLst/>
              <a:ahLst/>
              <a:cxnLst/>
              <a:rect l="l" t="t" r="r" b="b"/>
              <a:pathLst>
                <a:path w="115" h="104" extrusionOk="0">
                  <a:moveTo>
                    <a:pt x="50" y="1"/>
                  </a:moveTo>
                  <a:cubicBezTo>
                    <a:pt x="37" y="1"/>
                    <a:pt x="25" y="5"/>
                    <a:pt x="17" y="13"/>
                  </a:cubicBezTo>
                  <a:cubicBezTo>
                    <a:pt x="1" y="37"/>
                    <a:pt x="1" y="69"/>
                    <a:pt x="25" y="86"/>
                  </a:cubicBezTo>
                  <a:cubicBezTo>
                    <a:pt x="37" y="98"/>
                    <a:pt x="51" y="104"/>
                    <a:pt x="64" y="104"/>
                  </a:cubicBezTo>
                  <a:cubicBezTo>
                    <a:pt x="78" y="104"/>
                    <a:pt x="90" y="98"/>
                    <a:pt x="98" y="86"/>
                  </a:cubicBezTo>
                  <a:cubicBezTo>
                    <a:pt x="114" y="61"/>
                    <a:pt x="114" y="29"/>
                    <a:pt x="90" y="13"/>
                  </a:cubicBezTo>
                  <a:cubicBezTo>
                    <a:pt x="78" y="5"/>
                    <a:pt x="63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47"/>
            <p:cNvSpPr/>
            <p:nvPr/>
          </p:nvSpPr>
          <p:spPr>
            <a:xfrm>
              <a:off x="2272950" y="2997225"/>
              <a:ext cx="2275" cy="2275"/>
            </a:xfrm>
            <a:custGeom>
              <a:avLst/>
              <a:gdLst/>
              <a:ahLst/>
              <a:cxnLst/>
              <a:rect l="l" t="t" r="r" b="b"/>
              <a:pathLst>
                <a:path w="91" h="91" extrusionOk="0">
                  <a:moveTo>
                    <a:pt x="60" y="1"/>
                  </a:moveTo>
                  <a:cubicBezTo>
                    <a:pt x="43" y="1"/>
                    <a:pt x="27" y="7"/>
                    <a:pt x="17" y="18"/>
                  </a:cubicBezTo>
                  <a:cubicBezTo>
                    <a:pt x="1" y="42"/>
                    <a:pt x="1" y="74"/>
                    <a:pt x="25" y="90"/>
                  </a:cubicBezTo>
                  <a:lnTo>
                    <a:pt x="90" y="9"/>
                  </a:lnTo>
                  <a:cubicBezTo>
                    <a:pt x="81" y="3"/>
                    <a:pt x="7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3" name="Google Shape;7313;p47"/>
            <p:cNvSpPr/>
            <p:nvPr/>
          </p:nvSpPr>
          <p:spPr>
            <a:xfrm>
              <a:off x="2267075" y="2992175"/>
              <a:ext cx="2250" cy="2150"/>
            </a:xfrm>
            <a:custGeom>
              <a:avLst/>
              <a:gdLst/>
              <a:ahLst/>
              <a:cxnLst/>
              <a:rect l="l" t="t" r="r" b="b"/>
              <a:pathLst>
                <a:path w="90" h="86" extrusionOk="0">
                  <a:moveTo>
                    <a:pt x="66" y="1"/>
                  </a:moveTo>
                  <a:lnTo>
                    <a:pt x="1" y="74"/>
                  </a:lnTo>
                  <a:cubicBezTo>
                    <a:pt x="9" y="82"/>
                    <a:pt x="21" y="86"/>
                    <a:pt x="34" y="86"/>
                  </a:cubicBezTo>
                  <a:cubicBezTo>
                    <a:pt x="47" y="86"/>
                    <a:pt x="62" y="82"/>
                    <a:pt x="74" y="74"/>
                  </a:cubicBezTo>
                  <a:cubicBezTo>
                    <a:pt x="90" y="49"/>
                    <a:pt x="90" y="17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47"/>
            <p:cNvSpPr/>
            <p:nvPr/>
          </p:nvSpPr>
          <p:spPr>
            <a:xfrm>
              <a:off x="2272350" y="2986100"/>
              <a:ext cx="2250" cy="2225"/>
            </a:xfrm>
            <a:custGeom>
              <a:avLst/>
              <a:gdLst/>
              <a:ahLst/>
              <a:cxnLst/>
              <a:rect l="l" t="t" r="r" b="b"/>
              <a:pathLst>
                <a:path w="90" h="89" extrusionOk="0">
                  <a:moveTo>
                    <a:pt x="65" y="0"/>
                  </a:moveTo>
                  <a:lnTo>
                    <a:pt x="1" y="73"/>
                  </a:lnTo>
                  <a:cubicBezTo>
                    <a:pt x="11" y="84"/>
                    <a:pt x="24" y="89"/>
                    <a:pt x="36" y="89"/>
                  </a:cubicBezTo>
                  <a:cubicBezTo>
                    <a:pt x="51" y="89"/>
                    <a:pt x="65" y="82"/>
                    <a:pt x="73" y="73"/>
                  </a:cubicBezTo>
                  <a:cubicBezTo>
                    <a:pt x="90" y="49"/>
                    <a:pt x="90" y="17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47"/>
            <p:cNvSpPr/>
            <p:nvPr/>
          </p:nvSpPr>
          <p:spPr>
            <a:xfrm>
              <a:off x="2277825" y="2980225"/>
              <a:ext cx="2050" cy="2125"/>
            </a:xfrm>
            <a:custGeom>
              <a:avLst/>
              <a:gdLst/>
              <a:ahLst/>
              <a:cxnLst/>
              <a:rect l="l" t="t" r="r" b="b"/>
              <a:pathLst>
                <a:path w="82" h="85" extrusionOk="0">
                  <a:moveTo>
                    <a:pt x="65" y="0"/>
                  </a:moveTo>
                  <a:lnTo>
                    <a:pt x="0" y="73"/>
                  </a:lnTo>
                  <a:cubicBezTo>
                    <a:pt x="8" y="81"/>
                    <a:pt x="18" y="85"/>
                    <a:pt x="29" y="85"/>
                  </a:cubicBezTo>
                  <a:cubicBezTo>
                    <a:pt x="43" y="85"/>
                    <a:pt x="56" y="78"/>
                    <a:pt x="65" y="65"/>
                  </a:cubicBezTo>
                  <a:cubicBezTo>
                    <a:pt x="82" y="49"/>
                    <a:pt x="82" y="16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47"/>
            <p:cNvSpPr/>
            <p:nvPr/>
          </p:nvSpPr>
          <p:spPr>
            <a:xfrm>
              <a:off x="2288375" y="2983850"/>
              <a:ext cx="2650" cy="2400"/>
            </a:xfrm>
            <a:custGeom>
              <a:avLst/>
              <a:gdLst/>
              <a:ahLst/>
              <a:cxnLst/>
              <a:rect l="l" t="t" r="r" b="b"/>
              <a:pathLst>
                <a:path w="106" h="96" extrusionOk="0">
                  <a:moveTo>
                    <a:pt x="64" y="1"/>
                  </a:moveTo>
                  <a:cubicBezTo>
                    <a:pt x="49" y="1"/>
                    <a:pt x="35" y="10"/>
                    <a:pt x="24" y="26"/>
                  </a:cubicBezTo>
                  <a:cubicBezTo>
                    <a:pt x="0" y="42"/>
                    <a:pt x="8" y="74"/>
                    <a:pt x="24" y="90"/>
                  </a:cubicBezTo>
                  <a:cubicBezTo>
                    <a:pt x="33" y="93"/>
                    <a:pt x="42" y="95"/>
                    <a:pt x="51" y="95"/>
                  </a:cubicBezTo>
                  <a:cubicBezTo>
                    <a:pt x="65" y="95"/>
                    <a:pt x="79" y="90"/>
                    <a:pt x="89" y="74"/>
                  </a:cubicBezTo>
                  <a:cubicBezTo>
                    <a:pt x="105" y="50"/>
                    <a:pt x="105" y="26"/>
                    <a:pt x="89" y="9"/>
                  </a:cubicBezTo>
                  <a:cubicBezTo>
                    <a:pt x="81" y="4"/>
                    <a:pt x="72" y="1"/>
                    <a:pt x="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47"/>
            <p:cNvSpPr/>
            <p:nvPr/>
          </p:nvSpPr>
          <p:spPr>
            <a:xfrm>
              <a:off x="2288975" y="2989325"/>
              <a:ext cx="2050" cy="2275"/>
            </a:xfrm>
            <a:custGeom>
              <a:avLst/>
              <a:gdLst/>
              <a:ahLst/>
              <a:cxnLst/>
              <a:rect l="l" t="t" r="r" b="b"/>
              <a:pathLst>
                <a:path w="82" h="91" extrusionOk="0">
                  <a:moveTo>
                    <a:pt x="58" y="0"/>
                  </a:moveTo>
                  <a:cubicBezTo>
                    <a:pt x="43" y="0"/>
                    <a:pt x="27" y="7"/>
                    <a:pt x="17" y="17"/>
                  </a:cubicBezTo>
                  <a:cubicBezTo>
                    <a:pt x="0" y="42"/>
                    <a:pt x="8" y="74"/>
                    <a:pt x="25" y="90"/>
                  </a:cubicBezTo>
                  <a:lnTo>
                    <a:pt x="81" y="9"/>
                  </a:lnTo>
                  <a:cubicBezTo>
                    <a:pt x="75" y="3"/>
                    <a:pt x="67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47"/>
            <p:cNvSpPr/>
            <p:nvPr/>
          </p:nvSpPr>
          <p:spPr>
            <a:xfrm>
              <a:off x="2284300" y="2995825"/>
              <a:ext cx="2275" cy="2250"/>
            </a:xfrm>
            <a:custGeom>
              <a:avLst/>
              <a:gdLst/>
              <a:ahLst/>
              <a:cxnLst/>
              <a:rect l="l" t="t" r="r" b="b"/>
              <a:pathLst>
                <a:path w="91" h="90" extrusionOk="0">
                  <a:moveTo>
                    <a:pt x="62" y="0"/>
                  </a:moveTo>
                  <a:cubicBezTo>
                    <a:pt x="45" y="0"/>
                    <a:pt x="28" y="9"/>
                    <a:pt x="17" y="25"/>
                  </a:cubicBezTo>
                  <a:cubicBezTo>
                    <a:pt x="1" y="41"/>
                    <a:pt x="9" y="74"/>
                    <a:pt x="33" y="90"/>
                  </a:cubicBezTo>
                  <a:lnTo>
                    <a:pt x="90" y="9"/>
                  </a:lnTo>
                  <a:cubicBezTo>
                    <a:pt x="81" y="3"/>
                    <a:pt x="72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47"/>
            <p:cNvSpPr/>
            <p:nvPr/>
          </p:nvSpPr>
          <p:spPr>
            <a:xfrm>
              <a:off x="2283500" y="2990325"/>
              <a:ext cx="2850" cy="2500"/>
            </a:xfrm>
            <a:custGeom>
              <a:avLst/>
              <a:gdLst/>
              <a:ahLst/>
              <a:cxnLst/>
              <a:rect l="l" t="t" r="r" b="b"/>
              <a:pathLst>
                <a:path w="114" h="100" extrusionOk="0">
                  <a:moveTo>
                    <a:pt x="60" y="1"/>
                  </a:moveTo>
                  <a:cubicBezTo>
                    <a:pt x="43" y="1"/>
                    <a:pt x="27" y="8"/>
                    <a:pt x="17" y="18"/>
                  </a:cubicBezTo>
                  <a:cubicBezTo>
                    <a:pt x="0" y="42"/>
                    <a:pt x="9" y="75"/>
                    <a:pt x="25" y="91"/>
                  </a:cubicBezTo>
                  <a:cubicBezTo>
                    <a:pt x="33" y="97"/>
                    <a:pt x="43" y="99"/>
                    <a:pt x="53" y="99"/>
                  </a:cubicBezTo>
                  <a:cubicBezTo>
                    <a:pt x="70" y="99"/>
                    <a:pt x="87" y="90"/>
                    <a:pt x="98" y="75"/>
                  </a:cubicBezTo>
                  <a:cubicBezTo>
                    <a:pt x="114" y="50"/>
                    <a:pt x="106" y="26"/>
                    <a:pt x="90" y="10"/>
                  </a:cubicBezTo>
                  <a:cubicBezTo>
                    <a:pt x="80" y="4"/>
                    <a:pt x="7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0" name="Google Shape;7320;p47"/>
            <p:cNvSpPr/>
            <p:nvPr/>
          </p:nvSpPr>
          <p:spPr>
            <a:xfrm>
              <a:off x="2278625" y="2996750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55" y="1"/>
                  </a:moveTo>
                  <a:cubicBezTo>
                    <a:pt x="40" y="1"/>
                    <a:pt x="26" y="7"/>
                    <a:pt x="17" y="20"/>
                  </a:cubicBezTo>
                  <a:cubicBezTo>
                    <a:pt x="1" y="45"/>
                    <a:pt x="1" y="77"/>
                    <a:pt x="25" y="93"/>
                  </a:cubicBezTo>
                  <a:cubicBezTo>
                    <a:pt x="34" y="99"/>
                    <a:pt x="43" y="102"/>
                    <a:pt x="53" y="102"/>
                  </a:cubicBezTo>
                  <a:cubicBezTo>
                    <a:pt x="70" y="102"/>
                    <a:pt x="88" y="93"/>
                    <a:pt x="98" y="77"/>
                  </a:cubicBezTo>
                  <a:cubicBezTo>
                    <a:pt x="114" y="61"/>
                    <a:pt x="106" y="28"/>
                    <a:pt x="90" y="12"/>
                  </a:cubicBezTo>
                  <a:cubicBezTo>
                    <a:pt x="79" y="5"/>
                    <a:pt x="67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7321;p47"/>
            <p:cNvSpPr/>
            <p:nvPr/>
          </p:nvSpPr>
          <p:spPr>
            <a:xfrm>
              <a:off x="2273575" y="3003250"/>
              <a:ext cx="3050" cy="2550"/>
            </a:xfrm>
            <a:custGeom>
              <a:avLst/>
              <a:gdLst/>
              <a:ahLst/>
              <a:cxnLst/>
              <a:rect l="l" t="t" r="r" b="b"/>
              <a:pathLst>
                <a:path w="122" h="102" extrusionOk="0">
                  <a:moveTo>
                    <a:pt x="62" y="0"/>
                  </a:moveTo>
                  <a:cubicBezTo>
                    <a:pt x="47" y="0"/>
                    <a:pt x="33" y="6"/>
                    <a:pt x="24" y="20"/>
                  </a:cubicBezTo>
                  <a:cubicBezTo>
                    <a:pt x="0" y="36"/>
                    <a:pt x="8" y="68"/>
                    <a:pt x="33" y="93"/>
                  </a:cubicBezTo>
                  <a:cubicBezTo>
                    <a:pt x="42" y="99"/>
                    <a:pt x="52" y="102"/>
                    <a:pt x="63" y="102"/>
                  </a:cubicBezTo>
                  <a:cubicBezTo>
                    <a:pt x="79" y="102"/>
                    <a:pt x="96" y="95"/>
                    <a:pt x="106" y="85"/>
                  </a:cubicBezTo>
                  <a:cubicBezTo>
                    <a:pt x="122" y="60"/>
                    <a:pt x="122" y="28"/>
                    <a:pt x="97" y="12"/>
                  </a:cubicBezTo>
                  <a:cubicBezTo>
                    <a:pt x="87" y="4"/>
                    <a:pt x="74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47"/>
            <p:cNvSpPr/>
            <p:nvPr/>
          </p:nvSpPr>
          <p:spPr>
            <a:xfrm>
              <a:off x="2279650" y="3002425"/>
              <a:ext cx="2250" cy="2350"/>
            </a:xfrm>
            <a:custGeom>
              <a:avLst/>
              <a:gdLst/>
              <a:ahLst/>
              <a:cxnLst/>
              <a:rect l="l" t="t" r="r" b="b"/>
              <a:pathLst>
                <a:path w="90" h="94" extrusionOk="0">
                  <a:moveTo>
                    <a:pt x="54" y="1"/>
                  </a:moveTo>
                  <a:cubicBezTo>
                    <a:pt x="39" y="1"/>
                    <a:pt x="26" y="7"/>
                    <a:pt x="17" y="20"/>
                  </a:cubicBezTo>
                  <a:cubicBezTo>
                    <a:pt x="0" y="45"/>
                    <a:pt x="9" y="77"/>
                    <a:pt x="33" y="93"/>
                  </a:cubicBezTo>
                  <a:lnTo>
                    <a:pt x="90" y="12"/>
                  </a:lnTo>
                  <a:cubicBezTo>
                    <a:pt x="79" y="5"/>
                    <a:pt x="66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7323;p47"/>
            <p:cNvSpPr/>
            <p:nvPr/>
          </p:nvSpPr>
          <p:spPr>
            <a:xfrm>
              <a:off x="2273575" y="2997450"/>
              <a:ext cx="2250" cy="2325"/>
            </a:xfrm>
            <a:custGeom>
              <a:avLst/>
              <a:gdLst/>
              <a:ahLst/>
              <a:cxnLst/>
              <a:rect l="l" t="t" r="r" b="b"/>
              <a:pathLst>
                <a:path w="90" h="93" extrusionOk="0">
                  <a:moveTo>
                    <a:pt x="65" y="0"/>
                  </a:moveTo>
                  <a:lnTo>
                    <a:pt x="0" y="81"/>
                  </a:lnTo>
                  <a:cubicBezTo>
                    <a:pt x="11" y="89"/>
                    <a:pt x="24" y="93"/>
                    <a:pt x="36" y="93"/>
                  </a:cubicBezTo>
                  <a:cubicBezTo>
                    <a:pt x="50" y="93"/>
                    <a:pt x="64" y="87"/>
                    <a:pt x="73" y="73"/>
                  </a:cubicBezTo>
                  <a:cubicBezTo>
                    <a:pt x="89" y="57"/>
                    <a:pt x="81" y="25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7324;p47"/>
            <p:cNvSpPr/>
            <p:nvPr/>
          </p:nvSpPr>
          <p:spPr>
            <a:xfrm>
              <a:off x="2278625" y="2991375"/>
              <a:ext cx="2050" cy="2125"/>
            </a:xfrm>
            <a:custGeom>
              <a:avLst/>
              <a:gdLst/>
              <a:ahLst/>
              <a:cxnLst/>
              <a:rect l="l" t="t" r="r" b="b"/>
              <a:pathLst>
                <a:path w="82" h="85" extrusionOk="0">
                  <a:moveTo>
                    <a:pt x="58" y="0"/>
                  </a:moveTo>
                  <a:lnTo>
                    <a:pt x="1" y="73"/>
                  </a:lnTo>
                  <a:cubicBezTo>
                    <a:pt x="8" y="80"/>
                    <a:pt x="19" y="84"/>
                    <a:pt x="30" y="84"/>
                  </a:cubicBezTo>
                  <a:cubicBezTo>
                    <a:pt x="43" y="84"/>
                    <a:pt x="57" y="78"/>
                    <a:pt x="66" y="65"/>
                  </a:cubicBezTo>
                  <a:cubicBezTo>
                    <a:pt x="82" y="49"/>
                    <a:pt x="82" y="16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47"/>
            <p:cNvSpPr/>
            <p:nvPr/>
          </p:nvSpPr>
          <p:spPr>
            <a:xfrm>
              <a:off x="2283500" y="2985075"/>
              <a:ext cx="2250" cy="2150"/>
            </a:xfrm>
            <a:custGeom>
              <a:avLst/>
              <a:gdLst/>
              <a:ahLst/>
              <a:cxnLst/>
              <a:rect l="l" t="t" r="r" b="b"/>
              <a:pathLst>
                <a:path w="90" h="86" extrusionOk="0">
                  <a:moveTo>
                    <a:pt x="65" y="1"/>
                  </a:moveTo>
                  <a:lnTo>
                    <a:pt x="0" y="74"/>
                  </a:lnTo>
                  <a:cubicBezTo>
                    <a:pt x="11" y="81"/>
                    <a:pt x="24" y="85"/>
                    <a:pt x="36" y="85"/>
                  </a:cubicBezTo>
                  <a:cubicBezTo>
                    <a:pt x="51" y="85"/>
                    <a:pt x="64" y="79"/>
                    <a:pt x="73" y="66"/>
                  </a:cubicBezTo>
                  <a:cubicBezTo>
                    <a:pt x="90" y="41"/>
                    <a:pt x="90" y="17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47"/>
            <p:cNvSpPr/>
            <p:nvPr/>
          </p:nvSpPr>
          <p:spPr>
            <a:xfrm>
              <a:off x="2294450" y="2987925"/>
              <a:ext cx="2650" cy="2450"/>
            </a:xfrm>
            <a:custGeom>
              <a:avLst/>
              <a:gdLst/>
              <a:ahLst/>
              <a:cxnLst/>
              <a:rect l="l" t="t" r="r" b="b"/>
              <a:pathLst>
                <a:path w="106" h="98" extrusionOk="0">
                  <a:moveTo>
                    <a:pt x="52" y="0"/>
                  </a:moveTo>
                  <a:cubicBezTo>
                    <a:pt x="37" y="0"/>
                    <a:pt x="22" y="9"/>
                    <a:pt x="16" y="25"/>
                  </a:cubicBezTo>
                  <a:cubicBezTo>
                    <a:pt x="0" y="49"/>
                    <a:pt x="0" y="81"/>
                    <a:pt x="25" y="90"/>
                  </a:cubicBezTo>
                  <a:cubicBezTo>
                    <a:pt x="30" y="95"/>
                    <a:pt x="38" y="98"/>
                    <a:pt x="46" y="98"/>
                  </a:cubicBezTo>
                  <a:cubicBezTo>
                    <a:pt x="62" y="98"/>
                    <a:pt x="79" y="89"/>
                    <a:pt x="89" y="73"/>
                  </a:cubicBezTo>
                  <a:cubicBezTo>
                    <a:pt x="106" y="49"/>
                    <a:pt x="98" y="25"/>
                    <a:pt x="73" y="8"/>
                  </a:cubicBezTo>
                  <a:cubicBezTo>
                    <a:pt x="67" y="3"/>
                    <a:pt x="60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47"/>
            <p:cNvSpPr/>
            <p:nvPr/>
          </p:nvSpPr>
          <p:spPr>
            <a:xfrm>
              <a:off x="2295250" y="2993325"/>
              <a:ext cx="2050" cy="2325"/>
            </a:xfrm>
            <a:custGeom>
              <a:avLst/>
              <a:gdLst/>
              <a:ahLst/>
              <a:cxnLst/>
              <a:rect l="l" t="t" r="r" b="b"/>
              <a:pathLst>
                <a:path w="82" h="93" extrusionOk="0">
                  <a:moveTo>
                    <a:pt x="64" y="0"/>
                  </a:moveTo>
                  <a:cubicBezTo>
                    <a:pt x="46" y="0"/>
                    <a:pt x="29" y="9"/>
                    <a:pt x="17" y="28"/>
                  </a:cubicBezTo>
                  <a:cubicBezTo>
                    <a:pt x="1" y="52"/>
                    <a:pt x="9" y="76"/>
                    <a:pt x="33" y="92"/>
                  </a:cubicBezTo>
                  <a:lnTo>
                    <a:pt x="82" y="3"/>
                  </a:lnTo>
                  <a:cubicBezTo>
                    <a:pt x="76" y="1"/>
                    <a:pt x="70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47"/>
            <p:cNvSpPr/>
            <p:nvPr/>
          </p:nvSpPr>
          <p:spPr>
            <a:xfrm>
              <a:off x="2291000" y="3000200"/>
              <a:ext cx="2250" cy="2350"/>
            </a:xfrm>
            <a:custGeom>
              <a:avLst/>
              <a:gdLst/>
              <a:ahLst/>
              <a:cxnLst/>
              <a:rect l="l" t="t" r="r" b="b"/>
              <a:pathLst>
                <a:path w="90" h="94" extrusionOk="0">
                  <a:moveTo>
                    <a:pt x="70" y="1"/>
                  </a:moveTo>
                  <a:cubicBezTo>
                    <a:pt x="50" y="1"/>
                    <a:pt x="29" y="10"/>
                    <a:pt x="17" y="28"/>
                  </a:cubicBezTo>
                  <a:cubicBezTo>
                    <a:pt x="0" y="53"/>
                    <a:pt x="9" y="77"/>
                    <a:pt x="33" y="93"/>
                  </a:cubicBezTo>
                  <a:lnTo>
                    <a:pt x="90" y="4"/>
                  </a:lnTo>
                  <a:cubicBezTo>
                    <a:pt x="84" y="2"/>
                    <a:pt x="77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47"/>
            <p:cNvSpPr/>
            <p:nvPr/>
          </p:nvSpPr>
          <p:spPr>
            <a:xfrm>
              <a:off x="2289975" y="2994725"/>
              <a:ext cx="2675" cy="2550"/>
            </a:xfrm>
            <a:custGeom>
              <a:avLst/>
              <a:gdLst/>
              <a:ahLst/>
              <a:cxnLst/>
              <a:rect l="l" t="t" r="r" b="b"/>
              <a:pathLst>
                <a:path w="107" h="102" extrusionOk="0">
                  <a:moveTo>
                    <a:pt x="61" y="1"/>
                  </a:moveTo>
                  <a:cubicBezTo>
                    <a:pt x="41" y="1"/>
                    <a:pt x="21" y="8"/>
                    <a:pt x="9" y="20"/>
                  </a:cubicBezTo>
                  <a:cubicBezTo>
                    <a:pt x="1" y="45"/>
                    <a:pt x="1" y="77"/>
                    <a:pt x="25" y="93"/>
                  </a:cubicBezTo>
                  <a:cubicBezTo>
                    <a:pt x="34" y="99"/>
                    <a:pt x="42" y="102"/>
                    <a:pt x="51" y="102"/>
                  </a:cubicBezTo>
                  <a:cubicBezTo>
                    <a:pt x="66" y="102"/>
                    <a:pt x="80" y="93"/>
                    <a:pt x="90" y="77"/>
                  </a:cubicBezTo>
                  <a:cubicBezTo>
                    <a:pt x="106" y="53"/>
                    <a:pt x="98" y="20"/>
                    <a:pt x="82" y="4"/>
                  </a:cubicBezTo>
                  <a:cubicBezTo>
                    <a:pt x="75" y="2"/>
                    <a:pt x="68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47"/>
            <p:cNvSpPr/>
            <p:nvPr/>
          </p:nvSpPr>
          <p:spPr>
            <a:xfrm>
              <a:off x="2285325" y="3001500"/>
              <a:ext cx="3075" cy="2475"/>
            </a:xfrm>
            <a:custGeom>
              <a:avLst/>
              <a:gdLst/>
              <a:ahLst/>
              <a:cxnLst/>
              <a:rect l="l" t="t" r="r" b="b"/>
              <a:pathLst>
                <a:path w="123" h="99" extrusionOk="0">
                  <a:moveTo>
                    <a:pt x="62" y="0"/>
                  </a:moveTo>
                  <a:cubicBezTo>
                    <a:pt x="44" y="0"/>
                    <a:pt x="27" y="9"/>
                    <a:pt x="17" y="25"/>
                  </a:cubicBezTo>
                  <a:cubicBezTo>
                    <a:pt x="0" y="49"/>
                    <a:pt x="9" y="74"/>
                    <a:pt x="33" y="90"/>
                  </a:cubicBezTo>
                  <a:cubicBezTo>
                    <a:pt x="42" y="96"/>
                    <a:pt x="53" y="99"/>
                    <a:pt x="63" y="99"/>
                  </a:cubicBezTo>
                  <a:cubicBezTo>
                    <a:pt x="80" y="99"/>
                    <a:pt x="96" y="92"/>
                    <a:pt x="106" y="82"/>
                  </a:cubicBezTo>
                  <a:cubicBezTo>
                    <a:pt x="122" y="57"/>
                    <a:pt x="114" y="25"/>
                    <a:pt x="90" y="9"/>
                  </a:cubicBezTo>
                  <a:cubicBezTo>
                    <a:pt x="81" y="3"/>
                    <a:pt x="71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47"/>
            <p:cNvSpPr/>
            <p:nvPr/>
          </p:nvSpPr>
          <p:spPr>
            <a:xfrm>
              <a:off x="2280875" y="3008225"/>
              <a:ext cx="3050" cy="2625"/>
            </a:xfrm>
            <a:custGeom>
              <a:avLst/>
              <a:gdLst/>
              <a:ahLst/>
              <a:cxnLst/>
              <a:rect l="l" t="t" r="r" b="b"/>
              <a:pathLst>
                <a:path w="122" h="105" extrusionOk="0">
                  <a:moveTo>
                    <a:pt x="56" y="1"/>
                  </a:moveTo>
                  <a:cubicBezTo>
                    <a:pt x="41" y="1"/>
                    <a:pt x="26" y="9"/>
                    <a:pt x="16" y="23"/>
                  </a:cubicBezTo>
                  <a:cubicBezTo>
                    <a:pt x="0" y="48"/>
                    <a:pt x="8" y="80"/>
                    <a:pt x="32" y="96"/>
                  </a:cubicBezTo>
                  <a:cubicBezTo>
                    <a:pt x="44" y="102"/>
                    <a:pt x="55" y="105"/>
                    <a:pt x="66" y="105"/>
                  </a:cubicBezTo>
                  <a:cubicBezTo>
                    <a:pt x="86" y="105"/>
                    <a:pt x="103" y="96"/>
                    <a:pt x="114" y="80"/>
                  </a:cubicBezTo>
                  <a:cubicBezTo>
                    <a:pt x="122" y="64"/>
                    <a:pt x="114" y="32"/>
                    <a:pt x="89" y="15"/>
                  </a:cubicBezTo>
                  <a:cubicBezTo>
                    <a:pt x="79" y="5"/>
                    <a:pt x="67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47"/>
            <p:cNvSpPr/>
            <p:nvPr/>
          </p:nvSpPr>
          <p:spPr>
            <a:xfrm>
              <a:off x="2286950" y="3007100"/>
              <a:ext cx="2050" cy="2325"/>
            </a:xfrm>
            <a:custGeom>
              <a:avLst/>
              <a:gdLst/>
              <a:ahLst/>
              <a:cxnLst/>
              <a:rect l="l" t="t" r="r" b="b"/>
              <a:pathLst>
                <a:path w="82" h="93" extrusionOk="0">
                  <a:moveTo>
                    <a:pt x="61" y="0"/>
                  </a:moveTo>
                  <a:cubicBezTo>
                    <a:pt x="41" y="0"/>
                    <a:pt x="20" y="8"/>
                    <a:pt x="8" y="20"/>
                  </a:cubicBezTo>
                  <a:cubicBezTo>
                    <a:pt x="0" y="44"/>
                    <a:pt x="8" y="77"/>
                    <a:pt x="33" y="93"/>
                  </a:cubicBezTo>
                  <a:lnTo>
                    <a:pt x="81" y="4"/>
                  </a:lnTo>
                  <a:cubicBezTo>
                    <a:pt x="75" y="1"/>
                    <a:pt x="68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47"/>
            <p:cNvSpPr/>
            <p:nvPr/>
          </p:nvSpPr>
          <p:spPr>
            <a:xfrm>
              <a:off x="2280450" y="3002725"/>
              <a:ext cx="2275" cy="2250"/>
            </a:xfrm>
            <a:custGeom>
              <a:avLst/>
              <a:gdLst/>
              <a:ahLst/>
              <a:cxnLst/>
              <a:rect l="l" t="t" r="r" b="b"/>
              <a:pathLst>
                <a:path w="91" h="90" extrusionOk="0">
                  <a:moveTo>
                    <a:pt x="58" y="0"/>
                  </a:moveTo>
                  <a:lnTo>
                    <a:pt x="1" y="81"/>
                  </a:lnTo>
                  <a:cubicBezTo>
                    <a:pt x="9" y="87"/>
                    <a:pt x="19" y="90"/>
                    <a:pt x="29" y="90"/>
                  </a:cubicBezTo>
                  <a:cubicBezTo>
                    <a:pt x="46" y="90"/>
                    <a:pt x="63" y="81"/>
                    <a:pt x="74" y="65"/>
                  </a:cubicBezTo>
                  <a:cubicBezTo>
                    <a:pt x="90" y="49"/>
                    <a:pt x="82" y="16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47"/>
            <p:cNvSpPr/>
            <p:nvPr/>
          </p:nvSpPr>
          <p:spPr>
            <a:xfrm>
              <a:off x="2285125" y="2996025"/>
              <a:ext cx="2050" cy="2350"/>
            </a:xfrm>
            <a:custGeom>
              <a:avLst/>
              <a:gdLst/>
              <a:ahLst/>
              <a:cxnLst/>
              <a:rect l="l" t="t" r="r" b="b"/>
              <a:pathLst>
                <a:path w="82" h="94" extrusionOk="0">
                  <a:moveTo>
                    <a:pt x="57" y="1"/>
                  </a:moveTo>
                  <a:lnTo>
                    <a:pt x="0" y="82"/>
                  </a:lnTo>
                  <a:cubicBezTo>
                    <a:pt x="8" y="89"/>
                    <a:pt x="18" y="93"/>
                    <a:pt x="29" y="93"/>
                  </a:cubicBezTo>
                  <a:cubicBezTo>
                    <a:pt x="42" y="93"/>
                    <a:pt x="56" y="87"/>
                    <a:pt x="65" y="74"/>
                  </a:cubicBezTo>
                  <a:cubicBezTo>
                    <a:pt x="81" y="49"/>
                    <a:pt x="73" y="17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47"/>
            <p:cNvSpPr/>
            <p:nvPr/>
          </p:nvSpPr>
          <p:spPr>
            <a:xfrm>
              <a:off x="2289575" y="2989550"/>
              <a:ext cx="2050" cy="2250"/>
            </a:xfrm>
            <a:custGeom>
              <a:avLst/>
              <a:gdLst/>
              <a:ahLst/>
              <a:cxnLst/>
              <a:rect l="l" t="t" r="r" b="b"/>
              <a:pathLst>
                <a:path w="82" h="90" extrusionOk="0">
                  <a:moveTo>
                    <a:pt x="57" y="0"/>
                  </a:moveTo>
                  <a:lnTo>
                    <a:pt x="1" y="81"/>
                  </a:lnTo>
                  <a:cubicBezTo>
                    <a:pt x="9" y="87"/>
                    <a:pt x="19" y="90"/>
                    <a:pt x="28" y="90"/>
                  </a:cubicBezTo>
                  <a:cubicBezTo>
                    <a:pt x="46" y="90"/>
                    <a:pt x="63" y="81"/>
                    <a:pt x="74" y="65"/>
                  </a:cubicBezTo>
                  <a:cubicBezTo>
                    <a:pt x="82" y="41"/>
                    <a:pt x="82" y="16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47"/>
            <p:cNvSpPr/>
            <p:nvPr/>
          </p:nvSpPr>
          <p:spPr>
            <a:xfrm>
              <a:off x="2300525" y="2991550"/>
              <a:ext cx="2450" cy="2550"/>
            </a:xfrm>
            <a:custGeom>
              <a:avLst/>
              <a:gdLst/>
              <a:ahLst/>
              <a:cxnLst/>
              <a:rect l="l" t="t" r="r" b="b"/>
              <a:pathLst>
                <a:path w="98" h="102" extrusionOk="0">
                  <a:moveTo>
                    <a:pt x="52" y="1"/>
                  </a:moveTo>
                  <a:cubicBezTo>
                    <a:pt x="36" y="1"/>
                    <a:pt x="19" y="10"/>
                    <a:pt x="9" y="26"/>
                  </a:cubicBezTo>
                  <a:cubicBezTo>
                    <a:pt x="0" y="50"/>
                    <a:pt x="9" y="82"/>
                    <a:pt x="25" y="99"/>
                  </a:cubicBezTo>
                  <a:cubicBezTo>
                    <a:pt x="31" y="101"/>
                    <a:pt x="37" y="102"/>
                    <a:pt x="43" y="102"/>
                  </a:cubicBezTo>
                  <a:cubicBezTo>
                    <a:pt x="61" y="102"/>
                    <a:pt x="78" y="92"/>
                    <a:pt x="90" y="74"/>
                  </a:cubicBezTo>
                  <a:cubicBezTo>
                    <a:pt x="98" y="50"/>
                    <a:pt x="98" y="17"/>
                    <a:pt x="73" y="9"/>
                  </a:cubicBezTo>
                  <a:cubicBezTo>
                    <a:pt x="68" y="4"/>
                    <a:pt x="60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47"/>
            <p:cNvSpPr/>
            <p:nvPr/>
          </p:nvSpPr>
          <p:spPr>
            <a:xfrm>
              <a:off x="2301750" y="2996875"/>
              <a:ext cx="1850" cy="2425"/>
            </a:xfrm>
            <a:custGeom>
              <a:avLst/>
              <a:gdLst/>
              <a:ahLst/>
              <a:cxnLst/>
              <a:rect l="l" t="t" r="r" b="b"/>
              <a:pathLst>
                <a:path w="74" h="97" extrusionOk="0">
                  <a:moveTo>
                    <a:pt x="57" y="1"/>
                  </a:moveTo>
                  <a:cubicBezTo>
                    <a:pt x="41" y="1"/>
                    <a:pt x="22" y="14"/>
                    <a:pt x="16" y="32"/>
                  </a:cubicBezTo>
                  <a:cubicBezTo>
                    <a:pt x="0" y="56"/>
                    <a:pt x="8" y="80"/>
                    <a:pt x="33" y="96"/>
                  </a:cubicBezTo>
                  <a:lnTo>
                    <a:pt x="73" y="7"/>
                  </a:lnTo>
                  <a:cubicBezTo>
                    <a:pt x="69" y="3"/>
                    <a:pt x="63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47"/>
            <p:cNvSpPr/>
            <p:nvPr/>
          </p:nvSpPr>
          <p:spPr>
            <a:xfrm>
              <a:off x="2298100" y="3004050"/>
              <a:ext cx="2050" cy="2350"/>
            </a:xfrm>
            <a:custGeom>
              <a:avLst/>
              <a:gdLst/>
              <a:ahLst/>
              <a:cxnLst/>
              <a:rect l="l" t="t" r="r" b="b"/>
              <a:pathLst>
                <a:path w="82" h="94" extrusionOk="0">
                  <a:moveTo>
                    <a:pt x="62" y="1"/>
                  </a:moveTo>
                  <a:cubicBezTo>
                    <a:pt x="42" y="1"/>
                    <a:pt x="22" y="10"/>
                    <a:pt x="16" y="28"/>
                  </a:cubicBezTo>
                  <a:cubicBezTo>
                    <a:pt x="0" y="53"/>
                    <a:pt x="8" y="85"/>
                    <a:pt x="41" y="93"/>
                  </a:cubicBezTo>
                  <a:lnTo>
                    <a:pt x="81" y="4"/>
                  </a:lnTo>
                  <a:cubicBezTo>
                    <a:pt x="75" y="2"/>
                    <a:pt x="69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47"/>
            <p:cNvSpPr/>
            <p:nvPr/>
          </p:nvSpPr>
          <p:spPr>
            <a:xfrm>
              <a:off x="2296475" y="2998650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56" y="1"/>
                  </a:moveTo>
                  <a:cubicBezTo>
                    <a:pt x="41" y="1"/>
                    <a:pt x="27" y="10"/>
                    <a:pt x="17" y="25"/>
                  </a:cubicBezTo>
                  <a:cubicBezTo>
                    <a:pt x="0" y="50"/>
                    <a:pt x="8" y="82"/>
                    <a:pt x="33" y="98"/>
                  </a:cubicBezTo>
                  <a:cubicBezTo>
                    <a:pt x="39" y="100"/>
                    <a:pt x="45" y="101"/>
                    <a:pt x="52" y="101"/>
                  </a:cubicBezTo>
                  <a:cubicBezTo>
                    <a:pt x="72" y="101"/>
                    <a:pt x="92" y="92"/>
                    <a:pt x="98" y="74"/>
                  </a:cubicBezTo>
                  <a:cubicBezTo>
                    <a:pt x="114" y="50"/>
                    <a:pt x="106" y="17"/>
                    <a:pt x="81" y="9"/>
                  </a:cubicBezTo>
                  <a:cubicBezTo>
                    <a:pt x="73" y="3"/>
                    <a:pt x="64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47"/>
            <p:cNvSpPr/>
            <p:nvPr/>
          </p:nvSpPr>
          <p:spPr>
            <a:xfrm>
              <a:off x="2292625" y="3005750"/>
              <a:ext cx="2850" cy="2625"/>
            </a:xfrm>
            <a:custGeom>
              <a:avLst/>
              <a:gdLst/>
              <a:ahLst/>
              <a:cxnLst/>
              <a:rect l="l" t="t" r="r" b="b"/>
              <a:pathLst>
                <a:path w="114" h="105" extrusionOk="0">
                  <a:moveTo>
                    <a:pt x="54" y="0"/>
                  </a:moveTo>
                  <a:cubicBezTo>
                    <a:pt x="36" y="0"/>
                    <a:pt x="19" y="9"/>
                    <a:pt x="8" y="25"/>
                  </a:cubicBezTo>
                  <a:cubicBezTo>
                    <a:pt x="0" y="49"/>
                    <a:pt x="8" y="82"/>
                    <a:pt x="33" y="98"/>
                  </a:cubicBezTo>
                  <a:cubicBezTo>
                    <a:pt x="40" y="103"/>
                    <a:pt x="47" y="105"/>
                    <a:pt x="54" y="105"/>
                  </a:cubicBezTo>
                  <a:cubicBezTo>
                    <a:pt x="74" y="105"/>
                    <a:pt x="94" y="91"/>
                    <a:pt x="106" y="74"/>
                  </a:cubicBezTo>
                  <a:cubicBezTo>
                    <a:pt x="114" y="49"/>
                    <a:pt x="106" y="25"/>
                    <a:pt x="81" y="9"/>
                  </a:cubicBezTo>
                  <a:cubicBezTo>
                    <a:pt x="73" y="3"/>
                    <a:pt x="63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47"/>
            <p:cNvSpPr/>
            <p:nvPr/>
          </p:nvSpPr>
          <p:spPr>
            <a:xfrm>
              <a:off x="2288575" y="3012850"/>
              <a:ext cx="3250" cy="2675"/>
            </a:xfrm>
            <a:custGeom>
              <a:avLst/>
              <a:gdLst/>
              <a:ahLst/>
              <a:cxnLst/>
              <a:rect l="l" t="t" r="r" b="b"/>
              <a:pathLst>
                <a:path w="130" h="107" extrusionOk="0">
                  <a:moveTo>
                    <a:pt x="58" y="0"/>
                  </a:moveTo>
                  <a:cubicBezTo>
                    <a:pt x="41" y="0"/>
                    <a:pt x="27" y="9"/>
                    <a:pt x="16" y="25"/>
                  </a:cubicBezTo>
                  <a:cubicBezTo>
                    <a:pt x="0" y="49"/>
                    <a:pt x="16" y="82"/>
                    <a:pt x="41" y="98"/>
                  </a:cubicBezTo>
                  <a:cubicBezTo>
                    <a:pt x="49" y="104"/>
                    <a:pt x="59" y="106"/>
                    <a:pt x="68" y="106"/>
                  </a:cubicBezTo>
                  <a:cubicBezTo>
                    <a:pt x="86" y="106"/>
                    <a:pt x="103" y="97"/>
                    <a:pt x="114" y="82"/>
                  </a:cubicBezTo>
                  <a:cubicBezTo>
                    <a:pt x="130" y="57"/>
                    <a:pt x="114" y="25"/>
                    <a:pt x="89" y="9"/>
                  </a:cubicBezTo>
                  <a:cubicBezTo>
                    <a:pt x="78" y="3"/>
                    <a:pt x="67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47"/>
            <p:cNvSpPr/>
            <p:nvPr/>
          </p:nvSpPr>
          <p:spPr>
            <a:xfrm>
              <a:off x="2294450" y="3011225"/>
              <a:ext cx="2250" cy="2475"/>
            </a:xfrm>
            <a:custGeom>
              <a:avLst/>
              <a:gdLst/>
              <a:ahLst/>
              <a:cxnLst/>
              <a:rect l="l" t="t" r="r" b="b"/>
              <a:pathLst>
                <a:path w="90" h="99" extrusionOk="0">
                  <a:moveTo>
                    <a:pt x="56" y="0"/>
                  </a:moveTo>
                  <a:cubicBezTo>
                    <a:pt x="37" y="0"/>
                    <a:pt x="22" y="9"/>
                    <a:pt x="16" y="25"/>
                  </a:cubicBezTo>
                  <a:cubicBezTo>
                    <a:pt x="0" y="49"/>
                    <a:pt x="16" y="82"/>
                    <a:pt x="41" y="98"/>
                  </a:cubicBezTo>
                  <a:lnTo>
                    <a:pt x="89" y="9"/>
                  </a:lnTo>
                  <a:cubicBezTo>
                    <a:pt x="78" y="3"/>
                    <a:pt x="66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47"/>
            <p:cNvSpPr/>
            <p:nvPr/>
          </p:nvSpPr>
          <p:spPr>
            <a:xfrm>
              <a:off x="2287750" y="3007175"/>
              <a:ext cx="2250" cy="2475"/>
            </a:xfrm>
            <a:custGeom>
              <a:avLst/>
              <a:gdLst/>
              <a:ahLst/>
              <a:cxnLst/>
              <a:rect l="l" t="t" r="r" b="b"/>
              <a:pathLst>
                <a:path w="90" h="99" extrusionOk="0">
                  <a:moveTo>
                    <a:pt x="49" y="1"/>
                  </a:moveTo>
                  <a:lnTo>
                    <a:pt x="1" y="90"/>
                  </a:lnTo>
                  <a:cubicBezTo>
                    <a:pt x="9" y="96"/>
                    <a:pt x="19" y="98"/>
                    <a:pt x="29" y="98"/>
                  </a:cubicBezTo>
                  <a:cubicBezTo>
                    <a:pt x="46" y="98"/>
                    <a:pt x="63" y="89"/>
                    <a:pt x="74" y="74"/>
                  </a:cubicBezTo>
                  <a:cubicBezTo>
                    <a:pt x="90" y="49"/>
                    <a:pt x="74" y="17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47"/>
            <p:cNvSpPr/>
            <p:nvPr/>
          </p:nvSpPr>
          <p:spPr>
            <a:xfrm>
              <a:off x="2291800" y="30002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58" y="1"/>
                  </a:moveTo>
                  <a:lnTo>
                    <a:pt x="1" y="90"/>
                  </a:lnTo>
                  <a:cubicBezTo>
                    <a:pt x="9" y="96"/>
                    <a:pt x="19" y="99"/>
                    <a:pt x="29" y="99"/>
                  </a:cubicBezTo>
                  <a:cubicBezTo>
                    <a:pt x="46" y="99"/>
                    <a:pt x="63" y="90"/>
                    <a:pt x="74" y="74"/>
                  </a:cubicBezTo>
                  <a:cubicBezTo>
                    <a:pt x="82" y="50"/>
                    <a:pt x="74" y="17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5" name="Google Shape;7345;p47"/>
            <p:cNvSpPr/>
            <p:nvPr/>
          </p:nvSpPr>
          <p:spPr>
            <a:xfrm>
              <a:off x="2296075" y="2993400"/>
              <a:ext cx="1850" cy="2450"/>
            </a:xfrm>
            <a:custGeom>
              <a:avLst/>
              <a:gdLst/>
              <a:ahLst/>
              <a:cxnLst/>
              <a:rect l="l" t="t" r="r" b="b"/>
              <a:pathLst>
                <a:path w="74" h="98" extrusionOk="0">
                  <a:moveTo>
                    <a:pt x="49" y="0"/>
                  </a:moveTo>
                  <a:lnTo>
                    <a:pt x="0" y="89"/>
                  </a:lnTo>
                  <a:cubicBezTo>
                    <a:pt x="6" y="95"/>
                    <a:pt x="14" y="98"/>
                    <a:pt x="22" y="98"/>
                  </a:cubicBezTo>
                  <a:cubicBezTo>
                    <a:pt x="37" y="98"/>
                    <a:pt x="55" y="89"/>
                    <a:pt x="65" y="73"/>
                  </a:cubicBezTo>
                  <a:cubicBezTo>
                    <a:pt x="73" y="49"/>
                    <a:pt x="73" y="16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6" name="Google Shape;7346;p47"/>
            <p:cNvSpPr/>
            <p:nvPr/>
          </p:nvSpPr>
          <p:spPr>
            <a:xfrm>
              <a:off x="2306800" y="2994550"/>
              <a:ext cx="2475" cy="2575"/>
            </a:xfrm>
            <a:custGeom>
              <a:avLst/>
              <a:gdLst/>
              <a:ahLst/>
              <a:cxnLst/>
              <a:rect l="l" t="t" r="r" b="b"/>
              <a:pathLst>
                <a:path w="99" h="103" extrusionOk="0">
                  <a:moveTo>
                    <a:pt x="56" y="1"/>
                  </a:moveTo>
                  <a:cubicBezTo>
                    <a:pt x="41" y="1"/>
                    <a:pt x="22" y="15"/>
                    <a:pt x="9" y="35"/>
                  </a:cubicBezTo>
                  <a:cubicBezTo>
                    <a:pt x="1" y="60"/>
                    <a:pt x="9" y="92"/>
                    <a:pt x="33" y="100"/>
                  </a:cubicBezTo>
                  <a:cubicBezTo>
                    <a:pt x="36" y="102"/>
                    <a:pt x="40" y="102"/>
                    <a:pt x="43" y="102"/>
                  </a:cubicBezTo>
                  <a:cubicBezTo>
                    <a:pt x="60" y="102"/>
                    <a:pt x="83" y="88"/>
                    <a:pt x="90" y="68"/>
                  </a:cubicBezTo>
                  <a:cubicBezTo>
                    <a:pt x="98" y="43"/>
                    <a:pt x="90" y="19"/>
                    <a:pt x="66" y="3"/>
                  </a:cubicBezTo>
                  <a:cubicBezTo>
                    <a:pt x="63" y="1"/>
                    <a:pt x="60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47"/>
            <p:cNvSpPr/>
            <p:nvPr/>
          </p:nvSpPr>
          <p:spPr>
            <a:xfrm>
              <a:off x="2308425" y="2999800"/>
              <a:ext cx="1850" cy="2325"/>
            </a:xfrm>
            <a:custGeom>
              <a:avLst/>
              <a:gdLst/>
              <a:ahLst/>
              <a:cxnLst/>
              <a:rect l="l" t="t" r="r" b="b"/>
              <a:pathLst>
                <a:path w="74" h="93" extrusionOk="0">
                  <a:moveTo>
                    <a:pt x="56" y="1"/>
                  </a:moveTo>
                  <a:cubicBezTo>
                    <a:pt x="38" y="1"/>
                    <a:pt x="21" y="10"/>
                    <a:pt x="9" y="28"/>
                  </a:cubicBezTo>
                  <a:cubicBezTo>
                    <a:pt x="1" y="60"/>
                    <a:pt x="9" y="85"/>
                    <a:pt x="33" y="93"/>
                  </a:cubicBezTo>
                  <a:lnTo>
                    <a:pt x="74" y="4"/>
                  </a:lnTo>
                  <a:cubicBezTo>
                    <a:pt x="68" y="2"/>
                    <a:pt x="62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7348;p47"/>
            <p:cNvSpPr/>
            <p:nvPr/>
          </p:nvSpPr>
          <p:spPr>
            <a:xfrm>
              <a:off x="2305600" y="3007300"/>
              <a:ext cx="1850" cy="2325"/>
            </a:xfrm>
            <a:custGeom>
              <a:avLst/>
              <a:gdLst/>
              <a:ahLst/>
              <a:cxnLst/>
              <a:rect l="l" t="t" r="r" b="b"/>
              <a:pathLst>
                <a:path w="74" h="93" extrusionOk="0">
                  <a:moveTo>
                    <a:pt x="54" y="1"/>
                  </a:moveTo>
                  <a:cubicBezTo>
                    <a:pt x="34" y="1"/>
                    <a:pt x="14" y="10"/>
                    <a:pt x="8" y="28"/>
                  </a:cubicBezTo>
                  <a:cubicBezTo>
                    <a:pt x="0" y="52"/>
                    <a:pt x="8" y="85"/>
                    <a:pt x="33" y="93"/>
                  </a:cubicBezTo>
                  <a:lnTo>
                    <a:pt x="73" y="4"/>
                  </a:lnTo>
                  <a:cubicBezTo>
                    <a:pt x="67" y="2"/>
                    <a:pt x="60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9" name="Google Shape;7349;p47"/>
            <p:cNvSpPr/>
            <p:nvPr/>
          </p:nvSpPr>
          <p:spPr>
            <a:xfrm>
              <a:off x="2303375" y="3002025"/>
              <a:ext cx="2850" cy="2500"/>
            </a:xfrm>
            <a:custGeom>
              <a:avLst/>
              <a:gdLst/>
              <a:ahLst/>
              <a:cxnLst/>
              <a:rect l="l" t="t" r="r" b="b"/>
              <a:pathLst>
                <a:path w="114" h="100" extrusionOk="0">
                  <a:moveTo>
                    <a:pt x="63" y="1"/>
                  </a:moveTo>
                  <a:cubicBezTo>
                    <a:pt x="43" y="1"/>
                    <a:pt x="22" y="12"/>
                    <a:pt x="16" y="36"/>
                  </a:cubicBezTo>
                  <a:cubicBezTo>
                    <a:pt x="0" y="61"/>
                    <a:pt x="16" y="85"/>
                    <a:pt x="41" y="93"/>
                  </a:cubicBezTo>
                  <a:cubicBezTo>
                    <a:pt x="47" y="98"/>
                    <a:pt x="54" y="100"/>
                    <a:pt x="61" y="100"/>
                  </a:cubicBezTo>
                  <a:cubicBezTo>
                    <a:pt x="77" y="100"/>
                    <a:pt x="91" y="86"/>
                    <a:pt x="97" y="69"/>
                  </a:cubicBezTo>
                  <a:cubicBezTo>
                    <a:pt x="114" y="44"/>
                    <a:pt x="97" y="12"/>
                    <a:pt x="81" y="4"/>
                  </a:cubicBezTo>
                  <a:cubicBezTo>
                    <a:pt x="75" y="2"/>
                    <a:pt x="69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47"/>
            <p:cNvSpPr/>
            <p:nvPr/>
          </p:nvSpPr>
          <p:spPr>
            <a:xfrm>
              <a:off x="2300125" y="3009450"/>
              <a:ext cx="2850" cy="2500"/>
            </a:xfrm>
            <a:custGeom>
              <a:avLst/>
              <a:gdLst/>
              <a:ahLst/>
              <a:cxnLst/>
              <a:rect l="l" t="t" r="r" b="b"/>
              <a:pathLst>
                <a:path w="114" h="100" extrusionOk="0">
                  <a:moveTo>
                    <a:pt x="56" y="0"/>
                  </a:moveTo>
                  <a:cubicBezTo>
                    <a:pt x="36" y="0"/>
                    <a:pt x="20" y="14"/>
                    <a:pt x="8" y="31"/>
                  </a:cubicBezTo>
                  <a:cubicBezTo>
                    <a:pt x="0" y="56"/>
                    <a:pt x="8" y="88"/>
                    <a:pt x="41" y="96"/>
                  </a:cubicBezTo>
                  <a:cubicBezTo>
                    <a:pt x="47" y="98"/>
                    <a:pt x="53" y="99"/>
                    <a:pt x="60" y="99"/>
                  </a:cubicBezTo>
                  <a:cubicBezTo>
                    <a:pt x="80" y="99"/>
                    <a:pt x="100" y="90"/>
                    <a:pt x="106" y="72"/>
                  </a:cubicBezTo>
                  <a:cubicBezTo>
                    <a:pt x="114" y="47"/>
                    <a:pt x="106" y="15"/>
                    <a:pt x="81" y="7"/>
                  </a:cubicBezTo>
                  <a:cubicBezTo>
                    <a:pt x="72" y="2"/>
                    <a:pt x="64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47"/>
            <p:cNvSpPr/>
            <p:nvPr/>
          </p:nvSpPr>
          <p:spPr>
            <a:xfrm>
              <a:off x="2296675" y="3016825"/>
              <a:ext cx="3275" cy="2625"/>
            </a:xfrm>
            <a:custGeom>
              <a:avLst/>
              <a:gdLst/>
              <a:ahLst/>
              <a:cxnLst/>
              <a:rect l="l" t="t" r="r" b="b"/>
              <a:pathLst>
                <a:path w="131" h="105" extrusionOk="0">
                  <a:moveTo>
                    <a:pt x="66" y="1"/>
                  </a:moveTo>
                  <a:cubicBezTo>
                    <a:pt x="43" y="1"/>
                    <a:pt x="23" y="10"/>
                    <a:pt x="17" y="28"/>
                  </a:cubicBezTo>
                  <a:cubicBezTo>
                    <a:pt x="0" y="52"/>
                    <a:pt x="17" y="85"/>
                    <a:pt x="49" y="101"/>
                  </a:cubicBezTo>
                  <a:cubicBezTo>
                    <a:pt x="55" y="103"/>
                    <a:pt x="62" y="104"/>
                    <a:pt x="68" y="104"/>
                  </a:cubicBezTo>
                  <a:cubicBezTo>
                    <a:pt x="89" y="104"/>
                    <a:pt x="110" y="95"/>
                    <a:pt x="122" y="77"/>
                  </a:cubicBezTo>
                  <a:cubicBezTo>
                    <a:pt x="130" y="52"/>
                    <a:pt x="114" y="20"/>
                    <a:pt x="90" y="4"/>
                  </a:cubicBezTo>
                  <a:cubicBezTo>
                    <a:pt x="82" y="2"/>
                    <a:pt x="73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47"/>
            <p:cNvSpPr/>
            <p:nvPr/>
          </p:nvSpPr>
          <p:spPr>
            <a:xfrm>
              <a:off x="2302550" y="3014725"/>
              <a:ext cx="2050" cy="2400"/>
            </a:xfrm>
            <a:custGeom>
              <a:avLst/>
              <a:gdLst/>
              <a:ahLst/>
              <a:cxnLst/>
              <a:rect l="l" t="t" r="r" b="b"/>
              <a:pathLst>
                <a:path w="82" h="96" extrusionOk="0">
                  <a:moveTo>
                    <a:pt x="56" y="0"/>
                  </a:moveTo>
                  <a:cubicBezTo>
                    <a:pt x="36" y="0"/>
                    <a:pt x="20" y="13"/>
                    <a:pt x="9" y="31"/>
                  </a:cubicBezTo>
                  <a:cubicBezTo>
                    <a:pt x="1" y="55"/>
                    <a:pt x="17" y="88"/>
                    <a:pt x="41" y="96"/>
                  </a:cubicBezTo>
                  <a:lnTo>
                    <a:pt x="82" y="7"/>
                  </a:lnTo>
                  <a:cubicBezTo>
                    <a:pt x="73" y="2"/>
                    <a:pt x="64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47"/>
            <p:cNvSpPr/>
            <p:nvPr/>
          </p:nvSpPr>
          <p:spPr>
            <a:xfrm>
              <a:off x="2295450" y="3011425"/>
              <a:ext cx="2050" cy="2350"/>
            </a:xfrm>
            <a:custGeom>
              <a:avLst/>
              <a:gdLst/>
              <a:ahLst/>
              <a:cxnLst/>
              <a:rect l="l" t="t" r="r" b="b"/>
              <a:pathLst>
                <a:path w="82" h="94" extrusionOk="0">
                  <a:moveTo>
                    <a:pt x="49" y="1"/>
                  </a:moveTo>
                  <a:lnTo>
                    <a:pt x="1" y="90"/>
                  </a:lnTo>
                  <a:cubicBezTo>
                    <a:pt x="7" y="92"/>
                    <a:pt x="13" y="93"/>
                    <a:pt x="20" y="93"/>
                  </a:cubicBezTo>
                  <a:cubicBezTo>
                    <a:pt x="40" y="93"/>
                    <a:pt x="62" y="84"/>
                    <a:pt x="74" y="66"/>
                  </a:cubicBezTo>
                  <a:cubicBezTo>
                    <a:pt x="82" y="41"/>
                    <a:pt x="74" y="9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47"/>
            <p:cNvSpPr/>
            <p:nvPr/>
          </p:nvSpPr>
          <p:spPr>
            <a:xfrm>
              <a:off x="2299100" y="3004125"/>
              <a:ext cx="1850" cy="2425"/>
            </a:xfrm>
            <a:custGeom>
              <a:avLst/>
              <a:gdLst/>
              <a:ahLst/>
              <a:cxnLst/>
              <a:rect l="l" t="t" r="r" b="b"/>
              <a:pathLst>
                <a:path w="74" h="97" extrusionOk="0">
                  <a:moveTo>
                    <a:pt x="41" y="1"/>
                  </a:moveTo>
                  <a:lnTo>
                    <a:pt x="1" y="90"/>
                  </a:lnTo>
                  <a:cubicBezTo>
                    <a:pt x="8" y="95"/>
                    <a:pt x="14" y="97"/>
                    <a:pt x="21" y="97"/>
                  </a:cubicBezTo>
                  <a:cubicBezTo>
                    <a:pt x="38" y="97"/>
                    <a:pt x="54" y="83"/>
                    <a:pt x="66" y="66"/>
                  </a:cubicBezTo>
                  <a:cubicBezTo>
                    <a:pt x="74" y="41"/>
                    <a:pt x="66" y="17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7355;p47"/>
            <p:cNvSpPr/>
            <p:nvPr/>
          </p:nvSpPr>
          <p:spPr>
            <a:xfrm>
              <a:off x="2302550" y="2997050"/>
              <a:ext cx="1850" cy="2325"/>
            </a:xfrm>
            <a:custGeom>
              <a:avLst/>
              <a:gdLst/>
              <a:ahLst/>
              <a:cxnLst/>
              <a:rect l="l" t="t" r="r" b="b"/>
              <a:pathLst>
                <a:path w="74" h="93" extrusionOk="0">
                  <a:moveTo>
                    <a:pt x="41" y="0"/>
                  </a:moveTo>
                  <a:lnTo>
                    <a:pt x="1" y="89"/>
                  </a:lnTo>
                  <a:cubicBezTo>
                    <a:pt x="7" y="91"/>
                    <a:pt x="13" y="92"/>
                    <a:pt x="19" y="92"/>
                  </a:cubicBezTo>
                  <a:cubicBezTo>
                    <a:pt x="37" y="92"/>
                    <a:pt x="53" y="83"/>
                    <a:pt x="65" y="65"/>
                  </a:cubicBezTo>
                  <a:cubicBezTo>
                    <a:pt x="74" y="33"/>
                    <a:pt x="65" y="8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7356;p47"/>
            <p:cNvSpPr/>
            <p:nvPr/>
          </p:nvSpPr>
          <p:spPr>
            <a:xfrm>
              <a:off x="2313300" y="2997000"/>
              <a:ext cx="2250" cy="2550"/>
            </a:xfrm>
            <a:custGeom>
              <a:avLst/>
              <a:gdLst/>
              <a:ahLst/>
              <a:cxnLst/>
              <a:rect l="l" t="t" r="r" b="b"/>
              <a:pathLst>
                <a:path w="90" h="102" extrusionOk="0">
                  <a:moveTo>
                    <a:pt x="48" y="0"/>
                  </a:moveTo>
                  <a:cubicBezTo>
                    <a:pt x="33" y="0"/>
                    <a:pt x="15" y="15"/>
                    <a:pt x="8" y="35"/>
                  </a:cubicBezTo>
                  <a:cubicBezTo>
                    <a:pt x="0" y="67"/>
                    <a:pt x="8" y="91"/>
                    <a:pt x="33" y="99"/>
                  </a:cubicBezTo>
                  <a:cubicBezTo>
                    <a:pt x="36" y="101"/>
                    <a:pt x="39" y="102"/>
                    <a:pt x="42" y="102"/>
                  </a:cubicBezTo>
                  <a:cubicBezTo>
                    <a:pt x="57" y="102"/>
                    <a:pt x="75" y="87"/>
                    <a:pt x="81" y="67"/>
                  </a:cubicBezTo>
                  <a:cubicBezTo>
                    <a:pt x="89" y="35"/>
                    <a:pt x="81" y="10"/>
                    <a:pt x="57" y="2"/>
                  </a:cubicBezTo>
                  <a:cubicBezTo>
                    <a:pt x="54" y="1"/>
                    <a:pt x="51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47"/>
            <p:cNvSpPr/>
            <p:nvPr/>
          </p:nvSpPr>
          <p:spPr>
            <a:xfrm>
              <a:off x="2315325" y="3001875"/>
              <a:ext cx="1650" cy="2500"/>
            </a:xfrm>
            <a:custGeom>
              <a:avLst/>
              <a:gdLst/>
              <a:ahLst/>
              <a:cxnLst/>
              <a:rect l="l" t="t" r="r" b="b"/>
              <a:pathLst>
                <a:path w="66" h="100" extrusionOk="0">
                  <a:moveTo>
                    <a:pt x="55" y="0"/>
                  </a:moveTo>
                  <a:cubicBezTo>
                    <a:pt x="35" y="0"/>
                    <a:pt x="15" y="21"/>
                    <a:pt x="8" y="42"/>
                  </a:cubicBezTo>
                  <a:cubicBezTo>
                    <a:pt x="0" y="67"/>
                    <a:pt x="17" y="91"/>
                    <a:pt x="41" y="99"/>
                  </a:cubicBezTo>
                  <a:lnTo>
                    <a:pt x="65" y="2"/>
                  </a:lnTo>
                  <a:cubicBezTo>
                    <a:pt x="62" y="1"/>
                    <a:pt x="59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8" name="Google Shape;7358;p47"/>
            <p:cNvSpPr/>
            <p:nvPr/>
          </p:nvSpPr>
          <p:spPr>
            <a:xfrm>
              <a:off x="2313100" y="3009600"/>
              <a:ext cx="1850" cy="2475"/>
            </a:xfrm>
            <a:custGeom>
              <a:avLst/>
              <a:gdLst/>
              <a:ahLst/>
              <a:cxnLst/>
              <a:rect l="l" t="t" r="r" b="b"/>
              <a:pathLst>
                <a:path w="74" h="99" extrusionOk="0">
                  <a:moveTo>
                    <a:pt x="73" y="1"/>
                  </a:moveTo>
                  <a:cubicBezTo>
                    <a:pt x="49" y="1"/>
                    <a:pt x="16" y="17"/>
                    <a:pt x="8" y="41"/>
                  </a:cubicBezTo>
                  <a:cubicBezTo>
                    <a:pt x="0" y="66"/>
                    <a:pt x="16" y="98"/>
                    <a:pt x="49" y="98"/>
                  </a:cubicBezTo>
                  <a:lnTo>
                    <a:pt x="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9" name="Google Shape;7359;p47"/>
            <p:cNvSpPr/>
            <p:nvPr/>
          </p:nvSpPr>
          <p:spPr>
            <a:xfrm>
              <a:off x="2310650" y="3004700"/>
              <a:ext cx="2675" cy="2550"/>
            </a:xfrm>
            <a:custGeom>
              <a:avLst/>
              <a:gdLst/>
              <a:ahLst/>
              <a:cxnLst/>
              <a:rect l="l" t="t" r="r" b="b"/>
              <a:pathLst>
                <a:path w="107" h="102" extrusionOk="0">
                  <a:moveTo>
                    <a:pt x="53" y="0"/>
                  </a:moveTo>
                  <a:cubicBezTo>
                    <a:pt x="33" y="0"/>
                    <a:pt x="16" y="15"/>
                    <a:pt x="9" y="35"/>
                  </a:cubicBezTo>
                  <a:cubicBezTo>
                    <a:pt x="1" y="59"/>
                    <a:pt x="9" y="91"/>
                    <a:pt x="33" y="100"/>
                  </a:cubicBezTo>
                  <a:cubicBezTo>
                    <a:pt x="38" y="101"/>
                    <a:pt x="42" y="102"/>
                    <a:pt x="47" y="102"/>
                  </a:cubicBezTo>
                  <a:cubicBezTo>
                    <a:pt x="68" y="102"/>
                    <a:pt x="92" y="87"/>
                    <a:pt x="98" y="67"/>
                  </a:cubicBezTo>
                  <a:cubicBezTo>
                    <a:pt x="106" y="43"/>
                    <a:pt x="90" y="10"/>
                    <a:pt x="66" y="2"/>
                  </a:cubicBezTo>
                  <a:cubicBezTo>
                    <a:pt x="61" y="1"/>
                    <a:pt x="57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47"/>
            <p:cNvSpPr/>
            <p:nvPr/>
          </p:nvSpPr>
          <p:spPr>
            <a:xfrm>
              <a:off x="2308025" y="3012400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60" y="0"/>
                  </a:moveTo>
                  <a:cubicBezTo>
                    <a:pt x="38" y="0"/>
                    <a:pt x="15" y="15"/>
                    <a:pt x="9" y="35"/>
                  </a:cubicBezTo>
                  <a:cubicBezTo>
                    <a:pt x="0" y="59"/>
                    <a:pt x="17" y="92"/>
                    <a:pt x="41" y="100"/>
                  </a:cubicBezTo>
                  <a:cubicBezTo>
                    <a:pt x="47" y="101"/>
                    <a:pt x="52" y="102"/>
                    <a:pt x="57" y="102"/>
                  </a:cubicBezTo>
                  <a:cubicBezTo>
                    <a:pt x="82" y="102"/>
                    <a:pt x="99" y="87"/>
                    <a:pt x="106" y="67"/>
                  </a:cubicBezTo>
                  <a:cubicBezTo>
                    <a:pt x="114" y="43"/>
                    <a:pt x="98" y="10"/>
                    <a:pt x="73" y="2"/>
                  </a:cubicBezTo>
                  <a:cubicBezTo>
                    <a:pt x="69" y="1"/>
                    <a:pt x="65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1" name="Google Shape;7361;p47"/>
            <p:cNvSpPr/>
            <p:nvPr/>
          </p:nvSpPr>
          <p:spPr>
            <a:xfrm>
              <a:off x="2305400" y="3020100"/>
              <a:ext cx="3250" cy="2575"/>
            </a:xfrm>
            <a:custGeom>
              <a:avLst/>
              <a:gdLst/>
              <a:ahLst/>
              <a:cxnLst/>
              <a:rect l="l" t="t" r="r" b="b"/>
              <a:pathLst>
                <a:path w="130" h="103" extrusionOk="0">
                  <a:moveTo>
                    <a:pt x="64" y="0"/>
                  </a:moveTo>
                  <a:cubicBezTo>
                    <a:pt x="38" y="0"/>
                    <a:pt x="15" y="15"/>
                    <a:pt x="8" y="35"/>
                  </a:cubicBezTo>
                  <a:cubicBezTo>
                    <a:pt x="0" y="59"/>
                    <a:pt x="16" y="92"/>
                    <a:pt x="49" y="100"/>
                  </a:cubicBezTo>
                  <a:cubicBezTo>
                    <a:pt x="56" y="102"/>
                    <a:pt x="64" y="103"/>
                    <a:pt x="71" y="103"/>
                  </a:cubicBezTo>
                  <a:cubicBezTo>
                    <a:pt x="95" y="103"/>
                    <a:pt x="116" y="92"/>
                    <a:pt x="122" y="67"/>
                  </a:cubicBezTo>
                  <a:cubicBezTo>
                    <a:pt x="130" y="43"/>
                    <a:pt x="105" y="19"/>
                    <a:pt x="81" y="2"/>
                  </a:cubicBezTo>
                  <a:cubicBezTo>
                    <a:pt x="75" y="1"/>
                    <a:pt x="70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2" name="Google Shape;7362;p47"/>
            <p:cNvSpPr/>
            <p:nvPr/>
          </p:nvSpPr>
          <p:spPr>
            <a:xfrm>
              <a:off x="2311075" y="3017450"/>
              <a:ext cx="1850" cy="2525"/>
            </a:xfrm>
            <a:custGeom>
              <a:avLst/>
              <a:gdLst/>
              <a:ahLst/>
              <a:cxnLst/>
              <a:rect l="l" t="t" r="r" b="b"/>
              <a:pathLst>
                <a:path w="74" h="101" extrusionOk="0">
                  <a:moveTo>
                    <a:pt x="57" y="1"/>
                  </a:moveTo>
                  <a:cubicBezTo>
                    <a:pt x="33" y="1"/>
                    <a:pt x="15" y="15"/>
                    <a:pt x="8" y="36"/>
                  </a:cubicBezTo>
                  <a:cubicBezTo>
                    <a:pt x="0" y="60"/>
                    <a:pt x="16" y="92"/>
                    <a:pt x="49" y="100"/>
                  </a:cubicBezTo>
                  <a:lnTo>
                    <a:pt x="73" y="3"/>
                  </a:lnTo>
                  <a:cubicBezTo>
                    <a:pt x="67" y="2"/>
                    <a:pt x="62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47"/>
            <p:cNvSpPr/>
            <p:nvPr/>
          </p:nvSpPr>
          <p:spPr>
            <a:xfrm>
              <a:off x="2303575" y="3014875"/>
              <a:ext cx="2050" cy="2425"/>
            </a:xfrm>
            <a:custGeom>
              <a:avLst/>
              <a:gdLst/>
              <a:ahLst/>
              <a:cxnLst/>
              <a:rect l="l" t="t" r="r" b="b"/>
              <a:pathLst>
                <a:path w="82" h="97" extrusionOk="0">
                  <a:moveTo>
                    <a:pt x="41" y="1"/>
                  </a:moveTo>
                  <a:lnTo>
                    <a:pt x="0" y="90"/>
                  </a:lnTo>
                  <a:cubicBezTo>
                    <a:pt x="9" y="94"/>
                    <a:pt x="18" y="96"/>
                    <a:pt x="27" y="96"/>
                  </a:cubicBezTo>
                  <a:cubicBezTo>
                    <a:pt x="49" y="96"/>
                    <a:pt x="67" y="83"/>
                    <a:pt x="73" y="66"/>
                  </a:cubicBezTo>
                  <a:cubicBezTo>
                    <a:pt x="81" y="41"/>
                    <a:pt x="65" y="9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47"/>
            <p:cNvSpPr/>
            <p:nvPr/>
          </p:nvSpPr>
          <p:spPr>
            <a:xfrm>
              <a:off x="2306400" y="3007375"/>
              <a:ext cx="1850" cy="2325"/>
            </a:xfrm>
            <a:custGeom>
              <a:avLst/>
              <a:gdLst/>
              <a:ahLst/>
              <a:cxnLst/>
              <a:rect l="l" t="t" r="r" b="b"/>
              <a:pathLst>
                <a:path w="74" h="93" extrusionOk="0">
                  <a:moveTo>
                    <a:pt x="41" y="1"/>
                  </a:moveTo>
                  <a:lnTo>
                    <a:pt x="1" y="90"/>
                  </a:lnTo>
                  <a:cubicBezTo>
                    <a:pt x="9" y="92"/>
                    <a:pt x="16" y="93"/>
                    <a:pt x="23" y="93"/>
                  </a:cubicBezTo>
                  <a:cubicBezTo>
                    <a:pt x="44" y="93"/>
                    <a:pt x="59" y="84"/>
                    <a:pt x="65" y="66"/>
                  </a:cubicBezTo>
                  <a:cubicBezTo>
                    <a:pt x="74" y="33"/>
                    <a:pt x="65" y="9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5" name="Google Shape;7365;p47"/>
            <p:cNvSpPr/>
            <p:nvPr/>
          </p:nvSpPr>
          <p:spPr>
            <a:xfrm>
              <a:off x="2309250" y="2999875"/>
              <a:ext cx="1850" cy="2325"/>
            </a:xfrm>
            <a:custGeom>
              <a:avLst/>
              <a:gdLst/>
              <a:ahLst/>
              <a:cxnLst/>
              <a:rect l="l" t="t" r="r" b="b"/>
              <a:pathLst>
                <a:path w="74" h="93" extrusionOk="0">
                  <a:moveTo>
                    <a:pt x="41" y="1"/>
                  </a:moveTo>
                  <a:lnTo>
                    <a:pt x="0" y="90"/>
                  </a:lnTo>
                  <a:cubicBezTo>
                    <a:pt x="6" y="92"/>
                    <a:pt x="12" y="93"/>
                    <a:pt x="18" y="93"/>
                  </a:cubicBezTo>
                  <a:cubicBezTo>
                    <a:pt x="38" y="93"/>
                    <a:pt x="59" y="82"/>
                    <a:pt x="65" y="57"/>
                  </a:cubicBezTo>
                  <a:cubicBezTo>
                    <a:pt x="73" y="33"/>
                    <a:pt x="65" y="9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6" name="Google Shape;7366;p47"/>
            <p:cNvSpPr/>
            <p:nvPr/>
          </p:nvSpPr>
          <p:spPr>
            <a:xfrm>
              <a:off x="2319775" y="2998825"/>
              <a:ext cx="2250" cy="2500"/>
            </a:xfrm>
            <a:custGeom>
              <a:avLst/>
              <a:gdLst/>
              <a:ahLst/>
              <a:cxnLst/>
              <a:rect l="l" t="t" r="r" b="b"/>
              <a:pathLst>
                <a:path w="90" h="100" extrusionOk="0">
                  <a:moveTo>
                    <a:pt x="45" y="0"/>
                  </a:moveTo>
                  <a:cubicBezTo>
                    <a:pt x="26" y="0"/>
                    <a:pt x="9" y="16"/>
                    <a:pt x="9" y="43"/>
                  </a:cubicBezTo>
                  <a:cubicBezTo>
                    <a:pt x="1" y="67"/>
                    <a:pt x="9" y="91"/>
                    <a:pt x="33" y="99"/>
                  </a:cubicBezTo>
                  <a:cubicBezTo>
                    <a:pt x="57" y="99"/>
                    <a:pt x="82" y="83"/>
                    <a:pt x="82" y="51"/>
                  </a:cubicBezTo>
                  <a:cubicBezTo>
                    <a:pt x="90" y="26"/>
                    <a:pt x="74" y="2"/>
                    <a:pt x="57" y="2"/>
                  </a:cubicBezTo>
                  <a:cubicBezTo>
                    <a:pt x="53" y="1"/>
                    <a:pt x="49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7" name="Google Shape;7367;p47"/>
            <p:cNvSpPr/>
            <p:nvPr/>
          </p:nvSpPr>
          <p:spPr>
            <a:xfrm>
              <a:off x="2322425" y="3003325"/>
              <a:ext cx="1425" cy="2450"/>
            </a:xfrm>
            <a:custGeom>
              <a:avLst/>
              <a:gdLst/>
              <a:ahLst/>
              <a:cxnLst/>
              <a:rect l="l" t="t" r="r" b="b"/>
              <a:pathLst>
                <a:path w="57" h="98" extrusionOk="0">
                  <a:moveTo>
                    <a:pt x="57" y="1"/>
                  </a:moveTo>
                  <a:cubicBezTo>
                    <a:pt x="33" y="1"/>
                    <a:pt x="8" y="17"/>
                    <a:pt x="0" y="41"/>
                  </a:cubicBezTo>
                  <a:cubicBezTo>
                    <a:pt x="0" y="73"/>
                    <a:pt x="16" y="98"/>
                    <a:pt x="41" y="98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47"/>
            <p:cNvSpPr/>
            <p:nvPr/>
          </p:nvSpPr>
          <p:spPr>
            <a:xfrm>
              <a:off x="2321000" y="3011225"/>
              <a:ext cx="1650" cy="2675"/>
            </a:xfrm>
            <a:custGeom>
              <a:avLst/>
              <a:gdLst/>
              <a:ahLst/>
              <a:cxnLst/>
              <a:rect l="l" t="t" r="r" b="b"/>
              <a:pathLst>
                <a:path w="66" h="107" extrusionOk="0">
                  <a:moveTo>
                    <a:pt x="65" y="1"/>
                  </a:moveTo>
                  <a:cubicBezTo>
                    <a:pt x="41" y="1"/>
                    <a:pt x="17" y="17"/>
                    <a:pt x="8" y="41"/>
                  </a:cubicBezTo>
                  <a:cubicBezTo>
                    <a:pt x="0" y="74"/>
                    <a:pt x="25" y="98"/>
                    <a:pt x="49" y="106"/>
                  </a:cubicBezTo>
                  <a:lnTo>
                    <a:pt x="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47"/>
            <p:cNvSpPr/>
            <p:nvPr/>
          </p:nvSpPr>
          <p:spPr>
            <a:xfrm>
              <a:off x="2317950" y="3006725"/>
              <a:ext cx="2675" cy="2500"/>
            </a:xfrm>
            <a:custGeom>
              <a:avLst/>
              <a:gdLst/>
              <a:ahLst/>
              <a:cxnLst/>
              <a:rect l="l" t="t" r="r" b="b"/>
              <a:pathLst>
                <a:path w="107" h="100" extrusionOk="0">
                  <a:moveTo>
                    <a:pt x="53" y="0"/>
                  </a:moveTo>
                  <a:cubicBezTo>
                    <a:pt x="33" y="0"/>
                    <a:pt x="16" y="16"/>
                    <a:pt x="9" y="43"/>
                  </a:cubicBezTo>
                  <a:cubicBezTo>
                    <a:pt x="1" y="67"/>
                    <a:pt x="17" y="92"/>
                    <a:pt x="41" y="100"/>
                  </a:cubicBezTo>
                  <a:cubicBezTo>
                    <a:pt x="66" y="100"/>
                    <a:pt x="98" y="83"/>
                    <a:pt x="98" y="59"/>
                  </a:cubicBezTo>
                  <a:cubicBezTo>
                    <a:pt x="106" y="27"/>
                    <a:pt x="90" y="2"/>
                    <a:pt x="66" y="2"/>
                  </a:cubicBezTo>
                  <a:cubicBezTo>
                    <a:pt x="61" y="1"/>
                    <a:pt x="57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47"/>
            <p:cNvSpPr/>
            <p:nvPr/>
          </p:nvSpPr>
          <p:spPr>
            <a:xfrm>
              <a:off x="2316125" y="3014625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58" y="0"/>
                  </a:moveTo>
                  <a:cubicBezTo>
                    <a:pt x="33" y="0"/>
                    <a:pt x="16" y="16"/>
                    <a:pt x="9" y="43"/>
                  </a:cubicBezTo>
                  <a:cubicBezTo>
                    <a:pt x="1" y="67"/>
                    <a:pt x="25" y="92"/>
                    <a:pt x="49" y="100"/>
                  </a:cubicBezTo>
                  <a:cubicBezTo>
                    <a:pt x="54" y="101"/>
                    <a:pt x="58" y="101"/>
                    <a:pt x="62" y="101"/>
                  </a:cubicBezTo>
                  <a:cubicBezTo>
                    <a:pt x="88" y="101"/>
                    <a:pt x="107" y="80"/>
                    <a:pt x="114" y="59"/>
                  </a:cubicBezTo>
                  <a:cubicBezTo>
                    <a:pt x="114" y="35"/>
                    <a:pt x="98" y="3"/>
                    <a:pt x="74" y="3"/>
                  </a:cubicBezTo>
                  <a:cubicBezTo>
                    <a:pt x="68" y="1"/>
                    <a:pt x="63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47"/>
            <p:cNvSpPr/>
            <p:nvPr/>
          </p:nvSpPr>
          <p:spPr>
            <a:xfrm>
              <a:off x="2314500" y="3022525"/>
              <a:ext cx="3075" cy="2575"/>
            </a:xfrm>
            <a:custGeom>
              <a:avLst/>
              <a:gdLst/>
              <a:ahLst/>
              <a:cxnLst/>
              <a:rect l="l" t="t" r="r" b="b"/>
              <a:pathLst>
                <a:path w="123" h="103" extrusionOk="0">
                  <a:moveTo>
                    <a:pt x="57" y="1"/>
                  </a:moveTo>
                  <a:cubicBezTo>
                    <a:pt x="31" y="1"/>
                    <a:pt x="8" y="16"/>
                    <a:pt x="1" y="43"/>
                  </a:cubicBezTo>
                  <a:cubicBezTo>
                    <a:pt x="1" y="68"/>
                    <a:pt x="17" y="92"/>
                    <a:pt x="50" y="100"/>
                  </a:cubicBezTo>
                  <a:cubicBezTo>
                    <a:pt x="55" y="101"/>
                    <a:pt x="61" y="102"/>
                    <a:pt x="66" y="102"/>
                  </a:cubicBezTo>
                  <a:cubicBezTo>
                    <a:pt x="92" y="102"/>
                    <a:pt x="114" y="86"/>
                    <a:pt x="114" y="60"/>
                  </a:cubicBezTo>
                  <a:cubicBezTo>
                    <a:pt x="123" y="35"/>
                    <a:pt x="98" y="11"/>
                    <a:pt x="74" y="3"/>
                  </a:cubicBezTo>
                  <a:cubicBezTo>
                    <a:pt x="68" y="1"/>
                    <a:pt x="63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47"/>
            <p:cNvSpPr/>
            <p:nvPr/>
          </p:nvSpPr>
          <p:spPr>
            <a:xfrm>
              <a:off x="2319775" y="3019275"/>
              <a:ext cx="1650" cy="2525"/>
            </a:xfrm>
            <a:custGeom>
              <a:avLst/>
              <a:gdLst/>
              <a:ahLst/>
              <a:cxnLst/>
              <a:rect l="l" t="t" r="r" b="b"/>
              <a:pathLst>
                <a:path w="66" h="101" extrusionOk="0">
                  <a:moveTo>
                    <a:pt x="53" y="1"/>
                  </a:moveTo>
                  <a:cubicBezTo>
                    <a:pt x="31" y="1"/>
                    <a:pt x="9" y="17"/>
                    <a:pt x="9" y="44"/>
                  </a:cubicBezTo>
                  <a:cubicBezTo>
                    <a:pt x="1" y="68"/>
                    <a:pt x="25" y="92"/>
                    <a:pt x="49" y="100"/>
                  </a:cubicBezTo>
                  <a:lnTo>
                    <a:pt x="66" y="3"/>
                  </a:lnTo>
                  <a:cubicBezTo>
                    <a:pt x="61" y="2"/>
                    <a:pt x="57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47"/>
            <p:cNvSpPr/>
            <p:nvPr/>
          </p:nvSpPr>
          <p:spPr>
            <a:xfrm>
              <a:off x="2312275" y="3017525"/>
              <a:ext cx="1850" cy="2500"/>
            </a:xfrm>
            <a:custGeom>
              <a:avLst/>
              <a:gdLst/>
              <a:ahLst/>
              <a:cxnLst/>
              <a:rect l="l" t="t" r="r" b="b"/>
              <a:pathLst>
                <a:path w="74" h="100" extrusionOk="0">
                  <a:moveTo>
                    <a:pt x="25" y="0"/>
                  </a:moveTo>
                  <a:lnTo>
                    <a:pt x="1" y="97"/>
                  </a:lnTo>
                  <a:cubicBezTo>
                    <a:pt x="5" y="99"/>
                    <a:pt x="9" y="99"/>
                    <a:pt x="14" y="99"/>
                  </a:cubicBezTo>
                  <a:cubicBezTo>
                    <a:pt x="35" y="99"/>
                    <a:pt x="59" y="84"/>
                    <a:pt x="66" y="57"/>
                  </a:cubicBezTo>
                  <a:cubicBezTo>
                    <a:pt x="74" y="33"/>
                    <a:pt x="49" y="8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47"/>
            <p:cNvSpPr/>
            <p:nvPr/>
          </p:nvSpPr>
          <p:spPr>
            <a:xfrm>
              <a:off x="2314300" y="3009600"/>
              <a:ext cx="1650" cy="2525"/>
            </a:xfrm>
            <a:custGeom>
              <a:avLst/>
              <a:gdLst/>
              <a:ahLst/>
              <a:cxnLst/>
              <a:rect l="l" t="t" r="r" b="b"/>
              <a:pathLst>
                <a:path w="66" h="101" extrusionOk="0">
                  <a:moveTo>
                    <a:pt x="25" y="1"/>
                  </a:moveTo>
                  <a:lnTo>
                    <a:pt x="1" y="98"/>
                  </a:lnTo>
                  <a:cubicBezTo>
                    <a:pt x="5" y="100"/>
                    <a:pt x="9" y="100"/>
                    <a:pt x="14" y="100"/>
                  </a:cubicBezTo>
                  <a:cubicBezTo>
                    <a:pt x="33" y="100"/>
                    <a:pt x="51" y="86"/>
                    <a:pt x="58" y="66"/>
                  </a:cubicBezTo>
                  <a:cubicBezTo>
                    <a:pt x="66" y="41"/>
                    <a:pt x="49" y="9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47"/>
            <p:cNvSpPr/>
            <p:nvPr/>
          </p:nvSpPr>
          <p:spPr>
            <a:xfrm>
              <a:off x="2316325" y="3001900"/>
              <a:ext cx="1450" cy="2525"/>
            </a:xfrm>
            <a:custGeom>
              <a:avLst/>
              <a:gdLst/>
              <a:ahLst/>
              <a:cxnLst/>
              <a:rect l="l" t="t" r="r" b="b"/>
              <a:pathLst>
                <a:path w="58" h="101" extrusionOk="0">
                  <a:moveTo>
                    <a:pt x="25" y="1"/>
                  </a:moveTo>
                  <a:lnTo>
                    <a:pt x="1" y="98"/>
                  </a:lnTo>
                  <a:cubicBezTo>
                    <a:pt x="5" y="100"/>
                    <a:pt x="10" y="100"/>
                    <a:pt x="14" y="100"/>
                  </a:cubicBezTo>
                  <a:cubicBezTo>
                    <a:pt x="33" y="100"/>
                    <a:pt x="51" y="86"/>
                    <a:pt x="58" y="66"/>
                  </a:cubicBezTo>
                  <a:cubicBezTo>
                    <a:pt x="58" y="33"/>
                    <a:pt x="50" y="9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47"/>
            <p:cNvSpPr/>
            <p:nvPr/>
          </p:nvSpPr>
          <p:spPr>
            <a:xfrm>
              <a:off x="2321000" y="3019350"/>
              <a:ext cx="1650" cy="2450"/>
            </a:xfrm>
            <a:custGeom>
              <a:avLst/>
              <a:gdLst/>
              <a:ahLst/>
              <a:cxnLst/>
              <a:rect l="l" t="t" r="r" b="b"/>
              <a:pathLst>
                <a:path w="66" h="98" extrusionOk="0">
                  <a:moveTo>
                    <a:pt x="17" y="0"/>
                  </a:moveTo>
                  <a:lnTo>
                    <a:pt x="0" y="97"/>
                  </a:lnTo>
                  <a:cubicBezTo>
                    <a:pt x="33" y="97"/>
                    <a:pt x="65" y="81"/>
                    <a:pt x="65" y="57"/>
                  </a:cubicBezTo>
                  <a:cubicBezTo>
                    <a:pt x="65" y="24"/>
                    <a:pt x="49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47"/>
            <p:cNvSpPr/>
            <p:nvPr/>
          </p:nvSpPr>
          <p:spPr>
            <a:xfrm>
              <a:off x="2322225" y="3011225"/>
              <a:ext cx="1425" cy="2675"/>
            </a:xfrm>
            <a:custGeom>
              <a:avLst/>
              <a:gdLst/>
              <a:ahLst/>
              <a:cxnLst/>
              <a:rect l="l" t="t" r="r" b="b"/>
              <a:pathLst>
                <a:path w="57" h="107" extrusionOk="0">
                  <a:moveTo>
                    <a:pt x="16" y="1"/>
                  </a:moveTo>
                  <a:lnTo>
                    <a:pt x="0" y="106"/>
                  </a:lnTo>
                  <a:cubicBezTo>
                    <a:pt x="32" y="106"/>
                    <a:pt x="57" y="90"/>
                    <a:pt x="57" y="57"/>
                  </a:cubicBezTo>
                  <a:cubicBezTo>
                    <a:pt x="57" y="33"/>
                    <a:pt x="41" y="9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47"/>
            <p:cNvSpPr/>
            <p:nvPr/>
          </p:nvSpPr>
          <p:spPr>
            <a:xfrm>
              <a:off x="2323425" y="3003325"/>
              <a:ext cx="1450" cy="2500"/>
            </a:xfrm>
            <a:custGeom>
              <a:avLst/>
              <a:gdLst/>
              <a:ahLst/>
              <a:cxnLst/>
              <a:rect l="l" t="t" r="r" b="b"/>
              <a:pathLst>
                <a:path w="58" h="100" extrusionOk="0">
                  <a:moveTo>
                    <a:pt x="17" y="1"/>
                  </a:moveTo>
                  <a:lnTo>
                    <a:pt x="1" y="98"/>
                  </a:lnTo>
                  <a:cubicBezTo>
                    <a:pt x="5" y="99"/>
                    <a:pt x="9" y="100"/>
                    <a:pt x="13" y="100"/>
                  </a:cubicBezTo>
                  <a:cubicBezTo>
                    <a:pt x="33" y="100"/>
                    <a:pt x="49" y="84"/>
                    <a:pt x="49" y="57"/>
                  </a:cubicBezTo>
                  <a:cubicBezTo>
                    <a:pt x="57" y="33"/>
                    <a:pt x="41" y="9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47"/>
            <p:cNvSpPr/>
            <p:nvPr/>
          </p:nvSpPr>
          <p:spPr>
            <a:xfrm>
              <a:off x="2325650" y="3007775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8" y="1"/>
                  </a:moveTo>
                  <a:cubicBezTo>
                    <a:pt x="33" y="1"/>
                    <a:pt x="9" y="17"/>
                    <a:pt x="9" y="50"/>
                  </a:cubicBezTo>
                  <a:cubicBezTo>
                    <a:pt x="1" y="74"/>
                    <a:pt x="25" y="98"/>
                    <a:pt x="50" y="98"/>
                  </a:cubicBezTo>
                  <a:cubicBezTo>
                    <a:pt x="74" y="98"/>
                    <a:pt x="98" y="82"/>
                    <a:pt x="98" y="58"/>
                  </a:cubicBezTo>
                  <a:cubicBezTo>
                    <a:pt x="98" y="25"/>
                    <a:pt x="82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47"/>
            <p:cNvSpPr/>
            <p:nvPr/>
          </p:nvSpPr>
          <p:spPr>
            <a:xfrm>
              <a:off x="2324850" y="3015850"/>
              <a:ext cx="2850" cy="2500"/>
            </a:xfrm>
            <a:custGeom>
              <a:avLst/>
              <a:gdLst/>
              <a:ahLst/>
              <a:cxnLst/>
              <a:rect l="l" t="t" r="r" b="b"/>
              <a:pathLst>
                <a:path w="114" h="100" extrusionOk="0">
                  <a:moveTo>
                    <a:pt x="53" y="1"/>
                  </a:moveTo>
                  <a:cubicBezTo>
                    <a:pt x="27" y="1"/>
                    <a:pt x="9" y="22"/>
                    <a:pt x="9" y="43"/>
                  </a:cubicBezTo>
                  <a:cubicBezTo>
                    <a:pt x="0" y="75"/>
                    <a:pt x="25" y="100"/>
                    <a:pt x="57" y="100"/>
                  </a:cubicBezTo>
                  <a:cubicBezTo>
                    <a:pt x="82" y="100"/>
                    <a:pt x="106" y="83"/>
                    <a:pt x="114" y="51"/>
                  </a:cubicBezTo>
                  <a:cubicBezTo>
                    <a:pt x="114" y="27"/>
                    <a:pt x="90" y="2"/>
                    <a:pt x="65" y="2"/>
                  </a:cubicBezTo>
                  <a:cubicBezTo>
                    <a:pt x="61" y="1"/>
                    <a:pt x="57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47"/>
            <p:cNvSpPr/>
            <p:nvPr/>
          </p:nvSpPr>
          <p:spPr>
            <a:xfrm>
              <a:off x="2719100" y="3039125"/>
              <a:ext cx="2450" cy="1925"/>
            </a:xfrm>
            <a:custGeom>
              <a:avLst/>
              <a:gdLst/>
              <a:ahLst/>
              <a:cxnLst/>
              <a:rect l="l" t="t" r="r" b="b"/>
              <a:pathLst>
                <a:path w="98" h="77" extrusionOk="0">
                  <a:moveTo>
                    <a:pt x="51" y="1"/>
                  </a:moveTo>
                  <a:cubicBezTo>
                    <a:pt x="45" y="1"/>
                    <a:pt x="39" y="2"/>
                    <a:pt x="32" y="4"/>
                  </a:cubicBezTo>
                  <a:cubicBezTo>
                    <a:pt x="8" y="20"/>
                    <a:pt x="0" y="52"/>
                    <a:pt x="16" y="77"/>
                  </a:cubicBezTo>
                  <a:lnTo>
                    <a:pt x="97" y="28"/>
                  </a:lnTo>
                  <a:cubicBezTo>
                    <a:pt x="85" y="10"/>
                    <a:pt x="68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47"/>
            <p:cNvSpPr/>
            <p:nvPr/>
          </p:nvSpPr>
          <p:spPr>
            <a:xfrm>
              <a:off x="2712200" y="3043250"/>
              <a:ext cx="2450" cy="2050"/>
            </a:xfrm>
            <a:custGeom>
              <a:avLst/>
              <a:gdLst/>
              <a:ahLst/>
              <a:cxnLst/>
              <a:rect l="l" t="t" r="r" b="b"/>
              <a:pathLst>
                <a:path w="98" h="82" extrusionOk="0">
                  <a:moveTo>
                    <a:pt x="60" y="0"/>
                  </a:moveTo>
                  <a:cubicBezTo>
                    <a:pt x="51" y="0"/>
                    <a:pt x="41" y="3"/>
                    <a:pt x="33" y="9"/>
                  </a:cubicBezTo>
                  <a:cubicBezTo>
                    <a:pt x="8" y="25"/>
                    <a:pt x="0" y="58"/>
                    <a:pt x="17" y="82"/>
                  </a:cubicBezTo>
                  <a:lnTo>
                    <a:pt x="98" y="25"/>
                  </a:lnTo>
                  <a:cubicBezTo>
                    <a:pt x="92" y="9"/>
                    <a:pt x="77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47"/>
            <p:cNvSpPr/>
            <p:nvPr/>
          </p:nvSpPr>
          <p:spPr>
            <a:xfrm>
              <a:off x="2705300" y="3047500"/>
              <a:ext cx="2675" cy="1850"/>
            </a:xfrm>
            <a:custGeom>
              <a:avLst/>
              <a:gdLst/>
              <a:ahLst/>
              <a:cxnLst/>
              <a:rect l="l" t="t" r="r" b="b"/>
              <a:pathLst>
                <a:path w="107" h="74" extrusionOk="0">
                  <a:moveTo>
                    <a:pt x="61" y="1"/>
                  </a:moveTo>
                  <a:cubicBezTo>
                    <a:pt x="51" y="1"/>
                    <a:pt x="42" y="3"/>
                    <a:pt x="33" y="9"/>
                  </a:cubicBezTo>
                  <a:cubicBezTo>
                    <a:pt x="9" y="25"/>
                    <a:pt x="1" y="50"/>
                    <a:pt x="17" y="74"/>
                  </a:cubicBezTo>
                  <a:lnTo>
                    <a:pt x="106" y="25"/>
                  </a:lnTo>
                  <a:cubicBezTo>
                    <a:pt x="96" y="10"/>
                    <a:pt x="78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47"/>
            <p:cNvSpPr/>
            <p:nvPr/>
          </p:nvSpPr>
          <p:spPr>
            <a:xfrm>
              <a:off x="2706525" y="3041825"/>
              <a:ext cx="2850" cy="2500"/>
            </a:xfrm>
            <a:custGeom>
              <a:avLst/>
              <a:gdLst/>
              <a:ahLst/>
              <a:cxnLst/>
              <a:rect l="l" t="t" r="r" b="b"/>
              <a:pathLst>
                <a:path w="114" h="100" extrusionOk="0">
                  <a:moveTo>
                    <a:pt x="61" y="1"/>
                  </a:moveTo>
                  <a:cubicBezTo>
                    <a:pt x="51" y="1"/>
                    <a:pt x="41" y="3"/>
                    <a:pt x="33" y="9"/>
                  </a:cubicBezTo>
                  <a:cubicBezTo>
                    <a:pt x="8" y="25"/>
                    <a:pt x="0" y="58"/>
                    <a:pt x="17" y="82"/>
                  </a:cubicBezTo>
                  <a:cubicBezTo>
                    <a:pt x="27" y="92"/>
                    <a:pt x="43" y="99"/>
                    <a:pt x="59" y="99"/>
                  </a:cubicBezTo>
                  <a:cubicBezTo>
                    <a:pt x="70" y="99"/>
                    <a:pt x="80" y="96"/>
                    <a:pt x="90" y="90"/>
                  </a:cubicBezTo>
                  <a:cubicBezTo>
                    <a:pt x="114" y="82"/>
                    <a:pt x="114" y="50"/>
                    <a:pt x="106" y="25"/>
                  </a:cubicBezTo>
                  <a:cubicBezTo>
                    <a:pt x="95" y="10"/>
                    <a:pt x="78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47"/>
            <p:cNvSpPr/>
            <p:nvPr/>
          </p:nvSpPr>
          <p:spPr>
            <a:xfrm>
              <a:off x="2713425" y="3037575"/>
              <a:ext cx="2850" cy="2475"/>
            </a:xfrm>
            <a:custGeom>
              <a:avLst/>
              <a:gdLst/>
              <a:ahLst/>
              <a:cxnLst/>
              <a:rect l="l" t="t" r="r" b="b"/>
              <a:pathLst>
                <a:path w="114" h="99" extrusionOk="0">
                  <a:moveTo>
                    <a:pt x="60" y="0"/>
                  </a:moveTo>
                  <a:cubicBezTo>
                    <a:pt x="51" y="0"/>
                    <a:pt x="41" y="3"/>
                    <a:pt x="32" y="9"/>
                  </a:cubicBezTo>
                  <a:cubicBezTo>
                    <a:pt x="8" y="25"/>
                    <a:pt x="0" y="49"/>
                    <a:pt x="16" y="74"/>
                  </a:cubicBezTo>
                  <a:cubicBezTo>
                    <a:pt x="27" y="89"/>
                    <a:pt x="44" y="98"/>
                    <a:pt x="61" y="98"/>
                  </a:cubicBezTo>
                  <a:cubicBezTo>
                    <a:pt x="71" y="98"/>
                    <a:pt x="81" y="96"/>
                    <a:pt x="89" y="90"/>
                  </a:cubicBezTo>
                  <a:cubicBezTo>
                    <a:pt x="105" y="82"/>
                    <a:pt x="114" y="49"/>
                    <a:pt x="105" y="25"/>
                  </a:cubicBezTo>
                  <a:cubicBezTo>
                    <a:pt x="95" y="9"/>
                    <a:pt x="78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47"/>
            <p:cNvSpPr/>
            <p:nvPr/>
          </p:nvSpPr>
          <p:spPr>
            <a:xfrm>
              <a:off x="2703875" y="3052975"/>
              <a:ext cx="2875" cy="2475"/>
            </a:xfrm>
            <a:custGeom>
              <a:avLst/>
              <a:gdLst/>
              <a:ahLst/>
              <a:cxnLst/>
              <a:rect l="l" t="t" r="r" b="b"/>
              <a:pathLst>
                <a:path w="115" h="99" extrusionOk="0">
                  <a:moveTo>
                    <a:pt x="61" y="1"/>
                  </a:moveTo>
                  <a:cubicBezTo>
                    <a:pt x="52" y="1"/>
                    <a:pt x="42" y="3"/>
                    <a:pt x="33" y="9"/>
                  </a:cubicBezTo>
                  <a:cubicBezTo>
                    <a:pt x="9" y="25"/>
                    <a:pt x="1" y="50"/>
                    <a:pt x="17" y="74"/>
                  </a:cubicBezTo>
                  <a:cubicBezTo>
                    <a:pt x="22" y="90"/>
                    <a:pt x="38" y="99"/>
                    <a:pt x="55" y="99"/>
                  </a:cubicBezTo>
                  <a:cubicBezTo>
                    <a:pt x="64" y="99"/>
                    <a:pt x="73" y="96"/>
                    <a:pt x="82" y="90"/>
                  </a:cubicBezTo>
                  <a:cubicBezTo>
                    <a:pt x="106" y="74"/>
                    <a:pt x="114" y="50"/>
                    <a:pt x="98" y="25"/>
                  </a:cubicBezTo>
                  <a:cubicBezTo>
                    <a:pt x="93" y="10"/>
                    <a:pt x="78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47"/>
            <p:cNvSpPr/>
            <p:nvPr/>
          </p:nvSpPr>
          <p:spPr>
            <a:xfrm>
              <a:off x="2709350" y="3054200"/>
              <a:ext cx="2675" cy="1850"/>
            </a:xfrm>
            <a:custGeom>
              <a:avLst/>
              <a:gdLst/>
              <a:ahLst/>
              <a:cxnLst/>
              <a:rect l="l" t="t" r="r" b="b"/>
              <a:pathLst>
                <a:path w="107" h="74" extrusionOk="0">
                  <a:moveTo>
                    <a:pt x="61" y="0"/>
                  </a:moveTo>
                  <a:cubicBezTo>
                    <a:pt x="52" y="0"/>
                    <a:pt x="42" y="3"/>
                    <a:pt x="33" y="9"/>
                  </a:cubicBezTo>
                  <a:cubicBezTo>
                    <a:pt x="9" y="25"/>
                    <a:pt x="1" y="57"/>
                    <a:pt x="17" y="74"/>
                  </a:cubicBezTo>
                  <a:lnTo>
                    <a:pt x="106" y="25"/>
                  </a:lnTo>
                  <a:cubicBezTo>
                    <a:pt x="96" y="9"/>
                    <a:pt x="79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47"/>
            <p:cNvSpPr/>
            <p:nvPr/>
          </p:nvSpPr>
          <p:spPr>
            <a:xfrm>
              <a:off x="2716250" y="3050275"/>
              <a:ext cx="2650" cy="1925"/>
            </a:xfrm>
            <a:custGeom>
              <a:avLst/>
              <a:gdLst/>
              <a:ahLst/>
              <a:cxnLst/>
              <a:rect l="l" t="t" r="r" b="b"/>
              <a:pathLst>
                <a:path w="106" h="77" extrusionOk="0">
                  <a:moveTo>
                    <a:pt x="54" y="0"/>
                  </a:moveTo>
                  <a:cubicBezTo>
                    <a:pt x="47" y="0"/>
                    <a:pt x="39" y="1"/>
                    <a:pt x="33" y="4"/>
                  </a:cubicBezTo>
                  <a:cubicBezTo>
                    <a:pt x="9" y="20"/>
                    <a:pt x="1" y="52"/>
                    <a:pt x="17" y="76"/>
                  </a:cubicBezTo>
                  <a:lnTo>
                    <a:pt x="106" y="20"/>
                  </a:lnTo>
                  <a:cubicBezTo>
                    <a:pt x="94" y="8"/>
                    <a:pt x="73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47"/>
            <p:cNvSpPr/>
            <p:nvPr/>
          </p:nvSpPr>
          <p:spPr>
            <a:xfrm>
              <a:off x="2710775" y="3048850"/>
              <a:ext cx="2875" cy="2450"/>
            </a:xfrm>
            <a:custGeom>
              <a:avLst/>
              <a:gdLst/>
              <a:ahLst/>
              <a:cxnLst/>
              <a:rect l="l" t="t" r="r" b="b"/>
              <a:pathLst>
                <a:path w="115" h="98" extrusionOk="0">
                  <a:moveTo>
                    <a:pt x="54" y="1"/>
                  </a:moveTo>
                  <a:cubicBezTo>
                    <a:pt x="47" y="1"/>
                    <a:pt x="40" y="2"/>
                    <a:pt x="33" y="4"/>
                  </a:cubicBezTo>
                  <a:cubicBezTo>
                    <a:pt x="9" y="20"/>
                    <a:pt x="1" y="52"/>
                    <a:pt x="17" y="77"/>
                  </a:cubicBezTo>
                  <a:cubicBezTo>
                    <a:pt x="27" y="92"/>
                    <a:pt x="44" y="98"/>
                    <a:pt x="59" y="98"/>
                  </a:cubicBezTo>
                  <a:cubicBezTo>
                    <a:pt x="68" y="98"/>
                    <a:pt x="76" y="96"/>
                    <a:pt x="82" y="93"/>
                  </a:cubicBezTo>
                  <a:cubicBezTo>
                    <a:pt x="106" y="77"/>
                    <a:pt x="114" y="44"/>
                    <a:pt x="106" y="20"/>
                  </a:cubicBezTo>
                  <a:cubicBezTo>
                    <a:pt x="94" y="8"/>
                    <a:pt x="74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47"/>
            <p:cNvSpPr/>
            <p:nvPr/>
          </p:nvSpPr>
          <p:spPr>
            <a:xfrm>
              <a:off x="2717875" y="3044675"/>
              <a:ext cx="2850" cy="2475"/>
            </a:xfrm>
            <a:custGeom>
              <a:avLst/>
              <a:gdLst/>
              <a:ahLst/>
              <a:cxnLst/>
              <a:rect l="l" t="t" r="r" b="b"/>
              <a:pathLst>
                <a:path w="114" h="99" extrusionOk="0">
                  <a:moveTo>
                    <a:pt x="55" y="0"/>
                  </a:moveTo>
                  <a:cubicBezTo>
                    <a:pt x="46" y="0"/>
                    <a:pt x="39" y="3"/>
                    <a:pt x="33" y="9"/>
                  </a:cubicBezTo>
                  <a:cubicBezTo>
                    <a:pt x="8" y="25"/>
                    <a:pt x="0" y="49"/>
                    <a:pt x="8" y="73"/>
                  </a:cubicBezTo>
                  <a:cubicBezTo>
                    <a:pt x="19" y="89"/>
                    <a:pt x="36" y="98"/>
                    <a:pt x="54" y="98"/>
                  </a:cubicBezTo>
                  <a:cubicBezTo>
                    <a:pt x="63" y="98"/>
                    <a:pt x="73" y="95"/>
                    <a:pt x="81" y="90"/>
                  </a:cubicBezTo>
                  <a:cubicBezTo>
                    <a:pt x="106" y="82"/>
                    <a:pt x="114" y="49"/>
                    <a:pt x="98" y="25"/>
                  </a:cubicBezTo>
                  <a:cubicBezTo>
                    <a:pt x="87" y="9"/>
                    <a:pt x="70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47"/>
            <p:cNvSpPr/>
            <p:nvPr/>
          </p:nvSpPr>
          <p:spPr>
            <a:xfrm>
              <a:off x="2724775" y="3040400"/>
              <a:ext cx="2850" cy="2675"/>
            </a:xfrm>
            <a:custGeom>
              <a:avLst/>
              <a:gdLst/>
              <a:ahLst/>
              <a:cxnLst/>
              <a:rect l="l" t="t" r="r" b="b"/>
              <a:pathLst>
                <a:path w="114" h="107" extrusionOk="0">
                  <a:moveTo>
                    <a:pt x="60" y="1"/>
                  </a:moveTo>
                  <a:cubicBezTo>
                    <a:pt x="51" y="1"/>
                    <a:pt x="41" y="4"/>
                    <a:pt x="32" y="9"/>
                  </a:cubicBezTo>
                  <a:cubicBezTo>
                    <a:pt x="8" y="26"/>
                    <a:pt x="0" y="58"/>
                    <a:pt x="16" y="82"/>
                  </a:cubicBezTo>
                  <a:cubicBezTo>
                    <a:pt x="27" y="98"/>
                    <a:pt x="41" y="107"/>
                    <a:pt x="56" y="107"/>
                  </a:cubicBezTo>
                  <a:cubicBezTo>
                    <a:pt x="64" y="107"/>
                    <a:pt x="73" y="104"/>
                    <a:pt x="81" y="99"/>
                  </a:cubicBezTo>
                  <a:cubicBezTo>
                    <a:pt x="105" y="82"/>
                    <a:pt x="114" y="58"/>
                    <a:pt x="97" y="26"/>
                  </a:cubicBezTo>
                  <a:cubicBezTo>
                    <a:pt x="92" y="10"/>
                    <a:pt x="77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47"/>
            <p:cNvSpPr/>
            <p:nvPr/>
          </p:nvSpPr>
          <p:spPr>
            <a:xfrm>
              <a:off x="2723350" y="3046225"/>
              <a:ext cx="2450" cy="1925"/>
            </a:xfrm>
            <a:custGeom>
              <a:avLst/>
              <a:gdLst/>
              <a:ahLst/>
              <a:cxnLst/>
              <a:rect l="l" t="t" r="r" b="b"/>
              <a:pathLst>
                <a:path w="98" h="77" extrusionOk="0">
                  <a:moveTo>
                    <a:pt x="47" y="0"/>
                  </a:moveTo>
                  <a:cubicBezTo>
                    <a:pt x="42" y="0"/>
                    <a:pt x="37" y="1"/>
                    <a:pt x="33" y="3"/>
                  </a:cubicBezTo>
                  <a:cubicBezTo>
                    <a:pt x="8" y="20"/>
                    <a:pt x="0" y="52"/>
                    <a:pt x="8" y="76"/>
                  </a:cubicBezTo>
                  <a:lnTo>
                    <a:pt x="98" y="28"/>
                  </a:lnTo>
                  <a:cubicBezTo>
                    <a:pt x="85" y="9"/>
                    <a:pt x="64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47"/>
            <p:cNvSpPr/>
            <p:nvPr/>
          </p:nvSpPr>
          <p:spPr>
            <a:xfrm>
              <a:off x="2719500" y="3039800"/>
              <a:ext cx="2450" cy="1875"/>
            </a:xfrm>
            <a:custGeom>
              <a:avLst/>
              <a:gdLst/>
              <a:ahLst/>
              <a:cxnLst/>
              <a:rect l="l" t="t" r="r" b="b"/>
              <a:pathLst>
                <a:path w="98" h="75" extrusionOk="0">
                  <a:moveTo>
                    <a:pt x="81" y="1"/>
                  </a:moveTo>
                  <a:lnTo>
                    <a:pt x="0" y="50"/>
                  </a:lnTo>
                  <a:cubicBezTo>
                    <a:pt x="5" y="65"/>
                    <a:pt x="21" y="74"/>
                    <a:pt x="38" y="74"/>
                  </a:cubicBezTo>
                  <a:cubicBezTo>
                    <a:pt x="47" y="74"/>
                    <a:pt x="56" y="72"/>
                    <a:pt x="65" y="66"/>
                  </a:cubicBezTo>
                  <a:cubicBezTo>
                    <a:pt x="89" y="50"/>
                    <a:pt x="98" y="25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47"/>
            <p:cNvSpPr/>
            <p:nvPr/>
          </p:nvSpPr>
          <p:spPr>
            <a:xfrm>
              <a:off x="2712600" y="3043875"/>
              <a:ext cx="2450" cy="1950"/>
            </a:xfrm>
            <a:custGeom>
              <a:avLst/>
              <a:gdLst/>
              <a:ahLst/>
              <a:cxnLst/>
              <a:rect l="l" t="t" r="r" b="b"/>
              <a:pathLst>
                <a:path w="98" h="78" extrusionOk="0">
                  <a:moveTo>
                    <a:pt x="82" y="0"/>
                  </a:moveTo>
                  <a:lnTo>
                    <a:pt x="1" y="57"/>
                  </a:lnTo>
                  <a:cubicBezTo>
                    <a:pt x="11" y="72"/>
                    <a:pt x="24" y="78"/>
                    <a:pt x="39" y="78"/>
                  </a:cubicBezTo>
                  <a:cubicBezTo>
                    <a:pt x="48" y="78"/>
                    <a:pt x="57" y="76"/>
                    <a:pt x="65" y="73"/>
                  </a:cubicBezTo>
                  <a:cubicBezTo>
                    <a:pt x="90" y="57"/>
                    <a:pt x="98" y="24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47"/>
            <p:cNvSpPr/>
            <p:nvPr/>
          </p:nvSpPr>
          <p:spPr>
            <a:xfrm>
              <a:off x="2705700" y="3048125"/>
              <a:ext cx="2475" cy="1850"/>
            </a:xfrm>
            <a:custGeom>
              <a:avLst/>
              <a:gdLst/>
              <a:ahLst/>
              <a:cxnLst/>
              <a:rect l="l" t="t" r="r" b="b"/>
              <a:pathLst>
                <a:path w="99" h="74" extrusionOk="0">
                  <a:moveTo>
                    <a:pt x="90" y="0"/>
                  </a:moveTo>
                  <a:lnTo>
                    <a:pt x="1" y="49"/>
                  </a:lnTo>
                  <a:cubicBezTo>
                    <a:pt x="11" y="65"/>
                    <a:pt x="29" y="74"/>
                    <a:pt x="44" y="74"/>
                  </a:cubicBezTo>
                  <a:cubicBezTo>
                    <a:pt x="52" y="74"/>
                    <a:pt x="60" y="71"/>
                    <a:pt x="66" y="65"/>
                  </a:cubicBezTo>
                  <a:cubicBezTo>
                    <a:pt x="90" y="49"/>
                    <a:pt x="98" y="25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47"/>
            <p:cNvSpPr/>
            <p:nvPr/>
          </p:nvSpPr>
          <p:spPr>
            <a:xfrm>
              <a:off x="2707725" y="3059675"/>
              <a:ext cx="2875" cy="2475"/>
            </a:xfrm>
            <a:custGeom>
              <a:avLst/>
              <a:gdLst/>
              <a:ahLst/>
              <a:cxnLst/>
              <a:rect l="l" t="t" r="r" b="b"/>
              <a:pathLst>
                <a:path w="115" h="99" extrusionOk="0">
                  <a:moveTo>
                    <a:pt x="61" y="0"/>
                  </a:moveTo>
                  <a:cubicBezTo>
                    <a:pt x="52" y="0"/>
                    <a:pt x="42" y="3"/>
                    <a:pt x="33" y="9"/>
                  </a:cubicBezTo>
                  <a:cubicBezTo>
                    <a:pt x="9" y="25"/>
                    <a:pt x="1" y="49"/>
                    <a:pt x="17" y="73"/>
                  </a:cubicBezTo>
                  <a:cubicBezTo>
                    <a:pt x="22" y="89"/>
                    <a:pt x="38" y="98"/>
                    <a:pt x="55" y="98"/>
                  </a:cubicBezTo>
                  <a:cubicBezTo>
                    <a:pt x="64" y="98"/>
                    <a:pt x="73" y="95"/>
                    <a:pt x="82" y="90"/>
                  </a:cubicBezTo>
                  <a:cubicBezTo>
                    <a:pt x="106" y="82"/>
                    <a:pt x="114" y="49"/>
                    <a:pt x="106" y="25"/>
                  </a:cubicBezTo>
                  <a:cubicBezTo>
                    <a:pt x="96" y="9"/>
                    <a:pt x="79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47"/>
            <p:cNvSpPr/>
            <p:nvPr/>
          </p:nvSpPr>
          <p:spPr>
            <a:xfrm>
              <a:off x="2713200" y="3061075"/>
              <a:ext cx="2675" cy="1875"/>
            </a:xfrm>
            <a:custGeom>
              <a:avLst/>
              <a:gdLst/>
              <a:ahLst/>
              <a:cxnLst/>
              <a:rect l="l" t="t" r="r" b="b"/>
              <a:pathLst>
                <a:path w="107" h="75" extrusionOk="0">
                  <a:moveTo>
                    <a:pt x="61" y="1"/>
                  </a:moveTo>
                  <a:cubicBezTo>
                    <a:pt x="52" y="1"/>
                    <a:pt x="42" y="4"/>
                    <a:pt x="33" y="9"/>
                  </a:cubicBezTo>
                  <a:cubicBezTo>
                    <a:pt x="9" y="26"/>
                    <a:pt x="1" y="50"/>
                    <a:pt x="17" y="74"/>
                  </a:cubicBezTo>
                  <a:lnTo>
                    <a:pt x="106" y="26"/>
                  </a:lnTo>
                  <a:cubicBezTo>
                    <a:pt x="96" y="10"/>
                    <a:pt x="79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47"/>
            <p:cNvSpPr/>
            <p:nvPr/>
          </p:nvSpPr>
          <p:spPr>
            <a:xfrm>
              <a:off x="2720300" y="3057225"/>
              <a:ext cx="2450" cy="1875"/>
            </a:xfrm>
            <a:custGeom>
              <a:avLst/>
              <a:gdLst/>
              <a:ahLst/>
              <a:cxnLst/>
              <a:rect l="l" t="t" r="r" b="b"/>
              <a:pathLst>
                <a:path w="98" h="75" extrusionOk="0">
                  <a:moveTo>
                    <a:pt x="61" y="1"/>
                  </a:moveTo>
                  <a:cubicBezTo>
                    <a:pt x="51" y="1"/>
                    <a:pt x="42" y="4"/>
                    <a:pt x="33" y="9"/>
                  </a:cubicBezTo>
                  <a:cubicBezTo>
                    <a:pt x="9" y="17"/>
                    <a:pt x="1" y="50"/>
                    <a:pt x="17" y="74"/>
                  </a:cubicBezTo>
                  <a:lnTo>
                    <a:pt x="98" y="26"/>
                  </a:lnTo>
                  <a:cubicBezTo>
                    <a:pt x="93" y="10"/>
                    <a:pt x="77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47"/>
            <p:cNvSpPr/>
            <p:nvPr/>
          </p:nvSpPr>
          <p:spPr>
            <a:xfrm>
              <a:off x="2714825" y="3055600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61" y="1"/>
                  </a:moveTo>
                  <a:cubicBezTo>
                    <a:pt x="51" y="1"/>
                    <a:pt x="42" y="4"/>
                    <a:pt x="33" y="9"/>
                  </a:cubicBezTo>
                  <a:cubicBezTo>
                    <a:pt x="9" y="26"/>
                    <a:pt x="1" y="58"/>
                    <a:pt x="17" y="74"/>
                  </a:cubicBezTo>
                  <a:cubicBezTo>
                    <a:pt x="23" y="93"/>
                    <a:pt x="43" y="102"/>
                    <a:pt x="63" y="102"/>
                  </a:cubicBezTo>
                  <a:cubicBezTo>
                    <a:pt x="69" y="102"/>
                    <a:pt x="76" y="101"/>
                    <a:pt x="82" y="99"/>
                  </a:cubicBezTo>
                  <a:cubicBezTo>
                    <a:pt x="106" y="82"/>
                    <a:pt x="114" y="50"/>
                    <a:pt x="98" y="26"/>
                  </a:cubicBezTo>
                  <a:cubicBezTo>
                    <a:pt x="93" y="10"/>
                    <a:pt x="77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47"/>
            <p:cNvSpPr/>
            <p:nvPr/>
          </p:nvSpPr>
          <p:spPr>
            <a:xfrm>
              <a:off x="2721925" y="3051700"/>
              <a:ext cx="2875" cy="2525"/>
            </a:xfrm>
            <a:custGeom>
              <a:avLst/>
              <a:gdLst/>
              <a:ahLst/>
              <a:cxnLst/>
              <a:rect l="l" t="t" r="r" b="b"/>
              <a:pathLst>
                <a:path w="115" h="101" extrusionOk="0">
                  <a:moveTo>
                    <a:pt x="52" y="0"/>
                  </a:moveTo>
                  <a:cubicBezTo>
                    <a:pt x="46" y="0"/>
                    <a:pt x="39" y="1"/>
                    <a:pt x="33" y="3"/>
                  </a:cubicBezTo>
                  <a:cubicBezTo>
                    <a:pt x="9" y="19"/>
                    <a:pt x="1" y="52"/>
                    <a:pt x="9" y="76"/>
                  </a:cubicBezTo>
                  <a:cubicBezTo>
                    <a:pt x="19" y="92"/>
                    <a:pt x="36" y="101"/>
                    <a:pt x="54" y="101"/>
                  </a:cubicBezTo>
                  <a:cubicBezTo>
                    <a:pt x="63" y="101"/>
                    <a:pt x="73" y="98"/>
                    <a:pt x="82" y="92"/>
                  </a:cubicBezTo>
                  <a:cubicBezTo>
                    <a:pt x="106" y="84"/>
                    <a:pt x="114" y="52"/>
                    <a:pt x="98" y="28"/>
                  </a:cubicBezTo>
                  <a:cubicBezTo>
                    <a:pt x="92" y="9"/>
                    <a:pt x="72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47"/>
            <p:cNvSpPr/>
            <p:nvPr/>
          </p:nvSpPr>
          <p:spPr>
            <a:xfrm>
              <a:off x="2729025" y="3047700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58" y="1"/>
                  </a:moveTo>
                  <a:cubicBezTo>
                    <a:pt x="50" y="1"/>
                    <a:pt x="41" y="3"/>
                    <a:pt x="33" y="9"/>
                  </a:cubicBezTo>
                  <a:cubicBezTo>
                    <a:pt x="8" y="17"/>
                    <a:pt x="0" y="50"/>
                    <a:pt x="8" y="74"/>
                  </a:cubicBezTo>
                  <a:cubicBezTo>
                    <a:pt x="21" y="92"/>
                    <a:pt x="42" y="101"/>
                    <a:pt x="62" y="101"/>
                  </a:cubicBezTo>
                  <a:cubicBezTo>
                    <a:pt x="69" y="101"/>
                    <a:pt x="75" y="100"/>
                    <a:pt x="81" y="98"/>
                  </a:cubicBezTo>
                  <a:cubicBezTo>
                    <a:pt x="106" y="82"/>
                    <a:pt x="114" y="50"/>
                    <a:pt x="98" y="25"/>
                  </a:cubicBezTo>
                  <a:cubicBezTo>
                    <a:pt x="87" y="10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47"/>
            <p:cNvSpPr/>
            <p:nvPr/>
          </p:nvSpPr>
          <p:spPr>
            <a:xfrm>
              <a:off x="2727400" y="3053375"/>
              <a:ext cx="2450" cy="1875"/>
            </a:xfrm>
            <a:custGeom>
              <a:avLst/>
              <a:gdLst/>
              <a:ahLst/>
              <a:cxnLst/>
              <a:rect l="l" t="t" r="r" b="b"/>
              <a:pathLst>
                <a:path w="98" h="75" extrusionOk="0">
                  <a:moveTo>
                    <a:pt x="58" y="1"/>
                  </a:moveTo>
                  <a:cubicBezTo>
                    <a:pt x="50" y="1"/>
                    <a:pt x="41" y="4"/>
                    <a:pt x="33" y="9"/>
                  </a:cubicBezTo>
                  <a:cubicBezTo>
                    <a:pt x="9" y="17"/>
                    <a:pt x="0" y="50"/>
                    <a:pt x="9" y="74"/>
                  </a:cubicBezTo>
                  <a:lnTo>
                    <a:pt x="98" y="25"/>
                  </a:lnTo>
                  <a:cubicBezTo>
                    <a:pt x="87" y="10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47"/>
            <p:cNvSpPr/>
            <p:nvPr/>
          </p:nvSpPr>
          <p:spPr>
            <a:xfrm>
              <a:off x="2723550" y="3046900"/>
              <a:ext cx="2650" cy="1850"/>
            </a:xfrm>
            <a:custGeom>
              <a:avLst/>
              <a:gdLst/>
              <a:ahLst/>
              <a:cxnLst/>
              <a:rect l="l" t="t" r="r" b="b"/>
              <a:pathLst>
                <a:path w="106" h="74" extrusionOk="0">
                  <a:moveTo>
                    <a:pt x="90" y="1"/>
                  </a:moveTo>
                  <a:lnTo>
                    <a:pt x="0" y="49"/>
                  </a:lnTo>
                  <a:cubicBezTo>
                    <a:pt x="11" y="65"/>
                    <a:pt x="28" y="74"/>
                    <a:pt x="46" y="74"/>
                  </a:cubicBezTo>
                  <a:cubicBezTo>
                    <a:pt x="55" y="74"/>
                    <a:pt x="65" y="71"/>
                    <a:pt x="73" y="66"/>
                  </a:cubicBezTo>
                  <a:cubicBezTo>
                    <a:pt x="98" y="49"/>
                    <a:pt x="106" y="25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47"/>
            <p:cNvSpPr/>
            <p:nvPr/>
          </p:nvSpPr>
          <p:spPr>
            <a:xfrm>
              <a:off x="2716650" y="3050750"/>
              <a:ext cx="2475" cy="2075"/>
            </a:xfrm>
            <a:custGeom>
              <a:avLst/>
              <a:gdLst/>
              <a:ahLst/>
              <a:cxnLst/>
              <a:rect l="l" t="t" r="r" b="b"/>
              <a:pathLst>
                <a:path w="99" h="83" extrusionOk="0">
                  <a:moveTo>
                    <a:pt x="90" y="1"/>
                  </a:moveTo>
                  <a:lnTo>
                    <a:pt x="1" y="57"/>
                  </a:lnTo>
                  <a:cubicBezTo>
                    <a:pt x="11" y="73"/>
                    <a:pt x="28" y="82"/>
                    <a:pt x="44" y="82"/>
                  </a:cubicBezTo>
                  <a:cubicBezTo>
                    <a:pt x="52" y="82"/>
                    <a:pt x="60" y="79"/>
                    <a:pt x="66" y="74"/>
                  </a:cubicBezTo>
                  <a:cubicBezTo>
                    <a:pt x="90" y="57"/>
                    <a:pt x="98" y="25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5" name="Google Shape;7405;p47"/>
            <p:cNvSpPr/>
            <p:nvPr/>
          </p:nvSpPr>
          <p:spPr>
            <a:xfrm>
              <a:off x="2709775" y="3054800"/>
              <a:ext cx="2450" cy="1925"/>
            </a:xfrm>
            <a:custGeom>
              <a:avLst/>
              <a:gdLst/>
              <a:ahLst/>
              <a:cxnLst/>
              <a:rect l="l" t="t" r="r" b="b"/>
              <a:pathLst>
                <a:path w="98" h="77" extrusionOk="0">
                  <a:moveTo>
                    <a:pt x="89" y="1"/>
                  </a:moveTo>
                  <a:lnTo>
                    <a:pt x="0" y="50"/>
                  </a:lnTo>
                  <a:cubicBezTo>
                    <a:pt x="6" y="68"/>
                    <a:pt x="26" y="77"/>
                    <a:pt x="46" y="77"/>
                  </a:cubicBezTo>
                  <a:cubicBezTo>
                    <a:pt x="52" y="77"/>
                    <a:pt x="59" y="76"/>
                    <a:pt x="65" y="74"/>
                  </a:cubicBezTo>
                  <a:cubicBezTo>
                    <a:pt x="89" y="58"/>
                    <a:pt x="97" y="25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7406;p47"/>
            <p:cNvSpPr/>
            <p:nvPr/>
          </p:nvSpPr>
          <p:spPr>
            <a:xfrm>
              <a:off x="2711600" y="3066500"/>
              <a:ext cx="2850" cy="2400"/>
            </a:xfrm>
            <a:custGeom>
              <a:avLst/>
              <a:gdLst/>
              <a:ahLst/>
              <a:cxnLst/>
              <a:rect l="l" t="t" r="r" b="b"/>
              <a:pathLst>
                <a:path w="114" h="96" extrusionOk="0">
                  <a:moveTo>
                    <a:pt x="51" y="0"/>
                  </a:moveTo>
                  <a:cubicBezTo>
                    <a:pt x="45" y="0"/>
                    <a:pt x="39" y="1"/>
                    <a:pt x="32" y="3"/>
                  </a:cubicBezTo>
                  <a:cubicBezTo>
                    <a:pt x="8" y="19"/>
                    <a:pt x="0" y="52"/>
                    <a:pt x="8" y="68"/>
                  </a:cubicBezTo>
                  <a:cubicBezTo>
                    <a:pt x="20" y="86"/>
                    <a:pt x="37" y="95"/>
                    <a:pt x="55" y="95"/>
                  </a:cubicBezTo>
                  <a:cubicBezTo>
                    <a:pt x="61" y="95"/>
                    <a:pt x="67" y="94"/>
                    <a:pt x="73" y="92"/>
                  </a:cubicBezTo>
                  <a:cubicBezTo>
                    <a:pt x="97" y="76"/>
                    <a:pt x="114" y="52"/>
                    <a:pt x="97" y="27"/>
                  </a:cubicBezTo>
                  <a:cubicBezTo>
                    <a:pt x="85" y="9"/>
                    <a:pt x="68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47"/>
            <p:cNvSpPr/>
            <p:nvPr/>
          </p:nvSpPr>
          <p:spPr>
            <a:xfrm>
              <a:off x="2716850" y="3067975"/>
              <a:ext cx="2675" cy="1850"/>
            </a:xfrm>
            <a:custGeom>
              <a:avLst/>
              <a:gdLst/>
              <a:ahLst/>
              <a:cxnLst/>
              <a:rect l="l" t="t" r="r" b="b"/>
              <a:pathLst>
                <a:path w="107" h="74" extrusionOk="0">
                  <a:moveTo>
                    <a:pt x="67" y="1"/>
                  </a:moveTo>
                  <a:cubicBezTo>
                    <a:pt x="59" y="1"/>
                    <a:pt x="50" y="3"/>
                    <a:pt x="41" y="9"/>
                  </a:cubicBezTo>
                  <a:cubicBezTo>
                    <a:pt x="17" y="25"/>
                    <a:pt x="1" y="50"/>
                    <a:pt x="17" y="74"/>
                  </a:cubicBezTo>
                  <a:lnTo>
                    <a:pt x="106" y="25"/>
                  </a:lnTo>
                  <a:cubicBezTo>
                    <a:pt x="96" y="10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47"/>
            <p:cNvSpPr/>
            <p:nvPr/>
          </p:nvSpPr>
          <p:spPr>
            <a:xfrm>
              <a:off x="2724150" y="3064325"/>
              <a:ext cx="2475" cy="1850"/>
            </a:xfrm>
            <a:custGeom>
              <a:avLst/>
              <a:gdLst/>
              <a:ahLst/>
              <a:cxnLst/>
              <a:rect l="l" t="t" r="r" b="b"/>
              <a:pathLst>
                <a:path w="99" h="74" extrusionOk="0">
                  <a:moveTo>
                    <a:pt x="61" y="1"/>
                  </a:moveTo>
                  <a:cubicBezTo>
                    <a:pt x="51" y="1"/>
                    <a:pt x="42" y="3"/>
                    <a:pt x="33" y="9"/>
                  </a:cubicBezTo>
                  <a:cubicBezTo>
                    <a:pt x="9" y="17"/>
                    <a:pt x="1" y="50"/>
                    <a:pt x="9" y="74"/>
                  </a:cubicBezTo>
                  <a:lnTo>
                    <a:pt x="98" y="25"/>
                  </a:lnTo>
                  <a:cubicBezTo>
                    <a:pt x="93" y="10"/>
                    <a:pt x="77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9" name="Google Shape;7409;p47"/>
            <p:cNvSpPr/>
            <p:nvPr/>
          </p:nvSpPr>
          <p:spPr>
            <a:xfrm>
              <a:off x="2718675" y="3062650"/>
              <a:ext cx="2875" cy="2525"/>
            </a:xfrm>
            <a:custGeom>
              <a:avLst/>
              <a:gdLst/>
              <a:ahLst/>
              <a:cxnLst/>
              <a:rect l="l" t="t" r="r" b="b"/>
              <a:pathLst>
                <a:path w="115" h="101" extrusionOk="0">
                  <a:moveTo>
                    <a:pt x="52" y="0"/>
                  </a:moveTo>
                  <a:cubicBezTo>
                    <a:pt x="46" y="0"/>
                    <a:pt x="39" y="1"/>
                    <a:pt x="33" y="3"/>
                  </a:cubicBezTo>
                  <a:cubicBezTo>
                    <a:pt x="9" y="19"/>
                    <a:pt x="1" y="52"/>
                    <a:pt x="9" y="76"/>
                  </a:cubicBezTo>
                  <a:cubicBezTo>
                    <a:pt x="19" y="92"/>
                    <a:pt x="37" y="101"/>
                    <a:pt x="54" y="101"/>
                  </a:cubicBezTo>
                  <a:cubicBezTo>
                    <a:pt x="64" y="101"/>
                    <a:pt x="73" y="98"/>
                    <a:pt x="82" y="92"/>
                  </a:cubicBezTo>
                  <a:cubicBezTo>
                    <a:pt x="106" y="84"/>
                    <a:pt x="114" y="52"/>
                    <a:pt x="98" y="27"/>
                  </a:cubicBezTo>
                  <a:cubicBezTo>
                    <a:pt x="92" y="9"/>
                    <a:pt x="72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47"/>
            <p:cNvSpPr/>
            <p:nvPr/>
          </p:nvSpPr>
          <p:spPr>
            <a:xfrm>
              <a:off x="2725775" y="3058850"/>
              <a:ext cx="2875" cy="2475"/>
            </a:xfrm>
            <a:custGeom>
              <a:avLst/>
              <a:gdLst/>
              <a:ahLst/>
              <a:cxnLst/>
              <a:rect l="l" t="t" r="r" b="b"/>
              <a:pathLst>
                <a:path w="115" h="99" extrusionOk="0">
                  <a:moveTo>
                    <a:pt x="61" y="1"/>
                  </a:moveTo>
                  <a:cubicBezTo>
                    <a:pt x="51" y="1"/>
                    <a:pt x="42" y="3"/>
                    <a:pt x="33" y="9"/>
                  </a:cubicBezTo>
                  <a:cubicBezTo>
                    <a:pt x="9" y="17"/>
                    <a:pt x="1" y="50"/>
                    <a:pt x="17" y="74"/>
                  </a:cubicBezTo>
                  <a:cubicBezTo>
                    <a:pt x="22" y="90"/>
                    <a:pt x="37" y="99"/>
                    <a:pt x="54" y="99"/>
                  </a:cubicBezTo>
                  <a:cubicBezTo>
                    <a:pt x="63" y="99"/>
                    <a:pt x="73" y="96"/>
                    <a:pt x="82" y="90"/>
                  </a:cubicBezTo>
                  <a:cubicBezTo>
                    <a:pt x="106" y="82"/>
                    <a:pt x="114" y="50"/>
                    <a:pt x="106" y="25"/>
                  </a:cubicBezTo>
                  <a:cubicBezTo>
                    <a:pt x="96" y="10"/>
                    <a:pt x="78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47"/>
            <p:cNvSpPr/>
            <p:nvPr/>
          </p:nvSpPr>
          <p:spPr>
            <a:xfrm>
              <a:off x="2732875" y="3055000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61" y="1"/>
                  </a:moveTo>
                  <a:cubicBezTo>
                    <a:pt x="51" y="1"/>
                    <a:pt x="41" y="3"/>
                    <a:pt x="33" y="9"/>
                  </a:cubicBezTo>
                  <a:cubicBezTo>
                    <a:pt x="8" y="17"/>
                    <a:pt x="0" y="50"/>
                    <a:pt x="17" y="74"/>
                  </a:cubicBezTo>
                  <a:cubicBezTo>
                    <a:pt x="29" y="92"/>
                    <a:pt x="45" y="101"/>
                    <a:pt x="63" y="101"/>
                  </a:cubicBezTo>
                  <a:cubicBezTo>
                    <a:pt x="69" y="101"/>
                    <a:pt x="75" y="100"/>
                    <a:pt x="81" y="98"/>
                  </a:cubicBezTo>
                  <a:cubicBezTo>
                    <a:pt x="106" y="82"/>
                    <a:pt x="114" y="50"/>
                    <a:pt x="106" y="25"/>
                  </a:cubicBezTo>
                  <a:cubicBezTo>
                    <a:pt x="95" y="10"/>
                    <a:pt x="78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47"/>
            <p:cNvSpPr/>
            <p:nvPr/>
          </p:nvSpPr>
          <p:spPr>
            <a:xfrm>
              <a:off x="2731250" y="3060600"/>
              <a:ext cx="2450" cy="1925"/>
            </a:xfrm>
            <a:custGeom>
              <a:avLst/>
              <a:gdLst/>
              <a:ahLst/>
              <a:cxnLst/>
              <a:rect l="l" t="t" r="r" b="b"/>
              <a:pathLst>
                <a:path w="98" h="77" extrusionOk="0">
                  <a:moveTo>
                    <a:pt x="52" y="1"/>
                  </a:moveTo>
                  <a:cubicBezTo>
                    <a:pt x="46" y="1"/>
                    <a:pt x="39" y="2"/>
                    <a:pt x="33" y="4"/>
                  </a:cubicBezTo>
                  <a:cubicBezTo>
                    <a:pt x="9" y="20"/>
                    <a:pt x="0" y="53"/>
                    <a:pt x="9" y="77"/>
                  </a:cubicBezTo>
                  <a:lnTo>
                    <a:pt x="98" y="28"/>
                  </a:lnTo>
                  <a:cubicBezTo>
                    <a:pt x="92" y="10"/>
                    <a:pt x="72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3" name="Google Shape;7413;p47"/>
            <p:cNvSpPr/>
            <p:nvPr/>
          </p:nvSpPr>
          <p:spPr>
            <a:xfrm>
              <a:off x="2727600" y="3054000"/>
              <a:ext cx="2650" cy="1925"/>
            </a:xfrm>
            <a:custGeom>
              <a:avLst/>
              <a:gdLst/>
              <a:ahLst/>
              <a:cxnLst/>
              <a:rect l="l" t="t" r="r" b="b"/>
              <a:pathLst>
                <a:path w="106" h="77" extrusionOk="0">
                  <a:moveTo>
                    <a:pt x="90" y="0"/>
                  </a:moveTo>
                  <a:lnTo>
                    <a:pt x="1" y="49"/>
                  </a:lnTo>
                  <a:cubicBezTo>
                    <a:pt x="13" y="67"/>
                    <a:pt x="34" y="76"/>
                    <a:pt x="54" y="76"/>
                  </a:cubicBezTo>
                  <a:cubicBezTo>
                    <a:pt x="61" y="76"/>
                    <a:pt x="67" y="75"/>
                    <a:pt x="74" y="73"/>
                  </a:cubicBezTo>
                  <a:cubicBezTo>
                    <a:pt x="98" y="57"/>
                    <a:pt x="106" y="25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7414;p47"/>
            <p:cNvSpPr/>
            <p:nvPr/>
          </p:nvSpPr>
          <p:spPr>
            <a:xfrm>
              <a:off x="2720700" y="3057850"/>
              <a:ext cx="2475" cy="1850"/>
            </a:xfrm>
            <a:custGeom>
              <a:avLst/>
              <a:gdLst/>
              <a:ahLst/>
              <a:cxnLst/>
              <a:rect l="l" t="t" r="r" b="b"/>
              <a:pathLst>
                <a:path w="99" h="74" extrusionOk="0">
                  <a:moveTo>
                    <a:pt x="82" y="1"/>
                  </a:moveTo>
                  <a:lnTo>
                    <a:pt x="1" y="49"/>
                  </a:lnTo>
                  <a:cubicBezTo>
                    <a:pt x="6" y="65"/>
                    <a:pt x="21" y="74"/>
                    <a:pt x="38" y="74"/>
                  </a:cubicBezTo>
                  <a:cubicBezTo>
                    <a:pt x="47" y="74"/>
                    <a:pt x="57" y="71"/>
                    <a:pt x="66" y="65"/>
                  </a:cubicBezTo>
                  <a:cubicBezTo>
                    <a:pt x="90" y="57"/>
                    <a:pt x="98" y="25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47"/>
            <p:cNvSpPr/>
            <p:nvPr/>
          </p:nvSpPr>
          <p:spPr>
            <a:xfrm>
              <a:off x="2713625" y="3061700"/>
              <a:ext cx="2450" cy="1850"/>
            </a:xfrm>
            <a:custGeom>
              <a:avLst/>
              <a:gdLst/>
              <a:ahLst/>
              <a:cxnLst/>
              <a:rect l="l" t="t" r="r" b="b"/>
              <a:pathLst>
                <a:path w="98" h="74" extrusionOk="0">
                  <a:moveTo>
                    <a:pt x="89" y="1"/>
                  </a:moveTo>
                  <a:lnTo>
                    <a:pt x="0" y="49"/>
                  </a:lnTo>
                  <a:cubicBezTo>
                    <a:pt x="5" y="65"/>
                    <a:pt x="21" y="74"/>
                    <a:pt x="38" y="74"/>
                  </a:cubicBezTo>
                  <a:cubicBezTo>
                    <a:pt x="47" y="74"/>
                    <a:pt x="56" y="71"/>
                    <a:pt x="65" y="65"/>
                  </a:cubicBezTo>
                  <a:cubicBezTo>
                    <a:pt x="89" y="57"/>
                    <a:pt x="97" y="25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47"/>
            <p:cNvSpPr/>
            <p:nvPr/>
          </p:nvSpPr>
          <p:spPr>
            <a:xfrm>
              <a:off x="2715025" y="3073375"/>
              <a:ext cx="2875" cy="2425"/>
            </a:xfrm>
            <a:custGeom>
              <a:avLst/>
              <a:gdLst/>
              <a:ahLst/>
              <a:cxnLst/>
              <a:rect l="l" t="t" r="r" b="b"/>
              <a:pathLst>
                <a:path w="115" h="97" extrusionOk="0">
                  <a:moveTo>
                    <a:pt x="56" y="1"/>
                  </a:moveTo>
                  <a:cubicBezTo>
                    <a:pt x="49" y="1"/>
                    <a:pt x="41" y="2"/>
                    <a:pt x="33" y="4"/>
                  </a:cubicBezTo>
                  <a:cubicBezTo>
                    <a:pt x="9" y="20"/>
                    <a:pt x="1" y="44"/>
                    <a:pt x="17" y="69"/>
                  </a:cubicBezTo>
                  <a:cubicBezTo>
                    <a:pt x="23" y="87"/>
                    <a:pt x="43" y="96"/>
                    <a:pt x="63" y="96"/>
                  </a:cubicBezTo>
                  <a:cubicBezTo>
                    <a:pt x="69" y="96"/>
                    <a:pt x="76" y="95"/>
                    <a:pt x="82" y="93"/>
                  </a:cubicBezTo>
                  <a:cubicBezTo>
                    <a:pt x="106" y="77"/>
                    <a:pt x="114" y="52"/>
                    <a:pt x="106" y="28"/>
                  </a:cubicBezTo>
                  <a:cubicBezTo>
                    <a:pt x="94" y="10"/>
                    <a:pt x="77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47"/>
            <p:cNvSpPr/>
            <p:nvPr/>
          </p:nvSpPr>
          <p:spPr>
            <a:xfrm>
              <a:off x="2720500" y="3075000"/>
              <a:ext cx="2475" cy="1925"/>
            </a:xfrm>
            <a:custGeom>
              <a:avLst/>
              <a:gdLst/>
              <a:ahLst/>
              <a:cxnLst/>
              <a:rect l="l" t="t" r="r" b="b"/>
              <a:pathLst>
                <a:path w="99" h="77" extrusionOk="0">
                  <a:moveTo>
                    <a:pt x="52" y="1"/>
                  </a:moveTo>
                  <a:cubicBezTo>
                    <a:pt x="46" y="1"/>
                    <a:pt x="39" y="2"/>
                    <a:pt x="33" y="4"/>
                  </a:cubicBezTo>
                  <a:cubicBezTo>
                    <a:pt x="9" y="20"/>
                    <a:pt x="1" y="52"/>
                    <a:pt x="9" y="77"/>
                  </a:cubicBezTo>
                  <a:lnTo>
                    <a:pt x="98" y="28"/>
                  </a:lnTo>
                  <a:cubicBezTo>
                    <a:pt x="92" y="10"/>
                    <a:pt x="72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47"/>
            <p:cNvSpPr/>
            <p:nvPr/>
          </p:nvSpPr>
          <p:spPr>
            <a:xfrm>
              <a:off x="2727600" y="3071475"/>
              <a:ext cx="2650" cy="1800"/>
            </a:xfrm>
            <a:custGeom>
              <a:avLst/>
              <a:gdLst/>
              <a:ahLst/>
              <a:cxnLst/>
              <a:rect l="l" t="t" r="r" b="b"/>
              <a:pathLst>
                <a:path w="106" h="72" extrusionOk="0">
                  <a:moveTo>
                    <a:pt x="61" y="0"/>
                  </a:moveTo>
                  <a:cubicBezTo>
                    <a:pt x="55" y="0"/>
                    <a:pt x="48" y="2"/>
                    <a:pt x="41" y="7"/>
                  </a:cubicBezTo>
                  <a:cubicBezTo>
                    <a:pt x="17" y="15"/>
                    <a:pt x="1" y="47"/>
                    <a:pt x="17" y="72"/>
                  </a:cubicBezTo>
                  <a:lnTo>
                    <a:pt x="106" y="31"/>
                  </a:lnTo>
                  <a:cubicBezTo>
                    <a:pt x="94" y="14"/>
                    <a:pt x="78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9" name="Google Shape;7419;p47"/>
            <p:cNvSpPr/>
            <p:nvPr/>
          </p:nvSpPr>
          <p:spPr>
            <a:xfrm>
              <a:off x="2722325" y="3069725"/>
              <a:ext cx="2875" cy="2425"/>
            </a:xfrm>
            <a:custGeom>
              <a:avLst/>
              <a:gdLst/>
              <a:ahLst/>
              <a:cxnLst/>
              <a:rect l="l" t="t" r="r" b="b"/>
              <a:pathLst>
                <a:path w="115" h="97" extrusionOk="0">
                  <a:moveTo>
                    <a:pt x="52" y="1"/>
                  </a:moveTo>
                  <a:cubicBezTo>
                    <a:pt x="46" y="1"/>
                    <a:pt x="39" y="2"/>
                    <a:pt x="33" y="4"/>
                  </a:cubicBezTo>
                  <a:cubicBezTo>
                    <a:pt x="9" y="20"/>
                    <a:pt x="1" y="44"/>
                    <a:pt x="9" y="69"/>
                  </a:cubicBezTo>
                  <a:cubicBezTo>
                    <a:pt x="21" y="87"/>
                    <a:pt x="42" y="96"/>
                    <a:pt x="62" y="96"/>
                  </a:cubicBezTo>
                  <a:cubicBezTo>
                    <a:pt x="69" y="96"/>
                    <a:pt x="76" y="95"/>
                    <a:pt x="82" y="93"/>
                  </a:cubicBezTo>
                  <a:cubicBezTo>
                    <a:pt x="106" y="77"/>
                    <a:pt x="114" y="53"/>
                    <a:pt x="98" y="28"/>
                  </a:cubicBezTo>
                  <a:cubicBezTo>
                    <a:pt x="92" y="10"/>
                    <a:pt x="72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47"/>
            <p:cNvSpPr/>
            <p:nvPr/>
          </p:nvSpPr>
          <p:spPr>
            <a:xfrm>
              <a:off x="2729625" y="3066075"/>
              <a:ext cx="2875" cy="2500"/>
            </a:xfrm>
            <a:custGeom>
              <a:avLst/>
              <a:gdLst/>
              <a:ahLst/>
              <a:cxnLst/>
              <a:rect l="l" t="t" r="r" b="b"/>
              <a:pathLst>
                <a:path w="115" h="100" extrusionOk="0">
                  <a:moveTo>
                    <a:pt x="52" y="1"/>
                  </a:moveTo>
                  <a:cubicBezTo>
                    <a:pt x="46" y="1"/>
                    <a:pt x="39" y="2"/>
                    <a:pt x="33" y="4"/>
                  </a:cubicBezTo>
                  <a:cubicBezTo>
                    <a:pt x="9" y="20"/>
                    <a:pt x="1" y="44"/>
                    <a:pt x="9" y="69"/>
                  </a:cubicBezTo>
                  <a:cubicBezTo>
                    <a:pt x="20" y="86"/>
                    <a:pt x="36" y="100"/>
                    <a:pt x="53" y="100"/>
                  </a:cubicBezTo>
                  <a:cubicBezTo>
                    <a:pt x="60" y="100"/>
                    <a:pt x="67" y="98"/>
                    <a:pt x="74" y="93"/>
                  </a:cubicBezTo>
                  <a:cubicBezTo>
                    <a:pt x="98" y="85"/>
                    <a:pt x="114" y="53"/>
                    <a:pt x="98" y="28"/>
                  </a:cubicBezTo>
                  <a:cubicBezTo>
                    <a:pt x="92" y="10"/>
                    <a:pt x="72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47"/>
            <p:cNvSpPr/>
            <p:nvPr/>
          </p:nvSpPr>
          <p:spPr>
            <a:xfrm>
              <a:off x="2736725" y="3062350"/>
              <a:ext cx="2850" cy="2575"/>
            </a:xfrm>
            <a:custGeom>
              <a:avLst/>
              <a:gdLst/>
              <a:ahLst/>
              <a:cxnLst/>
              <a:rect l="l" t="t" r="r" b="b"/>
              <a:pathLst>
                <a:path w="114" h="103" extrusionOk="0">
                  <a:moveTo>
                    <a:pt x="55" y="0"/>
                  </a:moveTo>
                  <a:cubicBezTo>
                    <a:pt x="47" y="0"/>
                    <a:pt x="40" y="2"/>
                    <a:pt x="33" y="7"/>
                  </a:cubicBezTo>
                  <a:cubicBezTo>
                    <a:pt x="9" y="23"/>
                    <a:pt x="0" y="48"/>
                    <a:pt x="17" y="72"/>
                  </a:cubicBezTo>
                  <a:cubicBezTo>
                    <a:pt x="22" y="89"/>
                    <a:pt x="41" y="103"/>
                    <a:pt x="60" y="103"/>
                  </a:cubicBezTo>
                  <a:cubicBezTo>
                    <a:pt x="67" y="103"/>
                    <a:pt x="75" y="101"/>
                    <a:pt x="81" y="96"/>
                  </a:cubicBezTo>
                  <a:cubicBezTo>
                    <a:pt x="106" y="88"/>
                    <a:pt x="114" y="56"/>
                    <a:pt x="106" y="31"/>
                  </a:cubicBezTo>
                  <a:cubicBezTo>
                    <a:pt x="94" y="14"/>
                    <a:pt x="74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47"/>
            <p:cNvSpPr/>
            <p:nvPr/>
          </p:nvSpPr>
          <p:spPr>
            <a:xfrm>
              <a:off x="2734900" y="3067900"/>
              <a:ext cx="2450" cy="1925"/>
            </a:xfrm>
            <a:custGeom>
              <a:avLst/>
              <a:gdLst/>
              <a:ahLst/>
              <a:cxnLst/>
              <a:rect l="l" t="t" r="r" b="b"/>
              <a:pathLst>
                <a:path w="98" h="77" extrusionOk="0">
                  <a:moveTo>
                    <a:pt x="52" y="1"/>
                  </a:moveTo>
                  <a:cubicBezTo>
                    <a:pt x="46" y="1"/>
                    <a:pt x="39" y="2"/>
                    <a:pt x="33" y="4"/>
                  </a:cubicBezTo>
                  <a:cubicBezTo>
                    <a:pt x="9" y="20"/>
                    <a:pt x="0" y="53"/>
                    <a:pt x="9" y="77"/>
                  </a:cubicBezTo>
                  <a:lnTo>
                    <a:pt x="98" y="28"/>
                  </a:lnTo>
                  <a:cubicBezTo>
                    <a:pt x="92" y="10"/>
                    <a:pt x="72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47"/>
            <p:cNvSpPr/>
            <p:nvPr/>
          </p:nvSpPr>
          <p:spPr>
            <a:xfrm>
              <a:off x="2731450" y="3061300"/>
              <a:ext cx="2650" cy="1850"/>
            </a:xfrm>
            <a:custGeom>
              <a:avLst/>
              <a:gdLst/>
              <a:ahLst/>
              <a:cxnLst/>
              <a:rect l="l" t="t" r="r" b="b"/>
              <a:pathLst>
                <a:path w="106" h="74" extrusionOk="0">
                  <a:moveTo>
                    <a:pt x="90" y="0"/>
                  </a:moveTo>
                  <a:lnTo>
                    <a:pt x="1" y="49"/>
                  </a:lnTo>
                  <a:cubicBezTo>
                    <a:pt x="11" y="65"/>
                    <a:pt x="28" y="74"/>
                    <a:pt x="46" y="74"/>
                  </a:cubicBezTo>
                  <a:cubicBezTo>
                    <a:pt x="55" y="74"/>
                    <a:pt x="65" y="71"/>
                    <a:pt x="74" y="65"/>
                  </a:cubicBezTo>
                  <a:cubicBezTo>
                    <a:pt x="98" y="57"/>
                    <a:pt x="106" y="25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47"/>
            <p:cNvSpPr/>
            <p:nvPr/>
          </p:nvSpPr>
          <p:spPr>
            <a:xfrm>
              <a:off x="2724350" y="3064950"/>
              <a:ext cx="2675" cy="1850"/>
            </a:xfrm>
            <a:custGeom>
              <a:avLst/>
              <a:gdLst/>
              <a:ahLst/>
              <a:cxnLst/>
              <a:rect l="l" t="t" r="r" b="b"/>
              <a:pathLst>
                <a:path w="107" h="74" extrusionOk="0">
                  <a:moveTo>
                    <a:pt x="90" y="0"/>
                  </a:moveTo>
                  <a:lnTo>
                    <a:pt x="1" y="49"/>
                  </a:lnTo>
                  <a:cubicBezTo>
                    <a:pt x="11" y="65"/>
                    <a:pt x="25" y="74"/>
                    <a:pt x="40" y="74"/>
                  </a:cubicBezTo>
                  <a:cubicBezTo>
                    <a:pt x="48" y="74"/>
                    <a:pt x="57" y="71"/>
                    <a:pt x="66" y="65"/>
                  </a:cubicBezTo>
                  <a:cubicBezTo>
                    <a:pt x="90" y="57"/>
                    <a:pt x="106" y="25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47"/>
            <p:cNvSpPr/>
            <p:nvPr/>
          </p:nvSpPr>
          <p:spPr>
            <a:xfrm>
              <a:off x="2717275" y="3068600"/>
              <a:ext cx="2450" cy="1925"/>
            </a:xfrm>
            <a:custGeom>
              <a:avLst/>
              <a:gdLst/>
              <a:ahLst/>
              <a:cxnLst/>
              <a:rect l="l" t="t" r="r" b="b"/>
              <a:pathLst>
                <a:path w="98" h="77" extrusionOk="0">
                  <a:moveTo>
                    <a:pt x="89" y="0"/>
                  </a:moveTo>
                  <a:lnTo>
                    <a:pt x="0" y="49"/>
                  </a:lnTo>
                  <a:cubicBezTo>
                    <a:pt x="6" y="67"/>
                    <a:pt x="26" y="76"/>
                    <a:pt x="46" y="76"/>
                  </a:cubicBezTo>
                  <a:cubicBezTo>
                    <a:pt x="52" y="76"/>
                    <a:pt x="59" y="75"/>
                    <a:pt x="65" y="73"/>
                  </a:cubicBezTo>
                  <a:cubicBezTo>
                    <a:pt x="89" y="57"/>
                    <a:pt x="97" y="25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47"/>
            <p:cNvSpPr/>
            <p:nvPr/>
          </p:nvSpPr>
          <p:spPr>
            <a:xfrm>
              <a:off x="2718475" y="3080350"/>
              <a:ext cx="2875" cy="2425"/>
            </a:xfrm>
            <a:custGeom>
              <a:avLst/>
              <a:gdLst/>
              <a:ahLst/>
              <a:cxnLst/>
              <a:rect l="l" t="t" r="r" b="b"/>
              <a:pathLst>
                <a:path w="115" h="97" extrusionOk="0">
                  <a:moveTo>
                    <a:pt x="65" y="0"/>
                  </a:moveTo>
                  <a:cubicBezTo>
                    <a:pt x="55" y="0"/>
                    <a:pt x="45" y="3"/>
                    <a:pt x="33" y="9"/>
                  </a:cubicBezTo>
                  <a:cubicBezTo>
                    <a:pt x="9" y="17"/>
                    <a:pt x="1" y="49"/>
                    <a:pt x="9" y="73"/>
                  </a:cubicBezTo>
                  <a:cubicBezTo>
                    <a:pt x="20" y="85"/>
                    <a:pt x="36" y="96"/>
                    <a:pt x="53" y="96"/>
                  </a:cubicBezTo>
                  <a:cubicBezTo>
                    <a:pt x="59" y="96"/>
                    <a:pt x="67" y="94"/>
                    <a:pt x="74" y="90"/>
                  </a:cubicBezTo>
                  <a:cubicBezTo>
                    <a:pt x="106" y="82"/>
                    <a:pt x="114" y="49"/>
                    <a:pt x="106" y="25"/>
                  </a:cubicBezTo>
                  <a:cubicBezTo>
                    <a:pt x="96" y="9"/>
                    <a:pt x="82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47"/>
            <p:cNvSpPr/>
            <p:nvPr/>
          </p:nvSpPr>
          <p:spPr>
            <a:xfrm>
              <a:off x="2723750" y="3082100"/>
              <a:ext cx="2650" cy="1725"/>
            </a:xfrm>
            <a:custGeom>
              <a:avLst/>
              <a:gdLst/>
              <a:ahLst/>
              <a:cxnLst/>
              <a:rect l="l" t="t" r="r" b="b"/>
              <a:pathLst>
                <a:path w="106" h="69" extrusionOk="0">
                  <a:moveTo>
                    <a:pt x="60" y="0"/>
                  </a:moveTo>
                  <a:cubicBezTo>
                    <a:pt x="54" y="0"/>
                    <a:pt x="47" y="1"/>
                    <a:pt x="41" y="3"/>
                  </a:cubicBezTo>
                  <a:cubicBezTo>
                    <a:pt x="17" y="20"/>
                    <a:pt x="1" y="44"/>
                    <a:pt x="17" y="68"/>
                  </a:cubicBezTo>
                  <a:lnTo>
                    <a:pt x="106" y="28"/>
                  </a:lnTo>
                  <a:cubicBezTo>
                    <a:pt x="100" y="10"/>
                    <a:pt x="80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47"/>
            <p:cNvSpPr/>
            <p:nvPr/>
          </p:nvSpPr>
          <p:spPr>
            <a:xfrm>
              <a:off x="2731050" y="3078775"/>
              <a:ext cx="2650" cy="1800"/>
            </a:xfrm>
            <a:custGeom>
              <a:avLst/>
              <a:gdLst/>
              <a:ahLst/>
              <a:cxnLst/>
              <a:rect l="l" t="t" r="r" b="b"/>
              <a:pathLst>
                <a:path w="106" h="72" extrusionOk="0">
                  <a:moveTo>
                    <a:pt x="62" y="0"/>
                  </a:moveTo>
                  <a:cubicBezTo>
                    <a:pt x="55" y="0"/>
                    <a:pt x="48" y="2"/>
                    <a:pt x="41" y="7"/>
                  </a:cubicBezTo>
                  <a:cubicBezTo>
                    <a:pt x="17" y="15"/>
                    <a:pt x="0" y="47"/>
                    <a:pt x="17" y="72"/>
                  </a:cubicBezTo>
                  <a:lnTo>
                    <a:pt x="106" y="31"/>
                  </a:lnTo>
                  <a:cubicBezTo>
                    <a:pt x="100" y="14"/>
                    <a:pt x="81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47"/>
            <p:cNvSpPr/>
            <p:nvPr/>
          </p:nvSpPr>
          <p:spPr>
            <a:xfrm>
              <a:off x="2725775" y="3076825"/>
              <a:ext cx="2875" cy="2500"/>
            </a:xfrm>
            <a:custGeom>
              <a:avLst/>
              <a:gdLst/>
              <a:ahLst/>
              <a:cxnLst/>
              <a:rect l="l" t="t" r="r" b="b"/>
              <a:pathLst>
                <a:path w="115" h="100" extrusionOk="0">
                  <a:moveTo>
                    <a:pt x="59" y="1"/>
                  </a:moveTo>
                  <a:cubicBezTo>
                    <a:pt x="53" y="1"/>
                    <a:pt x="47" y="2"/>
                    <a:pt x="41" y="4"/>
                  </a:cubicBezTo>
                  <a:cubicBezTo>
                    <a:pt x="9" y="20"/>
                    <a:pt x="1" y="44"/>
                    <a:pt x="17" y="69"/>
                  </a:cubicBezTo>
                  <a:cubicBezTo>
                    <a:pt x="23" y="86"/>
                    <a:pt x="41" y="99"/>
                    <a:pt x="60" y="99"/>
                  </a:cubicBezTo>
                  <a:cubicBezTo>
                    <a:pt x="67" y="99"/>
                    <a:pt x="75" y="97"/>
                    <a:pt x="82" y="93"/>
                  </a:cubicBezTo>
                  <a:cubicBezTo>
                    <a:pt x="106" y="85"/>
                    <a:pt x="114" y="52"/>
                    <a:pt x="106" y="28"/>
                  </a:cubicBezTo>
                  <a:cubicBezTo>
                    <a:pt x="94" y="10"/>
                    <a:pt x="77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47"/>
            <p:cNvSpPr/>
            <p:nvPr/>
          </p:nvSpPr>
          <p:spPr>
            <a:xfrm>
              <a:off x="2733075" y="3073375"/>
              <a:ext cx="2850" cy="2500"/>
            </a:xfrm>
            <a:custGeom>
              <a:avLst/>
              <a:gdLst/>
              <a:ahLst/>
              <a:cxnLst/>
              <a:rect l="l" t="t" r="r" b="b"/>
              <a:pathLst>
                <a:path w="114" h="100" extrusionOk="0">
                  <a:moveTo>
                    <a:pt x="59" y="1"/>
                  </a:moveTo>
                  <a:cubicBezTo>
                    <a:pt x="53" y="1"/>
                    <a:pt x="47" y="2"/>
                    <a:pt x="41" y="4"/>
                  </a:cubicBezTo>
                  <a:cubicBezTo>
                    <a:pt x="9" y="20"/>
                    <a:pt x="0" y="44"/>
                    <a:pt x="17" y="69"/>
                  </a:cubicBezTo>
                  <a:cubicBezTo>
                    <a:pt x="23" y="86"/>
                    <a:pt x="41" y="100"/>
                    <a:pt x="60" y="100"/>
                  </a:cubicBezTo>
                  <a:cubicBezTo>
                    <a:pt x="67" y="100"/>
                    <a:pt x="75" y="98"/>
                    <a:pt x="82" y="93"/>
                  </a:cubicBezTo>
                  <a:cubicBezTo>
                    <a:pt x="106" y="85"/>
                    <a:pt x="114" y="52"/>
                    <a:pt x="106" y="28"/>
                  </a:cubicBezTo>
                  <a:cubicBezTo>
                    <a:pt x="94" y="10"/>
                    <a:pt x="77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47"/>
            <p:cNvSpPr/>
            <p:nvPr/>
          </p:nvSpPr>
          <p:spPr>
            <a:xfrm>
              <a:off x="2740375" y="3069850"/>
              <a:ext cx="2850" cy="2575"/>
            </a:xfrm>
            <a:custGeom>
              <a:avLst/>
              <a:gdLst/>
              <a:ahLst/>
              <a:cxnLst/>
              <a:rect l="l" t="t" r="r" b="b"/>
              <a:pathLst>
                <a:path w="114" h="103" extrusionOk="0">
                  <a:moveTo>
                    <a:pt x="61" y="0"/>
                  </a:moveTo>
                  <a:cubicBezTo>
                    <a:pt x="54" y="0"/>
                    <a:pt x="48" y="2"/>
                    <a:pt x="41" y="7"/>
                  </a:cubicBezTo>
                  <a:cubicBezTo>
                    <a:pt x="17" y="15"/>
                    <a:pt x="0" y="48"/>
                    <a:pt x="17" y="72"/>
                  </a:cubicBezTo>
                  <a:cubicBezTo>
                    <a:pt x="22" y="89"/>
                    <a:pt x="41" y="103"/>
                    <a:pt x="60" y="103"/>
                  </a:cubicBezTo>
                  <a:cubicBezTo>
                    <a:pt x="67" y="103"/>
                    <a:pt x="75" y="101"/>
                    <a:pt x="81" y="96"/>
                  </a:cubicBezTo>
                  <a:cubicBezTo>
                    <a:pt x="106" y="88"/>
                    <a:pt x="114" y="56"/>
                    <a:pt x="106" y="31"/>
                  </a:cubicBezTo>
                  <a:cubicBezTo>
                    <a:pt x="94" y="14"/>
                    <a:pt x="78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47"/>
            <p:cNvSpPr/>
            <p:nvPr/>
          </p:nvSpPr>
          <p:spPr>
            <a:xfrm>
              <a:off x="2738350" y="3075400"/>
              <a:ext cx="2650" cy="1725"/>
            </a:xfrm>
            <a:custGeom>
              <a:avLst/>
              <a:gdLst/>
              <a:ahLst/>
              <a:cxnLst/>
              <a:rect l="l" t="t" r="r" b="b"/>
              <a:pathLst>
                <a:path w="106" h="69" extrusionOk="0">
                  <a:moveTo>
                    <a:pt x="59" y="1"/>
                  </a:moveTo>
                  <a:cubicBezTo>
                    <a:pt x="53" y="1"/>
                    <a:pt x="47" y="2"/>
                    <a:pt x="41" y="4"/>
                  </a:cubicBezTo>
                  <a:cubicBezTo>
                    <a:pt x="16" y="12"/>
                    <a:pt x="0" y="44"/>
                    <a:pt x="16" y="69"/>
                  </a:cubicBezTo>
                  <a:lnTo>
                    <a:pt x="106" y="28"/>
                  </a:lnTo>
                  <a:cubicBezTo>
                    <a:pt x="94" y="10"/>
                    <a:pt x="77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47"/>
            <p:cNvSpPr/>
            <p:nvPr/>
          </p:nvSpPr>
          <p:spPr>
            <a:xfrm>
              <a:off x="2735100" y="3068600"/>
              <a:ext cx="2650" cy="1925"/>
            </a:xfrm>
            <a:custGeom>
              <a:avLst/>
              <a:gdLst/>
              <a:ahLst/>
              <a:cxnLst/>
              <a:rect l="l" t="t" r="r" b="b"/>
              <a:pathLst>
                <a:path w="106" h="77" extrusionOk="0">
                  <a:moveTo>
                    <a:pt x="90" y="0"/>
                  </a:moveTo>
                  <a:lnTo>
                    <a:pt x="1" y="49"/>
                  </a:lnTo>
                  <a:cubicBezTo>
                    <a:pt x="13" y="67"/>
                    <a:pt x="34" y="76"/>
                    <a:pt x="54" y="76"/>
                  </a:cubicBezTo>
                  <a:cubicBezTo>
                    <a:pt x="61" y="76"/>
                    <a:pt x="67" y="75"/>
                    <a:pt x="74" y="73"/>
                  </a:cubicBezTo>
                  <a:cubicBezTo>
                    <a:pt x="98" y="57"/>
                    <a:pt x="106" y="25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47"/>
            <p:cNvSpPr/>
            <p:nvPr/>
          </p:nvSpPr>
          <p:spPr>
            <a:xfrm>
              <a:off x="2728000" y="3072250"/>
              <a:ext cx="2475" cy="1725"/>
            </a:xfrm>
            <a:custGeom>
              <a:avLst/>
              <a:gdLst/>
              <a:ahLst/>
              <a:cxnLst/>
              <a:rect l="l" t="t" r="r" b="b"/>
              <a:pathLst>
                <a:path w="99" h="69" extrusionOk="0">
                  <a:moveTo>
                    <a:pt x="90" y="0"/>
                  </a:moveTo>
                  <a:lnTo>
                    <a:pt x="1" y="41"/>
                  </a:lnTo>
                  <a:cubicBezTo>
                    <a:pt x="7" y="59"/>
                    <a:pt x="27" y="68"/>
                    <a:pt x="46" y="68"/>
                  </a:cubicBezTo>
                  <a:cubicBezTo>
                    <a:pt x="53" y="68"/>
                    <a:pt x="60" y="67"/>
                    <a:pt x="66" y="65"/>
                  </a:cubicBezTo>
                  <a:cubicBezTo>
                    <a:pt x="90" y="49"/>
                    <a:pt x="98" y="24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47"/>
            <p:cNvSpPr/>
            <p:nvPr/>
          </p:nvSpPr>
          <p:spPr>
            <a:xfrm>
              <a:off x="2720700" y="3075675"/>
              <a:ext cx="2675" cy="1875"/>
            </a:xfrm>
            <a:custGeom>
              <a:avLst/>
              <a:gdLst/>
              <a:ahLst/>
              <a:cxnLst/>
              <a:rect l="l" t="t" r="r" b="b"/>
              <a:pathLst>
                <a:path w="107" h="75" extrusionOk="0">
                  <a:moveTo>
                    <a:pt x="90" y="1"/>
                  </a:moveTo>
                  <a:lnTo>
                    <a:pt x="1" y="50"/>
                  </a:lnTo>
                  <a:cubicBezTo>
                    <a:pt x="11" y="65"/>
                    <a:pt x="25" y="74"/>
                    <a:pt x="40" y="74"/>
                  </a:cubicBezTo>
                  <a:cubicBezTo>
                    <a:pt x="49" y="74"/>
                    <a:pt x="57" y="72"/>
                    <a:pt x="66" y="66"/>
                  </a:cubicBezTo>
                  <a:cubicBezTo>
                    <a:pt x="90" y="58"/>
                    <a:pt x="106" y="25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47"/>
            <p:cNvSpPr/>
            <p:nvPr/>
          </p:nvSpPr>
          <p:spPr>
            <a:xfrm>
              <a:off x="2721725" y="3087375"/>
              <a:ext cx="2850" cy="2400"/>
            </a:xfrm>
            <a:custGeom>
              <a:avLst/>
              <a:gdLst/>
              <a:ahLst/>
              <a:cxnLst/>
              <a:rect l="l" t="t" r="r" b="b"/>
              <a:pathLst>
                <a:path w="114" h="96" extrusionOk="0">
                  <a:moveTo>
                    <a:pt x="59" y="0"/>
                  </a:moveTo>
                  <a:cubicBezTo>
                    <a:pt x="53" y="0"/>
                    <a:pt x="47" y="1"/>
                    <a:pt x="41" y="3"/>
                  </a:cubicBezTo>
                  <a:cubicBezTo>
                    <a:pt x="9" y="19"/>
                    <a:pt x="0" y="44"/>
                    <a:pt x="9" y="68"/>
                  </a:cubicBezTo>
                  <a:cubicBezTo>
                    <a:pt x="21" y="86"/>
                    <a:pt x="37" y="95"/>
                    <a:pt x="55" y="95"/>
                  </a:cubicBezTo>
                  <a:cubicBezTo>
                    <a:pt x="61" y="95"/>
                    <a:pt x="67" y="94"/>
                    <a:pt x="73" y="92"/>
                  </a:cubicBezTo>
                  <a:cubicBezTo>
                    <a:pt x="98" y="84"/>
                    <a:pt x="114" y="52"/>
                    <a:pt x="106" y="28"/>
                  </a:cubicBezTo>
                  <a:cubicBezTo>
                    <a:pt x="94" y="9"/>
                    <a:pt x="77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7" name="Google Shape;7437;p47"/>
            <p:cNvSpPr/>
            <p:nvPr/>
          </p:nvSpPr>
          <p:spPr>
            <a:xfrm>
              <a:off x="2727000" y="3089300"/>
              <a:ext cx="2650" cy="1825"/>
            </a:xfrm>
            <a:custGeom>
              <a:avLst/>
              <a:gdLst/>
              <a:ahLst/>
              <a:cxnLst/>
              <a:rect l="l" t="t" r="r" b="b"/>
              <a:pathLst>
                <a:path w="106" h="73" extrusionOk="0">
                  <a:moveTo>
                    <a:pt x="62" y="1"/>
                  </a:moveTo>
                  <a:cubicBezTo>
                    <a:pt x="55" y="1"/>
                    <a:pt x="48" y="3"/>
                    <a:pt x="41" y="7"/>
                  </a:cubicBezTo>
                  <a:cubicBezTo>
                    <a:pt x="16" y="15"/>
                    <a:pt x="0" y="48"/>
                    <a:pt x="16" y="72"/>
                  </a:cubicBezTo>
                  <a:lnTo>
                    <a:pt x="106" y="32"/>
                  </a:lnTo>
                  <a:cubicBezTo>
                    <a:pt x="100" y="14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8" name="Google Shape;7438;p47"/>
            <p:cNvSpPr/>
            <p:nvPr/>
          </p:nvSpPr>
          <p:spPr>
            <a:xfrm>
              <a:off x="2734500" y="3086075"/>
              <a:ext cx="2450" cy="1800"/>
            </a:xfrm>
            <a:custGeom>
              <a:avLst/>
              <a:gdLst/>
              <a:ahLst/>
              <a:cxnLst/>
              <a:rect l="l" t="t" r="r" b="b"/>
              <a:pathLst>
                <a:path w="98" h="72" extrusionOk="0">
                  <a:moveTo>
                    <a:pt x="54" y="0"/>
                  </a:moveTo>
                  <a:cubicBezTo>
                    <a:pt x="47" y="0"/>
                    <a:pt x="39" y="2"/>
                    <a:pt x="33" y="7"/>
                  </a:cubicBezTo>
                  <a:cubicBezTo>
                    <a:pt x="8" y="15"/>
                    <a:pt x="0" y="47"/>
                    <a:pt x="8" y="71"/>
                  </a:cubicBezTo>
                  <a:lnTo>
                    <a:pt x="98" y="31"/>
                  </a:lnTo>
                  <a:cubicBezTo>
                    <a:pt x="92" y="13"/>
                    <a:pt x="73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7439;p47"/>
            <p:cNvSpPr/>
            <p:nvPr/>
          </p:nvSpPr>
          <p:spPr>
            <a:xfrm>
              <a:off x="2729025" y="3084025"/>
              <a:ext cx="2850" cy="2500"/>
            </a:xfrm>
            <a:custGeom>
              <a:avLst/>
              <a:gdLst/>
              <a:ahLst/>
              <a:cxnLst/>
              <a:rect l="l" t="t" r="r" b="b"/>
              <a:pathLst>
                <a:path w="114" h="100" extrusionOk="0">
                  <a:moveTo>
                    <a:pt x="62" y="1"/>
                  </a:moveTo>
                  <a:cubicBezTo>
                    <a:pt x="55" y="1"/>
                    <a:pt x="48" y="3"/>
                    <a:pt x="41" y="8"/>
                  </a:cubicBezTo>
                  <a:cubicBezTo>
                    <a:pt x="17" y="16"/>
                    <a:pt x="0" y="48"/>
                    <a:pt x="17" y="72"/>
                  </a:cubicBezTo>
                  <a:cubicBezTo>
                    <a:pt x="23" y="91"/>
                    <a:pt x="42" y="100"/>
                    <a:pt x="62" y="100"/>
                  </a:cubicBezTo>
                  <a:cubicBezTo>
                    <a:pt x="69" y="100"/>
                    <a:pt x="75" y="99"/>
                    <a:pt x="81" y="97"/>
                  </a:cubicBezTo>
                  <a:cubicBezTo>
                    <a:pt x="106" y="80"/>
                    <a:pt x="114" y="56"/>
                    <a:pt x="106" y="32"/>
                  </a:cubicBezTo>
                  <a:cubicBezTo>
                    <a:pt x="100" y="14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7440;p47"/>
            <p:cNvSpPr/>
            <p:nvPr/>
          </p:nvSpPr>
          <p:spPr>
            <a:xfrm>
              <a:off x="2736525" y="3080675"/>
              <a:ext cx="2850" cy="2625"/>
            </a:xfrm>
            <a:custGeom>
              <a:avLst/>
              <a:gdLst/>
              <a:ahLst/>
              <a:cxnLst/>
              <a:rect l="l" t="t" r="r" b="b"/>
              <a:pathLst>
                <a:path w="114" h="105" extrusionOk="0">
                  <a:moveTo>
                    <a:pt x="54" y="1"/>
                  </a:moveTo>
                  <a:cubicBezTo>
                    <a:pt x="48" y="1"/>
                    <a:pt x="40" y="2"/>
                    <a:pt x="33" y="4"/>
                  </a:cubicBezTo>
                  <a:cubicBezTo>
                    <a:pt x="8" y="20"/>
                    <a:pt x="0" y="44"/>
                    <a:pt x="8" y="77"/>
                  </a:cubicBezTo>
                  <a:cubicBezTo>
                    <a:pt x="21" y="95"/>
                    <a:pt x="37" y="104"/>
                    <a:pt x="55" y="104"/>
                  </a:cubicBezTo>
                  <a:cubicBezTo>
                    <a:pt x="61" y="104"/>
                    <a:pt x="67" y="103"/>
                    <a:pt x="73" y="101"/>
                  </a:cubicBezTo>
                  <a:cubicBezTo>
                    <a:pt x="106" y="85"/>
                    <a:pt x="114" y="60"/>
                    <a:pt x="106" y="36"/>
                  </a:cubicBezTo>
                  <a:cubicBezTo>
                    <a:pt x="93" y="11"/>
                    <a:pt x="76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47"/>
            <p:cNvSpPr/>
            <p:nvPr/>
          </p:nvSpPr>
          <p:spPr>
            <a:xfrm>
              <a:off x="2743825" y="3077425"/>
              <a:ext cx="3050" cy="2600"/>
            </a:xfrm>
            <a:custGeom>
              <a:avLst/>
              <a:gdLst/>
              <a:ahLst/>
              <a:cxnLst/>
              <a:rect l="l" t="t" r="r" b="b"/>
              <a:pathLst>
                <a:path w="122" h="104" extrusionOk="0">
                  <a:moveTo>
                    <a:pt x="60" y="1"/>
                  </a:moveTo>
                  <a:cubicBezTo>
                    <a:pt x="53" y="1"/>
                    <a:pt x="47" y="2"/>
                    <a:pt x="41" y="4"/>
                  </a:cubicBezTo>
                  <a:cubicBezTo>
                    <a:pt x="16" y="12"/>
                    <a:pt x="0" y="45"/>
                    <a:pt x="16" y="69"/>
                  </a:cubicBezTo>
                  <a:cubicBezTo>
                    <a:pt x="23" y="89"/>
                    <a:pt x="46" y="103"/>
                    <a:pt x="68" y="103"/>
                  </a:cubicBezTo>
                  <a:cubicBezTo>
                    <a:pt x="72" y="103"/>
                    <a:pt x="77" y="103"/>
                    <a:pt x="81" y="101"/>
                  </a:cubicBezTo>
                  <a:cubicBezTo>
                    <a:pt x="106" y="85"/>
                    <a:pt x="122" y="53"/>
                    <a:pt x="106" y="28"/>
                  </a:cubicBezTo>
                  <a:cubicBezTo>
                    <a:pt x="99" y="10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47"/>
            <p:cNvSpPr/>
            <p:nvPr/>
          </p:nvSpPr>
          <p:spPr>
            <a:xfrm>
              <a:off x="2741800" y="3082900"/>
              <a:ext cx="2650" cy="1725"/>
            </a:xfrm>
            <a:custGeom>
              <a:avLst/>
              <a:gdLst/>
              <a:ahLst/>
              <a:cxnLst/>
              <a:rect l="l" t="t" r="r" b="b"/>
              <a:pathLst>
                <a:path w="106" h="69" extrusionOk="0">
                  <a:moveTo>
                    <a:pt x="55" y="1"/>
                  </a:moveTo>
                  <a:cubicBezTo>
                    <a:pt x="48" y="1"/>
                    <a:pt x="41" y="2"/>
                    <a:pt x="33" y="4"/>
                  </a:cubicBezTo>
                  <a:cubicBezTo>
                    <a:pt x="8" y="12"/>
                    <a:pt x="0" y="44"/>
                    <a:pt x="8" y="69"/>
                  </a:cubicBezTo>
                  <a:lnTo>
                    <a:pt x="105" y="28"/>
                  </a:lnTo>
                  <a:cubicBezTo>
                    <a:pt x="93" y="10"/>
                    <a:pt x="77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7443;p47"/>
            <p:cNvSpPr/>
            <p:nvPr/>
          </p:nvSpPr>
          <p:spPr>
            <a:xfrm>
              <a:off x="2738750" y="3076100"/>
              <a:ext cx="2450" cy="1800"/>
            </a:xfrm>
            <a:custGeom>
              <a:avLst/>
              <a:gdLst/>
              <a:ahLst/>
              <a:cxnLst/>
              <a:rect l="l" t="t" r="r" b="b"/>
              <a:pathLst>
                <a:path w="98" h="72" extrusionOk="0">
                  <a:moveTo>
                    <a:pt x="90" y="0"/>
                  </a:moveTo>
                  <a:lnTo>
                    <a:pt x="0" y="41"/>
                  </a:lnTo>
                  <a:cubicBezTo>
                    <a:pt x="6" y="58"/>
                    <a:pt x="25" y="72"/>
                    <a:pt x="44" y="72"/>
                  </a:cubicBezTo>
                  <a:cubicBezTo>
                    <a:pt x="51" y="72"/>
                    <a:pt x="59" y="70"/>
                    <a:pt x="65" y="65"/>
                  </a:cubicBezTo>
                  <a:cubicBezTo>
                    <a:pt x="90" y="57"/>
                    <a:pt x="98" y="25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7444;p47"/>
            <p:cNvSpPr/>
            <p:nvPr/>
          </p:nvSpPr>
          <p:spPr>
            <a:xfrm>
              <a:off x="2731450" y="3079550"/>
              <a:ext cx="2450" cy="1700"/>
            </a:xfrm>
            <a:custGeom>
              <a:avLst/>
              <a:gdLst/>
              <a:ahLst/>
              <a:cxnLst/>
              <a:rect l="l" t="t" r="r" b="b"/>
              <a:pathLst>
                <a:path w="98" h="68" extrusionOk="0">
                  <a:moveTo>
                    <a:pt x="90" y="0"/>
                  </a:moveTo>
                  <a:lnTo>
                    <a:pt x="1" y="41"/>
                  </a:lnTo>
                  <a:cubicBezTo>
                    <a:pt x="7" y="59"/>
                    <a:pt x="26" y="68"/>
                    <a:pt x="46" y="68"/>
                  </a:cubicBezTo>
                  <a:cubicBezTo>
                    <a:pt x="53" y="68"/>
                    <a:pt x="59" y="67"/>
                    <a:pt x="65" y="65"/>
                  </a:cubicBezTo>
                  <a:cubicBezTo>
                    <a:pt x="90" y="49"/>
                    <a:pt x="98" y="24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47"/>
            <p:cNvSpPr/>
            <p:nvPr/>
          </p:nvSpPr>
          <p:spPr>
            <a:xfrm>
              <a:off x="2724150" y="3082775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90" y="1"/>
                  </a:moveTo>
                  <a:lnTo>
                    <a:pt x="1" y="41"/>
                  </a:lnTo>
                  <a:cubicBezTo>
                    <a:pt x="7" y="59"/>
                    <a:pt x="25" y="72"/>
                    <a:pt x="44" y="72"/>
                  </a:cubicBezTo>
                  <a:cubicBezTo>
                    <a:pt x="51" y="72"/>
                    <a:pt x="59" y="70"/>
                    <a:pt x="66" y="66"/>
                  </a:cubicBezTo>
                  <a:cubicBezTo>
                    <a:pt x="90" y="58"/>
                    <a:pt x="98" y="25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6" name="Google Shape;7446;p47"/>
            <p:cNvSpPr/>
            <p:nvPr/>
          </p:nvSpPr>
          <p:spPr>
            <a:xfrm>
              <a:off x="2724775" y="3094450"/>
              <a:ext cx="2850" cy="2425"/>
            </a:xfrm>
            <a:custGeom>
              <a:avLst/>
              <a:gdLst/>
              <a:ahLst/>
              <a:cxnLst/>
              <a:rect l="l" t="t" r="r" b="b"/>
              <a:pathLst>
                <a:path w="114" h="97" extrusionOk="0">
                  <a:moveTo>
                    <a:pt x="60" y="1"/>
                  </a:moveTo>
                  <a:cubicBezTo>
                    <a:pt x="53" y="1"/>
                    <a:pt x="47" y="2"/>
                    <a:pt x="41" y="4"/>
                  </a:cubicBezTo>
                  <a:cubicBezTo>
                    <a:pt x="16" y="20"/>
                    <a:pt x="0" y="45"/>
                    <a:pt x="8" y="69"/>
                  </a:cubicBezTo>
                  <a:cubicBezTo>
                    <a:pt x="20" y="87"/>
                    <a:pt x="37" y="96"/>
                    <a:pt x="55" y="96"/>
                  </a:cubicBezTo>
                  <a:cubicBezTo>
                    <a:pt x="61" y="96"/>
                    <a:pt x="67" y="95"/>
                    <a:pt x="73" y="93"/>
                  </a:cubicBezTo>
                  <a:cubicBezTo>
                    <a:pt x="105" y="85"/>
                    <a:pt x="114" y="53"/>
                    <a:pt x="105" y="28"/>
                  </a:cubicBezTo>
                  <a:cubicBezTo>
                    <a:pt x="99" y="10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7" name="Google Shape;7447;p47"/>
            <p:cNvSpPr/>
            <p:nvPr/>
          </p:nvSpPr>
          <p:spPr>
            <a:xfrm>
              <a:off x="2730025" y="3096500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55" y="1"/>
                  </a:moveTo>
                  <a:cubicBezTo>
                    <a:pt x="50" y="1"/>
                    <a:pt x="46" y="2"/>
                    <a:pt x="41" y="3"/>
                  </a:cubicBezTo>
                  <a:cubicBezTo>
                    <a:pt x="17" y="19"/>
                    <a:pt x="1" y="44"/>
                    <a:pt x="9" y="68"/>
                  </a:cubicBezTo>
                  <a:lnTo>
                    <a:pt x="106" y="36"/>
                  </a:lnTo>
                  <a:cubicBezTo>
                    <a:pt x="100" y="16"/>
                    <a:pt x="76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47"/>
            <p:cNvSpPr/>
            <p:nvPr/>
          </p:nvSpPr>
          <p:spPr>
            <a:xfrm>
              <a:off x="2737525" y="3093475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54" y="0"/>
                  </a:moveTo>
                  <a:cubicBezTo>
                    <a:pt x="50" y="0"/>
                    <a:pt x="46" y="1"/>
                    <a:pt x="41" y="2"/>
                  </a:cubicBezTo>
                  <a:cubicBezTo>
                    <a:pt x="9" y="19"/>
                    <a:pt x="1" y="43"/>
                    <a:pt x="9" y="67"/>
                  </a:cubicBezTo>
                  <a:lnTo>
                    <a:pt x="106" y="35"/>
                  </a:lnTo>
                  <a:cubicBezTo>
                    <a:pt x="93" y="15"/>
                    <a:pt x="74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47"/>
            <p:cNvSpPr/>
            <p:nvPr/>
          </p:nvSpPr>
          <p:spPr>
            <a:xfrm>
              <a:off x="2732275" y="3091325"/>
              <a:ext cx="2850" cy="2500"/>
            </a:xfrm>
            <a:custGeom>
              <a:avLst/>
              <a:gdLst/>
              <a:ahLst/>
              <a:cxnLst/>
              <a:rect l="l" t="t" r="r" b="b"/>
              <a:pathLst>
                <a:path w="114" h="100" extrusionOk="0">
                  <a:moveTo>
                    <a:pt x="61" y="1"/>
                  </a:moveTo>
                  <a:cubicBezTo>
                    <a:pt x="54" y="1"/>
                    <a:pt x="47" y="3"/>
                    <a:pt x="41" y="7"/>
                  </a:cubicBezTo>
                  <a:cubicBezTo>
                    <a:pt x="16" y="16"/>
                    <a:pt x="0" y="48"/>
                    <a:pt x="8" y="72"/>
                  </a:cubicBezTo>
                  <a:cubicBezTo>
                    <a:pt x="20" y="91"/>
                    <a:pt x="37" y="100"/>
                    <a:pt x="55" y="100"/>
                  </a:cubicBezTo>
                  <a:cubicBezTo>
                    <a:pt x="61" y="100"/>
                    <a:pt x="67" y="99"/>
                    <a:pt x="73" y="97"/>
                  </a:cubicBezTo>
                  <a:cubicBezTo>
                    <a:pt x="105" y="88"/>
                    <a:pt x="114" y="56"/>
                    <a:pt x="105" y="32"/>
                  </a:cubicBezTo>
                  <a:cubicBezTo>
                    <a:pt x="94" y="14"/>
                    <a:pt x="78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47"/>
            <p:cNvSpPr/>
            <p:nvPr/>
          </p:nvSpPr>
          <p:spPr>
            <a:xfrm>
              <a:off x="2739775" y="3088175"/>
              <a:ext cx="2850" cy="2600"/>
            </a:xfrm>
            <a:custGeom>
              <a:avLst/>
              <a:gdLst/>
              <a:ahLst/>
              <a:cxnLst/>
              <a:rect l="l" t="t" r="r" b="b"/>
              <a:pathLst>
                <a:path w="114" h="104" extrusionOk="0">
                  <a:moveTo>
                    <a:pt x="55" y="1"/>
                  </a:moveTo>
                  <a:cubicBezTo>
                    <a:pt x="48" y="1"/>
                    <a:pt x="41" y="2"/>
                    <a:pt x="32" y="4"/>
                  </a:cubicBezTo>
                  <a:cubicBezTo>
                    <a:pt x="8" y="20"/>
                    <a:pt x="0" y="44"/>
                    <a:pt x="8" y="69"/>
                  </a:cubicBezTo>
                  <a:cubicBezTo>
                    <a:pt x="21" y="89"/>
                    <a:pt x="40" y="103"/>
                    <a:pt x="60" y="103"/>
                  </a:cubicBezTo>
                  <a:cubicBezTo>
                    <a:pt x="64" y="103"/>
                    <a:pt x="69" y="102"/>
                    <a:pt x="73" y="101"/>
                  </a:cubicBezTo>
                  <a:cubicBezTo>
                    <a:pt x="97" y="85"/>
                    <a:pt x="114" y="60"/>
                    <a:pt x="105" y="28"/>
                  </a:cubicBezTo>
                  <a:cubicBezTo>
                    <a:pt x="93" y="10"/>
                    <a:pt x="77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47"/>
            <p:cNvSpPr/>
            <p:nvPr/>
          </p:nvSpPr>
          <p:spPr>
            <a:xfrm>
              <a:off x="2747275" y="3085050"/>
              <a:ext cx="2850" cy="2575"/>
            </a:xfrm>
            <a:custGeom>
              <a:avLst/>
              <a:gdLst/>
              <a:ahLst/>
              <a:cxnLst/>
              <a:rect l="l" t="t" r="r" b="b"/>
              <a:pathLst>
                <a:path w="114" h="103" extrusionOk="0">
                  <a:moveTo>
                    <a:pt x="54" y="1"/>
                  </a:moveTo>
                  <a:cubicBezTo>
                    <a:pt x="47" y="1"/>
                    <a:pt x="39" y="3"/>
                    <a:pt x="32" y="7"/>
                  </a:cubicBezTo>
                  <a:cubicBezTo>
                    <a:pt x="8" y="15"/>
                    <a:pt x="0" y="48"/>
                    <a:pt x="8" y="72"/>
                  </a:cubicBezTo>
                  <a:cubicBezTo>
                    <a:pt x="14" y="89"/>
                    <a:pt x="32" y="103"/>
                    <a:pt x="51" y="103"/>
                  </a:cubicBezTo>
                  <a:cubicBezTo>
                    <a:pt x="59" y="103"/>
                    <a:pt x="66" y="101"/>
                    <a:pt x="73" y="96"/>
                  </a:cubicBezTo>
                  <a:cubicBezTo>
                    <a:pt x="97" y="88"/>
                    <a:pt x="114" y="56"/>
                    <a:pt x="97" y="31"/>
                  </a:cubicBezTo>
                  <a:cubicBezTo>
                    <a:pt x="91" y="14"/>
                    <a:pt x="73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47"/>
            <p:cNvSpPr/>
            <p:nvPr/>
          </p:nvSpPr>
          <p:spPr>
            <a:xfrm>
              <a:off x="2744825" y="3090425"/>
              <a:ext cx="2675" cy="1900"/>
            </a:xfrm>
            <a:custGeom>
              <a:avLst/>
              <a:gdLst/>
              <a:ahLst/>
              <a:cxnLst/>
              <a:rect l="l" t="t" r="r" b="b"/>
              <a:pathLst>
                <a:path w="107" h="76" extrusionOk="0">
                  <a:moveTo>
                    <a:pt x="55" y="1"/>
                  </a:moveTo>
                  <a:cubicBezTo>
                    <a:pt x="50" y="1"/>
                    <a:pt x="46" y="1"/>
                    <a:pt x="41" y="3"/>
                  </a:cubicBezTo>
                  <a:cubicBezTo>
                    <a:pt x="17" y="19"/>
                    <a:pt x="1" y="43"/>
                    <a:pt x="17" y="76"/>
                  </a:cubicBezTo>
                  <a:lnTo>
                    <a:pt x="106" y="35"/>
                  </a:lnTo>
                  <a:cubicBezTo>
                    <a:pt x="99" y="15"/>
                    <a:pt x="76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47"/>
            <p:cNvSpPr/>
            <p:nvPr/>
          </p:nvSpPr>
          <p:spPr>
            <a:xfrm>
              <a:off x="2742000" y="3083600"/>
              <a:ext cx="2650" cy="1800"/>
            </a:xfrm>
            <a:custGeom>
              <a:avLst/>
              <a:gdLst/>
              <a:ahLst/>
              <a:cxnLst/>
              <a:rect l="l" t="t" r="r" b="b"/>
              <a:pathLst>
                <a:path w="106" h="72" extrusionOk="0">
                  <a:moveTo>
                    <a:pt x="97" y="0"/>
                  </a:moveTo>
                  <a:lnTo>
                    <a:pt x="0" y="41"/>
                  </a:lnTo>
                  <a:cubicBezTo>
                    <a:pt x="12" y="58"/>
                    <a:pt x="28" y="72"/>
                    <a:pt x="45" y="72"/>
                  </a:cubicBezTo>
                  <a:cubicBezTo>
                    <a:pt x="51" y="72"/>
                    <a:pt x="58" y="70"/>
                    <a:pt x="65" y="65"/>
                  </a:cubicBezTo>
                  <a:cubicBezTo>
                    <a:pt x="89" y="57"/>
                    <a:pt x="106" y="33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47"/>
            <p:cNvSpPr/>
            <p:nvPr/>
          </p:nvSpPr>
          <p:spPr>
            <a:xfrm>
              <a:off x="2734700" y="3086825"/>
              <a:ext cx="2650" cy="1725"/>
            </a:xfrm>
            <a:custGeom>
              <a:avLst/>
              <a:gdLst/>
              <a:ahLst/>
              <a:cxnLst/>
              <a:rect l="l" t="t" r="r" b="b"/>
              <a:pathLst>
                <a:path w="106" h="69" extrusionOk="0">
                  <a:moveTo>
                    <a:pt x="90" y="1"/>
                  </a:moveTo>
                  <a:lnTo>
                    <a:pt x="0" y="41"/>
                  </a:lnTo>
                  <a:cubicBezTo>
                    <a:pt x="6" y="60"/>
                    <a:pt x="26" y="69"/>
                    <a:pt x="46" y="69"/>
                  </a:cubicBezTo>
                  <a:cubicBezTo>
                    <a:pt x="53" y="69"/>
                    <a:pt x="59" y="68"/>
                    <a:pt x="65" y="66"/>
                  </a:cubicBezTo>
                  <a:cubicBezTo>
                    <a:pt x="90" y="58"/>
                    <a:pt x="106" y="25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47"/>
            <p:cNvSpPr/>
            <p:nvPr/>
          </p:nvSpPr>
          <p:spPr>
            <a:xfrm>
              <a:off x="2727400" y="3090075"/>
              <a:ext cx="2450" cy="1725"/>
            </a:xfrm>
            <a:custGeom>
              <a:avLst/>
              <a:gdLst/>
              <a:ahLst/>
              <a:cxnLst/>
              <a:rect l="l" t="t" r="r" b="b"/>
              <a:pathLst>
                <a:path w="98" h="69" extrusionOk="0">
                  <a:moveTo>
                    <a:pt x="90" y="1"/>
                  </a:moveTo>
                  <a:lnTo>
                    <a:pt x="0" y="41"/>
                  </a:lnTo>
                  <a:cubicBezTo>
                    <a:pt x="7" y="59"/>
                    <a:pt x="22" y="69"/>
                    <a:pt x="43" y="69"/>
                  </a:cubicBezTo>
                  <a:cubicBezTo>
                    <a:pt x="50" y="69"/>
                    <a:pt x="57" y="68"/>
                    <a:pt x="65" y="66"/>
                  </a:cubicBezTo>
                  <a:cubicBezTo>
                    <a:pt x="90" y="49"/>
                    <a:pt x="98" y="25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47"/>
            <p:cNvSpPr/>
            <p:nvPr/>
          </p:nvSpPr>
          <p:spPr>
            <a:xfrm>
              <a:off x="2727800" y="3101675"/>
              <a:ext cx="2675" cy="2475"/>
            </a:xfrm>
            <a:custGeom>
              <a:avLst/>
              <a:gdLst/>
              <a:ahLst/>
              <a:cxnLst/>
              <a:rect l="l" t="t" r="r" b="b"/>
              <a:pathLst>
                <a:path w="107" h="99" extrusionOk="0">
                  <a:moveTo>
                    <a:pt x="58" y="0"/>
                  </a:moveTo>
                  <a:cubicBezTo>
                    <a:pt x="51" y="0"/>
                    <a:pt x="42" y="2"/>
                    <a:pt x="33" y="7"/>
                  </a:cubicBezTo>
                  <a:cubicBezTo>
                    <a:pt x="9" y="15"/>
                    <a:pt x="1" y="39"/>
                    <a:pt x="9" y="64"/>
                  </a:cubicBezTo>
                  <a:cubicBezTo>
                    <a:pt x="15" y="84"/>
                    <a:pt x="33" y="98"/>
                    <a:pt x="57" y="98"/>
                  </a:cubicBezTo>
                  <a:cubicBezTo>
                    <a:pt x="62" y="98"/>
                    <a:pt x="68" y="98"/>
                    <a:pt x="74" y="96"/>
                  </a:cubicBezTo>
                  <a:cubicBezTo>
                    <a:pt x="98" y="80"/>
                    <a:pt x="106" y="56"/>
                    <a:pt x="98" y="31"/>
                  </a:cubicBezTo>
                  <a:cubicBezTo>
                    <a:pt x="92" y="14"/>
                    <a:pt x="78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47"/>
            <p:cNvSpPr/>
            <p:nvPr/>
          </p:nvSpPr>
          <p:spPr>
            <a:xfrm>
              <a:off x="2732875" y="3103800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54" y="1"/>
                  </a:moveTo>
                  <a:cubicBezTo>
                    <a:pt x="50" y="1"/>
                    <a:pt x="45" y="2"/>
                    <a:pt x="41" y="3"/>
                  </a:cubicBezTo>
                  <a:cubicBezTo>
                    <a:pt x="17" y="19"/>
                    <a:pt x="0" y="44"/>
                    <a:pt x="8" y="68"/>
                  </a:cubicBezTo>
                  <a:lnTo>
                    <a:pt x="106" y="35"/>
                  </a:lnTo>
                  <a:cubicBezTo>
                    <a:pt x="99" y="15"/>
                    <a:pt x="76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47"/>
            <p:cNvSpPr/>
            <p:nvPr/>
          </p:nvSpPr>
          <p:spPr>
            <a:xfrm>
              <a:off x="2740375" y="3100975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54" y="0"/>
                  </a:moveTo>
                  <a:cubicBezTo>
                    <a:pt x="50" y="0"/>
                    <a:pt x="45" y="1"/>
                    <a:pt x="41" y="2"/>
                  </a:cubicBezTo>
                  <a:cubicBezTo>
                    <a:pt x="17" y="11"/>
                    <a:pt x="0" y="43"/>
                    <a:pt x="8" y="67"/>
                  </a:cubicBezTo>
                  <a:lnTo>
                    <a:pt x="106" y="35"/>
                  </a:lnTo>
                  <a:cubicBezTo>
                    <a:pt x="99" y="15"/>
                    <a:pt x="76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47"/>
            <p:cNvSpPr/>
            <p:nvPr/>
          </p:nvSpPr>
          <p:spPr>
            <a:xfrm>
              <a:off x="2735300" y="3098725"/>
              <a:ext cx="2875" cy="2400"/>
            </a:xfrm>
            <a:custGeom>
              <a:avLst/>
              <a:gdLst/>
              <a:ahLst/>
              <a:cxnLst/>
              <a:rect l="l" t="t" r="r" b="b"/>
              <a:pathLst>
                <a:path w="115" h="96" extrusionOk="0">
                  <a:moveTo>
                    <a:pt x="59" y="0"/>
                  </a:moveTo>
                  <a:cubicBezTo>
                    <a:pt x="53" y="0"/>
                    <a:pt x="47" y="1"/>
                    <a:pt x="41" y="3"/>
                  </a:cubicBezTo>
                  <a:cubicBezTo>
                    <a:pt x="9" y="11"/>
                    <a:pt x="1" y="44"/>
                    <a:pt x="9" y="68"/>
                  </a:cubicBezTo>
                  <a:cubicBezTo>
                    <a:pt x="15" y="86"/>
                    <a:pt x="35" y="96"/>
                    <a:pt x="54" y="96"/>
                  </a:cubicBezTo>
                  <a:cubicBezTo>
                    <a:pt x="61" y="96"/>
                    <a:pt x="68" y="94"/>
                    <a:pt x="74" y="92"/>
                  </a:cubicBezTo>
                  <a:cubicBezTo>
                    <a:pt x="98" y="84"/>
                    <a:pt x="114" y="52"/>
                    <a:pt x="98" y="28"/>
                  </a:cubicBezTo>
                  <a:cubicBezTo>
                    <a:pt x="92" y="9"/>
                    <a:pt x="77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47"/>
            <p:cNvSpPr/>
            <p:nvPr/>
          </p:nvSpPr>
          <p:spPr>
            <a:xfrm>
              <a:off x="2742800" y="3095700"/>
              <a:ext cx="2875" cy="2575"/>
            </a:xfrm>
            <a:custGeom>
              <a:avLst/>
              <a:gdLst/>
              <a:ahLst/>
              <a:cxnLst/>
              <a:rect l="l" t="t" r="r" b="b"/>
              <a:pathLst>
                <a:path w="115" h="103" extrusionOk="0">
                  <a:moveTo>
                    <a:pt x="54" y="1"/>
                  </a:moveTo>
                  <a:cubicBezTo>
                    <a:pt x="50" y="1"/>
                    <a:pt x="45" y="1"/>
                    <a:pt x="41" y="3"/>
                  </a:cubicBezTo>
                  <a:cubicBezTo>
                    <a:pt x="17" y="19"/>
                    <a:pt x="1" y="43"/>
                    <a:pt x="9" y="68"/>
                  </a:cubicBezTo>
                  <a:cubicBezTo>
                    <a:pt x="15" y="88"/>
                    <a:pt x="39" y="102"/>
                    <a:pt x="60" y="102"/>
                  </a:cubicBezTo>
                  <a:cubicBezTo>
                    <a:pt x="65" y="102"/>
                    <a:pt x="69" y="101"/>
                    <a:pt x="74" y="100"/>
                  </a:cubicBezTo>
                  <a:cubicBezTo>
                    <a:pt x="98" y="92"/>
                    <a:pt x="114" y="59"/>
                    <a:pt x="106" y="35"/>
                  </a:cubicBezTo>
                  <a:cubicBezTo>
                    <a:pt x="93" y="15"/>
                    <a:pt x="74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47"/>
            <p:cNvSpPr/>
            <p:nvPr/>
          </p:nvSpPr>
          <p:spPr>
            <a:xfrm>
              <a:off x="2750300" y="3092750"/>
              <a:ext cx="2875" cy="2575"/>
            </a:xfrm>
            <a:custGeom>
              <a:avLst/>
              <a:gdLst/>
              <a:ahLst/>
              <a:cxnLst/>
              <a:rect l="l" t="t" r="r" b="b"/>
              <a:pathLst>
                <a:path w="115" h="103" extrusionOk="0">
                  <a:moveTo>
                    <a:pt x="63" y="1"/>
                  </a:moveTo>
                  <a:cubicBezTo>
                    <a:pt x="55" y="1"/>
                    <a:pt x="48" y="3"/>
                    <a:pt x="41" y="7"/>
                  </a:cubicBezTo>
                  <a:cubicBezTo>
                    <a:pt x="17" y="15"/>
                    <a:pt x="1" y="40"/>
                    <a:pt x="9" y="72"/>
                  </a:cubicBezTo>
                  <a:cubicBezTo>
                    <a:pt x="20" y="90"/>
                    <a:pt x="36" y="103"/>
                    <a:pt x="53" y="103"/>
                  </a:cubicBezTo>
                  <a:cubicBezTo>
                    <a:pt x="60" y="103"/>
                    <a:pt x="67" y="101"/>
                    <a:pt x="74" y="96"/>
                  </a:cubicBezTo>
                  <a:cubicBezTo>
                    <a:pt x="106" y="88"/>
                    <a:pt x="114" y="64"/>
                    <a:pt x="106" y="31"/>
                  </a:cubicBezTo>
                  <a:cubicBezTo>
                    <a:pt x="100" y="14"/>
                    <a:pt x="8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47"/>
            <p:cNvSpPr/>
            <p:nvPr/>
          </p:nvSpPr>
          <p:spPr>
            <a:xfrm>
              <a:off x="2747875" y="3098125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54" y="1"/>
                  </a:moveTo>
                  <a:cubicBezTo>
                    <a:pt x="50" y="1"/>
                    <a:pt x="45" y="2"/>
                    <a:pt x="41" y="3"/>
                  </a:cubicBezTo>
                  <a:cubicBezTo>
                    <a:pt x="17" y="11"/>
                    <a:pt x="0" y="43"/>
                    <a:pt x="17" y="68"/>
                  </a:cubicBezTo>
                  <a:lnTo>
                    <a:pt x="106" y="35"/>
                  </a:lnTo>
                  <a:cubicBezTo>
                    <a:pt x="99" y="15"/>
                    <a:pt x="76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47"/>
            <p:cNvSpPr/>
            <p:nvPr/>
          </p:nvSpPr>
          <p:spPr>
            <a:xfrm>
              <a:off x="2745225" y="3091300"/>
              <a:ext cx="2675" cy="1725"/>
            </a:xfrm>
            <a:custGeom>
              <a:avLst/>
              <a:gdLst/>
              <a:ahLst/>
              <a:cxnLst/>
              <a:rect l="l" t="t" r="r" b="b"/>
              <a:pathLst>
                <a:path w="107" h="69" extrusionOk="0">
                  <a:moveTo>
                    <a:pt x="90" y="0"/>
                  </a:moveTo>
                  <a:lnTo>
                    <a:pt x="1" y="41"/>
                  </a:lnTo>
                  <a:cubicBezTo>
                    <a:pt x="7" y="59"/>
                    <a:pt x="27" y="68"/>
                    <a:pt x="47" y="68"/>
                  </a:cubicBezTo>
                  <a:cubicBezTo>
                    <a:pt x="53" y="68"/>
                    <a:pt x="60" y="67"/>
                    <a:pt x="66" y="65"/>
                  </a:cubicBezTo>
                  <a:cubicBezTo>
                    <a:pt x="90" y="57"/>
                    <a:pt x="106" y="25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47"/>
            <p:cNvSpPr/>
            <p:nvPr/>
          </p:nvSpPr>
          <p:spPr>
            <a:xfrm>
              <a:off x="2737725" y="3094325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98" y="1"/>
                  </a:moveTo>
                  <a:lnTo>
                    <a:pt x="1" y="33"/>
                  </a:lnTo>
                  <a:cubicBezTo>
                    <a:pt x="8" y="53"/>
                    <a:pt x="31" y="68"/>
                    <a:pt x="52" y="68"/>
                  </a:cubicBezTo>
                  <a:cubicBezTo>
                    <a:pt x="57" y="68"/>
                    <a:pt x="61" y="67"/>
                    <a:pt x="66" y="66"/>
                  </a:cubicBezTo>
                  <a:cubicBezTo>
                    <a:pt x="90" y="50"/>
                    <a:pt x="106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47"/>
            <p:cNvSpPr/>
            <p:nvPr/>
          </p:nvSpPr>
          <p:spPr>
            <a:xfrm>
              <a:off x="2730225" y="3097375"/>
              <a:ext cx="2675" cy="1600"/>
            </a:xfrm>
            <a:custGeom>
              <a:avLst/>
              <a:gdLst/>
              <a:ahLst/>
              <a:cxnLst/>
              <a:rect l="l" t="t" r="r" b="b"/>
              <a:pathLst>
                <a:path w="107" h="64" extrusionOk="0">
                  <a:moveTo>
                    <a:pt x="98" y="1"/>
                  </a:moveTo>
                  <a:lnTo>
                    <a:pt x="1" y="33"/>
                  </a:lnTo>
                  <a:cubicBezTo>
                    <a:pt x="13" y="50"/>
                    <a:pt x="29" y="64"/>
                    <a:pt x="46" y="64"/>
                  </a:cubicBezTo>
                  <a:cubicBezTo>
                    <a:pt x="52" y="64"/>
                    <a:pt x="59" y="62"/>
                    <a:pt x="66" y="57"/>
                  </a:cubicBezTo>
                  <a:cubicBezTo>
                    <a:pt x="90" y="49"/>
                    <a:pt x="106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47"/>
            <p:cNvSpPr/>
            <p:nvPr/>
          </p:nvSpPr>
          <p:spPr>
            <a:xfrm>
              <a:off x="2730450" y="3108875"/>
              <a:ext cx="2850" cy="2475"/>
            </a:xfrm>
            <a:custGeom>
              <a:avLst/>
              <a:gdLst/>
              <a:ahLst/>
              <a:cxnLst/>
              <a:rect l="l" t="t" r="r" b="b"/>
              <a:pathLst>
                <a:path w="114" h="99" extrusionOk="0">
                  <a:moveTo>
                    <a:pt x="54" y="1"/>
                  </a:moveTo>
                  <a:cubicBezTo>
                    <a:pt x="49" y="1"/>
                    <a:pt x="45" y="1"/>
                    <a:pt x="41" y="3"/>
                  </a:cubicBezTo>
                  <a:cubicBezTo>
                    <a:pt x="16" y="19"/>
                    <a:pt x="0" y="43"/>
                    <a:pt x="8" y="68"/>
                  </a:cubicBezTo>
                  <a:cubicBezTo>
                    <a:pt x="14" y="85"/>
                    <a:pt x="32" y="98"/>
                    <a:pt x="51" y="98"/>
                  </a:cubicBezTo>
                  <a:cubicBezTo>
                    <a:pt x="59" y="98"/>
                    <a:pt x="66" y="96"/>
                    <a:pt x="73" y="92"/>
                  </a:cubicBezTo>
                  <a:cubicBezTo>
                    <a:pt x="97" y="84"/>
                    <a:pt x="114" y="59"/>
                    <a:pt x="105" y="35"/>
                  </a:cubicBezTo>
                  <a:cubicBezTo>
                    <a:pt x="99" y="15"/>
                    <a:pt x="76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47"/>
            <p:cNvSpPr/>
            <p:nvPr/>
          </p:nvSpPr>
          <p:spPr>
            <a:xfrm>
              <a:off x="2735700" y="3111275"/>
              <a:ext cx="2475" cy="1525"/>
            </a:xfrm>
            <a:custGeom>
              <a:avLst/>
              <a:gdLst/>
              <a:ahLst/>
              <a:cxnLst/>
              <a:rect l="l" t="t" r="r" b="b"/>
              <a:pathLst>
                <a:path w="99" h="61" extrusionOk="0">
                  <a:moveTo>
                    <a:pt x="59" y="1"/>
                  </a:moveTo>
                  <a:cubicBezTo>
                    <a:pt x="54" y="1"/>
                    <a:pt x="47" y="2"/>
                    <a:pt x="41" y="4"/>
                  </a:cubicBezTo>
                  <a:cubicBezTo>
                    <a:pt x="9" y="12"/>
                    <a:pt x="1" y="36"/>
                    <a:pt x="9" y="61"/>
                  </a:cubicBezTo>
                  <a:lnTo>
                    <a:pt x="98" y="28"/>
                  </a:lnTo>
                  <a:cubicBezTo>
                    <a:pt x="92" y="10"/>
                    <a:pt x="77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47"/>
            <p:cNvSpPr/>
            <p:nvPr/>
          </p:nvSpPr>
          <p:spPr>
            <a:xfrm>
              <a:off x="2743200" y="3108475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55" y="0"/>
                  </a:moveTo>
                  <a:cubicBezTo>
                    <a:pt x="50" y="0"/>
                    <a:pt x="46" y="1"/>
                    <a:pt x="41" y="2"/>
                  </a:cubicBezTo>
                  <a:cubicBezTo>
                    <a:pt x="17" y="19"/>
                    <a:pt x="1" y="43"/>
                    <a:pt x="9" y="67"/>
                  </a:cubicBezTo>
                  <a:lnTo>
                    <a:pt x="106" y="35"/>
                  </a:lnTo>
                  <a:cubicBezTo>
                    <a:pt x="100" y="15"/>
                    <a:pt x="76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47"/>
            <p:cNvSpPr/>
            <p:nvPr/>
          </p:nvSpPr>
          <p:spPr>
            <a:xfrm>
              <a:off x="2738150" y="3106125"/>
              <a:ext cx="2650" cy="2500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58" y="1"/>
                  </a:moveTo>
                  <a:cubicBezTo>
                    <a:pt x="50" y="1"/>
                    <a:pt x="42" y="3"/>
                    <a:pt x="33" y="7"/>
                  </a:cubicBezTo>
                  <a:cubicBezTo>
                    <a:pt x="8" y="15"/>
                    <a:pt x="0" y="40"/>
                    <a:pt x="8" y="64"/>
                  </a:cubicBezTo>
                  <a:cubicBezTo>
                    <a:pt x="14" y="89"/>
                    <a:pt x="30" y="99"/>
                    <a:pt x="52" y="99"/>
                  </a:cubicBezTo>
                  <a:cubicBezTo>
                    <a:pt x="58" y="99"/>
                    <a:pt x="65" y="98"/>
                    <a:pt x="73" y="96"/>
                  </a:cubicBezTo>
                  <a:cubicBezTo>
                    <a:pt x="97" y="88"/>
                    <a:pt x="106" y="56"/>
                    <a:pt x="97" y="32"/>
                  </a:cubicBezTo>
                  <a:cubicBezTo>
                    <a:pt x="92" y="14"/>
                    <a:pt x="77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47"/>
            <p:cNvSpPr/>
            <p:nvPr/>
          </p:nvSpPr>
          <p:spPr>
            <a:xfrm>
              <a:off x="2745650" y="3103375"/>
              <a:ext cx="2850" cy="2500"/>
            </a:xfrm>
            <a:custGeom>
              <a:avLst/>
              <a:gdLst/>
              <a:ahLst/>
              <a:cxnLst/>
              <a:rect l="l" t="t" r="r" b="b"/>
              <a:pathLst>
                <a:path w="114" h="100" extrusionOk="0">
                  <a:moveTo>
                    <a:pt x="60" y="1"/>
                  </a:moveTo>
                  <a:cubicBezTo>
                    <a:pt x="53" y="1"/>
                    <a:pt x="47" y="2"/>
                    <a:pt x="41" y="4"/>
                  </a:cubicBezTo>
                  <a:cubicBezTo>
                    <a:pt x="16" y="12"/>
                    <a:pt x="0" y="44"/>
                    <a:pt x="8" y="69"/>
                  </a:cubicBezTo>
                  <a:cubicBezTo>
                    <a:pt x="14" y="86"/>
                    <a:pt x="33" y="99"/>
                    <a:pt x="52" y="99"/>
                  </a:cubicBezTo>
                  <a:cubicBezTo>
                    <a:pt x="59" y="99"/>
                    <a:pt x="66" y="97"/>
                    <a:pt x="73" y="93"/>
                  </a:cubicBezTo>
                  <a:cubicBezTo>
                    <a:pt x="97" y="85"/>
                    <a:pt x="114" y="61"/>
                    <a:pt x="106" y="28"/>
                  </a:cubicBezTo>
                  <a:cubicBezTo>
                    <a:pt x="99" y="10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47"/>
            <p:cNvSpPr/>
            <p:nvPr/>
          </p:nvSpPr>
          <p:spPr>
            <a:xfrm>
              <a:off x="2753350" y="3100575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49" y="0"/>
                  </a:moveTo>
                  <a:cubicBezTo>
                    <a:pt x="44" y="0"/>
                    <a:pt x="38" y="1"/>
                    <a:pt x="33" y="2"/>
                  </a:cubicBezTo>
                  <a:cubicBezTo>
                    <a:pt x="8" y="10"/>
                    <a:pt x="0" y="43"/>
                    <a:pt x="8" y="67"/>
                  </a:cubicBezTo>
                  <a:cubicBezTo>
                    <a:pt x="15" y="87"/>
                    <a:pt x="38" y="102"/>
                    <a:pt x="60" y="102"/>
                  </a:cubicBezTo>
                  <a:cubicBezTo>
                    <a:pt x="64" y="102"/>
                    <a:pt x="69" y="101"/>
                    <a:pt x="73" y="100"/>
                  </a:cubicBezTo>
                  <a:cubicBezTo>
                    <a:pt x="98" y="91"/>
                    <a:pt x="114" y="59"/>
                    <a:pt x="98" y="35"/>
                  </a:cubicBezTo>
                  <a:cubicBezTo>
                    <a:pt x="91" y="15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47"/>
            <p:cNvSpPr/>
            <p:nvPr/>
          </p:nvSpPr>
          <p:spPr>
            <a:xfrm>
              <a:off x="2750700" y="3105825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55" y="1"/>
                  </a:moveTo>
                  <a:cubicBezTo>
                    <a:pt x="50" y="1"/>
                    <a:pt x="46" y="2"/>
                    <a:pt x="41" y="3"/>
                  </a:cubicBezTo>
                  <a:cubicBezTo>
                    <a:pt x="17" y="11"/>
                    <a:pt x="1" y="44"/>
                    <a:pt x="9" y="68"/>
                  </a:cubicBezTo>
                  <a:lnTo>
                    <a:pt x="106" y="35"/>
                  </a:lnTo>
                  <a:cubicBezTo>
                    <a:pt x="100" y="15"/>
                    <a:pt x="76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47"/>
            <p:cNvSpPr/>
            <p:nvPr/>
          </p:nvSpPr>
          <p:spPr>
            <a:xfrm>
              <a:off x="2748275" y="3099000"/>
              <a:ext cx="2450" cy="1700"/>
            </a:xfrm>
            <a:custGeom>
              <a:avLst/>
              <a:gdLst/>
              <a:ahLst/>
              <a:cxnLst/>
              <a:rect l="l" t="t" r="r" b="b"/>
              <a:pathLst>
                <a:path w="98" h="68" extrusionOk="0">
                  <a:moveTo>
                    <a:pt x="90" y="0"/>
                  </a:moveTo>
                  <a:lnTo>
                    <a:pt x="1" y="33"/>
                  </a:lnTo>
                  <a:cubicBezTo>
                    <a:pt x="7" y="53"/>
                    <a:pt x="25" y="67"/>
                    <a:pt x="49" y="67"/>
                  </a:cubicBezTo>
                  <a:cubicBezTo>
                    <a:pt x="54" y="67"/>
                    <a:pt x="60" y="67"/>
                    <a:pt x="65" y="65"/>
                  </a:cubicBezTo>
                  <a:cubicBezTo>
                    <a:pt x="90" y="57"/>
                    <a:pt x="98" y="25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47"/>
            <p:cNvSpPr/>
            <p:nvPr/>
          </p:nvSpPr>
          <p:spPr>
            <a:xfrm>
              <a:off x="2740575" y="3101825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98" y="1"/>
                  </a:moveTo>
                  <a:lnTo>
                    <a:pt x="0" y="33"/>
                  </a:lnTo>
                  <a:cubicBezTo>
                    <a:pt x="14" y="53"/>
                    <a:pt x="33" y="68"/>
                    <a:pt x="52" y="68"/>
                  </a:cubicBezTo>
                  <a:cubicBezTo>
                    <a:pt x="57" y="68"/>
                    <a:pt x="61" y="67"/>
                    <a:pt x="65" y="66"/>
                  </a:cubicBezTo>
                  <a:cubicBezTo>
                    <a:pt x="98" y="50"/>
                    <a:pt x="106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47"/>
            <p:cNvSpPr/>
            <p:nvPr/>
          </p:nvSpPr>
          <p:spPr>
            <a:xfrm>
              <a:off x="2733075" y="3104675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98" y="0"/>
                  </a:moveTo>
                  <a:lnTo>
                    <a:pt x="0" y="33"/>
                  </a:lnTo>
                  <a:cubicBezTo>
                    <a:pt x="14" y="53"/>
                    <a:pt x="33" y="67"/>
                    <a:pt x="52" y="67"/>
                  </a:cubicBezTo>
                  <a:cubicBezTo>
                    <a:pt x="57" y="67"/>
                    <a:pt x="61" y="67"/>
                    <a:pt x="65" y="65"/>
                  </a:cubicBezTo>
                  <a:cubicBezTo>
                    <a:pt x="98" y="49"/>
                    <a:pt x="106" y="25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47"/>
            <p:cNvSpPr/>
            <p:nvPr/>
          </p:nvSpPr>
          <p:spPr>
            <a:xfrm>
              <a:off x="2733075" y="3116175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54" y="0"/>
                  </a:moveTo>
                  <a:cubicBezTo>
                    <a:pt x="50" y="0"/>
                    <a:pt x="45" y="1"/>
                    <a:pt x="41" y="3"/>
                  </a:cubicBezTo>
                  <a:cubicBezTo>
                    <a:pt x="9" y="19"/>
                    <a:pt x="0" y="43"/>
                    <a:pt x="9" y="67"/>
                  </a:cubicBezTo>
                  <a:cubicBezTo>
                    <a:pt x="15" y="87"/>
                    <a:pt x="33" y="102"/>
                    <a:pt x="57" y="102"/>
                  </a:cubicBezTo>
                  <a:cubicBezTo>
                    <a:pt x="62" y="102"/>
                    <a:pt x="68" y="101"/>
                    <a:pt x="73" y="100"/>
                  </a:cubicBezTo>
                  <a:cubicBezTo>
                    <a:pt x="98" y="92"/>
                    <a:pt x="114" y="59"/>
                    <a:pt x="98" y="35"/>
                  </a:cubicBezTo>
                  <a:cubicBezTo>
                    <a:pt x="91" y="15"/>
                    <a:pt x="73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47"/>
            <p:cNvSpPr/>
            <p:nvPr/>
          </p:nvSpPr>
          <p:spPr>
            <a:xfrm>
              <a:off x="2738150" y="3118600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54" y="1"/>
                  </a:moveTo>
                  <a:cubicBezTo>
                    <a:pt x="50" y="1"/>
                    <a:pt x="45" y="1"/>
                    <a:pt x="41" y="3"/>
                  </a:cubicBezTo>
                  <a:cubicBezTo>
                    <a:pt x="16" y="11"/>
                    <a:pt x="0" y="43"/>
                    <a:pt x="8" y="68"/>
                  </a:cubicBezTo>
                  <a:lnTo>
                    <a:pt x="106" y="35"/>
                  </a:lnTo>
                  <a:cubicBezTo>
                    <a:pt x="99" y="15"/>
                    <a:pt x="76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47"/>
            <p:cNvSpPr/>
            <p:nvPr/>
          </p:nvSpPr>
          <p:spPr>
            <a:xfrm>
              <a:off x="2745850" y="3116175"/>
              <a:ext cx="2450" cy="1700"/>
            </a:xfrm>
            <a:custGeom>
              <a:avLst/>
              <a:gdLst/>
              <a:ahLst/>
              <a:cxnLst/>
              <a:rect l="l" t="t" r="r" b="b"/>
              <a:pathLst>
                <a:path w="98" h="68" extrusionOk="0">
                  <a:moveTo>
                    <a:pt x="54" y="0"/>
                  </a:moveTo>
                  <a:cubicBezTo>
                    <a:pt x="49" y="0"/>
                    <a:pt x="45" y="1"/>
                    <a:pt x="41" y="3"/>
                  </a:cubicBezTo>
                  <a:cubicBezTo>
                    <a:pt x="8" y="11"/>
                    <a:pt x="0" y="35"/>
                    <a:pt x="8" y="67"/>
                  </a:cubicBezTo>
                  <a:lnTo>
                    <a:pt x="98" y="35"/>
                  </a:lnTo>
                  <a:cubicBezTo>
                    <a:pt x="91" y="15"/>
                    <a:pt x="73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47"/>
            <p:cNvSpPr/>
            <p:nvPr/>
          </p:nvSpPr>
          <p:spPr>
            <a:xfrm>
              <a:off x="2740775" y="3113625"/>
              <a:ext cx="2650" cy="2475"/>
            </a:xfrm>
            <a:custGeom>
              <a:avLst/>
              <a:gdLst/>
              <a:ahLst/>
              <a:cxnLst/>
              <a:rect l="l" t="t" r="r" b="b"/>
              <a:pathLst>
                <a:path w="106" h="99" extrusionOk="0">
                  <a:moveTo>
                    <a:pt x="61" y="1"/>
                  </a:moveTo>
                  <a:cubicBezTo>
                    <a:pt x="55" y="1"/>
                    <a:pt x="48" y="3"/>
                    <a:pt x="41" y="7"/>
                  </a:cubicBezTo>
                  <a:cubicBezTo>
                    <a:pt x="9" y="15"/>
                    <a:pt x="1" y="40"/>
                    <a:pt x="9" y="64"/>
                  </a:cubicBezTo>
                  <a:cubicBezTo>
                    <a:pt x="15" y="84"/>
                    <a:pt x="33" y="99"/>
                    <a:pt x="53" y="99"/>
                  </a:cubicBezTo>
                  <a:cubicBezTo>
                    <a:pt x="57" y="99"/>
                    <a:pt x="61" y="98"/>
                    <a:pt x="65" y="96"/>
                  </a:cubicBezTo>
                  <a:cubicBezTo>
                    <a:pt x="98" y="88"/>
                    <a:pt x="106" y="56"/>
                    <a:pt x="98" y="32"/>
                  </a:cubicBezTo>
                  <a:cubicBezTo>
                    <a:pt x="92" y="14"/>
                    <a:pt x="78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47"/>
            <p:cNvSpPr/>
            <p:nvPr/>
          </p:nvSpPr>
          <p:spPr>
            <a:xfrm>
              <a:off x="2748275" y="3111000"/>
              <a:ext cx="2875" cy="2475"/>
            </a:xfrm>
            <a:custGeom>
              <a:avLst/>
              <a:gdLst/>
              <a:ahLst/>
              <a:cxnLst/>
              <a:rect l="l" t="t" r="r" b="b"/>
              <a:pathLst>
                <a:path w="115" h="99" extrusionOk="0">
                  <a:moveTo>
                    <a:pt x="66" y="0"/>
                  </a:moveTo>
                  <a:cubicBezTo>
                    <a:pt x="59" y="0"/>
                    <a:pt x="50" y="2"/>
                    <a:pt x="41" y="7"/>
                  </a:cubicBezTo>
                  <a:cubicBezTo>
                    <a:pt x="17" y="15"/>
                    <a:pt x="1" y="39"/>
                    <a:pt x="17" y="64"/>
                  </a:cubicBezTo>
                  <a:cubicBezTo>
                    <a:pt x="23" y="88"/>
                    <a:pt x="39" y="99"/>
                    <a:pt x="56" y="99"/>
                  </a:cubicBezTo>
                  <a:cubicBezTo>
                    <a:pt x="62" y="99"/>
                    <a:pt x="68" y="98"/>
                    <a:pt x="74" y="96"/>
                  </a:cubicBezTo>
                  <a:cubicBezTo>
                    <a:pt x="106" y="88"/>
                    <a:pt x="114" y="64"/>
                    <a:pt x="106" y="31"/>
                  </a:cubicBezTo>
                  <a:cubicBezTo>
                    <a:pt x="100" y="14"/>
                    <a:pt x="86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47"/>
            <p:cNvSpPr/>
            <p:nvPr/>
          </p:nvSpPr>
          <p:spPr>
            <a:xfrm>
              <a:off x="2755975" y="3108450"/>
              <a:ext cx="2875" cy="2575"/>
            </a:xfrm>
            <a:custGeom>
              <a:avLst/>
              <a:gdLst/>
              <a:ahLst/>
              <a:cxnLst/>
              <a:rect l="l" t="t" r="r" b="b"/>
              <a:pathLst>
                <a:path w="115" h="103" extrusionOk="0">
                  <a:moveTo>
                    <a:pt x="59" y="1"/>
                  </a:moveTo>
                  <a:cubicBezTo>
                    <a:pt x="53" y="1"/>
                    <a:pt x="47" y="2"/>
                    <a:pt x="41" y="3"/>
                  </a:cubicBezTo>
                  <a:cubicBezTo>
                    <a:pt x="17" y="12"/>
                    <a:pt x="1" y="36"/>
                    <a:pt x="9" y="68"/>
                  </a:cubicBezTo>
                  <a:cubicBezTo>
                    <a:pt x="22" y="88"/>
                    <a:pt x="41" y="103"/>
                    <a:pt x="61" y="103"/>
                  </a:cubicBezTo>
                  <a:cubicBezTo>
                    <a:pt x="65" y="103"/>
                    <a:pt x="69" y="102"/>
                    <a:pt x="74" y="101"/>
                  </a:cubicBezTo>
                  <a:cubicBezTo>
                    <a:pt x="106" y="93"/>
                    <a:pt x="114" y="60"/>
                    <a:pt x="106" y="36"/>
                  </a:cubicBezTo>
                  <a:cubicBezTo>
                    <a:pt x="100" y="11"/>
                    <a:pt x="79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47"/>
            <p:cNvSpPr/>
            <p:nvPr/>
          </p:nvSpPr>
          <p:spPr>
            <a:xfrm>
              <a:off x="2753350" y="3113725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59" y="0"/>
                  </a:moveTo>
                  <a:cubicBezTo>
                    <a:pt x="53" y="0"/>
                    <a:pt x="47" y="1"/>
                    <a:pt x="41" y="3"/>
                  </a:cubicBezTo>
                  <a:cubicBezTo>
                    <a:pt x="16" y="11"/>
                    <a:pt x="0" y="36"/>
                    <a:pt x="8" y="60"/>
                  </a:cubicBezTo>
                  <a:lnTo>
                    <a:pt x="106" y="36"/>
                  </a:lnTo>
                  <a:cubicBezTo>
                    <a:pt x="99" y="11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3" name="Google Shape;7483;p47"/>
            <p:cNvSpPr/>
            <p:nvPr/>
          </p:nvSpPr>
          <p:spPr>
            <a:xfrm>
              <a:off x="2750900" y="3106700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98" y="0"/>
                  </a:moveTo>
                  <a:lnTo>
                    <a:pt x="1" y="33"/>
                  </a:lnTo>
                  <a:cubicBezTo>
                    <a:pt x="8" y="53"/>
                    <a:pt x="31" y="67"/>
                    <a:pt x="52" y="67"/>
                  </a:cubicBezTo>
                  <a:cubicBezTo>
                    <a:pt x="57" y="67"/>
                    <a:pt x="61" y="67"/>
                    <a:pt x="66" y="65"/>
                  </a:cubicBezTo>
                  <a:cubicBezTo>
                    <a:pt x="90" y="57"/>
                    <a:pt x="106" y="25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47"/>
            <p:cNvSpPr/>
            <p:nvPr/>
          </p:nvSpPr>
          <p:spPr>
            <a:xfrm>
              <a:off x="2743400" y="3109325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98" y="1"/>
                  </a:moveTo>
                  <a:lnTo>
                    <a:pt x="1" y="33"/>
                  </a:lnTo>
                  <a:cubicBezTo>
                    <a:pt x="8" y="53"/>
                    <a:pt x="31" y="68"/>
                    <a:pt x="52" y="68"/>
                  </a:cubicBezTo>
                  <a:cubicBezTo>
                    <a:pt x="57" y="68"/>
                    <a:pt x="62" y="67"/>
                    <a:pt x="66" y="66"/>
                  </a:cubicBezTo>
                  <a:cubicBezTo>
                    <a:pt x="90" y="58"/>
                    <a:pt x="106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47"/>
            <p:cNvSpPr/>
            <p:nvPr/>
          </p:nvSpPr>
          <p:spPr>
            <a:xfrm>
              <a:off x="2735900" y="3111975"/>
              <a:ext cx="2475" cy="1700"/>
            </a:xfrm>
            <a:custGeom>
              <a:avLst/>
              <a:gdLst/>
              <a:ahLst/>
              <a:cxnLst/>
              <a:rect l="l" t="t" r="r" b="b"/>
              <a:pathLst>
                <a:path w="99" h="68" extrusionOk="0">
                  <a:moveTo>
                    <a:pt x="90" y="0"/>
                  </a:moveTo>
                  <a:lnTo>
                    <a:pt x="1" y="33"/>
                  </a:lnTo>
                  <a:cubicBezTo>
                    <a:pt x="8" y="53"/>
                    <a:pt x="25" y="67"/>
                    <a:pt x="45" y="67"/>
                  </a:cubicBezTo>
                  <a:cubicBezTo>
                    <a:pt x="49" y="67"/>
                    <a:pt x="53" y="67"/>
                    <a:pt x="58" y="65"/>
                  </a:cubicBezTo>
                  <a:cubicBezTo>
                    <a:pt x="90" y="57"/>
                    <a:pt x="98" y="25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47"/>
            <p:cNvSpPr/>
            <p:nvPr/>
          </p:nvSpPr>
          <p:spPr>
            <a:xfrm>
              <a:off x="2735500" y="3123650"/>
              <a:ext cx="2675" cy="2375"/>
            </a:xfrm>
            <a:custGeom>
              <a:avLst/>
              <a:gdLst/>
              <a:ahLst/>
              <a:cxnLst/>
              <a:rect l="l" t="t" r="r" b="b"/>
              <a:pathLst>
                <a:path w="107" h="95" extrusionOk="0">
                  <a:moveTo>
                    <a:pt x="58" y="1"/>
                  </a:moveTo>
                  <a:cubicBezTo>
                    <a:pt x="53" y="1"/>
                    <a:pt x="47" y="2"/>
                    <a:pt x="41" y="4"/>
                  </a:cubicBezTo>
                  <a:cubicBezTo>
                    <a:pt x="9" y="12"/>
                    <a:pt x="1" y="36"/>
                    <a:pt x="9" y="60"/>
                  </a:cubicBezTo>
                  <a:cubicBezTo>
                    <a:pt x="16" y="80"/>
                    <a:pt x="33" y="95"/>
                    <a:pt x="53" y="95"/>
                  </a:cubicBezTo>
                  <a:cubicBezTo>
                    <a:pt x="57" y="95"/>
                    <a:pt x="61" y="94"/>
                    <a:pt x="66" y="93"/>
                  </a:cubicBezTo>
                  <a:cubicBezTo>
                    <a:pt x="90" y="85"/>
                    <a:pt x="106" y="60"/>
                    <a:pt x="98" y="36"/>
                  </a:cubicBezTo>
                  <a:cubicBezTo>
                    <a:pt x="92" y="11"/>
                    <a:pt x="76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47"/>
            <p:cNvSpPr/>
            <p:nvPr/>
          </p:nvSpPr>
          <p:spPr>
            <a:xfrm>
              <a:off x="2740575" y="3126100"/>
              <a:ext cx="2450" cy="1700"/>
            </a:xfrm>
            <a:custGeom>
              <a:avLst/>
              <a:gdLst/>
              <a:ahLst/>
              <a:cxnLst/>
              <a:rect l="l" t="t" r="r" b="b"/>
              <a:pathLst>
                <a:path w="98" h="68" extrusionOk="0">
                  <a:moveTo>
                    <a:pt x="54" y="1"/>
                  </a:moveTo>
                  <a:cubicBezTo>
                    <a:pt x="50" y="1"/>
                    <a:pt x="45" y="1"/>
                    <a:pt x="41" y="3"/>
                  </a:cubicBezTo>
                  <a:cubicBezTo>
                    <a:pt x="9" y="11"/>
                    <a:pt x="0" y="43"/>
                    <a:pt x="0" y="68"/>
                  </a:cubicBezTo>
                  <a:lnTo>
                    <a:pt x="98" y="35"/>
                  </a:lnTo>
                  <a:cubicBezTo>
                    <a:pt x="91" y="15"/>
                    <a:pt x="73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47"/>
            <p:cNvSpPr/>
            <p:nvPr/>
          </p:nvSpPr>
          <p:spPr>
            <a:xfrm>
              <a:off x="2748075" y="3123875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62" y="1"/>
                  </a:moveTo>
                  <a:cubicBezTo>
                    <a:pt x="58" y="1"/>
                    <a:pt x="53" y="1"/>
                    <a:pt x="49" y="3"/>
                  </a:cubicBezTo>
                  <a:cubicBezTo>
                    <a:pt x="17" y="11"/>
                    <a:pt x="0" y="35"/>
                    <a:pt x="9" y="59"/>
                  </a:cubicBezTo>
                  <a:lnTo>
                    <a:pt x="106" y="35"/>
                  </a:lnTo>
                  <a:cubicBezTo>
                    <a:pt x="99" y="15"/>
                    <a:pt x="82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47"/>
            <p:cNvSpPr/>
            <p:nvPr/>
          </p:nvSpPr>
          <p:spPr>
            <a:xfrm>
              <a:off x="2743200" y="3121225"/>
              <a:ext cx="2675" cy="2400"/>
            </a:xfrm>
            <a:custGeom>
              <a:avLst/>
              <a:gdLst/>
              <a:ahLst/>
              <a:cxnLst/>
              <a:rect l="l" t="t" r="r" b="b"/>
              <a:pathLst>
                <a:path w="107" h="96" extrusionOk="0">
                  <a:moveTo>
                    <a:pt x="60" y="0"/>
                  </a:moveTo>
                  <a:cubicBezTo>
                    <a:pt x="53" y="0"/>
                    <a:pt x="47" y="1"/>
                    <a:pt x="41" y="3"/>
                  </a:cubicBezTo>
                  <a:cubicBezTo>
                    <a:pt x="17" y="11"/>
                    <a:pt x="1" y="36"/>
                    <a:pt x="9" y="60"/>
                  </a:cubicBezTo>
                  <a:cubicBezTo>
                    <a:pt x="15" y="85"/>
                    <a:pt x="31" y="95"/>
                    <a:pt x="49" y="95"/>
                  </a:cubicBezTo>
                  <a:cubicBezTo>
                    <a:pt x="54" y="95"/>
                    <a:pt x="60" y="94"/>
                    <a:pt x="66" y="92"/>
                  </a:cubicBezTo>
                  <a:cubicBezTo>
                    <a:pt x="98" y="84"/>
                    <a:pt x="106" y="60"/>
                    <a:pt x="106" y="36"/>
                  </a:cubicBezTo>
                  <a:cubicBezTo>
                    <a:pt x="100" y="11"/>
                    <a:pt x="80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47"/>
            <p:cNvSpPr/>
            <p:nvPr/>
          </p:nvSpPr>
          <p:spPr>
            <a:xfrm>
              <a:off x="2750900" y="3118800"/>
              <a:ext cx="2875" cy="2575"/>
            </a:xfrm>
            <a:custGeom>
              <a:avLst/>
              <a:gdLst/>
              <a:ahLst/>
              <a:cxnLst/>
              <a:rect l="l" t="t" r="r" b="b"/>
              <a:pathLst>
                <a:path w="115" h="103" extrusionOk="0">
                  <a:moveTo>
                    <a:pt x="60" y="0"/>
                  </a:moveTo>
                  <a:cubicBezTo>
                    <a:pt x="53" y="0"/>
                    <a:pt x="47" y="1"/>
                    <a:pt x="41" y="3"/>
                  </a:cubicBezTo>
                  <a:cubicBezTo>
                    <a:pt x="17" y="11"/>
                    <a:pt x="1" y="35"/>
                    <a:pt x="9" y="60"/>
                  </a:cubicBezTo>
                  <a:cubicBezTo>
                    <a:pt x="16" y="87"/>
                    <a:pt x="34" y="102"/>
                    <a:pt x="58" y="102"/>
                  </a:cubicBezTo>
                  <a:cubicBezTo>
                    <a:pt x="63" y="102"/>
                    <a:pt x="68" y="102"/>
                    <a:pt x="74" y="100"/>
                  </a:cubicBezTo>
                  <a:cubicBezTo>
                    <a:pt x="98" y="92"/>
                    <a:pt x="114" y="60"/>
                    <a:pt x="106" y="35"/>
                  </a:cubicBezTo>
                  <a:cubicBezTo>
                    <a:pt x="100" y="11"/>
                    <a:pt x="80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47"/>
            <p:cNvSpPr/>
            <p:nvPr/>
          </p:nvSpPr>
          <p:spPr>
            <a:xfrm>
              <a:off x="2758625" y="3116350"/>
              <a:ext cx="2850" cy="2600"/>
            </a:xfrm>
            <a:custGeom>
              <a:avLst/>
              <a:gdLst/>
              <a:ahLst/>
              <a:cxnLst/>
              <a:rect l="l" t="t" r="r" b="b"/>
              <a:pathLst>
                <a:path w="114" h="104" extrusionOk="0">
                  <a:moveTo>
                    <a:pt x="59" y="1"/>
                  </a:moveTo>
                  <a:cubicBezTo>
                    <a:pt x="53" y="1"/>
                    <a:pt x="46" y="2"/>
                    <a:pt x="41" y="4"/>
                  </a:cubicBezTo>
                  <a:cubicBezTo>
                    <a:pt x="16" y="12"/>
                    <a:pt x="0" y="36"/>
                    <a:pt x="8" y="69"/>
                  </a:cubicBezTo>
                  <a:cubicBezTo>
                    <a:pt x="15" y="89"/>
                    <a:pt x="38" y="103"/>
                    <a:pt x="59" y="103"/>
                  </a:cubicBezTo>
                  <a:cubicBezTo>
                    <a:pt x="64" y="103"/>
                    <a:pt x="69" y="102"/>
                    <a:pt x="73" y="101"/>
                  </a:cubicBezTo>
                  <a:cubicBezTo>
                    <a:pt x="97" y="93"/>
                    <a:pt x="114" y="60"/>
                    <a:pt x="105" y="36"/>
                  </a:cubicBezTo>
                  <a:cubicBezTo>
                    <a:pt x="99" y="11"/>
                    <a:pt x="79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47"/>
            <p:cNvSpPr/>
            <p:nvPr/>
          </p:nvSpPr>
          <p:spPr>
            <a:xfrm>
              <a:off x="2755775" y="3121450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57" y="0"/>
                  </a:moveTo>
                  <a:cubicBezTo>
                    <a:pt x="52" y="0"/>
                    <a:pt x="47" y="1"/>
                    <a:pt x="41" y="2"/>
                  </a:cubicBezTo>
                  <a:cubicBezTo>
                    <a:pt x="17" y="10"/>
                    <a:pt x="1" y="43"/>
                    <a:pt x="9" y="67"/>
                  </a:cubicBezTo>
                  <a:lnTo>
                    <a:pt x="106" y="35"/>
                  </a:lnTo>
                  <a:cubicBezTo>
                    <a:pt x="99" y="15"/>
                    <a:pt x="82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47"/>
            <p:cNvSpPr/>
            <p:nvPr/>
          </p:nvSpPr>
          <p:spPr>
            <a:xfrm>
              <a:off x="2753550" y="3114600"/>
              <a:ext cx="2650" cy="1600"/>
            </a:xfrm>
            <a:custGeom>
              <a:avLst/>
              <a:gdLst/>
              <a:ahLst/>
              <a:cxnLst/>
              <a:rect l="l" t="t" r="r" b="b"/>
              <a:pathLst>
                <a:path w="106" h="64" extrusionOk="0">
                  <a:moveTo>
                    <a:pt x="98" y="1"/>
                  </a:moveTo>
                  <a:lnTo>
                    <a:pt x="0" y="25"/>
                  </a:lnTo>
                  <a:cubicBezTo>
                    <a:pt x="6" y="49"/>
                    <a:pt x="25" y="64"/>
                    <a:pt x="45" y="64"/>
                  </a:cubicBezTo>
                  <a:cubicBezTo>
                    <a:pt x="52" y="64"/>
                    <a:pt x="59" y="62"/>
                    <a:pt x="65" y="57"/>
                  </a:cubicBezTo>
                  <a:cubicBezTo>
                    <a:pt x="90" y="49"/>
                    <a:pt x="106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47"/>
            <p:cNvSpPr/>
            <p:nvPr/>
          </p:nvSpPr>
          <p:spPr>
            <a:xfrm>
              <a:off x="2746050" y="3117025"/>
              <a:ext cx="2450" cy="1700"/>
            </a:xfrm>
            <a:custGeom>
              <a:avLst/>
              <a:gdLst/>
              <a:ahLst/>
              <a:cxnLst/>
              <a:rect l="l" t="t" r="r" b="b"/>
              <a:pathLst>
                <a:path w="98" h="68" extrusionOk="0">
                  <a:moveTo>
                    <a:pt x="90" y="1"/>
                  </a:moveTo>
                  <a:lnTo>
                    <a:pt x="0" y="33"/>
                  </a:lnTo>
                  <a:cubicBezTo>
                    <a:pt x="7" y="53"/>
                    <a:pt x="25" y="68"/>
                    <a:pt x="44" y="68"/>
                  </a:cubicBezTo>
                  <a:cubicBezTo>
                    <a:pt x="48" y="68"/>
                    <a:pt x="53" y="67"/>
                    <a:pt x="57" y="66"/>
                  </a:cubicBezTo>
                  <a:cubicBezTo>
                    <a:pt x="90" y="58"/>
                    <a:pt x="98" y="25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47"/>
            <p:cNvSpPr/>
            <p:nvPr/>
          </p:nvSpPr>
          <p:spPr>
            <a:xfrm>
              <a:off x="2738350" y="3119475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98" y="0"/>
                  </a:moveTo>
                  <a:lnTo>
                    <a:pt x="0" y="33"/>
                  </a:lnTo>
                  <a:cubicBezTo>
                    <a:pt x="7" y="53"/>
                    <a:pt x="25" y="67"/>
                    <a:pt x="49" y="67"/>
                  </a:cubicBezTo>
                  <a:cubicBezTo>
                    <a:pt x="54" y="67"/>
                    <a:pt x="59" y="67"/>
                    <a:pt x="65" y="65"/>
                  </a:cubicBezTo>
                  <a:cubicBezTo>
                    <a:pt x="89" y="57"/>
                    <a:pt x="106" y="25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47"/>
            <p:cNvSpPr/>
            <p:nvPr/>
          </p:nvSpPr>
          <p:spPr>
            <a:xfrm>
              <a:off x="2737525" y="3130975"/>
              <a:ext cx="2875" cy="2375"/>
            </a:xfrm>
            <a:custGeom>
              <a:avLst/>
              <a:gdLst/>
              <a:ahLst/>
              <a:cxnLst/>
              <a:rect l="l" t="t" r="r" b="b"/>
              <a:pathLst>
                <a:path w="115" h="95" extrusionOk="0">
                  <a:moveTo>
                    <a:pt x="62" y="0"/>
                  </a:moveTo>
                  <a:cubicBezTo>
                    <a:pt x="58" y="0"/>
                    <a:pt x="54" y="1"/>
                    <a:pt x="49" y="2"/>
                  </a:cubicBezTo>
                  <a:cubicBezTo>
                    <a:pt x="17" y="11"/>
                    <a:pt x="1" y="35"/>
                    <a:pt x="9" y="67"/>
                  </a:cubicBezTo>
                  <a:cubicBezTo>
                    <a:pt x="15" y="86"/>
                    <a:pt x="35" y="95"/>
                    <a:pt x="55" y="95"/>
                  </a:cubicBezTo>
                  <a:cubicBezTo>
                    <a:pt x="61" y="95"/>
                    <a:pt x="68" y="94"/>
                    <a:pt x="74" y="92"/>
                  </a:cubicBezTo>
                  <a:cubicBezTo>
                    <a:pt x="98" y="92"/>
                    <a:pt x="114" y="59"/>
                    <a:pt x="106" y="35"/>
                  </a:cubicBezTo>
                  <a:cubicBezTo>
                    <a:pt x="100" y="15"/>
                    <a:pt x="82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47"/>
            <p:cNvSpPr/>
            <p:nvPr/>
          </p:nvSpPr>
          <p:spPr>
            <a:xfrm>
              <a:off x="2742600" y="3133600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57" y="1"/>
                  </a:moveTo>
                  <a:cubicBezTo>
                    <a:pt x="52" y="1"/>
                    <a:pt x="47" y="1"/>
                    <a:pt x="41" y="3"/>
                  </a:cubicBezTo>
                  <a:cubicBezTo>
                    <a:pt x="17" y="11"/>
                    <a:pt x="1" y="35"/>
                    <a:pt x="9" y="60"/>
                  </a:cubicBezTo>
                  <a:lnTo>
                    <a:pt x="106" y="35"/>
                  </a:lnTo>
                  <a:cubicBezTo>
                    <a:pt x="99" y="15"/>
                    <a:pt x="82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47"/>
            <p:cNvSpPr/>
            <p:nvPr/>
          </p:nvSpPr>
          <p:spPr>
            <a:xfrm>
              <a:off x="2750300" y="3131575"/>
              <a:ext cx="2675" cy="1500"/>
            </a:xfrm>
            <a:custGeom>
              <a:avLst/>
              <a:gdLst/>
              <a:ahLst/>
              <a:cxnLst/>
              <a:rect l="l" t="t" r="r" b="b"/>
              <a:pathLst>
                <a:path w="107" h="60" extrusionOk="0">
                  <a:moveTo>
                    <a:pt x="62" y="1"/>
                  </a:moveTo>
                  <a:cubicBezTo>
                    <a:pt x="58" y="1"/>
                    <a:pt x="54" y="1"/>
                    <a:pt x="49" y="3"/>
                  </a:cubicBezTo>
                  <a:cubicBezTo>
                    <a:pt x="17" y="11"/>
                    <a:pt x="1" y="35"/>
                    <a:pt x="9" y="59"/>
                  </a:cubicBezTo>
                  <a:lnTo>
                    <a:pt x="106" y="35"/>
                  </a:lnTo>
                  <a:cubicBezTo>
                    <a:pt x="99" y="15"/>
                    <a:pt x="82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47"/>
            <p:cNvSpPr/>
            <p:nvPr/>
          </p:nvSpPr>
          <p:spPr>
            <a:xfrm>
              <a:off x="2745450" y="3128750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54" y="0"/>
                  </a:moveTo>
                  <a:cubicBezTo>
                    <a:pt x="49" y="0"/>
                    <a:pt x="45" y="1"/>
                    <a:pt x="41" y="2"/>
                  </a:cubicBezTo>
                  <a:cubicBezTo>
                    <a:pt x="16" y="10"/>
                    <a:pt x="0" y="35"/>
                    <a:pt x="8" y="67"/>
                  </a:cubicBezTo>
                  <a:cubicBezTo>
                    <a:pt x="15" y="87"/>
                    <a:pt x="32" y="102"/>
                    <a:pt x="52" y="102"/>
                  </a:cubicBezTo>
                  <a:cubicBezTo>
                    <a:pt x="56" y="102"/>
                    <a:pt x="61" y="101"/>
                    <a:pt x="65" y="100"/>
                  </a:cubicBezTo>
                  <a:cubicBezTo>
                    <a:pt x="97" y="91"/>
                    <a:pt x="114" y="67"/>
                    <a:pt x="105" y="35"/>
                  </a:cubicBezTo>
                  <a:cubicBezTo>
                    <a:pt x="99" y="15"/>
                    <a:pt x="76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47"/>
            <p:cNvSpPr/>
            <p:nvPr/>
          </p:nvSpPr>
          <p:spPr>
            <a:xfrm>
              <a:off x="2753150" y="3126500"/>
              <a:ext cx="2850" cy="2575"/>
            </a:xfrm>
            <a:custGeom>
              <a:avLst/>
              <a:gdLst/>
              <a:ahLst/>
              <a:cxnLst/>
              <a:rect l="l" t="t" r="r" b="b"/>
              <a:pathLst>
                <a:path w="114" h="103" extrusionOk="0">
                  <a:moveTo>
                    <a:pt x="62" y="1"/>
                  </a:moveTo>
                  <a:cubicBezTo>
                    <a:pt x="57" y="1"/>
                    <a:pt x="53" y="2"/>
                    <a:pt x="49" y="3"/>
                  </a:cubicBezTo>
                  <a:cubicBezTo>
                    <a:pt x="16" y="11"/>
                    <a:pt x="0" y="44"/>
                    <a:pt x="8" y="68"/>
                  </a:cubicBezTo>
                  <a:cubicBezTo>
                    <a:pt x="15" y="88"/>
                    <a:pt x="38" y="102"/>
                    <a:pt x="60" y="102"/>
                  </a:cubicBezTo>
                  <a:cubicBezTo>
                    <a:pt x="64" y="102"/>
                    <a:pt x="69" y="102"/>
                    <a:pt x="73" y="100"/>
                  </a:cubicBezTo>
                  <a:cubicBezTo>
                    <a:pt x="97" y="92"/>
                    <a:pt x="114" y="68"/>
                    <a:pt x="106" y="35"/>
                  </a:cubicBezTo>
                  <a:cubicBezTo>
                    <a:pt x="99" y="15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47"/>
            <p:cNvSpPr/>
            <p:nvPr/>
          </p:nvSpPr>
          <p:spPr>
            <a:xfrm>
              <a:off x="2761050" y="3124275"/>
              <a:ext cx="2850" cy="2575"/>
            </a:xfrm>
            <a:custGeom>
              <a:avLst/>
              <a:gdLst/>
              <a:ahLst/>
              <a:cxnLst/>
              <a:rect l="l" t="t" r="r" b="b"/>
              <a:pathLst>
                <a:path w="114" h="103" extrusionOk="0">
                  <a:moveTo>
                    <a:pt x="54" y="1"/>
                  </a:moveTo>
                  <a:cubicBezTo>
                    <a:pt x="49" y="1"/>
                    <a:pt x="45" y="1"/>
                    <a:pt x="41" y="3"/>
                  </a:cubicBezTo>
                  <a:cubicBezTo>
                    <a:pt x="17" y="11"/>
                    <a:pt x="0" y="43"/>
                    <a:pt x="8" y="68"/>
                  </a:cubicBezTo>
                  <a:cubicBezTo>
                    <a:pt x="15" y="88"/>
                    <a:pt x="33" y="102"/>
                    <a:pt x="52" y="102"/>
                  </a:cubicBezTo>
                  <a:cubicBezTo>
                    <a:pt x="57" y="102"/>
                    <a:pt x="61" y="102"/>
                    <a:pt x="65" y="100"/>
                  </a:cubicBezTo>
                  <a:cubicBezTo>
                    <a:pt x="98" y="100"/>
                    <a:pt x="114" y="68"/>
                    <a:pt x="106" y="43"/>
                  </a:cubicBezTo>
                  <a:cubicBezTo>
                    <a:pt x="99" y="17"/>
                    <a:pt x="76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47"/>
            <p:cNvSpPr/>
            <p:nvPr/>
          </p:nvSpPr>
          <p:spPr>
            <a:xfrm>
              <a:off x="2758200" y="3129550"/>
              <a:ext cx="2475" cy="1500"/>
            </a:xfrm>
            <a:custGeom>
              <a:avLst/>
              <a:gdLst/>
              <a:ahLst/>
              <a:cxnLst/>
              <a:rect l="l" t="t" r="r" b="b"/>
              <a:pathLst>
                <a:path w="99" h="60" extrusionOk="0">
                  <a:moveTo>
                    <a:pt x="54" y="1"/>
                  </a:moveTo>
                  <a:cubicBezTo>
                    <a:pt x="50" y="1"/>
                    <a:pt x="46" y="1"/>
                    <a:pt x="41" y="3"/>
                  </a:cubicBezTo>
                  <a:cubicBezTo>
                    <a:pt x="9" y="3"/>
                    <a:pt x="1" y="35"/>
                    <a:pt x="1" y="59"/>
                  </a:cubicBezTo>
                  <a:lnTo>
                    <a:pt x="98" y="35"/>
                  </a:lnTo>
                  <a:cubicBezTo>
                    <a:pt x="91" y="15"/>
                    <a:pt x="74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47"/>
            <p:cNvSpPr/>
            <p:nvPr/>
          </p:nvSpPr>
          <p:spPr>
            <a:xfrm>
              <a:off x="2755975" y="3122500"/>
              <a:ext cx="2675" cy="1500"/>
            </a:xfrm>
            <a:custGeom>
              <a:avLst/>
              <a:gdLst/>
              <a:ahLst/>
              <a:cxnLst/>
              <a:rect l="l" t="t" r="r" b="b"/>
              <a:pathLst>
                <a:path w="107" h="60" extrusionOk="0">
                  <a:moveTo>
                    <a:pt x="98" y="1"/>
                  </a:moveTo>
                  <a:lnTo>
                    <a:pt x="1" y="25"/>
                  </a:lnTo>
                  <a:cubicBezTo>
                    <a:pt x="7" y="45"/>
                    <a:pt x="30" y="60"/>
                    <a:pt x="52" y="60"/>
                  </a:cubicBezTo>
                  <a:cubicBezTo>
                    <a:pt x="57" y="60"/>
                    <a:pt x="61" y="59"/>
                    <a:pt x="65" y="58"/>
                  </a:cubicBezTo>
                  <a:cubicBezTo>
                    <a:pt x="90" y="50"/>
                    <a:pt x="106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47"/>
            <p:cNvSpPr/>
            <p:nvPr/>
          </p:nvSpPr>
          <p:spPr>
            <a:xfrm>
              <a:off x="2748275" y="3124750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98" y="0"/>
                  </a:moveTo>
                  <a:lnTo>
                    <a:pt x="1" y="24"/>
                  </a:lnTo>
                  <a:cubicBezTo>
                    <a:pt x="7" y="49"/>
                    <a:pt x="27" y="60"/>
                    <a:pt x="47" y="60"/>
                  </a:cubicBezTo>
                  <a:cubicBezTo>
                    <a:pt x="53" y="60"/>
                    <a:pt x="60" y="59"/>
                    <a:pt x="65" y="57"/>
                  </a:cubicBezTo>
                  <a:cubicBezTo>
                    <a:pt x="90" y="49"/>
                    <a:pt x="106" y="24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47"/>
            <p:cNvSpPr/>
            <p:nvPr/>
          </p:nvSpPr>
          <p:spPr>
            <a:xfrm>
              <a:off x="2740575" y="3126975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98" y="0"/>
                  </a:moveTo>
                  <a:lnTo>
                    <a:pt x="0" y="33"/>
                  </a:lnTo>
                  <a:cubicBezTo>
                    <a:pt x="7" y="53"/>
                    <a:pt x="30" y="67"/>
                    <a:pt x="52" y="67"/>
                  </a:cubicBezTo>
                  <a:cubicBezTo>
                    <a:pt x="56" y="67"/>
                    <a:pt x="61" y="67"/>
                    <a:pt x="65" y="65"/>
                  </a:cubicBezTo>
                  <a:cubicBezTo>
                    <a:pt x="90" y="57"/>
                    <a:pt x="106" y="25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47"/>
            <p:cNvSpPr/>
            <p:nvPr/>
          </p:nvSpPr>
          <p:spPr>
            <a:xfrm>
              <a:off x="2739550" y="3138475"/>
              <a:ext cx="2875" cy="2350"/>
            </a:xfrm>
            <a:custGeom>
              <a:avLst/>
              <a:gdLst/>
              <a:ahLst/>
              <a:cxnLst/>
              <a:rect l="l" t="t" r="r" b="b"/>
              <a:pathLst>
                <a:path w="115" h="94" extrusionOk="0">
                  <a:moveTo>
                    <a:pt x="58" y="0"/>
                  </a:moveTo>
                  <a:cubicBezTo>
                    <a:pt x="53" y="0"/>
                    <a:pt x="47" y="1"/>
                    <a:pt x="41" y="2"/>
                  </a:cubicBezTo>
                  <a:cubicBezTo>
                    <a:pt x="17" y="2"/>
                    <a:pt x="1" y="35"/>
                    <a:pt x="9" y="59"/>
                  </a:cubicBezTo>
                  <a:cubicBezTo>
                    <a:pt x="16" y="79"/>
                    <a:pt x="33" y="94"/>
                    <a:pt x="53" y="94"/>
                  </a:cubicBezTo>
                  <a:cubicBezTo>
                    <a:pt x="57" y="94"/>
                    <a:pt x="61" y="93"/>
                    <a:pt x="66" y="92"/>
                  </a:cubicBezTo>
                  <a:cubicBezTo>
                    <a:pt x="98" y="83"/>
                    <a:pt x="114" y="59"/>
                    <a:pt x="106" y="35"/>
                  </a:cubicBezTo>
                  <a:cubicBezTo>
                    <a:pt x="100" y="15"/>
                    <a:pt x="82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47"/>
            <p:cNvSpPr/>
            <p:nvPr/>
          </p:nvSpPr>
          <p:spPr>
            <a:xfrm>
              <a:off x="2744425" y="3141100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62" y="1"/>
                  </a:moveTo>
                  <a:cubicBezTo>
                    <a:pt x="57" y="1"/>
                    <a:pt x="53" y="1"/>
                    <a:pt x="49" y="3"/>
                  </a:cubicBezTo>
                  <a:cubicBezTo>
                    <a:pt x="17" y="11"/>
                    <a:pt x="0" y="35"/>
                    <a:pt x="9" y="60"/>
                  </a:cubicBezTo>
                  <a:lnTo>
                    <a:pt x="106" y="43"/>
                  </a:lnTo>
                  <a:cubicBezTo>
                    <a:pt x="99" y="16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47"/>
            <p:cNvSpPr/>
            <p:nvPr/>
          </p:nvSpPr>
          <p:spPr>
            <a:xfrm>
              <a:off x="2752325" y="3139325"/>
              <a:ext cx="2450" cy="1650"/>
            </a:xfrm>
            <a:custGeom>
              <a:avLst/>
              <a:gdLst/>
              <a:ahLst/>
              <a:cxnLst/>
              <a:rect l="l" t="t" r="r" b="b"/>
              <a:pathLst>
                <a:path w="98" h="66" extrusionOk="0">
                  <a:moveTo>
                    <a:pt x="41" y="1"/>
                  </a:moveTo>
                  <a:cubicBezTo>
                    <a:pt x="17" y="9"/>
                    <a:pt x="1" y="33"/>
                    <a:pt x="1" y="66"/>
                  </a:cubicBezTo>
                  <a:lnTo>
                    <a:pt x="98" y="41"/>
                  </a:lnTo>
                  <a:cubicBezTo>
                    <a:pt x="98" y="17"/>
                    <a:pt x="66" y="1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47"/>
            <p:cNvSpPr/>
            <p:nvPr/>
          </p:nvSpPr>
          <p:spPr>
            <a:xfrm>
              <a:off x="2747475" y="3136450"/>
              <a:ext cx="2850" cy="2350"/>
            </a:xfrm>
            <a:custGeom>
              <a:avLst/>
              <a:gdLst/>
              <a:ahLst/>
              <a:cxnLst/>
              <a:rect l="l" t="t" r="r" b="b"/>
              <a:pathLst>
                <a:path w="114" h="94" extrusionOk="0">
                  <a:moveTo>
                    <a:pt x="57" y="0"/>
                  </a:moveTo>
                  <a:cubicBezTo>
                    <a:pt x="52" y="0"/>
                    <a:pt x="46" y="1"/>
                    <a:pt x="41" y="2"/>
                  </a:cubicBezTo>
                  <a:cubicBezTo>
                    <a:pt x="16" y="10"/>
                    <a:pt x="0" y="35"/>
                    <a:pt x="8" y="59"/>
                  </a:cubicBezTo>
                  <a:cubicBezTo>
                    <a:pt x="15" y="79"/>
                    <a:pt x="33" y="94"/>
                    <a:pt x="52" y="94"/>
                  </a:cubicBezTo>
                  <a:cubicBezTo>
                    <a:pt x="56" y="94"/>
                    <a:pt x="61" y="93"/>
                    <a:pt x="65" y="92"/>
                  </a:cubicBezTo>
                  <a:cubicBezTo>
                    <a:pt x="89" y="92"/>
                    <a:pt x="114" y="59"/>
                    <a:pt x="106" y="35"/>
                  </a:cubicBezTo>
                  <a:cubicBezTo>
                    <a:pt x="99" y="15"/>
                    <a:pt x="81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47"/>
            <p:cNvSpPr/>
            <p:nvPr/>
          </p:nvSpPr>
          <p:spPr>
            <a:xfrm>
              <a:off x="2755375" y="3134425"/>
              <a:ext cx="2650" cy="2550"/>
            </a:xfrm>
            <a:custGeom>
              <a:avLst/>
              <a:gdLst/>
              <a:ahLst/>
              <a:cxnLst/>
              <a:rect l="l" t="t" r="r" b="b"/>
              <a:pathLst>
                <a:path w="106" h="102" extrusionOk="0">
                  <a:moveTo>
                    <a:pt x="54" y="0"/>
                  </a:moveTo>
                  <a:cubicBezTo>
                    <a:pt x="49" y="0"/>
                    <a:pt x="45" y="1"/>
                    <a:pt x="41" y="2"/>
                  </a:cubicBezTo>
                  <a:cubicBezTo>
                    <a:pt x="17" y="10"/>
                    <a:pt x="0" y="35"/>
                    <a:pt x="8" y="67"/>
                  </a:cubicBezTo>
                  <a:cubicBezTo>
                    <a:pt x="8" y="87"/>
                    <a:pt x="30" y="102"/>
                    <a:pt x="52" y="102"/>
                  </a:cubicBezTo>
                  <a:cubicBezTo>
                    <a:pt x="56" y="102"/>
                    <a:pt x="61" y="101"/>
                    <a:pt x="65" y="100"/>
                  </a:cubicBezTo>
                  <a:cubicBezTo>
                    <a:pt x="89" y="91"/>
                    <a:pt x="106" y="67"/>
                    <a:pt x="106" y="43"/>
                  </a:cubicBezTo>
                  <a:cubicBezTo>
                    <a:pt x="99" y="16"/>
                    <a:pt x="76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47"/>
            <p:cNvSpPr/>
            <p:nvPr/>
          </p:nvSpPr>
          <p:spPr>
            <a:xfrm>
              <a:off x="2763075" y="3132450"/>
              <a:ext cx="2850" cy="2700"/>
            </a:xfrm>
            <a:custGeom>
              <a:avLst/>
              <a:gdLst/>
              <a:ahLst/>
              <a:cxnLst/>
              <a:rect l="l" t="t" r="r" b="b"/>
              <a:pathLst>
                <a:path w="114" h="108" extrusionOk="0">
                  <a:moveTo>
                    <a:pt x="49" y="0"/>
                  </a:moveTo>
                  <a:cubicBezTo>
                    <a:pt x="17" y="8"/>
                    <a:pt x="0" y="41"/>
                    <a:pt x="9" y="65"/>
                  </a:cubicBezTo>
                  <a:cubicBezTo>
                    <a:pt x="16" y="86"/>
                    <a:pt x="41" y="107"/>
                    <a:pt x="63" y="107"/>
                  </a:cubicBezTo>
                  <a:cubicBezTo>
                    <a:pt x="67" y="107"/>
                    <a:pt x="70" y="107"/>
                    <a:pt x="73" y="106"/>
                  </a:cubicBezTo>
                  <a:cubicBezTo>
                    <a:pt x="98" y="97"/>
                    <a:pt x="114" y="73"/>
                    <a:pt x="106" y="41"/>
                  </a:cubicBezTo>
                  <a:cubicBezTo>
                    <a:pt x="98" y="16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47"/>
            <p:cNvSpPr/>
            <p:nvPr/>
          </p:nvSpPr>
          <p:spPr>
            <a:xfrm>
              <a:off x="2760025" y="3137500"/>
              <a:ext cx="2675" cy="1650"/>
            </a:xfrm>
            <a:custGeom>
              <a:avLst/>
              <a:gdLst/>
              <a:ahLst/>
              <a:cxnLst/>
              <a:rect l="l" t="t" r="r" b="b"/>
              <a:pathLst>
                <a:path w="107" h="66" extrusionOk="0">
                  <a:moveTo>
                    <a:pt x="49" y="1"/>
                  </a:moveTo>
                  <a:cubicBezTo>
                    <a:pt x="17" y="9"/>
                    <a:pt x="1" y="41"/>
                    <a:pt x="9" y="66"/>
                  </a:cubicBezTo>
                  <a:lnTo>
                    <a:pt x="106" y="41"/>
                  </a:lnTo>
                  <a:cubicBezTo>
                    <a:pt x="98" y="17"/>
                    <a:pt x="7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47"/>
            <p:cNvSpPr/>
            <p:nvPr/>
          </p:nvSpPr>
          <p:spPr>
            <a:xfrm>
              <a:off x="2758200" y="3130425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98" y="0"/>
                  </a:moveTo>
                  <a:lnTo>
                    <a:pt x="1" y="24"/>
                  </a:lnTo>
                  <a:cubicBezTo>
                    <a:pt x="8" y="51"/>
                    <a:pt x="31" y="67"/>
                    <a:pt x="53" y="67"/>
                  </a:cubicBezTo>
                  <a:cubicBezTo>
                    <a:pt x="57" y="67"/>
                    <a:pt x="62" y="66"/>
                    <a:pt x="66" y="65"/>
                  </a:cubicBezTo>
                  <a:cubicBezTo>
                    <a:pt x="90" y="57"/>
                    <a:pt x="106" y="24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47"/>
            <p:cNvSpPr/>
            <p:nvPr/>
          </p:nvSpPr>
          <p:spPr>
            <a:xfrm>
              <a:off x="2750500" y="3132450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98" y="0"/>
                  </a:moveTo>
                  <a:lnTo>
                    <a:pt x="1" y="24"/>
                  </a:lnTo>
                  <a:cubicBezTo>
                    <a:pt x="7" y="51"/>
                    <a:pt x="25" y="67"/>
                    <a:pt x="50" y="67"/>
                  </a:cubicBezTo>
                  <a:cubicBezTo>
                    <a:pt x="55" y="67"/>
                    <a:pt x="60" y="66"/>
                    <a:pt x="66" y="65"/>
                  </a:cubicBezTo>
                  <a:cubicBezTo>
                    <a:pt x="90" y="57"/>
                    <a:pt x="106" y="24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47"/>
            <p:cNvSpPr/>
            <p:nvPr/>
          </p:nvSpPr>
          <p:spPr>
            <a:xfrm>
              <a:off x="2742800" y="3134475"/>
              <a:ext cx="2675" cy="1650"/>
            </a:xfrm>
            <a:custGeom>
              <a:avLst/>
              <a:gdLst/>
              <a:ahLst/>
              <a:cxnLst/>
              <a:rect l="l" t="t" r="r" b="b"/>
              <a:pathLst>
                <a:path w="107" h="66" extrusionOk="0">
                  <a:moveTo>
                    <a:pt x="98" y="0"/>
                  </a:moveTo>
                  <a:lnTo>
                    <a:pt x="1" y="25"/>
                  </a:lnTo>
                  <a:cubicBezTo>
                    <a:pt x="9" y="57"/>
                    <a:pt x="33" y="65"/>
                    <a:pt x="57" y="65"/>
                  </a:cubicBezTo>
                  <a:cubicBezTo>
                    <a:pt x="90" y="57"/>
                    <a:pt x="106" y="25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47"/>
            <p:cNvSpPr/>
            <p:nvPr/>
          </p:nvSpPr>
          <p:spPr>
            <a:xfrm>
              <a:off x="2741175" y="3145775"/>
              <a:ext cx="2875" cy="2350"/>
            </a:xfrm>
            <a:custGeom>
              <a:avLst/>
              <a:gdLst/>
              <a:ahLst/>
              <a:cxnLst/>
              <a:rect l="l" t="t" r="r" b="b"/>
              <a:pathLst>
                <a:path w="115" h="94" extrusionOk="0">
                  <a:moveTo>
                    <a:pt x="63" y="0"/>
                  </a:moveTo>
                  <a:cubicBezTo>
                    <a:pt x="58" y="0"/>
                    <a:pt x="54" y="1"/>
                    <a:pt x="49" y="2"/>
                  </a:cubicBezTo>
                  <a:cubicBezTo>
                    <a:pt x="25" y="10"/>
                    <a:pt x="1" y="35"/>
                    <a:pt x="9" y="59"/>
                  </a:cubicBezTo>
                  <a:cubicBezTo>
                    <a:pt x="16" y="79"/>
                    <a:pt x="33" y="94"/>
                    <a:pt x="53" y="94"/>
                  </a:cubicBezTo>
                  <a:cubicBezTo>
                    <a:pt x="57" y="94"/>
                    <a:pt x="61" y="93"/>
                    <a:pt x="66" y="91"/>
                  </a:cubicBezTo>
                  <a:cubicBezTo>
                    <a:pt x="90" y="83"/>
                    <a:pt x="114" y="59"/>
                    <a:pt x="106" y="35"/>
                  </a:cubicBezTo>
                  <a:cubicBezTo>
                    <a:pt x="106" y="15"/>
                    <a:pt x="84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47"/>
            <p:cNvSpPr/>
            <p:nvPr/>
          </p:nvSpPr>
          <p:spPr>
            <a:xfrm>
              <a:off x="2746050" y="3148650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41" y="1"/>
                  </a:moveTo>
                  <a:cubicBezTo>
                    <a:pt x="17" y="9"/>
                    <a:pt x="0" y="33"/>
                    <a:pt x="0" y="58"/>
                  </a:cubicBezTo>
                  <a:lnTo>
                    <a:pt x="98" y="41"/>
                  </a:lnTo>
                  <a:cubicBezTo>
                    <a:pt x="98" y="17"/>
                    <a:pt x="73" y="1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47"/>
            <p:cNvSpPr/>
            <p:nvPr/>
          </p:nvSpPr>
          <p:spPr>
            <a:xfrm>
              <a:off x="2753950" y="3147200"/>
              <a:ext cx="2450" cy="1475"/>
            </a:xfrm>
            <a:custGeom>
              <a:avLst/>
              <a:gdLst/>
              <a:ahLst/>
              <a:cxnLst/>
              <a:rect l="l" t="t" r="r" b="b"/>
              <a:pathLst>
                <a:path w="98" h="59" extrusionOk="0">
                  <a:moveTo>
                    <a:pt x="54" y="0"/>
                  </a:moveTo>
                  <a:cubicBezTo>
                    <a:pt x="50" y="0"/>
                    <a:pt x="45" y="1"/>
                    <a:pt x="41" y="2"/>
                  </a:cubicBezTo>
                  <a:cubicBezTo>
                    <a:pt x="17" y="10"/>
                    <a:pt x="1" y="34"/>
                    <a:pt x="1" y="59"/>
                  </a:cubicBezTo>
                  <a:lnTo>
                    <a:pt x="98" y="43"/>
                  </a:lnTo>
                  <a:cubicBezTo>
                    <a:pt x="98" y="22"/>
                    <a:pt x="80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47"/>
            <p:cNvSpPr/>
            <p:nvPr/>
          </p:nvSpPr>
          <p:spPr>
            <a:xfrm>
              <a:off x="2749300" y="3144150"/>
              <a:ext cx="2650" cy="2350"/>
            </a:xfrm>
            <a:custGeom>
              <a:avLst/>
              <a:gdLst/>
              <a:ahLst/>
              <a:cxnLst/>
              <a:rect l="l" t="t" r="r" b="b"/>
              <a:pathLst>
                <a:path w="106" h="94" extrusionOk="0">
                  <a:moveTo>
                    <a:pt x="54" y="0"/>
                  </a:moveTo>
                  <a:cubicBezTo>
                    <a:pt x="49" y="0"/>
                    <a:pt x="45" y="1"/>
                    <a:pt x="41" y="2"/>
                  </a:cubicBezTo>
                  <a:cubicBezTo>
                    <a:pt x="16" y="2"/>
                    <a:pt x="0" y="35"/>
                    <a:pt x="0" y="59"/>
                  </a:cubicBezTo>
                  <a:cubicBezTo>
                    <a:pt x="7" y="79"/>
                    <a:pt x="24" y="94"/>
                    <a:pt x="44" y="94"/>
                  </a:cubicBezTo>
                  <a:cubicBezTo>
                    <a:pt x="48" y="94"/>
                    <a:pt x="53" y="93"/>
                    <a:pt x="57" y="92"/>
                  </a:cubicBezTo>
                  <a:cubicBezTo>
                    <a:pt x="89" y="92"/>
                    <a:pt x="105" y="67"/>
                    <a:pt x="97" y="35"/>
                  </a:cubicBezTo>
                  <a:cubicBezTo>
                    <a:pt x="97" y="15"/>
                    <a:pt x="75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47"/>
            <p:cNvSpPr/>
            <p:nvPr/>
          </p:nvSpPr>
          <p:spPr>
            <a:xfrm>
              <a:off x="2757200" y="3142375"/>
              <a:ext cx="2650" cy="2650"/>
            </a:xfrm>
            <a:custGeom>
              <a:avLst/>
              <a:gdLst/>
              <a:ahLst/>
              <a:cxnLst/>
              <a:rect l="l" t="t" r="r" b="b"/>
              <a:pathLst>
                <a:path w="106" h="106" extrusionOk="0">
                  <a:moveTo>
                    <a:pt x="41" y="0"/>
                  </a:moveTo>
                  <a:cubicBezTo>
                    <a:pt x="16" y="9"/>
                    <a:pt x="0" y="33"/>
                    <a:pt x="0" y="65"/>
                  </a:cubicBezTo>
                  <a:cubicBezTo>
                    <a:pt x="8" y="90"/>
                    <a:pt x="33" y="106"/>
                    <a:pt x="65" y="106"/>
                  </a:cubicBezTo>
                  <a:cubicBezTo>
                    <a:pt x="89" y="98"/>
                    <a:pt x="106" y="73"/>
                    <a:pt x="98" y="41"/>
                  </a:cubicBezTo>
                  <a:cubicBezTo>
                    <a:pt x="98" y="17"/>
                    <a:pt x="73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47"/>
            <p:cNvSpPr/>
            <p:nvPr/>
          </p:nvSpPr>
          <p:spPr>
            <a:xfrm>
              <a:off x="2765100" y="3140750"/>
              <a:ext cx="2650" cy="2700"/>
            </a:xfrm>
            <a:custGeom>
              <a:avLst/>
              <a:gdLst/>
              <a:ahLst/>
              <a:cxnLst/>
              <a:rect l="l" t="t" r="r" b="b"/>
              <a:pathLst>
                <a:path w="106" h="108" extrusionOk="0">
                  <a:moveTo>
                    <a:pt x="41" y="1"/>
                  </a:moveTo>
                  <a:cubicBezTo>
                    <a:pt x="17" y="9"/>
                    <a:pt x="0" y="33"/>
                    <a:pt x="9" y="65"/>
                  </a:cubicBezTo>
                  <a:cubicBezTo>
                    <a:pt x="9" y="87"/>
                    <a:pt x="27" y="108"/>
                    <a:pt x="53" y="108"/>
                  </a:cubicBezTo>
                  <a:cubicBezTo>
                    <a:pt x="57" y="108"/>
                    <a:pt x="61" y="107"/>
                    <a:pt x="65" y="106"/>
                  </a:cubicBezTo>
                  <a:cubicBezTo>
                    <a:pt x="90" y="98"/>
                    <a:pt x="106" y="74"/>
                    <a:pt x="106" y="41"/>
                  </a:cubicBezTo>
                  <a:cubicBezTo>
                    <a:pt x="98" y="17"/>
                    <a:pt x="73" y="1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47"/>
            <p:cNvSpPr/>
            <p:nvPr/>
          </p:nvSpPr>
          <p:spPr>
            <a:xfrm>
              <a:off x="2761850" y="3145775"/>
              <a:ext cx="2475" cy="1500"/>
            </a:xfrm>
            <a:custGeom>
              <a:avLst/>
              <a:gdLst/>
              <a:ahLst/>
              <a:cxnLst/>
              <a:rect l="l" t="t" r="r" b="b"/>
              <a:pathLst>
                <a:path w="99" h="60" extrusionOk="0">
                  <a:moveTo>
                    <a:pt x="54" y="0"/>
                  </a:moveTo>
                  <a:cubicBezTo>
                    <a:pt x="50" y="0"/>
                    <a:pt x="45" y="1"/>
                    <a:pt x="41" y="2"/>
                  </a:cubicBezTo>
                  <a:cubicBezTo>
                    <a:pt x="17" y="2"/>
                    <a:pt x="1" y="35"/>
                    <a:pt x="1" y="59"/>
                  </a:cubicBezTo>
                  <a:lnTo>
                    <a:pt x="98" y="43"/>
                  </a:lnTo>
                  <a:cubicBezTo>
                    <a:pt x="98" y="16"/>
                    <a:pt x="76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47"/>
            <p:cNvSpPr/>
            <p:nvPr/>
          </p:nvSpPr>
          <p:spPr>
            <a:xfrm>
              <a:off x="2760225" y="3138525"/>
              <a:ext cx="2675" cy="1675"/>
            </a:xfrm>
            <a:custGeom>
              <a:avLst/>
              <a:gdLst/>
              <a:ahLst/>
              <a:cxnLst/>
              <a:rect l="l" t="t" r="r" b="b"/>
              <a:pathLst>
                <a:path w="107" h="67" extrusionOk="0">
                  <a:moveTo>
                    <a:pt x="98" y="0"/>
                  </a:moveTo>
                  <a:lnTo>
                    <a:pt x="1" y="25"/>
                  </a:lnTo>
                  <a:cubicBezTo>
                    <a:pt x="8" y="46"/>
                    <a:pt x="27" y="67"/>
                    <a:pt x="48" y="67"/>
                  </a:cubicBezTo>
                  <a:cubicBezTo>
                    <a:pt x="51" y="67"/>
                    <a:pt x="54" y="66"/>
                    <a:pt x="58" y="65"/>
                  </a:cubicBezTo>
                  <a:cubicBezTo>
                    <a:pt x="90" y="57"/>
                    <a:pt x="106" y="33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47"/>
            <p:cNvSpPr/>
            <p:nvPr/>
          </p:nvSpPr>
          <p:spPr>
            <a:xfrm>
              <a:off x="2752325" y="3140350"/>
              <a:ext cx="2675" cy="1500"/>
            </a:xfrm>
            <a:custGeom>
              <a:avLst/>
              <a:gdLst/>
              <a:ahLst/>
              <a:cxnLst/>
              <a:rect l="l" t="t" r="r" b="b"/>
              <a:pathLst>
                <a:path w="107" h="60" extrusionOk="0">
                  <a:moveTo>
                    <a:pt x="98" y="0"/>
                  </a:moveTo>
                  <a:lnTo>
                    <a:pt x="1" y="25"/>
                  </a:lnTo>
                  <a:cubicBezTo>
                    <a:pt x="7" y="45"/>
                    <a:pt x="25" y="59"/>
                    <a:pt x="49" y="59"/>
                  </a:cubicBezTo>
                  <a:cubicBezTo>
                    <a:pt x="54" y="59"/>
                    <a:pt x="60" y="59"/>
                    <a:pt x="66" y="57"/>
                  </a:cubicBezTo>
                  <a:cubicBezTo>
                    <a:pt x="90" y="49"/>
                    <a:pt x="106" y="25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47"/>
            <p:cNvSpPr/>
            <p:nvPr/>
          </p:nvSpPr>
          <p:spPr>
            <a:xfrm>
              <a:off x="2744625" y="3142175"/>
              <a:ext cx="2650" cy="1450"/>
            </a:xfrm>
            <a:custGeom>
              <a:avLst/>
              <a:gdLst/>
              <a:ahLst/>
              <a:cxnLst/>
              <a:rect l="l" t="t" r="r" b="b"/>
              <a:pathLst>
                <a:path w="106" h="58" extrusionOk="0">
                  <a:moveTo>
                    <a:pt x="98" y="0"/>
                  </a:moveTo>
                  <a:lnTo>
                    <a:pt x="1" y="17"/>
                  </a:lnTo>
                  <a:cubicBezTo>
                    <a:pt x="9" y="41"/>
                    <a:pt x="33" y="57"/>
                    <a:pt x="57" y="57"/>
                  </a:cubicBezTo>
                  <a:cubicBezTo>
                    <a:pt x="82" y="49"/>
                    <a:pt x="106" y="25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47"/>
            <p:cNvSpPr/>
            <p:nvPr/>
          </p:nvSpPr>
          <p:spPr>
            <a:xfrm>
              <a:off x="2742600" y="3153125"/>
              <a:ext cx="2650" cy="2300"/>
            </a:xfrm>
            <a:custGeom>
              <a:avLst/>
              <a:gdLst/>
              <a:ahLst/>
              <a:cxnLst/>
              <a:rect l="l" t="t" r="r" b="b"/>
              <a:pathLst>
                <a:path w="106" h="92" extrusionOk="0">
                  <a:moveTo>
                    <a:pt x="49" y="0"/>
                  </a:moveTo>
                  <a:cubicBezTo>
                    <a:pt x="17" y="8"/>
                    <a:pt x="1" y="33"/>
                    <a:pt x="1" y="57"/>
                  </a:cubicBezTo>
                  <a:cubicBezTo>
                    <a:pt x="7" y="77"/>
                    <a:pt x="25" y="91"/>
                    <a:pt x="44" y="91"/>
                  </a:cubicBezTo>
                  <a:cubicBezTo>
                    <a:pt x="49" y="91"/>
                    <a:pt x="53" y="91"/>
                    <a:pt x="57" y="89"/>
                  </a:cubicBezTo>
                  <a:cubicBezTo>
                    <a:pt x="90" y="89"/>
                    <a:pt x="106" y="65"/>
                    <a:pt x="106" y="41"/>
                  </a:cubicBezTo>
                  <a:cubicBezTo>
                    <a:pt x="98" y="16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47"/>
            <p:cNvSpPr/>
            <p:nvPr/>
          </p:nvSpPr>
          <p:spPr>
            <a:xfrm>
              <a:off x="2747275" y="3156300"/>
              <a:ext cx="2450" cy="1300"/>
            </a:xfrm>
            <a:custGeom>
              <a:avLst/>
              <a:gdLst/>
              <a:ahLst/>
              <a:cxnLst/>
              <a:rect l="l" t="t" r="r" b="b"/>
              <a:pathLst>
                <a:path w="98" h="52" extrusionOk="0">
                  <a:moveTo>
                    <a:pt x="56" y="1"/>
                  </a:moveTo>
                  <a:cubicBezTo>
                    <a:pt x="51" y="1"/>
                    <a:pt x="46" y="1"/>
                    <a:pt x="41" y="3"/>
                  </a:cubicBezTo>
                  <a:cubicBezTo>
                    <a:pt x="16" y="3"/>
                    <a:pt x="0" y="27"/>
                    <a:pt x="0" y="52"/>
                  </a:cubicBezTo>
                  <a:lnTo>
                    <a:pt x="97" y="43"/>
                  </a:lnTo>
                  <a:cubicBezTo>
                    <a:pt x="97" y="17"/>
                    <a:pt x="81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47"/>
            <p:cNvSpPr/>
            <p:nvPr/>
          </p:nvSpPr>
          <p:spPr>
            <a:xfrm>
              <a:off x="2755175" y="3155150"/>
              <a:ext cx="2650" cy="1425"/>
            </a:xfrm>
            <a:custGeom>
              <a:avLst/>
              <a:gdLst/>
              <a:ahLst/>
              <a:cxnLst/>
              <a:rect l="l" t="t" r="r" b="b"/>
              <a:pathLst>
                <a:path w="106" h="57" extrusionOk="0">
                  <a:moveTo>
                    <a:pt x="49" y="0"/>
                  </a:moveTo>
                  <a:cubicBezTo>
                    <a:pt x="16" y="8"/>
                    <a:pt x="0" y="33"/>
                    <a:pt x="0" y="57"/>
                  </a:cubicBezTo>
                  <a:lnTo>
                    <a:pt x="106" y="41"/>
                  </a:lnTo>
                  <a:cubicBezTo>
                    <a:pt x="97" y="16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47"/>
            <p:cNvSpPr/>
            <p:nvPr/>
          </p:nvSpPr>
          <p:spPr>
            <a:xfrm>
              <a:off x="2750500" y="3151850"/>
              <a:ext cx="2875" cy="2500"/>
            </a:xfrm>
            <a:custGeom>
              <a:avLst/>
              <a:gdLst/>
              <a:ahLst/>
              <a:cxnLst/>
              <a:rect l="l" t="t" r="r" b="b"/>
              <a:pathLst>
                <a:path w="115" h="100" extrusionOk="0">
                  <a:moveTo>
                    <a:pt x="62" y="0"/>
                  </a:moveTo>
                  <a:cubicBezTo>
                    <a:pt x="58" y="0"/>
                    <a:pt x="54" y="1"/>
                    <a:pt x="49" y="3"/>
                  </a:cubicBezTo>
                  <a:cubicBezTo>
                    <a:pt x="25" y="3"/>
                    <a:pt x="1" y="27"/>
                    <a:pt x="9" y="59"/>
                  </a:cubicBezTo>
                  <a:cubicBezTo>
                    <a:pt x="9" y="84"/>
                    <a:pt x="41" y="100"/>
                    <a:pt x="66" y="100"/>
                  </a:cubicBezTo>
                  <a:cubicBezTo>
                    <a:pt x="90" y="92"/>
                    <a:pt x="114" y="67"/>
                    <a:pt x="106" y="43"/>
                  </a:cubicBezTo>
                  <a:cubicBezTo>
                    <a:pt x="106" y="16"/>
                    <a:pt x="84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47"/>
            <p:cNvSpPr/>
            <p:nvPr/>
          </p:nvSpPr>
          <p:spPr>
            <a:xfrm>
              <a:off x="2758625" y="3150475"/>
              <a:ext cx="2650" cy="2675"/>
            </a:xfrm>
            <a:custGeom>
              <a:avLst/>
              <a:gdLst/>
              <a:ahLst/>
              <a:cxnLst/>
              <a:rect l="l" t="t" r="r" b="b"/>
              <a:pathLst>
                <a:path w="106" h="107" extrusionOk="0">
                  <a:moveTo>
                    <a:pt x="49" y="1"/>
                  </a:moveTo>
                  <a:cubicBezTo>
                    <a:pt x="16" y="9"/>
                    <a:pt x="0" y="33"/>
                    <a:pt x="0" y="58"/>
                  </a:cubicBezTo>
                  <a:cubicBezTo>
                    <a:pt x="8" y="90"/>
                    <a:pt x="32" y="106"/>
                    <a:pt x="57" y="106"/>
                  </a:cubicBezTo>
                  <a:cubicBezTo>
                    <a:pt x="89" y="98"/>
                    <a:pt x="105" y="74"/>
                    <a:pt x="105" y="49"/>
                  </a:cubicBezTo>
                  <a:cubicBezTo>
                    <a:pt x="97" y="17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1" name="Google Shape;7531;p47"/>
            <p:cNvSpPr/>
            <p:nvPr/>
          </p:nvSpPr>
          <p:spPr>
            <a:xfrm>
              <a:off x="2766525" y="3149225"/>
              <a:ext cx="2850" cy="2700"/>
            </a:xfrm>
            <a:custGeom>
              <a:avLst/>
              <a:gdLst/>
              <a:ahLst/>
              <a:cxnLst/>
              <a:rect l="l" t="t" r="r" b="b"/>
              <a:pathLst>
                <a:path w="114" h="108" extrusionOk="0">
                  <a:moveTo>
                    <a:pt x="59" y="1"/>
                  </a:moveTo>
                  <a:cubicBezTo>
                    <a:pt x="56" y="1"/>
                    <a:pt x="52" y="1"/>
                    <a:pt x="49" y="2"/>
                  </a:cubicBezTo>
                  <a:cubicBezTo>
                    <a:pt x="25" y="2"/>
                    <a:pt x="0" y="35"/>
                    <a:pt x="8" y="59"/>
                  </a:cubicBezTo>
                  <a:cubicBezTo>
                    <a:pt x="8" y="91"/>
                    <a:pt x="41" y="108"/>
                    <a:pt x="65" y="108"/>
                  </a:cubicBezTo>
                  <a:cubicBezTo>
                    <a:pt x="89" y="99"/>
                    <a:pt x="114" y="75"/>
                    <a:pt x="106" y="43"/>
                  </a:cubicBezTo>
                  <a:cubicBezTo>
                    <a:pt x="106" y="22"/>
                    <a:pt x="81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47"/>
            <p:cNvSpPr/>
            <p:nvPr/>
          </p:nvSpPr>
          <p:spPr>
            <a:xfrm>
              <a:off x="2763075" y="3154100"/>
              <a:ext cx="2650" cy="1475"/>
            </a:xfrm>
            <a:custGeom>
              <a:avLst/>
              <a:gdLst/>
              <a:ahLst/>
              <a:cxnLst/>
              <a:rect l="l" t="t" r="r" b="b"/>
              <a:pathLst>
                <a:path w="106" h="59" extrusionOk="0">
                  <a:moveTo>
                    <a:pt x="59" y="0"/>
                  </a:moveTo>
                  <a:cubicBezTo>
                    <a:pt x="56" y="0"/>
                    <a:pt x="52" y="1"/>
                    <a:pt x="49" y="2"/>
                  </a:cubicBezTo>
                  <a:cubicBezTo>
                    <a:pt x="25" y="2"/>
                    <a:pt x="0" y="26"/>
                    <a:pt x="9" y="58"/>
                  </a:cubicBezTo>
                  <a:lnTo>
                    <a:pt x="106" y="42"/>
                  </a:lnTo>
                  <a:cubicBezTo>
                    <a:pt x="99" y="21"/>
                    <a:pt x="80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47"/>
            <p:cNvSpPr/>
            <p:nvPr/>
          </p:nvSpPr>
          <p:spPr>
            <a:xfrm>
              <a:off x="2761850" y="3146825"/>
              <a:ext cx="2675" cy="1500"/>
            </a:xfrm>
            <a:custGeom>
              <a:avLst/>
              <a:gdLst/>
              <a:ahLst/>
              <a:cxnLst/>
              <a:rect l="l" t="t" r="r" b="b"/>
              <a:pathLst>
                <a:path w="107" h="60" extrusionOk="0">
                  <a:moveTo>
                    <a:pt x="98" y="1"/>
                  </a:moveTo>
                  <a:lnTo>
                    <a:pt x="1" y="17"/>
                  </a:lnTo>
                  <a:cubicBezTo>
                    <a:pt x="7" y="44"/>
                    <a:pt x="25" y="60"/>
                    <a:pt x="45" y="60"/>
                  </a:cubicBezTo>
                  <a:cubicBezTo>
                    <a:pt x="49" y="60"/>
                    <a:pt x="53" y="59"/>
                    <a:pt x="58" y="58"/>
                  </a:cubicBezTo>
                  <a:cubicBezTo>
                    <a:pt x="90" y="58"/>
                    <a:pt x="106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47"/>
            <p:cNvSpPr/>
            <p:nvPr/>
          </p:nvSpPr>
          <p:spPr>
            <a:xfrm>
              <a:off x="2753950" y="3148250"/>
              <a:ext cx="2650" cy="1475"/>
            </a:xfrm>
            <a:custGeom>
              <a:avLst/>
              <a:gdLst/>
              <a:ahLst/>
              <a:cxnLst/>
              <a:rect l="l" t="t" r="r" b="b"/>
              <a:pathLst>
                <a:path w="106" h="59" extrusionOk="0">
                  <a:moveTo>
                    <a:pt x="98" y="1"/>
                  </a:moveTo>
                  <a:lnTo>
                    <a:pt x="1" y="17"/>
                  </a:lnTo>
                  <a:cubicBezTo>
                    <a:pt x="8" y="38"/>
                    <a:pt x="27" y="59"/>
                    <a:pt x="48" y="59"/>
                  </a:cubicBezTo>
                  <a:cubicBezTo>
                    <a:pt x="51" y="59"/>
                    <a:pt x="54" y="58"/>
                    <a:pt x="57" y="57"/>
                  </a:cubicBezTo>
                  <a:cubicBezTo>
                    <a:pt x="90" y="57"/>
                    <a:pt x="106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5" name="Google Shape;7535;p47"/>
            <p:cNvSpPr/>
            <p:nvPr/>
          </p:nvSpPr>
          <p:spPr>
            <a:xfrm>
              <a:off x="2746050" y="3149675"/>
              <a:ext cx="2650" cy="1450"/>
            </a:xfrm>
            <a:custGeom>
              <a:avLst/>
              <a:gdLst/>
              <a:ahLst/>
              <a:cxnLst/>
              <a:rect l="l" t="t" r="r" b="b"/>
              <a:pathLst>
                <a:path w="106" h="58" extrusionOk="0">
                  <a:moveTo>
                    <a:pt x="98" y="0"/>
                  </a:moveTo>
                  <a:lnTo>
                    <a:pt x="0" y="17"/>
                  </a:lnTo>
                  <a:cubicBezTo>
                    <a:pt x="8" y="41"/>
                    <a:pt x="33" y="57"/>
                    <a:pt x="57" y="57"/>
                  </a:cubicBezTo>
                  <a:cubicBezTo>
                    <a:pt x="90" y="49"/>
                    <a:pt x="106" y="25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6" name="Google Shape;7536;p47"/>
            <p:cNvSpPr/>
            <p:nvPr/>
          </p:nvSpPr>
          <p:spPr>
            <a:xfrm>
              <a:off x="2743625" y="3160425"/>
              <a:ext cx="2650" cy="2450"/>
            </a:xfrm>
            <a:custGeom>
              <a:avLst/>
              <a:gdLst/>
              <a:ahLst/>
              <a:cxnLst/>
              <a:rect l="l" t="t" r="r" b="b"/>
              <a:pathLst>
                <a:path w="106" h="98" extrusionOk="0">
                  <a:moveTo>
                    <a:pt x="49" y="0"/>
                  </a:moveTo>
                  <a:cubicBezTo>
                    <a:pt x="16" y="8"/>
                    <a:pt x="0" y="32"/>
                    <a:pt x="0" y="57"/>
                  </a:cubicBezTo>
                  <a:cubicBezTo>
                    <a:pt x="8" y="81"/>
                    <a:pt x="32" y="97"/>
                    <a:pt x="57" y="97"/>
                  </a:cubicBezTo>
                  <a:cubicBezTo>
                    <a:pt x="81" y="89"/>
                    <a:pt x="105" y="73"/>
                    <a:pt x="97" y="41"/>
                  </a:cubicBezTo>
                  <a:cubicBezTo>
                    <a:pt x="97" y="16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7" name="Google Shape;7537;p47"/>
            <p:cNvSpPr/>
            <p:nvPr/>
          </p:nvSpPr>
          <p:spPr>
            <a:xfrm>
              <a:off x="2748075" y="3163850"/>
              <a:ext cx="2450" cy="1250"/>
            </a:xfrm>
            <a:custGeom>
              <a:avLst/>
              <a:gdLst/>
              <a:ahLst/>
              <a:cxnLst/>
              <a:rect l="l" t="t" r="r" b="b"/>
              <a:pathLst>
                <a:path w="98" h="50" extrusionOk="0">
                  <a:moveTo>
                    <a:pt x="49" y="1"/>
                  </a:moveTo>
                  <a:cubicBezTo>
                    <a:pt x="17" y="1"/>
                    <a:pt x="0" y="25"/>
                    <a:pt x="0" y="50"/>
                  </a:cubicBezTo>
                  <a:lnTo>
                    <a:pt x="98" y="41"/>
                  </a:lnTo>
                  <a:cubicBezTo>
                    <a:pt x="98" y="17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8" name="Google Shape;7538;p47"/>
            <p:cNvSpPr/>
            <p:nvPr/>
          </p:nvSpPr>
          <p:spPr>
            <a:xfrm>
              <a:off x="2755975" y="3163200"/>
              <a:ext cx="2675" cy="1300"/>
            </a:xfrm>
            <a:custGeom>
              <a:avLst/>
              <a:gdLst/>
              <a:ahLst/>
              <a:cxnLst/>
              <a:rect l="l" t="t" r="r" b="b"/>
              <a:pathLst>
                <a:path w="107" h="52" extrusionOk="0">
                  <a:moveTo>
                    <a:pt x="59" y="1"/>
                  </a:moveTo>
                  <a:cubicBezTo>
                    <a:pt x="56" y="1"/>
                    <a:pt x="53" y="1"/>
                    <a:pt x="49" y="3"/>
                  </a:cubicBezTo>
                  <a:cubicBezTo>
                    <a:pt x="25" y="3"/>
                    <a:pt x="1" y="27"/>
                    <a:pt x="1" y="51"/>
                  </a:cubicBezTo>
                  <a:lnTo>
                    <a:pt x="106" y="43"/>
                  </a:lnTo>
                  <a:cubicBezTo>
                    <a:pt x="99" y="22"/>
                    <a:pt x="80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9" name="Google Shape;7539;p47"/>
            <p:cNvSpPr/>
            <p:nvPr/>
          </p:nvSpPr>
          <p:spPr>
            <a:xfrm>
              <a:off x="2751725" y="3159600"/>
              <a:ext cx="2650" cy="2450"/>
            </a:xfrm>
            <a:custGeom>
              <a:avLst/>
              <a:gdLst/>
              <a:ahLst/>
              <a:cxnLst/>
              <a:rect l="l" t="t" r="r" b="b"/>
              <a:pathLst>
                <a:path w="106" h="98" extrusionOk="0">
                  <a:moveTo>
                    <a:pt x="41" y="1"/>
                  </a:moveTo>
                  <a:cubicBezTo>
                    <a:pt x="17" y="1"/>
                    <a:pt x="0" y="25"/>
                    <a:pt x="0" y="57"/>
                  </a:cubicBezTo>
                  <a:cubicBezTo>
                    <a:pt x="0" y="82"/>
                    <a:pt x="25" y="98"/>
                    <a:pt x="57" y="98"/>
                  </a:cubicBezTo>
                  <a:cubicBezTo>
                    <a:pt x="81" y="98"/>
                    <a:pt x="106" y="74"/>
                    <a:pt x="98" y="41"/>
                  </a:cubicBezTo>
                  <a:cubicBezTo>
                    <a:pt x="98" y="17"/>
                    <a:pt x="73" y="1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0" name="Google Shape;7540;p47"/>
            <p:cNvSpPr/>
            <p:nvPr/>
          </p:nvSpPr>
          <p:spPr>
            <a:xfrm>
              <a:off x="2759625" y="3158750"/>
              <a:ext cx="2650" cy="2500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59" y="1"/>
                  </a:moveTo>
                  <a:cubicBezTo>
                    <a:pt x="56" y="1"/>
                    <a:pt x="52" y="1"/>
                    <a:pt x="49" y="2"/>
                  </a:cubicBezTo>
                  <a:cubicBezTo>
                    <a:pt x="25" y="2"/>
                    <a:pt x="1" y="26"/>
                    <a:pt x="9" y="51"/>
                  </a:cubicBezTo>
                  <a:cubicBezTo>
                    <a:pt x="9" y="83"/>
                    <a:pt x="33" y="99"/>
                    <a:pt x="57" y="99"/>
                  </a:cubicBezTo>
                  <a:cubicBezTo>
                    <a:pt x="90" y="99"/>
                    <a:pt x="106" y="75"/>
                    <a:pt x="106" y="43"/>
                  </a:cubicBezTo>
                  <a:cubicBezTo>
                    <a:pt x="106" y="22"/>
                    <a:pt x="82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1" name="Google Shape;7541;p47"/>
            <p:cNvSpPr/>
            <p:nvPr/>
          </p:nvSpPr>
          <p:spPr>
            <a:xfrm>
              <a:off x="2767725" y="3157775"/>
              <a:ext cx="2675" cy="2700"/>
            </a:xfrm>
            <a:custGeom>
              <a:avLst/>
              <a:gdLst/>
              <a:ahLst/>
              <a:cxnLst/>
              <a:rect l="l" t="t" r="r" b="b"/>
              <a:pathLst>
                <a:path w="107" h="108" extrusionOk="0">
                  <a:moveTo>
                    <a:pt x="50" y="1"/>
                  </a:moveTo>
                  <a:cubicBezTo>
                    <a:pt x="17" y="9"/>
                    <a:pt x="1" y="33"/>
                    <a:pt x="1" y="57"/>
                  </a:cubicBezTo>
                  <a:cubicBezTo>
                    <a:pt x="8" y="86"/>
                    <a:pt x="27" y="108"/>
                    <a:pt x="48" y="108"/>
                  </a:cubicBezTo>
                  <a:cubicBezTo>
                    <a:pt x="51" y="108"/>
                    <a:pt x="54" y="107"/>
                    <a:pt x="58" y="106"/>
                  </a:cubicBezTo>
                  <a:cubicBezTo>
                    <a:pt x="90" y="106"/>
                    <a:pt x="106" y="82"/>
                    <a:pt x="106" y="49"/>
                  </a:cubicBezTo>
                  <a:cubicBezTo>
                    <a:pt x="98" y="17"/>
                    <a:pt x="74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2" name="Google Shape;7542;p47"/>
            <p:cNvSpPr/>
            <p:nvPr/>
          </p:nvSpPr>
          <p:spPr>
            <a:xfrm>
              <a:off x="2763875" y="3162450"/>
              <a:ext cx="2675" cy="1425"/>
            </a:xfrm>
            <a:custGeom>
              <a:avLst/>
              <a:gdLst/>
              <a:ahLst/>
              <a:cxnLst/>
              <a:rect l="l" t="t" r="r" b="b"/>
              <a:pathLst>
                <a:path w="107" h="57" extrusionOk="0">
                  <a:moveTo>
                    <a:pt x="49" y="0"/>
                  </a:moveTo>
                  <a:cubicBezTo>
                    <a:pt x="25" y="8"/>
                    <a:pt x="1" y="33"/>
                    <a:pt x="9" y="57"/>
                  </a:cubicBezTo>
                  <a:lnTo>
                    <a:pt x="106" y="49"/>
                  </a:lnTo>
                  <a:cubicBezTo>
                    <a:pt x="106" y="24"/>
                    <a:pt x="82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3" name="Google Shape;7543;p47"/>
            <p:cNvSpPr/>
            <p:nvPr/>
          </p:nvSpPr>
          <p:spPr>
            <a:xfrm>
              <a:off x="2763275" y="3155150"/>
              <a:ext cx="2450" cy="1650"/>
            </a:xfrm>
            <a:custGeom>
              <a:avLst/>
              <a:gdLst/>
              <a:ahLst/>
              <a:cxnLst/>
              <a:rect l="l" t="t" r="r" b="b"/>
              <a:pathLst>
                <a:path w="98" h="66" extrusionOk="0">
                  <a:moveTo>
                    <a:pt x="98" y="0"/>
                  </a:moveTo>
                  <a:lnTo>
                    <a:pt x="1" y="16"/>
                  </a:lnTo>
                  <a:cubicBezTo>
                    <a:pt x="1" y="41"/>
                    <a:pt x="25" y="65"/>
                    <a:pt x="49" y="65"/>
                  </a:cubicBezTo>
                  <a:cubicBezTo>
                    <a:pt x="82" y="57"/>
                    <a:pt x="98" y="33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4" name="Google Shape;7544;p47"/>
            <p:cNvSpPr/>
            <p:nvPr/>
          </p:nvSpPr>
          <p:spPr>
            <a:xfrm>
              <a:off x="2755175" y="3156150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106" y="1"/>
                  </a:moveTo>
                  <a:lnTo>
                    <a:pt x="0" y="17"/>
                  </a:lnTo>
                  <a:cubicBezTo>
                    <a:pt x="7" y="38"/>
                    <a:pt x="26" y="59"/>
                    <a:pt x="47" y="59"/>
                  </a:cubicBezTo>
                  <a:cubicBezTo>
                    <a:pt x="50" y="59"/>
                    <a:pt x="54" y="59"/>
                    <a:pt x="57" y="58"/>
                  </a:cubicBezTo>
                  <a:cubicBezTo>
                    <a:pt x="89" y="58"/>
                    <a:pt x="106" y="33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5" name="Google Shape;7545;p47"/>
            <p:cNvSpPr/>
            <p:nvPr/>
          </p:nvSpPr>
          <p:spPr>
            <a:xfrm>
              <a:off x="2747275" y="3157375"/>
              <a:ext cx="2650" cy="1275"/>
            </a:xfrm>
            <a:custGeom>
              <a:avLst/>
              <a:gdLst/>
              <a:ahLst/>
              <a:cxnLst/>
              <a:rect l="l" t="t" r="r" b="b"/>
              <a:pathLst>
                <a:path w="106" h="51" extrusionOk="0">
                  <a:moveTo>
                    <a:pt x="97" y="0"/>
                  </a:moveTo>
                  <a:lnTo>
                    <a:pt x="0" y="9"/>
                  </a:lnTo>
                  <a:cubicBezTo>
                    <a:pt x="0" y="30"/>
                    <a:pt x="18" y="51"/>
                    <a:pt x="44" y="51"/>
                  </a:cubicBezTo>
                  <a:cubicBezTo>
                    <a:pt x="48" y="51"/>
                    <a:pt x="52" y="50"/>
                    <a:pt x="57" y="49"/>
                  </a:cubicBezTo>
                  <a:cubicBezTo>
                    <a:pt x="81" y="49"/>
                    <a:pt x="105" y="25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6" name="Google Shape;7546;p47"/>
            <p:cNvSpPr/>
            <p:nvPr/>
          </p:nvSpPr>
          <p:spPr>
            <a:xfrm>
              <a:off x="2744225" y="3167700"/>
              <a:ext cx="2450" cy="2300"/>
            </a:xfrm>
            <a:custGeom>
              <a:avLst/>
              <a:gdLst/>
              <a:ahLst/>
              <a:cxnLst/>
              <a:rect l="l" t="t" r="r" b="b"/>
              <a:pathLst>
                <a:path w="98" h="92" extrusionOk="0">
                  <a:moveTo>
                    <a:pt x="49" y="1"/>
                  </a:moveTo>
                  <a:cubicBezTo>
                    <a:pt x="17" y="9"/>
                    <a:pt x="0" y="25"/>
                    <a:pt x="0" y="50"/>
                  </a:cubicBezTo>
                  <a:cubicBezTo>
                    <a:pt x="0" y="71"/>
                    <a:pt x="19" y="92"/>
                    <a:pt x="39" y="92"/>
                  </a:cubicBezTo>
                  <a:cubicBezTo>
                    <a:pt x="43" y="92"/>
                    <a:pt x="46" y="91"/>
                    <a:pt x="49" y="90"/>
                  </a:cubicBezTo>
                  <a:cubicBezTo>
                    <a:pt x="73" y="90"/>
                    <a:pt x="98" y="74"/>
                    <a:pt x="98" y="50"/>
                  </a:cubicBezTo>
                  <a:cubicBezTo>
                    <a:pt x="98" y="25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47"/>
            <p:cNvSpPr/>
            <p:nvPr/>
          </p:nvSpPr>
          <p:spPr>
            <a:xfrm>
              <a:off x="2748275" y="3171350"/>
              <a:ext cx="2650" cy="1250"/>
            </a:xfrm>
            <a:custGeom>
              <a:avLst/>
              <a:gdLst/>
              <a:ahLst/>
              <a:cxnLst/>
              <a:rect l="l" t="t" r="r" b="b"/>
              <a:pathLst>
                <a:path w="106" h="50" extrusionOk="0">
                  <a:moveTo>
                    <a:pt x="49" y="1"/>
                  </a:moveTo>
                  <a:cubicBezTo>
                    <a:pt x="25" y="1"/>
                    <a:pt x="1" y="25"/>
                    <a:pt x="1" y="49"/>
                  </a:cubicBezTo>
                  <a:lnTo>
                    <a:pt x="106" y="49"/>
                  </a:lnTo>
                  <a:cubicBezTo>
                    <a:pt x="106" y="17"/>
                    <a:pt x="82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8" name="Google Shape;7548;p47"/>
            <p:cNvSpPr/>
            <p:nvPr/>
          </p:nvSpPr>
          <p:spPr>
            <a:xfrm>
              <a:off x="2756375" y="3171150"/>
              <a:ext cx="2475" cy="1250"/>
            </a:xfrm>
            <a:custGeom>
              <a:avLst/>
              <a:gdLst/>
              <a:ahLst/>
              <a:cxnLst/>
              <a:rect l="l" t="t" r="r" b="b"/>
              <a:pathLst>
                <a:path w="99" h="50" extrusionOk="0">
                  <a:moveTo>
                    <a:pt x="49" y="1"/>
                  </a:moveTo>
                  <a:cubicBezTo>
                    <a:pt x="25" y="1"/>
                    <a:pt x="1" y="25"/>
                    <a:pt x="1" y="49"/>
                  </a:cubicBezTo>
                  <a:lnTo>
                    <a:pt x="98" y="49"/>
                  </a:lnTo>
                  <a:cubicBezTo>
                    <a:pt x="98" y="25"/>
                    <a:pt x="7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7549;p47"/>
            <p:cNvSpPr/>
            <p:nvPr/>
          </p:nvSpPr>
          <p:spPr>
            <a:xfrm>
              <a:off x="2752325" y="3167300"/>
              <a:ext cx="2450" cy="2450"/>
            </a:xfrm>
            <a:custGeom>
              <a:avLst/>
              <a:gdLst/>
              <a:ahLst/>
              <a:cxnLst/>
              <a:rect l="l" t="t" r="r" b="b"/>
              <a:pathLst>
                <a:path w="98" h="98" extrusionOk="0">
                  <a:moveTo>
                    <a:pt x="49" y="1"/>
                  </a:moveTo>
                  <a:cubicBezTo>
                    <a:pt x="17" y="9"/>
                    <a:pt x="1" y="25"/>
                    <a:pt x="1" y="57"/>
                  </a:cubicBezTo>
                  <a:cubicBezTo>
                    <a:pt x="1" y="82"/>
                    <a:pt x="25" y="98"/>
                    <a:pt x="49" y="98"/>
                  </a:cubicBezTo>
                  <a:cubicBezTo>
                    <a:pt x="74" y="98"/>
                    <a:pt x="98" y="74"/>
                    <a:pt x="98" y="49"/>
                  </a:cubicBezTo>
                  <a:cubicBezTo>
                    <a:pt x="98" y="25"/>
                    <a:pt x="7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0" name="Google Shape;7550;p47"/>
            <p:cNvSpPr/>
            <p:nvPr/>
          </p:nvSpPr>
          <p:spPr>
            <a:xfrm>
              <a:off x="2760450" y="3166900"/>
              <a:ext cx="2450" cy="2650"/>
            </a:xfrm>
            <a:custGeom>
              <a:avLst/>
              <a:gdLst/>
              <a:ahLst/>
              <a:cxnLst/>
              <a:rect l="l" t="t" r="r" b="b"/>
              <a:pathLst>
                <a:path w="98" h="106" extrusionOk="0">
                  <a:moveTo>
                    <a:pt x="49" y="0"/>
                  </a:moveTo>
                  <a:cubicBezTo>
                    <a:pt x="16" y="0"/>
                    <a:pt x="0" y="25"/>
                    <a:pt x="0" y="57"/>
                  </a:cubicBezTo>
                  <a:cubicBezTo>
                    <a:pt x="0" y="82"/>
                    <a:pt x="24" y="106"/>
                    <a:pt x="49" y="106"/>
                  </a:cubicBezTo>
                  <a:cubicBezTo>
                    <a:pt x="73" y="106"/>
                    <a:pt x="97" y="82"/>
                    <a:pt x="97" y="49"/>
                  </a:cubicBezTo>
                  <a:cubicBezTo>
                    <a:pt x="97" y="25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7551;p47"/>
            <p:cNvSpPr/>
            <p:nvPr/>
          </p:nvSpPr>
          <p:spPr>
            <a:xfrm>
              <a:off x="2768350" y="3166500"/>
              <a:ext cx="2650" cy="2850"/>
            </a:xfrm>
            <a:custGeom>
              <a:avLst/>
              <a:gdLst/>
              <a:ahLst/>
              <a:cxnLst/>
              <a:rect l="l" t="t" r="r" b="b"/>
              <a:pathLst>
                <a:path w="106" h="114" extrusionOk="0">
                  <a:moveTo>
                    <a:pt x="57" y="0"/>
                  </a:moveTo>
                  <a:cubicBezTo>
                    <a:pt x="25" y="0"/>
                    <a:pt x="0" y="25"/>
                    <a:pt x="8" y="57"/>
                  </a:cubicBezTo>
                  <a:cubicBezTo>
                    <a:pt x="8" y="89"/>
                    <a:pt x="33" y="114"/>
                    <a:pt x="57" y="114"/>
                  </a:cubicBezTo>
                  <a:cubicBezTo>
                    <a:pt x="81" y="106"/>
                    <a:pt x="106" y="81"/>
                    <a:pt x="106" y="57"/>
                  </a:cubicBezTo>
                  <a:cubicBezTo>
                    <a:pt x="106" y="25"/>
                    <a:pt x="81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2" name="Google Shape;7552;p47"/>
            <p:cNvSpPr/>
            <p:nvPr/>
          </p:nvSpPr>
          <p:spPr>
            <a:xfrm>
              <a:off x="2764500" y="3170950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49" y="1"/>
                  </a:moveTo>
                  <a:cubicBezTo>
                    <a:pt x="16" y="1"/>
                    <a:pt x="0" y="25"/>
                    <a:pt x="0" y="57"/>
                  </a:cubicBezTo>
                  <a:lnTo>
                    <a:pt x="97" y="57"/>
                  </a:lnTo>
                  <a:cubicBezTo>
                    <a:pt x="97" y="25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3" name="Google Shape;7553;p47"/>
            <p:cNvSpPr/>
            <p:nvPr/>
          </p:nvSpPr>
          <p:spPr>
            <a:xfrm>
              <a:off x="2764075" y="3163650"/>
              <a:ext cx="2475" cy="1450"/>
            </a:xfrm>
            <a:custGeom>
              <a:avLst/>
              <a:gdLst/>
              <a:ahLst/>
              <a:cxnLst/>
              <a:rect l="l" t="t" r="r" b="b"/>
              <a:pathLst>
                <a:path w="99" h="58" extrusionOk="0">
                  <a:moveTo>
                    <a:pt x="98" y="1"/>
                  </a:moveTo>
                  <a:lnTo>
                    <a:pt x="1" y="9"/>
                  </a:lnTo>
                  <a:cubicBezTo>
                    <a:pt x="1" y="41"/>
                    <a:pt x="25" y="58"/>
                    <a:pt x="50" y="58"/>
                  </a:cubicBezTo>
                  <a:cubicBezTo>
                    <a:pt x="82" y="58"/>
                    <a:pt x="98" y="33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4" name="Google Shape;7554;p47"/>
            <p:cNvSpPr/>
            <p:nvPr/>
          </p:nvSpPr>
          <p:spPr>
            <a:xfrm>
              <a:off x="2755975" y="3164275"/>
              <a:ext cx="2675" cy="1425"/>
            </a:xfrm>
            <a:custGeom>
              <a:avLst/>
              <a:gdLst/>
              <a:ahLst/>
              <a:cxnLst/>
              <a:rect l="l" t="t" r="r" b="b"/>
              <a:pathLst>
                <a:path w="107" h="57" extrusionOk="0">
                  <a:moveTo>
                    <a:pt x="106" y="0"/>
                  </a:moveTo>
                  <a:lnTo>
                    <a:pt x="1" y="8"/>
                  </a:lnTo>
                  <a:cubicBezTo>
                    <a:pt x="9" y="33"/>
                    <a:pt x="25" y="57"/>
                    <a:pt x="57" y="57"/>
                  </a:cubicBezTo>
                  <a:cubicBezTo>
                    <a:pt x="82" y="57"/>
                    <a:pt x="106" y="33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5" name="Google Shape;7555;p47"/>
            <p:cNvSpPr/>
            <p:nvPr/>
          </p:nvSpPr>
          <p:spPr>
            <a:xfrm>
              <a:off x="2748075" y="3164875"/>
              <a:ext cx="2450" cy="1275"/>
            </a:xfrm>
            <a:custGeom>
              <a:avLst/>
              <a:gdLst/>
              <a:ahLst/>
              <a:cxnLst/>
              <a:rect l="l" t="t" r="r" b="b"/>
              <a:pathLst>
                <a:path w="98" h="51" extrusionOk="0">
                  <a:moveTo>
                    <a:pt x="98" y="0"/>
                  </a:moveTo>
                  <a:lnTo>
                    <a:pt x="0" y="9"/>
                  </a:lnTo>
                  <a:cubicBezTo>
                    <a:pt x="0" y="30"/>
                    <a:pt x="19" y="51"/>
                    <a:pt x="39" y="51"/>
                  </a:cubicBezTo>
                  <a:cubicBezTo>
                    <a:pt x="43" y="51"/>
                    <a:pt x="46" y="50"/>
                    <a:pt x="49" y="49"/>
                  </a:cubicBezTo>
                  <a:cubicBezTo>
                    <a:pt x="82" y="49"/>
                    <a:pt x="98" y="25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6" name="Google Shape;7556;p47"/>
            <p:cNvSpPr/>
            <p:nvPr/>
          </p:nvSpPr>
          <p:spPr>
            <a:xfrm>
              <a:off x="2744225" y="3175000"/>
              <a:ext cx="2450" cy="2250"/>
            </a:xfrm>
            <a:custGeom>
              <a:avLst/>
              <a:gdLst/>
              <a:ahLst/>
              <a:cxnLst/>
              <a:rect l="l" t="t" r="r" b="b"/>
              <a:pathLst>
                <a:path w="98" h="90" extrusionOk="0">
                  <a:moveTo>
                    <a:pt x="49" y="1"/>
                  </a:moveTo>
                  <a:cubicBezTo>
                    <a:pt x="25" y="1"/>
                    <a:pt x="0" y="17"/>
                    <a:pt x="0" y="41"/>
                  </a:cubicBezTo>
                  <a:cubicBezTo>
                    <a:pt x="0" y="66"/>
                    <a:pt x="25" y="90"/>
                    <a:pt x="49" y="90"/>
                  </a:cubicBezTo>
                  <a:cubicBezTo>
                    <a:pt x="81" y="90"/>
                    <a:pt x="98" y="74"/>
                    <a:pt x="98" y="49"/>
                  </a:cubicBezTo>
                  <a:cubicBezTo>
                    <a:pt x="98" y="25"/>
                    <a:pt x="81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7" name="Google Shape;7557;p47"/>
            <p:cNvSpPr/>
            <p:nvPr/>
          </p:nvSpPr>
          <p:spPr>
            <a:xfrm>
              <a:off x="2748075" y="3178850"/>
              <a:ext cx="2650" cy="1250"/>
            </a:xfrm>
            <a:custGeom>
              <a:avLst/>
              <a:gdLst/>
              <a:ahLst/>
              <a:cxnLst/>
              <a:rect l="l" t="t" r="r" b="b"/>
              <a:pathLst>
                <a:path w="106" h="50" extrusionOk="0">
                  <a:moveTo>
                    <a:pt x="57" y="1"/>
                  </a:moveTo>
                  <a:cubicBezTo>
                    <a:pt x="33" y="1"/>
                    <a:pt x="9" y="17"/>
                    <a:pt x="0" y="41"/>
                  </a:cubicBezTo>
                  <a:lnTo>
                    <a:pt x="106" y="49"/>
                  </a:lnTo>
                  <a:cubicBezTo>
                    <a:pt x="106" y="25"/>
                    <a:pt x="82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8" name="Google Shape;7558;p47"/>
            <p:cNvSpPr/>
            <p:nvPr/>
          </p:nvSpPr>
          <p:spPr>
            <a:xfrm>
              <a:off x="2756175" y="3179275"/>
              <a:ext cx="2675" cy="1225"/>
            </a:xfrm>
            <a:custGeom>
              <a:avLst/>
              <a:gdLst/>
              <a:ahLst/>
              <a:cxnLst/>
              <a:rect l="l" t="t" r="r" b="b"/>
              <a:pathLst>
                <a:path w="107" h="49" extrusionOk="0">
                  <a:moveTo>
                    <a:pt x="57" y="0"/>
                  </a:moveTo>
                  <a:cubicBezTo>
                    <a:pt x="25" y="0"/>
                    <a:pt x="1" y="16"/>
                    <a:pt x="1" y="41"/>
                  </a:cubicBezTo>
                  <a:lnTo>
                    <a:pt x="98" y="49"/>
                  </a:lnTo>
                  <a:cubicBezTo>
                    <a:pt x="106" y="24"/>
                    <a:pt x="82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7559;p47"/>
            <p:cNvSpPr/>
            <p:nvPr/>
          </p:nvSpPr>
          <p:spPr>
            <a:xfrm>
              <a:off x="2752325" y="3175200"/>
              <a:ext cx="2450" cy="2300"/>
            </a:xfrm>
            <a:custGeom>
              <a:avLst/>
              <a:gdLst/>
              <a:ahLst/>
              <a:cxnLst/>
              <a:rect l="l" t="t" r="r" b="b"/>
              <a:pathLst>
                <a:path w="98" h="92" extrusionOk="0">
                  <a:moveTo>
                    <a:pt x="49" y="1"/>
                  </a:moveTo>
                  <a:cubicBezTo>
                    <a:pt x="25" y="1"/>
                    <a:pt x="1" y="17"/>
                    <a:pt x="1" y="41"/>
                  </a:cubicBezTo>
                  <a:cubicBezTo>
                    <a:pt x="1" y="74"/>
                    <a:pt x="25" y="90"/>
                    <a:pt x="49" y="90"/>
                  </a:cubicBezTo>
                  <a:cubicBezTo>
                    <a:pt x="53" y="91"/>
                    <a:pt x="56" y="92"/>
                    <a:pt x="59" y="92"/>
                  </a:cubicBezTo>
                  <a:cubicBezTo>
                    <a:pt x="80" y="92"/>
                    <a:pt x="98" y="71"/>
                    <a:pt x="98" y="50"/>
                  </a:cubicBezTo>
                  <a:cubicBezTo>
                    <a:pt x="98" y="17"/>
                    <a:pt x="82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7560;p47"/>
            <p:cNvSpPr/>
            <p:nvPr/>
          </p:nvSpPr>
          <p:spPr>
            <a:xfrm>
              <a:off x="2760450" y="3175200"/>
              <a:ext cx="2450" cy="2675"/>
            </a:xfrm>
            <a:custGeom>
              <a:avLst/>
              <a:gdLst/>
              <a:ahLst/>
              <a:cxnLst/>
              <a:rect l="l" t="t" r="r" b="b"/>
              <a:pathLst>
                <a:path w="98" h="107" extrusionOk="0">
                  <a:moveTo>
                    <a:pt x="49" y="1"/>
                  </a:moveTo>
                  <a:cubicBezTo>
                    <a:pt x="24" y="1"/>
                    <a:pt x="0" y="25"/>
                    <a:pt x="0" y="50"/>
                  </a:cubicBezTo>
                  <a:cubicBezTo>
                    <a:pt x="0" y="82"/>
                    <a:pt x="24" y="106"/>
                    <a:pt x="49" y="106"/>
                  </a:cubicBezTo>
                  <a:cubicBezTo>
                    <a:pt x="73" y="106"/>
                    <a:pt x="97" y="82"/>
                    <a:pt x="97" y="58"/>
                  </a:cubicBezTo>
                  <a:cubicBezTo>
                    <a:pt x="97" y="25"/>
                    <a:pt x="81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7561;p47"/>
            <p:cNvSpPr/>
            <p:nvPr/>
          </p:nvSpPr>
          <p:spPr>
            <a:xfrm>
              <a:off x="2768550" y="3175425"/>
              <a:ext cx="2450" cy="2650"/>
            </a:xfrm>
            <a:custGeom>
              <a:avLst/>
              <a:gdLst/>
              <a:ahLst/>
              <a:cxnLst/>
              <a:rect l="l" t="t" r="r" b="b"/>
              <a:pathLst>
                <a:path w="98" h="106" extrusionOk="0">
                  <a:moveTo>
                    <a:pt x="49" y="0"/>
                  </a:moveTo>
                  <a:cubicBezTo>
                    <a:pt x="25" y="0"/>
                    <a:pt x="0" y="24"/>
                    <a:pt x="0" y="49"/>
                  </a:cubicBezTo>
                  <a:cubicBezTo>
                    <a:pt x="0" y="81"/>
                    <a:pt x="25" y="105"/>
                    <a:pt x="49" y="105"/>
                  </a:cubicBezTo>
                  <a:cubicBezTo>
                    <a:pt x="73" y="105"/>
                    <a:pt x="98" y="81"/>
                    <a:pt x="98" y="57"/>
                  </a:cubicBezTo>
                  <a:cubicBezTo>
                    <a:pt x="98" y="24"/>
                    <a:pt x="81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47"/>
            <p:cNvSpPr/>
            <p:nvPr/>
          </p:nvSpPr>
          <p:spPr>
            <a:xfrm>
              <a:off x="2764300" y="3179675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49" y="0"/>
                  </a:moveTo>
                  <a:cubicBezTo>
                    <a:pt x="24" y="0"/>
                    <a:pt x="0" y="16"/>
                    <a:pt x="0" y="49"/>
                  </a:cubicBezTo>
                  <a:lnTo>
                    <a:pt x="97" y="57"/>
                  </a:lnTo>
                  <a:cubicBezTo>
                    <a:pt x="97" y="25"/>
                    <a:pt x="81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47"/>
            <p:cNvSpPr/>
            <p:nvPr/>
          </p:nvSpPr>
          <p:spPr>
            <a:xfrm>
              <a:off x="2764500" y="3172375"/>
              <a:ext cx="2450" cy="1250"/>
            </a:xfrm>
            <a:custGeom>
              <a:avLst/>
              <a:gdLst/>
              <a:ahLst/>
              <a:cxnLst/>
              <a:rect l="l" t="t" r="r" b="b"/>
              <a:pathLst>
                <a:path w="98" h="50" extrusionOk="0">
                  <a:moveTo>
                    <a:pt x="0" y="0"/>
                  </a:moveTo>
                  <a:cubicBezTo>
                    <a:pt x="0" y="25"/>
                    <a:pt x="16" y="49"/>
                    <a:pt x="49" y="49"/>
                  </a:cubicBezTo>
                  <a:cubicBezTo>
                    <a:pt x="73" y="49"/>
                    <a:pt x="97" y="25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47"/>
            <p:cNvSpPr/>
            <p:nvPr/>
          </p:nvSpPr>
          <p:spPr>
            <a:xfrm>
              <a:off x="2756375" y="3172375"/>
              <a:ext cx="2675" cy="1250"/>
            </a:xfrm>
            <a:custGeom>
              <a:avLst/>
              <a:gdLst/>
              <a:ahLst/>
              <a:cxnLst/>
              <a:rect l="l" t="t" r="r" b="b"/>
              <a:pathLst>
                <a:path w="107" h="50" extrusionOk="0">
                  <a:moveTo>
                    <a:pt x="1" y="0"/>
                  </a:moveTo>
                  <a:cubicBezTo>
                    <a:pt x="1" y="33"/>
                    <a:pt x="25" y="49"/>
                    <a:pt x="49" y="49"/>
                  </a:cubicBezTo>
                  <a:cubicBezTo>
                    <a:pt x="82" y="49"/>
                    <a:pt x="106" y="33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47"/>
            <p:cNvSpPr/>
            <p:nvPr/>
          </p:nvSpPr>
          <p:spPr>
            <a:xfrm>
              <a:off x="2748275" y="3172575"/>
              <a:ext cx="2650" cy="1050"/>
            </a:xfrm>
            <a:custGeom>
              <a:avLst/>
              <a:gdLst/>
              <a:ahLst/>
              <a:cxnLst/>
              <a:rect l="l" t="t" r="r" b="b"/>
              <a:pathLst>
                <a:path w="106" h="42" extrusionOk="0">
                  <a:moveTo>
                    <a:pt x="1" y="0"/>
                  </a:moveTo>
                  <a:cubicBezTo>
                    <a:pt x="9" y="25"/>
                    <a:pt x="25" y="41"/>
                    <a:pt x="57" y="41"/>
                  </a:cubicBezTo>
                  <a:cubicBezTo>
                    <a:pt x="82" y="41"/>
                    <a:pt x="106" y="25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47"/>
            <p:cNvSpPr/>
            <p:nvPr/>
          </p:nvSpPr>
          <p:spPr>
            <a:xfrm>
              <a:off x="2743825" y="3182100"/>
              <a:ext cx="2650" cy="2250"/>
            </a:xfrm>
            <a:custGeom>
              <a:avLst/>
              <a:gdLst/>
              <a:ahLst/>
              <a:cxnLst/>
              <a:rect l="l" t="t" r="r" b="b"/>
              <a:pathLst>
                <a:path w="106" h="90" extrusionOk="0">
                  <a:moveTo>
                    <a:pt x="57" y="1"/>
                  </a:moveTo>
                  <a:cubicBezTo>
                    <a:pt x="24" y="1"/>
                    <a:pt x="0" y="17"/>
                    <a:pt x="0" y="41"/>
                  </a:cubicBezTo>
                  <a:cubicBezTo>
                    <a:pt x="0" y="65"/>
                    <a:pt x="16" y="82"/>
                    <a:pt x="49" y="90"/>
                  </a:cubicBezTo>
                  <a:cubicBezTo>
                    <a:pt x="73" y="90"/>
                    <a:pt x="97" y="74"/>
                    <a:pt x="97" y="49"/>
                  </a:cubicBezTo>
                  <a:cubicBezTo>
                    <a:pt x="106" y="25"/>
                    <a:pt x="81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47"/>
            <p:cNvSpPr/>
            <p:nvPr/>
          </p:nvSpPr>
          <p:spPr>
            <a:xfrm>
              <a:off x="2747475" y="3186150"/>
              <a:ext cx="2450" cy="1250"/>
            </a:xfrm>
            <a:custGeom>
              <a:avLst/>
              <a:gdLst/>
              <a:ahLst/>
              <a:cxnLst/>
              <a:rect l="l" t="t" r="r" b="b"/>
              <a:pathLst>
                <a:path w="98" h="50" extrusionOk="0">
                  <a:moveTo>
                    <a:pt x="57" y="1"/>
                  </a:moveTo>
                  <a:cubicBezTo>
                    <a:pt x="24" y="1"/>
                    <a:pt x="0" y="17"/>
                    <a:pt x="0" y="41"/>
                  </a:cubicBezTo>
                  <a:lnTo>
                    <a:pt x="97" y="49"/>
                  </a:lnTo>
                  <a:cubicBezTo>
                    <a:pt x="97" y="25"/>
                    <a:pt x="81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47"/>
            <p:cNvSpPr/>
            <p:nvPr/>
          </p:nvSpPr>
          <p:spPr>
            <a:xfrm>
              <a:off x="2755375" y="3187175"/>
              <a:ext cx="2650" cy="1450"/>
            </a:xfrm>
            <a:custGeom>
              <a:avLst/>
              <a:gdLst/>
              <a:ahLst/>
              <a:cxnLst/>
              <a:rect l="l" t="t" r="r" b="b"/>
              <a:pathLst>
                <a:path w="106" h="58" extrusionOk="0">
                  <a:moveTo>
                    <a:pt x="57" y="0"/>
                  </a:moveTo>
                  <a:cubicBezTo>
                    <a:pt x="25" y="0"/>
                    <a:pt x="0" y="16"/>
                    <a:pt x="0" y="41"/>
                  </a:cubicBezTo>
                  <a:lnTo>
                    <a:pt x="98" y="57"/>
                  </a:lnTo>
                  <a:cubicBezTo>
                    <a:pt x="106" y="33"/>
                    <a:pt x="81" y="8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9" name="Google Shape;7569;p47"/>
            <p:cNvSpPr/>
            <p:nvPr/>
          </p:nvSpPr>
          <p:spPr>
            <a:xfrm>
              <a:off x="2751925" y="3182875"/>
              <a:ext cx="2450" cy="2325"/>
            </a:xfrm>
            <a:custGeom>
              <a:avLst/>
              <a:gdLst/>
              <a:ahLst/>
              <a:cxnLst/>
              <a:rect l="l" t="t" r="r" b="b"/>
              <a:pathLst>
                <a:path w="98" h="93" extrusionOk="0">
                  <a:moveTo>
                    <a:pt x="39" y="0"/>
                  </a:moveTo>
                  <a:cubicBezTo>
                    <a:pt x="19" y="0"/>
                    <a:pt x="0" y="21"/>
                    <a:pt x="0" y="43"/>
                  </a:cubicBezTo>
                  <a:cubicBezTo>
                    <a:pt x="0" y="67"/>
                    <a:pt x="17" y="91"/>
                    <a:pt x="41" y="91"/>
                  </a:cubicBezTo>
                  <a:cubicBezTo>
                    <a:pt x="45" y="92"/>
                    <a:pt x="50" y="93"/>
                    <a:pt x="54" y="93"/>
                  </a:cubicBezTo>
                  <a:cubicBezTo>
                    <a:pt x="80" y="93"/>
                    <a:pt x="98" y="72"/>
                    <a:pt x="98" y="51"/>
                  </a:cubicBezTo>
                  <a:cubicBezTo>
                    <a:pt x="98" y="26"/>
                    <a:pt x="82" y="2"/>
                    <a:pt x="49" y="2"/>
                  </a:cubicBezTo>
                  <a:cubicBezTo>
                    <a:pt x="46" y="1"/>
                    <a:pt x="43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0" name="Google Shape;7570;p47"/>
            <p:cNvSpPr/>
            <p:nvPr/>
          </p:nvSpPr>
          <p:spPr>
            <a:xfrm>
              <a:off x="2759825" y="3183525"/>
              <a:ext cx="2675" cy="2650"/>
            </a:xfrm>
            <a:custGeom>
              <a:avLst/>
              <a:gdLst/>
              <a:ahLst/>
              <a:cxnLst/>
              <a:rect l="l" t="t" r="r" b="b"/>
              <a:pathLst>
                <a:path w="107" h="106" extrusionOk="0">
                  <a:moveTo>
                    <a:pt x="57" y="0"/>
                  </a:moveTo>
                  <a:cubicBezTo>
                    <a:pt x="33" y="0"/>
                    <a:pt x="9" y="25"/>
                    <a:pt x="9" y="49"/>
                  </a:cubicBezTo>
                  <a:cubicBezTo>
                    <a:pt x="1" y="73"/>
                    <a:pt x="25" y="106"/>
                    <a:pt x="49" y="106"/>
                  </a:cubicBezTo>
                  <a:cubicBezTo>
                    <a:pt x="74" y="106"/>
                    <a:pt x="106" y="90"/>
                    <a:pt x="106" y="57"/>
                  </a:cubicBezTo>
                  <a:cubicBezTo>
                    <a:pt x="106" y="33"/>
                    <a:pt x="90" y="8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47"/>
            <p:cNvSpPr/>
            <p:nvPr/>
          </p:nvSpPr>
          <p:spPr>
            <a:xfrm>
              <a:off x="2767925" y="3184325"/>
              <a:ext cx="2675" cy="2875"/>
            </a:xfrm>
            <a:custGeom>
              <a:avLst/>
              <a:gdLst/>
              <a:ahLst/>
              <a:cxnLst/>
              <a:rect l="l" t="t" r="r" b="b"/>
              <a:pathLst>
                <a:path w="107" h="115" extrusionOk="0">
                  <a:moveTo>
                    <a:pt x="58" y="1"/>
                  </a:moveTo>
                  <a:cubicBezTo>
                    <a:pt x="33" y="1"/>
                    <a:pt x="9" y="17"/>
                    <a:pt x="1" y="49"/>
                  </a:cubicBezTo>
                  <a:cubicBezTo>
                    <a:pt x="1" y="82"/>
                    <a:pt x="17" y="106"/>
                    <a:pt x="50" y="114"/>
                  </a:cubicBezTo>
                  <a:cubicBezTo>
                    <a:pt x="74" y="114"/>
                    <a:pt x="98" y="90"/>
                    <a:pt x="106" y="58"/>
                  </a:cubicBezTo>
                  <a:cubicBezTo>
                    <a:pt x="106" y="33"/>
                    <a:pt x="82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47"/>
            <p:cNvSpPr/>
            <p:nvPr/>
          </p:nvSpPr>
          <p:spPr>
            <a:xfrm>
              <a:off x="2763275" y="3188175"/>
              <a:ext cx="2650" cy="1650"/>
            </a:xfrm>
            <a:custGeom>
              <a:avLst/>
              <a:gdLst/>
              <a:ahLst/>
              <a:cxnLst/>
              <a:rect l="l" t="t" r="r" b="b"/>
              <a:pathLst>
                <a:path w="106" h="66" extrusionOk="0">
                  <a:moveTo>
                    <a:pt x="57" y="1"/>
                  </a:moveTo>
                  <a:cubicBezTo>
                    <a:pt x="33" y="1"/>
                    <a:pt x="9" y="25"/>
                    <a:pt x="1" y="49"/>
                  </a:cubicBezTo>
                  <a:lnTo>
                    <a:pt x="98" y="66"/>
                  </a:lnTo>
                  <a:cubicBezTo>
                    <a:pt x="106" y="33"/>
                    <a:pt x="82" y="9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3" name="Google Shape;7573;p47"/>
            <p:cNvSpPr/>
            <p:nvPr/>
          </p:nvSpPr>
          <p:spPr>
            <a:xfrm>
              <a:off x="2764075" y="3180875"/>
              <a:ext cx="2675" cy="1450"/>
            </a:xfrm>
            <a:custGeom>
              <a:avLst/>
              <a:gdLst/>
              <a:ahLst/>
              <a:cxnLst/>
              <a:rect l="l" t="t" r="r" b="b"/>
              <a:pathLst>
                <a:path w="107" h="58" extrusionOk="0">
                  <a:moveTo>
                    <a:pt x="9" y="1"/>
                  </a:moveTo>
                  <a:cubicBezTo>
                    <a:pt x="1" y="33"/>
                    <a:pt x="25" y="58"/>
                    <a:pt x="50" y="58"/>
                  </a:cubicBezTo>
                  <a:cubicBezTo>
                    <a:pt x="82" y="58"/>
                    <a:pt x="106" y="33"/>
                    <a:pt x="106" y="9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47"/>
            <p:cNvSpPr/>
            <p:nvPr/>
          </p:nvSpPr>
          <p:spPr>
            <a:xfrm>
              <a:off x="2756175" y="3180275"/>
              <a:ext cx="2475" cy="1450"/>
            </a:xfrm>
            <a:custGeom>
              <a:avLst/>
              <a:gdLst/>
              <a:ahLst/>
              <a:cxnLst/>
              <a:rect l="l" t="t" r="r" b="b"/>
              <a:pathLst>
                <a:path w="99" h="58" extrusionOk="0">
                  <a:moveTo>
                    <a:pt x="1" y="1"/>
                  </a:moveTo>
                  <a:cubicBezTo>
                    <a:pt x="1" y="33"/>
                    <a:pt x="17" y="57"/>
                    <a:pt x="49" y="57"/>
                  </a:cubicBezTo>
                  <a:cubicBezTo>
                    <a:pt x="74" y="57"/>
                    <a:pt x="98" y="41"/>
                    <a:pt x="98" y="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47"/>
            <p:cNvSpPr/>
            <p:nvPr/>
          </p:nvSpPr>
          <p:spPr>
            <a:xfrm>
              <a:off x="2748075" y="3179875"/>
              <a:ext cx="2650" cy="1250"/>
            </a:xfrm>
            <a:custGeom>
              <a:avLst/>
              <a:gdLst/>
              <a:ahLst/>
              <a:cxnLst/>
              <a:rect l="l" t="t" r="r" b="b"/>
              <a:pathLst>
                <a:path w="106" h="50" extrusionOk="0">
                  <a:moveTo>
                    <a:pt x="9" y="0"/>
                  </a:moveTo>
                  <a:lnTo>
                    <a:pt x="9" y="0"/>
                  </a:lnTo>
                  <a:cubicBezTo>
                    <a:pt x="0" y="25"/>
                    <a:pt x="25" y="49"/>
                    <a:pt x="49" y="49"/>
                  </a:cubicBezTo>
                  <a:cubicBezTo>
                    <a:pt x="82" y="49"/>
                    <a:pt x="106" y="33"/>
                    <a:pt x="106" y="8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6" name="Google Shape;7576;p47"/>
            <p:cNvSpPr/>
            <p:nvPr/>
          </p:nvSpPr>
          <p:spPr>
            <a:xfrm>
              <a:off x="2742600" y="3189000"/>
              <a:ext cx="2875" cy="2100"/>
            </a:xfrm>
            <a:custGeom>
              <a:avLst/>
              <a:gdLst/>
              <a:ahLst/>
              <a:cxnLst/>
              <a:rect l="l" t="t" r="r" b="b"/>
              <a:pathLst>
                <a:path w="115" h="84" extrusionOk="0">
                  <a:moveTo>
                    <a:pt x="65" y="0"/>
                  </a:moveTo>
                  <a:cubicBezTo>
                    <a:pt x="41" y="0"/>
                    <a:pt x="17" y="8"/>
                    <a:pt x="9" y="33"/>
                  </a:cubicBezTo>
                  <a:cubicBezTo>
                    <a:pt x="1" y="57"/>
                    <a:pt x="25" y="81"/>
                    <a:pt x="49" y="81"/>
                  </a:cubicBezTo>
                  <a:cubicBezTo>
                    <a:pt x="54" y="83"/>
                    <a:pt x="58" y="83"/>
                    <a:pt x="63" y="83"/>
                  </a:cubicBezTo>
                  <a:cubicBezTo>
                    <a:pt x="84" y="83"/>
                    <a:pt x="106" y="70"/>
                    <a:pt x="106" y="57"/>
                  </a:cubicBezTo>
                  <a:cubicBezTo>
                    <a:pt x="114" y="33"/>
                    <a:pt x="90" y="8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7" name="Google Shape;7577;p47"/>
            <p:cNvSpPr/>
            <p:nvPr/>
          </p:nvSpPr>
          <p:spPr>
            <a:xfrm>
              <a:off x="2746050" y="3193250"/>
              <a:ext cx="2650" cy="1450"/>
            </a:xfrm>
            <a:custGeom>
              <a:avLst/>
              <a:gdLst/>
              <a:ahLst/>
              <a:cxnLst/>
              <a:rect l="l" t="t" r="r" b="b"/>
              <a:pathLst>
                <a:path w="106" h="58" extrusionOk="0">
                  <a:moveTo>
                    <a:pt x="57" y="0"/>
                  </a:moveTo>
                  <a:cubicBezTo>
                    <a:pt x="33" y="0"/>
                    <a:pt x="8" y="9"/>
                    <a:pt x="0" y="33"/>
                  </a:cubicBezTo>
                  <a:lnTo>
                    <a:pt x="98" y="57"/>
                  </a:lnTo>
                  <a:cubicBezTo>
                    <a:pt x="106" y="33"/>
                    <a:pt x="90" y="9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8" name="Google Shape;7578;p47"/>
            <p:cNvSpPr/>
            <p:nvPr/>
          </p:nvSpPr>
          <p:spPr>
            <a:xfrm>
              <a:off x="2753950" y="3195025"/>
              <a:ext cx="2450" cy="1700"/>
            </a:xfrm>
            <a:custGeom>
              <a:avLst/>
              <a:gdLst/>
              <a:ahLst/>
              <a:cxnLst/>
              <a:rect l="l" t="t" r="r" b="b"/>
              <a:pathLst>
                <a:path w="98" h="68" extrusionOk="0">
                  <a:moveTo>
                    <a:pt x="44" y="0"/>
                  </a:moveTo>
                  <a:cubicBezTo>
                    <a:pt x="23" y="0"/>
                    <a:pt x="1" y="16"/>
                    <a:pt x="1" y="43"/>
                  </a:cubicBezTo>
                  <a:lnTo>
                    <a:pt x="98" y="67"/>
                  </a:lnTo>
                  <a:cubicBezTo>
                    <a:pt x="98" y="35"/>
                    <a:pt x="82" y="11"/>
                    <a:pt x="57" y="2"/>
                  </a:cubicBezTo>
                  <a:cubicBezTo>
                    <a:pt x="53" y="1"/>
                    <a:pt x="49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47"/>
            <p:cNvSpPr/>
            <p:nvPr/>
          </p:nvSpPr>
          <p:spPr>
            <a:xfrm>
              <a:off x="2750700" y="3190400"/>
              <a:ext cx="2675" cy="2475"/>
            </a:xfrm>
            <a:custGeom>
              <a:avLst/>
              <a:gdLst/>
              <a:ahLst/>
              <a:cxnLst/>
              <a:rect l="l" t="t" r="r" b="b"/>
              <a:pathLst>
                <a:path w="107" h="99" extrusionOk="0">
                  <a:moveTo>
                    <a:pt x="58" y="1"/>
                  </a:moveTo>
                  <a:cubicBezTo>
                    <a:pt x="33" y="1"/>
                    <a:pt x="9" y="17"/>
                    <a:pt x="1" y="42"/>
                  </a:cubicBezTo>
                  <a:cubicBezTo>
                    <a:pt x="1" y="66"/>
                    <a:pt x="17" y="90"/>
                    <a:pt x="41" y="98"/>
                  </a:cubicBezTo>
                  <a:cubicBezTo>
                    <a:pt x="66" y="98"/>
                    <a:pt x="98" y="82"/>
                    <a:pt x="98" y="58"/>
                  </a:cubicBezTo>
                  <a:cubicBezTo>
                    <a:pt x="106" y="33"/>
                    <a:pt x="90" y="9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47"/>
            <p:cNvSpPr/>
            <p:nvPr/>
          </p:nvSpPr>
          <p:spPr>
            <a:xfrm>
              <a:off x="2758625" y="3191825"/>
              <a:ext cx="2650" cy="2700"/>
            </a:xfrm>
            <a:custGeom>
              <a:avLst/>
              <a:gdLst/>
              <a:ahLst/>
              <a:cxnLst/>
              <a:rect l="l" t="t" r="r" b="b"/>
              <a:pathLst>
                <a:path w="106" h="108" extrusionOk="0">
                  <a:moveTo>
                    <a:pt x="65" y="1"/>
                  </a:moveTo>
                  <a:cubicBezTo>
                    <a:pt x="32" y="1"/>
                    <a:pt x="8" y="17"/>
                    <a:pt x="0" y="41"/>
                  </a:cubicBezTo>
                  <a:cubicBezTo>
                    <a:pt x="0" y="74"/>
                    <a:pt x="16" y="98"/>
                    <a:pt x="41" y="106"/>
                  </a:cubicBezTo>
                  <a:cubicBezTo>
                    <a:pt x="45" y="107"/>
                    <a:pt x="49" y="108"/>
                    <a:pt x="53" y="108"/>
                  </a:cubicBezTo>
                  <a:cubicBezTo>
                    <a:pt x="79" y="108"/>
                    <a:pt x="98" y="87"/>
                    <a:pt x="105" y="66"/>
                  </a:cubicBezTo>
                  <a:cubicBezTo>
                    <a:pt x="105" y="33"/>
                    <a:pt x="89" y="9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7581;p47"/>
            <p:cNvSpPr/>
            <p:nvPr/>
          </p:nvSpPr>
          <p:spPr>
            <a:xfrm>
              <a:off x="2766525" y="3193250"/>
              <a:ext cx="2850" cy="2900"/>
            </a:xfrm>
            <a:custGeom>
              <a:avLst/>
              <a:gdLst/>
              <a:ahLst/>
              <a:cxnLst/>
              <a:rect l="l" t="t" r="r" b="b"/>
              <a:pathLst>
                <a:path w="114" h="116" extrusionOk="0">
                  <a:moveTo>
                    <a:pt x="65" y="0"/>
                  </a:moveTo>
                  <a:cubicBezTo>
                    <a:pt x="41" y="0"/>
                    <a:pt x="8" y="17"/>
                    <a:pt x="8" y="49"/>
                  </a:cubicBezTo>
                  <a:cubicBezTo>
                    <a:pt x="0" y="82"/>
                    <a:pt x="16" y="106"/>
                    <a:pt x="41" y="114"/>
                  </a:cubicBezTo>
                  <a:cubicBezTo>
                    <a:pt x="45" y="115"/>
                    <a:pt x="49" y="116"/>
                    <a:pt x="53" y="116"/>
                  </a:cubicBezTo>
                  <a:cubicBezTo>
                    <a:pt x="79" y="116"/>
                    <a:pt x="99" y="94"/>
                    <a:pt x="106" y="65"/>
                  </a:cubicBezTo>
                  <a:cubicBezTo>
                    <a:pt x="114" y="41"/>
                    <a:pt x="98" y="9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47"/>
            <p:cNvSpPr/>
            <p:nvPr/>
          </p:nvSpPr>
          <p:spPr>
            <a:xfrm>
              <a:off x="2761650" y="3196850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53" y="1"/>
                  </a:moveTo>
                  <a:cubicBezTo>
                    <a:pt x="27" y="1"/>
                    <a:pt x="8" y="22"/>
                    <a:pt x="1" y="43"/>
                  </a:cubicBezTo>
                  <a:lnTo>
                    <a:pt x="98" y="67"/>
                  </a:lnTo>
                  <a:cubicBezTo>
                    <a:pt x="106" y="35"/>
                    <a:pt x="90" y="11"/>
                    <a:pt x="66" y="2"/>
                  </a:cubicBezTo>
                  <a:cubicBezTo>
                    <a:pt x="61" y="1"/>
                    <a:pt x="57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47"/>
            <p:cNvSpPr/>
            <p:nvPr/>
          </p:nvSpPr>
          <p:spPr>
            <a:xfrm>
              <a:off x="2763275" y="3189400"/>
              <a:ext cx="2450" cy="1650"/>
            </a:xfrm>
            <a:custGeom>
              <a:avLst/>
              <a:gdLst/>
              <a:ahLst/>
              <a:cxnLst/>
              <a:rect l="l" t="t" r="r" b="b"/>
              <a:pathLst>
                <a:path w="98" h="66" extrusionOk="0">
                  <a:moveTo>
                    <a:pt x="1" y="0"/>
                  </a:moveTo>
                  <a:cubicBezTo>
                    <a:pt x="1" y="33"/>
                    <a:pt x="17" y="57"/>
                    <a:pt x="41" y="65"/>
                  </a:cubicBezTo>
                  <a:cubicBezTo>
                    <a:pt x="73" y="65"/>
                    <a:pt x="98" y="49"/>
                    <a:pt x="98" y="1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47"/>
            <p:cNvSpPr/>
            <p:nvPr/>
          </p:nvSpPr>
          <p:spPr>
            <a:xfrm>
              <a:off x="2755175" y="3188175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8" y="1"/>
                  </a:moveTo>
                  <a:lnTo>
                    <a:pt x="8" y="1"/>
                  </a:lnTo>
                  <a:cubicBezTo>
                    <a:pt x="0" y="33"/>
                    <a:pt x="25" y="58"/>
                    <a:pt x="49" y="58"/>
                  </a:cubicBezTo>
                  <a:cubicBezTo>
                    <a:pt x="54" y="59"/>
                    <a:pt x="60" y="60"/>
                    <a:pt x="65" y="60"/>
                  </a:cubicBezTo>
                  <a:cubicBezTo>
                    <a:pt x="89" y="60"/>
                    <a:pt x="106" y="44"/>
                    <a:pt x="106" y="17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47"/>
            <p:cNvSpPr/>
            <p:nvPr/>
          </p:nvSpPr>
          <p:spPr>
            <a:xfrm>
              <a:off x="2747275" y="3187175"/>
              <a:ext cx="2650" cy="1275"/>
            </a:xfrm>
            <a:custGeom>
              <a:avLst/>
              <a:gdLst/>
              <a:ahLst/>
              <a:cxnLst/>
              <a:rect l="l" t="t" r="r" b="b"/>
              <a:pathLst>
                <a:path w="106" h="51" extrusionOk="0">
                  <a:moveTo>
                    <a:pt x="8" y="0"/>
                  </a:moveTo>
                  <a:lnTo>
                    <a:pt x="8" y="0"/>
                  </a:lnTo>
                  <a:cubicBezTo>
                    <a:pt x="0" y="25"/>
                    <a:pt x="24" y="41"/>
                    <a:pt x="49" y="49"/>
                  </a:cubicBezTo>
                  <a:cubicBezTo>
                    <a:pt x="52" y="50"/>
                    <a:pt x="55" y="50"/>
                    <a:pt x="59" y="50"/>
                  </a:cubicBezTo>
                  <a:cubicBezTo>
                    <a:pt x="81" y="50"/>
                    <a:pt x="105" y="29"/>
                    <a:pt x="105" y="8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47"/>
            <p:cNvSpPr/>
            <p:nvPr/>
          </p:nvSpPr>
          <p:spPr>
            <a:xfrm>
              <a:off x="2740975" y="3195625"/>
              <a:ext cx="2875" cy="2175"/>
            </a:xfrm>
            <a:custGeom>
              <a:avLst/>
              <a:gdLst/>
              <a:ahLst/>
              <a:cxnLst/>
              <a:rect l="l" t="t" r="r" b="b"/>
              <a:pathLst>
                <a:path w="115" h="87" extrusionOk="0">
                  <a:moveTo>
                    <a:pt x="52" y="1"/>
                  </a:moveTo>
                  <a:cubicBezTo>
                    <a:pt x="33" y="1"/>
                    <a:pt x="15" y="14"/>
                    <a:pt x="9" y="27"/>
                  </a:cubicBezTo>
                  <a:cubicBezTo>
                    <a:pt x="1" y="51"/>
                    <a:pt x="17" y="76"/>
                    <a:pt x="49" y="84"/>
                  </a:cubicBezTo>
                  <a:cubicBezTo>
                    <a:pt x="55" y="86"/>
                    <a:pt x="61" y="87"/>
                    <a:pt x="67" y="87"/>
                  </a:cubicBezTo>
                  <a:cubicBezTo>
                    <a:pt x="85" y="87"/>
                    <a:pt x="100" y="78"/>
                    <a:pt x="106" y="60"/>
                  </a:cubicBezTo>
                  <a:cubicBezTo>
                    <a:pt x="114" y="35"/>
                    <a:pt x="98" y="11"/>
                    <a:pt x="66" y="3"/>
                  </a:cubicBezTo>
                  <a:cubicBezTo>
                    <a:pt x="61" y="1"/>
                    <a:pt x="57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47"/>
            <p:cNvSpPr/>
            <p:nvPr/>
          </p:nvSpPr>
          <p:spPr>
            <a:xfrm>
              <a:off x="2744025" y="3200275"/>
              <a:ext cx="2650" cy="1525"/>
            </a:xfrm>
            <a:custGeom>
              <a:avLst/>
              <a:gdLst/>
              <a:ahLst/>
              <a:cxnLst/>
              <a:rect l="l" t="t" r="r" b="b"/>
              <a:pathLst>
                <a:path w="106" h="61" extrusionOk="0">
                  <a:moveTo>
                    <a:pt x="42" y="0"/>
                  </a:moveTo>
                  <a:cubicBezTo>
                    <a:pt x="22" y="0"/>
                    <a:pt x="6" y="9"/>
                    <a:pt x="0" y="28"/>
                  </a:cubicBezTo>
                  <a:lnTo>
                    <a:pt x="98" y="60"/>
                  </a:lnTo>
                  <a:cubicBezTo>
                    <a:pt x="106" y="36"/>
                    <a:pt x="89" y="11"/>
                    <a:pt x="65" y="3"/>
                  </a:cubicBezTo>
                  <a:cubicBezTo>
                    <a:pt x="57" y="1"/>
                    <a:pt x="49" y="0"/>
                    <a:pt x="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47"/>
            <p:cNvSpPr/>
            <p:nvPr/>
          </p:nvSpPr>
          <p:spPr>
            <a:xfrm>
              <a:off x="2751525" y="3202725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52" y="0"/>
                  </a:moveTo>
                  <a:cubicBezTo>
                    <a:pt x="30" y="0"/>
                    <a:pt x="7" y="15"/>
                    <a:pt x="0" y="35"/>
                  </a:cubicBezTo>
                  <a:lnTo>
                    <a:pt x="98" y="67"/>
                  </a:lnTo>
                  <a:cubicBezTo>
                    <a:pt x="106" y="43"/>
                    <a:pt x="89" y="11"/>
                    <a:pt x="65" y="3"/>
                  </a:cubicBezTo>
                  <a:cubicBezTo>
                    <a:pt x="61" y="1"/>
                    <a:pt x="56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47"/>
            <p:cNvSpPr/>
            <p:nvPr/>
          </p:nvSpPr>
          <p:spPr>
            <a:xfrm>
              <a:off x="2748875" y="3197850"/>
              <a:ext cx="2675" cy="2375"/>
            </a:xfrm>
            <a:custGeom>
              <a:avLst/>
              <a:gdLst/>
              <a:ahLst/>
              <a:cxnLst/>
              <a:rect l="l" t="t" r="r" b="b"/>
              <a:pathLst>
                <a:path w="107" h="95" extrusionOk="0">
                  <a:moveTo>
                    <a:pt x="52" y="1"/>
                  </a:moveTo>
                  <a:cubicBezTo>
                    <a:pt x="31" y="1"/>
                    <a:pt x="8" y="15"/>
                    <a:pt x="1" y="35"/>
                  </a:cubicBezTo>
                  <a:cubicBezTo>
                    <a:pt x="1" y="60"/>
                    <a:pt x="17" y="84"/>
                    <a:pt x="41" y="92"/>
                  </a:cubicBezTo>
                  <a:cubicBezTo>
                    <a:pt x="46" y="94"/>
                    <a:pt x="50" y="94"/>
                    <a:pt x="54" y="94"/>
                  </a:cubicBezTo>
                  <a:cubicBezTo>
                    <a:pt x="74" y="94"/>
                    <a:pt x="91" y="80"/>
                    <a:pt x="98" y="60"/>
                  </a:cubicBezTo>
                  <a:cubicBezTo>
                    <a:pt x="106" y="35"/>
                    <a:pt x="90" y="11"/>
                    <a:pt x="66" y="3"/>
                  </a:cubicBezTo>
                  <a:cubicBezTo>
                    <a:pt x="61" y="2"/>
                    <a:pt x="57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47"/>
            <p:cNvSpPr/>
            <p:nvPr/>
          </p:nvSpPr>
          <p:spPr>
            <a:xfrm>
              <a:off x="2756575" y="3200100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53" y="0"/>
                  </a:moveTo>
                  <a:cubicBezTo>
                    <a:pt x="33" y="0"/>
                    <a:pt x="16" y="15"/>
                    <a:pt x="9" y="35"/>
                  </a:cubicBezTo>
                  <a:cubicBezTo>
                    <a:pt x="1" y="67"/>
                    <a:pt x="17" y="91"/>
                    <a:pt x="41" y="99"/>
                  </a:cubicBezTo>
                  <a:cubicBezTo>
                    <a:pt x="46" y="101"/>
                    <a:pt x="50" y="102"/>
                    <a:pt x="55" y="102"/>
                  </a:cubicBezTo>
                  <a:cubicBezTo>
                    <a:pt x="77" y="102"/>
                    <a:pt x="100" y="87"/>
                    <a:pt x="106" y="67"/>
                  </a:cubicBezTo>
                  <a:cubicBezTo>
                    <a:pt x="114" y="35"/>
                    <a:pt x="98" y="10"/>
                    <a:pt x="66" y="2"/>
                  </a:cubicBezTo>
                  <a:cubicBezTo>
                    <a:pt x="62" y="1"/>
                    <a:pt x="57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47"/>
            <p:cNvSpPr/>
            <p:nvPr/>
          </p:nvSpPr>
          <p:spPr>
            <a:xfrm>
              <a:off x="2764300" y="3202325"/>
              <a:ext cx="2850" cy="2750"/>
            </a:xfrm>
            <a:custGeom>
              <a:avLst/>
              <a:gdLst/>
              <a:ahLst/>
              <a:cxnLst/>
              <a:rect l="l" t="t" r="r" b="b"/>
              <a:pathLst>
                <a:path w="114" h="110" extrusionOk="0">
                  <a:moveTo>
                    <a:pt x="60" y="0"/>
                  </a:moveTo>
                  <a:cubicBezTo>
                    <a:pt x="38" y="0"/>
                    <a:pt x="15" y="16"/>
                    <a:pt x="8" y="43"/>
                  </a:cubicBezTo>
                  <a:cubicBezTo>
                    <a:pt x="0" y="67"/>
                    <a:pt x="16" y="100"/>
                    <a:pt x="41" y="108"/>
                  </a:cubicBezTo>
                  <a:cubicBezTo>
                    <a:pt x="45" y="109"/>
                    <a:pt x="49" y="110"/>
                    <a:pt x="54" y="110"/>
                  </a:cubicBezTo>
                  <a:cubicBezTo>
                    <a:pt x="75" y="110"/>
                    <a:pt x="99" y="94"/>
                    <a:pt x="105" y="67"/>
                  </a:cubicBezTo>
                  <a:cubicBezTo>
                    <a:pt x="114" y="35"/>
                    <a:pt x="97" y="10"/>
                    <a:pt x="73" y="2"/>
                  </a:cubicBezTo>
                  <a:cubicBezTo>
                    <a:pt x="69" y="1"/>
                    <a:pt x="64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47"/>
            <p:cNvSpPr/>
            <p:nvPr/>
          </p:nvSpPr>
          <p:spPr>
            <a:xfrm>
              <a:off x="2759225" y="3205350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49" y="1"/>
                  </a:moveTo>
                  <a:cubicBezTo>
                    <a:pt x="25" y="1"/>
                    <a:pt x="7" y="15"/>
                    <a:pt x="0" y="35"/>
                  </a:cubicBezTo>
                  <a:lnTo>
                    <a:pt x="90" y="68"/>
                  </a:lnTo>
                  <a:cubicBezTo>
                    <a:pt x="106" y="43"/>
                    <a:pt x="90" y="11"/>
                    <a:pt x="65" y="3"/>
                  </a:cubicBezTo>
                  <a:cubicBezTo>
                    <a:pt x="59" y="2"/>
                    <a:pt x="5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47"/>
            <p:cNvSpPr/>
            <p:nvPr/>
          </p:nvSpPr>
          <p:spPr>
            <a:xfrm>
              <a:off x="2761450" y="3197900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9" y="1"/>
                  </a:moveTo>
                  <a:lnTo>
                    <a:pt x="9" y="1"/>
                  </a:lnTo>
                  <a:cubicBezTo>
                    <a:pt x="1" y="33"/>
                    <a:pt x="17" y="58"/>
                    <a:pt x="41" y="66"/>
                  </a:cubicBezTo>
                  <a:cubicBezTo>
                    <a:pt x="47" y="67"/>
                    <a:pt x="52" y="68"/>
                    <a:pt x="57" y="68"/>
                  </a:cubicBezTo>
                  <a:cubicBezTo>
                    <a:pt x="81" y="68"/>
                    <a:pt x="99" y="52"/>
                    <a:pt x="106" y="25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47"/>
            <p:cNvSpPr/>
            <p:nvPr/>
          </p:nvSpPr>
          <p:spPr>
            <a:xfrm>
              <a:off x="2753750" y="3196075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5"/>
                    <a:pt x="17" y="50"/>
                    <a:pt x="41" y="58"/>
                  </a:cubicBezTo>
                  <a:cubicBezTo>
                    <a:pt x="45" y="59"/>
                    <a:pt x="50" y="60"/>
                    <a:pt x="54" y="60"/>
                  </a:cubicBezTo>
                  <a:cubicBezTo>
                    <a:pt x="76" y="60"/>
                    <a:pt x="99" y="45"/>
                    <a:pt x="106" y="25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47"/>
            <p:cNvSpPr/>
            <p:nvPr/>
          </p:nvSpPr>
          <p:spPr>
            <a:xfrm>
              <a:off x="2745850" y="3194050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8" y="1"/>
                  </a:moveTo>
                  <a:lnTo>
                    <a:pt x="8" y="1"/>
                  </a:lnTo>
                  <a:cubicBezTo>
                    <a:pt x="0" y="25"/>
                    <a:pt x="16" y="50"/>
                    <a:pt x="49" y="58"/>
                  </a:cubicBezTo>
                  <a:cubicBezTo>
                    <a:pt x="53" y="59"/>
                    <a:pt x="58" y="60"/>
                    <a:pt x="62" y="60"/>
                  </a:cubicBezTo>
                  <a:cubicBezTo>
                    <a:pt x="81" y="60"/>
                    <a:pt x="99" y="45"/>
                    <a:pt x="106" y="25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47"/>
            <p:cNvSpPr/>
            <p:nvPr/>
          </p:nvSpPr>
          <p:spPr>
            <a:xfrm>
              <a:off x="2738750" y="3202000"/>
              <a:ext cx="2850" cy="2100"/>
            </a:xfrm>
            <a:custGeom>
              <a:avLst/>
              <a:gdLst/>
              <a:ahLst/>
              <a:cxnLst/>
              <a:rect l="l" t="t" r="r" b="b"/>
              <a:pathLst>
                <a:path w="114" h="84" extrusionOk="0">
                  <a:moveTo>
                    <a:pt x="52" y="1"/>
                  </a:moveTo>
                  <a:cubicBezTo>
                    <a:pt x="36" y="1"/>
                    <a:pt x="20" y="12"/>
                    <a:pt x="9" y="23"/>
                  </a:cubicBezTo>
                  <a:cubicBezTo>
                    <a:pt x="0" y="40"/>
                    <a:pt x="17" y="72"/>
                    <a:pt x="41" y="80"/>
                  </a:cubicBezTo>
                  <a:cubicBezTo>
                    <a:pt x="48" y="82"/>
                    <a:pt x="55" y="83"/>
                    <a:pt x="62" y="83"/>
                  </a:cubicBezTo>
                  <a:cubicBezTo>
                    <a:pt x="81" y="83"/>
                    <a:pt x="100" y="76"/>
                    <a:pt x="106" y="64"/>
                  </a:cubicBezTo>
                  <a:cubicBezTo>
                    <a:pt x="114" y="40"/>
                    <a:pt x="98" y="15"/>
                    <a:pt x="73" y="7"/>
                  </a:cubicBezTo>
                  <a:cubicBezTo>
                    <a:pt x="66" y="2"/>
                    <a:pt x="59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47"/>
            <p:cNvSpPr/>
            <p:nvPr/>
          </p:nvSpPr>
          <p:spPr>
            <a:xfrm>
              <a:off x="2741375" y="3206750"/>
              <a:ext cx="2475" cy="1725"/>
            </a:xfrm>
            <a:custGeom>
              <a:avLst/>
              <a:gdLst/>
              <a:ahLst/>
              <a:cxnLst/>
              <a:rect l="l" t="t" r="r" b="b"/>
              <a:pathLst>
                <a:path w="99" h="69" extrusionOk="0">
                  <a:moveTo>
                    <a:pt x="42" y="1"/>
                  </a:moveTo>
                  <a:cubicBezTo>
                    <a:pt x="21" y="1"/>
                    <a:pt x="7" y="8"/>
                    <a:pt x="1" y="20"/>
                  </a:cubicBezTo>
                  <a:lnTo>
                    <a:pt x="90" y="69"/>
                  </a:lnTo>
                  <a:cubicBezTo>
                    <a:pt x="98" y="44"/>
                    <a:pt x="90" y="20"/>
                    <a:pt x="66" y="4"/>
                  </a:cubicBezTo>
                  <a:cubicBezTo>
                    <a:pt x="57" y="2"/>
                    <a:pt x="49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47"/>
            <p:cNvSpPr/>
            <p:nvPr/>
          </p:nvSpPr>
          <p:spPr>
            <a:xfrm>
              <a:off x="2748475" y="3210200"/>
              <a:ext cx="2675" cy="1725"/>
            </a:xfrm>
            <a:custGeom>
              <a:avLst/>
              <a:gdLst/>
              <a:ahLst/>
              <a:cxnLst/>
              <a:rect l="l" t="t" r="r" b="b"/>
              <a:pathLst>
                <a:path w="107" h="69" extrusionOk="0">
                  <a:moveTo>
                    <a:pt x="47" y="1"/>
                  </a:moveTo>
                  <a:cubicBezTo>
                    <a:pt x="30" y="1"/>
                    <a:pt x="13" y="10"/>
                    <a:pt x="1" y="28"/>
                  </a:cubicBezTo>
                  <a:lnTo>
                    <a:pt x="90" y="68"/>
                  </a:lnTo>
                  <a:cubicBezTo>
                    <a:pt x="106" y="44"/>
                    <a:pt x="90" y="12"/>
                    <a:pt x="66" y="4"/>
                  </a:cubicBezTo>
                  <a:cubicBezTo>
                    <a:pt x="59" y="2"/>
                    <a:pt x="53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47"/>
            <p:cNvSpPr/>
            <p:nvPr/>
          </p:nvSpPr>
          <p:spPr>
            <a:xfrm>
              <a:off x="2746250" y="3205050"/>
              <a:ext cx="2850" cy="2275"/>
            </a:xfrm>
            <a:custGeom>
              <a:avLst/>
              <a:gdLst/>
              <a:ahLst/>
              <a:cxnLst/>
              <a:rect l="l" t="t" r="r" b="b"/>
              <a:pathLst>
                <a:path w="114" h="91" extrusionOk="0">
                  <a:moveTo>
                    <a:pt x="52" y="0"/>
                  </a:moveTo>
                  <a:cubicBezTo>
                    <a:pt x="36" y="0"/>
                    <a:pt x="20" y="12"/>
                    <a:pt x="9" y="23"/>
                  </a:cubicBezTo>
                  <a:cubicBezTo>
                    <a:pt x="0" y="47"/>
                    <a:pt x="9" y="80"/>
                    <a:pt x="33" y="88"/>
                  </a:cubicBezTo>
                  <a:cubicBezTo>
                    <a:pt x="41" y="90"/>
                    <a:pt x="49" y="91"/>
                    <a:pt x="56" y="91"/>
                  </a:cubicBezTo>
                  <a:cubicBezTo>
                    <a:pt x="77" y="91"/>
                    <a:pt x="94" y="82"/>
                    <a:pt x="106" y="64"/>
                  </a:cubicBezTo>
                  <a:cubicBezTo>
                    <a:pt x="114" y="39"/>
                    <a:pt x="98" y="15"/>
                    <a:pt x="73" y="7"/>
                  </a:cubicBezTo>
                  <a:cubicBezTo>
                    <a:pt x="66" y="2"/>
                    <a:pt x="59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0" name="Google Shape;7600;p47"/>
            <p:cNvSpPr/>
            <p:nvPr/>
          </p:nvSpPr>
          <p:spPr>
            <a:xfrm>
              <a:off x="2753750" y="3208000"/>
              <a:ext cx="2850" cy="2675"/>
            </a:xfrm>
            <a:custGeom>
              <a:avLst/>
              <a:gdLst/>
              <a:ahLst/>
              <a:cxnLst/>
              <a:rect l="l" t="t" r="r" b="b"/>
              <a:pathLst>
                <a:path w="114" h="107" extrusionOk="0">
                  <a:moveTo>
                    <a:pt x="61" y="0"/>
                  </a:moveTo>
                  <a:cubicBezTo>
                    <a:pt x="41" y="0"/>
                    <a:pt x="22" y="15"/>
                    <a:pt x="9" y="35"/>
                  </a:cubicBezTo>
                  <a:cubicBezTo>
                    <a:pt x="0" y="59"/>
                    <a:pt x="9" y="92"/>
                    <a:pt x="33" y="100"/>
                  </a:cubicBezTo>
                  <a:cubicBezTo>
                    <a:pt x="40" y="104"/>
                    <a:pt x="47" y="106"/>
                    <a:pt x="54" y="106"/>
                  </a:cubicBezTo>
                  <a:cubicBezTo>
                    <a:pt x="73" y="106"/>
                    <a:pt x="92" y="93"/>
                    <a:pt x="98" y="75"/>
                  </a:cubicBezTo>
                  <a:cubicBezTo>
                    <a:pt x="114" y="43"/>
                    <a:pt x="98" y="19"/>
                    <a:pt x="73" y="2"/>
                  </a:cubicBezTo>
                  <a:cubicBezTo>
                    <a:pt x="69" y="1"/>
                    <a:pt x="6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1" name="Google Shape;7601;p47"/>
            <p:cNvSpPr/>
            <p:nvPr/>
          </p:nvSpPr>
          <p:spPr>
            <a:xfrm>
              <a:off x="2761050" y="3211025"/>
              <a:ext cx="3050" cy="2875"/>
            </a:xfrm>
            <a:custGeom>
              <a:avLst/>
              <a:gdLst/>
              <a:ahLst/>
              <a:cxnLst/>
              <a:rect l="l" t="t" r="r" b="b"/>
              <a:pathLst>
                <a:path w="122" h="115" extrusionOk="0">
                  <a:moveTo>
                    <a:pt x="69" y="1"/>
                  </a:moveTo>
                  <a:cubicBezTo>
                    <a:pt x="49" y="1"/>
                    <a:pt x="30" y="15"/>
                    <a:pt x="17" y="35"/>
                  </a:cubicBezTo>
                  <a:cubicBezTo>
                    <a:pt x="0" y="68"/>
                    <a:pt x="8" y="100"/>
                    <a:pt x="41" y="108"/>
                  </a:cubicBezTo>
                  <a:cubicBezTo>
                    <a:pt x="47" y="113"/>
                    <a:pt x="54" y="115"/>
                    <a:pt x="62" y="115"/>
                  </a:cubicBezTo>
                  <a:cubicBezTo>
                    <a:pt x="81" y="115"/>
                    <a:pt x="100" y="100"/>
                    <a:pt x="106" y="76"/>
                  </a:cubicBezTo>
                  <a:cubicBezTo>
                    <a:pt x="122" y="52"/>
                    <a:pt x="106" y="11"/>
                    <a:pt x="81" y="3"/>
                  </a:cubicBezTo>
                  <a:cubicBezTo>
                    <a:pt x="77" y="2"/>
                    <a:pt x="73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2" name="Google Shape;7602;p47"/>
            <p:cNvSpPr/>
            <p:nvPr/>
          </p:nvSpPr>
          <p:spPr>
            <a:xfrm>
              <a:off x="2755775" y="3213550"/>
              <a:ext cx="2650" cy="2025"/>
            </a:xfrm>
            <a:custGeom>
              <a:avLst/>
              <a:gdLst/>
              <a:ahLst/>
              <a:cxnLst/>
              <a:rect l="l" t="t" r="r" b="b"/>
              <a:pathLst>
                <a:path w="106" h="81" extrusionOk="0">
                  <a:moveTo>
                    <a:pt x="44" y="1"/>
                  </a:moveTo>
                  <a:cubicBezTo>
                    <a:pt x="25" y="1"/>
                    <a:pt x="6" y="14"/>
                    <a:pt x="1" y="32"/>
                  </a:cubicBezTo>
                  <a:lnTo>
                    <a:pt x="90" y="80"/>
                  </a:lnTo>
                  <a:cubicBezTo>
                    <a:pt x="106" y="48"/>
                    <a:pt x="90" y="15"/>
                    <a:pt x="65" y="7"/>
                  </a:cubicBezTo>
                  <a:cubicBezTo>
                    <a:pt x="59" y="3"/>
                    <a:pt x="51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3" name="Google Shape;7603;p47"/>
            <p:cNvSpPr/>
            <p:nvPr/>
          </p:nvSpPr>
          <p:spPr>
            <a:xfrm>
              <a:off x="2758825" y="3206225"/>
              <a:ext cx="2650" cy="1900"/>
            </a:xfrm>
            <a:custGeom>
              <a:avLst/>
              <a:gdLst/>
              <a:ahLst/>
              <a:cxnLst/>
              <a:rect l="l" t="t" r="r" b="b"/>
              <a:pathLst>
                <a:path w="106" h="76" extrusionOk="0">
                  <a:moveTo>
                    <a:pt x="16" y="0"/>
                  </a:moveTo>
                  <a:cubicBezTo>
                    <a:pt x="0" y="33"/>
                    <a:pt x="16" y="65"/>
                    <a:pt x="41" y="73"/>
                  </a:cubicBezTo>
                  <a:cubicBezTo>
                    <a:pt x="45" y="75"/>
                    <a:pt x="49" y="75"/>
                    <a:pt x="54" y="75"/>
                  </a:cubicBezTo>
                  <a:cubicBezTo>
                    <a:pt x="75" y="75"/>
                    <a:pt x="99" y="60"/>
                    <a:pt x="106" y="33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4" name="Google Shape;7604;p47"/>
            <p:cNvSpPr/>
            <p:nvPr/>
          </p:nvSpPr>
          <p:spPr>
            <a:xfrm>
              <a:off x="2751325" y="3203575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8" y="1"/>
                  </a:moveTo>
                  <a:cubicBezTo>
                    <a:pt x="0" y="25"/>
                    <a:pt x="16" y="58"/>
                    <a:pt x="41" y="66"/>
                  </a:cubicBezTo>
                  <a:cubicBezTo>
                    <a:pt x="45" y="67"/>
                    <a:pt x="50" y="68"/>
                    <a:pt x="54" y="68"/>
                  </a:cubicBezTo>
                  <a:cubicBezTo>
                    <a:pt x="76" y="68"/>
                    <a:pt x="99" y="53"/>
                    <a:pt x="106" y="33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5" name="Google Shape;7605;p47"/>
            <p:cNvSpPr/>
            <p:nvPr/>
          </p:nvSpPr>
          <p:spPr>
            <a:xfrm>
              <a:off x="2743825" y="3200950"/>
              <a:ext cx="2650" cy="1525"/>
            </a:xfrm>
            <a:custGeom>
              <a:avLst/>
              <a:gdLst/>
              <a:ahLst/>
              <a:cxnLst/>
              <a:rect l="l" t="t" r="r" b="b"/>
              <a:pathLst>
                <a:path w="106" h="61" extrusionOk="0">
                  <a:moveTo>
                    <a:pt x="8" y="1"/>
                  </a:moveTo>
                  <a:lnTo>
                    <a:pt x="8" y="1"/>
                  </a:lnTo>
                  <a:cubicBezTo>
                    <a:pt x="0" y="17"/>
                    <a:pt x="16" y="49"/>
                    <a:pt x="41" y="57"/>
                  </a:cubicBezTo>
                  <a:cubicBezTo>
                    <a:pt x="47" y="59"/>
                    <a:pt x="53" y="60"/>
                    <a:pt x="60" y="60"/>
                  </a:cubicBezTo>
                  <a:cubicBezTo>
                    <a:pt x="80" y="60"/>
                    <a:pt x="99" y="51"/>
                    <a:pt x="106" y="33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6" name="Google Shape;7606;p47"/>
            <p:cNvSpPr/>
            <p:nvPr/>
          </p:nvSpPr>
          <p:spPr>
            <a:xfrm>
              <a:off x="2755375" y="3214325"/>
              <a:ext cx="2650" cy="2025"/>
            </a:xfrm>
            <a:custGeom>
              <a:avLst/>
              <a:gdLst/>
              <a:ahLst/>
              <a:cxnLst/>
              <a:rect l="l" t="t" r="r" b="b"/>
              <a:pathLst>
                <a:path w="106" h="81" extrusionOk="0">
                  <a:moveTo>
                    <a:pt x="17" y="1"/>
                  </a:moveTo>
                  <a:lnTo>
                    <a:pt x="17" y="1"/>
                  </a:lnTo>
                  <a:cubicBezTo>
                    <a:pt x="0" y="33"/>
                    <a:pt x="17" y="66"/>
                    <a:pt x="33" y="74"/>
                  </a:cubicBezTo>
                  <a:cubicBezTo>
                    <a:pt x="42" y="78"/>
                    <a:pt x="50" y="80"/>
                    <a:pt x="58" y="80"/>
                  </a:cubicBezTo>
                  <a:cubicBezTo>
                    <a:pt x="78" y="80"/>
                    <a:pt x="94" y="67"/>
                    <a:pt x="106" y="4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47"/>
            <p:cNvSpPr/>
            <p:nvPr/>
          </p:nvSpPr>
          <p:spPr>
            <a:xfrm>
              <a:off x="2748275" y="3210875"/>
              <a:ext cx="2450" cy="1825"/>
            </a:xfrm>
            <a:custGeom>
              <a:avLst/>
              <a:gdLst/>
              <a:ahLst/>
              <a:cxnLst/>
              <a:rect l="l" t="t" r="r" b="b"/>
              <a:pathLst>
                <a:path w="98" h="73" extrusionOk="0">
                  <a:moveTo>
                    <a:pt x="9" y="1"/>
                  </a:moveTo>
                  <a:lnTo>
                    <a:pt x="9" y="1"/>
                  </a:lnTo>
                  <a:cubicBezTo>
                    <a:pt x="1" y="25"/>
                    <a:pt x="9" y="58"/>
                    <a:pt x="33" y="66"/>
                  </a:cubicBezTo>
                  <a:cubicBezTo>
                    <a:pt x="40" y="70"/>
                    <a:pt x="47" y="72"/>
                    <a:pt x="55" y="72"/>
                  </a:cubicBezTo>
                  <a:cubicBezTo>
                    <a:pt x="74" y="72"/>
                    <a:pt x="92" y="59"/>
                    <a:pt x="98" y="41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8" name="Google Shape;7608;p47"/>
            <p:cNvSpPr/>
            <p:nvPr/>
          </p:nvSpPr>
          <p:spPr>
            <a:xfrm>
              <a:off x="2741175" y="3207225"/>
              <a:ext cx="2475" cy="1875"/>
            </a:xfrm>
            <a:custGeom>
              <a:avLst/>
              <a:gdLst/>
              <a:ahLst/>
              <a:cxnLst/>
              <a:rect l="l" t="t" r="r" b="b"/>
              <a:pathLst>
                <a:path w="99" h="75" extrusionOk="0">
                  <a:moveTo>
                    <a:pt x="9" y="1"/>
                  </a:moveTo>
                  <a:lnTo>
                    <a:pt x="9" y="1"/>
                  </a:lnTo>
                  <a:cubicBezTo>
                    <a:pt x="1" y="25"/>
                    <a:pt x="9" y="58"/>
                    <a:pt x="33" y="66"/>
                  </a:cubicBezTo>
                  <a:cubicBezTo>
                    <a:pt x="42" y="72"/>
                    <a:pt x="51" y="74"/>
                    <a:pt x="61" y="74"/>
                  </a:cubicBezTo>
                  <a:cubicBezTo>
                    <a:pt x="77" y="74"/>
                    <a:pt x="93" y="65"/>
                    <a:pt x="98" y="50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9" name="Google Shape;7609;p47"/>
            <p:cNvSpPr/>
            <p:nvPr/>
          </p:nvSpPr>
          <p:spPr>
            <a:xfrm>
              <a:off x="2742800" y="3211975"/>
              <a:ext cx="2875" cy="2400"/>
            </a:xfrm>
            <a:custGeom>
              <a:avLst/>
              <a:gdLst/>
              <a:ahLst/>
              <a:cxnLst/>
              <a:rect l="l" t="t" r="r" b="b"/>
              <a:pathLst>
                <a:path w="115" h="96" extrusionOk="0">
                  <a:moveTo>
                    <a:pt x="53" y="1"/>
                  </a:moveTo>
                  <a:cubicBezTo>
                    <a:pt x="36" y="1"/>
                    <a:pt x="19" y="6"/>
                    <a:pt x="9" y="22"/>
                  </a:cubicBezTo>
                  <a:cubicBezTo>
                    <a:pt x="1" y="46"/>
                    <a:pt x="9" y="70"/>
                    <a:pt x="33" y="87"/>
                  </a:cubicBezTo>
                  <a:cubicBezTo>
                    <a:pt x="42" y="92"/>
                    <a:pt x="51" y="95"/>
                    <a:pt x="61" y="95"/>
                  </a:cubicBezTo>
                  <a:cubicBezTo>
                    <a:pt x="77" y="95"/>
                    <a:pt x="93" y="86"/>
                    <a:pt x="98" y="70"/>
                  </a:cubicBezTo>
                  <a:cubicBezTo>
                    <a:pt x="114" y="46"/>
                    <a:pt x="106" y="22"/>
                    <a:pt x="82" y="6"/>
                  </a:cubicBezTo>
                  <a:cubicBezTo>
                    <a:pt x="73" y="3"/>
                    <a:pt x="63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0" name="Google Shape;7610;p47"/>
            <p:cNvSpPr/>
            <p:nvPr/>
          </p:nvSpPr>
          <p:spPr>
            <a:xfrm>
              <a:off x="2749700" y="3215875"/>
              <a:ext cx="3050" cy="2600"/>
            </a:xfrm>
            <a:custGeom>
              <a:avLst/>
              <a:gdLst/>
              <a:ahLst/>
              <a:cxnLst/>
              <a:rect l="l" t="t" r="r" b="b"/>
              <a:pathLst>
                <a:path w="122" h="104" extrusionOk="0">
                  <a:moveTo>
                    <a:pt x="70" y="1"/>
                  </a:moveTo>
                  <a:cubicBezTo>
                    <a:pt x="50" y="1"/>
                    <a:pt x="29" y="10"/>
                    <a:pt x="17" y="28"/>
                  </a:cubicBezTo>
                  <a:cubicBezTo>
                    <a:pt x="0" y="52"/>
                    <a:pt x="8" y="85"/>
                    <a:pt x="33" y="101"/>
                  </a:cubicBezTo>
                  <a:cubicBezTo>
                    <a:pt x="39" y="103"/>
                    <a:pt x="45" y="104"/>
                    <a:pt x="52" y="104"/>
                  </a:cubicBezTo>
                  <a:cubicBezTo>
                    <a:pt x="72" y="104"/>
                    <a:pt x="94" y="95"/>
                    <a:pt x="106" y="77"/>
                  </a:cubicBezTo>
                  <a:cubicBezTo>
                    <a:pt x="122" y="52"/>
                    <a:pt x="114" y="20"/>
                    <a:pt x="89" y="4"/>
                  </a:cubicBezTo>
                  <a:cubicBezTo>
                    <a:pt x="83" y="2"/>
                    <a:pt x="77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1" name="Google Shape;7611;p47"/>
            <p:cNvSpPr/>
            <p:nvPr/>
          </p:nvSpPr>
          <p:spPr>
            <a:xfrm>
              <a:off x="2793675" y="2925300"/>
              <a:ext cx="2450" cy="1275"/>
            </a:xfrm>
            <a:custGeom>
              <a:avLst/>
              <a:gdLst/>
              <a:ahLst/>
              <a:cxnLst/>
              <a:rect l="l" t="t" r="r" b="b"/>
              <a:pathLst>
                <a:path w="98" h="51" extrusionOk="0">
                  <a:moveTo>
                    <a:pt x="98" y="0"/>
                  </a:moveTo>
                  <a:lnTo>
                    <a:pt x="1" y="8"/>
                  </a:lnTo>
                  <a:cubicBezTo>
                    <a:pt x="1" y="29"/>
                    <a:pt x="19" y="50"/>
                    <a:pt x="40" y="50"/>
                  </a:cubicBezTo>
                  <a:cubicBezTo>
                    <a:pt x="43" y="50"/>
                    <a:pt x="46" y="50"/>
                    <a:pt x="49" y="49"/>
                  </a:cubicBezTo>
                  <a:cubicBezTo>
                    <a:pt x="82" y="49"/>
                    <a:pt x="98" y="24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2" name="Google Shape;7612;p47"/>
            <p:cNvSpPr/>
            <p:nvPr/>
          </p:nvSpPr>
          <p:spPr>
            <a:xfrm>
              <a:off x="2801575" y="2924875"/>
              <a:ext cx="2675" cy="1250"/>
            </a:xfrm>
            <a:custGeom>
              <a:avLst/>
              <a:gdLst/>
              <a:ahLst/>
              <a:cxnLst/>
              <a:rect l="l" t="t" r="r" b="b"/>
              <a:pathLst>
                <a:path w="107" h="50" extrusionOk="0">
                  <a:moveTo>
                    <a:pt x="1" y="1"/>
                  </a:moveTo>
                  <a:cubicBezTo>
                    <a:pt x="1" y="33"/>
                    <a:pt x="25" y="49"/>
                    <a:pt x="58" y="49"/>
                  </a:cubicBezTo>
                  <a:cubicBezTo>
                    <a:pt x="82" y="49"/>
                    <a:pt x="106" y="25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47"/>
            <p:cNvSpPr/>
            <p:nvPr/>
          </p:nvSpPr>
          <p:spPr>
            <a:xfrm>
              <a:off x="2809700" y="2924275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97" y="1"/>
                  </a:moveTo>
                  <a:lnTo>
                    <a:pt x="0" y="9"/>
                  </a:lnTo>
                  <a:cubicBezTo>
                    <a:pt x="0" y="33"/>
                    <a:pt x="25" y="57"/>
                    <a:pt x="49" y="57"/>
                  </a:cubicBezTo>
                  <a:cubicBezTo>
                    <a:pt x="81" y="57"/>
                    <a:pt x="97" y="33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7614;p47"/>
            <p:cNvSpPr/>
            <p:nvPr/>
          </p:nvSpPr>
          <p:spPr>
            <a:xfrm>
              <a:off x="2805850" y="2927525"/>
              <a:ext cx="2650" cy="2500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49" y="0"/>
                  </a:moveTo>
                  <a:cubicBezTo>
                    <a:pt x="24" y="8"/>
                    <a:pt x="0" y="25"/>
                    <a:pt x="0" y="57"/>
                  </a:cubicBezTo>
                  <a:cubicBezTo>
                    <a:pt x="0" y="78"/>
                    <a:pt x="18" y="99"/>
                    <a:pt x="44" y="99"/>
                  </a:cubicBezTo>
                  <a:cubicBezTo>
                    <a:pt x="48" y="99"/>
                    <a:pt x="53" y="99"/>
                    <a:pt x="57" y="98"/>
                  </a:cubicBezTo>
                  <a:cubicBezTo>
                    <a:pt x="81" y="98"/>
                    <a:pt x="106" y="73"/>
                    <a:pt x="106" y="49"/>
                  </a:cubicBezTo>
                  <a:cubicBezTo>
                    <a:pt x="97" y="25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5" name="Google Shape;7615;p47"/>
            <p:cNvSpPr/>
            <p:nvPr/>
          </p:nvSpPr>
          <p:spPr>
            <a:xfrm>
              <a:off x="2797725" y="2928075"/>
              <a:ext cx="2675" cy="2500"/>
            </a:xfrm>
            <a:custGeom>
              <a:avLst/>
              <a:gdLst/>
              <a:ahLst/>
              <a:cxnLst/>
              <a:rect l="l" t="t" r="r" b="b"/>
              <a:pathLst>
                <a:path w="107" h="100" extrusionOk="0">
                  <a:moveTo>
                    <a:pt x="62" y="1"/>
                  </a:moveTo>
                  <a:cubicBezTo>
                    <a:pt x="58" y="1"/>
                    <a:pt x="54" y="1"/>
                    <a:pt x="49" y="3"/>
                  </a:cubicBezTo>
                  <a:cubicBezTo>
                    <a:pt x="25" y="3"/>
                    <a:pt x="1" y="27"/>
                    <a:pt x="1" y="51"/>
                  </a:cubicBezTo>
                  <a:cubicBezTo>
                    <a:pt x="9" y="76"/>
                    <a:pt x="25" y="100"/>
                    <a:pt x="58" y="100"/>
                  </a:cubicBezTo>
                  <a:cubicBezTo>
                    <a:pt x="82" y="100"/>
                    <a:pt x="106" y="76"/>
                    <a:pt x="106" y="43"/>
                  </a:cubicBezTo>
                  <a:cubicBezTo>
                    <a:pt x="99" y="22"/>
                    <a:pt x="86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6" name="Google Shape;7616;p47"/>
            <p:cNvSpPr/>
            <p:nvPr/>
          </p:nvSpPr>
          <p:spPr>
            <a:xfrm>
              <a:off x="2813550" y="2919000"/>
              <a:ext cx="2450" cy="2450"/>
            </a:xfrm>
            <a:custGeom>
              <a:avLst/>
              <a:gdLst/>
              <a:ahLst/>
              <a:cxnLst/>
              <a:rect l="l" t="t" r="r" b="b"/>
              <a:pathLst>
                <a:path w="98" h="98" extrusionOk="0">
                  <a:moveTo>
                    <a:pt x="49" y="1"/>
                  </a:moveTo>
                  <a:cubicBezTo>
                    <a:pt x="16" y="1"/>
                    <a:pt x="0" y="25"/>
                    <a:pt x="0" y="49"/>
                  </a:cubicBezTo>
                  <a:cubicBezTo>
                    <a:pt x="0" y="82"/>
                    <a:pt x="25" y="98"/>
                    <a:pt x="49" y="98"/>
                  </a:cubicBezTo>
                  <a:cubicBezTo>
                    <a:pt x="81" y="98"/>
                    <a:pt x="98" y="74"/>
                    <a:pt x="98" y="49"/>
                  </a:cubicBezTo>
                  <a:cubicBezTo>
                    <a:pt x="98" y="17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47"/>
            <p:cNvSpPr/>
            <p:nvPr/>
          </p:nvSpPr>
          <p:spPr>
            <a:xfrm>
              <a:off x="2809275" y="2916375"/>
              <a:ext cx="2475" cy="1450"/>
            </a:xfrm>
            <a:custGeom>
              <a:avLst/>
              <a:gdLst/>
              <a:ahLst/>
              <a:cxnLst/>
              <a:rect l="l" t="t" r="r" b="b"/>
              <a:pathLst>
                <a:path w="99" h="58" extrusionOk="0">
                  <a:moveTo>
                    <a:pt x="98" y="0"/>
                  </a:moveTo>
                  <a:lnTo>
                    <a:pt x="1" y="8"/>
                  </a:lnTo>
                  <a:cubicBezTo>
                    <a:pt x="1" y="33"/>
                    <a:pt x="25" y="57"/>
                    <a:pt x="50" y="57"/>
                  </a:cubicBezTo>
                  <a:cubicBezTo>
                    <a:pt x="82" y="57"/>
                    <a:pt x="98" y="33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8" name="Google Shape;7618;p47"/>
            <p:cNvSpPr/>
            <p:nvPr/>
          </p:nvSpPr>
          <p:spPr>
            <a:xfrm>
              <a:off x="2801175" y="2916775"/>
              <a:ext cx="2675" cy="1450"/>
            </a:xfrm>
            <a:custGeom>
              <a:avLst/>
              <a:gdLst/>
              <a:ahLst/>
              <a:cxnLst/>
              <a:rect l="l" t="t" r="r" b="b"/>
              <a:pathLst>
                <a:path w="107" h="58" extrusionOk="0">
                  <a:moveTo>
                    <a:pt x="98" y="1"/>
                  </a:moveTo>
                  <a:lnTo>
                    <a:pt x="1" y="9"/>
                  </a:lnTo>
                  <a:cubicBezTo>
                    <a:pt x="1" y="33"/>
                    <a:pt x="25" y="57"/>
                    <a:pt x="57" y="57"/>
                  </a:cubicBezTo>
                  <a:cubicBezTo>
                    <a:pt x="82" y="57"/>
                    <a:pt x="106" y="33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9" name="Google Shape;7619;p47"/>
            <p:cNvSpPr/>
            <p:nvPr/>
          </p:nvSpPr>
          <p:spPr>
            <a:xfrm>
              <a:off x="2805425" y="2919400"/>
              <a:ext cx="2475" cy="2500"/>
            </a:xfrm>
            <a:custGeom>
              <a:avLst/>
              <a:gdLst/>
              <a:ahLst/>
              <a:cxnLst/>
              <a:rect l="l" t="t" r="r" b="b"/>
              <a:pathLst>
                <a:path w="99" h="100" extrusionOk="0">
                  <a:moveTo>
                    <a:pt x="50" y="1"/>
                  </a:moveTo>
                  <a:cubicBezTo>
                    <a:pt x="17" y="9"/>
                    <a:pt x="1" y="25"/>
                    <a:pt x="1" y="58"/>
                  </a:cubicBezTo>
                  <a:cubicBezTo>
                    <a:pt x="1" y="79"/>
                    <a:pt x="19" y="100"/>
                    <a:pt x="40" y="100"/>
                  </a:cubicBezTo>
                  <a:cubicBezTo>
                    <a:pt x="43" y="100"/>
                    <a:pt x="46" y="99"/>
                    <a:pt x="50" y="98"/>
                  </a:cubicBezTo>
                  <a:cubicBezTo>
                    <a:pt x="82" y="98"/>
                    <a:pt x="98" y="74"/>
                    <a:pt x="98" y="50"/>
                  </a:cubicBezTo>
                  <a:cubicBezTo>
                    <a:pt x="98" y="25"/>
                    <a:pt x="74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0" name="Google Shape;7620;p47"/>
            <p:cNvSpPr/>
            <p:nvPr/>
          </p:nvSpPr>
          <p:spPr>
            <a:xfrm>
              <a:off x="2797325" y="2919975"/>
              <a:ext cx="2675" cy="2500"/>
            </a:xfrm>
            <a:custGeom>
              <a:avLst/>
              <a:gdLst/>
              <a:ahLst/>
              <a:cxnLst/>
              <a:rect l="l" t="t" r="r" b="b"/>
              <a:pathLst>
                <a:path w="107" h="100" extrusionOk="0">
                  <a:moveTo>
                    <a:pt x="59" y="1"/>
                  </a:moveTo>
                  <a:cubicBezTo>
                    <a:pt x="56" y="1"/>
                    <a:pt x="53" y="1"/>
                    <a:pt x="49" y="2"/>
                  </a:cubicBezTo>
                  <a:cubicBezTo>
                    <a:pt x="17" y="2"/>
                    <a:pt x="1" y="27"/>
                    <a:pt x="1" y="51"/>
                  </a:cubicBezTo>
                  <a:cubicBezTo>
                    <a:pt x="1" y="75"/>
                    <a:pt x="25" y="100"/>
                    <a:pt x="57" y="100"/>
                  </a:cubicBezTo>
                  <a:cubicBezTo>
                    <a:pt x="82" y="91"/>
                    <a:pt x="106" y="75"/>
                    <a:pt x="98" y="43"/>
                  </a:cubicBezTo>
                  <a:cubicBezTo>
                    <a:pt x="98" y="22"/>
                    <a:pt x="80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47"/>
            <p:cNvSpPr/>
            <p:nvPr/>
          </p:nvSpPr>
          <p:spPr>
            <a:xfrm>
              <a:off x="2789225" y="2920425"/>
              <a:ext cx="2650" cy="2450"/>
            </a:xfrm>
            <a:custGeom>
              <a:avLst/>
              <a:gdLst/>
              <a:ahLst/>
              <a:cxnLst/>
              <a:rect l="l" t="t" r="r" b="b"/>
              <a:pathLst>
                <a:path w="106" h="98" extrusionOk="0">
                  <a:moveTo>
                    <a:pt x="49" y="0"/>
                  </a:moveTo>
                  <a:cubicBezTo>
                    <a:pt x="25" y="0"/>
                    <a:pt x="0" y="25"/>
                    <a:pt x="0" y="49"/>
                  </a:cubicBezTo>
                  <a:cubicBezTo>
                    <a:pt x="0" y="82"/>
                    <a:pt x="25" y="98"/>
                    <a:pt x="57" y="98"/>
                  </a:cubicBezTo>
                  <a:cubicBezTo>
                    <a:pt x="81" y="98"/>
                    <a:pt x="106" y="73"/>
                    <a:pt x="98" y="49"/>
                  </a:cubicBezTo>
                  <a:cubicBezTo>
                    <a:pt x="98" y="17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47"/>
            <p:cNvSpPr/>
            <p:nvPr/>
          </p:nvSpPr>
          <p:spPr>
            <a:xfrm>
              <a:off x="2793275" y="2917375"/>
              <a:ext cx="2450" cy="1250"/>
            </a:xfrm>
            <a:custGeom>
              <a:avLst/>
              <a:gdLst/>
              <a:ahLst/>
              <a:cxnLst/>
              <a:rect l="l" t="t" r="r" b="b"/>
              <a:pathLst>
                <a:path w="98" h="50" extrusionOk="0">
                  <a:moveTo>
                    <a:pt x="0" y="1"/>
                  </a:moveTo>
                  <a:cubicBezTo>
                    <a:pt x="0" y="33"/>
                    <a:pt x="25" y="49"/>
                    <a:pt x="49" y="49"/>
                  </a:cubicBezTo>
                  <a:cubicBezTo>
                    <a:pt x="73" y="49"/>
                    <a:pt x="98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3" name="Google Shape;7623;p47"/>
            <p:cNvSpPr/>
            <p:nvPr/>
          </p:nvSpPr>
          <p:spPr>
            <a:xfrm>
              <a:off x="2793675" y="2924075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49" y="0"/>
                  </a:moveTo>
                  <a:cubicBezTo>
                    <a:pt x="17" y="0"/>
                    <a:pt x="1" y="25"/>
                    <a:pt x="1" y="57"/>
                  </a:cubicBezTo>
                  <a:lnTo>
                    <a:pt x="98" y="49"/>
                  </a:lnTo>
                  <a:cubicBezTo>
                    <a:pt x="98" y="25"/>
                    <a:pt x="74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4" name="Google Shape;7624;p47"/>
            <p:cNvSpPr/>
            <p:nvPr/>
          </p:nvSpPr>
          <p:spPr>
            <a:xfrm>
              <a:off x="2801575" y="2923675"/>
              <a:ext cx="2675" cy="1225"/>
            </a:xfrm>
            <a:custGeom>
              <a:avLst/>
              <a:gdLst/>
              <a:ahLst/>
              <a:cxnLst/>
              <a:rect l="l" t="t" r="r" b="b"/>
              <a:pathLst>
                <a:path w="107" h="49" extrusionOk="0">
                  <a:moveTo>
                    <a:pt x="50" y="0"/>
                  </a:moveTo>
                  <a:cubicBezTo>
                    <a:pt x="25" y="0"/>
                    <a:pt x="1" y="25"/>
                    <a:pt x="1" y="49"/>
                  </a:cubicBezTo>
                  <a:lnTo>
                    <a:pt x="106" y="49"/>
                  </a:lnTo>
                  <a:cubicBezTo>
                    <a:pt x="98" y="16"/>
                    <a:pt x="82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5" name="Google Shape;7625;p47"/>
            <p:cNvSpPr/>
            <p:nvPr/>
          </p:nvSpPr>
          <p:spPr>
            <a:xfrm>
              <a:off x="2809700" y="2923250"/>
              <a:ext cx="2450" cy="1250"/>
            </a:xfrm>
            <a:custGeom>
              <a:avLst/>
              <a:gdLst/>
              <a:ahLst/>
              <a:cxnLst/>
              <a:rect l="l" t="t" r="r" b="b"/>
              <a:pathLst>
                <a:path w="98" h="50" extrusionOk="0">
                  <a:moveTo>
                    <a:pt x="49" y="1"/>
                  </a:moveTo>
                  <a:cubicBezTo>
                    <a:pt x="16" y="1"/>
                    <a:pt x="0" y="25"/>
                    <a:pt x="0" y="50"/>
                  </a:cubicBezTo>
                  <a:lnTo>
                    <a:pt x="97" y="42"/>
                  </a:lnTo>
                  <a:cubicBezTo>
                    <a:pt x="97" y="17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6" name="Google Shape;7626;p47"/>
            <p:cNvSpPr/>
            <p:nvPr/>
          </p:nvSpPr>
          <p:spPr>
            <a:xfrm>
              <a:off x="2813150" y="2911100"/>
              <a:ext cx="2450" cy="2450"/>
            </a:xfrm>
            <a:custGeom>
              <a:avLst/>
              <a:gdLst/>
              <a:ahLst/>
              <a:cxnLst/>
              <a:rect l="l" t="t" r="r" b="b"/>
              <a:pathLst>
                <a:path w="98" h="98" extrusionOk="0">
                  <a:moveTo>
                    <a:pt x="49" y="1"/>
                  </a:moveTo>
                  <a:cubicBezTo>
                    <a:pt x="16" y="1"/>
                    <a:pt x="0" y="25"/>
                    <a:pt x="0" y="49"/>
                  </a:cubicBezTo>
                  <a:cubicBezTo>
                    <a:pt x="0" y="82"/>
                    <a:pt x="24" y="98"/>
                    <a:pt x="49" y="98"/>
                  </a:cubicBezTo>
                  <a:cubicBezTo>
                    <a:pt x="81" y="98"/>
                    <a:pt x="97" y="73"/>
                    <a:pt x="97" y="49"/>
                  </a:cubicBezTo>
                  <a:cubicBezTo>
                    <a:pt x="97" y="17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7" name="Google Shape;7627;p47"/>
            <p:cNvSpPr/>
            <p:nvPr/>
          </p:nvSpPr>
          <p:spPr>
            <a:xfrm>
              <a:off x="2808875" y="2908475"/>
              <a:ext cx="2475" cy="1425"/>
            </a:xfrm>
            <a:custGeom>
              <a:avLst/>
              <a:gdLst/>
              <a:ahLst/>
              <a:cxnLst/>
              <a:rect l="l" t="t" r="r" b="b"/>
              <a:pathLst>
                <a:path w="99" h="57" extrusionOk="0">
                  <a:moveTo>
                    <a:pt x="98" y="0"/>
                  </a:moveTo>
                  <a:lnTo>
                    <a:pt x="1" y="8"/>
                  </a:lnTo>
                  <a:cubicBezTo>
                    <a:pt x="1" y="33"/>
                    <a:pt x="25" y="57"/>
                    <a:pt x="49" y="57"/>
                  </a:cubicBezTo>
                  <a:cubicBezTo>
                    <a:pt x="74" y="49"/>
                    <a:pt x="98" y="33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8" name="Google Shape;7628;p47"/>
            <p:cNvSpPr/>
            <p:nvPr/>
          </p:nvSpPr>
          <p:spPr>
            <a:xfrm>
              <a:off x="2800775" y="2908875"/>
              <a:ext cx="2650" cy="1450"/>
            </a:xfrm>
            <a:custGeom>
              <a:avLst/>
              <a:gdLst/>
              <a:ahLst/>
              <a:cxnLst/>
              <a:rect l="l" t="t" r="r" b="b"/>
              <a:pathLst>
                <a:path w="106" h="58" extrusionOk="0">
                  <a:moveTo>
                    <a:pt x="98" y="0"/>
                  </a:moveTo>
                  <a:lnTo>
                    <a:pt x="0" y="8"/>
                  </a:lnTo>
                  <a:cubicBezTo>
                    <a:pt x="0" y="33"/>
                    <a:pt x="25" y="57"/>
                    <a:pt x="57" y="57"/>
                  </a:cubicBezTo>
                  <a:cubicBezTo>
                    <a:pt x="82" y="49"/>
                    <a:pt x="106" y="33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9" name="Google Shape;7629;p47"/>
            <p:cNvSpPr/>
            <p:nvPr/>
          </p:nvSpPr>
          <p:spPr>
            <a:xfrm>
              <a:off x="2805025" y="291150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49" y="1"/>
                  </a:moveTo>
                  <a:cubicBezTo>
                    <a:pt x="17" y="1"/>
                    <a:pt x="1" y="25"/>
                    <a:pt x="1" y="57"/>
                  </a:cubicBezTo>
                  <a:cubicBezTo>
                    <a:pt x="1" y="82"/>
                    <a:pt x="25" y="98"/>
                    <a:pt x="49" y="98"/>
                  </a:cubicBezTo>
                  <a:cubicBezTo>
                    <a:pt x="82" y="98"/>
                    <a:pt x="98" y="74"/>
                    <a:pt x="98" y="49"/>
                  </a:cubicBezTo>
                  <a:cubicBezTo>
                    <a:pt x="98" y="25"/>
                    <a:pt x="7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0" name="Google Shape;7630;p47"/>
            <p:cNvSpPr/>
            <p:nvPr/>
          </p:nvSpPr>
          <p:spPr>
            <a:xfrm>
              <a:off x="2796925" y="2911900"/>
              <a:ext cx="2450" cy="2500"/>
            </a:xfrm>
            <a:custGeom>
              <a:avLst/>
              <a:gdLst/>
              <a:ahLst/>
              <a:cxnLst/>
              <a:rect l="l" t="t" r="r" b="b"/>
              <a:pathLst>
                <a:path w="98" h="100" extrusionOk="0">
                  <a:moveTo>
                    <a:pt x="49" y="1"/>
                  </a:moveTo>
                  <a:cubicBezTo>
                    <a:pt x="17" y="1"/>
                    <a:pt x="0" y="25"/>
                    <a:pt x="0" y="58"/>
                  </a:cubicBezTo>
                  <a:cubicBezTo>
                    <a:pt x="0" y="79"/>
                    <a:pt x="19" y="100"/>
                    <a:pt x="39" y="100"/>
                  </a:cubicBezTo>
                  <a:cubicBezTo>
                    <a:pt x="43" y="100"/>
                    <a:pt x="46" y="99"/>
                    <a:pt x="49" y="98"/>
                  </a:cubicBezTo>
                  <a:cubicBezTo>
                    <a:pt x="81" y="98"/>
                    <a:pt x="98" y="74"/>
                    <a:pt x="98" y="50"/>
                  </a:cubicBezTo>
                  <a:cubicBezTo>
                    <a:pt x="98" y="25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1" name="Google Shape;7631;p47"/>
            <p:cNvSpPr/>
            <p:nvPr/>
          </p:nvSpPr>
          <p:spPr>
            <a:xfrm>
              <a:off x="2788825" y="2912325"/>
              <a:ext cx="2450" cy="2500"/>
            </a:xfrm>
            <a:custGeom>
              <a:avLst/>
              <a:gdLst/>
              <a:ahLst/>
              <a:cxnLst/>
              <a:rect l="l" t="t" r="r" b="b"/>
              <a:pathLst>
                <a:path w="98" h="100" extrusionOk="0">
                  <a:moveTo>
                    <a:pt x="49" y="0"/>
                  </a:moveTo>
                  <a:cubicBezTo>
                    <a:pt x="16" y="8"/>
                    <a:pt x="0" y="24"/>
                    <a:pt x="0" y="57"/>
                  </a:cubicBezTo>
                  <a:cubicBezTo>
                    <a:pt x="0" y="78"/>
                    <a:pt x="18" y="99"/>
                    <a:pt x="39" y="99"/>
                  </a:cubicBezTo>
                  <a:cubicBezTo>
                    <a:pt x="42" y="99"/>
                    <a:pt x="45" y="99"/>
                    <a:pt x="49" y="97"/>
                  </a:cubicBezTo>
                  <a:cubicBezTo>
                    <a:pt x="81" y="97"/>
                    <a:pt x="97" y="73"/>
                    <a:pt x="97" y="49"/>
                  </a:cubicBezTo>
                  <a:cubicBezTo>
                    <a:pt x="97" y="24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2" name="Google Shape;7632;p47"/>
            <p:cNvSpPr/>
            <p:nvPr/>
          </p:nvSpPr>
          <p:spPr>
            <a:xfrm>
              <a:off x="2792875" y="2909275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98" y="1"/>
                  </a:moveTo>
                  <a:lnTo>
                    <a:pt x="0" y="9"/>
                  </a:lnTo>
                  <a:cubicBezTo>
                    <a:pt x="0" y="33"/>
                    <a:pt x="25" y="57"/>
                    <a:pt x="49" y="57"/>
                  </a:cubicBezTo>
                  <a:cubicBezTo>
                    <a:pt x="73" y="49"/>
                    <a:pt x="98" y="33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47"/>
            <p:cNvSpPr/>
            <p:nvPr/>
          </p:nvSpPr>
          <p:spPr>
            <a:xfrm>
              <a:off x="2793075" y="2916175"/>
              <a:ext cx="2650" cy="1225"/>
            </a:xfrm>
            <a:custGeom>
              <a:avLst/>
              <a:gdLst/>
              <a:ahLst/>
              <a:cxnLst/>
              <a:rect l="l" t="t" r="r" b="b"/>
              <a:pathLst>
                <a:path w="106" h="49" extrusionOk="0">
                  <a:moveTo>
                    <a:pt x="49" y="0"/>
                  </a:moveTo>
                  <a:cubicBezTo>
                    <a:pt x="25" y="0"/>
                    <a:pt x="0" y="25"/>
                    <a:pt x="8" y="49"/>
                  </a:cubicBezTo>
                  <a:lnTo>
                    <a:pt x="106" y="49"/>
                  </a:lnTo>
                  <a:cubicBezTo>
                    <a:pt x="106" y="16"/>
                    <a:pt x="81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4" name="Google Shape;7634;p47"/>
            <p:cNvSpPr/>
            <p:nvPr/>
          </p:nvSpPr>
          <p:spPr>
            <a:xfrm>
              <a:off x="2801175" y="2915750"/>
              <a:ext cx="2450" cy="1250"/>
            </a:xfrm>
            <a:custGeom>
              <a:avLst/>
              <a:gdLst/>
              <a:ahLst/>
              <a:cxnLst/>
              <a:rect l="l" t="t" r="r" b="b"/>
              <a:pathLst>
                <a:path w="98" h="50" extrusionOk="0">
                  <a:moveTo>
                    <a:pt x="49" y="1"/>
                  </a:moveTo>
                  <a:cubicBezTo>
                    <a:pt x="25" y="1"/>
                    <a:pt x="1" y="25"/>
                    <a:pt x="1" y="50"/>
                  </a:cubicBezTo>
                  <a:lnTo>
                    <a:pt x="98" y="42"/>
                  </a:lnTo>
                  <a:cubicBezTo>
                    <a:pt x="98" y="17"/>
                    <a:pt x="7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5" name="Google Shape;7635;p47"/>
            <p:cNvSpPr/>
            <p:nvPr/>
          </p:nvSpPr>
          <p:spPr>
            <a:xfrm>
              <a:off x="2809075" y="2915325"/>
              <a:ext cx="2675" cy="1275"/>
            </a:xfrm>
            <a:custGeom>
              <a:avLst/>
              <a:gdLst/>
              <a:ahLst/>
              <a:cxnLst/>
              <a:rect l="l" t="t" r="r" b="b"/>
              <a:pathLst>
                <a:path w="107" h="51" extrusionOk="0">
                  <a:moveTo>
                    <a:pt x="62" y="0"/>
                  </a:moveTo>
                  <a:cubicBezTo>
                    <a:pt x="58" y="0"/>
                    <a:pt x="54" y="1"/>
                    <a:pt x="50" y="2"/>
                  </a:cubicBezTo>
                  <a:cubicBezTo>
                    <a:pt x="25" y="2"/>
                    <a:pt x="1" y="26"/>
                    <a:pt x="9" y="50"/>
                  </a:cubicBezTo>
                  <a:lnTo>
                    <a:pt x="106" y="42"/>
                  </a:lnTo>
                  <a:cubicBezTo>
                    <a:pt x="106" y="21"/>
                    <a:pt x="88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6" name="Google Shape;7636;p47"/>
            <p:cNvSpPr/>
            <p:nvPr/>
          </p:nvSpPr>
          <p:spPr>
            <a:xfrm>
              <a:off x="2812725" y="2903200"/>
              <a:ext cx="2475" cy="2450"/>
            </a:xfrm>
            <a:custGeom>
              <a:avLst/>
              <a:gdLst/>
              <a:ahLst/>
              <a:cxnLst/>
              <a:rect l="l" t="t" r="r" b="b"/>
              <a:pathLst>
                <a:path w="99" h="98" extrusionOk="0">
                  <a:moveTo>
                    <a:pt x="49" y="0"/>
                  </a:moveTo>
                  <a:cubicBezTo>
                    <a:pt x="17" y="0"/>
                    <a:pt x="1" y="25"/>
                    <a:pt x="1" y="49"/>
                  </a:cubicBezTo>
                  <a:cubicBezTo>
                    <a:pt x="1" y="81"/>
                    <a:pt x="25" y="98"/>
                    <a:pt x="49" y="98"/>
                  </a:cubicBezTo>
                  <a:cubicBezTo>
                    <a:pt x="82" y="98"/>
                    <a:pt x="98" y="73"/>
                    <a:pt x="98" y="49"/>
                  </a:cubicBezTo>
                  <a:cubicBezTo>
                    <a:pt x="98" y="17"/>
                    <a:pt x="74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47"/>
            <p:cNvSpPr/>
            <p:nvPr/>
          </p:nvSpPr>
          <p:spPr>
            <a:xfrm>
              <a:off x="2808475" y="2900550"/>
              <a:ext cx="2450" cy="1300"/>
            </a:xfrm>
            <a:custGeom>
              <a:avLst/>
              <a:gdLst/>
              <a:ahLst/>
              <a:cxnLst/>
              <a:rect l="l" t="t" r="r" b="b"/>
              <a:pathLst>
                <a:path w="98" h="52" extrusionOk="0">
                  <a:moveTo>
                    <a:pt x="98" y="1"/>
                  </a:moveTo>
                  <a:lnTo>
                    <a:pt x="1" y="9"/>
                  </a:lnTo>
                  <a:cubicBezTo>
                    <a:pt x="1" y="30"/>
                    <a:pt x="19" y="51"/>
                    <a:pt x="39" y="51"/>
                  </a:cubicBezTo>
                  <a:cubicBezTo>
                    <a:pt x="43" y="51"/>
                    <a:pt x="46" y="51"/>
                    <a:pt x="49" y="50"/>
                  </a:cubicBezTo>
                  <a:cubicBezTo>
                    <a:pt x="74" y="50"/>
                    <a:pt x="98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47"/>
            <p:cNvSpPr/>
            <p:nvPr/>
          </p:nvSpPr>
          <p:spPr>
            <a:xfrm>
              <a:off x="2800375" y="2900975"/>
              <a:ext cx="2650" cy="1225"/>
            </a:xfrm>
            <a:custGeom>
              <a:avLst/>
              <a:gdLst/>
              <a:ahLst/>
              <a:cxnLst/>
              <a:rect l="l" t="t" r="r" b="b"/>
              <a:pathLst>
                <a:path w="106" h="49" extrusionOk="0">
                  <a:moveTo>
                    <a:pt x="98" y="0"/>
                  </a:moveTo>
                  <a:lnTo>
                    <a:pt x="0" y="8"/>
                  </a:lnTo>
                  <a:cubicBezTo>
                    <a:pt x="0" y="33"/>
                    <a:pt x="25" y="49"/>
                    <a:pt x="57" y="49"/>
                  </a:cubicBezTo>
                  <a:cubicBezTo>
                    <a:pt x="81" y="49"/>
                    <a:pt x="106" y="24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9" name="Google Shape;7639;p47"/>
            <p:cNvSpPr/>
            <p:nvPr/>
          </p:nvSpPr>
          <p:spPr>
            <a:xfrm>
              <a:off x="2804625" y="2903600"/>
              <a:ext cx="2450" cy="2450"/>
            </a:xfrm>
            <a:custGeom>
              <a:avLst/>
              <a:gdLst/>
              <a:ahLst/>
              <a:cxnLst/>
              <a:rect l="l" t="t" r="r" b="b"/>
              <a:pathLst>
                <a:path w="98" h="98" extrusionOk="0">
                  <a:moveTo>
                    <a:pt x="49" y="1"/>
                  </a:moveTo>
                  <a:cubicBezTo>
                    <a:pt x="17" y="1"/>
                    <a:pt x="0" y="25"/>
                    <a:pt x="0" y="49"/>
                  </a:cubicBezTo>
                  <a:cubicBezTo>
                    <a:pt x="0" y="82"/>
                    <a:pt x="25" y="98"/>
                    <a:pt x="49" y="98"/>
                  </a:cubicBezTo>
                  <a:cubicBezTo>
                    <a:pt x="82" y="98"/>
                    <a:pt x="98" y="73"/>
                    <a:pt x="98" y="49"/>
                  </a:cubicBezTo>
                  <a:cubicBezTo>
                    <a:pt x="98" y="17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0" name="Google Shape;7640;p47"/>
            <p:cNvSpPr/>
            <p:nvPr/>
          </p:nvSpPr>
          <p:spPr>
            <a:xfrm>
              <a:off x="2796525" y="2904000"/>
              <a:ext cx="2450" cy="2475"/>
            </a:xfrm>
            <a:custGeom>
              <a:avLst/>
              <a:gdLst/>
              <a:ahLst/>
              <a:cxnLst/>
              <a:rect l="l" t="t" r="r" b="b"/>
              <a:pathLst>
                <a:path w="98" h="99" extrusionOk="0">
                  <a:moveTo>
                    <a:pt x="49" y="1"/>
                  </a:moveTo>
                  <a:cubicBezTo>
                    <a:pt x="16" y="1"/>
                    <a:pt x="0" y="25"/>
                    <a:pt x="0" y="49"/>
                  </a:cubicBezTo>
                  <a:cubicBezTo>
                    <a:pt x="0" y="82"/>
                    <a:pt x="25" y="98"/>
                    <a:pt x="49" y="98"/>
                  </a:cubicBezTo>
                  <a:cubicBezTo>
                    <a:pt x="81" y="98"/>
                    <a:pt x="97" y="74"/>
                    <a:pt x="97" y="49"/>
                  </a:cubicBezTo>
                  <a:cubicBezTo>
                    <a:pt x="97" y="17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47"/>
            <p:cNvSpPr/>
            <p:nvPr/>
          </p:nvSpPr>
          <p:spPr>
            <a:xfrm>
              <a:off x="2788400" y="290440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0" y="1"/>
                  </a:moveTo>
                  <a:cubicBezTo>
                    <a:pt x="17" y="1"/>
                    <a:pt x="1" y="25"/>
                    <a:pt x="1" y="50"/>
                  </a:cubicBezTo>
                  <a:cubicBezTo>
                    <a:pt x="1" y="82"/>
                    <a:pt x="25" y="98"/>
                    <a:pt x="50" y="98"/>
                  </a:cubicBezTo>
                  <a:cubicBezTo>
                    <a:pt x="82" y="98"/>
                    <a:pt x="98" y="74"/>
                    <a:pt x="98" y="50"/>
                  </a:cubicBezTo>
                  <a:cubicBezTo>
                    <a:pt x="98" y="17"/>
                    <a:pt x="74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2" name="Google Shape;7642;p47"/>
            <p:cNvSpPr/>
            <p:nvPr/>
          </p:nvSpPr>
          <p:spPr>
            <a:xfrm>
              <a:off x="2792475" y="2901375"/>
              <a:ext cx="2450" cy="1225"/>
            </a:xfrm>
            <a:custGeom>
              <a:avLst/>
              <a:gdLst/>
              <a:ahLst/>
              <a:cxnLst/>
              <a:rect l="l" t="t" r="r" b="b"/>
              <a:pathLst>
                <a:path w="98" h="49" extrusionOk="0">
                  <a:moveTo>
                    <a:pt x="97" y="0"/>
                  </a:moveTo>
                  <a:lnTo>
                    <a:pt x="0" y="8"/>
                  </a:lnTo>
                  <a:cubicBezTo>
                    <a:pt x="0" y="33"/>
                    <a:pt x="24" y="49"/>
                    <a:pt x="49" y="49"/>
                  </a:cubicBezTo>
                  <a:cubicBezTo>
                    <a:pt x="73" y="49"/>
                    <a:pt x="97" y="25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3" name="Google Shape;7643;p47"/>
            <p:cNvSpPr/>
            <p:nvPr/>
          </p:nvSpPr>
          <p:spPr>
            <a:xfrm>
              <a:off x="2792675" y="2908225"/>
              <a:ext cx="2650" cy="1275"/>
            </a:xfrm>
            <a:custGeom>
              <a:avLst/>
              <a:gdLst/>
              <a:ahLst/>
              <a:cxnLst/>
              <a:rect l="l" t="t" r="r" b="b"/>
              <a:pathLst>
                <a:path w="106" h="51" extrusionOk="0">
                  <a:moveTo>
                    <a:pt x="61" y="0"/>
                  </a:moveTo>
                  <a:cubicBezTo>
                    <a:pt x="57" y="0"/>
                    <a:pt x="53" y="1"/>
                    <a:pt x="49" y="2"/>
                  </a:cubicBezTo>
                  <a:cubicBezTo>
                    <a:pt x="24" y="2"/>
                    <a:pt x="0" y="26"/>
                    <a:pt x="8" y="51"/>
                  </a:cubicBezTo>
                  <a:lnTo>
                    <a:pt x="106" y="43"/>
                  </a:lnTo>
                  <a:cubicBezTo>
                    <a:pt x="106" y="21"/>
                    <a:pt x="87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4" name="Google Shape;7644;p47"/>
            <p:cNvSpPr/>
            <p:nvPr/>
          </p:nvSpPr>
          <p:spPr>
            <a:xfrm>
              <a:off x="2800775" y="2907650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49" y="1"/>
                  </a:moveTo>
                  <a:cubicBezTo>
                    <a:pt x="17" y="9"/>
                    <a:pt x="0" y="33"/>
                    <a:pt x="0" y="57"/>
                  </a:cubicBezTo>
                  <a:lnTo>
                    <a:pt x="98" y="49"/>
                  </a:lnTo>
                  <a:cubicBezTo>
                    <a:pt x="98" y="25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5" name="Google Shape;7645;p47"/>
            <p:cNvSpPr/>
            <p:nvPr/>
          </p:nvSpPr>
          <p:spPr>
            <a:xfrm>
              <a:off x="2808675" y="2907250"/>
              <a:ext cx="2675" cy="1450"/>
            </a:xfrm>
            <a:custGeom>
              <a:avLst/>
              <a:gdLst/>
              <a:ahLst/>
              <a:cxnLst/>
              <a:rect l="l" t="t" r="r" b="b"/>
              <a:pathLst>
                <a:path w="107" h="58" extrusionOk="0">
                  <a:moveTo>
                    <a:pt x="49" y="0"/>
                  </a:moveTo>
                  <a:cubicBezTo>
                    <a:pt x="25" y="9"/>
                    <a:pt x="1" y="25"/>
                    <a:pt x="9" y="57"/>
                  </a:cubicBezTo>
                  <a:lnTo>
                    <a:pt x="106" y="49"/>
                  </a:lnTo>
                  <a:cubicBezTo>
                    <a:pt x="106" y="25"/>
                    <a:pt x="82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47"/>
            <p:cNvSpPr/>
            <p:nvPr/>
          </p:nvSpPr>
          <p:spPr>
            <a:xfrm>
              <a:off x="2812325" y="2895300"/>
              <a:ext cx="2450" cy="2450"/>
            </a:xfrm>
            <a:custGeom>
              <a:avLst/>
              <a:gdLst/>
              <a:ahLst/>
              <a:cxnLst/>
              <a:rect l="l" t="t" r="r" b="b"/>
              <a:pathLst>
                <a:path w="98" h="98" extrusionOk="0">
                  <a:moveTo>
                    <a:pt x="49" y="0"/>
                  </a:moveTo>
                  <a:cubicBezTo>
                    <a:pt x="17" y="0"/>
                    <a:pt x="1" y="24"/>
                    <a:pt x="1" y="49"/>
                  </a:cubicBezTo>
                  <a:cubicBezTo>
                    <a:pt x="1" y="73"/>
                    <a:pt x="25" y="97"/>
                    <a:pt x="49" y="97"/>
                  </a:cubicBezTo>
                  <a:cubicBezTo>
                    <a:pt x="82" y="97"/>
                    <a:pt x="98" y="73"/>
                    <a:pt x="98" y="49"/>
                  </a:cubicBezTo>
                  <a:cubicBezTo>
                    <a:pt x="98" y="16"/>
                    <a:pt x="74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7" name="Google Shape;7647;p47"/>
            <p:cNvSpPr/>
            <p:nvPr/>
          </p:nvSpPr>
          <p:spPr>
            <a:xfrm>
              <a:off x="2808075" y="2892650"/>
              <a:ext cx="2450" cy="1250"/>
            </a:xfrm>
            <a:custGeom>
              <a:avLst/>
              <a:gdLst/>
              <a:ahLst/>
              <a:cxnLst/>
              <a:rect l="l" t="t" r="r" b="b"/>
              <a:pathLst>
                <a:path w="98" h="50" extrusionOk="0">
                  <a:moveTo>
                    <a:pt x="0" y="1"/>
                  </a:moveTo>
                  <a:cubicBezTo>
                    <a:pt x="0" y="33"/>
                    <a:pt x="25" y="49"/>
                    <a:pt x="49" y="49"/>
                  </a:cubicBezTo>
                  <a:cubicBezTo>
                    <a:pt x="81" y="49"/>
                    <a:pt x="98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8" name="Google Shape;7648;p47"/>
            <p:cNvSpPr/>
            <p:nvPr/>
          </p:nvSpPr>
          <p:spPr>
            <a:xfrm>
              <a:off x="2799975" y="2893050"/>
              <a:ext cx="2650" cy="1250"/>
            </a:xfrm>
            <a:custGeom>
              <a:avLst/>
              <a:gdLst/>
              <a:ahLst/>
              <a:cxnLst/>
              <a:rect l="l" t="t" r="r" b="b"/>
              <a:pathLst>
                <a:path w="106" h="50" extrusionOk="0">
                  <a:moveTo>
                    <a:pt x="0" y="1"/>
                  </a:moveTo>
                  <a:cubicBezTo>
                    <a:pt x="0" y="33"/>
                    <a:pt x="24" y="50"/>
                    <a:pt x="57" y="50"/>
                  </a:cubicBezTo>
                  <a:cubicBezTo>
                    <a:pt x="81" y="50"/>
                    <a:pt x="105" y="25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9" name="Google Shape;7649;p47"/>
            <p:cNvSpPr/>
            <p:nvPr/>
          </p:nvSpPr>
          <p:spPr>
            <a:xfrm>
              <a:off x="2804225" y="2895700"/>
              <a:ext cx="2450" cy="2450"/>
            </a:xfrm>
            <a:custGeom>
              <a:avLst/>
              <a:gdLst/>
              <a:ahLst/>
              <a:cxnLst/>
              <a:rect l="l" t="t" r="r" b="b"/>
              <a:pathLst>
                <a:path w="98" h="98" extrusionOk="0">
                  <a:moveTo>
                    <a:pt x="49" y="0"/>
                  </a:moveTo>
                  <a:cubicBezTo>
                    <a:pt x="16" y="0"/>
                    <a:pt x="0" y="25"/>
                    <a:pt x="0" y="49"/>
                  </a:cubicBezTo>
                  <a:cubicBezTo>
                    <a:pt x="0" y="73"/>
                    <a:pt x="25" y="98"/>
                    <a:pt x="49" y="98"/>
                  </a:cubicBezTo>
                  <a:cubicBezTo>
                    <a:pt x="81" y="98"/>
                    <a:pt x="98" y="73"/>
                    <a:pt x="98" y="41"/>
                  </a:cubicBezTo>
                  <a:cubicBezTo>
                    <a:pt x="98" y="17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0" name="Google Shape;7650;p47"/>
            <p:cNvSpPr/>
            <p:nvPr/>
          </p:nvSpPr>
          <p:spPr>
            <a:xfrm>
              <a:off x="2796100" y="2896050"/>
              <a:ext cx="2475" cy="2500"/>
            </a:xfrm>
            <a:custGeom>
              <a:avLst/>
              <a:gdLst/>
              <a:ahLst/>
              <a:cxnLst/>
              <a:rect l="l" t="t" r="r" b="b"/>
              <a:pathLst>
                <a:path w="99" h="100" extrusionOk="0">
                  <a:moveTo>
                    <a:pt x="59" y="1"/>
                  </a:moveTo>
                  <a:cubicBezTo>
                    <a:pt x="56" y="1"/>
                    <a:pt x="53" y="1"/>
                    <a:pt x="50" y="3"/>
                  </a:cubicBezTo>
                  <a:cubicBezTo>
                    <a:pt x="17" y="3"/>
                    <a:pt x="1" y="27"/>
                    <a:pt x="1" y="51"/>
                  </a:cubicBezTo>
                  <a:cubicBezTo>
                    <a:pt x="1" y="75"/>
                    <a:pt x="25" y="100"/>
                    <a:pt x="50" y="100"/>
                  </a:cubicBezTo>
                  <a:cubicBezTo>
                    <a:pt x="82" y="100"/>
                    <a:pt x="98" y="75"/>
                    <a:pt x="98" y="43"/>
                  </a:cubicBezTo>
                  <a:cubicBezTo>
                    <a:pt x="98" y="22"/>
                    <a:pt x="80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7651;p47"/>
            <p:cNvSpPr/>
            <p:nvPr/>
          </p:nvSpPr>
          <p:spPr>
            <a:xfrm>
              <a:off x="2788000" y="2896300"/>
              <a:ext cx="2675" cy="2675"/>
            </a:xfrm>
            <a:custGeom>
              <a:avLst/>
              <a:gdLst/>
              <a:ahLst/>
              <a:cxnLst/>
              <a:rect l="l" t="t" r="r" b="b"/>
              <a:pathLst>
                <a:path w="107" h="107" extrusionOk="0">
                  <a:moveTo>
                    <a:pt x="49" y="1"/>
                  </a:moveTo>
                  <a:cubicBezTo>
                    <a:pt x="17" y="9"/>
                    <a:pt x="1" y="25"/>
                    <a:pt x="1" y="57"/>
                  </a:cubicBezTo>
                  <a:cubicBezTo>
                    <a:pt x="1" y="82"/>
                    <a:pt x="25" y="106"/>
                    <a:pt x="49" y="106"/>
                  </a:cubicBezTo>
                  <a:cubicBezTo>
                    <a:pt x="82" y="98"/>
                    <a:pt x="106" y="82"/>
                    <a:pt x="98" y="49"/>
                  </a:cubicBezTo>
                  <a:cubicBezTo>
                    <a:pt x="98" y="25"/>
                    <a:pt x="7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2" name="Google Shape;7652;p47"/>
            <p:cNvSpPr/>
            <p:nvPr/>
          </p:nvSpPr>
          <p:spPr>
            <a:xfrm>
              <a:off x="2792050" y="2893475"/>
              <a:ext cx="2475" cy="1225"/>
            </a:xfrm>
            <a:custGeom>
              <a:avLst/>
              <a:gdLst/>
              <a:ahLst/>
              <a:cxnLst/>
              <a:rect l="l" t="t" r="r" b="b"/>
              <a:pathLst>
                <a:path w="99" h="49" extrusionOk="0">
                  <a:moveTo>
                    <a:pt x="1" y="0"/>
                  </a:moveTo>
                  <a:cubicBezTo>
                    <a:pt x="1" y="24"/>
                    <a:pt x="25" y="49"/>
                    <a:pt x="49" y="49"/>
                  </a:cubicBezTo>
                  <a:cubicBezTo>
                    <a:pt x="82" y="49"/>
                    <a:pt x="98" y="24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3" name="Google Shape;7653;p47"/>
            <p:cNvSpPr/>
            <p:nvPr/>
          </p:nvSpPr>
          <p:spPr>
            <a:xfrm>
              <a:off x="2792250" y="2900150"/>
              <a:ext cx="2675" cy="1250"/>
            </a:xfrm>
            <a:custGeom>
              <a:avLst/>
              <a:gdLst/>
              <a:ahLst/>
              <a:cxnLst/>
              <a:rect l="l" t="t" r="r" b="b"/>
              <a:pathLst>
                <a:path w="107" h="50" extrusionOk="0">
                  <a:moveTo>
                    <a:pt x="50" y="1"/>
                  </a:moveTo>
                  <a:cubicBezTo>
                    <a:pt x="25" y="1"/>
                    <a:pt x="1" y="25"/>
                    <a:pt x="9" y="49"/>
                  </a:cubicBezTo>
                  <a:lnTo>
                    <a:pt x="106" y="49"/>
                  </a:lnTo>
                  <a:cubicBezTo>
                    <a:pt x="106" y="25"/>
                    <a:pt x="82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4" name="Google Shape;7654;p47"/>
            <p:cNvSpPr/>
            <p:nvPr/>
          </p:nvSpPr>
          <p:spPr>
            <a:xfrm>
              <a:off x="2800375" y="2899750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49" y="0"/>
                  </a:moveTo>
                  <a:cubicBezTo>
                    <a:pt x="25" y="0"/>
                    <a:pt x="0" y="25"/>
                    <a:pt x="0" y="57"/>
                  </a:cubicBezTo>
                  <a:lnTo>
                    <a:pt x="98" y="49"/>
                  </a:lnTo>
                  <a:cubicBezTo>
                    <a:pt x="98" y="25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5" name="Google Shape;7655;p47"/>
            <p:cNvSpPr/>
            <p:nvPr/>
          </p:nvSpPr>
          <p:spPr>
            <a:xfrm>
              <a:off x="2808275" y="2899350"/>
              <a:ext cx="2650" cy="1450"/>
            </a:xfrm>
            <a:custGeom>
              <a:avLst/>
              <a:gdLst/>
              <a:ahLst/>
              <a:cxnLst/>
              <a:rect l="l" t="t" r="r" b="b"/>
              <a:pathLst>
                <a:path w="106" h="58" extrusionOk="0">
                  <a:moveTo>
                    <a:pt x="49" y="0"/>
                  </a:moveTo>
                  <a:cubicBezTo>
                    <a:pt x="25" y="0"/>
                    <a:pt x="0" y="25"/>
                    <a:pt x="9" y="57"/>
                  </a:cubicBezTo>
                  <a:lnTo>
                    <a:pt x="106" y="49"/>
                  </a:lnTo>
                  <a:cubicBezTo>
                    <a:pt x="106" y="25"/>
                    <a:pt x="82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6" name="Google Shape;7656;p47"/>
            <p:cNvSpPr/>
            <p:nvPr/>
          </p:nvSpPr>
          <p:spPr>
            <a:xfrm>
              <a:off x="2811925" y="2887375"/>
              <a:ext cx="2450" cy="2475"/>
            </a:xfrm>
            <a:custGeom>
              <a:avLst/>
              <a:gdLst/>
              <a:ahLst/>
              <a:cxnLst/>
              <a:rect l="l" t="t" r="r" b="b"/>
              <a:pathLst>
                <a:path w="98" h="99" extrusionOk="0">
                  <a:moveTo>
                    <a:pt x="49" y="1"/>
                  </a:moveTo>
                  <a:cubicBezTo>
                    <a:pt x="25" y="1"/>
                    <a:pt x="0" y="25"/>
                    <a:pt x="0" y="50"/>
                  </a:cubicBezTo>
                  <a:cubicBezTo>
                    <a:pt x="0" y="74"/>
                    <a:pt x="25" y="98"/>
                    <a:pt x="49" y="98"/>
                  </a:cubicBezTo>
                  <a:cubicBezTo>
                    <a:pt x="81" y="98"/>
                    <a:pt x="98" y="74"/>
                    <a:pt x="98" y="41"/>
                  </a:cubicBezTo>
                  <a:cubicBezTo>
                    <a:pt x="98" y="17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7" name="Google Shape;7657;p47"/>
            <p:cNvSpPr/>
            <p:nvPr/>
          </p:nvSpPr>
          <p:spPr>
            <a:xfrm>
              <a:off x="2807675" y="2884750"/>
              <a:ext cx="2450" cy="1250"/>
            </a:xfrm>
            <a:custGeom>
              <a:avLst/>
              <a:gdLst/>
              <a:ahLst/>
              <a:cxnLst/>
              <a:rect l="l" t="t" r="r" b="b"/>
              <a:pathLst>
                <a:path w="98" h="50" extrusionOk="0">
                  <a:moveTo>
                    <a:pt x="0" y="0"/>
                  </a:moveTo>
                  <a:cubicBezTo>
                    <a:pt x="0" y="33"/>
                    <a:pt x="24" y="49"/>
                    <a:pt x="49" y="49"/>
                  </a:cubicBezTo>
                  <a:cubicBezTo>
                    <a:pt x="81" y="49"/>
                    <a:pt x="97" y="25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8" name="Google Shape;7658;p47"/>
            <p:cNvSpPr/>
            <p:nvPr/>
          </p:nvSpPr>
          <p:spPr>
            <a:xfrm>
              <a:off x="2799550" y="2884950"/>
              <a:ext cx="2675" cy="1450"/>
            </a:xfrm>
            <a:custGeom>
              <a:avLst/>
              <a:gdLst/>
              <a:ahLst/>
              <a:cxnLst/>
              <a:rect l="l" t="t" r="r" b="b"/>
              <a:pathLst>
                <a:path w="107" h="58" extrusionOk="0">
                  <a:moveTo>
                    <a:pt x="106" y="1"/>
                  </a:moveTo>
                  <a:lnTo>
                    <a:pt x="1" y="9"/>
                  </a:lnTo>
                  <a:cubicBezTo>
                    <a:pt x="9" y="33"/>
                    <a:pt x="25" y="57"/>
                    <a:pt x="58" y="57"/>
                  </a:cubicBezTo>
                  <a:cubicBezTo>
                    <a:pt x="82" y="57"/>
                    <a:pt x="106" y="33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9" name="Google Shape;7659;p47"/>
            <p:cNvSpPr/>
            <p:nvPr/>
          </p:nvSpPr>
          <p:spPr>
            <a:xfrm>
              <a:off x="2803825" y="2887600"/>
              <a:ext cx="2650" cy="2650"/>
            </a:xfrm>
            <a:custGeom>
              <a:avLst/>
              <a:gdLst/>
              <a:ahLst/>
              <a:cxnLst/>
              <a:rect l="l" t="t" r="r" b="b"/>
              <a:pathLst>
                <a:path w="106" h="106" extrusionOk="0">
                  <a:moveTo>
                    <a:pt x="49" y="0"/>
                  </a:moveTo>
                  <a:cubicBezTo>
                    <a:pt x="24" y="8"/>
                    <a:pt x="0" y="24"/>
                    <a:pt x="0" y="57"/>
                  </a:cubicBezTo>
                  <a:cubicBezTo>
                    <a:pt x="0" y="81"/>
                    <a:pt x="24" y="105"/>
                    <a:pt x="57" y="105"/>
                  </a:cubicBezTo>
                  <a:cubicBezTo>
                    <a:pt x="81" y="97"/>
                    <a:pt x="105" y="81"/>
                    <a:pt x="97" y="49"/>
                  </a:cubicBezTo>
                  <a:cubicBezTo>
                    <a:pt x="97" y="24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0" name="Google Shape;7660;p47"/>
            <p:cNvSpPr/>
            <p:nvPr/>
          </p:nvSpPr>
          <p:spPr>
            <a:xfrm>
              <a:off x="2795700" y="2888000"/>
              <a:ext cx="2675" cy="2500"/>
            </a:xfrm>
            <a:custGeom>
              <a:avLst/>
              <a:gdLst/>
              <a:ahLst/>
              <a:cxnLst/>
              <a:rect l="l" t="t" r="r" b="b"/>
              <a:pathLst>
                <a:path w="107" h="100" extrusionOk="0">
                  <a:moveTo>
                    <a:pt x="49" y="0"/>
                  </a:moveTo>
                  <a:cubicBezTo>
                    <a:pt x="25" y="0"/>
                    <a:pt x="1" y="25"/>
                    <a:pt x="1" y="57"/>
                  </a:cubicBezTo>
                  <a:cubicBezTo>
                    <a:pt x="1" y="78"/>
                    <a:pt x="19" y="99"/>
                    <a:pt x="45" y="99"/>
                  </a:cubicBezTo>
                  <a:cubicBezTo>
                    <a:pt x="49" y="99"/>
                    <a:pt x="53" y="99"/>
                    <a:pt x="58" y="98"/>
                  </a:cubicBezTo>
                  <a:cubicBezTo>
                    <a:pt x="82" y="98"/>
                    <a:pt x="106" y="73"/>
                    <a:pt x="98" y="49"/>
                  </a:cubicBezTo>
                  <a:cubicBezTo>
                    <a:pt x="98" y="25"/>
                    <a:pt x="74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1" name="Google Shape;7661;p47"/>
            <p:cNvSpPr/>
            <p:nvPr/>
          </p:nvSpPr>
          <p:spPr>
            <a:xfrm>
              <a:off x="2787600" y="2888400"/>
              <a:ext cx="2650" cy="2450"/>
            </a:xfrm>
            <a:custGeom>
              <a:avLst/>
              <a:gdLst/>
              <a:ahLst/>
              <a:cxnLst/>
              <a:rect l="l" t="t" r="r" b="b"/>
              <a:pathLst>
                <a:path w="106" h="98" extrusionOk="0">
                  <a:moveTo>
                    <a:pt x="49" y="0"/>
                  </a:moveTo>
                  <a:cubicBezTo>
                    <a:pt x="25" y="0"/>
                    <a:pt x="0" y="25"/>
                    <a:pt x="0" y="49"/>
                  </a:cubicBezTo>
                  <a:cubicBezTo>
                    <a:pt x="0" y="82"/>
                    <a:pt x="25" y="98"/>
                    <a:pt x="57" y="98"/>
                  </a:cubicBezTo>
                  <a:cubicBezTo>
                    <a:pt x="82" y="98"/>
                    <a:pt x="106" y="73"/>
                    <a:pt x="106" y="49"/>
                  </a:cubicBezTo>
                  <a:cubicBezTo>
                    <a:pt x="98" y="17"/>
                    <a:pt x="82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2" name="Google Shape;7662;p47"/>
            <p:cNvSpPr/>
            <p:nvPr/>
          </p:nvSpPr>
          <p:spPr>
            <a:xfrm>
              <a:off x="2791650" y="2885350"/>
              <a:ext cx="2450" cy="1300"/>
            </a:xfrm>
            <a:custGeom>
              <a:avLst/>
              <a:gdLst/>
              <a:ahLst/>
              <a:cxnLst/>
              <a:rect l="l" t="t" r="r" b="b"/>
              <a:pathLst>
                <a:path w="98" h="52" extrusionOk="0">
                  <a:moveTo>
                    <a:pt x="98" y="1"/>
                  </a:moveTo>
                  <a:lnTo>
                    <a:pt x="1" y="9"/>
                  </a:lnTo>
                  <a:cubicBezTo>
                    <a:pt x="1" y="30"/>
                    <a:pt x="19" y="51"/>
                    <a:pt x="40" y="51"/>
                  </a:cubicBezTo>
                  <a:cubicBezTo>
                    <a:pt x="43" y="51"/>
                    <a:pt x="46" y="51"/>
                    <a:pt x="49" y="49"/>
                  </a:cubicBezTo>
                  <a:cubicBezTo>
                    <a:pt x="82" y="49"/>
                    <a:pt x="98" y="33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7663;p47"/>
            <p:cNvSpPr/>
            <p:nvPr/>
          </p:nvSpPr>
          <p:spPr>
            <a:xfrm>
              <a:off x="2792050" y="2892250"/>
              <a:ext cx="2475" cy="1250"/>
            </a:xfrm>
            <a:custGeom>
              <a:avLst/>
              <a:gdLst/>
              <a:ahLst/>
              <a:cxnLst/>
              <a:rect l="l" t="t" r="r" b="b"/>
              <a:pathLst>
                <a:path w="99" h="50" extrusionOk="0">
                  <a:moveTo>
                    <a:pt x="49" y="0"/>
                  </a:moveTo>
                  <a:cubicBezTo>
                    <a:pt x="17" y="0"/>
                    <a:pt x="1" y="25"/>
                    <a:pt x="1" y="49"/>
                  </a:cubicBezTo>
                  <a:lnTo>
                    <a:pt x="98" y="49"/>
                  </a:lnTo>
                  <a:cubicBezTo>
                    <a:pt x="98" y="17"/>
                    <a:pt x="74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4" name="Google Shape;7664;p47"/>
            <p:cNvSpPr/>
            <p:nvPr/>
          </p:nvSpPr>
          <p:spPr>
            <a:xfrm>
              <a:off x="2799975" y="2891850"/>
              <a:ext cx="2650" cy="1225"/>
            </a:xfrm>
            <a:custGeom>
              <a:avLst/>
              <a:gdLst/>
              <a:ahLst/>
              <a:cxnLst/>
              <a:rect l="l" t="t" r="r" b="b"/>
              <a:pathLst>
                <a:path w="106" h="49" extrusionOk="0">
                  <a:moveTo>
                    <a:pt x="49" y="0"/>
                  </a:moveTo>
                  <a:cubicBezTo>
                    <a:pt x="24" y="0"/>
                    <a:pt x="0" y="25"/>
                    <a:pt x="0" y="49"/>
                  </a:cubicBezTo>
                  <a:lnTo>
                    <a:pt x="105" y="49"/>
                  </a:lnTo>
                  <a:cubicBezTo>
                    <a:pt x="97" y="16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5" name="Google Shape;7665;p47"/>
            <p:cNvSpPr/>
            <p:nvPr/>
          </p:nvSpPr>
          <p:spPr>
            <a:xfrm>
              <a:off x="2808075" y="2891450"/>
              <a:ext cx="2450" cy="1225"/>
            </a:xfrm>
            <a:custGeom>
              <a:avLst/>
              <a:gdLst/>
              <a:ahLst/>
              <a:cxnLst/>
              <a:rect l="l" t="t" r="r" b="b"/>
              <a:pathLst>
                <a:path w="98" h="49" extrusionOk="0">
                  <a:moveTo>
                    <a:pt x="49" y="0"/>
                  </a:moveTo>
                  <a:cubicBezTo>
                    <a:pt x="17" y="0"/>
                    <a:pt x="0" y="24"/>
                    <a:pt x="0" y="49"/>
                  </a:cubicBezTo>
                  <a:lnTo>
                    <a:pt x="98" y="49"/>
                  </a:lnTo>
                  <a:cubicBezTo>
                    <a:pt x="98" y="24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6" name="Google Shape;7666;p47"/>
            <p:cNvSpPr/>
            <p:nvPr/>
          </p:nvSpPr>
          <p:spPr>
            <a:xfrm>
              <a:off x="2811525" y="2879450"/>
              <a:ext cx="2650" cy="2475"/>
            </a:xfrm>
            <a:custGeom>
              <a:avLst/>
              <a:gdLst/>
              <a:ahLst/>
              <a:cxnLst/>
              <a:rect l="l" t="t" r="r" b="b"/>
              <a:pathLst>
                <a:path w="106" h="99" extrusionOk="0">
                  <a:moveTo>
                    <a:pt x="61" y="0"/>
                  </a:moveTo>
                  <a:cubicBezTo>
                    <a:pt x="57" y="0"/>
                    <a:pt x="53" y="1"/>
                    <a:pt x="49" y="2"/>
                  </a:cubicBezTo>
                  <a:cubicBezTo>
                    <a:pt x="24" y="2"/>
                    <a:pt x="0" y="26"/>
                    <a:pt x="0" y="50"/>
                  </a:cubicBezTo>
                  <a:cubicBezTo>
                    <a:pt x="0" y="75"/>
                    <a:pt x="24" y="99"/>
                    <a:pt x="57" y="99"/>
                  </a:cubicBezTo>
                  <a:cubicBezTo>
                    <a:pt x="81" y="99"/>
                    <a:pt x="106" y="75"/>
                    <a:pt x="106" y="42"/>
                  </a:cubicBezTo>
                  <a:cubicBezTo>
                    <a:pt x="106" y="21"/>
                    <a:pt x="87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7" name="Google Shape;7667;p47"/>
            <p:cNvSpPr/>
            <p:nvPr/>
          </p:nvSpPr>
          <p:spPr>
            <a:xfrm>
              <a:off x="2807250" y="2876850"/>
              <a:ext cx="2675" cy="1225"/>
            </a:xfrm>
            <a:custGeom>
              <a:avLst/>
              <a:gdLst/>
              <a:ahLst/>
              <a:cxnLst/>
              <a:rect l="l" t="t" r="r" b="b"/>
              <a:pathLst>
                <a:path w="107" h="49" extrusionOk="0">
                  <a:moveTo>
                    <a:pt x="1" y="0"/>
                  </a:moveTo>
                  <a:cubicBezTo>
                    <a:pt x="9" y="25"/>
                    <a:pt x="25" y="49"/>
                    <a:pt x="58" y="49"/>
                  </a:cubicBezTo>
                  <a:cubicBezTo>
                    <a:pt x="82" y="49"/>
                    <a:pt x="106" y="25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8" name="Google Shape;7668;p47"/>
            <p:cNvSpPr/>
            <p:nvPr/>
          </p:nvSpPr>
          <p:spPr>
            <a:xfrm>
              <a:off x="2799350" y="2877050"/>
              <a:ext cx="2450" cy="1275"/>
            </a:xfrm>
            <a:custGeom>
              <a:avLst/>
              <a:gdLst/>
              <a:ahLst/>
              <a:cxnLst/>
              <a:rect l="l" t="t" r="r" b="b"/>
              <a:pathLst>
                <a:path w="98" h="51" extrusionOk="0">
                  <a:moveTo>
                    <a:pt x="98" y="0"/>
                  </a:moveTo>
                  <a:lnTo>
                    <a:pt x="1" y="9"/>
                  </a:lnTo>
                  <a:cubicBezTo>
                    <a:pt x="1" y="30"/>
                    <a:pt x="19" y="51"/>
                    <a:pt x="40" y="51"/>
                  </a:cubicBezTo>
                  <a:cubicBezTo>
                    <a:pt x="43" y="51"/>
                    <a:pt x="46" y="50"/>
                    <a:pt x="49" y="49"/>
                  </a:cubicBezTo>
                  <a:cubicBezTo>
                    <a:pt x="82" y="49"/>
                    <a:pt x="98" y="33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9" name="Google Shape;7669;p47"/>
            <p:cNvSpPr/>
            <p:nvPr/>
          </p:nvSpPr>
          <p:spPr>
            <a:xfrm>
              <a:off x="2803400" y="2879675"/>
              <a:ext cx="2675" cy="2475"/>
            </a:xfrm>
            <a:custGeom>
              <a:avLst/>
              <a:gdLst/>
              <a:ahLst/>
              <a:cxnLst/>
              <a:rect l="l" t="t" r="r" b="b"/>
              <a:pathLst>
                <a:path w="107" h="99" extrusionOk="0">
                  <a:moveTo>
                    <a:pt x="49" y="1"/>
                  </a:moveTo>
                  <a:cubicBezTo>
                    <a:pt x="25" y="1"/>
                    <a:pt x="1" y="25"/>
                    <a:pt x="1" y="58"/>
                  </a:cubicBezTo>
                  <a:cubicBezTo>
                    <a:pt x="9" y="82"/>
                    <a:pt x="25" y="98"/>
                    <a:pt x="58" y="98"/>
                  </a:cubicBezTo>
                  <a:cubicBezTo>
                    <a:pt x="82" y="98"/>
                    <a:pt x="106" y="74"/>
                    <a:pt x="106" y="49"/>
                  </a:cubicBezTo>
                  <a:cubicBezTo>
                    <a:pt x="106" y="25"/>
                    <a:pt x="82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0" name="Google Shape;7670;p47"/>
            <p:cNvSpPr/>
            <p:nvPr/>
          </p:nvSpPr>
          <p:spPr>
            <a:xfrm>
              <a:off x="2795300" y="2880100"/>
              <a:ext cx="2650" cy="2450"/>
            </a:xfrm>
            <a:custGeom>
              <a:avLst/>
              <a:gdLst/>
              <a:ahLst/>
              <a:cxnLst/>
              <a:rect l="l" t="t" r="r" b="b"/>
              <a:pathLst>
                <a:path w="106" h="98" extrusionOk="0">
                  <a:moveTo>
                    <a:pt x="49" y="0"/>
                  </a:moveTo>
                  <a:cubicBezTo>
                    <a:pt x="25" y="0"/>
                    <a:pt x="1" y="24"/>
                    <a:pt x="1" y="49"/>
                  </a:cubicBezTo>
                  <a:cubicBezTo>
                    <a:pt x="9" y="81"/>
                    <a:pt x="25" y="97"/>
                    <a:pt x="57" y="97"/>
                  </a:cubicBezTo>
                  <a:cubicBezTo>
                    <a:pt x="82" y="97"/>
                    <a:pt x="106" y="73"/>
                    <a:pt x="106" y="49"/>
                  </a:cubicBezTo>
                  <a:cubicBezTo>
                    <a:pt x="106" y="16"/>
                    <a:pt x="82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47"/>
            <p:cNvSpPr/>
            <p:nvPr/>
          </p:nvSpPr>
          <p:spPr>
            <a:xfrm>
              <a:off x="2787200" y="2880450"/>
              <a:ext cx="2650" cy="2500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61" y="1"/>
                  </a:moveTo>
                  <a:cubicBezTo>
                    <a:pt x="57" y="1"/>
                    <a:pt x="53" y="1"/>
                    <a:pt x="49" y="2"/>
                  </a:cubicBezTo>
                  <a:cubicBezTo>
                    <a:pt x="25" y="2"/>
                    <a:pt x="0" y="18"/>
                    <a:pt x="8" y="51"/>
                  </a:cubicBezTo>
                  <a:cubicBezTo>
                    <a:pt x="8" y="75"/>
                    <a:pt x="33" y="100"/>
                    <a:pt x="57" y="100"/>
                  </a:cubicBezTo>
                  <a:cubicBezTo>
                    <a:pt x="81" y="100"/>
                    <a:pt x="106" y="75"/>
                    <a:pt x="106" y="43"/>
                  </a:cubicBezTo>
                  <a:cubicBezTo>
                    <a:pt x="106" y="22"/>
                    <a:pt x="87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47"/>
            <p:cNvSpPr/>
            <p:nvPr/>
          </p:nvSpPr>
          <p:spPr>
            <a:xfrm>
              <a:off x="2791250" y="2877450"/>
              <a:ext cx="2650" cy="1250"/>
            </a:xfrm>
            <a:custGeom>
              <a:avLst/>
              <a:gdLst/>
              <a:ahLst/>
              <a:cxnLst/>
              <a:rect l="l" t="t" r="r" b="b"/>
              <a:pathLst>
                <a:path w="106" h="50" extrusionOk="0">
                  <a:moveTo>
                    <a:pt x="0" y="1"/>
                  </a:moveTo>
                  <a:cubicBezTo>
                    <a:pt x="0" y="33"/>
                    <a:pt x="25" y="49"/>
                    <a:pt x="57" y="49"/>
                  </a:cubicBezTo>
                  <a:cubicBezTo>
                    <a:pt x="81" y="49"/>
                    <a:pt x="106" y="25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47"/>
            <p:cNvSpPr/>
            <p:nvPr/>
          </p:nvSpPr>
          <p:spPr>
            <a:xfrm>
              <a:off x="2791650" y="2884150"/>
              <a:ext cx="2450" cy="1425"/>
            </a:xfrm>
            <a:custGeom>
              <a:avLst/>
              <a:gdLst/>
              <a:ahLst/>
              <a:cxnLst/>
              <a:rect l="l" t="t" r="r" b="b"/>
              <a:pathLst>
                <a:path w="98" h="57" extrusionOk="0">
                  <a:moveTo>
                    <a:pt x="49" y="0"/>
                  </a:moveTo>
                  <a:cubicBezTo>
                    <a:pt x="17" y="8"/>
                    <a:pt x="1" y="24"/>
                    <a:pt x="1" y="57"/>
                  </a:cubicBezTo>
                  <a:lnTo>
                    <a:pt x="98" y="49"/>
                  </a:lnTo>
                  <a:cubicBezTo>
                    <a:pt x="98" y="24"/>
                    <a:pt x="74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47"/>
            <p:cNvSpPr/>
            <p:nvPr/>
          </p:nvSpPr>
          <p:spPr>
            <a:xfrm>
              <a:off x="2799550" y="2883950"/>
              <a:ext cx="2675" cy="1225"/>
            </a:xfrm>
            <a:custGeom>
              <a:avLst/>
              <a:gdLst/>
              <a:ahLst/>
              <a:cxnLst/>
              <a:rect l="l" t="t" r="r" b="b"/>
              <a:pathLst>
                <a:path w="107" h="49" extrusionOk="0">
                  <a:moveTo>
                    <a:pt x="49" y="0"/>
                  </a:moveTo>
                  <a:cubicBezTo>
                    <a:pt x="25" y="0"/>
                    <a:pt x="1" y="24"/>
                    <a:pt x="1" y="49"/>
                  </a:cubicBezTo>
                  <a:lnTo>
                    <a:pt x="106" y="41"/>
                  </a:lnTo>
                  <a:cubicBezTo>
                    <a:pt x="106" y="16"/>
                    <a:pt x="82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47"/>
            <p:cNvSpPr/>
            <p:nvPr/>
          </p:nvSpPr>
          <p:spPr>
            <a:xfrm>
              <a:off x="2807675" y="2883525"/>
              <a:ext cx="2450" cy="1250"/>
            </a:xfrm>
            <a:custGeom>
              <a:avLst/>
              <a:gdLst/>
              <a:ahLst/>
              <a:cxnLst/>
              <a:rect l="l" t="t" r="r" b="b"/>
              <a:pathLst>
                <a:path w="98" h="50" extrusionOk="0">
                  <a:moveTo>
                    <a:pt x="49" y="1"/>
                  </a:moveTo>
                  <a:cubicBezTo>
                    <a:pt x="24" y="1"/>
                    <a:pt x="0" y="25"/>
                    <a:pt x="0" y="49"/>
                  </a:cubicBezTo>
                  <a:lnTo>
                    <a:pt x="97" y="49"/>
                  </a:lnTo>
                  <a:cubicBezTo>
                    <a:pt x="97" y="17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47"/>
            <p:cNvSpPr/>
            <p:nvPr/>
          </p:nvSpPr>
          <p:spPr>
            <a:xfrm>
              <a:off x="2811325" y="2871375"/>
              <a:ext cx="2450" cy="2650"/>
            </a:xfrm>
            <a:custGeom>
              <a:avLst/>
              <a:gdLst/>
              <a:ahLst/>
              <a:cxnLst/>
              <a:rect l="l" t="t" r="r" b="b"/>
              <a:pathLst>
                <a:path w="98" h="106" extrusionOk="0">
                  <a:moveTo>
                    <a:pt x="49" y="0"/>
                  </a:moveTo>
                  <a:cubicBezTo>
                    <a:pt x="16" y="8"/>
                    <a:pt x="0" y="25"/>
                    <a:pt x="0" y="57"/>
                  </a:cubicBezTo>
                  <a:cubicBezTo>
                    <a:pt x="0" y="81"/>
                    <a:pt x="24" y="106"/>
                    <a:pt x="49" y="106"/>
                  </a:cubicBezTo>
                  <a:cubicBezTo>
                    <a:pt x="81" y="98"/>
                    <a:pt x="97" y="81"/>
                    <a:pt x="97" y="49"/>
                  </a:cubicBezTo>
                  <a:cubicBezTo>
                    <a:pt x="97" y="25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47"/>
            <p:cNvSpPr/>
            <p:nvPr/>
          </p:nvSpPr>
          <p:spPr>
            <a:xfrm>
              <a:off x="2807050" y="2868725"/>
              <a:ext cx="2475" cy="1450"/>
            </a:xfrm>
            <a:custGeom>
              <a:avLst/>
              <a:gdLst/>
              <a:ahLst/>
              <a:cxnLst/>
              <a:rect l="l" t="t" r="r" b="b"/>
              <a:pathLst>
                <a:path w="99" h="58" extrusionOk="0">
                  <a:moveTo>
                    <a:pt x="98" y="1"/>
                  </a:moveTo>
                  <a:lnTo>
                    <a:pt x="1" y="9"/>
                  </a:lnTo>
                  <a:cubicBezTo>
                    <a:pt x="1" y="33"/>
                    <a:pt x="25" y="58"/>
                    <a:pt x="49" y="58"/>
                  </a:cubicBezTo>
                  <a:cubicBezTo>
                    <a:pt x="82" y="58"/>
                    <a:pt x="98" y="33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47"/>
            <p:cNvSpPr/>
            <p:nvPr/>
          </p:nvSpPr>
          <p:spPr>
            <a:xfrm>
              <a:off x="2798950" y="2869150"/>
              <a:ext cx="2650" cy="1225"/>
            </a:xfrm>
            <a:custGeom>
              <a:avLst/>
              <a:gdLst/>
              <a:ahLst/>
              <a:cxnLst/>
              <a:rect l="l" t="t" r="r" b="b"/>
              <a:pathLst>
                <a:path w="106" h="49" extrusionOk="0">
                  <a:moveTo>
                    <a:pt x="0" y="0"/>
                  </a:moveTo>
                  <a:cubicBezTo>
                    <a:pt x="0" y="33"/>
                    <a:pt x="25" y="49"/>
                    <a:pt x="57" y="49"/>
                  </a:cubicBezTo>
                  <a:cubicBezTo>
                    <a:pt x="82" y="49"/>
                    <a:pt x="106" y="25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47"/>
            <p:cNvSpPr/>
            <p:nvPr/>
          </p:nvSpPr>
          <p:spPr>
            <a:xfrm>
              <a:off x="2803200" y="2871775"/>
              <a:ext cx="2475" cy="2450"/>
            </a:xfrm>
            <a:custGeom>
              <a:avLst/>
              <a:gdLst/>
              <a:ahLst/>
              <a:cxnLst/>
              <a:rect l="l" t="t" r="r" b="b"/>
              <a:pathLst>
                <a:path w="99" h="98" extrusionOk="0">
                  <a:moveTo>
                    <a:pt x="49" y="1"/>
                  </a:moveTo>
                  <a:cubicBezTo>
                    <a:pt x="17" y="1"/>
                    <a:pt x="1" y="25"/>
                    <a:pt x="1" y="49"/>
                  </a:cubicBezTo>
                  <a:cubicBezTo>
                    <a:pt x="1" y="82"/>
                    <a:pt x="25" y="98"/>
                    <a:pt x="49" y="98"/>
                  </a:cubicBezTo>
                  <a:cubicBezTo>
                    <a:pt x="82" y="98"/>
                    <a:pt x="98" y="74"/>
                    <a:pt x="98" y="49"/>
                  </a:cubicBezTo>
                  <a:cubicBezTo>
                    <a:pt x="98" y="17"/>
                    <a:pt x="7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47"/>
            <p:cNvSpPr/>
            <p:nvPr/>
          </p:nvSpPr>
          <p:spPr>
            <a:xfrm>
              <a:off x="2795100" y="2872150"/>
              <a:ext cx="2450" cy="2500"/>
            </a:xfrm>
            <a:custGeom>
              <a:avLst/>
              <a:gdLst/>
              <a:ahLst/>
              <a:cxnLst/>
              <a:rect l="l" t="t" r="r" b="b"/>
              <a:pathLst>
                <a:path w="98" h="100" extrusionOk="0">
                  <a:moveTo>
                    <a:pt x="59" y="0"/>
                  </a:moveTo>
                  <a:cubicBezTo>
                    <a:pt x="56" y="0"/>
                    <a:pt x="52" y="1"/>
                    <a:pt x="49" y="2"/>
                  </a:cubicBezTo>
                  <a:cubicBezTo>
                    <a:pt x="17" y="2"/>
                    <a:pt x="0" y="26"/>
                    <a:pt x="0" y="50"/>
                  </a:cubicBezTo>
                  <a:cubicBezTo>
                    <a:pt x="0" y="75"/>
                    <a:pt x="25" y="99"/>
                    <a:pt x="49" y="99"/>
                  </a:cubicBezTo>
                  <a:cubicBezTo>
                    <a:pt x="82" y="99"/>
                    <a:pt x="98" y="75"/>
                    <a:pt x="98" y="42"/>
                  </a:cubicBezTo>
                  <a:cubicBezTo>
                    <a:pt x="98" y="21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47"/>
            <p:cNvSpPr/>
            <p:nvPr/>
          </p:nvSpPr>
          <p:spPr>
            <a:xfrm>
              <a:off x="2787000" y="2872375"/>
              <a:ext cx="2450" cy="2475"/>
            </a:xfrm>
            <a:custGeom>
              <a:avLst/>
              <a:gdLst/>
              <a:ahLst/>
              <a:cxnLst/>
              <a:rect l="l" t="t" r="r" b="b"/>
              <a:pathLst>
                <a:path w="98" h="99" extrusionOk="0">
                  <a:moveTo>
                    <a:pt x="49" y="1"/>
                  </a:moveTo>
                  <a:cubicBezTo>
                    <a:pt x="16" y="1"/>
                    <a:pt x="0" y="25"/>
                    <a:pt x="0" y="50"/>
                  </a:cubicBezTo>
                  <a:cubicBezTo>
                    <a:pt x="0" y="82"/>
                    <a:pt x="24" y="98"/>
                    <a:pt x="49" y="98"/>
                  </a:cubicBezTo>
                  <a:cubicBezTo>
                    <a:pt x="81" y="98"/>
                    <a:pt x="97" y="74"/>
                    <a:pt x="97" y="50"/>
                  </a:cubicBezTo>
                  <a:cubicBezTo>
                    <a:pt x="97" y="25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47"/>
            <p:cNvSpPr/>
            <p:nvPr/>
          </p:nvSpPr>
          <p:spPr>
            <a:xfrm>
              <a:off x="2791050" y="2869350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98" y="0"/>
                  </a:moveTo>
                  <a:lnTo>
                    <a:pt x="0" y="8"/>
                  </a:lnTo>
                  <a:cubicBezTo>
                    <a:pt x="0" y="33"/>
                    <a:pt x="25" y="57"/>
                    <a:pt x="49" y="57"/>
                  </a:cubicBezTo>
                  <a:cubicBezTo>
                    <a:pt x="81" y="57"/>
                    <a:pt x="98" y="33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47"/>
            <p:cNvSpPr/>
            <p:nvPr/>
          </p:nvSpPr>
          <p:spPr>
            <a:xfrm>
              <a:off x="2791250" y="2876225"/>
              <a:ext cx="2650" cy="1250"/>
            </a:xfrm>
            <a:custGeom>
              <a:avLst/>
              <a:gdLst/>
              <a:ahLst/>
              <a:cxnLst/>
              <a:rect l="l" t="t" r="r" b="b"/>
              <a:pathLst>
                <a:path w="106" h="50" extrusionOk="0">
                  <a:moveTo>
                    <a:pt x="49" y="1"/>
                  </a:moveTo>
                  <a:cubicBezTo>
                    <a:pt x="25" y="1"/>
                    <a:pt x="0" y="25"/>
                    <a:pt x="0" y="50"/>
                  </a:cubicBezTo>
                  <a:lnTo>
                    <a:pt x="106" y="50"/>
                  </a:lnTo>
                  <a:cubicBezTo>
                    <a:pt x="98" y="17"/>
                    <a:pt x="81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47"/>
            <p:cNvSpPr/>
            <p:nvPr/>
          </p:nvSpPr>
          <p:spPr>
            <a:xfrm>
              <a:off x="2799350" y="2875825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49" y="1"/>
                  </a:moveTo>
                  <a:cubicBezTo>
                    <a:pt x="17" y="9"/>
                    <a:pt x="1" y="25"/>
                    <a:pt x="1" y="58"/>
                  </a:cubicBezTo>
                  <a:lnTo>
                    <a:pt x="98" y="49"/>
                  </a:lnTo>
                  <a:cubicBezTo>
                    <a:pt x="98" y="25"/>
                    <a:pt x="7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47"/>
            <p:cNvSpPr/>
            <p:nvPr/>
          </p:nvSpPr>
          <p:spPr>
            <a:xfrm>
              <a:off x="2807250" y="2875625"/>
              <a:ext cx="2675" cy="1250"/>
            </a:xfrm>
            <a:custGeom>
              <a:avLst/>
              <a:gdLst/>
              <a:ahLst/>
              <a:cxnLst/>
              <a:rect l="l" t="t" r="r" b="b"/>
              <a:pathLst>
                <a:path w="107" h="50" extrusionOk="0">
                  <a:moveTo>
                    <a:pt x="50" y="1"/>
                  </a:moveTo>
                  <a:cubicBezTo>
                    <a:pt x="25" y="1"/>
                    <a:pt x="1" y="25"/>
                    <a:pt x="1" y="49"/>
                  </a:cubicBezTo>
                  <a:lnTo>
                    <a:pt x="106" y="49"/>
                  </a:lnTo>
                  <a:cubicBezTo>
                    <a:pt x="106" y="17"/>
                    <a:pt x="82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47"/>
            <p:cNvSpPr/>
            <p:nvPr/>
          </p:nvSpPr>
          <p:spPr>
            <a:xfrm>
              <a:off x="2810900" y="2863475"/>
              <a:ext cx="2675" cy="2500"/>
            </a:xfrm>
            <a:custGeom>
              <a:avLst/>
              <a:gdLst/>
              <a:ahLst/>
              <a:cxnLst/>
              <a:rect l="l" t="t" r="r" b="b"/>
              <a:pathLst>
                <a:path w="107" h="100" extrusionOk="0">
                  <a:moveTo>
                    <a:pt x="49" y="0"/>
                  </a:moveTo>
                  <a:cubicBezTo>
                    <a:pt x="25" y="0"/>
                    <a:pt x="1" y="25"/>
                    <a:pt x="1" y="57"/>
                  </a:cubicBezTo>
                  <a:cubicBezTo>
                    <a:pt x="1" y="78"/>
                    <a:pt x="19" y="99"/>
                    <a:pt x="45" y="99"/>
                  </a:cubicBezTo>
                  <a:cubicBezTo>
                    <a:pt x="49" y="99"/>
                    <a:pt x="53" y="99"/>
                    <a:pt x="58" y="97"/>
                  </a:cubicBezTo>
                  <a:cubicBezTo>
                    <a:pt x="82" y="97"/>
                    <a:pt x="106" y="81"/>
                    <a:pt x="106" y="49"/>
                  </a:cubicBezTo>
                  <a:cubicBezTo>
                    <a:pt x="106" y="25"/>
                    <a:pt x="82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47"/>
            <p:cNvSpPr/>
            <p:nvPr/>
          </p:nvSpPr>
          <p:spPr>
            <a:xfrm>
              <a:off x="2806650" y="2860825"/>
              <a:ext cx="2650" cy="1450"/>
            </a:xfrm>
            <a:custGeom>
              <a:avLst/>
              <a:gdLst/>
              <a:ahLst/>
              <a:cxnLst/>
              <a:rect l="l" t="t" r="r" b="b"/>
              <a:pathLst>
                <a:path w="106" h="58" extrusionOk="0">
                  <a:moveTo>
                    <a:pt x="106" y="1"/>
                  </a:moveTo>
                  <a:lnTo>
                    <a:pt x="1" y="9"/>
                  </a:lnTo>
                  <a:cubicBezTo>
                    <a:pt x="9" y="33"/>
                    <a:pt x="25" y="58"/>
                    <a:pt x="57" y="58"/>
                  </a:cubicBezTo>
                  <a:cubicBezTo>
                    <a:pt x="82" y="49"/>
                    <a:pt x="106" y="33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47"/>
            <p:cNvSpPr/>
            <p:nvPr/>
          </p:nvSpPr>
          <p:spPr>
            <a:xfrm>
              <a:off x="2798750" y="2861225"/>
              <a:ext cx="2450" cy="1250"/>
            </a:xfrm>
            <a:custGeom>
              <a:avLst/>
              <a:gdLst/>
              <a:ahLst/>
              <a:cxnLst/>
              <a:rect l="l" t="t" r="r" b="b"/>
              <a:pathLst>
                <a:path w="98" h="50" extrusionOk="0">
                  <a:moveTo>
                    <a:pt x="0" y="1"/>
                  </a:moveTo>
                  <a:cubicBezTo>
                    <a:pt x="0" y="25"/>
                    <a:pt x="25" y="50"/>
                    <a:pt x="49" y="50"/>
                  </a:cubicBezTo>
                  <a:cubicBezTo>
                    <a:pt x="81" y="50"/>
                    <a:pt x="98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47"/>
            <p:cNvSpPr/>
            <p:nvPr/>
          </p:nvSpPr>
          <p:spPr>
            <a:xfrm>
              <a:off x="2802800" y="2863875"/>
              <a:ext cx="2650" cy="2450"/>
            </a:xfrm>
            <a:custGeom>
              <a:avLst/>
              <a:gdLst/>
              <a:ahLst/>
              <a:cxnLst/>
              <a:rect l="l" t="t" r="r" b="b"/>
              <a:pathLst>
                <a:path w="106" h="98" extrusionOk="0">
                  <a:moveTo>
                    <a:pt x="49" y="0"/>
                  </a:moveTo>
                  <a:cubicBezTo>
                    <a:pt x="25" y="0"/>
                    <a:pt x="1" y="25"/>
                    <a:pt x="1" y="49"/>
                  </a:cubicBezTo>
                  <a:cubicBezTo>
                    <a:pt x="1" y="73"/>
                    <a:pt x="25" y="98"/>
                    <a:pt x="57" y="98"/>
                  </a:cubicBezTo>
                  <a:cubicBezTo>
                    <a:pt x="82" y="98"/>
                    <a:pt x="106" y="73"/>
                    <a:pt x="106" y="49"/>
                  </a:cubicBezTo>
                  <a:cubicBezTo>
                    <a:pt x="106" y="17"/>
                    <a:pt x="82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47"/>
            <p:cNvSpPr/>
            <p:nvPr/>
          </p:nvSpPr>
          <p:spPr>
            <a:xfrm>
              <a:off x="2794700" y="2864075"/>
              <a:ext cx="2650" cy="2450"/>
            </a:xfrm>
            <a:custGeom>
              <a:avLst/>
              <a:gdLst/>
              <a:ahLst/>
              <a:cxnLst/>
              <a:rect l="l" t="t" r="r" b="b"/>
              <a:pathLst>
                <a:path w="106" h="98" extrusionOk="0">
                  <a:moveTo>
                    <a:pt x="49" y="1"/>
                  </a:moveTo>
                  <a:cubicBezTo>
                    <a:pt x="25" y="1"/>
                    <a:pt x="0" y="25"/>
                    <a:pt x="0" y="49"/>
                  </a:cubicBezTo>
                  <a:cubicBezTo>
                    <a:pt x="8" y="82"/>
                    <a:pt x="25" y="98"/>
                    <a:pt x="57" y="98"/>
                  </a:cubicBezTo>
                  <a:cubicBezTo>
                    <a:pt x="81" y="98"/>
                    <a:pt x="106" y="73"/>
                    <a:pt x="106" y="49"/>
                  </a:cubicBezTo>
                  <a:cubicBezTo>
                    <a:pt x="106" y="25"/>
                    <a:pt x="81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47"/>
            <p:cNvSpPr/>
            <p:nvPr/>
          </p:nvSpPr>
          <p:spPr>
            <a:xfrm>
              <a:off x="2786575" y="2864450"/>
              <a:ext cx="2675" cy="2500"/>
            </a:xfrm>
            <a:custGeom>
              <a:avLst/>
              <a:gdLst/>
              <a:ahLst/>
              <a:cxnLst/>
              <a:rect l="l" t="t" r="r" b="b"/>
              <a:pathLst>
                <a:path w="107" h="100" extrusionOk="0">
                  <a:moveTo>
                    <a:pt x="62" y="0"/>
                  </a:moveTo>
                  <a:cubicBezTo>
                    <a:pt x="58" y="0"/>
                    <a:pt x="54" y="1"/>
                    <a:pt x="50" y="2"/>
                  </a:cubicBezTo>
                  <a:cubicBezTo>
                    <a:pt x="25" y="2"/>
                    <a:pt x="1" y="26"/>
                    <a:pt x="1" y="50"/>
                  </a:cubicBezTo>
                  <a:cubicBezTo>
                    <a:pt x="9" y="75"/>
                    <a:pt x="25" y="99"/>
                    <a:pt x="58" y="99"/>
                  </a:cubicBezTo>
                  <a:cubicBezTo>
                    <a:pt x="82" y="99"/>
                    <a:pt x="106" y="75"/>
                    <a:pt x="106" y="42"/>
                  </a:cubicBezTo>
                  <a:cubicBezTo>
                    <a:pt x="106" y="21"/>
                    <a:pt x="88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47"/>
            <p:cNvSpPr/>
            <p:nvPr/>
          </p:nvSpPr>
          <p:spPr>
            <a:xfrm>
              <a:off x="2790650" y="2861450"/>
              <a:ext cx="2650" cy="1225"/>
            </a:xfrm>
            <a:custGeom>
              <a:avLst/>
              <a:gdLst/>
              <a:ahLst/>
              <a:cxnLst/>
              <a:rect l="l" t="t" r="r" b="b"/>
              <a:pathLst>
                <a:path w="106" h="49" extrusionOk="0">
                  <a:moveTo>
                    <a:pt x="0" y="0"/>
                  </a:moveTo>
                  <a:cubicBezTo>
                    <a:pt x="0" y="33"/>
                    <a:pt x="24" y="49"/>
                    <a:pt x="57" y="49"/>
                  </a:cubicBezTo>
                  <a:cubicBezTo>
                    <a:pt x="81" y="49"/>
                    <a:pt x="105" y="24"/>
                    <a:pt x="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47"/>
            <p:cNvSpPr/>
            <p:nvPr/>
          </p:nvSpPr>
          <p:spPr>
            <a:xfrm>
              <a:off x="2791050" y="2868300"/>
              <a:ext cx="2450" cy="1275"/>
            </a:xfrm>
            <a:custGeom>
              <a:avLst/>
              <a:gdLst/>
              <a:ahLst/>
              <a:cxnLst/>
              <a:rect l="l" t="t" r="r" b="b"/>
              <a:pathLst>
                <a:path w="98" h="51" extrusionOk="0">
                  <a:moveTo>
                    <a:pt x="59" y="0"/>
                  </a:moveTo>
                  <a:cubicBezTo>
                    <a:pt x="55" y="0"/>
                    <a:pt x="52" y="1"/>
                    <a:pt x="49" y="2"/>
                  </a:cubicBezTo>
                  <a:cubicBezTo>
                    <a:pt x="16" y="2"/>
                    <a:pt x="0" y="18"/>
                    <a:pt x="0" y="50"/>
                  </a:cubicBezTo>
                  <a:lnTo>
                    <a:pt x="98" y="42"/>
                  </a:lnTo>
                  <a:cubicBezTo>
                    <a:pt x="98" y="21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47"/>
            <p:cNvSpPr/>
            <p:nvPr/>
          </p:nvSpPr>
          <p:spPr>
            <a:xfrm>
              <a:off x="2798950" y="2867925"/>
              <a:ext cx="2650" cy="1250"/>
            </a:xfrm>
            <a:custGeom>
              <a:avLst/>
              <a:gdLst/>
              <a:ahLst/>
              <a:cxnLst/>
              <a:rect l="l" t="t" r="r" b="b"/>
              <a:pathLst>
                <a:path w="106" h="50" extrusionOk="0">
                  <a:moveTo>
                    <a:pt x="49" y="1"/>
                  </a:moveTo>
                  <a:cubicBezTo>
                    <a:pt x="25" y="1"/>
                    <a:pt x="0" y="25"/>
                    <a:pt x="0" y="49"/>
                  </a:cubicBezTo>
                  <a:lnTo>
                    <a:pt x="106" y="49"/>
                  </a:lnTo>
                  <a:cubicBezTo>
                    <a:pt x="106" y="25"/>
                    <a:pt x="82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47"/>
            <p:cNvSpPr/>
            <p:nvPr/>
          </p:nvSpPr>
          <p:spPr>
            <a:xfrm>
              <a:off x="2807050" y="2867725"/>
              <a:ext cx="2475" cy="1250"/>
            </a:xfrm>
            <a:custGeom>
              <a:avLst/>
              <a:gdLst/>
              <a:ahLst/>
              <a:cxnLst/>
              <a:rect l="l" t="t" r="r" b="b"/>
              <a:pathLst>
                <a:path w="99" h="50" extrusionOk="0">
                  <a:moveTo>
                    <a:pt x="49" y="0"/>
                  </a:moveTo>
                  <a:cubicBezTo>
                    <a:pt x="17" y="0"/>
                    <a:pt x="1" y="25"/>
                    <a:pt x="1" y="49"/>
                  </a:cubicBezTo>
                  <a:lnTo>
                    <a:pt x="98" y="41"/>
                  </a:lnTo>
                  <a:cubicBezTo>
                    <a:pt x="98" y="17"/>
                    <a:pt x="74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47"/>
            <p:cNvSpPr/>
            <p:nvPr/>
          </p:nvSpPr>
          <p:spPr>
            <a:xfrm>
              <a:off x="2810700" y="285555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49" y="1"/>
                  </a:moveTo>
                  <a:cubicBezTo>
                    <a:pt x="25" y="1"/>
                    <a:pt x="1" y="25"/>
                    <a:pt x="1" y="50"/>
                  </a:cubicBezTo>
                  <a:cubicBezTo>
                    <a:pt x="1" y="82"/>
                    <a:pt x="25" y="98"/>
                    <a:pt x="49" y="98"/>
                  </a:cubicBezTo>
                  <a:cubicBezTo>
                    <a:pt x="82" y="98"/>
                    <a:pt x="98" y="74"/>
                    <a:pt x="98" y="50"/>
                  </a:cubicBezTo>
                  <a:cubicBezTo>
                    <a:pt x="98" y="25"/>
                    <a:pt x="7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47"/>
            <p:cNvSpPr/>
            <p:nvPr/>
          </p:nvSpPr>
          <p:spPr>
            <a:xfrm>
              <a:off x="2806450" y="2852925"/>
              <a:ext cx="2650" cy="1250"/>
            </a:xfrm>
            <a:custGeom>
              <a:avLst/>
              <a:gdLst/>
              <a:ahLst/>
              <a:cxnLst/>
              <a:rect l="l" t="t" r="r" b="b"/>
              <a:pathLst>
                <a:path w="106" h="50" extrusionOk="0">
                  <a:moveTo>
                    <a:pt x="106" y="1"/>
                  </a:moveTo>
                  <a:lnTo>
                    <a:pt x="0" y="9"/>
                  </a:lnTo>
                  <a:cubicBezTo>
                    <a:pt x="0" y="33"/>
                    <a:pt x="25" y="49"/>
                    <a:pt x="57" y="49"/>
                  </a:cubicBezTo>
                  <a:cubicBezTo>
                    <a:pt x="82" y="49"/>
                    <a:pt x="106" y="25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47"/>
            <p:cNvSpPr/>
            <p:nvPr/>
          </p:nvSpPr>
          <p:spPr>
            <a:xfrm>
              <a:off x="2798550" y="2853125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98" y="1"/>
                  </a:moveTo>
                  <a:lnTo>
                    <a:pt x="0" y="9"/>
                  </a:lnTo>
                  <a:cubicBezTo>
                    <a:pt x="0" y="33"/>
                    <a:pt x="25" y="57"/>
                    <a:pt x="49" y="57"/>
                  </a:cubicBezTo>
                  <a:cubicBezTo>
                    <a:pt x="73" y="57"/>
                    <a:pt x="98" y="33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47"/>
            <p:cNvSpPr/>
            <p:nvPr/>
          </p:nvSpPr>
          <p:spPr>
            <a:xfrm>
              <a:off x="2802600" y="2855925"/>
              <a:ext cx="2450" cy="2500"/>
            </a:xfrm>
            <a:custGeom>
              <a:avLst/>
              <a:gdLst/>
              <a:ahLst/>
              <a:cxnLst/>
              <a:rect l="l" t="t" r="r" b="b"/>
              <a:pathLst>
                <a:path w="98" h="100" extrusionOk="0">
                  <a:moveTo>
                    <a:pt x="59" y="1"/>
                  </a:moveTo>
                  <a:cubicBezTo>
                    <a:pt x="56" y="1"/>
                    <a:pt x="52" y="1"/>
                    <a:pt x="49" y="2"/>
                  </a:cubicBezTo>
                  <a:cubicBezTo>
                    <a:pt x="25" y="2"/>
                    <a:pt x="0" y="18"/>
                    <a:pt x="0" y="51"/>
                  </a:cubicBezTo>
                  <a:cubicBezTo>
                    <a:pt x="0" y="75"/>
                    <a:pt x="25" y="99"/>
                    <a:pt x="49" y="99"/>
                  </a:cubicBezTo>
                  <a:cubicBezTo>
                    <a:pt x="81" y="99"/>
                    <a:pt x="98" y="75"/>
                    <a:pt x="98" y="43"/>
                  </a:cubicBezTo>
                  <a:cubicBezTo>
                    <a:pt x="98" y="22"/>
                    <a:pt x="79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47"/>
            <p:cNvSpPr/>
            <p:nvPr/>
          </p:nvSpPr>
          <p:spPr>
            <a:xfrm>
              <a:off x="2794500" y="2856175"/>
              <a:ext cx="2650" cy="2450"/>
            </a:xfrm>
            <a:custGeom>
              <a:avLst/>
              <a:gdLst/>
              <a:ahLst/>
              <a:cxnLst/>
              <a:rect l="l" t="t" r="r" b="b"/>
              <a:pathLst>
                <a:path w="106" h="98" extrusionOk="0">
                  <a:moveTo>
                    <a:pt x="49" y="0"/>
                  </a:moveTo>
                  <a:cubicBezTo>
                    <a:pt x="24" y="0"/>
                    <a:pt x="0" y="25"/>
                    <a:pt x="0" y="49"/>
                  </a:cubicBezTo>
                  <a:cubicBezTo>
                    <a:pt x="0" y="73"/>
                    <a:pt x="24" y="98"/>
                    <a:pt x="49" y="98"/>
                  </a:cubicBezTo>
                  <a:cubicBezTo>
                    <a:pt x="81" y="98"/>
                    <a:pt x="106" y="73"/>
                    <a:pt x="97" y="49"/>
                  </a:cubicBezTo>
                  <a:cubicBezTo>
                    <a:pt x="97" y="17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47"/>
            <p:cNvSpPr/>
            <p:nvPr/>
          </p:nvSpPr>
          <p:spPr>
            <a:xfrm>
              <a:off x="2786375" y="2856375"/>
              <a:ext cx="2675" cy="2450"/>
            </a:xfrm>
            <a:custGeom>
              <a:avLst/>
              <a:gdLst/>
              <a:ahLst/>
              <a:cxnLst/>
              <a:rect l="l" t="t" r="r" b="b"/>
              <a:pathLst>
                <a:path w="107" h="98" extrusionOk="0">
                  <a:moveTo>
                    <a:pt x="49" y="0"/>
                  </a:moveTo>
                  <a:cubicBezTo>
                    <a:pt x="25" y="0"/>
                    <a:pt x="1" y="25"/>
                    <a:pt x="1" y="49"/>
                  </a:cubicBezTo>
                  <a:cubicBezTo>
                    <a:pt x="1" y="81"/>
                    <a:pt x="25" y="98"/>
                    <a:pt x="58" y="98"/>
                  </a:cubicBezTo>
                  <a:cubicBezTo>
                    <a:pt x="82" y="98"/>
                    <a:pt x="106" y="73"/>
                    <a:pt x="98" y="49"/>
                  </a:cubicBezTo>
                  <a:cubicBezTo>
                    <a:pt x="98" y="25"/>
                    <a:pt x="74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47"/>
            <p:cNvSpPr/>
            <p:nvPr/>
          </p:nvSpPr>
          <p:spPr>
            <a:xfrm>
              <a:off x="2790425" y="2853525"/>
              <a:ext cx="2475" cy="1250"/>
            </a:xfrm>
            <a:custGeom>
              <a:avLst/>
              <a:gdLst/>
              <a:ahLst/>
              <a:cxnLst/>
              <a:rect l="l" t="t" r="r" b="b"/>
              <a:pathLst>
                <a:path w="99" h="50" extrusionOk="0">
                  <a:moveTo>
                    <a:pt x="1" y="1"/>
                  </a:moveTo>
                  <a:cubicBezTo>
                    <a:pt x="1" y="25"/>
                    <a:pt x="25" y="50"/>
                    <a:pt x="50" y="50"/>
                  </a:cubicBezTo>
                  <a:cubicBezTo>
                    <a:pt x="82" y="50"/>
                    <a:pt x="98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47"/>
            <p:cNvSpPr/>
            <p:nvPr/>
          </p:nvSpPr>
          <p:spPr>
            <a:xfrm>
              <a:off x="2790650" y="2860225"/>
              <a:ext cx="2650" cy="1250"/>
            </a:xfrm>
            <a:custGeom>
              <a:avLst/>
              <a:gdLst/>
              <a:ahLst/>
              <a:cxnLst/>
              <a:rect l="l" t="t" r="r" b="b"/>
              <a:pathLst>
                <a:path w="106" h="50" extrusionOk="0">
                  <a:moveTo>
                    <a:pt x="49" y="0"/>
                  </a:moveTo>
                  <a:cubicBezTo>
                    <a:pt x="24" y="0"/>
                    <a:pt x="0" y="25"/>
                    <a:pt x="0" y="49"/>
                  </a:cubicBezTo>
                  <a:lnTo>
                    <a:pt x="105" y="49"/>
                  </a:lnTo>
                  <a:cubicBezTo>
                    <a:pt x="105" y="25"/>
                    <a:pt x="81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47"/>
            <p:cNvSpPr/>
            <p:nvPr/>
          </p:nvSpPr>
          <p:spPr>
            <a:xfrm>
              <a:off x="2798750" y="2860025"/>
              <a:ext cx="2450" cy="1225"/>
            </a:xfrm>
            <a:custGeom>
              <a:avLst/>
              <a:gdLst/>
              <a:ahLst/>
              <a:cxnLst/>
              <a:rect l="l" t="t" r="r" b="b"/>
              <a:pathLst>
                <a:path w="98" h="49" extrusionOk="0">
                  <a:moveTo>
                    <a:pt x="49" y="0"/>
                  </a:moveTo>
                  <a:cubicBezTo>
                    <a:pt x="17" y="0"/>
                    <a:pt x="0" y="25"/>
                    <a:pt x="0" y="49"/>
                  </a:cubicBezTo>
                  <a:lnTo>
                    <a:pt x="98" y="49"/>
                  </a:lnTo>
                  <a:cubicBezTo>
                    <a:pt x="98" y="17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47"/>
            <p:cNvSpPr/>
            <p:nvPr/>
          </p:nvSpPr>
          <p:spPr>
            <a:xfrm>
              <a:off x="2806650" y="2859625"/>
              <a:ext cx="2650" cy="1425"/>
            </a:xfrm>
            <a:custGeom>
              <a:avLst/>
              <a:gdLst/>
              <a:ahLst/>
              <a:cxnLst/>
              <a:rect l="l" t="t" r="r" b="b"/>
              <a:pathLst>
                <a:path w="106" h="57" extrusionOk="0">
                  <a:moveTo>
                    <a:pt x="49" y="0"/>
                  </a:moveTo>
                  <a:cubicBezTo>
                    <a:pt x="25" y="8"/>
                    <a:pt x="1" y="24"/>
                    <a:pt x="1" y="57"/>
                  </a:cubicBezTo>
                  <a:lnTo>
                    <a:pt x="106" y="49"/>
                  </a:lnTo>
                  <a:cubicBezTo>
                    <a:pt x="106" y="24"/>
                    <a:pt x="82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47"/>
            <p:cNvSpPr/>
            <p:nvPr/>
          </p:nvSpPr>
          <p:spPr>
            <a:xfrm>
              <a:off x="2810500" y="2847650"/>
              <a:ext cx="2450" cy="2475"/>
            </a:xfrm>
            <a:custGeom>
              <a:avLst/>
              <a:gdLst/>
              <a:ahLst/>
              <a:cxnLst/>
              <a:rect l="l" t="t" r="r" b="b"/>
              <a:pathLst>
                <a:path w="98" h="99" extrusionOk="0">
                  <a:moveTo>
                    <a:pt x="49" y="1"/>
                  </a:moveTo>
                  <a:cubicBezTo>
                    <a:pt x="17" y="1"/>
                    <a:pt x="1" y="25"/>
                    <a:pt x="1" y="49"/>
                  </a:cubicBezTo>
                  <a:cubicBezTo>
                    <a:pt x="1" y="82"/>
                    <a:pt x="25" y="98"/>
                    <a:pt x="49" y="98"/>
                  </a:cubicBezTo>
                  <a:cubicBezTo>
                    <a:pt x="82" y="98"/>
                    <a:pt x="98" y="74"/>
                    <a:pt x="98" y="49"/>
                  </a:cubicBezTo>
                  <a:cubicBezTo>
                    <a:pt x="98" y="25"/>
                    <a:pt x="7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47"/>
            <p:cNvSpPr/>
            <p:nvPr/>
          </p:nvSpPr>
          <p:spPr>
            <a:xfrm>
              <a:off x="2806250" y="2845025"/>
              <a:ext cx="2450" cy="1250"/>
            </a:xfrm>
            <a:custGeom>
              <a:avLst/>
              <a:gdLst/>
              <a:ahLst/>
              <a:cxnLst/>
              <a:rect l="l" t="t" r="r" b="b"/>
              <a:pathLst>
                <a:path w="98" h="50" extrusionOk="0">
                  <a:moveTo>
                    <a:pt x="0" y="0"/>
                  </a:moveTo>
                  <a:cubicBezTo>
                    <a:pt x="0" y="33"/>
                    <a:pt x="25" y="49"/>
                    <a:pt x="49" y="49"/>
                  </a:cubicBezTo>
                  <a:cubicBezTo>
                    <a:pt x="81" y="49"/>
                    <a:pt x="98" y="25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47"/>
            <p:cNvSpPr/>
            <p:nvPr/>
          </p:nvSpPr>
          <p:spPr>
            <a:xfrm>
              <a:off x="2798150" y="2845225"/>
              <a:ext cx="2650" cy="1250"/>
            </a:xfrm>
            <a:custGeom>
              <a:avLst/>
              <a:gdLst/>
              <a:ahLst/>
              <a:cxnLst/>
              <a:rect l="l" t="t" r="r" b="b"/>
              <a:pathLst>
                <a:path w="106" h="50" extrusionOk="0">
                  <a:moveTo>
                    <a:pt x="0" y="0"/>
                  </a:moveTo>
                  <a:cubicBezTo>
                    <a:pt x="8" y="33"/>
                    <a:pt x="24" y="49"/>
                    <a:pt x="57" y="49"/>
                  </a:cubicBezTo>
                  <a:cubicBezTo>
                    <a:pt x="81" y="49"/>
                    <a:pt x="105" y="25"/>
                    <a:pt x="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47"/>
            <p:cNvSpPr/>
            <p:nvPr/>
          </p:nvSpPr>
          <p:spPr>
            <a:xfrm>
              <a:off x="2802400" y="2847850"/>
              <a:ext cx="2450" cy="2475"/>
            </a:xfrm>
            <a:custGeom>
              <a:avLst/>
              <a:gdLst/>
              <a:ahLst/>
              <a:cxnLst/>
              <a:rect l="l" t="t" r="r" b="b"/>
              <a:pathLst>
                <a:path w="98" h="99" extrusionOk="0">
                  <a:moveTo>
                    <a:pt x="49" y="1"/>
                  </a:moveTo>
                  <a:cubicBezTo>
                    <a:pt x="17" y="1"/>
                    <a:pt x="0" y="25"/>
                    <a:pt x="0" y="58"/>
                  </a:cubicBezTo>
                  <a:cubicBezTo>
                    <a:pt x="0" y="82"/>
                    <a:pt x="25" y="98"/>
                    <a:pt x="49" y="98"/>
                  </a:cubicBezTo>
                  <a:cubicBezTo>
                    <a:pt x="81" y="98"/>
                    <a:pt x="98" y="74"/>
                    <a:pt x="98" y="50"/>
                  </a:cubicBezTo>
                  <a:cubicBezTo>
                    <a:pt x="98" y="25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47"/>
            <p:cNvSpPr/>
            <p:nvPr/>
          </p:nvSpPr>
          <p:spPr>
            <a:xfrm>
              <a:off x="2794300" y="2848050"/>
              <a:ext cx="2450" cy="2675"/>
            </a:xfrm>
            <a:custGeom>
              <a:avLst/>
              <a:gdLst/>
              <a:ahLst/>
              <a:cxnLst/>
              <a:rect l="l" t="t" r="r" b="b"/>
              <a:pathLst>
                <a:path w="98" h="107" extrusionOk="0">
                  <a:moveTo>
                    <a:pt x="49" y="1"/>
                  </a:moveTo>
                  <a:cubicBezTo>
                    <a:pt x="16" y="9"/>
                    <a:pt x="0" y="25"/>
                    <a:pt x="0" y="58"/>
                  </a:cubicBezTo>
                  <a:cubicBezTo>
                    <a:pt x="0" y="82"/>
                    <a:pt x="24" y="106"/>
                    <a:pt x="49" y="106"/>
                  </a:cubicBezTo>
                  <a:cubicBezTo>
                    <a:pt x="81" y="106"/>
                    <a:pt x="97" y="82"/>
                    <a:pt x="97" y="50"/>
                  </a:cubicBezTo>
                  <a:cubicBezTo>
                    <a:pt x="97" y="25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47"/>
            <p:cNvSpPr/>
            <p:nvPr/>
          </p:nvSpPr>
          <p:spPr>
            <a:xfrm>
              <a:off x="2786175" y="2848475"/>
              <a:ext cx="2450" cy="2450"/>
            </a:xfrm>
            <a:custGeom>
              <a:avLst/>
              <a:gdLst/>
              <a:ahLst/>
              <a:cxnLst/>
              <a:rect l="l" t="t" r="r" b="b"/>
              <a:pathLst>
                <a:path w="98" h="98" extrusionOk="0">
                  <a:moveTo>
                    <a:pt x="49" y="0"/>
                  </a:moveTo>
                  <a:cubicBezTo>
                    <a:pt x="17" y="0"/>
                    <a:pt x="1" y="25"/>
                    <a:pt x="1" y="49"/>
                  </a:cubicBezTo>
                  <a:cubicBezTo>
                    <a:pt x="1" y="73"/>
                    <a:pt x="25" y="98"/>
                    <a:pt x="49" y="98"/>
                  </a:cubicBezTo>
                  <a:cubicBezTo>
                    <a:pt x="82" y="98"/>
                    <a:pt x="98" y="73"/>
                    <a:pt x="98" y="49"/>
                  </a:cubicBezTo>
                  <a:cubicBezTo>
                    <a:pt x="98" y="16"/>
                    <a:pt x="74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47"/>
            <p:cNvSpPr/>
            <p:nvPr/>
          </p:nvSpPr>
          <p:spPr>
            <a:xfrm>
              <a:off x="2790225" y="2845425"/>
              <a:ext cx="2475" cy="1275"/>
            </a:xfrm>
            <a:custGeom>
              <a:avLst/>
              <a:gdLst/>
              <a:ahLst/>
              <a:cxnLst/>
              <a:rect l="l" t="t" r="r" b="b"/>
              <a:pathLst>
                <a:path w="99" h="51" extrusionOk="0">
                  <a:moveTo>
                    <a:pt x="98" y="1"/>
                  </a:moveTo>
                  <a:lnTo>
                    <a:pt x="1" y="9"/>
                  </a:lnTo>
                  <a:cubicBezTo>
                    <a:pt x="1" y="30"/>
                    <a:pt x="19" y="51"/>
                    <a:pt x="40" y="51"/>
                  </a:cubicBezTo>
                  <a:cubicBezTo>
                    <a:pt x="43" y="51"/>
                    <a:pt x="46" y="50"/>
                    <a:pt x="49" y="49"/>
                  </a:cubicBezTo>
                  <a:cubicBezTo>
                    <a:pt x="82" y="49"/>
                    <a:pt x="98" y="33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47"/>
            <p:cNvSpPr/>
            <p:nvPr/>
          </p:nvSpPr>
          <p:spPr>
            <a:xfrm>
              <a:off x="2790425" y="2852325"/>
              <a:ext cx="2475" cy="1225"/>
            </a:xfrm>
            <a:custGeom>
              <a:avLst/>
              <a:gdLst/>
              <a:ahLst/>
              <a:cxnLst/>
              <a:rect l="l" t="t" r="r" b="b"/>
              <a:pathLst>
                <a:path w="99" h="49" extrusionOk="0">
                  <a:moveTo>
                    <a:pt x="50" y="0"/>
                  </a:moveTo>
                  <a:cubicBezTo>
                    <a:pt x="25" y="0"/>
                    <a:pt x="1" y="25"/>
                    <a:pt x="1" y="49"/>
                  </a:cubicBezTo>
                  <a:lnTo>
                    <a:pt x="98" y="49"/>
                  </a:lnTo>
                  <a:cubicBezTo>
                    <a:pt x="98" y="16"/>
                    <a:pt x="7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47"/>
            <p:cNvSpPr/>
            <p:nvPr/>
          </p:nvSpPr>
          <p:spPr>
            <a:xfrm>
              <a:off x="2798550" y="2851925"/>
              <a:ext cx="2450" cy="1425"/>
            </a:xfrm>
            <a:custGeom>
              <a:avLst/>
              <a:gdLst/>
              <a:ahLst/>
              <a:cxnLst/>
              <a:rect l="l" t="t" r="r" b="b"/>
              <a:pathLst>
                <a:path w="98" h="57" extrusionOk="0">
                  <a:moveTo>
                    <a:pt x="49" y="0"/>
                  </a:moveTo>
                  <a:cubicBezTo>
                    <a:pt x="16" y="8"/>
                    <a:pt x="0" y="24"/>
                    <a:pt x="0" y="57"/>
                  </a:cubicBezTo>
                  <a:lnTo>
                    <a:pt x="98" y="49"/>
                  </a:lnTo>
                  <a:cubicBezTo>
                    <a:pt x="98" y="24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47"/>
            <p:cNvSpPr/>
            <p:nvPr/>
          </p:nvSpPr>
          <p:spPr>
            <a:xfrm>
              <a:off x="2806450" y="2851700"/>
              <a:ext cx="2650" cy="1250"/>
            </a:xfrm>
            <a:custGeom>
              <a:avLst/>
              <a:gdLst/>
              <a:ahLst/>
              <a:cxnLst/>
              <a:rect l="l" t="t" r="r" b="b"/>
              <a:pathLst>
                <a:path w="106" h="50" extrusionOk="0">
                  <a:moveTo>
                    <a:pt x="49" y="1"/>
                  </a:moveTo>
                  <a:cubicBezTo>
                    <a:pt x="25" y="1"/>
                    <a:pt x="0" y="25"/>
                    <a:pt x="0" y="50"/>
                  </a:cubicBezTo>
                  <a:lnTo>
                    <a:pt x="106" y="50"/>
                  </a:lnTo>
                  <a:cubicBezTo>
                    <a:pt x="98" y="25"/>
                    <a:pt x="82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47"/>
            <p:cNvSpPr/>
            <p:nvPr/>
          </p:nvSpPr>
          <p:spPr>
            <a:xfrm>
              <a:off x="2810300" y="2839750"/>
              <a:ext cx="2450" cy="2450"/>
            </a:xfrm>
            <a:custGeom>
              <a:avLst/>
              <a:gdLst/>
              <a:ahLst/>
              <a:cxnLst/>
              <a:rect l="l" t="t" r="r" b="b"/>
              <a:pathLst>
                <a:path w="98" h="98" extrusionOk="0">
                  <a:moveTo>
                    <a:pt x="49" y="1"/>
                  </a:moveTo>
                  <a:cubicBezTo>
                    <a:pt x="17" y="1"/>
                    <a:pt x="1" y="25"/>
                    <a:pt x="1" y="49"/>
                  </a:cubicBezTo>
                  <a:cubicBezTo>
                    <a:pt x="1" y="74"/>
                    <a:pt x="25" y="98"/>
                    <a:pt x="49" y="98"/>
                  </a:cubicBezTo>
                  <a:cubicBezTo>
                    <a:pt x="73" y="98"/>
                    <a:pt x="98" y="74"/>
                    <a:pt x="98" y="49"/>
                  </a:cubicBezTo>
                  <a:cubicBezTo>
                    <a:pt x="98" y="17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47"/>
            <p:cNvSpPr/>
            <p:nvPr/>
          </p:nvSpPr>
          <p:spPr>
            <a:xfrm>
              <a:off x="2806050" y="2837125"/>
              <a:ext cx="2450" cy="1225"/>
            </a:xfrm>
            <a:custGeom>
              <a:avLst/>
              <a:gdLst/>
              <a:ahLst/>
              <a:cxnLst/>
              <a:rect l="l" t="t" r="r" b="b"/>
              <a:pathLst>
                <a:path w="98" h="49" extrusionOk="0">
                  <a:moveTo>
                    <a:pt x="0" y="0"/>
                  </a:moveTo>
                  <a:cubicBezTo>
                    <a:pt x="0" y="24"/>
                    <a:pt x="25" y="49"/>
                    <a:pt x="49" y="49"/>
                  </a:cubicBezTo>
                  <a:cubicBezTo>
                    <a:pt x="81" y="49"/>
                    <a:pt x="98" y="24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47"/>
            <p:cNvSpPr/>
            <p:nvPr/>
          </p:nvSpPr>
          <p:spPr>
            <a:xfrm>
              <a:off x="2797925" y="2837325"/>
              <a:ext cx="2675" cy="1225"/>
            </a:xfrm>
            <a:custGeom>
              <a:avLst/>
              <a:gdLst/>
              <a:ahLst/>
              <a:cxnLst/>
              <a:rect l="l" t="t" r="r" b="b"/>
              <a:pathLst>
                <a:path w="107" h="49" extrusionOk="0">
                  <a:moveTo>
                    <a:pt x="1" y="0"/>
                  </a:moveTo>
                  <a:cubicBezTo>
                    <a:pt x="1" y="25"/>
                    <a:pt x="25" y="49"/>
                    <a:pt x="58" y="49"/>
                  </a:cubicBezTo>
                  <a:cubicBezTo>
                    <a:pt x="82" y="49"/>
                    <a:pt x="106" y="25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47"/>
            <p:cNvSpPr/>
            <p:nvPr/>
          </p:nvSpPr>
          <p:spPr>
            <a:xfrm>
              <a:off x="2802200" y="2839950"/>
              <a:ext cx="2450" cy="2450"/>
            </a:xfrm>
            <a:custGeom>
              <a:avLst/>
              <a:gdLst/>
              <a:ahLst/>
              <a:cxnLst/>
              <a:rect l="l" t="t" r="r" b="b"/>
              <a:pathLst>
                <a:path w="98" h="98" extrusionOk="0">
                  <a:moveTo>
                    <a:pt x="49" y="1"/>
                  </a:moveTo>
                  <a:cubicBezTo>
                    <a:pt x="16" y="1"/>
                    <a:pt x="0" y="25"/>
                    <a:pt x="0" y="49"/>
                  </a:cubicBezTo>
                  <a:cubicBezTo>
                    <a:pt x="0" y="74"/>
                    <a:pt x="25" y="98"/>
                    <a:pt x="49" y="98"/>
                  </a:cubicBezTo>
                  <a:cubicBezTo>
                    <a:pt x="73" y="98"/>
                    <a:pt x="97" y="74"/>
                    <a:pt x="97" y="49"/>
                  </a:cubicBezTo>
                  <a:cubicBezTo>
                    <a:pt x="97" y="17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47"/>
            <p:cNvSpPr/>
            <p:nvPr/>
          </p:nvSpPr>
          <p:spPr>
            <a:xfrm>
              <a:off x="2794075" y="2840150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0" y="1"/>
                  </a:moveTo>
                  <a:cubicBezTo>
                    <a:pt x="17" y="1"/>
                    <a:pt x="1" y="25"/>
                    <a:pt x="1" y="49"/>
                  </a:cubicBezTo>
                  <a:cubicBezTo>
                    <a:pt x="1" y="82"/>
                    <a:pt x="25" y="98"/>
                    <a:pt x="50" y="98"/>
                  </a:cubicBezTo>
                  <a:cubicBezTo>
                    <a:pt x="74" y="98"/>
                    <a:pt x="98" y="74"/>
                    <a:pt x="98" y="49"/>
                  </a:cubicBezTo>
                  <a:cubicBezTo>
                    <a:pt x="98" y="25"/>
                    <a:pt x="74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47"/>
            <p:cNvSpPr/>
            <p:nvPr/>
          </p:nvSpPr>
          <p:spPr>
            <a:xfrm>
              <a:off x="2785975" y="2840350"/>
              <a:ext cx="2450" cy="2475"/>
            </a:xfrm>
            <a:custGeom>
              <a:avLst/>
              <a:gdLst/>
              <a:ahLst/>
              <a:cxnLst/>
              <a:rect l="l" t="t" r="r" b="b"/>
              <a:pathLst>
                <a:path w="98" h="99" extrusionOk="0">
                  <a:moveTo>
                    <a:pt x="49" y="1"/>
                  </a:moveTo>
                  <a:cubicBezTo>
                    <a:pt x="17" y="1"/>
                    <a:pt x="1" y="25"/>
                    <a:pt x="1" y="50"/>
                  </a:cubicBezTo>
                  <a:cubicBezTo>
                    <a:pt x="1" y="82"/>
                    <a:pt x="25" y="98"/>
                    <a:pt x="49" y="98"/>
                  </a:cubicBezTo>
                  <a:cubicBezTo>
                    <a:pt x="74" y="98"/>
                    <a:pt x="98" y="74"/>
                    <a:pt x="98" y="50"/>
                  </a:cubicBezTo>
                  <a:cubicBezTo>
                    <a:pt x="98" y="25"/>
                    <a:pt x="7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47"/>
            <p:cNvSpPr/>
            <p:nvPr/>
          </p:nvSpPr>
          <p:spPr>
            <a:xfrm>
              <a:off x="2790025" y="2837525"/>
              <a:ext cx="2475" cy="1250"/>
            </a:xfrm>
            <a:custGeom>
              <a:avLst/>
              <a:gdLst/>
              <a:ahLst/>
              <a:cxnLst/>
              <a:rect l="l" t="t" r="r" b="b"/>
              <a:pathLst>
                <a:path w="99" h="50" extrusionOk="0">
                  <a:moveTo>
                    <a:pt x="1" y="0"/>
                  </a:moveTo>
                  <a:cubicBezTo>
                    <a:pt x="1" y="25"/>
                    <a:pt x="25" y="49"/>
                    <a:pt x="49" y="49"/>
                  </a:cubicBezTo>
                  <a:cubicBezTo>
                    <a:pt x="82" y="49"/>
                    <a:pt x="98" y="25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47"/>
            <p:cNvSpPr/>
            <p:nvPr/>
          </p:nvSpPr>
          <p:spPr>
            <a:xfrm>
              <a:off x="2790225" y="2844200"/>
              <a:ext cx="2475" cy="1250"/>
            </a:xfrm>
            <a:custGeom>
              <a:avLst/>
              <a:gdLst/>
              <a:ahLst/>
              <a:cxnLst/>
              <a:rect l="l" t="t" r="r" b="b"/>
              <a:pathLst>
                <a:path w="99" h="50" extrusionOk="0">
                  <a:moveTo>
                    <a:pt x="49" y="1"/>
                  </a:moveTo>
                  <a:cubicBezTo>
                    <a:pt x="17" y="1"/>
                    <a:pt x="1" y="25"/>
                    <a:pt x="1" y="50"/>
                  </a:cubicBezTo>
                  <a:lnTo>
                    <a:pt x="98" y="50"/>
                  </a:lnTo>
                  <a:cubicBezTo>
                    <a:pt x="98" y="25"/>
                    <a:pt x="7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47"/>
            <p:cNvSpPr/>
            <p:nvPr/>
          </p:nvSpPr>
          <p:spPr>
            <a:xfrm>
              <a:off x="2798150" y="2844000"/>
              <a:ext cx="2650" cy="1250"/>
            </a:xfrm>
            <a:custGeom>
              <a:avLst/>
              <a:gdLst/>
              <a:ahLst/>
              <a:cxnLst/>
              <a:rect l="l" t="t" r="r" b="b"/>
              <a:pathLst>
                <a:path w="106" h="50" extrusionOk="0">
                  <a:moveTo>
                    <a:pt x="49" y="1"/>
                  </a:moveTo>
                  <a:cubicBezTo>
                    <a:pt x="24" y="1"/>
                    <a:pt x="0" y="25"/>
                    <a:pt x="0" y="49"/>
                  </a:cubicBezTo>
                  <a:lnTo>
                    <a:pt x="105" y="49"/>
                  </a:lnTo>
                  <a:cubicBezTo>
                    <a:pt x="105" y="25"/>
                    <a:pt x="81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47"/>
            <p:cNvSpPr/>
            <p:nvPr/>
          </p:nvSpPr>
          <p:spPr>
            <a:xfrm>
              <a:off x="2806250" y="2843800"/>
              <a:ext cx="2450" cy="1250"/>
            </a:xfrm>
            <a:custGeom>
              <a:avLst/>
              <a:gdLst/>
              <a:ahLst/>
              <a:cxnLst/>
              <a:rect l="l" t="t" r="r" b="b"/>
              <a:pathLst>
                <a:path w="98" h="50" extrusionOk="0">
                  <a:moveTo>
                    <a:pt x="49" y="1"/>
                  </a:moveTo>
                  <a:cubicBezTo>
                    <a:pt x="25" y="1"/>
                    <a:pt x="0" y="25"/>
                    <a:pt x="0" y="49"/>
                  </a:cubicBezTo>
                  <a:lnTo>
                    <a:pt x="98" y="49"/>
                  </a:lnTo>
                  <a:cubicBezTo>
                    <a:pt x="98" y="25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47"/>
            <p:cNvSpPr/>
            <p:nvPr/>
          </p:nvSpPr>
          <p:spPr>
            <a:xfrm>
              <a:off x="2810100" y="2831850"/>
              <a:ext cx="2450" cy="2450"/>
            </a:xfrm>
            <a:custGeom>
              <a:avLst/>
              <a:gdLst/>
              <a:ahLst/>
              <a:cxnLst/>
              <a:rect l="l" t="t" r="r" b="b"/>
              <a:pathLst>
                <a:path w="98" h="98" extrusionOk="0">
                  <a:moveTo>
                    <a:pt x="49" y="0"/>
                  </a:moveTo>
                  <a:cubicBezTo>
                    <a:pt x="17" y="0"/>
                    <a:pt x="0" y="25"/>
                    <a:pt x="0" y="49"/>
                  </a:cubicBezTo>
                  <a:cubicBezTo>
                    <a:pt x="0" y="73"/>
                    <a:pt x="25" y="98"/>
                    <a:pt x="49" y="98"/>
                  </a:cubicBezTo>
                  <a:cubicBezTo>
                    <a:pt x="73" y="98"/>
                    <a:pt x="98" y="73"/>
                    <a:pt x="98" y="49"/>
                  </a:cubicBezTo>
                  <a:cubicBezTo>
                    <a:pt x="98" y="17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47"/>
            <p:cNvSpPr/>
            <p:nvPr/>
          </p:nvSpPr>
          <p:spPr>
            <a:xfrm>
              <a:off x="2805850" y="2829200"/>
              <a:ext cx="2450" cy="1250"/>
            </a:xfrm>
            <a:custGeom>
              <a:avLst/>
              <a:gdLst/>
              <a:ahLst/>
              <a:cxnLst/>
              <a:rect l="l" t="t" r="r" b="b"/>
              <a:pathLst>
                <a:path w="98" h="50" extrusionOk="0">
                  <a:moveTo>
                    <a:pt x="0" y="1"/>
                  </a:moveTo>
                  <a:cubicBezTo>
                    <a:pt x="0" y="25"/>
                    <a:pt x="24" y="50"/>
                    <a:pt x="49" y="50"/>
                  </a:cubicBezTo>
                  <a:cubicBezTo>
                    <a:pt x="81" y="50"/>
                    <a:pt x="97" y="25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47"/>
            <p:cNvSpPr/>
            <p:nvPr/>
          </p:nvSpPr>
          <p:spPr>
            <a:xfrm>
              <a:off x="2797725" y="2829200"/>
              <a:ext cx="2675" cy="1450"/>
            </a:xfrm>
            <a:custGeom>
              <a:avLst/>
              <a:gdLst/>
              <a:ahLst/>
              <a:cxnLst/>
              <a:rect l="l" t="t" r="r" b="b"/>
              <a:pathLst>
                <a:path w="107" h="58" extrusionOk="0">
                  <a:moveTo>
                    <a:pt x="106" y="1"/>
                  </a:moveTo>
                  <a:lnTo>
                    <a:pt x="1" y="9"/>
                  </a:lnTo>
                  <a:cubicBezTo>
                    <a:pt x="1" y="33"/>
                    <a:pt x="25" y="58"/>
                    <a:pt x="58" y="58"/>
                  </a:cubicBezTo>
                  <a:cubicBezTo>
                    <a:pt x="82" y="58"/>
                    <a:pt x="106" y="33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47"/>
            <p:cNvSpPr/>
            <p:nvPr/>
          </p:nvSpPr>
          <p:spPr>
            <a:xfrm>
              <a:off x="2802000" y="2832050"/>
              <a:ext cx="2450" cy="2450"/>
            </a:xfrm>
            <a:custGeom>
              <a:avLst/>
              <a:gdLst/>
              <a:ahLst/>
              <a:cxnLst/>
              <a:rect l="l" t="t" r="r" b="b"/>
              <a:pathLst>
                <a:path w="98" h="98" extrusionOk="0">
                  <a:moveTo>
                    <a:pt x="49" y="0"/>
                  </a:moveTo>
                  <a:cubicBezTo>
                    <a:pt x="16" y="0"/>
                    <a:pt x="0" y="25"/>
                    <a:pt x="0" y="49"/>
                  </a:cubicBezTo>
                  <a:cubicBezTo>
                    <a:pt x="0" y="73"/>
                    <a:pt x="24" y="98"/>
                    <a:pt x="49" y="98"/>
                  </a:cubicBezTo>
                  <a:cubicBezTo>
                    <a:pt x="73" y="98"/>
                    <a:pt x="97" y="73"/>
                    <a:pt x="97" y="49"/>
                  </a:cubicBezTo>
                  <a:cubicBezTo>
                    <a:pt x="97" y="17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47"/>
            <p:cNvSpPr/>
            <p:nvPr/>
          </p:nvSpPr>
          <p:spPr>
            <a:xfrm>
              <a:off x="2793875" y="2832250"/>
              <a:ext cx="2475" cy="2450"/>
            </a:xfrm>
            <a:custGeom>
              <a:avLst/>
              <a:gdLst/>
              <a:ahLst/>
              <a:cxnLst/>
              <a:rect l="l" t="t" r="r" b="b"/>
              <a:pathLst>
                <a:path w="99" h="98" extrusionOk="0">
                  <a:moveTo>
                    <a:pt x="49" y="1"/>
                  </a:moveTo>
                  <a:cubicBezTo>
                    <a:pt x="17" y="1"/>
                    <a:pt x="1" y="25"/>
                    <a:pt x="1" y="49"/>
                  </a:cubicBezTo>
                  <a:cubicBezTo>
                    <a:pt x="1" y="74"/>
                    <a:pt x="25" y="98"/>
                    <a:pt x="49" y="98"/>
                  </a:cubicBezTo>
                  <a:cubicBezTo>
                    <a:pt x="74" y="98"/>
                    <a:pt x="98" y="74"/>
                    <a:pt x="98" y="49"/>
                  </a:cubicBezTo>
                  <a:cubicBezTo>
                    <a:pt x="98" y="17"/>
                    <a:pt x="7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47"/>
            <p:cNvSpPr/>
            <p:nvPr/>
          </p:nvSpPr>
          <p:spPr>
            <a:xfrm>
              <a:off x="2785775" y="2832450"/>
              <a:ext cx="2450" cy="2450"/>
            </a:xfrm>
            <a:custGeom>
              <a:avLst/>
              <a:gdLst/>
              <a:ahLst/>
              <a:cxnLst/>
              <a:rect l="l" t="t" r="r" b="b"/>
              <a:pathLst>
                <a:path w="98" h="98" extrusionOk="0">
                  <a:moveTo>
                    <a:pt x="49" y="1"/>
                  </a:moveTo>
                  <a:cubicBezTo>
                    <a:pt x="17" y="1"/>
                    <a:pt x="0" y="25"/>
                    <a:pt x="0" y="49"/>
                  </a:cubicBezTo>
                  <a:cubicBezTo>
                    <a:pt x="0" y="74"/>
                    <a:pt x="25" y="98"/>
                    <a:pt x="49" y="98"/>
                  </a:cubicBezTo>
                  <a:cubicBezTo>
                    <a:pt x="73" y="98"/>
                    <a:pt x="98" y="74"/>
                    <a:pt x="98" y="49"/>
                  </a:cubicBezTo>
                  <a:cubicBezTo>
                    <a:pt x="98" y="17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7732;p47"/>
            <p:cNvSpPr/>
            <p:nvPr/>
          </p:nvSpPr>
          <p:spPr>
            <a:xfrm>
              <a:off x="2789825" y="2829425"/>
              <a:ext cx="2450" cy="1425"/>
            </a:xfrm>
            <a:custGeom>
              <a:avLst/>
              <a:gdLst/>
              <a:ahLst/>
              <a:cxnLst/>
              <a:rect l="l" t="t" r="r" b="b"/>
              <a:pathLst>
                <a:path w="98" h="57" extrusionOk="0">
                  <a:moveTo>
                    <a:pt x="98" y="0"/>
                  </a:moveTo>
                  <a:lnTo>
                    <a:pt x="1" y="8"/>
                  </a:lnTo>
                  <a:cubicBezTo>
                    <a:pt x="1" y="33"/>
                    <a:pt x="25" y="57"/>
                    <a:pt x="49" y="57"/>
                  </a:cubicBezTo>
                  <a:cubicBezTo>
                    <a:pt x="82" y="57"/>
                    <a:pt x="98" y="33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47"/>
            <p:cNvSpPr/>
            <p:nvPr/>
          </p:nvSpPr>
          <p:spPr>
            <a:xfrm>
              <a:off x="2790025" y="2836300"/>
              <a:ext cx="2475" cy="1250"/>
            </a:xfrm>
            <a:custGeom>
              <a:avLst/>
              <a:gdLst/>
              <a:ahLst/>
              <a:cxnLst/>
              <a:rect l="l" t="t" r="r" b="b"/>
              <a:pathLst>
                <a:path w="99" h="50" extrusionOk="0">
                  <a:moveTo>
                    <a:pt x="49" y="1"/>
                  </a:moveTo>
                  <a:cubicBezTo>
                    <a:pt x="17" y="1"/>
                    <a:pt x="1" y="25"/>
                    <a:pt x="1" y="49"/>
                  </a:cubicBezTo>
                  <a:lnTo>
                    <a:pt x="98" y="49"/>
                  </a:lnTo>
                  <a:cubicBezTo>
                    <a:pt x="98" y="17"/>
                    <a:pt x="7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47"/>
            <p:cNvSpPr/>
            <p:nvPr/>
          </p:nvSpPr>
          <p:spPr>
            <a:xfrm>
              <a:off x="2797925" y="2836100"/>
              <a:ext cx="2675" cy="1250"/>
            </a:xfrm>
            <a:custGeom>
              <a:avLst/>
              <a:gdLst/>
              <a:ahLst/>
              <a:cxnLst/>
              <a:rect l="l" t="t" r="r" b="b"/>
              <a:pathLst>
                <a:path w="107" h="50" extrusionOk="0">
                  <a:moveTo>
                    <a:pt x="50" y="1"/>
                  </a:moveTo>
                  <a:cubicBezTo>
                    <a:pt x="25" y="1"/>
                    <a:pt x="1" y="25"/>
                    <a:pt x="1" y="49"/>
                  </a:cubicBezTo>
                  <a:lnTo>
                    <a:pt x="106" y="49"/>
                  </a:lnTo>
                  <a:cubicBezTo>
                    <a:pt x="106" y="17"/>
                    <a:pt x="82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47"/>
            <p:cNvSpPr/>
            <p:nvPr/>
          </p:nvSpPr>
          <p:spPr>
            <a:xfrm>
              <a:off x="2806050" y="2835900"/>
              <a:ext cx="2450" cy="1250"/>
            </a:xfrm>
            <a:custGeom>
              <a:avLst/>
              <a:gdLst/>
              <a:ahLst/>
              <a:cxnLst/>
              <a:rect l="l" t="t" r="r" b="b"/>
              <a:pathLst>
                <a:path w="98" h="50" extrusionOk="0">
                  <a:moveTo>
                    <a:pt x="49" y="1"/>
                  </a:moveTo>
                  <a:cubicBezTo>
                    <a:pt x="25" y="1"/>
                    <a:pt x="0" y="25"/>
                    <a:pt x="0" y="49"/>
                  </a:cubicBezTo>
                  <a:lnTo>
                    <a:pt x="98" y="49"/>
                  </a:lnTo>
                  <a:cubicBezTo>
                    <a:pt x="98" y="17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47"/>
            <p:cNvSpPr/>
            <p:nvPr/>
          </p:nvSpPr>
          <p:spPr>
            <a:xfrm>
              <a:off x="2809900" y="2823950"/>
              <a:ext cx="2450" cy="2450"/>
            </a:xfrm>
            <a:custGeom>
              <a:avLst/>
              <a:gdLst/>
              <a:ahLst/>
              <a:cxnLst/>
              <a:rect l="l" t="t" r="r" b="b"/>
              <a:pathLst>
                <a:path w="98" h="98" extrusionOk="0">
                  <a:moveTo>
                    <a:pt x="49" y="0"/>
                  </a:moveTo>
                  <a:cubicBezTo>
                    <a:pt x="17" y="0"/>
                    <a:pt x="0" y="24"/>
                    <a:pt x="0" y="49"/>
                  </a:cubicBezTo>
                  <a:cubicBezTo>
                    <a:pt x="0" y="73"/>
                    <a:pt x="25" y="97"/>
                    <a:pt x="49" y="97"/>
                  </a:cubicBezTo>
                  <a:cubicBezTo>
                    <a:pt x="73" y="97"/>
                    <a:pt x="98" y="73"/>
                    <a:pt x="98" y="49"/>
                  </a:cubicBezTo>
                  <a:cubicBezTo>
                    <a:pt x="98" y="16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47"/>
            <p:cNvSpPr/>
            <p:nvPr/>
          </p:nvSpPr>
          <p:spPr>
            <a:xfrm>
              <a:off x="2805650" y="2821100"/>
              <a:ext cx="2650" cy="1450"/>
            </a:xfrm>
            <a:custGeom>
              <a:avLst/>
              <a:gdLst/>
              <a:ahLst/>
              <a:cxnLst/>
              <a:rect l="l" t="t" r="r" b="b"/>
              <a:pathLst>
                <a:path w="106" h="58" extrusionOk="0">
                  <a:moveTo>
                    <a:pt x="97" y="1"/>
                  </a:moveTo>
                  <a:lnTo>
                    <a:pt x="0" y="9"/>
                  </a:lnTo>
                  <a:cubicBezTo>
                    <a:pt x="0" y="33"/>
                    <a:pt x="24" y="57"/>
                    <a:pt x="49" y="57"/>
                  </a:cubicBezTo>
                  <a:cubicBezTo>
                    <a:pt x="81" y="57"/>
                    <a:pt x="105" y="33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47"/>
            <p:cNvSpPr/>
            <p:nvPr/>
          </p:nvSpPr>
          <p:spPr>
            <a:xfrm>
              <a:off x="2797725" y="2821300"/>
              <a:ext cx="2475" cy="1250"/>
            </a:xfrm>
            <a:custGeom>
              <a:avLst/>
              <a:gdLst/>
              <a:ahLst/>
              <a:cxnLst/>
              <a:rect l="l" t="t" r="r" b="b"/>
              <a:pathLst>
                <a:path w="99" h="50" extrusionOk="0">
                  <a:moveTo>
                    <a:pt x="1" y="1"/>
                  </a:moveTo>
                  <a:cubicBezTo>
                    <a:pt x="1" y="33"/>
                    <a:pt x="17" y="49"/>
                    <a:pt x="49" y="49"/>
                  </a:cubicBezTo>
                  <a:cubicBezTo>
                    <a:pt x="74" y="49"/>
                    <a:pt x="98" y="33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47"/>
            <p:cNvSpPr/>
            <p:nvPr/>
          </p:nvSpPr>
          <p:spPr>
            <a:xfrm>
              <a:off x="2801775" y="2824100"/>
              <a:ext cx="2475" cy="2500"/>
            </a:xfrm>
            <a:custGeom>
              <a:avLst/>
              <a:gdLst/>
              <a:ahLst/>
              <a:cxnLst/>
              <a:rect l="l" t="t" r="r" b="b"/>
              <a:pathLst>
                <a:path w="99" h="100" extrusionOk="0">
                  <a:moveTo>
                    <a:pt x="59" y="1"/>
                  </a:moveTo>
                  <a:cubicBezTo>
                    <a:pt x="56" y="1"/>
                    <a:pt x="53" y="1"/>
                    <a:pt x="50" y="2"/>
                  </a:cubicBezTo>
                  <a:cubicBezTo>
                    <a:pt x="17" y="2"/>
                    <a:pt x="1" y="18"/>
                    <a:pt x="1" y="51"/>
                  </a:cubicBezTo>
                  <a:cubicBezTo>
                    <a:pt x="1" y="75"/>
                    <a:pt x="25" y="100"/>
                    <a:pt x="50" y="100"/>
                  </a:cubicBezTo>
                  <a:cubicBezTo>
                    <a:pt x="74" y="100"/>
                    <a:pt x="98" y="75"/>
                    <a:pt x="98" y="43"/>
                  </a:cubicBezTo>
                  <a:cubicBezTo>
                    <a:pt x="98" y="22"/>
                    <a:pt x="80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47"/>
            <p:cNvSpPr/>
            <p:nvPr/>
          </p:nvSpPr>
          <p:spPr>
            <a:xfrm>
              <a:off x="2793675" y="2824150"/>
              <a:ext cx="2450" cy="2650"/>
            </a:xfrm>
            <a:custGeom>
              <a:avLst/>
              <a:gdLst/>
              <a:ahLst/>
              <a:cxnLst/>
              <a:rect l="l" t="t" r="r" b="b"/>
              <a:pathLst>
                <a:path w="98" h="106" extrusionOk="0">
                  <a:moveTo>
                    <a:pt x="49" y="0"/>
                  </a:moveTo>
                  <a:cubicBezTo>
                    <a:pt x="17" y="0"/>
                    <a:pt x="1" y="25"/>
                    <a:pt x="1" y="57"/>
                  </a:cubicBezTo>
                  <a:cubicBezTo>
                    <a:pt x="1" y="81"/>
                    <a:pt x="25" y="106"/>
                    <a:pt x="49" y="106"/>
                  </a:cubicBezTo>
                  <a:cubicBezTo>
                    <a:pt x="82" y="98"/>
                    <a:pt x="98" y="81"/>
                    <a:pt x="98" y="49"/>
                  </a:cubicBezTo>
                  <a:cubicBezTo>
                    <a:pt x="98" y="25"/>
                    <a:pt x="74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47"/>
            <p:cNvSpPr/>
            <p:nvPr/>
          </p:nvSpPr>
          <p:spPr>
            <a:xfrm>
              <a:off x="2785575" y="2824350"/>
              <a:ext cx="2450" cy="2450"/>
            </a:xfrm>
            <a:custGeom>
              <a:avLst/>
              <a:gdLst/>
              <a:ahLst/>
              <a:cxnLst/>
              <a:rect l="l" t="t" r="r" b="b"/>
              <a:pathLst>
                <a:path w="98" h="98" extrusionOk="0">
                  <a:moveTo>
                    <a:pt x="49" y="0"/>
                  </a:moveTo>
                  <a:cubicBezTo>
                    <a:pt x="17" y="0"/>
                    <a:pt x="0" y="25"/>
                    <a:pt x="0" y="49"/>
                  </a:cubicBezTo>
                  <a:cubicBezTo>
                    <a:pt x="0" y="81"/>
                    <a:pt x="25" y="98"/>
                    <a:pt x="49" y="98"/>
                  </a:cubicBezTo>
                  <a:cubicBezTo>
                    <a:pt x="81" y="98"/>
                    <a:pt x="98" y="81"/>
                    <a:pt x="98" y="49"/>
                  </a:cubicBezTo>
                  <a:cubicBezTo>
                    <a:pt x="98" y="25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47"/>
            <p:cNvSpPr/>
            <p:nvPr/>
          </p:nvSpPr>
          <p:spPr>
            <a:xfrm>
              <a:off x="2789625" y="2821500"/>
              <a:ext cx="2450" cy="1250"/>
            </a:xfrm>
            <a:custGeom>
              <a:avLst/>
              <a:gdLst/>
              <a:ahLst/>
              <a:cxnLst/>
              <a:rect l="l" t="t" r="r" b="b"/>
              <a:pathLst>
                <a:path w="98" h="50" extrusionOk="0">
                  <a:moveTo>
                    <a:pt x="1" y="1"/>
                  </a:moveTo>
                  <a:cubicBezTo>
                    <a:pt x="1" y="33"/>
                    <a:pt x="25" y="50"/>
                    <a:pt x="49" y="50"/>
                  </a:cubicBezTo>
                  <a:cubicBezTo>
                    <a:pt x="82" y="50"/>
                    <a:pt x="98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47"/>
            <p:cNvSpPr/>
            <p:nvPr/>
          </p:nvSpPr>
          <p:spPr>
            <a:xfrm>
              <a:off x="2789825" y="2828200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49" y="0"/>
                  </a:moveTo>
                  <a:cubicBezTo>
                    <a:pt x="17" y="9"/>
                    <a:pt x="1" y="25"/>
                    <a:pt x="1" y="57"/>
                  </a:cubicBezTo>
                  <a:lnTo>
                    <a:pt x="98" y="49"/>
                  </a:lnTo>
                  <a:cubicBezTo>
                    <a:pt x="98" y="25"/>
                    <a:pt x="74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47"/>
            <p:cNvSpPr/>
            <p:nvPr/>
          </p:nvSpPr>
          <p:spPr>
            <a:xfrm>
              <a:off x="2797725" y="2828200"/>
              <a:ext cx="2675" cy="1250"/>
            </a:xfrm>
            <a:custGeom>
              <a:avLst/>
              <a:gdLst/>
              <a:ahLst/>
              <a:cxnLst/>
              <a:rect l="l" t="t" r="r" b="b"/>
              <a:pathLst>
                <a:path w="107" h="50" extrusionOk="0">
                  <a:moveTo>
                    <a:pt x="49" y="0"/>
                  </a:moveTo>
                  <a:cubicBezTo>
                    <a:pt x="25" y="0"/>
                    <a:pt x="1" y="17"/>
                    <a:pt x="1" y="49"/>
                  </a:cubicBezTo>
                  <a:lnTo>
                    <a:pt x="106" y="41"/>
                  </a:lnTo>
                  <a:cubicBezTo>
                    <a:pt x="106" y="17"/>
                    <a:pt x="82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47"/>
            <p:cNvSpPr/>
            <p:nvPr/>
          </p:nvSpPr>
          <p:spPr>
            <a:xfrm>
              <a:off x="2805850" y="2828000"/>
              <a:ext cx="2450" cy="1225"/>
            </a:xfrm>
            <a:custGeom>
              <a:avLst/>
              <a:gdLst/>
              <a:ahLst/>
              <a:cxnLst/>
              <a:rect l="l" t="t" r="r" b="b"/>
              <a:pathLst>
                <a:path w="98" h="49" extrusionOk="0">
                  <a:moveTo>
                    <a:pt x="49" y="0"/>
                  </a:moveTo>
                  <a:cubicBezTo>
                    <a:pt x="24" y="0"/>
                    <a:pt x="0" y="25"/>
                    <a:pt x="0" y="49"/>
                  </a:cubicBezTo>
                  <a:lnTo>
                    <a:pt x="97" y="49"/>
                  </a:lnTo>
                  <a:cubicBezTo>
                    <a:pt x="97" y="17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47"/>
            <p:cNvSpPr/>
            <p:nvPr/>
          </p:nvSpPr>
          <p:spPr>
            <a:xfrm>
              <a:off x="2809700" y="2816025"/>
              <a:ext cx="2450" cy="2475"/>
            </a:xfrm>
            <a:custGeom>
              <a:avLst/>
              <a:gdLst/>
              <a:ahLst/>
              <a:cxnLst/>
              <a:rect l="l" t="t" r="r" b="b"/>
              <a:pathLst>
                <a:path w="98" h="99" extrusionOk="0">
                  <a:moveTo>
                    <a:pt x="49" y="1"/>
                  </a:moveTo>
                  <a:cubicBezTo>
                    <a:pt x="25" y="1"/>
                    <a:pt x="0" y="17"/>
                    <a:pt x="0" y="50"/>
                  </a:cubicBezTo>
                  <a:cubicBezTo>
                    <a:pt x="0" y="74"/>
                    <a:pt x="25" y="98"/>
                    <a:pt x="49" y="98"/>
                  </a:cubicBezTo>
                  <a:cubicBezTo>
                    <a:pt x="81" y="98"/>
                    <a:pt x="97" y="74"/>
                    <a:pt x="97" y="42"/>
                  </a:cubicBezTo>
                  <a:cubicBezTo>
                    <a:pt x="97" y="17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47"/>
            <p:cNvSpPr/>
            <p:nvPr/>
          </p:nvSpPr>
          <p:spPr>
            <a:xfrm>
              <a:off x="2805425" y="2813200"/>
              <a:ext cx="2675" cy="1250"/>
            </a:xfrm>
            <a:custGeom>
              <a:avLst/>
              <a:gdLst/>
              <a:ahLst/>
              <a:cxnLst/>
              <a:rect l="l" t="t" r="r" b="b"/>
              <a:pathLst>
                <a:path w="107" h="50" extrusionOk="0">
                  <a:moveTo>
                    <a:pt x="1" y="0"/>
                  </a:moveTo>
                  <a:cubicBezTo>
                    <a:pt x="9" y="33"/>
                    <a:pt x="25" y="49"/>
                    <a:pt x="58" y="49"/>
                  </a:cubicBezTo>
                  <a:cubicBezTo>
                    <a:pt x="82" y="49"/>
                    <a:pt x="106" y="33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47"/>
            <p:cNvSpPr/>
            <p:nvPr/>
          </p:nvSpPr>
          <p:spPr>
            <a:xfrm>
              <a:off x="2797525" y="2813400"/>
              <a:ext cx="2475" cy="1250"/>
            </a:xfrm>
            <a:custGeom>
              <a:avLst/>
              <a:gdLst/>
              <a:ahLst/>
              <a:cxnLst/>
              <a:rect l="l" t="t" r="r" b="b"/>
              <a:pathLst>
                <a:path w="99" h="50" extrusionOk="0">
                  <a:moveTo>
                    <a:pt x="1" y="1"/>
                  </a:moveTo>
                  <a:cubicBezTo>
                    <a:pt x="1" y="25"/>
                    <a:pt x="25" y="49"/>
                    <a:pt x="49" y="49"/>
                  </a:cubicBezTo>
                  <a:cubicBezTo>
                    <a:pt x="82" y="49"/>
                    <a:pt x="98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47"/>
            <p:cNvSpPr/>
            <p:nvPr/>
          </p:nvSpPr>
          <p:spPr>
            <a:xfrm>
              <a:off x="2801575" y="2816025"/>
              <a:ext cx="2475" cy="2475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0" y="1"/>
                  </a:moveTo>
                  <a:cubicBezTo>
                    <a:pt x="25" y="1"/>
                    <a:pt x="1" y="25"/>
                    <a:pt x="1" y="50"/>
                  </a:cubicBezTo>
                  <a:cubicBezTo>
                    <a:pt x="1" y="82"/>
                    <a:pt x="25" y="98"/>
                    <a:pt x="50" y="98"/>
                  </a:cubicBezTo>
                  <a:cubicBezTo>
                    <a:pt x="82" y="98"/>
                    <a:pt x="98" y="82"/>
                    <a:pt x="98" y="50"/>
                  </a:cubicBezTo>
                  <a:cubicBezTo>
                    <a:pt x="98" y="25"/>
                    <a:pt x="74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47"/>
            <p:cNvSpPr/>
            <p:nvPr/>
          </p:nvSpPr>
          <p:spPr>
            <a:xfrm>
              <a:off x="2793475" y="2816250"/>
              <a:ext cx="2450" cy="2450"/>
            </a:xfrm>
            <a:custGeom>
              <a:avLst/>
              <a:gdLst/>
              <a:ahLst/>
              <a:cxnLst/>
              <a:rect l="l" t="t" r="r" b="b"/>
              <a:pathLst>
                <a:path w="98" h="98" extrusionOk="0">
                  <a:moveTo>
                    <a:pt x="49" y="0"/>
                  </a:moveTo>
                  <a:cubicBezTo>
                    <a:pt x="25" y="0"/>
                    <a:pt x="1" y="24"/>
                    <a:pt x="1" y="49"/>
                  </a:cubicBezTo>
                  <a:cubicBezTo>
                    <a:pt x="1" y="81"/>
                    <a:pt x="25" y="97"/>
                    <a:pt x="49" y="97"/>
                  </a:cubicBezTo>
                  <a:cubicBezTo>
                    <a:pt x="82" y="97"/>
                    <a:pt x="98" y="73"/>
                    <a:pt x="98" y="49"/>
                  </a:cubicBezTo>
                  <a:cubicBezTo>
                    <a:pt x="98" y="24"/>
                    <a:pt x="82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47"/>
            <p:cNvSpPr/>
            <p:nvPr/>
          </p:nvSpPr>
          <p:spPr>
            <a:xfrm>
              <a:off x="2785375" y="2816450"/>
              <a:ext cx="2450" cy="2450"/>
            </a:xfrm>
            <a:custGeom>
              <a:avLst/>
              <a:gdLst/>
              <a:ahLst/>
              <a:cxnLst/>
              <a:rect l="l" t="t" r="r" b="b"/>
              <a:pathLst>
                <a:path w="98" h="98" extrusionOk="0">
                  <a:moveTo>
                    <a:pt x="49" y="0"/>
                  </a:moveTo>
                  <a:cubicBezTo>
                    <a:pt x="25" y="0"/>
                    <a:pt x="0" y="25"/>
                    <a:pt x="0" y="49"/>
                  </a:cubicBezTo>
                  <a:cubicBezTo>
                    <a:pt x="0" y="73"/>
                    <a:pt x="25" y="97"/>
                    <a:pt x="49" y="97"/>
                  </a:cubicBezTo>
                  <a:cubicBezTo>
                    <a:pt x="81" y="97"/>
                    <a:pt x="98" y="73"/>
                    <a:pt x="98" y="49"/>
                  </a:cubicBezTo>
                  <a:cubicBezTo>
                    <a:pt x="98" y="16"/>
                    <a:pt x="81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47"/>
            <p:cNvSpPr/>
            <p:nvPr/>
          </p:nvSpPr>
          <p:spPr>
            <a:xfrm>
              <a:off x="2789425" y="2813600"/>
              <a:ext cx="2650" cy="1250"/>
            </a:xfrm>
            <a:custGeom>
              <a:avLst/>
              <a:gdLst/>
              <a:ahLst/>
              <a:cxnLst/>
              <a:rect l="l" t="t" r="r" b="b"/>
              <a:pathLst>
                <a:path w="106" h="50" extrusionOk="0">
                  <a:moveTo>
                    <a:pt x="0" y="1"/>
                  </a:moveTo>
                  <a:cubicBezTo>
                    <a:pt x="0" y="25"/>
                    <a:pt x="25" y="49"/>
                    <a:pt x="57" y="49"/>
                  </a:cubicBezTo>
                  <a:cubicBezTo>
                    <a:pt x="81" y="49"/>
                    <a:pt x="106" y="25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47"/>
            <p:cNvSpPr/>
            <p:nvPr/>
          </p:nvSpPr>
          <p:spPr>
            <a:xfrm>
              <a:off x="2789625" y="2820300"/>
              <a:ext cx="2450" cy="1225"/>
            </a:xfrm>
            <a:custGeom>
              <a:avLst/>
              <a:gdLst/>
              <a:ahLst/>
              <a:cxnLst/>
              <a:rect l="l" t="t" r="r" b="b"/>
              <a:pathLst>
                <a:path w="98" h="49" extrusionOk="0">
                  <a:moveTo>
                    <a:pt x="49" y="0"/>
                  </a:moveTo>
                  <a:cubicBezTo>
                    <a:pt x="25" y="0"/>
                    <a:pt x="1" y="25"/>
                    <a:pt x="1" y="49"/>
                  </a:cubicBezTo>
                  <a:lnTo>
                    <a:pt x="98" y="49"/>
                  </a:lnTo>
                  <a:cubicBezTo>
                    <a:pt x="98" y="25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47"/>
            <p:cNvSpPr/>
            <p:nvPr/>
          </p:nvSpPr>
          <p:spPr>
            <a:xfrm>
              <a:off x="2797725" y="2820100"/>
              <a:ext cx="2475" cy="1225"/>
            </a:xfrm>
            <a:custGeom>
              <a:avLst/>
              <a:gdLst/>
              <a:ahLst/>
              <a:cxnLst/>
              <a:rect l="l" t="t" r="r" b="b"/>
              <a:pathLst>
                <a:path w="99" h="49" extrusionOk="0">
                  <a:moveTo>
                    <a:pt x="49" y="0"/>
                  </a:moveTo>
                  <a:cubicBezTo>
                    <a:pt x="17" y="0"/>
                    <a:pt x="1" y="24"/>
                    <a:pt x="1" y="49"/>
                  </a:cubicBezTo>
                  <a:lnTo>
                    <a:pt x="98" y="49"/>
                  </a:lnTo>
                  <a:cubicBezTo>
                    <a:pt x="98" y="24"/>
                    <a:pt x="74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47"/>
            <p:cNvSpPr/>
            <p:nvPr/>
          </p:nvSpPr>
          <p:spPr>
            <a:xfrm>
              <a:off x="2805650" y="2819900"/>
              <a:ext cx="2450" cy="1425"/>
            </a:xfrm>
            <a:custGeom>
              <a:avLst/>
              <a:gdLst/>
              <a:ahLst/>
              <a:cxnLst/>
              <a:rect l="l" t="t" r="r" b="b"/>
              <a:pathLst>
                <a:path w="98" h="57" extrusionOk="0">
                  <a:moveTo>
                    <a:pt x="49" y="0"/>
                  </a:moveTo>
                  <a:cubicBezTo>
                    <a:pt x="24" y="8"/>
                    <a:pt x="0" y="24"/>
                    <a:pt x="0" y="57"/>
                  </a:cubicBezTo>
                  <a:lnTo>
                    <a:pt x="97" y="49"/>
                  </a:lnTo>
                  <a:cubicBezTo>
                    <a:pt x="97" y="24"/>
                    <a:pt x="81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47"/>
            <p:cNvSpPr/>
            <p:nvPr/>
          </p:nvSpPr>
          <p:spPr>
            <a:xfrm>
              <a:off x="2809500" y="2807925"/>
              <a:ext cx="2650" cy="2675"/>
            </a:xfrm>
            <a:custGeom>
              <a:avLst/>
              <a:gdLst/>
              <a:ahLst/>
              <a:cxnLst/>
              <a:rect l="l" t="t" r="r" b="b"/>
              <a:pathLst>
                <a:path w="106" h="107" extrusionOk="0">
                  <a:moveTo>
                    <a:pt x="49" y="1"/>
                  </a:moveTo>
                  <a:cubicBezTo>
                    <a:pt x="24" y="1"/>
                    <a:pt x="0" y="25"/>
                    <a:pt x="0" y="57"/>
                  </a:cubicBezTo>
                  <a:cubicBezTo>
                    <a:pt x="0" y="82"/>
                    <a:pt x="24" y="106"/>
                    <a:pt x="57" y="106"/>
                  </a:cubicBezTo>
                  <a:cubicBezTo>
                    <a:pt x="81" y="98"/>
                    <a:pt x="105" y="82"/>
                    <a:pt x="105" y="49"/>
                  </a:cubicBezTo>
                  <a:cubicBezTo>
                    <a:pt x="105" y="25"/>
                    <a:pt x="81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47"/>
            <p:cNvSpPr/>
            <p:nvPr/>
          </p:nvSpPr>
          <p:spPr>
            <a:xfrm>
              <a:off x="2805425" y="2805300"/>
              <a:ext cx="2475" cy="1225"/>
            </a:xfrm>
            <a:custGeom>
              <a:avLst/>
              <a:gdLst/>
              <a:ahLst/>
              <a:cxnLst/>
              <a:rect l="l" t="t" r="r" b="b"/>
              <a:pathLst>
                <a:path w="99" h="49" extrusionOk="0">
                  <a:moveTo>
                    <a:pt x="1" y="0"/>
                  </a:moveTo>
                  <a:cubicBezTo>
                    <a:pt x="1" y="33"/>
                    <a:pt x="25" y="49"/>
                    <a:pt x="50" y="49"/>
                  </a:cubicBezTo>
                  <a:cubicBezTo>
                    <a:pt x="82" y="49"/>
                    <a:pt x="98" y="25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47"/>
            <p:cNvSpPr/>
            <p:nvPr/>
          </p:nvSpPr>
          <p:spPr>
            <a:xfrm>
              <a:off x="2797325" y="2805500"/>
              <a:ext cx="2675" cy="1250"/>
            </a:xfrm>
            <a:custGeom>
              <a:avLst/>
              <a:gdLst/>
              <a:ahLst/>
              <a:cxnLst/>
              <a:rect l="l" t="t" r="r" b="b"/>
              <a:pathLst>
                <a:path w="107" h="50" extrusionOk="0">
                  <a:moveTo>
                    <a:pt x="1" y="0"/>
                  </a:moveTo>
                  <a:cubicBezTo>
                    <a:pt x="1" y="25"/>
                    <a:pt x="25" y="49"/>
                    <a:pt x="57" y="49"/>
                  </a:cubicBezTo>
                  <a:cubicBezTo>
                    <a:pt x="82" y="49"/>
                    <a:pt x="106" y="25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47"/>
            <p:cNvSpPr/>
            <p:nvPr/>
          </p:nvSpPr>
          <p:spPr>
            <a:xfrm>
              <a:off x="2801375" y="2808125"/>
              <a:ext cx="2675" cy="2475"/>
            </a:xfrm>
            <a:custGeom>
              <a:avLst/>
              <a:gdLst/>
              <a:ahLst/>
              <a:cxnLst/>
              <a:rect l="l" t="t" r="r" b="b"/>
              <a:pathLst>
                <a:path w="107" h="99" extrusionOk="0">
                  <a:moveTo>
                    <a:pt x="49" y="1"/>
                  </a:moveTo>
                  <a:cubicBezTo>
                    <a:pt x="25" y="1"/>
                    <a:pt x="1" y="25"/>
                    <a:pt x="1" y="49"/>
                  </a:cubicBezTo>
                  <a:cubicBezTo>
                    <a:pt x="1" y="82"/>
                    <a:pt x="25" y="98"/>
                    <a:pt x="58" y="98"/>
                  </a:cubicBezTo>
                  <a:cubicBezTo>
                    <a:pt x="82" y="98"/>
                    <a:pt x="106" y="74"/>
                    <a:pt x="106" y="49"/>
                  </a:cubicBezTo>
                  <a:cubicBezTo>
                    <a:pt x="106" y="25"/>
                    <a:pt x="82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47"/>
            <p:cNvSpPr/>
            <p:nvPr/>
          </p:nvSpPr>
          <p:spPr>
            <a:xfrm>
              <a:off x="2793275" y="2808325"/>
              <a:ext cx="2650" cy="2475"/>
            </a:xfrm>
            <a:custGeom>
              <a:avLst/>
              <a:gdLst/>
              <a:ahLst/>
              <a:cxnLst/>
              <a:rect l="l" t="t" r="r" b="b"/>
              <a:pathLst>
                <a:path w="106" h="99" extrusionOk="0">
                  <a:moveTo>
                    <a:pt x="49" y="1"/>
                  </a:moveTo>
                  <a:cubicBezTo>
                    <a:pt x="25" y="1"/>
                    <a:pt x="0" y="17"/>
                    <a:pt x="0" y="50"/>
                  </a:cubicBezTo>
                  <a:cubicBezTo>
                    <a:pt x="0" y="74"/>
                    <a:pt x="25" y="98"/>
                    <a:pt x="57" y="98"/>
                  </a:cubicBezTo>
                  <a:cubicBezTo>
                    <a:pt x="82" y="98"/>
                    <a:pt x="106" y="74"/>
                    <a:pt x="106" y="50"/>
                  </a:cubicBezTo>
                  <a:cubicBezTo>
                    <a:pt x="106" y="17"/>
                    <a:pt x="82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47"/>
            <p:cNvSpPr/>
            <p:nvPr/>
          </p:nvSpPr>
          <p:spPr>
            <a:xfrm>
              <a:off x="2785175" y="2808325"/>
              <a:ext cx="2650" cy="2475"/>
            </a:xfrm>
            <a:custGeom>
              <a:avLst/>
              <a:gdLst/>
              <a:ahLst/>
              <a:cxnLst/>
              <a:rect l="l" t="t" r="r" b="b"/>
              <a:pathLst>
                <a:path w="106" h="99" extrusionOk="0">
                  <a:moveTo>
                    <a:pt x="49" y="1"/>
                  </a:moveTo>
                  <a:cubicBezTo>
                    <a:pt x="24" y="1"/>
                    <a:pt x="0" y="25"/>
                    <a:pt x="0" y="50"/>
                  </a:cubicBezTo>
                  <a:cubicBezTo>
                    <a:pt x="0" y="82"/>
                    <a:pt x="24" y="98"/>
                    <a:pt x="57" y="98"/>
                  </a:cubicBezTo>
                  <a:cubicBezTo>
                    <a:pt x="81" y="98"/>
                    <a:pt x="106" y="82"/>
                    <a:pt x="106" y="50"/>
                  </a:cubicBezTo>
                  <a:cubicBezTo>
                    <a:pt x="106" y="25"/>
                    <a:pt x="81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47"/>
            <p:cNvSpPr/>
            <p:nvPr/>
          </p:nvSpPr>
          <p:spPr>
            <a:xfrm>
              <a:off x="2789425" y="2805500"/>
              <a:ext cx="2450" cy="1250"/>
            </a:xfrm>
            <a:custGeom>
              <a:avLst/>
              <a:gdLst/>
              <a:ahLst/>
              <a:cxnLst/>
              <a:rect l="l" t="t" r="r" b="b"/>
              <a:pathLst>
                <a:path w="98" h="50" extrusionOk="0">
                  <a:moveTo>
                    <a:pt x="0" y="0"/>
                  </a:moveTo>
                  <a:cubicBezTo>
                    <a:pt x="0" y="33"/>
                    <a:pt x="25" y="49"/>
                    <a:pt x="49" y="49"/>
                  </a:cubicBezTo>
                  <a:cubicBezTo>
                    <a:pt x="73" y="49"/>
                    <a:pt x="98" y="33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47"/>
            <p:cNvSpPr/>
            <p:nvPr/>
          </p:nvSpPr>
          <p:spPr>
            <a:xfrm>
              <a:off x="2789425" y="2812400"/>
              <a:ext cx="2650" cy="1225"/>
            </a:xfrm>
            <a:custGeom>
              <a:avLst/>
              <a:gdLst/>
              <a:ahLst/>
              <a:cxnLst/>
              <a:rect l="l" t="t" r="r" b="b"/>
              <a:pathLst>
                <a:path w="106" h="49" extrusionOk="0">
                  <a:moveTo>
                    <a:pt x="49" y="0"/>
                  </a:moveTo>
                  <a:cubicBezTo>
                    <a:pt x="25" y="0"/>
                    <a:pt x="0" y="16"/>
                    <a:pt x="0" y="49"/>
                  </a:cubicBezTo>
                  <a:lnTo>
                    <a:pt x="106" y="49"/>
                  </a:lnTo>
                  <a:cubicBezTo>
                    <a:pt x="106" y="16"/>
                    <a:pt x="81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47"/>
            <p:cNvSpPr/>
            <p:nvPr/>
          </p:nvSpPr>
          <p:spPr>
            <a:xfrm>
              <a:off x="2797525" y="2812175"/>
              <a:ext cx="2475" cy="1250"/>
            </a:xfrm>
            <a:custGeom>
              <a:avLst/>
              <a:gdLst/>
              <a:ahLst/>
              <a:cxnLst/>
              <a:rect l="l" t="t" r="r" b="b"/>
              <a:pathLst>
                <a:path w="99" h="50" extrusionOk="0">
                  <a:moveTo>
                    <a:pt x="49" y="1"/>
                  </a:moveTo>
                  <a:cubicBezTo>
                    <a:pt x="25" y="1"/>
                    <a:pt x="1" y="25"/>
                    <a:pt x="1" y="50"/>
                  </a:cubicBezTo>
                  <a:lnTo>
                    <a:pt x="98" y="50"/>
                  </a:lnTo>
                  <a:cubicBezTo>
                    <a:pt x="98" y="25"/>
                    <a:pt x="7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47"/>
            <p:cNvSpPr/>
            <p:nvPr/>
          </p:nvSpPr>
          <p:spPr>
            <a:xfrm>
              <a:off x="2805425" y="2811975"/>
              <a:ext cx="2675" cy="1250"/>
            </a:xfrm>
            <a:custGeom>
              <a:avLst/>
              <a:gdLst/>
              <a:ahLst/>
              <a:cxnLst/>
              <a:rect l="l" t="t" r="r" b="b"/>
              <a:pathLst>
                <a:path w="107" h="50" extrusionOk="0">
                  <a:moveTo>
                    <a:pt x="58" y="1"/>
                  </a:moveTo>
                  <a:cubicBezTo>
                    <a:pt x="25" y="1"/>
                    <a:pt x="1" y="25"/>
                    <a:pt x="1" y="49"/>
                  </a:cubicBezTo>
                  <a:lnTo>
                    <a:pt x="106" y="49"/>
                  </a:lnTo>
                  <a:cubicBezTo>
                    <a:pt x="106" y="25"/>
                    <a:pt x="82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47"/>
            <p:cNvSpPr/>
            <p:nvPr/>
          </p:nvSpPr>
          <p:spPr>
            <a:xfrm>
              <a:off x="2809500" y="2800025"/>
              <a:ext cx="2450" cy="2450"/>
            </a:xfrm>
            <a:custGeom>
              <a:avLst/>
              <a:gdLst/>
              <a:ahLst/>
              <a:cxnLst/>
              <a:rect l="l" t="t" r="r" b="b"/>
              <a:pathLst>
                <a:path w="98" h="98" extrusionOk="0">
                  <a:moveTo>
                    <a:pt x="49" y="0"/>
                  </a:moveTo>
                  <a:cubicBezTo>
                    <a:pt x="16" y="0"/>
                    <a:pt x="0" y="25"/>
                    <a:pt x="0" y="49"/>
                  </a:cubicBezTo>
                  <a:cubicBezTo>
                    <a:pt x="0" y="82"/>
                    <a:pt x="24" y="98"/>
                    <a:pt x="49" y="98"/>
                  </a:cubicBezTo>
                  <a:cubicBezTo>
                    <a:pt x="73" y="98"/>
                    <a:pt x="97" y="82"/>
                    <a:pt x="97" y="49"/>
                  </a:cubicBezTo>
                  <a:cubicBezTo>
                    <a:pt x="97" y="25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7" name="Google Shape;7767;p47"/>
            <p:cNvSpPr/>
            <p:nvPr/>
          </p:nvSpPr>
          <p:spPr>
            <a:xfrm>
              <a:off x="2805225" y="2797400"/>
              <a:ext cx="2675" cy="1225"/>
            </a:xfrm>
            <a:custGeom>
              <a:avLst/>
              <a:gdLst/>
              <a:ahLst/>
              <a:cxnLst/>
              <a:rect l="l" t="t" r="r" b="b"/>
              <a:pathLst>
                <a:path w="107" h="49" extrusionOk="0">
                  <a:moveTo>
                    <a:pt x="1" y="0"/>
                  </a:moveTo>
                  <a:cubicBezTo>
                    <a:pt x="1" y="24"/>
                    <a:pt x="25" y="49"/>
                    <a:pt x="58" y="49"/>
                  </a:cubicBezTo>
                  <a:cubicBezTo>
                    <a:pt x="82" y="49"/>
                    <a:pt x="106" y="24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47"/>
            <p:cNvSpPr/>
            <p:nvPr/>
          </p:nvSpPr>
          <p:spPr>
            <a:xfrm>
              <a:off x="2797325" y="2797400"/>
              <a:ext cx="2450" cy="1225"/>
            </a:xfrm>
            <a:custGeom>
              <a:avLst/>
              <a:gdLst/>
              <a:ahLst/>
              <a:cxnLst/>
              <a:rect l="l" t="t" r="r" b="b"/>
              <a:pathLst>
                <a:path w="98" h="49" extrusionOk="0">
                  <a:moveTo>
                    <a:pt x="1" y="0"/>
                  </a:moveTo>
                  <a:cubicBezTo>
                    <a:pt x="1" y="32"/>
                    <a:pt x="25" y="49"/>
                    <a:pt x="49" y="49"/>
                  </a:cubicBezTo>
                  <a:cubicBezTo>
                    <a:pt x="74" y="49"/>
                    <a:pt x="98" y="32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9" name="Google Shape;7769;p47"/>
            <p:cNvSpPr/>
            <p:nvPr/>
          </p:nvSpPr>
          <p:spPr>
            <a:xfrm>
              <a:off x="2801375" y="2800225"/>
              <a:ext cx="2475" cy="2450"/>
            </a:xfrm>
            <a:custGeom>
              <a:avLst/>
              <a:gdLst/>
              <a:ahLst/>
              <a:cxnLst/>
              <a:rect l="l" t="t" r="r" b="b"/>
              <a:pathLst>
                <a:path w="99" h="98" extrusionOk="0">
                  <a:moveTo>
                    <a:pt x="49" y="1"/>
                  </a:moveTo>
                  <a:cubicBezTo>
                    <a:pt x="17" y="1"/>
                    <a:pt x="1" y="25"/>
                    <a:pt x="1" y="49"/>
                  </a:cubicBezTo>
                  <a:cubicBezTo>
                    <a:pt x="1" y="74"/>
                    <a:pt x="25" y="98"/>
                    <a:pt x="49" y="98"/>
                  </a:cubicBezTo>
                  <a:cubicBezTo>
                    <a:pt x="74" y="98"/>
                    <a:pt x="98" y="74"/>
                    <a:pt x="98" y="49"/>
                  </a:cubicBezTo>
                  <a:cubicBezTo>
                    <a:pt x="98" y="17"/>
                    <a:pt x="7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0" name="Google Shape;7770;p47"/>
            <p:cNvSpPr/>
            <p:nvPr/>
          </p:nvSpPr>
          <p:spPr>
            <a:xfrm>
              <a:off x="2793275" y="2800225"/>
              <a:ext cx="2450" cy="2450"/>
            </a:xfrm>
            <a:custGeom>
              <a:avLst/>
              <a:gdLst/>
              <a:ahLst/>
              <a:cxnLst/>
              <a:rect l="l" t="t" r="r" b="b"/>
              <a:pathLst>
                <a:path w="98" h="98" extrusionOk="0">
                  <a:moveTo>
                    <a:pt x="49" y="1"/>
                  </a:moveTo>
                  <a:cubicBezTo>
                    <a:pt x="17" y="1"/>
                    <a:pt x="0" y="25"/>
                    <a:pt x="0" y="49"/>
                  </a:cubicBezTo>
                  <a:cubicBezTo>
                    <a:pt x="0" y="82"/>
                    <a:pt x="25" y="98"/>
                    <a:pt x="49" y="98"/>
                  </a:cubicBezTo>
                  <a:cubicBezTo>
                    <a:pt x="73" y="98"/>
                    <a:pt x="98" y="82"/>
                    <a:pt x="98" y="49"/>
                  </a:cubicBezTo>
                  <a:cubicBezTo>
                    <a:pt x="98" y="25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1" name="Google Shape;7771;p47"/>
            <p:cNvSpPr/>
            <p:nvPr/>
          </p:nvSpPr>
          <p:spPr>
            <a:xfrm>
              <a:off x="2785175" y="2800425"/>
              <a:ext cx="2450" cy="2450"/>
            </a:xfrm>
            <a:custGeom>
              <a:avLst/>
              <a:gdLst/>
              <a:ahLst/>
              <a:cxnLst/>
              <a:rect l="l" t="t" r="r" b="b"/>
              <a:pathLst>
                <a:path w="98" h="98" extrusionOk="0">
                  <a:moveTo>
                    <a:pt x="49" y="1"/>
                  </a:moveTo>
                  <a:cubicBezTo>
                    <a:pt x="24" y="1"/>
                    <a:pt x="0" y="25"/>
                    <a:pt x="0" y="49"/>
                  </a:cubicBezTo>
                  <a:cubicBezTo>
                    <a:pt x="0" y="74"/>
                    <a:pt x="24" y="98"/>
                    <a:pt x="49" y="98"/>
                  </a:cubicBezTo>
                  <a:cubicBezTo>
                    <a:pt x="73" y="98"/>
                    <a:pt x="97" y="74"/>
                    <a:pt x="97" y="49"/>
                  </a:cubicBezTo>
                  <a:cubicBezTo>
                    <a:pt x="97" y="17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2" name="Google Shape;7772;p47"/>
            <p:cNvSpPr/>
            <p:nvPr/>
          </p:nvSpPr>
          <p:spPr>
            <a:xfrm>
              <a:off x="2789225" y="2797600"/>
              <a:ext cx="2650" cy="1225"/>
            </a:xfrm>
            <a:custGeom>
              <a:avLst/>
              <a:gdLst/>
              <a:ahLst/>
              <a:cxnLst/>
              <a:rect l="l" t="t" r="r" b="b"/>
              <a:pathLst>
                <a:path w="106" h="49" extrusionOk="0">
                  <a:moveTo>
                    <a:pt x="0" y="0"/>
                  </a:moveTo>
                  <a:cubicBezTo>
                    <a:pt x="0" y="24"/>
                    <a:pt x="25" y="49"/>
                    <a:pt x="49" y="49"/>
                  </a:cubicBezTo>
                  <a:cubicBezTo>
                    <a:pt x="81" y="49"/>
                    <a:pt x="106" y="24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3" name="Google Shape;7773;p47"/>
            <p:cNvSpPr/>
            <p:nvPr/>
          </p:nvSpPr>
          <p:spPr>
            <a:xfrm>
              <a:off x="2789425" y="2804275"/>
              <a:ext cx="2450" cy="1250"/>
            </a:xfrm>
            <a:custGeom>
              <a:avLst/>
              <a:gdLst/>
              <a:ahLst/>
              <a:cxnLst/>
              <a:rect l="l" t="t" r="r" b="b"/>
              <a:pathLst>
                <a:path w="98" h="50" extrusionOk="0">
                  <a:moveTo>
                    <a:pt x="49" y="1"/>
                  </a:moveTo>
                  <a:cubicBezTo>
                    <a:pt x="17" y="1"/>
                    <a:pt x="0" y="25"/>
                    <a:pt x="0" y="49"/>
                  </a:cubicBezTo>
                  <a:lnTo>
                    <a:pt x="98" y="49"/>
                  </a:lnTo>
                  <a:cubicBezTo>
                    <a:pt x="98" y="25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7774;p47"/>
            <p:cNvSpPr/>
            <p:nvPr/>
          </p:nvSpPr>
          <p:spPr>
            <a:xfrm>
              <a:off x="2797325" y="2804275"/>
              <a:ext cx="2675" cy="1250"/>
            </a:xfrm>
            <a:custGeom>
              <a:avLst/>
              <a:gdLst/>
              <a:ahLst/>
              <a:cxnLst/>
              <a:rect l="l" t="t" r="r" b="b"/>
              <a:pathLst>
                <a:path w="107" h="50" extrusionOk="0">
                  <a:moveTo>
                    <a:pt x="49" y="1"/>
                  </a:moveTo>
                  <a:cubicBezTo>
                    <a:pt x="25" y="1"/>
                    <a:pt x="1" y="17"/>
                    <a:pt x="1" y="49"/>
                  </a:cubicBezTo>
                  <a:lnTo>
                    <a:pt x="106" y="49"/>
                  </a:lnTo>
                  <a:cubicBezTo>
                    <a:pt x="106" y="17"/>
                    <a:pt x="82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5" name="Google Shape;7775;p47"/>
            <p:cNvSpPr/>
            <p:nvPr/>
          </p:nvSpPr>
          <p:spPr>
            <a:xfrm>
              <a:off x="2805425" y="2804075"/>
              <a:ext cx="2475" cy="1250"/>
            </a:xfrm>
            <a:custGeom>
              <a:avLst/>
              <a:gdLst/>
              <a:ahLst/>
              <a:cxnLst/>
              <a:rect l="l" t="t" r="r" b="b"/>
              <a:pathLst>
                <a:path w="99" h="50" extrusionOk="0">
                  <a:moveTo>
                    <a:pt x="50" y="1"/>
                  </a:moveTo>
                  <a:cubicBezTo>
                    <a:pt x="25" y="1"/>
                    <a:pt x="1" y="25"/>
                    <a:pt x="1" y="49"/>
                  </a:cubicBezTo>
                  <a:lnTo>
                    <a:pt x="98" y="49"/>
                  </a:lnTo>
                  <a:cubicBezTo>
                    <a:pt x="98" y="25"/>
                    <a:pt x="74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6" name="Google Shape;7776;p47"/>
            <p:cNvSpPr/>
            <p:nvPr/>
          </p:nvSpPr>
          <p:spPr>
            <a:xfrm>
              <a:off x="2809275" y="2792125"/>
              <a:ext cx="2675" cy="2450"/>
            </a:xfrm>
            <a:custGeom>
              <a:avLst/>
              <a:gdLst/>
              <a:ahLst/>
              <a:cxnLst/>
              <a:rect l="l" t="t" r="r" b="b"/>
              <a:pathLst>
                <a:path w="107" h="98" extrusionOk="0">
                  <a:moveTo>
                    <a:pt x="50" y="0"/>
                  </a:moveTo>
                  <a:cubicBezTo>
                    <a:pt x="25" y="0"/>
                    <a:pt x="1" y="25"/>
                    <a:pt x="1" y="49"/>
                  </a:cubicBezTo>
                  <a:cubicBezTo>
                    <a:pt x="1" y="81"/>
                    <a:pt x="25" y="98"/>
                    <a:pt x="58" y="98"/>
                  </a:cubicBezTo>
                  <a:cubicBezTo>
                    <a:pt x="82" y="98"/>
                    <a:pt x="106" y="73"/>
                    <a:pt x="106" y="49"/>
                  </a:cubicBezTo>
                  <a:cubicBezTo>
                    <a:pt x="106" y="25"/>
                    <a:pt x="82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7" name="Google Shape;7777;p47"/>
            <p:cNvSpPr/>
            <p:nvPr/>
          </p:nvSpPr>
          <p:spPr>
            <a:xfrm>
              <a:off x="2805225" y="2789475"/>
              <a:ext cx="2475" cy="1250"/>
            </a:xfrm>
            <a:custGeom>
              <a:avLst/>
              <a:gdLst/>
              <a:ahLst/>
              <a:cxnLst/>
              <a:rect l="l" t="t" r="r" b="b"/>
              <a:pathLst>
                <a:path w="99" h="50" extrusionOk="0">
                  <a:moveTo>
                    <a:pt x="1" y="1"/>
                  </a:moveTo>
                  <a:cubicBezTo>
                    <a:pt x="1" y="25"/>
                    <a:pt x="25" y="50"/>
                    <a:pt x="49" y="50"/>
                  </a:cubicBezTo>
                  <a:cubicBezTo>
                    <a:pt x="82" y="50"/>
                    <a:pt x="98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47"/>
            <p:cNvSpPr/>
            <p:nvPr/>
          </p:nvSpPr>
          <p:spPr>
            <a:xfrm>
              <a:off x="2797125" y="2789475"/>
              <a:ext cx="2650" cy="1250"/>
            </a:xfrm>
            <a:custGeom>
              <a:avLst/>
              <a:gdLst/>
              <a:ahLst/>
              <a:cxnLst/>
              <a:rect l="l" t="t" r="r" b="b"/>
              <a:pathLst>
                <a:path w="106" h="50" extrusionOk="0">
                  <a:moveTo>
                    <a:pt x="1" y="1"/>
                  </a:moveTo>
                  <a:cubicBezTo>
                    <a:pt x="1" y="25"/>
                    <a:pt x="25" y="50"/>
                    <a:pt x="57" y="50"/>
                  </a:cubicBezTo>
                  <a:cubicBezTo>
                    <a:pt x="82" y="50"/>
                    <a:pt x="106" y="25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9" name="Google Shape;7779;p47"/>
            <p:cNvSpPr/>
            <p:nvPr/>
          </p:nvSpPr>
          <p:spPr>
            <a:xfrm>
              <a:off x="2801175" y="2792325"/>
              <a:ext cx="2675" cy="2450"/>
            </a:xfrm>
            <a:custGeom>
              <a:avLst/>
              <a:gdLst/>
              <a:ahLst/>
              <a:cxnLst/>
              <a:rect l="l" t="t" r="r" b="b"/>
              <a:pathLst>
                <a:path w="107" h="98" extrusionOk="0">
                  <a:moveTo>
                    <a:pt x="49" y="0"/>
                  </a:moveTo>
                  <a:cubicBezTo>
                    <a:pt x="25" y="0"/>
                    <a:pt x="1" y="17"/>
                    <a:pt x="1" y="49"/>
                  </a:cubicBezTo>
                  <a:cubicBezTo>
                    <a:pt x="1" y="73"/>
                    <a:pt x="25" y="98"/>
                    <a:pt x="57" y="98"/>
                  </a:cubicBezTo>
                  <a:cubicBezTo>
                    <a:pt x="82" y="98"/>
                    <a:pt x="106" y="73"/>
                    <a:pt x="106" y="49"/>
                  </a:cubicBezTo>
                  <a:cubicBezTo>
                    <a:pt x="106" y="17"/>
                    <a:pt x="82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0" name="Google Shape;7780;p47"/>
            <p:cNvSpPr/>
            <p:nvPr/>
          </p:nvSpPr>
          <p:spPr>
            <a:xfrm>
              <a:off x="2793075" y="2792325"/>
              <a:ext cx="2650" cy="2450"/>
            </a:xfrm>
            <a:custGeom>
              <a:avLst/>
              <a:gdLst/>
              <a:ahLst/>
              <a:cxnLst/>
              <a:rect l="l" t="t" r="r" b="b"/>
              <a:pathLst>
                <a:path w="106" h="98" extrusionOk="0">
                  <a:moveTo>
                    <a:pt x="49" y="0"/>
                  </a:moveTo>
                  <a:cubicBezTo>
                    <a:pt x="25" y="0"/>
                    <a:pt x="0" y="25"/>
                    <a:pt x="0" y="49"/>
                  </a:cubicBezTo>
                  <a:cubicBezTo>
                    <a:pt x="0" y="73"/>
                    <a:pt x="25" y="98"/>
                    <a:pt x="57" y="98"/>
                  </a:cubicBezTo>
                  <a:cubicBezTo>
                    <a:pt x="81" y="98"/>
                    <a:pt x="106" y="73"/>
                    <a:pt x="106" y="49"/>
                  </a:cubicBezTo>
                  <a:cubicBezTo>
                    <a:pt x="106" y="25"/>
                    <a:pt x="81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1" name="Google Shape;7781;p47"/>
            <p:cNvSpPr/>
            <p:nvPr/>
          </p:nvSpPr>
          <p:spPr>
            <a:xfrm>
              <a:off x="2784975" y="2792325"/>
              <a:ext cx="2650" cy="2450"/>
            </a:xfrm>
            <a:custGeom>
              <a:avLst/>
              <a:gdLst/>
              <a:ahLst/>
              <a:cxnLst/>
              <a:rect l="l" t="t" r="r" b="b"/>
              <a:pathLst>
                <a:path w="106" h="98" extrusionOk="0">
                  <a:moveTo>
                    <a:pt x="57" y="0"/>
                  </a:moveTo>
                  <a:cubicBezTo>
                    <a:pt x="24" y="0"/>
                    <a:pt x="0" y="25"/>
                    <a:pt x="0" y="49"/>
                  </a:cubicBezTo>
                  <a:cubicBezTo>
                    <a:pt x="0" y="81"/>
                    <a:pt x="24" y="98"/>
                    <a:pt x="57" y="98"/>
                  </a:cubicBezTo>
                  <a:cubicBezTo>
                    <a:pt x="81" y="98"/>
                    <a:pt x="105" y="81"/>
                    <a:pt x="105" y="49"/>
                  </a:cubicBezTo>
                  <a:cubicBezTo>
                    <a:pt x="105" y="25"/>
                    <a:pt x="81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2" name="Google Shape;7782;p47"/>
            <p:cNvSpPr/>
            <p:nvPr/>
          </p:nvSpPr>
          <p:spPr>
            <a:xfrm>
              <a:off x="2789225" y="2789475"/>
              <a:ext cx="2450" cy="1250"/>
            </a:xfrm>
            <a:custGeom>
              <a:avLst/>
              <a:gdLst/>
              <a:ahLst/>
              <a:cxnLst/>
              <a:rect l="l" t="t" r="r" b="b"/>
              <a:pathLst>
                <a:path w="98" h="50" extrusionOk="0">
                  <a:moveTo>
                    <a:pt x="0" y="1"/>
                  </a:moveTo>
                  <a:cubicBezTo>
                    <a:pt x="0" y="33"/>
                    <a:pt x="25" y="50"/>
                    <a:pt x="49" y="50"/>
                  </a:cubicBezTo>
                  <a:cubicBezTo>
                    <a:pt x="73" y="50"/>
                    <a:pt x="98" y="33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3" name="Google Shape;7783;p47"/>
            <p:cNvSpPr/>
            <p:nvPr/>
          </p:nvSpPr>
          <p:spPr>
            <a:xfrm>
              <a:off x="2789225" y="2796375"/>
              <a:ext cx="2650" cy="1250"/>
            </a:xfrm>
            <a:custGeom>
              <a:avLst/>
              <a:gdLst/>
              <a:ahLst/>
              <a:cxnLst/>
              <a:rect l="l" t="t" r="r" b="b"/>
              <a:pathLst>
                <a:path w="106" h="50" extrusionOk="0">
                  <a:moveTo>
                    <a:pt x="49" y="1"/>
                  </a:moveTo>
                  <a:cubicBezTo>
                    <a:pt x="25" y="1"/>
                    <a:pt x="0" y="25"/>
                    <a:pt x="0" y="49"/>
                  </a:cubicBezTo>
                  <a:lnTo>
                    <a:pt x="106" y="49"/>
                  </a:lnTo>
                  <a:cubicBezTo>
                    <a:pt x="98" y="17"/>
                    <a:pt x="81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4" name="Google Shape;7784;p47"/>
            <p:cNvSpPr/>
            <p:nvPr/>
          </p:nvSpPr>
          <p:spPr>
            <a:xfrm>
              <a:off x="2797325" y="2796175"/>
              <a:ext cx="2450" cy="1250"/>
            </a:xfrm>
            <a:custGeom>
              <a:avLst/>
              <a:gdLst/>
              <a:ahLst/>
              <a:cxnLst/>
              <a:rect l="l" t="t" r="r" b="b"/>
              <a:pathLst>
                <a:path w="98" h="50" extrusionOk="0">
                  <a:moveTo>
                    <a:pt x="49" y="0"/>
                  </a:moveTo>
                  <a:cubicBezTo>
                    <a:pt x="17" y="0"/>
                    <a:pt x="1" y="25"/>
                    <a:pt x="1" y="49"/>
                  </a:cubicBezTo>
                  <a:lnTo>
                    <a:pt x="98" y="49"/>
                  </a:lnTo>
                  <a:cubicBezTo>
                    <a:pt x="98" y="25"/>
                    <a:pt x="74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5" name="Google Shape;7785;p47"/>
            <p:cNvSpPr/>
            <p:nvPr/>
          </p:nvSpPr>
          <p:spPr>
            <a:xfrm>
              <a:off x="2805225" y="2796175"/>
              <a:ext cx="2675" cy="1250"/>
            </a:xfrm>
            <a:custGeom>
              <a:avLst/>
              <a:gdLst/>
              <a:ahLst/>
              <a:cxnLst/>
              <a:rect l="l" t="t" r="r" b="b"/>
              <a:pathLst>
                <a:path w="107" h="50" extrusionOk="0">
                  <a:moveTo>
                    <a:pt x="49" y="0"/>
                  </a:moveTo>
                  <a:cubicBezTo>
                    <a:pt x="25" y="0"/>
                    <a:pt x="1" y="25"/>
                    <a:pt x="1" y="49"/>
                  </a:cubicBezTo>
                  <a:lnTo>
                    <a:pt x="106" y="49"/>
                  </a:lnTo>
                  <a:cubicBezTo>
                    <a:pt x="106" y="25"/>
                    <a:pt x="82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6" name="Google Shape;7786;p47"/>
            <p:cNvSpPr/>
            <p:nvPr/>
          </p:nvSpPr>
          <p:spPr>
            <a:xfrm>
              <a:off x="2809275" y="2784225"/>
              <a:ext cx="2475" cy="2450"/>
            </a:xfrm>
            <a:custGeom>
              <a:avLst/>
              <a:gdLst/>
              <a:ahLst/>
              <a:cxnLst/>
              <a:rect l="l" t="t" r="r" b="b"/>
              <a:pathLst>
                <a:path w="99" h="98" extrusionOk="0">
                  <a:moveTo>
                    <a:pt x="50" y="0"/>
                  </a:moveTo>
                  <a:cubicBezTo>
                    <a:pt x="25" y="0"/>
                    <a:pt x="1" y="24"/>
                    <a:pt x="1" y="49"/>
                  </a:cubicBezTo>
                  <a:cubicBezTo>
                    <a:pt x="1" y="81"/>
                    <a:pt x="25" y="97"/>
                    <a:pt x="50" y="97"/>
                  </a:cubicBezTo>
                  <a:cubicBezTo>
                    <a:pt x="82" y="97"/>
                    <a:pt x="98" y="81"/>
                    <a:pt x="98" y="49"/>
                  </a:cubicBezTo>
                  <a:cubicBezTo>
                    <a:pt x="98" y="24"/>
                    <a:pt x="82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7" name="Google Shape;7787;p47"/>
            <p:cNvSpPr/>
            <p:nvPr/>
          </p:nvSpPr>
          <p:spPr>
            <a:xfrm>
              <a:off x="2805225" y="2781575"/>
              <a:ext cx="2475" cy="1250"/>
            </a:xfrm>
            <a:custGeom>
              <a:avLst/>
              <a:gdLst/>
              <a:ahLst/>
              <a:cxnLst/>
              <a:rect l="l" t="t" r="r" b="b"/>
              <a:pathLst>
                <a:path w="99" h="50" extrusionOk="0">
                  <a:moveTo>
                    <a:pt x="1" y="1"/>
                  </a:moveTo>
                  <a:cubicBezTo>
                    <a:pt x="1" y="25"/>
                    <a:pt x="25" y="49"/>
                    <a:pt x="49" y="49"/>
                  </a:cubicBezTo>
                  <a:cubicBezTo>
                    <a:pt x="74" y="49"/>
                    <a:pt x="98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8" name="Google Shape;7788;p47"/>
            <p:cNvSpPr/>
            <p:nvPr/>
          </p:nvSpPr>
          <p:spPr>
            <a:xfrm>
              <a:off x="2797125" y="2781575"/>
              <a:ext cx="2650" cy="1250"/>
            </a:xfrm>
            <a:custGeom>
              <a:avLst/>
              <a:gdLst/>
              <a:ahLst/>
              <a:cxnLst/>
              <a:rect l="l" t="t" r="r" b="b"/>
              <a:pathLst>
                <a:path w="106" h="50" extrusionOk="0">
                  <a:moveTo>
                    <a:pt x="1" y="1"/>
                  </a:moveTo>
                  <a:cubicBezTo>
                    <a:pt x="1" y="25"/>
                    <a:pt x="25" y="49"/>
                    <a:pt x="57" y="49"/>
                  </a:cubicBezTo>
                  <a:cubicBezTo>
                    <a:pt x="82" y="49"/>
                    <a:pt x="106" y="25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47"/>
            <p:cNvSpPr/>
            <p:nvPr/>
          </p:nvSpPr>
          <p:spPr>
            <a:xfrm>
              <a:off x="2801175" y="2784225"/>
              <a:ext cx="2450" cy="2450"/>
            </a:xfrm>
            <a:custGeom>
              <a:avLst/>
              <a:gdLst/>
              <a:ahLst/>
              <a:cxnLst/>
              <a:rect l="l" t="t" r="r" b="b"/>
              <a:pathLst>
                <a:path w="98" h="98" extrusionOk="0">
                  <a:moveTo>
                    <a:pt x="49" y="0"/>
                  </a:moveTo>
                  <a:cubicBezTo>
                    <a:pt x="25" y="0"/>
                    <a:pt x="1" y="24"/>
                    <a:pt x="1" y="49"/>
                  </a:cubicBezTo>
                  <a:cubicBezTo>
                    <a:pt x="1" y="81"/>
                    <a:pt x="25" y="97"/>
                    <a:pt x="49" y="97"/>
                  </a:cubicBezTo>
                  <a:cubicBezTo>
                    <a:pt x="82" y="97"/>
                    <a:pt x="98" y="81"/>
                    <a:pt x="98" y="49"/>
                  </a:cubicBezTo>
                  <a:cubicBezTo>
                    <a:pt x="98" y="24"/>
                    <a:pt x="82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47"/>
            <p:cNvSpPr/>
            <p:nvPr/>
          </p:nvSpPr>
          <p:spPr>
            <a:xfrm>
              <a:off x="2793075" y="2784225"/>
              <a:ext cx="2450" cy="2650"/>
            </a:xfrm>
            <a:custGeom>
              <a:avLst/>
              <a:gdLst/>
              <a:ahLst/>
              <a:cxnLst/>
              <a:rect l="l" t="t" r="r" b="b"/>
              <a:pathLst>
                <a:path w="98" h="106" extrusionOk="0">
                  <a:moveTo>
                    <a:pt x="49" y="0"/>
                  </a:moveTo>
                  <a:cubicBezTo>
                    <a:pt x="25" y="0"/>
                    <a:pt x="0" y="24"/>
                    <a:pt x="0" y="49"/>
                  </a:cubicBezTo>
                  <a:cubicBezTo>
                    <a:pt x="0" y="81"/>
                    <a:pt x="25" y="105"/>
                    <a:pt x="49" y="105"/>
                  </a:cubicBezTo>
                  <a:cubicBezTo>
                    <a:pt x="81" y="105"/>
                    <a:pt x="98" y="81"/>
                    <a:pt x="98" y="49"/>
                  </a:cubicBezTo>
                  <a:cubicBezTo>
                    <a:pt x="98" y="24"/>
                    <a:pt x="81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1" name="Google Shape;7791;p47"/>
            <p:cNvSpPr/>
            <p:nvPr/>
          </p:nvSpPr>
          <p:spPr>
            <a:xfrm>
              <a:off x="2784975" y="2784225"/>
              <a:ext cx="2650" cy="2650"/>
            </a:xfrm>
            <a:custGeom>
              <a:avLst/>
              <a:gdLst/>
              <a:ahLst/>
              <a:cxnLst/>
              <a:rect l="l" t="t" r="r" b="b"/>
              <a:pathLst>
                <a:path w="106" h="106" extrusionOk="0">
                  <a:moveTo>
                    <a:pt x="49" y="0"/>
                  </a:moveTo>
                  <a:cubicBezTo>
                    <a:pt x="24" y="0"/>
                    <a:pt x="0" y="24"/>
                    <a:pt x="0" y="49"/>
                  </a:cubicBezTo>
                  <a:cubicBezTo>
                    <a:pt x="0" y="81"/>
                    <a:pt x="24" y="105"/>
                    <a:pt x="49" y="105"/>
                  </a:cubicBezTo>
                  <a:cubicBezTo>
                    <a:pt x="81" y="105"/>
                    <a:pt x="105" y="81"/>
                    <a:pt x="105" y="49"/>
                  </a:cubicBezTo>
                  <a:cubicBezTo>
                    <a:pt x="105" y="24"/>
                    <a:pt x="81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2" name="Google Shape;7792;p47"/>
            <p:cNvSpPr/>
            <p:nvPr/>
          </p:nvSpPr>
          <p:spPr>
            <a:xfrm>
              <a:off x="2789225" y="2781375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0" y="1"/>
                  </a:moveTo>
                  <a:cubicBezTo>
                    <a:pt x="0" y="33"/>
                    <a:pt x="25" y="57"/>
                    <a:pt x="49" y="57"/>
                  </a:cubicBezTo>
                  <a:cubicBezTo>
                    <a:pt x="73" y="57"/>
                    <a:pt x="98" y="33"/>
                    <a:pt x="98" y="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47"/>
            <p:cNvSpPr/>
            <p:nvPr/>
          </p:nvSpPr>
          <p:spPr>
            <a:xfrm>
              <a:off x="2789225" y="2788275"/>
              <a:ext cx="2450" cy="1225"/>
            </a:xfrm>
            <a:custGeom>
              <a:avLst/>
              <a:gdLst/>
              <a:ahLst/>
              <a:cxnLst/>
              <a:rect l="l" t="t" r="r" b="b"/>
              <a:pathLst>
                <a:path w="98" h="49" extrusionOk="0">
                  <a:moveTo>
                    <a:pt x="49" y="0"/>
                  </a:moveTo>
                  <a:cubicBezTo>
                    <a:pt x="25" y="0"/>
                    <a:pt x="0" y="25"/>
                    <a:pt x="0" y="49"/>
                  </a:cubicBezTo>
                  <a:lnTo>
                    <a:pt x="98" y="49"/>
                  </a:lnTo>
                  <a:cubicBezTo>
                    <a:pt x="98" y="25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4" name="Google Shape;7794;p47"/>
            <p:cNvSpPr/>
            <p:nvPr/>
          </p:nvSpPr>
          <p:spPr>
            <a:xfrm>
              <a:off x="2797125" y="2788275"/>
              <a:ext cx="2650" cy="1225"/>
            </a:xfrm>
            <a:custGeom>
              <a:avLst/>
              <a:gdLst/>
              <a:ahLst/>
              <a:cxnLst/>
              <a:rect l="l" t="t" r="r" b="b"/>
              <a:pathLst>
                <a:path w="106" h="49" extrusionOk="0">
                  <a:moveTo>
                    <a:pt x="57" y="0"/>
                  </a:moveTo>
                  <a:cubicBezTo>
                    <a:pt x="25" y="0"/>
                    <a:pt x="1" y="25"/>
                    <a:pt x="1" y="49"/>
                  </a:cubicBezTo>
                  <a:lnTo>
                    <a:pt x="106" y="49"/>
                  </a:lnTo>
                  <a:cubicBezTo>
                    <a:pt x="106" y="25"/>
                    <a:pt x="82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5" name="Google Shape;7795;p47"/>
            <p:cNvSpPr/>
            <p:nvPr/>
          </p:nvSpPr>
          <p:spPr>
            <a:xfrm>
              <a:off x="2805225" y="2788275"/>
              <a:ext cx="2475" cy="1225"/>
            </a:xfrm>
            <a:custGeom>
              <a:avLst/>
              <a:gdLst/>
              <a:ahLst/>
              <a:cxnLst/>
              <a:rect l="l" t="t" r="r" b="b"/>
              <a:pathLst>
                <a:path w="99" h="49" extrusionOk="0">
                  <a:moveTo>
                    <a:pt x="49" y="0"/>
                  </a:moveTo>
                  <a:cubicBezTo>
                    <a:pt x="25" y="0"/>
                    <a:pt x="1" y="25"/>
                    <a:pt x="1" y="49"/>
                  </a:cubicBezTo>
                  <a:lnTo>
                    <a:pt x="98" y="49"/>
                  </a:lnTo>
                  <a:cubicBezTo>
                    <a:pt x="98" y="16"/>
                    <a:pt x="82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6" name="Google Shape;7796;p47"/>
            <p:cNvSpPr/>
            <p:nvPr/>
          </p:nvSpPr>
          <p:spPr>
            <a:xfrm>
              <a:off x="2809275" y="2776500"/>
              <a:ext cx="2675" cy="2475"/>
            </a:xfrm>
            <a:custGeom>
              <a:avLst/>
              <a:gdLst/>
              <a:ahLst/>
              <a:cxnLst/>
              <a:rect l="l" t="t" r="r" b="b"/>
              <a:pathLst>
                <a:path w="107" h="99" extrusionOk="0">
                  <a:moveTo>
                    <a:pt x="58" y="1"/>
                  </a:moveTo>
                  <a:cubicBezTo>
                    <a:pt x="25" y="1"/>
                    <a:pt x="1" y="25"/>
                    <a:pt x="1" y="50"/>
                  </a:cubicBezTo>
                  <a:cubicBezTo>
                    <a:pt x="1" y="74"/>
                    <a:pt x="25" y="98"/>
                    <a:pt x="50" y="98"/>
                  </a:cubicBezTo>
                  <a:cubicBezTo>
                    <a:pt x="82" y="98"/>
                    <a:pt x="106" y="74"/>
                    <a:pt x="106" y="50"/>
                  </a:cubicBezTo>
                  <a:cubicBezTo>
                    <a:pt x="106" y="25"/>
                    <a:pt x="82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47"/>
            <p:cNvSpPr/>
            <p:nvPr/>
          </p:nvSpPr>
          <p:spPr>
            <a:xfrm>
              <a:off x="2805225" y="2773675"/>
              <a:ext cx="2675" cy="1250"/>
            </a:xfrm>
            <a:custGeom>
              <a:avLst/>
              <a:gdLst/>
              <a:ahLst/>
              <a:cxnLst/>
              <a:rect l="l" t="t" r="r" b="b"/>
              <a:pathLst>
                <a:path w="107" h="50" extrusionOk="0">
                  <a:moveTo>
                    <a:pt x="9" y="0"/>
                  </a:moveTo>
                  <a:cubicBezTo>
                    <a:pt x="1" y="33"/>
                    <a:pt x="25" y="49"/>
                    <a:pt x="58" y="49"/>
                  </a:cubicBezTo>
                  <a:cubicBezTo>
                    <a:pt x="82" y="49"/>
                    <a:pt x="106" y="33"/>
                    <a:pt x="106" y="9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47"/>
            <p:cNvSpPr/>
            <p:nvPr/>
          </p:nvSpPr>
          <p:spPr>
            <a:xfrm>
              <a:off x="2797325" y="2773475"/>
              <a:ext cx="2450" cy="1275"/>
            </a:xfrm>
            <a:custGeom>
              <a:avLst/>
              <a:gdLst/>
              <a:ahLst/>
              <a:cxnLst/>
              <a:rect l="l" t="t" r="r" b="b"/>
              <a:pathLst>
                <a:path w="98" h="51" extrusionOk="0">
                  <a:moveTo>
                    <a:pt x="1" y="0"/>
                  </a:moveTo>
                  <a:cubicBezTo>
                    <a:pt x="1" y="33"/>
                    <a:pt x="25" y="49"/>
                    <a:pt x="49" y="49"/>
                  </a:cubicBezTo>
                  <a:cubicBezTo>
                    <a:pt x="53" y="50"/>
                    <a:pt x="56" y="51"/>
                    <a:pt x="59" y="51"/>
                  </a:cubicBezTo>
                  <a:cubicBezTo>
                    <a:pt x="80" y="51"/>
                    <a:pt x="98" y="30"/>
                    <a:pt x="98" y="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47"/>
            <p:cNvSpPr/>
            <p:nvPr/>
          </p:nvSpPr>
          <p:spPr>
            <a:xfrm>
              <a:off x="2801175" y="2776300"/>
              <a:ext cx="2675" cy="2475"/>
            </a:xfrm>
            <a:custGeom>
              <a:avLst/>
              <a:gdLst/>
              <a:ahLst/>
              <a:cxnLst/>
              <a:rect l="l" t="t" r="r" b="b"/>
              <a:pathLst>
                <a:path w="107" h="99" extrusionOk="0">
                  <a:moveTo>
                    <a:pt x="57" y="1"/>
                  </a:moveTo>
                  <a:cubicBezTo>
                    <a:pt x="25" y="1"/>
                    <a:pt x="1" y="25"/>
                    <a:pt x="1" y="49"/>
                  </a:cubicBezTo>
                  <a:cubicBezTo>
                    <a:pt x="1" y="82"/>
                    <a:pt x="25" y="98"/>
                    <a:pt x="49" y="98"/>
                  </a:cubicBezTo>
                  <a:cubicBezTo>
                    <a:pt x="82" y="98"/>
                    <a:pt x="106" y="82"/>
                    <a:pt x="106" y="49"/>
                  </a:cubicBezTo>
                  <a:cubicBezTo>
                    <a:pt x="106" y="25"/>
                    <a:pt x="82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47"/>
            <p:cNvSpPr/>
            <p:nvPr/>
          </p:nvSpPr>
          <p:spPr>
            <a:xfrm>
              <a:off x="2793075" y="2776300"/>
              <a:ext cx="2650" cy="2475"/>
            </a:xfrm>
            <a:custGeom>
              <a:avLst/>
              <a:gdLst/>
              <a:ahLst/>
              <a:cxnLst/>
              <a:rect l="l" t="t" r="r" b="b"/>
              <a:pathLst>
                <a:path w="106" h="99" extrusionOk="0">
                  <a:moveTo>
                    <a:pt x="57" y="1"/>
                  </a:moveTo>
                  <a:cubicBezTo>
                    <a:pt x="25" y="1"/>
                    <a:pt x="0" y="17"/>
                    <a:pt x="0" y="49"/>
                  </a:cubicBezTo>
                  <a:cubicBezTo>
                    <a:pt x="0" y="74"/>
                    <a:pt x="25" y="98"/>
                    <a:pt x="49" y="98"/>
                  </a:cubicBezTo>
                  <a:cubicBezTo>
                    <a:pt x="81" y="98"/>
                    <a:pt x="106" y="74"/>
                    <a:pt x="106" y="49"/>
                  </a:cubicBezTo>
                  <a:cubicBezTo>
                    <a:pt x="106" y="25"/>
                    <a:pt x="81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47"/>
            <p:cNvSpPr/>
            <p:nvPr/>
          </p:nvSpPr>
          <p:spPr>
            <a:xfrm>
              <a:off x="2784975" y="2776100"/>
              <a:ext cx="2650" cy="2500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57" y="1"/>
                  </a:moveTo>
                  <a:cubicBezTo>
                    <a:pt x="24" y="1"/>
                    <a:pt x="0" y="25"/>
                    <a:pt x="0" y="49"/>
                  </a:cubicBezTo>
                  <a:cubicBezTo>
                    <a:pt x="0" y="82"/>
                    <a:pt x="24" y="98"/>
                    <a:pt x="57" y="98"/>
                  </a:cubicBezTo>
                  <a:cubicBezTo>
                    <a:pt x="60" y="99"/>
                    <a:pt x="63" y="100"/>
                    <a:pt x="66" y="100"/>
                  </a:cubicBezTo>
                  <a:cubicBezTo>
                    <a:pt x="87" y="100"/>
                    <a:pt x="105" y="78"/>
                    <a:pt x="105" y="49"/>
                  </a:cubicBezTo>
                  <a:cubicBezTo>
                    <a:pt x="105" y="25"/>
                    <a:pt x="81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47"/>
            <p:cNvSpPr/>
            <p:nvPr/>
          </p:nvSpPr>
          <p:spPr>
            <a:xfrm>
              <a:off x="2789225" y="2773275"/>
              <a:ext cx="2650" cy="1425"/>
            </a:xfrm>
            <a:custGeom>
              <a:avLst/>
              <a:gdLst/>
              <a:ahLst/>
              <a:cxnLst/>
              <a:rect l="l" t="t" r="r" b="b"/>
              <a:pathLst>
                <a:path w="106" h="57" extrusionOk="0">
                  <a:moveTo>
                    <a:pt x="0" y="0"/>
                  </a:moveTo>
                  <a:cubicBezTo>
                    <a:pt x="0" y="33"/>
                    <a:pt x="25" y="57"/>
                    <a:pt x="49" y="57"/>
                  </a:cubicBezTo>
                  <a:cubicBezTo>
                    <a:pt x="81" y="57"/>
                    <a:pt x="106" y="33"/>
                    <a:pt x="106" y="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47"/>
            <p:cNvSpPr/>
            <p:nvPr/>
          </p:nvSpPr>
          <p:spPr>
            <a:xfrm>
              <a:off x="2789225" y="2780150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49" y="1"/>
                  </a:moveTo>
                  <a:cubicBezTo>
                    <a:pt x="25" y="1"/>
                    <a:pt x="0" y="25"/>
                    <a:pt x="0" y="50"/>
                  </a:cubicBezTo>
                  <a:lnTo>
                    <a:pt x="98" y="58"/>
                  </a:lnTo>
                  <a:cubicBezTo>
                    <a:pt x="98" y="25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47"/>
            <p:cNvSpPr/>
            <p:nvPr/>
          </p:nvSpPr>
          <p:spPr>
            <a:xfrm>
              <a:off x="2797125" y="2780375"/>
              <a:ext cx="2650" cy="1225"/>
            </a:xfrm>
            <a:custGeom>
              <a:avLst/>
              <a:gdLst/>
              <a:ahLst/>
              <a:cxnLst/>
              <a:rect l="l" t="t" r="r" b="b"/>
              <a:pathLst>
                <a:path w="106" h="49" extrusionOk="0">
                  <a:moveTo>
                    <a:pt x="57" y="0"/>
                  </a:moveTo>
                  <a:cubicBezTo>
                    <a:pt x="25" y="0"/>
                    <a:pt x="1" y="16"/>
                    <a:pt x="1" y="49"/>
                  </a:cubicBezTo>
                  <a:lnTo>
                    <a:pt x="106" y="49"/>
                  </a:lnTo>
                  <a:cubicBezTo>
                    <a:pt x="106" y="16"/>
                    <a:pt x="82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47"/>
            <p:cNvSpPr/>
            <p:nvPr/>
          </p:nvSpPr>
          <p:spPr>
            <a:xfrm>
              <a:off x="2805225" y="2780375"/>
              <a:ext cx="2475" cy="1225"/>
            </a:xfrm>
            <a:custGeom>
              <a:avLst/>
              <a:gdLst/>
              <a:ahLst/>
              <a:cxnLst/>
              <a:rect l="l" t="t" r="r" b="b"/>
              <a:pathLst>
                <a:path w="99" h="49" extrusionOk="0">
                  <a:moveTo>
                    <a:pt x="49" y="0"/>
                  </a:moveTo>
                  <a:cubicBezTo>
                    <a:pt x="25" y="0"/>
                    <a:pt x="1" y="24"/>
                    <a:pt x="1" y="49"/>
                  </a:cubicBezTo>
                  <a:lnTo>
                    <a:pt x="98" y="49"/>
                  </a:lnTo>
                  <a:cubicBezTo>
                    <a:pt x="98" y="24"/>
                    <a:pt x="82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47"/>
            <p:cNvSpPr/>
            <p:nvPr/>
          </p:nvSpPr>
          <p:spPr>
            <a:xfrm>
              <a:off x="2809500" y="2768800"/>
              <a:ext cx="2650" cy="2475"/>
            </a:xfrm>
            <a:custGeom>
              <a:avLst/>
              <a:gdLst/>
              <a:ahLst/>
              <a:cxnLst/>
              <a:rect l="l" t="t" r="r" b="b"/>
              <a:pathLst>
                <a:path w="106" h="99" extrusionOk="0">
                  <a:moveTo>
                    <a:pt x="57" y="1"/>
                  </a:moveTo>
                  <a:cubicBezTo>
                    <a:pt x="24" y="1"/>
                    <a:pt x="0" y="25"/>
                    <a:pt x="0" y="50"/>
                  </a:cubicBezTo>
                  <a:cubicBezTo>
                    <a:pt x="0" y="74"/>
                    <a:pt x="24" y="98"/>
                    <a:pt x="49" y="98"/>
                  </a:cubicBezTo>
                  <a:cubicBezTo>
                    <a:pt x="81" y="98"/>
                    <a:pt x="97" y="74"/>
                    <a:pt x="105" y="50"/>
                  </a:cubicBezTo>
                  <a:cubicBezTo>
                    <a:pt x="105" y="25"/>
                    <a:pt x="81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7" name="Google Shape;7807;p47"/>
            <p:cNvSpPr/>
            <p:nvPr/>
          </p:nvSpPr>
          <p:spPr>
            <a:xfrm>
              <a:off x="2805650" y="2765975"/>
              <a:ext cx="2450" cy="1225"/>
            </a:xfrm>
            <a:custGeom>
              <a:avLst/>
              <a:gdLst/>
              <a:ahLst/>
              <a:cxnLst/>
              <a:rect l="l" t="t" r="r" b="b"/>
              <a:pathLst>
                <a:path w="98" h="49" extrusionOk="0">
                  <a:moveTo>
                    <a:pt x="0" y="0"/>
                  </a:moveTo>
                  <a:cubicBezTo>
                    <a:pt x="0" y="25"/>
                    <a:pt x="16" y="49"/>
                    <a:pt x="49" y="49"/>
                  </a:cubicBezTo>
                  <a:cubicBezTo>
                    <a:pt x="73" y="49"/>
                    <a:pt x="97" y="33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47"/>
            <p:cNvSpPr/>
            <p:nvPr/>
          </p:nvSpPr>
          <p:spPr>
            <a:xfrm>
              <a:off x="2797525" y="2765575"/>
              <a:ext cx="2675" cy="1225"/>
            </a:xfrm>
            <a:custGeom>
              <a:avLst/>
              <a:gdLst/>
              <a:ahLst/>
              <a:cxnLst/>
              <a:rect l="l" t="t" r="r" b="b"/>
              <a:pathLst>
                <a:path w="107" h="49" extrusionOk="0">
                  <a:moveTo>
                    <a:pt x="1" y="0"/>
                  </a:moveTo>
                  <a:cubicBezTo>
                    <a:pt x="1" y="24"/>
                    <a:pt x="25" y="49"/>
                    <a:pt x="49" y="49"/>
                  </a:cubicBezTo>
                  <a:cubicBezTo>
                    <a:pt x="82" y="49"/>
                    <a:pt x="106" y="33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47"/>
            <p:cNvSpPr/>
            <p:nvPr/>
          </p:nvSpPr>
          <p:spPr>
            <a:xfrm>
              <a:off x="2801375" y="2768575"/>
              <a:ext cx="2675" cy="2500"/>
            </a:xfrm>
            <a:custGeom>
              <a:avLst/>
              <a:gdLst/>
              <a:ahLst/>
              <a:cxnLst/>
              <a:rect l="l" t="t" r="r" b="b"/>
              <a:pathLst>
                <a:path w="107" h="100" extrusionOk="0">
                  <a:moveTo>
                    <a:pt x="45" y="0"/>
                  </a:moveTo>
                  <a:cubicBezTo>
                    <a:pt x="19" y="0"/>
                    <a:pt x="1" y="21"/>
                    <a:pt x="1" y="42"/>
                  </a:cubicBezTo>
                  <a:cubicBezTo>
                    <a:pt x="1" y="75"/>
                    <a:pt x="25" y="91"/>
                    <a:pt x="49" y="99"/>
                  </a:cubicBezTo>
                  <a:cubicBezTo>
                    <a:pt x="82" y="99"/>
                    <a:pt x="106" y="75"/>
                    <a:pt x="106" y="50"/>
                  </a:cubicBezTo>
                  <a:cubicBezTo>
                    <a:pt x="106" y="18"/>
                    <a:pt x="82" y="2"/>
                    <a:pt x="58" y="2"/>
                  </a:cubicBezTo>
                  <a:cubicBezTo>
                    <a:pt x="53" y="1"/>
                    <a:pt x="49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0" name="Google Shape;7810;p47"/>
            <p:cNvSpPr/>
            <p:nvPr/>
          </p:nvSpPr>
          <p:spPr>
            <a:xfrm>
              <a:off x="2793275" y="2768200"/>
              <a:ext cx="2650" cy="2450"/>
            </a:xfrm>
            <a:custGeom>
              <a:avLst/>
              <a:gdLst/>
              <a:ahLst/>
              <a:cxnLst/>
              <a:rect l="l" t="t" r="r" b="b"/>
              <a:pathLst>
                <a:path w="106" h="98" extrusionOk="0">
                  <a:moveTo>
                    <a:pt x="57" y="1"/>
                  </a:moveTo>
                  <a:cubicBezTo>
                    <a:pt x="25" y="1"/>
                    <a:pt x="9" y="17"/>
                    <a:pt x="0" y="49"/>
                  </a:cubicBezTo>
                  <a:cubicBezTo>
                    <a:pt x="0" y="74"/>
                    <a:pt x="25" y="98"/>
                    <a:pt x="49" y="98"/>
                  </a:cubicBezTo>
                  <a:cubicBezTo>
                    <a:pt x="82" y="98"/>
                    <a:pt x="106" y="82"/>
                    <a:pt x="106" y="49"/>
                  </a:cubicBezTo>
                  <a:cubicBezTo>
                    <a:pt x="106" y="25"/>
                    <a:pt x="82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47"/>
            <p:cNvSpPr/>
            <p:nvPr/>
          </p:nvSpPr>
          <p:spPr>
            <a:xfrm>
              <a:off x="2785175" y="2767800"/>
              <a:ext cx="2650" cy="2650"/>
            </a:xfrm>
            <a:custGeom>
              <a:avLst/>
              <a:gdLst/>
              <a:ahLst/>
              <a:cxnLst/>
              <a:rect l="l" t="t" r="r" b="b"/>
              <a:pathLst>
                <a:path w="106" h="106" extrusionOk="0">
                  <a:moveTo>
                    <a:pt x="57" y="0"/>
                  </a:moveTo>
                  <a:cubicBezTo>
                    <a:pt x="24" y="0"/>
                    <a:pt x="8" y="25"/>
                    <a:pt x="0" y="49"/>
                  </a:cubicBezTo>
                  <a:cubicBezTo>
                    <a:pt x="0" y="81"/>
                    <a:pt x="24" y="106"/>
                    <a:pt x="49" y="106"/>
                  </a:cubicBezTo>
                  <a:cubicBezTo>
                    <a:pt x="81" y="106"/>
                    <a:pt x="106" y="81"/>
                    <a:pt x="106" y="57"/>
                  </a:cubicBezTo>
                  <a:cubicBezTo>
                    <a:pt x="106" y="25"/>
                    <a:pt x="81" y="8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47"/>
            <p:cNvSpPr/>
            <p:nvPr/>
          </p:nvSpPr>
          <p:spPr>
            <a:xfrm>
              <a:off x="2789625" y="2765150"/>
              <a:ext cx="2450" cy="1300"/>
            </a:xfrm>
            <a:custGeom>
              <a:avLst/>
              <a:gdLst/>
              <a:ahLst/>
              <a:cxnLst/>
              <a:rect l="l" t="t" r="r" b="b"/>
              <a:pathLst>
                <a:path w="98" h="52" extrusionOk="0">
                  <a:moveTo>
                    <a:pt x="1" y="1"/>
                  </a:moveTo>
                  <a:cubicBezTo>
                    <a:pt x="1" y="25"/>
                    <a:pt x="17" y="50"/>
                    <a:pt x="49" y="50"/>
                  </a:cubicBezTo>
                  <a:cubicBezTo>
                    <a:pt x="52" y="51"/>
                    <a:pt x="56" y="51"/>
                    <a:pt x="59" y="51"/>
                  </a:cubicBezTo>
                  <a:cubicBezTo>
                    <a:pt x="80" y="51"/>
                    <a:pt x="98" y="30"/>
                    <a:pt x="98" y="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3" name="Google Shape;7813;p47"/>
            <p:cNvSpPr/>
            <p:nvPr/>
          </p:nvSpPr>
          <p:spPr>
            <a:xfrm>
              <a:off x="2789225" y="2772050"/>
              <a:ext cx="2650" cy="1450"/>
            </a:xfrm>
            <a:custGeom>
              <a:avLst/>
              <a:gdLst/>
              <a:ahLst/>
              <a:cxnLst/>
              <a:rect l="l" t="t" r="r" b="b"/>
              <a:pathLst>
                <a:path w="106" h="58" extrusionOk="0">
                  <a:moveTo>
                    <a:pt x="57" y="1"/>
                  </a:moveTo>
                  <a:cubicBezTo>
                    <a:pt x="25" y="1"/>
                    <a:pt x="0" y="25"/>
                    <a:pt x="0" y="49"/>
                  </a:cubicBezTo>
                  <a:lnTo>
                    <a:pt x="106" y="57"/>
                  </a:lnTo>
                  <a:cubicBezTo>
                    <a:pt x="106" y="25"/>
                    <a:pt x="81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47"/>
            <p:cNvSpPr/>
            <p:nvPr/>
          </p:nvSpPr>
          <p:spPr>
            <a:xfrm>
              <a:off x="2797325" y="2772250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49" y="1"/>
                  </a:moveTo>
                  <a:cubicBezTo>
                    <a:pt x="25" y="1"/>
                    <a:pt x="1" y="25"/>
                    <a:pt x="1" y="49"/>
                  </a:cubicBezTo>
                  <a:lnTo>
                    <a:pt x="98" y="57"/>
                  </a:lnTo>
                  <a:cubicBezTo>
                    <a:pt x="98" y="25"/>
                    <a:pt x="82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47"/>
            <p:cNvSpPr/>
            <p:nvPr/>
          </p:nvSpPr>
          <p:spPr>
            <a:xfrm>
              <a:off x="2805425" y="2772450"/>
              <a:ext cx="2475" cy="1450"/>
            </a:xfrm>
            <a:custGeom>
              <a:avLst/>
              <a:gdLst/>
              <a:ahLst/>
              <a:cxnLst/>
              <a:rect l="l" t="t" r="r" b="b"/>
              <a:pathLst>
                <a:path w="99" h="58" extrusionOk="0">
                  <a:moveTo>
                    <a:pt x="50" y="1"/>
                  </a:moveTo>
                  <a:cubicBezTo>
                    <a:pt x="17" y="1"/>
                    <a:pt x="1" y="25"/>
                    <a:pt x="1" y="49"/>
                  </a:cubicBezTo>
                  <a:lnTo>
                    <a:pt x="98" y="58"/>
                  </a:lnTo>
                  <a:cubicBezTo>
                    <a:pt x="98" y="25"/>
                    <a:pt x="74" y="9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7816;p47"/>
            <p:cNvSpPr/>
            <p:nvPr/>
          </p:nvSpPr>
          <p:spPr>
            <a:xfrm>
              <a:off x="2809900" y="2761275"/>
              <a:ext cx="2650" cy="2300"/>
            </a:xfrm>
            <a:custGeom>
              <a:avLst/>
              <a:gdLst/>
              <a:ahLst/>
              <a:cxnLst/>
              <a:rect l="l" t="t" r="r" b="b"/>
              <a:pathLst>
                <a:path w="106" h="92" extrusionOk="0">
                  <a:moveTo>
                    <a:pt x="44" y="0"/>
                  </a:moveTo>
                  <a:cubicBezTo>
                    <a:pt x="19" y="0"/>
                    <a:pt x="0" y="21"/>
                    <a:pt x="0" y="42"/>
                  </a:cubicBezTo>
                  <a:cubicBezTo>
                    <a:pt x="0" y="67"/>
                    <a:pt x="25" y="91"/>
                    <a:pt x="49" y="91"/>
                  </a:cubicBezTo>
                  <a:cubicBezTo>
                    <a:pt x="73" y="91"/>
                    <a:pt x="98" y="75"/>
                    <a:pt x="98" y="51"/>
                  </a:cubicBezTo>
                  <a:cubicBezTo>
                    <a:pt x="106" y="26"/>
                    <a:pt x="81" y="2"/>
                    <a:pt x="57" y="2"/>
                  </a:cubicBezTo>
                  <a:cubicBezTo>
                    <a:pt x="53" y="1"/>
                    <a:pt x="49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7817;p47"/>
            <p:cNvSpPr/>
            <p:nvPr/>
          </p:nvSpPr>
          <p:spPr>
            <a:xfrm>
              <a:off x="2806050" y="2758275"/>
              <a:ext cx="2650" cy="1225"/>
            </a:xfrm>
            <a:custGeom>
              <a:avLst/>
              <a:gdLst/>
              <a:ahLst/>
              <a:cxnLst/>
              <a:rect l="l" t="t" r="r" b="b"/>
              <a:pathLst>
                <a:path w="106" h="49" extrusionOk="0">
                  <a:moveTo>
                    <a:pt x="0" y="0"/>
                  </a:moveTo>
                  <a:cubicBezTo>
                    <a:pt x="0" y="25"/>
                    <a:pt x="25" y="49"/>
                    <a:pt x="49" y="49"/>
                  </a:cubicBezTo>
                  <a:cubicBezTo>
                    <a:pt x="73" y="49"/>
                    <a:pt x="98" y="33"/>
                    <a:pt x="106" y="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8" name="Google Shape;7818;p47"/>
            <p:cNvSpPr/>
            <p:nvPr/>
          </p:nvSpPr>
          <p:spPr>
            <a:xfrm>
              <a:off x="2798150" y="2757450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0" y="1"/>
                  </a:moveTo>
                  <a:cubicBezTo>
                    <a:pt x="0" y="33"/>
                    <a:pt x="16" y="58"/>
                    <a:pt x="49" y="58"/>
                  </a:cubicBezTo>
                  <a:cubicBezTo>
                    <a:pt x="73" y="58"/>
                    <a:pt x="97" y="41"/>
                    <a:pt x="97" y="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9" name="Google Shape;7819;p47"/>
            <p:cNvSpPr/>
            <p:nvPr/>
          </p:nvSpPr>
          <p:spPr>
            <a:xfrm>
              <a:off x="2801775" y="2760700"/>
              <a:ext cx="2675" cy="2450"/>
            </a:xfrm>
            <a:custGeom>
              <a:avLst/>
              <a:gdLst/>
              <a:ahLst/>
              <a:cxnLst/>
              <a:rect l="l" t="t" r="r" b="b"/>
              <a:pathLst>
                <a:path w="107" h="98" extrusionOk="0">
                  <a:moveTo>
                    <a:pt x="58" y="1"/>
                  </a:moveTo>
                  <a:cubicBezTo>
                    <a:pt x="25" y="1"/>
                    <a:pt x="1" y="17"/>
                    <a:pt x="1" y="41"/>
                  </a:cubicBezTo>
                  <a:cubicBezTo>
                    <a:pt x="1" y="74"/>
                    <a:pt x="25" y="98"/>
                    <a:pt x="50" y="98"/>
                  </a:cubicBezTo>
                  <a:cubicBezTo>
                    <a:pt x="74" y="98"/>
                    <a:pt x="98" y="82"/>
                    <a:pt x="106" y="49"/>
                  </a:cubicBezTo>
                  <a:cubicBezTo>
                    <a:pt x="106" y="25"/>
                    <a:pt x="82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0" name="Google Shape;7820;p47"/>
            <p:cNvSpPr/>
            <p:nvPr/>
          </p:nvSpPr>
          <p:spPr>
            <a:xfrm>
              <a:off x="2793675" y="2760100"/>
              <a:ext cx="2675" cy="2500"/>
            </a:xfrm>
            <a:custGeom>
              <a:avLst/>
              <a:gdLst/>
              <a:ahLst/>
              <a:cxnLst/>
              <a:rect l="l" t="t" r="r" b="b"/>
              <a:pathLst>
                <a:path w="107" h="100" extrusionOk="0">
                  <a:moveTo>
                    <a:pt x="57" y="0"/>
                  </a:moveTo>
                  <a:cubicBezTo>
                    <a:pt x="25" y="0"/>
                    <a:pt x="9" y="16"/>
                    <a:pt x="1" y="49"/>
                  </a:cubicBezTo>
                  <a:cubicBezTo>
                    <a:pt x="1" y="73"/>
                    <a:pt x="25" y="98"/>
                    <a:pt x="49" y="98"/>
                  </a:cubicBezTo>
                  <a:cubicBezTo>
                    <a:pt x="54" y="99"/>
                    <a:pt x="58" y="99"/>
                    <a:pt x="62" y="99"/>
                  </a:cubicBezTo>
                  <a:cubicBezTo>
                    <a:pt x="86" y="99"/>
                    <a:pt x="99" y="78"/>
                    <a:pt x="106" y="57"/>
                  </a:cubicBezTo>
                  <a:cubicBezTo>
                    <a:pt x="106" y="25"/>
                    <a:pt x="82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47"/>
            <p:cNvSpPr/>
            <p:nvPr/>
          </p:nvSpPr>
          <p:spPr>
            <a:xfrm>
              <a:off x="2785575" y="2759475"/>
              <a:ext cx="2650" cy="2675"/>
            </a:xfrm>
            <a:custGeom>
              <a:avLst/>
              <a:gdLst/>
              <a:ahLst/>
              <a:cxnLst/>
              <a:rect l="l" t="t" r="r" b="b"/>
              <a:pathLst>
                <a:path w="106" h="107" extrusionOk="0">
                  <a:moveTo>
                    <a:pt x="57" y="1"/>
                  </a:moveTo>
                  <a:cubicBezTo>
                    <a:pt x="33" y="1"/>
                    <a:pt x="8" y="25"/>
                    <a:pt x="0" y="50"/>
                  </a:cubicBezTo>
                  <a:cubicBezTo>
                    <a:pt x="0" y="82"/>
                    <a:pt x="25" y="106"/>
                    <a:pt x="49" y="106"/>
                  </a:cubicBezTo>
                  <a:cubicBezTo>
                    <a:pt x="81" y="106"/>
                    <a:pt x="106" y="90"/>
                    <a:pt x="106" y="58"/>
                  </a:cubicBezTo>
                  <a:cubicBezTo>
                    <a:pt x="106" y="33"/>
                    <a:pt x="81" y="9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2" name="Google Shape;7822;p47"/>
            <p:cNvSpPr/>
            <p:nvPr/>
          </p:nvSpPr>
          <p:spPr>
            <a:xfrm>
              <a:off x="2790025" y="2756850"/>
              <a:ext cx="2675" cy="1450"/>
            </a:xfrm>
            <a:custGeom>
              <a:avLst/>
              <a:gdLst/>
              <a:ahLst/>
              <a:cxnLst/>
              <a:rect l="l" t="t" r="r" b="b"/>
              <a:pathLst>
                <a:path w="107" h="58" extrusionOk="0">
                  <a:moveTo>
                    <a:pt x="1" y="1"/>
                  </a:moveTo>
                  <a:cubicBezTo>
                    <a:pt x="1" y="33"/>
                    <a:pt x="25" y="57"/>
                    <a:pt x="49" y="57"/>
                  </a:cubicBezTo>
                  <a:cubicBezTo>
                    <a:pt x="74" y="57"/>
                    <a:pt x="98" y="41"/>
                    <a:pt x="106" y="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3" name="Google Shape;7823;p47"/>
            <p:cNvSpPr/>
            <p:nvPr/>
          </p:nvSpPr>
          <p:spPr>
            <a:xfrm>
              <a:off x="2789625" y="2763950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49" y="0"/>
                  </a:moveTo>
                  <a:cubicBezTo>
                    <a:pt x="25" y="0"/>
                    <a:pt x="1" y="16"/>
                    <a:pt x="1" y="49"/>
                  </a:cubicBezTo>
                  <a:lnTo>
                    <a:pt x="98" y="57"/>
                  </a:lnTo>
                  <a:cubicBezTo>
                    <a:pt x="98" y="25"/>
                    <a:pt x="82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4" name="Google Shape;7824;p47"/>
            <p:cNvSpPr/>
            <p:nvPr/>
          </p:nvSpPr>
          <p:spPr>
            <a:xfrm>
              <a:off x="2797525" y="2764350"/>
              <a:ext cx="2675" cy="1250"/>
            </a:xfrm>
            <a:custGeom>
              <a:avLst/>
              <a:gdLst/>
              <a:ahLst/>
              <a:cxnLst/>
              <a:rect l="l" t="t" r="r" b="b"/>
              <a:pathLst>
                <a:path w="107" h="50" extrusionOk="0">
                  <a:moveTo>
                    <a:pt x="57" y="0"/>
                  </a:moveTo>
                  <a:cubicBezTo>
                    <a:pt x="25" y="0"/>
                    <a:pt x="1" y="17"/>
                    <a:pt x="1" y="49"/>
                  </a:cubicBezTo>
                  <a:lnTo>
                    <a:pt x="106" y="49"/>
                  </a:lnTo>
                  <a:cubicBezTo>
                    <a:pt x="106" y="25"/>
                    <a:pt x="82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5" name="Google Shape;7825;p47"/>
            <p:cNvSpPr/>
            <p:nvPr/>
          </p:nvSpPr>
          <p:spPr>
            <a:xfrm>
              <a:off x="2805650" y="2764750"/>
              <a:ext cx="2450" cy="1250"/>
            </a:xfrm>
            <a:custGeom>
              <a:avLst/>
              <a:gdLst/>
              <a:ahLst/>
              <a:cxnLst/>
              <a:rect l="l" t="t" r="r" b="b"/>
              <a:pathLst>
                <a:path w="98" h="50" extrusionOk="0">
                  <a:moveTo>
                    <a:pt x="49" y="1"/>
                  </a:moveTo>
                  <a:cubicBezTo>
                    <a:pt x="24" y="1"/>
                    <a:pt x="0" y="17"/>
                    <a:pt x="0" y="49"/>
                  </a:cubicBezTo>
                  <a:lnTo>
                    <a:pt x="97" y="49"/>
                  </a:lnTo>
                  <a:cubicBezTo>
                    <a:pt x="97" y="25"/>
                    <a:pt x="81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47"/>
            <p:cNvSpPr/>
            <p:nvPr/>
          </p:nvSpPr>
          <p:spPr>
            <a:xfrm>
              <a:off x="2810500" y="2753775"/>
              <a:ext cx="2675" cy="2300"/>
            </a:xfrm>
            <a:custGeom>
              <a:avLst/>
              <a:gdLst/>
              <a:ahLst/>
              <a:cxnLst/>
              <a:rect l="l" t="t" r="r" b="b"/>
              <a:pathLst>
                <a:path w="107" h="92" extrusionOk="0">
                  <a:moveTo>
                    <a:pt x="45" y="0"/>
                  </a:moveTo>
                  <a:cubicBezTo>
                    <a:pt x="19" y="0"/>
                    <a:pt x="1" y="21"/>
                    <a:pt x="1" y="42"/>
                  </a:cubicBezTo>
                  <a:cubicBezTo>
                    <a:pt x="1" y="67"/>
                    <a:pt x="17" y="91"/>
                    <a:pt x="49" y="91"/>
                  </a:cubicBezTo>
                  <a:cubicBezTo>
                    <a:pt x="74" y="91"/>
                    <a:pt x="98" y="75"/>
                    <a:pt x="98" y="51"/>
                  </a:cubicBezTo>
                  <a:cubicBezTo>
                    <a:pt x="106" y="26"/>
                    <a:pt x="82" y="2"/>
                    <a:pt x="57" y="2"/>
                  </a:cubicBezTo>
                  <a:cubicBezTo>
                    <a:pt x="53" y="1"/>
                    <a:pt x="49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7" name="Google Shape;7827;p47"/>
            <p:cNvSpPr/>
            <p:nvPr/>
          </p:nvSpPr>
          <p:spPr>
            <a:xfrm>
              <a:off x="2806850" y="2750575"/>
              <a:ext cx="2450" cy="1275"/>
            </a:xfrm>
            <a:custGeom>
              <a:avLst/>
              <a:gdLst/>
              <a:ahLst/>
              <a:cxnLst/>
              <a:rect l="l" t="t" r="r" b="b"/>
              <a:pathLst>
                <a:path w="98" h="51" extrusionOk="0">
                  <a:moveTo>
                    <a:pt x="1" y="0"/>
                  </a:moveTo>
                  <a:cubicBezTo>
                    <a:pt x="1" y="24"/>
                    <a:pt x="17" y="49"/>
                    <a:pt x="49" y="49"/>
                  </a:cubicBezTo>
                  <a:cubicBezTo>
                    <a:pt x="53" y="50"/>
                    <a:pt x="56" y="50"/>
                    <a:pt x="59" y="50"/>
                  </a:cubicBezTo>
                  <a:cubicBezTo>
                    <a:pt x="80" y="50"/>
                    <a:pt x="98" y="29"/>
                    <a:pt x="98" y="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8" name="Google Shape;7828;p47"/>
            <p:cNvSpPr/>
            <p:nvPr/>
          </p:nvSpPr>
          <p:spPr>
            <a:xfrm>
              <a:off x="2798750" y="2749550"/>
              <a:ext cx="2650" cy="1450"/>
            </a:xfrm>
            <a:custGeom>
              <a:avLst/>
              <a:gdLst/>
              <a:ahLst/>
              <a:cxnLst/>
              <a:rect l="l" t="t" r="r" b="b"/>
              <a:pathLst>
                <a:path w="106" h="58" extrusionOk="0">
                  <a:moveTo>
                    <a:pt x="8" y="1"/>
                  </a:moveTo>
                  <a:lnTo>
                    <a:pt x="8" y="1"/>
                  </a:lnTo>
                  <a:cubicBezTo>
                    <a:pt x="0" y="25"/>
                    <a:pt x="25" y="49"/>
                    <a:pt x="49" y="57"/>
                  </a:cubicBezTo>
                  <a:cubicBezTo>
                    <a:pt x="81" y="57"/>
                    <a:pt x="106" y="41"/>
                    <a:pt x="106" y="17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9" name="Google Shape;7829;p47"/>
            <p:cNvSpPr/>
            <p:nvPr/>
          </p:nvSpPr>
          <p:spPr>
            <a:xfrm>
              <a:off x="2802400" y="2752800"/>
              <a:ext cx="2650" cy="2500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57" y="0"/>
                  </a:moveTo>
                  <a:cubicBezTo>
                    <a:pt x="33" y="0"/>
                    <a:pt x="8" y="17"/>
                    <a:pt x="0" y="49"/>
                  </a:cubicBezTo>
                  <a:cubicBezTo>
                    <a:pt x="0" y="73"/>
                    <a:pt x="25" y="98"/>
                    <a:pt x="49" y="98"/>
                  </a:cubicBezTo>
                  <a:cubicBezTo>
                    <a:pt x="52" y="99"/>
                    <a:pt x="55" y="99"/>
                    <a:pt x="59" y="99"/>
                  </a:cubicBezTo>
                  <a:cubicBezTo>
                    <a:pt x="80" y="99"/>
                    <a:pt x="99" y="78"/>
                    <a:pt x="106" y="57"/>
                  </a:cubicBezTo>
                  <a:cubicBezTo>
                    <a:pt x="106" y="33"/>
                    <a:pt x="89" y="8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0" name="Google Shape;7830;p47"/>
            <p:cNvSpPr/>
            <p:nvPr/>
          </p:nvSpPr>
          <p:spPr>
            <a:xfrm>
              <a:off x="2794300" y="2751975"/>
              <a:ext cx="2650" cy="2675"/>
            </a:xfrm>
            <a:custGeom>
              <a:avLst/>
              <a:gdLst/>
              <a:ahLst/>
              <a:cxnLst/>
              <a:rect l="l" t="t" r="r" b="b"/>
              <a:pathLst>
                <a:path w="106" h="107" extrusionOk="0">
                  <a:moveTo>
                    <a:pt x="57" y="1"/>
                  </a:moveTo>
                  <a:cubicBezTo>
                    <a:pt x="32" y="1"/>
                    <a:pt x="8" y="17"/>
                    <a:pt x="8" y="50"/>
                  </a:cubicBezTo>
                  <a:cubicBezTo>
                    <a:pt x="0" y="74"/>
                    <a:pt x="24" y="98"/>
                    <a:pt x="49" y="106"/>
                  </a:cubicBezTo>
                  <a:cubicBezTo>
                    <a:pt x="81" y="106"/>
                    <a:pt x="105" y="82"/>
                    <a:pt x="105" y="58"/>
                  </a:cubicBezTo>
                  <a:cubicBezTo>
                    <a:pt x="105" y="33"/>
                    <a:pt x="89" y="9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1" name="Google Shape;7831;p47"/>
            <p:cNvSpPr/>
            <p:nvPr/>
          </p:nvSpPr>
          <p:spPr>
            <a:xfrm>
              <a:off x="2786175" y="2751175"/>
              <a:ext cx="2675" cy="2650"/>
            </a:xfrm>
            <a:custGeom>
              <a:avLst/>
              <a:gdLst/>
              <a:ahLst/>
              <a:cxnLst/>
              <a:rect l="l" t="t" r="r" b="b"/>
              <a:pathLst>
                <a:path w="107" h="106" extrusionOk="0">
                  <a:moveTo>
                    <a:pt x="66" y="0"/>
                  </a:moveTo>
                  <a:cubicBezTo>
                    <a:pt x="33" y="0"/>
                    <a:pt x="9" y="17"/>
                    <a:pt x="9" y="49"/>
                  </a:cubicBezTo>
                  <a:cubicBezTo>
                    <a:pt x="1" y="73"/>
                    <a:pt x="25" y="98"/>
                    <a:pt x="49" y="106"/>
                  </a:cubicBezTo>
                  <a:cubicBezTo>
                    <a:pt x="82" y="106"/>
                    <a:pt x="106" y="90"/>
                    <a:pt x="106" y="57"/>
                  </a:cubicBezTo>
                  <a:cubicBezTo>
                    <a:pt x="106" y="33"/>
                    <a:pt x="90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2" name="Google Shape;7832;p47"/>
            <p:cNvSpPr/>
            <p:nvPr/>
          </p:nvSpPr>
          <p:spPr>
            <a:xfrm>
              <a:off x="2790850" y="2748550"/>
              <a:ext cx="2650" cy="1475"/>
            </a:xfrm>
            <a:custGeom>
              <a:avLst/>
              <a:gdLst/>
              <a:ahLst/>
              <a:cxnLst/>
              <a:rect l="l" t="t" r="r" b="b"/>
              <a:pathLst>
                <a:path w="106" h="59" extrusionOk="0">
                  <a:moveTo>
                    <a:pt x="8" y="0"/>
                  </a:moveTo>
                  <a:lnTo>
                    <a:pt x="8" y="0"/>
                  </a:lnTo>
                  <a:cubicBezTo>
                    <a:pt x="0" y="33"/>
                    <a:pt x="24" y="57"/>
                    <a:pt x="49" y="57"/>
                  </a:cubicBezTo>
                  <a:cubicBezTo>
                    <a:pt x="52" y="58"/>
                    <a:pt x="55" y="58"/>
                    <a:pt x="59" y="58"/>
                  </a:cubicBezTo>
                  <a:cubicBezTo>
                    <a:pt x="79" y="58"/>
                    <a:pt x="99" y="37"/>
                    <a:pt x="106" y="16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3" name="Google Shape;7833;p47"/>
            <p:cNvSpPr/>
            <p:nvPr/>
          </p:nvSpPr>
          <p:spPr>
            <a:xfrm>
              <a:off x="2790025" y="2755625"/>
              <a:ext cx="2675" cy="1450"/>
            </a:xfrm>
            <a:custGeom>
              <a:avLst/>
              <a:gdLst/>
              <a:ahLst/>
              <a:cxnLst/>
              <a:rect l="l" t="t" r="r" b="b"/>
              <a:pathLst>
                <a:path w="107" h="58" extrusionOk="0">
                  <a:moveTo>
                    <a:pt x="57" y="1"/>
                  </a:moveTo>
                  <a:cubicBezTo>
                    <a:pt x="33" y="1"/>
                    <a:pt x="9" y="25"/>
                    <a:pt x="1" y="50"/>
                  </a:cubicBezTo>
                  <a:lnTo>
                    <a:pt x="106" y="58"/>
                  </a:lnTo>
                  <a:cubicBezTo>
                    <a:pt x="106" y="33"/>
                    <a:pt x="90" y="9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4" name="Google Shape;7834;p47"/>
            <p:cNvSpPr/>
            <p:nvPr/>
          </p:nvSpPr>
          <p:spPr>
            <a:xfrm>
              <a:off x="2798150" y="2756450"/>
              <a:ext cx="2450" cy="1225"/>
            </a:xfrm>
            <a:custGeom>
              <a:avLst/>
              <a:gdLst/>
              <a:ahLst/>
              <a:cxnLst/>
              <a:rect l="l" t="t" r="r" b="b"/>
              <a:pathLst>
                <a:path w="98" h="49" extrusionOk="0">
                  <a:moveTo>
                    <a:pt x="57" y="0"/>
                  </a:moveTo>
                  <a:cubicBezTo>
                    <a:pt x="24" y="0"/>
                    <a:pt x="0" y="17"/>
                    <a:pt x="0" y="41"/>
                  </a:cubicBezTo>
                  <a:lnTo>
                    <a:pt x="97" y="49"/>
                  </a:lnTo>
                  <a:cubicBezTo>
                    <a:pt x="97" y="25"/>
                    <a:pt x="81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47"/>
            <p:cNvSpPr/>
            <p:nvPr/>
          </p:nvSpPr>
          <p:spPr>
            <a:xfrm>
              <a:off x="2806050" y="2757050"/>
              <a:ext cx="2650" cy="1450"/>
            </a:xfrm>
            <a:custGeom>
              <a:avLst/>
              <a:gdLst/>
              <a:ahLst/>
              <a:cxnLst/>
              <a:rect l="l" t="t" r="r" b="b"/>
              <a:pathLst>
                <a:path w="106" h="58" extrusionOk="0">
                  <a:moveTo>
                    <a:pt x="57" y="1"/>
                  </a:moveTo>
                  <a:cubicBezTo>
                    <a:pt x="33" y="1"/>
                    <a:pt x="8" y="17"/>
                    <a:pt x="0" y="49"/>
                  </a:cubicBezTo>
                  <a:lnTo>
                    <a:pt x="106" y="57"/>
                  </a:lnTo>
                  <a:cubicBezTo>
                    <a:pt x="106" y="25"/>
                    <a:pt x="81" y="9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47"/>
            <p:cNvSpPr/>
            <p:nvPr/>
          </p:nvSpPr>
          <p:spPr>
            <a:xfrm>
              <a:off x="2811325" y="2746300"/>
              <a:ext cx="2650" cy="2325"/>
            </a:xfrm>
            <a:custGeom>
              <a:avLst/>
              <a:gdLst/>
              <a:ahLst/>
              <a:cxnLst/>
              <a:rect l="l" t="t" r="r" b="b"/>
              <a:pathLst>
                <a:path w="106" h="93" extrusionOk="0">
                  <a:moveTo>
                    <a:pt x="65" y="1"/>
                  </a:moveTo>
                  <a:cubicBezTo>
                    <a:pt x="32" y="1"/>
                    <a:pt x="8" y="17"/>
                    <a:pt x="8" y="41"/>
                  </a:cubicBezTo>
                  <a:cubicBezTo>
                    <a:pt x="0" y="66"/>
                    <a:pt x="24" y="90"/>
                    <a:pt x="49" y="90"/>
                  </a:cubicBezTo>
                  <a:cubicBezTo>
                    <a:pt x="53" y="92"/>
                    <a:pt x="57" y="92"/>
                    <a:pt x="62" y="92"/>
                  </a:cubicBezTo>
                  <a:cubicBezTo>
                    <a:pt x="81" y="92"/>
                    <a:pt x="99" y="78"/>
                    <a:pt x="105" y="58"/>
                  </a:cubicBezTo>
                  <a:cubicBezTo>
                    <a:pt x="105" y="33"/>
                    <a:pt x="89" y="9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47"/>
            <p:cNvSpPr/>
            <p:nvPr/>
          </p:nvSpPr>
          <p:spPr>
            <a:xfrm>
              <a:off x="2807875" y="2742875"/>
              <a:ext cx="2650" cy="1475"/>
            </a:xfrm>
            <a:custGeom>
              <a:avLst/>
              <a:gdLst/>
              <a:ahLst/>
              <a:cxnLst/>
              <a:rect l="l" t="t" r="r" b="b"/>
              <a:pathLst>
                <a:path w="106" h="59" extrusionOk="0">
                  <a:moveTo>
                    <a:pt x="0" y="0"/>
                  </a:moveTo>
                  <a:cubicBezTo>
                    <a:pt x="0" y="33"/>
                    <a:pt x="16" y="57"/>
                    <a:pt x="49" y="57"/>
                  </a:cubicBezTo>
                  <a:cubicBezTo>
                    <a:pt x="53" y="58"/>
                    <a:pt x="57" y="59"/>
                    <a:pt x="61" y="59"/>
                  </a:cubicBezTo>
                  <a:cubicBezTo>
                    <a:pt x="81" y="59"/>
                    <a:pt x="99" y="43"/>
                    <a:pt x="106" y="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47"/>
            <p:cNvSpPr/>
            <p:nvPr/>
          </p:nvSpPr>
          <p:spPr>
            <a:xfrm>
              <a:off x="2799975" y="2741650"/>
              <a:ext cx="2650" cy="1450"/>
            </a:xfrm>
            <a:custGeom>
              <a:avLst/>
              <a:gdLst/>
              <a:ahLst/>
              <a:cxnLst/>
              <a:rect l="l" t="t" r="r" b="b"/>
              <a:pathLst>
                <a:path w="106" h="58" extrusionOk="0">
                  <a:moveTo>
                    <a:pt x="0" y="0"/>
                  </a:moveTo>
                  <a:cubicBezTo>
                    <a:pt x="0" y="25"/>
                    <a:pt x="16" y="49"/>
                    <a:pt x="49" y="57"/>
                  </a:cubicBezTo>
                  <a:cubicBezTo>
                    <a:pt x="73" y="57"/>
                    <a:pt x="97" y="41"/>
                    <a:pt x="105" y="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47"/>
            <p:cNvSpPr/>
            <p:nvPr/>
          </p:nvSpPr>
          <p:spPr>
            <a:xfrm>
              <a:off x="2803400" y="2745100"/>
              <a:ext cx="2675" cy="2450"/>
            </a:xfrm>
            <a:custGeom>
              <a:avLst/>
              <a:gdLst/>
              <a:ahLst/>
              <a:cxnLst/>
              <a:rect l="l" t="t" r="r" b="b"/>
              <a:pathLst>
                <a:path w="107" h="98" extrusionOk="0">
                  <a:moveTo>
                    <a:pt x="58" y="0"/>
                  </a:moveTo>
                  <a:cubicBezTo>
                    <a:pt x="33" y="0"/>
                    <a:pt x="9" y="16"/>
                    <a:pt x="1" y="41"/>
                  </a:cubicBezTo>
                  <a:cubicBezTo>
                    <a:pt x="1" y="73"/>
                    <a:pt x="17" y="98"/>
                    <a:pt x="41" y="98"/>
                  </a:cubicBezTo>
                  <a:cubicBezTo>
                    <a:pt x="74" y="98"/>
                    <a:pt x="98" y="81"/>
                    <a:pt x="98" y="57"/>
                  </a:cubicBezTo>
                  <a:cubicBezTo>
                    <a:pt x="106" y="33"/>
                    <a:pt x="82" y="8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47"/>
            <p:cNvSpPr/>
            <p:nvPr/>
          </p:nvSpPr>
          <p:spPr>
            <a:xfrm>
              <a:off x="2795300" y="2743875"/>
              <a:ext cx="2650" cy="2675"/>
            </a:xfrm>
            <a:custGeom>
              <a:avLst/>
              <a:gdLst/>
              <a:ahLst/>
              <a:cxnLst/>
              <a:rect l="l" t="t" r="r" b="b"/>
              <a:pathLst>
                <a:path w="106" h="107" extrusionOk="0">
                  <a:moveTo>
                    <a:pt x="57" y="1"/>
                  </a:moveTo>
                  <a:cubicBezTo>
                    <a:pt x="33" y="1"/>
                    <a:pt x="9" y="17"/>
                    <a:pt x="1" y="49"/>
                  </a:cubicBezTo>
                  <a:cubicBezTo>
                    <a:pt x="1" y="74"/>
                    <a:pt x="17" y="98"/>
                    <a:pt x="49" y="106"/>
                  </a:cubicBezTo>
                  <a:cubicBezTo>
                    <a:pt x="74" y="106"/>
                    <a:pt x="98" y="90"/>
                    <a:pt x="106" y="57"/>
                  </a:cubicBezTo>
                  <a:cubicBezTo>
                    <a:pt x="106" y="33"/>
                    <a:pt x="90" y="9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47"/>
            <p:cNvSpPr/>
            <p:nvPr/>
          </p:nvSpPr>
          <p:spPr>
            <a:xfrm>
              <a:off x="2787200" y="2742650"/>
              <a:ext cx="2850" cy="2700"/>
            </a:xfrm>
            <a:custGeom>
              <a:avLst/>
              <a:gdLst/>
              <a:ahLst/>
              <a:cxnLst/>
              <a:rect l="l" t="t" r="r" b="b"/>
              <a:pathLst>
                <a:path w="114" h="108" extrusionOk="0">
                  <a:moveTo>
                    <a:pt x="65" y="1"/>
                  </a:moveTo>
                  <a:cubicBezTo>
                    <a:pt x="41" y="1"/>
                    <a:pt x="8" y="17"/>
                    <a:pt x="8" y="50"/>
                  </a:cubicBezTo>
                  <a:cubicBezTo>
                    <a:pt x="0" y="82"/>
                    <a:pt x="25" y="106"/>
                    <a:pt x="49" y="106"/>
                  </a:cubicBezTo>
                  <a:cubicBezTo>
                    <a:pt x="52" y="107"/>
                    <a:pt x="56" y="108"/>
                    <a:pt x="59" y="108"/>
                  </a:cubicBezTo>
                  <a:cubicBezTo>
                    <a:pt x="81" y="108"/>
                    <a:pt x="106" y="87"/>
                    <a:pt x="106" y="66"/>
                  </a:cubicBezTo>
                  <a:cubicBezTo>
                    <a:pt x="114" y="33"/>
                    <a:pt x="89" y="9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47"/>
            <p:cNvSpPr/>
            <p:nvPr/>
          </p:nvSpPr>
          <p:spPr>
            <a:xfrm>
              <a:off x="2792050" y="2740225"/>
              <a:ext cx="2675" cy="1650"/>
            </a:xfrm>
            <a:custGeom>
              <a:avLst/>
              <a:gdLst/>
              <a:ahLst/>
              <a:cxnLst/>
              <a:rect l="l" t="t" r="r" b="b"/>
              <a:pathLst>
                <a:path w="107" h="66" extrusionOk="0">
                  <a:moveTo>
                    <a:pt x="1" y="1"/>
                  </a:moveTo>
                  <a:cubicBezTo>
                    <a:pt x="1" y="33"/>
                    <a:pt x="17" y="57"/>
                    <a:pt x="41" y="66"/>
                  </a:cubicBezTo>
                  <a:cubicBezTo>
                    <a:pt x="74" y="66"/>
                    <a:pt x="98" y="49"/>
                    <a:pt x="106" y="1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47"/>
            <p:cNvSpPr/>
            <p:nvPr/>
          </p:nvSpPr>
          <p:spPr>
            <a:xfrm>
              <a:off x="2791050" y="2747475"/>
              <a:ext cx="2450" cy="1500"/>
            </a:xfrm>
            <a:custGeom>
              <a:avLst/>
              <a:gdLst/>
              <a:ahLst/>
              <a:cxnLst/>
              <a:rect l="l" t="t" r="r" b="b"/>
              <a:pathLst>
                <a:path w="98" h="60" extrusionOk="0">
                  <a:moveTo>
                    <a:pt x="39" y="1"/>
                  </a:moveTo>
                  <a:cubicBezTo>
                    <a:pt x="19" y="1"/>
                    <a:pt x="0" y="22"/>
                    <a:pt x="0" y="43"/>
                  </a:cubicBezTo>
                  <a:lnTo>
                    <a:pt x="98" y="59"/>
                  </a:lnTo>
                  <a:cubicBezTo>
                    <a:pt x="98" y="27"/>
                    <a:pt x="81" y="3"/>
                    <a:pt x="49" y="3"/>
                  </a:cubicBezTo>
                  <a:cubicBezTo>
                    <a:pt x="46" y="1"/>
                    <a:pt x="42" y="1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47"/>
            <p:cNvSpPr/>
            <p:nvPr/>
          </p:nvSpPr>
          <p:spPr>
            <a:xfrm>
              <a:off x="2798950" y="2748500"/>
              <a:ext cx="2450" cy="1475"/>
            </a:xfrm>
            <a:custGeom>
              <a:avLst/>
              <a:gdLst/>
              <a:ahLst/>
              <a:cxnLst/>
              <a:rect l="l" t="t" r="r" b="b"/>
              <a:pathLst>
                <a:path w="98" h="59" extrusionOk="0">
                  <a:moveTo>
                    <a:pt x="45" y="0"/>
                  </a:moveTo>
                  <a:cubicBezTo>
                    <a:pt x="19" y="0"/>
                    <a:pt x="0" y="22"/>
                    <a:pt x="0" y="43"/>
                  </a:cubicBezTo>
                  <a:lnTo>
                    <a:pt x="98" y="59"/>
                  </a:lnTo>
                  <a:cubicBezTo>
                    <a:pt x="98" y="26"/>
                    <a:pt x="82" y="2"/>
                    <a:pt x="57" y="2"/>
                  </a:cubicBezTo>
                  <a:cubicBezTo>
                    <a:pt x="53" y="1"/>
                    <a:pt x="49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47"/>
            <p:cNvSpPr/>
            <p:nvPr/>
          </p:nvSpPr>
          <p:spPr>
            <a:xfrm>
              <a:off x="2806850" y="2749525"/>
              <a:ext cx="2675" cy="1275"/>
            </a:xfrm>
            <a:custGeom>
              <a:avLst/>
              <a:gdLst/>
              <a:ahLst/>
              <a:cxnLst/>
              <a:rect l="l" t="t" r="r" b="b"/>
              <a:pathLst>
                <a:path w="107" h="51" extrusionOk="0">
                  <a:moveTo>
                    <a:pt x="48" y="0"/>
                  </a:moveTo>
                  <a:cubicBezTo>
                    <a:pt x="27" y="0"/>
                    <a:pt x="8" y="21"/>
                    <a:pt x="1" y="42"/>
                  </a:cubicBezTo>
                  <a:lnTo>
                    <a:pt x="98" y="50"/>
                  </a:lnTo>
                  <a:cubicBezTo>
                    <a:pt x="106" y="26"/>
                    <a:pt x="82" y="2"/>
                    <a:pt x="57" y="2"/>
                  </a:cubicBezTo>
                  <a:cubicBezTo>
                    <a:pt x="54" y="1"/>
                    <a:pt x="51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47"/>
            <p:cNvSpPr/>
            <p:nvPr/>
          </p:nvSpPr>
          <p:spPr>
            <a:xfrm>
              <a:off x="2812525" y="2739175"/>
              <a:ext cx="2675" cy="2300"/>
            </a:xfrm>
            <a:custGeom>
              <a:avLst/>
              <a:gdLst/>
              <a:ahLst/>
              <a:cxnLst/>
              <a:rect l="l" t="t" r="r" b="b"/>
              <a:pathLst>
                <a:path w="107" h="92" extrusionOk="0">
                  <a:moveTo>
                    <a:pt x="49" y="0"/>
                  </a:moveTo>
                  <a:cubicBezTo>
                    <a:pt x="25" y="0"/>
                    <a:pt x="9" y="15"/>
                    <a:pt x="9" y="35"/>
                  </a:cubicBezTo>
                  <a:cubicBezTo>
                    <a:pt x="1" y="59"/>
                    <a:pt x="17" y="83"/>
                    <a:pt x="49" y="91"/>
                  </a:cubicBezTo>
                  <a:cubicBezTo>
                    <a:pt x="74" y="91"/>
                    <a:pt x="98" y="75"/>
                    <a:pt x="106" y="51"/>
                  </a:cubicBezTo>
                  <a:cubicBezTo>
                    <a:pt x="106" y="26"/>
                    <a:pt x="90" y="2"/>
                    <a:pt x="66" y="2"/>
                  </a:cubicBezTo>
                  <a:cubicBezTo>
                    <a:pt x="60" y="1"/>
                    <a:pt x="54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47"/>
            <p:cNvSpPr/>
            <p:nvPr/>
          </p:nvSpPr>
          <p:spPr>
            <a:xfrm>
              <a:off x="2809275" y="2735575"/>
              <a:ext cx="2675" cy="1425"/>
            </a:xfrm>
            <a:custGeom>
              <a:avLst/>
              <a:gdLst/>
              <a:ahLst/>
              <a:cxnLst/>
              <a:rect l="l" t="t" r="r" b="b"/>
              <a:pathLst>
                <a:path w="107" h="57" extrusionOk="0">
                  <a:moveTo>
                    <a:pt x="9" y="0"/>
                  </a:moveTo>
                  <a:lnTo>
                    <a:pt x="9" y="0"/>
                  </a:lnTo>
                  <a:cubicBezTo>
                    <a:pt x="1" y="25"/>
                    <a:pt x="17" y="49"/>
                    <a:pt x="50" y="57"/>
                  </a:cubicBezTo>
                  <a:cubicBezTo>
                    <a:pt x="74" y="57"/>
                    <a:pt x="98" y="41"/>
                    <a:pt x="106" y="16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47"/>
            <p:cNvSpPr/>
            <p:nvPr/>
          </p:nvSpPr>
          <p:spPr>
            <a:xfrm>
              <a:off x="2801375" y="2733750"/>
              <a:ext cx="2675" cy="1500"/>
            </a:xfrm>
            <a:custGeom>
              <a:avLst/>
              <a:gdLst/>
              <a:ahLst/>
              <a:cxnLst/>
              <a:rect l="l" t="t" r="r" b="b"/>
              <a:pathLst>
                <a:path w="107" h="60" extrusionOk="0">
                  <a:moveTo>
                    <a:pt x="9" y="0"/>
                  </a:moveTo>
                  <a:cubicBezTo>
                    <a:pt x="1" y="25"/>
                    <a:pt x="17" y="57"/>
                    <a:pt x="49" y="57"/>
                  </a:cubicBezTo>
                  <a:cubicBezTo>
                    <a:pt x="54" y="58"/>
                    <a:pt x="58" y="59"/>
                    <a:pt x="62" y="59"/>
                  </a:cubicBezTo>
                  <a:cubicBezTo>
                    <a:pt x="82" y="59"/>
                    <a:pt x="100" y="45"/>
                    <a:pt x="106" y="25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47"/>
            <p:cNvSpPr/>
            <p:nvPr/>
          </p:nvSpPr>
          <p:spPr>
            <a:xfrm>
              <a:off x="2804625" y="2737550"/>
              <a:ext cx="2650" cy="2350"/>
            </a:xfrm>
            <a:custGeom>
              <a:avLst/>
              <a:gdLst/>
              <a:ahLst/>
              <a:cxnLst/>
              <a:rect l="l" t="t" r="r" b="b"/>
              <a:pathLst>
                <a:path w="106" h="94" extrusionOk="0">
                  <a:moveTo>
                    <a:pt x="49" y="0"/>
                  </a:moveTo>
                  <a:cubicBezTo>
                    <a:pt x="25" y="0"/>
                    <a:pt x="7" y="15"/>
                    <a:pt x="0" y="35"/>
                  </a:cubicBezTo>
                  <a:cubicBezTo>
                    <a:pt x="0" y="59"/>
                    <a:pt x="17" y="91"/>
                    <a:pt x="41" y="91"/>
                  </a:cubicBezTo>
                  <a:cubicBezTo>
                    <a:pt x="47" y="93"/>
                    <a:pt x="52" y="94"/>
                    <a:pt x="57" y="94"/>
                  </a:cubicBezTo>
                  <a:cubicBezTo>
                    <a:pt x="82" y="94"/>
                    <a:pt x="99" y="79"/>
                    <a:pt x="106" y="59"/>
                  </a:cubicBezTo>
                  <a:cubicBezTo>
                    <a:pt x="106" y="27"/>
                    <a:pt x="90" y="2"/>
                    <a:pt x="65" y="2"/>
                  </a:cubicBezTo>
                  <a:cubicBezTo>
                    <a:pt x="60" y="1"/>
                    <a:pt x="54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47"/>
            <p:cNvSpPr/>
            <p:nvPr/>
          </p:nvSpPr>
          <p:spPr>
            <a:xfrm>
              <a:off x="2796725" y="2735925"/>
              <a:ext cx="2650" cy="2500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45" y="0"/>
                  </a:moveTo>
                  <a:cubicBezTo>
                    <a:pt x="25" y="0"/>
                    <a:pt x="7" y="16"/>
                    <a:pt x="0" y="43"/>
                  </a:cubicBezTo>
                  <a:cubicBezTo>
                    <a:pt x="0" y="67"/>
                    <a:pt x="17" y="92"/>
                    <a:pt x="41" y="100"/>
                  </a:cubicBezTo>
                  <a:cubicBezTo>
                    <a:pt x="65" y="100"/>
                    <a:pt x="98" y="83"/>
                    <a:pt x="98" y="59"/>
                  </a:cubicBezTo>
                  <a:cubicBezTo>
                    <a:pt x="106" y="35"/>
                    <a:pt x="89" y="2"/>
                    <a:pt x="57" y="2"/>
                  </a:cubicBezTo>
                  <a:cubicBezTo>
                    <a:pt x="53" y="1"/>
                    <a:pt x="49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47"/>
            <p:cNvSpPr/>
            <p:nvPr/>
          </p:nvSpPr>
          <p:spPr>
            <a:xfrm>
              <a:off x="2788600" y="2734300"/>
              <a:ext cx="2875" cy="2700"/>
            </a:xfrm>
            <a:custGeom>
              <a:avLst/>
              <a:gdLst/>
              <a:ahLst/>
              <a:cxnLst/>
              <a:rect l="l" t="t" r="r" b="b"/>
              <a:pathLst>
                <a:path w="115" h="108" extrusionOk="0">
                  <a:moveTo>
                    <a:pt x="53" y="0"/>
                  </a:moveTo>
                  <a:cubicBezTo>
                    <a:pt x="34" y="0"/>
                    <a:pt x="16" y="16"/>
                    <a:pt x="9" y="43"/>
                  </a:cubicBezTo>
                  <a:cubicBezTo>
                    <a:pt x="1" y="67"/>
                    <a:pt x="17" y="100"/>
                    <a:pt x="50" y="108"/>
                  </a:cubicBezTo>
                  <a:cubicBezTo>
                    <a:pt x="74" y="108"/>
                    <a:pt x="98" y="92"/>
                    <a:pt x="106" y="59"/>
                  </a:cubicBezTo>
                  <a:cubicBezTo>
                    <a:pt x="114" y="35"/>
                    <a:pt x="98" y="3"/>
                    <a:pt x="66" y="3"/>
                  </a:cubicBezTo>
                  <a:cubicBezTo>
                    <a:pt x="62" y="1"/>
                    <a:pt x="58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47"/>
            <p:cNvSpPr/>
            <p:nvPr/>
          </p:nvSpPr>
          <p:spPr>
            <a:xfrm>
              <a:off x="2793675" y="2731925"/>
              <a:ext cx="2675" cy="1675"/>
            </a:xfrm>
            <a:custGeom>
              <a:avLst/>
              <a:gdLst/>
              <a:ahLst/>
              <a:cxnLst/>
              <a:rect l="l" t="t" r="r" b="b"/>
              <a:pathLst>
                <a:path w="107" h="67" extrusionOk="0">
                  <a:moveTo>
                    <a:pt x="9" y="0"/>
                  </a:moveTo>
                  <a:lnTo>
                    <a:pt x="9" y="0"/>
                  </a:lnTo>
                  <a:cubicBezTo>
                    <a:pt x="1" y="33"/>
                    <a:pt x="17" y="57"/>
                    <a:pt x="41" y="65"/>
                  </a:cubicBezTo>
                  <a:cubicBezTo>
                    <a:pt x="44" y="66"/>
                    <a:pt x="48" y="67"/>
                    <a:pt x="51" y="67"/>
                  </a:cubicBezTo>
                  <a:cubicBezTo>
                    <a:pt x="74" y="67"/>
                    <a:pt x="99" y="46"/>
                    <a:pt x="106" y="25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47"/>
            <p:cNvSpPr/>
            <p:nvPr/>
          </p:nvSpPr>
          <p:spPr>
            <a:xfrm>
              <a:off x="2792050" y="2739175"/>
              <a:ext cx="2675" cy="1475"/>
            </a:xfrm>
            <a:custGeom>
              <a:avLst/>
              <a:gdLst/>
              <a:ahLst/>
              <a:cxnLst/>
              <a:rect l="l" t="t" r="r" b="b"/>
              <a:pathLst>
                <a:path w="107" h="59" extrusionOk="0">
                  <a:moveTo>
                    <a:pt x="53" y="1"/>
                  </a:moveTo>
                  <a:cubicBezTo>
                    <a:pt x="27" y="1"/>
                    <a:pt x="8" y="22"/>
                    <a:pt x="1" y="43"/>
                  </a:cubicBezTo>
                  <a:lnTo>
                    <a:pt x="106" y="59"/>
                  </a:lnTo>
                  <a:cubicBezTo>
                    <a:pt x="106" y="35"/>
                    <a:pt x="90" y="10"/>
                    <a:pt x="66" y="2"/>
                  </a:cubicBezTo>
                  <a:cubicBezTo>
                    <a:pt x="61" y="1"/>
                    <a:pt x="57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47"/>
            <p:cNvSpPr/>
            <p:nvPr/>
          </p:nvSpPr>
          <p:spPr>
            <a:xfrm>
              <a:off x="2799975" y="2740600"/>
              <a:ext cx="2650" cy="1475"/>
            </a:xfrm>
            <a:custGeom>
              <a:avLst/>
              <a:gdLst/>
              <a:ahLst/>
              <a:cxnLst/>
              <a:rect l="l" t="t" r="r" b="b"/>
              <a:pathLst>
                <a:path w="106" h="59" extrusionOk="0">
                  <a:moveTo>
                    <a:pt x="52" y="0"/>
                  </a:moveTo>
                  <a:cubicBezTo>
                    <a:pt x="26" y="0"/>
                    <a:pt x="7" y="21"/>
                    <a:pt x="0" y="42"/>
                  </a:cubicBezTo>
                  <a:lnTo>
                    <a:pt x="105" y="59"/>
                  </a:lnTo>
                  <a:cubicBezTo>
                    <a:pt x="105" y="34"/>
                    <a:pt x="89" y="10"/>
                    <a:pt x="65" y="2"/>
                  </a:cubicBezTo>
                  <a:cubicBezTo>
                    <a:pt x="61" y="1"/>
                    <a:pt x="56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47"/>
            <p:cNvSpPr/>
            <p:nvPr/>
          </p:nvSpPr>
          <p:spPr>
            <a:xfrm>
              <a:off x="2807875" y="2742000"/>
              <a:ext cx="2650" cy="1300"/>
            </a:xfrm>
            <a:custGeom>
              <a:avLst/>
              <a:gdLst/>
              <a:ahLst/>
              <a:cxnLst/>
              <a:rect l="l" t="t" r="r" b="b"/>
              <a:pathLst>
                <a:path w="106" h="52" extrusionOk="0">
                  <a:moveTo>
                    <a:pt x="49" y="1"/>
                  </a:moveTo>
                  <a:cubicBezTo>
                    <a:pt x="25" y="1"/>
                    <a:pt x="7" y="15"/>
                    <a:pt x="0" y="35"/>
                  </a:cubicBezTo>
                  <a:lnTo>
                    <a:pt x="106" y="51"/>
                  </a:lnTo>
                  <a:cubicBezTo>
                    <a:pt x="106" y="27"/>
                    <a:pt x="89" y="3"/>
                    <a:pt x="65" y="3"/>
                  </a:cubicBezTo>
                  <a:cubicBezTo>
                    <a:pt x="59" y="1"/>
                    <a:pt x="5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47"/>
            <p:cNvSpPr/>
            <p:nvPr/>
          </p:nvSpPr>
          <p:spPr>
            <a:xfrm>
              <a:off x="2814150" y="2732075"/>
              <a:ext cx="2650" cy="2175"/>
            </a:xfrm>
            <a:custGeom>
              <a:avLst/>
              <a:gdLst/>
              <a:ahLst/>
              <a:cxnLst/>
              <a:rect l="l" t="t" r="r" b="b"/>
              <a:pathLst>
                <a:path w="106" h="87" extrusionOk="0">
                  <a:moveTo>
                    <a:pt x="52" y="0"/>
                  </a:moveTo>
                  <a:cubicBezTo>
                    <a:pt x="31" y="0"/>
                    <a:pt x="9" y="15"/>
                    <a:pt x="9" y="35"/>
                  </a:cubicBezTo>
                  <a:cubicBezTo>
                    <a:pt x="1" y="59"/>
                    <a:pt x="17" y="83"/>
                    <a:pt x="41" y="83"/>
                  </a:cubicBezTo>
                  <a:cubicBezTo>
                    <a:pt x="47" y="85"/>
                    <a:pt x="54" y="86"/>
                    <a:pt x="60" y="86"/>
                  </a:cubicBezTo>
                  <a:cubicBezTo>
                    <a:pt x="80" y="86"/>
                    <a:pt x="100" y="77"/>
                    <a:pt x="106" y="59"/>
                  </a:cubicBezTo>
                  <a:cubicBezTo>
                    <a:pt x="106" y="35"/>
                    <a:pt x="90" y="10"/>
                    <a:pt x="65" y="2"/>
                  </a:cubicBezTo>
                  <a:cubicBezTo>
                    <a:pt x="61" y="1"/>
                    <a:pt x="57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47"/>
            <p:cNvSpPr/>
            <p:nvPr/>
          </p:nvSpPr>
          <p:spPr>
            <a:xfrm>
              <a:off x="2811100" y="2728275"/>
              <a:ext cx="2675" cy="1500"/>
            </a:xfrm>
            <a:custGeom>
              <a:avLst/>
              <a:gdLst/>
              <a:ahLst/>
              <a:cxnLst/>
              <a:rect l="l" t="t" r="r" b="b"/>
              <a:pathLst>
                <a:path w="107" h="60" extrusionOk="0">
                  <a:moveTo>
                    <a:pt x="9" y="0"/>
                  </a:moveTo>
                  <a:lnTo>
                    <a:pt x="9" y="0"/>
                  </a:lnTo>
                  <a:cubicBezTo>
                    <a:pt x="1" y="25"/>
                    <a:pt x="17" y="49"/>
                    <a:pt x="41" y="57"/>
                  </a:cubicBezTo>
                  <a:cubicBezTo>
                    <a:pt x="47" y="59"/>
                    <a:pt x="53" y="59"/>
                    <a:pt x="58" y="59"/>
                  </a:cubicBezTo>
                  <a:cubicBezTo>
                    <a:pt x="82" y="59"/>
                    <a:pt x="100" y="45"/>
                    <a:pt x="106" y="25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47"/>
            <p:cNvSpPr/>
            <p:nvPr/>
          </p:nvSpPr>
          <p:spPr>
            <a:xfrm>
              <a:off x="2803400" y="2726050"/>
              <a:ext cx="2675" cy="1475"/>
            </a:xfrm>
            <a:custGeom>
              <a:avLst/>
              <a:gdLst/>
              <a:ahLst/>
              <a:cxnLst/>
              <a:rect l="l" t="t" r="r" b="b"/>
              <a:pathLst>
                <a:path w="107" h="59" extrusionOk="0">
                  <a:moveTo>
                    <a:pt x="9" y="0"/>
                  </a:moveTo>
                  <a:lnTo>
                    <a:pt x="9" y="0"/>
                  </a:lnTo>
                  <a:cubicBezTo>
                    <a:pt x="1" y="24"/>
                    <a:pt x="17" y="49"/>
                    <a:pt x="41" y="57"/>
                  </a:cubicBezTo>
                  <a:cubicBezTo>
                    <a:pt x="47" y="58"/>
                    <a:pt x="53" y="59"/>
                    <a:pt x="58" y="59"/>
                  </a:cubicBezTo>
                  <a:cubicBezTo>
                    <a:pt x="82" y="59"/>
                    <a:pt x="100" y="44"/>
                    <a:pt x="106" y="24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47"/>
            <p:cNvSpPr/>
            <p:nvPr/>
          </p:nvSpPr>
          <p:spPr>
            <a:xfrm>
              <a:off x="2806250" y="2730025"/>
              <a:ext cx="2850" cy="2375"/>
            </a:xfrm>
            <a:custGeom>
              <a:avLst/>
              <a:gdLst/>
              <a:ahLst/>
              <a:cxnLst/>
              <a:rect l="l" t="t" r="r" b="b"/>
              <a:pathLst>
                <a:path w="114" h="95" extrusionOk="0">
                  <a:moveTo>
                    <a:pt x="48" y="0"/>
                  </a:moveTo>
                  <a:cubicBezTo>
                    <a:pt x="30" y="0"/>
                    <a:pt x="15" y="11"/>
                    <a:pt x="8" y="36"/>
                  </a:cubicBezTo>
                  <a:cubicBezTo>
                    <a:pt x="0" y="60"/>
                    <a:pt x="17" y="84"/>
                    <a:pt x="41" y="92"/>
                  </a:cubicBezTo>
                  <a:cubicBezTo>
                    <a:pt x="47" y="94"/>
                    <a:pt x="52" y="95"/>
                    <a:pt x="57" y="95"/>
                  </a:cubicBezTo>
                  <a:cubicBezTo>
                    <a:pt x="81" y="95"/>
                    <a:pt x="99" y="80"/>
                    <a:pt x="106" y="60"/>
                  </a:cubicBezTo>
                  <a:cubicBezTo>
                    <a:pt x="114" y="36"/>
                    <a:pt x="98" y="3"/>
                    <a:pt x="65" y="3"/>
                  </a:cubicBezTo>
                  <a:cubicBezTo>
                    <a:pt x="59" y="1"/>
                    <a:pt x="54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47"/>
            <p:cNvSpPr/>
            <p:nvPr/>
          </p:nvSpPr>
          <p:spPr>
            <a:xfrm>
              <a:off x="2798350" y="2727825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60" y="0"/>
                  </a:moveTo>
                  <a:cubicBezTo>
                    <a:pt x="38" y="0"/>
                    <a:pt x="15" y="16"/>
                    <a:pt x="8" y="43"/>
                  </a:cubicBezTo>
                  <a:cubicBezTo>
                    <a:pt x="0" y="67"/>
                    <a:pt x="16" y="91"/>
                    <a:pt x="49" y="99"/>
                  </a:cubicBezTo>
                  <a:cubicBezTo>
                    <a:pt x="53" y="101"/>
                    <a:pt x="57" y="102"/>
                    <a:pt x="62" y="102"/>
                  </a:cubicBezTo>
                  <a:cubicBezTo>
                    <a:pt x="81" y="102"/>
                    <a:pt x="99" y="87"/>
                    <a:pt x="106" y="67"/>
                  </a:cubicBezTo>
                  <a:cubicBezTo>
                    <a:pt x="114" y="35"/>
                    <a:pt x="97" y="10"/>
                    <a:pt x="73" y="2"/>
                  </a:cubicBezTo>
                  <a:cubicBezTo>
                    <a:pt x="69" y="1"/>
                    <a:pt x="65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47"/>
            <p:cNvSpPr/>
            <p:nvPr/>
          </p:nvSpPr>
          <p:spPr>
            <a:xfrm>
              <a:off x="2790650" y="2725775"/>
              <a:ext cx="2650" cy="2775"/>
            </a:xfrm>
            <a:custGeom>
              <a:avLst/>
              <a:gdLst/>
              <a:ahLst/>
              <a:cxnLst/>
              <a:rect l="l" t="t" r="r" b="b"/>
              <a:pathLst>
                <a:path w="106" h="111" extrusionOk="0">
                  <a:moveTo>
                    <a:pt x="52" y="1"/>
                  </a:moveTo>
                  <a:cubicBezTo>
                    <a:pt x="30" y="1"/>
                    <a:pt x="7" y="17"/>
                    <a:pt x="0" y="44"/>
                  </a:cubicBezTo>
                  <a:cubicBezTo>
                    <a:pt x="0" y="68"/>
                    <a:pt x="8" y="100"/>
                    <a:pt x="41" y="108"/>
                  </a:cubicBezTo>
                  <a:cubicBezTo>
                    <a:pt x="44" y="110"/>
                    <a:pt x="47" y="110"/>
                    <a:pt x="50" y="110"/>
                  </a:cubicBezTo>
                  <a:cubicBezTo>
                    <a:pt x="71" y="110"/>
                    <a:pt x="90" y="89"/>
                    <a:pt x="97" y="68"/>
                  </a:cubicBezTo>
                  <a:cubicBezTo>
                    <a:pt x="105" y="35"/>
                    <a:pt x="89" y="11"/>
                    <a:pt x="65" y="3"/>
                  </a:cubicBezTo>
                  <a:cubicBezTo>
                    <a:pt x="61" y="2"/>
                    <a:pt x="56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47"/>
            <p:cNvSpPr/>
            <p:nvPr/>
          </p:nvSpPr>
          <p:spPr>
            <a:xfrm>
              <a:off x="2795700" y="2723600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9" y="1"/>
                  </a:moveTo>
                  <a:cubicBezTo>
                    <a:pt x="1" y="33"/>
                    <a:pt x="17" y="58"/>
                    <a:pt x="41" y="66"/>
                  </a:cubicBezTo>
                  <a:cubicBezTo>
                    <a:pt x="46" y="67"/>
                    <a:pt x="50" y="68"/>
                    <a:pt x="55" y="68"/>
                  </a:cubicBezTo>
                  <a:cubicBezTo>
                    <a:pt x="76" y="68"/>
                    <a:pt x="99" y="53"/>
                    <a:pt x="106" y="33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47"/>
            <p:cNvSpPr/>
            <p:nvPr/>
          </p:nvSpPr>
          <p:spPr>
            <a:xfrm>
              <a:off x="2793875" y="2730900"/>
              <a:ext cx="2475" cy="1650"/>
            </a:xfrm>
            <a:custGeom>
              <a:avLst/>
              <a:gdLst/>
              <a:ahLst/>
              <a:cxnLst/>
              <a:rect l="l" t="t" r="r" b="b"/>
              <a:pathLst>
                <a:path w="99" h="66" extrusionOk="0">
                  <a:moveTo>
                    <a:pt x="58" y="1"/>
                  </a:moveTo>
                  <a:cubicBezTo>
                    <a:pt x="33" y="1"/>
                    <a:pt x="1" y="17"/>
                    <a:pt x="1" y="41"/>
                  </a:cubicBezTo>
                  <a:lnTo>
                    <a:pt x="98" y="66"/>
                  </a:lnTo>
                  <a:cubicBezTo>
                    <a:pt x="98" y="41"/>
                    <a:pt x="82" y="9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47"/>
            <p:cNvSpPr/>
            <p:nvPr/>
          </p:nvSpPr>
          <p:spPr>
            <a:xfrm>
              <a:off x="2801575" y="2732725"/>
              <a:ext cx="2675" cy="1650"/>
            </a:xfrm>
            <a:custGeom>
              <a:avLst/>
              <a:gdLst/>
              <a:ahLst/>
              <a:cxnLst/>
              <a:rect l="l" t="t" r="r" b="b"/>
              <a:pathLst>
                <a:path w="107" h="66" extrusionOk="0">
                  <a:moveTo>
                    <a:pt x="58" y="1"/>
                  </a:moveTo>
                  <a:cubicBezTo>
                    <a:pt x="33" y="1"/>
                    <a:pt x="9" y="17"/>
                    <a:pt x="1" y="41"/>
                  </a:cubicBezTo>
                  <a:lnTo>
                    <a:pt x="98" y="66"/>
                  </a:lnTo>
                  <a:cubicBezTo>
                    <a:pt x="106" y="33"/>
                    <a:pt x="90" y="9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47"/>
            <p:cNvSpPr/>
            <p:nvPr/>
          </p:nvSpPr>
          <p:spPr>
            <a:xfrm>
              <a:off x="2809500" y="2734550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57" y="1"/>
                  </a:moveTo>
                  <a:cubicBezTo>
                    <a:pt x="33" y="1"/>
                    <a:pt x="0" y="17"/>
                    <a:pt x="0" y="41"/>
                  </a:cubicBezTo>
                  <a:lnTo>
                    <a:pt x="97" y="57"/>
                  </a:lnTo>
                  <a:cubicBezTo>
                    <a:pt x="97" y="33"/>
                    <a:pt x="81" y="9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47"/>
            <p:cNvSpPr/>
            <p:nvPr/>
          </p:nvSpPr>
          <p:spPr>
            <a:xfrm>
              <a:off x="2816175" y="2725175"/>
              <a:ext cx="2675" cy="2350"/>
            </a:xfrm>
            <a:custGeom>
              <a:avLst/>
              <a:gdLst/>
              <a:ahLst/>
              <a:cxnLst/>
              <a:rect l="l" t="t" r="r" b="b"/>
              <a:pathLst>
                <a:path w="107" h="94" extrusionOk="0">
                  <a:moveTo>
                    <a:pt x="52" y="1"/>
                  </a:moveTo>
                  <a:cubicBezTo>
                    <a:pt x="33" y="1"/>
                    <a:pt x="15" y="14"/>
                    <a:pt x="9" y="27"/>
                  </a:cubicBezTo>
                  <a:cubicBezTo>
                    <a:pt x="1" y="51"/>
                    <a:pt x="17" y="76"/>
                    <a:pt x="41" y="92"/>
                  </a:cubicBezTo>
                  <a:cubicBezTo>
                    <a:pt x="45" y="93"/>
                    <a:pt x="50" y="94"/>
                    <a:pt x="54" y="94"/>
                  </a:cubicBezTo>
                  <a:cubicBezTo>
                    <a:pt x="74" y="94"/>
                    <a:pt x="91" y="79"/>
                    <a:pt x="98" y="59"/>
                  </a:cubicBezTo>
                  <a:cubicBezTo>
                    <a:pt x="106" y="35"/>
                    <a:pt x="90" y="11"/>
                    <a:pt x="66" y="3"/>
                  </a:cubicBezTo>
                  <a:cubicBezTo>
                    <a:pt x="61" y="1"/>
                    <a:pt x="57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47"/>
            <p:cNvSpPr/>
            <p:nvPr/>
          </p:nvSpPr>
          <p:spPr>
            <a:xfrm>
              <a:off x="2813550" y="2721175"/>
              <a:ext cx="2450" cy="1525"/>
            </a:xfrm>
            <a:custGeom>
              <a:avLst/>
              <a:gdLst/>
              <a:ahLst/>
              <a:cxnLst/>
              <a:rect l="l" t="t" r="r" b="b"/>
              <a:pathLst>
                <a:path w="98" h="61" extrusionOk="0">
                  <a:moveTo>
                    <a:pt x="8" y="1"/>
                  </a:moveTo>
                  <a:lnTo>
                    <a:pt x="8" y="1"/>
                  </a:lnTo>
                  <a:cubicBezTo>
                    <a:pt x="0" y="25"/>
                    <a:pt x="8" y="49"/>
                    <a:pt x="33" y="57"/>
                  </a:cubicBezTo>
                  <a:cubicBezTo>
                    <a:pt x="41" y="59"/>
                    <a:pt x="48" y="60"/>
                    <a:pt x="55" y="60"/>
                  </a:cubicBezTo>
                  <a:cubicBezTo>
                    <a:pt x="76" y="60"/>
                    <a:pt x="91" y="51"/>
                    <a:pt x="98" y="33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47"/>
            <p:cNvSpPr/>
            <p:nvPr/>
          </p:nvSpPr>
          <p:spPr>
            <a:xfrm>
              <a:off x="2805850" y="2718350"/>
              <a:ext cx="2650" cy="1675"/>
            </a:xfrm>
            <a:custGeom>
              <a:avLst/>
              <a:gdLst/>
              <a:ahLst/>
              <a:cxnLst/>
              <a:rect l="l" t="t" r="r" b="b"/>
              <a:pathLst>
                <a:path w="106" h="67" extrusionOk="0">
                  <a:moveTo>
                    <a:pt x="16" y="0"/>
                  </a:moveTo>
                  <a:lnTo>
                    <a:pt x="16" y="0"/>
                  </a:lnTo>
                  <a:cubicBezTo>
                    <a:pt x="0" y="24"/>
                    <a:pt x="16" y="57"/>
                    <a:pt x="41" y="65"/>
                  </a:cubicBezTo>
                  <a:cubicBezTo>
                    <a:pt x="45" y="66"/>
                    <a:pt x="50" y="67"/>
                    <a:pt x="54" y="67"/>
                  </a:cubicBezTo>
                  <a:cubicBezTo>
                    <a:pt x="76" y="67"/>
                    <a:pt x="99" y="52"/>
                    <a:pt x="106" y="32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9" name="Google Shape;7869;p47"/>
            <p:cNvSpPr/>
            <p:nvPr/>
          </p:nvSpPr>
          <p:spPr>
            <a:xfrm>
              <a:off x="2808475" y="2722550"/>
              <a:ext cx="2650" cy="2375"/>
            </a:xfrm>
            <a:custGeom>
              <a:avLst/>
              <a:gdLst/>
              <a:ahLst/>
              <a:cxnLst/>
              <a:rect l="l" t="t" r="r" b="b"/>
              <a:pathLst>
                <a:path w="106" h="95" extrusionOk="0">
                  <a:moveTo>
                    <a:pt x="53" y="0"/>
                  </a:moveTo>
                  <a:cubicBezTo>
                    <a:pt x="33" y="0"/>
                    <a:pt x="15" y="15"/>
                    <a:pt x="9" y="35"/>
                  </a:cubicBezTo>
                  <a:cubicBezTo>
                    <a:pt x="1" y="59"/>
                    <a:pt x="17" y="83"/>
                    <a:pt x="41" y="91"/>
                  </a:cubicBezTo>
                  <a:cubicBezTo>
                    <a:pt x="47" y="94"/>
                    <a:pt x="53" y="95"/>
                    <a:pt x="59" y="95"/>
                  </a:cubicBezTo>
                  <a:cubicBezTo>
                    <a:pt x="77" y="95"/>
                    <a:pt x="92" y="85"/>
                    <a:pt x="98" y="67"/>
                  </a:cubicBezTo>
                  <a:cubicBezTo>
                    <a:pt x="106" y="43"/>
                    <a:pt x="98" y="10"/>
                    <a:pt x="65" y="2"/>
                  </a:cubicBezTo>
                  <a:cubicBezTo>
                    <a:pt x="61" y="1"/>
                    <a:pt x="57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0" name="Google Shape;7870;p47"/>
            <p:cNvSpPr/>
            <p:nvPr/>
          </p:nvSpPr>
          <p:spPr>
            <a:xfrm>
              <a:off x="2800775" y="2719900"/>
              <a:ext cx="2850" cy="2575"/>
            </a:xfrm>
            <a:custGeom>
              <a:avLst/>
              <a:gdLst/>
              <a:ahLst/>
              <a:cxnLst/>
              <a:rect l="l" t="t" r="r" b="b"/>
              <a:pathLst>
                <a:path w="114" h="103" extrusionOk="0">
                  <a:moveTo>
                    <a:pt x="57" y="1"/>
                  </a:moveTo>
                  <a:cubicBezTo>
                    <a:pt x="33" y="1"/>
                    <a:pt x="15" y="15"/>
                    <a:pt x="9" y="35"/>
                  </a:cubicBezTo>
                  <a:cubicBezTo>
                    <a:pt x="0" y="68"/>
                    <a:pt x="9" y="92"/>
                    <a:pt x="41" y="100"/>
                  </a:cubicBezTo>
                  <a:cubicBezTo>
                    <a:pt x="45" y="102"/>
                    <a:pt x="50" y="102"/>
                    <a:pt x="54" y="102"/>
                  </a:cubicBezTo>
                  <a:cubicBezTo>
                    <a:pt x="73" y="102"/>
                    <a:pt x="91" y="88"/>
                    <a:pt x="98" y="68"/>
                  </a:cubicBezTo>
                  <a:cubicBezTo>
                    <a:pt x="114" y="43"/>
                    <a:pt x="98" y="11"/>
                    <a:pt x="73" y="3"/>
                  </a:cubicBezTo>
                  <a:cubicBezTo>
                    <a:pt x="68" y="1"/>
                    <a:pt x="62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47"/>
            <p:cNvSpPr/>
            <p:nvPr/>
          </p:nvSpPr>
          <p:spPr>
            <a:xfrm>
              <a:off x="2793075" y="2717275"/>
              <a:ext cx="2850" cy="2750"/>
            </a:xfrm>
            <a:custGeom>
              <a:avLst/>
              <a:gdLst/>
              <a:ahLst/>
              <a:cxnLst/>
              <a:rect l="l" t="t" r="r" b="b"/>
              <a:pathLst>
                <a:path w="114" h="110" extrusionOk="0">
                  <a:moveTo>
                    <a:pt x="60" y="0"/>
                  </a:moveTo>
                  <a:cubicBezTo>
                    <a:pt x="39" y="0"/>
                    <a:pt x="15" y="16"/>
                    <a:pt x="8" y="43"/>
                  </a:cubicBezTo>
                  <a:cubicBezTo>
                    <a:pt x="0" y="67"/>
                    <a:pt x="8" y="100"/>
                    <a:pt x="41" y="108"/>
                  </a:cubicBezTo>
                  <a:cubicBezTo>
                    <a:pt x="45" y="109"/>
                    <a:pt x="50" y="110"/>
                    <a:pt x="54" y="110"/>
                  </a:cubicBezTo>
                  <a:cubicBezTo>
                    <a:pt x="74" y="110"/>
                    <a:pt x="92" y="95"/>
                    <a:pt x="106" y="75"/>
                  </a:cubicBezTo>
                  <a:cubicBezTo>
                    <a:pt x="114" y="43"/>
                    <a:pt x="98" y="11"/>
                    <a:pt x="73" y="2"/>
                  </a:cubicBezTo>
                  <a:cubicBezTo>
                    <a:pt x="69" y="1"/>
                    <a:pt x="65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47"/>
            <p:cNvSpPr/>
            <p:nvPr/>
          </p:nvSpPr>
          <p:spPr>
            <a:xfrm>
              <a:off x="2798350" y="2715500"/>
              <a:ext cx="2650" cy="1725"/>
            </a:xfrm>
            <a:custGeom>
              <a:avLst/>
              <a:gdLst/>
              <a:ahLst/>
              <a:cxnLst/>
              <a:rect l="l" t="t" r="r" b="b"/>
              <a:pathLst>
                <a:path w="106" h="69" extrusionOk="0">
                  <a:moveTo>
                    <a:pt x="8" y="1"/>
                  </a:moveTo>
                  <a:cubicBezTo>
                    <a:pt x="0" y="25"/>
                    <a:pt x="16" y="57"/>
                    <a:pt x="41" y="65"/>
                  </a:cubicBezTo>
                  <a:cubicBezTo>
                    <a:pt x="46" y="67"/>
                    <a:pt x="53" y="68"/>
                    <a:pt x="59" y="68"/>
                  </a:cubicBezTo>
                  <a:cubicBezTo>
                    <a:pt x="79" y="68"/>
                    <a:pt x="99" y="58"/>
                    <a:pt x="106" y="33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47"/>
            <p:cNvSpPr/>
            <p:nvPr/>
          </p:nvSpPr>
          <p:spPr>
            <a:xfrm>
              <a:off x="2795900" y="2722750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52" y="0"/>
                  </a:moveTo>
                  <a:cubicBezTo>
                    <a:pt x="31" y="0"/>
                    <a:pt x="8" y="15"/>
                    <a:pt x="1" y="35"/>
                  </a:cubicBezTo>
                  <a:lnTo>
                    <a:pt x="98" y="67"/>
                  </a:lnTo>
                  <a:cubicBezTo>
                    <a:pt x="106" y="35"/>
                    <a:pt x="90" y="11"/>
                    <a:pt x="66" y="2"/>
                  </a:cubicBezTo>
                  <a:cubicBezTo>
                    <a:pt x="61" y="1"/>
                    <a:pt x="57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47"/>
            <p:cNvSpPr/>
            <p:nvPr/>
          </p:nvSpPr>
          <p:spPr>
            <a:xfrm>
              <a:off x="2803600" y="2724975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50" y="1"/>
                  </a:moveTo>
                  <a:cubicBezTo>
                    <a:pt x="26" y="1"/>
                    <a:pt x="8" y="16"/>
                    <a:pt x="1" y="43"/>
                  </a:cubicBezTo>
                  <a:lnTo>
                    <a:pt x="98" y="67"/>
                  </a:lnTo>
                  <a:cubicBezTo>
                    <a:pt x="106" y="43"/>
                    <a:pt x="90" y="11"/>
                    <a:pt x="66" y="3"/>
                  </a:cubicBezTo>
                  <a:cubicBezTo>
                    <a:pt x="60" y="1"/>
                    <a:pt x="55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47"/>
            <p:cNvSpPr/>
            <p:nvPr/>
          </p:nvSpPr>
          <p:spPr>
            <a:xfrm>
              <a:off x="2811325" y="2727400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44" y="1"/>
                  </a:moveTo>
                  <a:cubicBezTo>
                    <a:pt x="24" y="1"/>
                    <a:pt x="7" y="15"/>
                    <a:pt x="0" y="35"/>
                  </a:cubicBezTo>
                  <a:lnTo>
                    <a:pt x="97" y="60"/>
                  </a:lnTo>
                  <a:cubicBezTo>
                    <a:pt x="105" y="35"/>
                    <a:pt x="89" y="11"/>
                    <a:pt x="57" y="3"/>
                  </a:cubicBezTo>
                  <a:cubicBezTo>
                    <a:pt x="53" y="1"/>
                    <a:pt x="48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47"/>
            <p:cNvSpPr/>
            <p:nvPr/>
          </p:nvSpPr>
          <p:spPr>
            <a:xfrm>
              <a:off x="2818600" y="2718575"/>
              <a:ext cx="2675" cy="2300"/>
            </a:xfrm>
            <a:custGeom>
              <a:avLst/>
              <a:gdLst/>
              <a:ahLst/>
              <a:cxnLst/>
              <a:rect l="l" t="t" r="r" b="b"/>
              <a:pathLst>
                <a:path w="107" h="92" extrusionOk="0">
                  <a:moveTo>
                    <a:pt x="51" y="1"/>
                  </a:moveTo>
                  <a:cubicBezTo>
                    <a:pt x="33" y="1"/>
                    <a:pt x="15" y="12"/>
                    <a:pt x="9" y="23"/>
                  </a:cubicBezTo>
                  <a:cubicBezTo>
                    <a:pt x="1" y="48"/>
                    <a:pt x="9" y="72"/>
                    <a:pt x="41" y="88"/>
                  </a:cubicBezTo>
                  <a:cubicBezTo>
                    <a:pt x="48" y="90"/>
                    <a:pt x="54" y="91"/>
                    <a:pt x="59" y="91"/>
                  </a:cubicBezTo>
                  <a:cubicBezTo>
                    <a:pt x="77" y="91"/>
                    <a:pt x="92" y="82"/>
                    <a:pt x="98" y="64"/>
                  </a:cubicBezTo>
                  <a:cubicBezTo>
                    <a:pt x="106" y="40"/>
                    <a:pt x="98" y="15"/>
                    <a:pt x="74" y="7"/>
                  </a:cubicBezTo>
                  <a:cubicBezTo>
                    <a:pt x="67" y="3"/>
                    <a:pt x="59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47"/>
            <p:cNvSpPr/>
            <p:nvPr/>
          </p:nvSpPr>
          <p:spPr>
            <a:xfrm>
              <a:off x="2816175" y="2714275"/>
              <a:ext cx="2675" cy="1725"/>
            </a:xfrm>
            <a:custGeom>
              <a:avLst/>
              <a:gdLst/>
              <a:ahLst/>
              <a:cxnLst/>
              <a:rect l="l" t="t" r="r" b="b"/>
              <a:pathLst>
                <a:path w="107" h="69" extrusionOk="0">
                  <a:moveTo>
                    <a:pt x="17" y="1"/>
                  </a:moveTo>
                  <a:cubicBezTo>
                    <a:pt x="1" y="25"/>
                    <a:pt x="17" y="50"/>
                    <a:pt x="41" y="66"/>
                  </a:cubicBezTo>
                  <a:cubicBezTo>
                    <a:pt x="47" y="68"/>
                    <a:pt x="54" y="69"/>
                    <a:pt x="60" y="69"/>
                  </a:cubicBezTo>
                  <a:cubicBezTo>
                    <a:pt x="80" y="69"/>
                    <a:pt x="100" y="60"/>
                    <a:pt x="106" y="41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47"/>
            <p:cNvSpPr/>
            <p:nvPr/>
          </p:nvSpPr>
          <p:spPr>
            <a:xfrm>
              <a:off x="2808875" y="2710850"/>
              <a:ext cx="2675" cy="1800"/>
            </a:xfrm>
            <a:custGeom>
              <a:avLst/>
              <a:gdLst/>
              <a:ahLst/>
              <a:cxnLst/>
              <a:rect l="l" t="t" r="r" b="b"/>
              <a:pathLst>
                <a:path w="107" h="72" extrusionOk="0">
                  <a:moveTo>
                    <a:pt x="17" y="0"/>
                  </a:moveTo>
                  <a:lnTo>
                    <a:pt x="17" y="0"/>
                  </a:lnTo>
                  <a:cubicBezTo>
                    <a:pt x="1" y="24"/>
                    <a:pt x="17" y="57"/>
                    <a:pt x="41" y="65"/>
                  </a:cubicBezTo>
                  <a:cubicBezTo>
                    <a:pt x="48" y="69"/>
                    <a:pt x="56" y="71"/>
                    <a:pt x="63" y="71"/>
                  </a:cubicBezTo>
                  <a:cubicBezTo>
                    <a:pt x="82" y="71"/>
                    <a:pt x="100" y="58"/>
                    <a:pt x="106" y="41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47"/>
            <p:cNvSpPr/>
            <p:nvPr/>
          </p:nvSpPr>
          <p:spPr>
            <a:xfrm>
              <a:off x="2811100" y="2715425"/>
              <a:ext cx="2875" cy="2400"/>
            </a:xfrm>
            <a:custGeom>
              <a:avLst/>
              <a:gdLst/>
              <a:ahLst/>
              <a:cxnLst/>
              <a:rect l="l" t="t" r="r" b="b"/>
              <a:pathLst>
                <a:path w="115" h="96" extrusionOk="0">
                  <a:moveTo>
                    <a:pt x="55" y="0"/>
                  </a:moveTo>
                  <a:cubicBezTo>
                    <a:pt x="35" y="0"/>
                    <a:pt x="15" y="10"/>
                    <a:pt x="9" y="28"/>
                  </a:cubicBezTo>
                  <a:cubicBezTo>
                    <a:pt x="1" y="52"/>
                    <a:pt x="9" y="76"/>
                    <a:pt x="41" y="93"/>
                  </a:cubicBezTo>
                  <a:cubicBezTo>
                    <a:pt x="48" y="95"/>
                    <a:pt x="54" y="96"/>
                    <a:pt x="59" y="96"/>
                  </a:cubicBezTo>
                  <a:cubicBezTo>
                    <a:pt x="77" y="96"/>
                    <a:pt x="92" y="87"/>
                    <a:pt x="98" y="68"/>
                  </a:cubicBezTo>
                  <a:cubicBezTo>
                    <a:pt x="114" y="44"/>
                    <a:pt x="98" y="12"/>
                    <a:pt x="74" y="4"/>
                  </a:cubicBezTo>
                  <a:cubicBezTo>
                    <a:pt x="68" y="1"/>
                    <a:pt x="61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47"/>
            <p:cNvSpPr/>
            <p:nvPr/>
          </p:nvSpPr>
          <p:spPr>
            <a:xfrm>
              <a:off x="2803600" y="2712175"/>
              <a:ext cx="2875" cy="2600"/>
            </a:xfrm>
            <a:custGeom>
              <a:avLst/>
              <a:gdLst/>
              <a:ahLst/>
              <a:cxnLst/>
              <a:rect l="l" t="t" r="r" b="b"/>
              <a:pathLst>
                <a:path w="115" h="104" extrusionOk="0">
                  <a:moveTo>
                    <a:pt x="57" y="1"/>
                  </a:moveTo>
                  <a:cubicBezTo>
                    <a:pt x="39" y="1"/>
                    <a:pt x="21" y="11"/>
                    <a:pt x="9" y="36"/>
                  </a:cubicBezTo>
                  <a:cubicBezTo>
                    <a:pt x="1" y="61"/>
                    <a:pt x="9" y="93"/>
                    <a:pt x="33" y="101"/>
                  </a:cubicBezTo>
                  <a:cubicBezTo>
                    <a:pt x="39" y="103"/>
                    <a:pt x="45" y="103"/>
                    <a:pt x="50" y="103"/>
                  </a:cubicBezTo>
                  <a:cubicBezTo>
                    <a:pt x="74" y="103"/>
                    <a:pt x="92" y="89"/>
                    <a:pt x="98" y="69"/>
                  </a:cubicBezTo>
                  <a:cubicBezTo>
                    <a:pt x="114" y="44"/>
                    <a:pt x="98" y="20"/>
                    <a:pt x="74" y="4"/>
                  </a:cubicBezTo>
                  <a:cubicBezTo>
                    <a:pt x="68" y="2"/>
                    <a:pt x="62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47"/>
            <p:cNvSpPr/>
            <p:nvPr/>
          </p:nvSpPr>
          <p:spPr>
            <a:xfrm>
              <a:off x="2796100" y="2708950"/>
              <a:ext cx="2875" cy="2775"/>
            </a:xfrm>
            <a:custGeom>
              <a:avLst/>
              <a:gdLst/>
              <a:ahLst/>
              <a:cxnLst/>
              <a:rect l="l" t="t" r="r" b="b"/>
              <a:pathLst>
                <a:path w="115" h="111" extrusionOk="0">
                  <a:moveTo>
                    <a:pt x="68" y="1"/>
                  </a:moveTo>
                  <a:cubicBezTo>
                    <a:pt x="47" y="1"/>
                    <a:pt x="22" y="15"/>
                    <a:pt x="9" y="36"/>
                  </a:cubicBezTo>
                  <a:cubicBezTo>
                    <a:pt x="1" y="68"/>
                    <a:pt x="9" y="100"/>
                    <a:pt x="33" y="108"/>
                  </a:cubicBezTo>
                  <a:cubicBezTo>
                    <a:pt x="39" y="110"/>
                    <a:pt x="45" y="111"/>
                    <a:pt x="50" y="111"/>
                  </a:cubicBezTo>
                  <a:cubicBezTo>
                    <a:pt x="74" y="111"/>
                    <a:pt x="93" y="96"/>
                    <a:pt x="106" y="76"/>
                  </a:cubicBezTo>
                  <a:cubicBezTo>
                    <a:pt x="114" y="52"/>
                    <a:pt x="106" y="19"/>
                    <a:pt x="82" y="3"/>
                  </a:cubicBezTo>
                  <a:cubicBezTo>
                    <a:pt x="78" y="2"/>
                    <a:pt x="73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47"/>
            <p:cNvSpPr/>
            <p:nvPr/>
          </p:nvSpPr>
          <p:spPr>
            <a:xfrm>
              <a:off x="2801575" y="2707400"/>
              <a:ext cx="2675" cy="1925"/>
            </a:xfrm>
            <a:custGeom>
              <a:avLst/>
              <a:gdLst/>
              <a:ahLst/>
              <a:cxnLst/>
              <a:rect l="l" t="t" r="r" b="b"/>
              <a:pathLst>
                <a:path w="107" h="77" extrusionOk="0">
                  <a:moveTo>
                    <a:pt x="17" y="0"/>
                  </a:moveTo>
                  <a:lnTo>
                    <a:pt x="17" y="0"/>
                  </a:lnTo>
                  <a:cubicBezTo>
                    <a:pt x="1" y="33"/>
                    <a:pt x="17" y="65"/>
                    <a:pt x="41" y="73"/>
                  </a:cubicBezTo>
                  <a:cubicBezTo>
                    <a:pt x="48" y="75"/>
                    <a:pt x="54" y="76"/>
                    <a:pt x="61" y="76"/>
                  </a:cubicBezTo>
                  <a:cubicBezTo>
                    <a:pt x="80" y="76"/>
                    <a:pt x="100" y="67"/>
                    <a:pt x="106" y="49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47"/>
            <p:cNvSpPr/>
            <p:nvPr/>
          </p:nvSpPr>
          <p:spPr>
            <a:xfrm>
              <a:off x="2798550" y="2714625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57" y="1"/>
                  </a:moveTo>
                  <a:cubicBezTo>
                    <a:pt x="32" y="1"/>
                    <a:pt x="14" y="16"/>
                    <a:pt x="0" y="36"/>
                  </a:cubicBezTo>
                  <a:lnTo>
                    <a:pt x="98" y="68"/>
                  </a:lnTo>
                  <a:cubicBezTo>
                    <a:pt x="106" y="44"/>
                    <a:pt x="98" y="11"/>
                    <a:pt x="73" y="3"/>
                  </a:cubicBezTo>
                  <a:cubicBezTo>
                    <a:pt x="67" y="2"/>
                    <a:pt x="62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47"/>
            <p:cNvSpPr/>
            <p:nvPr/>
          </p:nvSpPr>
          <p:spPr>
            <a:xfrm>
              <a:off x="2806250" y="2717475"/>
              <a:ext cx="2450" cy="1700"/>
            </a:xfrm>
            <a:custGeom>
              <a:avLst/>
              <a:gdLst/>
              <a:ahLst/>
              <a:cxnLst/>
              <a:rect l="l" t="t" r="r" b="b"/>
              <a:pathLst>
                <a:path w="98" h="68" extrusionOk="0">
                  <a:moveTo>
                    <a:pt x="44" y="0"/>
                  </a:moveTo>
                  <a:cubicBezTo>
                    <a:pt x="25" y="0"/>
                    <a:pt x="7" y="15"/>
                    <a:pt x="0" y="35"/>
                  </a:cubicBezTo>
                  <a:lnTo>
                    <a:pt x="90" y="67"/>
                  </a:lnTo>
                  <a:cubicBezTo>
                    <a:pt x="98" y="43"/>
                    <a:pt x="90" y="19"/>
                    <a:pt x="57" y="3"/>
                  </a:cubicBezTo>
                  <a:cubicBezTo>
                    <a:pt x="53" y="1"/>
                    <a:pt x="48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47"/>
            <p:cNvSpPr/>
            <p:nvPr/>
          </p:nvSpPr>
          <p:spPr>
            <a:xfrm>
              <a:off x="2813750" y="2720400"/>
              <a:ext cx="2450" cy="1600"/>
            </a:xfrm>
            <a:custGeom>
              <a:avLst/>
              <a:gdLst/>
              <a:ahLst/>
              <a:cxnLst/>
              <a:rect l="l" t="t" r="r" b="b"/>
              <a:pathLst>
                <a:path w="98" h="64" extrusionOk="0">
                  <a:moveTo>
                    <a:pt x="37" y="1"/>
                  </a:moveTo>
                  <a:cubicBezTo>
                    <a:pt x="20" y="1"/>
                    <a:pt x="6" y="14"/>
                    <a:pt x="0" y="32"/>
                  </a:cubicBezTo>
                  <a:lnTo>
                    <a:pt x="90" y="64"/>
                  </a:lnTo>
                  <a:cubicBezTo>
                    <a:pt x="98" y="40"/>
                    <a:pt x="90" y="15"/>
                    <a:pt x="57" y="7"/>
                  </a:cubicBezTo>
                  <a:cubicBezTo>
                    <a:pt x="50" y="3"/>
                    <a:pt x="44" y="1"/>
                    <a:pt x="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47"/>
            <p:cNvSpPr/>
            <p:nvPr/>
          </p:nvSpPr>
          <p:spPr>
            <a:xfrm>
              <a:off x="2802000" y="2706700"/>
              <a:ext cx="2650" cy="1925"/>
            </a:xfrm>
            <a:custGeom>
              <a:avLst/>
              <a:gdLst/>
              <a:ahLst/>
              <a:cxnLst/>
              <a:rect l="l" t="t" r="r" b="b"/>
              <a:pathLst>
                <a:path w="106" h="77" extrusionOk="0">
                  <a:moveTo>
                    <a:pt x="46" y="1"/>
                  </a:moveTo>
                  <a:cubicBezTo>
                    <a:pt x="26" y="1"/>
                    <a:pt x="6" y="10"/>
                    <a:pt x="0" y="28"/>
                  </a:cubicBezTo>
                  <a:lnTo>
                    <a:pt x="89" y="77"/>
                  </a:lnTo>
                  <a:cubicBezTo>
                    <a:pt x="105" y="44"/>
                    <a:pt x="89" y="20"/>
                    <a:pt x="65" y="4"/>
                  </a:cubicBezTo>
                  <a:cubicBezTo>
                    <a:pt x="59" y="2"/>
                    <a:pt x="52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47"/>
            <p:cNvSpPr/>
            <p:nvPr/>
          </p:nvSpPr>
          <p:spPr>
            <a:xfrm>
              <a:off x="2809275" y="2710150"/>
              <a:ext cx="2475" cy="1725"/>
            </a:xfrm>
            <a:custGeom>
              <a:avLst/>
              <a:gdLst/>
              <a:ahLst/>
              <a:cxnLst/>
              <a:rect l="l" t="t" r="r" b="b"/>
              <a:pathLst>
                <a:path w="99" h="69" extrusionOk="0">
                  <a:moveTo>
                    <a:pt x="47" y="1"/>
                  </a:moveTo>
                  <a:cubicBezTo>
                    <a:pt x="27" y="1"/>
                    <a:pt x="7" y="10"/>
                    <a:pt x="1" y="28"/>
                  </a:cubicBezTo>
                  <a:lnTo>
                    <a:pt x="90" y="69"/>
                  </a:lnTo>
                  <a:cubicBezTo>
                    <a:pt x="98" y="44"/>
                    <a:pt x="90" y="20"/>
                    <a:pt x="66" y="4"/>
                  </a:cubicBezTo>
                  <a:cubicBezTo>
                    <a:pt x="60" y="2"/>
                    <a:pt x="53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47"/>
            <p:cNvSpPr/>
            <p:nvPr/>
          </p:nvSpPr>
          <p:spPr>
            <a:xfrm>
              <a:off x="2816575" y="2713600"/>
              <a:ext cx="2475" cy="1725"/>
            </a:xfrm>
            <a:custGeom>
              <a:avLst/>
              <a:gdLst/>
              <a:ahLst/>
              <a:cxnLst/>
              <a:rect l="l" t="t" r="r" b="b"/>
              <a:pathLst>
                <a:path w="99" h="69" extrusionOk="0">
                  <a:moveTo>
                    <a:pt x="43" y="1"/>
                  </a:moveTo>
                  <a:cubicBezTo>
                    <a:pt x="22" y="1"/>
                    <a:pt x="7" y="10"/>
                    <a:pt x="1" y="28"/>
                  </a:cubicBezTo>
                  <a:lnTo>
                    <a:pt x="90" y="68"/>
                  </a:lnTo>
                  <a:cubicBezTo>
                    <a:pt x="98" y="44"/>
                    <a:pt x="90" y="20"/>
                    <a:pt x="66" y="4"/>
                  </a:cubicBezTo>
                  <a:cubicBezTo>
                    <a:pt x="58" y="2"/>
                    <a:pt x="50" y="1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47"/>
            <p:cNvSpPr/>
            <p:nvPr/>
          </p:nvSpPr>
          <p:spPr>
            <a:xfrm>
              <a:off x="2814350" y="2708325"/>
              <a:ext cx="2875" cy="2350"/>
            </a:xfrm>
            <a:custGeom>
              <a:avLst/>
              <a:gdLst/>
              <a:ahLst/>
              <a:cxnLst/>
              <a:rect l="l" t="t" r="r" b="b"/>
              <a:pathLst>
                <a:path w="115" h="94" extrusionOk="0">
                  <a:moveTo>
                    <a:pt x="61" y="1"/>
                  </a:moveTo>
                  <a:cubicBezTo>
                    <a:pt x="42" y="1"/>
                    <a:pt x="23" y="8"/>
                    <a:pt x="17" y="20"/>
                  </a:cubicBezTo>
                  <a:cubicBezTo>
                    <a:pt x="1" y="44"/>
                    <a:pt x="9" y="77"/>
                    <a:pt x="33" y="85"/>
                  </a:cubicBezTo>
                  <a:cubicBezTo>
                    <a:pt x="45" y="91"/>
                    <a:pt x="55" y="93"/>
                    <a:pt x="65" y="93"/>
                  </a:cubicBezTo>
                  <a:cubicBezTo>
                    <a:pt x="82" y="93"/>
                    <a:pt x="96" y="84"/>
                    <a:pt x="106" y="69"/>
                  </a:cubicBezTo>
                  <a:cubicBezTo>
                    <a:pt x="114" y="44"/>
                    <a:pt x="106" y="20"/>
                    <a:pt x="82" y="4"/>
                  </a:cubicBezTo>
                  <a:cubicBezTo>
                    <a:pt x="75" y="2"/>
                    <a:pt x="68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47"/>
            <p:cNvSpPr/>
            <p:nvPr/>
          </p:nvSpPr>
          <p:spPr>
            <a:xfrm>
              <a:off x="2807250" y="2704475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63" y="1"/>
                  </a:moveTo>
                  <a:cubicBezTo>
                    <a:pt x="42" y="1"/>
                    <a:pt x="21" y="10"/>
                    <a:pt x="9" y="28"/>
                  </a:cubicBezTo>
                  <a:cubicBezTo>
                    <a:pt x="1" y="52"/>
                    <a:pt x="9" y="85"/>
                    <a:pt x="33" y="93"/>
                  </a:cubicBezTo>
                  <a:cubicBezTo>
                    <a:pt x="42" y="99"/>
                    <a:pt x="52" y="101"/>
                    <a:pt x="61" y="101"/>
                  </a:cubicBezTo>
                  <a:cubicBezTo>
                    <a:pt x="78" y="101"/>
                    <a:pt x="93" y="92"/>
                    <a:pt x="98" y="77"/>
                  </a:cubicBezTo>
                  <a:cubicBezTo>
                    <a:pt x="114" y="52"/>
                    <a:pt x="106" y="20"/>
                    <a:pt x="82" y="4"/>
                  </a:cubicBezTo>
                  <a:cubicBezTo>
                    <a:pt x="76" y="2"/>
                    <a:pt x="69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47"/>
            <p:cNvSpPr/>
            <p:nvPr/>
          </p:nvSpPr>
          <p:spPr>
            <a:xfrm>
              <a:off x="2145250" y="2422000"/>
              <a:ext cx="387800" cy="303050"/>
            </a:xfrm>
            <a:custGeom>
              <a:avLst/>
              <a:gdLst/>
              <a:ahLst/>
              <a:cxnLst/>
              <a:rect l="l" t="t" r="r" b="b"/>
              <a:pathLst>
                <a:path w="15512" h="12122" extrusionOk="0">
                  <a:moveTo>
                    <a:pt x="9296" y="0"/>
                  </a:moveTo>
                  <a:cubicBezTo>
                    <a:pt x="9284" y="0"/>
                    <a:pt x="9272" y="3"/>
                    <a:pt x="9260" y="9"/>
                  </a:cubicBezTo>
                  <a:cubicBezTo>
                    <a:pt x="9260" y="9"/>
                    <a:pt x="9009" y="146"/>
                    <a:pt x="8936" y="203"/>
                  </a:cubicBezTo>
                  <a:cubicBezTo>
                    <a:pt x="8571" y="511"/>
                    <a:pt x="8352" y="998"/>
                    <a:pt x="8368" y="1484"/>
                  </a:cubicBezTo>
                  <a:cubicBezTo>
                    <a:pt x="8247" y="1395"/>
                    <a:pt x="8133" y="1265"/>
                    <a:pt x="8101" y="1168"/>
                  </a:cubicBezTo>
                  <a:cubicBezTo>
                    <a:pt x="8044" y="1006"/>
                    <a:pt x="8028" y="836"/>
                    <a:pt x="8028" y="665"/>
                  </a:cubicBezTo>
                  <a:cubicBezTo>
                    <a:pt x="8020" y="633"/>
                    <a:pt x="8003" y="609"/>
                    <a:pt x="7971" y="592"/>
                  </a:cubicBezTo>
                  <a:cubicBezTo>
                    <a:pt x="7963" y="590"/>
                    <a:pt x="7955" y="589"/>
                    <a:pt x="7947" y="589"/>
                  </a:cubicBezTo>
                  <a:cubicBezTo>
                    <a:pt x="7923" y="589"/>
                    <a:pt x="7900" y="598"/>
                    <a:pt x="7882" y="617"/>
                  </a:cubicBezTo>
                  <a:cubicBezTo>
                    <a:pt x="7711" y="811"/>
                    <a:pt x="7663" y="1095"/>
                    <a:pt x="7720" y="1427"/>
                  </a:cubicBezTo>
                  <a:lnTo>
                    <a:pt x="7501" y="1046"/>
                  </a:lnTo>
                  <a:cubicBezTo>
                    <a:pt x="7487" y="1026"/>
                    <a:pt x="7463" y="1012"/>
                    <a:pt x="7437" y="1012"/>
                  </a:cubicBezTo>
                  <a:cubicBezTo>
                    <a:pt x="7431" y="1012"/>
                    <a:pt x="7425" y="1013"/>
                    <a:pt x="7420" y="1014"/>
                  </a:cubicBezTo>
                  <a:cubicBezTo>
                    <a:pt x="7387" y="1014"/>
                    <a:pt x="7363" y="1038"/>
                    <a:pt x="7355" y="1071"/>
                  </a:cubicBezTo>
                  <a:cubicBezTo>
                    <a:pt x="7306" y="1282"/>
                    <a:pt x="7282" y="1492"/>
                    <a:pt x="7290" y="1711"/>
                  </a:cubicBezTo>
                  <a:cubicBezTo>
                    <a:pt x="7136" y="1590"/>
                    <a:pt x="6949" y="1484"/>
                    <a:pt x="6787" y="1427"/>
                  </a:cubicBezTo>
                  <a:cubicBezTo>
                    <a:pt x="6779" y="1425"/>
                    <a:pt x="6771" y="1424"/>
                    <a:pt x="6763" y="1424"/>
                  </a:cubicBezTo>
                  <a:cubicBezTo>
                    <a:pt x="6739" y="1424"/>
                    <a:pt x="6716" y="1434"/>
                    <a:pt x="6698" y="1452"/>
                  </a:cubicBezTo>
                  <a:cubicBezTo>
                    <a:pt x="6682" y="1476"/>
                    <a:pt x="6674" y="1517"/>
                    <a:pt x="6690" y="1541"/>
                  </a:cubicBezTo>
                  <a:lnTo>
                    <a:pt x="6747" y="1654"/>
                  </a:lnTo>
                  <a:cubicBezTo>
                    <a:pt x="6392" y="1550"/>
                    <a:pt x="6020" y="1499"/>
                    <a:pt x="5648" y="1499"/>
                  </a:cubicBezTo>
                  <a:cubicBezTo>
                    <a:pt x="4574" y="1499"/>
                    <a:pt x="3490" y="1920"/>
                    <a:pt x="2749" y="2684"/>
                  </a:cubicBezTo>
                  <a:cubicBezTo>
                    <a:pt x="2644" y="2790"/>
                    <a:pt x="2547" y="2903"/>
                    <a:pt x="2449" y="3017"/>
                  </a:cubicBezTo>
                  <a:cubicBezTo>
                    <a:pt x="2133" y="3373"/>
                    <a:pt x="1841" y="3706"/>
                    <a:pt x="1428" y="3844"/>
                  </a:cubicBezTo>
                  <a:cubicBezTo>
                    <a:pt x="1290" y="3885"/>
                    <a:pt x="1145" y="3902"/>
                    <a:pt x="1000" y="3902"/>
                  </a:cubicBezTo>
                  <a:cubicBezTo>
                    <a:pt x="695" y="3902"/>
                    <a:pt x="386" y="3828"/>
                    <a:pt x="123" y="3763"/>
                  </a:cubicBezTo>
                  <a:cubicBezTo>
                    <a:pt x="114" y="3760"/>
                    <a:pt x="107" y="3759"/>
                    <a:pt x="100" y="3759"/>
                  </a:cubicBezTo>
                  <a:cubicBezTo>
                    <a:pt x="78" y="3759"/>
                    <a:pt x="60" y="3769"/>
                    <a:pt x="41" y="3787"/>
                  </a:cubicBezTo>
                  <a:cubicBezTo>
                    <a:pt x="25" y="3803"/>
                    <a:pt x="17" y="3835"/>
                    <a:pt x="25" y="3860"/>
                  </a:cubicBezTo>
                  <a:cubicBezTo>
                    <a:pt x="106" y="4208"/>
                    <a:pt x="212" y="4549"/>
                    <a:pt x="341" y="4881"/>
                  </a:cubicBezTo>
                  <a:lnTo>
                    <a:pt x="196" y="4735"/>
                  </a:lnTo>
                  <a:cubicBezTo>
                    <a:pt x="181" y="4721"/>
                    <a:pt x="162" y="4713"/>
                    <a:pt x="141" y="4713"/>
                  </a:cubicBezTo>
                  <a:cubicBezTo>
                    <a:pt x="127" y="4713"/>
                    <a:pt x="112" y="4717"/>
                    <a:pt x="98" y="4727"/>
                  </a:cubicBezTo>
                  <a:cubicBezTo>
                    <a:pt x="74" y="4744"/>
                    <a:pt x="58" y="4776"/>
                    <a:pt x="66" y="4817"/>
                  </a:cubicBezTo>
                  <a:cubicBezTo>
                    <a:pt x="147" y="5165"/>
                    <a:pt x="252" y="5522"/>
                    <a:pt x="366" y="5862"/>
                  </a:cubicBezTo>
                  <a:lnTo>
                    <a:pt x="139" y="5668"/>
                  </a:lnTo>
                  <a:cubicBezTo>
                    <a:pt x="124" y="5658"/>
                    <a:pt x="106" y="5651"/>
                    <a:pt x="86" y="5651"/>
                  </a:cubicBezTo>
                  <a:cubicBezTo>
                    <a:pt x="74" y="5651"/>
                    <a:pt x="62" y="5654"/>
                    <a:pt x="50" y="5660"/>
                  </a:cubicBezTo>
                  <a:cubicBezTo>
                    <a:pt x="25" y="5676"/>
                    <a:pt x="1" y="5708"/>
                    <a:pt x="9" y="5741"/>
                  </a:cubicBezTo>
                  <a:cubicBezTo>
                    <a:pt x="131" y="7070"/>
                    <a:pt x="528" y="8408"/>
                    <a:pt x="1144" y="9592"/>
                  </a:cubicBezTo>
                  <a:cubicBezTo>
                    <a:pt x="1363" y="10014"/>
                    <a:pt x="1679" y="10549"/>
                    <a:pt x="2158" y="10905"/>
                  </a:cubicBezTo>
                  <a:cubicBezTo>
                    <a:pt x="2482" y="11141"/>
                    <a:pt x="2847" y="11278"/>
                    <a:pt x="3212" y="11416"/>
                  </a:cubicBezTo>
                  <a:cubicBezTo>
                    <a:pt x="4087" y="11749"/>
                    <a:pt x="5068" y="12122"/>
                    <a:pt x="6082" y="12122"/>
                  </a:cubicBezTo>
                  <a:cubicBezTo>
                    <a:pt x="6179" y="12122"/>
                    <a:pt x="6276" y="12113"/>
                    <a:pt x="6374" y="12105"/>
                  </a:cubicBezTo>
                  <a:cubicBezTo>
                    <a:pt x="6893" y="12073"/>
                    <a:pt x="7395" y="11927"/>
                    <a:pt x="7865" y="11781"/>
                  </a:cubicBezTo>
                  <a:cubicBezTo>
                    <a:pt x="8960" y="11441"/>
                    <a:pt x="10046" y="11035"/>
                    <a:pt x="11100" y="10581"/>
                  </a:cubicBezTo>
                  <a:cubicBezTo>
                    <a:pt x="11125" y="10565"/>
                    <a:pt x="11149" y="10541"/>
                    <a:pt x="11149" y="10500"/>
                  </a:cubicBezTo>
                  <a:cubicBezTo>
                    <a:pt x="11141" y="10468"/>
                    <a:pt x="11125" y="10443"/>
                    <a:pt x="11092" y="10427"/>
                  </a:cubicBezTo>
                  <a:lnTo>
                    <a:pt x="10776" y="10330"/>
                  </a:lnTo>
                  <a:lnTo>
                    <a:pt x="11992" y="9868"/>
                  </a:lnTo>
                  <a:cubicBezTo>
                    <a:pt x="12025" y="9851"/>
                    <a:pt x="12041" y="9819"/>
                    <a:pt x="12041" y="9787"/>
                  </a:cubicBezTo>
                  <a:cubicBezTo>
                    <a:pt x="12041" y="9754"/>
                    <a:pt x="12017" y="9722"/>
                    <a:pt x="11984" y="9714"/>
                  </a:cubicBezTo>
                  <a:lnTo>
                    <a:pt x="11636" y="9616"/>
                  </a:lnTo>
                  <a:lnTo>
                    <a:pt x="12106" y="9576"/>
                  </a:lnTo>
                  <a:cubicBezTo>
                    <a:pt x="12130" y="9576"/>
                    <a:pt x="12146" y="9560"/>
                    <a:pt x="12163" y="9543"/>
                  </a:cubicBezTo>
                  <a:cubicBezTo>
                    <a:pt x="12179" y="9527"/>
                    <a:pt x="12187" y="9503"/>
                    <a:pt x="12179" y="9478"/>
                  </a:cubicBezTo>
                  <a:cubicBezTo>
                    <a:pt x="11984" y="8473"/>
                    <a:pt x="11854" y="7452"/>
                    <a:pt x="11798" y="6430"/>
                  </a:cubicBezTo>
                  <a:cubicBezTo>
                    <a:pt x="11798" y="6393"/>
                    <a:pt x="11764" y="6356"/>
                    <a:pt x="11721" y="6356"/>
                  </a:cubicBezTo>
                  <a:cubicBezTo>
                    <a:pt x="11717" y="6356"/>
                    <a:pt x="11713" y="6356"/>
                    <a:pt x="11709" y="6357"/>
                  </a:cubicBezTo>
                  <a:cubicBezTo>
                    <a:pt x="11668" y="6357"/>
                    <a:pt x="11636" y="6398"/>
                    <a:pt x="11636" y="6438"/>
                  </a:cubicBezTo>
                  <a:cubicBezTo>
                    <a:pt x="11692" y="7435"/>
                    <a:pt x="11814" y="8441"/>
                    <a:pt x="12000" y="9422"/>
                  </a:cubicBezTo>
                  <a:lnTo>
                    <a:pt x="11165" y="9487"/>
                  </a:lnTo>
                  <a:cubicBezTo>
                    <a:pt x="11125" y="9495"/>
                    <a:pt x="11092" y="9519"/>
                    <a:pt x="11092" y="9560"/>
                  </a:cubicBezTo>
                  <a:cubicBezTo>
                    <a:pt x="11084" y="9600"/>
                    <a:pt x="11109" y="9633"/>
                    <a:pt x="11149" y="9649"/>
                  </a:cubicBezTo>
                  <a:lnTo>
                    <a:pt x="11700" y="9803"/>
                  </a:lnTo>
                  <a:lnTo>
                    <a:pt x="10509" y="10257"/>
                  </a:lnTo>
                  <a:cubicBezTo>
                    <a:pt x="10476" y="10273"/>
                    <a:pt x="10460" y="10297"/>
                    <a:pt x="10460" y="10338"/>
                  </a:cubicBezTo>
                  <a:cubicBezTo>
                    <a:pt x="10460" y="10370"/>
                    <a:pt x="10484" y="10403"/>
                    <a:pt x="10517" y="10411"/>
                  </a:cubicBezTo>
                  <a:lnTo>
                    <a:pt x="10833" y="10516"/>
                  </a:lnTo>
                  <a:cubicBezTo>
                    <a:pt x="9852" y="10930"/>
                    <a:pt x="8838" y="11303"/>
                    <a:pt x="7817" y="11619"/>
                  </a:cubicBezTo>
                  <a:cubicBezTo>
                    <a:pt x="7355" y="11765"/>
                    <a:pt x="6868" y="11911"/>
                    <a:pt x="6357" y="11951"/>
                  </a:cubicBezTo>
                  <a:cubicBezTo>
                    <a:pt x="6272" y="11957"/>
                    <a:pt x="6187" y="11960"/>
                    <a:pt x="6101" y="11960"/>
                  </a:cubicBezTo>
                  <a:cubicBezTo>
                    <a:pt x="5117" y="11960"/>
                    <a:pt x="4141" y="11590"/>
                    <a:pt x="3268" y="11262"/>
                  </a:cubicBezTo>
                  <a:cubicBezTo>
                    <a:pt x="2920" y="11132"/>
                    <a:pt x="2555" y="10995"/>
                    <a:pt x="2255" y="10768"/>
                  </a:cubicBezTo>
                  <a:cubicBezTo>
                    <a:pt x="1801" y="10443"/>
                    <a:pt x="1509" y="9949"/>
                    <a:pt x="1282" y="9519"/>
                  </a:cubicBezTo>
                  <a:cubicBezTo>
                    <a:pt x="714" y="8408"/>
                    <a:pt x="333" y="7176"/>
                    <a:pt x="187" y="5927"/>
                  </a:cubicBezTo>
                  <a:lnTo>
                    <a:pt x="187" y="5927"/>
                  </a:lnTo>
                  <a:lnTo>
                    <a:pt x="479" y="6179"/>
                  </a:lnTo>
                  <a:cubicBezTo>
                    <a:pt x="498" y="6193"/>
                    <a:pt x="520" y="6201"/>
                    <a:pt x="541" y="6201"/>
                  </a:cubicBezTo>
                  <a:cubicBezTo>
                    <a:pt x="556" y="6201"/>
                    <a:pt x="571" y="6197"/>
                    <a:pt x="585" y="6187"/>
                  </a:cubicBezTo>
                  <a:cubicBezTo>
                    <a:pt x="609" y="6171"/>
                    <a:pt x="625" y="6130"/>
                    <a:pt x="609" y="6098"/>
                  </a:cubicBezTo>
                  <a:cubicBezTo>
                    <a:pt x="496" y="5757"/>
                    <a:pt x="390" y="5408"/>
                    <a:pt x="293" y="5060"/>
                  </a:cubicBezTo>
                  <a:lnTo>
                    <a:pt x="293" y="5060"/>
                  </a:lnTo>
                  <a:lnTo>
                    <a:pt x="504" y="5271"/>
                  </a:lnTo>
                  <a:cubicBezTo>
                    <a:pt x="521" y="5288"/>
                    <a:pt x="541" y="5296"/>
                    <a:pt x="560" y="5296"/>
                  </a:cubicBezTo>
                  <a:cubicBezTo>
                    <a:pt x="577" y="5296"/>
                    <a:pt x="594" y="5290"/>
                    <a:pt x="609" y="5279"/>
                  </a:cubicBezTo>
                  <a:cubicBezTo>
                    <a:pt x="641" y="5262"/>
                    <a:pt x="658" y="5222"/>
                    <a:pt x="641" y="5181"/>
                  </a:cubicBezTo>
                  <a:cubicBezTo>
                    <a:pt x="471" y="4784"/>
                    <a:pt x="325" y="4371"/>
                    <a:pt x="212" y="3949"/>
                  </a:cubicBezTo>
                  <a:lnTo>
                    <a:pt x="212" y="3949"/>
                  </a:lnTo>
                  <a:cubicBezTo>
                    <a:pt x="456" y="4010"/>
                    <a:pt x="727" y="4065"/>
                    <a:pt x="998" y="4065"/>
                  </a:cubicBezTo>
                  <a:cubicBezTo>
                    <a:pt x="1159" y="4065"/>
                    <a:pt x="1320" y="4046"/>
                    <a:pt x="1477" y="3998"/>
                  </a:cubicBezTo>
                  <a:cubicBezTo>
                    <a:pt x="1931" y="3852"/>
                    <a:pt x="2255" y="3479"/>
                    <a:pt x="2571" y="3122"/>
                  </a:cubicBezTo>
                  <a:cubicBezTo>
                    <a:pt x="2668" y="3017"/>
                    <a:pt x="2766" y="2903"/>
                    <a:pt x="2863" y="2798"/>
                  </a:cubicBezTo>
                  <a:cubicBezTo>
                    <a:pt x="3576" y="2068"/>
                    <a:pt x="4610" y="1664"/>
                    <a:pt x="5638" y="1664"/>
                  </a:cubicBezTo>
                  <a:cubicBezTo>
                    <a:pt x="6059" y="1664"/>
                    <a:pt x="6480" y="1732"/>
                    <a:pt x="6876" y="1873"/>
                  </a:cubicBezTo>
                  <a:cubicBezTo>
                    <a:pt x="6882" y="1875"/>
                    <a:pt x="6890" y="1876"/>
                    <a:pt x="6897" y="1876"/>
                  </a:cubicBezTo>
                  <a:cubicBezTo>
                    <a:pt x="6919" y="1876"/>
                    <a:pt x="6945" y="1867"/>
                    <a:pt x="6957" y="1849"/>
                  </a:cubicBezTo>
                  <a:cubicBezTo>
                    <a:pt x="6982" y="1825"/>
                    <a:pt x="6990" y="1784"/>
                    <a:pt x="6974" y="1760"/>
                  </a:cubicBezTo>
                  <a:lnTo>
                    <a:pt x="6933" y="1671"/>
                  </a:lnTo>
                  <a:lnTo>
                    <a:pt x="6933" y="1671"/>
                  </a:lnTo>
                  <a:cubicBezTo>
                    <a:pt x="7071" y="1744"/>
                    <a:pt x="7217" y="1849"/>
                    <a:pt x="7330" y="1954"/>
                  </a:cubicBezTo>
                  <a:cubicBezTo>
                    <a:pt x="7346" y="1970"/>
                    <a:pt x="7365" y="1979"/>
                    <a:pt x="7385" y="1979"/>
                  </a:cubicBezTo>
                  <a:cubicBezTo>
                    <a:pt x="7397" y="1979"/>
                    <a:pt x="7408" y="1976"/>
                    <a:pt x="7420" y="1971"/>
                  </a:cubicBezTo>
                  <a:cubicBezTo>
                    <a:pt x="7452" y="1954"/>
                    <a:pt x="7468" y="1922"/>
                    <a:pt x="7468" y="1890"/>
                  </a:cubicBezTo>
                  <a:cubicBezTo>
                    <a:pt x="7444" y="1695"/>
                    <a:pt x="7444" y="1509"/>
                    <a:pt x="7468" y="1322"/>
                  </a:cubicBezTo>
                  <a:lnTo>
                    <a:pt x="7655" y="1630"/>
                  </a:lnTo>
                  <a:cubicBezTo>
                    <a:pt x="7679" y="1679"/>
                    <a:pt x="7736" y="1727"/>
                    <a:pt x="7801" y="1736"/>
                  </a:cubicBezTo>
                  <a:cubicBezTo>
                    <a:pt x="7806" y="1737"/>
                    <a:pt x="7812" y="1738"/>
                    <a:pt x="7818" y="1738"/>
                  </a:cubicBezTo>
                  <a:cubicBezTo>
                    <a:pt x="7846" y="1738"/>
                    <a:pt x="7878" y="1722"/>
                    <a:pt x="7898" y="1695"/>
                  </a:cubicBezTo>
                  <a:cubicBezTo>
                    <a:pt x="7947" y="1638"/>
                    <a:pt x="7930" y="1565"/>
                    <a:pt x="7922" y="1541"/>
                  </a:cubicBezTo>
                  <a:cubicBezTo>
                    <a:pt x="7882" y="1427"/>
                    <a:pt x="7825" y="1184"/>
                    <a:pt x="7882" y="957"/>
                  </a:cubicBezTo>
                  <a:lnTo>
                    <a:pt x="7882" y="957"/>
                  </a:lnTo>
                  <a:cubicBezTo>
                    <a:pt x="7898" y="1046"/>
                    <a:pt x="7914" y="1136"/>
                    <a:pt x="7947" y="1217"/>
                  </a:cubicBezTo>
                  <a:cubicBezTo>
                    <a:pt x="8020" y="1419"/>
                    <a:pt x="8255" y="1630"/>
                    <a:pt x="8425" y="1703"/>
                  </a:cubicBezTo>
                  <a:cubicBezTo>
                    <a:pt x="8434" y="1709"/>
                    <a:pt x="8445" y="1712"/>
                    <a:pt x="8455" y="1712"/>
                  </a:cubicBezTo>
                  <a:cubicBezTo>
                    <a:pt x="8473" y="1712"/>
                    <a:pt x="8491" y="1705"/>
                    <a:pt x="8506" y="1695"/>
                  </a:cubicBezTo>
                  <a:cubicBezTo>
                    <a:pt x="8530" y="1679"/>
                    <a:pt x="8538" y="1646"/>
                    <a:pt x="8538" y="1622"/>
                  </a:cubicBezTo>
                  <a:cubicBezTo>
                    <a:pt x="8474" y="1144"/>
                    <a:pt x="8676" y="633"/>
                    <a:pt x="9041" y="325"/>
                  </a:cubicBezTo>
                  <a:cubicBezTo>
                    <a:pt x="9057" y="317"/>
                    <a:pt x="9082" y="300"/>
                    <a:pt x="9114" y="276"/>
                  </a:cubicBezTo>
                  <a:lnTo>
                    <a:pt x="9114" y="276"/>
                  </a:lnTo>
                  <a:cubicBezTo>
                    <a:pt x="8984" y="617"/>
                    <a:pt x="8936" y="982"/>
                    <a:pt x="9001" y="1346"/>
                  </a:cubicBezTo>
                  <a:cubicBezTo>
                    <a:pt x="9074" y="1792"/>
                    <a:pt x="9292" y="2206"/>
                    <a:pt x="9633" y="2506"/>
                  </a:cubicBezTo>
                  <a:cubicBezTo>
                    <a:pt x="9798" y="2660"/>
                    <a:pt x="10003" y="2715"/>
                    <a:pt x="10224" y="2715"/>
                  </a:cubicBezTo>
                  <a:cubicBezTo>
                    <a:pt x="10479" y="2715"/>
                    <a:pt x="10754" y="2641"/>
                    <a:pt x="11011" y="2563"/>
                  </a:cubicBezTo>
                  <a:cubicBezTo>
                    <a:pt x="11368" y="2457"/>
                    <a:pt x="11717" y="2311"/>
                    <a:pt x="12057" y="2173"/>
                  </a:cubicBezTo>
                  <a:cubicBezTo>
                    <a:pt x="12600" y="1946"/>
                    <a:pt x="13168" y="1711"/>
                    <a:pt x="13760" y="1638"/>
                  </a:cubicBezTo>
                  <a:cubicBezTo>
                    <a:pt x="13878" y="1625"/>
                    <a:pt x="13997" y="1619"/>
                    <a:pt x="14116" y="1619"/>
                  </a:cubicBezTo>
                  <a:cubicBezTo>
                    <a:pt x="14440" y="1619"/>
                    <a:pt x="14765" y="1667"/>
                    <a:pt x="15073" y="1768"/>
                  </a:cubicBezTo>
                  <a:cubicBezTo>
                    <a:pt x="15114" y="1776"/>
                    <a:pt x="15162" y="1792"/>
                    <a:pt x="15187" y="1817"/>
                  </a:cubicBezTo>
                  <a:cubicBezTo>
                    <a:pt x="15203" y="1841"/>
                    <a:pt x="15211" y="1882"/>
                    <a:pt x="15227" y="1914"/>
                  </a:cubicBezTo>
                  <a:cubicBezTo>
                    <a:pt x="15349" y="2360"/>
                    <a:pt x="15333" y="2863"/>
                    <a:pt x="15195" y="3414"/>
                  </a:cubicBezTo>
                  <a:cubicBezTo>
                    <a:pt x="15065" y="3925"/>
                    <a:pt x="14830" y="4419"/>
                    <a:pt x="14619" y="4833"/>
                  </a:cubicBezTo>
                  <a:cubicBezTo>
                    <a:pt x="14092" y="5862"/>
                    <a:pt x="13573" y="6641"/>
                    <a:pt x="12990" y="7289"/>
                  </a:cubicBezTo>
                  <a:cubicBezTo>
                    <a:pt x="12957" y="7322"/>
                    <a:pt x="12957" y="7370"/>
                    <a:pt x="12990" y="7403"/>
                  </a:cubicBezTo>
                  <a:cubicBezTo>
                    <a:pt x="13007" y="7417"/>
                    <a:pt x="13027" y="7424"/>
                    <a:pt x="13046" y="7424"/>
                  </a:cubicBezTo>
                  <a:cubicBezTo>
                    <a:pt x="13070" y="7424"/>
                    <a:pt x="13093" y="7413"/>
                    <a:pt x="13111" y="7395"/>
                  </a:cubicBezTo>
                  <a:cubicBezTo>
                    <a:pt x="13703" y="6738"/>
                    <a:pt x="14230" y="5952"/>
                    <a:pt x="14765" y="4906"/>
                  </a:cubicBezTo>
                  <a:cubicBezTo>
                    <a:pt x="14976" y="4484"/>
                    <a:pt x="15219" y="3981"/>
                    <a:pt x="15357" y="3454"/>
                  </a:cubicBezTo>
                  <a:cubicBezTo>
                    <a:pt x="15503" y="2879"/>
                    <a:pt x="15511" y="2344"/>
                    <a:pt x="15381" y="1873"/>
                  </a:cubicBezTo>
                  <a:cubicBezTo>
                    <a:pt x="15365" y="1817"/>
                    <a:pt x="15349" y="1760"/>
                    <a:pt x="15300" y="1711"/>
                  </a:cubicBezTo>
                  <a:cubicBezTo>
                    <a:pt x="15252" y="1654"/>
                    <a:pt x="15187" y="1630"/>
                    <a:pt x="15122" y="1614"/>
                  </a:cubicBezTo>
                  <a:cubicBezTo>
                    <a:pt x="14805" y="1514"/>
                    <a:pt x="14466" y="1461"/>
                    <a:pt x="14127" y="1461"/>
                  </a:cubicBezTo>
                  <a:cubicBezTo>
                    <a:pt x="13999" y="1461"/>
                    <a:pt x="13871" y="1469"/>
                    <a:pt x="13744" y="1484"/>
                  </a:cubicBezTo>
                  <a:cubicBezTo>
                    <a:pt x="13127" y="1549"/>
                    <a:pt x="12552" y="1792"/>
                    <a:pt x="11992" y="2019"/>
                  </a:cubicBezTo>
                  <a:cubicBezTo>
                    <a:pt x="11660" y="2165"/>
                    <a:pt x="11311" y="2303"/>
                    <a:pt x="10963" y="2409"/>
                  </a:cubicBezTo>
                  <a:cubicBezTo>
                    <a:pt x="10719" y="2481"/>
                    <a:pt x="10460" y="2550"/>
                    <a:pt x="10227" y="2550"/>
                  </a:cubicBezTo>
                  <a:cubicBezTo>
                    <a:pt x="10041" y="2550"/>
                    <a:pt x="9871" y="2506"/>
                    <a:pt x="9738" y="2384"/>
                  </a:cubicBezTo>
                  <a:cubicBezTo>
                    <a:pt x="9430" y="2109"/>
                    <a:pt x="9228" y="1727"/>
                    <a:pt x="9155" y="1314"/>
                  </a:cubicBezTo>
                  <a:cubicBezTo>
                    <a:pt x="9090" y="909"/>
                    <a:pt x="9163" y="479"/>
                    <a:pt x="9374" y="122"/>
                  </a:cubicBezTo>
                  <a:cubicBezTo>
                    <a:pt x="9390" y="90"/>
                    <a:pt x="9382" y="49"/>
                    <a:pt x="9357" y="25"/>
                  </a:cubicBezTo>
                  <a:cubicBezTo>
                    <a:pt x="9342" y="9"/>
                    <a:pt x="9319" y="0"/>
                    <a:pt x="9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47"/>
            <p:cNvSpPr/>
            <p:nvPr/>
          </p:nvSpPr>
          <p:spPr>
            <a:xfrm>
              <a:off x="2180325" y="2400700"/>
              <a:ext cx="112325" cy="120025"/>
            </a:xfrm>
            <a:custGeom>
              <a:avLst/>
              <a:gdLst/>
              <a:ahLst/>
              <a:cxnLst/>
              <a:rect l="l" t="t" r="r" b="b"/>
              <a:pathLst>
                <a:path w="4493" h="4801" extrusionOk="0">
                  <a:moveTo>
                    <a:pt x="2362" y="1"/>
                  </a:moveTo>
                  <a:cubicBezTo>
                    <a:pt x="2356" y="1"/>
                    <a:pt x="2350" y="1"/>
                    <a:pt x="2344" y="1"/>
                  </a:cubicBezTo>
                  <a:cubicBezTo>
                    <a:pt x="1995" y="9"/>
                    <a:pt x="1744" y="285"/>
                    <a:pt x="1541" y="561"/>
                  </a:cubicBezTo>
                  <a:cubicBezTo>
                    <a:pt x="990" y="1282"/>
                    <a:pt x="625" y="1907"/>
                    <a:pt x="390" y="2523"/>
                  </a:cubicBezTo>
                  <a:cubicBezTo>
                    <a:pt x="98" y="3285"/>
                    <a:pt x="1" y="4039"/>
                    <a:pt x="106" y="4728"/>
                  </a:cubicBezTo>
                  <a:cubicBezTo>
                    <a:pt x="114" y="4769"/>
                    <a:pt x="147" y="4801"/>
                    <a:pt x="187" y="4801"/>
                  </a:cubicBezTo>
                  <a:cubicBezTo>
                    <a:pt x="187" y="4801"/>
                    <a:pt x="195" y="4793"/>
                    <a:pt x="195" y="4793"/>
                  </a:cubicBezTo>
                  <a:cubicBezTo>
                    <a:pt x="244" y="4793"/>
                    <a:pt x="268" y="4744"/>
                    <a:pt x="268" y="4704"/>
                  </a:cubicBezTo>
                  <a:cubicBezTo>
                    <a:pt x="163" y="4047"/>
                    <a:pt x="260" y="3309"/>
                    <a:pt x="536" y="2588"/>
                  </a:cubicBezTo>
                  <a:cubicBezTo>
                    <a:pt x="771" y="1979"/>
                    <a:pt x="1128" y="1363"/>
                    <a:pt x="1663" y="658"/>
                  </a:cubicBezTo>
                  <a:cubicBezTo>
                    <a:pt x="1849" y="415"/>
                    <a:pt x="2068" y="163"/>
                    <a:pt x="2352" y="163"/>
                  </a:cubicBezTo>
                  <a:cubicBezTo>
                    <a:pt x="2357" y="163"/>
                    <a:pt x="2362" y="163"/>
                    <a:pt x="2368" y="163"/>
                  </a:cubicBezTo>
                  <a:cubicBezTo>
                    <a:pt x="2581" y="163"/>
                    <a:pt x="2778" y="321"/>
                    <a:pt x="2944" y="463"/>
                  </a:cubicBezTo>
                  <a:cubicBezTo>
                    <a:pt x="3544" y="1023"/>
                    <a:pt x="4030" y="1720"/>
                    <a:pt x="4330" y="2482"/>
                  </a:cubicBezTo>
                  <a:cubicBezTo>
                    <a:pt x="4342" y="2512"/>
                    <a:pt x="4372" y="2529"/>
                    <a:pt x="4403" y="2529"/>
                  </a:cubicBezTo>
                  <a:cubicBezTo>
                    <a:pt x="4414" y="2529"/>
                    <a:pt x="4425" y="2527"/>
                    <a:pt x="4436" y="2523"/>
                  </a:cubicBezTo>
                  <a:cubicBezTo>
                    <a:pt x="4476" y="2506"/>
                    <a:pt x="4492" y="2458"/>
                    <a:pt x="4476" y="2417"/>
                  </a:cubicBezTo>
                  <a:cubicBezTo>
                    <a:pt x="4168" y="1631"/>
                    <a:pt x="3673" y="917"/>
                    <a:pt x="3049" y="350"/>
                  </a:cubicBezTo>
                  <a:cubicBezTo>
                    <a:pt x="2867" y="175"/>
                    <a:pt x="2638" y="1"/>
                    <a:pt x="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47"/>
            <p:cNvSpPr/>
            <p:nvPr/>
          </p:nvSpPr>
          <p:spPr>
            <a:xfrm>
              <a:off x="2230800" y="2401825"/>
              <a:ext cx="42175" cy="61150"/>
            </a:xfrm>
            <a:custGeom>
              <a:avLst/>
              <a:gdLst/>
              <a:ahLst/>
              <a:cxnLst/>
              <a:rect l="l" t="t" r="r" b="b"/>
              <a:pathLst>
                <a:path w="1687" h="2446" extrusionOk="0">
                  <a:moveTo>
                    <a:pt x="94" y="0"/>
                  </a:moveTo>
                  <a:cubicBezTo>
                    <a:pt x="70" y="0"/>
                    <a:pt x="47" y="11"/>
                    <a:pt x="33" y="29"/>
                  </a:cubicBezTo>
                  <a:cubicBezTo>
                    <a:pt x="0" y="62"/>
                    <a:pt x="9" y="118"/>
                    <a:pt x="41" y="143"/>
                  </a:cubicBezTo>
                  <a:cubicBezTo>
                    <a:pt x="730" y="726"/>
                    <a:pt x="1257" y="1529"/>
                    <a:pt x="1517" y="2389"/>
                  </a:cubicBezTo>
                  <a:cubicBezTo>
                    <a:pt x="1533" y="2421"/>
                    <a:pt x="1565" y="2445"/>
                    <a:pt x="1598" y="2445"/>
                  </a:cubicBezTo>
                  <a:lnTo>
                    <a:pt x="1622" y="2445"/>
                  </a:lnTo>
                  <a:cubicBezTo>
                    <a:pt x="1663" y="2429"/>
                    <a:pt x="1687" y="2380"/>
                    <a:pt x="1679" y="2340"/>
                  </a:cubicBezTo>
                  <a:cubicBezTo>
                    <a:pt x="1395" y="1448"/>
                    <a:pt x="860" y="629"/>
                    <a:pt x="146" y="21"/>
                  </a:cubicBezTo>
                  <a:cubicBezTo>
                    <a:pt x="132" y="7"/>
                    <a:pt x="113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47"/>
            <p:cNvSpPr/>
            <p:nvPr/>
          </p:nvSpPr>
          <p:spPr>
            <a:xfrm>
              <a:off x="2233225" y="2440825"/>
              <a:ext cx="27800" cy="14850"/>
            </a:xfrm>
            <a:custGeom>
              <a:avLst/>
              <a:gdLst/>
              <a:ahLst/>
              <a:cxnLst/>
              <a:rect l="l" t="t" r="r" b="b"/>
              <a:pathLst>
                <a:path w="1112" h="594" extrusionOk="0">
                  <a:moveTo>
                    <a:pt x="93" y="0"/>
                  </a:moveTo>
                  <a:cubicBezTo>
                    <a:pt x="57" y="0"/>
                    <a:pt x="24" y="30"/>
                    <a:pt x="17" y="66"/>
                  </a:cubicBezTo>
                  <a:cubicBezTo>
                    <a:pt x="1" y="115"/>
                    <a:pt x="33" y="156"/>
                    <a:pt x="74" y="164"/>
                  </a:cubicBezTo>
                  <a:cubicBezTo>
                    <a:pt x="398" y="229"/>
                    <a:pt x="714" y="374"/>
                    <a:pt x="974" y="577"/>
                  </a:cubicBezTo>
                  <a:cubicBezTo>
                    <a:pt x="982" y="585"/>
                    <a:pt x="1006" y="593"/>
                    <a:pt x="1022" y="593"/>
                  </a:cubicBezTo>
                  <a:cubicBezTo>
                    <a:pt x="1047" y="593"/>
                    <a:pt x="1071" y="585"/>
                    <a:pt x="1087" y="561"/>
                  </a:cubicBezTo>
                  <a:cubicBezTo>
                    <a:pt x="1111" y="529"/>
                    <a:pt x="1103" y="480"/>
                    <a:pt x="1071" y="447"/>
                  </a:cubicBezTo>
                  <a:cubicBezTo>
                    <a:pt x="795" y="229"/>
                    <a:pt x="455" y="74"/>
                    <a:pt x="106" y="2"/>
                  </a:cubicBezTo>
                  <a:cubicBezTo>
                    <a:pt x="102" y="1"/>
                    <a:pt x="98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47"/>
            <p:cNvSpPr/>
            <p:nvPr/>
          </p:nvSpPr>
          <p:spPr>
            <a:xfrm>
              <a:off x="2231600" y="2450975"/>
              <a:ext cx="22525" cy="7125"/>
            </a:xfrm>
            <a:custGeom>
              <a:avLst/>
              <a:gdLst/>
              <a:ahLst/>
              <a:cxnLst/>
              <a:rect l="l" t="t" r="r" b="b"/>
              <a:pathLst>
                <a:path w="901" h="285" extrusionOk="0">
                  <a:moveTo>
                    <a:pt x="90" y="1"/>
                  </a:moveTo>
                  <a:cubicBezTo>
                    <a:pt x="41" y="9"/>
                    <a:pt x="9" y="41"/>
                    <a:pt x="9" y="82"/>
                  </a:cubicBezTo>
                  <a:cubicBezTo>
                    <a:pt x="1" y="131"/>
                    <a:pt x="41" y="163"/>
                    <a:pt x="82" y="163"/>
                  </a:cubicBezTo>
                  <a:cubicBezTo>
                    <a:pt x="325" y="171"/>
                    <a:pt x="560" y="212"/>
                    <a:pt x="787" y="277"/>
                  </a:cubicBezTo>
                  <a:cubicBezTo>
                    <a:pt x="795" y="285"/>
                    <a:pt x="804" y="285"/>
                    <a:pt x="812" y="285"/>
                  </a:cubicBezTo>
                  <a:cubicBezTo>
                    <a:pt x="844" y="285"/>
                    <a:pt x="876" y="260"/>
                    <a:pt x="893" y="228"/>
                  </a:cubicBezTo>
                  <a:cubicBezTo>
                    <a:pt x="901" y="179"/>
                    <a:pt x="876" y="139"/>
                    <a:pt x="836" y="123"/>
                  </a:cubicBezTo>
                  <a:cubicBezTo>
                    <a:pt x="593" y="50"/>
                    <a:pt x="341" y="9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47"/>
            <p:cNvSpPr/>
            <p:nvPr/>
          </p:nvSpPr>
          <p:spPr>
            <a:xfrm>
              <a:off x="2228175" y="2459375"/>
              <a:ext cx="23925" cy="5425"/>
            </a:xfrm>
            <a:custGeom>
              <a:avLst/>
              <a:gdLst/>
              <a:ahLst/>
              <a:cxnLst/>
              <a:rect l="l" t="t" r="r" b="b"/>
              <a:pathLst>
                <a:path w="957" h="217" extrusionOk="0">
                  <a:moveTo>
                    <a:pt x="723" y="1"/>
                  </a:moveTo>
                  <a:cubicBezTo>
                    <a:pt x="698" y="1"/>
                    <a:pt x="675" y="3"/>
                    <a:pt x="657" y="5"/>
                  </a:cubicBezTo>
                  <a:cubicBezTo>
                    <a:pt x="462" y="14"/>
                    <a:pt x="268" y="38"/>
                    <a:pt x="73" y="54"/>
                  </a:cubicBezTo>
                  <a:cubicBezTo>
                    <a:pt x="32" y="62"/>
                    <a:pt x="0" y="103"/>
                    <a:pt x="0" y="151"/>
                  </a:cubicBezTo>
                  <a:cubicBezTo>
                    <a:pt x="8" y="192"/>
                    <a:pt x="41" y="216"/>
                    <a:pt x="81" y="216"/>
                  </a:cubicBezTo>
                  <a:lnTo>
                    <a:pt x="89" y="216"/>
                  </a:lnTo>
                  <a:cubicBezTo>
                    <a:pt x="284" y="200"/>
                    <a:pt x="478" y="176"/>
                    <a:pt x="673" y="168"/>
                  </a:cubicBezTo>
                  <a:cubicBezTo>
                    <a:pt x="682" y="165"/>
                    <a:pt x="698" y="163"/>
                    <a:pt x="717" y="163"/>
                  </a:cubicBezTo>
                  <a:cubicBezTo>
                    <a:pt x="749" y="163"/>
                    <a:pt x="787" y="168"/>
                    <a:pt x="803" y="184"/>
                  </a:cubicBezTo>
                  <a:cubicBezTo>
                    <a:pt x="816" y="207"/>
                    <a:pt x="838" y="217"/>
                    <a:pt x="861" y="217"/>
                  </a:cubicBezTo>
                  <a:cubicBezTo>
                    <a:pt x="879" y="217"/>
                    <a:pt x="899" y="211"/>
                    <a:pt x="916" y="200"/>
                  </a:cubicBezTo>
                  <a:cubicBezTo>
                    <a:pt x="949" y="168"/>
                    <a:pt x="957" y="119"/>
                    <a:pt x="924" y="87"/>
                  </a:cubicBezTo>
                  <a:cubicBezTo>
                    <a:pt x="872" y="16"/>
                    <a:pt x="789" y="1"/>
                    <a:pt x="7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47"/>
            <p:cNvSpPr/>
            <p:nvPr/>
          </p:nvSpPr>
          <p:spPr>
            <a:xfrm>
              <a:off x="2228575" y="2467800"/>
              <a:ext cx="17050" cy="4100"/>
            </a:xfrm>
            <a:custGeom>
              <a:avLst/>
              <a:gdLst/>
              <a:ahLst/>
              <a:cxnLst/>
              <a:rect l="l" t="t" r="r" b="b"/>
              <a:pathLst>
                <a:path w="682" h="164" extrusionOk="0">
                  <a:moveTo>
                    <a:pt x="81" y="1"/>
                  </a:moveTo>
                  <a:cubicBezTo>
                    <a:pt x="41" y="1"/>
                    <a:pt x="0" y="41"/>
                    <a:pt x="0" y="82"/>
                  </a:cubicBezTo>
                  <a:cubicBezTo>
                    <a:pt x="0" y="131"/>
                    <a:pt x="41" y="163"/>
                    <a:pt x="81" y="163"/>
                  </a:cubicBezTo>
                  <a:lnTo>
                    <a:pt x="600" y="163"/>
                  </a:lnTo>
                  <a:cubicBezTo>
                    <a:pt x="641" y="163"/>
                    <a:pt x="681" y="131"/>
                    <a:pt x="681" y="82"/>
                  </a:cubicBezTo>
                  <a:cubicBezTo>
                    <a:pt x="681" y="41"/>
                    <a:pt x="641" y="1"/>
                    <a:pt x="6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47"/>
            <p:cNvSpPr/>
            <p:nvPr/>
          </p:nvSpPr>
          <p:spPr>
            <a:xfrm>
              <a:off x="2430850" y="2540150"/>
              <a:ext cx="54350" cy="110925"/>
            </a:xfrm>
            <a:custGeom>
              <a:avLst/>
              <a:gdLst/>
              <a:ahLst/>
              <a:cxnLst/>
              <a:rect l="l" t="t" r="r" b="b"/>
              <a:pathLst>
                <a:path w="2174" h="4437" extrusionOk="0">
                  <a:moveTo>
                    <a:pt x="95" y="0"/>
                  </a:moveTo>
                  <a:cubicBezTo>
                    <a:pt x="90" y="0"/>
                    <a:pt x="86" y="0"/>
                    <a:pt x="82" y="1"/>
                  </a:cubicBezTo>
                  <a:cubicBezTo>
                    <a:pt x="33" y="9"/>
                    <a:pt x="1" y="50"/>
                    <a:pt x="9" y="91"/>
                  </a:cubicBezTo>
                  <a:cubicBezTo>
                    <a:pt x="203" y="1242"/>
                    <a:pt x="876" y="2304"/>
                    <a:pt x="1825" y="2977"/>
                  </a:cubicBezTo>
                  <a:cubicBezTo>
                    <a:pt x="1485" y="2961"/>
                    <a:pt x="1152" y="2839"/>
                    <a:pt x="876" y="2644"/>
                  </a:cubicBezTo>
                  <a:cubicBezTo>
                    <a:pt x="862" y="2637"/>
                    <a:pt x="846" y="2633"/>
                    <a:pt x="830" y="2633"/>
                  </a:cubicBezTo>
                  <a:cubicBezTo>
                    <a:pt x="811" y="2633"/>
                    <a:pt x="793" y="2639"/>
                    <a:pt x="779" y="2653"/>
                  </a:cubicBezTo>
                  <a:cubicBezTo>
                    <a:pt x="747" y="2677"/>
                    <a:pt x="739" y="2717"/>
                    <a:pt x="755" y="2750"/>
                  </a:cubicBezTo>
                  <a:cubicBezTo>
                    <a:pt x="820" y="2871"/>
                    <a:pt x="885" y="2993"/>
                    <a:pt x="958" y="3107"/>
                  </a:cubicBezTo>
                  <a:cubicBezTo>
                    <a:pt x="917" y="3090"/>
                    <a:pt x="885" y="3074"/>
                    <a:pt x="844" y="3058"/>
                  </a:cubicBezTo>
                  <a:cubicBezTo>
                    <a:pt x="835" y="3052"/>
                    <a:pt x="825" y="3050"/>
                    <a:pt x="814" y="3050"/>
                  </a:cubicBezTo>
                  <a:cubicBezTo>
                    <a:pt x="794" y="3050"/>
                    <a:pt x="773" y="3058"/>
                    <a:pt x="763" y="3074"/>
                  </a:cubicBezTo>
                  <a:cubicBezTo>
                    <a:pt x="739" y="3098"/>
                    <a:pt x="730" y="3131"/>
                    <a:pt x="739" y="3163"/>
                  </a:cubicBezTo>
                  <a:lnTo>
                    <a:pt x="885" y="3536"/>
                  </a:lnTo>
                  <a:cubicBezTo>
                    <a:pt x="836" y="3496"/>
                    <a:pt x="779" y="3455"/>
                    <a:pt x="722" y="3423"/>
                  </a:cubicBezTo>
                  <a:cubicBezTo>
                    <a:pt x="709" y="3419"/>
                    <a:pt x="696" y="3417"/>
                    <a:pt x="683" y="3417"/>
                  </a:cubicBezTo>
                  <a:cubicBezTo>
                    <a:pt x="664" y="3417"/>
                    <a:pt x="647" y="3421"/>
                    <a:pt x="633" y="3431"/>
                  </a:cubicBezTo>
                  <a:cubicBezTo>
                    <a:pt x="609" y="3447"/>
                    <a:pt x="593" y="3471"/>
                    <a:pt x="601" y="3504"/>
                  </a:cubicBezTo>
                  <a:cubicBezTo>
                    <a:pt x="633" y="3812"/>
                    <a:pt x="706" y="4104"/>
                    <a:pt x="820" y="4388"/>
                  </a:cubicBezTo>
                  <a:cubicBezTo>
                    <a:pt x="828" y="4420"/>
                    <a:pt x="860" y="4436"/>
                    <a:pt x="893" y="4436"/>
                  </a:cubicBezTo>
                  <a:lnTo>
                    <a:pt x="925" y="4436"/>
                  </a:lnTo>
                  <a:cubicBezTo>
                    <a:pt x="966" y="4420"/>
                    <a:pt x="982" y="4371"/>
                    <a:pt x="966" y="4331"/>
                  </a:cubicBezTo>
                  <a:cubicBezTo>
                    <a:pt x="885" y="4112"/>
                    <a:pt x="820" y="3893"/>
                    <a:pt x="787" y="3666"/>
                  </a:cubicBezTo>
                  <a:lnTo>
                    <a:pt x="787" y="3666"/>
                  </a:lnTo>
                  <a:cubicBezTo>
                    <a:pt x="901" y="3755"/>
                    <a:pt x="998" y="3861"/>
                    <a:pt x="1063" y="3990"/>
                  </a:cubicBezTo>
                  <a:cubicBezTo>
                    <a:pt x="1081" y="4014"/>
                    <a:pt x="1107" y="4029"/>
                    <a:pt x="1136" y="4029"/>
                  </a:cubicBezTo>
                  <a:cubicBezTo>
                    <a:pt x="1147" y="4029"/>
                    <a:pt x="1157" y="4027"/>
                    <a:pt x="1168" y="4023"/>
                  </a:cubicBezTo>
                  <a:cubicBezTo>
                    <a:pt x="1209" y="4007"/>
                    <a:pt x="1225" y="3958"/>
                    <a:pt x="1209" y="3917"/>
                  </a:cubicBezTo>
                  <a:lnTo>
                    <a:pt x="966" y="3301"/>
                  </a:lnTo>
                  <a:lnTo>
                    <a:pt x="966" y="3301"/>
                  </a:lnTo>
                  <a:cubicBezTo>
                    <a:pt x="1087" y="3366"/>
                    <a:pt x="1193" y="3455"/>
                    <a:pt x="1282" y="3561"/>
                  </a:cubicBezTo>
                  <a:cubicBezTo>
                    <a:pt x="1298" y="3577"/>
                    <a:pt x="1318" y="3585"/>
                    <a:pt x="1339" y="3585"/>
                  </a:cubicBezTo>
                  <a:cubicBezTo>
                    <a:pt x="1359" y="3585"/>
                    <a:pt x="1379" y="3577"/>
                    <a:pt x="1395" y="3561"/>
                  </a:cubicBezTo>
                  <a:cubicBezTo>
                    <a:pt x="1428" y="3536"/>
                    <a:pt x="1436" y="3480"/>
                    <a:pt x="1403" y="3447"/>
                  </a:cubicBezTo>
                  <a:cubicBezTo>
                    <a:pt x="1274" y="3285"/>
                    <a:pt x="1144" y="3115"/>
                    <a:pt x="1039" y="2936"/>
                  </a:cubicBezTo>
                  <a:lnTo>
                    <a:pt x="1039" y="2936"/>
                  </a:lnTo>
                  <a:cubicBezTo>
                    <a:pt x="1322" y="3071"/>
                    <a:pt x="1642" y="3144"/>
                    <a:pt x="1957" y="3144"/>
                  </a:cubicBezTo>
                  <a:cubicBezTo>
                    <a:pt x="2002" y="3144"/>
                    <a:pt x="2048" y="3142"/>
                    <a:pt x="2093" y="3139"/>
                  </a:cubicBezTo>
                  <a:cubicBezTo>
                    <a:pt x="2125" y="3139"/>
                    <a:pt x="2157" y="3115"/>
                    <a:pt x="2166" y="3074"/>
                  </a:cubicBezTo>
                  <a:cubicBezTo>
                    <a:pt x="2174" y="3042"/>
                    <a:pt x="2157" y="3009"/>
                    <a:pt x="2125" y="2993"/>
                  </a:cubicBezTo>
                  <a:cubicBezTo>
                    <a:pt x="1103" y="2353"/>
                    <a:pt x="374" y="1258"/>
                    <a:pt x="171" y="66"/>
                  </a:cubicBezTo>
                  <a:cubicBezTo>
                    <a:pt x="164" y="30"/>
                    <a:pt x="131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47"/>
            <p:cNvSpPr/>
            <p:nvPr/>
          </p:nvSpPr>
          <p:spPr>
            <a:xfrm>
              <a:off x="2424575" y="2465775"/>
              <a:ext cx="102575" cy="70375"/>
            </a:xfrm>
            <a:custGeom>
              <a:avLst/>
              <a:gdLst/>
              <a:ahLst/>
              <a:cxnLst/>
              <a:rect l="l" t="t" r="r" b="b"/>
              <a:pathLst>
                <a:path w="4103" h="2815" extrusionOk="0">
                  <a:moveTo>
                    <a:pt x="4022" y="1"/>
                  </a:moveTo>
                  <a:cubicBezTo>
                    <a:pt x="3471" y="17"/>
                    <a:pt x="2846" y="74"/>
                    <a:pt x="2311" y="358"/>
                  </a:cubicBezTo>
                  <a:cubicBezTo>
                    <a:pt x="2060" y="495"/>
                    <a:pt x="1833" y="674"/>
                    <a:pt x="1622" y="852"/>
                  </a:cubicBezTo>
                  <a:cubicBezTo>
                    <a:pt x="1541" y="917"/>
                    <a:pt x="1460" y="982"/>
                    <a:pt x="1371" y="1047"/>
                  </a:cubicBezTo>
                  <a:cubicBezTo>
                    <a:pt x="973" y="1363"/>
                    <a:pt x="527" y="1614"/>
                    <a:pt x="57" y="1809"/>
                  </a:cubicBezTo>
                  <a:cubicBezTo>
                    <a:pt x="25" y="1825"/>
                    <a:pt x="0" y="1857"/>
                    <a:pt x="9" y="1890"/>
                  </a:cubicBezTo>
                  <a:cubicBezTo>
                    <a:pt x="9" y="1922"/>
                    <a:pt x="33" y="1955"/>
                    <a:pt x="65" y="1963"/>
                  </a:cubicBezTo>
                  <a:cubicBezTo>
                    <a:pt x="384" y="2067"/>
                    <a:pt x="722" y="2120"/>
                    <a:pt x="1061" y="2120"/>
                  </a:cubicBezTo>
                  <a:cubicBezTo>
                    <a:pt x="1221" y="2120"/>
                    <a:pt x="1382" y="2108"/>
                    <a:pt x="1541" y="2084"/>
                  </a:cubicBezTo>
                  <a:lnTo>
                    <a:pt x="1541" y="2084"/>
                  </a:lnTo>
                  <a:cubicBezTo>
                    <a:pt x="1468" y="2109"/>
                    <a:pt x="1387" y="2133"/>
                    <a:pt x="1306" y="2157"/>
                  </a:cubicBezTo>
                  <a:cubicBezTo>
                    <a:pt x="1095" y="2214"/>
                    <a:pt x="884" y="2279"/>
                    <a:pt x="681" y="2384"/>
                  </a:cubicBezTo>
                  <a:cubicBezTo>
                    <a:pt x="657" y="2401"/>
                    <a:pt x="641" y="2441"/>
                    <a:pt x="649" y="2474"/>
                  </a:cubicBezTo>
                  <a:cubicBezTo>
                    <a:pt x="649" y="2506"/>
                    <a:pt x="681" y="2530"/>
                    <a:pt x="714" y="2539"/>
                  </a:cubicBezTo>
                  <a:cubicBezTo>
                    <a:pt x="949" y="2555"/>
                    <a:pt x="1176" y="2595"/>
                    <a:pt x="1403" y="2644"/>
                  </a:cubicBezTo>
                  <a:cubicBezTo>
                    <a:pt x="1347" y="2650"/>
                    <a:pt x="1292" y="2653"/>
                    <a:pt x="1236" y="2653"/>
                  </a:cubicBezTo>
                  <a:cubicBezTo>
                    <a:pt x="1147" y="2653"/>
                    <a:pt x="1059" y="2646"/>
                    <a:pt x="973" y="2636"/>
                  </a:cubicBezTo>
                  <a:cubicBezTo>
                    <a:pt x="933" y="2636"/>
                    <a:pt x="892" y="2668"/>
                    <a:pt x="892" y="2717"/>
                  </a:cubicBezTo>
                  <a:cubicBezTo>
                    <a:pt x="884" y="2757"/>
                    <a:pt x="917" y="2798"/>
                    <a:pt x="965" y="2798"/>
                  </a:cubicBezTo>
                  <a:cubicBezTo>
                    <a:pt x="1063" y="2806"/>
                    <a:pt x="1168" y="2814"/>
                    <a:pt x="1265" y="2814"/>
                  </a:cubicBezTo>
                  <a:cubicBezTo>
                    <a:pt x="1436" y="2814"/>
                    <a:pt x="1606" y="2798"/>
                    <a:pt x="1768" y="2733"/>
                  </a:cubicBezTo>
                  <a:cubicBezTo>
                    <a:pt x="1800" y="2717"/>
                    <a:pt x="1825" y="2684"/>
                    <a:pt x="1817" y="2652"/>
                  </a:cubicBezTo>
                  <a:cubicBezTo>
                    <a:pt x="1817" y="2620"/>
                    <a:pt x="1792" y="2587"/>
                    <a:pt x="1760" y="2579"/>
                  </a:cubicBezTo>
                  <a:cubicBezTo>
                    <a:pt x="1525" y="2506"/>
                    <a:pt x="1281" y="2449"/>
                    <a:pt x="1030" y="2409"/>
                  </a:cubicBezTo>
                  <a:cubicBezTo>
                    <a:pt x="1136" y="2376"/>
                    <a:pt x="1249" y="2344"/>
                    <a:pt x="1354" y="2311"/>
                  </a:cubicBezTo>
                  <a:cubicBezTo>
                    <a:pt x="1654" y="2222"/>
                    <a:pt x="1963" y="2133"/>
                    <a:pt x="2198" y="1914"/>
                  </a:cubicBezTo>
                  <a:cubicBezTo>
                    <a:pt x="2230" y="1890"/>
                    <a:pt x="2238" y="1849"/>
                    <a:pt x="2214" y="1817"/>
                  </a:cubicBezTo>
                  <a:cubicBezTo>
                    <a:pt x="2202" y="1793"/>
                    <a:pt x="2177" y="1778"/>
                    <a:pt x="2149" y="1778"/>
                  </a:cubicBezTo>
                  <a:cubicBezTo>
                    <a:pt x="2138" y="1778"/>
                    <a:pt x="2127" y="1780"/>
                    <a:pt x="2117" y="1784"/>
                  </a:cubicBezTo>
                  <a:cubicBezTo>
                    <a:pt x="1786" y="1898"/>
                    <a:pt x="1433" y="1956"/>
                    <a:pt x="1080" y="1956"/>
                  </a:cubicBezTo>
                  <a:cubicBezTo>
                    <a:pt x="828" y="1956"/>
                    <a:pt x="576" y="1926"/>
                    <a:pt x="333" y="1866"/>
                  </a:cubicBezTo>
                  <a:cubicBezTo>
                    <a:pt x="738" y="1679"/>
                    <a:pt x="1119" y="1452"/>
                    <a:pt x="1476" y="1176"/>
                  </a:cubicBezTo>
                  <a:cubicBezTo>
                    <a:pt x="1557" y="1112"/>
                    <a:pt x="1638" y="1047"/>
                    <a:pt x="1719" y="982"/>
                  </a:cubicBezTo>
                  <a:cubicBezTo>
                    <a:pt x="1930" y="803"/>
                    <a:pt x="2149" y="625"/>
                    <a:pt x="2392" y="503"/>
                  </a:cubicBezTo>
                  <a:cubicBezTo>
                    <a:pt x="2887" y="228"/>
                    <a:pt x="3471" y="179"/>
                    <a:pt x="4022" y="163"/>
                  </a:cubicBezTo>
                  <a:cubicBezTo>
                    <a:pt x="4071" y="155"/>
                    <a:pt x="4103" y="122"/>
                    <a:pt x="4103" y="74"/>
                  </a:cubicBezTo>
                  <a:cubicBezTo>
                    <a:pt x="4103" y="33"/>
                    <a:pt x="4062" y="1"/>
                    <a:pt x="40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47"/>
            <p:cNvSpPr/>
            <p:nvPr/>
          </p:nvSpPr>
          <p:spPr>
            <a:xfrm>
              <a:off x="2439975" y="2539775"/>
              <a:ext cx="17250" cy="8525"/>
            </a:xfrm>
            <a:custGeom>
              <a:avLst/>
              <a:gdLst/>
              <a:ahLst/>
              <a:cxnLst/>
              <a:rect l="l" t="t" r="r" b="b"/>
              <a:pathLst>
                <a:path w="690" h="341" extrusionOk="0">
                  <a:moveTo>
                    <a:pt x="90" y="0"/>
                  </a:moveTo>
                  <a:cubicBezTo>
                    <a:pt x="49" y="0"/>
                    <a:pt x="9" y="33"/>
                    <a:pt x="9" y="73"/>
                  </a:cubicBezTo>
                  <a:cubicBezTo>
                    <a:pt x="1" y="122"/>
                    <a:pt x="33" y="162"/>
                    <a:pt x="82" y="162"/>
                  </a:cubicBezTo>
                  <a:cubicBezTo>
                    <a:pt x="252" y="170"/>
                    <a:pt x="414" y="227"/>
                    <a:pt x="552" y="324"/>
                  </a:cubicBezTo>
                  <a:cubicBezTo>
                    <a:pt x="568" y="333"/>
                    <a:pt x="584" y="341"/>
                    <a:pt x="601" y="341"/>
                  </a:cubicBezTo>
                  <a:cubicBezTo>
                    <a:pt x="625" y="341"/>
                    <a:pt x="649" y="324"/>
                    <a:pt x="665" y="308"/>
                  </a:cubicBezTo>
                  <a:cubicBezTo>
                    <a:pt x="690" y="268"/>
                    <a:pt x="682" y="219"/>
                    <a:pt x="641" y="195"/>
                  </a:cubicBezTo>
                  <a:cubicBezTo>
                    <a:pt x="479" y="81"/>
                    <a:pt x="293" y="16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47"/>
            <p:cNvSpPr/>
            <p:nvPr/>
          </p:nvSpPr>
          <p:spPr>
            <a:xfrm>
              <a:off x="2441600" y="2547550"/>
              <a:ext cx="15425" cy="9875"/>
            </a:xfrm>
            <a:custGeom>
              <a:avLst/>
              <a:gdLst/>
              <a:ahLst/>
              <a:cxnLst/>
              <a:rect l="l" t="t" r="r" b="b"/>
              <a:pathLst>
                <a:path w="617" h="395" extrusionOk="0">
                  <a:moveTo>
                    <a:pt x="87" y="0"/>
                  </a:moveTo>
                  <a:cubicBezTo>
                    <a:pt x="54" y="0"/>
                    <a:pt x="21" y="22"/>
                    <a:pt x="9" y="54"/>
                  </a:cubicBezTo>
                  <a:cubicBezTo>
                    <a:pt x="0" y="94"/>
                    <a:pt x="17" y="143"/>
                    <a:pt x="65" y="151"/>
                  </a:cubicBezTo>
                  <a:cubicBezTo>
                    <a:pt x="211" y="208"/>
                    <a:pt x="349" y="281"/>
                    <a:pt x="471" y="378"/>
                  </a:cubicBezTo>
                  <a:cubicBezTo>
                    <a:pt x="487" y="386"/>
                    <a:pt x="503" y="394"/>
                    <a:pt x="519" y="394"/>
                  </a:cubicBezTo>
                  <a:cubicBezTo>
                    <a:pt x="544" y="394"/>
                    <a:pt x="568" y="378"/>
                    <a:pt x="584" y="362"/>
                  </a:cubicBezTo>
                  <a:cubicBezTo>
                    <a:pt x="617" y="322"/>
                    <a:pt x="609" y="273"/>
                    <a:pt x="568" y="249"/>
                  </a:cubicBezTo>
                  <a:cubicBezTo>
                    <a:pt x="430" y="143"/>
                    <a:pt x="276" y="54"/>
                    <a:pt x="114" y="5"/>
                  </a:cubicBezTo>
                  <a:cubicBezTo>
                    <a:pt x="105" y="2"/>
                    <a:pt x="96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47"/>
            <p:cNvSpPr/>
            <p:nvPr/>
          </p:nvSpPr>
          <p:spPr>
            <a:xfrm>
              <a:off x="2442400" y="2556100"/>
              <a:ext cx="13425" cy="10450"/>
            </a:xfrm>
            <a:custGeom>
              <a:avLst/>
              <a:gdLst/>
              <a:ahLst/>
              <a:cxnLst/>
              <a:rect l="l" t="t" r="r" b="b"/>
              <a:pathLst>
                <a:path w="537" h="418" extrusionOk="0">
                  <a:moveTo>
                    <a:pt x="97" y="0"/>
                  </a:moveTo>
                  <a:cubicBezTo>
                    <a:pt x="68" y="0"/>
                    <a:pt x="41" y="15"/>
                    <a:pt x="25" y="36"/>
                  </a:cubicBezTo>
                  <a:cubicBezTo>
                    <a:pt x="1" y="77"/>
                    <a:pt x="17" y="125"/>
                    <a:pt x="50" y="150"/>
                  </a:cubicBezTo>
                  <a:cubicBezTo>
                    <a:pt x="171" y="223"/>
                    <a:pt x="285" y="312"/>
                    <a:pt x="398" y="393"/>
                  </a:cubicBezTo>
                  <a:cubicBezTo>
                    <a:pt x="406" y="409"/>
                    <a:pt x="431" y="417"/>
                    <a:pt x="447" y="417"/>
                  </a:cubicBezTo>
                  <a:cubicBezTo>
                    <a:pt x="471" y="417"/>
                    <a:pt x="496" y="401"/>
                    <a:pt x="512" y="385"/>
                  </a:cubicBezTo>
                  <a:cubicBezTo>
                    <a:pt x="536" y="352"/>
                    <a:pt x="528" y="296"/>
                    <a:pt x="496" y="271"/>
                  </a:cubicBezTo>
                  <a:cubicBezTo>
                    <a:pt x="382" y="182"/>
                    <a:pt x="260" y="93"/>
                    <a:pt x="139" y="12"/>
                  </a:cubicBezTo>
                  <a:cubicBezTo>
                    <a:pt x="125" y="4"/>
                    <a:pt x="111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47"/>
            <p:cNvSpPr/>
            <p:nvPr/>
          </p:nvSpPr>
          <p:spPr>
            <a:xfrm>
              <a:off x="2231000" y="2570425"/>
              <a:ext cx="33675" cy="28375"/>
            </a:xfrm>
            <a:custGeom>
              <a:avLst/>
              <a:gdLst/>
              <a:ahLst/>
              <a:cxnLst/>
              <a:rect l="l" t="t" r="r" b="b"/>
              <a:pathLst>
                <a:path w="1347" h="1135" extrusionOk="0">
                  <a:moveTo>
                    <a:pt x="243" y="1"/>
                  </a:moveTo>
                  <a:cubicBezTo>
                    <a:pt x="101" y="1"/>
                    <a:pt x="0" y="83"/>
                    <a:pt x="17" y="290"/>
                  </a:cubicBezTo>
                  <a:cubicBezTo>
                    <a:pt x="25" y="501"/>
                    <a:pt x="73" y="704"/>
                    <a:pt x="155" y="898"/>
                  </a:cubicBezTo>
                  <a:cubicBezTo>
                    <a:pt x="187" y="971"/>
                    <a:pt x="219" y="1036"/>
                    <a:pt x="276" y="1085"/>
                  </a:cubicBezTo>
                  <a:cubicBezTo>
                    <a:pt x="327" y="1121"/>
                    <a:pt x="384" y="1134"/>
                    <a:pt x="443" y="1134"/>
                  </a:cubicBezTo>
                  <a:cubicBezTo>
                    <a:pt x="546" y="1134"/>
                    <a:pt x="654" y="1093"/>
                    <a:pt x="746" y="1052"/>
                  </a:cubicBezTo>
                  <a:lnTo>
                    <a:pt x="1030" y="931"/>
                  </a:lnTo>
                  <a:cubicBezTo>
                    <a:pt x="1103" y="898"/>
                    <a:pt x="1176" y="866"/>
                    <a:pt x="1241" y="817"/>
                  </a:cubicBezTo>
                  <a:cubicBezTo>
                    <a:pt x="1306" y="761"/>
                    <a:pt x="1346" y="688"/>
                    <a:pt x="1346" y="606"/>
                  </a:cubicBezTo>
                  <a:cubicBezTo>
                    <a:pt x="1338" y="461"/>
                    <a:pt x="1192" y="371"/>
                    <a:pt x="1063" y="315"/>
                  </a:cubicBezTo>
                  <a:cubicBezTo>
                    <a:pt x="868" y="217"/>
                    <a:pt x="665" y="136"/>
                    <a:pt x="471" y="55"/>
                  </a:cubicBezTo>
                  <a:cubicBezTo>
                    <a:pt x="391" y="21"/>
                    <a:pt x="312" y="1"/>
                    <a:pt x="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47"/>
            <p:cNvSpPr/>
            <p:nvPr/>
          </p:nvSpPr>
          <p:spPr>
            <a:xfrm>
              <a:off x="2194925" y="2568125"/>
              <a:ext cx="107650" cy="55575"/>
            </a:xfrm>
            <a:custGeom>
              <a:avLst/>
              <a:gdLst/>
              <a:ahLst/>
              <a:cxnLst/>
              <a:rect l="l" t="t" r="r" b="b"/>
              <a:pathLst>
                <a:path w="4306" h="2223" extrusionOk="0">
                  <a:moveTo>
                    <a:pt x="1140" y="1"/>
                  </a:moveTo>
                  <a:cubicBezTo>
                    <a:pt x="800" y="1"/>
                    <a:pt x="434" y="58"/>
                    <a:pt x="57" y="196"/>
                  </a:cubicBezTo>
                  <a:cubicBezTo>
                    <a:pt x="17" y="212"/>
                    <a:pt x="0" y="261"/>
                    <a:pt x="8" y="301"/>
                  </a:cubicBezTo>
                  <a:cubicBezTo>
                    <a:pt x="21" y="333"/>
                    <a:pt x="54" y="355"/>
                    <a:pt x="87" y="355"/>
                  </a:cubicBezTo>
                  <a:cubicBezTo>
                    <a:pt x="96" y="355"/>
                    <a:pt x="105" y="353"/>
                    <a:pt x="114" y="350"/>
                  </a:cubicBezTo>
                  <a:cubicBezTo>
                    <a:pt x="475" y="219"/>
                    <a:pt x="825" y="165"/>
                    <a:pt x="1149" y="165"/>
                  </a:cubicBezTo>
                  <a:cubicBezTo>
                    <a:pt x="1770" y="165"/>
                    <a:pt x="2300" y="364"/>
                    <a:pt x="2652" y="609"/>
                  </a:cubicBezTo>
                  <a:cubicBezTo>
                    <a:pt x="3268" y="1039"/>
                    <a:pt x="3746" y="1655"/>
                    <a:pt x="4143" y="2190"/>
                  </a:cubicBezTo>
                  <a:cubicBezTo>
                    <a:pt x="4160" y="2215"/>
                    <a:pt x="4184" y="2223"/>
                    <a:pt x="4208" y="2223"/>
                  </a:cubicBezTo>
                  <a:cubicBezTo>
                    <a:pt x="4224" y="2223"/>
                    <a:pt x="4241" y="2223"/>
                    <a:pt x="4257" y="2207"/>
                  </a:cubicBezTo>
                  <a:cubicBezTo>
                    <a:pt x="4297" y="2182"/>
                    <a:pt x="4306" y="2134"/>
                    <a:pt x="4273" y="2093"/>
                  </a:cubicBezTo>
                  <a:cubicBezTo>
                    <a:pt x="3868" y="1542"/>
                    <a:pt x="3373" y="917"/>
                    <a:pt x="2749" y="480"/>
                  </a:cubicBezTo>
                  <a:cubicBezTo>
                    <a:pt x="2369" y="217"/>
                    <a:pt x="1801" y="1"/>
                    <a:pt x="1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5" name="Google Shape;7905;p47"/>
            <p:cNvSpPr/>
            <p:nvPr/>
          </p:nvSpPr>
          <p:spPr>
            <a:xfrm>
              <a:off x="2233425" y="2465825"/>
              <a:ext cx="26800" cy="107200"/>
            </a:xfrm>
            <a:custGeom>
              <a:avLst/>
              <a:gdLst/>
              <a:ahLst/>
              <a:cxnLst/>
              <a:rect l="l" t="t" r="r" b="b"/>
              <a:pathLst>
                <a:path w="1072" h="4288" extrusionOk="0">
                  <a:moveTo>
                    <a:pt x="779" y="1"/>
                  </a:moveTo>
                  <a:cubicBezTo>
                    <a:pt x="768" y="1"/>
                    <a:pt x="757" y="3"/>
                    <a:pt x="747" y="7"/>
                  </a:cubicBezTo>
                  <a:cubicBezTo>
                    <a:pt x="698" y="23"/>
                    <a:pt x="682" y="72"/>
                    <a:pt x="698" y="112"/>
                  </a:cubicBezTo>
                  <a:cubicBezTo>
                    <a:pt x="852" y="477"/>
                    <a:pt x="909" y="907"/>
                    <a:pt x="860" y="1393"/>
                  </a:cubicBezTo>
                  <a:cubicBezTo>
                    <a:pt x="820" y="1823"/>
                    <a:pt x="698" y="2253"/>
                    <a:pt x="576" y="2682"/>
                  </a:cubicBezTo>
                  <a:cubicBezTo>
                    <a:pt x="422" y="3201"/>
                    <a:pt x="268" y="3712"/>
                    <a:pt x="17" y="4174"/>
                  </a:cubicBezTo>
                  <a:cubicBezTo>
                    <a:pt x="1" y="4207"/>
                    <a:pt x="9" y="4263"/>
                    <a:pt x="49" y="4280"/>
                  </a:cubicBezTo>
                  <a:cubicBezTo>
                    <a:pt x="66" y="4288"/>
                    <a:pt x="74" y="4288"/>
                    <a:pt x="90" y="4288"/>
                  </a:cubicBezTo>
                  <a:cubicBezTo>
                    <a:pt x="122" y="4288"/>
                    <a:pt x="147" y="4272"/>
                    <a:pt x="163" y="4247"/>
                  </a:cubicBezTo>
                  <a:cubicBezTo>
                    <a:pt x="414" y="3769"/>
                    <a:pt x="576" y="3258"/>
                    <a:pt x="731" y="2731"/>
                  </a:cubicBezTo>
                  <a:cubicBezTo>
                    <a:pt x="860" y="2285"/>
                    <a:pt x="974" y="1855"/>
                    <a:pt x="1022" y="1410"/>
                  </a:cubicBezTo>
                  <a:cubicBezTo>
                    <a:pt x="1071" y="891"/>
                    <a:pt x="1014" y="437"/>
                    <a:pt x="852" y="47"/>
                  </a:cubicBezTo>
                  <a:cubicBezTo>
                    <a:pt x="840" y="17"/>
                    <a:pt x="810" y="1"/>
                    <a:pt x="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6" name="Google Shape;7906;p47"/>
            <p:cNvSpPr/>
            <p:nvPr/>
          </p:nvSpPr>
          <p:spPr>
            <a:xfrm>
              <a:off x="2267475" y="2518000"/>
              <a:ext cx="135850" cy="70650"/>
            </a:xfrm>
            <a:custGeom>
              <a:avLst/>
              <a:gdLst/>
              <a:ahLst/>
              <a:cxnLst/>
              <a:rect l="l" t="t" r="r" b="b"/>
              <a:pathLst>
                <a:path w="5434" h="2826" extrusionOk="0">
                  <a:moveTo>
                    <a:pt x="4579" y="1"/>
                  </a:moveTo>
                  <a:cubicBezTo>
                    <a:pt x="4387" y="1"/>
                    <a:pt x="4195" y="9"/>
                    <a:pt x="4006" y="20"/>
                  </a:cubicBezTo>
                  <a:cubicBezTo>
                    <a:pt x="3625" y="36"/>
                    <a:pt x="3236" y="52"/>
                    <a:pt x="2863" y="174"/>
                  </a:cubicBezTo>
                  <a:cubicBezTo>
                    <a:pt x="2304" y="352"/>
                    <a:pt x="1849" y="749"/>
                    <a:pt x="1436" y="1147"/>
                  </a:cubicBezTo>
                  <a:cubicBezTo>
                    <a:pt x="966" y="1609"/>
                    <a:pt x="601" y="2031"/>
                    <a:pt x="179" y="2517"/>
                  </a:cubicBezTo>
                  <a:lnTo>
                    <a:pt x="25" y="2687"/>
                  </a:lnTo>
                  <a:cubicBezTo>
                    <a:pt x="1" y="2720"/>
                    <a:pt x="1" y="2776"/>
                    <a:pt x="33" y="2801"/>
                  </a:cubicBezTo>
                  <a:cubicBezTo>
                    <a:pt x="50" y="2817"/>
                    <a:pt x="74" y="2825"/>
                    <a:pt x="90" y="2825"/>
                  </a:cubicBezTo>
                  <a:cubicBezTo>
                    <a:pt x="114" y="2825"/>
                    <a:pt x="131" y="2817"/>
                    <a:pt x="147" y="2793"/>
                  </a:cubicBezTo>
                  <a:lnTo>
                    <a:pt x="301" y="2622"/>
                  </a:lnTo>
                  <a:cubicBezTo>
                    <a:pt x="723" y="2136"/>
                    <a:pt x="1087" y="1722"/>
                    <a:pt x="1550" y="1260"/>
                  </a:cubicBezTo>
                  <a:cubicBezTo>
                    <a:pt x="1947" y="879"/>
                    <a:pt x="2385" y="498"/>
                    <a:pt x="2920" y="328"/>
                  </a:cubicBezTo>
                  <a:cubicBezTo>
                    <a:pt x="3268" y="214"/>
                    <a:pt x="3641" y="198"/>
                    <a:pt x="4014" y="182"/>
                  </a:cubicBezTo>
                  <a:cubicBezTo>
                    <a:pt x="4203" y="171"/>
                    <a:pt x="4396" y="162"/>
                    <a:pt x="4590" y="162"/>
                  </a:cubicBezTo>
                  <a:cubicBezTo>
                    <a:pt x="4838" y="162"/>
                    <a:pt x="5087" y="177"/>
                    <a:pt x="5328" y="222"/>
                  </a:cubicBezTo>
                  <a:cubicBezTo>
                    <a:pt x="5334" y="224"/>
                    <a:pt x="5340" y="224"/>
                    <a:pt x="5346" y="224"/>
                  </a:cubicBezTo>
                  <a:cubicBezTo>
                    <a:pt x="5386" y="224"/>
                    <a:pt x="5418" y="201"/>
                    <a:pt x="5425" y="166"/>
                  </a:cubicBezTo>
                  <a:cubicBezTo>
                    <a:pt x="5433" y="117"/>
                    <a:pt x="5409" y="77"/>
                    <a:pt x="5360" y="68"/>
                  </a:cubicBezTo>
                  <a:cubicBezTo>
                    <a:pt x="5103" y="17"/>
                    <a:pt x="4841" y="1"/>
                    <a:pt x="4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7" name="Google Shape;7907;p47"/>
            <p:cNvSpPr/>
            <p:nvPr/>
          </p:nvSpPr>
          <p:spPr>
            <a:xfrm>
              <a:off x="2230600" y="2594550"/>
              <a:ext cx="10350" cy="15175"/>
            </a:xfrm>
            <a:custGeom>
              <a:avLst/>
              <a:gdLst/>
              <a:ahLst/>
              <a:cxnLst/>
              <a:rect l="l" t="t" r="r" b="b"/>
              <a:pathLst>
                <a:path w="414" h="607" extrusionOk="0">
                  <a:moveTo>
                    <a:pt x="325" y="0"/>
                  </a:moveTo>
                  <a:cubicBezTo>
                    <a:pt x="294" y="0"/>
                    <a:pt x="264" y="17"/>
                    <a:pt x="252" y="47"/>
                  </a:cubicBezTo>
                  <a:lnTo>
                    <a:pt x="17" y="485"/>
                  </a:lnTo>
                  <a:cubicBezTo>
                    <a:pt x="0" y="525"/>
                    <a:pt x="17" y="574"/>
                    <a:pt x="57" y="590"/>
                  </a:cubicBezTo>
                  <a:cubicBezTo>
                    <a:pt x="65" y="598"/>
                    <a:pt x="81" y="606"/>
                    <a:pt x="89" y="606"/>
                  </a:cubicBezTo>
                  <a:cubicBezTo>
                    <a:pt x="122" y="606"/>
                    <a:pt x="146" y="590"/>
                    <a:pt x="162" y="558"/>
                  </a:cubicBezTo>
                  <a:lnTo>
                    <a:pt x="398" y="120"/>
                  </a:lnTo>
                  <a:cubicBezTo>
                    <a:pt x="414" y="79"/>
                    <a:pt x="398" y="31"/>
                    <a:pt x="357" y="6"/>
                  </a:cubicBezTo>
                  <a:cubicBezTo>
                    <a:pt x="347" y="2"/>
                    <a:pt x="336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8" name="Google Shape;7908;p47"/>
            <p:cNvSpPr/>
            <p:nvPr/>
          </p:nvSpPr>
          <p:spPr>
            <a:xfrm>
              <a:off x="2188425" y="2605775"/>
              <a:ext cx="85775" cy="41650"/>
            </a:xfrm>
            <a:custGeom>
              <a:avLst/>
              <a:gdLst/>
              <a:ahLst/>
              <a:cxnLst/>
              <a:rect l="l" t="t" r="r" b="b"/>
              <a:pathLst>
                <a:path w="3431" h="1666" extrusionOk="0">
                  <a:moveTo>
                    <a:pt x="1789" y="0"/>
                  </a:moveTo>
                  <a:cubicBezTo>
                    <a:pt x="1772" y="0"/>
                    <a:pt x="1754" y="8"/>
                    <a:pt x="1736" y="19"/>
                  </a:cubicBezTo>
                  <a:cubicBezTo>
                    <a:pt x="1525" y="173"/>
                    <a:pt x="1322" y="279"/>
                    <a:pt x="1104" y="392"/>
                  </a:cubicBezTo>
                  <a:cubicBezTo>
                    <a:pt x="1022" y="433"/>
                    <a:pt x="950" y="473"/>
                    <a:pt x="868" y="522"/>
                  </a:cubicBezTo>
                  <a:cubicBezTo>
                    <a:pt x="769" y="576"/>
                    <a:pt x="655" y="636"/>
                    <a:pt x="548" y="636"/>
                  </a:cubicBezTo>
                  <a:cubicBezTo>
                    <a:pt x="541" y="636"/>
                    <a:pt x="534" y="636"/>
                    <a:pt x="528" y="636"/>
                  </a:cubicBezTo>
                  <a:cubicBezTo>
                    <a:pt x="398" y="636"/>
                    <a:pt x="268" y="530"/>
                    <a:pt x="236" y="409"/>
                  </a:cubicBezTo>
                  <a:cubicBezTo>
                    <a:pt x="236" y="376"/>
                    <a:pt x="220" y="352"/>
                    <a:pt x="212" y="319"/>
                  </a:cubicBezTo>
                  <a:cubicBezTo>
                    <a:pt x="195" y="246"/>
                    <a:pt x="171" y="165"/>
                    <a:pt x="179" y="101"/>
                  </a:cubicBezTo>
                  <a:cubicBezTo>
                    <a:pt x="187" y="60"/>
                    <a:pt x="155" y="19"/>
                    <a:pt x="106" y="11"/>
                  </a:cubicBezTo>
                  <a:cubicBezTo>
                    <a:pt x="102" y="11"/>
                    <a:pt x="98" y="10"/>
                    <a:pt x="94" y="10"/>
                  </a:cubicBezTo>
                  <a:cubicBezTo>
                    <a:pt x="58" y="10"/>
                    <a:pt x="24" y="41"/>
                    <a:pt x="17" y="84"/>
                  </a:cubicBezTo>
                  <a:cubicBezTo>
                    <a:pt x="1" y="182"/>
                    <a:pt x="33" y="279"/>
                    <a:pt x="58" y="368"/>
                  </a:cubicBezTo>
                  <a:cubicBezTo>
                    <a:pt x="66" y="392"/>
                    <a:pt x="74" y="417"/>
                    <a:pt x="82" y="441"/>
                  </a:cubicBezTo>
                  <a:cubicBezTo>
                    <a:pt x="131" y="644"/>
                    <a:pt x="325" y="798"/>
                    <a:pt x="528" y="798"/>
                  </a:cubicBezTo>
                  <a:cubicBezTo>
                    <a:pt x="535" y="798"/>
                    <a:pt x="543" y="798"/>
                    <a:pt x="550" y="798"/>
                  </a:cubicBezTo>
                  <a:cubicBezTo>
                    <a:pt x="703" y="798"/>
                    <a:pt x="834" y="722"/>
                    <a:pt x="950" y="660"/>
                  </a:cubicBezTo>
                  <a:cubicBezTo>
                    <a:pt x="1022" y="619"/>
                    <a:pt x="1104" y="579"/>
                    <a:pt x="1177" y="538"/>
                  </a:cubicBezTo>
                  <a:cubicBezTo>
                    <a:pt x="1371" y="441"/>
                    <a:pt x="1549" y="344"/>
                    <a:pt x="1744" y="214"/>
                  </a:cubicBezTo>
                  <a:lnTo>
                    <a:pt x="1752" y="238"/>
                  </a:lnTo>
                  <a:cubicBezTo>
                    <a:pt x="1817" y="465"/>
                    <a:pt x="1898" y="733"/>
                    <a:pt x="1987" y="952"/>
                  </a:cubicBezTo>
                  <a:cubicBezTo>
                    <a:pt x="2068" y="1163"/>
                    <a:pt x="2158" y="1373"/>
                    <a:pt x="2328" y="1536"/>
                  </a:cubicBezTo>
                  <a:cubicBezTo>
                    <a:pt x="2425" y="1625"/>
                    <a:pt x="2522" y="1665"/>
                    <a:pt x="2628" y="1665"/>
                  </a:cubicBezTo>
                  <a:cubicBezTo>
                    <a:pt x="2693" y="1665"/>
                    <a:pt x="2749" y="1649"/>
                    <a:pt x="2798" y="1633"/>
                  </a:cubicBezTo>
                  <a:cubicBezTo>
                    <a:pt x="3001" y="1568"/>
                    <a:pt x="3195" y="1479"/>
                    <a:pt x="3382" y="1365"/>
                  </a:cubicBezTo>
                  <a:cubicBezTo>
                    <a:pt x="3414" y="1341"/>
                    <a:pt x="3430" y="1292"/>
                    <a:pt x="3406" y="1252"/>
                  </a:cubicBezTo>
                  <a:cubicBezTo>
                    <a:pt x="3391" y="1226"/>
                    <a:pt x="3363" y="1214"/>
                    <a:pt x="3336" y="1214"/>
                  </a:cubicBezTo>
                  <a:cubicBezTo>
                    <a:pt x="3320" y="1214"/>
                    <a:pt x="3305" y="1218"/>
                    <a:pt x="3293" y="1228"/>
                  </a:cubicBezTo>
                  <a:cubicBezTo>
                    <a:pt x="3122" y="1333"/>
                    <a:pt x="2936" y="1422"/>
                    <a:pt x="2749" y="1479"/>
                  </a:cubicBezTo>
                  <a:cubicBezTo>
                    <a:pt x="2709" y="1495"/>
                    <a:pt x="2668" y="1503"/>
                    <a:pt x="2628" y="1503"/>
                  </a:cubicBezTo>
                  <a:cubicBezTo>
                    <a:pt x="2555" y="1503"/>
                    <a:pt x="2482" y="1455"/>
                    <a:pt x="2441" y="1414"/>
                  </a:cubicBezTo>
                  <a:cubicBezTo>
                    <a:pt x="2295" y="1284"/>
                    <a:pt x="2214" y="1090"/>
                    <a:pt x="2141" y="895"/>
                  </a:cubicBezTo>
                  <a:cubicBezTo>
                    <a:pt x="2052" y="676"/>
                    <a:pt x="1971" y="417"/>
                    <a:pt x="1906" y="190"/>
                  </a:cubicBezTo>
                  <a:lnTo>
                    <a:pt x="1866" y="60"/>
                  </a:lnTo>
                  <a:cubicBezTo>
                    <a:pt x="1858" y="36"/>
                    <a:pt x="1833" y="11"/>
                    <a:pt x="1809" y="3"/>
                  </a:cubicBezTo>
                  <a:cubicBezTo>
                    <a:pt x="1802" y="1"/>
                    <a:pt x="1796" y="0"/>
                    <a:pt x="1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9" name="Google Shape;7909;p47"/>
            <p:cNvSpPr/>
            <p:nvPr/>
          </p:nvSpPr>
          <p:spPr>
            <a:xfrm>
              <a:off x="2201000" y="2595875"/>
              <a:ext cx="8550" cy="7550"/>
            </a:xfrm>
            <a:custGeom>
              <a:avLst/>
              <a:gdLst/>
              <a:ahLst/>
              <a:cxnLst/>
              <a:rect l="l" t="t" r="r" b="b"/>
              <a:pathLst>
                <a:path w="342" h="302" extrusionOk="0">
                  <a:moveTo>
                    <a:pt x="94" y="1"/>
                  </a:moveTo>
                  <a:cubicBezTo>
                    <a:pt x="72" y="1"/>
                    <a:pt x="50" y="9"/>
                    <a:pt x="33" y="26"/>
                  </a:cubicBezTo>
                  <a:cubicBezTo>
                    <a:pt x="1" y="59"/>
                    <a:pt x="1" y="115"/>
                    <a:pt x="41" y="140"/>
                  </a:cubicBezTo>
                  <a:lnTo>
                    <a:pt x="195" y="286"/>
                  </a:lnTo>
                  <a:cubicBezTo>
                    <a:pt x="211" y="302"/>
                    <a:pt x="228" y="302"/>
                    <a:pt x="252" y="302"/>
                  </a:cubicBezTo>
                  <a:cubicBezTo>
                    <a:pt x="268" y="302"/>
                    <a:pt x="292" y="294"/>
                    <a:pt x="309" y="278"/>
                  </a:cubicBezTo>
                  <a:cubicBezTo>
                    <a:pt x="341" y="245"/>
                    <a:pt x="341" y="197"/>
                    <a:pt x="301" y="164"/>
                  </a:cubicBezTo>
                  <a:lnTo>
                    <a:pt x="147" y="18"/>
                  </a:lnTo>
                  <a:cubicBezTo>
                    <a:pt x="131" y="7"/>
                    <a:pt x="113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0" name="Google Shape;7910;p47"/>
            <p:cNvSpPr/>
            <p:nvPr/>
          </p:nvSpPr>
          <p:spPr>
            <a:xfrm>
              <a:off x="2209525" y="2591850"/>
              <a:ext cx="7525" cy="7125"/>
            </a:xfrm>
            <a:custGeom>
              <a:avLst/>
              <a:gdLst/>
              <a:ahLst/>
              <a:cxnLst/>
              <a:rect l="l" t="t" r="r" b="b"/>
              <a:pathLst>
                <a:path w="301" h="285" extrusionOk="0">
                  <a:moveTo>
                    <a:pt x="89" y="1"/>
                  </a:moveTo>
                  <a:cubicBezTo>
                    <a:pt x="69" y="1"/>
                    <a:pt x="49" y="9"/>
                    <a:pt x="33" y="25"/>
                  </a:cubicBezTo>
                  <a:cubicBezTo>
                    <a:pt x="0" y="58"/>
                    <a:pt x="0" y="106"/>
                    <a:pt x="33" y="139"/>
                  </a:cubicBezTo>
                  <a:lnTo>
                    <a:pt x="154" y="260"/>
                  </a:lnTo>
                  <a:cubicBezTo>
                    <a:pt x="170" y="276"/>
                    <a:pt x="195" y="285"/>
                    <a:pt x="211" y="285"/>
                  </a:cubicBezTo>
                  <a:cubicBezTo>
                    <a:pt x="235" y="285"/>
                    <a:pt x="251" y="276"/>
                    <a:pt x="268" y="260"/>
                  </a:cubicBezTo>
                  <a:cubicBezTo>
                    <a:pt x="300" y="228"/>
                    <a:pt x="300" y="179"/>
                    <a:pt x="268" y="147"/>
                  </a:cubicBezTo>
                  <a:lnTo>
                    <a:pt x="146" y="25"/>
                  </a:lnTo>
                  <a:cubicBezTo>
                    <a:pt x="130" y="9"/>
                    <a:pt x="110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1" name="Google Shape;7911;p47"/>
            <p:cNvSpPr/>
            <p:nvPr/>
          </p:nvSpPr>
          <p:spPr>
            <a:xfrm>
              <a:off x="2221075" y="2595500"/>
              <a:ext cx="4075" cy="7525"/>
            </a:xfrm>
            <a:custGeom>
              <a:avLst/>
              <a:gdLst/>
              <a:ahLst/>
              <a:cxnLst/>
              <a:rect l="l" t="t" r="r" b="b"/>
              <a:pathLst>
                <a:path w="163" h="301" extrusionOk="0">
                  <a:moveTo>
                    <a:pt x="81" y="1"/>
                  </a:moveTo>
                  <a:cubicBezTo>
                    <a:pt x="41" y="1"/>
                    <a:pt x="0" y="33"/>
                    <a:pt x="0" y="82"/>
                  </a:cubicBezTo>
                  <a:lnTo>
                    <a:pt x="0" y="220"/>
                  </a:lnTo>
                  <a:cubicBezTo>
                    <a:pt x="0" y="260"/>
                    <a:pt x="41" y="301"/>
                    <a:pt x="81" y="301"/>
                  </a:cubicBezTo>
                  <a:cubicBezTo>
                    <a:pt x="130" y="301"/>
                    <a:pt x="162" y="260"/>
                    <a:pt x="162" y="220"/>
                  </a:cubicBezTo>
                  <a:lnTo>
                    <a:pt x="162" y="82"/>
                  </a:lnTo>
                  <a:cubicBezTo>
                    <a:pt x="162" y="33"/>
                    <a:pt x="130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2" name="Google Shape;7912;p47"/>
            <p:cNvSpPr/>
            <p:nvPr/>
          </p:nvSpPr>
          <p:spPr>
            <a:xfrm>
              <a:off x="2211950" y="2603325"/>
              <a:ext cx="6100" cy="5775"/>
            </a:xfrm>
            <a:custGeom>
              <a:avLst/>
              <a:gdLst/>
              <a:ahLst/>
              <a:cxnLst/>
              <a:rect l="l" t="t" r="r" b="b"/>
              <a:pathLst>
                <a:path w="244" h="231" extrusionOk="0">
                  <a:moveTo>
                    <a:pt x="96" y="0"/>
                  </a:moveTo>
                  <a:cubicBezTo>
                    <a:pt x="79" y="0"/>
                    <a:pt x="63" y="7"/>
                    <a:pt x="49" y="20"/>
                  </a:cubicBezTo>
                  <a:cubicBezTo>
                    <a:pt x="9" y="44"/>
                    <a:pt x="0" y="93"/>
                    <a:pt x="33" y="134"/>
                  </a:cubicBezTo>
                  <a:lnTo>
                    <a:pt x="81" y="199"/>
                  </a:lnTo>
                  <a:cubicBezTo>
                    <a:pt x="98" y="223"/>
                    <a:pt x="122" y="231"/>
                    <a:pt x="146" y="231"/>
                  </a:cubicBezTo>
                  <a:cubicBezTo>
                    <a:pt x="163" y="231"/>
                    <a:pt x="187" y="231"/>
                    <a:pt x="195" y="215"/>
                  </a:cubicBezTo>
                  <a:cubicBezTo>
                    <a:pt x="236" y="190"/>
                    <a:pt x="244" y="142"/>
                    <a:pt x="211" y="101"/>
                  </a:cubicBezTo>
                  <a:lnTo>
                    <a:pt x="163" y="36"/>
                  </a:lnTo>
                  <a:cubicBezTo>
                    <a:pt x="144" y="13"/>
                    <a:pt x="119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7913;p47"/>
            <p:cNvSpPr/>
            <p:nvPr/>
          </p:nvSpPr>
          <p:spPr>
            <a:xfrm>
              <a:off x="2202225" y="2607775"/>
              <a:ext cx="7325" cy="5400"/>
            </a:xfrm>
            <a:custGeom>
              <a:avLst/>
              <a:gdLst/>
              <a:ahLst/>
              <a:cxnLst/>
              <a:rect l="l" t="t" r="r" b="b"/>
              <a:pathLst>
                <a:path w="293" h="216" extrusionOk="0">
                  <a:moveTo>
                    <a:pt x="90" y="1"/>
                  </a:moveTo>
                  <a:cubicBezTo>
                    <a:pt x="62" y="1"/>
                    <a:pt x="36" y="17"/>
                    <a:pt x="25" y="45"/>
                  </a:cubicBezTo>
                  <a:cubicBezTo>
                    <a:pt x="0" y="85"/>
                    <a:pt x="16" y="134"/>
                    <a:pt x="57" y="150"/>
                  </a:cubicBezTo>
                  <a:lnTo>
                    <a:pt x="162" y="207"/>
                  </a:lnTo>
                  <a:cubicBezTo>
                    <a:pt x="179" y="215"/>
                    <a:pt x="187" y="215"/>
                    <a:pt x="203" y="215"/>
                  </a:cubicBezTo>
                  <a:cubicBezTo>
                    <a:pt x="235" y="215"/>
                    <a:pt x="260" y="199"/>
                    <a:pt x="276" y="175"/>
                  </a:cubicBezTo>
                  <a:cubicBezTo>
                    <a:pt x="292" y="134"/>
                    <a:pt x="276" y="85"/>
                    <a:pt x="235" y="61"/>
                  </a:cubicBezTo>
                  <a:lnTo>
                    <a:pt x="130" y="12"/>
                  </a:lnTo>
                  <a:cubicBezTo>
                    <a:pt x="117" y="5"/>
                    <a:pt x="103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4" name="Google Shape;7914;p47"/>
            <p:cNvSpPr/>
            <p:nvPr/>
          </p:nvSpPr>
          <p:spPr>
            <a:xfrm>
              <a:off x="2250050" y="2613050"/>
              <a:ext cx="6300" cy="5375"/>
            </a:xfrm>
            <a:custGeom>
              <a:avLst/>
              <a:gdLst/>
              <a:ahLst/>
              <a:cxnLst/>
              <a:rect l="l" t="t" r="r" b="b"/>
              <a:pathLst>
                <a:path w="252" h="215" extrusionOk="0">
                  <a:moveTo>
                    <a:pt x="89" y="0"/>
                  </a:moveTo>
                  <a:cubicBezTo>
                    <a:pt x="64" y="0"/>
                    <a:pt x="39" y="13"/>
                    <a:pt x="25" y="37"/>
                  </a:cubicBezTo>
                  <a:cubicBezTo>
                    <a:pt x="1" y="69"/>
                    <a:pt x="9" y="118"/>
                    <a:pt x="41" y="150"/>
                  </a:cubicBezTo>
                  <a:lnTo>
                    <a:pt x="114" y="199"/>
                  </a:lnTo>
                  <a:cubicBezTo>
                    <a:pt x="130" y="207"/>
                    <a:pt x="147" y="215"/>
                    <a:pt x="163" y="215"/>
                  </a:cubicBezTo>
                  <a:cubicBezTo>
                    <a:pt x="187" y="215"/>
                    <a:pt x="211" y="207"/>
                    <a:pt x="228" y="182"/>
                  </a:cubicBezTo>
                  <a:cubicBezTo>
                    <a:pt x="252" y="150"/>
                    <a:pt x="244" y="93"/>
                    <a:pt x="211" y="69"/>
                  </a:cubicBezTo>
                  <a:lnTo>
                    <a:pt x="138" y="20"/>
                  </a:lnTo>
                  <a:cubicBezTo>
                    <a:pt x="125" y="7"/>
                    <a:pt x="107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5" name="Google Shape;7915;p47"/>
            <p:cNvSpPr/>
            <p:nvPr/>
          </p:nvSpPr>
          <p:spPr>
            <a:xfrm>
              <a:off x="2259175" y="2610425"/>
              <a:ext cx="6300" cy="7200"/>
            </a:xfrm>
            <a:custGeom>
              <a:avLst/>
              <a:gdLst/>
              <a:ahLst/>
              <a:cxnLst/>
              <a:rect l="l" t="t" r="r" b="b"/>
              <a:pathLst>
                <a:path w="252" h="288" extrusionOk="0">
                  <a:moveTo>
                    <a:pt x="92" y="0"/>
                  </a:moveTo>
                  <a:cubicBezTo>
                    <a:pt x="80" y="0"/>
                    <a:pt x="68" y="4"/>
                    <a:pt x="57" y="12"/>
                  </a:cubicBezTo>
                  <a:cubicBezTo>
                    <a:pt x="17" y="36"/>
                    <a:pt x="1" y="85"/>
                    <a:pt x="25" y="125"/>
                  </a:cubicBezTo>
                  <a:lnTo>
                    <a:pt x="90" y="247"/>
                  </a:lnTo>
                  <a:cubicBezTo>
                    <a:pt x="106" y="271"/>
                    <a:pt x="138" y="287"/>
                    <a:pt x="163" y="287"/>
                  </a:cubicBezTo>
                  <a:cubicBezTo>
                    <a:pt x="179" y="287"/>
                    <a:pt x="187" y="287"/>
                    <a:pt x="203" y="279"/>
                  </a:cubicBezTo>
                  <a:cubicBezTo>
                    <a:pt x="244" y="255"/>
                    <a:pt x="252" y="206"/>
                    <a:pt x="236" y="166"/>
                  </a:cubicBezTo>
                  <a:lnTo>
                    <a:pt x="163" y="44"/>
                  </a:lnTo>
                  <a:cubicBezTo>
                    <a:pt x="146" y="17"/>
                    <a:pt x="118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6" name="Google Shape;7916;p47"/>
            <p:cNvSpPr/>
            <p:nvPr/>
          </p:nvSpPr>
          <p:spPr>
            <a:xfrm>
              <a:off x="2268100" y="2614925"/>
              <a:ext cx="4875" cy="6550"/>
            </a:xfrm>
            <a:custGeom>
              <a:avLst/>
              <a:gdLst/>
              <a:ahLst/>
              <a:cxnLst/>
              <a:rect l="l" t="t" r="r" b="b"/>
              <a:pathLst>
                <a:path w="195" h="262" extrusionOk="0">
                  <a:moveTo>
                    <a:pt x="97" y="1"/>
                  </a:moveTo>
                  <a:cubicBezTo>
                    <a:pt x="92" y="1"/>
                    <a:pt x="86" y="1"/>
                    <a:pt x="81" y="2"/>
                  </a:cubicBezTo>
                  <a:cubicBezTo>
                    <a:pt x="33" y="2"/>
                    <a:pt x="0" y="51"/>
                    <a:pt x="8" y="91"/>
                  </a:cubicBezTo>
                  <a:lnTo>
                    <a:pt x="33" y="197"/>
                  </a:lnTo>
                  <a:cubicBezTo>
                    <a:pt x="33" y="237"/>
                    <a:pt x="73" y="262"/>
                    <a:pt x="106" y="262"/>
                  </a:cubicBezTo>
                  <a:lnTo>
                    <a:pt x="122" y="262"/>
                  </a:lnTo>
                  <a:cubicBezTo>
                    <a:pt x="171" y="253"/>
                    <a:pt x="195" y="213"/>
                    <a:pt x="187" y="172"/>
                  </a:cubicBezTo>
                  <a:lnTo>
                    <a:pt x="171" y="67"/>
                  </a:lnTo>
                  <a:cubicBezTo>
                    <a:pt x="163" y="24"/>
                    <a:pt x="132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7" name="Google Shape;7917;p47"/>
            <p:cNvSpPr/>
            <p:nvPr/>
          </p:nvSpPr>
          <p:spPr>
            <a:xfrm>
              <a:off x="2258375" y="2621000"/>
              <a:ext cx="5475" cy="7175"/>
            </a:xfrm>
            <a:custGeom>
              <a:avLst/>
              <a:gdLst/>
              <a:ahLst/>
              <a:cxnLst/>
              <a:rect l="l" t="t" r="r" b="b"/>
              <a:pathLst>
                <a:path w="219" h="287" extrusionOk="0">
                  <a:moveTo>
                    <a:pt x="89" y="1"/>
                  </a:moveTo>
                  <a:cubicBezTo>
                    <a:pt x="84" y="1"/>
                    <a:pt x="78" y="1"/>
                    <a:pt x="73" y="2"/>
                  </a:cubicBezTo>
                  <a:cubicBezTo>
                    <a:pt x="24" y="19"/>
                    <a:pt x="0" y="59"/>
                    <a:pt x="16" y="108"/>
                  </a:cubicBezTo>
                  <a:lnTo>
                    <a:pt x="57" y="229"/>
                  </a:lnTo>
                  <a:cubicBezTo>
                    <a:pt x="65" y="262"/>
                    <a:pt x="97" y="286"/>
                    <a:pt x="130" y="286"/>
                  </a:cubicBezTo>
                  <a:lnTo>
                    <a:pt x="154" y="286"/>
                  </a:lnTo>
                  <a:cubicBezTo>
                    <a:pt x="195" y="270"/>
                    <a:pt x="219" y="221"/>
                    <a:pt x="211" y="181"/>
                  </a:cubicBezTo>
                  <a:lnTo>
                    <a:pt x="170" y="59"/>
                  </a:lnTo>
                  <a:cubicBezTo>
                    <a:pt x="163" y="24"/>
                    <a:pt x="125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47"/>
            <p:cNvSpPr/>
            <p:nvPr/>
          </p:nvSpPr>
          <p:spPr>
            <a:xfrm>
              <a:off x="2250450" y="2621100"/>
              <a:ext cx="5900" cy="7075"/>
            </a:xfrm>
            <a:custGeom>
              <a:avLst/>
              <a:gdLst/>
              <a:ahLst/>
              <a:cxnLst/>
              <a:rect l="l" t="t" r="r" b="b"/>
              <a:pathLst>
                <a:path w="236" h="283" extrusionOk="0">
                  <a:moveTo>
                    <a:pt x="90" y="0"/>
                  </a:moveTo>
                  <a:cubicBezTo>
                    <a:pt x="79" y="0"/>
                    <a:pt x="68" y="2"/>
                    <a:pt x="58" y="6"/>
                  </a:cubicBezTo>
                  <a:cubicBezTo>
                    <a:pt x="17" y="23"/>
                    <a:pt x="1" y="71"/>
                    <a:pt x="17" y="112"/>
                  </a:cubicBezTo>
                  <a:lnTo>
                    <a:pt x="66" y="233"/>
                  </a:lnTo>
                  <a:cubicBezTo>
                    <a:pt x="82" y="266"/>
                    <a:pt x="114" y="282"/>
                    <a:pt x="147" y="282"/>
                  </a:cubicBezTo>
                  <a:cubicBezTo>
                    <a:pt x="155" y="282"/>
                    <a:pt x="163" y="282"/>
                    <a:pt x="179" y="274"/>
                  </a:cubicBezTo>
                  <a:cubicBezTo>
                    <a:pt x="220" y="258"/>
                    <a:pt x="236" y="209"/>
                    <a:pt x="220" y="169"/>
                  </a:cubicBezTo>
                  <a:lnTo>
                    <a:pt x="163" y="47"/>
                  </a:lnTo>
                  <a:cubicBezTo>
                    <a:pt x="151" y="17"/>
                    <a:pt x="121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47"/>
            <p:cNvSpPr/>
            <p:nvPr/>
          </p:nvSpPr>
          <p:spPr>
            <a:xfrm>
              <a:off x="2250450" y="2602050"/>
              <a:ext cx="5900" cy="6250"/>
            </a:xfrm>
            <a:custGeom>
              <a:avLst/>
              <a:gdLst/>
              <a:ahLst/>
              <a:cxnLst/>
              <a:rect l="l" t="t" r="r" b="b"/>
              <a:pathLst>
                <a:path w="236" h="250" extrusionOk="0">
                  <a:moveTo>
                    <a:pt x="97" y="1"/>
                  </a:moveTo>
                  <a:cubicBezTo>
                    <a:pt x="81" y="1"/>
                    <a:pt x="65" y="5"/>
                    <a:pt x="50" y="14"/>
                  </a:cubicBezTo>
                  <a:cubicBezTo>
                    <a:pt x="9" y="31"/>
                    <a:pt x="1" y="87"/>
                    <a:pt x="25" y="120"/>
                  </a:cubicBezTo>
                  <a:lnTo>
                    <a:pt x="74" y="209"/>
                  </a:lnTo>
                  <a:cubicBezTo>
                    <a:pt x="90" y="233"/>
                    <a:pt x="122" y="250"/>
                    <a:pt x="147" y="250"/>
                  </a:cubicBezTo>
                  <a:cubicBezTo>
                    <a:pt x="163" y="250"/>
                    <a:pt x="171" y="250"/>
                    <a:pt x="187" y="241"/>
                  </a:cubicBezTo>
                  <a:cubicBezTo>
                    <a:pt x="228" y="217"/>
                    <a:pt x="236" y="168"/>
                    <a:pt x="220" y="128"/>
                  </a:cubicBezTo>
                  <a:lnTo>
                    <a:pt x="163" y="39"/>
                  </a:lnTo>
                  <a:cubicBezTo>
                    <a:pt x="148" y="13"/>
                    <a:pt x="123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0" name="Google Shape;7920;p47"/>
            <p:cNvSpPr/>
            <p:nvPr/>
          </p:nvSpPr>
          <p:spPr>
            <a:xfrm>
              <a:off x="2267275" y="2623150"/>
              <a:ext cx="6725" cy="5025"/>
            </a:xfrm>
            <a:custGeom>
              <a:avLst/>
              <a:gdLst/>
              <a:ahLst/>
              <a:cxnLst/>
              <a:rect l="l" t="t" r="r" b="b"/>
              <a:pathLst>
                <a:path w="269" h="201" extrusionOk="0">
                  <a:moveTo>
                    <a:pt x="96" y="0"/>
                  </a:moveTo>
                  <a:cubicBezTo>
                    <a:pt x="63" y="0"/>
                    <a:pt x="30" y="22"/>
                    <a:pt x="17" y="54"/>
                  </a:cubicBezTo>
                  <a:cubicBezTo>
                    <a:pt x="1" y="95"/>
                    <a:pt x="17" y="143"/>
                    <a:pt x="58" y="160"/>
                  </a:cubicBezTo>
                  <a:lnTo>
                    <a:pt x="147" y="192"/>
                  </a:lnTo>
                  <a:cubicBezTo>
                    <a:pt x="155" y="200"/>
                    <a:pt x="171" y="200"/>
                    <a:pt x="179" y="200"/>
                  </a:cubicBezTo>
                  <a:cubicBezTo>
                    <a:pt x="212" y="200"/>
                    <a:pt x="244" y="184"/>
                    <a:pt x="252" y="151"/>
                  </a:cubicBezTo>
                  <a:cubicBezTo>
                    <a:pt x="268" y="111"/>
                    <a:pt x="252" y="62"/>
                    <a:pt x="212" y="46"/>
                  </a:cubicBezTo>
                  <a:lnTo>
                    <a:pt x="122" y="6"/>
                  </a:lnTo>
                  <a:cubicBezTo>
                    <a:pt x="114" y="2"/>
                    <a:pt x="105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1" name="Google Shape;7921;p47"/>
            <p:cNvSpPr/>
            <p:nvPr/>
          </p:nvSpPr>
          <p:spPr>
            <a:xfrm>
              <a:off x="2216200" y="2586575"/>
              <a:ext cx="7525" cy="5300"/>
            </a:xfrm>
            <a:custGeom>
              <a:avLst/>
              <a:gdLst/>
              <a:ahLst/>
              <a:cxnLst/>
              <a:rect l="l" t="t" r="r" b="b"/>
              <a:pathLst>
                <a:path w="301" h="212" extrusionOk="0">
                  <a:moveTo>
                    <a:pt x="211" y="1"/>
                  </a:moveTo>
                  <a:cubicBezTo>
                    <a:pt x="191" y="1"/>
                    <a:pt x="171" y="9"/>
                    <a:pt x="155" y="25"/>
                  </a:cubicBezTo>
                  <a:cubicBezTo>
                    <a:pt x="138" y="42"/>
                    <a:pt x="114" y="50"/>
                    <a:pt x="90" y="50"/>
                  </a:cubicBezTo>
                  <a:cubicBezTo>
                    <a:pt x="41" y="50"/>
                    <a:pt x="1" y="90"/>
                    <a:pt x="1" y="131"/>
                  </a:cubicBezTo>
                  <a:cubicBezTo>
                    <a:pt x="1" y="179"/>
                    <a:pt x="41" y="212"/>
                    <a:pt x="82" y="212"/>
                  </a:cubicBezTo>
                  <a:lnTo>
                    <a:pt x="90" y="212"/>
                  </a:lnTo>
                  <a:cubicBezTo>
                    <a:pt x="155" y="212"/>
                    <a:pt x="220" y="187"/>
                    <a:pt x="268" y="139"/>
                  </a:cubicBezTo>
                  <a:cubicBezTo>
                    <a:pt x="301" y="106"/>
                    <a:pt x="301" y="58"/>
                    <a:pt x="268" y="25"/>
                  </a:cubicBezTo>
                  <a:cubicBezTo>
                    <a:pt x="252" y="9"/>
                    <a:pt x="232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2" name="Google Shape;7922;p47"/>
            <p:cNvSpPr/>
            <p:nvPr/>
          </p:nvSpPr>
          <p:spPr>
            <a:xfrm>
              <a:off x="2284500" y="2479400"/>
              <a:ext cx="10175" cy="23500"/>
            </a:xfrm>
            <a:custGeom>
              <a:avLst/>
              <a:gdLst/>
              <a:ahLst/>
              <a:cxnLst/>
              <a:rect l="l" t="t" r="r" b="b"/>
              <a:pathLst>
                <a:path w="407" h="940" extrusionOk="0">
                  <a:moveTo>
                    <a:pt x="309" y="1"/>
                  </a:moveTo>
                  <a:cubicBezTo>
                    <a:pt x="278" y="1"/>
                    <a:pt x="248" y="18"/>
                    <a:pt x="236" y="48"/>
                  </a:cubicBezTo>
                  <a:cubicBezTo>
                    <a:pt x="123" y="299"/>
                    <a:pt x="42" y="567"/>
                    <a:pt x="1" y="842"/>
                  </a:cubicBezTo>
                  <a:cubicBezTo>
                    <a:pt x="1" y="883"/>
                    <a:pt x="25" y="931"/>
                    <a:pt x="74" y="931"/>
                  </a:cubicBezTo>
                  <a:cubicBezTo>
                    <a:pt x="74" y="931"/>
                    <a:pt x="82" y="939"/>
                    <a:pt x="82" y="939"/>
                  </a:cubicBezTo>
                  <a:cubicBezTo>
                    <a:pt x="123" y="939"/>
                    <a:pt x="155" y="907"/>
                    <a:pt x="163" y="867"/>
                  </a:cubicBezTo>
                  <a:cubicBezTo>
                    <a:pt x="204" y="607"/>
                    <a:pt x="277" y="356"/>
                    <a:pt x="382" y="113"/>
                  </a:cubicBezTo>
                  <a:cubicBezTo>
                    <a:pt x="406" y="72"/>
                    <a:pt x="382" y="23"/>
                    <a:pt x="342" y="7"/>
                  </a:cubicBezTo>
                  <a:cubicBezTo>
                    <a:pt x="331" y="3"/>
                    <a:pt x="320" y="1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3" name="Google Shape;7923;p47"/>
            <p:cNvSpPr/>
            <p:nvPr/>
          </p:nvSpPr>
          <p:spPr>
            <a:xfrm>
              <a:off x="2298100" y="2481050"/>
              <a:ext cx="11775" cy="20825"/>
            </a:xfrm>
            <a:custGeom>
              <a:avLst/>
              <a:gdLst/>
              <a:ahLst/>
              <a:cxnLst/>
              <a:rect l="l" t="t" r="r" b="b"/>
              <a:pathLst>
                <a:path w="471" h="833" extrusionOk="0">
                  <a:moveTo>
                    <a:pt x="379" y="1"/>
                  </a:moveTo>
                  <a:cubicBezTo>
                    <a:pt x="346" y="1"/>
                    <a:pt x="313" y="23"/>
                    <a:pt x="300" y="55"/>
                  </a:cubicBezTo>
                  <a:lnTo>
                    <a:pt x="16" y="719"/>
                  </a:lnTo>
                  <a:cubicBezTo>
                    <a:pt x="0" y="760"/>
                    <a:pt x="16" y="809"/>
                    <a:pt x="57" y="825"/>
                  </a:cubicBezTo>
                  <a:cubicBezTo>
                    <a:pt x="65" y="833"/>
                    <a:pt x="81" y="833"/>
                    <a:pt x="89" y="833"/>
                  </a:cubicBezTo>
                  <a:cubicBezTo>
                    <a:pt x="122" y="833"/>
                    <a:pt x="154" y="817"/>
                    <a:pt x="162" y="784"/>
                  </a:cubicBezTo>
                  <a:lnTo>
                    <a:pt x="446" y="111"/>
                  </a:lnTo>
                  <a:cubicBezTo>
                    <a:pt x="470" y="71"/>
                    <a:pt x="446" y="22"/>
                    <a:pt x="406" y="6"/>
                  </a:cubicBezTo>
                  <a:cubicBezTo>
                    <a:pt x="397" y="3"/>
                    <a:pt x="388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4" name="Google Shape;7924;p47"/>
            <p:cNvSpPr/>
            <p:nvPr/>
          </p:nvSpPr>
          <p:spPr>
            <a:xfrm>
              <a:off x="2318150" y="2489075"/>
              <a:ext cx="10775" cy="15050"/>
            </a:xfrm>
            <a:custGeom>
              <a:avLst/>
              <a:gdLst/>
              <a:ahLst/>
              <a:cxnLst/>
              <a:rect l="l" t="t" r="r" b="b"/>
              <a:pathLst>
                <a:path w="431" h="602" extrusionOk="0">
                  <a:moveTo>
                    <a:pt x="333" y="1"/>
                  </a:moveTo>
                  <a:cubicBezTo>
                    <a:pt x="310" y="1"/>
                    <a:pt x="287" y="11"/>
                    <a:pt x="268" y="34"/>
                  </a:cubicBezTo>
                  <a:cubicBezTo>
                    <a:pt x="163" y="171"/>
                    <a:pt x="82" y="325"/>
                    <a:pt x="17" y="488"/>
                  </a:cubicBezTo>
                  <a:cubicBezTo>
                    <a:pt x="1" y="528"/>
                    <a:pt x="25" y="577"/>
                    <a:pt x="66" y="593"/>
                  </a:cubicBezTo>
                  <a:cubicBezTo>
                    <a:pt x="74" y="593"/>
                    <a:pt x="82" y="601"/>
                    <a:pt x="90" y="601"/>
                  </a:cubicBezTo>
                  <a:cubicBezTo>
                    <a:pt x="122" y="601"/>
                    <a:pt x="155" y="577"/>
                    <a:pt x="171" y="544"/>
                  </a:cubicBezTo>
                  <a:cubicBezTo>
                    <a:pt x="228" y="398"/>
                    <a:pt x="301" y="261"/>
                    <a:pt x="398" y="131"/>
                  </a:cubicBezTo>
                  <a:cubicBezTo>
                    <a:pt x="431" y="98"/>
                    <a:pt x="422" y="42"/>
                    <a:pt x="382" y="17"/>
                  </a:cubicBezTo>
                  <a:cubicBezTo>
                    <a:pt x="368" y="7"/>
                    <a:pt x="351" y="1"/>
                    <a:pt x="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5" name="Google Shape;7925;p47"/>
            <p:cNvSpPr/>
            <p:nvPr/>
          </p:nvSpPr>
          <p:spPr>
            <a:xfrm>
              <a:off x="2332150" y="2500950"/>
              <a:ext cx="12375" cy="12500"/>
            </a:xfrm>
            <a:custGeom>
              <a:avLst/>
              <a:gdLst/>
              <a:ahLst/>
              <a:cxnLst/>
              <a:rect l="l" t="t" r="r" b="b"/>
              <a:pathLst>
                <a:path w="495" h="500" extrusionOk="0">
                  <a:moveTo>
                    <a:pt x="413" y="0"/>
                  </a:moveTo>
                  <a:cubicBezTo>
                    <a:pt x="390" y="0"/>
                    <a:pt x="367" y="11"/>
                    <a:pt x="349" y="29"/>
                  </a:cubicBezTo>
                  <a:lnTo>
                    <a:pt x="33" y="361"/>
                  </a:lnTo>
                  <a:cubicBezTo>
                    <a:pt x="0" y="394"/>
                    <a:pt x="0" y="442"/>
                    <a:pt x="33" y="475"/>
                  </a:cubicBezTo>
                  <a:cubicBezTo>
                    <a:pt x="49" y="491"/>
                    <a:pt x="73" y="499"/>
                    <a:pt x="89" y="499"/>
                  </a:cubicBezTo>
                  <a:cubicBezTo>
                    <a:pt x="114" y="499"/>
                    <a:pt x="130" y="491"/>
                    <a:pt x="146" y="475"/>
                  </a:cubicBezTo>
                  <a:lnTo>
                    <a:pt x="471" y="134"/>
                  </a:lnTo>
                  <a:cubicBezTo>
                    <a:pt x="495" y="102"/>
                    <a:pt x="495" y="53"/>
                    <a:pt x="462" y="21"/>
                  </a:cubicBezTo>
                  <a:cubicBezTo>
                    <a:pt x="448" y="7"/>
                    <a:pt x="431" y="0"/>
                    <a:pt x="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6" name="Google Shape;7926;p47"/>
            <p:cNvSpPr/>
            <p:nvPr/>
          </p:nvSpPr>
          <p:spPr>
            <a:xfrm>
              <a:off x="2307225" y="2515450"/>
              <a:ext cx="13200" cy="12575"/>
            </a:xfrm>
            <a:custGeom>
              <a:avLst/>
              <a:gdLst/>
              <a:ahLst/>
              <a:cxnLst/>
              <a:rect l="l" t="t" r="r" b="b"/>
              <a:pathLst>
                <a:path w="528" h="503" extrusionOk="0">
                  <a:moveTo>
                    <a:pt x="438" y="0"/>
                  </a:moveTo>
                  <a:cubicBezTo>
                    <a:pt x="418" y="0"/>
                    <a:pt x="397" y="8"/>
                    <a:pt x="381" y="25"/>
                  </a:cubicBezTo>
                  <a:lnTo>
                    <a:pt x="32" y="365"/>
                  </a:lnTo>
                  <a:cubicBezTo>
                    <a:pt x="0" y="397"/>
                    <a:pt x="0" y="446"/>
                    <a:pt x="24" y="479"/>
                  </a:cubicBezTo>
                  <a:cubicBezTo>
                    <a:pt x="41" y="495"/>
                    <a:pt x="65" y="503"/>
                    <a:pt x="89" y="503"/>
                  </a:cubicBezTo>
                  <a:cubicBezTo>
                    <a:pt x="105" y="503"/>
                    <a:pt x="130" y="495"/>
                    <a:pt x="146" y="487"/>
                  </a:cubicBezTo>
                  <a:lnTo>
                    <a:pt x="495" y="146"/>
                  </a:lnTo>
                  <a:cubicBezTo>
                    <a:pt x="519" y="114"/>
                    <a:pt x="527" y="57"/>
                    <a:pt x="495" y="25"/>
                  </a:cubicBezTo>
                  <a:cubicBezTo>
                    <a:pt x="478" y="8"/>
                    <a:pt x="458" y="0"/>
                    <a:pt x="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7" name="Google Shape;7927;p47"/>
            <p:cNvSpPr/>
            <p:nvPr/>
          </p:nvSpPr>
          <p:spPr>
            <a:xfrm>
              <a:off x="2293825" y="2515525"/>
              <a:ext cx="10775" cy="12100"/>
            </a:xfrm>
            <a:custGeom>
              <a:avLst/>
              <a:gdLst/>
              <a:ahLst/>
              <a:cxnLst/>
              <a:rect l="l" t="t" r="r" b="b"/>
              <a:pathLst>
                <a:path w="431" h="484" extrusionOk="0">
                  <a:moveTo>
                    <a:pt x="333" y="1"/>
                  </a:moveTo>
                  <a:cubicBezTo>
                    <a:pt x="310" y="1"/>
                    <a:pt x="287" y="11"/>
                    <a:pt x="268" y="30"/>
                  </a:cubicBezTo>
                  <a:lnTo>
                    <a:pt x="25" y="354"/>
                  </a:lnTo>
                  <a:cubicBezTo>
                    <a:pt x="1" y="386"/>
                    <a:pt x="9" y="435"/>
                    <a:pt x="41" y="467"/>
                  </a:cubicBezTo>
                  <a:cubicBezTo>
                    <a:pt x="58" y="476"/>
                    <a:pt x="74" y="484"/>
                    <a:pt x="90" y="484"/>
                  </a:cubicBezTo>
                  <a:cubicBezTo>
                    <a:pt x="114" y="484"/>
                    <a:pt x="139" y="467"/>
                    <a:pt x="155" y="451"/>
                  </a:cubicBezTo>
                  <a:lnTo>
                    <a:pt x="398" y="135"/>
                  </a:lnTo>
                  <a:cubicBezTo>
                    <a:pt x="431" y="94"/>
                    <a:pt x="423" y="46"/>
                    <a:pt x="382" y="22"/>
                  </a:cubicBezTo>
                  <a:cubicBezTo>
                    <a:pt x="368" y="7"/>
                    <a:pt x="350" y="1"/>
                    <a:pt x="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8" name="Google Shape;7928;p47"/>
            <p:cNvSpPr/>
            <p:nvPr/>
          </p:nvSpPr>
          <p:spPr>
            <a:xfrm>
              <a:off x="2283100" y="2509350"/>
              <a:ext cx="9950" cy="12800"/>
            </a:xfrm>
            <a:custGeom>
              <a:avLst/>
              <a:gdLst/>
              <a:ahLst/>
              <a:cxnLst/>
              <a:rect l="l" t="t" r="r" b="b"/>
              <a:pathLst>
                <a:path w="398" h="512" extrusionOk="0">
                  <a:moveTo>
                    <a:pt x="302" y="1"/>
                  </a:moveTo>
                  <a:cubicBezTo>
                    <a:pt x="279" y="1"/>
                    <a:pt x="257" y="11"/>
                    <a:pt x="243" y="33"/>
                  </a:cubicBezTo>
                  <a:cubicBezTo>
                    <a:pt x="154" y="147"/>
                    <a:pt x="81" y="269"/>
                    <a:pt x="16" y="398"/>
                  </a:cubicBezTo>
                  <a:cubicBezTo>
                    <a:pt x="0" y="439"/>
                    <a:pt x="16" y="487"/>
                    <a:pt x="57" y="512"/>
                  </a:cubicBezTo>
                  <a:lnTo>
                    <a:pt x="89" y="512"/>
                  </a:lnTo>
                  <a:cubicBezTo>
                    <a:pt x="122" y="512"/>
                    <a:pt x="154" y="496"/>
                    <a:pt x="162" y="471"/>
                  </a:cubicBezTo>
                  <a:cubicBezTo>
                    <a:pt x="219" y="350"/>
                    <a:pt x="292" y="236"/>
                    <a:pt x="365" y="131"/>
                  </a:cubicBezTo>
                  <a:cubicBezTo>
                    <a:pt x="398" y="98"/>
                    <a:pt x="389" y="41"/>
                    <a:pt x="357" y="17"/>
                  </a:cubicBezTo>
                  <a:cubicBezTo>
                    <a:pt x="339" y="7"/>
                    <a:pt x="320" y="1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7929;p47"/>
            <p:cNvSpPr/>
            <p:nvPr/>
          </p:nvSpPr>
          <p:spPr>
            <a:xfrm>
              <a:off x="2273150" y="2480650"/>
              <a:ext cx="5700" cy="13325"/>
            </a:xfrm>
            <a:custGeom>
              <a:avLst/>
              <a:gdLst/>
              <a:ahLst/>
              <a:cxnLst/>
              <a:rect l="l" t="t" r="r" b="b"/>
              <a:pathLst>
                <a:path w="228" h="533" extrusionOk="0">
                  <a:moveTo>
                    <a:pt x="134" y="1"/>
                  </a:moveTo>
                  <a:cubicBezTo>
                    <a:pt x="99" y="1"/>
                    <a:pt x="71" y="24"/>
                    <a:pt x="58" y="63"/>
                  </a:cubicBezTo>
                  <a:cubicBezTo>
                    <a:pt x="25" y="184"/>
                    <a:pt x="9" y="322"/>
                    <a:pt x="1" y="452"/>
                  </a:cubicBezTo>
                  <a:cubicBezTo>
                    <a:pt x="1" y="492"/>
                    <a:pt x="41" y="533"/>
                    <a:pt x="82" y="533"/>
                  </a:cubicBezTo>
                  <a:cubicBezTo>
                    <a:pt x="131" y="533"/>
                    <a:pt x="163" y="500"/>
                    <a:pt x="163" y="452"/>
                  </a:cubicBezTo>
                  <a:cubicBezTo>
                    <a:pt x="171" y="338"/>
                    <a:pt x="187" y="217"/>
                    <a:pt x="212" y="103"/>
                  </a:cubicBezTo>
                  <a:cubicBezTo>
                    <a:pt x="228" y="63"/>
                    <a:pt x="204" y="14"/>
                    <a:pt x="163" y="6"/>
                  </a:cubicBezTo>
                  <a:cubicBezTo>
                    <a:pt x="153" y="2"/>
                    <a:pt x="143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0" name="Google Shape;7930;p47"/>
            <p:cNvSpPr/>
            <p:nvPr/>
          </p:nvSpPr>
          <p:spPr>
            <a:xfrm>
              <a:off x="2266275" y="2516825"/>
              <a:ext cx="7725" cy="13850"/>
            </a:xfrm>
            <a:custGeom>
              <a:avLst/>
              <a:gdLst/>
              <a:ahLst/>
              <a:cxnLst/>
              <a:rect l="l" t="t" r="r" b="b"/>
              <a:pathLst>
                <a:path w="309" h="554" extrusionOk="0">
                  <a:moveTo>
                    <a:pt x="227" y="0"/>
                  </a:moveTo>
                  <a:cubicBezTo>
                    <a:pt x="191" y="0"/>
                    <a:pt x="152" y="23"/>
                    <a:pt x="138" y="59"/>
                  </a:cubicBezTo>
                  <a:lnTo>
                    <a:pt x="16" y="448"/>
                  </a:lnTo>
                  <a:cubicBezTo>
                    <a:pt x="0" y="488"/>
                    <a:pt x="25" y="537"/>
                    <a:pt x="73" y="545"/>
                  </a:cubicBezTo>
                  <a:cubicBezTo>
                    <a:pt x="81" y="553"/>
                    <a:pt x="89" y="553"/>
                    <a:pt x="98" y="553"/>
                  </a:cubicBezTo>
                  <a:cubicBezTo>
                    <a:pt x="130" y="553"/>
                    <a:pt x="162" y="529"/>
                    <a:pt x="171" y="497"/>
                  </a:cubicBezTo>
                  <a:lnTo>
                    <a:pt x="292" y="107"/>
                  </a:lnTo>
                  <a:cubicBezTo>
                    <a:pt x="308" y="67"/>
                    <a:pt x="284" y="18"/>
                    <a:pt x="244" y="2"/>
                  </a:cubicBezTo>
                  <a:cubicBezTo>
                    <a:pt x="238" y="1"/>
                    <a:pt x="233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1" name="Google Shape;7931;p47"/>
            <p:cNvSpPr/>
            <p:nvPr/>
          </p:nvSpPr>
          <p:spPr>
            <a:xfrm>
              <a:off x="2272950" y="2532325"/>
              <a:ext cx="9975" cy="14550"/>
            </a:xfrm>
            <a:custGeom>
              <a:avLst/>
              <a:gdLst/>
              <a:ahLst/>
              <a:cxnLst/>
              <a:rect l="l" t="t" r="r" b="b"/>
              <a:pathLst>
                <a:path w="399" h="582" extrusionOk="0">
                  <a:moveTo>
                    <a:pt x="308" y="0"/>
                  </a:moveTo>
                  <a:cubicBezTo>
                    <a:pt x="282" y="0"/>
                    <a:pt x="259" y="11"/>
                    <a:pt x="244" y="31"/>
                  </a:cubicBezTo>
                  <a:cubicBezTo>
                    <a:pt x="139" y="160"/>
                    <a:pt x="58" y="322"/>
                    <a:pt x="17" y="485"/>
                  </a:cubicBezTo>
                  <a:cubicBezTo>
                    <a:pt x="1" y="525"/>
                    <a:pt x="25" y="574"/>
                    <a:pt x="74" y="582"/>
                  </a:cubicBezTo>
                  <a:lnTo>
                    <a:pt x="90" y="582"/>
                  </a:lnTo>
                  <a:cubicBezTo>
                    <a:pt x="131" y="582"/>
                    <a:pt x="163" y="558"/>
                    <a:pt x="171" y="525"/>
                  </a:cubicBezTo>
                  <a:cubicBezTo>
                    <a:pt x="212" y="387"/>
                    <a:pt x="277" y="249"/>
                    <a:pt x="366" y="128"/>
                  </a:cubicBezTo>
                  <a:cubicBezTo>
                    <a:pt x="398" y="95"/>
                    <a:pt x="390" y="47"/>
                    <a:pt x="358" y="14"/>
                  </a:cubicBezTo>
                  <a:cubicBezTo>
                    <a:pt x="342" y="5"/>
                    <a:pt x="324" y="0"/>
                    <a:pt x="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2" name="Google Shape;7932;p47"/>
            <p:cNvSpPr/>
            <p:nvPr/>
          </p:nvSpPr>
          <p:spPr>
            <a:xfrm>
              <a:off x="2284925" y="2540250"/>
              <a:ext cx="8125" cy="11500"/>
            </a:xfrm>
            <a:custGeom>
              <a:avLst/>
              <a:gdLst/>
              <a:ahLst/>
              <a:cxnLst/>
              <a:rect l="l" t="t" r="r" b="b"/>
              <a:pathLst>
                <a:path w="325" h="460" extrusionOk="0">
                  <a:moveTo>
                    <a:pt x="230" y="0"/>
                  </a:moveTo>
                  <a:cubicBezTo>
                    <a:pt x="195" y="0"/>
                    <a:pt x="167" y="22"/>
                    <a:pt x="154" y="54"/>
                  </a:cubicBezTo>
                  <a:cubicBezTo>
                    <a:pt x="122" y="151"/>
                    <a:pt x="73" y="249"/>
                    <a:pt x="25" y="338"/>
                  </a:cubicBezTo>
                  <a:cubicBezTo>
                    <a:pt x="0" y="378"/>
                    <a:pt x="8" y="427"/>
                    <a:pt x="49" y="451"/>
                  </a:cubicBezTo>
                  <a:cubicBezTo>
                    <a:pt x="65" y="459"/>
                    <a:pt x="73" y="459"/>
                    <a:pt x="89" y="459"/>
                  </a:cubicBezTo>
                  <a:cubicBezTo>
                    <a:pt x="122" y="459"/>
                    <a:pt x="146" y="451"/>
                    <a:pt x="162" y="427"/>
                  </a:cubicBezTo>
                  <a:cubicBezTo>
                    <a:pt x="219" y="322"/>
                    <a:pt x="268" y="216"/>
                    <a:pt x="308" y="103"/>
                  </a:cubicBezTo>
                  <a:cubicBezTo>
                    <a:pt x="325" y="62"/>
                    <a:pt x="300" y="22"/>
                    <a:pt x="260" y="5"/>
                  </a:cubicBezTo>
                  <a:cubicBezTo>
                    <a:pt x="249" y="2"/>
                    <a:pt x="239" y="0"/>
                    <a:pt x="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3" name="Google Shape;7933;p47"/>
            <p:cNvSpPr/>
            <p:nvPr/>
          </p:nvSpPr>
          <p:spPr>
            <a:xfrm>
              <a:off x="2262225" y="2549550"/>
              <a:ext cx="8325" cy="11925"/>
            </a:xfrm>
            <a:custGeom>
              <a:avLst/>
              <a:gdLst/>
              <a:ahLst/>
              <a:cxnLst/>
              <a:rect l="l" t="t" r="r" b="b"/>
              <a:pathLst>
                <a:path w="333" h="477" extrusionOk="0">
                  <a:moveTo>
                    <a:pt x="235" y="0"/>
                  </a:moveTo>
                  <a:cubicBezTo>
                    <a:pt x="204" y="0"/>
                    <a:pt x="174" y="17"/>
                    <a:pt x="162" y="47"/>
                  </a:cubicBezTo>
                  <a:lnTo>
                    <a:pt x="24" y="363"/>
                  </a:lnTo>
                  <a:cubicBezTo>
                    <a:pt x="0" y="404"/>
                    <a:pt x="24" y="452"/>
                    <a:pt x="65" y="469"/>
                  </a:cubicBezTo>
                  <a:cubicBezTo>
                    <a:pt x="73" y="477"/>
                    <a:pt x="81" y="477"/>
                    <a:pt x="97" y="477"/>
                  </a:cubicBezTo>
                  <a:cubicBezTo>
                    <a:pt x="122" y="477"/>
                    <a:pt x="154" y="460"/>
                    <a:pt x="170" y="428"/>
                  </a:cubicBezTo>
                  <a:lnTo>
                    <a:pt x="308" y="112"/>
                  </a:lnTo>
                  <a:cubicBezTo>
                    <a:pt x="333" y="71"/>
                    <a:pt x="308" y="23"/>
                    <a:pt x="268" y="6"/>
                  </a:cubicBezTo>
                  <a:cubicBezTo>
                    <a:pt x="257" y="2"/>
                    <a:pt x="246" y="0"/>
                    <a:pt x="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4" name="Google Shape;7934;p47"/>
            <p:cNvSpPr/>
            <p:nvPr/>
          </p:nvSpPr>
          <p:spPr>
            <a:xfrm>
              <a:off x="2449300" y="2643325"/>
              <a:ext cx="324350" cy="566375"/>
            </a:xfrm>
            <a:custGeom>
              <a:avLst/>
              <a:gdLst/>
              <a:ahLst/>
              <a:cxnLst/>
              <a:rect l="l" t="t" r="r" b="b"/>
              <a:pathLst>
                <a:path w="12974" h="22655" extrusionOk="0">
                  <a:moveTo>
                    <a:pt x="92" y="1"/>
                  </a:moveTo>
                  <a:cubicBezTo>
                    <a:pt x="68" y="1"/>
                    <a:pt x="47" y="11"/>
                    <a:pt x="33" y="34"/>
                  </a:cubicBezTo>
                  <a:cubicBezTo>
                    <a:pt x="1" y="66"/>
                    <a:pt x="9" y="115"/>
                    <a:pt x="41" y="147"/>
                  </a:cubicBezTo>
                  <a:cubicBezTo>
                    <a:pt x="649" y="658"/>
                    <a:pt x="1468" y="1298"/>
                    <a:pt x="2400" y="1769"/>
                  </a:cubicBezTo>
                  <a:cubicBezTo>
                    <a:pt x="3268" y="2206"/>
                    <a:pt x="4127" y="2433"/>
                    <a:pt x="4954" y="2450"/>
                  </a:cubicBezTo>
                  <a:cubicBezTo>
                    <a:pt x="4695" y="2652"/>
                    <a:pt x="4379" y="2790"/>
                    <a:pt x="4054" y="2847"/>
                  </a:cubicBezTo>
                  <a:cubicBezTo>
                    <a:pt x="4022" y="2855"/>
                    <a:pt x="3998" y="2879"/>
                    <a:pt x="3990" y="2912"/>
                  </a:cubicBezTo>
                  <a:cubicBezTo>
                    <a:pt x="3982" y="2952"/>
                    <a:pt x="3998" y="2985"/>
                    <a:pt x="4030" y="3001"/>
                  </a:cubicBezTo>
                  <a:cubicBezTo>
                    <a:pt x="7022" y="4550"/>
                    <a:pt x="9503" y="7331"/>
                    <a:pt x="10719" y="10476"/>
                  </a:cubicBezTo>
                  <a:lnTo>
                    <a:pt x="10103" y="10047"/>
                  </a:lnTo>
                  <a:cubicBezTo>
                    <a:pt x="10089" y="10036"/>
                    <a:pt x="10074" y="10032"/>
                    <a:pt x="10059" y="10032"/>
                  </a:cubicBezTo>
                  <a:cubicBezTo>
                    <a:pt x="10038" y="10032"/>
                    <a:pt x="10016" y="10041"/>
                    <a:pt x="9997" y="10055"/>
                  </a:cubicBezTo>
                  <a:cubicBezTo>
                    <a:pt x="9973" y="10087"/>
                    <a:pt x="9973" y="10128"/>
                    <a:pt x="9997" y="10160"/>
                  </a:cubicBezTo>
                  <a:cubicBezTo>
                    <a:pt x="11449" y="12114"/>
                    <a:pt x="11878" y="14717"/>
                    <a:pt x="12195" y="16873"/>
                  </a:cubicBezTo>
                  <a:lnTo>
                    <a:pt x="11870" y="16484"/>
                  </a:lnTo>
                  <a:cubicBezTo>
                    <a:pt x="11854" y="16463"/>
                    <a:pt x="11831" y="16452"/>
                    <a:pt x="11807" y="16452"/>
                  </a:cubicBezTo>
                  <a:cubicBezTo>
                    <a:pt x="11796" y="16452"/>
                    <a:pt x="11784" y="16454"/>
                    <a:pt x="11773" y="16460"/>
                  </a:cubicBezTo>
                  <a:cubicBezTo>
                    <a:pt x="11733" y="16484"/>
                    <a:pt x="11724" y="16525"/>
                    <a:pt x="11733" y="16557"/>
                  </a:cubicBezTo>
                  <a:cubicBezTo>
                    <a:pt x="12454" y="18463"/>
                    <a:pt x="12811" y="20538"/>
                    <a:pt x="12770" y="22573"/>
                  </a:cubicBezTo>
                  <a:cubicBezTo>
                    <a:pt x="12770" y="22622"/>
                    <a:pt x="12803" y="22654"/>
                    <a:pt x="12843" y="22654"/>
                  </a:cubicBezTo>
                  <a:lnTo>
                    <a:pt x="12851" y="22654"/>
                  </a:lnTo>
                  <a:cubicBezTo>
                    <a:pt x="12892" y="22654"/>
                    <a:pt x="12932" y="22622"/>
                    <a:pt x="12932" y="22581"/>
                  </a:cubicBezTo>
                  <a:cubicBezTo>
                    <a:pt x="12973" y="20684"/>
                    <a:pt x="12665" y="18746"/>
                    <a:pt x="12049" y="16946"/>
                  </a:cubicBezTo>
                  <a:lnTo>
                    <a:pt x="12049" y="16946"/>
                  </a:lnTo>
                  <a:lnTo>
                    <a:pt x="12251" y="17198"/>
                  </a:lnTo>
                  <a:cubicBezTo>
                    <a:pt x="12270" y="17216"/>
                    <a:pt x="12297" y="17225"/>
                    <a:pt x="12323" y="17225"/>
                  </a:cubicBezTo>
                  <a:cubicBezTo>
                    <a:pt x="12332" y="17225"/>
                    <a:pt x="12341" y="17224"/>
                    <a:pt x="12349" y="17222"/>
                  </a:cubicBezTo>
                  <a:cubicBezTo>
                    <a:pt x="12381" y="17206"/>
                    <a:pt x="12405" y="17165"/>
                    <a:pt x="12397" y="17133"/>
                  </a:cubicBezTo>
                  <a:cubicBezTo>
                    <a:pt x="12097" y="15041"/>
                    <a:pt x="11716" y="12471"/>
                    <a:pt x="10395" y="10452"/>
                  </a:cubicBezTo>
                  <a:lnTo>
                    <a:pt x="10395" y="10452"/>
                  </a:lnTo>
                  <a:lnTo>
                    <a:pt x="10841" y="10760"/>
                  </a:lnTo>
                  <a:cubicBezTo>
                    <a:pt x="10853" y="10772"/>
                    <a:pt x="10869" y="10778"/>
                    <a:pt x="10886" y="10778"/>
                  </a:cubicBezTo>
                  <a:cubicBezTo>
                    <a:pt x="10904" y="10778"/>
                    <a:pt x="10922" y="10772"/>
                    <a:pt x="10938" y="10760"/>
                  </a:cubicBezTo>
                  <a:cubicBezTo>
                    <a:pt x="10962" y="10744"/>
                    <a:pt x="10979" y="10703"/>
                    <a:pt x="10962" y="10671"/>
                  </a:cubicBezTo>
                  <a:cubicBezTo>
                    <a:pt x="9795" y="7452"/>
                    <a:pt x="7314" y="4582"/>
                    <a:pt x="4298" y="2960"/>
                  </a:cubicBezTo>
                  <a:cubicBezTo>
                    <a:pt x="4646" y="2863"/>
                    <a:pt x="4971" y="2677"/>
                    <a:pt x="5230" y="2425"/>
                  </a:cubicBezTo>
                  <a:cubicBezTo>
                    <a:pt x="5254" y="2409"/>
                    <a:pt x="5263" y="2369"/>
                    <a:pt x="5246" y="2336"/>
                  </a:cubicBezTo>
                  <a:cubicBezTo>
                    <a:pt x="5238" y="2304"/>
                    <a:pt x="5206" y="2288"/>
                    <a:pt x="5173" y="2288"/>
                  </a:cubicBezTo>
                  <a:cubicBezTo>
                    <a:pt x="5130" y="2289"/>
                    <a:pt x="5087" y="2289"/>
                    <a:pt x="5043" y="2289"/>
                  </a:cubicBezTo>
                  <a:cubicBezTo>
                    <a:pt x="4215" y="2289"/>
                    <a:pt x="3352" y="2069"/>
                    <a:pt x="2473" y="1623"/>
                  </a:cubicBezTo>
                  <a:cubicBezTo>
                    <a:pt x="1557" y="1169"/>
                    <a:pt x="747" y="528"/>
                    <a:pt x="147" y="17"/>
                  </a:cubicBezTo>
                  <a:cubicBezTo>
                    <a:pt x="129" y="7"/>
                    <a:pt x="11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5" name="Google Shape;7935;p47"/>
            <p:cNvSpPr/>
            <p:nvPr/>
          </p:nvSpPr>
          <p:spPr>
            <a:xfrm>
              <a:off x="2513550" y="2607050"/>
              <a:ext cx="422650" cy="648850"/>
            </a:xfrm>
            <a:custGeom>
              <a:avLst/>
              <a:gdLst/>
              <a:ahLst/>
              <a:cxnLst/>
              <a:rect l="l" t="t" r="r" b="b"/>
              <a:pathLst>
                <a:path w="16906" h="25954" extrusionOk="0">
                  <a:moveTo>
                    <a:pt x="16816" y="1"/>
                  </a:moveTo>
                  <a:cubicBezTo>
                    <a:pt x="15487" y="114"/>
                    <a:pt x="13646" y="536"/>
                    <a:pt x="12406" y="1858"/>
                  </a:cubicBezTo>
                  <a:cubicBezTo>
                    <a:pt x="11733" y="2571"/>
                    <a:pt x="11246" y="3544"/>
                    <a:pt x="10946" y="4760"/>
                  </a:cubicBezTo>
                  <a:cubicBezTo>
                    <a:pt x="10427" y="6909"/>
                    <a:pt x="10638" y="9163"/>
                    <a:pt x="10841" y="11336"/>
                  </a:cubicBezTo>
                  <a:cubicBezTo>
                    <a:pt x="10857" y="11514"/>
                    <a:pt x="10873" y="11684"/>
                    <a:pt x="10889" y="11854"/>
                  </a:cubicBezTo>
                  <a:cubicBezTo>
                    <a:pt x="11100" y="14181"/>
                    <a:pt x="11238" y="16630"/>
                    <a:pt x="10395" y="18843"/>
                  </a:cubicBezTo>
                  <a:cubicBezTo>
                    <a:pt x="10241" y="19249"/>
                    <a:pt x="10054" y="19646"/>
                    <a:pt x="9876" y="20011"/>
                  </a:cubicBezTo>
                  <a:cubicBezTo>
                    <a:pt x="9860" y="20051"/>
                    <a:pt x="9876" y="20100"/>
                    <a:pt x="9917" y="20124"/>
                  </a:cubicBezTo>
                  <a:cubicBezTo>
                    <a:pt x="9927" y="20129"/>
                    <a:pt x="9938" y="20131"/>
                    <a:pt x="9949" y="20131"/>
                  </a:cubicBezTo>
                  <a:cubicBezTo>
                    <a:pt x="9980" y="20131"/>
                    <a:pt x="10010" y="20114"/>
                    <a:pt x="10022" y="20084"/>
                  </a:cubicBezTo>
                  <a:cubicBezTo>
                    <a:pt x="10208" y="19711"/>
                    <a:pt x="10395" y="19314"/>
                    <a:pt x="10549" y="18900"/>
                  </a:cubicBezTo>
                  <a:cubicBezTo>
                    <a:pt x="11400" y="16662"/>
                    <a:pt x="11262" y="14181"/>
                    <a:pt x="11052" y="11838"/>
                  </a:cubicBezTo>
                  <a:cubicBezTo>
                    <a:pt x="11035" y="11668"/>
                    <a:pt x="11019" y="11498"/>
                    <a:pt x="11003" y="11327"/>
                  </a:cubicBezTo>
                  <a:cubicBezTo>
                    <a:pt x="10800" y="9155"/>
                    <a:pt x="10589" y="6917"/>
                    <a:pt x="11108" y="4793"/>
                  </a:cubicBezTo>
                  <a:cubicBezTo>
                    <a:pt x="11392" y="3617"/>
                    <a:pt x="11871" y="2660"/>
                    <a:pt x="12527" y="1963"/>
                  </a:cubicBezTo>
                  <a:cubicBezTo>
                    <a:pt x="13687" y="731"/>
                    <a:pt x="15397" y="309"/>
                    <a:pt x="16678" y="179"/>
                  </a:cubicBezTo>
                  <a:lnTo>
                    <a:pt x="16678" y="179"/>
                  </a:lnTo>
                  <a:cubicBezTo>
                    <a:pt x="15714" y="1955"/>
                    <a:pt x="15268" y="3868"/>
                    <a:pt x="14919" y="5676"/>
                  </a:cubicBezTo>
                  <a:cubicBezTo>
                    <a:pt x="14911" y="5717"/>
                    <a:pt x="14935" y="5757"/>
                    <a:pt x="14976" y="5765"/>
                  </a:cubicBezTo>
                  <a:cubicBezTo>
                    <a:pt x="14984" y="5770"/>
                    <a:pt x="14994" y="5772"/>
                    <a:pt x="15003" y="5772"/>
                  </a:cubicBezTo>
                  <a:cubicBezTo>
                    <a:pt x="15029" y="5772"/>
                    <a:pt x="15055" y="5757"/>
                    <a:pt x="15073" y="5733"/>
                  </a:cubicBezTo>
                  <a:cubicBezTo>
                    <a:pt x="15349" y="5230"/>
                    <a:pt x="15649" y="4671"/>
                    <a:pt x="16054" y="4217"/>
                  </a:cubicBezTo>
                  <a:lnTo>
                    <a:pt x="16054" y="4217"/>
                  </a:lnTo>
                  <a:cubicBezTo>
                    <a:pt x="15016" y="6203"/>
                    <a:pt x="14789" y="8538"/>
                    <a:pt x="14676" y="10622"/>
                  </a:cubicBezTo>
                  <a:cubicBezTo>
                    <a:pt x="14668" y="10679"/>
                    <a:pt x="14668" y="10736"/>
                    <a:pt x="14668" y="10792"/>
                  </a:cubicBezTo>
                  <a:cubicBezTo>
                    <a:pt x="14668" y="10833"/>
                    <a:pt x="14700" y="10873"/>
                    <a:pt x="14749" y="10873"/>
                  </a:cubicBezTo>
                  <a:cubicBezTo>
                    <a:pt x="14789" y="10873"/>
                    <a:pt x="14830" y="10841"/>
                    <a:pt x="14830" y="10792"/>
                  </a:cubicBezTo>
                  <a:cubicBezTo>
                    <a:pt x="14830" y="10744"/>
                    <a:pt x="14838" y="10687"/>
                    <a:pt x="14838" y="10630"/>
                  </a:cubicBezTo>
                  <a:cubicBezTo>
                    <a:pt x="14870" y="10290"/>
                    <a:pt x="14968" y="9957"/>
                    <a:pt x="15130" y="9657"/>
                  </a:cubicBezTo>
                  <a:lnTo>
                    <a:pt x="15130" y="9657"/>
                  </a:lnTo>
                  <a:cubicBezTo>
                    <a:pt x="14724" y="11417"/>
                    <a:pt x="14441" y="13208"/>
                    <a:pt x="14279" y="15000"/>
                  </a:cubicBezTo>
                  <a:cubicBezTo>
                    <a:pt x="14254" y="15284"/>
                    <a:pt x="14230" y="15576"/>
                    <a:pt x="14214" y="15868"/>
                  </a:cubicBezTo>
                  <a:cubicBezTo>
                    <a:pt x="14092" y="17392"/>
                    <a:pt x="13962" y="18965"/>
                    <a:pt x="13395" y="20392"/>
                  </a:cubicBezTo>
                  <a:cubicBezTo>
                    <a:pt x="13022" y="21308"/>
                    <a:pt x="12479" y="22167"/>
                    <a:pt x="11611" y="23173"/>
                  </a:cubicBezTo>
                  <a:cubicBezTo>
                    <a:pt x="10792" y="24121"/>
                    <a:pt x="9892" y="24794"/>
                    <a:pt x="8944" y="25167"/>
                  </a:cubicBezTo>
                  <a:cubicBezTo>
                    <a:pt x="7784" y="25621"/>
                    <a:pt x="6519" y="25654"/>
                    <a:pt x="5295" y="25686"/>
                  </a:cubicBezTo>
                  <a:lnTo>
                    <a:pt x="1030" y="25792"/>
                  </a:lnTo>
                  <a:cubicBezTo>
                    <a:pt x="990" y="25794"/>
                    <a:pt x="949" y="25795"/>
                    <a:pt x="907" y="25795"/>
                  </a:cubicBezTo>
                  <a:cubicBezTo>
                    <a:pt x="789" y="25795"/>
                    <a:pt x="668" y="25783"/>
                    <a:pt x="560" y="25735"/>
                  </a:cubicBezTo>
                  <a:cubicBezTo>
                    <a:pt x="244" y="25589"/>
                    <a:pt x="171" y="25151"/>
                    <a:pt x="228" y="24811"/>
                  </a:cubicBezTo>
                  <a:cubicBezTo>
                    <a:pt x="374" y="24016"/>
                    <a:pt x="1095" y="23351"/>
                    <a:pt x="1898" y="23270"/>
                  </a:cubicBezTo>
                  <a:cubicBezTo>
                    <a:pt x="1939" y="23262"/>
                    <a:pt x="1971" y="23221"/>
                    <a:pt x="1971" y="23181"/>
                  </a:cubicBezTo>
                  <a:cubicBezTo>
                    <a:pt x="1964" y="23137"/>
                    <a:pt x="1930" y="23107"/>
                    <a:pt x="1894" y="23107"/>
                  </a:cubicBezTo>
                  <a:cubicBezTo>
                    <a:pt x="1890" y="23107"/>
                    <a:pt x="1886" y="23107"/>
                    <a:pt x="1882" y="23108"/>
                  </a:cubicBezTo>
                  <a:cubicBezTo>
                    <a:pt x="1006" y="23197"/>
                    <a:pt x="228" y="23919"/>
                    <a:pt x="74" y="24778"/>
                  </a:cubicBezTo>
                  <a:cubicBezTo>
                    <a:pt x="1" y="25184"/>
                    <a:pt x="98" y="25702"/>
                    <a:pt x="495" y="25881"/>
                  </a:cubicBezTo>
                  <a:cubicBezTo>
                    <a:pt x="633" y="25946"/>
                    <a:pt x="779" y="25954"/>
                    <a:pt x="917" y="25954"/>
                  </a:cubicBezTo>
                  <a:lnTo>
                    <a:pt x="1039" y="25954"/>
                  </a:lnTo>
                  <a:lnTo>
                    <a:pt x="5303" y="25848"/>
                  </a:lnTo>
                  <a:cubicBezTo>
                    <a:pt x="6479" y="25816"/>
                    <a:pt x="7817" y="25784"/>
                    <a:pt x="9000" y="25321"/>
                  </a:cubicBezTo>
                  <a:cubicBezTo>
                    <a:pt x="9981" y="24932"/>
                    <a:pt x="10898" y="24251"/>
                    <a:pt x="11733" y="23278"/>
                  </a:cubicBezTo>
                  <a:cubicBezTo>
                    <a:pt x="12608" y="22265"/>
                    <a:pt x="13168" y="21389"/>
                    <a:pt x="13541" y="20457"/>
                  </a:cubicBezTo>
                  <a:cubicBezTo>
                    <a:pt x="14124" y="19005"/>
                    <a:pt x="14246" y="17416"/>
                    <a:pt x="14376" y="15876"/>
                  </a:cubicBezTo>
                  <a:cubicBezTo>
                    <a:pt x="14392" y="15592"/>
                    <a:pt x="14416" y="15300"/>
                    <a:pt x="14441" y="15016"/>
                  </a:cubicBezTo>
                  <a:cubicBezTo>
                    <a:pt x="14619" y="13079"/>
                    <a:pt x="14935" y="11141"/>
                    <a:pt x="15389" y="9252"/>
                  </a:cubicBezTo>
                  <a:cubicBezTo>
                    <a:pt x="15397" y="9211"/>
                    <a:pt x="15381" y="9179"/>
                    <a:pt x="15341" y="9163"/>
                  </a:cubicBezTo>
                  <a:cubicBezTo>
                    <a:pt x="15329" y="9157"/>
                    <a:pt x="15317" y="9154"/>
                    <a:pt x="15304" y="9154"/>
                  </a:cubicBezTo>
                  <a:cubicBezTo>
                    <a:pt x="15282" y="9154"/>
                    <a:pt x="15259" y="9163"/>
                    <a:pt x="15243" y="9179"/>
                  </a:cubicBezTo>
                  <a:cubicBezTo>
                    <a:pt x="15106" y="9365"/>
                    <a:pt x="14984" y="9560"/>
                    <a:pt x="14895" y="9771"/>
                  </a:cubicBezTo>
                  <a:cubicBezTo>
                    <a:pt x="15041" y="7760"/>
                    <a:pt x="15373" y="5595"/>
                    <a:pt x="16476" y="3803"/>
                  </a:cubicBezTo>
                  <a:cubicBezTo>
                    <a:pt x="16492" y="3771"/>
                    <a:pt x="16492" y="3722"/>
                    <a:pt x="16460" y="3698"/>
                  </a:cubicBezTo>
                  <a:cubicBezTo>
                    <a:pt x="16443" y="3686"/>
                    <a:pt x="16425" y="3680"/>
                    <a:pt x="16407" y="3680"/>
                  </a:cubicBezTo>
                  <a:cubicBezTo>
                    <a:pt x="16389" y="3680"/>
                    <a:pt x="16370" y="3686"/>
                    <a:pt x="16354" y="3698"/>
                  </a:cubicBezTo>
                  <a:cubicBezTo>
                    <a:pt x="15851" y="4112"/>
                    <a:pt x="15487" y="4663"/>
                    <a:pt x="15178" y="5206"/>
                  </a:cubicBezTo>
                  <a:cubicBezTo>
                    <a:pt x="15519" y="3512"/>
                    <a:pt x="15981" y="1752"/>
                    <a:pt x="16889" y="122"/>
                  </a:cubicBezTo>
                  <a:cubicBezTo>
                    <a:pt x="16905" y="98"/>
                    <a:pt x="16905" y="66"/>
                    <a:pt x="16889" y="41"/>
                  </a:cubicBezTo>
                  <a:cubicBezTo>
                    <a:pt x="16873" y="17"/>
                    <a:pt x="16841" y="1"/>
                    <a:pt x="16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6" name="Google Shape;7936;p47"/>
            <p:cNvSpPr/>
            <p:nvPr/>
          </p:nvSpPr>
          <p:spPr>
            <a:xfrm>
              <a:off x="2534225" y="3132450"/>
              <a:ext cx="154275" cy="119000"/>
            </a:xfrm>
            <a:custGeom>
              <a:avLst/>
              <a:gdLst/>
              <a:ahLst/>
              <a:cxnLst/>
              <a:rect l="l" t="t" r="r" b="b"/>
              <a:pathLst>
                <a:path w="6171" h="4760" extrusionOk="0">
                  <a:moveTo>
                    <a:pt x="1922" y="0"/>
                  </a:moveTo>
                  <a:cubicBezTo>
                    <a:pt x="1902" y="0"/>
                    <a:pt x="1882" y="8"/>
                    <a:pt x="1866" y="24"/>
                  </a:cubicBezTo>
                  <a:cubicBezTo>
                    <a:pt x="1306" y="560"/>
                    <a:pt x="698" y="1030"/>
                    <a:pt x="49" y="1435"/>
                  </a:cubicBezTo>
                  <a:cubicBezTo>
                    <a:pt x="17" y="1451"/>
                    <a:pt x="1" y="1492"/>
                    <a:pt x="17" y="1533"/>
                  </a:cubicBezTo>
                  <a:cubicBezTo>
                    <a:pt x="24" y="1561"/>
                    <a:pt x="56" y="1583"/>
                    <a:pt x="90" y="1583"/>
                  </a:cubicBezTo>
                  <a:cubicBezTo>
                    <a:pt x="95" y="1583"/>
                    <a:pt x="101" y="1582"/>
                    <a:pt x="106" y="1581"/>
                  </a:cubicBezTo>
                  <a:cubicBezTo>
                    <a:pt x="544" y="1508"/>
                    <a:pt x="982" y="1403"/>
                    <a:pt x="1403" y="1257"/>
                  </a:cubicBezTo>
                  <a:lnTo>
                    <a:pt x="1403" y="1257"/>
                  </a:lnTo>
                  <a:lnTo>
                    <a:pt x="430" y="2343"/>
                  </a:lnTo>
                  <a:cubicBezTo>
                    <a:pt x="406" y="2368"/>
                    <a:pt x="398" y="2408"/>
                    <a:pt x="414" y="2441"/>
                  </a:cubicBezTo>
                  <a:cubicBezTo>
                    <a:pt x="434" y="2461"/>
                    <a:pt x="460" y="2475"/>
                    <a:pt x="486" y="2475"/>
                  </a:cubicBezTo>
                  <a:cubicBezTo>
                    <a:pt x="492" y="2475"/>
                    <a:pt x="498" y="2474"/>
                    <a:pt x="503" y="2473"/>
                  </a:cubicBezTo>
                  <a:cubicBezTo>
                    <a:pt x="1071" y="2343"/>
                    <a:pt x="1614" y="2149"/>
                    <a:pt x="2133" y="1897"/>
                  </a:cubicBezTo>
                  <a:lnTo>
                    <a:pt x="2133" y="1897"/>
                  </a:lnTo>
                  <a:cubicBezTo>
                    <a:pt x="1955" y="2205"/>
                    <a:pt x="1857" y="2554"/>
                    <a:pt x="1849" y="2911"/>
                  </a:cubicBezTo>
                  <a:cubicBezTo>
                    <a:pt x="1849" y="2943"/>
                    <a:pt x="1874" y="2976"/>
                    <a:pt x="1906" y="2984"/>
                  </a:cubicBezTo>
                  <a:cubicBezTo>
                    <a:pt x="1915" y="2988"/>
                    <a:pt x="1924" y="2990"/>
                    <a:pt x="1933" y="2990"/>
                  </a:cubicBezTo>
                  <a:cubicBezTo>
                    <a:pt x="1959" y="2990"/>
                    <a:pt x="1986" y="2975"/>
                    <a:pt x="2003" y="2951"/>
                  </a:cubicBezTo>
                  <a:cubicBezTo>
                    <a:pt x="2182" y="2676"/>
                    <a:pt x="2376" y="2408"/>
                    <a:pt x="2587" y="2149"/>
                  </a:cubicBezTo>
                  <a:cubicBezTo>
                    <a:pt x="2620" y="2562"/>
                    <a:pt x="2782" y="2968"/>
                    <a:pt x="3057" y="3292"/>
                  </a:cubicBezTo>
                  <a:cubicBezTo>
                    <a:pt x="3071" y="3305"/>
                    <a:pt x="3089" y="3318"/>
                    <a:pt x="3109" y="3318"/>
                  </a:cubicBezTo>
                  <a:cubicBezTo>
                    <a:pt x="3113" y="3318"/>
                    <a:pt x="3118" y="3318"/>
                    <a:pt x="3122" y="3316"/>
                  </a:cubicBezTo>
                  <a:cubicBezTo>
                    <a:pt x="3155" y="3316"/>
                    <a:pt x="3179" y="3300"/>
                    <a:pt x="3187" y="3276"/>
                  </a:cubicBezTo>
                  <a:cubicBezTo>
                    <a:pt x="3365" y="2927"/>
                    <a:pt x="3665" y="2627"/>
                    <a:pt x="4014" y="2441"/>
                  </a:cubicBezTo>
                  <a:lnTo>
                    <a:pt x="4014" y="2441"/>
                  </a:lnTo>
                  <a:cubicBezTo>
                    <a:pt x="3949" y="2862"/>
                    <a:pt x="3755" y="3259"/>
                    <a:pt x="3463" y="3559"/>
                  </a:cubicBezTo>
                  <a:cubicBezTo>
                    <a:pt x="3438" y="3584"/>
                    <a:pt x="3430" y="3624"/>
                    <a:pt x="3447" y="3649"/>
                  </a:cubicBezTo>
                  <a:cubicBezTo>
                    <a:pt x="3461" y="3677"/>
                    <a:pt x="3487" y="3699"/>
                    <a:pt x="3515" y="3699"/>
                  </a:cubicBezTo>
                  <a:cubicBezTo>
                    <a:pt x="3519" y="3699"/>
                    <a:pt x="3523" y="3698"/>
                    <a:pt x="3528" y="3697"/>
                  </a:cubicBezTo>
                  <a:cubicBezTo>
                    <a:pt x="3965" y="3665"/>
                    <a:pt x="4403" y="3584"/>
                    <a:pt x="4825" y="3462"/>
                  </a:cubicBezTo>
                  <a:lnTo>
                    <a:pt x="4825" y="3462"/>
                  </a:lnTo>
                  <a:cubicBezTo>
                    <a:pt x="4663" y="3665"/>
                    <a:pt x="4501" y="3868"/>
                    <a:pt x="4355" y="4086"/>
                  </a:cubicBezTo>
                  <a:cubicBezTo>
                    <a:pt x="4330" y="4111"/>
                    <a:pt x="4330" y="4151"/>
                    <a:pt x="4355" y="4184"/>
                  </a:cubicBezTo>
                  <a:cubicBezTo>
                    <a:pt x="4370" y="4199"/>
                    <a:pt x="4393" y="4208"/>
                    <a:pt x="4415" y="4208"/>
                  </a:cubicBezTo>
                  <a:cubicBezTo>
                    <a:pt x="4428" y="4208"/>
                    <a:pt x="4440" y="4206"/>
                    <a:pt x="4452" y="4200"/>
                  </a:cubicBezTo>
                  <a:cubicBezTo>
                    <a:pt x="4922" y="3997"/>
                    <a:pt x="5417" y="3835"/>
                    <a:pt x="5928" y="3722"/>
                  </a:cubicBezTo>
                  <a:lnTo>
                    <a:pt x="5928" y="3722"/>
                  </a:lnTo>
                  <a:cubicBezTo>
                    <a:pt x="5741" y="4030"/>
                    <a:pt x="5546" y="4338"/>
                    <a:pt x="5344" y="4638"/>
                  </a:cubicBezTo>
                  <a:cubicBezTo>
                    <a:pt x="5311" y="4670"/>
                    <a:pt x="5328" y="4719"/>
                    <a:pt x="5360" y="4743"/>
                  </a:cubicBezTo>
                  <a:cubicBezTo>
                    <a:pt x="5376" y="4759"/>
                    <a:pt x="5392" y="4759"/>
                    <a:pt x="5409" y="4759"/>
                  </a:cubicBezTo>
                  <a:cubicBezTo>
                    <a:pt x="5433" y="4759"/>
                    <a:pt x="5457" y="4751"/>
                    <a:pt x="5473" y="4727"/>
                  </a:cubicBezTo>
                  <a:cubicBezTo>
                    <a:pt x="5717" y="4378"/>
                    <a:pt x="5944" y="4014"/>
                    <a:pt x="6155" y="3649"/>
                  </a:cubicBezTo>
                  <a:cubicBezTo>
                    <a:pt x="6171" y="3616"/>
                    <a:pt x="6171" y="3584"/>
                    <a:pt x="6155" y="3559"/>
                  </a:cubicBezTo>
                  <a:cubicBezTo>
                    <a:pt x="6141" y="3539"/>
                    <a:pt x="6117" y="3525"/>
                    <a:pt x="6091" y="3525"/>
                  </a:cubicBezTo>
                  <a:cubicBezTo>
                    <a:pt x="6085" y="3525"/>
                    <a:pt x="6079" y="3526"/>
                    <a:pt x="6073" y="3527"/>
                  </a:cubicBezTo>
                  <a:cubicBezTo>
                    <a:pt x="5587" y="3624"/>
                    <a:pt x="5109" y="3762"/>
                    <a:pt x="4655" y="3941"/>
                  </a:cubicBezTo>
                  <a:cubicBezTo>
                    <a:pt x="4801" y="3738"/>
                    <a:pt x="4971" y="3543"/>
                    <a:pt x="5141" y="3349"/>
                  </a:cubicBezTo>
                  <a:cubicBezTo>
                    <a:pt x="5165" y="3324"/>
                    <a:pt x="5165" y="3284"/>
                    <a:pt x="5149" y="3251"/>
                  </a:cubicBezTo>
                  <a:cubicBezTo>
                    <a:pt x="5131" y="3227"/>
                    <a:pt x="5103" y="3216"/>
                    <a:pt x="5076" y="3216"/>
                  </a:cubicBezTo>
                  <a:cubicBezTo>
                    <a:pt x="5068" y="3216"/>
                    <a:pt x="5060" y="3217"/>
                    <a:pt x="5052" y="3219"/>
                  </a:cubicBezTo>
                  <a:cubicBezTo>
                    <a:pt x="4622" y="3365"/>
                    <a:pt x="4168" y="3470"/>
                    <a:pt x="3714" y="3519"/>
                  </a:cubicBezTo>
                  <a:cubicBezTo>
                    <a:pt x="3990" y="3178"/>
                    <a:pt x="4160" y="2749"/>
                    <a:pt x="4192" y="2311"/>
                  </a:cubicBezTo>
                  <a:cubicBezTo>
                    <a:pt x="4192" y="2287"/>
                    <a:pt x="4184" y="2262"/>
                    <a:pt x="4160" y="2246"/>
                  </a:cubicBezTo>
                  <a:cubicBezTo>
                    <a:pt x="4145" y="2236"/>
                    <a:pt x="4127" y="2229"/>
                    <a:pt x="4109" y="2229"/>
                  </a:cubicBezTo>
                  <a:cubicBezTo>
                    <a:pt x="4099" y="2229"/>
                    <a:pt x="4088" y="2232"/>
                    <a:pt x="4079" y="2238"/>
                  </a:cubicBezTo>
                  <a:cubicBezTo>
                    <a:pt x="3682" y="2408"/>
                    <a:pt x="3325" y="2716"/>
                    <a:pt x="3106" y="3089"/>
                  </a:cubicBezTo>
                  <a:cubicBezTo>
                    <a:pt x="2855" y="2757"/>
                    <a:pt x="2725" y="2343"/>
                    <a:pt x="2741" y="1930"/>
                  </a:cubicBezTo>
                  <a:cubicBezTo>
                    <a:pt x="2741" y="1897"/>
                    <a:pt x="2717" y="1865"/>
                    <a:pt x="2693" y="1857"/>
                  </a:cubicBezTo>
                  <a:cubicBezTo>
                    <a:pt x="2681" y="1851"/>
                    <a:pt x="2669" y="1848"/>
                    <a:pt x="2656" y="1848"/>
                  </a:cubicBezTo>
                  <a:cubicBezTo>
                    <a:pt x="2633" y="1848"/>
                    <a:pt x="2611" y="1857"/>
                    <a:pt x="2595" y="1873"/>
                  </a:cubicBezTo>
                  <a:cubicBezTo>
                    <a:pt x="2401" y="2108"/>
                    <a:pt x="2214" y="2343"/>
                    <a:pt x="2044" y="2595"/>
                  </a:cubicBezTo>
                  <a:cubicBezTo>
                    <a:pt x="2101" y="2278"/>
                    <a:pt x="2238" y="1978"/>
                    <a:pt x="2441" y="1735"/>
                  </a:cubicBezTo>
                  <a:cubicBezTo>
                    <a:pt x="2466" y="1703"/>
                    <a:pt x="2466" y="1654"/>
                    <a:pt x="2441" y="1630"/>
                  </a:cubicBezTo>
                  <a:cubicBezTo>
                    <a:pt x="2425" y="1608"/>
                    <a:pt x="2402" y="1597"/>
                    <a:pt x="2378" y="1597"/>
                  </a:cubicBezTo>
                  <a:cubicBezTo>
                    <a:pt x="2366" y="1597"/>
                    <a:pt x="2355" y="1600"/>
                    <a:pt x="2344" y="1605"/>
                  </a:cubicBezTo>
                  <a:cubicBezTo>
                    <a:pt x="1825" y="1889"/>
                    <a:pt x="1290" y="2100"/>
                    <a:pt x="722" y="2254"/>
                  </a:cubicBezTo>
                  <a:lnTo>
                    <a:pt x="1744" y="1119"/>
                  </a:lnTo>
                  <a:cubicBezTo>
                    <a:pt x="1768" y="1087"/>
                    <a:pt x="1768" y="1046"/>
                    <a:pt x="1744" y="1014"/>
                  </a:cubicBezTo>
                  <a:cubicBezTo>
                    <a:pt x="1732" y="996"/>
                    <a:pt x="1708" y="983"/>
                    <a:pt x="1683" y="983"/>
                  </a:cubicBezTo>
                  <a:cubicBezTo>
                    <a:pt x="1673" y="983"/>
                    <a:pt x="1664" y="985"/>
                    <a:pt x="1655" y="989"/>
                  </a:cubicBezTo>
                  <a:cubicBezTo>
                    <a:pt x="1274" y="1135"/>
                    <a:pt x="884" y="1257"/>
                    <a:pt x="479" y="1346"/>
                  </a:cubicBezTo>
                  <a:cubicBezTo>
                    <a:pt x="1014" y="989"/>
                    <a:pt x="1517" y="584"/>
                    <a:pt x="1971" y="146"/>
                  </a:cubicBezTo>
                  <a:cubicBezTo>
                    <a:pt x="2003" y="114"/>
                    <a:pt x="2011" y="57"/>
                    <a:pt x="1979" y="24"/>
                  </a:cubicBezTo>
                  <a:cubicBezTo>
                    <a:pt x="1963" y="8"/>
                    <a:pt x="1943" y="0"/>
                    <a:pt x="1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7" name="Google Shape;7937;p47"/>
            <p:cNvSpPr/>
            <p:nvPr/>
          </p:nvSpPr>
          <p:spPr>
            <a:xfrm>
              <a:off x="2532800" y="3204775"/>
              <a:ext cx="21125" cy="50125"/>
            </a:xfrm>
            <a:custGeom>
              <a:avLst/>
              <a:gdLst/>
              <a:ahLst/>
              <a:cxnLst/>
              <a:rect l="l" t="t" r="r" b="b"/>
              <a:pathLst>
                <a:path w="845" h="2005" extrusionOk="0">
                  <a:moveTo>
                    <a:pt x="757" y="1"/>
                  </a:moveTo>
                  <a:cubicBezTo>
                    <a:pt x="734" y="1"/>
                    <a:pt x="711" y="9"/>
                    <a:pt x="698" y="26"/>
                  </a:cubicBezTo>
                  <a:cubicBezTo>
                    <a:pt x="236" y="537"/>
                    <a:pt x="1" y="1250"/>
                    <a:pt x="82" y="1939"/>
                  </a:cubicBezTo>
                  <a:cubicBezTo>
                    <a:pt x="90" y="1980"/>
                    <a:pt x="123" y="2004"/>
                    <a:pt x="163" y="2004"/>
                  </a:cubicBezTo>
                  <a:lnTo>
                    <a:pt x="171" y="2004"/>
                  </a:lnTo>
                  <a:cubicBezTo>
                    <a:pt x="220" y="2004"/>
                    <a:pt x="252" y="1964"/>
                    <a:pt x="244" y="1915"/>
                  </a:cubicBezTo>
                  <a:cubicBezTo>
                    <a:pt x="171" y="1283"/>
                    <a:pt x="382" y="610"/>
                    <a:pt x="812" y="139"/>
                  </a:cubicBezTo>
                  <a:cubicBezTo>
                    <a:pt x="844" y="99"/>
                    <a:pt x="844" y="50"/>
                    <a:pt x="812" y="18"/>
                  </a:cubicBezTo>
                  <a:cubicBezTo>
                    <a:pt x="797" y="7"/>
                    <a:pt x="776" y="1"/>
                    <a:pt x="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8" name="Google Shape;7938;p47"/>
            <p:cNvSpPr/>
            <p:nvPr/>
          </p:nvSpPr>
          <p:spPr>
            <a:xfrm>
              <a:off x="2561400" y="3213000"/>
              <a:ext cx="20500" cy="42900"/>
            </a:xfrm>
            <a:custGeom>
              <a:avLst/>
              <a:gdLst/>
              <a:ahLst/>
              <a:cxnLst/>
              <a:rect l="l" t="t" r="r" b="b"/>
              <a:pathLst>
                <a:path w="820" h="1716" extrusionOk="0">
                  <a:moveTo>
                    <a:pt x="735" y="1"/>
                  </a:moveTo>
                  <a:cubicBezTo>
                    <a:pt x="711" y="1"/>
                    <a:pt x="687" y="11"/>
                    <a:pt x="673" y="29"/>
                  </a:cubicBezTo>
                  <a:cubicBezTo>
                    <a:pt x="276" y="467"/>
                    <a:pt x="33" y="1035"/>
                    <a:pt x="8" y="1627"/>
                  </a:cubicBezTo>
                  <a:cubicBezTo>
                    <a:pt x="0" y="1675"/>
                    <a:pt x="41" y="1708"/>
                    <a:pt x="81" y="1716"/>
                  </a:cubicBezTo>
                  <a:lnTo>
                    <a:pt x="89" y="1716"/>
                  </a:lnTo>
                  <a:cubicBezTo>
                    <a:pt x="130" y="1716"/>
                    <a:pt x="162" y="1675"/>
                    <a:pt x="170" y="1635"/>
                  </a:cubicBezTo>
                  <a:cubicBezTo>
                    <a:pt x="195" y="1083"/>
                    <a:pt x="422" y="548"/>
                    <a:pt x="795" y="135"/>
                  </a:cubicBezTo>
                  <a:cubicBezTo>
                    <a:pt x="819" y="102"/>
                    <a:pt x="819" y="54"/>
                    <a:pt x="787" y="21"/>
                  </a:cubicBezTo>
                  <a:cubicBezTo>
                    <a:pt x="772" y="7"/>
                    <a:pt x="754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7939;p47"/>
            <p:cNvSpPr/>
            <p:nvPr/>
          </p:nvSpPr>
          <p:spPr>
            <a:xfrm>
              <a:off x="2592000" y="3218975"/>
              <a:ext cx="23750" cy="34300"/>
            </a:xfrm>
            <a:custGeom>
              <a:avLst/>
              <a:gdLst/>
              <a:ahLst/>
              <a:cxnLst/>
              <a:rect l="l" t="t" r="r" b="b"/>
              <a:pathLst>
                <a:path w="950" h="1372" extrusionOk="0">
                  <a:moveTo>
                    <a:pt x="864" y="0"/>
                  </a:moveTo>
                  <a:cubicBezTo>
                    <a:pt x="845" y="0"/>
                    <a:pt x="826" y="6"/>
                    <a:pt x="811" y="17"/>
                  </a:cubicBezTo>
                  <a:cubicBezTo>
                    <a:pt x="438" y="350"/>
                    <a:pt x="155" y="788"/>
                    <a:pt x="17" y="1266"/>
                  </a:cubicBezTo>
                  <a:cubicBezTo>
                    <a:pt x="0" y="1315"/>
                    <a:pt x="25" y="1355"/>
                    <a:pt x="73" y="1371"/>
                  </a:cubicBezTo>
                  <a:lnTo>
                    <a:pt x="90" y="1371"/>
                  </a:lnTo>
                  <a:cubicBezTo>
                    <a:pt x="130" y="1371"/>
                    <a:pt x="163" y="1347"/>
                    <a:pt x="171" y="1315"/>
                  </a:cubicBezTo>
                  <a:cubicBezTo>
                    <a:pt x="300" y="869"/>
                    <a:pt x="568" y="447"/>
                    <a:pt x="917" y="139"/>
                  </a:cubicBezTo>
                  <a:cubicBezTo>
                    <a:pt x="949" y="115"/>
                    <a:pt x="949" y="58"/>
                    <a:pt x="925" y="25"/>
                  </a:cubicBezTo>
                  <a:cubicBezTo>
                    <a:pt x="907" y="8"/>
                    <a:pt x="885" y="0"/>
                    <a:pt x="8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47"/>
            <p:cNvSpPr/>
            <p:nvPr/>
          </p:nvSpPr>
          <p:spPr>
            <a:xfrm>
              <a:off x="2228575" y="2973700"/>
              <a:ext cx="297975" cy="280575"/>
            </a:xfrm>
            <a:custGeom>
              <a:avLst/>
              <a:gdLst/>
              <a:ahLst/>
              <a:cxnLst/>
              <a:rect l="l" t="t" r="r" b="b"/>
              <a:pathLst>
                <a:path w="11919" h="11223" extrusionOk="0">
                  <a:moveTo>
                    <a:pt x="10026" y="1"/>
                  </a:moveTo>
                  <a:cubicBezTo>
                    <a:pt x="10022" y="1"/>
                    <a:pt x="10018" y="1"/>
                    <a:pt x="10013" y="2"/>
                  </a:cubicBezTo>
                  <a:cubicBezTo>
                    <a:pt x="9965" y="10"/>
                    <a:pt x="9932" y="50"/>
                    <a:pt x="9940" y="99"/>
                  </a:cubicBezTo>
                  <a:cubicBezTo>
                    <a:pt x="10119" y="1250"/>
                    <a:pt x="10702" y="2337"/>
                    <a:pt x="11562" y="3123"/>
                  </a:cubicBezTo>
                  <a:cubicBezTo>
                    <a:pt x="11229" y="3067"/>
                    <a:pt x="10905" y="2985"/>
                    <a:pt x="10581" y="2888"/>
                  </a:cubicBezTo>
                  <a:cubicBezTo>
                    <a:pt x="10572" y="2884"/>
                    <a:pt x="10563" y="2882"/>
                    <a:pt x="10554" y="2882"/>
                  </a:cubicBezTo>
                  <a:cubicBezTo>
                    <a:pt x="10528" y="2882"/>
                    <a:pt x="10504" y="2897"/>
                    <a:pt x="10492" y="2921"/>
                  </a:cubicBezTo>
                  <a:cubicBezTo>
                    <a:pt x="10475" y="2953"/>
                    <a:pt x="10475" y="2994"/>
                    <a:pt x="10500" y="3018"/>
                  </a:cubicBezTo>
                  <a:cubicBezTo>
                    <a:pt x="10719" y="3261"/>
                    <a:pt x="10978" y="3472"/>
                    <a:pt x="11254" y="3650"/>
                  </a:cubicBezTo>
                  <a:cubicBezTo>
                    <a:pt x="11035" y="3650"/>
                    <a:pt x="10824" y="3683"/>
                    <a:pt x="10613" y="3748"/>
                  </a:cubicBezTo>
                  <a:cubicBezTo>
                    <a:pt x="10589" y="3756"/>
                    <a:pt x="10565" y="3780"/>
                    <a:pt x="10557" y="3812"/>
                  </a:cubicBezTo>
                  <a:cubicBezTo>
                    <a:pt x="10557" y="3845"/>
                    <a:pt x="10573" y="3877"/>
                    <a:pt x="10597" y="3894"/>
                  </a:cubicBezTo>
                  <a:cubicBezTo>
                    <a:pt x="10800" y="4015"/>
                    <a:pt x="11019" y="4121"/>
                    <a:pt x="11238" y="4202"/>
                  </a:cubicBezTo>
                  <a:cubicBezTo>
                    <a:pt x="11092" y="4258"/>
                    <a:pt x="10954" y="4331"/>
                    <a:pt x="10824" y="4421"/>
                  </a:cubicBezTo>
                  <a:cubicBezTo>
                    <a:pt x="10800" y="4437"/>
                    <a:pt x="10792" y="4469"/>
                    <a:pt x="10792" y="4502"/>
                  </a:cubicBezTo>
                  <a:cubicBezTo>
                    <a:pt x="10800" y="4534"/>
                    <a:pt x="10824" y="4558"/>
                    <a:pt x="10857" y="4566"/>
                  </a:cubicBezTo>
                  <a:lnTo>
                    <a:pt x="11262" y="4672"/>
                  </a:lnTo>
                  <a:cubicBezTo>
                    <a:pt x="9576" y="6302"/>
                    <a:pt x="7986" y="8077"/>
                    <a:pt x="6551" y="9934"/>
                  </a:cubicBezTo>
                  <a:cubicBezTo>
                    <a:pt x="6535" y="9958"/>
                    <a:pt x="6527" y="9991"/>
                    <a:pt x="6543" y="10015"/>
                  </a:cubicBezTo>
                  <a:cubicBezTo>
                    <a:pt x="6559" y="10047"/>
                    <a:pt x="6584" y="10064"/>
                    <a:pt x="6616" y="10064"/>
                  </a:cubicBezTo>
                  <a:lnTo>
                    <a:pt x="6730" y="10064"/>
                  </a:lnTo>
                  <a:lnTo>
                    <a:pt x="6373" y="10266"/>
                  </a:lnTo>
                  <a:cubicBezTo>
                    <a:pt x="6349" y="10282"/>
                    <a:pt x="6332" y="10315"/>
                    <a:pt x="6332" y="10347"/>
                  </a:cubicBezTo>
                  <a:cubicBezTo>
                    <a:pt x="6341" y="10380"/>
                    <a:pt x="6365" y="10404"/>
                    <a:pt x="6397" y="10412"/>
                  </a:cubicBezTo>
                  <a:lnTo>
                    <a:pt x="6616" y="10461"/>
                  </a:lnTo>
                  <a:cubicBezTo>
                    <a:pt x="6373" y="10663"/>
                    <a:pt x="6065" y="10793"/>
                    <a:pt x="5749" y="10826"/>
                  </a:cubicBezTo>
                  <a:lnTo>
                    <a:pt x="5376" y="10866"/>
                  </a:lnTo>
                  <a:cubicBezTo>
                    <a:pt x="4476" y="10961"/>
                    <a:pt x="3559" y="11058"/>
                    <a:pt x="2663" y="11058"/>
                  </a:cubicBezTo>
                  <a:cubicBezTo>
                    <a:pt x="2025" y="11058"/>
                    <a:pt x="1398" y="11009"/>
                    <a:pt x="795" y="10874"/>
                  </a:cubicBezTo>
                  <a:cubicBezTo>
                    <a:pt x="673" y="10850"/>
                    <a:pt x="576" y="10826"/>
                    <a:pt x="487" y="10769"/>
                  </a:cubicBezTo>
                  <a:cubicBezTo>
                    <a:pt x="227" y="10623"/>
                    <a:pt x="179" y="10258"/>
                    <a:pt x="268" y="9999"/>
                  </a:cubicBezTo>
                  <a:cubicBezTo>
                    <a:pt x="357" y="9755"/>
                    <a:pt x="560" y="9528"/>
                    <a:pt x="876" y="9318"/>
                  </a:cubicBezTo>
                  <a:cubicBezTo>
                    <a:pt x="1438" y="8952"/>
                    <a:pt x="2118" y="8750"/>
                    <a:pt x="2790" y="8750"/>
                  </a:cubicBezTo>
                  <a:cubicBezTo>
                    <a:pt x="2923" y="8750"/>
                    <a:pt x="3055" y="8758"/>
                    <a:pt x="3187" y="8774"/>
                  </a:cubicBezTo>
                  <a:cubicBezTo>
                    <a:pt x="3191" y="8775"/>
                    <a:pt x="3195" y="8776"/>
                    <a:pt x="3199" y="8776"/>
                  </a:cubicBezTo>
                  <a:cubicBezTo>
                    <a:pt x="3235" y="8776"/>
                    <a:pt x="3269" y="8745"/>
                    <a:pt x="3276" y="8701"/>
                  </a:cubicBezTo>
                  <a:cubicBezTo>
                    <a:pt x="3284" y="8661"/>
                    <a:pt x="3251" y="8620"/>
                    <a:pt x="3203" y="8612"/>
                  </a:cubicBezTo>
                  <a:cubicBezTo>
                    <a:pt x="3066" y="8596"/>
                    <a:pt x="2928" y="8588"/>
                    <a:pt x="2790" y="8588"/>
                  </a:cubicBezTo>
                  <a:cubicBezTo>
                    <a:pt x="2085" y="8588"/>
                    <a:pt x="1376" y="8793"/>
                    <a:pt x="787" y="9180"/>
                  </a:cubicBezTo>
                  <a:cubicBezTo>
                    <a:pt x="438" y="9415"/>
                    <a:pt x="219" y="9666"/>
                    <a:pt x="114" y="9942"/>
                  </a:cubicBezTo>
                  <a:cubicBezTo>
                    <a:pt x="0" y="10258"/>
                    <a:pt x="65" y="10704"/>
                    <a:pt x="398" y="10915"/>
                  </a:cubicBezTo>
                  <a:cubicBezTo>
                    <a:pt x="511" y="10980"/>
                    <a:pt x="633" y="11012"/>
                    <a:pt x="762" y="11036"/>
                  </a:cubicBezTo>
                  <a:cubicBezTo>
                    <a:pt x="1370" y="11174"/>
                    <a:pt x="2011" y="11223"/>
                    <a:pt x="2651" y="11223"/>
                  </a:cubicBezTo>
                  <a:cubicBezTo>
                    <a:pt x="3560" y="11223"/>
                    <a:pt x="4484" y="11126"/>
                    <a:pt x="5392" y="11028"/>
                  </a:cubicBezTo>
                  <a:lnTo>
                    <a:pt x="5765" y="10988"/>
                  </a:lnTo>
                  <a:cubicBezTo>
                    <a:pt x="6170" y="10939"/>
                    <a:pt x="6551" y="10761"/>
                    <a:pt x="6843" y="10477"/>
                  </a:cubicBezTo>
                  <a:cubicBezTo>
                    <a:pt x="6868" y="10453"/>
                    <a:pt x="6876" y="10428"/>
                    <a:pt x="6868" y="10396"/>
                  </a:cubicBezTo>
                  <a:cubicBezTo>
                    <a:pt x="6859" y="10372"/>
                    <a:pt x="6835" y="10347"/>
                    <a:pt x="6803" y="10339"/>
                  </a:cubicBezTo>
                  <a:lnTo>
                    <a:pt x="6632" y="10299"/>
                  </a:lnTo>
                  <a:lnTo>
                    <a:pt x="7086" y="10047"/>
                  </a:lnTo>
                  <a:cubicBezTo>
                    <a:pt x="7119" y="10023"/>
                    <a:pt x="7135" y="9991"/>
                    <a:pt x="7119" y="9950"/>
                  </a:cubicBezTo>
                  <a:cubicBezTo>
                    <a:pt x="7111" y="9918"/>
                    <a:pt x="7078" y="9893"/>
                    <a:pt x="7046" y="9893"/>
                  </a:cubicBezTo>
                  <a:lnTo>
                    <a:pt x="6778" y="9893"/>
                  </a:lnTo>
                  <a:cubicBezTo>
                    <a:pt x="8213" y="8053"/>
                    <a:pt x="9794" y="6302"/>
                    <a:pt x="11481" y="4680"/>
                  </a:cubicBezTo>
                  <a:cubicBezTo>
                    <a:pt x="11497" y="4664"/>
                    <a:pt x="11505" y="4631"/>
                    <a:pt x="11497" y="4607"/>
                  </a:cubicBezTo>
                  <a:cubicBezTo>
                    <a:pt x="11489" y="4575"/>
                    <a:pt x="11473" y="4550"/>
                    <a:pt x="11440" y="4550"/>
                  </a:cubicBezTo>
                  <a:lnTo>
                    <a:pt x="11075" y="4453"/>
                  </a:lnTo>
                  <a:cubicBezTo>
                    <a:pt x="11221" y="4372"/>
                    <a:pt x="11375" y="4315"/>
                    <a:pt x="11538" y="4283"/>
                  </a:cubicBezTo>
                  <a:cubicBezTo>
                    <a:pt x="11578" y="4283"/>
                    <a:pt x="11602" y="4250"/>
                    <a:pt x="11602" y="4210"/>
                  </a:cubicBezTo>
                  <a:cubicBezTo>
                    <a:pt x="11602" y="4169"/>
                    <a:pt x="11578" y="4137"/>
                    <a:pt x="11546" y="4129"/>
                  </a:cubicBezTo>
                  <a:cubicBezTo>
                    <a:pt x="11302" y="4064"/>
                    <a:pt x="11067" y="3966"/>
                    <a:pt x="10848" y="3853"/>
                  </a:cubicBezTo>
                  <a:cubicBezTo>
                    <a:pt x="10969" y="3827"/>
                    <a:pt x="11091" y="3814"/>
                    <a:pt x="11214" y="3814"/>
                  </a:cubicBezTo>
                  <a:cubicBezTo>
                    <a:pt x="11355" y="3814"/>
                    <a:pt x="11496" y="3831"/>
                    <a:pt x="11635" y="3861"/>
                  </a:cubicBezTo>
                  <a:cubicBezTo>
                    <a:pt x="11644" y="3865"/>
                    <a:pt x="11652" y="3866"/>
                    <a:pt x="11661" y="3866"/>
                  </a:cubicBezTo>
                  <a:cubicBezTo>
                    <a:pt x="11692" y="3866"/>
                    <a:pt x="11719" y="3844"/>
                    <a:pt x="11732" y="3812"/>
                  </a:cubicBezTo>
                  <a:cubicBezTo>
                    <a:pt x="11748" y="3772"/>
                    <a:pt x="11732" y="3731"/>
                    <a:pt x="11692" y="3715"/>
                  </a:cubicBezTo>
                  <a:cubicBezTo>
                    <a:pt x="11384" y="3561"/>
                    <a:pt x="11092" y="3367"/>
                    <a:pt x="10832" y="3123"/>
                  </a:cubicBezTo>
                  <a:lnTo>
                    <a:pt x="10832" y="3123"/>
                  </a:lnTo>
                  <a:cubicBezTo>
                    <a:pt x="11157" y="3212"/>
                    <a:pt x="11489" y="3277"/>
                    <a:pt x="11813" y="3326"/>
                  </a:cubicBezTo>
                  <a:cubicBezTo>
                    <a:pt x="11819" y="3327"/>
                    <a:pt x="11824" y="3328"/>
                    <a:pt x="11829" y="3328"/>
                  </a:cubicBezTo>
                  <a:cubicBezTo>
                    <a:pt x="11862" y="3328"/>
                    <a:pt x="11888" y="3305"/>
                    <a:pt x="11902" y="3277"/>
                  </a:cubicBezTo>
                  <a:cubicBezTo>
                    <a:pt x="11919" y="3245"/>
                    <a:pt x="11902" y="3204"/>
                    <a:pt x="11878" y="3188"/>
                  </a:cubicBezTo>
                  <a:cubicBezTo>
                    <a:pt x="10938" y="2410"/>
                    <a:pt x="10289" y="1275"/>
                    <a:pt x="10103" y="75"/>
                  </a:cubicBezTo>
                  <a:cubicBezTo>
                    <a:pt x="10095" y="31"/>
                    <a:pt x="10062" y="1"/>
                    <a:pt x="10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1" name="Google Shape;7941;p47"/>
            <p:cNvSpPr/>
            <p:nvPr/>
          </p:nvSpPr>
          <p:spPr>
            <a:xfrm>
              <a:off x="2280250" y="3046825"/>
              <a:ext cx="79275" cy="146850"/>
            </a:xfrm>
            <a:custGeom>
              <a:avLst/>
              <a:gdLst/>
              <a:ahLst/>
              <a:cxnLst/>
              <a:rect l="l" t="t" r="r" b="b"/>
              <a:pathLst>
                <a:path w="3171" h="5874" extrusionOk="0">
                  <a:moveTo>
                    <a:pt x="3074" y="0"/>
                  </a:moveTo>
                  <a:cubicBezTo>
                    <a:pt x="3045" y="0"/>
                    <a:pt x="3017" y="17"/>
                    <a:pt x="3001" y="44"/>
                  </a:cubicBezTo>
                  <a:lnTo>
                    <a:pt x="25" y="5752"/>
                  </a:lnTo>
                  <a:cubicBezTo>
                    <a:pt x="1" y="5793"/>
                    <a:pt x="17" y="5841"/>
                    <a:pt x="57" y="5866"/>
                  </a:cubicBezTo>
                  <a:cubicBezTo>
                    <a:pt x="74" y="5874"/>
                    <a:pt x="82" y="5874"/>
                    <a:pt x="98" y="5874"/>
                  </a:cubicBezTo>
                  <a:cubicBezTo>
                    <a:pt x="122" y="5874"/>
                    <a:pt x="155" y="5857"/>
                    <a:pt x="171" y="5833"/>
                  </a:cubicBezTo>
                  <a:lnTo>
                    <a:pt x="3147" y="117"/>
                  </a:lnTo>
                  <a:cubicBezTo>
                    <a:pt x="3171" y="77"/>
                    <a:pt x="3155" y="28"/>
                    <a:pt x="3114" y="12"/>
                  </a:cubicBezTo>
                  <a:cubicBezTo>
                    <a:pt x="3101" y="4"/>
                    <a:pt x="3087" y="0"/>
                    <a:pt x="3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2" name="Google Shape;7942;p47"/>
            <p:cNvSpPr/>
            <p:nvPr/>
          </p:nvSpPr>
          <p:spPr>
            <a:xfrm>
              <a:off x="2248425" y="3207850"/>
              <a:ext cx="22925" cy="42575"/>
            </a:xfrm>
            <a:custGeom>
              <a:avLst/>
              <a:gdLst/>
              <a:ahLst/>
              <a:cxnLst/>
              <a:rect l="l" t="t" r="r" b="b"/>
              <a:pathLst>
                <a:path w="917" h="1703" extrusionOk="0">
                  <a:moveTo>
                    <a:pt x="827" y="1"/>
                  </a:moveTo>
                  <a:cubicBezTo>
                    <a:pt x="814" y="1"/>
                    <a:pt x="800" y="3"/>
                    <a:pt x="787" y="8"/>
                  </a:cubicBezTo>
                  <a:cubicBezTo>
                    <a:pt x="512" y="171"/>
                    <a:pt x="293" y="422"/>
                    <a:pt x="163" y="706"/>
                  </a:cubicBezTo>
                  <a:cubicBezTo>
                    <a:pt x="33" y="998"/>
                    <a:pt x="1" y="1330"/>
                    <a:pt x="66" y="1638"/>
                  </a:cubicBezTo>
                  <a:cubicBezTo>
                    <a:pt x="74" y="1679"/>
                    <a:pt x="114" y="1703"/>
                    <a:pt x="147" y="1703"/>
                  </a:cubicBezTo>
                  <a:lnTo>
                    <a:pt x="163" y="1703"/>
                  </a:lnTo>
                  <a:cubicBezTo>
                    <a:pt x="212" y="1695"/>
                    <a:pt x="236" y="1654"/>
                    <a:pt x="228" y="1606"/>
                  </a:cubicBezTo>
                  <a:cubicBezTo>
                    <a:pt x="163" y="1330"/>
                    <a:pt x="195" y="1038"/>
                    <a:pt x="309" y="779"/>
                  </a:cubicBezTo>
                  <a:cubicBezTo>
                    <a:pt x="422" y="511"/>
                    <a:pt x="625" y="292"/>
                    <a:pt x="868" y="154"/>
                  </a:cubicBezTo>
                  <a:cubicBezTo>
                    <a:pt x="909" y="130"/>
                    <a:pt x="917" y="81"/>
                    <a:pt x="901" y="41"/>
                  </a:cubicBezTo>
                  <a:cubicBezTo>
                    <a:pt x="884" y="13"/>
                    <a:pt x="856" y="1"/>
                    <a:pt x="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3" name="Google Shape;7943;p47"/>
            <p:cNvSpPr/>
            <p:nvPr/>
          </p:nvSpPr>
          <p:spPr>
            <a:xfrm>
              <a:off x="2273775" y="3209750"/>
              <a:ext cx="23125" cy="43325"/>
            </a:xfrm>
            <a:custGeom>
              <a:avLst/>
              <a:gdLst/>
              <a:ahLst/>
              <a:cxnLst/>
              <a:rect l="l" t="t" r="r" b="b"/>
              <a:pathLst>
                <a:path w="925" h="1733" extrusionOk="0">
                  <a:moveTo>
                    <a:pt x="834" y="1"/>
                  </a:moveTo>
                  <a:cubicBezTo>
                    <a:pt x="816" y="1"/>
                    <a:pt x="796" y="7"/>
                    <a:pt x="779" y="22"/>
                  </a:cubicBezTo>
                  <a:cubicBezTo>
                    <a:pt x="300" y="403"/>
                    <a:pt x="0" y="1027"/>
                    <a:pt x="8" y="1651"/>
                  </a:cubicBezTo>
                  <a:cubicBezTo>
                    <a:pt x="8" y="1692"/>
                    <a:pt x="49" y="1732"/>
                    <a:pt x="89" y="1732"/>
                  </a:cubicBezTo>
                  <a:cubicBezTo>
                    <a:pt x="138" y="1732"/>
                    <a:pt x="171" y="1692"/>
                    <a:pt x="171" y="1643"/>
                  </a:cubicBezTo>
                  <a:cubicBezTo>
                    <a:pt x="162" y="1076"/>
                    <a:pt x="438" y="500"/>
                    <a:pt x="884" y="151"/>
                  </a:cubicBezTo>
                  <a:cubicBezTo>
                    <a:pt x="916" y="119"/>
                    <a:pt x="925" y="70"/>
                    <a:pt x="892" y="30"/>
                  </a:cubicBezTo>
                  <a:cubicBezTo>
                    <a:pt x="878" y="11"/>
                    <a:pt x="857" y="1"/>
                    <a:pt x="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4" name="Google Shape;7944;p47"/>
            <p:cNvSpPr/>
            <p:nvPr/>
          </p:nvSpPr>
          <p:spPr>
            <a:xfrm>
              <a:off x="2302350" y="3210775"/>
              <a:ext cx="25775" cy="43100"/>
            </a:xfrm>
            <a:custGeom>
              <a:avLst/>
              <a:gdLst/>
              <a:ahLst/>
              <a:cxnLst/>
              <a:rect l="l" t="t" r="r" b="b"/>
              <a:pathLst>
                <a:path w="1031" h="1724" extrusionOk="0">
                  <a:moveTo>
                    <a:pt x="933" y="0"/>
                  </a:moveTo>
                  <a:cubicBezTo>
                    <a:pt x="916" y="0"/>
                    <a:pt x="898" y="7"/>
                    <a:pt x="884" y="21"/>
                  </a:cubicBezTo>
                  <a:cubicBezTo>
                    <a:pt x="430" y="451"/>
                    <a:pt x="122" y="1018"/>
                    <a:pt x="9" y="1626"/>
                  </a:cubicBezTo>
                  <a:cubicBezTo>
                    <a:pt x="0" y="1675"/>
                    <a:pt x="33" y="1716"/>
                    <a:pt x="73" y="1724"/>
                  </a:cubicBezTo>
                  <a:lnTo>
                    <a:pt x="90" y="1724"/>
                  </a:lnTo>
                  <a:cubicBezTo>
                    <a:pt x="130" y="1724"/>
                    <a:pt x="163" y="1699"/>
                    <a:pt x="171" y="1659"/>
                  </a:cubicBezTo>
                  <a:cubicBezTo>
                    <a:pt x="276" y="1083"/>
                    <a:pt x="568" y="540"/>
                    <a:pt x="998" y="143"/>
                  </a:cubicBezTo>
                  <a:cubicBezTo>
                    <a:pt x="1030" y="110"/>
                    <a:pt x="1030" y="62"/>
                    <a:pt x="998" y="29"/>
                  </a:cubicBezTo>
                  <a:cubicBezTo>
                    <a:pt x="980" y="11"/>
                    <a:pt x="956" y="0"/>
                    <a:pt x="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47"/>
            <p:cNvSpPr/>
            <p:nvPr/>
          </p:nvSpPr>
          <p:spPr>
            <a:xfrm>
              <a:off x="2135525" y="2700675"/>
              <a:ext cx="201500" cy="390650"/>
            </a:xfrm>
            <a:custGeom>
              <a:avLst/>
              <a:gdLst/>
              <a:ahLst/>
              <a:cxnLst/>
              <a:rect l="l" t="t" r="r" b="b"/>
              <a:pathLst>
                <a:path w="8060" h="15626" extrusionOk="0">
                  <a:moveTo>
                    <a:pt x="3122" y="0"/>
                  </a:moveTo>
                  <a:cubicBezTo>
                    <a:pt x="3086" y="0"/>
                    <a:pt x="3048" y="23"/>
                    <a:pt x="3041" y="58"/>
                  </a:cubicBezTo>
                  <a:cubicBezTo>
                    <a:pt x="2660" y="1583"/>
                    <a:pt x="1939" y="3050"/>
                    <a:pt x="974" y="4291"/>
                  </a:cubicBezTo>
                  <a:cubicBezTo>
                    <a:pt x="933" y="4339"/>
                    <a:pt x="885" y="4396"/>
                    <a:pt x="844" y="4453"/>
                  </a:cubicBezTo>
                  <a:cubicBezTo>
                    <a:pt x="617" y="4737"/>
                    <a:pt x="382" y="5028"/>
                    <a:pt x="228" y="5369"/>
                  </a:cubicBezTo>
                  <a:cubicBezTo>
                    <a:pt x="9" y="5839"/>
                    <a:pt x="1" y="6318"/>
                    <a:pt x="195" y="6682"/>
                  </a:cubicBezTo>
                  <a:cubicBezTo>
                    <a:pt x="209" y="6709"/>
                    <a:pt x="233" y="6725"/>
                    <a:pt x="260" y="6725"/>
                  </a:cubicBezTo>
                  <a:cubicBezTo>
                    <a:pt x="265" y="6725"/>
                    <a:pt x="271" y="6724"/>
                    <a:pt x="276" y="6723"/>
                  </a:cubicBezTo>
                  <a:cubicBezTo>
                    <a:pt x="309" y="6723"/>
                    <a:pt x="333" y="6699"/>
                    <a:pt x="341" y="6666"/>
                  </a:cubicBezTo>
                  <a:cubicBezTo>
                    <a:pt x="422" y="6366"/>
                    <a:pt x="560" y="6107"/>
                    <a:pt x="779" y="5839"/>
                  </a:cubicBezTo>
                  <a:lnTo>
                    <a:pt x="779" y="5839"/>
                  </a:lnTo>
                  <a:cubicBezTo>
                    <a:pt x="625" y="6853"/>
                    <a:pt x="909" y="7931"/>
                    <a:pt x="1549" y="8726"/>
                  </a:cubicBezTo>
                  <a:cubicBezTo>
                    <a:pt x="1566" y="8747"/>
                    <a:pt x="1589" y="8758"/>
                    <a:pt x="1612" y="8758"/>
                  </a:cubicBezTo>
                  <a:cubicBezTo>
                    <a:pt x="1624" y="8758"/>
                    <a:pt x="1636" y="8755"/>
                    <a:pt x="1647" y="8750"/>
                  </a:cubicBezTo>
                  <a:cubicBezTo>
                    <a:pt x="1679" y="8734"/>
                    <a:pt x="1695" y="8701"/>
                    <a:pt x="1695" y="8661"/>
                  </a:cubicBezTo>
                  <a:cubicBezTo>
                    <a:pt x="1630" y="8353"/>
                    <a:pt x="1630" y="8028"/>
                    <a:pt x="1687" y="7720"/>
                  </a:cubicBezTo>
                  <a:lnTo>
                    <a:pt x="1687" y="7720"/>
                  </a:lnTo>
                  <a:cubicBezTo>
                    <a:pt x="1922" y="8709"/>
                    <a:pt x="2449" y="9626"/>
                    <a:pt x="3187" y="10331"/>
                  </a:cubicBezTo>
                  <a:cubicBezTo>
                    <a:pt x="3201" y="10345"/>
                    <a:pt x="3221" y="10354"/>
                    <a:pt x="3241" y="10354"/>
                  </a:cubicBezTo>
                  <a:cubicBezTo>
                    <a:pt x="3256" y="10354"/>
                    <a:pt x="3271" y="10349"/>
                    <a:pt x="3284" y="10339"/>
                  </a:cubicBezTo>
                  <a:cubicBezTo>
                    <a:pt x="3317" y="10323"/>
                    <a:pt x="3333" y="10282"/>
                    <a:pt x="3317" y="10250"/>
                  </a:cubicBezTo>
                  <a:lnTo>
                    <a:pt x="3228" y="9974"/>
                  </a:lnTo>
                  <a:lnTo>
                    <a:pt x="3228" y="9974"/>
                  </a:lnTo>
                  <a:cubicBezTo>
                    <a:pt x="3584" y="10420"/>
                    <a:pt x="4006" y="10801"/>
                    <a:pt x="4428" y="11182"/>
                  </a:cubicBezTo>
                  <a:cubicBezTo>
                    <a:pt x="4930" y="11628"/>
                    <a:pt x="5449" y="12098"/>
                    <a:pt x="5830" y="12658"/>
                  </a:cubicBezTo>
                  <a:cubicBezTo>
                    <a:pt x="5846" y="12679"/>
                    <a:pt x="5870" y="12694"/>
                    <a:pt x="5896" y="12694"/>
                  </a:cubicBezTo>
                  <a:cubicBezTo>
                    <a:pt x="5909" y="12694"/>
                    <a:pt x="5922" y="12690"/>
                    <a:pt x="5936" y="12682"/>
                  </a:cubicBezTo>
                  <a:cubicBezTo>
                    <a:pt x="5968" y="12666"/>
                    <a:pt x="5984" y="12625"/>
                    <a:pt x="5976" y="12585"/>
                  </a:cubicBezTo>
                  <a:lnTo>
                    <a:pt x="5919" y="12423"/>
                  </a:lnTo>
                  <a:lnTo>
                    <a:pt x="5919" y="12423"/>
                  </a:lnTo>
                  <a:lnTo>
                    <a:pt x="6617" y="13185"/>
                  </a:lnTo>
                  <a:cubicBezTo>
                    <a:pt x="6638" y="13201"/>
                    <a:pt x="6662" y="13210"/>
                    <a:pt x="6685" y="13210"/>
                  </a:cubicBezTo>
                  <a:cubicBezTo>
                    <a:pt x="6698" y="13210"/>
                    <a:pt x="6711" y="13207"/>
                    <a:pt x="6722" y="13201"/>
                  </a:cubicBezTo>
                  <a:cubicBezTo>
                    <a:pt x="6755" y="13177"/>
                    <a:pt x="6771" y="13136"/>
                    <a:pt x="6755" y="13104"/>
                  </a:cubicBezTo>
                  <a:lnTo>
                    <a:pt x="6633" y="12707"/>
                  </a:lnTo>
                  <a:lnTo>
                    <a:pt x="6633" y="12707"/>
                  </a:lnTo>
                  <a:cubicBezTo>
                    <a:pt x="7233" y="13566"/>
                    <a:pt x="7671" y="14547"/>
                    <a:pt x="7890" y="15569"/>
                  </a:cubicBezTo>
                  <a:cubicBezTo>
                    <a:pt x="7898" y="15601"/>
                    <a:pt x="7938" y="15625"/>
                    <a:pt x="7971" y="15625"/>
                  </a:cubicBezTo>
                  <a:lnTo>
                    <a:pt x="7987" y="15625"/>
                  </a:lnTo>
                  <a:cubicBezTo>
                    <a:pt x="8036" y="15617"/>
                    <a:pt x="8060" y="15577"/>
                    <a:pt x="8052" y="15528"/>
                  </a:cubicBezTo>
                  <a:cubicBezTo>
                    <a:pt x="7784" y="14336"/>
                    <a:pt x="7249" y="13193"/>
                    <a:pt x="6487" y="12236"/>
                  </a:cubicBezTo>
                  <a:cubicBezTo>
                    <a:pt x="6471" y="12215"/>
                    <a:pt x="6447" y="12204"/>
                    <a:pt x="6422" y="12204"/>
                  </a:cubicBezTo>
                  <a:cubicBezTo>
                    <a:pt x="6409" y="12204"/>
                    <a:pt x="6395" y="12207"/>
                    <a:pt x="6382" y="12212"/>
                  </a:cubicBezTo>
                  <a:cubicBezTo>
                    <a:pt x="6349" y="12228"/>
                    <a:pt x="6333" y="12269"/>
                    <a:pt x="6341" y="12309"/>
                  </a:cubicBezTo>
                  <a:lnTo>
                    <a:pt x="6495" y="12804"/>
                  </a:lnTo>
                  <a:lnTo>
                    <a:pt x="5798" y="12042"/>
                  </a:lnTo>
                  <a:cubicBezTo>
                    <a:pt x="5782" y="12026"/>
                    <a:pt x="5760" y="12017"/>
                    <a:pt x="5737" y="12017"/>
                  </a:cubicBezTo>
                  <a:cubicBezTo>
                    <a:pt x="5725" y="12017"/>
                    <a:pt x="5712" y="12020"/>
                    <a:pt x="5701" y="12025"/>
                  </a:cubicBezTo>
                  <a:cubicBezTo>
                    <a:pt x="5668" y="12050"/>
                    <a:pt x="5652" y="12090"/>
                    <a:pt x="5660" y="12123"/>
                  </a:cubicBezTo>
                  <a:lnTo>
                    <a:pt x="5684" y="12196"/>
                  </a:lnTo>
                  <a:cubicBezTo>
                    <a:pt x="5336" y="11782"/>
                    <a:pt x="4930" y="11417"/>
                    <a:pt x="4533" y="11061"/>
                  </a:cubicBezTo>
                  <a:cubicBezTo>
                    <a:pt x="3982" y="10566"/>
                    <a:pt x="3414" y="10047"/>
                    <a:pt x="3025" y="9415"/>
                  </a:cubicBezTo>
                  <a:cubicBezTo>
                    <a:pt x="3014" y="9393"/>
                    <a:pt x="2989" y="9379"/>
                    <a:pt x="2964" y="9379"/>
                  </a:cubicBezTo>
                  <a:cubicBezTo>
                    <a:pt x="2951" y="9379"/>
                    <a:pt x="2938" y="9382"/>
                    <a:pt x="2928" y="9390"/>
                  </a:cubicBezTo>
                  <a:cubicBezTo>
                    <a:pt x="2887" y="9407"/>
                    <a:pt x="2871" y="9447"/>
                    <a:pt x="2879" y="9488"/>
                  </a:cubicBezTo>
                  <a:lnTo>
                    <a:pt x="3049" y="9958"/>
                  </a:lnTo>
                  <a:cubicBezTo>
                    <a:pt x="2384" y="9228"/>
                    <a:pt x="1939" y="8312"/>
                    <a:pt x="1776" y="7347"/>
                  </a:cubicBezTo>
                  <a:cubicBezTo>
                    <a:pt x="1776" y="7307"/>
                    <a:pt x="1744" y="7282"/>
                    <a:pt x="1703" y="7282"/>
                  </a:cubicBezTo>
                  <a:cubicBezTo>
                    <a:pt x="1699" y="7281"/>
                    <a:pt x="1695" y="7281"/>
                    <a:pt x="1690" y="7281"/>
                  </a:cubicBezTo>
                  <a:cubicBezTo>
                    <a:pt x="1661" y="7281"/>
                    <a:pt x="1629" y="7303"/>
                    <a:pt x="1622" y="7331"/>
                  </a:cubicBezTo>
                  <a:cubicBezTo>
                    <a:pt x="1509" y="7672"/>
                    <a:pt x="1468" y="8020"/>
                    <a:pt x="1493" y="8377"/>
                  </a:cubicBezTo>
                  <a:cubicBezTo>
                    <a:pt x="957" y="7566"/>
                    <a:pt x="771" y="6528"/>
                    <a:pt x="998" y="5596"/>
                  </a:cubicBezTo>
                  <a:cubicBezTo>
                    <a:pt x="1006" y="5564"/>
                    <a:pt x="990" y="5523"/>
                    <a:pt x="957" y="5507"/>
                  </a:cubicBezTo>
                  <a:cubicBezTo>
                    <a:pt x="943" y="5500"/>
                    <a:pt x="927" y="5496"/>
                    <a:pt x="911" y="5496"/>
                  </a:cubicBezTo>
                  <a:cubicBezTo>
                    <a:pt x="892" y="5496"/>
                    <a:pt x="874" y="5502"/>
                    <a:pt x="860" y="5515"/>
                  </a:cubicBezTo>
                  <a:cubicBezTo>
                    <a:pt x="576" y="5807"/>
                    <a:pt x="374" y="6091"/>
                    <a:pt x="260" y="6407"/>
                  </a:cubicBezTo>
                  <a:cubicBezTo>
                    <a:pt x="179" y="6115"/>
                    <a:pt x="220" y="5766"/>
                    <a:pt x="374" y="5434"/>
                  </a:cubicBezTo>
                  <a:cubicBezTo>
                    <a:pt x="528" y="5118"/>
                    <a:pt x="755" y="4826"/>
                    <a:pt x="974" y="4550"/>
                  </a:cubicBezTo>
                  <a:cubicBezTo>
                    <a:pt x="1014" y="4501"/>
                    <a:pt x="1055" y="4445"/>
                    <a:pt x="1103" y="4388"/>
                  </a:cubicBezTo>
                  <a:cubicBezTo>
                    <a:pt x="2084" y="3131"/>
                    <a:pt x="2806" y="1648"/>
                    <a:pt x="3195" y="99"/>
                  </a:cubicBezTo>
                  <a:cubicBezTo>
                    <a:pt x="3211" y="58"/>
                    <a:pt x="3179" y="10"/>
                    <a:pt x="3138" y="2"/>
                  </a:cubicBezTo>
                  <a:cubicBezTo>
                    <a:pt x="3133" y="1"/>
                    <a:pt x="3128" y="0"/>
                    <a:pt x="3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47"/>
            <p:cNvSpPr/>
            <p:nvPr/>
          </p:nvSpPr>
          <p:spPr>
            <a:xfrm>
              <a:off x="2270925" y="2697975"/>
              <a:ext cx="195625" cy="195100"/>
            </a:xfrm>
            <a:custGeom>
              <a:avLst/>
              <a:gdLst/>
              <a:ahLst/>
              <a:cxnLst/>
              <a:rect l="l" t="t" r="r" b="b"/>
              <a:pathLst>
                <a:path w="7825" h="7804" extrusionOk="0">
                  <a:moveTo>
                    <a:pt x="7728" y="1"/>
                  </a:moveTo>
                  <a:cubicBezTo>
                    <a:pt x="7700" y="1"/>
                    <a:pt x="7674" y="17"/>
                    <a:pt x="7663" y="45"/>
                  </a:cubicBezTo>
                  <a:lnTo>
                    <a:pt x="6463" y="2655"/>
                  </a:lnTo>
                  <a:cubicBezTo>
                    <a:pt x="6284" y="3045"/>
                    <a:pt x="6106" y="3442"/>
                    <a:pt x="5806" y="3742"/>
                  </a:cubicBezTo>
                  <a:cubicBezTo>
                    <a:pt x="5457" y="4082"/>
                    <a:pt x="5011" y="4261"/>
                    <a:pt x="4541" y="4455"/>
                  </a:cubicBezTo>
                  <a:cubicBezTo>
                    <a:pt x="4249" y="4569"/>
                    <a:pt x="3949" y="4691"/>
                    <a:pt x="3674" y="4853"/>
                  </a:cubicBezTo>
                  <a:cubicBezTo>
                    <a:pt x="3130" y="5169"/>
                    <a:pt x="2709" y="5647"/>
                    <a:pt x="2295" y="6109"/>
                  </a:cubicBezTo>
                  <a:cubicBezTo>
                    <a:pt x="2190" y="6231"/>
                    <a:pt x="2084" y="6353"/>
                    <a:pt x="1971" y="6466"/>
                  </a:cubicBezTo>
                  <a:cubicBezTo>
                    <a:pt x="1549" y="6928"/>
                    <a:pt x="885" y="7544"/>
                    <a:pt x="82" y="7642"/>
                  </a:cubicBezTo>
                  <a:cubicBezTo>
                    <a:pt x="33" y="7642"/>
                    <a:pt x="1" y="7682"/>
                    <a:pt x="9" y="7731"/>
                  </a:cubicBezTo>
                  <a:cubicBezTo>
                    <a:pt x="17" y="7771"/>
                    <a:pt x="49" y="7804"/>
                    <a:pt x="90" y="7804"/>
                  </a:cubicBezTo>
                  <a:lnTo>
                    <a:pt x="98" y="7804"/>
                  </a:lnTo>
                  <a:cubicBezTo>
                    <a:pt x="957" y="7699"/>
                    <a:pt x="1647" y="7050"/>
                    <a:pt x="2093" y="6580"/>
                  </a:cubicBezTo>
                  <a:cubicBezTo>
                    <a:pt x="2198" y="6458"/>
                    <a:pt x="2311" y="6336"/>
                    <a:pt x="2417" y="6215"/>
                  </a:cubicBezTo>
                  <a:cubicBezTo>
                    <a:pt x="2822" y="5761"/>
                    <a:pt x="3236" y="5299"/>
                    <a:pt x="3755" y="4991"/>
                  </a:cubicBezTo>
                  <a:cubicBezTo>
                    <a:pt x="4022" y="4836"/>
                    <a:pt x="4314" y="4715"/>
                    <a:pt x="4598" y="4601"/>
                  </a:cubicBezTo>
                  <a:cubicBezTo>
                    <a:pt x="5068" y="4415"/>
                    <a:pt x="5555" y="4220"/>
                    <a:pt x="5919" y="3855"/>
                  </a:cubicBezTo>
                  <a:cubicBezTo>
                    <a:pt x="6244" y="3539"/>
                    <a:pt x="6438" y="3101"/>
                    <a:pt x="6609" y="2720"/>
                  </a:cubicBezTo>
                  <a:lnTo>
                    <a:pt x="7809" y="118"/>
                  </a:lnTo>
                  <a:cubicBezTo>
                    <a:pt x="7825" y="77"/>
                    <a:pt x="7809" y="29"/>
                    <a:pt x="7768" y="12"/>
                  </a:cubicBezTo>
                  <a:cubicBezTo>
                    <a:pt x="7755" y="5"/>
                    <a:pt x="7741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7" name="Google Shape;7947;p47"/>
            <p:cNvSpPr/>
            <p:nvPr/>
          </p:nvSpPr>
          <p:spPr>
            <a:xfrm>
              <a:off x="2058500" y="2931825"/>
              <a:ext cx="270825" cy="229825"/>
            </a:xfrm>
            <a:custGeom>
              <a:avLst/>
              <a:gdLst/>
              <a:ahLst/>
              <a:cxnLst/>
              <a:rect l="l" t="t" r="r" b="b"/>
              <a:pathLst>
                <a:path w="10833" h="9193" extrusionOk="0">
                  <a:moveTo>
                    <a:pt x="5593" y="1"/>
                  </a:moveTo>
                  <a:cubicBezTo>
                    <a:pt x="5576" y="1"/>
                    <a:pt x="5559" y="5"/>
                    <a:pt x="5547" y="15"/>
                  </a:cubicBezTo>
                  <a:lnTo>
                    <a:pt x="3544" y="1377"/>
                  </a:lnTo>
                  <a:cubicBezTo>
                    <a:pt x="3349" y="1507"/>
                    <a:pt x="3147" y="1644"/>
                    <a:pt x="2993" y="1831"/>
                  </a:cubicBezTo>
                  <a:cubicBezTo>
                    <a:pt x="2790" y="2082"/>
                    <a:pt x="2684" y="2398"/>
                    <a:pt x="2587" y="2698"/>
                  </a:cubicBezTo>
                  <a:lnTo>
                    <a:pt x="2563" y="2788"/>
                  </a:lnTo>
                  <a:cubicBezTo>
                    <a:pt x="2230" y="3785"/>
                    <a:pt x="1768" y="4733"/>
                    <a:pt x="1176" y="5601"/>
                  </a:cubicBezTo>
                  <a:cubicBezTo>
                    <a:pt x="1112" y="5698"/>
                    <a:pt x="1039" y="5796"/>
                    <a:pt x="974" y="5893"/>
                  </a:cubicBezTo>
                  <a:cubicBezTo>
                    <a:pt x="698" y="6290"/>
                    <a:pt x="406" y="6695"/>
                    <a:pt x="236" y="7166"/>
                  </a:cubicBezTo>
                  <a:cubicBezTo>
                    <a:pt x="41" y="7693"/>
                    <a:pt x="1" y="8447"/>
                    <a:pt x="447" y="8958"/>
                  </a:cubicBezTo>
                  <a:cubicBezTo>
                    <a:pt x="552" y="9079"/>
                    <a:pt x="658" y="9152"/>
                    <a:pt x="771" y="9176"/>
                  </a:cubicBezTo>
                  <a:cubicBezTo>
                    <a:pt x="812" y="9185"/>
                    <a:pt x="852" y="9193"/>
                    <a:pt x="885" y="9193"/>
                  </a:cubicBezTo>
                  <a:cubicBezTo>
                    <a:pt x="1055" y="9193"/>
                    <a:pt x="1217" y="9112"/>
                    <a:pt x="1339" y="9047"/>
                  </a:cubicBezTo>
                  <a:cubicBezTo>
                    <a:pt x="2636" y="8366"/>
                    <a:pt x="4257" y="7522"/>
                    <a:pt x="5052" y="6031"/>
                  </a:cubicBezTo>
                  <a:cubicBezTo>
                    <a:pt x="5068" y="5998"/>
                    <a:pt x="5084" y="5958"/>
                    <a:pt x="5101" y="5925"/>
                  </a:cubicBezTo>
                  <a:cubicBezTo>
                    <a:pt x="5190" y="5755"/>
                    <a:pt x="5271" y="5585"/>
                    <a:pt x="5409" y="5471"/>
                  </a:cubicBezTo>
                  <a:cubicBezTo>
                    <a:pt x="5612" y="5291"/>
                    <a:pt x="5891" y="5244"/>
                    <a:pt x="6186" y="5244"/>
                  </a:cubicBezTo>
                  <a:cubicBezTo>
                    <a:pt x="6301" y="5244"/>
                    <a:pt x="6419" y="5251"/>
                    <a:pt x="6536" y="5260"/>
                  </a:cubicBezTo>
                  <a:lnTo>
                    <a:pt x="7930" y="5358"/>
                  </a:lnTo>
                  <a:cubicBezTo>
                    <a:pt x="7963" y="5358"/>
                    <a:pt x="7995" y="5342"/>
                    <a:pt x="8011" y="5309"/>
                  </a:cubicBezTo>
                  <a:cubicBezTo>
                    <a:pt x="8028" y="5277"/>
                    <a:pt x="8019" y="5244"/>
                    <a:pt x="7995" y="5220"/>
                  </a:cubicBezTo>
                  <a:lnTo>
                    <a:pt x="7963" y="5188"/>
                  </a:lnTo>
                  <a:lnTo>
                    <a:pt x="7963" y="5188"/>
                  </a:lnTo>
                  <a:cubicBezTo>
                    <a:pt x="8323" y="5369"/>
                    <a:pt x="8715" y="5488"/>
                    <a:pt x="9106" y="5544"/>
                  </a:cubicBezTo>
                  <a:cubicBezTo>
                    <a:pt x="9146" y="5544"/>
                    <a:pt x="9179" y="5528"/>
                    <a:pt x="9195" y="5504"/>
                  </a:cubicBezTo>
                  <a:cubicBezTo>
                    <a:pt x="9211" y="5471"/>
                    <a:pt x="9203" y="5431"/>
                    <a:pt x="9179" y="5406"/>
                  </a:cubicBezTo>
                  <a:cubicBezTo>
                    <a:pt x="9122" y="5342"/>
                    <a:pt x="9065" y="5277"/>
                    <a:pt x="9000" y="5212"/>
                  </a:cubicBezTo>
                  <a:lnTo>
                    <a:pt x="9000" y="5212"/>
                  </a:lnTo>
                  <a:cubicBezTo>
                    <a:pt x="9146" y="5269"/>
                    <a:pt x="9309" y="5317"/>
                    <a:pt x="9471" y="5350"/>
                  </a:cubicBezTo>
                  <a:cubicBezTo>
                    <a:pt x="9751" y="5411"/>
                    <a:pt x="10035" y="5430"/>
                    <a:pt x="10301" y="5430"/>
                  </a:cubicBezTo>
                  <a:cubicBezTo>
                    <a:pt x="10459" y="5430"/>
                    <a:pt x="10610" y="5423"/>
                    <a:pt x="10752" y="5414"/>
                  </a:cubicBezTo>
                  <a:cubicBezTo>
                    <a:pt x="10800" y="5414"/>
                    <a:pt x="10833" y="5374"/>
                    <a:pt x="10833" y="5333"/>
                  </a:cubicBezTo>
                  <a:cubicBezTo>
                    <a:pt x="10825" y="5285"/>
                    <a:pt x="10792" y="5252"/>
                    <a:pt x="10744" y="5252"/>
                  </a:cubicBezTo>
                  <a:cubicBezTo>
                    <a:pt x="10601" y="5262"/>
                    <a:pt x="10448" y="5269"/>
                    <a:pt x="10291" y="5269"/>
                  </a:cubicBezTo>
                  <a:cubicBezTo>
                    <a:pt x="10036" y="5269"/>
                    <a:pt x="9768" y="5251"/>
                    <a:pt x="9503" y="5196"/>
                  </a:cubicBezTo>
                  <a:cubicBezTo>
                    <a:pt x="9130" y="5114"/>
                    <a:pt x="8798" y="4969"/>
                    <a:pt x="8546" y="4766"/>
                  </a:cubicBezTo>
                  <a:cubicBezTo>
                    <a:pt x="8506" y="4733"/>
                    <a:pt x="8457" y="4693"/>
                    <a:pt x="8417" y="4652"/>
                  </a:cubicBezTo>
                  <a:cubicBezTo>
                    <a:pt x="8402" y="4641"/>
                    <a:pt x="8383" y="4635"/>
                    <a:pt x="8364" y="4635"/>
                  </a:cubicBezTo>
                  <a:cubicBezTo>
                    <a:pt x="8343" y="4635"/>
                    <a:pt x="8321" y="4643"/>
                    <a:pt x="8303" y="4660"/>
                  </a:cubicBezTo>
                  <a:cubicBezTo>
                    <a:pt x="8271" y="4693"/>
                    <a:pt x="8279" y="4742"/>
                    <a:pt x="8303" y="4774"/>
                  </a:cubicBezTo>
                  <a:cubicBezTo>
                    <a:pt x="8352" y="4814"/>
                    <a:pt x="8392" y="4855"/>
                    <a:pt x="8441" y="4896"/>
                  </a:cubicBezTo>
                  <a:cubicBezTo>
                    <a:pt x="8603" y="5033"/>
                    <a:pt x="8757" y="5187"/>
                    <a:pt x="8903" y="5342"/>
                  </a:cubicBezTo>
                  <a:cubicBezTo>
                    <a:pt x="8425" y="5244"/>
                    <a:pt x="7971" y="5042"/>
                    <a:pt x="7573" y="4758"/>
                  </a:cubicBezTo>
                  <a:cubicBezTo>
                    <a:pt x="7558" y="4746"/>
                    <a:pt x="7542" y="4740"/>
                    <a:pt x="7525" y="4740"/>
                  </a:cubicBezTo>
                  <a:cubicBezTo>
                    <a:pt x="7505" y="4740"/>
                    <a:pt x="7485" y="4748"/>
                    <a:pt x="7468" y="4766"/>
                  </a:cubicBezTo>
                  <a:cubicBezTo>
                    <a:pt x="7444" y="4790"/>
                    <a:pt x="7436" y="4839"/>
                    <a:pt x="7460" y="4871"/>
                  </a:cubicBezTo>
                  <a:cubicBezTo>
                    <a:pt x="7549" y="5001"/>
                    <a:pt x="7630" y="5090"/>
                    <a:pt x="7719" y="5179"/>
                  </a:cubicBezTo>
                  <a:lnTo>
                    <a:pt x="6552" y="5098"/>
                  </a:lnTo>
                  <a:cubicBezTo>
                    <a:pt x="6431" y="5090"/>
                    <a:pt x="6309" y="5083"/>
                    <a:pt x="6189" y="5083"/>
                  </a:cubicBezTo>
                  <a:cubicBezTo>
                    <a:pt x="5858" y="5083"/>
                    <a:pt x="5541" y="5135"/>
                    <a:pt x="5303" y="5350"/>
                  </a:cubicBezTo>
                  <a:cubicBezTo>
                    <a:pt x="5141" y="5487"/>
                    <a:pt x="5044" y="5674"/>
                    <a:pt x="4955" y="5852"/>
                  </a:cubicBezTo>
                  <a:cubicBezTo>
                    <a:pt x="4938" y="5885"/>
                    <a:pt x="4922" y="5917"/>
                    <a:pt x="4906" y="5950"/>
                  </a:cubicBezTo>
                  <a:cubicBezTo>
                    <a:pt x="4201" y="7295"/>
                    <a:pt x="2839" y="8082"/>
                    <a:pt x="1258" y="8901"/>
                  </a:cubicBezTo>
                  <a:cubicBezTo>
                    <a:pt x="1129" y="8968"/>
                    <a:pt x="1001" y="9030"/>
                    <a:pt x="882" y="9030"/>
                  </a:cubicBezTo>
                  <a:cubicBezTo>
                    <a:pt x="858" y="9030"/>
                    <a:pt x="835" y="9028"/>
                    <a:pt x="812" y="9022"/>
                  </a:cubicBezTo>
                  <a:cubicBezTo>
                    <a:pt x="731" y="8998"/>
                    <a:pt x="649" y="8949"/>
                    <a:pt x="568" y="8852"/>
                  </a:cubicBezTo>
                  <a:cubicBezTo>
                    <a:pt x="163" y="8390"/>
                    <a:pt x="212" y="7709"/>
                    <a:pt x="390" y="7222"/>
                  </a:cubicBezTo>
                  <a:cubicBezTo>
                    <a:pt x="552" y="6777"/>
                    <a:pt x="836" y="6371"/>
                    <a:pt x="1103" y="5982"/>
                  </a:cubicBezTo>
                  <a:cubicBezTo>
                    <a:pt x="1176" y="5885"/>
                    <a:pt x="1241" y="5787"/>
                    <a:pt x="1306" y="5690"/>
                  </a:cubicBezTo>
                  <a:cubicBezTo>
                    <a:pt x="1906" y="4806"/>
                    <a:pt x="2385" y="3850"/>
                    <a:pt x="2717" y="2836"/>
                  </a:cubicBezTo>
                  <a:lnTo>
                    <a:pt x="2741" y="2747"/>
                  </a:lnTo>
                  <a:cubicBezTo>
                    <a:pt x="2839" y="2463"/>
                    <a:pt x="2936" y="2163"/>
                    <a:pt x="3122" y="1936"/>
                  </a:cubicBezTo>
                  <a:cubicBezTo>
                    <a:pt x="3260" y="1766"/>
                    <a:pt x="3447" y="1636"/>
                    <a:pt x="3633" y="1515"/>
                  </a:cubicBezTo>
                  <a:lnTo>
                    <a:pt x="5636" y="144"/>
                  </a:lnTo>
                  <a:cubicBezTo>
                    <a:pt x="5676" y="120"/>
                    <a:pt x="5684" y="71"/>
                    <a:pt x="5660" y="31"/>
                  </a:cubicBezTo>
                  <a:cubicBezTo>
                    <a:pt x="5645" y="11"/>
                    <a:pt x="5619" y="1"/>
                    <a:pt x="55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8" name="Google Shape;7948;p47"/>
            <p:cNvSpPr/>
            <p:nvPr/>
          </p:nvSpPr>
          <p:spPr>
            <a:xfrm>
              <a:off x="2392350" y="3235375"/>
              <a:ext cx="127525" cy="9175"/>
            </a:xfrm>
            <a:custGeom>
              <a:avLst/>
              <a:gdLst/>
              <a:ahLst/>
              <a:cxnLst/>
              <a:rect l="l" t="t" r="r" b="b"/>
              <a:pathLst>
                <a:path w="5101" h="367" extrusionOk="0">
                  <a:moveTo>
                    <a:pt x="83" y="1"/>
                  </a:moveTo>
                  <a:cubicBezTo>
                    <a:pt x="41" y="1"/>
                    <a:pt x="8" y="31"/>
                    <a:pt x="8" y="75"/>
                  </a:cubicBezTo>
                  <a:cubicBezTo>
                    <a:pt x="0" y="115"/>
                    <a:pt x="33" y="156"/>
                    <a:pt x="73" y="164"/>
                  </a:cubicBezTo>
                  <a:cubicBezTo>
                    <a:pt x="1192" y="302"/>
                    <a:pt x="2319" y="367"/>
                    <a:pt x="3454" y="367"/>
                  </a:cubicBezTo>
                  <a:cubicBezTo>
                    <a:pt x="3973" y="367"/>
                    <a:pt x="4500" y="359"/>
                    <a:pt x="5019" y="326"/>
                  </a:cubicBezTo>
                  <a:cubicBezTo>
                    <a:pt x="5068" y="326"/>
                    <a:pt x="5100" y="286"/>
                    <a:pt x="5092" y="237"/>
                  </a:cubicBezTo>
                  <a:cubicBezTo>
                    <a:pt x="5092" y="196"/>
                    <a:pt x="5051" y="164"/>
                    <a:pt x="5011" y="164"/>
                  </a:cubicBezTo>
                  <a:cubicBezTo>
                    <a:pt x="4489" y="195"/>
                    <a:pt x="3966" y="210"/>
                    <a:pt x="3443" y="210"/>
                  </a:cubicBezTo>
                  <a:cubicBezTo>
                    <a:pt x="2323" y="210"/>
                    <a:pt x="1203" y="140"/>
                    <a:pt x="98" y="2"/>
                  </a:cubicBezTo>
                  <a:cubicBezTo>
                    <a:pt x="93" y="1"/>
                    <a:pt x="88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9" name="Google Shape;7949;p47"/>
            <p:cNvSpPr/>
            <p:nvPr/>
          </p:nvSpPr>
          <p:spPr>
            <a:xfrm>
              <a:off x="2075525" y="3111125"/>
              <a:ext cx="19075" cy="45250"/>
            </a:xfrm>
            <a:custGeom>
              <a:avLst/>
              <a:gdLst/>
              <a:ahLst/>
              <a:cxnLst/>
              <a:rect l="l" t="t" r="r" b="b"/>
              <a:pathLst>
                <a:path w="763" h="1810" extrusionOk="0">
                  <a:moveTo>
                    <a:pt x="204" y="0"/>
                  </a:moveTo>
                  <a:cubicBezTo>
                    <a:pt x="168" y="0"/>
                    <a:pt x="130" y="24"/>
                    <a:pt x="122" y="67"/>
                  </a:cubicBezTo>
                  <a:cubicBezTo>
                    <a:pt x="1" y="675"/>
                    <a:pt x="187" y="1332"/>
                    <a:pt x="617" y="1786"/>
                  </a:cubicBezTo>
                  <a:cubicBezTo>
                    <a:pt x="633" y="1802"/>
                    <a:pt x="658" y="1810"/>
                    <a:pt x="674" y="1810"/>
                  </a:cubicBezTo>
                  <a:cubicBezTo>
                    <a:pt x="698" y="1810"/>
                    <a:pt x="714" y="1802"/>
                    <a:pt x="731" y="1794"/>
                  </a:cubicBezTo>
                  <a:cubicBezTo>
                    <a:pt x="763" y="1761"/>
                    <a:pt x="763" y="1704"/>
                    <a:pt x="739" y="1672"/>
                  </a:cubicBezTo>
                  <a:cubicBezTo>
                    <a:pt x="341" y="1259"/>
                    <a:pt x="171" y="659"/>
                    <a:pt x="285" y="99"/>
                  </a:cubicBezTo>
                  <a:cubicBezTo>
                    <a:pt x="293" y="50"/>
                    <a:pt x="268" y="10"/>
                    <a:pt x="220" y="2"/>
                  </a:cubicBezTo>
                  <a:cubicBezTo>
                    <a:pt x="215" y="1"/>
                    <a:pt x="209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47"/>
            <p:cNvSpPr/>
            <p:nvPr/>
          </p:nvSpPr>
          <p:spPr>
            <a:xfrm>
              <a:off x="2098850" y="3096125"/>
              <a:ext cx="15225" cy="50725"/>
            </a:xfrm>
            <a:custGeom>
              <a:avLst/>
              <a:gdLst/>
              <a:ahLst/>
              <a:cxnLst/>
              <a:rect l="l" t="t" r="r" b="b"/>
              <a:pathLst>
                <a:path w="609" h="2029" extrusionOk="0">
                  <a:moveTo>
                    <a:pt x="140" y="1"/>
                  </a:moveTo>
                  <a:cubicBezTo>
                    <a:pt x="98" y="1"/>
                    <a:pt x="65" y="31"/>
                    <a:pt x="65" y="75"/>
                  </a:cubicBezTo>
                  <a:cubicBezTo>
                    <a:pt x="0" y="732"/>
                    <a:pt x="130" y="1405"/>
                    <a:pt x="446" y="1988"/>
                  </a:cubicBezTo>
                  <a:cubicBezTo>
                    <a:pt x="462" y="2013"/>
                    <a:pt x="487" y="2029"/>
                    <a:pt x="519" y="2029"/>
                  </a:cubicBezTo>
                  <a:cubicBezTo>
                    <a:pt x="527" y="2029"/>
                    <a:pt x="543" y="2029"/>
                    <a:pt x="552" y="2021"/>
                  </a:cubicBezTo>
                  <a:cubicBezTo>
                    <a:pt x="592" y="1996"/>
                    <a:pt x="608" y="1948"/>
                    <a:pt x="584" y="1907"/>
                  </a:cubicBezTo>
                  <a:cubicBezTo>
                    <a:pt x="292" y="1356"/>
                    <a:pt x="162" y="715"/>
                    <a:pt x="227" y="91"/>
                  </a:cubicBezTo>
                  <a:cubicBezTo>
                    <a:pt x="227" y="42"/>
                    <a:pt x="195" y="2"/>
                    <a:pt x="154" y="2"/>
                  </a:cubicBezTo>
                  <a:cubicBezTo>
                    <a:pt x="149" y="1"/>
                    <a:pt x="144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47"/>
            <p:cNvSpPr/>
            <p:nvPr/>
          </p:nvSpPr>
          <p:spPr>
            <a:xfrm>
              <a:off x="2123175" y="3092075"/>
              <a:ext cx="13600" cy="41200"/>
            </a:xfrm>
            <a:custGeom>
              <a:avLst/>
              <a:gdLst/>
              <a:ahLst/>
              <a:cxnLst/>
              <a:rect l="l" t="t" r="r" b="b"/>
              <a:pathLst>
                <a:path w="544" h="1648" extrusionOk="0">
                  <a:moveTo>
                    <a:pt x="125" y="0"/>
                  </a:moveTo>
                  <a:cubicBezTo>
                    <a:pt x="89" y="0"/>
                    <a:pt x="56" y="30"/>
                    <a:pt x="49" y="67"/>
                  </a:cubicBezTo>
                  <a:cubicBezTo>
                    <a:pt x="0" y="310"/>
                    <a:pt x="16" y="577"/>
                    <a:pt x="89" y="869"/>
                  </a:cubicBezTo>
                  <a:cubicBezTo>
                    <a:pt x="162" y="1129"/>
                    <a:pt x="268" y="1372"/>
                    <a:pt x="381" y="1599"/>
                  </a:cubicBezTo>
                  <a:cubicBezTo>
                    <a:pt x="397" y="1623"/>
                    <a:pt x="422" y="1648"/>
                    <a:pt x="454" y="1648"/>
                  </a:cubicBezTo>
                  <a:cubicBezTo>
                    <a:pt x="462" y="1648"/>
                    <a:pt x="479" y="1639"/>
                    <a:pt x="487" y="1639"/>
                  </a:cubicBezTo>
                  <a:cubicBezTo>
                    <a:pt x="527" y="1615"/>
                    <a:pt x="543" y="1567"/>
                    <a:pt x="527" y="1526"/>
                  </a:cubicBezTo>
                  <a:cubicBezTo>
                    <a:pt x="422" y="1307"/>
                    <a:pt x="308" y="1072"/>
                    <a:pt x="243" y="829"/>
                  </a:cubicBezTo>
                  <a:cubicBezTo>
                    <a:pt x="179" y="561"/>
                    <a:pt x="162" y="318"/>
                    <a:pt x="203" y="99"/>
                  </a:cubicBezTo>
                  <a:cubicBezTo>
                    <a:pt x="211" y="58"/>
                    <a:pt x="187" y="10"/>
                    <a:pt x="138" y="2"/>
                  </a:cubicBezTo>
                  <a:cubicBezTo>
                    <a:pt x="134" y="1"/>
                    <a:pt x="130" y="0"/>
                    <a:pt x="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2" name="Google Shape;7952;p47"/>
            <p:cNvSpPr/>
            <p:nvPr/>
          </p:nvSpPr>
          <p:spPr>
            <a:xfrm>
              <a:off x="2201000" y="2774325"/>
              <a:ext cx="56175" cy="153425"/>
            </a:xfrm>
            <a:custGeom>
              <a:avLst/>
              <a:gdLst/>
              <a:ahLst/>
              <a:cxnLst/>
              <a:rect l="l" t="t" r="r" b="b"/>
              <a:pathLst>
                <a:path w="2247" h="6137" extrusionOk="0">
                  <a:moveTo>
                    <a:pt x="1170" y="1"/>
                  </a:moveTo>
                  <a:cubicBezTo>
                    <a:pt x="1145" y="1"/>
                    <a:pt x="1118" y="12"/>
                    <a:pt x="1103" y="31"/>
                  </a:cubicBezTo>
                  <a:cubicBezTo>
                    <a:pt x="357" y="1158"/>
                    <a:pt x="1" y="2577"/>
                    <a:pt x="147" y="3923"/>
                  </a:cubicBezTo>
                  <a:cubicBezTo>
                    <a:pt x="147" y="3963"/>
                    <a:pt x="179" y="3996"/>
                    <a:pt x="219" y="3996"/>
                  </a:cubicBezTo>
                  <a:cubicBezTo>
                    <a:pt x="268" y="3996"/>
                    <a:pt x="301" y="3963"/>
                    <a:pt x="309" y="3923"/>
                  </a:cubicBezTo>
                  <a:cubicBezTo>
                    <a:pt x="365" y="3485"/>
                    <a:pt x="511" y="3055"/>
                    <a:pt x="722" y="2666"/>
                  </a:cubicBezTo>
                  <a:lnTo>
                    <a:pt x="722" y="2666"/>
                  </a:lnTo>
                  <a:cubicBezTo>
                    <a:pt x="657" y="3323"/>
                    <a:pt x="811" y="3915"/>
                    <a:pt x="974" y="4336"/>
                  </a:cubicBezTo>
                  <a:cubicBezTo>
                    <a:pt x="1201" y="4912"/>
                    <a:pt x="1557" y="5480"/>
                    <a:pt x="2100" y="6112"/>
                  </a:cubicBezTo>
                  <a:cubicBezTo>
                    <a:pt x="2109" y="6128"/>
                    <a:pt x="2133" y="6136"/>
                    <a:pt x="2157" y="6136"/>
                  </a:cubicBezTo>
                  <a:cubicBezTo>
                    <a:pt x="2173" y="6136"/>
                    <a:pt x="2198" y="6128"/>
                    <a:pt x="2214" y="6120"/>
                  </a:cubicBezTo>
                  <a:cubicBezTo>
                    <a:pt x="2246" y="6088"/>
                    <a:pt x="2246" y="6039"/>
                    <a:pt x="2222" y="6007"/>
                  </a:cubicBezTo>
                  <a:cubicBezTo>
                    <a:pt x="1695" y="5390"/>
                    <a:pt x="1346" y="4839"/>
                    <a:pt x="1128" y="4272"/>
                  </a:cubicBezTo>
                  <a:cubicBezTo>
                    <a:pt x="941" y="3793"/>
                    <a:pt x="755" y="3055"/>
                    <a:pt x="957" y="2277"/>
                  </a:cubicBezTo>
                  <a:cubicBezTo>
                    <a:pt x="965" y="2245"/>
                    <a:pt x="941" y="2204"/>
                    <a:pt x="909" y="2188"/>
                  </a:cubicBezTo>
                  <a:cubicBezTo>
                    <a:pt x="898" y="2182"/>
                    <a:pt x="885" y="2180"/>
                    <a:pt x="873" y="2180"/>
                  </a:cubicBezTo>
                  <a:cubicBezTo>
                    <a:pt x="847" y="2180"/>
                    <a:pt x="822" y="2191"/>
                    <a:pt x="811" y="2212"/>
                  </a:cubicBezTo>
                  <a:cubicBezTo>
                    <a:pt x="576" y="2553"/>
                    <a:pt x="398" y="2926"/>
                    <a:pt x="276" y="3315"/>
                  </a:cubicBezTo>
                  <a:cubicBezTo>
                    <a:pt x="276" y="2188"/>
                    <a:pt x="617" y="1053"/>
                    <a:pt x="1241" y="120"/>
                  </a:cubicBezTo>
                  <a:cubicBezTo>
                    <a:pt x="1265" y="88"/>
                    <a:pt x="1257" y="39"/>
                    <a:pt x="1217" y="15"/>
                  </a:cubicBezTo>
                  <a:cubicBezTo>
                    <a:pt x="1204" y="5"/>
                    <a:pt x="1187" y="1"/>
                    <a:pt x="1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3" name="Google Shape;7953;p47"/>
            <p:cNvSpPr/>
            <p:nvPr/>
          </p:nvSpPr>
          <p:spPr>
            <a:xfrm>
              <a:off x="2663350" y="3066025"/>
              <a:ext cx="43000" cy="50625"/>
            </a:xfrm>
            <a:custGeom>
              <a:avLst/>
              <a:gdLst/>
              <a:ahLst/>
              <a:cxnLst/>
              <a:rect l="l" t="t" r="r" b="b"/>
              <a:pathLst>
                <a:path w="1720" h="2025" extrusionOk="0">
                  <a:moveTo>
                    <a:pt x="91" y="1"/>
                  </a:moveTo>
                  <a:cubicBezTo>
                    <a:pt x="83" y="1"/>
                    <a:pt x="74" y="2"/>
                    <a:pt x="65" y="6"/>
                  </a:cubicBezTo>
                  <a:cubicBezTo>
                    <a:pt x="17" y="22"/>
                    <a:pt x="0" y="71"/>
                    <a:pt x="17" y="111"/>
                  </a:cubicBezTo>
                  <a:cubicBezTo>
                    <a:pt x="154" y="509"/>
                    <a:pt x="227" y="938"/>
                    <a:pt x="219" y="1360"/>
                  </a:cubicBezTo>
                  <a:cubicBezTo>
                    <a:pt x="219" y="1392"/>
                    <a:pt x="244" y="1433"/>
                    <a:pt x="276" y="1441"/>
                  </a:cubicBezTo>
                  <a:cubicBezTo>
                    <a:pt x="282" y="1442"/>
                    <a:pt x="287" y="1443"/>
                    <a:pt x="293" y="1443"/>
                  </a:cubicBezTo>
                  <a:cubicBezTo>
                    <a:pt x="322" y="1443"/>
                    <a:pt x="352" y="1427"/>
                    <a:pt x="365" y="1400"/>
                  </a:cubicBezTo>
                  <a:lnTo>
                    <a:pt x="706" y="849"/>
                  </a:lnTo>
                  <a:cubicBezTo>
                    <a:pt x="738" y="1076"/>
                    <a:pt x="795" y="1303"/>
                    <a:pt x="892" y="1522"/>
                  </a:cubicBezTo>
                  <a:cubicBezTo>
                    <a:pt x="899" y="1550"/>
                    <a:pt x="931" y="1572"/>
                    <a:pt x="960" y="1572"/>
                  </a:cubicBezTo>
                  <a:cubicBezTo>
                    <a:pt x="965" y="1572"/>
                    <a:pt x="969" y="1572"/>
                    <a:pt x="973" y="1571"/>
                  </a:cubicBezTo>
                  <a:cubicBezTo>
                    <a:pt x="1014" y="1571"/>
                    <a:pt x="1038" y="1538"/>
                    <a:pt x="1046" y="1506"/>
                  </a:cubicBezTo>
                  <a:lnTo>
                    <a:pt x="1095" y="1133"/>
                  </a:lnTo>
                  <a:lnTo>
                    <a:pt x="1557" y="1984"/>
                  </a:lnTo>
                  <a:cubicBezTo>
                    <a:pt x="1573" y="2009"/>
                    <a:pt x="1598" y="2025"/>
                    <a:pt x="1630" y="2025"/>
                  </a:cubicBezTo>
                  <a:cubicBezTo>
                    <a:pt x="1646" y="2025"/>
                    <a:pt x="1654" y="2017"/>
                    <a:pt x="1671" y="2017"/>
                  </a:cubicBezTo>
                  <a:cubicBezTo>
                    <a:pt x="1711" y="1992"/>
                    <a:pt x="1719" y="1944"/>
                    <a:pt x="1703" y="1903"/>
                  </a:cubicBezTo>
                  <a:lnTo>
                    <a:pt x="1119" y="841"/>
                  </a:lnTo>
                  <a:cubicBezTo>
                    <a:pt x="1106" y="814"/>
                    <a:pt x="1081" y="798"/>
                    <a:pt x="1055" y="798"/>
                  </a:cubicBezTo>
                  <a:cubicBezTo>
                    <a:pt x="1049" y="798"/>
                    <a:pt x="1044" y="799"/>
                    <a:pt x="1038" y="800"/>
                  </a:cubicBezTo>
                  <a:cubicBezTo>
                    <a:pt x="998" y="809"/>
                    <a:pt x="973" y="833"/>
                    <a:pt x="973" y="873"/>
                  </a:cubicBezTo>
                  <a:lnTo>
                    <a:pt x="933" y="1149"/>
                  </a:lnTo>
                  <a:cubicBezTo>
                    <a:pt x="884" y="963"/>
                    <a:pt x="852" y="776"/>
                    <a:pt x="844" y="590"/>
                  </a:cubicBezTo>
                  <a:cubicBezTo>
                    <a:pt x="844" y="549"/>
                    <a:pt x="819" y="517"/>
                    <a:pt x="787" y="509"/>
                  </a:cubicBezTo>
                  <a:cubicBezTo>
                    <a:pt x="781" y="507"/>
                    <a:pt x="775" y="507"/>
                    <a:pt x="770" y="507"/>
                  </a:cubicBezTo>
                  <a:cubicBezTo>
                    <a:pt x="741" y="507"/>
                    <a:pt x="711" y="522"/>
                    <a:pt x="698" y="549"/>
                  </a:cubicBezTo>
                  <a:lnTo>
                    <a:pt x="373" y="1076"/>
                  </a:lnTo>
                  <a:cubicBezTo>
                    <a:pt x="357" y="728"/>
                    <a:pt x="284" y="379"/>
                    <a:pt x="163" y="55"/>
                  </a:cubicBezTo>
                  <a:cubicBezTo>
                    <a:pt x="150" y="23"/>
                    <a:pt x="122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4" name="Google Shape;7954;p47"/>
            <p:cNvSpPr/>
            <p:nvPr/>
          </p:nvSpPr>
          <p:spPr>
            <a:xfrm>
              <a:off x="2856725" y="2645225"/>
              <a:ext cx="34075" cy="145500"/>
            </a:xfrm>
            <a:custGeom>
              <a:avLst/>
              <a:gdLst/>
              <a:ahLst/>
              <a:cxnLst/>
              <a:rect l="l" t="t" r="r" b="b"/>
              <a:pathLst>
                <a:path w="1363" h="5820" extrusionOk="0">
                  <a:moveTo>
                    <a:pt x="1272" y="0"/>
                  </a:moveTo>
                  <a:cubicBezTo>
                    <a:pt x="1247" y="0"/>
                    <a:pt x="1223" y="11"/>
                    <a:pt x="1208" y="31"/>
                  </a:cubicBezTo>
                  <a:cubicBezTo>
                    <a:pt x="479" y="1003"/>
                    <a:pt x="49" y="2212"/>
                    <a:pt x="0" y="3428"/>
                  </a:cubicBezTo>
                  <a:cubicBezTo>
                    <a:pt x="0" y="3476"/>
                    <a:pt x="33" y="3509"/>
                    <a:pt x="73" y="3517"/>
                  </a:cubicBezTo>
                  <a:cubicBezTo>
                    <a:pt x="114" y="3517"/>
                    <a:pt x="154" y="3493"/>
                    <a:pt x="162" y="3452"/>
                  </a:cubicBezTo>
                  <a:cubicBezTo>
                    <a:pt x="195" y="3322"/>
                    <a:pt x="243" y="3184"/>
                    <a:pt x="300" y="3063"/>
                  </a:cubicBezTo>
                  <a:lnTo>
                    <a:pt x="300" y="3063"/>
                  </a:lnTo>
                  <a:cubicBezTo>
                    <a:pt x="195" y="3955"/>
                    <a:pt x="243" y="4879"/>
                    <a:pt x="430" y="5755"/>
                  </a:cubicBezTo>
                  <a:cubicBezTo>
                    <a:pt x="438" y="5795"/>
                    <a:pt x="470" y="5820"/>
                    <a:pt x="511" y="5820"/>
                  </a:cubicBezTo>
                  <a:lnTo>
                    <a:pt x="527" y="5820"/>
                  </a:lnTo>
                  <a:cubicBezTo>
                    <a:pt x="568" y="5811"/>
                    <a:pt x="600" y="5771"/>
                    <a:pt x="584" y="5722"/>
                  </a:cubicBezTo>
                  <a:cubicBezTo>
                    <a:pt x="373" y="4717"/>
                    <a:pt x="349" y="3655"/>
                    <a:pt x="519" y="2641"/>
                  </a:cubicBezTo>
                  <a:cubicBezTo>
                    <a:pt x="527" y="2601"/>
                    <a:pt x="503" y="2560"/>
                    <a:pt x="470" y="2552"/>
                  </a:cubicBezTo>
                  <a:cubicBezTo>
                    <a:pt x="457" y="2547"/>
                    <a:pt x="443" y="2544"/>
                    <a:pt x="431" y="2544"/>
                  </a:cubicBezTo>
                  <a:cubicBezTo>
                    <a:pt x="406" y="2544"/>
                    <a:pt x="384" y="2555"/>
                    <a:pt x="373" y="2576"/>
                  </a:cubicBezTo>
                  <a:cubicBezTo>
                    <a:pt x="316" y="2666"/>
                    <a:pt x="268" y="2755"/>
                    <a:pt x="219" y="2844"/>
                  </a:cubicBezTo>
                  <a:cubicBezTo>
                    <a:pt x="357" y="1871"/>
                    <a:pt x="746" y="922"/>
                    <a:pt x="1338" y="128"/>
                  </a:cubicBezTo>
                  <a:cubicBezTo>
                    <a:pt x="1362" y="95"/>
                    <a:pt x="1354" y="39"/>
                    <a:pt x="1322" y="14"/>
                  </a:cubicBezTo>
                  <a:cubicBezTo>
                    <a:pt x="1306" y="5"/>
                    <a:pt x="1289" y="0"/>
                    <a:pt x="12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47"/>
            <p:cNvSpPr/>
            <p:nvPr/>
          </p:nvSpPr>
          <p:spPr>
            <a:xfrm>
              <a:off x="2838275" y="2795125"/>
              <a:ext cx="30425" cy="163025"/>
            </a:xfrm>
            <a:custGeom>
              <a:avLst/>
              <a:gdLst/>
              <a:ahLst/>
              <a:cxnLst/>
              <a:rect l="l" t="t" r="r" b="b"/>
              <a:pathLst>
                <a:path w="1217" h="6521" extrusionOk="0">
                  <a:moveTo>
                    <a:pt x="328" y="1"/>
                  </a:moveTo>
                  <a:cubicBezTo>
                    <a:pt x="291" y="1"/>
                    <a:pt x="251" y="30"/>
                    <a:pt x="244" y="67"/>
                  </a:cubicBezTo>
                  <a:cubicBezTo>
                    <a:pt x="25" y="1202"/>
                    <a:pt x="0" y="2361"/>
                    <a:pt x="171" y="3504"/>
                  </a:cubicBezTo>
                  <a:cubicBezTo>
                    <a:pt x="179" y="3545"/>
                    <a:pt x="211" y="3569"/>
                    <a:pt x="252" y="3569"/>
                  </a:cubicBezTo>
                  <a:cubicBezTo>
                    <a:pt x="284" y="3569"/>
                    <a:pt x="325" y="3545"/>
                    <a:pt x="333" y="3504"/>
                  </a:cubicBezTo>
                  <a:cubicBezTo>
                    <a:pt x="365" y="3326"/>
                    <a:pt x="406" y="3156"/>
                    <a:pt x="463" y="2986"/>
                  </a:cubicBezTo>
                  <a:lnTo>
                    <a:pt x="463" y="2986"/>
                  </a:lnTo>
                  <a:cubicBezTo>
                    <a:pt x="430" y="3731"/>
                    <a:pt x="438" y="4477"/>
                    <a:pt x="487" y="5223"/>
                  </a:cubicBezTo>
                  <a:cubicBezTo>
                    <a:pt x="487" y="5264"/>
                    <a:pt x="527" y="5296"/>
                    <a:pt x="568" y="5296"/>
                  </a:cubicBezTo>
                  <a:cubicBezTo>
                    <a:pt x="617" y="5296"/>
                    <a:pt x="649" y="5264"/>
                    <a:pt x="649" y="5215"/>
                  </a:cubicBezTo>
                  <a:cubicBezTo>
                    <a:pt x="657" y="5085"/>
                    <a:pt x="673" y="4956"/>
                    <a:pt x="706" y="4826"/>
                  </a:cubicBezTo>
                  <a:cubicBezTo>
                    <a:pt x="746" y="5385"/>
                    <a:pt x="868" y="5937"/>
                    <a:pt x="1046" y="6472"/>
                  </a:cubicBezTo>
                  <a:cubicBezTo>
                    <a:pt x="1063" y="6504"/>
                    <a:pt x="1095" y="6521"/>
                    <a:pt x="1127" y="6521"/>
                  </a:cubicBezTo>
                  <a:lnTo>
                    <a:pt x="1152" y="6521"/>
                  </a:lnTo>
                  <a:cubicBezTo>
                    <a:pt x="1192" y="6504"/>
                    <a:pt x="1217" y="6456"/>
                    <a:pt x="1200" y="6415"/>
                  </a:cubicBezTo>
                  <a:cubicBezTo>
                    <a:pt x="981" y="5766"/>
                    <a:pt x="860" y="5085"/>
                    <a:pt x="844" y="4404"/>
                  </a:cubicBezTo>
                  <a:cubicBezTo>
                    <a:pt x="844" y="4364"/>
                    <a:pt x="811" y="4331"/>
                    <a:pt x="779" y="4323"/>
                  </a:cubicBezTo>
                  <a:cubicBezTo>
                    <a:pt x="772" y="4322"/>
                    <a:pt x="765" y="4321"/>
                    <a:pt x="759" y="4321"/>
                  </a:cubicBezTo>
                  <a:cubicBezTo>
                    <a:pt x="726" y="4321"/>
                    <a:pt x="696" y="4338"/>
                    <a:pt x="690" y="4372"/>
                  </a:cubicBezTo>
                  <a:cubicBezTo>
                    <a:pt x="657" y="4429"/>
                    <a:pt x="641" y="4477"/>
                    <a:pt x="617" y="4542"/>
                  </a:cubicBezTo>
                  <a:cubicBezTo>
                    <a:pt x="600" y="3869"/>
                    <a:pt x="608" y="3196"/>
                    <a:pt x="657" y="2531"/>
                  </a:cubicBezTo>
                  <a:cubicBezTo>
                    <a:pt x="657" y="2491"/>
                    <a:pt x="633" y="2459"/>
                    <a:pt x="592" y="2442"/>
                  </a:cubicBezTo>
                  <a:cubicBezTo>
                    <a:pt x="587" y="2441"/>
                    <a:pt x="581" y="2440"/>
                    <a:pt x="576" y="2440"/>
                  </a:cubicBezTo>
                  <a:cubicBezTo>
                    <a:pt x="547" y="2440"/>
                    <a:pt x="517" y="2457"/>
                    <a:pt x="503" y="2491"/>
                  </a:cubicBezTo>
                  <a:cubicBezTo>
                    <a:pt x="414" y="2669"/>
                    <a:pt x="333" y="2856"/>
                    <a:pt x="276" y="3042"/>
                  </a:cubicBezTo>
                  <a:cubicBezTo>
                    <a:pt x="171" y="2061"/>
                    <a:pt x="211" y="1072"/>
                    <a:pt x="406" y="99"/>
                  </a:cubicBezTo>
                  <a:cubicBezTo>
                    <a:pt x="414" y="51"/>
                    <a:pt x="381" y="10"/>
                    <a:pt x="341" y="2"/>
                  </a:cubicBezTo>
                  <a:cubicBezTo>
                    <a:pt x="337" y="1"/>
                    <a:pt x="332" y="1"/>
                    <a:pt x="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47"/>
            <p:cNvSpPr/>
            <p:nvPr/>
          </p:nvSpPr>
          <p:spPr>
            <a:xfrm>
              <a:off x="2253900" y="2793900"/>
              <a:ext cx="6525" cy="18300"/>
            </a:xfrm>
            <a:custGeom>
              <a:avLst/>
              <a:gdLst/>
              <a:ahLst/>
              <a:cxnLst/>
              <a:rect l="l" t="t" r="r" b="b"/>
              <a:pathLst>
                <a:path w="261" h="732" extrusionOk="0">
                  <a:moveTo>
                    <a:pt x="172" y="1"/>
                  </a:moveTo>
                  <a:cubicBezTo>
                    <a:pt x="137" y="1"/>
                    <a:pt x="104" y="24"/>
                    <a:pt x="90" y="59"/>
                  </a:cubicBezTo>
                  <a:cubicBezTo>
                    <a:pt x="41" y="254"/>
                    <a:pt x="17" y="448"/>
                    <a:pt x="1" y="643"/>
                  </a:cubicBezTo>
                  <a:cubicBezTo>
                    <a:pt x="1" y="691"/>
                    <a:pt x="33" y="732"/>
                    <a:pt x="82" y="732"/>
                  </a:cubicBezTo>
                  <a:cubicBezTo>
                    <a:pt x="130" y="732"/>
                    <a:pt x="163" y="699"/>
                    <a:pt x="163" y="651"/>
                  </a:cubicBezTo>
                  <a:cubicBezTo>
                    <a:pt x="179" y="472"/>
                    <a:pt x="203" y="286"/>
                    <a:pt x="252" y="100"/>
                  </a:cubicBezTo>
                  <a:cubicBezTo>
                    <a:pt x="260" y="59"/>
                    <a:pt x="236" y="10"/>
                    <a:pt x="187" y="2"/>
                  </a:cubicBezTo>
                  <a:cubicBezTo>
                    <a:pt x="182" y="1"/>
                    <a:pt x="177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7" name="Google Shape;7957;p47"/>
            <p:cNvSpPr/>
            <p:nvPr/>
          </p:nvSpPr>
          <p:spPr>
            <a:xfrm>
              <a:off x="2261600" y="2810875"/>
              <a:ext cx="5900" cy="17150"/>
            </a:xfrm>
            <a:custGeom>
              <a:avLst/>
              <a:gdLst/>
              <a:ahLst/>
              <a:cxnLst/>
              <a:rect l="l" t="t" r="r" b="b"/>
              <a:pathLst>
                <a:path w="236" h="686" extrusionOk="0">
                  <a:moveTo>
                    <a:pt x="146" y="0"/>
                  </a:moveTo>
                  <a:cubicBezTo>
                    <a:pt x="109" y="0"/>
                    <a:pt x="80" y="28"/>
                    <a:pt x="74" y="61"/>
                  </a:cubicBezTo>
                  <a:cubicBezTo>
                    <a:pt x="25" y="239"/>
                    <a:pt x="9" y="418"/>
                    <a:pt x="1" y="604"/>
                  </a:cubicBezTo>
                  <a:cubicBezTo>
                    <a:pt x="1" y="645"/>
                    <a:pt x="33" y="685"/>
                    <a:pt x="82" y="685"/>
                  </a:cubicBezTo>
                  <a:cubicBezTo>
                    <a:pt x="122" y="685"/>
                    <a:pt x="163" y="653"/>
                    <a:pt x="163" y="604"/>
                  </a:cubicBezTo>
                  <a:cubicBezTo>
                    <a:pt x="171" y="434"/>
                    <a:pt x="187" y="264"/>
                    <a:pt x="228" y="102"/>
                  </a:cubicBezTo>
                  <a:cubicBezTo>
                    <a:pt x="236" y="53"/>
                    <a:pt x="212" y="12"/>
                    <a:pt x="171" y="4"/>
                  </a:cubicBezTo>
                  <a:cubicBezTo>
                    <a:pt x="162" y="1"/>
                    <a:pt x="154" y="0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8" name="Google Shape;7958;p47"/>
            <p:cNvSpPr/>
            <p:nvPr/>
          </p:nvSpPr>
          <p:spPr>
            <a:xfrm>
              <a:off x="2253300" y="2823950"/>
              <a:ext cx="5500" cy="16625"/>
            </a:xfrm>
            <a:custGeom>
              <a:avLst/>
              <a:gdLst/>
              <a:ahLst/>
              <a:cxnLst/>
              <a:rect l="l" t="t" r="r" b="b"/>
              <a:pathLst>
                <a:path w="220" h="665" extrusionOk="0">
                  <a:moveTo>
                    <a:pt x="138" y="0"/>
                  </a:moveTo>
                  <a:cubicBezTo>
                    <a:pt x="98" y="0"/>
                    <a:pt x="57" y="33"/>
                    <a:pt x="57" y="73"/>
                  </a:cubicBezTo>
                  <a:lnTo>
                    <a:pt x="8" y="576"/>
                  </a:lnTo>
                  <a:cubicBezTo>
                    <a:pt x="0" y="616"/>
                    <a:pt x="33" y="657"/>
                    <a:pt x="81" y="665"/>
                  </a:cubicBezTo>
                  <a:lnTo>
                    <a:pt x="90" y="665"/>
                  </a:lnTo>
                  <a:cubicBezTo>
                    <a:pt x="130" y="665"/>
                    <a:pt x="163" y="633"/>
                    <a:pt x="171" y="592"/>
                  </a:cubicBezTo>
                  <a:lnTo>
                    <a:pt x="211" y="89"/>
                  </a:lnTo>
                  <a:cubicBezTo>
                    <a:pt x="219" y="41"/>
                    <a:pt x="187" y="8"/>
                    <a:pt x="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47"/>
            <p:cNvSpPr/>
            <p:nvPr/>
          </p:nvSpPr>
          <p:spPr>
            <a:xfrm>
              <a:off x="2461050" y="2829375"/>
              <a:ext cx="8950" cy="17300"/>
            </a:xfrm>
            <a:custGeom>
              <a:avLst/>
              <a:gdLst/>
              <a:ahLst/>
              <a:cxnLst/>
              <a:rect l="l" t="t" r="r" b="b"/>
              <a:pathLst>
                <a:path w="358" h="692" extrusionOk="0">
                  <a:moveTo>
                    <a:pt x="82" y="1"/>
                  </a:moveTo>
                  <a:cubicBezTo>
                    <a:pt x="76" y="1"/>
                    <a:pt x="71" y="1"/>
                    <a:pt x="66" y="2"/>
                  </a:cubicBezTo>
                  <a:cubicBezTo>
                    <a:pt x="25" y="18"/>
                    <a:pt x="1" y="67"/>
                    <a:pt x="17" y="107"/>
                  </a:cubicBezTo>
                  <a:lnTo>
                    <a:pt x="187" y="634"/>
                  </a:lnTo>
                  <a:cubicBezTo>
                    <a:pt x="204" y="667"/>
                    <a:pt x="228" y="691"/>
                    <a:pt x="268" y="691"/>
                  </a:cubicBezTo>
                  <a:cubicBezTo>
                    <a:pt x="277" y="691"/>
                    <a:pt x="285" y="683"/>
                    <a:pt x="293" y="683"/>
                  </a:cubicBezTo>
                  <a:cubicBezTo>
                    <a:pt x="333" y="667"/>
                    <a:pt x="358" y="626"/>
                    <a:pt x="341" y="578"/>
                  </a:cubicBezTo>
                  <a:lnTo>
                    <a:pt x="171" y="59"/>
                  </a:lnTo>
                  <a:cubicBezTo>
                    <a:pt x="157" y="24"/>
                    <a:pt x="118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47"/>
            <p:cNvSpPr/>
            <p:nvPr/>
          </p:nvSpPr>
          <p:spPr>
            <a:xfrm>
              <a:off x="2469175" y="2830500"/>
              <a:ext cx="8925" cy="16175"/>
            </a:xfrm>
            <a:custGeom>
              <a:avLst/>
              <a:gdLst/>
              <a:ahLst/>
              <a:cxnLst/>
              <a:rect l="l" t="t" r="r" b="b"/>
              <a:pathLst>
                <a:path w="357" h="647" extrusionOk="0">
                  <a:moveTo>
                    <a:pt x="92" y="1"/>
                  </a:moveTo>
                  <a:cubicBezTo>
                    <a:pt x="83" y="1"/>
                    <a:pt x="74" y="2"/>
                    <a:pt x="65" y="6"/>
                  </a:cubicBezTo>
                  <a:cubicBezTo>
                    <a:pt x="24" y="22"/>
                    <a:pt x="0" y="71"/>
                    <a:pt x="16" y="111"/>
                  </a:cubicBezTo>
                  <a:lnTo>
                    <a:pt x="187" y="589"/>
                  </a:lnTo>
                  <a:cubicBezTo>
                    <a:pt x="203" y="622"/>
                    <a:pt x="235" y="646"/>
                    <a:pt x="268" y="646"/>
                  </a:cubicBezTo>
                  <a:cubicBezTo>
                    <a:pt x="276" y="646"/>
                    <a:pt x="284" y="638"/>
                    <a:pt x="292" y="638"/>
                  </a:cubicBezTo>
                  <a:cubicBezTo>
                    <a:pt x="333" y="622"/>
                    <a:pt x="357" y="573"/>
                    <a:pt x="341" y="533"/>
                  </a:cubicBezTo>
                  <a:lnTo>
                    <a:pt x="170" y="54"/>
                  </a:lnTo>
                  <a:cubicBezTo>
                    <a:pt x="158" y="22"/>
                    <a:pt x="125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47"/>
            <p:cNvSpPr/>
            <p:nvPr/>
          </p:nvSpPr>
          <p:spPr>
            <a:xfrm>
              <a:off x="2486200" y="2829450"/>
              <a:ext cx="10550" cy="20875"/>
            </a:xfrm>
            <a:custGeom>
              <a:avLst/>
              <a:gdLst/>
              <a:ahLst/>
              <a:cxnLst/>
              <a:rect l="l" t="t" r="r" b="b"/>
              <a:pathLst>
                <a:path w="422" h="835" extrusionOk="0">
                  <a:moveTo>
                    <a:pt x="89" y="1"/>
                  </a:moveTo>
                  <a:cubicBezTo>
                    <a:pt x="78" y="1"/>
                    <a:pt x="67" y="3"/>
                    <a:pt x="57" y="7"/>
                  </a:cubicBezTo>
                  <a:cubicBezTo>
                    <a:pt x="16" y="23"/>
                    <a:pt x="0" y="72"/>
                    <a:pt x="16" y="113"/>
                  </a:cubicBezTo>
                  <a:cubicBezTo>
                    <a:pt x="114" y="323"/>
                    <a:pt x="187" y="550"/>
                    <a:pt x="252" y="777"/>
                  </a:cubicBezTo>
                  <a:cubicBezTo>
                    <a:pt x="260" y="810"/>
                    <a:pt x="292" y="834"/>
                    <a:pt x="333" y="834"/>
                  </a:cubicBezTo>
                  <a:lnTo>
                    <a:pt x="349" y="834"/>
                  </a:lnTo>
                  <a:cubicBezTo>
                    <a:pt x="397" y="818"/>
                    <a:pt x="422" y="777"/>
                    <a:pt x="406" y="737"/>
                  </a:cubicBezTo>
                  <a:cubicBezTo>
                    <a:pt x="341" y="502"/>
                    <a:pt x="260" y="267"/>
                    <a:pt x="162" y="48"/>
                  </a:cubicBezTo>
                  <a:cubicBezTo>
                    <a:pt x="150" y="18"/>
                    <a:pt x="120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2" name="Google Shape;7962;p47"/>
            <p:cNvSpPr/>
            <p:nvPr/>
          </p:nvSpPr>
          <p:spPr>
            <a:xfrm>
              <a:off x="2494300" y="2873650"/>
              <a:ext cx="8325" cy="13350"/>
            </a:xfrm>
            <a:custGeom>
              <a:avLst/>
              <a:gdLst/>
              <a:ahLst/>
              <a:cxnLst/>
              <a:rect l="l" t="t" r="r" b="b"/>
              <a:pathLst>
                <a:path w="333" h="534" extrusionOk="0">
                  <a:moveTo>
                    <a:pt x="95" y="1"/>
                  </a:moveTo>
                  <a:cubicBezTo>
                    <a:pt x="79" y="1"/>
                    <a:pt x="62" y="5"/>
                    <a:pt x="49" y="15"/>
                  </a:cubicBezTo>
                  <a:cubicBezTo>
                    <a:pt x="9" y="39"/>
                    <a:pt x="1" y="88"/>
                    <a:pt x="25" y="128"/>
                  </a:cubicBezTo>
                  <a:cubicBezTo>
                    <a:pt x="98" y="226"/>
                    <a:pt x="146" y="347"/>
                    <a:pt x="171" y="461"/>
                  </a:cubicBezTo>
                  <a:cubicBezTo>
                    <a:pt x="171" y="501"/>
                    <a:pt x="211" y="534"/>
                    <a:pt x="244" y="534"/>
                  </a:cubicBezTo>
                  <a:cubicBezTo>
                    <a:pt x="252" y="534"/>
                    <a:pt x="260" y="534"/>
                    <a:pt x="260" y="526"/>
                  </a:cubicBezTo>
                  <a:cubicBezTo>
                    <a:pt x="309" y="517"/>
                    <a:pt x="333" y="477"/>
                    <a:pt x="325" y="436"/>
                  </a:cubicBezTo>
                  <a:cubicBezTo>
                    <a:pt x="301" y="290"/>
                    <a:pt x="244" y="153"/>
                    <a:pt x="163" y="31"/>
                  </a:cubicBezTo>
                  <a:cubicBezTo>
                    <a:pt x="148" y="11"/>
                    <a:pt x="121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47"/>
            <p:cNvSpPr/>
            <p:nvPr/>
          </p:nvSpPr>
          <p:spPr>
            <a:xfrm>
              <a:off x="2481925" y="2851275"/>
              <a:ext cx="6125" cy="15450"/>
            </a:xfrm>
            <a:custGeom>
              <a:avLst/>
              <a:gdLst/>
              <a:ahLst/>
              <a:cxnLst/>
              <a:rect l="l" t="t" r="r" b="b"/>
              <a:pathLst>
                <a:path w="245" h="618" extrusionOk="0">
                  <a:moveTo>
                    <a:pt x="89" y="0"/>
                  </a:moveTo>
                  <a:cubicBezTo>
                    <a:pt x="84" y="0"/>
                    <a:pt x="79" y="1"/>
                    <a:pt x="74" y="2"/>
                  </a:cubicBezTo>
                  <a:cubicBezTo>
                    <a:pt x="33" y="2"/>
                    <a:pt x="1" y="42"/>
                    <a:pt x="9" y="91"/>
                  </a:cubicBezTo>
                  <a:lnTo>
                    <a:pt x="74" y="545"/>
                  </a:lnTo>
                  <a:cubicBezTo>
                    <a:pt x="82" y="585"/>
                    <a:pt x="114" y="618"/>
                    <a:pt x="155" y="618"/>
                  </a:cubicBezTo>
                  <a:lnTo>
                    <a:pt x="171" y="618"/>
                  </a:lnTo>
                  <a:cubicBezTo>
                    <a:pt x="212" y="610"/>
                    <a:pt x="244" y="569"/>
                    <a:pt x="236" y="529"/>
                  </a:cubicBezTo>
                  <a:lnTo>
                    <a:pt x="171" y="67"/>
                  </a:lnTo>
                  <a:cubicBezTo>
                    <a:pt x="164" y="30"/>
                    <a:pt x="131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47"/>
            <p:cNvSpPr/>
            <p:nvPr/>
          </p:nvSpPr>
          <p:spPr>
            <a:xfrm>
              <a:off x="2472400" y="2854425"/>
              <a:ext cx="6725" cy="12925"/>
            </a:xfrm>
            <a:custGeom>
              <a:avLst/>
              <a:gdLst/>
              <a:ahLst/>
              <a:cxnLst/>
              <a:rect l="l" t="t" r="r" b="b"/>
              <a:pathLst>
                <a:path w="269" h="517" extrusionOk="0">
                  <a:moveTo>
                    <a:pt x="92" y="0"/>
                  </a:moveTo>
                  <a:cubicBezTo>
                    <a:pt x="83" y="0"/>
                    <a:pt x="74" y="2"/>
                    <a:pt x="66" y="5"/>
                  </a:cubicBezTo>
                  <a:cubicBezTo>
                    <a:pt x="25" y="30"/>
                    <a:pt x="1" y="70"/>
                    <a:pt x="25" y="111"/>
                  </a:cubicBezTo>
                  <a:cubicBezTo>
                    <a:pt x="66" y="216"/>
                    <a:pt x="90" y="330"/>
                    <a:pt x="106" y="443"/>
                  </a:cubicBezTo>
                  <a:cubicBezTo>
                    <a:pt x="114" y="484"/>
                    <a:pt x="147" y="516"/>
                    <a:pt x="187" y="516"/>
                  </a:cubicBezTo>
                  <a:lnTo>
                    <a:pt x="195" y="516"/>
                  </a:lnTo>
                  <a:cubicBezTo>
                    <a:pt x="244" y="508"/>
                    <a:pt x="268" y="468"/>
                    <a:pt x="268" y="427"/>
                  </a:cubicBezTo>
                  <a:cubicBezTo>
                    <a:pt x="252" y="297"/>
                    <a:pt x="220" y="176"/>
                    <a:pt x="171" y="54"/>
                  </a:cubicBezTo>
                  <a:cubicBezTo>
                    <a:pt x="158" y="22"/>
                    <a:pt x="126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5" name="Google Shape;7965;p47"/>
            <p:cNvSpPr/>
            <p:nvPr/>
          </p:nvSpPr>
          <p:spPr>
            <a:xfrm>
              <a:off x="2354250" y="2954850"/>
              <a:ext cx="6500" cy="14450"/>
            </a:xfrm>
            <a:custGeom>
              <a:avLst/>
              <a:gdLst/>
              <a:ahLst/>
              <a:cxnLst/>
              <a:rect l="l" t="t" r="r" b="b"/>
              <a:pathLst>
                <a:path w="260" h="578" extrusionOk="0">
                  <a:moveTo>
                    <a:pt x="86" y="1"/>
                  </a:moveTo>
                  <a:cubicBezTo>
                    <a:pt x="81" y="1"/>
                    <a:pt x="77" y="1"/>
                    <a:pt x="73" y="2"/>
                  </a:cubicBezTo>
                  <a:cubicBezTo>
                    <a:pt x="24" y="10"/>
                    <a:pt x="0" y="59"/>
                    <a:pt x="8" y="99"/>
                  </a:cubicBezTo>
                  <a:lnTo>
                    <a:pt x="89" y="513"/>
                  </a:lnTo>
                  <a:cubicBezTo>
                    <a:pt x="97" y="553"/>
                    <a:pt x="138" y="577"/>
                    <a:pt x="170" y="577"/>
                  </a:cubicBezTo>
                  <a:lnTo>
                    <a:pt x="187" y="577"/>
                  </a:lnTo>
                  <a:cubicBezTo>
                    <a:pt x="235" y="569"/>
                    <a:pt x="259" y="529"/>
                    <a:pt x="251" y="480"/>
                  </a:cubicBezTo>
                  <a:lnTo>
                    <a:pt x="162" y="67"/>
                  </a:lnTo>
                  <a:cubicBezTo>
                    <a:pt x="155" y="30"/>
                    <a:pt x="12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6" name="Google Shape;7966;p47"/>
            <p:cNvSpPr/>
            <p:nvPr/>
          </p:nvSpPr>
          <p:spPr>
            <a:xfrm>
              <a:off x="2363150" y="2957100"/>
              <a:ext cx="5900" cy="15450"/>
            </a:xfrm>
            <a:custGeom>
              <a:avLst/>
              <a:gdLst/>
              <a:ahLst/>
              <a:cxnLst/>
              <a:rect l="l" t="t" r="r" b="b"/>
              <a:pathLst>
                <a:path w="236" h="618" extrusionOk="0">
                  <a:moveTo>
                    <a:pt x="82" y="1"/>
                  </a:moveTo>
                  <a:cubicBezTo>
                    <a:pt x="33" y="1"/>
                    <a:pt x="1" y="33"/>
                    <a:pt x="1" y="82"/>
                  </a:cubicBezTo>
                  <a:cubicBezTo>
                    <a:pt x="1" y="244"/>
                    <a:pt x="17" y="406"/>
                    <a:pt x="66" y="560"/>
                  </a:cubicBezTo>
                  <a:cubicBezTo>
                    <a:pt x="82" y="593"/>
                    <a:pt x="114" y="617"/>
                    <a:pt x="147" y="617"/>
                  </a:cubicBezTo>
                  <a:lnTo>
                    <a:pt x="171" y="617"/>
                  </a:lnTo>
                  <a:cubicBezTo>
                    <a:pt x="212" y="601"/>
                    <a:pt x="236" y="560"/>
                    <a:pt x="220" y="512"/>
                  </a:cubicBezTo>
                  <a:cubicBezTo>
                    <a:pt x="179" y="374"/>
                    <a:pt x="163" y="228"/>
                    <a:pt x="163" y="82"/>
                  </a:cubicBezTo>
                  <a:cubicBezTo>
                    <a:pt x="163" y="33"/>
                    <a:pt x="12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7" name="Google Shape;7967;p47"/>
            <p:cNvSpPr/>
            <p:nvPr/>
          </p:nvSpPr>
          <p:spPr>
            <a:xfrm>
              <a:off x="2368425" y="2983225"/>
              <a:ext cx="6725" cy="12225"/>
            </a:xfrm>
            <a:custGeom>
              <a:avLst/>
              <a:gdLst/>
              <a:ahLst/>
              <a:cxnLst/>
              <a:rect l="l" t="t" r="r" b="b"/>
              <a:pathLst>
                <a:path w="269" h="489" extrusionOk="0">
                  <a:moveTo>
                    <a:pt x="84" y="0"/>
                  </a:moveTo>
                  <a:cubicBezTo>
                    <a:pt x="78" y="0"/>
                    <a:pt x="72" y="1"/>
                    <a:pt x="65" y="2"/>
                  </a:cubicBezTo>
                  <a:cubicBezTo>
                    <a:pt x="25" y="18"/>
                    <a:pt x="1" y="59"/>
                    <a:pt x="9" y="107"/>
                  </a:cubicBezTo>
                  <a:lnTo>
                    <a:pt x="98" y="432"/>
                  </a:lnTo>
                  <a:cubicBezTo>
                    <a:pt x="106" y="464"/>
                    <a:pt x="138" y="488"/>
                    <a:pt x="179" y="488"/>
                  </a:cubicBezTo>
                  <a:lnTo>
                    <a:pt x="195" y="488"/>
                  </a:lnTo>
                  <a:cubicBezTo>
                    <a:pt x="236" y="480"/>
                    <a:pt x="268" y="432"/>
                    <a:pt x="252" y="391"/>
                  </a:cubicBezTo>
                  <a:lnTo>
                    <a:pt x="163" y="59"/>
                  </a:lnTo>
                  <a:cubicBezTo>
                    <a:pt x="156" y="23"/>
                    <a:pt x="124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8" name="Google Shape;7968;p47"/>
            <p:cNvSpPr/>
            <p:nvPr/>
          </p:nvSpPr>
          <p:spPr>
            <a:xfrm>
              <a:off x="2358100" y="2983825"/>
              <a:ext cx="6100" cy="12225"/>
            </a:xfrm>
            <a:custGeom>
              <a:avLst/>
              <a:gdLst/>
              <a:ahLst/>
              <a:cxnLst/>
              <a:rect l="l" t="t" r="r" b="b"/>
              <a:pathLst>
                <a:path w="244" h="489" extrusionOk="0">
                  <a:moveTo>
                    <a:pt x="89" y="1"/>
                  </a:moveTo>
                  <a:cubicBezTo>
                    <a:pt x="83" y="1"/>
                    <a:pt x="78" y="1"/>
                    <a:pt x="73" y="2"/>
                  </a:cubicBezTo>
                  <a:cubicBezTo>
                    <a:pt x="24" y="10"/>
                    <a:pt x="0" y="51"/>
                    <a:pt x="8" y="99"/>
                  </a:cubicBezTo>
                  <a:lnTo>
                    <a:pt x="73" y="424"/>
                  </a:lnTo>
                  <a:cubicBezTo>
                    <a:pt x="81" y="464"/>
                    <a:pt x="122" y="489"/>
                    <a:pt x="154" y="489"/>
                  </a:cubicBezTo>
                  <a:lnTo>
                    <a:pt x="170" y="489"/>
                  </a:lnTo>
                  <a:cubicBezTo>
                    <a:pt x="219" y="481"/>
                    <a:pt x="243" y="432"/>
                    <a:pt x="235" y="391"/>
                  </a:cubicBezTo>
                  <a:lnTo>
                    <a:pt x="170" y="67"/>
                  </a:lnTo>
                  <a:cubicBezTo>
                    <a:pt x="163" y="25"/>
                    <a:pt x="125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9" name="Google Shape;7969;p47"/>
            <p:cNvSpPr/>
            <p:nvPr/>
          </p:nvSpPr>
          <p:spPr>
            <a:xfrm>
              <a:off x="2346125" y="2970075"/>
              <a:ext cx="5500" cy="12800"/>
            </a:xfrm>
            <a:custGeom>
              <a:avLst/>
              <a:gdLst/>
              <a:ahLst/>
              <a:cxnLst/>
              <a:rect l="l" t="t" r="r" b="b"/>
              <a:pathLst>
                <a:path w="220" h="512" extrusionOk="0">
                  <a:moveTo>
                    <a:pt x="74" y="1"/>
                  </a:moveTo>
                  <a:cubicBezTo>
                    <a:pt x="25" y="9"/>
                    <a:pt x="1" y="50"/>
                    <a:pt x="1" y="98"/>
                  </a:cubicBezTo>
                  <a:lnTo>
                    <a:pt x="49" y="447"/>
                  </a:lnTo>
                  <a:cubicBezTo>
                    <a:pt x="57" y="487"/>
                    <a:pt x="90" y="512"/>
                    <a:pt x="130" y="512"/>
                  </a:cubicBezTo>
                  <a:lnTo>
                    <a:pt x="139" y="512"/>
                  </a:lnTo>
                  <a:cubicBezTo>
                    <a:pt x="187" y="512"/>
                    <a:pt x="220" y="471"/>
                    <a:pt x="212" y="422"/>
                  </a:cubicBezTo>
                  <a:lnTo>
                    <a:pt x="163" y="74"/>
                  </a:lnTo>
                  <a:cubicBezTo>
                    <a:pt x="155" y="33"/>
                    <a:pt x="114" y="1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47"/>
            <p:cNvSpPr/>
            <p:nvPr/>
          </p:nvSpPr>
          <p:spPr>
            <a:xfrm>
              <a:off x="2341875" y="2948400"/>
              <a:ext cx="4075" cy="15025"/>
            </a:xfrm>
            <a:custGeom>
              <a:avLst/>
              <a:gdLst/>
              <a:ahLst/>
              <a:cxnLst/>
              <a:rect l="l" t="t" r="r" b="b"/>
              <a:pathLst>
                <a:path w="163" h="601" extrusionOk="0">
                  <a:moveTo>
                    <a:pt x="82" y="0"/>
                  </a:moveTo>
                  <a:cubicBezTo>
                    <a:pt x="33" y="0"/>
                    <a:pt x="0" y="33"/>
                    <a:pt x="0" y="81"/>
                  </a:cubicBezTo>
                  <a:lnTo>
                    <a:pt x="0" y="519"/>
                  </a:lnTo>
                  <a:cubicBezTo>
                    <a:pt x="0" y="560"/>
                    <a:pt x="33" y="600"/>
                    <a:pt x="82" y="600"/>
                  </a:cubicBezTo>
                  <a:cubicBezTo>
                    <a:pt x="122" y="600"/>
                    <a:pt x="163" y="560"/>
                    <a:pt x="163" y="519"/>
                  </a:cubicBezTo>
                  <a:lnTo>
                    <a:pt x="163" y="81"/>
                  </a:lnTo>
                  <a:cubicBezTo>
                    <a:pt x="163" y="33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47"/>
            <p:cNvSpPr/>
            <p:nvPr/>
          </p:nvSpPr>
          <p:spPr>
            <a:xfrm>
              <a:off x="2151950" y="3036150"/>
              <a:ext cx="4675" cy="12800"/>
            </a:xfrm>
            <a:custGeom>
              <a:avLst/>
              <a:gdLst/>
              <a:ahLst/>
              <a:cxnLst/>
              <a:rect l="l" t="t" r="r" b="b"/>
              <a:pathLst>
                <a:path w="187" h="512" extrusionOk="0">
                  <a:moveTo>
                    <a:pt x="106" y="1"/>
                  </a:moveTo>
                  <a:cubicBezTo>
                    <a:pt x="65" y="1"/>
                    <a:pt x="25" y="33"/>
                    <a:pt x="25" y="74"/>
                  </a:cubicBezTo>
                  <a:lnTo>
                    <a:pt x="1" y="423"/>
                  </a:lnTo>
                  <a:cubicBezTo>
                    <a:pt x="1" y="471"/>
                    <a:pt x="33" y="512"/>
                    <a:pt x="82" y="512"/>
                  </a:cubicBezTo>
                  <a:cubicBezTo>
                    <a:pt x="122" y="512"/>
                    <a:pt x="163" y="479"/>
                    <a:pt x="163" y="439"/>
                  </a:cubicBezTo>
                  <a:lnTo>
                    <a:pt x="187" y="90"/>
                  </a:lnTo>
                  <a:cubicBezTo>
                    <a:pt x="187" y="42"/>
                    <a:pt x="155" y="1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2" name="Google Shape;7972;p47"/>
            <p:cNvSpPr/>
            <p:nvPr/>
          </p:nvSpPr>
          <p:spPr>
            <a:xfrm>
              <a:off x="2158850" y="3038350"/>
              <a:ext cx="7325" cy="13850"/>
            </a:xfrm>
            <a:custGeom>
              <a:avLst/>
              <a:gdLst/>
              <a:ahLst/>
              <a:cxnLst/>
              <a:rect l="l" t="t" r="r" b="b"/>
              <a:pathLst>
                <a:path w="293" h="554" extrusionOk="0">
                  <a:moveTo>
                    <a:pt x="203" y="1"/>
                  </a:moveTo>
                  <a:cubicBezTo>
                    <a:pt x="167" y="1"/>
                    <a:pt x="129" y="24"/>
                    <a:pt x="122" y="59"/>
                  </a:cubicBezTo>
                  <a:lnTo>
                    <a:pt x="8" y="456"/>
                  </a:lnTo>
                  <a:cubicBezTo>
                    <a:pt x="0" y="497"/>
                    <a:pt x="24" y="537"/>
                    <a:pt x="65" y="553"/>
                  </a:cubicBezTo>
                  <a:lnTo>
                    <a:pt x="89" y="553"/>
                  </a:lnTo>
                  <a:cubicBezTo>
                    <a:pt x="130" y="553"/>
                    <a:pt x="162" y="529"/>
                    <a:pt x="170" y="497"/>
                  </a:cubicBezTo>
                  <a:lnTo>
                    <a:pt x="276" y="99"/>
                  </a:lnTo>
                  <a:cubicBezTo>
                    <a:pt x="292" y="59"/>
                    <a:pt x="268" y="18"/>
                    <a:pt x="219" y="2"/>
                  </a:cubicBezTo>
                  <a:cubicBezTo>
                    <a:pt x="214" y="1"/>
                    <a:pt x="208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3" name="Google Shape;7973;p47"/>
            <p:cNvSpPr/>
            <p:nvPr/>
          </p:nvSpPr>
          <p:spPr>
            <a:xfrm>
              <a:off x="2170400" y="3037825"/>
              <a:ext cx="10550" cy="17200"/>
            </a:xfrm>
            <a:custGeom>
              <a:avLst/>
              <a:gdLst/>
              <a:ahLst/>
              <a:cxnLst/>
              <a:rect l="l" t="t" r="r" b="b"/>
              <a:pathLst>
                <a:path w="422" h="688" extrusionOk="0">
                  <a:moveTo>
                    <a:pt x="326" y="1"/>
                  </a:moveTo>
                  <a:cubicBezTo>
                    <a:pt x="297" y="1"/>
                    <a:pt x="270" y="17"/>
                    <a:pt x="252" y="47"/>
                  </a:cubicBezTo>
                  <a:lnTo>
                    <a:pt x="25" y="574"/>
                  </a:lnTo>
                  <a:cubicBezTo>
                    <a:pt x="0" y="615"/>
                    <a:pt x="25" y="664"/>
                    <a:pt x="65" y="680"/>
                  </a:cubicBezTo>
                  <a:cubicBezTo>
                    <a:pt x="73" y="688"/>
                    <a:pt x="81" y="688"/>
                    <a:pt x="98" y="688"/>
                  </a:cubicBezTo>
                  <a:cubicBezTo>
                    <a:pt x="122" y="688"/>
                    <a:pt x="154" y="672"/>
                    <a:pt x="171" y="639"/>
                  </a:cubicBezTo>
                  <a:lnTo>
                    <a:pt x="406" y="112"/>
                  </a:lnTo>
                  <a:cubicBezTo>
                    <a:pt x="422" y="72"/>
                    <a:pt x="406" y="23"/>
                    <a:pt x="357" y="7"/>
                  </a:cubicBezTo>
                  <a:cubicBezTo>
                    <a:pt x="347" y="3"/>
                    <a:pt x="336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4" name="Google Shape;7974;p47"/>
            <p:cNvSpPr/>
            <p:nvPr/>
          </p:nvSpPr>
          <p:spPr>
            <a:xfrm>
              <a:off x="2162275" y="3020850"/>
              <a:ext cx="8750" cy="14525"/>
            </a:xfrm>
            <a:custGeom>
              <a:avLst/>
              <a:gdLst/>
              <a:ahLst/>
              <a:cxnLst/>
              <a:rect l="l" t="t" r="r" b="b"/>
              <a:pathLst>
                <a:path w="350" h="581" extrusionOk="0">
                  <a:moveTo>
                    <a:pt x="254" y="1"/>
                  </a:moveTo>
                  <a:cubicBezTo>
                    <a:pt x="220" y="1"/>
                    <a:pt x="186" y="28"/>
                    <a:pt x="179" y="62"/>
                  </a:cubicBezTo>
                  <a:cubicBezTo>
                    <a:pt x="139" y="199"/>
                    <a:pt x="82" y="337"/>
                    <a:pt x="17" y="467"/>
                  </a:cubicBezTo>
                  <a:cubicBezTo>
                    <a:pt x="1" y="508"/>
                    <a:pt x="17" y="556"/>
                    <a:pt x="50" y="572"/>
                  </a:cubicBezTo>
                  <a:cubicBezTo>
                    <a:pt x="66" y="581"/>
                    <a:pt x="82" y="581"/>
                    <a:pt x="90" y="581"/>
                  </a:cubicBezTo>
                  <a:cubicBezTo>
                    <a:pt x="123" y="581"/>
                    <a:pt x="147" y="564"/>
                    <a:pt x="163" y="540"/>
                  </a:cubicBezTo>
                  <a:cubicBezTo>
                    <a:pt x="236" y="402"/>
                    <a:pt x="293" y="256"/>
                    <a:pt x="333" y="102"/>
                  </a:cubicBezTo>
                  <a:cubicBezTo>
                    <a:pt x="350" y="62"/>
                    <a:pt x="317" y="13"/>
                    <a:pt x="277" y="5"/>
                  </a:cubicBezTo>
                  <a:cubicBezTo>
                    <a:pt x="269" y="2"/>
                    <a:pt x="262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47"/>
            <p:cNvSpPr/>
            <p:nvPr/>
          </p:nvSpPr>
          <p:spPr>
            <a:xfrm>
              <a:off x="2154375" y="3015350"/>
              <a:ext cx="9550" cy="17200"/>
            </a:xfrm>
            <a:custGeom>
              <a:avLst/>
              <a:gdLst/>
              <a:ahLst/>
              <a:cxnLst/>
              <a:rect l="l" t="t" r="r" b="b"/>
              <a:pathLst>
                <a:path w="382" h="688" extrusionOk="0">
                  <a:moveTo>
                    <a:pt x="291" y="1"/>
                  </a:moveTo>
                  <a:cubicBezTo>
                    <a:pt x="260" y="1"/>
                    <a:pt x="232" y="23"/>
                    <a:pt x="220" y="55"/>
                  </a:cubicBezTo>
                  <a:lnTo>
                    <a:pt x="17" y="582"/>
                  </a:lnTo>
                  <a:cubicBezTo>
                    <a:pt x="1" y="622"/>
                    <a:pt x="25" y="671"/>
                    <a:pt x="66" y="687"/>
                  </a:cubicBezTo>
                  <a:lnTo>
                    <a:pt x="98" y="687"/>
                  </a:lnTo>
                  <a:cubicBezTo>
                    <a:pt x="131" y="687"/>
                    <a:pt x="163" y="671"/>
                    <a:pt x="171" y="638"/>
                  </a:cubicBezTo>
                  <a:lnTo>
                    <a:pt x="366" y="111"/>
                  </a:lnTo>
                  <a:cubicBezTo>
                    <a:pt x="382" y="71"/>
                    <a:pt x="366" y="22"/>
                    <a:pt x="317" y="6"/>
                  </a:cubicBezTo>
                  <a:cubicBezTo>
                    <a:pt x="308" y="3"/>
                    <a:pt x="300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47"/>
            <p:cNvSpPr/>
            <p:nvPr/>
          </p:nvSpPr>
          <p:spPr>
            <a:xfrm>
              <a:off x="2175675" y="3022450"/>
              <a:ext cx="6900" cy="10700"/>
            </a:xfrm>
            <a:custGeom>
              <a:avLst/>
              <a:gdLst/>
              <a:ahLst/>
              <a:cxnLst/>
              <a:rect l="l" t="t" r="r" b="b"/>
              <a:pathLst>
                <a:path w="276" h="428" extrusionOk="0">
                  <a:moveTo>
                    <a:pt x="178" y="1"/>
                  </a:moveTo>
                  <a:cubicBezTo>
                    <a:pt x="146" y="1"/>
                    <a:pt x="118" y="24"/>
                    <a:pt x="106" y="63"/>
                  </a:cubicBezTo>
                  <a:lnTo>
                    <a:pt x="16" y="322"/>
                  </a:lnTo>
                  <a:cubicBezTo>
                    <a:pt x="0" y="363"/>
                    <a:pt x="24" y="411"/>
                    <a:pt x="65" y="427"/>
                  </a:cubicBezTo>
                  <a:lnTo>
                    <a:pt x="97" y="427"/>
                  </a:lnTo>
                  <a:cubicBezTo>
                    <a:pt x="130" y="427"/>
                    <a:pt x="162" y="403"/>
                    <a:pt x="170" y="371"/>
                  </a:cubicBezTo>
                  <a:lnTo>
                    <a:pt x="260" y="111"/>
                  </a:lnTo>
                  <a:cubicBezTo>
                    <a:pt x="276" y="71"/>
                    <a:pt x="251" y="22"/>
                    <a:pt x="203" y="6"/>
                  </a:cubicBezTo>
                  <a:cubicBezTo>
                    <a:pt x="194" y="2"/>
                    <a:pt x="186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47"/>
            <p:cNvSpPr/>
            <p:nvPr/>
          </p:nvSpPr>
          <p:spPr>
            <a:xfrm>
              <a:off x="2361750" y="3144275"/>
              <a:ext cx="7300" cy="12100"/>
            </a:xfrm>
            <a:custGeom>
              <a:avLst/>
              <a:gdLst/>
              <a:ahLst/>
              <a:cxnLst/>
              <a:rect l="l" t="t" r="r" b="b"/>
              <a:pathLst>
                <a:path w="292" h="484" extrusionOk="0">
                  <a:moveTo>
                    <a:pt x="200" y="0"/>
                  </a:moveTo>
                  <a:cubicBezTo>
                    <a:pt x="167" y="0"/>
                    <a:pt x="134" y="22"/>
                    <a:pt x="122" y="54"/>
                  </a:cubicBezTo>
                  <a:lnTo>
                    <a:pt x="16" y="378"/>
                  </a:lnTo>
                  <a:cubicBezTo>
                    <a:pt x="0" y="419"/>
                    <a:pt x="24" y="468"/>
                    <a:pt x="65" y="484"/>
                  </a:cubicBezTo>
                  <a:lnTo>
                    <a:pt x="89" y="484"/>
                  </a:lnTo>
                  <a:cubicBezTo>
                    <a:pt x="130" y="484"/>
                    <a:pt x="162" y="468"/>
                    <a:pt x="170" y="435"/>
                  </a:cubicBezTo>
                  <a:lnTo>
                    <a:pt x="276" y="103"/>
                  </a:lnTo>
                  <a:cubicBezTo>
                    <a:pt x="292" y="62"/>
                    <a:pt x="268" y="14"/>
                    <a:pt x="227" y="6"/>
                  </a:cubicBezTo>
                  <a:cubicBezTo>
                    <a:pt x="218" y="2"/>
                    <a:pt x="209" y="0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8" name="Google Shape;7978;p47"/>
            <p:cNvSpPr/>
            <p:nvPr/>
          </p:nvSpPr>
          <p:spPr>
            <a:xfrm>
              <a:off x="2368825" y="3158400"/>
              <a:ext cx="7950" cy="12175"/>
            </a:xfrm>
            <a:custGeom>
              <a:avLst/>
              <a:gdLst/>
              <a:ahLst/>
              <a:cxnLst/>
              <a:rect l="l" t="t" r="r" b="b"/>
              <a:pathLst>
                <a:path w="318" h="487" extrusionOk="0">
                  <a:moveTo>
                    <a:pt x="228" y="0"/>
                  </a:moveTo>
                  <a:cubicBezTo>
                    <a:pt x="199" y="0"/>
                    <a:pt x="171" y="13"/>
                    <a:pt x="155" y="40"/>
                  </a:cubicBezTo>
                  <a:cubicBezTo>
                    <a:pt x="90" y="146"/>
                    <a:pt x="41" y="268"/>
                    <a:pt x="17" y="389"/>
                  </a:cubicBezTo>
                  <a:cubicBezTo>
                    <a:pt x="1" y="430"/>
                    <a:pt x="33" y="478"/>
                    <a:pt x="74" y="486"/>
                  </a:cubicBezTo>
                  <a:lnTo>
                    <a:pt x="90" y="486"/>
                  </a:lnTo>
                  <a:cubicBezTo>
                    <a:pt x="131" y="486"/>
                    <a:pt x="163" y="462"/>
                    <a:pt x="171" y="430"/>
                  </a:cubicBezTo>
                  <a:cubicBezTo>
                    <a:pt x="195" y="316"/>
                    <a:pt x="236" y="219"/>
                    <a:pt x="293" y="122"/>
                  </a:cubicBezTo>
                  <a:cubicBezTo>
                    <a:pt x="317" y="81"/>
                    <a:pt x="301" y="32"/>
                    <a:pt x="268" y="8"/>
                  </a:cubicBezTo>
                  <a:cubicBezTo>
                    <a:pt x="256" y="3"/>
                    <a:pt x="242" y="0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47"/>
            <p:cNvSpPr/>
            <p:nvPr/>
          </p:nvSpPr>
          <p:spPr>
            <a:xfrm>
              <a:off x="2369850" y="3173600"/>
              <a:ext cx="7925" cy="12775"/>
            </a:xfrm>
            <a:custGeom>
              <a:avLst/>
              <a:gdLst/>
              <a:ahLst/>
              <a:cxnLst/>
              <a:rect l="l" t="t" r="r" b="b"/>
              <a:pathLst>
                <a:path w="317" h="511" extrusionOk="0">
                  <a:moveTo>
                    <a:pt x="244" y="0"/>
                  </a:moveTo>
                  <a:cubicBezTo>
                    <a:pt x="195" y="0"/>
                    <a:pt x="154" y="32"/>
                    <a:pt x="146" y="73"/>
                  </a:cubicBezTo>
                  <a:cubicBezTo>
                    <a:pt x="130" y="187"/>
                    <a:pt x="90" y="292"/>
                    <a:pt x="25" y="381"/>
                  </a:cubicBezTo>
                  <a:cubicBezTo>
                    <a:pt x="0" y="422"/>
                    <a:pt x="8" y="470"/>
                    <a:pt x="49" y="495"/>
                  </a:cubicBezTo>
                  <a:cubicBezTo>
                    <a:pt x="57" y="511"/>
                    <a:pt x="73" y="511"/>
                    <a:pt x="90" y="511"/>
                  </a:cubicBezTo>
                  <a:cubicBezTo>
                    <a:pt x="122" y="511"/>
                    <a:pt x="146" y="503"/>
                    <a:pt x="163" y="478"/>
                  </a:cubicBezTo>
                  <a:cubicBezTo>
                    <a:pt x="235" y="365"/>
                    <a:pt x="292" y="235"/>
                    <a:pt x="308" y="97"/>
                  </a:cubicBezTo>
                  <a:cubicBezTo>
                    <a:pt x="317" y="49"/>
                    <a:pt x="284" y="8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47"/>
            <p:cNvSpPr/>
            <p:nvPr/>
          </p:nvSpPr>
          <p:spPr>
            <a:xfrm>
              <a:off x="2356275" y="3166650"/>
              <a:ext cx="7925" cy="12650"/>
            </a:xfrm>
            <a:custGeom>
              <a:avLst/>
              <a:gdLst/>
              <a:ahLst/>
              <a:cxnLst/>
              <a:rect l="l" t="t" r="r" b="b"/>
              <a:pathLst>
                <a:path w="317" h="506" extrusionOk="0">
                  <a:moveTo>
                    <a:pt x="227" y="1"/>
                  </a:moveTo>
                  <a:cubicBezTo>
                    <a:pt x="191" y="1"/>
                    <a:pt x="153" y="24"/>
                    <a:pt x="146" y="59"/>
                  </a:cubicBezTo>
                  <a:cubicBezTo>
                    <a:pt x="122" y="173"/>
                    <a:pt x="81" y="286"/>
                    <a:pt x="24" y="383"/>
                  </a:cubicBezTo>
                  <a:cubicBezTo>
                    <a:pt x="0" y="424"/>
                    <a:pt x="16" y="473"/>
                    <a:pt x="49" y="497"/>
                  </a:cubicBezTo>
                  <a:cubicBezTo>
                    <a:pt x="65" y="505"/>
                    <a:pt x="81" y="505"/>
                    <a:pt x="89" y="505"/>
                  </a:cubicBezTo>
                  <a:cubicBezTo>
                    <a:pt x="122" y="505"/>
                    <a:pt x="146" y="497"/>
                    <a:pt x="162" y="465"/>
                  </a:cubicBezTo>
                  <a:cubicBezTo>
                    <a:pt x="227" y="351"/>
                    <a:pt x="276" y="229"/>
                    <a:pt x="308" y="92"/>
                  </a:cubicBezTo>
                  <a:cubicBezTo>
                    <a:pt x="316" y="51"/>
                    <a:pt x="284" y="10"/>
                    <a:pt x="243" y="2"/>
                  </a:cubicBezTo>
                  <a:cubicBezTo>
                    <a:pt x="238" y="1"/>
                    <a:pt x="233" y="1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47"/>
            <p:cNvSpPr/>
            <p:nvPr/>
          </p:nvSpPr>
          <p:spPr>
            <a:xfrm>
              <a:off x="2348775" y="3162200"/>
              <a:ext cx="7725" cy="12225"/>
            </a:xfrm>
            <a:custGeom>
              <a:avLst/>
              <a:gdLst/>
              <a:ahLst/>
              <a:cxnLst/>
              <a:rect l="l" t="t" r="r" b="b"/>
              <a:pathLst>
                <a:path w="309" h="489" extrusionOk="0">
                  <a:moveTo>
                    <a:pt x="217" y="0"/>
                  </a:moveTo>
                  <a:cubicBezTo>
                    <a:pt x="187" y="0"/>
                    <a:pt x="158" y="21"/>
                    <a:pt x="146" y="51"/>
                  </a:cubicBezTo>
                  <a:lnTo>
                    <a:pt x="16" y="375"/>
                  </a:lnTo>
                  <a:cubicBezTo>
                    <a:pt x="0" y="424"/>
                    <a:pt x="16" y="464"/>
                    <a:pt x="57" y="480"/>
                  </a:cubicBezTo>
                  <a:cubicBezTo>
                    <a:pt x="65" y="488"/>
                    <a:pt x="81" y="488"/>
                    <a:pt x="89" y="488"/>
                  </a:cubicBezTo>
                  <a:cubicBezTo>
                    <a:pt x="122" y="488"/>
                    <a:pt x="154" y="472"/>
                    <a:pt x="162" y="440"/>
                  </a:cubicBezTo>
                  <a:lnTo>
                    <a:pt x="292" y="116"/>
                  </a:lnTo>
                  <a:cubicBezTo>
                    <a:pt x="308" y="67"/>
                    <a:pt x="292" y="26"/>
                    <a:pt x="251" y="10"/>
                  </a:cubicBezTo>
                  <a:cubicBezTo>
                    <a:pt x="240" y="3"/>
                    <a:pt x="229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2" name="Google Shape;7982;p47"/>
            <p:cNvSpPr/>
            <p:nvPr/>
          </p:nvSpPr>
          <p:spPr>
            <a:xfrm>
              <a:off x="2577800" y="3011575"/>
              <a:ext cx="9150" cy="16700"/>
            </a:xfrm>
            <a:custGeom>
              <a:avLst/>
              <a:gdLst/>
              <a:ahLst/>
              <a:cxnLst/>
              <a:rect l="l" t="t" r="r" b="b"/>
              <a:pathLst>
                <a:path w="366" h="668" extrusionOk="0">
                  <a:moveTo>
                    <a:pt x="86" y="1"/>
                  </a:moveTo>
                  <a:cubicBezTo>
                    <a:pt x="79" y="1"/>
                    <a:pt x="72" y="2"/>
                    <a:pt x="66" y="3"/>
                  </a:cubicBezTo>
                  <a:cubicBezTo>
                    <a:pt x="25" y="19"/>
                    <a:pt x="1" y="68"/>
                    <a:pt x="17" y="108"/>
                  </a:cubicBezTo>
                  <a:lnTo>
                    <a:pt x="195" y="611"/>
                  </a:lnTo>
                  <a:cubicBezTo>
                    <a:pt x="204" y="643"/>
                    <a:pt x="236" y="668"/>
                    <a:pt x="268" y="668"/>
                  </a:cubicBezTo>
                  <a:cubicBezTo>
                    <a:pt x="285" y="668"/>
                    <a:pt x="293" y="660"/>
                    <a:pt x="301" y="660"/>
                  </a:cubicBezTo>
                  <a:cubicBezTo>
                    <a:pt x="341" y="643"/>
                    <a:pt x="366" y="603"/>
                    <a:pt x="350" y="554"/>
                  </a:cubicBezTo>
                  <a:lnTo>
                    <a:pt x="171" y="60"/>
                  </a:lnTo>
                  <a:cubicBezTo>
                    <a:pt x="158" y="19"/>
                    <a:pt x="12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3" name="Google Shape;7983;p47"/>
            <p:cNvSpPr/>
            <p:nvPr/>
          </p:nvSpPr>
          <p:spPr>
            <a:xfrm>
              <a:off x="2589775" y="3015975"/>
              <a:ext cx="7925" cy="15550"/>
            </a:xfrm>
            <a:custGeom>
              <a:avLst/>
              <a:gdLst/>
              <a:ahLst/>
              <a:cxnLst/>
              <a:rect l="l" t="t" r="r" b="b"/>
              <a:pathLst>
                <a:path w="317" h="622" extrusionOk="0">
                  <a:moveTo>
                    <a:pt x="99" y="0"/>
                  </a:moveTo>
                  <a:cubicBezTo>
                    <a:pt x="91" y="0"/>
                    <a:pt x="82" y="2"/>
                    <a:pt x="73" y="5"/>
                  </a:cubicBezTo>
                  <a:cubicBezTo>
                    <a:pt x="33" y="13"/>
                    <a:pt x="0" y="62"/>
                    <a:pt x="16" y="103"/>
                  </a:cubicBezTo>
                  <a:lnTo>
                    <a:pt x="146" y="565"/>
                  </a:lnTo>
                  <a:cubicBezTo>
                    <a:pt x="154" y="597"/>
                    <a:pt x="187" y="622"/>
                    <a:pt x="227" y="622"/>
                  </a:cubicBezTo>
                  <a:lnTo>
                    <a:pt x="244" y="622"/>
                  </a:lnTo>
                  <a:cubicBezTo>
                    <a:pt x="292" y="605"/>
                    <a:pt x="316" y="565"/>
                    <a:pt x="300" y="516"/>
                  </a:cubicBezTo>
                  <a:lnTo>
                    <a:pt x="171" y="62"/>
                  </a:lnTo>
                  <a:cubicBezTo>
                    <a:pt x="164" y="24"/>
                    <a:pt x="132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47"/>
            <p:cNvSpPr/>
            <p:nvPr/>
          </p:nvSpPr>
          <p:spPr>
            <a:xfrm>
              <a:off x="2588750" y="3036725"/>
              <a:ext cx="6100" cy="10600"/>
            </a:xfrm>
            <a:custGeom>
              <a:avLst/>
              <a:gdLst/>
              <a:ahLst/>
              <a:cxnLst/>
              <a:rect l="l" t="t" r="r" b="b"/>
              <a:pathLst>
                <a:path w="244" h="424" extrusionOk="0">
                  <a:moveTo>
                    <a:pt x="90" y="1"/>
                  </a:moveTo>
                  <a:cubicBezTo>
                    <a:pt x="84" y="1"/>
                    <a:pt x="79" y="1"/>
                    <a:pt x="74" y="2"/>
                  </a:cubicBezTo>
                  <a:cubicBezTo>
                    <a:pt x="25" y="10"/>
                    <a:pt x="1" y="59"/>
                    <a:pt x="9" y="100"/>
                  </a:cubicBezTo>
                  <a:lnTo>
                    <a:pt x="82" y="359"/>
                  </a:lnTo>
                  <a:cubicBezTo>
                    <a:pt x="90" y="400"/>
                    <a:pt x="122" y="424"/>
                    <a:pt x="155" y="424"/>
                  </a:cubicBezTo>
                  <a:lnTo>
                    <a:pt x="179" y="424"/>
                  </a:lnTo>
                  <a:cubicBezTo>
                    <a:pt x="220" y="408"/>
                    <a:pt x="244" y="367"/>
                    <a:pt x="236" y="327"/>
                  </a:cubicBezTo>
                  <a:lnTo>
                    <a:pt x="171" y="59"/>
                  </a:lnTo>
                  <a:cubicBezTo>
                    <a:pt x="164" y="24"/>
                    <a:pt x="126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5" name="Google Shape;7985;p47"/>
            <p:cNvSpPr/>
            <p:nvPr/>
          </p:nvSpPr>
          <p:spPr>
            <a:xfrm>
              <a:off x="2579625" y="3031275"/>
              <a:ext cx="5300" cy="12200"/>
            </a:xfrm>
            <a:custGeom>
              <a:avLst/>
              <a:gdLst/>
              <a:ahLst/>
              <a:cxnLst/>
              <a:rect l="l" t="t" r="r" b="b"/>
              <a:pathLst>
                <a:path w="212" h="488" extrusionOk="0">
                  <a:moveTo>
                    <a:pt x="87" y="0"/>
                  </a:moveTo>
                  <a:cubicBezTo>
                    <a:pt x="82" y="0"/>
                    <a:pt x="78" y="1"/>
                    <a:pt x="74" y="1"/>
                  </a:cubicBezTo>
                  <a:cubicBezTo>
                    <a:pt x="33" y="10"/>
                    <a:pt x="1" y="50"/>
                    <a:pt x="1" y="91"/>
                  </a:cubicBezTo>
                  <a:lnTo>
                    <a:pt x="50" y="423"/>
                  </a:lnTo>
                  <a:cubicBezTo>
                    <a:pt x="50" y="464"/>
                    <a:pt x="90" y="488"/>
                    <a:pt x="131" y="488"/>
                  </a:cubicBezTo>
                  <a:lnTo>
                    <a:pt x="139" y="488"/>
                  </a:lnTo>
                  <a:cubicBezTo>
                    <a:pt x="179" y="480"/>
                    <a:pt x="212" y="439"/>
                    <a:pt x="212" y="399"/>
                  </a:cubicBezTo>
                  <a:lnTo>
                    <a:pt x="163" y="74"/>
                  </a:lnTo>
                  <a:cubicBezTo>
                    <a:pt x="163" y="31"/>
                    <a:pt x="124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6" name="Google Shape;7986;p47"/>
            <p:cNvSpPr/>
            <p:nvPr/>
          </p:nvSpPr>
          <p:spPr>
            <a:xfrm>
              <a:off x="2567475" y="3023150"/>
              <a:ext cx="7925" cy="16475"/>
            </a:xfrm>
            <a:custGeom>
              <a:avLst/>
              <a:gdLst/>
              <a:ahLst/>
              <a:cxnLst/>
              <a:rect l="l" t="t" r="r" b="b"/>
              <a:pathLst>
                <a:path w="317" h="659" extrusionOk="0">
                  <a:moveTo>
                    <a:pt x="84" y="1"/>
                  </a:moveTo>
                  <a:cubicBezTo>
                    <a:pt x="78" y="1"/>
                    <a:pt x="72" y="1"/>
                    <a:pt x="65" y="2"/>
                  </a:cubicBezTo>
                  <a:cubicBezTo>
                    <a:pt x="25" y="10"/>
                    <a:pt x="0" y="51"/>
                    <a:pt x="9" y="99"/>
                  </a:cubicBezTo>
                  <a:cubicBezTo>
                    <a:pt x="41" y="270"/>
                    <a:pt x="90" y="440"/>
                    <a:pt x="146" y="602"/>
                  </a:cubicBezTo>
                  <a:cubicBezTo>
                    <a:pt x="154" y="643"/>
                    <a:pt x="187" y="659"/>
                    <a:pt x="227" y="659"/>
                  </a:cubicBezTo>
                  <a:lnTo>
                    <a:pt x="252" y="659"/>
                  </a:lnTo>
                  <a:cubicBezTo>
                    <a:pt x="292" y="643"/>
                    <a:pt x="317" y="594"/>
                    <a:pt x="300" y="553"/>
                  </a:cubicBezTo>
                  <a:cubicBezTo>
                    <a:pt x="252" y="391"/>
                    <a:pt x="203" y="229"/>
                    <a:pt x="163" y="59"/>
                  </a:cubicBezTo>
                  <a:cubicBezTo>
                    <a:pt x="156" y="24"/>
                    <a:pt x="124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7" name="Google Shape;7987;p47"/>
            <p:cNvSpPr/>
            <p:nvPr/>
          </p:nvSpPr>
          <p:spPr>
            <a:xfrm>
              <a:off x="2580850" y="3056450"/>
              <a:ext cx="9150" cy="11550"/>
            </a:xfrm>
            <a:custGeom>
              <a:avLst/>
              <a:gdLst/>
              <a:ahLst/>
              <a:cxnLst/>
              <a:rect l="l" t="t" r="r" b="b"/>
              <a:pathLst>
                <a:path w="366" h="462" extrusionOk="0">
                  <a:moveTo>
                    <a:pt x="93" y="0"/>
                  </a:moveTo>
                  <a:cubicBezTo>
                    <a:pt x="80" y="0"/>
                    <a:pt x="68" y="3"/>
                    <a:pt x="57" y="8"/>
                  </a:cubicBezTo>
                  <a:cubicBezTo>
                    <a:pt x="17" y="32"/>
                    <a:pt x="1" y="81"/>
                    <a:pt x="25" y="121"/>
                  </a:cubicBezTo>
                  <a:lnTo>
                    <a:pt x="203" y="429"/>
                  </a:lnTo>
                  <a:cubicBezTo>
                    <a:pt x="219" y="454"/>
                    <a:pt x="244" y="462"/>
                    <a:pt x="276" y="462"/>
                  </a:cubicBezTo>
                  <a:cubicBezTo>
                    <a:pt x="292" y="462"/>
                    <a:pt x="301" y="462"/>
                    <a:pt x="317" y="454"/>
                  </a:cubicBezTo>
                  <a:cubicBezTo>
                    <a:pt x="357" y="429"/>
                    <a:pt x="365" y="381"/>
                    <a:pt x="341" y="340"/>
                  </a:cubicBezTo>
                  <a:lnTo>
                    <a:pt x="163" y="40"/>
                  </a:lnTo>
                  <a:cubicBezTo>
                    <a:pt x="152" y="13"/>
                    <a:pt x="122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8" name="Google Shape;7988;p47"/>
            <p:cNvSpPr/>
            <p:nvPr/>
          </p:nvSpPr>
          <p:spPr>
            <a:xfrm>
              <a:off x="2599100" y="3060150"/>
              <a:ext cx="6300" cy="8475"/>
            </a:xfrm>
            <a:custGeom>
              <a:avLst/>
              <a:gdLst/>
              <a:ahLst/>
              <a:cxnLst/>
              <a:rect l="l" t="t" r="r" b="b"/>
              <a:pathLst>
                <a:path w="252" h="339" extrusionOk="0">
                  <a:moveTo>
                    <a:pt x="92" y="1"/>
                  </a:moveTo>
                  <a:cubicBezTo>
                    <a:pt x="83" y="1"/>
                    <a:pt x="74" y="2"/>
                    <a:pt x="65" y="6"/>
                  </a:cubicBezTo>
                  <a:cubicBezTo>
                    <a:pt x="25" y="22"/>
                    <a:pt x="0" y="71"/>
                    <a:pt x="16" y="111"/>
                  </a:cubicBezTo>
                  <a:lnTo>
                    <a:pt x="81" y="290"/>
                  </a:lnTo>
                  <a:cubicBezTo>
                    <a:pt x="98" y="322"/>
                    <a:pt x="122" y="338"/>
                    <a:pt x="154" y="338"/>
                  </a:cubicBezTo>
                  <a:cubicBezTo>
                    <a:pt x="170" y="338"/>
                    <a:pt x="179" y="338"/>
                    <a:pt x="187" y="330"/>
                  </a:cubicBezTo>
                  <a:cubicBezTo>
                    <a:pt x="227" y="314"/>
                    <a:pt x="252" y="273"/>
                    <a:pt x="235" y="225"/>
                  </a:cubicBezTo>
                  <a:lnTo>
                    <a:pt x="170" y="54"/>
                  </a:lnTo>
                  <a:cubicBezTo>
                    <a:pt x="158" y="23"/>
                    <a:pt x="125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9" name="Google Shape;7989;p47"/>
            <p:cNvSpPr/>
            <p:nvPr/>
          </p:nvSpPr>
          <p:spPr>
            <a:xfrm>
              <a:off x="2825100" y="3000075"/>
              <a:ext cx="4875" cy="15650"/>
            </a:xfrm>
            <a:custGeom>
              <a:avLst/>
              <a:gdLst/>
              <a:ahLst/>
              <a:cxnLst/>
              <a:rect l="l" t="t" r="r" b="b"/>
              <a:pathLst>
                <a:path w="195" h="626" extrusionOk="0">
                  <a:moveTo>
                    <a:pt x="81" y="1"/>
                  </a:moveTo>
                  <a:cubicBezTo>
                    <a:pt x="41" y="9"/>
                    <a:pt x="0" y="41"/>
                    <a:pt x="8" y="90"/>
                  </a:cubicBezTo>
                  <a:lnTo>
                    <a:pt x="25" y="544"/>
                  </a:lnTo>
                  <a:cubicBezTo>
                    <a:pt x="33" y="593"/>
                    <a:pt x="65" y="625"/>
                    <a:pt x="106" y="625"/>
                  </a:cubicBezTo>
                  <a:lnTo>
                    <a:pt x="114" y="625"/>
                  </a:lnTo>
                  <a:cubicBezTo>
                    <a:pt x="154" y="625"/>
                    <a:pt x="195" y="585"/>
                    <a:pt x="187" y="536"/>
                  </a:cubicBezTo>
                  <a:lnTo>
                    <a:pt x="171" y="82"/>
                  </a:lnTo>
                  <a:cubicBezTo>
                    <a:pt x="163" y="33"/>
                    <a:pt x="130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0" name="Google Shape;7990;p47"/>
            <p:cNvSpPr/>
            <p:nvPr/>
          </p:nvSpPr>
          <p:spPr>
            <a:xfrm>
              <a:off x="2835025" y="3001275"/>
              <a:ext cx="4900" cy="15050"/>
            </a:xfrm>
            <a:custGeom>
              <a:avLst/>
              <a:gdLst/>
              <a:ahLst/>
              <a:cxnLst/>
              <a:rect l="l" t="t" r="r" b="b"/>
              <a:pathLst>
                <a:path w="196" h="602" extrusionOk="0">
                  <a:moveTo>
                    <a:pt x="107" y="0"/>
                  </a:moveTo>
                  <a:cubicBezTo>
                    <a:pt x="66" y="0"/>
                    <a:pt x="32" y="30"/>
                    <a:pt x="25" y="66"/>
                  </a:cubicBezTo>
                  <a:cubicBezTo>
                    <a:pt x="1" y="220"/>
                    <a:pt x="1" y="374"/>
                    <a:pt x="25" y="528"/>
                  </a:cubicBezTo>
                  <a:cubicBezTo>
                    <a:pt x="33" y="569"/>
                    <a:pt x="66" y="601"/>
                    <a:pt x="106" y="601"/>
                  </a:cubicBezTo>
                  <a:lnTo>
                    <a:pt x="114" y="601"/>
                  </a:lnTo>
                  <a:cubicBezTo>
                    <a:pt x="163" y="593"/>
                    <a:pt x="187" y="545"/>
                    <a:pt x="187" y="504"/>
                  </a:cubicBezTo>
                  <a:cubicBezTo>
                    <a:pt x="163" y="366"/>
                    <a:pt x="163" y="228"/>
                    <a:pt x="187" y="91"/>
                  </a:cubicBezTo>
                  <a:cubicBezTo>
                    <a:pt x="195" y="50"/>
                    <a:pt x="163" y="10"/>
                    <a:pt x="122" y="1"/>
                  </a:cubicBezTo>
                  <a:cubicBezTo>
                    <a:pt x="117" y="1"/>
                    <a:pt x="112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47"/>
            <p:cNvSpPr/>
            <p:nvPr/>
          </p:nvSpPr>
          <p:spPr>
            <a:xfrm>
              <a:off x="2836050" y="2977775"/>
              <a:ext cx="4675" cy="16050"/>
            </a:xfrm>
            <a:custGeom>
              <a:avLst/>
              <a:gdLst/>
              <a:ahLst/>
              <a:cxnLst/>
              <a:rect l="l" t="t" r="r" b="b"/>
              <a:pathLst>
                <a:path w="187" h="642" extrusionOk="0">
                  <a:moveTo>
                    <a:pt x="81" y="1"/>
                  </a:moveTo>
                  <a:cubicBezTo>
                    <a:pt x="41" y="1"/>
                    <a:pt x="0" y="41"/>
                    <a:pt x="8" y="82"/>
                  </a:cubicBezTo>
                  <a:lnTo>
                    <a:pt x="25" y="568"/>
                  </a:lnTo>
                  <a:cubicBezTo>
                    <a:pt x="33" y="609"/>
                    <a:pt x="65" y="641"/>
                    <a:pt x="106" y="641"/>
                  </a:cubicBezTo>
                  <a:lnTo>
                    <a:pt x="114" y="641"/>
                  </a:lnTo>
                  <a:cubicBezTo>
                    <a:pt x="154" y="641"/>
                    <a:pt x="187" y="601"/>
                    <a:pt x="187" y="560"/>
                  </a:cubicBezTo>
                  <a:lnTo>
                    <a:pt x="170" y="82"/>
                  </a:lnTo>
                  <a:cubicBezTo>
                    <a:pt x="162" y="33"/>
                    <a:pt x="130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47"/>
            <p:cNvSpPr/>
            <p:nvPr/>
          </p:nvSpPr>
          <p:spPr>
            <a:xfrm>
              <a:off x="2828350" y="2978375"/>
              <a:ext cx="5075" cy="16675"/>
            </a:xfrm>
            <a:custGeom>
              <a:avLst/>
              <a:gdLst/>
              <a:ahLst/>
              <a:cxnLst/>
              <a:rect l="l" t="t" r="r" b="b"/>
              <a:pathLst>
                <a:path w="203" h="667" extrusionOk="0">
                  <a:moveTo>
                    <a:pt x="86" y="0"/>
                  </a:moveTo>
                  <a:cubicBezTo>
                    <a:pt x="82" y="0"/>
                    <a:pt x="77" y="0"/>
                    <a:pt x="73" y="1"/>
                  </a:cubicBezTo>
                  <a:cubicBezTo>
                    <a:pt x="24" y="9"/>
                    <a:pt x="0" y="50"/>
                    <a:pt x="8" y="90"/>
                  </a:cubicBezTo>
                  <a:cubicBezTo>
                    <a:pt x="33" y="253"/>
                    <a:pt x="41" y="415"/>
                    <a:pt x="41" y="577"/>
                  </a:cubicBezTo>
                  <a:cubicBezTo>
                    <a:pt x="41" y="626"/>
                    <a:pt x="73" y="666"/>
                    <a:pt x="122" y="666"/>
                  </a:cubicBezTo>
                  <a:cubicBezTo>
                    <a:pt x="162" y="666"/>
                    <a:pt x="203" y="626"/>
                    <a:pt x="203" y="585"/>
                  </a:cubicBezTo>
                  <a:cubicBezTo>
                    <a:pt x="203" y="415"/>
                    <a:pt x="195" y="236"/>
                    <a:pt x="162" y="66"/>
                  </a:cubicBezTo>
                  <a:cubicBezTo>
                    <a:pt x="155" y="30"/>
                    <a:pt x="122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47"/>
            <p:cNvSpPr/>
            <p:nvPr/>
          </p:nvSpPr>
          <p:spPr>
            <a:xfrm>
              <a:off x="2825300" y="2960350"/>
              <a:ext cx="4075" cy="15425"/>
            </a:xfrm>
            <a:custGeom>
              <a:avLst/>
              <a:gdLst/>
              <a:ahLst/>
              <a:cxnLst/>
              <a:rect l="l" t="t" r="r" b="b"/>
              <a:pathLst>
                <a:path w="163" h="617" extrusionOk="0">
                  <a:moveTo>
                    <a:pt x="82" y="1"/>
                  </a:moveTo>
                  <a:cubicBezTo>
                    <a:pt x="33" y="1"/>
                    <a:pt x="0" y="33"/>
                    <a:pt x="0" y="82"/>
                  </a:cubicBezTo>
                  <a:lnTo>
                    <a:pt x="0" y="536"/>
                  </a:lnTo>
                  <a:cubicBezTo>
                    <a:pt x="0" y="584"/>
                    <a:pt x="33" y="617"/>
                    <a:pt x="82" y="617"/>
                  </a:cubicBezTo>
                  <a:cubicBezTo>
                    <a:pt x="122" y="617"/>
                    <a:pt x="163" y="584"/>
                    <a:pt x="163" y="536"/>
                  </a:cubicBezTo>
                  <a:lnTo>
                    <a:pt x="163" y="82"/>
                  </a:lnTo>
                  <a:cubicBezTo>
                    <a:pt x="163" y="33"/>
                    <a:pt x="12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4" name="Google Shape;7994;p47"/>
            <p:cNvSpPr/>
            <p:nvPr/>
          </p:nvSpPr>
          <p:spPr>
            <a:xfrm>
              <a:off x="2834425" y="2960350"/>
              <a:ext cx="4675" cy="11175"/>
            </a:xfrm>
            <a:custGeom>
              <a:avLst/>
              <a:gdLst/>
              <a:ahLst/>
              <a:cxnLst/>
              <a:rect l="l" t="t" r="r" b="b"/>
              <a:pathLst>
                <a:path w="187" h="447" extrusionOk="0">
                  <a:moveTo>
                    <a:pt x="114" y="1"/>
                  </a:moveTo>
                  <a:cubicBezTo>
                    <a:pt x="65" y="1"/>
                    <a:pt x="25" y="33"/>
                    <a:pt x="25" y="74"/>
                  </a:cubicBezTo>
                  <a:lnTo>
                    <a:pt x="0" y="357"/>
                  </a:lnTo>
                  <a:cubicBezTo>
                    <a:pt x="0" y="406"/>
                    <a:pt x="33" y="439"/>
                    <a:pt x="73" y="447"/>
                  </a:cubicBezTo>
                  <a:lnTo>
                    <a:pt x="81" y="447"/>
                  </a:lnTo>
                  <a:cubicBezTo>
                    <a:pt x="122" y="447"/>
                    <a:pt x="162" y="414"/>
                    <a:pt x="162" y="374"/>
                  </a:cubicBezTo>
                  <a:lnTo>
                    <a:pt x="187" y="90"/>
                  </a:lnTo>
                  <a:cubicBezTo>
                    <a:pt x="187" y="41"/>
                    <a:pt x="154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47"/>
            <p:cNvSpPr/>
            <p:nvPr/>
          </p:nvSpPr>
          <p:spPr>
            <a:xfrm>
              <a:off x="2844350" y="2964175"/>
              <a:ext cx="5900" cy="17075"/>
            </a:xfrm>
            <a:custGeom>
              <a:avLst/>
              <a:gdLst/>
              <a:ahLst/>
              <a:cxnLst/>
              <a:rect l="l" t="t" r="r" b="b"/>
              <a:pathLst>
                <a:path w="236" h="683" extrusionOk="0">
                  <a:moveTo>
                    <a:pt x="148" y="0"/>
                  </a:moveTo>
                  <a:cubicBezTo>
                    <a:pt x="106" y="0"/>
                    <a:pt x="73" y="31"/>
                    <a:pt x="65" y="75"/>
                  </a:cubicBezTo>
                  <a:lnTo>
                    <a:pt x="1" y="594"/>
                  </a:lnTo>
                  <a:cubicBezTo>
                    <a:pt x="1" y="642"/>
                    <a:pt x="33" y="683"/>
                    <a:pt x="74" y="683"/>
                  </a:cubicBezTo>
                  <a:lnTo>
                    <a:pt x="82" y="683"/>
                  </a:lnTo>
                  <a:cubicBezTo>
                    <a:pt x="122" y="683"/>
                    <a:pt x="163" y="658"/>
                    <a:pt x="163" y="618"/>
                  </a:cubicBezTo>
                  <a:lnTo>
                    <a:pt x="228" y="91"/>
                  </a:lnTo>
                  <a:cubicBezTo>
                    <a:pt x="236" y="50"/>
                    <a:pt x="203" y="10"/>
                    <a:pt x="163" y="2"/>
                  </a:cubicBezTo>
                  <a:cubicBezTo>
                    <a:pt x="158" y="1"/>
                    <a:pt x="153" y="0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47"/>
            <p:cNvSpPr/>
            <p:nvPr/>
          </p:nvSpPr>
          <p:spPr>
            <a:xfrm>
              <a:off x="2813750" y="2984275"/>
              <a:ext cx="5900" cy="14000"/>
            </a:xfrm>
            <a:custGeom>
              <a:avLst/>
              <a:gdLst/>
              <a:ahLst/>
              <a:cxnLst/>
              <a:rect l="l" t="t" r="r" b="b"/>
              <a:pathLst>
                <a:path w="236" h="560" extrusionOk="0">
                  <a:moveTo>
                    <a:pt x="81" y="0"/>
                  </a:moveTo>
                  <a:cubicBezTo>
                    <a:pt x="33" y="0"/>
                    <a:pt x="0" y="41"/>
                    <a:pt x="0" y="90"/>
                  </a:cubicBezTo>
                  <a:cubicBezTo>
                    <a:pt x="8" y="227"/>
                    <a:pt x="33" y="365"/>
                    <a:pt x="73" y="503"/>
                  </a:cubicBezTo>
                  <a:cubicBezTo>
                    <a:pt x="81" y="536"/>
                    <a:pt x="114" y="560"/>
                    <a:pt x="146" y="560"/>
                  </a:cubicBezTo>
                  <a:cubicBezTo>
                    <a:pt x="154" y="560"/>
                    <a:pt x="163" y="560"/>
                    <a:pt x="171" y="552"/>
                  </a:cubicBezTo>
                  <a:cubicBezTo>
                    <a:pt x="211" y="544"/>
                    <a:pt x="235" y="495"/>
                    <a:pt x="227" y="454"/>
                  </a:cubicBezTo>
                  <a:cubicBezTo>
                    <a:pt x="187" y="333"/>
                    <a:pt x="171" y="211"/>
                    <a:pt x="163" y="81"/>
                  </a:cubicBezTo>
                  <a:cubicBezTo>
                    <a:pt x="163" y="33"/>
                    <a:pt x="13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47"/>
            <p:cNvSpPr/>
            <p:nvPr/>
          </p:nvSpPr>
          <p:spPr>
            <a:xfrm>
              <a:off x="2819025" y="2719725"/>
              <a:ext cx="7325" cy="17700"/>
            </a:xfrm>
            <a:custGeom>
              <a:avLst/>
              <a:gdLst/>
              <a:ahLst/>
              <a:cxnLst/>
              <a:rect l="l" t="t" r="r" b="b"/>
              <a:pathLst>
                <a:path w="293" h="708" extrusionOk="0">
                  <a:moveTo>
                    <a:pt x="209" y="0"/>
                  </a:moveTo>
                  <a:cubicBezTo>
                    <a:pt x="168" y="0"/>
                    <a:pt x="136" y="23"/>
                    <a:pt x="122" y="59"/>
                  </a:cubicBezTo>
                  <a:cubicBezTo>
                    <a:pt x="65" y="237"/>
                    <a:pt x="24" y="431"/>
                    <a:pt x="8" y="618"/>
                  </a:cubicBezTo>
                  <a:cubicBezTo>
                    <a:pt x="0" y="659"/>
                    <a:pt x="33" y="699"/>
                    <a:pt x="73" y="707"/>
                  </a:cubicBezTo>
                  <a:lnTo>
                    <a:pt x="89" y="707"/>
                  </a:lnTo>
                  <a:cubicBezTo>
                    <a:pt x="130" y="707"/>
                    <a:pt x="162" y="675"/>
                    <a:pt x="170" y="634"/>
                  </a:cubicBezTo>
                  <a:cubicBezTo>
                    <a:pt x="187" y="456"/>
                    <a:pt x="227" y="277"/>
                    <a:pt x="276" y="107"/>
                  </a:cubicBezTo>
                  <a:cubicBezTo>
                    <a:pt x="292" y="59"/>
                    <a:pt x="268" y="18"/>
                    <a:pt x="227" y="2"/>
                  </a:cubicBezTo>
                  <a:cubicBezTo>
                    <a:pt x="221" y="1"/>
                    <a:pt x="215" y="0"/>
                    <a:pt x="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47"/>
            <p:cNvSpPr/>
            <p:nvPr/>
          </p:nvSpPr>
          <p:spPr>
            <a:xfrm>
              <a:off x="2829350" y="2727950"/>
              <a:ext cx="7325" cy="18800"/>
            </a:xfrm>
            <a:custGeom>
              <a:avLst/>
              <a:gdLst/>
              <a:ahLst/>
              <a:cxnLst/>
              <a:rect l="l" t="t" r="r" b="b"/>
              <a:pathLst>
                <a:path w="293" h="752" extrusionOk="0">
                  <a:moveTo>
                    <a:pt x="201" y="0"/>
                  </a:moveTo>
                  <a:cubicBezTo>
                    <a:pt x="168" y="0"/>
                    <a:pt x="135" y="22"/>
                    <a:pt x="122" y="54"/>
                  </a:cubicBezTo>
                  <a:cubicBezTo>
                    <a:pt x="66" y="248"/>
                    <a:pt x="25" y="459"/>
                    <a:pt x="9" y="662"/>
                  </a:cubicBezTo>
                  <a:cubicBezTo>
                    <a:pt x="1" y="711"/>
                    <a:pt x="41" y="743"/>
                    <a:pt x="82" y="751"/>
                  </a:cubicBezTo>
                  <a:lnTo>
                    <a:pt x="90" y="751"/>
                  </a:lnTo>
                  <a:cubicBezTo>
                    <a:pt x="130" y="751"/>
                    <a:pt x="163" y="719"/>
                    <a:pt x="171" y="678"/>
                  </a:cubicBezTo>
                  <a:cubicBezTo>
                    <a:pt x="187" y="484"/>
                    <a:pt x="220" y="289"/>
                    <a:pt x="276" y="102"/>
                  </a:cubicBezTo>
                  <a:cubicBezTo>
                    <a:pt x="293" y="62"/>
                    <a:pt x="268" y="13"/>
                    <a:pt x="228" y="5"/>
                  </a:cubicBezTo>
                  <a:cubicBezTo>
                    <a:pt x="219" y="2"/>
                    <a:pt x="210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47"/>
            <p:cNvSpPr/>
            <p:nvPr/>
          </p:nvSpPr>
          <p:spPr>
            <a:xfrm>
              <a:off x="2828350" y="2706650"/>
              <a:ext cx="8325" cy="14350"/>
            </a:xfrm>
            <a:custGeom>
              <a:avLst/>
              <a:gdLst/>
              <a:ahLst/>
              <a:cxnLst/>
              <a:rect l="l" t="t" r="r" b="b"/>
              <a:pathLst>
                <a:path w="333" h="574" extrusionOk="0">
                  <a:moveTo>
                    <a:pt x="240" y="0"/>
                  </a:moveTo>
                  <a:cubicBezTo>
                    <a:pt x="213" y="0"/>
                    <a:pt x="186" y="13"/>
                    <a:pt x="170" y="38"/>
                  </a:cubicBezTo>
                  <a:cubicBezTo>
                    <a:pt x="89" y="168"/>
                    <a:pt x="33" y="322"/>
                    <a:pt x="8" y="484"/>
                  </a:cubicBezTo>
                  <a:cubicBezTo>
                    <a:pt x="0" y="525"/>
                    <a:pt x="24" y="565"/>
                    <a:pt x="73" y="573"/>
                  </a:cubicBezTo>
                  <a:lnTo>
                    <a:pt x="89" y="573"/>
                  </a:lnTo>
                  <a:cubicBezTo>
                    <a:pt x="122" y="573"/>
                    <a:pt x="162" y="549"/>
                    <a:pt x="162" y="509"/>
                  </a:cubicBezTo>
                  <a:cubicBezTo>
                    <a:pt x="187" y="371"/>
                    <a:pt x="235" y="241"/>
                    <a:pt x="308" y="128"/>
                  </a:cubicBezTo>
                  <a:cubicBezTo>
                    <a:pt x="333" y="87"/>
                    <a:pt x="324" y="38"/>
                    <a:pt x="284" y="14"/>
                  </a:cubicBezTo>
                  <a:cubicBezTo>
                    <a:pt x="272" y="5"/>
                    <a:pt x="256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47"/>
            <p:cNvSpPr/>
            <p:nvPr/>
          </p:nvSpPr>
          <p:spPr>
            <a:xfrm>
              <a:off x="2820425" y="2747525"/>
              <a:ext cx="4700" cy="12400"/>
            </a:xfrm>
            <a:custGeom>
              <a:avLst/>
              <a:gdLst/>
              <a:ahLst/>
              <a:cxnLst/>
              <a:rect l="l" t="t" r="r" b="b"/>
              <a:pathLst>
                <a:path w="188" h="496" extrusionOk="0">
                  <a:moveTo>
                    <a:pt x="90" y="1"/>
                  </a:moveTo>
                  <a:cubicBezTo>
                    <a:pt x="50" y="9"/>
                    <a:pt x="17" y="41"/>
                    <a:pt x="17" y="90"/>
                  </a:cubicBezTo>
                  <a:cubicBezTo>
                    <a:pt x="25" y="195"/>
                    <a:pt x="25" y="301"/>
                    <a:pt x="9" y="398"/>
                  </a:cubicBezTo>
                  <a:cubicBezTo>
                    <a:pt x="1" y="446"/>
                    <a:pt x="33" y="487"/>
                    <a:pt x="82" y="495"/>
                  </a:cubicBezTo>
                  <a:lnTo>
                    <a:pt x="90" y="495"/>
                  </a:lnTo>
                  <a:cubicBezTo>
                    <a:pt x="131" y="495"/>
                    <a:pt x="163" y="463"/>
                    <a:pt x="171" y="422"/>
                  </a:cubicBezTo>
                  <a:cubicBezTo>
                    <a:pt x="187" y="309"/>
                    <a:pt x="187" y="187"/>
                    <a:pt x="179" y="74"/>
                  </a:cubicBezTo>
                  <a:cubicBezTo>
                    <a:pt x="171" y="33"/>
                    <a:pt x="131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1" name="Google Shape;8001;p47"/>
            <p:cNvSpPr/>
            <p:nvPr/>
          </p:nvSpPr>
          <p:spPr>
            <a:xfrm>
              <a:off x="2811325" y="2733925"/>
              <a:ext cx="6100" cy="15450"/>
            </a:xfrm>
            <a:custGeom>
              <a:avLst/>
              <a:gdLst/>
              <a:ahLst/>
              <a:cxnLst/>
              <a:rect l="l" t="t" r="r" b="b"/>
              <a:pathLst>
                <a:path w="244" h="618" extrusionOk="0">
                  <a:moveTo>
                    <a:pt x="155" y="0"/>
                  </a:moveTo>
                  <a:cubicBezTo>
                    <a:pt x="114" y="0"/>
                    <a:pt x="80" y="30"/>
                    <a:pt x="73" y="66"/>
                  </a:cubicBezTo>
                  <a:lnTo>
                    <a:pt x="8" y="528"/>
                  </a:lnTo>
                  <a:cubicBezTo>
                    <a:pt x="0" y="569"/>
                    <a:pt x="32" y="609"/>
                    <a:pt x="81" y="618"/>
                  </a:cubicBezTo>
                  <a:lnTo>
                    <a:pt x="89" y="618"/>
                  </a:lnTo>
                  <a:cubicBezTo>
                    <a:pt x="130" y="618"/>
                    <a:pt x="162" y="593"/>
                    <a:pt x="170" y="553"/>
                  </a:cubicBezTo>
                  <a:lnTo>
                    <a:pt x="235" y="91"/>
                  </a:lnTo>
                  <a:cubicBezTo>
                    <a:pt x="243" y="50"/>
                    <a:pt x="211" y="9"/>
                    <a:pt x="170" y="1"/>
                  </a:cubicBezTo>
                  <a:cubicBezTo>
                    <a:pt x="165" y="0"/>
                    <a:pt x="160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2" name="Google Shape;8002;p47"/>
            <p:cNvSpPr/>
            <p:nvPr/>
          </p:nvSpPr>
          <p:spPr>
            <a:xfrm>
              <a:off x="2811525" y="2711000"/>
              <a:ext cx="6100" cy="15075"/>
            </a:xfrm>
            <a:custGeom>
              <a:avLst/>
              <a:gdLst/>
              <a:ahLst/>
              <a:cxnLst/>
              <a:rect l="l" t="t" r="r" b="b"/>
              <a:pathLst>
                <a:path w="244" h="603" extrusionOk="0">
                  <a:moveTo>
                    <a:pt x="155" y="1"/>
                  </a:moveTo>
                  <a:cubicBezTo>
                    <a:pt x="114" y="1"/>
                    <a:pt x="80" y="31"/>
                    <a:pt x="73" y="67"/>
                  </a:cubicBezTo>
                  <a:lnTo>
                    <a:pt x="16" y="472"/>
                  </a:lnTo>
                  <a:cubicBezTo>
                    <a:pt x="0" y="537"/>
                    <a:pt x="33" y="570"/>
                    <a:pt x="57" y="586"/>
                  </a:cubicBezTo>
                  <a:cubicBezTo>
                    <a:pt x="73" y="594"/>
                    <a:pt x="89" y="602"/>
                    <a:pt x="106" y="602"/>
                  </a:cubicBezTo>
                  <a:cubicBezTo>
                    <a:pt x="122" y="602"/>
                    <a:pt x="138" y="594"/>
                    <a:pt x="154" y="586"/>
                  </a:cubicBezTo>
                  <a:cubicBezTo>
                    <a:pt x="187" y="562"/>
                    <a:pt x="203" y="529"/>
                    <a:pt x="203" y="497"/>
                  </a:cubicBezTo>
                  <a:cubicBezTo>
                    <a:pt x="195" y="481"/>
                    <a:pt x="187" y="464"/>
                    <a:pt x="179" y="448"/>
                  </a:cubicBezTo>
                  <a:lnTo>
                    <a:pt x="235" y="99"/>
                  </a:lnTo>
                  <a:cubicBezTo>
                    <a:pt x="243" y="51"/>
                    <a:pt x="211" y="10"/>
                    <a:pt x="170" y="2"/>
                  </a:cubicBezTo>
                  <a:cubicBezTo>
                    <a:pt x="165" y="1"/>
                    <a:pt x="160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47"/>
            <p:cNvSpPr/>
            <p:nvPr/>
          </p:nvSpPr>
          <p:spPr>
            <a:xfrm>
              <a:off x="2820650" y="2698525"/>
              <a:ext cx="7300" cy="9500"/>
            </a:xfrm>
            <a:custGeom>
              <a:avLst/>
              <a:gdLst/>
              <a:ahLst/>
              <a:cxnLst/>
              <a:rect l="l" t="t" r="r" b="b"/>
              <a:pathLst>
                <a:path w="292" h="380" extrusionOk="0">
                  <a:moveTo>
                    <a:pt x="200" y="1"/>
                  </a:moveTo>
                  <a:cubicBezTo>
                    <a:pt x="176" y="1"/>
                    <a:pt x="153" y="11"/>
                    <a:pt x="138" y="31"/>
                  </a:cubicBezTo>
                  <a:cubicBezTo>
                    <a:pt x="81" y="104"/>
                    <a:pt x="41" y="185"/>
                    <a:pt x="16" y="274"/>
                  </a:cubicBezTo>
                  <a:cubicBezTo>
                    <a:pt x="0" y="315"/>
                    <a:pt x="24" y="363"/>
                    <a:pt x="65" y="371"/>
                  </a:cubicBezTo>
                  <a:cubicBezTo>
                    <a:pt x="73" y="380"/>
                    <a:pt x="81" y="380"/>
                    <a:pt x="89" y="380"/>
                  </a:cubicBezTo>
                  <a:cubicBezTo>
                    <a:pt x="122" y="380"/>
                    <a:pt x="154" y="355"/>
                    <a:pt x="170" y="323"/>
                  </a:cubicBezTo>
                  <a:cubicBezTo>
                    <a:pt x="186" y="250"/>
                    <a:pt x="219" y="185"/>
                    <a:pt x="268" y="128"/>
                  </a:cubicBezTo>
                  <a:cubicBezTo>
                    <a:pt x="292" y="88"/>
                    <a:pt x="284" y="39"/>
                    <a:pt x="243" y="15"/>
                  </a:cubicBezTo>
                  <a:cubicBezTo>
                    <a:pt x="230" y="5"/>
                    <a:pt x="215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47"/>
            <p:cNvSpPr/>
            <p:nvPr/>
          </p:nvSpPr>
          <p:spPr>
            <a:xfrm>
              <a:off x="2837675" y="2745300"/>
              <a:ext cx="5900" cy="16225"/>
            </a:xfrm>
            <a:custGeom>
              <a:avLst/>
              <a:gdLst/>
              <a:ahLst/>
              <a:cxnLst/>
              <a:rect l="l" t="t" r="r" b="b"/>
              <a:pathLst>
                <a:path w="236" h="649" extrusionOk="0">
                  <a:moveTo>
                    <a:pt x="162" y="0"/>
                  </a:moveTo>
                  <a:cubicBezTo>
                    <a:pt x="114" y="0"/>
                    <a:pt x="73" y="33"/>
                    <a:pt x="73" y="81"/>
                  </a:cubicBezTo>
                  <a:cubicBezTo>
                    <a:pt x="65" y="235"/>
                    <a:pt x="41" y="390"/>
                    <a:pt x="8" y="544"/>
                  </a:cubicBezTo>
                  <a:cubicBezTo>
                    <a:pt x="0" y="592"/>
                    <a:pt x="24" y="633"/>
                    <a:pt x="65" y="641"/>
                  </a:cubicBezTo>
                  <a:cubicBezTo>
                    <a:pt x="73" y="641"/>
                    <a:pt x="81" y="649"/>
                    <a:pt x="89" y="649"/>
                  </a:cubicBezTo>
                  <a:cubicBezTo>
                    <a:pt x="122" y="649"/>
                    <a:pt x="154" y="617"/>
                    <a:pt x="162" y="584"/>
                  </a:cubicBezTo>
                  <a:cubicBezTo>
                    <a:pt x="203" y="422"/>
                    <a:pt x="227" y="252"/>
                    <a:pt x="235" y="90"/>
                  </a:cubicBezTo>
                  <a:cubicBezTo>
                    <a:pt x="235" y="41"/>
                    <a:pt x="203" y="8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47"/>
            <p:cNvSpPr/>
            <p:nvPr/>
          </p:nvSpPr>
          <p:spPr>
            <a:xfrm>
              <a:off x="2284925" y="2650850"/>
              <a:ext cx="109875" cy="117975"/>
            </a:xfrm>
            <a:custGeom>
              <a:avLst/>
              <a:gdLst/>
              <a:ahLst/>
              <a:cxnLst/>
              <a:rect l="l" t="t" r="r" b="b"/>
              <a:pathLst>
                <a:path w="4395" h="4719" extrusionOk="0">
                  <a:moveTo>
                    <a:pt x="85" y="0"/>
                  </a:moveTo>
                  <a:cubicBezTo>
                    <a:pt x="63" y="0"/>
                    <a:pt x="41" y="8"/>
                    <a:pt x="25" y="24"/>
                  </a:cubicBezTo>
                  <a:cubicBezTo>
                    <a:pt x="0" y="57"/>
                    <a:pt x="0" y="114"/>
                    <a:pt x="33" y="138"/>
                  </a:cubicBezTo>
                  <a:cubicBezTo>
                    <a:pt x="1524" y="1557"/>
                    <a:pt x="2943" y="3089"/>
                    <a:pt x="4241" y="4686"/>
                  </a:cubicBezTo>
                  <a:cubicBezTo>
                    <a:pt x="4257" y="4711"/>
                    <a:pt x="4281" y="4719"/>
                    <a:pt x="4305" y="4719"/>
                  </a:cubicBezTo>
                  <a:cubicBezTo>
                    <a:pt x="4322" y="4719"/>
                    <a:pt x="4346" y="4711"/>
                    <a:pt x="4354" y="4703"/>
                  </a:cubicBezTo>
                  <a:cubicBezTo>
                    <a:pt x="4395" y="4670"/>
                    <a:pt x="4395" y="4622"/>
                    <a:pt x="4370" y="4589"/>
                  </a:cubicBezTo>
                  <a:cubicBezTo>
                    <a:pt x="3065" y="2984"/>
                    <a:pt x="1638" y="1443"/>
                    <a:pt x="146" y="24"/>
                  </a:cubicBezTo>
                  <a:cubicBezTo>
                    <a:pt x="130" y="8"/>
                    <a:pt x="108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47"/>
            <p:cNvSpPr/>
            <p:nvPr/>
          </p:nvSpPr>
          <p:spPr>
            <a:xfrm>
              <a:off x="2302950" y="2648525"/>
              <a:ext cx="124275" cy="79975"/>
            </a:xfrm>
            <a:custGeom>
              <a:avLst/>
              <a:gdLst/>
              <a:ahLst/>
              <a:cxnLst/>
              <a:rect l="l" t="t" r="r" b="b"/>
              <a:pathLst>
                <a:path w="4971" h="3199" extrusionOk="0">
                  <a:moveTo>
                    <a:pt x="90" y="1"/>
                  </a:moveTo>
                  <a:cubicBezTo>
                    <a:pt x="62" y="1"/>
                    <a:pt x="36" y="17"/>
                    <a:pt x="25" y="45"/>
                  </a:cubicBezTo>
                  <a:cubicBezTo>
                    <a:pt x="1" y="77"/>
                    <a:pt x="17" y="134"/>
                    <a:pt x="58" y="150"/>
                  </a:cubicBezTo>
                  <a:cubicBezTo>
                    <a:pt x="1712" y="1042"/>
                    <a:pt x="3317" y="2063"/>
                    <a:pt x="4833" y="3182"/>
                  </a:cubicBezTo>
                  <a:cubicBezTo>
                    <a:pt x="4849" y="3198"/>
                    <a:pt x="4865" y="3198"/>
                    <a:pt x="4882" y="3198"/>
                  </a:cubicBezTo>
                  <a:cubicBezTo>
                    <a:pt x="4906" y="3198"/>
                    <a:pt x="4930" y="3190"/>
                    <a:pt x="4947" y="3166"/>
                  </a:cubicBezTo>
                  <a:cubicBezTo>
                    <a:pt x="4971" y="3134"/>
                    <a:pt x="4963" y="3085"/>
                    <a:pt x="4930" y="3052"/>
                  </a:cubicBezTo>
                  <a:cubicBezTo>
                    <a:pt x="3414" y="1926"/>
                    <a:pt x="1801" y="904"/>
                    <a:pt x="131" y="12"/>
                  </a:cubicBezTo>
                  <a:cubicBezTo>
                    <a:pt x="118" y="4"/>
                    <a:pt x="104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47"/>
            <p:cNvSpPr/>
            <p:nvPr/>
          </p:nvSpPr>
          <p:spPr>
            <a:xfrm>
              <a:off x="2315725" y="2641400"/>
              <a:ext cx="82725" cy="26900"/>
            </a:xfrm>
            <a:custGeom>
              <a:avLst/>
              <a:gdLst/>
              <a:ahLst/>
              <a:cxnLst/>
              <a:rect l="l" t="t" r="r" b="b"/>
              <a:pathLst>
                <a:path w="3309" h="1076" extrusionOk="0">
                  <a:moveTo>
                    <a:pt x="89" y="1"/>
                  </a:moveTo>
                  <a:cubicBezTo>
                    <a:pt x="52" y="1"/>
                    <a:pt x="23" y="29"/>
                    <a:pt x="17" y="62"/>
                  </a:cubicBezTo>
                  <a:cubicBezTo>
                    <a:pt x="1" y="102"/>
                    <a:pt x="33" y="151"/>
                    <a:pt x="74" y="159"/>
                  </a:cubicBezTo>
                  <a:cubicBezTo>
                    <a:pt x="1119" y="419"/>
                    <a:pt x="2165" y="727"/>
                    <a:pt x="3187" y="1067"/>
                  </a:cubicBezTo>
                  <a:cubicBezTo>
                    <a:pt x="3195" y="1067"/>
                    <a:pt x="3203" y="1075"/>
                    <a:pt x="3211" y="1075"/>
                  </a:cubicBezTo>
                  <a:cubicBezTo>
                    <a:pt x="3252" y="1075"/>
                    <a:pt x="3276" y="1051"/>
                    <a:pt x="3292" y="1019"/>
                  </a:cubicBezTo>
                  <a:cubicBezTo>
                    <a:pt x="3309" y="978"/>
                    <a:pt x="3284" y="929"/>
                    <a:pt x="3244" y="913"/>
                  </a:cubicBezTo>
                  <a:cubicBezTo>
                    <a:pt x="2214" y="573"/>
                    <a:pt x="1160" y="265"/>
                    <a:pt x="114" y="5"/>
                  </a:cubicBezTo>
                  <a:cubicBezTo>
                    <a:pt x="105" y="2"/>
                    <a:pt x="97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47"/>
            <p:cNvSpPr/>
            <p:nvPr/>
          </p:nvSpPr>
          <p:spPr>
            <a:xfrm>
              <a:off x="2054050" y="2615125"/>
              <a:ext cx="129750" cy="28250"/>
            </a:xfrm>
            <a:custGeom>
              <a:avLst/>
              <a:gdLst/>
              <a:ahLst/>
              <a:cxnLst/>
              <a:rect l="l" t="t" r="r" b="b"/>
              <a:pathLst>
                <a:path w="5190" h="1130" extrusionOk="0">
                  <a:moveTo>
                    <a:pt x="5105" y="1"/>
                  </a:moveTo>
                  <a:cubicBezTo>
                    <a:pt x="5101" y="1"/>
                    <a:pt x="5096" y="1"/>
                    <a:pt x="5092" y="2"/>
                  </a:cubicBezTo>
                  <a:cubicBezTo>
                    <a:pt x="3406" y="205"/>
                    <a:pt x="1719" y="537"/>
                    <a:pt x="65" y="975"/>
                  </a:cubicBezTo>
                  <a:cubicBezTo>
                    <a:pt x="25" y="983"/>
                    <a:pt x="0" y="1032"/>
                    <a:pt x="9" y="1072"/>
                  </a:cubicBezTo>
                  <a:cubicBezTo>
                    <a:pt x="17" y="1105"/>
                    <a:pt x="57" y="1129"/>
                    <a:pt x="90" y="1129"/>
                  </a:cubicBezTo>
                  <a:lnTo>
                    <a:pt x="114" y="1129"/>
                  </a:lnTo>
                  <a:cubicBezTo>
                    <a:pt x="1752" y="691"/>
                    <a:pt x="3438" y="367"/>
                    <a:pt x="5108" y="156"/>
                  </a:cubicBezTo>
                  <a:cubicBezTo>
                    <a:pt x="5157" y="156"/>
                    <a:pt x="5189" y="116"/>
                    <a:pt x="5181" y="67"/>
                  </a:cubicBezTo>
                  <a:cubicBezTo>
                    <a:pt x="5174" y="31"/>
                    <a:pt x="5141" y="1"/>
                    <a:pt x="5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47"/>
            <p:cNvSpPr/>
            <p:nvPr/>
          </p:nvSpPr>
          <p:spPr>
            <a:xfrm>
              <a:off x="2053450" y="2594300"/>
              <a:ext cx="119800" cy="13600"/>
            </a:xfrm>
            <a:custGeom>
              <a:avLst/>
              <a:gdLst/>
              <a:ahLst/>
              <a:cxnLst/>
              <a:rect l="l" t="t" r="r" b="b"/>
              <a:pathLst>
                <a:path w="4792" h="544" extrusionOk="0">
                  <a:moveTo>
                    <a:pt x="81" y="0"/>
                  </a:moveTo>
                  <a:cubicBezTo>
                    <a:pt x="41" y="0"/>
                    <a:pt x="0" y="33"/>
                    <a:pt x="0" y="81"/>
                  </a:cubicBezTo>
                  <a:cubicBezTo>
                    <a:pt x="0" y="122"/>
                    <a:pt x="33" y="162"/>
                    <a:pt x="81" y="162"/>
                  </a:cubicBezTo>
                  <a:cubicBezTo>
                    <a:pt x="1622" y="170"/>
                    <a:pt x="3170" y="300"/>
                    <a:pt x="4686" y="543"/>
                  </a:cubicBezTo>
                  <a:lnTo>
                    <a:pt x="4703" y="543"/>
                  </a:lnTo>
                  <a:cubicBezTo>
                    <a:pt x="4743" y="543"/>
                    <a:pt x="4776" y="519"/>
                    <a:pt x="4784" y="478"/>
                  </a:cubicBezTo>
                  <a:cubicBezTo>
                    <a:pt x="4792" y="430"/>
                    <a:pt x="4759" y="389"/>
                    <a:pt x="4719" y="381"/>
                  </a:cubicBezTo>
                  <a:cubicBezTo>
                    <a:pt x="3186" y="138"/>
                    <a:pt x="1630" y="8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47"/>
            <p:cNvSpPr/>
            <p:nvPr/>
          </p:nvSpPr>
          <p:spPr>
            <a:xfrm>
              <a:off x="2102075" y="2567200"/>
              <a:ext cx="66525" cy="29150"/>
            </a:xfrm>
            <a:custGeom>
              <a:avLst/>
              <a:gdLst/>
              <a:ahLst/>
              <a:cxnLst/>
              <a:rect l="l" t="t" r="r" b="b"/>
              <a:pathLst>
                <a:path w="2661" h="1166" extrusionOk="0">
                  <a:moveTo>
                    <a:pt x="93" y="1"/>
                  </a:moveTo>
                  <a:cubicBezTo>
                    <a:pt x="58" y="1"/>
                    <a:pt x="30" y="23"/>
                    <a:pt x="17" y="54"/>
                  </a:cubicBezTo>
                  <a:cubicBezTo>
                    <a:pt x="1" y="95"/>
                    <a:pt x="25" y="144"/>
                    <a:pt x="66" y="160"/>
                  </a:cubicBezTo>
                  <a:cubicBezTo>
                    <a:pt x="893" y="452"/>
                    <a:pt x="1728" y="792"/>
                    <a:pt x="2539" y="1157"/>
                  </a:cubicBezTo>
                  <a:cubicBezTo>
                    <a:pt x="2547" y="1165"/>
                    <a:pt x="2555" y="1165"/>
                    <a:pt x="2571" y="1165"/>
                  </a:cubicBezTo>
                  <a:cubicBezTo>
                    <a:pt x="2595" y="1165"/>
                    <a:pt x="2628" y="1149"/>
                    <a:pt x="2644" y="1117"/>
                  </a:cubicBezTo>
                  <a:cubicBezTo>
                    <a:pt x="2660" y="1076"/>
                    <a:pt x="2644" y="1027"/>
                    <a:pt x="2604" y="1011"/>
                  </a:cubicBezTo>
                  <a:cubicBezTo>
                    <a:pt x="1793" y="638"/>
                    <a:pt x="958" y="306"/>
                    <a:pt x="123" y="6"/>
                  </a:cubicBezTo>
                  <a:cubicBezTo>
                    <a:pt x="112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47"/>
            <p:cNvSpPr/>
            <p:nvPr/>
          </p:nvSpPr>
          <p:spPr>
            <a:xfrm>
              <a:off x="2198575" y="2512200"/>
              <a:ext cx="44600" cy="58375"/>
            </a:xfrm>
            <a:custGeom>
              <a:avLst/>
              <a:gdLst/>
              <a:ahLst/>
              <a:cxnLst/>
              <a:rect l="l" t="t" r="r" b="b"/>
              <a:pathLst>
                <a:path w="1784" h="2335" extrusionOk="0">
                  <a:moveTo>
                    <a:pt x="1119" y="373"/>
                  </a:moveTo>
                  <a:cubicBezTo>
                    <a:pt x="1143" y="373"/>
                    <a:pt x="1160" y="373"/>
                    <a:pt x="1184" y="382"/>
                  </a:cubicBezTo>
                  <a:cubicBezTo>
                    <a:pt x="1208" y="390"/>
                    <a:pt x="1233" y="398"/>
                    <a:pt x="1249" y="406"/>
                  </a:cubicBezTo>
                  <a:cubicBezTo>
                    <a:pt x="1273" y="422"/>
                    <a:pt x="1298" y="438"/>
                    <a:pt x="1314" y="463"/>
                  </a:cubicBezTo>
                  <a:cubicBezTo>
                    <a:pt x="1330" y="487"/>
                    <a:pt x="1346" y="519"/>
                    <a:pt x="1346" y="552"/>
                  </a:cubicBezTo>
                  <a:cubicBezTo>
                    <a:pt x="1346" y="617"/>
                    <a:pt x="1322" y="673"/>
                    <a:pt x="1273" y="714"/>
                  </a:cubicBezTo>
                  <a:cubicBezTo>
                    <a:pt x="1265" y="730"/>
                    <a:pt x="1249" y="738"/>
                    <a:pt x="1233" y="746"/>
                  </a:cubicBezTo>
                  <a:lnTo>
                    <a:pt x="1225" y="746"/>
                  </a:lnTo>
                  <a:cubicBezTo>
                    <a:pt x="1216" y="754"/>
                    <a:pt x="1208" y="763"/>
                    <a:pt x="1192" y="763"/>
                  </a:cubicBezTo>
                  <a:cubicBezTo>
                    <a:pt x="1168" y="771"/>
                    <a:pt x="1143" y="775"/>
                    <a:pt x="1119" y="775"/>
                  </a:cubicBezTo>
                  <a:cubicBezTo>
                    <a:pt x="1095" y="775"/>
                    <a:pt x="1071" y="771"/>
                    <a:pt x="1046" y="763"/>
                  </a:cubicBezTo>
                  <a:cubicBezTo>
                    <a:pt x="1022" y="746"/>
                    <a:pt x="998" y="730"/>
                    <a:pt x="981" y="698"/>
                  </a:cubicBezTo>
                  <a:cubicBezTo>
                    <a:pt x="973" y="690"/>
                    <a:pt x="965" y="673"/>
                    <a:pt x="957" y="657"/>
                  </a:cubicBezTo>
                  <a:cubicBezTo>
                    <a:pt x="949" y="649"/>
                    <a:pt x="949" y="641"/>
                    <a:pt x="949" y="633"/>
                  </a:cubicBezTo>
                  <a:cubicBezTo>
                    <a:pt x="941" y="592"/>
                    <a:pt x="933" y="560"/>
                    <a:pt x="941" y="527"/>
                  </a:cubicBezTo>
                  <a:cubicBezTo>
                    <a:pt x="941" y="495"/>
                    <a:pt x="957" y="463"/>
                    <a:pt x="973" y="438"/>
                  </a:cubicBezTo>
                  <a:cubicBezTo>
                    <a:pt x="998" y="422"/>
                    <a:pt x="1022" y="406"/>
                    <a:pt x="1054" y="390"/>
                  </a:cubicBezTo>
                  <a:cubicBezTo>
                    <a:pt x="1062" y="382"/>
                    <a:pt x="1079" y="382"/>
                    <a:pt x="1095" y="382"/>
                  </a:cubicBezTo>
                  <a:cubicBezTo>
                    <a:pt x="1103" y="373"/>
                    <a:pt x="1111" y="373"/>
                    <a:pt x="1119" y="373"/>
                  </a:cubicBezTo>
                  <a:close/>
                  <a:moveTo>
                    <a:pt x="438" y="252"/>
                  </a:moveTo>
                  <a:cubicBezTo>
                    <a:pt x="349" y="414"/>
                    <a:pt x="333" y="625"/>
                    <a:pt x="373" y="819"/>
                  </a:cubicBezTo>
                  <a:cubicBezTo>
                    <a:pt x="398" y="949"/>
                    <a:pt x="462" y="1079"/>
                    <a:pt x="568" y="1168"/>
                  </a:cubicBezTo>
                  <a:cubicBezTo>
                    <a:pt x="657" y="1250"/>
                    <a:pt x="787" y="1291"/>
                    <a:pt x="908" y="1291"/>
                  </a:cubicBezTo>
                  <a:cubicBezTo>
                    <a:pt x="919" y="1291"/>
                    <a:pt x="930" y="1290"/>
                    <a:pt x="941" y="1290"/>
                  </a:cubicBezTo>
                  <a:cubicBezTo>
                    <a:pt x="1225" y="1273"/>
                    <a:pt x="1435" y="1063"/>
                    <a:pt x="1549" y="819"/>
                  </a:cubicBezTo>
                  <a:cubicBezTo>
                    <a:pt x="1557" y="803"/>
                    <a:pt x="1565" y="787"/>
                    <a:pt x="1573" y="771"/>
                  </a:cubicBezTo>
                  <a:cubicBezTo>
                    <a:pt x="1606" y="909"/>
                    <a:pt x="1622" y="1046"/>
                    <a:pt x="1622" y="1176"/>
                  </a:cubicBezTo>
                  <a:cubicBezTo>
                    <a:pt x="1614" y="1184"/>
                    <a:pt x="1606" y="1184"/>
                    <a:pt x="1598" y="1192"/>
                  </a:cubicBezTo>
                  <a:cubicBezTo>
                    <a:pt x="1435" y="1314"/>
                    <a:pt x="1249" y="1411"/>
                    <a:pt x="1046" y="1460"/>
                  </a:cubicBezTo>
                  <a:cubicBezTo>
                    <a:pt x="978" y="1475"/>
                    <a:pt x="911" y="1484"/>
                    <a:pt x="845" y="1484"/>
                  </a:cubicBezTo>
                  <a:cubicBezTo>
                    <a:pt x="732" y="1484"/>
                    <a:pt x="625" y="1456"/>
                    <a:pt x="527" y="1379"/>
                  </a:cubicBezTo>
                  <a:cubicBezTo>
                    <a:pt x="373" y="1257"/>
                    <a:pt x="292" y="1071"/>
                    <a:pt x="235" y="884"/>
                  </a:cubicBezTo>
                  <a:cubicBezTo>
                    <a:pt x="187" y="714"/>
                    <a:pt x="138" y="527"/>
                    <a:pt x="211" y="365"/>
                  </a:cubicBezTo>
                  <a:cubicBezTo>
                    <a:pt x="268" y="300"/>
                    <a:pt x="357" y="276"/>
                    <a:pt x="438" y="252"/>
                  </a:cubicBezTo>
                  <a:close/>
                  <a:moveTo>
                    <a:pt x="876" y="1"/>
                  </a:moveTo>
                  <a:cubicBezTo>
                    <a:pt x="838" y="1"/>
                    <a:pt x="801" y="3"/>
                    <a:pt x="762" y="9"/>
                  </a:cubicBezTo>
                  <a:cubicBezTo>
                    <a:pt x="608" y="33"/>
                    <a:pt x="454" y="82"/>
                    <a:pt x="308" y="130"/>
                  </a:cubicBezTo>
                  <a:cubicBezTo>
                    <a:pt x="187" y="179"/>
                    <a:pt x="65" y="252"/>
                    <a:pt x="17" y="382"/>
                  </a:cubicBezTo>
                  <a:cubicBezTo>
                    <a:pt x="0" y="406"/>
                    <a:pt x="8" y="438"/>
                    <a:pt x="25" y="454"/>
                  </a:cubicBezTo>
                  <a:cubicBezTo>
                    <a:pt x="8" y="609"/>
                    <a:pt x="41" y="763"/>
                    <a:pt x="89" y="909"/>
                  </a:cubicBezTo>
                  <a:cubicBezTo>
                    <a:pt x="154" y="1127"/>
                    <a:pt x="252" y="1354"/>
                    <a:pt x="430" y="1500"/>
                  </a:cubicBezTo>
                  <a:cubicBezTo>
                    <a:pt x="554" y="1596"/>
                    <a:pt x="690" y="1633"/>
                    <a:pt x="832" y="1633"/>
                  </a:cubicBezTo>
                  <a:cubicBezTo>
                    <a:pt x="894" y="1633"/>
                    <a:pt x="958" y="1626"/>
                    <a:pt x="1022" y="1614"/>
                  </a:cubicBezTo>
                  <a:cubicBezTo>
                    <a:pt x="1241" y="1573"/>
                    <a:pt x="1435" y="1484"/>
                    <a:pt x="1614" y="1363"/>
                  </a:cubicBezTo>
                  <a:lnTo>
                    <a:pt x="1614" y="1363"/>
                  </a:lnTo>
                  <a:cubicBezTo>
                    <a:pt x="1598" y="1654"/>
                    <a:pt x="1549" y="1954"/>
                    <a:pt x="1443" y="2222"/>
                  </a:cubicBezTo>
                  <a:cubicBezTo>
                    <a:pt x="1422" y="2285"/>
                    <a:pt x="1473" y="2335"/>
                    <a:pt x="1521" y="2335"/>
                  </a:cubicBezTo>
                  <a:cubicBezTo>
                    <a:pt x="1546" y="2335"/>
                    <a:pt x="1570" y="2321"/>
                    <a:pt x="1581" y="2287"/>
                  </a:cubicBezTo>
                  <a:cubicBezTo>
                    <a:pt x="1711" y="1963"/>
                    <a:pt x="1760" y="1614"/>
                    <a:pt x="1768" y="1265"/>
                  </a:cubicBezTo>
                  <a:cubicBezTo>
                    <a:pt x="1784" y="941"/>
                    <a:pt x="1727" y="592"/>
                    <a:pt x="1525" y="325"/>
                  </a:cubicBezTo>
                  <a:cubicBezTo>
                    <a:pt x="1362" y="120"/>
                    <a:pt x="1131" y="1"/>
                    <a:pt x="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47"/>
            <p:cNvSpPr/>
            <p:nvPr/>
          </p:nvSpPr>
          <p:spPr>
            <a:xfrm>
              <a:off x="2278400" y="2555525"/>
              <a:ext cx="64100" cy="40025"/>
            </a:xfrm>
            <a:custGeom>
              <a:avLst/>
              <a:gdLst/>
              <a:ahLst/>
              <a:cxnLst/>
              <a:rect l="l" t="t" r="r" b="b"/>
              <a:pathLst>
                <a:path w="2564" h="1601" extrusionOk="0">
                  <a:moveTo>
                    <a:pt x="1923" y="505"/>
                  </a:moveTo>
                  <a:cubicBezTo>
                    <a:pt x="1923" y="505"/>
                    <a:pt x="1931" y="505"/>
                    <a:pt x="1940" y="513"/>
                  </a:cubicBezTo>
                  <a:cubicBezTo>
                    <a:pt x="1956" y="513"/>
                    <a:pt x="1972" y="521"/>
                    <a:pt x="1980" y="530"/>
                  </a:cubicBezTo>
                  <a:cubicBezTo>
                    <a:pt x="2004" y="546"/>
                    <a:pt x="2029" y="562"/>
                    <a:pt x="2045" y="586"/>
                  </a:cubicBezTo>
                  <a:cubicBezTo>
                    <a:pt x="2061" y="619"/>
                    <a:pt x="2069" y="651"/>
                    <a:pt x="2069" y="684"/>
                  </a:cubicBezTo>
                  <a:cubicBezTo>
                    <a:pt x="2069" y="724"/>
                    <a:pt x="2061" y="757"/>
                    <a:pt x="2053" y="789"/>
                  </a:cubicBezTo>
                  <a:cubicBezTo>
                    <a:pt x="2045" y="797"/>
                    <a:pt x="2045" y="797"/>
                    <a:pt x="2037" y="805"/>
                  </a:cubicBezTo>
                  <a:cubicBezTo>
                    <a:pt x="2029" y="821"/>
                    <a:pt x="2021" y="838"/>
                    <a:pt x="2012" y="846"/>
                  </a:cubicBezTo>
                  <a:cubicBezTo>
                    <a:pt x="1996" y="862"/>
                    <a:pt x="1972" y="878"/>
                    <a:pt x="1956" y="886"/>
                  </a:cubicBezTo>
                  <a:cubicBezTo>
                    <a:pt x="1931" y="902"/>
                    <a:pt x="1915" y="911"/>
                    <a:pt x="1891" y="919"/>
                  </a:cubicBezTo>
                  <a:cubicBezTo>
                    <a:pt x="1869" y="919"/>
                    <a:pt x="1848" y="922"/>
                    <a:pt x="1826" y="922"/>
                  </a:cubicBezTo>
                  <a:cubicBezTo>
                    <a:pt x="1815" y="922"/>
                    <a:pt x="1804" y="921"/>
                    <a:pt x="1794" y="919"/>
                  </a:cubicBezTo>
                  <a:cubicBezTo>
                    <a:pt x="1785" y="919"/>
                    <a:pt x="1777" y="919"/>
                    <a:pt x="1777" y="911"/>
                  </a:cubicBezTo>
                  <a:cubicBezTo>
                    <a:pt x="1761" y="911"/>
                    <a:pt x="1745" y="902"/>
                    <a:pt x="1729" y="894"/>
                  </a:cubicBezTo>
                  <a:cubicBezTo>
                    <a:pt x="1704" y="878"/>
                    <a:pt x="1688" y="862"/>
                    <a:pt x="1672" y="838"/>
                  </a:cubicBezTo>
                  <a:cubicBezTo>
                    <a:pt x="1664" y="813"/>
                    <a:pt x="1656" y="797"/>
                    <a:pt x="1648" y="781"/>
                  </a:cubicBezTo>
                  <a:cubicBezTo>
                    <a:pt x="1648" y="773"/>
                    <a:pt x="1648" y="765"/>
                    <a:pt x="1640" y="757"/>
                  </a:cubicBezTo>
                  <a:cubicBezTo>
                    <a:pt x="1640" y="732"/>
                    <a:pt x="1640" y="724"/>
                    <a:pt x="1640" y="700"/>
                  </a:cubicBezTo>
                  <a:cubicBezTo>
                    <a:pt x="1640" y="675"/>
                    <a:pt x="1648" y="651"/>
                    <a:pt x="1664" y="627"/>
                  </a:cubicBezTo>
                  <a:cubicBezTo>
                    <a:pt x="1688" y="586"/>
                    <a:pt x="1721" y="554"/>
                    <a:pt x="1761" y="538"/>
                  </a:cubicBezTo>
                  <a:cubicBezTo>
                    <a:pt x="1761" y="538"/>
                    <a:pt x="1761" y="530"/>
                    <a:pt x="1761" y="530"/>
                  </a:cubicBezTo>
                  <a:cubicBezTo>
                    <a:pt x="1785" y="521"/>
                    <a:pt x="1802" y="505"/>
                    <a:pt x="1826" y="505"/>
                  </a:cubicBezTo>
                  <a:close/>
                  <a:moveTo>
                    <a:pt x="1177" y="165"/>
                  </a:moveTo>
                  <a:cubicBezTo>
                    <a:pt x="1121" y="213"/>
                    <a:pt x="1064" y="278"/>
                    <a:pt x="1023" y="335"/>
                  </a:cubicBezTo>
                  <a:cubicBezTo>
                    <a:pt x="910" y="505"/>
                    <a:pt x="885" y="724"/>
                    <a:pt x="926" y="919"/>
                  </a:cubicBezTo>
                  <a:cubicBezTo>
                    <a:pt x="987" y="1192"/>
                    <a:pt x="1239" y="1313"/>
                    <a:pt x="1498" y="1313"/>
                  </a:cubicBezTo>
                  <a:cubicBezTo>
                    <a:pt x="1654" y="1313"/>
                    <a:pt x="1812" y="1269"/>
                    <a:pt x="1931" y="1186"/>
                  </a:cubicBezTo>
                  <a:cubicBezTo>
                    <a:pt x="2085" y="1081"/>
                    <a:pt x="2207" y="919"/>
                    <a:pt x="2248" y="740"/>
                  </a:cubicBezTo>
                  <a:cubicBezTo>
                    <a:pt x="2321" y="862"/>
                    <a:pt x="2369" y="992"/>
                    <a:pt x="2394" y="1129"/>
                  </a:cubicBezTo>
                  <a:cubicBezTo>
                    <a:pt x="2203" y="1351"/>
                    <a:pt x="1930" y="1452"/>
                    <a:pt x="1651" y="1452"/>
                  </a:cubicBezTo>
                  <a:cubicBezTo>
                    <a:pt x="1490" y="1452"/>
                    <a:pt x="1328" y="1419"/>
                    <a:pt x="1177" y="1357"/>
                  </a:cubicBezTo>
                  <a:cubicBezTo>
                    <a:pt x="975" y="1275"/>
                    <a:pt x="796" y="1146"/>
                    <a:pt x="715" y="935"/>
                  </a:cubicBezTo>
                  <a:cubicBezTo>
                    <a:pt x="650" y="748"/>
                    <a:pt x="658" y="546"/>
                    <a:pt x="748" y="375"/>
                  </a:cubicBezTo>
                  <a:cubicBezTo>
                    <a:pt x="748" y="359"/>
                    <a:pt x="756" y="343"/>
                    <a:pt x="748" y="335"/>
                  </a:cubicBezTo>
                  <a:cubicBezTo>
                    <a:pt x="885" y="254"/>
                    <a:pt x="1031" y="197"/>
                    <a:pt x="1177" y="165"/>
                  </a:cubicBezTo>
                  <a:close/>
                  <a:moveTo>
                    <a:pt x="1351" y="0"/>
                  </a:moveTo>
                  <a:cubicBezTo>
                    <a:pt x="855" y="0"/>
                    <a:pt x="417" y="359"/>
                    <a:pt x="59" y="675"/>
                  </a:cubicBezTo>
                  <a:cubicBezTo>
                    <a:pt x="1" y="727"/>
                    <a:pt x="59" y="798"/>
                    <a:pt x="122" y="798"/>
                  </a:cubicBezTo>
                  <a:cubicBezTo>
                    <a:pt x="139" y="798"/>
                    <a:pt x="157" y="793"/>
                    <a:pt x="172" y="781"/>
                  </a:cubicBezTo>
                  <a:cubicBezTo>
                    <a:pt x="286" y="675"/>
                    <a:pt x="415" y="562"/>
                    <a:pt x="545" y="465"/>
                  </a:cubicBezTo>
                  <a:lnTo>
                    <a:pt x="545" y="465"/>
                  </a:lnTo>
                  <a:cubicBezTo>
                    <a:pt x="504" y="635"/>
                    <a:pt x="513" y="805"/>
                    <a:pt x="569" y="967"/>
                  </a:cubicBezTo>
                  <a:cubicBezTo>
                    <a:pt x="650" y="1211"/>
                    <a:pt x="845" y="1381"/>
                    <a:pt x="1072" y="1478"/>
                  </a:cubicBezTo>
                  <a:cubicBezTo>
                    <a:pt x="1253" y="1558"/>
                    <a:pt x="1452" y="1601"/>
                    <a:pt x="1649" y="1601"/>
                  </a:cubicBezTo>
                  <a:cubicBezTo>
                    <a:pt x="1970" y="1601"/>
                    <a:pt x="2286" y="1487"/>
                    <a:pt x="2507" y="1235"/>
                  </a:cubicBezTo>
                  <a:cubicBezTo>
                    <a:pt x="2539" y="1227"/>
                    <a:pt x="2564" y="1202"/>
                    <a:pt x="2556" y="1162"/>
                  </a:cubicBezTo>
                  <a:cubicBezTo>
                    <a:pt x="2475" y="651"/>
                    <a:pt x="2110" y="148"/>
                    <a:pt x="1583" y="27"/>
                  </a:cubicBezTo>
                  <a:cubicBezTo>
                    <a:pt x="1504" y="9"/>
                    <a:pt x="1427" y="0"/>
                    <a:pt x="1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2899;p37">
            <a:extLst>
              <a:ext uri="{FF2B5EF4-FFF2-40B4-BE49-F238E27FC236}">
                <a16:creationId xmlns:a16="http://schemas.microsoft.com/office/drawing/2014/main" id="{8417B39C-E24F-1F0F-B160-694C6E8161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1207" y="2515123"/>
            <a:ext cx="324533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b="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개발 단계</a:t>
            </a:r>
            <a:endParaRPr sz="6000" b="0" dirty="0">
              <a:ea typeface="강원교육모두 Bold" panose="02020603020101020101" pitchFamily="18" charset="-127"/>
            </a:endParaRPr>
          </a:p>
        </p:txBody>
      </p:sp>
      <p:sp>
        <p:nvSpPr>
          <p:cNvPr id="7" name="Google Shape;2901;p37">
            <a:extLst>
              <a:ext uri="{FF2B5EF4-FFF2-40B4-BE49-F238E27FC236}">
                <a16:creationId xmlns:a16="http://schemas.microsoft.com/office/drawing/2014/main" id="{257B1B42-5569-A447-1AAE-BAB105F510D0}"/>
              </a:ext>
            </a:extLst>
          </p:cNvPr>
          <p:cNvSpPr txBox="1">
            <a:spLocks/>
          </p:cNvSpPr>
          <p:nvPr/>
        </p:nvSpPr>
        <p:spPr>
          <a:xfrm>
            <a:off x="1429975" y="1212154"/>
            <a:ext cx="1567800" cy="9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8000" dirty="0">
                <a:solidFill>
                  <a:schemeClr val="tx1"/>
                </a:solidFill>
                <a:latin typeface="DM Serif Text" pitchFamily="2" charset="0"/>
                <a:ea typeface="강원교육모두 Bold" panose="02020603020101020101" pitchFamily="18" charset="-127"/>
                <a:cs typeface="Dubai Medium" panose="020B0603030403030204" pitchFamily="34" charset="-78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618206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1" name="Google Shape;8021;p48"/>
          <p:cNvSpPr txBox="1">
            <a:spLocks noGrp="1"/>
          </p:cNvSpPr>
          <p:nvPr>
            <p:ph type="title"/>
          </p:nvPr>
        </p:nvSpPr>
        <p:spPr>
          <a:xfrm>
            <a:off x="713100" y="4632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개발도구</a:t>
            </a:r>
            <a:endParaRPr sz="4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010D548-D0E9-DC1B-48C8-50517FFF5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611" y="1744463"/>
            <a:ext cx="1131312" cy="4786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69BDE0A-E213-742A-2B8C-1C1A294B68C6}"/>
              </a:ext>
            </a:extLst>
          </p:cNvPr>
          <p:cNvSpPr txBox="1"/>
          <p:nvPr/>
        </p:nvSpPr>
        <p:spPr>
          <a:xfrm>
            <a:off x="1291553" y="1762582"/>
            <a:ext cx="782783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300" b="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협업</a:t>
            </a:r>
            <a:endParaRPr lang="ko-KR" altLang="en-US" sz="23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3E289C-EB2C-7AF7-0F51-FB16EA70A7BD}"/>
              </a:ext>
            </a:extLst>
          </p:cNvPr>
          <p:cNvSpPr txBox="1"/>
          <p:nvPr/>
        </p:nvSpPr>
        <p:spPr>
          <a:xfrm>
            <a:off x="1291552" y="2554712"/>
            <a:ext cx="782783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300" b="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기획</a:t>
            </a:r>
            <a:endParaRPr lang="ko-KR" altLang="en-US" sz="23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4720BA-B7AD-D6F9-4722-F8DA67AD93FD}"/>
              </a:ext>
            </a:extLst>
          </p:cNvPr>
          <p:cNvSpPr txBox="1"/>
          <p:nvPr/>
        </p:nvSpPr>
        <p:spPr>
          <a:xfrm>
            <a:off x="1291551" y="3396612"/>
            <a:ext cx="782783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3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코딩</a:t>
            </a:r>
            <a:endParaRPr lang="ko-KR" altLang="en-US" sz="2300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B042790-795A-6DC5-6418-81E29EE9B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620" y="1719225"/>
            <a:ext cx="2253273" cy="52910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7AA9AB1-1497-4757-85EF-4CD87D360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1976" y="1544605"/>
            <a:ext cx="1131313" cy="87834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DD20162-3BCD-E557-32E8-A5698E585B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4948" y="2482711"/>
            <a:ext cx="912093" cy="71034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08D0B56-21F9-696F-55D2-B34556A953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7341" y="2494300"/>
            <a:ext cx="1199279" cy="56710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1FDAD0E-33C5-45AB-2329-AA06F2D7B7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3224" y="1729934"/>
            <a:ext cx="1138875" cy="50769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D58A349-E3C5-0E15-8FA2-02C6897226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6920" y="2518664"/>
            <a:ext cx="1451445" cy="51837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E35A55C-7D3F-1ED4-4187-400582DCB5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32611" y="3298776"/>
            <a:ext cx="777644" cy="64194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4F4ABE9-2773-1D55-DB69-78419A7358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87341" y="3287156"/>
            <a:ext cx="665188" cy="66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70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1" name="Google Shape;8021;p48"/>
          <p:cNvSpPr txBox="1">
            <a:spLocks noGrp="1"/>
          </p:cNvSpPr>
          <p:nvPr>
            <p:ph type="title"/>
          </p:nvPr>
        </p:nvSpPr>
        <p:spPr>
          <a:xfrm>
            <a:off x="713100" y="4632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프로그래밍 언어 채택</a:t>
            </a:r>
            <a:endParaRPr sz="4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CA978D-3271-57D9-81E7-BFA85FCFF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95" y="3176259"/>
            <a:ext cx="2456729" cy="9580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AB8283F-EBCD-CA67-A631-685EA15FC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618" y="3196731"/>
            <a:ext cx="2592248" cy="9171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1E26E32-4266-4DE7-7477-081F51B181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9031" y="1837790"/>
            <a:ext cx="3410948" cy="86375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FB4F2FE-0A0D-2F80-640D-B4EC419A4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100" y="1737797"/>
            <a:ext cx="1063740" cy="106374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2E9F8C3-CC80-C905-9EFB-4212BC2434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4157" y="1729667"/>
            <a:ext cx="1080000" cy="108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F268A83-534B-52E2-8D2B-D66AB215DE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3036" y="1729667"/>
            <a:ext cx="764925" cy="108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A1ECCD6-EC7D-E286-519C-4D9AD65158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46787" y="1796937"/>
            <a:ext cx="1251343" cy="94546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A059AD6-1843-377F-4536-222D129EBA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19423" y="3179417"/>
            <a:ext cx="1446395" cy="95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71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2" name="Google Shape;4122;p42"/>
          <p:cNvSpPr txBox="1">
            <a:spLocks noGrp="1"/>
          </p:cNvSpPr>
          <p:nvPr>
            <p:ph type="title"/>
          </p:nvPr>
        </p:nvSpPr>
        <p:spPr>
          <a:xfrm>
            <a:off x="713100" y="3607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왜 스프링인가</a:t>
            </a:r>
            <a:r>
              <a:rPr lang="en-US" altLang="ko-KR" sz="4000" b="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?</a:t>
            </a:r>
            <a:endParaRPr sz="4000" b="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D592306-3F0C-4DCB-9872-20B494973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02" y="1481959"/>
            <a:ext cx="3159801" cy="239991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5E97E35-5E51-262A-174B-AE08EB883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917" y="1481959"/>
            <a:ext cx="4254581" cy="241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926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FDF6749-1DCA-384C-DEEE-F07A6E86F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721" y="360725"/>
            <a:ext cx="3220396" cy="38157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20D06D8-026E-F181-596B-C709E91B6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912" y="360725"/>
            <a:ext cx="3564368" cy="381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519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9" name="Google Shape;2899;p37"/>
          <p:cNvSpPr txBox="1">
            <a:spLocks noGrp="1"/>
          </p:cNvSpPr>
          <p:nvPr>
            <p:ph type="title"/>
          </p:nvPr>
        </p:nvSpPr>
        <p:spPr>
          <a:xfrm>
            <a:off x="3189246" y="2515123"/>
            <a:ext cx="635505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기획 결과물</a:t>
            </a:r>
            <a:endParaRPr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" name="Google Shape;2901;p37">
            <a:extLst>
              <a:ext uri="{FF2B5EF4-FFF2-40B4-BE49-F238E27FC236}">
                <a16:creationId xmlns:a16="http://schemas.microsoft.com/office/drawing/2014/main" id="{21A37BCF-C668-0FE7-A271-8140A57BDC32}"/>
              </a:ext>
            </a:extLst>
          </p:cNvPr>
          <p:cNvSpPr txBox="1">
            <a:spLocks/>
          </p:cNvSpPr>
          <p:nvPr/>
        </p:nvSpPr>
        <p:spPr>
          <a:xfrm>
            <a:off x="5582875" y="1476067"/>
            <a:ext cx="1567800" cy="9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8000" spc="600" dirty="0">
                <a:solidFill>
                  <a:schemeClr val="tx1"/>
                </a:solidFill>
                <a:latin typeface="DM Serif Text" pitchFamily="2" charset="0"/>
                <a:ea typeface="강원교육모두 Bold" panose="02020603020101020101" pitchFamily="18" charset="-127"/>
              </a:rPr>
              <a:t>04</a:t>
            </a:r>
          </a:p>
        </p:txBody>
      </p:sp>
      <p:grpSp>
        <p:nvGrpSpPr>
          <p:cNvPr id="3" name="Google Shape;12304;p61">
            <a:extLst>
              <a:ext uri="{FF2B5EF4-FFF2-40B4-BE49-F238E27FC236}">
                <a16:creationId xmlns:a16="http://schemas.microsoft.com/office/drawing/2014/main" id="{15C4899D-D5E1-3F32-1F33-E64331505ADC}"/>
              </a:ext>
            </a:extLst>
          </p:cNvPr>
          <p:cNvGrpSpPr/>
          <p:nvPr/>
        </p:nvGrpSpPr>
        <p:grpSpPr>
          <a:xfrm>
            <a:off x="1170209" y="1223550"/>
            <a:ext cx="2977200" cy="2696400"/>
            <a:chOff x="6034550" y="2386325"/>
            <a:chExt cx="1105925" cy="999850"/>
          </a:xfrm>
        </p:grpSpPr>
        <p:sp>
          <p:nvSpPr>
            <p:cNvPr id="4" name="Google Shape;12305;p61">
              <a:extLst>
                <a:ext uri="{FF2B5EF4-FFF2-40B4-BE49-F238E27FC236}">
                  <a16:creationId xmlns:a16="http://schemas.microsoft.com/office/drawing/2014/main" id="{9FC6696E-7174-9713-882C-14F588D91934}"/>
                </a:ext>
              </a:extLst>
            </p:cNvPr>
            <p:cNvSpPr/>
            <p:nvPr/>
          </p:nvSpPr>
          <p:spPr>
            <a:xfrm>
              <a:off x="6651950" y="2566000"/>
              <a:ext cx="25175" cy="27525"/>
            </a:xfrm>
            <a:custGeom>
              <a:avLst/>
              <a:gdLst/>
              <a:ahLst/>
              <a:cxnLst/>
              <a:rect l="l" t="t" r="r" b="b"/>
              <a:pathLst>
                <a:path w="1007" h="1101" extrusionOk="0">
                  <a:moveTo>
                    <a:pt x="613" y="264"/>
                  </a:moveTo>
                  <a:cubicBezTo>
                    <a:pt x="639" y="264"/>
                    <a:pt x="662" y="271"/>
                    <a:pt x="682" y="281"/>
                  </a:cubicBezTo>
                  <a:cubicBezTo>
                    <a:pt x="674" y="297"/>
                    <a:pt x="674" y="305"/>
                    <a:pt x="674" y="321"/>
                  </a:cubicBezTo>
                  <a:cubicBezTo>
                    <a:pt x="698" y="394"/>
                    <a:pt x="658" y="475"/>
                    <a:pt x="577" y="492"/>
                  </a:cubicBezTo>
                  <a:cubicBezTo>
                    <a:pt x="573" y="492"/>
                    <a:pt x="569" y="492"/>
                    <a:pt x="565" y="492"/>
                  </a:cubicBezTo>
                  <a:cubicBezTo>
                    <a:pt x="497" y="492"/>
                    <a:pt x="440" y="423"/>
                    <a:pt x="455" y="354"/>
                  </a:cubicBezTo>
                  <a:cubicBezTo>
                    <a:pt x="455" y="346"/>
                    <a:pt x="455" y="346"/>
                    <a:pt x="455" y="338"/>
                  </a:cubicBezTo>
                  <a:cubicBezTo>
                    <a:pt x="487" y="313"/>
                    <a:pt x="520" y="289"/>
                    <a:pt x="560" y="273"/>
                  </a:cubicBezTo>
                  <a:cubicBezTo>
                    <a:pt x="579" y="266"/>
                    <a:pt x="596" y="264"/>
                    <a:pt x="613" y="264"/>
                  </a:cubicBezTo>
                  <a:close/>
                  <a:moveTo>
                    <a:pt x="428" y="121"/>
                  </a:moveTo>
                  <a:cubicBezTo>
                    <a:pt x="494" y="121"/>
                    <a:pt x="560" y="145"/>
                    <a:pt x="617" y="183"/>
                  </a:cubicBezTo>
                  <a:cubicBezTo>
                    <a:pt x="496" y="200"/>
                    <a:pt x="374" y="297"/>
                    <a:pt x="325" y="419"/>
                  </a:cubicBezTo>
                  <a:cubicBezTo>
                    <a:pt x="236" y="605"/>
                    <a:pt x="301" y="848"/>
                    <a:pt x="496" y="913"/>
                  </a:cubicBezTo>
                  <a:cubicBezTo>
                    <a:pt x="522" y="920"/>
                    <a:pt x="551" y="924"/>
                    <a:pt x="579" y="924"/>
                  </a:cubicBezTo>
                  <a:cubicBezTo>
                    <a:pt x="646" y="924"/>
                    <a:pt x="714" y="904"/>
                    <a:pt x="771" y="865"/>
                  </a:cubicBezTo>
                  <a:cubicBezTo>
                    <a:pt x="812" y="840"/>
                    <a:pt x="836" y="808"/>
                    <a:pt x="860" y="775"/>
                  </a:cubicBezTo>
                  <a:lnTo>
                    <a:pt x="860" y="775"/>
                  </a:lnTo>
                  <a:cubicBezTo>
                    <a:pt x="844" y="840"/>
                    <a:pt x="820" y="905"/>
                    <a:pt x="779" y="970"/>
                  </a:cubicBezTo>
                  <a:cubicBezTo>
                    <a:pt x="768" y="970"/>
                    <a:pt x="757" y="971"/>
                    <a:pt x="746" y="971"/>
                  </a:cubicBezTo>
                  <a:cubicBezTo>
                    <a:pt x="553" y="971"/>
                    <a:pt x="351" y="904"/>
                    <a:pt x="236" y="743"/>
                  </a:cubicBezTo>
                  <a:cubicBezTo>
                    <a:pt x="187" y="662"/>
                    <a:pt x="155" y="573"/>
                    <a:pt x="163" y="483"/>
                  </a:cubicBezTo>
                  <a:cubicBezTo>
                    <a:pt x="163" y="370"/>
                    <a:pt x="228" y="265"/>
                    <a:pt x="285" y="167"/>
                  </a:cubicBezTo>
                  <a:cubicBezTo>
                    <a:pt x="293" y="167"/>
                    <a:pt x="293" y="159"/>
                    <a:pt x="293" y="159"/>
                  </a:cubicBezTo>
                  <a:cubicBezTo>
                    <a:pt x="336" y="133"/>
                    <a:pt x="382" y="121"/>
                    <a:pt x="428" y="121"/>
                  </a:cubicBezTo>
                  <a:close/>
                  <a:moveTo>
                    <a:pt x="386" y="0"/>
                  </a:moveTo>
                  <a:cubicBezTo>
                    <a:pt x="310" y="0"/>
                    <a:pt x="234" y="21"/>
                    <a:pt x="163" y="70"/>
                  </a:cubicBezTo>
                  <a:cubicBezTo>
                    <a:pt x="147" y="86"/>
                    <a:pt x="147" y="102"/>
                    <a:pt x="147" y="119"/>
                  </a:cubicBezTo>
                  <a:cubicBezTo>
                    <a:pt x="74" y="232"/>
                    <a:pt x="9" y="354"/>
                    <a:pt x="9" y="492"/>
                  </a:cubicBezTo>
                  <a:cubicBezTo>
                    <a:pt x="1" y="605"/>
                    <a:pt x="41" y="719"/>
                    <a:pt x="106" y="808"/>
                  </a:cubicBezTo>
                  <a:cubicBezTo>
                    <a:pt x="246" y="1017"/>
                    <a:pt x="496" y="1100"/>
                    <a:pt x="744" y="1100"/>
                  </a:cubicBezTo>
                  <a:cubicBezTo>
                    <a:pt x="756" y="1100"/>
                    <a:pt x="768" y="1100"/>
                    <a:pt x="779" y="1100"/>
                  </a:cubicBezTo>
                  <a:cubicBezTo>
                    <a:pt x="796" y="1100"/>
                    <a:pt x="812" y="1083"/>
                    <a:pt x="812" y="1067"/>
                  </a:cubicBezTo>
                  <a:cubicBezTo>
                    <a:pt x="828" y="1067"/>
                    <a:pt x="844" y="1059"/>
                    <a:pt x="852" y="1043"/>
                  </a:cubicBezTo>
                  <a:cubicBezTo>
                    <a:pt x="1006" y="800"/>
                    <a:pt x="998" y="475"/>
                    <a:pt x="836" y="248"/>
                  </a:cubicBezTo>
                  <a:cubicBezTo>
                    <a:pt x="734" y="112"/>
                    <a:pt x="561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306;p61">
              <a:extLst>
                <a:ext uri="{FF2B5EF4-FFF2-40B4-BE49-F238E27FC236}">
                  <a16:creationId xmlns:a16="http://schemas.microsoft.com/office/drawing/2014/main" id="{CC7A6443-B043-C4D7-4848-DD4C49A5ECE0}"/>
                </a:ext>
              </a:extLst>
            </p:cNvPr>
            <p:cNvSpPr/>
            <p:nvPr/>
          </p:nvSpPr>
          <p:spPr>
            <a:xfrm>
              <a:off x="6630675" y="3017825"/>
              <a:ext cx="2250" cy="2150"/>
            </a:xfrm>
            <a:custGeom>
              <a:avLst/>
              <a:gdLst/>
              <a:ahLst/>
              <a:cxnLst/>
              <a:rect l="l" t="t" r="r" b="b"/>
              <a:pathLst>
                <a:path w="90" h="86" extrusionOk="0">
                  <a:moveTo>
                    <a:pt x="50" y="0"/>
                  </a:moveTo>
                  <a:cubicBezTo>
                    <a:pt x="37" y="0"/>
                    <a:pt x="25" y="4"/>
                    <a:pt x="17" y="12"/>
                  </a:cubicBezTo>
                  <a:cubicBezTo>
                    <a:pt x="1" y="37"/>
                    <a:pt x="1" y="69"/>
                    <a:pt x="17" y="85"/>
                  </a:cubicBezTo>
                  <a:lnTo>
                    <a:pt x="90" y="12"/>
                  </a:lnTo>
                  <a:cubicBezTo>
                    <a:pt x="78" y="4"/>
                    <a:pt x="63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307;p61">
              <a:extLst>
                <a:ext uri="{FF2B5EF4-FFF2-40B4-BE49-F238E27FC236}">
                  <a16:creationId xmlns:a16="http://schemas.microsoft.com/office/drawing/2014/main" id="{18137447-A74B-A3AD-8376-2FE93D99A4C8}"/>
                </a:ext>
              </a:extLst>
            </p:cNvPr>
            <p:cNvSpPr/>
            <p:nvPr/>
          </p:nvSpPr>
          <p:spPr>
            <a:xfrm>
              <a:off x="6636350" y="3012200"/>
              <a:ext cx="2250" cy="2100"/>
            </a:xfrm>
            <a:custGeom>
              <a:avLst/>
              <a:gdLst/>
              <a:ahLst/>
              <a:cxnLst/>
              <a:rect l="l" t="t" r="r" b="b"/>
              <a:pathLst>
                <a:path w="90" h="84" extrusionOk="0">
                  <a:moveTo>
                    <a:pt x="56" y="0"/>
                  </a:moveTo>
                  <a:cubicBezTo>
                    <a:pt x="43" y="0"/>
                    <a:pt x="29" y="6"/>
                    <a:pt x="17" y="18"/>
                  </a:cubicBezTo>
                  <a:cubicBezTo>
                    <a:pt x="1" y="35"/>
                    <a:pt x="1" y="67"/>
                    <a:pt x="17" y="83"/>
                  </a:cubicBezTo>
                  <a:lnTo>
                    <a:pt x="90" y="18"/>
                  </a:lnTo>
                  <a:cubicBezTo>
                    <a:pt x="82" y="6"/>
                    <a:pt x="70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308;p61">
              <a:extLst>
                <a:ext uri="{FF2B5EF4-FFF2-40B4-BE49-F238E27FC236}">
                  <a16:creationId xmlns:a16="http://schemas.microsoft.com/office/drawing/2014/main" id="{A12820F0-AD29-623E-465D-8ACBBE15F067}"/>
                </a:ext>
              </a:extLst>
            </p:cNvPr>
            <p:cNvSpPr/>
            <p:nvPr/>
          </p:nvSpPr>
          <p:spPr>
            <a:xfrm>
              <a:off x="6642025" y="3006525"/>
              <a:ext cx="2250" cy="2300"/>
            </a:xfrm>
            <a:custGeom>
              <a:avLst/>
              <a:gdLst/>
              <a:ahLst/>
              <a:cxnLst/>
              <a:rect l="l" t="t" r="r" b="b"/>
              <a:pathLst>
                <a:path w="90" h="92" extrusionOk="0">
                  <a:moveTo>
                    <a:pt x="56" y="0"/>
                  </a:moveTo>
                  <a:cubicBezTo>
                    <a:pt x="43" y="0"/>
                    <a:pt x="29" y="6"/>
                    <a:pt x="17" y="18"/>
                  </a:cubicBezTo>
                  <a:cubicBezTo>
                    <a:pt x="1" y="35"/>
                    <a:pt x="1" y="67"/>
                    <a:pt x="17" y="91"/>
                  </a:cubicBezTo>
                  <a:lnTo>
                    <a:pt x="90" y="18"/>
                  </a:lnTo>
                  <a:cubicBezTo>
                    <a:pt x="82" y="6"/>
                    <a:pt x="70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309;p61">
              <a:extLst>
                <a:ext uri="{FF2B5EF4-FFF2-40B4-BE49-F238E27FC236}">
                  <a16:creationId xmlns:a16="http://schemas.microsoft.com/office/drawing/2014/main" id="{35D0CF20-318B-21A7-C070-CB7A64F1AF7F}"/>
                </a:ext>
              </a:extLst>
            </p:cNvPr>
            <p:cNvSpPr/>
            <p:nvPr/>
          </p:nvSpPr>
          <p:spPr>
            <a:xfrm>
              <a:off x="6636150" y="3006325"/>
              <a:ext cx="2650" cy="2550"/>
            </a:xfrm>
            <a:custGeom>
              <a:avLst/>
              <a:gdLst/>
              <a:ahLst/>
              <a:cxnLst/>
              <a:rect l="l" t="t" r="r" b="b"/>
              <a:pathLst>
                <a:path w="106" h="102" extrusionOk="0">
                  <a:moveTo>
                    <a:pt x="50" y="0"/>
                  </a:moveTo>
                  <a:cubicBezTo>
                    <a:pt x="37" y="0"/>
                    <a:pt x="25" y="6"/>
                    <a:pt x="17" y="18"/>
                  </a:cubicBezTo>
                  <a:cubicBezTo>
                    <a:pt x="1" y="35"/>
                    <a:pt x="1" y="67"/>
                    <a:pt x="17" y="83"/>
                  </a:cubicBezTo>
                  <a:cubicBezTo>
                    <a:pt x="29" y="95"/>
                    <a:pt x="43" y="101"/>
                    <a:pt x="56" y="101"/>
                  </a:cubicBezTo>
                  <a:cubicBezTo>
                    <a:pt x="69" y="101"/>
                    <a:pt x="82" y="95"/>
                    <a:pt x="90" y="83"/>
                  </a:cubicBezTo>
                  <a:cubicBezTo>
                    <a:pt x="106" y="67"/>
                    <a:pt x="106" y="35"/>
                    <a:pt x="90" y="18"/>
                  </a:cubicBezTo>
                  <a:cubicBezTo>
                    <a:pt x="78" y="6"/>
                    <a:pt x="63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310;p61">
              <a:extLst>
                <a:ext uri="{FF2B5EF4-FFF2-40B4-BE49-F238E27FC236}">
                  <a16:creationId xmlns:a16="http://schemas.microsoft.com/office/drawing/2014/main" id="{BBF2E964-5861-FE1E-B329-D931B2A34C04}"/>
                </a:ext>
              </a:extLst>
            </p:cNvPr>
            <p:cNvSpPr/>
            <p:nvPr/>
          </p:nvSpPr>
          <p:spPr>
            <a:xfrm>
              <a:off x="6630475" y="3012150"/>
              <a:ext cx="2650" cy="2450"/>
            </a:xfrm>
            <a:custGeom>
              <a:avLst/>
              <a:gdLst/>
              <a:ahLst/>
              <a:cxnLst/>
              <a:rect l="l" t="t" r="r" b="b"/>
              <a:pathLst>
                <a:path w="106" h="98" extrusionOk="0">
                  <a:moveTo>
                    <a:pt x="50" y="0"/>
                  </a:moveTo>
                  <a:cubicBezTo>
                    <a:pt x="37" y="0"/>
                    <a:pt x="25" y="4"/>
                    <a:pt x="17" y="12"/>
                  </a:cubicBezTo>
                  <a:cubicBezTo>
                    <a:pt x="1" y="29"/>
                    <a:pt x="1" y="61"/>
                    <a:pt x="17" y="85"/>
                  </a:cubicBezTo>
                  <a:cubicBezTo>
                    <a:pt x="25" y="93"/>
                    <a:pt x="37" y="98"/>
                    <a:pt x="50" y="98"/>
                  </a:cubicBezTo>
                  <a:cubicBezTo>
                    <a:pt x="63" y="98"/>
                    <a:pt x="78" y="93"/>
                    <a:pt x="90" y="85"/>
                  </a:cubicBezTo>
                  <a:cubicBezTo>
                    <a:pt x="106" y="61"/>
                    <a:pt x="106" y="29"/>
                    <a:pt x="90" y="12"/>
                  </a:cubicBezTo>
                  <a:cubicBezTo>
                    <a:pt x="78" y="4"/>
                    <a:pt x="63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311;p61">
              <a:extLst>
                <a:ext uri="{FF2B5EF4-FFF2-40B4-BE49-F238E27FC236}">
                  <a16:creationId xmlns:a16="http://schemas.microsoft.com/office/drawing/2014/main" id="{D23E50B1-9636-2B44-4D79-3EBAE376A518}"/>
                </a:ext>
              </a:extLst>
            </p:cNvPr>
            <p:cNvSpPr/>
            <p:nvPr/>
          </p:nvSpPr>
          <p:spPr>
            <a:xfrm>
              <a:off x="6647900" y="3006700"/>
              <a:ext cx="2875" cy="2600"/>
            </a:xfrm>
            <a:custGeom>
              <a:avLst/>
              <a:gdLst/>
              <a:ahLst/>
              <a:cxnLst/>
              <a:rect l="l" t="t" r="r" b="b"/>
              <a:pathLst>
                <a:path w="115" h="104" extrusionOk="0">
                  <a:moveTo>
                    <a:pt x="53" y="0"/>
                  </a:moveTo>
                  <a:cubicBezTo>
                    <a:pt x="41" y="0"/>
                    <a:pt x="28" y="4"/>
                    <a:pt x="17" y="11"/>
                  </a:cubicBezTo>
                  <a:cubicBezTo>
                    <a:pt x="1" y="36"/>
                    <a:pt x="1" y="68"/>
                    <a:pt x="17" y="84"/>
                  </a:cubicBezTo>
                  <a:cubicBezTo>
                    <a:pt x="30" y="98"/>
                    <a:pt x="46" y="104"/>
                    <a:pt x="61" y="104"/>
                  </a:cubicBezTo>
                  <a:cubicBezTo>
                    <a:pt x="72" y="104"/>
                    <a:pt x="83" y="100"/>
                    <a:pt x="90" y="93"/>
                  </a:cubicBezTo>
                  <a:cubicBezTo>
                    <a:pt x="114" y="68"/>
                    <a:pt x="114" y="36"/>
                    <a:pt x="90" y="20"/>
                  </a:cubicBezTo>
                  <a:cubicBezTo>
                    <a:pt x="81" y="6"/>
                    <a:pt x="67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312;p61">
              <a:extLst>
                <a:ext uri="{FF2B5EF4-FFF2-40B4-BE49-F238E27FC236}">
                  <a16:creationId xmlns:a16="http://schemas.microsoft.com/office/drawing/2014/main" id="{BC3BBC29-C67A-88E1-AC0F-95D4B0691E8F}"/>
                </a:ext>
              </a:extLst>
            </p:cNvPr>
            <p:cNvSpPr/>
            <p:nvPr/>
          </p:nvSpPr>
          <p:spPr>
            <a:xfrm>
              <a:off x="6647900" y="3012575"/>
              <a:ext cx="2250" cy="2125"/>
            </a:xfrm>
            <a:custGeom>
              <a:avLst/>
              <a:gdLst/>
              <a:ahLst/>
              <a:cxnLst/>
              <a:rect l="l" t="t" r="r" b="b"/>
              <a:pathLst>
                <a:path w="90" h="85" extrusionOk="0">
                  <a:moveTo>
                    <a:pt x="50" y="0"/>
                  </a:moveTo>
                  <a:cubicBezTo>
                    <a:pt x="39" y="0"/>
                    <a:pt x="28" y="4"/>
                    <a:pt x="17" y="12"/>
                  </a:cubicBezTo>
                  <a:cubicBezTo>
                    <a:pt x="1" y="36"/>
                    <a:pt x="1" y="68"/>
                    <a:pt x="17" y="85"/>
                  </a:cubicBezTo>
                  <a:lnTo>
                    <a:pt x="90" y="20"/>
                  </a:lnTo>
                  <a:cubicBezTo>
                    <a:pt x="77" y="6"/>
                    <a:pt x="63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313;p61">
              <a:extLst>
                <a:ext uri="{FF2B5EF4-FFF2-40B4-BE49-F238E27FC236}">
                  <a16:creationId xmlns:a16="http://schemas.microsoft.com/office/drawing/2014/main" id="{4351A47E-465A-2F3A-E8F3-0274648A1AF1}"/>
                </a:ext>
              </a:extLst>
            </p:cNvPr>
            <p:cNvSpPr/>
            <p:nvPr/>
          </p:nvSpPr>
          <p:spPr>
            <a:xfrm>
              <a:off x="6642025" y="3018075"/>
              <a:ext cx="2250" cy="2100"/>
            </a:xfrm>
            <a:custGeom>
              <a:avLst/>
              <a:gdLst/>
              <a:ahLst/>
              <a:cxnLst/>
              <a:rect l="l" t="t" r="r" b="b"/>
              <a:pathLst>
                <a:path w="90" h="84" extrusionOk="0">
                  <a:moveTo>
                    <a:pt x="56" y="0"/>
                  </a:moveTo>
                  <a:cubicBezTo>
                    <a:pt x="43" y="0"/>
                    <a:pt x="29" y="6"/>
                    <a:pt x="17" y="19"/>
                  </a:cubicBezTo>
                  <a:cubicBezTo>
                    <a:pt x="1" y="35"/>
                    <a:pt x="1" y="67"/>
                    <a:pt x="17" y="83"/>
                  </a:cubicBezTo>
                  <a:lnTo>
                    <a:pt x="90" y="19"/>
                  </a:lnTo>
                  <a:cubicBezTo>
                    <a:pt x="82" y="6"/>
                    <a:pt x="70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314;p61">
              <a:extLst>
                <a:ext uri="{FF2B5EF4-FFF2-40B4-BE49-F238E27FC236}">
                  <a16:creationId xmlns:a16="http://schemas.microsoft.com/office/drawing/2014/main" id="{46E2C062-38E5-6CF6-62CB-82F224E77F1D}"/>
                </a:ext>
              </a:extLst>
            </p:cNvPr>
            <p:cNvSpPr/>
            <p:nvPr/>
          </p:nvSpPr>
          <p:spPr>
            <a:xfrm>
              <a:off x="6642025" y="3012350"/>
              <a:ext cx="2875" cy="2600"/>
            </a:xfrm>
            <a:custGeom>
              <a:avLst/>
              <a:gdLst/>
              <a:ahLst/>
              <a:cxnLst/>
              <a:rect l="l" t="t" r="r" b="b"/>
              <a:pathLst>
                <a:path w="115" h="104" extrusionOk="0">
                  <a:moveTo>
                    <a:pt x="56" y="0"/>
                  </a:moveTo>
                  <a:cubicBezTo>
                    <a:pt x="43" y="0"/>
                    <a:pt x="29" y="4"/>
                    <a:pt x="17" y="12"/>
                  </a:cubicBezTo>
                  <a:cubicBezTo>
                    <a:pt x="1" y="37"/>
                    <a:pt x="1" y="69"/>
                    <a:pt x="17" y="85"/>
                  </a:cubicBezTo>
                  <a:cubicBezTo>
                    <a:pt x="29" y="98"/>
                    <a:pt x="43" y="104"/>
                    <a:pt x="56" y="104"/>
                  </a:cubicBezTo>
                  <a:cubicBezTo>
                    <a:pt x="70" y="104"/>
                    <a:pt x="82" y="98"/>
                    <a:pt x="90" y="85"/>
                  </a:cubicBezTo>
                  <a:cubicBezTo>
                    <a:pt x="114" y="69"/>
                    <a:pt x="114" y="37"/>
                    <a:pt x="90" y="12"/>
                  </a:cubicBezTo>
                  <a:cubicBezTo>
                    <a:pt x="82" y="4"/>
                    <a:pt x="70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315;p61">
              <a:extLst>
                <a:ext uri="{FF2B5EF4-FFF2-40B4-BE49-F238E27FC236}">
                  <a16:creationId xmlns:a16="http://schemas.microsoft.com/office/drawing/2014/main" id="{A426BC16-8B66-CA40-8424-64C58993615B}"/>
                </a:ext>
              </a:extLst>
            </p:cNvPr>
            <p:cNvSpPr/>
            <p:nvPr/>
          </p:nvSpPr>
          <p:spPr>
            <a:xfrm>
              <a:off x="6636150" y="3018025"/>
              <a:ext cx="2875" cy="2450"/>
            </a:xfrm>
            <a:custGeom>
              <a:avLst/>
              <a:gdLst/>
              <a:ahLst/>
              <a:cxnLst/>
              <a:rect l="l" t="t" r="r" b="b"/>
              <a:pathLst>
                <a:path w="115" h="98" extrusionOk="0">
                  <a:moveTo>
                    <a:pt x="57" y="0"/>
                  </a:moveTo>
                  <a:cubicBezTo>
                    <a:pt x="45" y="0"/>
                    <a:pt x="33" y="4"/>
                    <a:pt x="25" y="13"/>
                  </a:cubicBezTo>
                  <a:cubicBezTo>
                    <a:pt x="1" y="29"/>
                    <a:pt x="1" y="61"/>
                    <a:pt x="25" y="85"/>
                  </a:cubicBezTo>
                  <a:cubicBezTo>
                    <a:pt x="33" y="94"/>
                    <a:pt x="45" y="98"/>
                    <a:pt x="57" y="98"/>
                  </a:cubicBezTo>
                  <a:cubicBezTo>
                    <a:pt x="69" y="98"/>
                    <a:pt x="82" y="94"/>
                    <a:pt x="90" y="85"/>
                  </a:cubicBezTo>
                  <a:cubicBezTo>
                    <a:pt x="114" y="69"/>
                    <a:pt x="114" y="37"/>
                    <a:pt x="90" y="13"/>
                  </a:cubicBezTo>
                  <a:cubicBezTo>
                    <a:pt x="82" y="4"/>
                    <a:pt x="69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316;p61">
              <a:extLst>
                <a:ext uri="{FF2B5EF4-FFF2-40B4-BE49-F238E27FC236}">
                  <a16:creationId xmlns:a16="http://schemas.microsoft.com/office/drawing/2014/main" id="{83116733-FAE6-2F02-437C-1B1B03D3FF20}"/>
                </a:ext>
              </a:extLst>
            </p:cNvPr>
            <p:cNvSpPr/>
            <p:nvPr/>
          </p:nvSpPr>
          <p:spPr>
            <a:xfrm>
              <a:off x="6630275" y="3023550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58" y="0"/>
                  </a:moveTo>
                  <a:cubicBezTo>
                    <a:pt x="45" y="0"/>
                    <a:pt x="33" y="6"/>
                    <a:pt x="25" y="19"/>
                  </a:cubicBezTo>
                  <a:cubicBezTo>
                    <a:pt x="9" y="35"/>
                    <a:pt x="0" y="67"/>
                    <a:pt x="25" y="83"/>
                  </a:cubicBezTo>
                  <a:cubicBezTo>
                    <a:pt x="33" y="96"/>
                    <a:pt x="45" y="102"/>
                    <a:pt x="57" y="102"/>
                  </a:cubicBezTo>
                  <a:cubicBezTo>
                    <a:pt x="69" y="102"/>
                    <a:pt x="82" y="96"/>
                    <a:pt x="90" y="83"/>
                  </a:cubicBezTo>
                  <a:cubicBezTo>
                    <a:pt x="114" y="67"/>
                    <a:pt x="114" y="35"/>
                    <a:pt x="98" y="19"/>
                  </a:cubicBezTo>
                  <a:cubicBezTo>
                    <a:pt x="86" y="6"/>
                    <a:pt x="71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317;p61">
              <a:extLst>
                <a:ext uri="{FF2B5EF4-FFF2-40B4-BE49-F238E27FC236}">
                  <a16:creationId xmlns:a16="http://schemas.microsoft.com/office/drawing/2014/main" id="{06D4D05C-8620-09F6-3BEA-941D4E14221E}"/>
                </a:ext>
              </a:extLst>
            </p:cNvPr>
            <p:cNvSpPr/>
            <p:nvPr/>
          </p:nvSpPr>
          <p:spPr>
            <a:xfrm>
              <a:off x="6636150" y="3023625"/>
              <a:ext cx="2250" cy="2025"/>
            </a:xfrm>
            <a:custGeom>
              <a:avLst/>
              <a:gdLst/>
              <a:ahLst/>
              <a:cxnLst/>
              <a:rect l="l" t="t" r="r" b="b"/>
              <a:pathLst>
                <a:path w="90" h="81" extrusionOk="0">
                  <a:moveTo>
                    <a:pt x="54" y="0"/>
                  </a:moveTo>
                  <a:cubicBezTo>
                    <a:pt x="43" y="0"/>
                    <a:pt x="32" y="5"/>
                    <a:pt x="25" y="16"/>
                  </a:cubicBezTo>
                  <a:cubicBezTo>
                    <a:pt x="1" y="32"/>
                    <a:pt x="1" y="64"/>
                    <a:pt x="17" y="80"/>
                  </a:cubicBezTo>
                  <a:lnTo>
                    <a:pt x="90" y="16"/>
                  </a:lnTo>
                  <a:cubicBezTo>
                    <a:pt x="81" y="7"/>
                    <a:pt x="67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318;p61">
              <a:extLst>
                <a:ext uri="{FF2B5EF4-FFF2-40B4-BE49-F238E27FC236}">
                  <a16:creationId xmlns:a16="http://schemas.microsoft.com/office/drawing/2014/main" id="{877E0C80-B703-9B45-B4E5-1C39B56FF020}"/>
                </a:ext>
              </a:extLst>
            </p:cNvPr>
            <p:cNvSpPr/>
            <p:nvPr/>
          </p:nvSpPr>
          <p:spPr>
            <a:xfrm>
              <a:off x="6631075" y="3018125"/>
              <a:ext cx="2275" cy="2150"/>
            </a:xfrm>
            <a:custGeom>
              <a:avLst/>
              <a:gdLst/>
              <a:ahLst/>
              <a:cxnLst/>
              <a:rect l="l" t="t" r="r" b="b"/>
              <a:pathLst>
                <a:path w="91" h="86" extrusionOk="0">
                  <a:moveTo>
                    <a:pt x="74" y="0"/>
                  </a:moveTo>
                  <a:lnTo>
                    <a:pt x="1" y="73"/>
                  </a:lnTo>
                  <a:cubicBezTo>
                    <a:pt x="9" y="81"/>
                    <a:pt x="21" y="86"/>
                    <a:pt x="34" y="86"/>
                  </a:cubicBezTo>
                  <a:cubicBezTo>
                    <a:pt x="47" y="86"/>
                    <a:pt x="62" y="81"/>
                    <a:pt x="74" y="73"/>
                  </a:cubicBezTo>
                  <a:cubicBezTo>
                    <a:pt x="90" y="57"/>
                    <a:pt x="90" y="25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319;p61">
              <a:extLst>
                <a:ext uri="{FF2B5EF4-FFF2-40B4-BE49-F238E27FC236}">
                  <a16:creationId xmlns:a16="http://schemas.microsoft.com/office/drawing/2014/main" id="{D3A9757A-AE91-2A63-2BB5-6614D850714F}"/>
                </a:ext>
              </a:extLst>
            </p:cNvPr>
            <p:cNvSpPr/>
            <p:nvPr/>
          </p:nvSpPr>
          <p:spPr>
            <a:xfrm>
              <a:off x="6636750" y="3012650"/>
              <a:ext cx="2275" cy="2100"/>
            </a:xfrm>
            <a:custGeom>
              <a:avLst/>
              <a:gdLst/>
              <a:ahLst/>
              <a:cxnLst/>
              <a:rect l="l" t="t" r="r" b="b"/>
              <a:pathLst>
                <a:path w="91" h="84" extrusionOk="0">
                  <a:moveTo>
                    <a:pt x="74" y="0"/>
                  </a:moveTo>
                  <a:lnTo>
                    <a:pt x="1" y="65"/>
                  </a:lnTo>
                  <a:cubicBezTo>
                    <a:pt x="13" y="78"/>
                    <a:pt x="25" y="84"/>
                    <a:pt x="37" y="84"/>
                  </a:cubicBezTo>
                  <a:cubicBezTo>
                    <a:pt x="50" y="84"/>
                    <a:pt x="62" y="78"/>
                    <a:pt x="74" y="65"/>
                  </a:cubicBezTo>
                  <a:cubicBezTo>
                    <a:pt x="90" y="49"/>
                    <a:pt x="90" y="17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320;p61">
              <a:extLst>
                <a:ext uri="{FF2B5EF4-FFF2-40B4-BE49-F238E27FC236}">
                  <a16:creationId xmlns:a16="http://schemas.microsoft.com/office/drawing/2014/main" id="{4A1D885F-349A-92CF-BD5C-4A04C9450B42}"/>
                </a:ext>
              </a:extLst>
            </p:cNvPr>
            <p:cNvSpPr/>
            <p:nvPr/>
          </p:nvSpPr>
          <p:spPr>
            <a:xfrm>
              <a:off x="6642425" y="3006975"/>
              <a:ext cx="2475" cy="2150"/>
            </a:xfrm>
            <a:custGeom>
              <a:avLst/>
              <a:gdLst/>
              <a:ahLst/>
              <a:cxnLst/>
              <a:rect l="l" t="t" r="r" b="b"/>
              <a:pathLst>
                <a:path w="99" h="86" extrusionOk="0">
                  <a:moveTo>
                    <a:pt x="74" y="0"/>
                  </a:moveTo>
                  <a:lnTo>
                    <a:pt x="1" y="73"/>
                  </a:lnTo>
                  <a:cubicBezTo>
                    <a:pt x="13" y="82"/>
                    <a:pt x="27" y="86"/>
                    <a:pt x="40" y="86"/>
                  </a:cubicBezTo>
                  <a:cubicBezTo>
                    <a:pt x="54" y="86"/>
                    <a:pt x="66" y="82"/>
                    <a:pt x="74" y="73"/>
                  </a:cubicBezTo>
                  <a:cubicBezTo>
                    <a:pt x="98" y="49"/>
                    <a:pt x="98" y="17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321;p61">
              <a:extLst>
                <a:ext uri="{FF2B5EF4-FFF2-40B4-BE49-F238E27FC236}">
                  <a16:creationId xmlns:a16="http://schemas.microsoft.com/office/drawing/2014/main" id="{CDBBC49E-D2EA-019B-646B-0976E951FD93}"/>
                </a:ext>
              </a:extLst>
            </p:cNvPr>
            <p:cNvSpPr/>
            <p:nvPr/>
          </p:nvSpPr>
          <p:spPr>
            <a:xfrm>
              <a:off x="6653575" y="3012950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59" y="1"/>
                  </a:moveTo>
                  <a:cubicBezTo>
                    <a:pt x="45" y="1"/>
                    <a:pt x="33" y="5"/>
                    <a:pt x="25" y="13"/>
                  </a:cubicBezTo>
                  <a:cubicBezTo>
                    <a:pt x="1" y="29"/>
                    <a:pt x="1" y="61"/>
                    <a:pt x="25" y="86"/>
                  </a:cubicBezTo>
                  <a:cubicBezTo>
                    <a:pt x="34" y="95"/>
                    <a:pt x="48" y="101"/>
                    <a:pt x="62" y="101"/>
                  </a:cubicBezTo>
                  <a:cubicBezTo>
                    <a:pt x="75" y="101"/>
                    <a:pt x="87" y="97"/>
                    <a:pt x="98" y="86"/>
                  </a:cubicBezTo>
                  <a:cubicBezTo>
                    <a:pt x="114" y="70"/>
                    <a:pt x="114" y="37"/>
                    <a:pt x="98" y="13"/>
                  </a:cubicBezTo>
                  <a:cubicBezTo>
                    <a:pt x="86" y="5"/>
                    <a:pt x="72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322;p61">
              <a:extLst>
                <a:ext uri="{FF2B5EF4-FFF2-40B4-BE49-F238E27FC236}">
                  <a16:creationId xmlns:a16="http://schemas.microsoft.com/office/drawing/2014/main" id="{5E04223F-A3A6-56A2-02E4-6258B5ADDF01}"/>
                </a:ext>
              </a:extLst>
            </p:cNvPr>
            <p:cNvSpPr/>
            <p:nvPr/>
          </p:nvSpPr>
          <p:spPr>
            <a:xfrm>
              <a:off x="6653375" y="3018825"/>
              <a:ext cx="2450" cy="2150"/>
            </a:xfrm>
            <a:custGeom>
              <a:avLst/>
              <a:gdLst/>
              <a:ahLst/>
              <a:cxnLst/>
              <a:rect l="l" t="t" r="r" b="b"/>
              <a:pathLst>
                <a:path w="98" h="86" extrusionOk="0">
                  <a:moveTo>
                    <a:pt x="65" y="1"/>
                  </a:moveTo>
                  <a:cubicBezTo>
                    <a:pt x="51" y="1"/>
                    <a:pt x="37" y="5"/>
                    <a:pt x="25" y="13"/>
                  </a:cubicBezTo>
                  <a:cubicBezTo>
                    <a:pt x="9" y="29"/>
                    <a:pt x="1" y="62"/>
                    <a:pt x="25" y="86"/>
                  </a:cubicBezTo>
                  <a:lnTo>
                    <a:pt x="98" y="13"/>
                  </a:lnTo>
                  <a:cubicBezTo>
                    <a:pt x="90" y="5"/>
                    <a:pt x="78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323;p61">
              <a:extLst>
                <a:ext uri="{FF2B5EF4-FFF2-40B4-BE49-F238E27FC236}">
                  <a16:creationId xmlns:a16="http://schemas.microsoft.com/office/drawing/2014/main" id="{0C2043C3-B40A-5402-EAF1-3B2C183773DA}"/>
                </a:ext>
              </a:extLst>
            </p:cNvPr>
            <p:cNvSpPr/>
            <p:nvPr/>
          </p:nvSpPr>
          <p:spPr>
            <a:xfrm>
              <a:off x="6647500" y="3024125"/>
              <a:ext cx="2250" cy="2125"/>
            </a:xfrm>
            <a:custGeom>
              <a:avLst/>
              <a:gdLst/>
              <a:ahLst/>
              <a:cxnLst/>
              <a:rect l="l" t="t" r="r" b="b"/>
              <a:pathLst>
                <a:path w="90" h="85" extrusionOk="0">
                  <a:moveTo>
                    <a:pt x="54" y="0"/>
                  </a:moveTo>
                  <a:cubicBezTo>
                    <a:pt x="43" y="0"/>
                    <a:pt x="32" y="4"/>
                    <a:pt x="25" y="12"/>
                  </a:cubicBezTo>
                  <a:cubicBezTo>
                    <a:pt x="1" y="36"/>
                    <a:pt x="1" y="68"/>
                    <a:pt x="17" y="85"/>
                  </a:cubicBezTo>
                  <a:lnTo>
                    <a:pt x="90" y="20"/>
                  </a:lnTo>
                  <a:cubicBezTo>
                    <a:pt x="81" y="6"/>
                    <a:pt x="67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324;p61">
              <a:extLst>
                <a:ext uri="{FF2B5EF4-FFF2-40B4-BE49-F238E27FC236}">
                  <a16:creationId xmlns:a16="http://schemas.microsoft.com/office/drawing/2014/main" id="{7EF1E5E7-6C09-6939-FDCF-3461999D42A6}"/>
                </a:ext>
              </a:extLst>
            </p:cNvPr>
            <p:cNvSpPr/>
            <p:nvPr/>
          </p:nvSpPr>
          <p:spPr>
            <a:xfrm>
              <a:off x="6647700" y="3018425"/>
              <a:ext cx="2875" cy="2450"/>
            </a:xfrm>
            <a:custGeom>
              <a:avLst/>
              <a:gdLst/>
              <a:ahLst/>
              <a:cxnLst/>
              <a:rect l="l" t="t" r="r" b="b"/>
              <a:pathLst>
                <a:path w="115" h="98" extrusionOk="0">
                  <a:moveTo>
                    <a:pt x="57" y="1"/>
                  </a:moveTo>
                  <a:cubicBezTo>
                    <a:pt x="45" y="1"/>
                    <a:pt x="33" y="5"/>
                    <a:pt x="25" y="13"/>
                  </a:cubicBezTo>
                  <a:cubicBezTo>
                    <a:pt x="1" y="29"/>
                    <a:pt x="1" y="61"/>
                    <a:pt x="17" y="86"/>
                  </a:cubicBezTo>
                  <a:cubicBezTo>
                    <a:pt x="29" y="94"/>
                    <a:pt x="43" y="98"/>
                    <a:pt x="56" y="98"/>
                  </a:cubicBezTo>
                  <a:cubicBezTo>
                    <a:pt x="70" y="98"/>
                    <a:pt x="82" y="94"/>
                    <a:pt x="90" y="86"/>
                  </a:cubicBezTo>
                  <a:cubicBezTo>
                    <a:pt x="114" y="69"/>
                    <a:pt x="114" y="37"/>
                    <a:pt x="90" y="13"/>
                  </a:cubicBezTo>
                  <a:cubicBezTo>
                    <a:pt x="82" y="5"/>
                    <a:pt x="70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325;p61">
              <a:extLst>
                <a:ext uri="{FF2B5EF4-FFF2-40B4-BE49-F238E27FC236}">
                  <a16:creationId xmlns:a16="http://schemas.microsoft.com/office/drawing/2014/main" id="{1D7A7AC7-AD77-6E94-C630-5A86C0EADF0A}"/>
                </a:ext>
              </a:extLst>
            </p:cNvPr>
            <p:cNvSpPr/>
            <p:nvPr/>
          </p:nvSpPr>
          <p:spPr>
            <a:xfrm>
              <a:off x="6641825" y="3023900"/>
              <a:ext cx="2650" cy="2450"/>
            </a:xfrm>
            <a:custGeom>
              <a:avLst/>
              <a:gdLst/>
              <a:ahLst/>
              <a:cxnLst/>
              <a:rect l="l" t="t" r="r" b="b"/>
              <a:pathLst>
                <a:path w="106" h="98" extrusionOk="0">
                  <a:moveTo>
                    <a:pt x="56" y="0"/>
                  </a:moveTo>
                  <a:cubicBezTo>
                    <a:pt x="43" y="0"/>
                    <a:pt x="29" y="5"/>
                    <a:pt x="17" y="13"/>
                  </a:cubicBezTo>
                  <a:cubicBezTo>
                    <a:pt x="1" y="29"/>
                    <a:pt x="1" y="61"/>
                    <a:pt x="17" y="86"/>
                  </a:cubicBezTo>
                  <a:cubicBezTo>
                    <a:pt x="25" y="94"/>
                    <a:pt x="37" y="98"/>
                    <a:pt x="50" y="98"/>
                  </a:cubicBezTo>
                  <a:cubicBezTo>
                    <a:pt x="63" y="98"/>
                    <a:pt x="78" y="94"/>
                    <a:pt x="90" y="86"/>
                  </a:cubicBezTo>
                  <a:cubicBezTo>
                    <a:pt x="106" y="69"/>
                    <a:pt x="106" y="37"/>
                    <a:pt x="90" y="13"/>
                  </a:cubicBezTo>
                  <a:cubicBezTo>
                    <a:pt x="82" y="5"/>
                    <a:pt x="69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326;p61">
              <a:extLst>
                <a:ext uri="{FF2B5EF4-FFF2-40B4-BE49-F238E27FC236}">
                  <a16:creationId xmlns:a16="http://schemas.microsoft.com/office/drawing/2014/main" id="{94DB36A2-1A2D-6223-C7D8-FD067951A73E}"/>
                </a:ext>
              </a:extLst>
            </p:cNvPr>
            <p:cNvSpPr/>
            <p:nvPr/>
          </p:nvSpPr>
          <p:spPr>
            <a:xfrm>
              <a:off x="6635750" y="3029375"/>
              <a:ext cx="2850" cy="2450"/>
            </a:xfrm>
            <a:custGeom>
              <a:avLst/>
              <a:gdLst/>
              <a:ahLst/>
              <a:cxnLst/>
              <a:rect l="l" t="t" r="r" b="b"/>
              <a:pathLst>
                <a:path w="114" h="98" extrusionOk="0">
                  <a:moveTo>
                    <a:pt x="57" y="0"/>
                  </a:moveTo>
                  <a:cubicBezTo>
                    <a:pt x="45" y="0"/>
                    <a:pt x="33" y="4"/>
                    <a:pt x="25" y="13"/>
                  </a:cubicBezTo>
                  <a:cubicBezTo>
                    <a:pt x="0" y="29"/>
                    <a:pt x="0" y="61"/>
                    <a:pt x="17" y="86"/>
                  </a:cubicBezTo>
                  <a:cubicBezTo>
                    <a:pt x="29" y="94"/>
                    <a:pt x="41" y="98"/>
                    <a:pt x="53" y="98"/>
                  </a:cubicBezTo>
                  <a:cubicBezTo>
                    <a:pt x="65" y="98"/>
                    <a:pt x="77" y="94"/>
                    <a:pt x="90" y="86"/>
                  </a:cubicBezTo>
                  <a:cubicBezTo>
                    <a:pt x="106" y="69"/>
                    <a:pt x="114" y="37"/>
                    <a:pt x="90" y="13"/>
                  </a:cubicBezTo>
                  <a:cubicBezTo>
                    <a:pt x="81" y="4"/>
                    <a:pt x="69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327;p61">
              <a:extLst>
                <a:ext uri="{FF2B5EF4-FFF2-40B4-BE49-F238E27FC236}">
                  <a16:creationId xmlns:a16="http://schemas.microsoft.com/office/drawing/2014/main" id="{2AC04655-CBE3-00E9-1E64-70FB8E461C6C}"/>
                </a:ext>
              </a:extLst>
            </p:cNvPr>
            <p:cNvSpPr/>
            <p:nvPr/>
          </p:nvSpPr>
          <p:spPr>
            <a:xfrm>
              <a:off x="6641425" y="3029575"/>
              <a:ext cx="2450" cy="1950"/>
            </a:xfrm>
            <a:custGeom>
              <a:avLst/>
              <a:gdLst/>
              <a:ahLst/>
              <a:cxnLst/>
              <a:rect l="l" t="t" r="r" b="b"/>
              <a:pathLst>
                <a:path w="98" h="78" extrusionOk="0">
                  <a:moveTo>
                    <a:pt x="64" y="0"/>
                  </a:moveTo>
                  <a:cubicBezTo>
                    <a:pt x="51" y="0"/>
                    <a:pt x="37" y="5"/>
                    <a:pt x="25" y="13"/>
                  </a:cubicBezTo>
                  <a:cubicBezTo>
                    <a:pt x="8" y="29"/>
                    <a:pt x="0" y="61"/>
                    <a:pt x="25" y="78"/>
                  </a:cubicBezTo>
                  <a:lnTo>
                    <a:pt x="98" y="13"/>
                  </a:lnTo>
                  <a:cubicBezTo>
                    <a:pt x="90" y="5"/>
                    <a:pt x="77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328;p61">
              <a:extLst>
                <a:ext uri="{FF2B5EF4-FFF2-40B4-BE49-F238E27FC236}">
                  <a16:creationId xmlns:a16="http://schemas.microsoft.com/office/drawing/2014/main" id="{696113B6-3D30-FEFD-5A58-9FF932B09CB0}"/>
                </a:ext>
              </a:extLst>
            </p:cNvPr>
            <p:cNvSpPr/>
            <p:nvPr/>
          </p:nvSpPr>
          <p:spPr>
            <a:xfrm>
              <a:off x="6636550" y="3024000"/>
              <a:ext cx="2250" cy="2125"/>
            </a:xfrm>
            <a:custGeom>
              <a:avLst/>
              <a:gdLst/>
              <a:ahLst/>
              <a:cxnLst/>
              <a:rect l="l" t="t" r="r" b="b"/>
              <a:pathLst>
                <a:path w="90" h="85" extrusionOk="0">
                  <a:moveTo>
                    <a:pt x="74" y="1"/>
                  </a:moveTo>
                  <a:lnTo>
                    <a:pt x="1" y="65"/>
                  </a:lnTo>
                  <a:cubicBezTo>
                    <a:pt x="10" y="79"/>
                    <a:pt x="24" y="85"/>
                    <a:pt x="38" y="85"/>
                  </a:cubicBezTo>
                  <a:cubicBezTo>
                    <a:pt x="50" y="85"/>
                    <a:pt x="63" y="81"/>
                    <a:pt x="74" y="73"/>
                  </a:cubicBezTo>
                  <a:cubicBezTo>
                    <a:pt x="90" y="49"/>
                    <a:pt x="90" y="17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329;p61">
              <a:extLst>
                <a:ext uri="{FF2B5EF4-FFF2-40B4-BE49-F238E27FC236}">
                  <a16:creationId xmlns:a16="http://schemas.microsoft.com/office/drawing/2014/main" id="{93866ECA-4685-044E-E9C9-70D09782E06D}"/>
                </a:ext>
              </a:extLst>
            </p:cNvPr>
            <p:cNvSpPr/>
            <p:nvPr/>
          </p:nvSpPr>
          <p:spPr>
            <a:xfrm>
              <a:off x="6642425" y="3018525"/>
              <a:ext cx="2275" cy="2125"/>
            </a:xfrm>
            <a:custGeom>
              <a:avLst/>
              <a:gdLst/>
              <a:ahLst/>
              <a:cxnLst/>
              <a:rect l="l" t="t" r="r" b="b"/>
              <a:pathLst>
                <a:path w="91" h="85" extrusionOk="0">
                  <a:moveTo>
                    <a:pt x="74" y="1"/>
                  </a:moveTo>
                  <a:lnTo>
                    <a:pt x="1" y="65"/>
                  </a:lnTo>
                  <a:cubicBezTo>
                    <a:pt x="10" y="79"/>
                    <a:pt x="24" y="85"/>
                    <a:pt x="38" y="85"/>
                  </a:cubicBezTo>
                  <a:cubicBezTo>
                    <a:pt x="50" y="85"/>
                    <a:pt x="63" y="81"/>
                    <a:pt x="74" y="74"/>
                  </a:cubicBezTo>
                  <a:cubicBezTo>
                    <a:pt x="90" y="49"/>
                    <a:pt x="90" y="17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330;p61">
              <a:extLst>
                <a:ext uri="{FF2B5EF4-FFF2-40B4-BE49-F238E27FC236}">
                  <a16:creationId xmlns:a16="http://schemas.microsoft.com/office/drawing/2014/main" id="{B22B502E-84CF-ED64-0C03-6ECC5282534D}"/>
                </a:ext>
              </a:extLst>
            </p:cNvPr>
            <p:cNvSpPr/>
            <p:nvPr/>
          </p:nvSpPr>
          <p:spPr>
            <a:xfrm>
              <a:off x="6648325" y="3013050"/>
              <a:ext cx="2250" cy="2125"/>
            </a:xfrm>
            <a:custGeom>
              <a:avLst/>
              <a:gdLst/>
              <a:ahLst/>
              <a:cxnLst/>
              <a:rect l="l" t="t" r="r" b="b"/>
              <a:pathLst>
                <a:path w="90" h="85" extrusionOk="0">
                  <a:moveTo>
                    <a:pt x="73" y="1"/>
                  </a:moveTo>
                  <a:lnTo>
                    <a:pt x="0" y="66"/>
                  </a:lnTo>
                  <a:cubicBezTo>
                    <a:pt x="9" y="79"/>
                    <a:pt x="23" y="85"/>
                    <a:pt x="37" y="85"/>
                  </a:cubicBezTo>
                  <a:cubicBezTo>
                    <a:pt x="49" y="85"/>
                    <a:pt x="62" y="81"/>
                    <a:pt x="73" y="74"/>
                  </a:cubicBezTo>
                  <a:cubicBezTo>
                    <a:pt x="89" y="49"/>
                    <a:pt x="89" y="17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331;p61">
              <a:extLst>
                <a:ext uri="{FF2B5EF4-FFF2-40B4-BE49-F238E27FC236}">
                  <a16:creationId xmlns:a16="http://schemas.microsoft.com/office/drawing/2014/main" id="{B6935B5C-34AD-DE6E-8B84-57F75DB3D088}"/>
                </a:ext>
              </a:extLst>
            </p:cNvPr>
            <p:cNvSpPr/>
            <p:nvPr/>
          </p:nvSpPr>
          <p:spPr>
            <a:xfrm>
              <a:off x="6659250" y="3019250"/>
              <a:ext cx="2875" cy="2575"/>
            </a:xfrm>
            <a:custGeom>
              <a:avLst/>
              <a:gdLst/>
              <a:ahLst/>
              <a:cxnLst/>
              <a:rect l="l" t="t" r="r" b="b"/>
              <a:pathLst>
                <a:path w="115" h="103" extrusionOk="0">
                  <a:moveTo>
                    <a:pt x="58" y="1"/>
                  </a:moveTo>
                  <a:cubicBezTo>
                    <a:pt x="47" y="1"/>
                    <a:pt x="36" y="5"/>
                    <a:pt x="25" y="12"/>
                  </a:cubicBezTo>
                  <a:cubicBezTo>
                    <a:pt x="1" y="28"/>
                    <a:pt x="1" y="61"/>
                    <a:pt x="25" y="85"/>
                  </a:cubicBezTo>
                  <a:cubicBezTo>
                    <a:pt x="35" y="95"/>
                    <a:pt x="51" y="102"/>
                    <a:pt x="66" y="102"/>
                  </a:cubicBezTo>
                  <a:cubicBezTo>
                    <a:pt x="75" y="102"/>
                    <a:pt x="84" y="99"/>
                    <a:pt x="90" y="93"/>
                  </a:cubicBezTo>
                  <a:cubicBezTo>
                    <a:pt x="114" y="69"/>
                    <a:pt x="114" y="36"/>
                    <a:pt x="98" y="20"/>
                  </a:cubicBezTo>
                  <a:cubicBezTo>
                    <a:pt x="85" y="7"/>
                    <a:pt x="71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332;p61">
              <a:extLst>
                <a:ext uri="{FF2B5EF4-FFF2-40B4-BE49-F238E27FC236}">
                  <a16:creationId xmlns:a16="http://schemas.microsoft.com/office/drawing/2014/main" id="{C1B35FC6-298A-9D47-81C7-B54389C1646A}"/>
                </a:ext>
              </a:extLst>
            </p:cNvPr>
            <p:cNvSpPr/>
            <p:nvPr/>
          </p:nvSpPr>
          <p:spPr>
            <a:xfrm>
              <a:off x="6659050" y="3025125"/>
              <a:ext cx="2250" cy="2150"/>
            </a:xfrm>
            <a:custGeom>
              <a:avLst/>
              <a:gdLst/>
              <a:ahLst/>
              <a:cxnLst/>
              <a:rect l="l" t="t" r="r" b="b"/>
              <a:pathLst>
                <a:path w="90" h="86" extrusionOk="0">
                  <a:moveTo>
                    <a:pt x="52" y="1"/>
                  </a:moveTo>
                  <a:cubicBezTo>
                    <a:pt x="40" y="1"/>
                    <a:pt x="28" y="5"/>
                    <a:pt x="17" y="12"/>
                  </a:cubicBezTo>
                  <a:cubicBezTo>
                    <a:pt x="1" y="28"/>
                    <a:pt x="1" y="61"/>
                    <a:pt x="17" y="85"/>
                  </a:cubicBezTo>
                  <a:lnTo>
                    <a:pt x="90" y="20"/>
                  </a:lnTo>
                  <a:cubicBezTo>
                    <a:pt x="81" y="7"/>
                    <a:pt x="67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333;p61">
              <a:extLst>
                <a:ext uri="{FF2B5EF4-FFF2-40B4-BE49-F238E27FC236}">
                  <a16:creationId xmlns:a16="http://schemas.microsoft.com/office/drawing/2014/main" id="{FCCD0189-23EE-DA11-CEDC-070C1F7F5204}"/>
                </a:ext>
              </a:extLst>
            </p:cNvPr>
            <p:cNvSpPr/>
            <p:nvPr/>
          </p:nvSpPr>
          <p:spPr>
            <a:xfrm>
              <a:off x="6652775" y="3030300"/>
              <a:ext cx="2450" cy="2025"/>
            </a:xfrm>
            <a:custGeom>
              <a:avLst/>
              <a:gdLst/>
              <a:ahLst/>
              <a:cxnLst/>
              <a:rect l="l" t="t" r="r" b="b"/>
              <a:pathLst>
                <a:path w="98" h="81" extrusionOk="0">
                  <a:moveTo>
                    <a:pt x="60" y="1"/>
                  </a:moveTo>
                  <a:cubicBezTo>
                    <a:pt x="48" y="1"/>
                    <a:pt x="36" y="5"/>
                    <a:pt x="25" y="16"/>
                  </a:cubicBezTo>
                  <a:cubicBezTo>
                    <a:pt x="8" y="32"/>
                    <a:pt x="0" y="65"/>
                    <a:pt x="25" y="81"/>
                  </a:cubicBezTo>
                  <a:lnTo>
                    <a:pt x="98" y="16"/>
                  </a:lnTo>
                  <a:cubicBezTo>
                    <a:pt x="89" y="7"/>
                    <a:pt x="75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334;p61">
              <a:extLst>
                <a:ext uri="{FF2B5EF4-FFF2-40B4-BE49-F238E27FC236}">
                  <a16:creationId xmlns:a16="http://schemas.microsoft.com/office/drawing/2014/main" id="{9C4AA4D7-14FC-D65B-6354-0B8F3748DB27}"/>
                </a:ext>
              </a:extLst>
            </p:cNvPr>
            <p:cNvSpPr/>
            <p:nvPr/>
          </p:nvSpPr>
          <p:spPr>
            <a:xfrm>
              <a:off x="6653175" y="3024525"/>
              <a:ext cx="2875" cy="2625"/>
            </a:xfrm>
            <a:custGeom>
              <a:avLst/>
              <a:gdLst/>
              <a:ahLst/>
              <a:cxnLst/>
              <a:rect l="l" t="t" r="r" b="b"/>
              <a:pathLst>
                <a:path w="115" h="105" extrusionOk="0">
                  <a:moveTo>
                    <a:pt x="58" y="1"/>
                  </a:moveTo>
                  <a:cubicBezTo>
                    <a:pt x="47" y="1"/>
                    <a:pt x="36" y="5"/>
                    <a:pt x="25" y="12"/>
                  </a:cubicBezTo>
                  <a:cubicBezTo>
                    <a:pt x="1" y="28"/>
                    <a:pt x="1" y="61"/>
                    <a:pt x="17" y="85"/>
                  </a:cubicBezTo>
                  <a:cubicBezTo>
                    <a:pt x="30" y="98"/>
                    <a:pt x="46" y="104"/>
                    <a:pt x="60" y="104"/>
                  </a:cubicBezTo>
                  <a:cubicBezTo>
                    <a:pt x="72" y="104"/>
                    <a:pt x="83" y="100"/>
                    <a:pt x="90" y="93"/>
                  </a:cubicBezTo>
                  <a:cubicBezTo>
                    <a:pt x="114" y="77"/>
                    <a:pt x="114" y="44"/>
                    <a:pt x="98" y="20"/>
                  </a:cubicBezTo>
                  <a:cubicBezTo>
                    <a:pt x="85" y="7"/>
                    <a:pt x="71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335;p61">
              <a:extLst>
                <a:ext uri="{FF2B5EF4-FFF2-40B4-BE49-F238E27FC236}">
                  <a16:creationId xmlns:a16="http://schemas.microsoft.com/office/drawing/2014/main" id="{6A3E66D6-A380-D398-843F-CAE1C01CD289}"/>
                </a:ext>
              </a:extLst>
            </p:cNvPr>
            <p:cNvSpPr/>
            <p:nvPr/>
          </p:nvSpPr>
          <p:spPr>
            <a:xfrm>
              <a:off x="6647100" y="3029900"/>
              <a:ext cx="2850" cy="2525"/>
            </a:xfrm>
            <a:custGeom>
              <a:avLst/>
              <a:gdLst/>
              <a:ahLst/>
              <a:cxnLst/>
              <a:rect l="l" t="t" r="r" b="b"/>
              <a:pathLst>
                <a:path w="114" h="101" extrusionOk="0">
                  <a:moveTo>
                    <a:pt x="58" y="1"/>
                  </a:moveTo>
                  <a:cubicBezTo>
                    <a:pt x="47" y="1"/>
                    <a:pt x="36" y="5"/>
                    <a:pt x="25" y="16"/>
                  </a:cubicBezTo>
                  <a:cubicBezTo>
                    <a:pt x="0" y="32"/>
                    <a:pt x="0" y="65"/>
                    <a:pt x="17" y="81"/>
                  </a:cubicBezTo>
                  <a:cubicBezTo>
                    <a:pt x="30" y="94"/>
                    <a:pt x="43" y="100"/>
                    <a:pt x="57" y="100"/>
                  </a:cubicBezTo>
                  <a:cubicBezTo>
                    <a:pt x="68" y="100"/>
                    <a:pt x="79" y="96"/>
                    <a:pt x="90" y="89"/>
                  </a:cubicBezTo>
                  <a:cubicBezTo>
                    <a:pt x="114" y="73"/>
                    <a:pt x="114" y="40"/>
                    <a:pt x="98" y="16"/>
                  </a:cubicBezTo>
                  <a:cubicBezTo>
                    <a:pt x="84" y="7"/>
                    <a:pt x="71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336;p61">
              <a:extLst>
                <a:ext uri="{FF2B5EF4-FFF2-40B4-BE49-F238E27FC236}">
                  <a16:creationId xmlns:a16="http://schemas.microsoft.com/office/drawing/2014/main" id="{19FAAE4D-2410-44D1-32B4-2BEF717A663A}"/>
                </a:ext>
              </a:extLst>
            </p:cNvPr>
            <p:cNvSpPr/>
            <p:nvPr/>
          </p:nvSpPr>
          <p:spPr>
            <a:xfrm>
              <a:off x="6641025" y="3035275"/>
              <a:ext cx="2850" cy="2425"/>
            </a:xfrm>
            <a:custGeom>
              <a:avLst/>
              <a:gdLst/>
              <a:ahLst/>
              <a:cxnLst/>
              <a:rect l="l" t="t" r="r" b="b"/>
              <a:pathLst>
                <a:path w="114" h="97" extrusionOk="0">
                  <a:moveTo>
                    <a:pt x="57" y="0"/>
                  </a:moveTo>
                  <a:cubicBezTo>
                    <a:pt x="46" y="0"/>
                    <a:pt x="35" y="4"/>
                    <a:pt x="24" y="12"/>
                  </a:cubicBezTo>
                  <a:cubicBezTo>
                    <a:pt x="0" y="28"/>
                    <a:pt x="0" y="60"/>
                    <a:pt x="16" y="85"/>
                  </a:cubicBezTo>
                  <a:cubicBezTo>
                    <a:pt x="24" y="93"/>
                    <a:pt x="37" y="97"/>
                    <a:pt x="50" y="97"/>
                  </a:cubicBezTo>
                  <a:cubicBezTo>
                    <a:pt x="63" y="97"/>
                    <a:pt x="77" y="93"/>
                    <a:pt x="89" y="85"/>
                  </a:cubicBezTo>
                  <a:cubicBezTo>
                    <a:pt x="106" y="68"/>
                    <a:pt x="114" y="36"/>
                    <a:pt x="97" y="20"/>
                  </a:cubicBezTo>
                  <a:cubicBezTo>
                    <a:pt x="84" y="6"/>
                    <a:pt x="71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337;p61">
              <a:extLst>
                <a:ext uri="{FF2B5EF4-FFF2-40B4-BE49-F238E27FC236}">
                  <a16:creationId xmlns:a16="http://schemas.microsoft.com/office/drawing/2014/main" id="{B22D31FD-AE37-FA05-ED78-2B2A47948324}"/>
                </a:ext>
              </a:extLst>
            </p:cNvPr>
            <p:cNvSpPr/>
            <p:nvPr/>
          </p:nvSpPr>
          <p:spPr>
            <a:xfrm>
              <a:off x="6646700" y="3035475"/>
              <a:ext cx="2450" cy="2125"/>
            </a:xfrm>
            <a:custGeom>
              <a:avLst/>
              <a:gdLst/>
              <a:ahLst/>
              <a:cxnLst/>
              <a:rect l="l" t="t" r="r" b="b"/>
              <a:pathLst>
                <a:path w="98" h="85" extrusionOk="0">
                  <a:moveTo>
                    <a:pt x="60" y="0"/>
                  </a:moveTo>
                  <a:cubicBezTo>
                    <a:pt x="48" y="0"/>
                    <a:pt x="35" y="4"/>
                    <a:pt x="24" y="12"/>
                  </a:cubicBezTo>
                  <a:cubicBezTo>
                    <a:pt x="8" y="36"/>
                    <a:pt x="0" y="69"/>
                    <a:pt x="24" y="85"/>
                  </a:cubicBezTo>
                  <a:lnTo>
                    <a:pt x="97" y="20"/>
                  </a:lnTo>
                  <a:cubicBezTo>
                    <a:pt x="89" y="6"/>
                    <a:pt x="75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338;p61">
              <a:extLst>
                <a:ext uri="{FF2B5EF4-FFF2-40B4-BE49-F238E27FC236}">
                  <a16:creationId xmlns:a16="http://schemas.microsoft.com/office/drawing/2014/main" id="{B3FF31E3-C31A-4766-44EB-EE42CDA2951A}"/>
                </a:ext>
              </a:extLst>
            </p:cNvPr>
            <p:cNvSpPr/>
            <p:nvPr/>
          </p:nvSpPr>
          <p:spPr>
            <a:xfrm>
              <a:off x="6642025" y="3029875"/>
              <a:ext cx="2250" cy="2125"/>
            </a:xfrm>
            <a:custGeom>
              <a:avLst/>
              <a:gdLst/>
              <a:ahLst/>
              <a:cxnLst/>
              <a:rect l="l" t="t" r="r" b="b"/>
              <a:pathLst>
                <a:path w="90" h="85" extrusionOk="0">
                  <a:moveTo>
                    <a:pt x="74" y="1"/>
                  </a:moveTo>
                  <a:lnTo>
                    <a:pt x="1" y="66"/>
                  </a:lnTo>
                  <a:cubicBezTo>
                    <a:pt x="10" y="79"/>
                    <a:pt x="23" y="85"/>
                    <a:pt x="37" y="85"/>
                  </a:cubicBezTo>
                  <a:cubicBezTo>
                    <a:pt x="48" y="85"/>
                    <a:pt x="58" y="81"/>
                    <a:pt x="66" y="74"/>
                  </a:cubicBezTo>
                  <a:cubicBezTo>
                    <a:pt x="90" y="57"/>
                    <a:pt x="90" y="25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339;p61">
              <a:extLst>
                <a:ext uri="{FF2B5EF4-FFF2-40B4-BE49-F238E27FC236}">
                  <a16:creationId xmlns:a16="http://schemas.microsoft.com/office/drawing/2014/main" id="{83AB3CFA-97B2-FB59-22E1-E8855B3F49A2}"/>
                </a:ext>
              </a:extLst>
            </p:cNvPr>
            <p:cNvSpPr/>
            <p:nvPr/>
          </p:nvSpPr>
          <p:spPr>
            <a:xfrm>
              <a:off x="6647900" y="3024600"/>
              <a:ext cx="2475" cy="2150"/>
            </a:xfrm>
            <a:custGeom>
              <a:avLst/>
              <a:gdLst/>
              <a:ahLst/>
              <a:cxnLst/>
              <a:rect l="l" t="t" r="r" b="b"/>
              <a:pathLst>
                <a:path w="99" h="86" extrusionOk="0">
                  <a:moveTo>
                    <a:pt x="74" y="1"/>
                  </a:moveTo>
                  <a:lnTo>
                    <a:pt x="1" y="66"/>
                  </a:lnTo>
                  <a:cubicBezTo>
                    <a:pt x="14" y="79"/>
                    <a:pt x="28" y="85"/>
                    <a:pt x="41" y="85"/>
                  </a:cubicBezTo>
                  <a:cubicBezTo>
                    <a:pt x="52" y="85"/>
                    <a:pt x="63" y="81"/>
                    <a:pt x="74" y="74"/>
                  </a:cubicBezTo>
                  <a:cubicBezTo>
                    <a:pt x="90" y="49"/>
                    <a:pt x="98" y="17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340;p61">
              <a:extLst>
                <a:ext uri="{FF2B5EF4-FFF2-40B4-BE49-F238E27FC236}">
                  <a16:creationId xmlns:a16="http://schemas.microsoft.com/office/drawing/2014/main" id="{2F8E8234-1D77-B615-B7E3-E8CC03B911B5}"/>
                </a:ext>
              </a:extLst>
            </p:cNvPr>
            <p:cNvSpPr/>
            <p:nvPr/>
          </p:nvSpPr>
          <p:spPr>
            <a:xfrm>
              <a:off x="6654000" y="3019125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73" y="1"/>
                  </a:moveTo>
                  <a:lnTo>
                    <a:pt x="0" y="74"/>
                  </a:lnTo>
                  <a:cubicBezTo>
                    <a:pt x="9" y="83"/>
                    <a:pt x="23" y="89"/>
                    <a:pt x="37" y="89"/>
                  </a:cubicBezTo>
                  <a:cubicBezTo>
                    <a:pt x="49" y="89"/>
                    <a:pt x="62" y="85"/>
                    <a:pt x="73" y="74"/>
                  </a:cubicBezTo>
                  <a:cubicBezTo>
                    <a:pt x="89" y="58"/>
                    <a:pt x="89" y="25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341;p61">
              <a:extLst>
                <a:ext uri="{FF2B5EF4-FFF2-40B4-BE49-F238E27FC236}">
                  <a16:creationId xmlns:a16="http://schemas.microsoft.com/office/drawing/2014/main" id="{F04CD234-16A5-FE91-919E-5906DC825312}"/>
                </a:ext>
              </a:extLst>
            </p:cNvPr>
            <p:cNvSpPr/>
            <p:nvPr/>
          </p:nvSpPr>
          <p:spPr>
            <a:xfrm>
              <a:off x="6664725" y="3025650"/>
              <a:ext cx="2875" cy="2650"/>
            </a:xfrm>
            <a:custGeom>
              <a:avLst/>
              <a:gdLst/>
              <a:ahLst/>
              <a:cxnLst/>
              <a:rect l="l" t="t" r="r" b="b"/>
              <a:pathLst>
                <a:path w="115" h="106" extrusionOk="0">
                  <a:moveTo>
                    <a:pt x="58" y="1"/>
                  </a:moveTo>
                  <a:cubicBezTo>
                    <a:pt x="47" y="1"/>
                    <a:pt x="35" y="5"/>
                    <a:pt x="25" y="16"/>
                  </a:cubicBezTo>
                  <a:cubicBezTo>
                    <a:pt x="9" y="32"/>
                    <a:pt x="1" y="64"/>
                    <a:pt x="25" y="89"/>
                  </a:cubicBezTo>
                  <a:cubicBezTo>
                    <a:pt x="35" y="99"/>
                    <a:pt x="51" y="106"/>
                    <a:pt x="66" y="106"/>
                  </a:cubicBezTo>
                  <a:cubicBezTo>
                    <a:pt x="75" y="106"/>
                    <a:pt x="84" y="103"/>
                    <a:pt x="90" y="97"/>
                  </a:cubicBezTo>
                  <a:cubicBezTo>
                    <a:pt x="114" y="72"/>
                    <a:pt x="114" y="40"/>
                    <a:pt x="98" y="24"/>
                  </a:cubicBezTo>
                  <a:cubicBezTo>
                    <a:pt x="89" y="10"/>
                    <a:pt x="74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342;p61">
              <a:extLst>
                <a:ext uri="{FF2B5EF4-FFF2-40B4-BE49-F238E27FC236}">
                  <a16:creationId xmlns:a16="http://schemas.microsoft.com/office/drawing/2014/main" id="{15A18CA1-D633-B7F0-3727-FCB2AA9ECFFB}"/>
                </a:ext>
              </a:extLst>
            </p:cNvPr>
            <p:cNvSpPr/>
            <p:nvPr/>
          </p:nvSpPr>
          <p:spPr>
            <a:xfrm>
              <a:off x="6664325" y="3031500"/>
              <a:ext cx="2450" cy="2050"/>
            </a:xfrm>
            <a:custGeom>
              <a:avLst/>
              <a:gdLst/>
              <a:ahLst/>
              <a:cxnLst/>
              <a:rect l="l" t="t" r="r" b="b"/>
              <a:pathLst>
                <a:path w="98" h="82" extrusionOk="0">
                  <a:moveTo>
                    <a:pt x="53" y="0"/>
                  </a:moveTo>
                  <a:cubicBezTo>
                    <a:pt x="43" y="0"/>
                    <a:pt x="33" y="3"/>
                    <a:pt x="25" y="9"/>
                  </a:cubicBezTo>
                  <a:cubicBezTo>
                    <a:pt x="1" y="33"/>
                    <a:pt x="1" y="65"/>
                    <a:pt x="17" y="82"/>
                  </a:cubicBezTo>
                  <a:lnTo>
                    <a:pt x="98" y="25"/>
                  </a:lnTo>
                  <a:cubicBezTo>
                    <a:pt x="87" y="9"/>
                    <a:pt x="70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343;p61">
              <a:extLst>
                <a:ext uri="{FF2B5EF4-FFF2-40B4-BE49-F238E27FC236}">
                  <a16:creationId xmlns:a16="http://schemas.microsoft.com/office/drawing/2014/main" id="{6E7FC996-E5A6-F972-3B70-80282980E015}"/>
                </a:ext>
              </a:extLst>
            </p:cNvPr>
            <p:cNvSpPr/>
            <p:nvPr/>
          </p:nvSpPr>
          <p:spPr>
            <a:xfrm>
              <a:off x="6658050" y="3036600"/>
              <a:ext cx="2450" cy="2025"/>
            </a:xfrm>
            <a:custGeom>
              <a:avLst/>
              <a:gdLst/>
              <a:ahLst/>
              <a:cxnLst/>
              <a:rect l="l" t="t" r="r" b="b"/>
              <a:pathLst>
                <a:path w="98" h="81" extrusionOk="0">
                  <a:moveTo>
                    <a:pt x="58" y="1"/>
                  </a:moveTo>
                  <a:cubicBezTo>
                    <a:pt x="46" y="1"/>
                    <a:pt x="35" y="5"/>
                    <a:pt x="25" y="15"/>
                  </a:cubicBezTo>
                  <a:cubicBezTo>
                    <a:pt x="8" y="32"/>
                    <a:pt x="0" y="64"/>
                    <a:pt x="25" y="80"/>
                  </a:cubicBezTo>
                  <a:lnTo>
                    <a:pt x="97" y="24"/>
                  </a:lnTo>
                  <a:cubicBezTo>
                    <a:pt x="88" y="9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344;p61">
              <a:extLst>
                <a:ext uri="{FF2B5EF4-FFF2-40B4-BE49-F238E27FC236}">
                  <a16:creationId xmlns:a16="http://schemas.microsoft.com/office/drawing/2014/main" id="{2392B82F-CDFB-8F4B-33F1-14D37EEB2ECE}"/>
                </a:ext>
              </a:extLst>
            </p:cNvPr>
            <p:cNvSpPr/>
            <p:nvPr/>
          </p:nvSpPr>
          <p:spPr>
            <a:xfrm>
              <a:off x="6658650" y="3030800"/>
              <a:ext cx="2850" cy="2625"/>
            </a:xfrm>
            <a:custGeom>
              <a:avLst/>
              <a:gdLst/>
              <a:ahLst/>
              <a:cxnLst/>
              <a:rect l="l" t="t" r="r" b="b"/>
              <a:pathLst>
                <a:path w="114" h="105" extrusionOk="0">
                  <a:moveTo>
                    <a:pt x="54" y="1"/>
                  </a:moveTo>
                  <a:cubicBezTo>
                    <a:pt x="43" y="1"/>
                    <a:pt x="32" y="5"/>
                    <a:pt x="25" y="12"/>
                  </a:cubicBezTo>
                  <a:cubicBezTo>
                    <a:pt x="1" y="29"/>
                    <a:pt x="1" y="61"/>
                    <a:pt x="17" y="85"/>
                  </a:cubicBezTo>
                  <a:cubicBezTo>
                    <a:pt x="26" y="99"/>
                    <a:pt x="40" y="105"/>
                    <a:pt x="54" y="105"/>
                  </a:cubicBezTo>
                  <a:cubicBezTo>
                    <a:pt x="66" y="105"/>
                    <a:pt x="79" y="101"/>
                    <a:pt x="90" y="93"/>
                  </a:cubicBezTo>
                  <a:cubicBezTo>
                    <a:pt x="106" y="77"/>
                    <a:pt x="114" y="45"/>
                    <a:pt x="90" y="20"/>
                  </a:cubicBezTo>
                  <a:cubicBezTo>
                    <a:pt x="81" y="7"/>
                    <a:pt x="67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345;p61">
              <a:extLst>
                <a:ext uri="{FF2B5EF4-FFF2-40B4-BE49-F238E27FC236}">
                  <a16:creationId xmlns:a16="http://schemas.microsoft.com/office/drawing/2014/main" id="{FD9F1741-B48C-9C05-C3C3-5498E2F2D312}"/>
                </a:ext>
              </a:extLst>
            </p:cNvPr>
            <p:cNvSpPr/>
            <p:nvPr/>
          </p:nvSpPr>
          <p:spPr>
            <a:xfrm>
              <a:off x="6652375" y="3036075"/>
              <a:ext cx="2850" cy="2525"/>
            </a:xfrm>
            <a:custGeom>
              <a:avLst/>
              <a:gdLst/>
              <a:ahLst/>
              <a:cxnLst/>
              <a:rect l="l" t="t" r="r" b="b"/>
              <a:pathLst>
                <a:path w="114" h="101" extrusionOk="0">
                  <a:moveTo>
                    <a:pt x="57" y="1"/>
                  </a:moveTo>
                  <a:cubicBezTo>
                    <a:pt x="46" y="1"/>
                    <a:pt x="35" y="5"/>
                    <a:pt x="24" y="12"/>
                  </a:cubicBezTo>
                  <a:cubicBezTo>
                    <a:pt x="0" y="28"/>
                    <a:pt x="0" y="61"/>
                    <a:pt x="16" y="85"/>
                  </a:cubicBezTo>
                  <a:cubicBezTo>
                    <a:pt x="25" y="94"/>
                    <a:pt x="39" y="100"/>
                    <a:pt x="54" y="100"/>
                  </a:cubicBezTo>
                  <a:cubicBezTo>
                    <a:pt x="66" y="100"/>
                    <a:pt x="78" y="96"/>
                    <a:pt x="89" y="85"/>
                  </a:cubicBezTo>
                  <a:cubicBezTo>
                    <a:pt x="106" y="69"/>
                    <a:pt x="114" y="36"/>
                    <a:pt x="97" y="20"/>
                  </a:cubicBezTo>
                  <a:cubicBezTo>
                    <a:pt x="84" y="7"/>
                    <a:pt x="71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346;p61">
              <a:extLst>
                <a:ext uri="{FF2B5EF4-FFF2-40B4-BE49-F238E27FC236}">
                  <a16:creationId xmlns:a16="http://schemas.microsoft.com/office/drawing/2014/main" id="{7D1C10E8-87EE-5610-E757-C331A7095CCD}"/>
                </a:ext>
              </a:extLst>
            </p:cNvPr>
            <p:cNvSpPr/>
            <p:nvPr/>
          </p:nvSpPr>
          <p:spPr>
            <a:xfrm>
              <a:off x="6646075" y="3041250"/>
              <a:ext cx="2875" cy="2525"/>
            </a:xfrm>
            <a:custGeom>
              <a:avLst/>
              <a:gdLst/>
              <a:ahLst/>
              <a:cxnLst/>
              <a:rect l="l" t="t" r="r" b="b"/>
              <a:pathLst>
                <a:path w="115" h="101" extrusionOk="0">
                  <a:moveTo>
                    <a:pt x="61" y="1"/>
                  </a:moveTo>
                  <a:cubicBezTo>
                    <a:pt x="49" y="1"/>
                    <a:pt x="36" y="5"/>
                    <a:pt x="25" y="16"/>
                  </a:cubicBezTo>
                  <a:cubicBezTo>
                    <a:pt x="9" y="32"/>
                    <a:pt x="1" y="65"/>
                    <a:pt x="17" y="81"/>
                  </a:cubicBezTo>
                  <a:cubicBezTo>
                    <a:pt x="30" y="94"/>
                    <a:pt x="44" y="100"/>
                    <a:pt x="57" y="100"/>
                  </a:cubicBezTo>
                  <a:cubicBezTo>
                    <a:pt x="68" y="100"/>
                    <a:pt x="79" y="96"/>
                    <a:pt x="90" y="89"/>
                  </a:cubicBezTo>
                  <a:cubicBezTo>
                    <a:pt x="114" y="73"/>
                    <a:pt x="114" y="40"/>
                    <a:pt x="98" y="16"/>
                  </a:cubicBezTo>
                  <a:cubicBezTo>
                    <a:pt x="89" y="7"/>
                    <a:pt x="75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347;p61">
              <a:extLst>
                <a:ext uri="{FF2B5EF4-FFF2-40B4-BE49-F238E27FC236}">
                  <a16:creationId xmlns:a16="http://schemas.microsoft.com/office/drawing/2014/main" id="{E7BF664E-92B1-FADA-03A7-3349F75E46AF}"/>
                </a:ext>
              </a:extLst>
            </p:cNvPr>
            <p:cNvSpPr/>
            <p:nvPr/>
          </p:nvSpPr>
          <p:spPr>
            <a:xfrm>
              <a:off x="6651950" y="3041725"/>
              <a:ext cx="2275" cy="1950"/>
            </a:xfrm>
            <a:custGeom>
              <a:avLst/>
              <a:gdLst/>
              <a:ahLst/>
              <a:cxnLst/>
              <a:rect l="l" t="t" r="r" b="b"/>
              <a:pathLst>
                <a:path w="91" h="78" extrusionOk="0">
                  <a:moveTo>
                    <a:pt x="58" y="1"/>
                  </a:moveTo>
                  <a:cubicBezTo>
                    <a:pt x="46" y="1"/>
                    <a:pt x="33" y="5"/>
                    <a:pt x="25" y="13"/>
                  </a:cubicBezTo>
                  <a:cubicBezTo>
                    <a:pt x="1" y="29"/>
                    <a:pt x="1" y="62"/>
                    <a:pt x="17" y="78"/>
                  </a:cubicBezTo>
                  <a:lnTo>
                    <a:pt x="90" y="13"/>
                  </a:lnTo>
                  <a:cubicBezTo>
                    <a:pt x="82" y="5"/>
                    <a:pt x="70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348;p61">
              <a:extLst>
                <a:ext uri="{FF2B5EF4-FFF2-40B4-BE49-F238E27FC236}">
                  <a16:creationId xmlns:a16="http://schemas.microsoft.com/office/drawing/2014/main" id="{3A0392C0-414F-6A23-F1DF-6C916073BDA8}"/>
                </a:ext>
              </a:extLst>
            </p:cNvPr>
            <p:cNvSpPr/>
            <p:nvPr/>
          </p:nvSpPr>
          <p:spPr>
            <a:xfrm>
              <a:off x="6647300" y="3035950"/>
              <a:ext cx="2250" cy="2150"/>
            </a:xfrm>
            <a:custGeom>
              <a:avLst/>
              <a:gdLst/>
              <a:ahLst/>
              <a:cxnLst/>
              <a:rect l="l" t="t" r="r" b="b"/>
              <a:pathLst>
                <a:path w="90" h="86" extrusionOk="0">
                  <a:moveTo>
                    <a:pt x="73" y="1"/>
                  </a:moveTo>
                  <a:lnTo>
                    <a:pt x="0" y="66"/>
                  </a:lnTo>
                  <a:cubicBezTo>
                    <a:pt x="9" y="79"/>
                    <a:pt x="23" y="85"/>
                    <a:pt x="37" y="85"/>
                  </a:cubicBezTo>
                  <a:cubicBezTo>
                    <a:pt x="47" y="85"/>
                    <a:pt x="58" y="81"/>
                    <a:pt x="65" y="74"/>
                  </a:cubicBezTo>
                  <a:cubicBezTo>
                    <a:pt x="90" y="50"/>
                    <a:pt x="90" y="25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349;p61">
              <a:extLst>
                <a:ext uri="{FF2B5EF4-FFF2-40B4-BE49-F238E27FC236}">
                  <a16:creationId xmlns:a16="http://schemas.microsoft.com/office/drawing/2014/main" id="{81C74EBA-5A18-B231-D9D8-3D67A6161A11}"/>
                </a:ext>
              </a:extLst>
            </p:cNvPr>
            <p:cNvSpPr/>
            <p:nvPr/>
          </p:nvSpPr>
          <p:spPr>
            <a:xfrm>
              <a:off x="6653375" y="3030700"/>
              <a:ext cx="2250" cy="2125"/>
            </a:xfrm>
            <a:custGeom>
              <a:avLst/>
              <a:gdLst/>
              <a:ahLst/>
              <a:cxnLst/>
              <a:rect l="l" t="t" r="r" b="b"/>
              <a:pathLst>
                <a:path w="90" h="85" extrusionOk="0">
                  <a:moveTo>
                    <a:pt x="74" y="0"/>
                  </a:moveTo>
                  <a:lnTo>
                    <a:pt x="1" y="65"/>
                  </a:lnTo>
                  <a:cubicBezTo>
                    <a:pt x="10" y="78"/>
                    <a:pt x="23" y="84"/>
                    <a:pt x="37" y="84"/>
                  </a:cubicBezTo>
                  <a:cubicBezTo>
                    <a:pt x="48" y="84"/>
                    <a:pt x="58" y="80"/>
                    <a:pt x="66" y="73"/>
                  </a:cubicBezTo>
                  <a:cubicBezTo>
                    <a:pt x="90" y="57"/>
                    <a:pt x="90" y="24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350;p61">
              <a:extLst>
                <a:ext uri="{FF2B5EF4-FFF2-40B4-BE49-F238E27FC236}">
                  <a16:creationId xmlns:a16="http://schemas.microsoft.com/office/drawing/2014/main" id="{4C41261F-EB10-C7D4-BB0C-D60891EE3245}"/>
                </a:ext>
              </a:extLst>
            </p:cNvPr>
            <p:cNvSpPr/>
            <p:nvPr/>
          </p:nvSpPr>
          <p:spPr>
            <a:xfrm>
              <a:off x="6659450" y="3025625"/>
              <a:ext cx="2475" cy="2025"/>
            </a:xfrm>
            <a:custGeom>
              <a:avLst/>
              <a:gdLst/>
              <a:ahLst/>
              <a:cxnLst/>
              <a:rect l="l" t="t" r="r" b="b"/>
              <a:pathLst>
                <a:path w="99" h="81" extrusionOk="0">
                  <a:moveTo>
                    <a:pt x="74" y="0"/>
                  </a:moveTo>
                  <a:lnTo>
                    <a:pt x="1" y="65"/>
                  </a:lnTo>
                  <a:cubicBezTo>
                    <a:pt x="10" y="74"/>
                    <a:pt x="24" y="81"/>
                    <a:pt x="38" y="81"/>
                  </a:cubicBezTo>
                  <a:cubicBezTo>
                    <a:pt x="50" y="81"/>
                    <a:pt x="63" y="76"/>
                    <a:pt x="74" y="65"/>
                  </a:cubicBezTo>
                  <a:cubicBezTo>
                    <a:pt x="90" y="49"/>
                    <a:pt x="98" y="17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351;p61">
              <a:extLst>
                <a:ext uri="{FF2B5EF4-FFF2-40B4-BE49-F238E27FC236}">
                  <a16:creationId xmlns:a16="http://schemas.microsoft.com/office/drawing/2014/main" id="{23FCFB8A-E322-AE4D-A412-036177F11238}"/>
                </a:ext>
              </a:extLst>
            </p:cNvPr>
            <p:cNvSpPr/>
            <p:nvPr/>
          </p:nvSpPr>
          <p:spPr>
            <a:xfrm>
              <a:off x="6670200" y="3032225"/>
              <a:ext cx="2875" cy="2625"/>
            </a:xfrm>
            <a:custGeom>
              <a:avLst/>
              <a:gdLst/>
              <a:ahLst/>
              <a:cxnLst/>
              <a:rect l="l" t="t" r="r" b="b"/>
              <a:pathLst>
                <a:path w="115" h="105" extrusionOk="0">
                  <a:moveTo>
                    <a:pt x="54" y="1"/>
                  </a:moveTo>
                  <a:cubicBezTo>
                    <a:pt x="43" y="1"/>
                    <a:pt x="32" y="5"/>
                    <a:pt x="25" y="12"/>
                  </a:cubicBezTo>
                  <a:cubicBezTo>
                    <a:pt x="1" y="28"/>
                    <a:pt x="1" y="61"/>
                    <a:pt x="17" y="85"/>
                  </a:cubicBezTo>
                  <a:cubicBezTo>
                    <a:pt x="26" y="98"/>
                    <a:pt x="40" y="104"/>
                    <a:pt x="54" y="104"/>
                  </a:cubicBezTo>
                  <a:cubicBezTo>
                    <a:pt x="66" y="104"/>
                    <a:pt x="79" y="100"/>
                    <a:pt x="90" y="93"/>
                  </a:cubicBezTo>
                  <a:cubicBezTo>
                    <a:pt x="106" y="77"/>
                    <a:pt x="114" y="44"/>
                    <a:pt x="98" y="20"/>
                  </a:cubicBezTo>
                  <a:cubicBezTo>
                    <a:pt x="85" y="7"/>
                    <a:pt x="69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352;p61">
              <a:extLst>
                <a:ext uri="{FF2B5EF4-FFF2-40B4-BE49-F238E27FC236}">
                  <a16:creationId xmlns:a16="http://schemas.microsoft.com/office/drawing/2014/main" id="{AA25C3A5-3EDD-5D1E-F832-96AF0A11E581}"/>
                </a:ext>
              </a:extLst>
            </p:cNvPr>
            <p:cNvSpPr/>
            <p:nvPr/>
          </p:nvSpPr>
          <p:spPr>
            <a:xfrm>
              <a:off x="6669600" y="3038100"/>
              <a:ext cx="2450" cy="2150"/>
            </a:xfrm>
            <a:custGeom>
              <a:avLst/>
              <a:gdLst/>
              <a:ahLst/>
              <a:cxnLst/>
              <a:rect l="l" t="t" r="r" b="b"/>
              <a:pathLst>
                <a:path w="98" h="86" extrusionOk="0">
                  <a:moveTo>
                    <a:pt x="54" y="1"/>
                  </a:moveTo>
                  <a:cubicBezTo>
                    <a:pt x="43" y="1"/>
                    <a:pt x="32" y="5"/>
                    <a:pt x="25" y="12"/>
                  </a:cubicBezTo>
                  <a:cubicBezTo>
                    <a:pt x="0" y="28"/>
                    <a:pt x="0" y="61"/>
                    <a:pt x="17" y="85"/>
                  </a:cubicBezTo>
                  <a:lnTo>
                    <a:pt x="98" y="20"/>
                  </a:lnTo>
                  <a:cubicBezTo>
                    <a:pt x="84" y="7"/>
                    <a:pt x="68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353;p61">
              <a:extLst>
                <a:ext uri="{FF2B5EF4-FFF2-40B4-BE49-F238E27FC236}">
                  <a16:creationId xmlns:a16="http://schemas.microsoft.com/office/drawing/2014/main" id="{4076584C-1ACB-4836-F40A-F1B03AB99E67}"/>
                </a:ext>
              </a:extLst>
            </p:cNvPr>
            <p:cNvSpPr/>
            <p:nvPr/>
          </p:nvSpPr>
          <p:spPr>
            <a:xfrm>
              <a:off x="6663100" y="3043025"/>
              <a:ext cx="2475" cy="2075"/>
            </a:xfrm>
            <a:custGeom>
              <a:avLst/>
              <a:gdLst/>
              <a:ahLst/>
              <a:cxnLst/>
              <a:rect l="l" t="t" r="r" b="b"/>
              <a:pathLst>
                <a:path w="99" h="83" extrusionOk="0">
                  <a:moveTo>
                    <a:pt x="57" y="1"/>
                  </a:moveTo>
                  <a:cubicBezTo>
                    <a:pt x="48" y="1"/>
                    <a:pt x="40" y="4"/>
                    <a:pt x="33" y="10"/>
                  </a:cubicBezTo>
                  <a:cubicBezTo>
                    <a:pt x="9" y="26"/>
                    <a:pt x="1" y="58"/>
                    <a:pt x="17" y="83"/>
                  </a:cubicBezTo>
                  <a:lnTo>
                    <a:pt x="98" y="18"/>
                  </a:lnTo>
                  <a:cubicBezTo>
                    <a:pt x="88" y="8"/>
                    <a:pt x="72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354;p61">
              <a:extLst>
                <a:ext uri="{FF2B5EF4-FFF2-40B4-BE49-F238E27FC236}">
                  <a16:creationId xmlns:a16="http://schemas.microsoft.com/office/drawing/2014/main" id="{0E09B8E3-F4D7-F0D3-896A-C5364DB4C12B}"/>
                </a:ext>
              </a:extLst>
            </p:cNvPr>
            <p:cNvSpPr/>
            <p:nvPr/>
          </p:nvSpPr>
          <p:spPr>
            <a:xfrm>
              <a:off x="6663725" y="3037300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60" y="0"/>
                  </a:moveTo>
                  <a:cubicBezTo>
                    <a:pt x="48" y="0"/>
                    <a:pt x="35" y="4"/>
                    <a:pt x="25" y="12"/>
                  </a:cubicBezTo>
                  <a:cubicBezTo>
                    <a:pt x="8" y="28"/>
                    <a:pt x="0" y="60"/>
                    <a:pt x="25" y="85"/>
                  </a:cubicBezTo>
                  <a:cubicBezTo>
                    <a:pt x="35" y="95"/>
                    <a:pt x="51" y="102"/>
                    <a:pt x="66" y="102"/>
                  </a:cubicBezTo>
                  <a:cubicBezTo>
                    <a:pt x="75" y="102"/>
                    <a:pt x="83" y="99"/>
                    <a:pt x="89" y="93"/>
                  </a:cubicBezTo>
                  <a:cubicBezTo>
                    <a:pt x="114" y="77"/>
                    <a:pt x="114" y="44"/>
                    <a:pt x="98" y="20"/>
                  </a:cubicBezTo>
                  <a:cubicBezTo>
                    <a:pt x="89" y="6"/>
                    <a:pt x="75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355;p61">
              <a:extLst>
                <a:ext uri="{FF2B5EF4-FFF2-40B4-BE49-F238E27FC236}">
                  <a16:creationId xmlns:a16="http://schemas.microsoft.com/office/drawing/2014/main" id="{98E5D425-3ED9-0EA3-3F88-622C8699F60E}"/>
                </a:ext>
              </a:extLst>
            </p:cNvPr>
            <p:cNvSpPr/>
            <p:nvPr/>
          </p:nvSpPr>
          <p:spPr>
            <a:xfrm>
              <a:off x="6657425" y="3042375"/>
              <a:ext cx="2875" cy="2500"/>
            </a:xfrm>
            <a:custGeom>
              <a:avLst/>
              <a:gdLst/>
              <a:ahLst/>
              <a:cxnLst/>
              <a:rect l="l" t="t" r="r" b="b"/>
              <a:pathLst>
                <a:path w="115" h="100" extrusionOk="0">
                  <a:moveTo>
                    <a:pt x="61" y="0"/>
                  </a:moveTo>
                  <a:cubicBezTo>
                    <a:pt x="49" y="0"/>
                    <a:pt x="36" y="4"/>
                    <a:pt x="25" y="11"/>
                  </a:cubicBezTo>
                  <a:cubicBezTo>
                    <a:pt x="9" y="28"/>
                    <a:pt x="1" y="60"/>
                    <a:pt x="17" y="84"/>
                  </a:cubicBezTo>
                  <a:cubicBezTo>
                    <a:pt x="26" y="93"/>
                    <a:pt x="40" y="100"/>
                    <a:pt x="54" y="100"/>
                  </a:cubicBezTo>
                  <a:cubicBezTo>
                    <a:pt x="66" y="100"/>
                    <a:pt x="79" y="95"/>
                    <a:pt x="90" y="84"/>
                  </a:cubicBezTo>
                  <a:cubicBezTo>
                    <a:pt x="114" y="68"/>
                    <a:pt x="114" y="44"/>
                    <a:pt x="98" y="20"/>
                  </a:cubicBezTo>
                  <a:cubicBezTo>
                    <a:pt x="89" y="6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356;p61">
              <a:extLst>
                <a:ext uri="{FF2B5EF4-FFF2-40B4-BE49-F238E27FC236}">
                  <a16:creationId xmlns:a16="http://schemas.microsoft.com/office/drawing/2014/main" id="{F92A1B51-CC98-1674-E22D-033A7DE5AE7A}"/>
                </a:ext>
              </a:extLst>
            </p:cNvPr>
            <p:cNvSpPr/>
            <p:nvPr/>
          </p:nvSpPr>
          <p:spPr>
            <a:xfrm>
              <a:off x="6651150" y="3047425"/>
              <a:ext cx="2875" cy="2425"/>
            </a:xfrm>
            <a:custGeom>
              <a:avLst/>
              <a:gdLst/>
              <a:ahLst/>
              <a:cxnLst/>
              <a:rect l="l" t="t" r="r" b="b"/>
              <a:pathLst>
                <a:path w="115" h="97" extrusionOk="0">
                  <a:moveTo>
                    <a:pt x="60" y="1"/>
                  </a:moveTo>
                  <a:cubicBezTo>
                    <a:pt x="48" y="1"/>
                    <a:pt x="36" y="5"/>
                    <a:pt x="25" y="12"/>
                  </a:cubicBezTo>
                  <a:cubicBezTo>
                    <a:pt x="1" y="28"/>
                    <a:pt x="1" y="61"/>
                    <a:pt x="17" y="77"/>
                  </a:cubicBezTo>
                  <a:cubicBezTo>
                    <a:pt x="26" y="90"/>
                    <a:pt x="40" y="96"/>
                    <a:pt x="54" y="96"/>
                  </a:cubicBezTo>
                  <a:cubicBezTo>
                    <a:pt x="66" y="96"/>
                    <a:pt x="79" y="92"/>
                    <a:pt x="90" y="85"/>
                  </a:cubicBezTo>
                  <a:cubicBezTo>
                    <a:pt x="106" y="69"/>
                    <a:pt x="114" y="36"/>
                    <a:pt x="98" y="20"/>
                  </a:cubicBezTo>
                  <a:cubicBezTo>
                    <a:pt x="89" y="7"/>
                    <a:pt x="75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357;p61">
              <a:extLst>
                <a:ext uri="{FF2B5EF4-FFF2-40B4-BE49-F238E27FC236}">
                  <a16:creationId xmlns:a16="http://schemas.microsoft.com/office/drawing/2014/main" id="{413A805F-2D47-3E35-C454-39F56EFF28AD}"/>
                </a:ext>
              </a:extLst>
            </p:cNvPr>
            <p:cNvSpPr/>
            <p:nvPr/>
          </p:nvSpPr>
          <p:spPr>
            <a:xfrm>
              <a:off x="6656825" y="3047900"/>
              <a:ext cx="2450" cy="2075"/>
            </a:xfrm>
            <a:custGeom>
              <a:avLst/>
              <a:gdLst/>
              <a:ahLst/>
              <a:cxnLst/>
              <a:rect l="l" t="t" r="r" b="b"/>
              <a:pathLst>
                <a:path w="98" h="83" extrusionOk="0">
                  <a:moveTo>
                    <a:pt x="53" y="1"/>
                  </a:moveTo>
                  <a:cubicBezTo>
                    <a:pt x="43" y="1"/>
                    <a:pt x="33" y="4"/>
                    <a:pt x="25" y="9"/>
                  </a:cubicBezTo>
                  <a:cubicBezTo>
                    <a:pt x="9" y="34"/>
                    <a:pt x="1" y="58"/>
                    <a:pt x="17" y="82"/>
                  </a:cubicBezTo>
                  <a:lnTo>
                    <a:pt x="98" y="26"/>
                  </a:lnTo>
                  <a:cubicBezTo>
                    <a:pt x="87" y="10"/>
                    <a:pt x="70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358;p61">
              <a:extLst>
                <a:ext uri="{FF2B5EF4-FFF2-40B4-BE49-F238E27FC236}">
                  <a16:creationId xmlns:a16="http://schemas.microsoft.com/office/drawing/2014/main" id="{F8611822-9729-C427-7795-F45DCBD5473F}"/>
                </a:ext>
              </a:extLst>
            </p:cNvPr>
            <p:cNvSpPr/>
            <p:nvPr/>
          </p:nvSpPr>
          <p:spPr>
            <a:xfrm>
              <a:off x="6652375" y="3042050"/>
              <a:ext cx="2250" cy="2125"/>
            </a:xfrm>
            <a:custGeom>
              <a:avLst/>
              <a:gdLst/>
              <a:ahLst/>
              <a:cxnLst/>
              <a:rect l="l" t="t" r="r" b="b"/>
              <a:pathLst>
                <a:path w="90" h="85" extrusionOk="0">
                  <a:moveTo>
                    <a:pt x="73" y="0"/>
                  </a:moveTo>
                  <a:lnTo>
                    <a:pt x="0" y="65"/>
                  </a:lnTo>
                  <a:cubicBezTo>
                    <a:pt x="9" y="78"/>
                    <a:pt x="23" y="84"/>
                    <a:pt x="36" y="84"/>
                  </a:cubicBezTo>
                  <a:cubicBezTo>
                    <a:pt x="47" y="84"/>
                    <a:pt x="58" y="80"/>
                    <a:pt x="65" y="73"/>
                  </a:cubicBezTo>
                  <a:cubicBezTo>
                    <a:pt x="89" y="57"/>
                    <a:pt x="89" y="24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359;p61">
              <a:extLst>
                <a:ext uri="{FF2B5EF4-FFF2-40B4-BE49-F238E27FC236}">
                  <a16:creationId xmlns:a16="http://schemas.microsoft.com/office/drawing/2014/main" id="{CCFA21A5-3A98-7C43-1971-10A4B56E6E0B}"/>
                </a:ext>
              </a:extLst>
            </p:cNvPr>
            <p:cNvSpPr/>
            <p:nvPr/>
          </p:nvSpPr>
          <p:spPr>
            <a:xfrm>
              <a:off x="6658650" y="3037175"/>
              <a:ext cx="2250" cy="1925"/>
            </a:xfrm>
            <a:custGeom>
              <a:avLst/>
              <a:gdLst/>
              <a:ahLst/>
              <a:cxnLst/>
              <a:rect l="l" t="t" r="r" b="b"/>
              <a:pathLst>
                <a:path w="90" h="77" extrusionOk="0">
                  <a:moveTo>
                    <a:pt x="73" y="1"/>
                  </a:moveTo>
                  <a:lnTo>
                    <a:pt x="1" y="57"/>
                  </a:lnTo>
                  <a:cubicBezTo>
                    <a:pt x="9" y="71"/>
                    <a:pt x="23" y="77"/>
                    <a:pt x="37" y="77"/>
                  </a:cubicBezTo>
                  <a:cubicBezTo>
                    <a:pt x="48" y="77"/>
                    <a:pt x="58" y="73"/>
                    <a:pt x="65" y="65"/>
                  </a:cubicBezTo>
                  <a:cubicBezTo>
                    <a:pt x="90" y="49"/>
                    <a:pt x="90" y="17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360;p61">
              <a:extLst>
                <a:ext uri="{FF2B5EF4-FFF2-40B4-BE49-F238E27FC236}">
                  <a16:creationId xmlns:a16="http://schemas.microsoft.com/office/drawing/2014/main" id="{558166B0-BF22-1E04-DF17-11C2B343C360}"/>
                </a:ext>
              </a:extLst>
            </p:cNvPr>
            <p:cNvSpPr/>
            <p:nvPr/>
          </p:nvSpPr>
          <p:spPr>
            <a:xfrm>
              <a:off x="6664725" y="3032100"/>
              <a:ext cx="2475" cy="2025"/>
            </a:xfrm>
            <a:custGeom>
              <a:avLst/>
              <a:gdLst/>
              <a:ahLst/>
              <a:cxnLst/>
              <a:rect l="l" t="t" r="r" b="b"/>
              <a:pathLst>
                <a:path w="99" h="81" extrusionOk="0">
                  <a:moveTo>
                    <a:pt x="82" y="1"/>
                  </a:moveTo>
                  <a:lnTo>
                    <a:pt x="1" y="58"/>
                  </a:lnTo>
                  <a:cubicBezTo>
                    <a:pt x="10" y="72"/>
                    <a:pt x="25" y="80"/>
                    <a:pt x="41" y="80"/>
                  </a:cubicBezTo>
                  <a:cubicBezTo>
                    <a:pt x="52" y="80"/>
                    <a:pt x="64" y="76"/>
                    <a:pt x="74" y="66"/>
                  </a:cubicBezTo>
                  <a:cubicBezTo>
                    <a:pt x="98" y="49"/>
                    <a:pt x="98" y="17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361;p61">
              <a:extLst>
                <a:ext uri="{FF2B5EF4-FFF2-40B4-BE49-F238E27FC236}">
                  <a16:creationId xmlns:a16="http://schemas.microsoft.com/office/drawing/2014/main" id="{187B55B1-DCC5-CB40-8892-BEB4401FBA60}"/>
                </a:ext>
              </a:extLst>
            </p:cNvPr>
            <p:cNvSpPr/>
            <p:nvPr/>
          </p:nvSpPr>
          <p:spPr>
            <a:xfrm>
              <a:off x="6675275" y="3038925"/>
              <a:ext cx="2850" cy="2600"/>
            </a:xfrm>
            <a:custGeom>
              <a:avLst/>
              <a:gdLst/>
              <a:ahLst/>
              <a:cxnLst/>
              <a:rect l="l" t="t" r="r" b="b"/>
              <a:pathLst>
                <a:path w="114" h="104" extrusionOk="0">
                  <a:moveTo>
                    <a:pt x="60" y="0"/>
                  </a:moveTo>
                  <a:cubicBezTo>
                    <a:pt x="48" y="0"/>
                    <a:pt x="36" y="4"/>
                    <a:pt x="25" y="12"/>
                  </a:cubicBezTo>
                  <a:cubicBezTo>
                    <a:pt x="8" y="28"/>
                    <a:pt x="0" y="60"/>
                    <a:pt x="17" y="85"/>
                  </a:cubicBezTo>
                  <a:cubicBezTo>
                    <a:pt x="30" y="98"/>
                    <a:pt x="43" y="104"/>
                    <a:pt x="57" y="104"/>
                  </a:cubicBezTo>
                  <a:cubicBezTo>
                    <a:pt x="68" y="104"/>
                    <a:pt x="79" y="100"/>
                    <a:pt x="90" y="93"/>
                  </a:cubicBezTo>
                  <a:cubicBezTo>
                    <a:pt x="114" y="76"/>
                    <a:pt x="114" y="44"/>
                    <a:pt x="98" y="20"/>
                  </a:cubicBezTo>
                  <a:cubicBezTo>
                    <a:pt x="89" y="6"/>
                    <a:pt x="75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362;p61">
              <a:extLst>
                <a:ext uri="{FF2B5EF4-FFF2-40B4-BE49-F238E27FC236}">
                  <a16:creationId xmlns:a16="http://schemas.microsoft.com/office/drawing/2014/main" id="{F153B3E2-8341-C486-AB2E-5DB025CD5B65}"/>
                </a:ext>
              </a:extLst>
            </p:cNvPr>
            <p:cNvSpPr/>
            <p:nvPr/>
          </p:nvSpPr>
          <p:spPr>
            <a:xfrm>
              <a:off x="6674675" y="3044800"/>
              <a:ext cx="2450" cy="1925"/>
            </a:xfrm>
            <a:custGeom>
              <a:avLst/>
              <a:gdLst/>
              <a:ahLst/>
              <a:cxnLst/>
              <a:rect l="l" t="t" r="r" b="b"/>
              <a:pathLst>
                <a:path w="98" h="77" extrusionOk="0">
                  <a:moveTo>
                    <a:pt x="57" y="0"/>
                  </a:moveTo>
                  <a:cubicBezTo>
                    <a:pt x="46" y="0"/>
                    <a:pt x="35" y="4"/>
                    <a:pt x="24" y="12"/>
                  </a:cubicBezTo>
                  <a:cubicBezTo>
                    <a:pt x="0" y="28"/>
                    <a:pt x="0" y="60"/>
                    <a:pt x="16" y="77"/>
                  </a:cubicBezTo>
                  <a:lnTo>
                    <a:pt x="97" y="20"/>
                  </a:lnTo>
                  <a:cubicBezTo>
                    <a:pt x="84" y="6"/>
                    <a:pt x="71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363;p61">
              <a:extLst>
                <a:ext uri="{FF2B5EF4-FFF2-40B4-BE49-F238E27FC236}">
                  <a16:creationId xmlns:a16="http://schemas.microsoft.com/office/drawing/2014/main" id="{0696FABA-08AE-4A59-FD61-20EBF6D5BEE4}"/>
                </a:ext>
              </a:extLst>
            </p:cNvPr>
            <p:cNvSpPr/>
            <p:nvPr/>
          </p:nvSpPr>
          <p:spPr>
            <a:xfrm>
              <a:off x="6668175" y="3049525"/>
              <a:ext cx="2450" cy="2075"/>
            </a:xfrm>
            <a:custGeom>
              <a:avLst/>
              <a:gdLst/>
              <a:ahLst/>
              <a:cxnLst/>
              <a:rect l="l" t="t" r="r" b="b"/>
              <a:pathLst>
                <a:path w="98" h="83" extrusionOk="0">
                  <a:moveTo>
                    <a:pt x="53" y="1"/>
                  </a:moveTo>
                  <a:cubicBezTo>
                    <a:pt x="43" y="1"/>
                    <a:pt x="34" y="3"/>
                    <a:pt x="25" y="9"/>
                  </a:cubicBezTo>
                  <a:cubicBezTo>
                    <a:pt x="1" y="25"/>
                    <a:pt x="1" y="58"/>
                    <a:pt x="17" y="82"/>
                  </a:cubicBezTo>
                  <a:lnTo>
                    <a:pt x="98" y="25"/>
                  </a:lnTo>
                  <a:cubicBezTo>
                    <a:pt x="87" y="10"/>
                    <a:pt x="70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364;p61">
              <a:extLst>
                <a:ext uri="{FF2B5EF4-FFF2-40B4-BE49-F238E27FC236}">
                  <a16:creationId xmlns:a16="http://schemas.microsoft.com/office/drawing/2014/main" id="{6A24442B-3378-5521-098C-8457B88F4EEB}"/>
                </a:ext>
              </a:extLst>
            </p:cNvPr>
            <p:cNvSpPr/>
            <p:nvPr/>
          </p:nvSpPr>
          <p:spPr>
            <a:xfrm>
              <a:off x="6668775" y="3043850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57" y="0"/>
                  </a:moveTo>
                  <a:cubicBezTo>
                    <a:pt x="48" y="0"/>
                    <a:pt x="40" y="3"/>
                    <a:pt x="33" y="9"/>
                  </a:cubicBezTo>
                  <a:cubicBezTo>
                    <a:pt x="9" y="25"/>
                    <a:pt x="1" y="58"/>
                    <a:pt x="25" y="82"/>
                  </a:cubicBezTo>
                  <a:cubicBezTo>
                    <a:pt x="34" y="96"/>
                    <a:pt x="46" y="102"/>
                    <a:pt x="58" y="102"/>
                  </a:cubicBezTo>
                  <a:cubicBezTo>
                    <a:pt x="68" y="102"/>
                    <a:pt x="79" y="98"/>
                    <a:pt x="90" y="90"/>
                  </a:cubicBezTo>
                  <a:cubicBezTo>
                    <a:pt x="114" y="74"/>
                    <a:pt x="114" y="42"/>
                    <a:pt x="98" y="17"/>
                  </a:cubicBezTo>
                  <a:cubicBezTo>
                    <a:pt x="88" y="7"/>
                    <a:pt x="72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12365;p61">
              <a:extLst>
                <a:ext uri="{FF2B5EF4-FFF2-40B4-BE49-F238E27FC236}">
                  <a16:creationId xmlns:a16="http://schemas.microsoft.com/office/drawing/2014/main" id="{C71B80E6-7E38-9897-9127-C36FE8B95DB8}"/>
                </a:ext>
              </a:extLst>
            </p:cNvPr>
            <p:cNvSpPr/>
            <p:nvPr/>
          </p:nvSpPr>
          <p:spPr>
            <a:xfrm>
              <a:off x="6662500" y="3048700"/>
              <a:ext cx="2875" cy="2575"/>
            </a:xfrm>
            <a:custGeom>
              <a:avLst/>
              <a:gdLst/>
              <a:ahLst/>
              <a:cxnLst/>
              <a:rect l="l" t="t" r="r" b="b"/>
              <a:pathLst>
                <a:path w="115" h="103" extrusionOk="0">
                  <a:moveTo>
                    <a:pt x="52" y="1"/>
                  </a:moveTo>
                  <a:cubicBezTo>
                    <a:pt x="43" y="1"/>
                    <a:pt x="34" y="4"/>
                    <a:pt x="25" y="10"/>
                  </a:cubicBezTo>
                  <a:cubicBezTo>
                    <a:pt x="1" y="26"/>
                    <a:pt x="1" y="58"/>
                    <a:pt x="17" y="83"/>
                  </a:cubicBezTo>
                  <a:cubicBezTo>
                    <a:pt x="26" y="96"/>
                    <a:pt x="40" y="102"/>
                    <a:pt x="53" y="102"/>
                  </a:cubicBezTo>
                  <a:cubicBezTo>
                    <a:pt x="64" y="102"/>
                    <a:pt x="74" y="98"/>
                    <a:pt x="82" y="91"/>
                  </a:cubicBezTo>
                  <a:cubicBezTo>
                    <a:pt x="106" y="75"/>
                    <a:pt x="114" y="42"/>
                    <a:pt x="90" y="18"/>
                  </a:cubicBezTo>
                  <a:cubicBezTo>
                    <a:pt x="80" y="8"/>
                    <a:pt x="67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12366;p61">
              <a:extLst>
                <a:ext uri="{FF2B5EF4-FFF2-40B4-BE49-F238E27FC236}">
                  <a16:creationId xmlns:a16="http://schemas.microsoft.com/office/drawing/2014/main" id="{1AA6EF69-B6B1-EB52-01E8-249E6076F1C3}"/>
                </a:ext>
              </a:extLst>
            </p:cNvPr>
            <p:cNvSpPr/>
            <p:nvPr/>
          </p:nvSpPr>
          <p:spPr>
            <a:xfrm>
              <a:off x="6656025" y="3053625"/>
              <a:ext cx="2850" cy="2500"/>
            </a:xfrm>
            <a:custGeom>
              <a:avLst/>
              <a:gdLst/>
              <a:ahLst/>
              <a:cxnLst/>
              <a:rect l="l" t="t" r="r" b="b"/>
              <a:pathLst>
                <a:path w="114" h="100" extrusionOk="0">
                  <a:moveTo>
                    <a:pt x="57" y="1"/>
                  </a:moveTo>
                  <a:cubicBezTo>
                    <a:pt x="46" y="1"/>
                    <a:pt x="35" y="5"/>
                    <a:pt x="24" y="15"/>
                  </a:cubicBezTo>
                  <a:cubicBezTo>
                    <a:pt x="0" y="32"/>
                    <a:pt x="0" y="56"/>
                    <a:pt x="16" y="80"/>
                  </a:cubicBezTo>
                  <a:cubicBezTo>
                    <a:pt x="25" y="94"/>
                    <a:pt x="39" y="100"/>
                    <a:pt x="52" y="100"/>
                  </a:cubicBezTo>
                  <a:cubicBezTo>
                    <a:pt x="63" y="100"/>
                    <a:pt x="74" y="96"/>
                    <a:pt x="81" y="88"/>
                  </a:cubicBezTo>
                  <a:cubicBezTo>
                    <a:pt x="106" y="72"/>
                    <a:pt x="114" y="40"/>
                    <a:pt x="97" y="24"/>
                  </a:cubicBezTo>
                  <a:cubicBezTo>
                    <a:pt x="88" y="9"/>
                    <a:pt x="73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12367;p61">
              <a:extLst>
                <a:ext uri="{FF2B5EF4-FFF2-40B4-BE49-F238E27FC236}">
                  <a16:creationId xmlns:a16="http://schemas.microsoft.com/office/drawing/2014/main" id="{1984D918-B3AE-23A0-5CD3-D2FFC00761A1}"/>
                </a:ext>
              </a:extLst>
            </p:cNvPr>
            <p:cNvSpPr/>
            <p:nvPr/>
          </p:nvSpPr>
          <p:spPr>
            <a:xfrm>
              <a:off x="6661700" y="3054325"/>
              <a:ext cx="2450" cy="1925"/>
            </a:xfrm>
            <a:custGeom>
              <a:avLst/>
              <a:gdLst/>
              <a:ahLst/>
              <a:cxnLst/>
              <a:rect l="l" t="t" r="r" b="b"/>
              <a:pathLst>
                <a:path w="98" h="77" extrusionOk="0">
                  <a:moveTo>
                    <a:pt x="60" y="0"/>
                  </a:moveTo>
                  <a:cubicBezTo>
                    <a:pt x="48" y="0"/>
                    <a:pt x="35" y="5"/>
                    <a:pt x="24" y="12"/>
                  </a:cubicBezTo>
                  <a:cubicBezTo>
                    <a:pt x="8" y="28"/>
                    <a:pt x="0" y="60"/>
                    <a:pt x="16" y="77"/>
                  </a:cubicBezTo>
                  <a:lnTo>
                    <a:pt x="97" y="20"/>
                  </a:lnTo>
                  <a:cubicBezTo>
                    <a:pt x="88" y="7"/>
                    <a:pt x="75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12368;p61">
              <a:extLst>
                <a:ext uri="{FF2B5EF4-FFF2-40B4-BE49-F238E27FC236}">
                  <a16:creationId xmlns:a16="http://schemas.microsoft.com/office/drawing/2014/main" id="{E71B7787-ADF6-216D-2058-402874EDB684}"/>
                </a:ext>
              </a:extLst>
            </p:cNvPr>
            <p:cNvSpPr/>
            <p:nvPr/>
          </p:nvSpPr>
          <p:spPr>
            <a:xfrm>
              <a:off x="6657225" y="3048525"/>
              <a:ext cx="2475" cy="1925"/>
            </a:xfrm>
            <a:custGeom>
              <a:avLst/>
              <a:gdLst/>
              <a:ahLst/>
              <a:cxnLst/>
              <a:rect l="l" t="t" r="r" b="b"/>
              <a:pathLst>
                <a:path w="99" h="77" extrusionOk="0">
                  <a:moveTo>
                    <a:pt x="82" y="1"/>
                  </a:moveTo>
                  <a:lnTo>
                    <a:pt x="1" y="57"/>
                  </a:lnTo>
                  <a:cubicBezTo>
                    <a:pt x="10" y="71"/>
                    <a:pt x="24" y="77"/>
                    <a:pt x="38" y="77"/>
                  </a:cubicBezTo>
                  <a:cubicBezTo>
                    <a:pt x="50" y="77"/>
                    <a:pt x="63" y="73"/>
                    <a:pt x="74" y="65"/>
                  </a:cubicBezTo>
                  <a:cubicBezTo>
                    <a:pt x="90" y="49"/>
                    <a:pt x="98" y="17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12369;p61">
              <a:extLst>
                <a:ext uri="{FF2B5EF4-FFF2-40B4-BE49-F238E27FC236}">
                  <a16:creationId xmlns:a16="http://schemas.microsoft.com/office/drawing/2014/main" id="{CB3FABAB-FC3F-DC68-518F-1F975FA84DEA}"/>
                </a:ext>
              </a:extLst>
            </p:cNvPr>
            <p:cNvSpPr/>
            <p:nvPr/>
          </p:nvSpPr>
          <p:spPr>
            <a:xfrm>
              <a:off x="6663725" y="3043450"/>
              <a:ext cx="2250" cy="2150"/>
            </a:xfrm>
            <a:custGeom>
              <a:avLst/>
              <a:gdLst/>
              <a:ahLst/>
              <a:cxnLst/>
              <a:rect l="l" t="t" r="r" b="b"/>
              <a:pathLst>
                <a:path w="90" h="86" extrusionOk="0">
                  <a:moveTo>
                    <a:pt x="73" y="1"/>
                  </a:moveTo>
                  <a:lnTo>
                    <a:pt x="0" y="66"/>
                  </a:lnTo>
                  <a:cubicBezTo>
                    <a:pt x="9" y="79"/>
                    <a:pt x="21" y="85"/>
                    <a:pt x="33" y="85"/>
                  </a:cubicBezTo>
                  <a:cubicBezTo>
                    <a:pt x="43" y="85"/>
                    <a:pt x="54" y="81"/>
                    <a:pt x="65" y="74"/>
                  </a:cubicBezTo>
                  <a:cubicBezTo>
                    <a:pt x="89" y="58"/>
                    <a:pt x="89" y="25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12370;p61">
              <a:extLst>
                <a:ext uri="{FF2B5EF4-FFF2-40B4-BE49-F238E27FC236}">
                  <a16:creationId xmlns:a16="http://schemas.microsoft.com/office/drawing/2014/main" id="{81D244C1-3393-0576-901B-8AF01475420B}"/>
                </a:ext>
              </a:extLst>
            </p:cNvPr>
            <p:cNvSpPr/>
            <p:nvPr/>
          </p:nvSpPr>
          <p:spPr>
            <a:xfrm>
              <a:off x="6670000" y="3038600"/>
              <a:ext cx="2450" cy="2075"/>
            </a:xfrm>
            <a:custGeom>
              <a:avLst/>
              <a:gdLst/>
              <a:ahLst/>
              <a:cxnLst/>
              <a:rect l="l" t="t" r="r" b="b"/>
              <a:pathLst>
                <a:path w="98" h="83" extrusionOk="0">
                  <a:moveTo>
                    <a:pt x="82" y="0"/>
                  </a:moveTo>
                  <a:lnTo>
                    <a:pt x="1" y="65"/>
                  </a:lnTo>
                  <a:cubicBezTo>
                    <a:pt x="11" y="75"/>
                    <a:pt x="27" y="82"/>
                    <a:pt x="43" y="82"/>
                  </a:cubicBezTo>
                  <a:cubicBezTo>
                    <a:pt x="54" y="82"/>
                    <a:pt x="64" y="79"/>
                    <a:pt x="74" y="73"/>
                  </a:cubicBezTo>
                  <a:cubicBezTo>
                    <a:pt x="90" y="57"/>
                    <a:pt x="98" y="25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12371;p61">
              <a:extLst>
                <a:ext uri="{FF2B5EF4-FFF2-40B4-BE49-F238E27FC236}">
                  <a16:creationId xmlns:a16="http://schemas.microsoft.com/office/drawing/2014/main" id="{E8B51834-FC5D-AC0C-F72D-F97E76A49DF5}"/>
                </a:ext>
              </a:extLst>
            </p:cNvPr>
            <p:cNvSpPr/>
            <p:nvPr/>
          </p:nvSpPr>
          <p:spPr>
            <a:xfrm>
              <a:off x="6680350" y="3045675"/>
              <a:ext cx="2850" cy="2675"/>
            </a:xfrm>
            <a:custGeom>
              <a:avLst/>
              <a:gdLst/>
              <a:ahLst/>
              <a:cxnLst/>
              <a:rect l="l" t="t" r="r" b="b"/>
              <a:pathLst>
                <a:path w="114" h="107" extrusionOk="0">
                  <a:moveTo>
                    <a:pt x="52" y="1"/>
                  </a:moveTo>
                  <a:cubicBezTo>
                    <a:pt x="43" y="1"/>
                    <a:pt x="33" y="3"/>
                    <a:pt x="24" y="9"/>
                  </a:cubicBezTo>
                  <a:cubicBezTo>
                    <a:pt x="8" y="25"/>
                    <a:pt x="0" y="58"/>
                    <a:pt x="16" y="82"/>
                  </a:cubicBezTo>
                  <a:cubicBezTo>
                    <a:pt x="27" y="98"/>
                    <a:pt x="44" y="107"/>
                    <a:pt x="61" y="107"/>
                  </a:cubicBezTo>
                  <a:cubicBezTo>
                    <a:pt x="71" y="107"/>
                    <a:pt x="81" y="104"/>
                    <a:pt x="89" y="98"/>
                  </a:cubicBezTo>
                  <a:cubicBezTo>
                    <a:pt x="114" y="82"/>
                    <a:pt x="114" y="50"/>
                    <a:pt x="97" y="25"/>
                  </a:cubicBezTo>
                  <a:cubicBezTo>
                    <a:pt x="87" y="10"/>
                    <a:pt x="70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12372;p61">
              <a:extLst>
                <a:ext uri="{FF2B5EF4-FFF2-40B4-BE49-F238E27FC236}">
                  <a16:creationId xmlns:a16="http://schemas.microsoft.com/office/drawing/2014/main" id="{7E616BEE-8240-4C15-2858-999DEF8D91F5}"/>
                </a:ext>
              </a:extLst>
            </p:cNvPr>
            <p:cNvSpPr/>
            <p:nvPr/>
          </p:nvSpPr>
          <p:spPr>
            <a:xfrm>
              <a:off x="6679525" y="3051550"/>
              <a:ext cx="2450" cy="2075"/>
            </a:xfrm>
            <a:custGeom>
              <a:avLst/>
              <a:gdLst/>
              <a:ahLst/>
              <a:cxnLst/>
              <a:rect l="l" t="t" r="r" b="b"/>
              <a:pathLst>
                <a:path w="98" h="83" extrusionOk="0">
                  <a:moveTo>
                    <a:pt x="53" y="1"/>
                  </a:moveTo>
                  <a:cubicBezTo>
                    <a:pt x="43" y="1"/>
                    <a:pt x="34" y="4"/>
                    <a:pt x="25" y="9"/>
                  </a:cubicBezTo>
                  <a:cubicBezTo>
                    <a:pt x="1" y="25"/>
                    <a:pt x="1" y="58"/>
                    <a:pt x="17" y="82"/>
                  </a:cubicBezTo>
                  <a:lnTo>
                    <a:pt x="98" y="25"/>
                  </a:lnTo>
                  <a:cubicBezTo>
                    <a:pt x="87" y="10"/>
                    <a:pt x="70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12373;p61">
              <a:extLst>
                <a:ext uri="{FF2B5EF4-FFF2-40B4-BE49-F238E27FC236}">
                  <a16:creationId xmlns:a16="http://schemas.microsoft.com/office/drawing/2014/main" id="{32723339-4B78-FB07-33F9-7FA089A3920A}"/>
                </a:ext>
              </a:extLst>
            </p:cNvPr>
            <p:cNvSpPr/>
            <p:nvPr/>
          </p:nvSpPr>
          <p:spPr>
            <a:xfrm>
              <a:off x="6672850" y="3056225"/>
              <a:ext cx="2450" cy="2050"/>
            </a:xfrm>
            <a:custGeom>
              <a:avLst/>
              <a:gdLst/>
              <a:ahLst/>
              <a:cxnLst/>
              <a:rect l="l" t="t" r="r" b="b"/>
              <a:pathLst>
                <a:path w="98" h="82" extrusionOk="0">
                  <a:moveTo>
                    <a:pt x="58" y="0"/>
                  </a:moveTo>
                  <a:cubicBezTo>
                    <a:pt x="50" y="0"/>
                    <a:pt x="41" y="3"/>
                    <a:pt x="32" y="9"/>
                  </a:cubicBezTo>
                  <a:cubicBezTo>
                    <a:pt x="8" y="25"/>
                    <a:pt x="0" y="57"/>
                    <a:pt x="16" y="82"/>
                  </a:cubicBezTo>
                  <a:lnTo>
                    <a:pt x="97" y="25"/>
                  </a:lnTo>
                  <a:cubicBezTo>
                    <a:pt x="87" y="9"/>
                    <a:pt x="73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12374;p61">
              <a:extLst>
                <a:ext uri="{FF2B5EF4-FFF2-40B4-BE49-F238E27FC236}">
                  <a16:creationId xmlns:a16="http://schemas.microsoft.com/office/drawing/2014/main" id="{C270A23A-097F-6069-3522-E294F49882FC}"/>
                </a:ext>
              </a:extLst>
            </p:cNvPr>
            <p:cNvSpPr/>
            <p:nvPr/>
          </p:nvSpPr>
          <p:spPr>
            <a:xfrm>
              <a:off x="6673850" y="3050525"/>
              <a:ext cx="2875" cy="2500"/>
            </a:xfrm>
            <a:custGeom>
              <a:avLst/>
              <a:gdLst/>
              <a:ahLst/>
              <a:cxnLst/>
              <a:rect l="l" t="t" r="r" b="b"/>
              <a:pathLst>
                <a:path w="115" h="100" extrusionOk="0">
                  <a:moveTo>
                    <a:pt x="55" y="1"/>
                  </a:moveTo>
                  <a:cubicBezTo>
                    <a:pt x="45" y="1"/>
                    <a:pt x="34" y="4"/>
                    <a:pt x="25" y="10"/>
                  </a:cubicBezTo>
                  <a:cubicBezTo>
                    <a:pt x="1" y="26"/>
                    <a:pt x="1" y="58"/>
                    <a:pt x="17" y="83"/>
                  </a:cubicBezTo>
                  <a:cubicBezTo>
                    <a:pt x="27" y="93"/>
                    <a:pt x="43" y="100"/>
                    <a:pt x="58" y="100"/>
                  </a:cubicBezTo>
                  <a:cubicBezTo>
                    <a:pt x="67" y="100"/>
                    <a:pt x="75" y="97"/>
                    <a:pt x="82" y="91"/>
                  </a:cubicBezTo>
                  <a:cubicBezTo>
                    <a:pt x="106" y="75"/>
                    <a:pt x="114" y="42"/>
                    <a:pt x="98" y="18"/>
                  </a:cubicBezTo>
                  <a:cubicBezTo>
                    <a:pt x="88" y="8"/>
                    <a:pt x="72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12375;p61">
              <a:extLst>
                <a:ext uri="{FF2B5EF4-FFF2-40B4-BE49-F238E27FC236}">
                  <a16:creationId xmlns:a16="http://schemas.microsoft.com/office/drawing/2014/main" id="{2B478EE3-F2E7-30C2-FEB4-B11AF71388D6}"/>
                </a:ext>
              </a:extLst>
            </p:cNvPr>
            <p:cNvSpPr/>
            <p:nvPr/>
          </p:nvSpPr>
          <p:spPr>
            <a:xfrm>
              <a:off x="6667175" y="3055200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54" y="1"/>
                  </a:moveTo>
                  <a:cubicBezTo>
                    <a:pt x="46" y="1"/>
                    <a:pt x="38" y="3"/>
                    <a:pt x="32" y="9"/>
                  </a:cubicBezTo>
                  <a:cubicBezTo>
                    <a:pt x="8" y="25"/>
                    <a:pt x="0" y="58"/>
                    <a:pt x="16" y="82"/>
                  </a:cubicBezTo>
                  <a:cubicBezTo>
                    <a:pt x="25" y="96"/>
                    <a:pt x="39" y="102"/>
                    <a:pt x="54" y="102"/>
                  </a:cubicBezTo>
                  <a:cubicBezTo>
                    <a:pt x="66" y="102"/>
                    <a:pt x="78" y="98"/>
                    <a:pt x="89" y="90"/>
                  </a:cubicBezTo>
                  <a:cubicBezTo>
                    <a:pt x="114" y="74"/>
                    <a:pt x="114" y="50"/>
                    <a:pt x="97" y="25"/>
                  </a:cubicBezTo>
                  <a:cubicBezTo>
                    <a:pt x="87" y="10"/>
                    <a:pt x="70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12376;p61">
              <a:extLst>
                <a:ext uri="{FF2B5EF4-FFF2-40B4-BE49-F238E27FC236}">
                  <a16:creationId xmlns:a16="http://schemas.microsoft.com/office/drawing/2014/main" id="{A6E561F8-1468-E884-9698-37F336B3A1FA}"/>
                </a:ext>
              </a:extLst>
            </p:cNvPr>
            <p:cNvSpPr/>
            <p:nvPr/>
          </p:nvSpPr>
          <p:spPr>
            <a:xfrm>
              <a:off x="6660675" y="3060000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60" y="1"/>
                  </a:moveTo>
                  <a:cubicBezTo>
                    <a:pt x="48" y="1"/>
                    <a:pt x="36" y="5"/>
                    <a:pt x="25" y="12"/>
                  </a:cubicBezTo>
                  <a:cubicBezTo>
                    <a:pt x="9" y="28"/>
                    <a:pt x="1" y="60"/>
                    <a:pt x="17" y="77"/>
                  </a:cubicBezTo>
                  <a:cubicBezTo>
                    <a:pt x="27" y="92"/>
                    <a:pt x="45" y="101"/>
                    <a:pt x="60" y="101"/>
                  </a:cubicBezTo>
                  <a:cubicBezTo>
                    <a:pt x="68" y="101"/>
                    <a:pt x="76" y="99"/>
                    <a:pt x="82" y="93"/>
                  </a:cubicBezTo>
                  <a:cubicBezTo>
                    <a:pt x="106" y="77"/>
                    <a:pt x="114" y="44"/>
                    <a:pt x="98" y="20"/>
                  </a:cubicBezTo>
                  <a:cubicBezTo>
                    <a:pt x="89" y="7"/>
                    <a:pt x="75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12377;p61">
              <a:extLst>
                <a:ext uri="{FF2B5EF4-FFF2-40B4-BE49-F238E27FC236}">
                  <a16:creationId xmlns:a16="http://schemas.microsoft.com/office/drawing/2014/main" id="{939CB837-2EDE-DC00-EFD5-F59509BA810D}"/>
                </a:ext>
              </a:extLst>
            </p:cNvPr>
            <p:cNvSpPr/>
            <p:nvPr/>
          </p:nvSpPr>
          <p:spPr>
            <a:xfrm>
              <a:off x="6666350" y="3060875"/>
              <a:ext cx="2450" cy="1875"/>
            </a:xfrm>
            <a:custGeom>
              <a:avLst/>
              <a:gdLst/>
              <a:ahLst/>
              <a:cxnLst/>
              <a:rect l="l" t="t" r="r" b="b"/>
              <a:pathLst>
                <a:path w="98" h="75" extrusionOk="0">
                  <a:moveTo>
                    <a:pt x="55" y="0"/>
                  </a:moveTo>
                  <a:cubicBezTo>
                    <a:pt x="45" y="0"/>
                    <a:pt x="34" y="3"/>
                    <a:pt x="25" y="9"/>
                  </a:cubicBezTo>
                  <a:cubicBezTo>
                    <a:pt x="9" y="25"/>
                    <a:pt x="1" y="58"/>
                    <a:pt x="17" y="74"/>
                  </a:cubicBezTo>
                  <a:lnTo>
                    <a:pt x="98" y="17"/>
                  </a:lnTo>
                  <a:cubicBezTo>
                    <a:pt x="88" y="7"/>
                    <a:pt x="72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12378;p61">
              <a:extLst>
                <a:ext uri="{FF2B5EF4-FFF2-40B4-BE49-F238E27FC236}">
                  <a16:creationId xmlns:a16="http://schemas.microsoft.com/office/drawing/2014/main" id="{1A38C917-7177-CE99-9C7C-2F968DE7969D}"/>
                </a:ext>
              </a:extLst>
            </p:cNvPr>
            <p:cNvSpPr/>
            <p:nvPr/>
          </p:nvSpPr>
          <p:spPr>
            <a:xfrm>
              <a:off x="6662100" y="3054800"/>
              <a:ext cx="2450" cy="2075"/>
            </a:xfrm>
            <a:custGeom>
              <a:avLst/>
              <a:gdLst/>
              <a:ahLst/>
              <a:cxnLst/>
              <a:rect l="l" t="t" r="r" b="b"/>
              <a:pathLst>
                <a:path w="98" h="83" extrusionOk="0">
                  <a:moveTo>
                    <a:pt x="81" y="1"/>
                  </a:moveTo>
                  <a:lnTo>
                    <a:pt x="0" y="58"/>
                  </a:lnTo>
                  <a:cubicBezTo>
                    <a:pt x="11" y="73"/>
                    <a:pt x="28" y="82"/>
                    <a:pt x="45" y="82"/>
                  </a:cubicBezTo>
                  <a:cubicBezTo>
                    <a:pt x="55" y="82"/>
                    <a:pt x="65" y="80"/>
                    <a:pt x="73" y="74"/>
                  </a:cubicBezTo>
                  <a:cubicBezTo>
                    <a:pt x="90" y="58"/>
                    <a:pt x="98" y="25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12379;p61">
              <a:extLst>
                <a:ext uri="{FF2B5EF4-FFF2-40B4-BE49-F238E27FC236}">
                  <a16:creationId xmlns:a16="http://schemas.microsoft.com/office/drawing/2014/main" id="{AD0DF68D-5E5D-136A-2A8B-EC2EFCAEF412}"/>
                </a:ext>
              </a:extLst>
            </p:cNvPr>
            <p:cNvSpPr/>
            <p:nvPr/>
          </p:nvSpPr>
          <p:spPr>
            <a:xfrm>
              <a:off x="6668575" y="3050150"/>
              <a:ext cx="2475" cy="1925"/>
            </a:xfrm>
            <a:custGeom>
              <a:avLst/>
              <a:gdLst/>
              <a:ahLst/>
              <a:cxnLst/>
              <a:rect l="l" t="t" r="r" b="b"/>
              <a:pathLst>
                <a:path w="99" h="77" extrusionOk="0">
                  <a:moveTo>
                    <a:pt x="82" y="0"/>
                  </a:moveTo>
                  <a:lnTo>
                    <a:pt x="1" y="57"/>
                  </a:lnTo>
                  <a:cubicBezTo>
                    <a:pt x="10" y="71"/>
                    <a:pt x="24" y="77"/>
                    <a:pt x="37" y="77"/>
                  </a:cubicBezTo>
                  <a:cubicBezTo>
                    <a:pt x="48" y="77"/>
                    <a:pt x="58" y="73"/>
                    <a:pt x="66" y="65"/>
                  </a:cubicBezTo>
                  <a:cubicBezTo>
                    <a:pt x="90" y="49"/>
                    <a:pt x="98" y="17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12380;p61">
              <a:extLst>
                <a:ext uri="{FF2B5EF4-FFF2-40B4-BE49-F238E27FC236}">
                  <a16:creationId xmlns:a16="http://schemas.microsoft.com/office/drawing/2014/main" id="{99B99D18-3C81-B21B-923F-137C7357D1F2}"/>
                </a:ext>
              </a:extLst>
            </p:cNvPr>
            <p:cNvSpPr/>
            <p:nvPr/>
          </p:nvSpPr>
          <p:spPr>
            <a:xfrm>
              <a:off x="6675075" y="3045275"/>
              <a:ext cx="2450" cy="2075"/>
            </a:xfrm>
            <a:custGeom>
              <a:avLst/>
              <a:gdLst/>
              <a:ahLst/>
              <a:cxnLst/>
              <a:rect l="l" t="t" r="r" b="b"/>
              <a:pathLst>
                <a:path w="98" h="83" extrusionOk="0">
                  <a:moveTo>
                    <a:pt x="81" y="1"/>
                  </a:moveTo>
                  <a:lnTo>
                    <a:pt x="0" y="58"/>
                  </a:lnTo>
                  <a:cubicBezTo>
                    <a:pt x="11" y="73"/>
                    <a:pt x="28" y="82"/>
                    <a:pt x="43" y="82"/>
                  </a:cubicBezTo>
                  <a:cubicBezTo>
                    <a:pt x="52" y="82"/>
                    <a:pt x="59" y="80"/>
                    <a:pt x="65" y="74"/>
                  </a:cubicBezTo>
                  <a:cubicBezTo>
                    <a:pt x="89" y="58"/>
                    <a:pt x="98" y="25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12381;p61">
              <a:extLst>
                <a:ext uri="{FF2B5EF4-FFF2-40B4-BE49-F238E27FC236}">
                  <a16:creationId xmlns:a16="http://schemas.microsoft.com/office/drawing/2014/main" id="{81B7277B-5542-5797-AAC4-44DCFC5FE907}"/>
                </a:ext>
              </a:extLst>
            </p:cNvPr>
            <p:cNvSpPr/>
            <p:nvPr/>
          </p:nvSpPr>
          <p:spPr>
            <a:xfrm>
              <a:off x="6685200" y="3052700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62" y="1"/>
                  </a:moveTo>
                  <a:cubicBezTo>
                    <a:pt x="51" y="1"/>
                    <a:pt x="40" y="5"/>
                    <a:pt x="33" y="12"/>
                  </a:cubicBezTo>
                  <a:cubicBezTo>
                    <a:pt x="9" y="28"/>
                    <a:pt x="1" y="52"/>
                    <a:pt x="17" y="77"/>
                  </a:cubicBezTo>
                  <a:cubicBezTo>
                    <a:pt x="27" y="92"/>
                    <a:pt x="45" y="101"/>
                    <a:pt x="62" y="101"/>
                  </a:cubicBezTo>
                  <a:cubicBezTo>
                    <a:pt x="72" y="101"/>
                    <a:pt x="81" y="99"/>
                    <a:pt x="90" y="93"/>
                  </a:cubicBezTo>
                  <a:cubicBezTo>
                    <a:pt x="114" y="77"/>
                    <a:pt x="114" y="44"/>
                    <a:pt x="98" y="20"/>
                  </a:cubicBezTo>
                  <a:cubicBezTo>
                    <a:pt x="89" y="7"/>
                    <a:pt x="75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12382;p61">
              <a:extLst>
                <a:ext uri="{FF2B5EF4-FFF2-40B4-BE49-F238E27FC236}">
                  <a16:creationId xmlns:a16="http://schemas.microsoft.com/office/drawing/2014/main" id="{2B819E90-0E6A-9BB5-9E42-D1C5A2D68153}"/>
                </a:ext>
              </a:extLst>
            </p:cNvPr>
            <p:cNvSpPr/>
            <p:nvPr/>
          </p:nvSpPr>
          <p:spPr>
            <a:xfrm>
              <a:off x="6684200" y="3058450"/>
              <a:ext cx="2450" cy="2050"/>
            </a:xfrm>
            <a:custGeom>
              <a:avLst/>
              <a:gdLst/>
              <a:ahLst/>
              <a:cxnLst/>
              <a:rect l="l" t="t" r="r" b="b"/>
              <a:pathLst>
                <a:path w="98" h="82" extrusionOk="0">
                  <a:moveTo>
                    <a:pt x="54" y="1"/>
                  </a:moveTo>
                  <a:cubicBezTo>
                    <a:pt x="46" y="1"/>
                    <a:pt x="38" y="3"/>
                    <a:pt x="33" y="9"/>
                  </a:cubicBezTo>
                  <a:cubicBezTo>
                    <a:pt x="8" y="25"/>
                    <a:pt x="0" y="58"/>
                    <a:pt x="16" y="82"/>
                  </a:cubicBezTo>
                  <a:lnTo>
                    <a:pt x="97" y="25"/>
                  </a:lnTo>
                  <a:cubicBezTo>
                    <a:pt x="87" y="9"/>
                    <a:pt x="70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12383;p61">
              <a:extLst>
                <a:ext uri="{FF2B5EF4-FFF2-40B4-BE49-F238E27FC236}">
                  <a16:creationId xmlns:a16="http://schemas.microsoft.com/office/drawing/2014/main" id="{7BA475C8-F3E9-8787-A007-4C702C894CFC}"/>
                </a:ext>
              </a:extLst>
            </p:cNvPr>
            <p:cNvSpPr/>
            <p:nvPr/>
          </p:nvSpPr>
          <p:spPr>
            <a:xfrm>
              <a:off x="6677500" y="3062900"/>
              <a:ext cx="2450" cy="2075"/>
            </a:xfrm>
            <a:custGeom>
              <a:avLst/>
              <a:gdLst/>
              <a:ahLst/>
              <a:cxnLst/>
              <a:rect l="l" t="t" r="r" b="b"/>
              <a:pathLst>
                <a:path w="98" h="83" extrusionOk="0">
                  <a:moveTo>
                    <a:pt x="58" y="1"/>
                  </a:moveTo>
                  <a:cubicBezTo>
                    <a:pt x="50" y="1"/>
                    <a:pt x="42" y="4"/>
                    <a:pt x="33" y="9"/>
                  </a:cubicBezTo>
                  <a:cubicBezTo>
                    <a:pt x="9" y="26"/>
                    <a:pt x="1" y="58"/>
                    <a:pt x="17" y="82"/>
                  </a:cubicBezTo>
                  <a:lnTo>
                    <a:pt x="98" y="26"/>
                  </a:lnTo>
                  <a:cubicBezTo>
                    <a:pt x="87" y="10"/>
                    <a:pt x="74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12384;p61">
              <a:extLst>
                <a:ext uri="{FF2B5EF4-FFF2-40B4-BE49-F238E27FC236}">
                  <a16:creationId xmlns:a16="http://schemas.microsoft.com/office/drawing/2014/main" id="{A2DAF99C-5321-9C90-F60B-BEE9BE7B619B}"/>
                </a:ext>
              </a:extLst>
            </p:cNvPr>
            <p:cNvSpPr/>
            <p:nvPr/>
          </p:nvSpPr>
          <p:spPr>
            <a:xfrm>
              <a:off x="6678525" y="3057225"/>
              <a:ext cx="2850" cy="2675"/>
            </a:xfrm>
            <a:custGeom>
              <a:avLst/>
              <a:gdLst/>
              <a:ahLst/>
              <a:cxnLst/>
              <a:rect l="l" t="t" r="r" b="b"/>
              <a:pathLst>
                <a:path w="114" h="107" extrusionOk="0">
                  <a:moveTo>
                    <a:pt x="54" y="1"/>
                  </a:moveTo>
                  <a:cubicBezTo>
                    <a:pt x="46" y="1"/>
                    <a:pt x="38" y="4"/>
                    <a:pt x="33" y="9"/>
                  </a:cubicBezTo>
                  <a:cubicBezTo>
                    <a:pt x="8" y="26"/>
                    <a:pt x="0" y="58"/>
                    <a:pt x="16" y="82"/>
                  </a:cubicBezTo>
                  <a:cubicBezTo>
                    <a:pt x="27" y="98"/>
                    <a:pt x="44" y="107"/>
                    <a:pt x="61" y="107"/>
                  </a:cubicBezTo>
                  <a:cubicBezTo>
                    <a:pt x="71" y="107"/>
                    <a:pt x="81" y="104"/>
                    <a:pt x="89" y="98"/>
                  </a:cubicBezTo>
                  <a:cubicBezTo>
                    <a:pt x="114" y="82"/>
                    <a:pt x="114" y="50"/>
                    <a:pt x="97" y="26"/>
                  </a:cubicBezTo>
                  <a:cubicBezTo>
                    <a:pt x="87" y="10"/>
                    <a:pt x="70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12385;p61">
              <a:extLst>
                <a:ext uri="{FF2B5EF4-FFF2-40B4-BE49-F238E27FC236}">
                  <a16:creationId xmlns:a16="http://schemas.microsoft.com/office/drawing/2014/main" id="{0CD13CE8-E5B8-2F85-3436-F2C757506C95}"/>
                </a:ext>
              </a:extLst>
            </p:cNvPr>
            <p:cNvSpPr/>
            <p:nvPr/>
          </p:nvSpPr>
          <p:spPr>
            <a:xfrm>
              <a:off x="6671825" y="3061900"/>
              <a:ext cx="2850" cy="2475"/>
            </a:xfrm>
            <a:custGeom>
              <a:avLst/>
              <a:gdLst/>
              <a:ahLst/>
              <a:cxnLst/>
              <a:rect l="l" t="t" r="r" b="b"/>
              <a:pathLst>
                <a:path w="114" h="99" extrusionOk="0">
                  <a:moveTo>
                    <a:pt x="58" y="0"/>
                  </a:moveTo>
                  <a:cubicBezTo>
                    <a:pt x="50" y="0"/>
                    <a:pt x="42" y="3"/>
                    <a:pt x="33" y="9"/>
                  </a:cubicBezTo>
                  <a:cubicBezTo>
                    <a:pt x="9" y="25"/>
                    <a:pt x="1" y="57"/>
                    <a:pt x="17" y="82"/>
                  </a:cubicBezTo>
                  <a:cubicBezTo>
                    <a:pt x="27" y="92"/>
                    <a:pt x="43" y="99"/>
                    <a:pt x="60" y="99"/>
                  </a:cubicBezTo>
                  <a:cubicBezTo>
                    <a:pt x="70" y="99"/>
                    <a:pt x="80" y="96"/>
                    <a:pt x="90" y="90"/>
                  </a:cubicBezTo>
                  <a:cubicBezTo>
                    <a:pt x="106" y="74"/>
                    <a:pt x="114" y="41"/>
                    <a:pt x="98" y="25"/>
                  </a:cubicBezTo>
                  <a:cubicBezTo>
                    <a:pt x="87" y="9"/>
                    <a:pt x="73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12386;p61">
              <a:extLst>
                <a:ext uri="{FF2B5EF4-FFF2-40B4-BE49-F238E27FC236}">
                  <a16:creationId xmlns:a16="http://schemas.microsoft.com/office/drawing/2014/main" id="{A865EDC6-C761-D7A8-AC10-612972EFF4CC}"/>
                </a:ext>
              </a:extLst>
            </p:cNvPr>
            <p:cNvSpPr/>
            <p:nvPr/>
          </p:nvSpPr>
          <p:spPr>
            <a:xfrm>
              <a:off x="6665125" y="3066475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65" y="1"/>
                  </a:moveTo>
                  <a:cubicBezTo>
                    <a:pt x="55" y="1"/>
                    <a:pt x="44" y="5"/>
                    <a:pt x="33" y="12"/>
                  </a:cubicBezTo>
                  <a:cubicBezTo>
                    <a:pt x="9" y="28"/>
                    <a:pt x="1" y="53"/>
                    <a:pt x="17" y="77"/>
                  </a:cubicBezTo>
                  <a:cubicBezTo>
                    <a:pt x="28" y="93"/>
                    <a:pt x="45" y="102"/>
                    <a:pt x="62" y="102"/>
                  </a:cubicBezTo>
                  <a:cubicBezTo>
                    <a:pt x="72" y="102"/>
                    <a:pt x="82" y="99"/>
                    <a:pt x="90" y="93"/>
                  </a:cubicBezTo>
                  <a:cubicBezTo>
                    <a:pt x="106" y="77"/>
                    <a:pt x="114" y="45"/>
                    <a:pt x="98" y="20"/>
                  </a:cubicBezTo>
                  <a:cubicBezTo>
                    <a:pt x="89" y="7"/>
                    <a:pt x="78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12387;p61">
              <a:extLst>
                <a:ext uri="{FF2B5EF4-FFF2-40B4-BE49-F238E27FC236}">
                  <a16:creationId xmlns:a16="http://schemas.microsoft.com/office/drawing/2014/main" id="{4F99C0B3-1AE8-9800-FACA-A33511FBE319}"/>
                </a:ext>
              </a:extLst>
            </p:cNvPr>
            <p:cNvSpPr/>
            <p:nvPr/>
          </p:nvSpPr>
          <p:spPr>
            <a:xfrm>
              <a:off x="6670800" y="3067375"/>
              <a:ext cx="2475" cy="2050"/>
            </a:xfrm>
            <a:custGeom>
              <a:avLst/>
              <a:gdLst/>
              <a:ahLst/>
              <a:cxnLst/>
              <a:rect l="l" t="t" r="r" b="b"/>
              <a:pathLst>
                <a:path w="99" h="82" extrusionOk="0">
                  <a:moveTo>
                    <a:pt x="61" y="0"/>
                  </a:moveTo>
                  <a:cubicBezTo>
                    <a:pt x="52" y="0"/>
                    <a:pt x="42" y="3"/>
                    <a:pt x="33" y="9"/>
                  </a:cubicBezTo>
                  <a:cubicBezTo>
                    <a:pt x="9" y="25"/>
                    <a:pt x="1" y="57"/>
                    <a:pt x="17" y="82"/>
                  </a:cubicBezTo>
                  <a:lnTo>
                    <a:pt x="98" y="25"/>
                  </a:lnTo>
                  <a:cubicBezTo>
                    <a:pt x="93" y="9"/>
                    <a:pt x="78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12388;p61">
              <a:extLst>
                <a:ext uri="{FF2B5EF4-FFF2-40B4-BE49-F238E27FC236}">
                  <a16:creationId xmlns:a16="http://schemas.microsoft.com/office/drawing/2014/main" id="{C51AE70F-DBB0-059A-ED5D-95921BD0537F}"/>
                </a:ext>
              </a:extLst>
            </p:cNvPr>
            <p:cNvSpPr/>
            <p:nvPr/>
          </p:nvSpPr>
          <p:spPr>
            <a:xfrm>
              <a:off x="6666750" y="3061300"/>
              <a:ext cx="2475" cy="2050"/>
            </a:xfrm>
            <a:custGeom>
              <a:avLst/>
              <a:gdLst/>
              <a:ahLst/>
              <a:cxnLst/>
              <a:rect l="l" t="t" r="r" b="b"/>
              <a:pathLst>
                <a:path w="99" h="82" extrusionOk="0">
                  <a:moveTo>
                    <a:pt x="82" y="0"/>
                  </a:moveTo>
                  <a:lnTo>
                    <a:pt x="1" y="57"/>
                  </a:lnTo>
                  <a:cubicBezTo>
                    <a:pt x="11" y="73"/>
                    <a:pt x="29" y="82"/>
                    <a:pt x="44" y="82"/>
                  </a:cubicBezTo>
                  <a:cubicBezTo>
                    <a:pt x="52" y="82"/>
                    <a:pt x="60" y="79"/>
                    <a:pt x="66" y="73"/>
                  </a:cubicBezTo>
                  <a:cubicBezTo>
                    <a:pt x="90" y="57"/>
                    <a:pt x="98" y="25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12389;p61">
              <a:extLst>
                <a:ext uri="{FF2B5EF4-FFF2-40B4-BE49-F238E27FC236}">
                  <a16:creationId xmlns:a16="http://schemas.microsoft.com/office/drawing/2014/main" id="{5DF76117-438C-EDE3-7C47-E94F037CA4E4}"/>
                </a:ext>
              </a:extLst>
            </p:cNvPr>
            <p:cNvSpPr/>
            <p:nvPr/>
          </p:nvSpPr>
          <p:spPr>
            <a:xfrm>
              <a:off x="6673250" y="3056825"/>
              <a:ext cx="2450" cy="1875"/>
            </a:xfrm>
            <a:custGeom>
              <a:avLst/>
              <a:gdLst/>
              <a:ahLst/>
              <a:cxnLst/>
              <a:rect l="l" t="t" r="r" b="b"/>
              <a:pathLst>
                <a:path w="98" h="75" extrusionOk="0">
                  <a:moveTo>
                    <a:pt x="81" y="1"/>
                  </a:moveTo>
                  <a:lnTo>
                    <a:pt x="0" y="58"/>
                  </a:lnTo>
                  <a:cubicBezTo>
                    <a:pt x="10" y="68"/>
                    <a:pt x="27" y="75"/>
                    <a:pt x="43" y="75"/>
                  </a:cubicBezTo>
                  <a:cubicBezTo>
                    <a:pt x="53" y="75"/>
                    <a:pt x="64" y="72"/>
                    <a:pt x="73" y="66"/>
                  </a:cubicBezTo>
                  <a:cubicBezTo>
                    <a:pt x="98" y="50"/>
                    <a:pt x="98" y="17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12390;p61">
              <a:extLst>
                <a:ext uri="{FF2B5EF4-FFF2-40B4-BE49-F238E27FC236}">
                  <a16:creationId xmlns:a16="http://schemas.microsoft.com/office/drawing/2014/main" id="{0BB3D6BF-F6CE-807C-1962-CCB8EE23AC8C}"/>
                </a:ext>
              </a:extLst>
            </p:cNvPr>
            <p:cNvSpPr/>
            <p:nvPr/>
          </p:nvSpPr>
          <p:spPr>
            <a:xfrm>
              <a:off x="6679925" y="3052175"/>
              <a:ext cx="2475" cy="1975"/>
            </a:xfrm>
            <a:custGeom>
              <a:avLst/>
              <a:gdLst/>
              <a:ahLst/>
              <a:cxnLst/>
              <a:rect l="l" t="t" r="r" b="b"/>
              <a:pathLst>
                <a:path w="99" h="79" extrusionOk="0">
                  <a:moveTo>
                    <a:pt x="82" y="0"/>
                  </a:moveTo>
                  <a:lnTo>
                    <a:pt x="1" y="57"/>
                  </a:lnTo>
                  <a:cubicBezTo>
                    <a:pt x="11" y="73"/>
                    <a:pt x="28" y="78"/>
                    <a:pt x="43" y="78"/>
                  </a:cubicBezTo>
                  <a:cubicBezTo>
                    <a:pt x="52" y="78"/>
                    <a:pt x="60" y="76"/>
                    <a:pt x="66" y="73"/>
                  </a:cubicBezTo>
                  <a:cubicBezTo>
                    <a:pt x="90" y="57"/>
                    <a:pt x="98" y="25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12391;p61">
              <a:extLst>
                <a:ext uri="{FF2B5EF4-FFF2-40B4-BE49-F238E27FC236}">
                  <a16:creationId xmlns:a16="http://schemas.microsoft.com/office/drawing/2014/main" id="{CD983CB7-4251-8C1F-EF87-3B9D86C39549}"/>
                </a:ext>
              </a:extLst>
            </p:cNvPr>
            <p:cNvSpPr/>
            <p:nvPr/>
          </p:nvSpPr>
          <p:spPr>
            <a:xfrm>
              <a:off x="6689875" y="3059675"/>
              <a:ext cx="3050" cy="2675"/>
            </a:xfrm>
            <a:custGeom>
              <a:avLst/>
              <a:gdLst/>
              <a:ahLst/>
              <a:cxnLst/>
              <a:rect l="l" t="t" r="r" b="b"/>
              <a:pathLst>
                <a:path w="122" h="107" extrusionOk="0">
                  <a:moveTo>
                    <a:pt x="60" y="0"/>
                  </a:moveTo>
                  <a:cubicBezTo>
                    <a:pt x="51" y="0"/>
                    <a:pt x="41" y="3"/>
                    <a:pt x="33" y="9"/>
                  </a:cubicBezTo>
                  <a:cubicBezTo>
                    <a:pt x="8" y="25"/>
                    <a:pt x="0" y="57"/>
                    <a:pt x="16" y="82"/>
                  </a:cubicBezTo>
                  <a:cubicBezTo>
                    <a:pt x="27" y="97"/>
                    <a:pt x="44" y="106"/>
                    <a:pt x="61" y="106"/>
                  </a:cubicBezTo>
                  <a:cubicBezTo>
                    <a:pt x="71" y="106"/>
                    <a:pt x="81" y="104"/>
                    <a:pt x="89" y="98"/>
                  </a:cubicBezTo>
                  <a:cubicBezTo>
                    <a:pt x="114" y="82"/>
                    <a:pt x="122" y="49"/>
                    <a:pt x="106" y="25"/>
                  </a:cubicBezTo>
                  <a:cubicBezTo>
                    <a:pt x="95" y="9"/>
                    <a:pt x="78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12392;p61">
              <a:extLst>
                <a:ext uri="{FF2B5EF4-FFF2-40B4-BE49-F238E27FC236}">
                  <a16:creationId xmlns:a16="http://schemas.microsoft.com/office/drawing/2014/main" id="{9906EE3D-7CCD-9E00-E0ED-406494CF43F2}"/>
                </a:ext>
              </a:extLst>
            </p:cNvPr>
            <p:cNvSpPr/>
            <p:nvPr/>
          </p:nvSpPr>
          <p:spPr>
            <a:xfrm>
              <a:off x="6688850" y="3065550"/>
              <a:ext cx="2450" cy="1850"/>
            </a:xfrm>
            <a:custGeom>
              <a:avLst/>
              <a:gdLst/>
              <a:ahLst/>
              <a:cxnLst/>
              <a:rect l="l" t="t" r="r" b="b"/>
              <a:pathLst>
                <a:path w="98" h="74" extrusionOk="0">
                  <a:moveTo>
                    <a:pt x="53" y="0"/>
                  </a:moveTo>
                  <a:cubicBezTo>
                    <a:pt x="43" y="0"/>
                    <a:pt x="34" y="3"/>
                    <a:pt x="25" y="9"/>
                  </a:cubicBezTo>
                  <a:cubicBezTo>
                    <a:pt x="1" y="25"/>
                    <a:pt x="1" y="49"/>
                    <a:pt x="9" y="74"/>
                  </a:cubicBezTo>
                  <a:lnTo>
                    <a:pt x="98" y="25"/>
                  </a:lnTo>
                  <a:cubicBezTo>
                    <a:pt x="87" y="9"/>
                    <a:pt x="70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12393;p61">
              <a:extLst>
                <a:ext uri="{FF2B5EF4-FFF2-40B4-BE49-F238E27FC236}">
                  <a16:creationId xmlns:a16="http://schemas.microsoft.com/office/drawing/2014/main" id="{17590872-8699-4CA6-4F41-4170B0B0417E}"/>
                </a:ext>
              </a:extLst>
            </p:cNvPr>
            <p:cNvSpPr/>
            <p:nvPr/>
          </p:nvSpPr>
          <p:spPr>
            <a:xfrm>
              <a:off x="6681950" y="3069800"/>
              <a:ext cx="2475" cy="2050"/>
            </a:xfrm>
            <a:custGeom>
              <a:avLst/>
              <a:gdLst/>
              <a:ahLst/>
              <a:cxnLst/>
              <a:rect l="l" t="t" r="r" b="b"/>
              <a:pathLst>
                <a:path w="99" h="82" extrusionOk="0">
                  <a:moveTo>
                    <a:pt x="61" y="1"/>
                  </a:moveTo>
                  <a:cubicBezTo>
                    <a:pt x="52" y="1"/>
                    <a:pt x="42" y="3"/>
                    <a:pt x="33" y="9"/>
                  </a:cubicBezTo>
                  <a:cubicBezTo>
                    <a:pt x="9" y="25"/>
                    <a:pt x="1" y="58"/>
                    <a:pt x="17" y="82"/>
                  </a:cubicBezTo>
                  <a:lnTo>
                    <a:pt x="98" y="25"/>
                  </a:lnTo>
                  <a:cubicBezTo>
                    <a:pt x="93" y="9"/>
                    <a:pt x="78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12394;p61">
              <a:extLst>
                <a:ext uri="{FF2B5EF4-FFF2-40B4-BE49-F238E27FC236}">
                  <a16:creationId xmlns:a16="http://schemas.microsoft.com/office/drawing/2014/main" id="{09AC90E2-811C-A0F6-EAA0-54DC64DEBB47}"/>
                </a:ext>
              </a:extLst>
            </p:cNvPr>
            <p:cNvSpPr/>
            <p:nvPr/>
          </p:nvSpPr>
          <p:spPr>
            <a:xfrm>
              <a:off x="6683175" y="3064125"/>
              <a:ext cx="2875" cy="2675"/>
            </a:xfrm>
            <a:custGeom>
              <a:avLst/>
              <a:gdLst/>
              <a:ahLst/>
              <a:cxnLst/>
              <a:rect l="l" t="t" r="r" b="b"/>
              <a:pathLst>
                <a:path w="115" h="107" extrusionOk="0">
                  <a:moveTo>
                    <a:pt x="53" y="1"/>
                  </a:moveTo>
                  <a:cubicBezTo>
                    <a:pt x="43" y="1"/>
                    <a:pt x="33" y="3"/>
                    <a:pt x="25" y="9"/>
                  </a:cubicBezTo>
                  <a:cubicBezTo>
                    <a:pt x="9" y="25"/>
                    <a:pt x="1" y="58"/>
                    <a:pt x="17" y="82"/>
                  </a:cubicBezTo>
                  <a:cubicBezTo>
                    <a:pt x="27" y="98"/>
                    <a:pt x="41" y="107"/>
                    <a:pt x="56" y="107"/>
                  </a:cubicBezTo>
                  <a:cubicBezTo>
                    <a:pt x="64" y="107"/>
                    <a:pt x="73" y="104"/>
                    <a:pt x="82" y="98"/>
                  </a:cubicBezTo>
                  <a:cubicBezTo>
                    <a:pt x="106" y="82"/>
                    <a:pt x="114" y="50"/>
                    <a:pt x="98" y="25"/>
                  </a:cubicBezTo>
                  <a:cubicBezTo>
                    <a:pt x="87" y="9"/>
                    <a:pt x="70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12395;p61">
              <a:extLst>
                <a:ext uri="{FF2B5EF4-FFF2-40B4-BE49-F238E27FC236}">
                  <a16:creationId xmlns:a16="http://schemas.microsoft.com/office/drawing/2014/main" id="{3345D0CE-9F3E-AE77-1B95-DE81620C32BF}"/>
                </a:ext>
              </a:extLst>
            </p:cNvPr>
            <p:cNvSpPr/>
            <p:nvPr/>
          </p:nvSpPr>
          <p:spPr>
            <a:xfrm>
              <a:off x="6676275" y="3068575"/>
              <a:ext cx="2875" cy="2500"/>
            </a:xfrm>
            <a:custGeom>
              <a:avLst/>
              <a:gdLst/>
              <a:ahLst/>
              <a:cxnLst/>
              <a:rect l="l" t="t" r="r" b="b"/>
              <a:pathLst>
                <a:path w="115" h="100" extrusionOk="0">
                  <a:moveTo>
                    <a:pt x="61" y="1"/>
                  </a:moveTo>
                  <a:cubicBezTo>
                    <a:pt x="52" y="1"/>
                    <a:pt x="42" y="4"/>
                    <a:pt x="33" y="9"/>
                  </a:cubicBezTo>
                  <a:cubicBezTo>
                    <a:pt x="9" y="26"/>
                    <a:pt x="1" y="58"/>
                    <a:pt x="17" y="82"/>
                  </a:cubicBezTo>
                  <a:cubicBezTo>
                    <a:pt x="27" y="92"/>
                    <a:pt x="43" y="99"/>
                    <a:pt x="60" y="99"/>
                  </a:cubicBezTo>
                  <a:cubicBezTo>
                    <a:pt x="70" y="99"/>
                    <a:pt x="81" y="97"/>
                    <a:pt x="90" y="90"/>
                  </a:cubicBezTo>
                  <a:cubicBezTo>
                    <a:pt x="114" y="82"/>
                    <a:pt x="114" y="50"/>
                    <a:pt x="106" y="26"/>
                  </a:cubicBezTo>
                  <a:cubicBezTo>
                    <a:pt x="96" y="10"/>
                    <a:pt x="79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12396;p61">
              <a:extLst>
                <a:ext uri="{FF2B5EF4-FFF2-40B4-BE49-F238E27FC236}">
                  <a16:creationId xmlns:a16="http://schemas.microsoft.com/office/drawing/2014/main" id="{7F101236-262B-3BDC-8010-C30CC1C8F9C1}"/>
                </a:ext>
              </a:extLst>
            </p:cNvPr>
            <p:cNvSpPr/>
            <p:nvPr/>
          </p:nvSpPr>
          <p:spPr>
            <a:xfrm>
              <a:off x="6669600" y="3073050"/>
              <a:ext cx="2850" cy="2475"/>
            </a:xfrm>
            <a:custGeom>
              <a:avLst/>
              <a:gdLst/>
              <a:ahLst/>
              <a:cxnLst/>
              <a:rect l="l" t="t" r="r" b="b"/>
              <a:pathLst>
                <a:path w="114" h="99" extrusionOk="0">
                  <a:moveTo>
                    <a:pt x="55" y="0"/>
                  </a:moveTo>
                  <a:cubicBezTo>
                    <a:pt x="46" y="0"/>
                    <a:pt x="39" y="3"/>
                    <a:pt x="33" y="9"/>
                  </a:cubicBezTo>
                  <a:cubicBezTo>
                    <a:pt x="8" y="25"/>
                    <a:pt x="0" y="57"/>
                    <a:pt x="17" y="74"/>
                  </a:cubicBezTo>
                  <a:cubicBezTo>
                    <a:pt x="27" y="89"/>
                    <a:pt x="41" y="98"/>
                    <a:pt x="56" y="98"/>
                  </a:cubicBezTo>
                  <a:cubicBezTo>
                    <a:pt x="64" y="98"/>
                    <a:pt x="73" y="96"/>
                    <a:pt x="81" y="90"/>
                  </a:cubicBezTo>
                  <a:cubicBezTo>
                    <a:pt x="106" y="74"/>
                    <a:pt x="114" y="41"/>
                    <a:pt x="98" y="25"/>
                  </a:cubicBezTo>
                  <a:cubicBezTo>
                    <a:pt x="87" y="9"/>
                    <a:pt x="70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12397;p61">
              <a:extLst>
                <a:ext uri="{FF2B5EF4-FFF2-40B4-BE49-F238E27FC236}">
                  <a16:creationId xmlns:a16="http://schemas.microsoft.com/office/drawing/2014/main" id="{45B3003D-A6A0-0436-258A-492A4C277677}"/>
                </a:ext>
              </a:extLst>
            </p:cNvPr>
            <p:cNvSpPr/>
            <p:nvPr/>
          </p:nvSpPr>
          <p:spPr>
            <a:xfrm>
              <a:off x="6675275" y="3074150"/>
              <a:ext cx="2450" cy="1975"/>
            </a:xfrm>
            <a:custGeom>
              <a:avLst/>
              <a:gdLst/>
              <a:ahLst/>
              <a:cxnLst/>
              <a:rect l="l" t="t" r="r" b="b"/>
              <a:pathLst>
                <a:path w="98" h="79" extrusionOk="0">
                  <a:moveTo>
                    <a:pt x="56" y="0"/>
                  </a:moveTo>
                  <a:cubicBezTo>
                    <a:pt x="47" y="0"/>
                    <a:pt x="39" y="2"/>
                    <a:pt x="33" y="5"/>
                  </a:cubicBezTo>
                  <a:cubicBezTo>
                    <a:pt x="8" y="21"/>
                    <a:pt x="0" y="54"/>
                    <a:pt x="17" y="78"/>
                  </a:cubicBezTo>
                  <a:lnTo>
                    <a:pt x="98" y="21"/>
                  </a:lnTo>
                  <a:cubicBezTo>
                    <a:pt x="87" y="6"/>
                    <a:pt x="71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12398;p61">
              <a:extLst>
                <a:ext uri="{FF2B5EF4-FFF2-40B4-BE49-F238E27FC236}">
                  <a16:creationId xmlns:a16="http://schemas.microsoft.com/office/drawing/2014/main" id="{8F7AB672-289A-C67F-D172-8AFA84EA3B44}"/>
                </a:ext>
              </a:extLst>
            </p:cNvPr>
            <p:cNvSpPr/>
            <p:nvPr/>
          </p:nvSpPr>
          <p:spPr>
            <a:xfrm>
              <a:off x="6671225" y="3067975"/>
              <a:ext cx="2450" cy="1950"/>
            </a:xfrm>
            <a:custGeom>
              <a:avLst/>
              <a:gdLst/>
              <a:ahLst/>
              <a:cxnLst/>
              <a:rect l="l" t="t" r="r" b="b"/>
              <a:pathLst>
                <a:path w="98" h="78" extrusionOk="0">
                  <a:moveTo>
                    <a:pt x="81" y="1"/>
                  </a:moveTo>
                  <a:lnTo>
                    <a:pt x="0" y="58"/>
                  </a:lnTo>
                  <a:cubicBezTo>
                    <a:pt x="9" y="71"/>
                    <a:pt x="23" y="77"/>
                    <a:pt x="38" y="77"/>
                  </a:cubicBezTo>
                  <a:cubicBezTo>
                    <a:pt x="50" y="77"/>
                    <a:pt x="62" y="73"/>
                    <a:pt x="73" y="66"/>
                  </a:cubicBezTo>
                  <a:cubicBezTo>
                    <a:pt x="89" y="58"/>
                    <a:pt x="97" y="25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12399;p61">
              <a:extLst>
                <a:ext uri="{FF2B5EF4-FFF2-40B4-BE49-F238E27FC236}">
                  <a16:creationId xmlns:a16="http://schemas.microsoft.com/office/drawing/2014/main" id="{C615DEEA-4A3B-DE56-561B-177A097A6787}"/>
                </a:ext>
              </a:extLst>
            </p:cNvPr>
            <p:cNvSpPr/>
            <p:nvPr/>
          </p:nvSpPr>
          <p:spPr>
            <a:xfrm>
              <a:off x="6677900" y="3063525"/>
              <a:ext cx="2475" cy="1975"/>
            </a:xfrm>
            <a:custGeom>
              <a:avLst/>
              <a:gdLst/>
              <a:ahLst/>
              <a:cxnLst/>
              <a:rect l="l" t="t" r="r" b="b"/>
              <a:pathLst>
                <a:path w="99" h="79" extrusionOk="0">
                  <a:moveTo>
                    <a:pt x="82" y="1"/>
                  </a:moveTo>
                  <a:lnTo>
                    <a:pt x="1" y="57"/>
                  </a:lnTo>
                  <a:cubicBezTo>
                    <a:pt x="11" y="73"/>
                    <a:pt x="28" y="78"/>
                    <a:pt x="45" y="78"/>
                  </a:cubicBezTo>
                  <a:cubicBezTo>
                    <a:pt x="55" y="78"/>
                    <a:pt x="65" y="76"/>
                    <a:pt x="74" y="74"/>
                  </a:cubicBezTo>
                  <a:cubicBezTo>
                    <a:pt x="90" y="57"/>
                    <a:pt x="98" y="25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12400;p61">
              <a:extLst>
                <a:ext uri="{FF2B5EF4-FFF2-40B4-BE49-F238E27FC236}">
                  <a16:creationId xmlns:a16="http://schemas.microsoft.com/office/drawing/2014/main" id="{CC9EE915-C08A-6443-2FBF-B90B3A896900}"/>
                </a:ext>
              </a:extLst>
            </p:cNvPr>
            <p:cNvSpPr/>
            <p:nvPr/>
          </p:nvSpPr>
          <p:spPr>
            <a:xfrm>
              <a:off x="6684600" y="3059075"/>
              <a:ext cx="2450" cy="2050"/>
            </a:xfrm>
            <a:custGeom>
              <a:avLst/>
              <a:gdLst/>
              <a:ahLst/>
              <a:cxnLst/>
              <a:rect l="l" t="t" r="r" b="b"/>
              <a:pathLst>
                <a:path w="98" h="82" extrusionOk="0">
                  <a:moveTo>
                    <a:pt x="81" y="0"/>
                  </a:moveTo>
                  <a:lnTo>
                    <a:pt x="0" y="57"/>
                  </a:lnTo>
                  <a:cubicBezTo>
                    <a:pt x="11" y="73"/>
                    <a:pt x="28" y="82"/>
                    <a:pt x="45" y="82"/>
                  </a:cubicBezTo>
                  <a:cubicBezTo>
                    <a:pt x="55" y="82"/>
                    <a:pt x="65" y="79"/>
                    <a:pt x="73" y="73"/>
                  </a:cubicBezTo>
                  <a:cubicBezTo>
                    <a:pt x="89" y="57"/>
                    <a:pt x="98" y="24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12401;p61">
              <a:extLst>
                <a:ext uri="{FF2B5EF4-FFF2-40B4-BE49-F238E27FC236}">
                  <a16:creationId xmlns:a16="http://schemas.microsoft.com/office/drawing/2014/main" id="{050EB49B-9B47-D728-A823-9A689EDFF015}"/>
                </a:ext>
              </a:extLst>
            </p:cNvPr>
            <p:cNvSpPr/>
            <p:nvPr/>
          </p:nvSpPr>
          <p:spPr>
            <a:xfrm>
              <a:off x="6694525" y="3066900"/>
              <a:ext cx="2875" cy="2525"/>
            </a:xfrm>
            <a:custGeom>
              <a:avLst/>
              <a:gdLst/>
              <a:ahLst/>
              <a:cxnLst/>
              <a:rect l="l" t="t" r="r" b="b"/>
              <a:pathLst>
                <a:path w="115" h="101" extrusionOk="0">
                  <a:moveTo>
                    <a:pt x="44" y="0"/>
                  </a:moveTo>
                  <a:cubicBezTo>
                    <a:pt x="38" y="0"/>
                    <a:pt x="31" y="1"/>
                    <a:pt x="25" y="3"/>
                  </a:cubicBezTo>
                  <a:cubicBezTo>
                    <a:pt x="1" y="20"/>
                    <a:pt x="1" y="52"/>
                    <a:pt x="17" y="76"/>
                  </a:cubicBezTo>
                  <a:cubicBezTo>
                    <a:pt x="22" y="92"/>
                    <a:pt x="37" y="101"/>
                    <a:pt x="54" y="101"/>
                  </a:cubicBezTo>
                  <a:cubicBezTo>
                    <a:pt x="63" y="101"/>
                    <a:pt x="73" y="98"/>
                    <a:pt x="82" y="93"/>
                  </a:cubicBezTo>
                  <a:cubicBezTo>
                    <a:pt x="106" y="84"/>
                    <a:pt x="114" y="52"/>
                    <a:pt x="98" y="28"/>
                  </a:cubicBezTo>
                  <a:cubicBezTo>
                    <a:pt x="86" y="9"/>
                    <a:pt x="64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12402;p61">
              <a:extLst>
                <a:ext uri="{FF2B5EF4-FFF2-40B4-BE49-F238E27FC236}">
                  <a16:creationId xmlns:a16="http://schemas.microsoft.com/office/drawing/2014/main" id="{85C376EF-8F4D-6ED0-877F-53DC4DD4D6CD}"/>
                </a:ext>
              </a:extLst>
            </p:cNvPr>
            <p:cNvSpPr/>
            <p:nvPr/>
          </p:nvSpPr>
          <p:spPr>
            <a:xfrm>
              <a:off x="6693100" y="3072650"/>
              <a:ext cx="2675" cy="1850"/>
            </a:xfrm>
            <a:custGeom>
              <a:avLst/>
              <a:gdLst/>
              <a:ahLst/>
              <a:cxnLst/>
              <a:rect l="l" t="t" r="r" b="b"/>
              <a:pathLst>
                <a:path w="107" h="74" extrusionOk="0">
                  <a:moveTo>
                    <a:pt x="61" y="0"/>
                  </a:moveTo>
                  <a:cubicBezTo>
                    <a:pt x="52" y="0"/>
                    <a:pt x="42" y="3"/>
                    <a:pt x="33" y="8"/>
                  </a:cubicBezTo>
                  <a:cubicBezTo>
                    <a:pt x="9" y="25"/>
                    <a:pt x="1" y="49"/>
                    <a:pt x="17" y="73"/>
                  </a:cubicBezTo>
                  <a:lnTo>
                    <a:pt x="106" y="25"/>
                  </a:lnTo>
                  <a:cubicBezTo>
                    <a:pt x="96" y="9"/>
                    <a:pt x="79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12403;p61">
              <a:extLst>
                <a:ext uri="{FF2B5EF4-FFF2-40B4-BE49-F238E27FC236}">
                  <a16:creationId xmlns:a16="http://schemas.microsoft.com/office/drawing/2014/main" id="{C4EE6B88-B161-A00D-1D7C-6628E799EBF1}"/>
                </a:ext>
              </a:extLst>
            </p:cNvPr>
            <p:cNvSpPr/>
            <p:nvPr/>
          </p:nvSpPr>
          <p:spPr>
            <a:xfrm>
              <a:off x="6686225" y="3076825"/>
              <a:ext cx="2650" cy="1925"/>
            </a:xfrm>
            <a:custGeom>
              <a:avLst/>
              <a:gdLst/>
              <a:ahLst/>
              <a:cxnLst/>
              <a:rect l="l" t="t" r="r" b="b"/>
              <a:pathLst>
                <a:path w="106" h="77" extrusionOk="0">
                  <a:moveTo>
                    <a:pt x="53" y="0"/>
                  </a:moveTo>
                  <a:cubicBezTo>
                    <a:pt x="46" y="0"/>
                    <a:pt x="39" y="1"/>
                    <a:pt x="33" y="4"/>
                  </a:cubicBezTo>
                  <a:cubicBezTo>
                    <a:pt x="8" y="20"/>
                    <a:pt x="0" y="52"/>
                    <a:pt x="16" y="77"/>
                  </a:cubicBezTo>
                  <a:lnTo>
                    <a:pt x="106" y="20"/>
                  </a:lnTo>
                  <a:cubicBezTo>
                    <a:pt x="94" y="8"/>
                    <a:pt x="73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12404;p61">
              <a:extLst>
                <a:ext uri="{FF2B5EF4-FFF2-40B4-BE49-F238E27FC236}">
                  <a16:creationId xmlns:a16="http://schemas.microsoft.com/office/drawing/2014/main" id="{283D3959-9952-73B1-CDD7-E726385515EB}"/>
                </a:ext>
              </a:extLst>
            </p:cNvPr>
            <p:cNvSpPr/>
            <p:nvPr/>
          </p:nvSpPr>
          <p:spPr>
            <a:xfrm>
              <a:off x="6687625" y="3071225"/>
              <a:ext cx="2875" cy="2475"/>
            </a:xfrm>
            <a:custGeom>
              <a:avLst/>
              <a:gdLst/>
              <a:ahLst/>
              <a:cxnLst/>
              <a:rect l="l" t="t" r="r" b="b"/>
              <a:pathLst>
                <a:path w="115" h="99" extrusionOk="0">
                  <a:moveTo>
                    <a:pt x="53" y="0"/>
                  </a:moveTo>
                  <a:cubicBezTo>
                    <a:pt x="44" y="0"/>
                    <a:pt x="34" y="3"/>
                    <a:pt x="25" y="9"/>
                  </a:cubicBezTo>
                  <a:cubicBezTo>
                    <a:pt x="9" y="17"/>
                    <a:pt x="1" y="49"/>
                    <a:pt x="17" y="74"/>
                  </a:cubicBezTo>
                  <a:cubicBezTo>
                    <a:pt x="22" y="89"/>
                    <a:pt x="38" y="98"/>
                    <a:pt x="55" y="98"/>
                  </a:cubicBezTo>
                  <a:cubicBezTo>
                    <a:pt x="64" y="98"/>
                    <a:pt x="73" y="96"/>
                    <a:pt x="82" y="90"/>
                  </a:cubicBezTo>
                  <a:cubicBezTo>
                    <a:pt x="106" y="82"/>
                    <a:pt x="114" y="49"/>
                    <a:pt x="98" y="25"/>
                  </a:cubicBezTo>
                  <a:cubicBezTo>
                    <a:pt x="88" y="9"/>
                    <a:pt x="71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12405;p61">
              <a:extLst>
                <a:ext uri="{FF2B5EF4-FFF2-40B4-BE49-F238E27FC236}">
                  <a16:creationId xmlns:a16="http://schemas.microsoft.com/office/drawing/2014/main" id="{9C9253E4-834D-7B21-BF80-44277E86C64D}"/>
                </a:ext>
              </a:extLst>
            </p:cNvPr>
            <p:cNvSpPr/>
            <p:nvPr/>
          </p:nvSpPr>
          <p:spPr>
            <a:xfrm>
              <a:off x="6680750" y="3075475"/>
              <a:ext cx="2850" cy="2475"/>
            </a:xfrm>
            <a:custGeom>
              <a:avLst/>
              <a:gdLst/>
              <a:ahLst/>
              <a:cxnLst/>
              <a:rect l="l" t="t" r="r" b="b"/>
              <a:pathLst>
                <a:path w="114" h="99" extrusionOk="0">
                  <a:moveTo>
                    <a:pt x="55" y="1"/>
                  </a:moveTo>
                  <a:cubicBezTo>
                    <a:pt x="46" y="1"/>
                    <a:pt x="38" y="3"/>
                    <a:pt x="33" y="9"/>
                  </a:cubicBezTo>
                  <a:cubicBezTo>
                    <a:pt x="8" y="25"/>
                    <a:pt x="0" y="50"/>
                    <a:pt x="16" y="74"/>
                  </a:cubicBezTo>
                  <a:cubicBezTo>
                    <a:pt x="22" y="90"/>
                    <a:pt x="37" y="99"/>
                    <a:pt x="54" y="99"/>
                  </a:cubicBezTo>
                  <a:cubicBezTo>
                    <a:pt x="63" y="99"/>
                    <a:pt x="73" y="96"/>
                    <a:pt x="81" y="90"/>
                  </a:cubicBezTo>
                  <a:cubicBezTo>
                    <a:pt x="106" y="74"/>
                    <a:pt x="114" y="50"/>
                    <a:pt x="98" y="25"/>
                  </a:cubicBezTo>
                  <a:cubicBezTo>
                    <a:pt x="87" y="10"/>
                    <a:pt x="70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12406;p61">
              <a:extLst>
                <a:ext uri="{FF2B5EF4-FFF2-40B4-BE49-F238E27FC236}">
                  <a16:creationId xmlns:a16="http://schemas.microsoft.com/office/drawing/2014/main" id="{C993E5BF-5715-89F8-3564-68BC3D06199F}"/>
                </a:ext>
              </a:extLst>
            </p:cNvPr>
            <p:cNvSpPr/>
            <p:nvPr/>
          </p:nvSpPr>
          <p:spPr>
            <a:xfrm>
              <a:off x="6673850" y="3079725"/>
              <a:ext cx="2875" cy="2475"/>
            </a:xfrm>
            <a:custGeom>
              <a:avLst/>
              <a:gdLst/>
              <a:ahLst/>
              <a:cxnLst/>
              <a:rect l="l" t="t" r="r" b="b"/>
              <a:pathLst>
                <a:path w="115" h="99" extrusionOk="0">
                  <a:moveTo>
                    <a:pt x="55" y="1"/>
                  </a:moveTo>
                  <a:cubicBezTo>
                    <a:pt x="47" y="1"/>
                    <a:pt x="39" y="4"/>
                    <a:pt x="33" y="9"/>
                  </a:cubicBezTo>
                  <a:cubicBezTo>
                    <a:pt x="9" y="25"/>
                    <a:pt x="1" y="50"/>
                    <a:pt x="17" y="74"/>
                  </a:cubicBezTo>
                  <a:cubicBezTo>
                    <a:pt x="22" y="90"/>
                    <a:pt x="37" y="99"/>
                    <a:pt x="54" y="99"/>
                  </a:cubicBezTo>
                  <a:cubicBezTo>
                    <a:pt x="63" y="99"/>
                    <a:pt x="73" y="96"/>
                    <a:pt x="82" y="90"/>
                  </a:cubicBezTo>
                  <a:cubicBezTo>
                    <a:pt x="106" y="74"/>
                    <a:pt x="114" y="50"/>
                    <a:pt x="98" y="25"/>
                  </a:cubicBezTo>
                  <a:cubicBezTo>
                    <a:pt x="87" y="10"/>
                    <a:pt x="70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12407;p61">
              <a:extLst>
                <a:ext uri="{FF2B5EF4-FFF2-40B4-BE49-F238E27FC236}">
                  <a16:creationId xmlns:a16="http://schemas.microsoft.com/office/drawing/2014/main" id="{8BEF69E5-3D04-A7A4-0330-E75F9E6C445E}"/>
                </a:ext>
              </a:extLst>
            </p:cNvPr>
            <p:cNvSpPr/>
            <p:nvPr/>
          </p:nvSpPr>
          <p:spPr>
            <a:xfrm>
              <a:off x="6679325" y="3080950"/>
              <a:ext cx="2650" cy="1850"/>
            </a:xfrm>
            <a:custGeom>
              <a:avLst/>
              <a:gdLst/>
              <a:ahLst/>
              <a:cxnLst/>
              <a:rect l="l" t="t" r="r" b="b"/>
              <a:pathLst>
                <a:path w="106" h="74" extrusionOk="0">
                  <a:moveTo>
                    <a:pt x="61" y="0"/>
                  </a:moveTo>
                  <a:cubicBezTo>
                    <a:pt x="51" y="0"/>
                    <a:pt x="42" y="3"/>
                    <a:pt x="33" y="9"/>
                  </a:cubicBezTo>
                  <a:cubicBezTo>
                    <a:pt x="9" y="25"/>
                    <a:pt x="1" y="49"/>
                    <a:pt x="17" y="74"/>
                  </a:cubicBezTo>
                  <a:lnTo>
                    <a:pt x="106" y="25"/>
                  </a:lnTo>
                  <a:cubicBezTo>
                    <a:pt x="95" y="9"/>
                    <a:pt x="78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12408;p61">
              <a:extLst>
                <a:ext uri="{FF2B5EF4-FFF2-40B4-BE49-F238E27FC236}">
                  <a16:creationId xmlns:a16="http://schemas.microsoft.com/office/drawing/2014/main" id="{86C50205-CF70-C2C4-7D2D-8688D2C7515F}"/>
                </a:ext>
              </a:extLst>
            </p:cNvPr>
            <p:cNvSpPr/>
            <p:nvPr/>
          </p:nvSpPr>
          <p:spPr>
            <a:xfrm>
              <a:off x="6675675" y="3074675"/>
              <a:ext cx="2450" cy="1975"/>
            </a:xfrm>
            <a:custGeom>
              <a:avLst/>
              <a:gdLst/>
              <a:ahLst/>
              <a:cxnLst/>
              <a:rect l="l" t="t" r="r" b="b"/>
              <a:pathLst>
                <a:path w="98" h="79" extrusionOk="0">
                  <a:moveTo>
                    <a:pt x="82" y="0"/>
                  </a:moveTo>
                  <a:lnTo>
                    <a:pt x="1" y="57"/>
                  </a:lnTo>
                  <a:cubicBezTo>
                    <a:pt x="6" y="73"/>
                    <a:pt x="21" y="78"/>
                    <a:pt x="37" y="78"/>
                  </a:cubicBezTo>
                  <a:cubicBezTo>
                    <a:pt x="47" y="78"/>
                    <a:pt x="57" y="76"/>
                    <a:pt x="65" y="73"/>
                  </a:cubicBezTo>
                  <a:cubicBezTo>
                    <a:pt x="90" y="57"/>
                    <a:pt x="98" y="25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12409;p61">
              <a:extLst>
                <a:ext uri="{FF2B5EF4-FFF2-40B4-BE49-F238E27FC236}">
                  <a16:creationId xmlns:a16="http://schemas.microsoft.com/office/drawing/2014/main" id="{3F4DD0D1-3297-FC6D-CD74-A40CD97CD646}"/>
                </a:ext>
              </a:extLst>
            </p:cNvPr>
            <p:cNvSpPr/>
            <p:nvPr/>
          </p:nvSpPr>
          <p:spPr>
            <a:xfrm>
              <a:off x="6682375" y="3070425"/>
              <a:ext cx="2450" cy="1925"/>
            </a:xfrm>
            <a:custGeom>
              <a:avLst/>
              <a:gdLst/>
              <a:ahLst/>
              <a:cxnLst/>
              <a:rect l="l" t="t" r="r" b="b"/>
              <a:pathLst>
                <a:path w="98" h="77" extrusionOk="0">
                  <a:moveTo>
                    <a:pt x="81" y="0"/>
                  </a:moveTo>
                  <a:lnTo>
                    <a:pt x="0" y="57"/>
                  </a:lnTo>
                  <a:cubicBezTo>
                    <a:pt x="12" y="69"/>
                    <a:pt x="33" y="76"/>
                    <a:pt x="52" y="76"/>
                  </a:cubicBezTo>
                  <a:cubicBezTo>
                    <a:pt x="59" y="76"/>
                    <a:pt x="67" y="75"/>
                    <a:pt x="73" y="73"/>
                  </a:cubicBezTo>
                  <a:cubicBezTo>
                    <a:pt x="89" y="57"/>
                    <a:pt x="97" y="25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12410;p61">
              <a:extLst>
                <a:ext uri="{FF2B5EF4-FFF2-40B4-BE49-F238E27FC236}">
                  <a16:creationId xmlns:a16="http://schemas.microsoft.com/office/drawing/2014/main" id="{0582D4BA-D5DC-7497-8E5F-9F55A9A47C9E}"/>
                </a:ext>
              </a:extLst>
            </p:cNvPr>
            <p:cNvSpPr/>
            <p:nvPr/>
          </p:nvSpPr>
          <p:spPr>
            <a:xfrm>
              <a:off x="6689050" y="3066150"/>
              <a:ext cx="2675" cy="1875"/>
            </a:xfrm>
            <a:custGeom>
              <a:avLst/>
              <a:gdLst/>
              <a:ahLst/>
              <a:cxnLst/>
              <a:rect l="l" t="t" r="r" b="b"/>
              <a:pathLst>
                <a:path w="107" h="75" extrusionOk="0">
                  <a:moveTo>
                    <a:pt x="90" y="1"/>
                  </a:moveTo>
                  <a:lnTo>
                    <a:pt x="1" y="50"/>
                  </a:lnTo>
                  <a:cubicBezTo>
                    <a:pt x="11" y="65"/>
                    <a:pt x="28" y="74"/>
                    <a:pt x="46" y="74"/>
                  </a:cubicBezTo>
                  <a:cubicBezTo>
                    <a:pt x="55" y="74"/>
                    <a:pt x="65" y="72"/>
                    <a:pt x="74" y="66"/>
                  </a:cubicBezTo>
                  <a:cubicBezTo>
                    <a:pt x="98" y="58"/>
                    <a:pt x="106" y="25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12411;p61">
              <a:extLst>
                <a:ext uri="{FF2B5EF4-FFF2-40B4-BE49-F238E27FC236}">
                  <a16:creationId xmlns:a16="http://schemas.microsoft.com/office/drawing/2014/main" id="{CA041F69-9777-7976-5F3C-78869F1050E4}"/>
                </a:ext>
              </a:extLst>
            </p:cNvPr>
            <p:cNvSpPr/>
            <p:nvPr/>
          </p:nvSpPr>
          <p:spPr>
            <a:xfrm>
              <a:off x="6698775" y="3074100"/>
              <a:ext cx="2875" cy="2625"/>
            </a:xfrm>
            <a:custGeom>
              <a:avLst/>
              <a:gdLst/>
              <a:ahLst/>
              <a:cxnLst/>
              <a:rect l="l" t="t" r="r" b="b"/>
              <a:pathLst>
                <a:path w="115" h="105" extrusionOk="0">
                  <a:moveTo>
                    <a:pt x="55" y="1"/>
                  </a:moveTo>
                  <a:cubicBezTo>
                    <a:pt x="48" y="1"/>
                    <a:pt x="40" y="3"/>
                    <a:pt x="33" y="7"/>
                  </a:cubicBezTo>
                  <a:cubicBezTo>
                    <a:pt x="9" y="23"/>
                    <a:pt x="1" y="56"/>
                    <a:pt x="17" y="80"/>
                  </a:cubicBezTo>
                  <a:cubicBezTo>
                    <a:pt x="28" y="96"/>
                    <a:pt x="45" y="105"/>
                    <a:pt x="62" y="105"/>
                  </a:cubicBezTo>
                  <a:cubicBezTo>
                    <a:pt x="72" y="105"/>
                    <a:pt x="81" y="102"/>
                    <a:pt x="90" y="96"/>
                  </a:cubicBezTo>
                  <a:cubicBezTo>
                    <a:pt x="106" y="88"/>
                    <a:pt x="114" y="56"/>
                    <a:pt x="106" y="32"/>
                  </a:cubicBezTo>
                  <a:cubicBezTo>
                    <a:pt x="95" y="14"/>
                    <a:pt x="74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12412;p61">
              <a:extLst>
                <a:ext uri="{FF2B5EF4-FFF2-40B4-BE49-F238E27FC236}">
                  <a16:creationId xmlns:a16="http://schemas.microsoft.com/office/drawing/2014/main" id="{4E7DCFC6-DD6A-E0E6-9C2B-283EE4EF1A91}"/>
                </a:ext>
              </a:extLst>
            </p:cNvPr>
            <p:cNvSpPr/>
            <p:nvPr/>
          </p:nvSpPr>
          <p:spPr>
            <a:xfrm>
              <a:off x="6697375" y="3079875"/>
              <a:ext cx="2650" cy="1925"/>
            </a:xfrm>
            <a:custGeom>
              <a:avLst/>
              <a:gdLst/>
              <a:ahLst/>
              <a:cxnLst/>
              <a:rect l="l" t="t" r="r" b="b"/>
              <a:pathLst>
                <a:path w="106" h="77" extrusionOk="0">
                  <a:moveTo>
                    <a:pt x="52" y="0"/>
                  </a:moveTo>
                  <a:cubicBezTo>
                    <a:pt x="45" y="0"/>
                    <a:pt x="39" y="1"/>
                    <a:pt x="33" y="3"/>
                  </a:cubicBezTo>
                  <a:cubicBezTo>
                    <a:pt x="8" y="19"/>
                    <a:pt x="0" y="52"/>
                    <a:pt x="16" y="76"/>
                  </a:cubicBezTo>
                  <a:lnTo>
                    <a:pt x="106" y="28"/>
                  </a:lnTo>
                  <a:cubicBezTo>
                    <a:pt x="93" y="9"/>
                    <a:pt x="72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12413;p61">
              <a:extLst>
                <a:ext uri="{FF2B5EF4-FFF2-40B4-BE49-F238E27FC236}">
                  <a16:creationId xmlns:a16="http://schemas.microsoft.com/office/drawing/2014/main" id="{232EBAE6-1715-799F-B4B5-4B38FCEC7832}"/>
                </a:ext>
              </a:extLst>
            </p:cNvPr>
            <p:cNvSpPr/>
            <p:nvPr/>
          </p:nvSpPr>
          <p:spPr>
            <a:xfrm>
              <a:off x="6690475" y="3083775"/>
              <a:ext cx="2450" cy="2075"/>
            </a:xfrm>
            <a:custGeom>
              <a:avLst/>
              <a:gdLst/>
              <a:ahLst/>
              <a:cxnLst/>
              <a:rect l="l" t="t" r="r" b="b"/>
              <a:pathLst>
                <a:path w="98" h="83" extrusionOk="0">
                  <a:moveTo>
                    <a:pt x="60" y="1"/>
                  </a:moveTo>
                  <a:cubicBezTo>
                    <a:pt x="51" y="1"/>
                    <a:pt x="41" y="4"/>
                    <a:pt x="33" y="9"/>
                  </a:cubicBezTo>
                  <a:cubicBezTo>
                    <a:pt x="9" y="26"/>
                    <a:pt x="0" y="58"/>
                    <a:pt x="17" y="82"/>
                  </a:cubicBezTo>
                  <a:lnTo>
                    <a:pt x="98" y="26"/>
                  </a:lnTo>
                  <a:cubicBezTo>
                    <a:pt x="92" y="10"/>
                    <a:pt x="77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12414;p61">
              <a:extLst>
                <a:ext uri="{FF2B5EF4-FFF2-40B4-BE49-F238E27FC236}">
                  <a16:creationId xmlns:a16="http://schemas.microsoft.com/office/drawing/2014/main" id="{5CBA2981-E313-A471-AD43-A42D2E6A2BC4}"/>
                </a:ext>
              </a:extLst>
            </p:cNvPr>
            <p:cNvSpPr/>
            <p:nvPr/>
          </p:nvSpPr>
          <p:spPr>
            <a:xfrm>
              <a:off x="6691900" y="3078325"/>
              <a:ext cx="2850" cy="2475"/>
            </a:xfrm>
            <a:custGeom>
              <a:avLst/>
              <a:gdLst/>
              <a:ahLst/>
              <a:cxnLst/>
              <a:rect l="l" t="t" r="r" b="b"/>
              <a:pathLst>
                <a:path w="114" h="99" extrusionOk="0">
                  <a:moveTo>
                    <a:pt x="58" y="0"/>
                  </a:moveTo>
                  <a:cubicBezTo>
                    <a:pt x="50" y="0"/>
                    <a:pt x="41" y="3"/>
                    <a:pt x="33" y="9"/>
                  </a:cubicBezTo>
                  <a:cubicBezTo>
                    <a:pt x="8" y="17"/>
                    <a:pt x="0" y="49"/>
                    <a:pt x="8" y="73"/>
                  </a:cubicBezTo>
                  <a:cubicBezTo>
                    <a:pt x="19" y="89"/>
                    <a:pt x="36" y="98"/>
                    <a:pt x="53" y="98"/>
                  </a:cubicBezTo>
                  <a:cubicBezTo>
                    <a:pt x="63" y="98"/>
                    <a:pt x="73" y="95"/>
                    <a:pt x="81" y="90"/>
                  </a:cubicBezTo>
                  <a:cubicBezTo>
                    <a:pt x="106" y="81"/>
                    <a:pt x="114" y="49"/>
                    <a:pt x="97" y="25"/>
                  </a:cubicBezTo>
                  <a:cubicBezTo>
                    <a:pt x="87" y="9"/>
                    <a:pt x="73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12415;p61">
              <a:extLst>
                <a:ext uri="{FF2B5EF4-FFF2-40B4-BE49-F238E27FC236}">
                  <a16:creationId xmlns:a16="http://schemas.microsoft.com/office/drawing/2014/main" id="{671EEF3D-3031-8146-00F6-3A7927ED693C}"/>
                </a:ext>
              </a:extLst>
            </p:cNvPr>
            <p:cNvSpPr/>
            <p:nvPr/>
          </p:nvSpPr>
          <p:spPr>
            <a:xfrm>
              <a:off x="6684800" y="3082375"/>
              <a:ext cx="2850" cy="2525"/>
            </a:xfrm>
            <a:custGeom>
              <a:avLst/>
              <a:gdLst/>
              <a:ahLst/>
              <a:cxnLst/>
              <a:rect l="l" t="t" r="r" b="b"/>
              <a:pathLst>
                <a:path w="114" h="101" extrusionOk="0">
                  <a:moveTo>
                    <a:pt x="61" y="0"/>
                  </a:moveTo>
                  <a:cubicBezTo>
                    <a:pt x="51" y="0"/>
                    <a:pt x="41" y="3"/>
                    <a:pt x="33" y="9"/>
                  </a:cubicBezTo>
                  <a:cubicBezTo>
                    <a:pt x="9" y="25"/>
                    <a:pt x="0" y="49"/>
                    <a:pt x="17" y="74"/>
                  </a:cubicBezTo>
                  <a:cubicBezTo>
                    <a:pt x="29" y="92"/>
                    <a:pt x="46" y="101"/>
                    <a:pt x="63" y="101"/>
                  </a:cubicBezTo>
                  <a:cubicBezTo>
                    <a:pt x="69" y="101"/>
                    <a:pt x="75" y="100"/>
                    <a:pt x="81" y="98"/>
                  </a:cubicBezTo>
                  <a:cubicBezTo>
                    <a:pt x="106" y="82"/>
                    <a:pt x="114" y="49"/>
                    <a:pt x="106" y="25"/>
                  </a:cubicBezTo>
                  <a:cubicBezTo>
                    <a:pt x="95" y="9"/>
                    <a:pt x="78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12416;p61">
              <a:extLst>
                <a:ext uri="{FF2B5EF4-FFF2-40B4-BE49-F238E27FC236}">
                  <a16:creationId xmlns:a16="http://schemas.microsoft.com/office/drawing/2014/main" id="{F8BBB14B-FB45-C915-229A-16304359D258}"/>
                </a:ext>
              </a:extLst>
            </p:cNvPr>
            <p:cNvSpPr/>
            <p:nvPr/>
          </p:nvSpPr>
          <p:spPr>
            <a:xfrm>
              <a:off x="6677900" y="3086425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59" y="0"/>
                  </a:moveTo>
                  <a:cubicBezTo>
                    <a:pt x="50" y="0"/>
                    <a:pt x="42" y="3"/>
                    <a:pt x="33" y="9"/>
                  </a:cubicBezTo>
                  <a:cubicBezTo>
                    <a:pt x="9" y="25"/>
                    <a:pt x="1" y="57"/>
                    <a:pt x="9" y="82"/>
                  </a:cubicBezTo>
                  <a:cubicBezTo>
                    <a:pt x="21" y="94"/>
                    <a:pt x="41" y="101"/>
                    <a:pt x="61" y="101"/>
                  </a:cubicBezTo>
                  <a:cubicBezTo>
                    <a:pt x="68" y="101"/>
                    <a:pt x="75" y="100"/>
                    <a:pt x="82" y="98"/>
                  </a:cubicBezTo>
                  <a:cubicBezTo>
                    <a:pt x="106" y="82"/>
                    <a:pt x="114" y="49"/>
                    <a:pt x="98" y="25"/>
                  </a:cubicBezTo>
                  <a:cubicBezTo>
                    <a:pt x="88" y="9"/>
                    <a:pt x="74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12417;p61">
              <a:extLst>
                <a:ext uri="{FF2B5EF4-FFF2-40B4-BE49-F238E27FC236}">
                  <a16:creationId xmlns:a16="http://schemas.microsoft.com/office/drawing/2014/main" id="{D6D047C2-36A2-4E9D-0F1C-6CBF4B19EFAB}"/>
                </a:ext>
              </a:extLst>
            </p:cNvPr>
            <p:cNvSpPr/>
            <p:nvPr/>
          </p:nvSpPr>
          <p:spPr>
            <a:xfrm>
              <a:off x="6683375" y="3087850"/>
              <a:ext cx="2675" cy="1850"/>
            </a:xfrm>
            <a:custGeom>
              <a:avLst/>
              <a:gdLst/>
              <a:ahLst/>
              <a:cxnLst/>
              <a:rect l="l" t="t" r="r" b="b"/>
              <a:pathLst>
                <a:path w="107" h="74" extrusionOk="0">
                  <a:moveTo>
                    <a:pt x="61" y="0"/>
                  </a:moveTo>
                  <a:cubicBezTo>
                    <a:pt x="51" y="0"/>
                    <a:pt x="42" y="3"/>
                    <a:pt x="33" y="9"/>
                  </a:cubicBezTo>
                  <a:cubicBezTo>
                    <a:pt x="9" y="25"/>
                    <a:pt x="1" y="49"/>
                    <a:pt x="17" y="73"/>
                  </a:cubicBezTo>
                  <a:lnTo>
                    <a:pt x="106" y="25"/>
                  </a:lnTo>
                  <a:cubicBezTo>
                    <a:pt x="96" y="9"/>
                    <a:pt x="78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12418;p61">
              <a:extLst>
                <a:ext uri="{FF2B5EF4-FFF2-40B4-BE49-F238E27FC236}">
                  <a16:creationId xmlns:a16="http://schemas.microsoft.com/office/drawing/2014/main" id="{347683DE-2634-3E4C-4DF2-EBDBBFD78EC0}"/>
                </a:ext>
              </a:extLst>
            </p:cNvPr>
            <p:cNvSpPr/>
            <p:nvPr/>
          </p:nvSpPr>
          <p:spPr>
            <a:xfrm>
              <a:off x="6679725" y="3081575"/>
              <a:ext cx="2675" cy="1850"/>
            </a:xfrm>
            <a:custGeom>
              <a:avLst/>
              <a:gdLst/>
              <a:ahLst/>
              <a:cxnLst/>
              <a:rect l="l" t="t" r="r" b="b"/>
              <a:pathLst>
                <a:path w="107" h="74" extrusionOk="0">
                  <a:moveTo>
                    <a:pt x="90" y="0"/>
                  </a:moveTo>
                  <a:lnTo>
                    <a:pt x="1" y="49"/>
                  </a:lnTo>
                  <a:cubicBezTo>
                    <a:pt x="11" y="64"/>
                    <a:pt x="28" y="73"/>
                    <a:pt x="46" y="73"/>
                  </a:cubicBezTo>
                  <a:cubicBezTo>
                    <a:pt x="55" y="73"/>
                    <a:pt x="65" y="71"/>
                    <a:pt x="74" y="65"/>
                  </a:cubicBezTo>
                  <a:cubicBezTo>
                    <a:pt x="98" y="57"/>
                    <a:pt x="106" y="24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12419;p61">
              <a:extLst>
                <a:ext uri="{FF2B5EF4-FFF2-40B4-BE49-F238E27FC236}">
                  <a16:creationId xmlns:a16="http://schemas.microsoft.com/office/drawing/2014/main" id="{E4F1F00C-2F6E-8319-ACB2-FD774B3DBEDD}"/>
                </a:ext>
              </a:extLst>
            </p:cNvPr>
            <p:cNvSpPr/>
            <p:nvPr/>
          </p:nvSpPr>
          <p:spPr>
            <a:xfrm>
              <a:off x="6686625" y="3077300"/>
              <a:ext cx="2650" cy="2075"/>
            </a:xfrm>
            <a:custGeom>
              <a:avLst/>
              <a:gdLst/>
              <a:ahLst/>
              <a:cxnLst/>
              <a:rect l="l" t="t" r="r" b="b"/>
              <a:pathLst>
                <a:path w="106" h="83" extrusionOk="0">
                  <a:moveTo>
                    <a:pt x="90" y="1"/>
                  </a:moveTo>
                  <a:lnTo>
                    <a:pt x="0" y="58"/>
                  </a:lnTo>
                  <a:cubicBezTo>
                    <a:pt x="11" y="73"/>
                    <a:pt x="28" y="82"/>
                    <a:pt x="46" y="82"/>
                  </a:cubicBezTo>
                  <a:cubicBezTo>
                    <a:pt x="55" y="82"/>
                    <a:pt x="65" y="80"/>
                    <a:pt x="73" y="74"/>
                  </a:cubicBezTo>
                  <a:cubicBezTo>
                    <a:pt x="98" y="58"/>
                    <a:pt x="106" y="25"/>
                    <a:pt x="90" y="9"/>
                  </a:cubicBezTo>
                  <a:lnTo>
                    <a:pt x="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12420;p61">
              <a:extLst>
                <a:ext uri="{FF2B5EF4-FFF2-40B4-BE49-F238E27FC236}">
                  <a16:creationId xmlns:a16="http://schemas.microsoft.com/office/drawing/2014/main" id="{CA8504E5-7DE2-8AD7-F482-783553184132}"/>
                </a:ext>
              </a:extLst>
            </p:cNvPr>
            <p:cNvSpPr/>
            <p:nvPr/>
          </p:nvSpPr>
          <p:spPr>
            <a:xfrm>
              <a:off x="6693525" y="3073250"/>
              <a:ext cx="2450" cy="1925"/>
            </a:xfrm>
            <a:custGeom>
              <a:avLst/>
              <a:gdLst/>
              <a:ahLst/>
              <a:cxnLst/>
              <a:rect l="l" t="t" r="r" b="b"/>
              <a:pathLst>
                <a:path w="98" h="77" extrusionOk="0">
                  <a:moveTo>
                    <a:pt x="89" y="1"/>
                  </a:moveTo>
                  <a:lnTo>
                    <a:pt x="0" y="49"/>
                  </a:lnTo>
                  <a:cubicBezTo>
                    <a:pt x="12" y="68"/>
                    <a:pt x="33" y="77"/>
                    <a:pt x="54" y="77"/>
                  </a:cubicBezTo>
                  <a:cubicBezTo>
                    <a:pt x="60" y="77"/>
                    <a:pt x="67" y="76"/>
                    <a:pt x="73" y="74"/>
                  </a:cubicBezTo>
                  <a:cubicBezTo>
                    <a:pt x="97" y="57"/>
                    <a:pt x="97" y="25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12421;p61">
              <a:extLst>
                <a:ext uri="{FF2B5EF4-FFF2-40B4-BE49-F238E27FC236}">
                  <a16:creationId xmlns:a16="http://schemas.microsoft.com/office/drawing/2014/main" id="{36F5A407-A4D9-82A4-17EF-067B655644D8}"/>
                </a:ext>
              </a:extLst>
            </p:cNvPr>
            <p:cNvSpPr/>
            <p:nvPr/>
          </p:nvSpPr>
          <p:spPr>
            <a:xfrm>
              <a:off x="6683775" y="3088450"/>
              <a:ext cx="2675" cy="1875"/>
            </a:xfrm>
            <a:custGeom>
              <a:avLst/>
              <a:gdLst/>
              <a:ahLst/>
              <a:cxnLst/>
              <a:rect l="l" t="t" r="r" b="b"/>
              <a:pathLst>
                <a:path w="107" h="75" extrusionOk="0">
                  <a:moveTo>
                    <a:pt x="90" y="1"/>
                  </a:moveTo>
                  <a:lnTo>
                    <a:pt x="1" y="49"/>
                  </a:lnTo>
                  <a:cubicBezTo>
                    <a:pt x="11" y="65"/>
                    <a:pt x="29" y="74"/>
                    <a:pt x="44" y="74"/>
                  </a:cubicBezTo>
                  <a:cubicBezTo>
                    <a:pt x="52" y="74"/>
                    <a:pt x="60" y="71"/>
                    <a:pt x="66" y="66"/>
                  </a:cubicBezTo>
                  <a:cubicBezTo>
                    <a:pt x="90" y="58"/>
                    <a:pt x="106" y="25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12422;p61">
              <a:extLst>
                <a:ext uri="{FF2B5EF4-FFF2-40B4-BE49-F238E27FC236}">
                  <a16:creationId xmlns:a16="http://schemas.microsoft.com/office/drawing/2014/main" id="{24FD7B89-9244-775A-C158-FBEE2460DBB7}"/>
                </a:ext>
              </a:extLst>
            </p:cNvPr>
            <p:cNvSpPr/>
            <p:nvPr/>
          </p:nvSpPr>
          <p:spPr>
            <a:xfrm>
              <a:off x="6690875" y="3084400"/>
              <a:ext cx="2450" cy="2075"/>
            </a:xfrm>
            <a:custGeom>
              <a:avLst/>
              <a:gdLst/>
              <a:ahLst/>
              <a:cxnLst/>
              <a:rect l="l" t="t" r="r" b="b"/>
              <a:pathLst>
                <a:path w="98" h="83" extrusionOk="0">
                  <a:moveTo>
                    <a:pt x="82" y="1"/>
                  </a:moveTo>
                  <a:lnTo>
                    <a:pt x="1" y="57"/>
                  </a:lnTo>
                  <a:cubicBezTo>
                    <a:pt x="6" y="73"/>
                    <a:pt x="21" y="82"/>
                    <a:pt x="38" y="82"/>
                  </a:cubicBezTo>
                  <a:cubicBezTo>
                    <a:pt x="47" y="82"/>
                    <a:pt x="57" y="79"/>
                    <a:pt x="66" y="74"/>
                  </a:cubicBezTo>
                  <a:cubicBezTo>
                    <a:pt x="90" y="57"/>
                    <a:pt x="98" y="25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12423;p61">
              <a:extLst>
                <a:ext uri="{FF2B5EF4-FFF2-40B4-BE49-F238E27FC236}">
                  <a16:creationId xmlns:a16="http://schemas.microsoft.com/office/drawing/2014/main" id="{E169672D-D947-6EBF-DBB5-6FEB239BF5B9}"/>
                </a:ext>
              </a:extLst>
            </p:cNvPr>
            <p:cNvSpPr/>
            <p:nvPr/>
          </p:nvSpPr>
          <p:spPr>
            <a:xfrm>
              <a:off x="6697775" y="3080550"/>
              <a:ext cx="2450" cy="1850"/>
            </a:xfrm>
            <a:custGeom>
              <a:avLst/>
              <a:gdLst/>
              <a:ahLst/>
              <a:cxnLst/>
              <a:rect l="l" t="t" r="r" b="b"/>
              <a:pathLst>
                <a:path w="98" h="74" extrusionOk="0">
                  <a:moveTo>
                    <a:pt x="90" y="1"/>
                  </a:moveTo>
                  <a:lnTo>
                    <a:pt x="0" y="49"/>
                  </a:lnTo>
                  <a:cubicBezTo>
                    <a:pt x="11" y="65"/>
                    <a:pt x="25" y="74"/>
                    <a:pt x="40" y="74"/>
                  </a:cubicBezTo>
                  <a:cubicBezTo>
                    <a:pt x="48" y="74"/>
                    <a:pt x="57" y="71"/>
                    <a:pt x="65" y="65"/>
                  </a:cubicBezTo>
                  <a:cubicBezTo>
                    <a:pt x="90" y="57"/>
                    <a:pt x="98" y="25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12424;p61">
              <a:extLst>
                <a:ext uri="{FF2B5EF4-FFF2-40B4-BE49-F238E27FC236}">
                  <a16:creationId xmlns:a16="http://schemas.microsoft.com/office/drawing/2014/main" id="{D80583B2-FB7D-CA80-5E6F-3A42F4EA0362}"/>
                </a:ext>
              </a:extLst>
            </p:cNvPr>
            <p:cNvSpPr/>
            <p:nvPr/>
          </p:nvSpPr>
          <p:spPr>
            <a:xfrm>
              <a:off x="6695950" y="3085625"/>
              <a:ext cx="3050" cy="2650"/>
            </a:xfrm>
            <a:custGeom>
              <a:avLst/>
              <a:gdLst/>
              <a:ahLst/>
              <a:cxnLst/>
              <a:rect l="l" t="t" r="r" b="b"/>
              <a:pathLst>
                <a:path w="122" h="106" extrusionOk="0">
                  <a:moveTo>
                    <a:pt x="65" y="0"/>
                  </a:moveTo>
                  <a:cubicBezTo>
                    <a:pt x="57" y="0"/>
                    <a:pt x="49" y="3"/>
                    <a:pt x="41" y="8"/>
                  </a:cubicBezTo>
                  <a:cubicBezTo>
                    <a:pt x="17" y="25"/>
                    <a:pt x="0" y="49"/>
                    <a:pt x="17" y="81"/>
                  </a:cubicBezTo>
                  <a:cubicBezTo>
                    <a:pt x="27" y="97"/>
                    <a:pt x="44" y="106"/>
                    <a:pt x="62" y="106"/>
                  </a:cubicBezTo>
                  <a:cubicBezTo>
                    <a:pt x="71" y="106"/>
                    <a:pt x="81" y="103"/>
                    <a:pt x="90" y="98"/>
                  </a:cubicBezTo>
                  <a:cubicBezTo>
                    <a:pt x="114" y="81"/>
                    <a:pt x="122" y="57"/>
                    <a:pt x="106" y="33"/>
                  </a:cubicBezTo>
                  <a:cubicBezTo>
                    <a:pt x="95" y="11"/>
                    <a:pt x="81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12425;p61">
              <a:extLst>
                <a:ext uri="{FF2B5EF4-FFF2-40B4-BE49-F238E27FC236}">
                  <a16:creationId xmlns:a16="http://schemas.microsoft.com/office/drawing/2014/main" id="{4BF1E5D3-1A9A-82ED-04CC-6D11AEF57FBD}"/>
                </a:ext>
              </a:extLst>
            </p:cNvPr>
            <p:cNvSpPr/>
            <p:nvPr/>
          </p:nvSpPr>
          <p:spPr>
            <a:xfrm>
              <a:off x="6689050" y="3089600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51" y="0"/>
                  </a:moveTo>
                  <a:cubicBezTo>
                    <a:pt x="45" y="0"/>
                    <a:pt x="39" y="1"/>
                    <a:pt x="33" y="3"/>
                  </a:cubicBezTo>
                  <a:cubicBezTo>
                    <a:pt x="9" y="20"/>
                    <a:pt x="1" y="52"/>
                    <a:pt x="9" y="76"/>
                  </a:cubicBezTo>
                  <a:cubicBezTo>
                    <a:pt x="19" y="92"/>
                    <a:pt x="36" y="101"/>
                    <a:pt x="54" y="101"/>
                  </a:cubicBezTo>
                  <a:cubicBezTo>
                    <a:pt x="64" y="101"/>
                    <a:pt x="73" y="98"/>
                    <a:pt x="82" y="93"/>
                  </a:cubicBezTo>
                  <a:cubicBezTo>
                    <a:pt x="106" y="85"/>
                    <a:pt x="114" y="52"/>
                    <a:pt x="98" y="28"/>
                  </a:cubicBezTo>
                  <a:cubicBezTo>
                    <a:pt x="86" y="10"/>
                    <a:pt x="69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12426;p61">
              <a:extLst>
                <a:ext uri="{FF2B5EF4-FFF2-40B4-BE49-F238E27FC236}">
                  <a16:creationId xmlns:a16="http://schemas.microsoft.com/office/drawing/2014/main" id="{988D6F6C-F0A1-4FB8-86CE-A64E74516414}"/>
                </a:ext>
              </a:extLst>
            </p:cNvPr>
            <p:cNvSpPr/>
            <p:nvPr/>
          </p:nvSpPr>
          <p:spPr>
            <a:xfrm>
              <a:off x="6719875" y="2683475"/>
              <a:ext cx="1425" cy="2450"/>
            </a:xfrm>
            <a:custGeom>
              <a:avLst/>
              <a:gdLst/>
              <a:ahLst/>
              <a:cxnLst/>
              <a:rect l="l" t="t" r="r" b="b"/>
              <a:pathLst>
                <a:path w="57" h="98" extrusionOk="0">
                  <a:moveTo>
                    <a:pt x="49" y="1"/>
                  </a:moveTo>
                  <a:cubicBezTo>
                    <a:pt x="16" y="1"/>
                    <a:pt x="0" y="25"/>
                    <a:pt x="0" y="49"/>
                  </a:cubicBezTo>
                  <a:cubicBezTo>
                    <a:pt x="0" y="82"/>
                    <a:pt x="24" y="98"/>
                    <a:pt x="57" y="98"/>
                  </a:cubicBezTo>
                  <a:lnTo>
                    <a:pt x="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12427;p61">
              <a:extLst>
                <a:ext uri="{FF2B5EF4-FFF2-40B4-BE49-F238E27FC236}">
                  <a16:creationId xmlns:a16="http://schemas.microsoft.com/office/drawing/2014/main" id="{5EF3631C-51F5-51A8-D125-73142C70EAF3}"/>
                </a:ext>
              </a:extLst>
            </p:cNvPr>
            <p:cNvSpPr/>
            <p:nvPr/>
          </p:nvSpPr>
          <p:spPr>
            <a:xfrm>
              <a:off x="6716025" y="2687900"/>
              <a:ext cx="2650" cy="2500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59" y="0"/>
                  </a:moveTo>
                  <a:cubicBezTo>
                    <a:pt x="55" y="0"/>
                    <a:pt x="52" y="1"/>
                    <a:pt x="49" y="2"/>
                  </a:cubicBezTo>
                  <a:cubicBezTo>
                    <a:pt x="16" y="2"/>
                    <a:pt x="0" y="26"/>
                    <a:pt x="0" y="51"/>
                  </a:cubicBezTo>
                  <a:cubicBezTo>
                    <a:pt x="0" y="83"/>
                    <a:pt x="24" y="99"/>
                    <a:pt x="57" y="99"/>
                  </a:cubicBezTo>
                  <a:cubicBezTo>
                    <a:pt x="81" y="99"/>
                    <a:pt x="105" y="75"/>
                    <a:pt x="105" y="42"/>
                  </a:cubicBezTo>
                  <a:cubicBezTo>
                    <a:pt x="105" y="21"/>
                    <a:pt x="81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12428;p61">
              <a:extLst>
                <a:ext uri="{FF2B5EF4-FFF2-40B4-BE49-F238E27FC236}">
                  <a16:creationId xmlns:a16="http://schemas.microsoft.com/office/drawing/2014/main" id="{E579A89D-4181-FD90-2CFC-10AEE3470018}"/>
                </a:ext>
              </a:extLst>
            </p:cNvPr>
            <p:cNvSpPr/>
            <p:nvPr/>
          </p:nvSpPr>
          <p:spPr>
            <a:xfrm>
              <a:off x="6716425" y="2695850"/>
              <a:ext cx="2850" cy="2650"/>
            </a:xfrm>
            <a:custGeom>
              <a:avLst/>
              <a:gdLst/>
              <a:ahLst/>
              <a:cxnLst/>
              <a:rect l="l" t="t" r="r" b="b"/>
              <a:pathLst>
                <a:path w="114" h="106" extrusionOk="0">
                  <a:moveTo>
                    <a:pt x="57" y="0"/>
                  </a:moveTo>
                  <a:cubicBezTo>
                    <a:pt x="25" y="8"/>
                    <a:pt x="0" y="33"/>
                    <a:pt x="0" y="57"/>
                  </a:cubicBezTo>
                  <a:lnTo>
                    <a:pt x="57" y="105"/>
                  </a:lnTo>
                  <a:cubicBezTo>
                    <a:pt x="89" y="97"/>
                    <a:pt x="114" y="73"/>
                    <a:pt x="114" y="49"/>
                  </a:cubicBezTo>
                  <a:cubicBezTo>
                    <a:pt x="114" y="24"/>
                    <a:pt x="81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12429;p61">
              <a:extLst>
                <a:ext uri="{FF2B5EF4-FFF2-40B4-BE49-F238E27FC236}">
                  <a16:creationId xmlns:a16="http://schemas.microsoft.com/office/drawing/2014/main" id="{45D9EFAD-E9DE-64F7-2D28-2D356B4CF4A1}"/>
                </a:ext>
              </a:extLst>
            </p:cNvPr>
            <p:cNvSpPr/>
            <p:nvPr/>
          </p:nvSpPr>
          <p:spPr>
            <a:xfrm>
              <a:off x="6720475" y="2691375"/>
              <a:ext cx="1650" cy="2500"/>
            </a:xfrm>
            <a:custGeom>
              <a:avLst/>
              <a:gdLst/>
              <a:ahLst/>
              <a:cxnLst/>
              <a:rect l="l" t="t" r="r" b="b"/>
              <a:pathLst>
                <a:path w="66" h="100" extrusionOk="0">
                  <a:moveTo>
                    <a:pt x="57" y="1"/>
                  </a:moveTo>
                  <a:cubicBezTo>
                    <a:pt x="25" y="1"/>
                    <a:pt x="0" y="25"/>
                    <a:pt x="8" y="57"/>
                  </a:cubicBezTo>
                  <a:cubicBezTo>
                    <a:pt x="8" y="79"/>
                    <a:pt x="27" y="100"/>
                    <a:pt x="53" y="100"/>
                  </a:cubicBezTo>
                  <a:cubicBezTo>
                    <a:pt x="57" y="100"/>
                    <a:pt x="61" y="99"/>
                    <a:pt x="65" y="98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12430;p61">
              <a:extLst>
                <a:ext uri="{FF2B5EF4-FFF2-40B4-BE49-F238E27FC236}">
                  <a16:creationId xmlns:a16="http://schemas.microsoft.com/office/drawing/2014/main" id="{AA3F5F9A-8800-45E9-86C4-4B0D3394D628}"/>
                </a:ext>
              </a:extLst>
            </p:cNvPr>
            <p:cNvSpPr/>
            <p:nvPr/>
          </p:nvSpPr>
          <p:spPr>
            <a:xfrm>
              <a:off x="6726550" y="2674350"/>
              <a:ext cx="1450" cy="2525"/>
            </a:xfrm>
            <a:custGeom>
              <a:avLst/>
              <a:gdLst/>
              <a:ahLst/>
              <a:cxnLst/>
              <a:rect l="l" t="t" r="r" b="b"/>
              <a:pathLst>
                <a:path w="58" h="101" extrusionOk="0">
                  <a:moveTo>
                    <a:pt x="41" y="1"/>
                  </a:moveTo>
                  <a:cubicBezTo>
                    <a:pt x="17" y="9"/>
                    <a:pt x="1" y="33"/>
                    <a:pt x="9" y="57"/>
                  </a:cubicBezTo>
                  <a:cubicBezTo>
                    <a:pt x="9" y="84"/>
                    <a:pt x="25" y="100"/>
                    <a:pt x="45" y="100"/>
                  </a:cubicBezTo>
                  <a:cubicBezTo>
                    <a:pt x="49" y="100"/>
                    <a:pt x="53" y="99"/>
                    <a:pt x="57" y="98"/>
                  </a:cubicBezTo>
                  <a:lnTo>
                    <a:pt x="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12431;p61">
              <a:extLst>
                <a:ext uri="{FF2B5EF4-FFF2-40B4-BE49-F238E27FC236}">
                  <a16:creationId xmlns:a16="http://schemas.microsoft.com/office/drawing/2014/main" id="{155A689F-E40B-850E-AB50-61DF88FB771A}"/>
                </a:ext>
              </a:extLst>
            </p:cNvPr>
            <p:cNvSpPr/>
            <p:nvPr/>
          </p:nvSpPr>
          <p:spPr>
            <a:xfrm>
              <a:off x="6727775" y="2682250"/>
              <a:ext cx="1650" cy="2525"/>
            </a:xfrm>
            <a:custGeom>
              <a:avLst/>
              <a:gdLst/>
              <a:ahLst/>
              <a:cxnLst/>
              <a:rect l="l" t="t" r="r" b="b"/>
              <a:pathLst>
                <a:path w="66" h="101" extrusionOk="0">
                  <a:moveTo>
                    <a:pt x="49" y="1"/>
                  </a:moveTo>
                  <a:cubicBezTo>
                    <a:pt x="25" y="9"/>
                    <a:pt x="0" y="33"/>
                    <a:pt x="8" y="58"/>
                  </a:cubicBezTo>
                  <a:cubicBezTo>
                    <a:pt x="15" y="84"/>
                    <a:pt x="33" y="100"/>
                    <a:pt x="53" y="100"/>
                  </a:cubicBezTo>
                  <a:cubicBezTo>
                    <a:pt x="57" y="100"/>
                    <a:pt x="61" y="100"/>
                    <a:pt x="65" y="98"/>
                  </a:cubicBezTo>
                  <a:lnTo>
                    <a:pt x="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12432;p61">
              <a:extLst>
                <a:ext uri="{FF2B5EF4-FFF2-40B4-BE49-F238E27FC236}">
                  <a16:creationId xmlns:a16="http://schemas.microsoft.com/office/drawing/2014/main" id="{F6B3496D-9A9A-93E1-61E6-A3E62306B730}"/>
                </a:ext>
              </a:extLst>
            </p:cNvPr>
            <p:cNvSpPr/>
            <p:nvPr/>
          </p:nvSpPr>
          <p:spPr>
            <a:xfrm>
              <a:off x="6723300" y="2678975"/>
              <a:ext cx="2675" cy="2500"/>
            </a:xfrm>
            <a:custGeom>
              <a:avLst/>
              <a:gdLst/>
              <a:ahLst/>
              <a:cxnLst/>
              <a:rect l="l" t="t" r="r" b="b"/>
              <a:pathLst>
                <a:path w="107" h="100" extrusionOk="0">
                  <a:moveTo>
                    <a:pt x="59" y="1"/>
                  </a:moveTo>
                  <a:cubicBezTo>
                    <a:pt x="56" y="1"/>
                    <a:pt x="53" y="1"/>
                    <a:pt x="50" y="2"/>
                  </a:cubicBezTo>
                  <a:cubicBezTo>
                    <a:pt x="17" y="2"/>
                    <a:pt x="1" y="26"/>
                    <a:pt x="9" y="59"/>
                  </a:cubicBezTo>
                  <a:cubicBezTo>
                    <a:pt x="9" y="83"/>
                    <a:pt x="33" y="99"/>
                    <a:pt x="58" y="99"/>
                  </a:cubicBezTo>
                  <a:cubicBezTo>
                    <a:pt x="90" y="99"/>
                    <a:pt x="106" y="67"/>
                    <a:pt x="98" y="43"/>
                  </a:cubicBezTo>
                  <a:cubicBezTo>
                    <a:pt x="98" y="22"/>
                    <a:pt x="80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12433;p61">
              <a:extLst>
                <a:ext uri="{FF2B5EF4-FFF2-40B4-BE49-F238E27FC236}">
                  <a16:creationId xmlns:a16="http://schemas.microsoft.com/office/drawing/2014/main" id="{DC28BC39-9C47-F0AC-599A-297212DD3265}"/>
                </a:ext>
              </a:extLst>
            </p:cNvPr>
            <p:cNvSpPr/>
            <p:nvPr/>
          </p:nvSpPr>
          <p:spPr>
            <a:xfrm>
              <a:off x="6724325" y="2686925"/>
              <a:ext cx="2850" cy="2650"/>
            </a:xfrm>
            <a:custGeom>
              <a:avLst/>
              <a:gdLst/>
              <a:ahLst/>
              <a:cxnLst/>
              <a:rect l="l" t="t" r="r" b="b"/>
              <a:pathLst>
                <a:path w="114" h="106" extrusionOk="0">
                  <a:moveTo>
                    <a:pt x="49" y="0"/>
                  </a:moveTo>
                  <a:cubicBezTo>
                    <a:pt x="25" y="8"/>
                    <a:pt x="0" y="33"/>
                    <a:pt x="9" y="57"/>
                  </a:cubicBezTo>
                  <a:cubicBezTo>
                    <a:pt x="9" y="90"/>
                    <a:pt x="33" y="106"/>
                    <a:pt x="65" y="106"/>
                  </a:cubicBezTo>
                  <a:cubicBezTo>
                    <a:pt x="90" y="98"/>
                    <a:pt x="114" y="73"/>
                    <a:pt x="106" y="49"/>
                  </a:cubicBezTo>
                  <a:cubicBezTo>
                    <a:pt x="106" y="17"/>
                    <a:pt x="82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12434;p61">
              <a:extLst>
                <a:ext uri="{FF2B5EF4-FFF2-40B4-BE49-F238E27FC236}">
                  <a16:creationId xmlns:a16="http://schemas.microsoft.com/office/drawing/2014/main" id="{D3BABCB3-2973-06FF-0B9B-1F7BBFAB912E}"/>
                </a:ext>
              </a:extLst>
            </p:cNvPr>
            <p:cNvSpPr/>
            <p:nvPr/>
          </p:nvSpPr>
          <p:spPr>
            <a:xfrm>
              <a:off x="6725325" y="2695025"/>
              <a:ext cx="3075" cy="2500"/>
            </a:xfrm>
            <a:custGeom>
              <a:avLst/>
              <a:gdLst/>
              <a:ahLst/>
              <a:cxnLst/>
              <a:rect l="l" t="t" r="r" b="b"/>
              <a:pathLst>
                <a:path w="123" h="100" extrusionOk="0">
                  <a:moveTo>
                    <a:pt x="58" y="1"/>
                  </a:moveTo>
                  <a:cubicBezTo>
                    <a:pt x="25" y="1"/>
                    <a:pt x="1" y="33"/>
                    <a:pt x="9" y="57"/>
                  </a:cubicBezTo>
                  <a:cubicBezTo>
                    <a:pt x="9" y="78"/>
                    <a:pt x="27" y="100"/>
                    <a:pt x="53" y="100"/>
                  </a:cubicBezTo>
                  <a:cubicBezTo>
                    <a:pt x="57" y="100"/>
                    <a:pt x="61" y="99"/>
                    <a:pt x="66" y="98"/>
                  </a:cubicBezTo>
                  <a:cubicBezTo>
                    <a:pt x="98" y="98"/>
                    <a:pt x="123" y="74"/>
                    <a:pt x="114" y="41"/>
                  </a:cubicBezTo>
                  <a:cubicBezTo>
                    <a:pt x="114" y="17"/>
                    <a:pt x="82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12435;p61">
              <a:extLst>
                <a:ext uri="{FF2B5EF4-FFF2-40B4-BE49-F238E27FC236}">
                  <a16:creationId xmlns:a16="http://schemas.microsoft.com/office/drawing/2014/main" id="{4FAB78C9-FBA2-C8B3-6981-5CD8A22BEC29}"/>
                </a:ext>
              </a:extLst>
            </p:cNvPr>
            <p:cNvSpPr/>
            <p:nvPr/>
          </p:nvSpPr>
          <p:spPr>
            <a:xfrm>
              <a:off x="6729200" y="2690175"/>
              <a:ext cx="1625" cy="2500"/>
            </a:xfrm>
            <a:custGeom>
              <a:avLst/>
              <a:gdLst/>
              <a:ahLst/>
              <a:cxnLst/>
              <a:rect l="l" t="t" r="r" b="b"/>
              <a:pathLst>
                <a:path w="65" h="100" extrusionOk="0">
                  <a:moveTo>
                    <a:pt x="49" y="0"/>
                  </a:moveTo>
                  <a:cubicBezTo>
                    <a:pt x="16" y="8"/>
                    <a:pt x="0" y="32"/>
                    <a:pt x="0" y="57"/>
                  </a:cubicBezTo>
                  <a:cubicBezTo>
                    <a:pt x="7" y="84"/>
                    <a:pt x="25" y="99"/>
                    <a:pt x="49" y="99"/>
                  </a:cubicBezTo>
                  <a:cubicBezTo>
                    <a:pt x="54" y="99"/>
                    <a:pt x="59" y="99"/>
                    <a:pt x="65" y="97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12436;p61">
              <a:extLst>
                <a:ext uri="{FF2B5EF4-FFF2-40B4-BE49-F238E27FC236}">
                  <a16:creationId xmlns:a16="http://schemas.microsoft.com/office/drawing/2014/main" id="{02EA99CE-AA98-F48D-C11A-8522BA88D70D}"/>
                </a:ext>
              </a:extLst>
            </p:cNvPr>
            <p:cNvSpPr/>
            <p:nvPr/>
          </p:nvSpPr>
          <p:spPr>
            <a:xfrm>
              <a:off x="6721900" y="2691375"/>
              <a:ext cx="1425" cy="2450"/>
            </a:xfrm>
            <a:custGeom>
              <a:avLst/>
              <a:gdLst/>
              <a:ahLst/>
              <a:cxnLst/>
              <a:rect l="l" t="t" r="r" b="b"/>
              <a:pathLst>
                <a:path w="57" h="98" extrusionOk="0">
                  <a:moveTo>
                    <a:pt x="0" y="1"/>
                  </a:moveTo>
                  <a:lnTo>
                    <a:pt x="8" y="98"/>
                  </a:lnTo>
                  <a:cubicBezTo>
                    <a:pt x="41" y="98"/>
                    <a:pt x="57" y="74"/>
                    <a:pt x="57" y="49"/>
                  </a:cubicBezTo>
                  <a:cubicBezTo>
                    <a:pt x="49" y="17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12437;p61">
              <a:extLst>
                <a:ext uri="{FF2B5EF4-FFF2-40B4-BE49-F238E27FC236}">
                  <a16:creationId xmlns:a16="http://schemas.microsoft.com/office/drawing/2014/main" id="{404BFE0D-B873-B855-2B53-9D863FC67D21}"/>
                </a:ext>
              </a:extLst>
            </p:cNvPr>
            <p:cNvSpPr/>
            <p:nvPr/>
          </p:nvSpPr>
          <p:spPr>
            <a:xfrm>
              <a:off x="6721075" y="2683425"/>
              <a:ext cx="1450" cy="2500"/>
            </a:xfrm>
            <a:custGeom>
              <a:avLst/>
              <a:gdLst/>
              <a:ahLst/>
              <a:cxnLst/>
              <a:rect l="l" t="t" r="r" b="b"/>
              <a:pathLst>
                <a:path w="58" h="100" extrusionOk="0">
                  <a:moveTo>
                    <a:pt x="10" y="1"/>
                  </a:moveTo>
                  <a:cubicBezTo>
                    <a:pt x="7" y="1"/>
                    <a:pt x="4" y="1"/>
                    <a:pt x="1" y="3"/>
                  </a:cubicBezTo>
                  <a:lnTo>
                    <a:pt x="9" y="100"/>
                  </a:lnTo>
                  <a:cubicBezTo>
                    <a:pt x="33" y="100"/>
                    <a:pt x="57" y="75"/>
                    <a:pt x="49" y="43"/>
                  </a:cubicBezTo>
                  <a:cubicBezTo>
                    <a:pt x="49" y="22"/>
                    <a:pt x="31" y="1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12438;p61">
              <a:extLst>
                <a:ext uri="{FF2B5EF4-FFF2-40B4-BE49-F238E27FC236}">
                  <a16:creationId xmlns:a16="http://schemas.microsoft.com/office/drawing/2014/main" id="{B4B72EF0-AC8F-2060-9E89-9682573F8B06}"/>
                </a:ext>
              </a:extLst>
            </p:cNvPr>
            <p:cNvSpPr/>
            <p:nvPr/>
          </p:nvSpPr>
          <p:spPr>
            <a:xfrm>
              <a:off x="6729400" y="2669650"/>
              <a:ext cx="2450" cy="2550"/>
            </a:xfrm>
            <a:custGeom>
              <a:avLst/>
              <a:gdLst/>
              <a:ahLst/>
              <a:cxnLst/>
              <a:rect l="l" t="t" r="r" b="b"/>
              <a:pathLst>
                <a:path w="98" h="102" extrusionOk="0">
                  <a:moveTo>
                    <a:pt x="50" y="1"/>
                  </a:moveTo>
                  <a:cubicBezTo>
                    <a:pt x="47" y="1"/>
                    <a:pt x="44" y="1"/>
                    <a:pt x="41" y="2"/>
                  </a:cubicBezTo>
                  <a:cubicBezTo>
                    <a:pt x="16" y="10"/>
                    <a:pt x="0" y="35"/>
                    <a:pt x="8" y="59"/>
                  </a:cubicBezTo>
                  <a:cubicBezTo>
                    <a:pt x="8" y="80"/>
                    <a:pt x="26" y="101"/>
                    <a:pt x="47" y="101"/>
                  </a:cubicBezTo>
                  <a:cubicBezTo>
                    <a:pt x="50" y="101"/>
                    <a:pt x="54" y="101"/>
                    <a:pt x="57" y="99"/>
                  </a:cubicBezTo>
                  <a:cubicBezTo>
                    <a:pt x="81" y="91"/>
                    <a:pt x="97" y="67"/>
                    <a:pt x="89" y="43"/>
                  </a:cubicBezTo>
                  <a:cubicBezTo>
                    <a:pt x="89" y="22"/>
                    <a:pt x="71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12439;p61">
              <a:extLst>
                <a:ext uri="{FF2B5EF4-FFF2-40B4-BE49-F238E27FC236}">
                  <a16:creationId xmlns:a16="http://schemas.microsoft.com/office/drawing/2014/main" id="{D9FB02C2-D1CE-059B-A49D-0F6BA81911EF}"/>
                </a:ext>
              </a:extLst>
            </p:cNvPr>
            <p:cNvSpPr/>
            <p:nvPr/>
          </p:nvSpPr>
          <p:spPr>
            <a:xfrm>
              <a:off x="6733850" y="2672725"/>
              <a:ext cx="1650" cy="2525"/>
            </a:xfrm>
            <a:custGeom>
              <a:avLst/>
              <a:gdLst/>
              <a:ahLst/>
              <a:cxnLst/>
              <a:rect l="l" t="t" r="r" b="b"/>
              <a:pathLst>
                <a:path w="66" h="101" extrusionOk="0">
                  <a:moveTo>
                    <a:pt x="41" y="1"/>
                  </a:moveTo>
                  <a:cubicBezTo>
                    <a:pt x="17" y="9"/>
                    <a:pt x="0" y="33"/>
                    <a:pt x="9" y="66"/>
                  </a:cubicBezTo>
                  <a:cubicBezTo>
                    <a:pt x="15" y="86"/>
                    <a:pt x="33" y="100"/>
                    <a:pt x="53" y="100"/>
                  </a:cubicBezTo>
                  <a:cubicBezTo>
                    <a:pt x="57" y="100"/>
                    <a:pt x="61" y="100"/>
                    <a:pt x="65" y="98"/>
                  </a:cubicBezTo>
                  <a:lnTo>
                    <a:pt x="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12440;p61">
              <a:extLst>
                <a:ext uri="{FF2B5EF4-FFF2-40B4-BE49-F238E27FC236}">
                  <a16:creationId xmlns:a16="http://schemas.microsoft.com/office/drawing/2014/main" id="{C09F2F99-BD34-18B5-6AFC-9C8C5FF711CF}"/>
                </a:ext>
              </a:extLst>
            </p:cNvPr>
            <p:cNvSpPr/>
            <p:nvPr/>
          </p:nvSpPr>
          <p:spPr>
            <a:xfrm>
              <a:off x="6735875" y="2680625"/>
              <a:ext cx="1650" cy="2475"/>
            </a:xfrm>
            <a:custGeom>
              <a:avLst/>
              <a:gdLst/>
              <a:ahLst/>
              <a:cxnLst/>
              <a:rect l="l" t="t" r="r" b="b"/>
              <a:pathLst>
                <a:path w="66" h="99" extrusionOk="0">
                  <a:moveTo>
                    <a:pt x="41" y="1"/>
                  </a:moveTo>
                  <a:cubicBezTo>
                    <a:pt x="17" y="1"/>
                    <a:pt x="1" y="33"/>
                    <a:pt x="9" y="58"/>
                  </a:cubicBezTo>
                  <a:cubicBezTo>
                    <a:pt x="9" y="82"/>
                    <a:pt x="41" y="98"/>
                    <a:pt x="65" y="98"/>
                  </a:cubicBezTo>
                  <a:lnTo>
                    <a:pt x="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12441;p61">
              <a:extLst>
                <a:ext uri="{FF2B5EF4-FFF2-40B4-BE49-F238E27FC236}">
                  <a16:creationId xmlns:a16="http://schemas.microsoft.com/office/drawing/2014/main" id="{57388591-E11E-0832-28E0-D4D26E183854}"/>
                </a:ext>
              </a:extLst>
            </p:cNvPr>
            <p:cNvSpPr/>
            <p:nvPr/>
          </p:nvSpPr>
          <p:spPr>
            <a:xfrm>
              <a:off x="6731000" y="2677550"/>
              <a:ext cx="2675" cy="2550"/>
            </a:xfrm>
            <a:custGeom>
              <a:avLst/>
              <a:gdLst/>
              <a:ahLst/>
              <a:cxnLst/>
              <a:rect l="l" t="t" r="r" b="b"/>
              <a:pathLst>
                <a:path w="107" h="102" extrusionOk="0">
                  <a:moveTo>
                    <a:pt x="55" y="0"/>
                  </a:moveTo>
                  <a:cubicBezTo>
                    <a:pt x="50" y="0"/>
                    <a:pt x="46" y="1"/>
                    <a:pt x="42" y="2"/>
                  </a:cubicBezTo>
                  <a:cubicBezTo>
                    <a:pt x="17" y="10"/>
                    <a:pt x="1" y="35"/>
                    <a:pt x="9" y="59"/>
                  </a:cubicBezTo>
                  <a:cubicBezTo>
                    <a:pt x="9" y="86"/>
                    <a:pt x="31" y="102"/>
                    <a:pt x="53" y="102"/>
                  </a:cubicBezTo>
                  <a:cubicBezTo>
                    <a:pt x="57" y="102"/>
                    <a:pt x="62" y="101"/>
                    <a:pt x="66" y="100"/>
                  </a:cubicBezTo>
                  <a:cubicBezTo>
                    <a:pt x="90" y="92"/>
                    <a:pt x="106" y="67"/>
                    <a:pt x="98" y="43"/>
                  </a:cubicBezTo>
                  <a:cubicBezTo>
                    <a:pt x="98" y="16"/>
                    <a:pt x="76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12442;p61">
              <a:extLst>
                <a:ext uri="{FF2B5EF4-FFF2-40B4-BE49-F238E27FC236}">
                  <a16:creationId xmlns:a16="http://schemas.microsoft.com/office/drawing/2014/main" id="{E87EFF26-807E-F59F-4A03-002A4BD6A79C}"/>
                </a:ext>
              </a:extLst>
            </p:cNvPr>
            <p:cNvSpPr/>
            <p:nvPr/>
          </p:nvSpPr>
          <p:spPr>
            <a:xfrm>
              <a:off x="6732625" y="2685450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63" y="1"/>
                  </a:moveTo>
                  <a:cubicBezTo>
                    <a:pt x="58" y="1"/>
                    <a:pt x="54" y="1"/>
                    <a:pt x="49" y="3"/>
                  </a:cubicBezTo>
                  <a:cubicBezTo>
                    <a:pt x="17" y="11"/>
                    <a:pt x="1" y="35"/>
                    <a:pt x="9" y="59"/>
                  </a:cubicBezTo>
                  <a:cubicBezTo>
                    <a:pt x="16" y="86"/>
                    <a:pt x="34" y="102"/>
                    <a:pt x="58" y="102"/>
                  </a:cubicBezTo>
                  <a:cubicBezTo>
                    <a:pt x="63" y="102"/>
                    <a:pt x="68" y="101"/>
                    <a:pt x="74" y="100"/>
                  </a:cubicBezTo>
                  <a:cubicBezTo>
                    <a:pt x="98" y="92"/>
                    <a:pt x="114" y="67"/>
                    <a:pt x="114" y="43"/>
                  </a:cubicBezTo>
                  <a:cubicBezTo>
                    <a:pt x="108" y="16"/>
                    <a:pt x="84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12443;p61">
              <a:extLst>
                <a:ext uri="{FF2B5EF4-FFF2-40B4-BE49-F238E27FC236}">
                  <a16:creationId xmlns:a16="http://schemas.microsoft.com/office/drawing/2014/main" id="{83C7EBFF-C3EE-7E3A-B387-F863DEF63542}"/>
                </a:ext>
              </a:extLst>
            </p:cNvPr>
            <p:cNvSpPr/>
            <p:nvPr/>
          </p:nvSpPr>
          <p:spPr>
            <a:xfrm>
              <a:off x="6734250" y="2693350"/>
              <a:ext cx="3075" cy="2575"/>
            </a:xfrm>
            <a:custGeom>
              <a:avLst/>
              <a:gdLst/>
              <a:ahLst/>
              <a:cxnLst/>
              <a:rect l="l" t="t" r="r" b="b"/>
              <a:pathLst>
                <a:path w="123" h="103" extrusionOk="0">
                  <a:moveTo>
                    <a:pt x="71" y="1"/>
                  </a:moveTo>
                  <a:cubicBezTo>
                    <a:pt x="66" y="1"/>
                    <a:pt x="62" y="1"/>
                    <a:pt x="57" y="3"/>
                  </a:cubicBezTo>
                  <a:cubicBezTo>
                    <a:pt x="25" y="11"/>
                    <a:pt x="1" y="35"/>
                    <a:pt x="9" y="68"/>
                  </a:cubicBezTo>
                  <a:cubicBezTo>
                    <a:pt x="15" y="88"/>
                    <a:pt x="33" y="102"/>
                    <a:pt x="57" y="102"/>
                  </a:cubicBezTo>
                  <a:cubicBezTo>
                    <a:pt x="62" y="102"/>
                    <a:pt x="68" y="102"/>
                    <a:pt x="74" y="100"/>
                  </a:cubicBezTo>
                  <a:cubicBezTo>
                    <a:pt x="106" y="92"/>
                    <a:pt x="122" y="68"/>
                    <a:pt x="122" y="43"/>
                  </a:cubicBezTo>
                  <a:cubicBezTo>
                    <a:pt x="116" y="16"/>
                    <a:pt x="92" y="1"/>
                    <a:pt x="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12444;p61">
              <a:extLst>
                <a:ext uri="{FF2B5EF4-FFF2-40B4-BE49-F238E27FC236}">
                  <a16:creationId xmlns:a16="http://schemas.microsoft.com/office/drawing/2014/main" id="{43DA1301-1F69-8C2A-3AA4-E3B88E731EA2}"/>
                </a:ext>
              </a:extLst>
            </p:cNvPr>
            <p:cNvSpPr/>
            <p:nvPr/>
          </p:nvSpPr>
          <p:spPr>
            <a:xfrm>
              <a:off x="6737700" y="2688350"/>
              <a:ext cx="1850" cy="2500"/>
            </a:xfrm>
            <a:custGeom>
              <a:avLst/>
              <a:gdLst/>
              <a:ahLst/>
              <a:cxnLst/>
              <a:rect l="l" t="t" r="r" b="b"/>
              <a:pathLst>
                <a:path w="74" h="100" extrusionOk="0">
                  <a:moveTo>
                    <a:pt x="49" y="0"/>
                  </a:moveTo>
                  <a:cubicBezTo>
                    <a:pt x="25" y="8"/>
                    <a:pt x="1" y="33"/>
                    <a:pt x="9" y="65"/>
                  </a:cubicBezTo>
                  <a:cubicBezTo>
                    <a:pt x="15" y="85"/>
                    <a:pt x="38" y="99"/>
                    <a:pt x="60" y="99"/>
                  </a:cubicBezTo>
                  <a:cubicBezTo>
                    <a:pt x="65" y="99"/>
                    <a:pt x="69" y="99"/>
                    <a:pt x="74" y="97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12445;p61">
              <a:extLst>
                <a:ext uri="{FF2B5EF4-FFF2-40B4-BE49-F238E27FC236}">
                  <a16:creationId xmlns:a16="http://schemas.microsoft.com/office/drawing/2014/main" id="{2799FE89-3BCD-B563-B342-59F0815A0959}"/>
                </a:ext>
              </a:extLst>
            </p:cNvPr>
            <p:cNvSpPr/>
            <p:nvPr/>
          </p:nvSpPr>
          <p:spPr>
            <a:xfrm>
              <a:off x="6730400" y="2690175"/>
              <a:ext cx="1650" cy="2450"/>
            </a:xfrm>
            <a:custGeom>
              <a:avLst/>
              <a:gdLst/>
              <a:ahLst/>
              <a:cxnLst/>
              <a:rect l="l" t="t" r="r" b="b"/>
              <a:pathLst>
                <a:path w="66" h="98" extrusionOk="0">
                  <a:moveTo>
                    <a:pt x="1" y="0"/>
                  </a:moveTo>
                  <a:lnTo>
                    <a:pt x="17" y="97"/>
                  </a:lnTo>
                  <a:cubicBezTo>
                    <a:pt x="49" y="97"/>
                    <a:pt x="66" y="65"/>
                    <a:pt x="66" y="41"/>
                  </a:cubicBezTo>
                  <a:cubicBezTo>
                    <a:pt x="57" y="16"/>
                    <a:pt x="33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12446;p61">
              <a:extLst>
                <a:ext uri="{FF2B5EF4-FFF2-40B4-BE49-F238E27FC236}">
                  <a16:creationId xmlns:a16="http://schemas.microsoft.com/office/drawing/2014/main" id="{B965A91C-886B-D87C-9364-BE6DC8D1051B}"/>
                </a:ext>
              </a:extLst>
            </p:cNvPr>
            <p:cNvSpPr/>
            <p:nvPr/>
          </p:nvSpPr>
          <p:spPr>
            <a:xfrm>
              <a:off x="6728975" y="2682250"/>
              <a:ext cx="1650" cy="2475"/>
            </a:xfrm>
            <a:custGeom>
              <a:avLst/>
              <a:gdLst/>
              <a:ahLst/>
              <a:cxnLst/>
              <a:rect l="l" t="t" r="r" b="b"/>
              <a:pathLst>
                <a:path w="66" h="99" extrusionOk="0">
                  <a:moveTo>
                    <a:pt x="1" y="1"/>
                  </a:moveTo>
                  <a:lnTo>
                    <a:pt x="17" y="98"/>
                  </a:lnTo>
                  <a:cubicBezTo>
                    <a:pt x="50" y="98"/>
                    <a:pt x="66" y="74"/>
                    <a:pt x="58" y="41"/>
                  </a:cubicBezTo>
                  <a:cubicBezTo>
                    <a:pt x="58" y="17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12447;p61">
              <a:extLst>
                <a:ext uri="{FF2B5EF4-FFF2-40B4-BE49-F238E27FC236}">
                  <a16:creationId xmlns:a16="http://schemas.microsoft.com/office/drawing/2014/main" id="{B3D8FBA8-E101-6C33-3654-4D553B46E430}"/>
                </a:ext>
              </a:extLst>
            </p:cNvPr>
            <p:cNvSpPr/>
            <p:nvPr/>
          </p:nvSpPr>
          <p:spPr>
            <a:xfrm>
              <a:off x="6727575" y="2674350"/>
              <a:ext cx="1425" cy="2450"/>
            </a:xfrm>
            <a:custGeom>
              <a:avLst/>
              <a:gdLst/>
              <a:ahLst/>
              <a:cxnLst/>
              <a:rect l="l" t="t" r="r" b="b"/>
              <a:pathLst>
                <a:path w="57" h="98" extrusionOk="0">
                  <a:moveTo>
                    <a:pt x="0" y="1"/>
                  </a:moveTo>
                  <a:lnTo>
                    <a:pt x="16" y="98"/>
                  </a:lnTo>
                  <a:cubicBezTo>
                    <a:pt x="41" y="98"/>
                    <a:pt x="57" y="74"/>
                    <a:pt x="57" y="41"/>
                  </a:cubicBezTo>
                  <a:cubicBezTo>
                    <a:pt x="49" y="17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12448;p61">
              <a:extLst>
                <a:ext uri="{FF2B5EF4-FFF2-40B4-BE49-F238E27FC236}">
                  <a16:creationId xmlns:a16="http://schemas.microsoft.com/office/drawing/2014/main" id="{B1EAB578-99F9-6363-B3B7-48808B249485}"/>
                </a:ext>
              </a:extLst>
            </p:cNvPr>
            <p:cNvSpPr/>
            <p:nvPr/>
          </p:nvSpPr>
          <p:spPr>
            <a:xfrm>
              <a:off x="6736275" y="2667825"/>
              <a:ext cx="2475" cy="2550"/>
            </a:xfrm>
            <a:custGeom>
              <a:avLst/>
              <a:gdLst/>
              <a:ahLst/>
              <a:cxnLst/>
              <a:rect l="l" t="t" r="r" b="b"/>
              <a:pathLst>
                <a:path w="99" h="102" extrusionOk="0">
                  <a:moveTo>
                    <a:pt x="46" y="0"/>
                  </a:moveTo>
                  <a:cubicBezTo>
                    <a:pt x="42" y="0"/>
                    <a:pt x="38" y="1"/>
                    <a:pt x="33" y="2"/>
                  </a:cubicBezTo>
                  <a:cubicBezTo>
                    <a:pt x="9" y="10"/>
                    <a:pt x="1" y="35"/>
                    <a:pt x="9" y="67"/>
                  </a:cubicBezTo>
                  <a:cubicBezTo>
                    <a:pt x="16" y="87"/>
                    <a:pt x="33" y="102"/>
                    <a:pt x="53" y="102"/>
                  </a:cubicBezTo>
                  <a:cubicBezTo>
                    <a:pt x="57" y="102"/>
                    <a:pt x="61" y="101"/>
                    <a:pt x="66" y="99"/>
                  </a:cubicBezTo>
                  <a:cubicBezTo>
                    <a:pt x="82" y="91"/>
                    <a:pt x="98" y="67"/>
                    <a:pt x="90" y="35"/>
                  </a:cubicBezTo>
                  <a:cubicBezTo>
                    <a:pt x="83" y="15"/>
                    <a:pt x="66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12449;p61">
              <a:extLst>
                <a:ext uri="{FF2B5EF4-FFF2-40B4-BE49-F238E27FC236}">
                  <a16:creationId xmlns:a16="http://schemas.microsoft.com/office/drawing/2014/main" id="{376B3A26-287D-EEEB-EFC3-B3F8CC8AEFEC}"/>
                </a:ext>
              </a:extLst>
            </p:cNvPr>
            <p:cNvSpPr/>
            <p:nvPr/>
          </p:nvSpPr>
          <p:spPr>
            <a:xfrm>
              <a:off x="6740950" y="2670700"/>
              <a:ext cx="1650" cy="2300"/>
            </a:xfrm>
            <a:custGeom>
              <a:avLst/>
              <a:gdLst/>
              <a:ahLst/>
              <a:cxnLst/>
              <a:rect l="l" t="t" r="r" b="b"/>
              <a:pathLst>
                <a:path w="66" h="92" extrusionOk="0">
                  <a:moveTo>
                    <a:pt x="33" y="1"/>
                  </a:moveTo>
                  <a:cubicBezTo>
                    <a:pt x="8" y="9"/>
                    <a:pt x="0" y="33"/>
                    <a:pt x="8" y="57"/>
                  </a:cubicBezTo>
                  <a:cubicBezTo>
                    <a:pt x="15" y="77"/>
                    <a:pt x="33" y="92"/>
                    <a:pt x="52" y="92"/>
                  </a:cubicBezTo>
                  <a:cubicBezTo>
                    <a:pt x="57" y="92"/>
                    <a:pt x="61" y="91"/>
                    <a:pt x="65" y="90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12450;p61">
              <a:extLst>
                <a:ext uri="{FF2B5EF4-FFF2-40B4-BE49-F238E27FC236}">
                  <a16:creationId xmlns:a16="http://schemas.microsoft.com/office/drawing/2014/main" id="{35DC1E5E-21A7-24D7-D07E-570D52C7DB83}"/>
                </a:ext>
              </a:extLst>
            </p:cNvPr>
            <p:cNvSpPr/>
            <p:nvPr/>
          </p:nvSpPr>
          <p:spPr>
            <a:xfrm>
              <a:off x="6743575" y="2678200"/>
              <a:ext cx="1850" cy="2425"/>
            </a:xfrm>
            <a:custGeom>
              <a:avLst/>
              <a:gdLst/>
              <a:ahLst/>
              <a:cxnLst/>
              <a:rect l="l" t="t" r="r" b="b"/>
              <a:pathLst>
                <a:path w="74" h="97" extrusionOk="0">
                  <a:moveTo>
                    <a:pt x="41" y="1"/>
                  </a:moveTo>
                  <a:cubicBezTo>
                    <a:pt x="17" y="9"/>
                    <a:pt x="1" y="33"/>
                    <a:pt x="9" y="66"/>
                  </a:cubicBezTo>
                  <a:cubicBezTo>
                    <a:pt x="15" y="83"/>
                    <a:pt x="33" y="96"/>
                    <a:pt x="52" y="96"/>
                  </a:cubicBezTo>
                  <a:cubicBezTo>
                    <a:pt x="59" y="96"/>
                    <a:pt x="67" y="94"/>
                    <a:pt x="74" y="90"/>
                  </a:cubicBezTo>
                  <a:lnTo>
                    <a:pt x="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12451;p61">
              <a:extLst>
                <a:ext uri="{FF2B5EF4-FFF2-40B4-BE49-F238E27FC236}">
                  <a16:creationId xmlns:a16="http://schemas.microsoft.com/office/drawing/2014/main" id="{256AAF79-1363-F95C-1CE0-5B8D2065066D}"/>
                </a:ext>
              </a:extLst>
            </p:cNvPr>
            <p:cNvSpPr/>
            <p:nvPr/>
          </p:nvSpPr>
          <p:spPr>
            <a:xfrm>
              <a:off x="6738500" y="2675525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54" y="0"/>
                  </a:moveTo>
                  <a:cubicBezTo>
                    <a:pt x="50" y="0"/>
                    <a:pt x="46" y="1"/>
                    <a:pt x="42" y="2"/>
                  </a:cubicBezTo>
                  <a:cubicBezTo>
                    <a:pt x="17" y="10"/>
                    <a:pt x="1" y="43"/>
                    <a:pt x="9" y="67"/>
                  </a:cubicBezTo>
                  <a:cubicBezTo>
                    <a:pt x="16" y="87"/>
                    <a:pt x="39" y="102"/>
                    <a:pt x="60" y="102"/>
                  </a:cubicBezTo>
                  <a:cubicBezTo>
                    <a:pt x="65" y="102"/>
                    <a:pt x="70" y="101"/>
                    <a:pt x="74" y="100"/>
                  </a:cubicBezTo>
                  <a:cubicBezTo>
                    <a:pt x="98" y="91"/>
                    <a:pt x="114" y="59"/>
                    <a:pt x="98" y="35"/>
                  </a:cubicBezTo>
                  <a:cubicBezTo>
                    <a:pt x="92" y="15"/>
                    <a:pt x="74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12452;p61">
              <a:extLst>
                <a:ext uri="{FF2B5EF4-FFF2-40B4-BE49-F238E27FC236}">
                  <a16:creationId xmlns:a16="http://schemas.microsoft.com/office/drawing/2014/main" id="{330862F9-D3DA-6FD2-1878-788853F2E1B9}"/>
                </a:ext>
              </a:extLst>
            </p:cNvPr>
            <p:cNvSpPr/>
            <p:nvPr/>
          </p:nvSpPr>
          <p:spPr>
            <a:xfrm>
              <a:off x="6740950" y="2683225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54" y="0"/>
                  </a:moveTo>
                  <a:cubicBezTo>
                    <a:pt x="50" y="0"/>
                    <a:pt x="45" y="1"/>
                    <a:pt x="41" y="2"/>
                  </a:cubicBezTo>
                  <a:cubicBezTo>
                    <a:pt x="16" y="11"/>
                    <a:pt x="0" y="43"/>
                    <a:pt x="8" y="67"/>
                  </a:cubicBezTo>
                  <a:cubicBezTo>
                    <a:pt x="15" y="87"/>
                    <a:pt x="33" y="102"/>
                    <a:pt x="57" y="102"/>
                  </a:cubicBezTo>
                  <a:cubicBezTo>
                    <a:pt x="62" y="102"/>
                    <a:pt x="67" y="101"/>
                    <a:pt x="73" y="100"/>
                  </a:cubicBezTo>
                  <a:cubicBezTo>
                    <a:pt x="98" y="92"/>
                    <a:pt x="114" y="59"/>
                    <a:pt x="106" y="35"/>
                  </a:cubicBezTo>
                  <a:cubicBezTo>
                    <a:pt x="99" y="15"/>
                    <a:pt x="76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12453;p61">
              <a:extLst>
                <a:ext uri="{FF2B5EF4-FFF2-40B4-BE49-F238E27FC236}">
                  <a16:creationId xmlns:a16="http://schemas.microsoft.com/office/drawing/2014/main" id="{F1D2184B-3903-DEED-F990-45801B87B918}"/>
                </a:ext>
              </a:extLst>
            </p:cNvPr>
            <p:cNvSpPr/>
            <p:nvPr/>
          </p:nvSpPr>
          <p:spPr>
            <a:xfrm>
              <a:off x="6743175" y="2690925"/>
              <a:ext cx="3275" cy="2575"/>
            </a:xfrm>
            <a:custGeom>
              <a:avLst/>
              <a:gdLst/>
              <a:ahLst/>
              <a:cxnLst/>
              <a:rect l="l" t="t" r="r" b="b"/>
              <a:pathLst>
                <a:path w="131" h="103" extrusionOk="0">
                  <a:moveTo>
                    <a:pt x="66" y="0"/>
                  </a:moveTo>
                  <a:cubicBezTo>
                    <a:pt x="61" y="0"/>
                    <a:pt x="55" y="1"/>
                    <a:pt x="49" y="2"/>
                  </a:cubicBezTo>
                  <a:cubicBezTo>
                    <a:pt x="25" y="19"/>
                    <a:pt x="0" y="43"/>
                    <a:pt x="9" y="67"/>
                  </a:cubicBezTo>
                  <a:cubicBezTo>
                    <a:pt x="15" y="92"/>
                    <a:pt x="35" y="103"/>
                    <a:pt x="59" y="103"/>
                  </a:cubicBezTo>
                  <a:cubicBezTo>
                    <a:pt x="66" y="103"/>
                    <a:pt x="74" y="102"/>
                    <a:pt x="82" y="100"/>
                  </a:cubicBezTo>
                  <a:cubicBezTo>
                    <a:pt x="114" y="92"/>
                    <a:pt x="130" y="59"/>
                    <a:pt x="122" y="35"/>
                  </a:cubicBezTo>
                  <a:cubicBezTo>
                    <a:pt x="115" y="15"/>
                    <a:pt x="9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12454;p61">
              <a:extLst>
                <a:ext uri="{FF2B5EF4-FFF2-40B4-BE49-F238E27FC236}">
                  <a16:creationId xmlns:a16="http://schemas.microsoft.com/office/drawing/2014/main" id="{02DE8B8B-4874-1ADC-1321-0CCE9467DA7A}"/>
                </a:ext>
              </a:extLst>
            </p:cNvPr>
            <p:cNvSpPr/>
            <p:nvPr/>
          </p:nvSpPr>
          <p:spPr>
            <a:xfrm>
              <a:off x="6746225" y="2685700"/>
              <a:ext cx="2050" cy="2425"/>
            </a:xfrm>
            <a:custGeom>
              <a:avLst/>
              <a:gdLst/>
              <a:ahLst/>
              <a:cxnLst/>
              <a:rect l="l" t="t" r="r" b="b"/>
              <a:pathLst>
                <a:path w="82" h="97" extrusionOk="0">
                  <a:moveTo>
                    <a:pt x="49" y="1"/>
                  </a:moveTo>
                  <a:cubicBezTo>
                    <a:pt x="16" y="9"/>
                    <a:pt x="0" y="41"/>
                    <a:pt x="8" y="66"/>
                  </a:cubicBezTo>
                  <a:cubicBezTo>
                    <a:pt x="20" y="83"/>
                    <a:pt x="36" y="96"/>
                    <a:pt x="56" y="96"/>
                  </a:cubicBezTo>
                  <a:cubicBezTo>
                    <a:pt x="64" y="96"/>
                    <a:pt x="72" y="94"/>
                    <a:pt x="81" y="90"/>
                  </a:cubicBezTo>
                  <a:lnTo>
                    <a:pt x="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12455;p61">
              <a:extLst>
                <a:ext uri="{FF2B5EF4-FFF2-40B4-BE49-F238E27FC236}">
                  <a16:creationId xmlns:a16="http://schemas.microsoft.com/office/drawing/2014/main" id="{99FC794C-16DB-CC26-ED15-8E60E54AF37C}"/>
                </a:ext>
              </a:extLst>
            </p:cNvPr>
            <p:cNvSpPr/>
            <p:nvPr/>
          </p:nvSpPr>
          <p:spPr>
            <a:xfrm>
              <a:off x="6738925" y="2688275"/>
              <a:ext cx="1850" cy="2525"/>
            </a:xfrm>
            <a:custGeom>
              <a:avLst/>
              <a:gdLst/>
              <a:ahLst/>
              <a:cxnLst/>
              <a:rect l="l" t="t" r="r" b="b"/>
              <a:pathLst>
                <a:path w="74" h="101" extrusionOk="0">
                  <a:moveTo>
                    <a:pt x="17" y="1"/>
                  </a:moveTo>
                  <a:cubicBezTo>
                    <a:pt x="11" y="1"/>
                    <a:pt x="6" y="2"/>
                    <a:pt x="0" y="3"/>
                  </a:cubicBezTo>
                  <a:lnTo>
                    <a:pt x="25" y="100"/>
                  </a:lnTo>
                  <a:cubicBezTo>
                    <a:pt x="57" y="92"/>
                    <a:pt x="73" y="60"/>
                    <a:pt x="65" y="36"/>
                  </a:cubicBezTo>
                  <a:cubicBezTo>
                    <a:pt x="58" y="16"/>
                    <a:pt x="4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12456;p61">
              <a:extLst>
                <a:ext uri="{FF2B5EF4-FFF2-40B4-BE49-F238E27FC236}">
                  <a16:creationId xmlns:a16="http://schemas.microsoft.com/office/drawing/2014/main" id="{20AE25AA-E540-1802-8F99-CEA9706A2C9F}"/>
                </a:ext>
              </a:extLst>
            </p:cNvPr>
            <p:cNvSpPr/>
            <p:nvPr/>
          </p:nvSpPr>
          <p:spPr>
            <a:xfrm>
              <a:off x="6736900" y="2680575"/>
              <a:ext cx="1625" cy="2525"/>
            </a:xfrm>
            <a:custGeom>
              <a:avLst/>
              <a:gdLst/>
              <a:ahLst/>
              <a:cxnLst/>
              <a:rect l="l" t="t" r="r" b="b"/>
              <a:pathLst>
                <a:path w="65" h="101" extrusionOk="0">
                  <a:moveTo>
                    <a:pt x="14" y="1"/>
                  </a:moveTo>
                  <a:cubicBezTo>
                    <a:pt x="9" y="1"/>
                    <a:pt x="4" y="2"/>
                    <a:pt x="0" y="3"/>
                  </a:cubicBezTo>
                  <a:lnTo>
                    <a:pt x="24" y="100"/>
                  </a:lnTo>
                  <a:cubicBezTo>
                    <a:pt x="49" y="92"/>
                    <a:pt x="65" y="60"/>
                    <a:pt x="65" y="35"/>
                  </a:cubicBezTo>
                  <a:cubicBezTo>
                    <a:pt x="58" y="15"/>
                    <a:pt x="35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12457;p61">
              <a:extLst>
                <a:ext uri="{FF2B5EF4-FFF2-40B4-BE49-F238E27FC236}">
                  <a16:creationId xmlns:a16="http://schemas.microsoft.com/office/drawing/2014/main" id="{1FC35BE4-DFBC-F9FA-1387-96D37403F01A}"/>
                </a:ext>
              </a:extLst>
            </p:cNvPr>
            <p:cNvSpPr/>
            <p:nvPr/>
          </p:nvSpPr>
          <p:spPr>
            <a:xfrm>
              <a:off x="6734875" y="2672725"/>
              <a:ext cx="1625" cy="2475"/>
            </a:xfrm>
            <a:custGeom>
              <a:avLst/>
              <a:gdLst/>
              <a:ahLst/>
              <a:cxnLst/>
              <a:rect l="l" t="t" r="r" b="b"/>
              <a:pathLst>
                <a:path w="65" h="99" extrusionOk="0">
                  <a:moveTo>
                    <a:pt x="0" y="1"/>
                  </a:moveTo>
                  <a:lnTo>
                    <a:pt x="24" y="98"/>
                  </a:lnTo>
                  <a:cubicBezTo>
                    <a:pt x="49" y="90"/>
                    <a:pt x="65" y="66"/>
                    <a:pt x="57" y="41"/>
                  </a:cubicBezTo>
                  <a:cubicBezTo>
                    <a:pt x="49" y="17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12458;p61">
              <a:extLst>
                <a:ext uri="{FF2B5EF4-FFF2-40B4-BE49-F238E27FC236}">
                  <a16:creationId xmlns:a16="http://schemas.microsoft.com/office/drawing/2014/main" id="{0B990173-60E9-356D-BBE5-46177F18A29E}"/>
                </a:ext>
              </a:extLst>
            </p:cNvPr>
            <p:cNvSpPr/>
            <p:nvPr/>
          </p:nvSpPr>
          <p:spPr>
            <a:xfrm>
              <a:off x="6742775" y="2665375"/>
              <a:ext cx="2450" cy="2575"/>
            </a:xfrm>
            <a:custGeom>
              <a:avLst/>
              <a:gdLst/>
              <a:ahLst/>
              <a:cxnLst/>
              <a:rect l="l" t="t" r="r" b="b"/>
              <a:pathLst>
                <a:path w="98" h="103" extrusionOk="0">
                  <a:moveTo>
                    <a:pt x="37" y="1"/>
                  </a:moveTo>
                  <a:cubicBezTo>
                    <a:pt x="33" y="1"/>
                    <a:pt x="29" y="1"/>
                    <a:pt x="25" y="3"/>
                  </a:cubicBezTo>
                  <a:cubicBezTo>
                    <a:pt x="8" y="19"/>
                    <a:pt x="0" y="43"/>
                    <a:pt x="8" y="68"/>
                  </a:cubicBezTo>
                  <a:cubicBezTo>
                    <a:pt x="15" y="88"/>
                    <a:pt x="38" y="102"/>
                    <a:pt x="55" y="102"/>
                  </a:cubicBezTo>
                  <a:cubicBezTo>
                    <a:pt x="59" y="102"/>
                    <a:pt x="62" y="102"/>
                    <a:pt x="65" y="100"/>
                  </a:cubicBezTo>
                  <a:cubicBezTo>
                    <a:pt x="89" y="92"/>
                    <a:pt x="98" y="60"/>
                    <a:pt x="89" y="35"/>
                  </a:cubicBezTo>
                  <a:cubicBezTo>
                    <a:pt x="76" y="15"/>
                    <a:pt x="57" y="1"/>
                    <a:pt x="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12459;p61">
              <a:extLst>
                <a:ext uri="{FF2B5EF4-FFF2-40B4-BE49-F238E27FC236}">
                  <a16:creationId xmlns:a16="http://schemas.microsoft.com/office/drawing/2014/main" id="{3EBEE613-E57C-031C-B729-AA119AFDB435}"/>
                </a:ext>
              </a:extLst>
            </p:cNvPr>
            <p:cNvSpPr/>
            <p:nvPr/>
          </p:nvSpPr>
          <p:spPr>
            <a:xfrm>
              <a:off x="6747625" y="2667675"/>
              <a:ext cx="1850" cy="2500"/>
            </a:xfrm>
            <a:custGeom>
              <a:avLst/>
              <a:gdLst/>
              <a:ahLst/>
              <a:cxnLst/>
              <a:rect l="l" t="t" r="r" b="b"/>
              <a:pathLst>
                <a:path w="74" h="100" extrusionOk="0">
                  <a:moveTo>
                    <a:pt x="25" y="0"/>
                  </a:moveTo>
                  <a:cubicBezTo>
                    <a:pt x="9" y="16"/>
                    <a:pt x="1" y="41"/>
                    <a:pt x="9" y="65"/>
                  </a:cubicBezTo>
                  <a:cubicBezTo>
                    <a:pt x="22" y="85"/>
                    <a:pt x="41" y="99"/>
                    <a:pt x="61" y="99"/>
                  </a:cubicBezTo>
                  <a:cubicBezTo>
                    <a:pt x="65" y="99"/>
                    <a:pt x="69" y="99"/>
                    <a:pt x="74" y="97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12460;p61">
              <a:extLst>
                <a:ext uri="{FF2B5EF4-FFF2-40B4-BE49-F238E27FC236}">
                  <a16:creationId xmlns:a16="http://schemas.microsoft.com/office/drawing/2014/main" id="{F8360D59-4B6B-0857-4121-F417D47E9904}"/>
                </a:ext>
              </a:extLst>
            </p:cNvPr>
            <p:cNvSpPr/>
            <p:nvPr/>
          </p:nvSpPr>
          <p:spPr>
            <a:xfrm>
              <a:off x="6751075" y="2674950"/>
              <a:ext cx="2050" cy="2350"/>
            </a:xfrm>
            <a:custGeom>
              <a:avLst/>
              <a:gdLst/>
              <a:ahLst/>
              <a:cxnLst/>
              <a:rect l="l" t="t" r="r" b="b"/>
              <a:pathLst>
                <a:path w="82" h="94" extrusionOk="0">
                  <a:moveTo>
                    <a:pt x="33" y="1"/>
                  </a:moveTo>
                  <a:cubicBezTo>
                    <a:pt x="9" y="9"/>
                    <a:pt x="1" y="42"/>
                    <a:pt x="9" y="66"/>
                  </a:cubicBezTo>
                  <a:cubicBezTo>
                    <a:pt x="21" y="84"/>
                    <a:pt x="42" y="93"/>
                    <a:pt x="62" y="93"/>
                  </a:cubicBezTo>
                  <a:cubicBezTo>
                    <a:pt x="69" y="93"/>
                    <a:pt x="76" y="92"/>
                    <a:pt x="82" y="90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12461;p61">
              <a:extLst>
                <a:ext uri="{FF2B5EF4-FFF2-40B4-BE49-F238E27FC236}">
                  <a16:creationId xmlns:a16="http://schemas.microsoft.com/office/drawing/2014/main" id="{0565A60C-CB70-0107-BBFE-B0651CC3A74A}"/>
                </a:ext>
              </a:extLst>
            </p:cNvPr>
            <p:cNvSpPr/>
            <p:nvPr/>
          </p:nvSpPr>
          <p:spPr>
            <a:xfrm>
              <a:off x="6745800" y="2672850"/>
              <a:ext cx="2875" cy="2500"/>
            </a:xfrm>
            <a:custGeom>
              <a:avLst/>
              <a:gdLst/>
              <a:ahLst/>
              <a:cxnLst/>
              <a:rect l="l" t="t" r="r" b="b"/>
              <a:pathLst>
                <a:path w="115" h="100" extrusionOk="0">
                  <a:moveTo>
                    <a:pt x="53" y="1"/>
                  </a:moveTo>
                  <a:cubicBezTo>
                    <a:pt x="46" y="1"/>
                    <a:pt x="39" y="2"/>
                    <a:pt x="33" y="4"/>
                  </a:cubicBezTo>
                  <a:cubicBezTo>
                    <a:pt x="9" y="12"/>
                    <a:pt x="1" y="44"/>
                    <a:pt x="9" y="69"/>
                  </a:cubicBezTo>
                  <a:cubicBezTo>
                    <a:pt x="21" y="86"/>
                    <a:pt x="37" y="100"/>
                    <a:pt x="54" y="100"/>
                  </a:cubicBezTo>
                  <a:cubicBezTo>
                    <a:pt x="60" y="100"/>
                    <a:pt x="67" y="98"/>
                    <a:pt x="74" y="93"/>
                  </a:cubicBezTo>
                  <a:cubicBezTo>
                    <a:pt x="98" y="85"/>
                    <a:pt x="114" y="53"/>
                    <a:pt x="98" y="28"/>
                  </a:cubicBezTo>
                  <a:cubicBezTo>
                    <a:pt x="92" y="10"/>
                    <a:pt x="72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12462;p61">
              <a:extLst>
                <a:ext uri="{FF2B5EF4-FFF2-40B4-BE49-F238E27FC236}">
                  <a16:creationId xmlns:a16="http://schemas.microsoft.com/office/drawing/2014/main" id="{7B0123D0-B29F-888F-9764-7DEEE6B200FC}"/>
                </a:ext>
              </a:extLst>
            </p:cNvPr>
            <p:cNvSpPr/>
            <p:nvPr/>
          </p:nvSpPr>
          <p:spPr>
            <a:xfrm>
              <a:off x="6748850" y="2680275"/>
              <a:ext cx="3075" cy="2575"/>
            </a:xfrm>
            <a:custGeom>
              <a:avLst/>
              <a:gdLst/>
              <a:ahLst/>
              <a:cxnLst/>
              <a:rect l="l" t="t" r="r" b="b"/>
              <a:pathLst>
                <a:path w="123" h="103" extrusionOk="0">
                  <a:moveTo>
                    <a:pt x="63" y="0"/>
                  </a:moveTo>
                  <a:cubicBezTo>
                    <a:pt x="55" y="0"/>
                    <a:pt x="48" y="2"/>
                    <a:pt x="41" y="7"/>
                  </a:cubicBezTo>
                  <a:cubicBezTo>
                    <a:pt x="17" y="15"/>
                    <a:pt x="0" y="47"/>
                    <a:pt x="17" y="72"/>
                  </a:cubicBezTo>
                  <a:cubicBezTo>
                    <a:pt x="23" y="89"/>
                    <a:pt x="41" y="103"/>
                    <a:pt x="60" y="103"/>
                  </a:cubicBezTo>
                  <a:cubicBezTo>
                    <a:pt x="67" y="103"/>
                    <a:pt x="75" y="101"/>
                    <a:pt x="82" y="96"/>
                  </a:cubicBezTo>
                  <a:cubicBezTo>
                    <a:pt x="106" y="88"/>
                    <a:pt x="122" y="56"/>
                    <a:pt x="114" y="31"/>
                  </a:cubicBezTo>
                  <a:cubicBezTo>
                    <a:pt x="102" y="14"/>
                    <a:pt x="82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12463;p61">
              <a:extLst>
                <a:ext uri="{FF2B5EF4-FFF2-40B4-BE49-F238E27FC236}">
                  <a16:creationId xmlns:a16="http://schemas.microsoft.com/office/drawing/2014/main" id="{54BEEC8B-5920-9445-02DC-99721E40ED5C}"/>
                </a:ext>
              </a:extLst>
            </p:cNvPr>
            <p:cNvSpPr/>
            <p:nvPr/>
          </p:nvSpPr>
          <p:spPr>
            <a:xfrm>
              <a:off x="6752100" y="2687650"/>
              <a:ext cx="3250" cy="2625"/>
            </a:xfrm>
            <a:custGeom>
              <a:avLst/>
              <a:gdLst/>
              <a:ahLst/>
              <a:cxnLst/>
              <a:rect l="l" t="t" r="r" b="b"/>
              <a:pathLst>
                <a:path w="130" h="105" extrusionOk="0">
                  <a:moveTo>
                    <a:pt x="65" y="1"/>
                  </a:moveTo>
                  <a:cubicBezTo>
                    <a:pt x="57" y="1"/>
                    <a:pt x="49" y="2"/>
                    <a:pt x="41" y="4"/>
                  </a:cubicBezTo>
                  <a:cubicBezTo>
                    <a:pt x="16" y="20"/>
                    <a:pt x="0" y="52"/>
                    <a:pt x="8" y="77"/>
                  </a:cubicBezTo>
                  <a:cubicBezTo>
                    <a:pt x="14" y="95"/>
                    <a:pt x="34" y="104"/>
                    <a:pt x="57" y="104"/>
                  </a:cubicBezTo>
                  <a:cubicBezTo>
                    <a:pt x="65" y="104"/>
                    <a:pt x="73" y="103"/>
                    <a:pt x="81" y="101"/>
                  </a:cubicBezTo>
                  <a:cubicBezTo>
                    <a:pt x="114" y="85"/>
                    <a:pt x="130" y="52"/>
                    <a:pt x="114" y="28"/>
                  </a:cubicBezTo>
                  <a:cubicBezTo>
                    <a:pt x="108" y="10"/>
                    <a:pt x="88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12464;p61">
              <a:extLst>
                <a:ext uri="{FF2B5EF4-FFF2-40B4-BE49-F238E27FC236}">
                  <a16:creationId xmlns:a16="http://schemas.microsoft.com/office/drawing/2014/main" id="{E4EC73EB-BDDD-DF62-DBCF-C8506910B12D}"/>
                </a:ext>
              </a:extLst>
            </p:cNvPr>
            <p:cNvSpPr/>
            <p:nvPr/>
          </p:nvSpPr>
          <p:spPr>
            <a:xfrm>
              <a:off x="6754525" y="2682050"/>
              <a:ext cx="2250" cy="2475"/>
            </a:xfrm>
            <a:custGeom>
              <a:avLst/>
              <a:gdLst/>
              <a:ahLst/>
              <a:cxnLst/>
              <a:rect l="l" t="t" r="r" b="b"/>
              <a:pathLst>
                <a:path w="90" h="99" extrusionOk="0">
                  <a:moveTo>
                    <a:pt x="41" y="1"/>
                  </a:moveTo>
                  <a:cubicBezTo>
                    <a:pt x="17" y="17"/>
                    <a:pt x="0" y="49"/>
                    <a:pt x="9" y="74"/>
                  </a:cubicBezTo>
                  <a:cubicBezTo>
                    <a:pt x="19" y="89"/>
                    <a:pt x="36" y="98"/>
                    <a:pt x="56" y="98"/>
                  </a:cubicBezTo>
                  <a:cubicBezTo>
                    <a:pt x="67" y="98"/>
                    <a:pt x="78" y="96"/>
                    <a:pt x="90" y="90"/>
                  </a:cubicBezTo>
                  <a:lnTo>
                    <a:pt x="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12465;p61">
              <a:extLst>
                <a:ext uri="{FF2B5EF4-FFF2-40B4-BE49-F238E27FC236}">
                  <a16:creationId xmlns:a16="http://schemas.microsoft.com/office/drawing/2014/main" id="{3B8310E8-FAD3-D0C0-F092-8B72949B67A0}"/>
                </a:ext>
              </a:extLst>
            </p:cNvPr>
            <p:cNvSpPr/>
            <p:nvPr/>
          </p:nvSpPr>
          <p:spPr>
            <a:xfrm>
              <a:off x="6747425" y="2685550"/>
              <a:ext cx="1850" cy="2400"/>
            </a:xfrm>
            <a:custGeom>
              <a:avLst/>
              <a:gdLst/>
              <a:ahLst/>
              <a:cxnLst/>
              <a:rect l="l" t="t" r="r" b="b"/>
              <a:pathLst>
                <a:path w="74" h="96" extrusionOk="0">
                  <a:moveTo>
                    <a:pt x="22" y="0"/>
                  </a:moveTo>
                  <a:cubicBezTo>
                    <a:pt x="15" y="0"/>
                    <a:pt x="8" y="2"/>
                    <a:pt x="1" y="7"/>
                  </a:cubicBezTo>
                  <a:lnTo>
                    <a:pt x="33" y="96"/>
                  </a:lnTo>
                  <a:cubicBezTo>
                    <a:pt x="66" y="88"/>
                    <a:pt x="74" y="55"/>
                    <a:pt x="66" y="31"/>
                  </a:cubicBezTo>
                  <a:cubicBezTo>
                    <a:pt x="60" y="13"/>
                    <a:pt x="41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12466;p61">
              <a:extLst>
                <a:ext uri="{FF2B5EF4-FFF2-40B4-BE49-F238E27FC236}">
                  <a16:creationId xmlns:a16="http://schemas.microsoft.com/office/drawing/2014/main" id="{764D508F-F200-4728-1243-7C524860F7A3}"/>
                </a:ext>
              </a:extLst>
            </p:cNvPr>
            <p:cNvSpPr/>
            <p:nvPr/>
          </p:nvSpPr>
          <p:spPr>
            <a:xfrm>
              <a:off x="6744600" y="2678050"/>
              <a:ext cx="1850" cy="2400"/>
            </a:xfrm>
            <a:custGeom>
              <a:avLst/>
              <a:gdLst/>
              <a:ahLst/>
              <a:cxnLst/>
              <a:rect l="l" t="t" r="r" b="b"/>
              <a:pathLst>
                <a:path w="74" h="96" extrusionOk="0">
                  <a:moveTo>
                    <a:pt x="20" y="0"/>
                  </a:moveTo>
                  <a:cubicBezTo>
                    <a:pt x="14" y="0"/>
                    <a:pt x="7" y="2"/>
                    <a:pt x="0" y="7"/>
                  </a:cubicBezTo>
                  <a:lnTo>
                    <a:pt x="33" y="96"/>
                  </a:lnTo>
                  <a:cubicBezTo>
                    <a:pt x="57" y="88"/>
                    <a:pt x="73" y="55"/>
                    <a:pt x="65" y="31"/>
                  </a:cubicBezTo>
                  <a:cubicBezTo>
                    <a:pt x="53" y="13"/>
                    <a:pt x="37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12467;p61">
              <a:extLst>
                <a:ext uri="{FF2B5EF4-FFF2-40B4-BE49-F238E27FC236}">
                  <a16:creationId xmlns:a16="http://schemas.microsoft.com/office/drawing/2014/main" id="{B9752BB5-A6DA-F1C3-F04F-AEDC2D527CEF}"/>
                </a:ext>
              </a:extLst>
            </p:cNvPr>
            <p:cNvSpPr/>
            <p:nvPr/>
          </p:nvSpPr>
          <p:spPr>
            <a:xfrm>
              <a:off x="6741750" y="2670550"/>
              <a:ext cx="1850" cy="2400"/>
            </a:xfrm>
            <a:custGeom>
              <a:avLst/>
              <a:gdLst/>
              <a:ahLst/>
              <a:cxnLst/>
              <a:rect l="l" t="t" r="r" b="b"/>
              <a:pathLst>
                <a:path w="74" h="96" extrusionOk="0">
                  <a:moveTo>
                    <a:pt x="21" y="0"/>
                  </a:moveTo>
                  <a:cubicBezTo>
                    <a:pt x="14" y="0"/>
                    <a:pt x="7" y="2"/>
                    <a:pt x="1" y="7"/>
                  </a:cubicBezTo>
                  <a:lnTo>
                    <a:pt x="33" y="96"/>
                  </a:lnTo>
                  <a:cubicBezTo>
                    <a:pt x="57" y="88"/>
                    <a:pt x="74" y="55"/>
                    <a:pt x="57" y="31"/>
                  </a:cubicBezTo>
                  <a:cubicBezTo>
                    <a:pt x="52" y="14"/>
                    <a:pt x="37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12468;p61">
              <a:extLst>
                <a:ext uri="{FF2B5EF4-FFF2-40B4-BE49-F238E27FC236}">
                  <a16:creationId xmlns:a16="http://schemas.microsoft.com/office/drawing/2014/main" id="{4295EE75-5D75-68C1-4805-DD404136AFD4}"/>
                </a:ext>
              </a:extLst>
            </p:cNvPr>
            <p:cNvSpPr/>
            <p:nvPr/>
          </p:nvSpPr>
          <p:spPr>
            <a:xfrm>
              <a:off x="6748850" y="2662425"/>
              <a:ext cx="2450" cy="2400"/>
            </a:xfrm>
            <a:custGeom>
              <a:avLst/>
              <a:gdLst/>
              <a:ahLst/>
              <a:cxnLst/>
              <a:rect l="l" t="t" r="r" b="b"/>
              <a:pathLst>
                <a:path w="98" h="96" extrusionOk="0">
                  <a:moveTo>
                    <a:pt x="41" y="1"/>
                  </a:moveTo>
                  <a:cubicBezTo>
                    <a:pt x="35" y="1"/>
                    <a:pt x="30" y="3"/>
                    <a:pt x="25" y="7"/>
                  </a:cubicBezTo>
                  <a:cubicBezTo>
                    <a:pt x="0" y="16"/>
                    <a:pt x="0" y="48"/>
                    <a:pt x="9" y="64"/>
                  </a:cubicBezTo>
                  <a:cubicBezTo>
                    <a:pt x="20" y="82"/>
                    <a:pt x="36" y="95"/>
                    <a:pt x="53" y="95"/>
                  </a:cubicBezTo>
                  <a:cubicBezTo>
                    <a:pt x="60" y="95"/>
                    <a:pt x="67" y="93"/>
                    <a:pt x="73" y="88"/>
                  </a:cubicBezTo>
                  <a:cubicBezTo>
                    <a:pt x="90" y="80"/>
                    <a:pt x="98" y="48"/>
                    <a:pt x="82" y="24"/>
                  </a:cubicBezTo>
                  <a:cubicBezTo>
                    <a:pt x="70" y="12"/>
                    <a:pt x="55" y="1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12469;p61">
              <a:extLst>
                <a:ext uri="{FF2B5EF4-FFF2-40B4-BE49-F238E27FC236}">
                  <a16:creationId xmlns:a16="http://schemas.microsoft.com/office/drawing/2014/main" id="{A47AB761-3DB4-5C5F-7619-2019A78DFB9E}"/>
                </a:ext>
              </a:extLst>
            </p:cNvPr>
            <p:cNvSpPr/>
            <p:nvPr/>
          </p:nvSpPr>
          <p:spPr>
            <a:xfrm>
              <a:off x="6753725" y="2664225"/>
              <a:ext cx="2050" cy="2250"/>
            </a:xfrm>
            <a:custGeom>
              <a:avLst/>
              <a:gdLst/>
              <a:ahLst/>
              <a:cxnLst/>
              <a:rect l="l" t="t" r="r" b="b"/>
              <a:pathLst>
                <a:path w="82" h="90" extrusionOk="0">
                  <a:moveTo>
                    <a:pt x="24" y="0"/>
                  </a:moveTo>
                  <a:cubicBezTo>
                    <a:pt x="8" y="16"/>
                    <a:pt x="0" y="41"/>
                    <a:pt x="16" y="65"/>
                  </a:cubicBezTo>
                  <a:cubicBezTo>
                    <a:pt x="27" y="81"/>
                    <a:pt x="44" y="90"/>
                    <a:pt x="59" y="90"/>
                  </a:cubicBezTo>
                  <a:cubicBezTo>
                    <a:pt x="68" y="90"/>
                    <a:pt x="75" y="87"/>
                    <a:pt x="81" y="81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12470;p61">
              <a:extLst>
                <a:ext uri="{FF2B5EF4-FFF2-40B4-BE49-F238E27FC236}">
                  <a16:creationId xmlns:a16="http://schemas.microsoft.com/office/drawing/2014/main" id="{1FD8E288-77F5-F89C-D0F4-64BFD3E781A5}"/>
                </a:ext>
              </a:extLst>
            </p:cNvPr>
            <p:cNvSpPr/>
            <p:nvPr/>
          </p:nvSpPr>
          <p:spPr>
            <a:xfrm>
              <a:off x="6758175" y="2670900"/>
              <a:ext cx="2050" cy="2275"/>
            </a:xfrm>
            <a:custGeom>
              <a:avLst/>
              <a:gdLst/>
              <a:ahLst/>
              <a:cxnLst/>
              <a:rect l="l" t="t" r="r" b="b"/>
              <a:pathLst>
                <a:path w="82" h="91" extrusionOk="0">
                  <a:moveTo>
                    <a:pt x="25" y="1"/>
                  </a:moveTo>
                  <a:cubicBezTo>
                    <a:pt x="9" y="17"/>
                    <a:pt x="0" y="49"/>
                    <a:pt x="17" y="66"/>
                  </a:cubicBezTo>
                  <a:cubicBezTo>
                    <a:pt x="22" y="81"/>
                    <a:pt x="37" y="90"/>
                    <a:pt x="54" y="90"/>
                  </a:cubicBezTo>
                  <a:cubicBezTo>
                    <a:pt x="63" y="90"/>
                    <a:pt x="73" y="88"/>
                    <a:pt x="82" y="82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12471;p61">
              <a:extLst>
                <a:ext uri="{FF2B5EF4-FFF2-40B4-BE49-F238E27FC236}">
                  <a16:creationId xmlns:a16="http://schemas.microsoft.com/office/drawing/2014/main" id="{28DFCB77-E690-FEEE-590E-5CB5C8E5FAD7}"/>
                </a:ext>
              </a:extLst>
            </p:cNvPr>
            <p:cNvSpPr/>
            <p:nvPr/>
          </p:nvSpPr>
          <p:spPr>
            <a:xfrm>
              <a:off x="6752700" y="2669425"/>
              <a:ext cx="2850" cy="2475"/>
            </a:xfrm>
            <a:custGeom>
              <a:avLst/>
              <a:gdLst/>
              <a:ahLst/>
              <a:cxnLst/>
              <a:rect l="l" t="t" r="r" b="b"/>
              <a:pathLst>
                <a:path w="114" h="99" extrusionOk="0">
                  <a:moveTo>
                    <a:pt x="48" y="0"/>
                  </a:moveTo>
                  <a:cubicBezTo>
                    <a:pt x="42" y="0"/>
                    <a:pt x="37" y="1"/>
                    <a:pt x="33" y="3"/>
                  </a:cubicBezTo>
                  <a:cubicBezTo>
                    <a:pt x="9" y="19"/>
                    <a:pt x="1" y="44"/>
                    <a:pt x="17" y="68"/>
                  </a:cubicBezTo>
                  <a:cubicBezTo>
                    <a:pt x="23" y="85"/>
                    <a:pt x="41" y="99"/>
                    <a:pt x="60" y="99"/>
                  </a:cubicBezTo>
                  <a:cubicBezTo>
                    <a:pt x="67" y="99"/>
                    <a:pt x="75" y="97"/>
                    <a:pt x="82" y="92"/>
                  </a:cubicBezTo>
                  <a:cubicBezTo>
                    <a:pt x="106" y="76"/>
                    <a:pt x="114" y="52"/>
                    <a:pt x="98" y="27"/>
                  </a:cubicBezTo>
                  <a:cubicBezTo>
                    <a:pt x="86" y="9"/>
                    <a:pt x="64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12472;p61">
              <a:extLst>
                <a:ext uri="{FF2B5EF4-FFF2-40B4-BE49-F238E27FC236}">
                  <a16:creationId xmlns:a16="http://schemas.microsoft.com/office/drawing/2014/main" id="{861411BF-04D4-A39E-3F81-4B1CA093A1B0}"/>
                </a:ext>
              </a:extLst>
            </p:cNvPr>
            <p:cNvSpPr/>
            <p:nvPr/>
          </p:nvSpPr>
          <p:spPr>
            <a:xfrm>
              <a:off x="6756550" y="2676375"/>
              <a:ext cx="3075" cy="2550"/>
            </a:xfrm>
            <a:custGeom>
              <a:avLst/>
              <a:gdLst/>
              <a:ahLst/>
              <a:cxnLst/>
              <a:rect l="l" t="t" r="r" b="b"/>
              <a:pathLst>
                <a:path w="123" h="102" extrusionOk="0">
                  <a:moveTo>
                    <a:pt x="69" y="0"/>
                  </a:moveTo>
                  <a:cubicBezTo>
                    <a:pt x="59" y="0"/>
                    <a:pt x="50" y="3"/>
                    <a:pt x="41" y="9"/>
                  </a:cubicBezTo>
                  <a:cubicBezTo>
                    <a:pt x="17" y="25"/>
                    <a:pt x="1" y="49"/>
                    <a:pt x="17" y="74"/>
                  </a:cubicBezTo>
                  <a:cubicBezTo>
                    <a:pt x="29" y="92"/>
                    <a:pt x="50" y="101"/>
                    <a:pt x="70" y="101"/>
                  </a:cubicBezTo>
                  <a:cubicBezTo>
                    <a:pt x="77" y="101"/>
                    <a:pt x="84" y="100"/>
                    <a:pt x="90" y="98"/>
                  </a:cubicBezTo>
                  <a:cubicBezTo>
                    <a:pt x="114" y="82"/>
                    <a:pt x="122" y="49"/>
                    <a:pt x="106" y="25"/>
                  </a:cubicBezTo>
                  <a:cubicBezTo>
                    <a:pt x="101" y="9"/>
                    <a:pt x="85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12473;p61">
              <a:extLst>
                <a:ext uri="{FF2B5EF4-FFF2-40B4-BE49-F238E27FC236}">
                  <a16:creationId xmlns:a16="http://schemas.microsoft.com/office/drawing/2014/main" id="{EE4A5B5D-6833-F2BA-BCE7-E0A59699A95E}"/>
                </a:ext>
              </a:extLst>
            </p:cNvPr>
            <p:cNvSpPr/>
            <p:nvPr/>
          </p:nvSpPr>
          <p:spPr>
            <a:xfrm>
              <a:off x="6760600" y="2683350"/>
              <a:ext cx="3275" cy="2600"/>
            </a:xfrm>
            <a:custGeom>
              <a:avLst/>
              <a:gdLst/>
              <a:ahLst/>
              <a:cxnLst/>
              <a:rect l="l" t="t" r="r" b="b"/>
              <a:pathLst>
                <a:path w="131" h="104" extrusionOk="0">
                  <a:moveTo>
                    <a:pt x="70" y="1"/>
                  </a:moveTo>
                  <a:cubicBezTo>
                    <a:pt x="60" y="1"/>
                    <a:pt x="50" y="3"/>
                    <a:pt x="41" y="6"/>
                  </a:cubicBezTo>
                  <a:cubicBezTo>
                    <a:pt x="9" y="22"/>
                    <a:pt x="1" y="54"/>
                    <a:pt x="9" y="78"/>
                  </a:cubicBezTo>
                  <a:cubicBezTo>
                    <a:pt x="19" y="94"/>
                    <a:pt x="37" y="103"/>
                    <a:pt x="56" y="103"/>
                  </a:cubicBezTo>
                  <a:cubicBezTo>
                    <a:pt x="67" y="103"/>
                    <a:pt x="78" y="100"/>
                    <a:pt x="90" y="95"/>
                  </a:cubicBezTo>
                  <a:cubicBezTo>
                    <a:pt x="122" y="78"/>
                    <a:pt x="130" y="46"/>
                    <a:pt x="114" y="22"/>
                  </a:cubicBezTo>
                  <a:cubicBezTo>
                    <a:pt x="104" y="6"/>
                    <a:pt x="87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12474;p61">
              <a:extLst>
                <a:ext uri="{FF2B5EF4-FFF2-40B4-BE49-F238E27FC236}">
                  <a16:creationId xmlns:a16="http://schemas.microsoft.com/office/drawing/2014/main" id="{28FCC76C-D72C-BD30-B6E4-5AD3928E331A}"/>
                </a:ext>
              </a:extLst>
            </p:cNvPr>
            <p:cNvSpPr/>
            <p:nvPr/>
          </p:nvSpPr>
          <p:spPr>
            <a:xfrm>
              <a:off x="6762425" y="2677600"/>
              <a:ext cx="2250" cy="2325"/>
            </a:xfrm>
            <a:custGeom>
              <a:avLst/>
              <a:gdLst/>
              <a:ahLst/>
              <a:cxnLst/>
              <a:rect l="l" t="t" r="r" b="b"/>
              <a:pathLst>
                <a:path w="90" h="93" extrusionOk="0">
                  <a:moveTo>
                    <a:pt x="33" y="0"/>
                  </a:moveTo>
                  <a:cubicBezTo>
                    <a:pt x="9" y="17"/>
                    <a:pt x="1" y="49"/>
                    <a:pt x="17" y="73"/>
                  </a:cubicBezTo>
                  <a:cubicBezTo>
                    <a:pt x="26" y="87"/>
                    <a:pt x="40" y="93"/>
                    <a:pt x="54" y="93"/>
                  </a:cubicBezTo>
                  <a:cubicBezTo>
                    <a:pt x="66" y="93"/>
                    <a:pt x="79" y="89"/>
                    <a:pt x="90" y="81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12475;p61">
              <a:extLst>
                <a:ext uri="{FF2B5EF4-FFF2-40B4-BE49-F238E27FC236}">
                  <a16:creationId xmlns:a16="http://schemas.microsoft.com/office/drawing/2014/main" id="{CE539154-F0B0-EE0A-920A-BED474F46A80}"/>
                </a:ext>
              </a:extLst>
            </p:cNvPr>
            <p:cNvSpPr/>
            <p:nvPr/>
          </p:nvSpPr>
          <p:spPr>
            <a:xfrm>
              <a:off x="6755550" y="2681950"/>
              <a:ext cx="2050" cy="2350"/>
            </a:xfrm>
            <a:custGeom>
              <a:avLst/>
              <a:gdLst/>
              <a:ahLst/>
              <a:cxnLst/>
              <a:rect l="l" t="t" r="r" b="b"/>
              <a:pathLst>
                <a:path w="82" h="94" extrusionOk="0">
                  <a:moveTo>
                    <a:pt x="26" y="0"/>
                  </a:moveTo>
                  <a:cubicBezTo>
                    <a:pt x="17" y="0"/>
                    <a:pt x="8" y="2"/>
                    <a:pt x="0" y="5"/>
                  </a:cubicBezTo>
                  <a:lnTo>
                    <a:pt x="49" y="94"/>
                  </a:lnTo>
                  <a:cubicBezTo>
                    <a:pt x="73" y="86"/>
                    <a:pt x="81" y="45"/>
                    <a:pt x="73" y="29"/>
                  </a:cubicBezTo>
                  <a:cubicBezTo>
                    <a:pt x="62" y="7"/>
                    <a:pt x="44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12476;p61">
              <a:extLst>
                <a:ext uri="{FF2B5EF4-FFF2-40B4-BE49-F238E27FC236}">
                  <a16:creationId xmlns:a16="http://schemas.microsoft.com/office/drawing/2014/main" id="{AC5837D4-68CA-F66C-BC9E-9E66F9CC0624}"/>
                </a:ext>
              </a:extLst>
            </p:cNvPr>
            <p:cNvSpPr/>
            <p:nvPr/>
          </p:nvSpPr>
          <p:spPr>
            <a:xfrm>
              <a:off x="6751900" y="2674750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28" y="1"/>
                  </a:moveTo>
                  <a:cubicBezTo>
                    <a:pt x="18" y="1"/>
                    <a:pt x="9" y="3"/>
                    <a:pt x="0" y="9"/>
                  </a:cubicBezTo>
                  <a:lnTo>
                    <a:pt x="49" y="98"/>
                  </a:lnTo>
                  <a:cubicBezTo>
                    <a:pt x="73" y="82"/>
                    <a:pt x="81" y="50"/>
                    <a:pt x="65" y="25"/>
                  </a:cubicBezTo>
                  <a:cubicBezTo>
                    <a:pt x="60" y="9"/>
                    <a:pt x="44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12477;p61">
              <a:extLst>
                <a:ext uri="{FF2B5EF4-FFF2-40B4-BE49-F238E27FC236}">
                  <a16:creationId xmlns:a16="http://schemas.microsoft.com/office/drawing/2014/main" id="{D587C3C9-09CE-00EA-45C9-EB18D581DBB8}"/>
                </a:ext>
              </a:extLst>
            </p:cNvPr>
            <p:cNvSpPr/>
            <p:nvPr/>
          </p:nvSpPr>
          <p:spPr>
            <a:xfrm>
              <a:off x="6748250" y="2667600"/>
              <a:ext cx="2050" cy="2325"/>
            </a:xfrm>
            <a:custGeom>
              <a:avLst/>
              <a:gdLst/>
              <a:ahLst/>
              <a:cxnLst/>
              <a:rect l="l" t="t" r="r" b="b"/>
              <a:pathLst>
                <a:path w="82" h="93" extrusionOk="0">
                  <a:moveTo>
                    <a:pt x="18" y="0"/>
                  </a:moveTo>
                  <a:cubicBezTo>
                    <a:pt x="12" y="0"/>
                    <a:pt x="6" y="1"/>
                    <a:pt x="0" y="3"/>
                  </a:cubicBezTo>
                  <a:lnTo>
                    <a:pt x="49" y="92"/>
                  </a:lnTo>
                  <a:cubicBezTo>
                    <a:pt x="73" y="84"/>
                    <a:pt x="81" y="52"/>
                    <a:pt x="65" y="27"/>
                  </a:cubicBezTo>
                  <a:cubicBezTo>
                    <a:pt x="53" y="9"/>
                    <a:pt x="36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12478;p61">
              <a:extLst>
                <a:ext uri="{FF2B5EF4-FFF2-40B4-BE49-F238E27FC236}">
                  <a16:creationId xmlns:a16="http://schemas.microsoft.com/office/drawing/2014/main" id="{13E333E5-A64A-9241-1104-D2B5E49A3C1E}"/>
                </a:ext>
              </a:extLst>
            </p:cNvPr>
            <p:cNvSpPr/>
            <p:nvPr/>
          </p:nvSpPr>
          <p:spPr>
            <a:xfrm>
              <a:off x="6754325" y="2658750"/>
              <a:ext cx="2450" cy="2375"/>
            </a:xfrm>
            <a:custGeom>
              <a:avLst/>
              <a:gdLst/>
              <a:ahLst/>
              <a:cxnLst/>
              <a:rect l="l" t="t" r="r" b="b"/>
              <a:pathLst>
                <a:path w="98" h="95" extrusionOk="0">
                  <a:moveTo>
                    <a:pt x="38" y="0"/>
                  </a:moveTo>
                  <a:cubicBezTo>
                    <a:pt x="30" y="0"/>
                    <a:pt x="22" y="3"/>
                    <a:pt x="17" y="8"/>
                  </a:cubicBezTo>
                  <a:cubicBezTo>
                    <a:pt x="0" y="25"/>
                    <a:pt x="0" y="49"/>
                    <a:pt x="17" y="73"/>
                  </a:cubicBezTo>
                  <a:cubicBezTo>
                    <a:pt x="27" y="89"/>
                    <a:pt x="40" y="94"/>
                    <a:pt x="55" y="94"/>
                  </a:cubicBezTo>
                  <a:cubicBezTo>
                    <a:pt x="64" y="94"/>
                    <a:pt x="73" y="93"/>
                    <a:pt x="81" y="90"/>
                  </a:cubicBezTo>
                  <a:cubicBezTo>
                    <a:pt x="98" y="73"/>
                    <a:pt x="98" y="49"/>
                    <a:pt x="81" y="25"/>
                  </a:cubicBezTo>
                  <a:cubicBezTo>
                    <a:pt x="71" y="9"/>
                    <a:pt x="54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12479;p61">
              <a:extLst>
                <a:ext uri="{FF2B5EF4-FFF2-40B4-BE49-F238E27FC236}">
                  <a16:creationId xmlns:a16="http://schemas.microsoft.com/office/drawing/2014/main" id="{BCAA3DBF-A829-D43D-45ED-EE7E27738F3D}"/>
                </a:ext>
              </a:extLst>
            </p:cNvPr>
            <p:cNvSpPr/>
            <p:nvPr/>
          </p:nvSpPr>
          <p:spPr>
            <a:xfrm>
              <a:off x="6759400" y="2659975"/>
              <a:ext cx="2250" cy="2125"/>
            </a:xfrm>
            <a:custGeom>
              <a:avLst/>
              <a:gdLst/>
              <a:ahLst/>
              <a:cxnLst/>
              <a:rect l="l" t="t" r="r" b="b"/>
              <a:pathLst>
                <a:path w="90" h="85" extrusionOk="0">
                  <a:moveTo>
                    <a:pt x="16" y="0"/>
                  </a:moveTo>
                  <a:lnTo>
                    <a:pt x="16" y="0"/>
                  </a:lnTo>
                  <a:cubicBezTo>
                    <a:pt x="0" y="16"/>
                    <a:pt x="0" y="49"/>
                    <a:pt x="24" y="65"/>
                  </a:cubicBezTo>
                  <a:cubicBezTo>
                    <a:pt x="33" y="78"/>
                    <a:pt x="45" y="84"/>
                    <a:pt x="57" y="84"/>
                  </a:cubicBezTo>
                  <a:cubicBezTo>
                    <a:pt x="67" y="84"/>
                    <a:pt x="78" y="80"/>
                    <a:pt x="89" y="73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12480;p61">
              <a:extLst>
                <a:ext uri="{FF2B5EF4-FFF2-40B4-BE49-F238E27FC236}">
                  <a16:creationId xmlns:a16="http://schemas.microsoft.com/office/drawing/2014/main" id="{47B79CC1-05E6-892E-6D42-2AEB7A1320AC}"/>
                </a:ext>
              </a:extLst>
            </p:cNvPr>
            <p:cNvSpPr/>
            <p:nvPr/>
          </p:nvSpPr>
          <p:spPr>
            <a:xfrm>
              <a:off x="6764650" y="2666050"/>
              <a:ext cx="2275" cy="2150"/>
            </a:xfrm>
            <a:custGeom>
              <a:avLst/>
              <a:gdLst/>
              <a:ahLst/>
              <a:cxnLst/>
              <a:rect l="l" t="t" r="r" b="b"/>
              <a:pathLst>
                <a:path w="91" h="86" extrusionOk="0">
                  <a:moveTo>
                    <a:pt x="25" y="0"/>
                  </a:moveTo>
                  <a:cubicBezTo>
                    <a:pt x="1" y="16"/>
                    <a:pt x="1" y="49"/>
                    <a:pt x="17" y="73"/>
                  </a:cubicBezTo>
                  <a:cubicBezTo>
                    <a:pt x="25" y="81"/>
                    <a:pt x="37" y="85"/>
                    <a:pt x="51" y="85"/>
                  </a:cubicBezTo>
                  <a:cubicBezTo>
                    <a:pt x="64" y="85"/>
                    <a:pt x="78" y="81"/>
                    <a:pt x="90" y="73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12481;p61">
              <a:extLst>
                <a:ext uri="{FF2B5EF4-FFF2-40B4-BE49-F238E27FC236}">
                  <a16:creationId xmlns:a16="http://schemas.microsoft.com/office/drawing/2014/main" id="{05675B5F-884B-8D76-A71E-72EC499F28DE}"/>
                </a:ext>
              </a:extLst>
            </p:cNvPr>
            <p:cNvSpPr/>
            <p:nvPr/>
          </p:nvSpPr>
          <p:spPr>
            <a:xfrm>
              <a:off x="6758975" y="2665150"/>
              <a:ext cx="2875" cy="2450"/>
            </a:xfrm>
            <a:custGeom>
              <a:avLst/>
              <a:gdLst/>
              <a:ahLst/>
              <a:cxnLst/>
              <a:rect l="l" t="t" r="r" b="b"/>
              <a:pathLst>
                <a:path w="115" h="98" extrusionOk="0">
                  <a:moveTo>
                    <a:pt x="61" y="1"/>
                  </a:moveTo>
                  <a:cubicBezTo>
                    <a:pt x="49" y="1"/>
                    <a:pt x="36" y="5"/>
                    <a:pt x="25" y="12"/>
                  </a:cubicBezTo>
                  <a:cubicBezTo>
                    <a:pt x="9" y="28"/>
                    <a:pt x="1" y="52"/>
                    <a:pt x="17" y="77"/>
                  </a:cubicBezTo>
                  <a:cubicBezTo>
                    <a:pt x="27" y="92"/>
                    <a:pt x="44" y="98"/>
                    <a:pt x="61" y="98"/>
                  </a:cubicBezTo>
                  <a:cubicBezTo>
                    <a:pt x="71" y="98"/>
                    <a:pt x="81" y="96"/>
                    <a:pt x="90" y="93"/>
                  </a:cubicBezTo>
                  <a:cubicBezTo>
                    <a:pt x="106" y="77"/>
                    <a:pt x="114" y="44"/>
                    <a:pt x="98" y="20"/>
                  </a:cubicBezTo>
                  <a:cubicBezTo>
                    <a:pt x="89" y="7"/>
                    <a:pt x="75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12482;p61">
              <a:extLst>
                <a:ext uri="{FF2B5EF4-FFF2-40B4-BE49-F238E27FC236}">
                  <a16:creationId xmlns:a16="http://schemas.microsoft.com/office/drawing/2014/main" id="{545B09CC-9D66-1411-5BB0-51C7D1533378}"/>
                </a:ext>
              </a:extLst>
            </p:cNvPr>
            <p:cNvSpPr/>
            <p:nvPr/>
          </p:nvSpPr>
          <p:spPr>
            <a:xfrm>
              <a:off x="6763850" y="2671500"/>
              <a:ext cx="3075" cy="2550"/>
            </a:xfrm>
            <a:custGeom>
              <a:avLst/>
              <a:gdLst/>
              <a:ahLst/>
              <a:cxnLst/>
              <a:rect l="l" t="t" r="r" b="b"/>
              <a:pathLst>
                <a:path w="123" h="102" extrusionOk="0">
                  <a:moveTo>
                    <a:pt x="63" y="0"/>
                  </a:moveTo>
                  <a:cubicBezTo>
                    <a:pt x="53" y="0"/>
                    <a:pt x="42" y="3"/>
                    <a:pt x="33" y="9"/>
                  </a:cubicBezTo>
                  <a:cubicBezTo>
                    <a:pt x="9" y="34"/>
                    <a:pt x="0" y="66"/>
                    <a:pt x="17" y="82"/>
                  </a:cubicBezTo>
                  <a:cubicBezTo>
                    <a:pt x="26" y="96"/>
                    <a:pt x="39" y="102"/>
                    <a:pt x="54" y="102"/>
                  </a:cubicBezTo>
                  <a:cubicBezTo>
                    <a:pt x="66" y="102"/>
                    <a:pt x="79" y="98"/>
                    <a:pt x="90" y="90"/>
                  </a:cubicBezTo>
                  <a:cubicBezTo>
                    <a:pt x="114" y="74"/>
                    <a:pt x="122" y="42"/>
                    <a:pt x="106" y="17"/>
                  </a:cubicBezTo>
                  <a:cubicBezTo>
                    <a:pt x="96" y="7"/>
                    <a:pt x="80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12483;p61">
              <a:extLst>
                <a:ext uri="{FF2B5EF4-FFF2-40B4-BE49-F238E27FC236}">
                  <a16:creationId xmlns:a16="http://schemas.microsoft.com/office/drawing/2014/main" id="{3C1B5BA7-EA4F-06EB-0AFE-C6619FF2EBB0}"/>
                </a:ext>
              </a:extLst>
            </p:cNvPr>
            <p:cNvSpPr/>
            <p:nvPr/>
          </p:nvSpPr>
          <p:spPr>
            <a:xfrm>
              <a:off x="6768725" y="2677925"/>
              <a:ext cx="3250" cy="2625"/>
            </a:xfrm>
            <a:custGeom>
              <a:avLst/>
              <a:gdLst/>
              <a:ahLst/>
              <a:cxnLst/>
              <a:rect l="l" t="t" r="r" b="b"/>
              <a:pathLst>
                <a:path w="130" h="105" extrusionOk="0">
                  <a:moveTo>
                    <a:pt x="71" y="0"/>
                  </a:moveTo>
                  <a:cubicBezTo>
                    <a:pt x="58" y="0"/>
                    <a:pt x="43" y="4"/>
                    <a:pt x="32" y="12"/>
                  </a:cubicBezTo>
                  <a:cubicBezTo>
                    <a:pt x="8" y="36"/>
                    <a:pt x="0" y="68"/>
                    <a:pt x="16" y="93"/>
                  </a:cubicBezTo>
                  <a:cubicBezTo>
                    <a:pt x="24" y="101"/>
                    <a:pt x="37" y="105"/>
                    <a:pt x="51" y="105"/>
                  </a:cubicBezTo>
                  <a:cubicBezTo>
                    <a:pt x="65" y="105"/>
                    <a:pt x="81" y="101"/>
                    <a:pt x="97" y="93"/>
                  </a:cubicBezTo>
                  <a:cubicBezTo>
                    <a:pt x="122" y="68"/>
                    <a:pt x="130" y="36"/>
                    <a:pt x="114" y="20"/>
                  </a:cubicBezTo>
                  <a:cubicBezTo>
                    <a:pt x="105" y="6"/>
                    <a:pt x="88" y="0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12484;p61">
              <a:extLst>
                <a:ext uri="{FF2B5EF4-FFF2-40B4-BE49-F238E27FC236}">
                  <a16:creationId xmlns:a16="http://schemas.microsoft.com/office/drawing/2014/main" id="{FCAF4ABC-A392-3A6C-4A67-15D72F689981}"/>
                </a:ext>
              </a:extLst>
            </p:cNvPr>
            <p:cNvSpPr/>
            <p:nvPr/>
          </p:nvSpPr>
          <p:spPr>
            <a:xfrm>
              <a:off x="6769725" y="2672125"/>
              <a:ext cx="2450" cy="2150"/>
            </a:xfrm>
            <a:custGeom>
              <a:avLst/>
              <a:gdLst/>
              <a:ahLst/>
              <a:cxnLst/>
              <a:rect l="l" t="t" r="r" b="b"/>
              <a:pathLst>
                <a:path w="98" h="86" extrusionOk="0">
                  <a:moveTo>
                    <a:pt x="33" y="0"/>
                  </a:moveTo>
                  <a:cubicBezTo>
                    <a:pt x="9" y="17"/>
                    <a:pt x="1" y="49"/>
                    <a:pt x="25" y="73"/>
                  </a:cubicBezTo>
                  <a:cubicBezTo>
                    <a:pt x="33" y="82"/>
                    <a:pt x="45" y="86"/>
                    <a:pt x="58" y="86"/>
                  </a:cubicBezTo>
                  <a:cubicBezTo>
                    <a:pt x="72" y="86"/>
                    <a:pt x="86" y="82"/>
                    <a:pt x="98" y="73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12485;p61">
              <a:extLst>
                <a:ext uri="{FF2B5EF4-FFF2-40B4-BE49-F238E27FC236}">
                  <a16:creationId xmlns:a16="http://schemas.microsoft.com/office/drawing/2014/main" id="{60736F9C-E6E4-6142-6B6E-F06C62BC97D1}"/>
                </a:ext>
              </a:extLst>
            </p:cNvPr>
            <p:cNvSpPr/>
            <p:nvPr/>
          </p:nvSpPr>
          <p:spPr>
            <a:xfrm>
              <a:off x="6763250" y="2677325"/>
              <a:ext cx="2450" cy="2325"/>
            </a:xfrm>
            <a:custGeom>
              <a:avLst/>
              <a:gdLst/>
              <a:ahLst/>
              <a:cxnLst/>
              <a:rect l="l" t="t" r="r" b="b"/>
              <a:pathLst>
                <a:path w="98" h="93" extrusionOk="0">
                  <a:moveTo>
                    <a:pt x="42" y="0"/>
                  </a:moveTo>
                  <a:cubicBezTo>
                    <a:pt x="29" y="0"/>
                    <a:pt x="15" y="4"/>
                    <a:pt x="0" y="11"/>
                  </a:cubicBezTo>
                  <a:lnTo>
                    <a:pt x="57" y="92"/>
                  </a:lnTo>
                  <a:cubicBezTo>
                    <a:pt x="89" y="76"/>
                    <a:pt x="97" y="44"/>
                    <a:pt x="81" y="19"/>
                  </a:cubicBezTo>
                  <a:cubicBezTo>
                    <a:pt x="72" y="6"/>
                    <a:pt x="58" y="0"/>
                    <a:pt x="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12486;p61">
              <a:extLst>
                <a:ext uri="{FF2B5EF4-FFF2-40B4-BE49-F238E27FC236}">
                  <a16:creationId xmlns:a16="http://schemas.microsoft.com/office/drawing/2014/main" id="{1EF79C03-AC3C-A999-6CE3-08A1917F56F6}"/>
                </a:ext>
              </a:extLst>
            </p:cNvPr>
            <p:cNvSpPr/>
            <p:nvPr/>
          </p:nvSpPr>
          <p:spPr>
            <a:xfrm>
              <a:off x="6758775" y="26707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29" y="0"/>
                  </a:moveTo>
                  <a:cubicBezTo>
                    <a:pt x="19" y="0"/>
                    <a:pt x="9" y="3"/>
                    <a:pt x="1" y="9"/>
                  </a:cubicBezTo>
                  <a:lnTo>
                    <a:pt x="58" y="90"/>
                  </a:lnTo>
                  <a:cubicBezTo>
                    <a:pt x="82" y="74"/>
                    <a:pt x="90" y="41"/>
                    <a:pt x="74" y="25"/>
                  </a:cubicBezTo>
                  <a:cubicBezTo>
                    <a:pt x="63" y="9"/>
                    <a:pt x="46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12487;p61">
              <a:extLst>
                <a:ext uri="{FF2B5EF4-FFF2-40B4-BE49-F238E27FC236}">
                  <a16:creationId xmlns:a16="http://schemas.microsoft.com/office/drawing/2014/main" id="{D8A9E512-4EF5-4970-9586-027F85F2E150}"/>
                </a:ext>
              </a:extLst>
            </p:cNvPr>
            <p:cNvSpPr/>
            <p:nvPr/>
          </p:nvSpPr>
          <p:spPr>
            <a:xfrm>
              <a:off x="6754325" y="2664000"/>
              <a:ext cx="2050" cy="2275"/>
            </a:xfrm>
            <a:custGeom>
              <a:avLst/>
              <a:gdLst/>
              <a:ahLst/>
              <a:cxnLst/>
              <a:rect l="l" t="t" r="r" b="b"/>
              <a:pathLst>
                <a:path w="82" h="91" extrusionOk="0">
                  <a:moveTo>
                    <a:pt x="26" y="1"/>
                  </a:moveTo>
                  <a:cubicBezTo>
                    <a:pt x="18" y="1"/>
                    <a:pt x="9" y="4"/>
                    <a:pt x="0" y="9"/>
                  </a:cubicBezTo>
                  <a:lnTo>
                    <a:pt x="57" y="90"/>
                  </a:lnTo>
                  <a:cubicBezTo>
                    <a:pt x="81" y="82"/>
                    <a:pt x="81" y="50"/>
                    <a:pt x="65" y="25"/>
                  </a:cubicBezTo>
                  <a:cubicBezTo>
                    <a:pt x="55" y="10"/>
                    <a:pt x="41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12488;p61">
              <a:extLst>
                <a:ext uri="{FF2B5EF4-FFF2-40B4-BE49-F238E27FC236}">
                  <a16:creationId xmlns:a16="http://schemas.microsoft.com/office/drawing/2014/main" id="{F4F0BBF1-E999-BF4C-675F-FEB450784434}"/>
                </a:ext>
              </a:extLst>
            </p:cNvPr>
            <p:cNvSpPr/>
            <p:nvPr/>
          </p:nvSpPr>
          <p:spPr>
            <a:xfrm>
              <a:off x="6770550" y="2671650"/>
              <a:ext cx="2450" cy="2325"/>
            </a:xfrm>
            <a:custGeom>
              <a:avLst/>
              <a:gdLst/>
              <a:ahLst/>
              <a:cxnLst/>
              <a:rect l="l" t="t" r="r" b="b"/>
              <a:pathLst>
                <a:path w="98" h="93" extrusionOk="0">
                  <a:moveTo>
                    <a:pt x="43" y="0"/>
                  </a:moveTo>
                  <a:cubicBezTo>
                    <a:pt x="29" y="0"/>
                    <a:pt x="13" y="6"/>
                    <a:pt x="0" y="19"/>
                  </a:cubicBezTo>
                  <a:lnTo>
                    <a:pt x="65" y="92"/>
                  </a:lnTo>
                  <a:cubicBezTo>
                    <a:pt x="89" y="68"/>
                    <a:pt x="97" y="36"/>
                    <a:pt x="73" y="11"/>
                  </a:cubicBezTo>
                  <a:cubicBezTo>
                    <a:pt x="66" y="4"/>
                    <a:pt x="55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12489;p61">
              <a:extLst>
                <a:ext uri="{FF2B5EF4-FFF2-40B4-BE49-F238E27FC236}">
                  <a16:creationId xmlns:a16="http://schemas.microsoft.com/office/drawing/2014/main" id="{AF0A6492-B646-EF60-9BF5-1EA7FB5505FB}"/>
                </a:ext>
              </a:extLst>
            </p:cNvPr>
            <p:cNvSpPr/>
            <p:nvPr/>
          </p:nvSpPr>
          <p:spPr>
            <a:xfrm>
              <a:off x="6765275" y="2665750"/>
              <a:ext cx="2250" cy="2150"/>
            </a:xfrm>
            <a:custGeom>
              <a:avLst/>
              <a:gdLst/>
              <a:ahLst/>
              <a:cxnLst/>
              <a:rect l="l" t="t" r="r" b="b"/>
              <a:pathLst>
                <a:path w="90" h="86" extrusionOk="0">
                  <a:moveTo>
                    <a:pt x="33" y="0"/>
                  </a:moveTo>
                  <a:cubicBezTo>
                    <a:pt x="20" y="0"/>
                    <a:pt x="8" y="4"/>
                    <a:pt x="0" y="12"/>
                  </a:cubicBezTo>
                  <a:lnTo>
                    <a:pt x="65" y="85"/>
                  </a:lnTo>
                  <a:cubicBezTo>
                    <a:pt x="81" y="69"/>
                    <a:pt x="89" y="37"/>
                    <a:pt x="65" y="12"/>
                  </a:cubicBezTo>
                  <a:cubicBezTo>
                    <a:pt x="57" y="4"/>
                    <a:pt x="45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12490;p61">
              <a:extLst>
                <a:ext uri="{FF2B5EF4-FFF2-40B4-BE49-F238E27FC236}">
                  <a16:creationId xmlns:a16="http://schemas.microsoft.com/office/drawing/2014/main" id="{E53B4687-990A-BAF0-7C64-7CF22076D941}"/>
                </a:ext>
              </a:extLst>
            </p:cNvPr>
            <p:cNvSpPr/>
            <p:nvPr/>
          </p:nvSpPr>
          <p:spPr>
            <a:xfrm>
              <a:off x="6759800" y="2659750"/>
              <a:ext cx="2250" cy="2050"/>
            </a:xfrm>
            <a:custGeom>
              <a:avLst/>
              <a:gdLst/>
              <a:ahLst/>
              <a:cxnLst/>
              <a:rect l="l" t="t" r="r" b="b"/>
              <a:pathLst>
                <a:path w="90" h="82" extrusionOk="0">
                  <a:moveTo>
                    <a:pt x="28" y="0"/>
                  </a:moveTo>
                  <a:cubicBezTo>
                    <a:pt x="19" y="0"/>
                    <a:pt x="10" y="3"/>
                    <a:pt x="0" y="9"/>
                  </a:cubicBezTo>
                  <a:lnTo>
                    <a:pt x="73" y="82"/>
                  </a:lnTo>
                  <a:cubicBezTo>
                    <a:pt x="89" y="66"/>
                    <a:pt x="89" y="41"/>
                    <a:pt x="73" y="17"/>
                  </a:cubicBezTo>
                  <a:cubicBezTo>
                    <a:pt x="58" y="7"/>
                    <a:pt x="43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12491;p61">
              <a:extLst>
                <a:ext uri="{FF2B5EF4-FFF2-40B4-BE49-F238E27FC236}">
                  <a16:creationId xmlns:a16="http://schemas.microsoft.com/office/drawing/2014/main" id="{B625659C-B9B7-31A9-52EB-ADF511A67CFB}"/>
                </a:ext>
              </a:extLst>
            </p:cNvPr>
            <p:cNvSpPr/>
            <p:nvPr/>
          </p:nvSpPr>
          <p:spPr>
            <a:xfrm>
              <a:off x="6764850" y="2659975"/>
              <a:ext cx="2875" cy="2500"/>
            </a:xfrm>
            <a:custGeom>
              <a:avLst/>
              <a:gdLst/>
              <a:ahLst/>
              <a:cxnLst/>
              <a:rect l="l" t="t" r="r" b="b"/>
              <a:pathLst>
                <a:path w="115" h="100" extrusionOk="0">
                  <a:moveTo>
                    <a:pt x="51" y="1"/>
                  </a:moveTo>
                  <a:cubicBezTo>
                    <a:pt x="42" y="1"/>
                    <a:pt x="33" y="5"/>
                    <a:pt x="25" y="16"/>
                  </a:cubicBezTo>
                  <a:cubicBezTo>
                    <a:pt x="1" y="32"/>
                    <a:pt x="9" y="65"/>
                    <a:pt x="25" y="81"/>
                  </a:cubicBezTo>
                  <a:cubicBezTo>
                    <a:pt x="33" y="93"/>
                    <a:pt x="46" y="99"/>
                    <a:pt x="58" y="99"/>
                  </a:cubicBezTo>
                  <a:cubicBezTo>
                    <a:pt x="70" y="99"/>
                    <a:pt x="82" y="93"/>
                    <a:pt x="90" y="81"/>
                  </a:cubicBezTo>
                  <a:cubicBezTo>
                    <a:pt x="114" y="65"/>
                    <a:pt x="106" y="32"/>
                    <a:pt x="90" y="16"/>
                  </a:cubicBezTo>
                  <a:cubicBezTo>
                    <a:pt x="77" y="7"/>
                    <a:pt x="63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12492;p61">
              <a:extLst>
                <a:ext uri="{FF2B5EF4-FFF2-40B4-BE49-F238E27FC236}">
                  <a16:creationId xmlns:a16="http://schemas.microsoft.com/office/drawing/2014/main" id="{7015FFE9-B2DA-B328-8709-87DF9169C6CD}"/>
                </a:ext>
              </a:extLst>
            </p:cNvPr>
            <p:cNvSpPr/>
            <p:nvPr/>
          </p:nvSpPr>
          <p:spPr>
            <a:xfrm>
              <a:off x="6770750" y="2665550"/>
              <a:ext cx="2850" cy="2625"/>
            </a:xfrm>
            <a:custGeom>
              <a:avLst/>
              <a:gdLst/>
              <a:ahLst/>
              <a:cxnLst/>
              <a:rect l="l" t="t" r="r" b="b"/>
              <a:pathLst>
                <a:path w="114" h="105" extrusionOk="0">
                  <a:moveTo>
                    <a:pt x="60" y="1"/>
                  </a:moveTo>
                  <a:cubicBezTo>
                    <a:pt x="46" y="1"/>
                    <a:pt x="30" y="7"/>
                    <a:pt x="16" y="20"/>
                  </a:cubicBezTo>
                  <a:cubicBezTo>
                    <a:pt x="0" y="36"/>
                    <a:pt x="0" y="69"/>
                    <a:pt x="16" y="93"/>
                  </a:cubicBezTo>
                  <a:cubicBezTo>
                    <a:pt x="24" y="100"/>
                    <a:pt x="34" y="105"/>
                    <a:pt x="46" y="105"/>
                  </a:cubicBezTo>
                  <a:cubicBezTo>
                    <a:pt x="60" y="105"/>
                    <a:pt x="76" y="98"/>
                    <a:pt x="89" y="85"/>
                  </a:cubicBezTo>
                  <a:cubicBezTo>
                    <a:pt x="114" y="69"/>
                    <a:pt x="114" y="28"/>
                    <a:pt x="89" y="12"/>
                  </a:cubicBezTo>
                  <a:cubicBezTo>
                    <a:pt x="82" y="5"/>
                    <a:pt x="71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12493;p61">
              <a:extLst>
                <a:ext uri="{FF2B5EF4-FFF2-40B4-BE49-F238E27FC236}">
                  <a16:creationId xmlns:a16="http://schemas.microsoft.com/office/drawing/2014/main" id="{D53BDDC2-CD65-C541-76B2-B6A636104944}"/>
                </a:ext>
              </a:extLst>
            </p:cNvPr>
            <p:cNvSpPr/>
            <p:nvPr/>
          </p:nvSpPr>
          <p:spPr>
            <a:xfrm>
              <a:off x="6788175" y="2436550"/>
              <a:ext cx="2250" cy="2100"/>
            </a:xfrm>
            <a:custGeom>
              <a:avLst/>
              <a:gdLst/>
              <a:ahLst/>
              <a:cxnLst/>
              <a:rect l="l" t="t" r="r" b="b"/>
              <a:pathLst>
                <a:path w="90" h="84" extrusionOk="0">
                  <a:moveTo>
                    <a:pt x="60" y="0"/>
                  </a:moveTo>
                  <a:cubicBezTo>
                    <a:pt x="49" y="0"/>
                    <a:pt x="37" y="6"/>
                    <a:pt x="25" y="18"/>
                  </a:cubicBezTo>
                  <a:cubicBezTo>
                    <a:pt x="0" y="35"/>
                    <a:pt x="0" y="59"/>
                    <a:pt x="17" y="83"/>
                  </a:cubicBezTo>
                  <a:lnTo>
                    <a:pt x="90" y="18"/>
                  </a:lnTo>
                  <a:cubicBezTo>
                    <a:pt x="81" y="6"/>
                    <a:pt x="71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12494;p61">
              <a:extLst>
                <a:ext uri="{FF2B5EF4-FFF2-40B4-BE49-F238E27FC236}">
                  <a16:creationId xmlns:a16="http://schemas.microsoft.com/office/drawing/2014/main" id="{99B15A45-D9B5-DB21-E6FD-00FAAD48FA7A}"/>
                </a:ext>
              </a:extLst>
            </p:cNvPr>
            <p:cNvSpPr/>
            <p:nvPr/>
          </p:nvSpPr>
          <p:spPr>
            <a:xfrm>
              <a:off x="6794250" y="2431250"/>
              <a:ext cx="2250" cy="2125"/>
            </a:xfrm>
            <a:custGeom>
              <a:avLst/>
              <a:gdLst/>
              <a:ahLst/>
              <a:cxnLst/>
              <a:rect l="l" t="t" r="r" b="b"/>
              <a:pathLst>
                <a:path w="90" h="85" extrusionOk="0">
                  <a:moveTo>
                    <a:pt x="54" y="0"/>
                  </a:moveTo>
                  <a:cubicBezTo>
                    <a:pt x="43" y="0"/>
                    <a:pt x="32" y="4"/>
                    <a:pt x="25" y="12"/>
                  </a:cubicBezTo>
                  <a:cubicBezTo>
                    <a:pt x="1" y="36"/>
                    <a:pt x="1" y="60"/>
                    <a:pt x="17" y="85"/>
                  </a:cubicBezTo>
                  <a:lnTo>
                    <a:pt x="90" y="20"/>
                  </a:lnTo>
                  <a:cubicBezTo>
                    <a:pt x="81" y="6"/>
                    <a:pt x="67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12495;p61">
              <a:extLst>
                <a:ext uri="{FF2B5EF4-FFF2-40B4-BE49-F238E27FC236}">
                  <a16:creationId xmlns:a16="http://schemas.microsoft.com/office/drawing/2014/main" id="{A4C71088-CCF1-E590-33A1-D88B854B437A}"/>
                </a:ext>
              </a:extLst>
            </p:cNvPr>
            <p:cNvSpPr/>
            <p:nvPr/>
          </p:nvSpPr>
          <p:spPr>
            <a:xfrm>
              <a:off x="6800325" y="2425975"/>
              <a:ext cx="2250" cy="2125"/>
            </a:xfrm>
            <a:custGeom>
              <a:avLst/>
              <a:gdLst/>
              <a:ahLst/>
              <a:cxnLst/>
              <a:rect l="l" t="t" r="r" b="b"/>
              <a:pathLst>
                <a:path w="90" h="85" extrusionOk="0">
                  <a:moveTo>
                    <a:pt x="53" y="0"/>
                  </a:moveTo>
                  <a:cubicBezTo>
                    <a:pt x="41" y="0"/>
                    <a:pt x="28" y="4"/>
                    <a:pt x="17" y="12"/>
                  </a:cubicBezTo>
                  <a:cubicBezTo>
                    <a:pt x="1" y="28"/>
                    <a:pt x="1" y="60"/>
                    <a:pt x="17" y="85"/>
                  </a:cubicBezTo>
                  <a:lnTo>
                    <a:pt x="90" y="20"/>
                  </a:lnTo>
                  <a:cubicBezTo>
                    <a:pt x="81" y="6"/>
                    <a:pt x="67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12496;p61">
              <a:extLst>
                <a:ext uri="{FF2B5EF4-FFF2-40B4-BE49-F238E27FC236}">
                  <a16:creationId xmlns:a16="http://schemas.microsoft.com/office/drawing/2014/main" id="{69C89040-4917-4324-B13F-ABD7E1E1392F}"/>
                </a:ext>
              </a:extLst>
            </p:cNvPr>
            <p:cNvSpPr/>
            <p:nvPr/>
          </p:nvSpPr>
          <p:spPr>
            <a:xfrm>
              <a:off x="6794450" y="2425400"/>
              <a:ext cx="2675" cy="2575"/>
            </a:xfrm>
            <a:custGeom>
              <a:avLst/>
              <a:gdLst/>
              <a:ahLst/>
              <a:cxnLst/>
              <a:rect l="l" t="t" r="r" b="b"/>
              <a:pathLst>
                <a:path w="107" h="103" extrusionOk="0">
                  <a:moveTo>
                    <a:pt x="56" y="0"/>
                  </a:moveTo>
                  <a:cubicBezTo>
                    <a:pt x="43" y="0"/>
                    <a:pt x="29" y="6"/>
                    <a:pt x="17" y="19"/>
                  </a:cubicBezTo>
                  <a:cubicBezTo>
                    <a:pt x="1" y="35"/>
                    <a:pt x="1" y="67"/>
                    <a:pt x="17" y="83"/>
                  </a:cubicBezTo>
                  <a:cubicBezTo>
                    <a:pt x="26" y="97"/>
                    <a:pt x="40" y="103"/>
                    <a:pt x="54" y="103"/>
                  </a:cubicBezTo>
                  <a:cubicBezTo>
                    <a:pt x="66" y="103"/>
                    <a:pt x="79" y="99"/>
                    <a:pt x="90" y="92"/>
                  </a:cubicBezTo>
                  <a:cubicBezTo>
                    <a:pt x="106" y="75"/>
                    <a:pt x="106" y="43"/>
                    <a:pt x="90" y="19"/>
                  </a:cubicBezTo>
                  <a:cubicBezTo>
                    <a:pt x="82" y="6"/>
                    <a:pt x="70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12497;p61">
              <a:extLst>
                <a:ext uri="{FF2B5EF4-FFF2-40B4-BE49-F238E27FC236}">
                  <a16:creationId xmlns:a16="http://schemas.microsoft.com/office/drawing/2014/main" id="{9E9587A9-DA85-E074-6AC3-9F032F07D12C}"/>
                </a:ext>
              </a:extLst>
            </p:cNvPr>
            <p:cNvSpPr/>
            <p:nvPr/>
          </p:nvSpPr>
          <p:spPr>
            <a:xfrm>
              <a:off x="6788375" y="2430950"/>
              <a:ext cx="2850" cy="2500"/>
            </a:xfrm>
            <a:custGeom>
              <a:avLst/>
              <a:gdLst/>
              <a:ahLst/>
              <a:cxnLst/>
              <a:rect l="l" t="t" r="r" b="b"/>
              <a:pathLst>
                <a:path w="114" h="100" extrusionOk="0">
                  <a:moveTo>
                    <a:pt x="58" y="0"/>
                  </a:moveTo>
                  <a:cubicBezTo>
                    <a:pt x="47" y="0"/>
                    <a:pt x="36" y="4"/>
                    <a:pt x="25" y="15"/>
                  </a:cubicBezTo>
                  <a:cubicBezTo>
                    <a:pt x="9" y="32"/>
                    <a:pt x="0" y="64"/>
                    <a:pt x="17" y="80"/>
                  </a:cubicBezTo>
                  <a:cubicBezTo>
                    <a:pt x="30" y="94"/>
                    <a:pt x="43" y="100"/>
                    <a:pt x="57" y="100"/>
                  </a:cubicBezTo>
                  <a:cubicBezTo>
                    <a:pt x="68" y="100"/>
                    <a:pt x="79" y="96"/>
                    <a:pt x="90" y="88"/>
                  </a:cubicBezTo>
                  <a:cubicBezTo>
                    <a:pt x="114" y="64"/>
                    <a:pt x="114" y="32"/>
                    <a:pt x="98" y="15"/>
                  </a:cubicBezTo>
                  <a:cubicBezTo>
                    <a:pt x="84" y="7"/>
                    <a:pt x="71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12498;p61">
              <a:extLst>
                <a:ext uri="{FF2B5EF4-FFF2-40B4-BE49-F238E27FC236}">
                  <a16:creationId xmlns:a16="http://schemas.microsoft.com/office/drawing/2014/main" id="{FAFCEBA2-2762-4E65-4E2F-2D408DC2646C}"/>
                </a:ext>
              </a:extLst>
            </p:cNvPr>
            <p:cNvSpPr/>
            <p:nvPr/>
          </p:nvSpPr>
          <p:spPr>
            <a:xfrm>
              <a:off x="6806200" y="2426575"/>
              <a:ext cx="2875" cy="2625"/>
            </a:xfrm>
            <a:custGeom>
              <a:avLst/>
              <a:gdLst/>
              <a:ahLst/>
              <a:cxnLst/>
              <a:rect l="l" t="t" r="r" b="b"/>
              <a:pathLst>
                <a:path w="115" h="105" extrusionOk="0">
                  <a:moveTo>
                    <a:pt x="53" y="1"/>
                  </a:moveTo>
                  <a:cubicBezTo>
                    <a:pt x="41" y="1"/>
                    <a:pt x="28" y="5"/>
                    <a:pt x="17" y="12"/>
                  </a:cubicBezTo>
                  <a:cubicBezTo>
                    <a:pt x="1" y="28"/>
                    <a:pt x="1" y="61"/>
                    <a:pt x="17" y="85"/>
                  </a:cubicBezTo>
                  <a:cubicBezTo>
                    <a:pt x="26" y="98"/>
                    <a:pt x="40" y="104"/>
                    <a:pt x="55" y="104"/>
                  </a:cubicBezTo>
                  <a:cubicBezTo>
                    <a:pt x="67" y="104"/>
                    <a:pt x="79" y="100"/>
                    <a:pt x="90" y="93"/>
                  </a:cubicBezTo>
                  <a:cubicBezTo>
                    <a:pt x="114" y="77"/>
                    <a:pt x="114" y="45"/>
                    <a:pt x="90" y="20"/>
                  </a:cubicBezTo>
                  <a:cubicBezTo>
                    <a:pt x="81" y="7"/>
                    <a:pt x="67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12499;p61">
              <a:extLst>
                <a:ext uri="{FF2B5EF4-FFF2-40B4-BE49-F238E27FC236}">
                  <a16:creationId xmlns:a16="http://schemas.microsoft.com/office/drawing/2014/main" id="{0DCAA5AA-118C-8FD2-34BB-1664EEECD8CE}"/>
                </a:ext>
              </a:extLst>
            </p:cNvPr>
            <p:cNvSpPr/>
            <p:nvPr/>
          </p:nvSpPr>
          <p:spPr>
            <a:xfrm>
              <a:off x="6805600" y="2432525"/>
              <a:ext cx="2450" cy="2075"/>
            </a:xfrm>
            <a:custGeom>
              <a:avLst/>
              <a:gdLst/>
              <a:ahLst/>
              <a:cxnLst/>
              <a:rect l="l" t="t" r="r" b="b"/>
              <a:pathLst>
                <a:path w="98" h="83" extrusionOk="0">
                  <a:moveTo>
                    <a:pt x="53" y="1"/>
                  </a:moveTo>
                  <a:cubicBezTo>
                    <a:pt x="43" y="1"/>
                    <a:pt x="34" y="3"/>
                    <a:pt x="25" y="9"/>
                  </a:cubicBezTo>
                  <a:cubicBezTo>
                    <a:pt x="1" y="25"/>
                    <a:pt x="1" y="58"/>
                    <a:pt x="17" y="82"/>
                  </a:cubicBezTo>
                  <a:lnTo>
                    <a:pt x="98" y="25"/>
                  </a:lnTo>
                  <a:cubicBezTo>
                    <a:pt x="87" y="10"/>
                    <a:pt x="70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12500;p61">
              <a:extLst>
                <a:ext uri="{FF2B5EF4-FFF2-40B4-BE49-F238E27FC236}">
                  <a16:creationId xmlns:a16="http://schemas.microsoft.com/office/drawing/2014/main" id="{C42F1A68-AB17-61B4-A040-0A7813A9A916}"/>
                </a:ext>
              </a:extLst>
            </p:cNvPr>
            <p:cNvSpPr/>
            <p:nvPr/>
          </p:nvSpPr>
          <p:spPr>
            <a:xfrm>
              <a:off x="6799325" y="2437525"/>
              <a:ext cx="2450" cy="1925"/>
            </a:xfrm>
            <a:custGeom>
              <a:avLst/>
              <a:gdLst/>
              <a:ahLst/>
              <a:cxnLst/>
              <a:rect l="l" t="t" r="r" b="b"/>
              <a:pathLst>
                <a:path w="98" h="77" extrusionOk="0">
                  <a:moveTo>
                    <a:pt x="57" y="1"/>
                  </a:moveTo>
                  <a:cubicBezTo>
                    <a:pt x="46" y="1"/>
                    <a:pt x="36" y="5"/>
                    <a:pt x="25" y="12"/>
                  </a:cubicBezTo>
                  <a:cubicBezTo>
                    <a:pt x="0" y="28"/>
                    <a:pt x="0" y="61"/>
                    <a:pt x="17" y="77"/>
                  </a:cubicBezTo>
                  <a:lnTo>
                    <a:pt x="98" y="20"/>
                  </a:lnTo>
                  <a:cubicBezTo>
                    <a:pt x="84" y="7"/>
                    <a:pt x="71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12501;p61">
              <a:extLst>
                <a:ext uri="{FF2B5EF4-FFF2-40B4-BE49-F238E27FC236}">
                  <a16:creationId xmlns:a16="http://schemas.microsoft.com/office/drawing/2014/main" id="{6B9E655E-9AFC-F4F1-8DB3-6324989D4CD7}"/>
                </a:ext>
              </a:extLst>
            </p:cNvPr>
            <p:cNvSpPr/>
            <p:nvPr/>
          </p:nvSpPr>
          <p:spPr>
            <a:xfrm>
              <a:off x="6799925" y="2431850"/>
              <a:ext cx="2875" cy="2425"/>
            </a:xfrm>
            <a:custGeom>
              <a:avLst/>
              <a:gdLst/>
              <a:ahLst/>
              <a:cxnLst/>
              <a:rect l="l" t="t" r="r" b="b"/>
              <a:pathLst>
                <a:path w="115" h="97" extrusionOk="0">
                  <a:moveTo>
                    <a:pt x="54" y="1"/>
                  </a:moveTo>
                  <a:cubicBezTo>
                    <a:pt x="43" y="1"/>
                    <a:pt x="32" y="5"/>
                    <a:pt x="25" y="12"/>
                  </a:cubicBezTo>
                  <a:cubicBezTo>
                    <a:pt x="1" y="28"/>
                    <a:pt x="1" y="61"/>
                    <a:pt x="17" y="77"/>
                  </a:cubicBezTo>
                  <a:cubicBezTo>
                    <a:pt x="26" y="90"/>
                    <a:pt x="40" y="96"/>
                    <a:pt x="54" y="96"/>
                  </a:cubicBezTo>
                  <a:cubicBezTo>
                    <a:pt x="66" y="96"/>
                    <a:pt x="79" y="92"/>
                    <a:pt x="90" y="85"/>
                  </a:cubicBezTo>
                  <a:cubicBezTo>
                    <a:pt x="106" y="69"/>
                    <a:pt x="114" y="36"/>
                    <a:pt x="90" y="20"/>
                  </a:cubicBezTo>
                  <a:cubicBezTo>
                    <a:pt x="81" y="7"/>
                    <a:pt x="67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12502;p61">
              <a:extLst>
                <a:ext uri="{FF2B5EF4-FFF2-40B4-BE49-F238E27FC236}">
                  <a16:creationId xmlns:a16="http://schemas.microsoft.com/office/drawing/2014/main" id="{2F48F290-77CD-7EF6-92DC-516B59739C2E}"/>
                </a:ext>
              </a:extLst>
            </p:cNvPr>
            <p:cNvSpPr/>
            <p:nvPr/>
          </p:nvSpPr>
          <p:spPr>
            <a:xfrm>
              <a:off x="6793650" y="2436925"/>
              <a:ext cx="2850" cy="2425"/>
            </a:xfrm>
            <a:custGeom>
              <a:avLst/>
              <a:gdLst/>
              <a:ahLst/>
              <a:cxnLst/>
              <a:rect l="l" t="t" r="r" b="b"/>
              <a:pathLst>
                <a:path w="114" h="97" extrusionOk="0">
                  <a:moveTo>
                    <a:pt x="57" y="0"/>
                  </a:moveTo>
                  <a:cubicBezTo>
                    <a:pt x="46" y="0"/>
                    <a:pt x="36" y="4"/>
                    <a:pt x="25" y="12"/>
                  </a:cubicBezTo>
                  <a:cubicBezTo>
                    <a:pt x="0" y="28"/>
                    <a:pt x="0" y="60"/>
                    <a:pt x="17" y="85"/>
                  </a:cubicBezTo>
                  <a:cubicBezTo>
                    <a:pt x="25" y="93"/>
                    <a:pt x="37" y="97"/>
                    <a:pt x="50" y="97"/>
                  </a:cubicBezTo>
                  <a:cubicBezTo>
                    <a:pt x="63" y="97"/>
                    <a:pt x="77" y="93"/>
                    <a:pt x="89" y="85"/>
                  </a:cubicBezTo>
                  <a:cubicBezTo>
                    <a:pt x="106" y="68"/>
                    <a:pt x="114" y="36"/>
                    <a:pt x="98" y="20"/>
                  </a:cubicBezTo>
                  <a:cubicBezTo>
                    <a:pt x="84" y="6"/>
                    <a:pt x="71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12503;p61">
              <a:extLst>
                <a:ext uri="{FF2B5EF4-FFF2-40B4-BE49-F238E27FC236}">
                  <a16:creationId xmlns:a16="http://schemas.microsoft.com/office/drawing/2014/main" id="{55C65A8B-E447-4BC7-E62F-741D74EB546E}"/>
                </a:ext>
              </a:extLst>
            </p:cNvPr>
            <p:cNvSpPr/>
            <p:nvPr/>
          </p:nvSpPr>
          <p:spPr>
            <a:xfrm>
              <a:off x="6787350" y="2442175"/>
              <a:ext cx="2875" cy="2325"/>
            </a:xfrm>
            <a:custGeom>
              <a:avLst/>
              <a:gdLst/>
              <a:ahLst/>
              <a:cxnLst/>
              <a:rect l="l" t="t" r="r" b="b"/>
              <a:pathLst>
                <a:path w="115" h="93" extrusionOk="0">
                  <a:moveTo>
                    <a:pt x="65" y="0"/>
                  </a:moveTo>
                  <a:cubicBezTo>
                    <a:pt x="52" y="0"/>
                    <a:pt x="37" y="4"/>
                    <a:pt x="25" y="12"/>
                  </a:cubicBezTo>
                  <a:cubicBezTo>
                    <a:pt x="9" y="29"/>
                    <a:pt x="1" y="61"/>
                    <a:pt x="17" y="77"/>
                  </a:cubicBezTo>
                  <a:cubicBezTo>
                    <a:pt x="26" y="86"/>
                    <a:pt x="40" y="93"/>
                    <a:pt x="53" y="93"/>
                  </a:cubicBezTo>
                  <a:cubicBezTo>
                    <a:pt x="64" y="93"/>
                    <a:pt x="75" y="88"/>
                    <a:pt x="82" y="77"/>
                  </a:cubicBezTo>
                  <a:cubicBezTo>
                    <a:pt x="106" y="61"/>
                    <a:pt x="114" y="37"/>
                    <a:pt x="98" y="12"/>
                  </a:cubicBezTo>
                  <a:cubicBezTo>
                    <a:pt x="90" y="4"/>
                    <a:pt x="78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12504;p61">
              <a:extLst>
                <a:ext uri="{FF2B5EF4-FFF2-40B4-BE49-F238E27FC236}">
                  <a16:creationId xmlns:a16="http://schemas.microsoft.com/office/drawing/2014/main" id="{BF8E665C-6102-F13E-E80A-DF8640EBDE19}"/>
                </a:ext>
              </a:extLst>
            </p:cNvPr>
            <p:cNvSpPr/>
            <p:nvPr/>
          </p:nvSpPr>
          <p:spPr>
            <a:xfrm>
              <a:off x="6793025" y="2442400"/>
              <a:ext cx="2275" cy="2125"/>
            </a:xfrm>
            <a:custGeom>
              <a:avLst/>
              <a:gdLst/>
              <a:ahLst/>
              <a:cxnLst/>
              <a:rect l="l" t="t" r="r" b="b"/>
              <a:pathLst>
                <a:path w="91" h="85" extrusionOk="0">
                  <a:moveTo>
                    <a:pt x="57" y="0"/>
                  </a:moveTo>
                  <a:cubicBezTo>
                    <a:pt x="47" y="0"/>
                    <a:pt x="36" y="4"/>
                    <a:pt x="25" y="11"/>
                  </a:cubicBezTo>
                  <a:cubicBezTo>
                    <a:pt x="1" y="28"/>
                    <a:pt x="1" y="60"/>
                    <a:pt x="17" y="84"/>
                  </a:cubicBezTo>
                  <a:lnTo>
                    <a:pt x="90" y="20"/>
                  </a:lnTo>
                  <a:cubicBezTo>
                    <a:pt x="81" y="6"/>
                    <a:pt x="70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12505;p61">
              <a:extLst>
                <a:ext uri="{FF2B5EF4-FFF2-40B4-BE49-F238E27FC236}">
                  <a16:creationId xmlns:a16="http://schemas.microsoft.com/office/drawing/2014/main" id="{C9541CA8-BFF9-0807-AAA1-E3E80E0ABF70}"/>
                </a:ext>
              </a:extLst>
            </p:cNvPr>
            <p:cNvSpPr/>
            <p:nvPr/>
          </p:nvSpPr>
          <p:spPr>
            <a:xfrm>
              <a:off x="6788575" y="2437000"/>
              <a:ext cx="2450" cy="1950"/>
            </a:xfrm>
            <a:custGeom>
              <a:avLst/>
              <a:gdLst/>
              <a:ahLst/>
              <a:cxnLst/>
              <a:rect l="l" t="t" r="r" b="b"/>
              <a:pathLst>
                <a:path w="98" h="78" extrusionOk="0">
                  <a:moveTo>
                    <a:pt x="74" y="0"/>
                  </a:moveTo>
                  <a:lnTo>
                    <a:pt x="1" y="65"/>
                  </a:lnTo>
                  <a:cubicBezTo>
                    <a:pt x="9" y="73"/>
                    <a:pt x="21" y="78"/>
                    <a:pt x="33" y="78"/>
                  </a:cubicBezTo>
                  <a:cubicBezTo>
                    <a:pt x="45" y="78"/>
                    <a:pt x="57" y="73"/>
                    <a:pt x="65" y="65"/>
                  </a:cubicBezTo>
                  <a:cubicBezTo>
                    <a:pt x="90" y="49"/>
                    <a:pt x="98" y="17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12506;p61">
              <a:extLst>
                <a:ext uri="{FF2B5EF4-FFF2-40B4-BE49-F238E27FC236}">
                  <a16:creationId xmlns:a16="http://schemas.microsoft.com/office/drawing/2014/main" id="{1DF4F448-AE4C-6FC9-42BB-34E73C954FCD}"/>
                </a:ext>
              </a:extLst>
            </p:cNvPr>
            <p:cNvSpPr/>
            <p:nvPr/>
          </p:nvSpPr>
          <p:spPr>
            <a:xfrm>
              <a:off x="6794650" y="2431725"/>
              <a:ext cx="2475" cy="2125"/>
            </a:xfrm>
            <a:custGeom>
              <a:avLst/>
              <a:gdLst/>
              <a:ahLst/>
              <a:cxnLst/>
              <a:rect l="l" t="t" r="r" b="b"/>
              <a:pathLst>
                <a:path w="99" h="85" extrusionOk="0">
                  <a:moveTo>
                    <a:pt x="74" y="1"/>
                  </a:moveTo>
                  <a:lnTo>
                    <a:pt x="1" y="66"/>
                  </a:lnTo>
                  <a:cubicBezTo>
                    <a:pt x="10" y="79"/>
                    <a:pt x="24" y="85"/>
                    <a:pt x="38" y="85"/>
                  </a:cubicBezTo>
                  <a:cubicBezTo>
                    <a:pt x="50" y="85"/>
                    <a:pt x="63" y="81"/>
                    <a:pt x="74" y="74"/>
                  </a:cubicBezTo>
                  <a:cubicBezTo>
                    <a:pt x="90" y="49"/>
                    <a:pt x="98" y="25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12507;p61">
              <a:extLst>
                <a:ext uri="{FF2B5EF4-FFF2-40B4-BE49-F238E27FC236}">
                  <a16:creationId xmlns:a16="http://schemas.microsoft.com/office/drawing/2014/main" id="{F711E5CA-CBF4-67E2-5364-D0589EA29615}"/>
                </a:ext>
              </a:extLst>
            </p:cNvPr>
            <p:cNvSpPr/>
            <p:nvPr/>
          </p:nvSpPr>
          <p:spPr>
            <a:xfrm>
              <a:off x="6800750" y="2426450"/>
              <a:ext cx="2450" cy="2150"/>
            </a:xfrm>
            <a:custGeom>
              <a:avLst/>
              <a:gdLst/>
              <a:ahLst/>
              <a:cxnLst/>
              <a:rect l="l" t="t" r="r" b="b"/>
              <a:pathLst>
                <a:path w="98" h="86" extrusionOk="0">
                  <a:moveTo>
                    <a:pt x="73" y="1"/>
                  </a:moveTo>
                  <a:lnTo>
                    <a:pt x="0" y="66"/>
                  </a:lnTo>
                  <a:cubicBezTo>
                    <a:pt x="9" y="79"/>
                    <a:pt x="23" y="85"/>
                    <a:pt x="38" y="85"/>
                  </a:cubicBezTo>
                  <a:cubicBezTo>
                    <a:pt x="50" y="85"/>
                    <a:pt x="62" y="81"/>
                    <a:pt x="73" y="74"/>
                  </a:cubicBezTo>
                  <a:cubicBezTo>
                    <a:pt x="89" y="58"/>
                    <a:pt x="97" y="25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12508;p61">
              <a:extLst>
                <a:ext uri="{FF2B5EF4-FFF2-40B4-BE49-F238E27FC236}">
                  <a16:creationId xmlns:a16="http://schemas.microsoft.com/office/drawing/2014/main" id="{B1FD0E5F-4EB9-A98C-F10A-22B5903CD887}"/>
                </a:ext>
              </a:extLst>
            </p:cNvPr>
            <p:cNvSpPr/>
            <p:nvPr/>
          </p:nvSpPr>
          <p:spPr>
            <a:xfrm>
              <a:off x="6811475" y="2433475"/>
              <a:ext cx="2875" cy="2625"/>
            </a:xfrm>
            <a:custGeom>
              <a:avLst/>
              <a:gdLst/>
              <a:ahLst/>
              <a:cxnLst/>
              <a:rect l="l" t="t" r="r" b="b"/>
              <a:pathLst>
                <a:path w="115" h="105" extrusionOk="0">
                  <a:moveTo>
                    <a:pt x="61" y="0"/>
                  </a:moveTo>
                  <a:cubicBezTo>
                    <a:pt x="49" y="0"/>
                    <a:pt x="36" y="4"/>
                    <a:pt x="25" y="12"/>
                  </a:cubicBezTo>
                  <a:cubicBezTo>
                    <a:pt x="1" y="28"/>
                    <a:pt x="1" y="60"/>
                    <a:pt x="17" y="85"/>
                  </a:cubicBezTo>
                  <a:cubicBezTo>
                    <a:pt x="26" y="98"/>
                    <a:pt x="40" y="104"/>
                    <a:pt x="54" y="104"/>
                  </a:cubicBezTo>
                  <a:cubicBezTo>
                    <a:pt x="66" y="104"/>
                    <a:pt x="79" y="100"/>
                    <a:pt x="90" y="93"/>
                  </a:cubicBezTo>
                  <a:cubicBezTo>
                    <a:pt x="106" y="77"/>
                    <a:pt x="114" y="44"/>
                    <a:pt x="98" y="20"/>
                  </a:cubicBezTo>
                  <a:cubicBezTo>
                    <a:pt x="89" y="6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12509;p61">
              <a:extLst>
                <a:ext uri="{FF2B5EF4-FFF2-40B4-BE49-F238E27FC236}">
                  <a16:creationId xmlns:a16="http://schemas.microsoft.com/office/drawing/2014/main" id="{6AA7D612-E478-8EEA-0F49-FF77DAE9EED2}"/>
                </a:ext>
              </a:extLst>
            </p:cNvPr>
            <p:cNvSpPr/>
            <p:nvPr/>
          </p:nvSpPr>
          <p:spPr>
            <a:xfrm>
              <a:off x="6810675" y="2439350"/>
              <a:ext cx="2450" cy="1925"/>
            </a:xfrm>
            <a:custGeom>
              <a:avLst/>
              <a:gdLst/>
              <a:ahLst/>
              <a:cxnLst/>
              <a:rect l="l" t="t" r="r" b="b"/>
              <a:pathLst>
                <a:path w="98" h="77" extrusionOk="0">
                  <a:moveTo>
                    <a:pt x="60" y="1"/>
                  </a:moveTo>
                  <a:cubicBezTo>
                    <a:pt x="48" y="1"/>
                    <a:pt x="36" y="5"/>
                    <a:pt x="25" y="12"/>
                  </a:cubicBezTo>
                  <a:cubicBezTo>
                    <a:pt x="0" y="28"/>
                    <a:pt x="0" y="52"/>
                    <a:pt x="17" y="77"/>
                  </a:cubicBezTo>
                  <a:lnTo>
                    <a:pt x="98" y="20"/>
                  </a:lnTo>
                  <a:cubicBezTo>
                    <a:pt x="89" y="7"/>
                    <a:pt x="75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12510;p61">
              <a:extLst>
                <a:ext uri="{FF2B5EF4-FFF2-40B4-BE49-F238E27FC236}">
                  <a16:creationId xmlns:a16="http://schemas.microsoft.com/office/drawing/2014/main" id="{3644EF83-5B60-08F0-C564-5CAC04D5275A}"/>
                </a:ext>
              </a:extLst>
            </p:cNvPr>
            <p:cNvSpPr/>
            <p:nvPr/>
          </p:nvSpPr>
          <p:spPr>
            <a:xfrm>
              <a:off x="6803975" y="2443875"/>
              <a:ext cx="2475" cy="2075"/>
            </a:xfrm>
            <a:custGeom>
              <a:avLst/>
              <a:gdLst/>
              <a:ahLst/>
              <a:cxnLst/>
              <a:rect l="l" t="t" r="r" b="b"/>
              <a:pathLst>
                <a:path w="99" h="83" extrusionOk="0">
                  <a:moveTo>
                    <a:pt x="55" y="1"/>
                  </a:moveTo>
                  <a:cubicBezTo>
                    <a:pt x="47" y="1"/>
                    <a:pt x="39" y="4"/>
                    <a:pt x="33" y="9"/>
                  </a:cubicBezTo>
                  <a:cubicBezTo>
                    <a:pt x="9" y="25"/>
                    <a:pt x="1" y="58"/>
                    <a:pt x="17" y="82"/>
                  </a:cubicBezTo>
                  <a:lnTo>
                    <a:pt x="98" y="25"/>
                  </a:lnTo>
                  <a:cubicBezTo>
                    <a:pt x="88" y="10"/>
                    <a:pt x="70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12511;p61">
              <a:extLst>
                <a:ext uri="{FF2B5EF4-FFF2-40B4-BE49-F238E27FC236}">
                  <a16:creationId xmlns:a16="http://schemas.microsoft.com/office/drawing/2014/main" id="{18F8421A-4FE5-CAC3-4F1F-EE03421039A7}"/>
                </a:ext>
              </a:extLst>
            </p:cNvPr>
            <p:cNvSpPr/>
            <p:nvPr/>
          </p:nvSpPr>
          <p:spPr>
            <a:xfrm>
              <a:off x="6805000" y="2438200"/>
              <a:ext cx="2850" cy="2675"/>
            </a:xfrm>
            <a:custGeom>
              <a:avLst/>
              <a:gdLst/>
              <a:ahLst/>
              <a:cxnLst/>
              <a:rect l="l" t="t" r="r" b="b"/>
              <a:pathLst>
                <a:path w="114" h="107" extrusionOk="0">
                  <a:moveTo>
                    <a:pt x="52" y="1"/>
                  </a:moveTo>
                  <a:cubicBezTo>
                    <a:pt x="43" y="1"/>
                    <a:pt x="33" y="3"/>
                    <a:pt x="25" y="9"/>
                  </a:cubicBezTo>
                  <a:cubicBezTo>
                    <a:pt x="0" y="34"/>
                    <a:pt x="0" y="58"/>
                    <a:pt x="17" y="82"/>
                  </a:cubicBezTo>
                  <a:cubicBezTo>
                    <a:pt x="27" y="98"/>
                    <a:pt x="41" y="107"/>
                    <a:pt x="56" y="107"/>
                  </a:cubicBezTo>
                  <a:cubicBezTo>
                    <a:pt x="64" y="107"/>
                    <a:pt x="73" y="104"/>
                    <a:pt x="81" y="98"/>
                  </a:cubicBezTo>
                  <a:cubicBezTo>
                    <a:pt x="106" y="82"/>
                    <a:pt x="114" y="50"/>
                    <a:pt x="98" y="25"/>
                  </a:cubicBezTo>
                  <a:cubicBezTo>
                    <a:pt x="87" y="10"/>
                    <a:pt x="70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12512;p61">
              <a:extLst>
                <a:ext uri="{FF2B5EF4-FFF2-40B4-BE49-F238E27FC236}">
                  <a16:creationId xmlns:a16="http://schemas.microsoft.com/office/drawing/2014/main" id="{90718DBA-B6FB-A8FC-ECAD-2D6748F2EC85}"/>
                </a:ext>
              </a:extLst>
            </p:cNvPr>
            <p:cNvSpPr/>
            <p:nvPr/>
          </p:nvSpPr>
          <p:spPr>
            <a:xfrm>
              <a:off x="6798300" y="2443075"/>
              <a:ext cx="2875" cy="2475"/>
            </a:xfrm>
            <a:custGeom>
              <a:avLst/>
              <a:gdLst/>
              <a:ahLst/>
              <a:cxnLst/>
              <a:rect l="l" t="t" r="r" b="b"/>
              <a:pathLst>
                <a:path w="115" h="99" extrusionOk="0">
                  <a:moveTo>
                    <a:pt x="59" y="0"/>
                  </a:moveTo>
                  <a:cubicBezTo>
                    <a:pt x="50" y="0"/>
                    <a:pt x="42" y="3"/>
                    <a:pt x="33" y="9"/>
                  </a:cubicBezTo>
                  <a:cubicBezTo>
                    <a:pt x="9" y="25"/>
                    <a:pt x="1" y="57"/>
                    <a:pt x="17" y="82"/>
                  </a:cubicBezTo>
                  <a:cubicBezTo>
                    <a:pt x="27" y="92"/>
                    <a:pt x="43" y="99"/>
                    <a:pt x="60" y="99"/>
                  </a:cubicBezTo>
                  <a:cubicBezTo>
                    <a:pt x="70" y="99"/>
                    <a:pt x="81" y="96"/>
                    <a:pt x="90" y="90"/>
                  </a:cubicBezTo>
                  <a:cubicBezTo>
                    <a:pt x="114" y="74"/>
                    <a:pt x="114" y="41"/>
                    <a:pt x="98" y="25"/>
                  </a:cubicBezTo>
                  <a:cubicBezTo>
                    <a:pt x="88" y="9"/>
                    <a:pt x="74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12513;p61">
              <a:extLst>
                <a:ext uri="{FF2B5EF4-FFF2-40B4-BE49-F238E27FC236}">
                  <a16:creationId xmlns:a16="http://schemas.microsoft.com/office/drawing/2014/main" id="{A4110D99-5F0B-FCE5-6AD8-E6A6417C9CA8}"/>
                </a:ext>
              </a:extLst>
            </p:cNvPr>
            <p:cNvSpPr/>
            <p:nvPr/>
          </p:nvSpPr>
          <p:spPr>
            <a:xfrm>
              <a:off x="6791825" y="2447925"/>
              <a:ext cx="2850" cy="2350"/>
            </a:xfrm>
            <a:custGeom>
              <a:avLst/>
              <a:gdLst/>
              <a:ahLst/>
              <a:cxnLst/>
              <a:rect l="l" t="t" r="r" b="b"/>
              <a:pathLst>
                <a:path w="114" h="94" extrusionOk="0">
                  <a:moveTo>
                    <a:pt x="60" y="1"/>
                  </a:moveTo>
                  <a:cubicBezTo>
                    <a:pt x="51" y="1"/>
                    <a:pt x="42" y="3"/>
                    <a:pt x="33" y="9"/>
                  </a:cubicBezTo>
                  <a:cubicBezTo>
                    <a:pt x="8" y="26"/>
                    <a:pt x="0" y="58"/>
                    <a:pt x="17" y="74"/>
                  </a:cubicBezTo>
                  <a:cubicBezTo>
                    <a:pt x="25" y="88"/>
                    <a:pt x="39" y="94"/>
                    <a:pt x="53" y="94"/>
                  </a:cubicBezTo>
                  <a:cubicBezTo>
                    <a:pt x="64" y="94"/>
                    <a:pt x="74" y="90"/>
                    <a:pt x="81" y="82"/>
                  </a:cubicBezTo>
                  <a:cubicBezTo>
                    <a:pt x="106" y="66"/>
                    <a:pt x="114" y="42"/>
                    <a:pt x="98" y="18"/>
                  </a:cubicBezTo>
                  <a:cubicBezTo>
                    <a:pt x="88" y="7"/>
                    <a:pt x="74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12514;p61">
              <a:extLst>
                <a:ext uri="{FF2B5EF4-FFF2-40B4-BE49-F238E27FC236}">
                  <a16:creationId xmlns:a16="http://schemas.microsoft.com/office/drawing/2014/main" id="{8B03610C-80A4-67D6-39D5-6BFA659B0C20}"/>
                </a:ext>
              </a:extLst>
            </p:cNvPr>
            <p:cNvSpPr/>
            <p:nvPr/>
          </p:nvSpPr>
          <p:spPr>
            <a:xfrm>
              <a:off x="6797500" y="2448525"/>
              <a:ext cx="2450" cy="1875"/>
            </a:xfrm>
            <a:custGeom>
              <a:avLst/>
              <a:gdLst/>
              <a:ahLst/>
              <a:cxnLst/>
              <a:rect l="l" t="t" r="r" b="b"/>
              <a:pathLst>
                <a:path w="98" h="75" extrusionOk="0">
                  <a:moveTo>
                    <a:pt x="55" y="1"/>
                  </a:moveTo>
                  <a:cubicBezTo>
                    <a:pt x="44" y="1"/>
                    <a:pt x="34" y="4"/>
                    <a:pt x="25" y="10"/>
                  </a:cubicBezTo>
                  <a:cubicBezTo>
                    <a:pt x="0" y="26"/>
                    <a:pt x="0" y="58"/>
                    <a:pt x="8" y="75"/>
                  </a:cubicBezTo>
                  <a:lnTo>
                    <a:pt x="98" y="18"/>
                  </a:lnTo>
                  <a:cubicBezTo>
                    <a:pt x="88" y="8"/>
                    <a:pt x="71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12515;p61">
              <a:extLst>
                <a:ext uri="{FF2B5EF4-FFF2-40B4-BE49-F238E27FC236}">
                  <a16:creationId xmlns:a16="http://schemas.microsoft.com/office/drawing/2014/main" id="{1E441619-DCB7-B1DF-4214-4BC02708275C}"/>
                </a:ext>
              </a:extLst>
            </p:cNvPr>
            <p:cNvSpPr/>
            <p:nvPr/>
          </p:nvSpPr>
          <p:spPr>
            <a:xfrm>
              <a:off x="6793450" y="2442875"/>
              <a:ext cx="2250" cy="1950"/>
            </a:xfrm>
            <a:custGeom>
              <a:avLst/>
              <a:gdLst/>
              <a:ahLst/>
              <a:cxnLst/>
              <a:rect l="l" t="t" r="r" b="b"/>
              <a:pathLst>
                <a:path w="90" h="78" extrusionOk="0">
                  <a:moveTo>
                    <a:pt x="73" y="1"/>
                  </a:moveTo>
                  <a:lnTo>
                    <a:pt x="0" y="65"/>
                  </a:lnTo>
                  <a:cubicBezTo>
                    <a:pt x="4" y="74"/>
                    <a:pt x="14" y="78"/>
                    <a:pt x="27" y="78"/>
                  </a:cubicBezTo>
                  <a:cubicBezTo>
                    <a:pt x="39" y="78"/>
                    <a:pt x="53" y="74"/>
                    <a:pt x="65" y="65"/>
                  </a:cubicBezTo>
                  <a:cubicBezTo>
                    <a:pt x="89" y="49"/>
                    <a:pt x="89" y="25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12516;p61">
              <a:extLst>
                <a:ext uri="{FF2B5EF4-FFF2-40B4-BE49-F238E27FC236}">
                  <a16:creationId xmlns:a16="http://schemas.microsoft.com/office/drawing/2014/main" id="{632716F9-C1A6-94D1-17B3-9837C3D29F68}"/>
                </a:ext>
              </a:extLst>
            </p:cNvPr>
            <p:cNvSpPr/>
            <p:nvPr/>
          </p:nvSpPr>
          <p:spPr>
            <a:xfrm>
              <a:off x="6799725" y="2438025"/>
              <a:ext cx="2450" cy="1925"/>
            </a:xfrm>
            <a:custGeom>
              <a:avLst/>
              <a:gdLst/>
              <a:ahLst/>
              <a:cxnLst/>
              <a:rect l="l" t="t" r="r" b="b"/>
              <a:pathLst>
                <a:path w="98" h="77" extrusionOk="0">
                  <a:moveTo>
                    <a:pt x="82" y="0"/>
                  </a:moveTo>
                  <a:lnTo>
                    <a:pt x="1" y="57"/>
                  </a:lnTo>
                  <a:cubicBezTo>
                    <a:pt x="9" y="70"/>
                    <a:pt x="23" y="76"/>
                    <a:pt x="37" y="76"/>
                  </a:cubicBezTo>
                  <a:cubicBezTo>
                    <a:pt x="48" y="76"/>
                    <a:pt x="58" y="72"/>
                    <a:pt x="65" y="65"/>
                  </a:cubicBezTo>
                  <a:cubicBezTo>
                    <a:pt x="90" y="49"/>
                    <a:pt x="98" y="16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12517;p61">
              <a:extLst>
                <a:ext uri="{FF2B5EF4-FFF2-40B4-BE49-F238E27FC236}">
                  <a16:creationId xmlns:a16="http://schemas.microsoft.com/office/drawing/2014/main" id="{B08DF8C2-2762-26F4-AB12-5820FF2F5D66}"/>
                </a:ext>
              </a:extLst>
            </p:cNvPr>
            <p:cNvSpPr/>
            <p:nvPr/>
          </p:nvSpPr>
          <p:spPr>
            <a:xfrm>
              <a:off x="6806000" y="2433150"/>
              <a:ext cx="2475" cy="1925"/>
            </a:xfrm>
            <a:custGeom>
              <a:avLst/>
              <a:gdLst/>
              <a:ahLst/>
              <a:cxnLst/>
              <a:rect l="l" t="t" r="r" b="b"/>
              <a:pathLst>
                <a:path w="99" h="77" extrusionOk="0">
                  <a:moveTo>
                    <a:pt x="82" y="0"/>
                  </a:moveTo>
                  <a:lnTo>
                    <a:pt x="1" y="57"/>
                  </a:lnTo>
                  <a:cubicBezTo>
                    <a:pt x="10" y="71"/>
                    <a:pt x="24" y="77"/>
                    <a:pt x="38" y="77"/>
                  </a:cubicBezTo>
                  <a:cubicBezTo>
                    <a:pt x="50" y="77"/>
                    <a:pt x="63" y="73"/>
                    <a:pt x="74" y="65"/>
                  </a:cubicBezTo>
                  <a:cubicBezTo>
                    <a:pt x="98" y="49"/>
                    <a:pt x="98" y="17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12518;p61">
              <a:extLst>
                <a:ext uri="{FF2B5EF4-FFF2-40B4-BE49-F238E27FC236}">
                  <a16:creationId xmlns:a16="http://schemas.microsoft.com/office/drawing/2014/main" id="{8490BE12-F3C7-19E6-FB35-F23651834FB7}"/>
                </a:ext>
              </a:extLst>
            </p:cNvPr>
            <p:cNvSpPr/>
            <p:nvPr/>
          </p:nvSpPr>
          <p:spPr>
            <a:xfrm>
              <a:off x="6816350" y="2440650"/>
              <a:ext cx="2850" cy="2525"/>
            </a:xfrm>
            <a:custGeom>
              <a:avLst/>
              <a:gdLst/>
              <a:ahLst/>
              <a:cxnLst/>
              <a:rect l="l" t="t" r="r" b="b"/>
              <a:pathLst>
                <a:path w="114" h="101" extrusionOk="0">
                  <a:moveTo>
                    <a:pt x="53" y="0"/>
                  </a:moveTo>
                  <a:cubicBezTo>
                    <a:pt x="43" y="0"/>
                    <a:pt x="33" y="3"/>
                    <a:pt x="25" y="9"/>
                  </a:cubicBezTo>
                  <a:cubicBezTo>
                    <a:pt x="8" y="17"/>
                    <a:pt x="0" y="49"/>
                    <a:pt x="17" y="73"/>
                  </a:cubicBezTo>
                  <a:cubicBezTo>
                    <a:pt x="29" y="92"/>
                    <a:pt x="50" y="101"/>
                    <a:pt x="70" y="101"/>
                  </a:cubicBezTo>
                  <a:cubicBezTo>
                    <a:pt x="77" y="101"/>
                    <a:pt x="83" y="100"/>
                    <a:pt x="90" y="98"/>
                  </a:cubicBezTo>
                  <a:cubicBezTo>
                    <a:pt x="114" y="81"/>
                    <a:pt x="114" y="49"/>
                    <a:pt x="98" y="25"/>
                  </a:cubicBezTo>
                  <a:cubicBezTo>
                    <a:pt x="87" y="9"/>
                    <a:pt x="70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12519;p61">
              <a:extLst>
                <a:ext uri="{FF2B5EF4-FFF2-40B4-BE49-F238E27FC236}">
                  <a16:creationId xmlns:a16="http://schemas.microsoft.com/office/drawing/2014/main" id="{10F235CB-4631-55B3-3587-40FAAF731740}"/>
                </a:ext>
              </a:extLst>
            </p:cNvPr>
            <p:cNvSpPr/>
            <p:nvPr/>
          </p:nvSpPr>
          <p:spPr>
            <a:xfrm>
              <a:off x="6815125" y="2446325"/>
              <a:ext cx="2675" cy="2050"/>
            </a:xfrm>
            <a:custGeom>
              <a:avLst/>
              <a:gdLst/>
              <a:ahLst/>
              <a:cxnLst/>
              <a:rect l="l" t="t" r="r" b="b"/>
              <a:pathLst>
                <a:path w="107" h="82" extrusionOk="0">
                  <a:moveTo>
                    <a:pt x="61" y="0"/>
                  </a:moveTo>
                  <a:cubicBezTo>
                    <a:pt x="51" y="0"/>
                    <a:pt x="42" y="3"/>
                    <a:pt x="33" y="9"/>
                  </a:cubicBezTo>
                  <a:cubicBezTo>
                    <a:pt x="9" y="25"/>
                    <a:pt x="1" y="57"/>
                    <a:pt x="17" y="82"/>
                  </a:cubicBezTo>
                  <a:lnTo>
                    <a:pt x="106" y="25"/>
                  </a:lnTo>
                  <a:cubicBezTo>
                    <a:pt x="96" y="9"/>
                    <a:pt x="78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12520;p61">
              <a:extLst>
                <a:ext uri="{FF2B5EF4-FFF2-40B4-BE49-F238E27FC236}">
                  <a16:creationId xmlns:a16="http://schemas.microsoft.com/office/drawing/2014/main" id="{EBDF17DC-0F56-FEF2-D7C6-07E43D74721A}"/>
                </a:ext>
              </a:extLst>
            </p:cNvPr>
            <p:cNvSpPr/>
            <p:nvPr/>
          </p:nvSpPr>
          <p:spPr>
            <a:xfrm>
              <a:off x="6808450" y="2450575"/>
              <a:ext cx="2450" cy="2050"/>
            </a:xfrm>
            <a:custGeom>
              <a:avLst/>
              <a:gdLst/>
              <a:ahLst/>
              <a:cxnLst/>
              <a:rect l="l" t="t" r="r" b="b"/>
              <a:pathLst>
                <a:path w="98" h="82" extrusionOk="0">
                  <a:moveTo>
                    <a:pt x="54" y="0"/>
                  </a:moveTo>
                  <a:cubicBezTo>
                    <a:pt x="46" y="0"/>
                    <a:pt x="38" y="3"/>
                    <a:pt x="33" y="9"/>
                  </a:cubicBezTo>
                  <a:cubicBezTo>
                    <a:pt x="8" y="25"/>
                    <a:pt x="0" y="57"/>
                    <a:pt x="8" y="82"/>
                  </a:cubicBezTo>
                  <a:lnTo>
                    <a:pt x="97" y="25"/>
                  </a:lnTo>
                  <a:cubicBezTo>
                    <a:pt x="87" y="9"/>
                    <a:pt x="70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12521;p61">
              <a:extLst>
                <a:ext uri="{FF2B5EF4-FFF2-40B4-BE49-F238E27FC236}">
                  <a16:creationId xmlns:a16="http://schemas.microsoft.com/office/drawing/2014/main" id="{B9D113F2-241A-75A4-A1F7-B04EC6B30580}"/>
                </a:ext>
              </a:extLst>
            </p:cNvPr>
            <p:cNvSpPr/>
            <p:nvPr/>
          </p:nvSpPr>
          <p:spPr>
            <a:xfrm>
              <a:off x="6809650" y="2445100"/>
              <a:ext cx="2875" cy="2475"/>
            </a:xfrm>
            <a:custGeom>
              <a:avLst/>
              <a:gdLst/>
              <a:ahLst/>
              <a:cxnLst/>
              <a:rect l="l" t="t" r="r" b="b"/>
              <a:pathLst>
                <a:path w="115" h="99" extrusionOk="0">
                  <a:moveTo>
                    <a:pt x="53" y="0"/>
                  </a:moveTo>
                  <a:cubicBezTo>
                    <a:pt x="43" y="0"/>
                    <a:pt x="34" y="3"/>
                    <a:pt x="25" y="9"/>
                  </a:cubicBezTo>
                  <a:cubicBezTo>
                    <a:pt x="1" y="25"/>
                    <a:pt x="1" y="49"/>
                    <a:pt x="9" y="74"/>
                  </a:cubicBezTo>
                  <a:cubicBezTo>
                    <a:pt x="19" y="89"/>
                    <a:pt x="37" y="98"/>
                    <a:pt x="54" y="98"/>
                  </a:cubicBezTo>
                  <a:cubicBezTo>
                    <a:pt x="64" y="98"/>
                    <a:pt x="73" y="96"/>
                    <a:pt x="82" y="90"/>
                  </a:cubicBezTo>
                  <a:cubicBezTo>
                    <a:pt x="106" y="74"/>
                    <a:pt x="114" y="41"/>
                    <a:pt x="98" y="25"/>
                  </a:cubicBezTo>
                  <a:cubicBezTo>
                    <a:pt x="88" y="9"/>
                    <a:pt x="70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12522;p61">
              <a:extLst>
                <a:ext uri="{FF2B5EF4-FFF2-40B4-BE49-F238E27FC236}">
                  <a16:creationId xmlns:a16="http://schemas.microsoft.com/office/drawing/2014/main" id="{883B4B1A-A7D5-C499-DE71-1F3D8D581CD1}"/>
                </a:ext>
              </a:extLst>
            </p:cNvPr>
            <p:cNvSpPr/>
            <p:nvPr/>
          </p:nvSpPr>
          <p:spPr>
            <a:xfrm>
              <a:off x="6802775" y="2449550"/>
              <a:ext cx="2850" cy="2475"/>
            </a:xfrm>
            <a:custGeom>
              <a:avLst/>
              <a:gdLst/>
              <a:ahLst/>
              <a:cxnLst/>
              <a:rect l="l" t="t" r="r" b="b"/>
              <a:pathLst>
                <a:path w="114" h="99" extrusionOk="0">
                  <a:moveTo>
                    <a:pt x="60" y="0"/>
                  </a:moveTo>
                  <a:cubicBezTo>
                    <a:pt x="51" y="0"/>
                    <a:pt x="42" y="3"/>
                    <a:pt x="33" y="9"/>
                  </a:cubicBezTo>
                  <a:cubicBezTo>
                    <a:pt x="8" y="25"/>
                    <a:pt x="0" y="50"/>
                    <a:pt x="16" y="74"/>
                  </a:cubicBezTo>
                  <a:cubicBezTo>
                    <a:pt x="27" y="90"/>
                    <a:pt x="44" y="99"/>
                    <a:pt x="59" y="99"/>
                  </a:cubicBezTo>
                  <a:cubicBezTo>
                    <a:pt x="68" y="99"/>
                    <a:pt x="75" y="96"/>
                    <a:pt x="81" y="90"/>
                  </a:cubicBezTo>
                  <a:cubicBezTo>
                    <a:pt x="106" y="74"/>
                    <a:pt x="114" y="42"/>
                    <a:pt x="97" y="17"/>
                  </a:cubicBezTo>
                  <a:cubicBezTo>
                    <a:pt x="87" y="7"/>
                    <a:pt x="74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12523;p61">
              <a:extLst>
                <a:ext uri="{FF2B5EF4-FFF2-40B4-BE49-F238E27FC236}">
                  <a16:creationId xmlns:a16="http://schemas.microsoft.com/office/drawing/2014/main" id="{FF2D7A1C-CCF4-3A56-95AE-CCE2689BF1B5}"/>
                </a:ext>
              </a:extLst>
            </p:cNvPr>
            <p:cNvSpPr/>
            <p:nvPr/>
          </p:nvSpPr>
          <p:spPr>
            <a:xfrm>
              <a:off x="6796075" y="2454000"/>
              <a:ext cx="2875" cy="2350"/>
            </a:xfrm>
            <a:custGeom>
              <a:avLst/>
              <a:gdLst/>
              <a:ahLst/>
              <a:cxnLst/>
              <a:rect l="l" t="t" r="r" b="b"/>
              <a:pathLst>
                <a:path w="115" h="94" extrusionOk="0">
                  <a:moveTo>
                    <a:pt x="57" y="1"/>
                  </a:moveTo>
                  <a:cubicBezTo>
                    <a:pt x="48" y="1"/>
                    <a:pt x="39" y="3"/>
                    <a:pt x="33" y="10"/>
                  </a:cubicBezTo>
                  <a:cubicBezTo>
                    <a:pt x="9" y="26"/>
                    <a:pt x="1" y="50"/>
                    <a:pt x="17" y="74"/>
                  </a:cubicBezTo>
                  <a:cubicBezTo>
                    <a:pt x="21" y="88"/>
                    <a:pt x="33" y="94"/>
                    <a:pt x="47" y="94"/>
                  </a:cubicBezTo>
                  <a:cubicBezTo>
                    <a:pt x="58" y="94"/>
                    <a:pt x="71" y="90"/>
                    <a:pt x="82" y="83"/>
                  </a:cubicBezTo>
                  <a:cubicBezTo>
                    <a:pt x="106" y="74"/>
                    <a:pt x="114" y="42"/>
                    <a:pt x="98" y="18"/>
                  </a:cubicBezTo>
                  <a:cubicBezTo>
                    <a:pt x="88" y="8"/>
                    <a:pt x="72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12524;p61">
              <a:extLst>
                <a:ext uri="{FF2B5EF4-FFF2-40B4-BE49-F238E27FC236}">
                  <a16:creationId xmlns:a16="http://schemas.microsoft.com/office/drawing/2014/main" id="{ADF27C53-9469-55EF-3E73-DC3FC9ECC8D6}"/>
                </a:ext>
              </a:extLst>
            </p:cNvPr>
            <p:cNvSpPr/>
            <p:nvPr/>
          </p:nvSpPr>
          <p:spPr>
            <a:xfrm>
              <a:off x="6801550" y="2454825"/>
              <a:ext cx="2450" cy="1850"/>
            </a:xfrm>
            <a:custGeom>
              <a:avLst/>
              <a:gdLst/>
              <a:ahLst/>
              <a:cxnLst/>
              <a:rect l="l" t="t" r="r" b="b"/>
              <a:pathLst>
                <a:path w="98" h="74" extrusionOk="0">
                  <a:moveTo>
                    <a:pt x="60" y="1"/>
                  </a:moveTo>
                  <a:cubicBezTo>
                    <a:pt x="51" y="1"/>
                    <a:pt x="42" y="3"/>
                    <a:pt x="33" y="9"/>
                  </a:cubicBezTo>
                  <a:cubicBezTo>
                    <a:pt x="9" y="25"/>
                    <a:pt x="0" y="58"/>
                    <a:pt x="17" y="74"/>
                  </a:cubicBezTo>
                  <a:lnTo>
                    <a:pt x="98" y="25"/>
                  </a:lnTo>
                  <a:cubicBezTo>
                    <a:pt x="93" y="10"/>
                    <a:pt x="77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12525;p61">
              <a:extLst>
                <a:ext uri="{FF2B5EF4-FFF2-40B4-BE49-F238E27FC236}">
                  <a16:creationId xmlns:a16="http://schemas.microsoft.com/office/drawing/2014/main" id="{93C2A05C-061A-6449-8EAF-F0DC3A09C08C}"/>
                </a:ext>
              </a:extLst>
            </p:cNvPr>
            <p:cNvSpPr/>
            <p:nvPr/>
          </p:nvSpPr>
          <p:spPr>
            <a:xfrm>
              <a:off x="6797700" y="2448950"/>
              <a:ext cx="2450" cy="2075"/>
            </a:xfrm>
            <a:custGeom>
              <a:avLst/>
              <a:gdLst/>
              <a:ahLst/>
              <a:cxnLst/>
              <a:rect l="l" t="t" r="r" b="b"/>
              <a:pathLst>
                <a:path w="98" h="83" extrusionOk="0">
                  <a:moveTo>
                    <a:pt x="90" y="1"/>
                  </a:moveTo>
                  <a:lnTo>
                    <a:pt x="0" y="58"/>
                  </a:lnTo>
                  <a:cubicBezTo>
                    <a:pt x="11" y="73"/>
                    <a:pt x="28" y="82"/>
                    <a:pt x="46" y="82"/>
                  </a:cubicBezTo>
                  <a:cubicBezTo>
                    <a:pt x="55" y="82"/>
                    <a:pt x="65" y="80"/>
                    <a:pt x="73" y="74"/>
                  </a:cubicBezTo>
                  <a:cubicBezTo>
                    <a:pt x="98" y="58"/>
                    <a:pt x="98" y="25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12526;p61">
              <a:extLst>
                <a:ext uri="{FF2B5EF4-FFF2-40B4-BE49-F238E27FC236}">
                  <a16:creationId xmlns:a16="http://schemas.microsoft.com/office/drawing/2014/main" id="{494159FF-9E05-A18A-52BC-4B42604DC450}"/>
                </a:ext>
              </a:extLst>
            </p:cNvPr>
            <p:cNvSpPr/>
            <p:nvPr/>
          </p:nvSpPr>
          <p:spPr>
            <a:xfrm>
              <a:off x="6804375" y="2444500"/>
              <a:ext cx="2475" cy="1925"/>
            </a:xfrm>
            <a:custGeom>
              <a:avLst/>
              <a:gdLst/>
              <a:ahLst/>
              <a:cxnLst/>
              <a:rect l="l" t="t" r="r" b="b"/>
              <a:pathLst>
                <a:path w="99" h="77" extrusionOk="0">
                  <a:moveTo>
                    <a:pt x="82" y="0"/>
                  </a:moveTo>
                  <a:lnTo>
                    <a:pt x="1" y="57"/>
                  </a:lnTo>
                  <a:cubicBezTo>
                    <a:pt x="10" y="71"/>
                    <a:pt x="24" y="77"/>
                    <a:pt x="38" y="77"/>
                  </a:cubicBezTo>
                  <a:cubicBezTo>
                    <a:pt x="50" y="77"/>
                    <a:pt x="63" y="73"/>
                    <a:pt x="74" y="65"/>
                  </a:cubicBezTo>
                  <a:cubicBezTo>
                    <a:pt x="90" y="49"/>
                    <a:pt x="98" y="25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12527;p61">
              <a:extLst>
                <a:ext uri="{FF2B5EF4-FFF2-40B4-BE49-F238E27FC236}">
                  <a16:creationId xmlns:a16="http://schemas.microsoft.com/office/drawing/2014/main" id="{7CC20745-6847-F457-9EE8-556D1B7DDBBF}"/>
                </a:ext>
              </a:extLst>
            </p:cNvPr>
            <p:cNvSpPr/>
            <p:nvPr/>
          </p:nvSpPr>
          <p:spPr>
            <a:xfrm>
              <a:off x="6811075" y="2439825"/>
              <a:ext cx="2450" cy="2075"/>
            </a:xfrm>
            <a:custGeom>
              <a:avLst/>
              <a:gdLst/>
              <a:ahLst/>
              <a:cxnLst/>
              <a:rect l="l" t="t" r="r" b="b"/>
              <a:pathLst>
                <a:path w="98" h="83" extrusionOk="0">
                  <a:moveTo>
                    <a:pt x="82" y="1"/>
                  </a:moveTo>
                  <a:lnTo>
                    <a:pt x="1" y="58"/>
                  </a:lnTo>
                  <a:cubicBezTo>
                    <a:pt x="11" y="73"/>
                    <a:pt x="25" y="82"/>
                    <a:pt x="40" y="82"/>
                  </a:cubicBezTo>
                  <a:cubicBezTo>
                    <a:pt x="48" y="82"/>
                    <a:pt x="57" y="80"/>
                    <a:pt x="65" y="74"/>
                  </a:cubicBezTo>
                  <a:cubicBezTo>
                    <a:pt x="90" y="58"/>
                    <a:pt x="98" y="25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12528;p61">
              <a:extLst>
                <a:ext uri="{FF2B5EF4-FFF2-40B4-BE49-F238E27FC236}">
                  <a16:creationId xmlns:a16="http://schemas.microsoft.com/office/drawing/2014/main" id="{EA99BFB6-DB87-F030-A626-CC6A7A030F84}"/>
                </a:ext>
              </a:extLst>
            </p:cNvPr>
            <p:cNvSpPr/>
            <p:nvPr/>
          </p:nvSpPr>
          <p:spPr>
            <a:xfrm>
              <a:off x="6820800" y="2447925"/>
              <a:ext cx="3075" cy="2650"/>
            </a:xfrm>
            <a:custGeom>
              <a:avLst/>
              <a:gdLst/>
              <a:ahLst/>
              <a:cxnLst/>
              <a:rect l="l" t="t" r="r" b="b"/>
              <a:pathLst>
                <a:path w="123" h="106" extrusionOk="0">
                  <a:moveTo>
                    <a:pt x="61" y="1"/>
                  </a:moveTo>
                  <a:cubicBezTo>
                    <a:pt x="51" y="1"/>
                    <a:pt x="42" y="4"/>
                    <a:pt x="33" y="9"/>
                  </a:cubicBezTo>
                  <a:cubicBezTo>
                    <a:pt x="9" y="18"/>
                    <a:pt x="1" y="50"/>
                    <a:pt x="17" y="74"/>
                  </a:cubicBezTo>
                  <a:cubicBezTo>
                    <a:pt x="29" y="92"/>
                    <a:pt x="49" y="105"/>
                    <a:pt x="68" y="105"/>
                  </a:cubicBezTo>
                  <a:cubicBezTo>
                    <a:pt x="76" y="105"/>
                    <a:pt x="83" y="103"/>
                    <a:pt x="90" y="99"/>
                  </a:cubicBezTo>
                  <a:cubicBezTo>
                    <a:pt x="114" y="82"/>
                    <a:pt x="122" y="50"/>
                    <a:pt x="106" y="26"/>
                  </a:cubicBezTo>
                  <a:cubicBezTo>
                    <a:pt x="96" y="10"/>
                    <a:pt x="78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12529;p61">
              <a:extLst>
                <a:ext uri="{FF2B5EF4-FFF2-40B4-BE49-F238E27FC236}">
                  <a16:creationId xmlns:a16="http://schemas.microsoft.com/office/drawing/2014/main" id="{3913F370-2C84-8E5A-E8CC-2232C2D82E33}"/>
                </a:ext>
              </a:extLst>
            </p:cNvPr>
            <p:cNvSpPr/>
            <p:nvPr/>
          </p:nvSpPr>
          <p:spPr>
            <a:xfrm>
              <a:off x="6819375" y="2453625"/>
              <a:ext cx="2675" cy="2050"/>
            </a:xfrm>
            <a:custGeom>
              <a:avLst/>
              <a:gdLst/>
              <a:ahLst/>
              <a:cxnLst/>
              <a:rect l="l" t="t" r="r" b="b"/>
              <a:pathLst>
                <a:path w="107" h="82" extrusionOk="0">
                  <a:moveTo>
                    <a:pt x="60" y="0"/>
                  </a:moveTo>
                  <a:cubicBezTo>
                    <a:pt x="51" y="0"/>
                    <a:pt x="42" y="3"/>
                    <a:pt x="33" y="8"/>
                  </a:cubicBezTo>
                  <a:cubicBezTo>
                    <a:pt x="9" y="25"/>
                    <a:pt x="1" y="49"/>
                    <a:pt x="17" y="81"/>
                  </a:cubicBezTo>
                  <a:lnTo>
                    <a:pt x="106" y="33"/>
                  </a:lnTo>
                  <a:cubicBezTo>
                    <a:pt x="96" y="11"/>
                    <a:pt x="78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12530;p61">
              <a:extLst>
                <a:ext uri="{FF2B5EF4-FFF2-40B4-BE49-F238E27FC236}">
                  <a16:creationId xmlns:a16="http://schemas.microsoft.com/office/drawing/2014/main" id="{6E4BFAD7-5C09-CAA0-9BD6-112FB1D5D8FB}"/>
                </a:ext>
              </a:extLst>
            </p:cNvPr>
            <p:cNvSpPr/>
            <p:nvPr/>
          </p:nvSpPr>
          <p:spPr>
            <a:xfrm>
              <a:off x="6812300" y="2457600"/>
              <a:ext cx="2650" cy="1925"/>
            </a:xfrm>
            <a:custGeom>
              <a:avLst/>
              <a:gdLst/>
              <a:ahLst/>
              <a:cxnLst/>
              <a:rect l="l" t="t" r="r" b="b"/>
              <a:pathLst>
                <a:path w="106" h="77" extrusionOk="0">
                  <a:moveTo>
                    <a:pt x="59" y="0"/>
                  </a:moveTo>
                  <a:cubicBezTo>
                    <a:pt x="53" y="0"/>
                    <a:pt x="47" y="1"/>
                    <a:pt x="41" y="3"/>
                  </a:cubicBezTo>
                  <a:cubicBezTo>
                    <a:pt x="16" y="20"/>
                    <a:pt x="0" y="52"/>
                    <a:pt x="16" y="76"/>
                  </a:cubicBezTo>
                  <a:lnTo>
                    <a:pt x="106" y="28"/>
                  </a:lnTo>
                  <a:cubicBezTo>
                    <a:pt x="93" y="10"/>
                    <a:pt x="77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12531;p61">
              <a:extLst>
                <a:ext uri="{FF2B5EF4-FFF2-40B4-BE49-F238E27FC236}">
                  <a16:creationId xmlns:a16="http://schemas.microsoft.com/office/drawing/2014/main" id="{3801A233-67EF-0F4F-1CDC-CD9000300146}"/>
                </a:ext>
              </a:extLst>
            </p:cNvPr>
            <p:cNvSpPr/>
            <p:nvPr/>
          </p:nvSpPr>
          <p:spPr>
            <a:xfrm>
              <a:off x="6813925" y="2452000"/>
              <a:ext cx="2850" cy="2525"/>
            </a:xfrm>
            <a:custGeom>
              <a:avLst/>
              <a:gdLst/>
              <a:ahLst/>
              <a:cxnLst/>
              <a:rect l="l" t="t" r="r" b="b"/>
              <a:pathLst>
                <a:path w="114" h="101" extrusionOk="0">
                  <a:moveTo>
                    <a:pt x="58" y="0"/>
                  </a:moveTo>
                  <a:cubicBezTo>
                    <a:pt x="50" y="0"/>
                    <a:pt x="41" y="3"/>
                    <a:pt x="32" y="9"/>
                  </a:cubicBezTo>
                  <a:cubicBezTo>
                    <a:pt x="8" y="25"/>
                    <a:pt x="0" y="57"/>
                    <a:pt x="16" y="73"/>
                  </a:cubicBezTo>
                  <a:cubicBezTo>
                    <a:pt x="22" y="92"/>
                    <a:pt x="42" y="101"/>
                    <a:pt x="62" y="101"/>
                  </a:cubicBezTo>
                  <a:cubicBezTo>
                    <a:pt x="68" y="101"/>
                    <a:pt x="75" y="100"/>
                    <a:pt x="81" y="98"/>
                  </a:cubicBezTo>
                  <a:cubicBezTo>
                    <a:pt x="105" y="82"/>
                    <a:pt x="114" y="49"/>
                    <a:pt x="97" y="25"/>
                  </a:cubicBezTo>
                  <a:cubicBezTo>
                    <a:pt x="87" y="9"/>
                    <a:pt x="73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12532;p61">
              <a:extLst>
                <a:ext uri="{FF2B5EF4-FFF2-40B4-BE49-F238E27FC236}">
                  <a16:creationId xmlns:a16="http://schemas.microsoft.com/office/drawing/2014/main" id="{F0CFEC55-B0B8-9770-175A-CA0C629B96FF}"/>
                </a:ext>
              </a:extLst>
            </p:cNvPr>
            <p:cNvSpPr/>
            <p:nvPr/>
          </p:nvSpPr>
          <p:spPr>
            <a:xfrm>
              <a:off x="6806825" y="2456175"/>
              <a:ext cx="2850" cy="2425"/>
            </a:xfrm>
            <a:custGeom>
              <a:avLst/>
              <a:gdLst/>
              <a:ahLst/>
              <a:cxnLst/>
              <a:rect l="l" t="t" r="r" b="b"/>
              <a:pathLst>
                <a:path w="114" h="97" extrusionOk="0">
                  <a:moveTo>
                    <a:pt x="54" y="1"/>
                  </a:moveTo>
                  <a:cubicBezTo>
                    <a:pt x="46" y="1"/>
                    <a:pt x="39" y="2"/>
                    <a:pt x="33" y="4"/>
                  </a:cubicBezTo>
                  <a:cubicBezTo>
                    <a:pt x="8" y="20"/>
                    <a:pt x="0" y="52"/>
                    <a:pt x="17" y="77"/>
                  </a:cubicBezTo>
                  <a:cubicBezTo>
                    <a:pt x="28" y="89"/>
                    <a:pt x="45" y="96"/>
                    <a:pt x="62" y="96"/>
                  </a:cubicBezTo>
                  <a:cubicBezTo>
                    <a:pt x="68" y="96"/>
                    <a:pt x="75" y="95"/>
                    <a:pt x="81" y="93"/>
                  </a:cubicBezTo>
                  <a:cubicBezTo>
                    <a:pt x="106" y="77"/>
                    <a:pt x="114" y="44"/>
                    <a:pt x="106" y="20"/>
                  </a:cubicBezTo>
                  <a:cubicBezTo>
                    <a:pt x="94" y="8"/>
                    <a:pt x="73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12533;p61">
              <a:extLst>
                <a:ext uri="{FF2B5EF4-FFF2-40B4-BE49-F238E27FC236}">
                  <a16:creationId xmlns:a16="http://schemas.microsoft.com/office/drawing/2014/main" id="{C49E2454-805F-473E-D2BD-83C463B0ADFA}"/>
                </a:ext>
              </a:extLst>
            </p:cNvPr>
            <p:cNvSpPr/>
            <p:nvPr/>
          </p:nvSpPr>
          <p:spPr>
            <a:xfrm>
              <a:off x="6799925" y="2460300"/>
              <a:ext cx="2875" cy="2275"/>
            </a:xfrm>
            <a:custGeom>
              <a:avLst/>
              <a:gdLst/>
              <a:ahLst/>
              <a:cxnLst/>
              <a:rect l="l" t="t" r="r" b="b"/>
              <a:pathLst>
                <a:path w="115" h="91" extrusionOk="0">
                  <a:moveTo>
                    <a:pt x="63" y="0"/>
                  </a:moveTo>
                  <a:cubicBezTo>
                    <a:pt x="53" y="0"/>
                    <a:pt x="42" y="3"/>
                    <a:pt x="33" y="9"/>
                  </a:cubicBezTo>
                  <a:cubicBezTo>
                    <a:pt x="9" y="17"/>
                    <a:pt x="1" y="50"/>
                    <a:pt x="17" y="74"/>
                  </a:cubicBezTo>
                  <a:cubicBezTo>
                    <a:pt x="22" y="84"/>
                    <a:pt x="36" y="91"/>
                    <a:pt x="52" y="91"/>
                  </a:cubicBezTo>
                  <a:cubicBezTo>
                    <a:pt x="62" y="91"/>
                    <a:pt x="72" y="88"/>
                    <a:pt x="82" y="82"/>
                  </a:cubicBezTo>
                  <a:cubicBezTo>
                    <a:pt x="106" y="74"/>
                    <a:pt x="114" y="41"/>
                    <a:pt x="98" y="17"/>
                  </a:cubicBezTo>
                  <a:cubicBezTo>
                    <a:pt x="93" y="7"/>
                    <a:pt x="79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12534;p61">
              <a:extLst>
                <a:ext uri="{FF2B5EF4-FFF2-40B4-BE49-F238E27FC236}">
                  <a16:creationId xmlns:a16="http://schemas.microsoft.com/office/drawing/2014/main" id="{BECCBBD8-FFE8-1805-1776-7CB55639A63D}"/>
                </a:ext>
              </a:extLst>
            </p:cNvPr>
            <p:cNvSpPr/>
            <p:nvPr/>
          </p:nvSpPr>
          <p:spPr>
            <a:xfrm>
              <a:off x="6805400" y="2461525"/>
              <a:ext cx="2450" cy="1850"/>
            </a:xfrm>
            <a:custGeom>
              <a:avLst/>
              <a:gdLst/>
              <a:ahLst/>
              <a:cxnLst/>
              <a:rect l="l" t="t" r="r" b="b"/>
              <a:pathLst>
                <a:path w="98" h="74" extrusionOk="0">
                  <a:moveTo>
                    <a:pt x="60" y="0"/>
                  </a:moveTo>
                  <a:cubicBezTo>
                    <a:pt x="51" y="0"/>
                    <a:pt x="42" y="3"/>
                    <a:pt x="33" y="9"/>
                  </a:cubicBezTo>
                  <a:cubicBezTo>
                    <a:pt x="9" y="17"/>
                    <a:pt x="1" y="49"/>
                    <a:pt x="9" y="73"/>
                  </a:cubicBezTo>
                  <a:lnTo>
                    <a:pt x="98" y="25"/>
                  </a:lnTo>
                  <a:cubicBezTo>
                    <a:pt x="93" y="9"/>
                    <a:pt x="77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12535;p61">
              <a:extLst>
                <a:ext uri="{FF2B5EF4-FFF2-40B4-BE49-F238E27FC236}">
                  <a16:creationId xmlns:a16="http://schemas.microsoft.com/office/drawing/2014/main" id="{8936D3C6-8DB2-2AA4-973C-BA1ECFD3B867}"/>
                </a:ext>
              </a:extLst>
            </p:cNvPr>
            <p:cNvSpPr/>
            <p:nvPr/>
          </p:nvSpPr>
          <p:spPr>
            <a:xfrm>
              <a:off x="6801950" y="2455450"/>
              <a:ext cx="2450" cy="1850"/>
            </a:xfrm>
            <a:custGeom>
              <a:avLst/>
              <a:gdLst/>
              <a:ahLst/>
              <a:cxnLst/>
              <a:rect l="l" t="t" r="r" b="b"/>
              <a:pathLst>
                <a:path w="98" h="74" extrusionOk="0">
                  <a:moveTo>
                    <a:pt x="82" y="0"/>
                  </a:moveTo>
                  <a:lnTo>
                    <a:pt x="1" y="49"/>
                  </a:lnTo>
                  <a:cubicBezTo>
                    <a:pt x="6" y="65"/>
                    <a:pt x="21" y="74"/>
                    <a:pt x="38" y="74"/>
                  </a:cubicBezTo>
                  <a:cubicBezTo>
                    <a:pt x="47" y="74"/>
                    <a:pt x="57" y="71"/>
                    <a:pt x="66" y="65"/>
                  </a:cubicBezTo>
                  <a:cubicBezTo>
                    <a:pt x="90" y="49"/>
                    <a:pt x="98" y="25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12536;p61">
              <a:extLst>
                <a:ext uri="{FF2B5EF4-FFF2-40B4-BE49-F238E27FC236}">
                  <a16:creationId xmlns:a16="http://schemas.microsoft.com/office/drawing/2014/main" id="{FB23D6E5-A1E2-D8E4-670F-72C91E758B94}"/>
                </a:ext>
              </a:extLst>
            </p:cNvPr>
            <p:cNvSpPr/>
            <p:nvPr/>
          </p:nvSpPr>
          <p:spPr>
            <a:xfrm>
              <a:off x="6808650" y="2451200"/>
              <a:ext cx="2650" cy="1925"/>
            </a:xfrm>
            <a:custGeom>
              <a:avLst/>
              <a:gdLst/>
              <a:ahLst/>
              <a:cxnLst/>
              <a:rect l="l" t="t" r="r" b="b"/>
              <a:pathLst>
                <a:path w="106" h="77" extrusionOk="0">
                  <a:moveTo>
                    <a:pt x="89" y="0"/>
                  </a:moveTo>
                  <a:lnTo>
                    <a:pt x="0" y="57"/>
                  </a:lnTo>
                  <a:cubicBezTo>
                    <a:pt x="12" y="69"/>
                    <a:pt x="33" y="76"/>
                    <a:pt x="52" y="76"/>
                  </a:cubicBezTo>
                  <a:cubicBezTo>
                    <a:pt x="60" y="76"/>
                    <a:pt x="67" y="75"/>
                    <a:pt x="73" y="73"/>
                  </a:cubicBezTo>
                  <a:cubicBezTo>
                    <a:pt x="98" y="57"/>
                    <a:pt x="106" y="24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12537;p61">
              <a:extLst>
                <a:ext uri="{FF2B5EF4-FFF2-40B4-BE49-F238E27FC236}">
                  <a16:creationId xmlns:a16="http://schemas.microsoft.com/office/drawing/2014/main" id="{0F56211F-0153-2F1B-380F-2F04B53643EC}"/>
                </a:ext>
              </a:extLst>
            </p:cNvPr>
            <p:cNvSpPr/>
            <p:nvPr/>
          </p:nvSpPr>
          <p:spPr>
            <a:xfrm>
              <a:off x="6815525" y="2446925"/>
              <a:ext cx="2475" cy="2075"/>
            </a:xfrm>
            <a:custGeom>
              <a:avLst/>
              <a:gdLst/>
              <a:ahLst/>
              <a:cxnLst/>
              <a:rect l="l" t="t" r="r" b="b"/>
              <a:pathLst>
                <a:path w="99" h="83" extrusionOk="0">
                  <a:moveTo>
                    <a:pt x="90" y="1"/>
                  </a:moveTo>
                  <a:lnTo>
                    <a:pt x="1" y="58"/>
                  </a:lnTo>
                  <a:cubicBezTo>
                    <a:pt x="11" y="73"/>
                    <a:pt x="29" y="82"/>
                    <a:pt x="46" y="82"/>
                  </a:cubicBezTo>
                  <a:cubicBezTo>
                    <a:pt x="56" y="82"/>
                    <a:pt x="65" y="79"/>
                    <a:pt x="74" y="74"/>
                  </a:cubicBezTo>
                  <a:cubicBezTo>
                    <a:pt x="98" y="58"/>
                    <a:pt x="98" y="25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12538;p61">
              <a:extLst>
                <a:ext uri="{FF2B5EF4-FFF2-40B4-BE49-F238E27FC236}">
                  <a16:creationId xmlns:a16="http://schemas.microsoft.com/office/drawing/2014/main" id="{87B77F7C-5736-D15C-C30E-08155F514AAE}"/>
                </a:ext>
              </a:extLst>
            </p:cNvPr>
            <p:cNvSpPr/>
            <p:nvPr/>
          </p:nvSpPr>
          <p:spPr>
            <a:xfrm>
              <a:off x="6825050" y="2455475"/>
              <a:ext cx="2875" cy="2700"/>
            </a:xfrm>
            <a:custGeom>
              <a:avLst/>
              <a:gdLst/>
              <a:ahLst/>
              <a:cxnLst/>
              <a:rect l="l" t="t" r="r" b="b"/>
              <a:pathLst>
                <a:path w="115" h="108" extrusionOk="0">
                  <a:moveTo>
                    <a:pt x="55" y="1"/>
                  </a:moveTo>
                  <a:cubicBezTo>
                    <a:pt x="48" y="1"/>
                    <a:pt x="40" y="3"/>
                    <a:pt x="33" y="7"/>
                  </a:cubicBezTo>
                  <a:cubicBezTo>
                    <a:pt x="9" y="15"/>
                    <a:pt x="1" y="48"/>
                    <a:pt x="9" y="72"/>
                  </a:cubicBezTo>
                  <a:cubicBezTo>
                    <a:pt x="21" y="97"/>
                    <a:pt x="43" y="108"/>
                    <a:pt x="64" y="108"/>
                  </a:cubicBezTo>
                  <a:cubicBezTo>
                    <a:pt x="70" y="108"/>
                    <a:pt x="76" y="107"/>
                    <a:pt x="82" y="105"/>
                  </a:cubicBezTo>
                  <a:cubicBezTo>
                    <a:pt x="106" y="88"/>
                    <a:pt x="114" y="56"/>
                    <a:pt x="98" y="32"/>
                  </a:cubicBezTo>
                  <a:cubicBezTo>
                    <a:pt x="92" y="14"/>
                    <a:pt x="74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12539;p61">
              <a:extLst>
                <a:ext uri="{FF2B5EF4-FFF2-40B4-BE49-F238E27FC236}">
                  <a16:creationId xmlns:a16="http://schemas.microsoft.com/office/drawing/2014/main" id="{47770E85-1D26-C479-9FD2-591B635E14E3}"/>
                </a:ext>
              </a:extLst>
            </p:cNvPr>
            <p:cNvSpPr/>
            <p:nvPr/>
          </p:nvSpPr>
          <p:spPr>
            <a:xfrm>
              <a:off x="6823250" y="2461150"/>
              <a:ext cx="2650" cy="1825"/>
            </a:xfrm>
            <a:custGeom>
              <a:avLst/>
              <a:gdLst/>
              <a:ahLst/>
              <a:cxnLst/>
              <a:rect l="l" t="t" r="r" b="b"/>
              <a:pathLst>
                <a:path w="106" h="73" extrusionOk="0">
                  <a:moveTo>
                    <a:pt x="54" y="1"/>
                  </a:moveTo>
                  <a:cubicBezTo>
                    <a:pt x="47" y="1"/>
                    <a:pt x="39" y="3"/>
                    <a:pt x="32" y="7"/>
                  </a:cubicBezTo>
                  <a:cubicBezTo>
                    <a:pt x="8" y="16"/>
                    <a:pt x="0" y="48"/>
                    <a:pt x="16" y="72"/>
                  </a:cubicBezTo>
                  <a:lnTo>
                    <a:pt x="105" y="32"/>
                  </a:lnTo>
                  <a:cubicBezTo>
                    <a:pt x="94" y="14"/>
                    <a:pt x="74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12540;p61">
              <a:extLst>
                <a:ext uri="{FF2B5EF4-FFF2-40B4-BE49-F238E27FC236}">
                  <a16:creationId xmlns:a16="http://schemas.microsoft.com/office/drawing/2014/main" id="{20CB0B16-C360-E113-B3F6-F28C8743F1BD}"/>
                </a:ext>
              </a:extLst>
            </p:cNvPr>
            <p:cNvSpPr/>
            <p:nvPr/>
          </p:nvSpPr>
          <p:spPr>
            <a:xfrm>
              <a:off x="6816150" y="2464700"/>
              <a:ext cx="2450" cy="1725"/>
            </a:xfrm>
            <a:custGeom>
              <a:avLst/>
              <a:gdLst/>
              <a:ahLst/>
              <a:cxnLst/>
              <a:rect l="l" t="t" r="r" b="b"/>
              <a:pathLst>
                <a:path w="98" h="69" extrusionOk="0">
                  <a:moveTo>
                    <a:pt x="52" y="0"/>
                  </a:moveTo>
                  <a:cubicBezTo>
                    <a:pt x="45" y="0"/>
                    <a:pt x="39" y="1"/>
                    <a:pt x="33" y="3"/>
                  </a:cubicBezTo>
                  <a:cubicBezTo>
                    <a:pt x="8" y="19"/>
                    <a:pt x="0" y="44"/>
                    <a:pt x="8" y="68"/>
                  </a:cubicBezTo>
                  <a:lnTo>
                    <a:pt x="98" y="28"/>
                  </a:lnTo>
                  <a:cubicBezTo>
                    <a:pt x="91" y="9"/>
                    <a:pt x="72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12541;p61">
              <a:extLst>
                <a:ext uri="{FF2B5EF4-FFF2-40B4-BE49-F238E27FC236}">
                  <a16:creationId xmlns:a16="http://schemas.microsoft.com/office/drawing/2014/main" id="{FE8179C1-D1CF-E4AF-18C7-3A0BA170AB01}"/>
                </a:ext>
              </a:extLst>
            </p:cNvPr>
            <p:cNvSpPr/>
            <p:nvPr/>
          </p:nvSpPr>
          <p:spPr>
            <a:xfrm>
              <a:off x="6817775" y="2459225"/>
              <a:ext cx="2850" cy="2525"/>
            </a:xfrm>
            <a:custGeom>
              <a:avLst/>
              <a:gdLst/>
              <a:ahLst/>
              <a:cxnLst/>
              <a:rect l="l" t="t" r="r" b="b"/>
              <a:pathLst>
                <a:path w="114" h="101" extrusionOk="0">
                  <a:moveTo>
                    <a:pt x="59" y="0"/>
                  </a:moveTo>
                  <a:cubicBezTo>
                    <a:pt x="53" y="0"/>
                    <a:pt x="47" y="1"/>
                    <a:pt x="41" y="3"/>
                  </a:cubicBezTo>
                  <a:cubicBezTo>
                    <a:pt x="16" y="20"/>
                    <a:pt x="0" y="52"/>
                    <a:pt x="16" y="76"/>
                  </a:cubicBezTo>
                  <a:cubicBezTo>
                    <a:pt x="22" y="92"/>
                    <a:pt x="37" y="101"/>
                    <a:pt x="54" y="101"/>
                  </a:cubicBezTo>
                  <a:cubicBezTo>
                    <a:pt x="63" y="101"/>
                    <a:pt x="73" y="98"/>
                    <a:pt x="81" y="93"/>
                  </a:cubicBezTo>
                  <a:cubicBezTo>
                    <a:pt x="106" y="84"/>
                    <a:pt x="114" y="52"/>
                    <a:pt x="106" y="28"/>
                  </a:cubicBezTo>
                  <a:cubicBezTo>
                    <a:pt x="93" y="9"/>
                    <a:pt x="77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12542;p61">
              <a:extLst>
                <a:ext uri="{FF2B5EF4-FFF2-40B4-BE49-F238E27FC236}">
                  <a16:creationId xmlns:a16="http://schemas.microsoft.com/office/drawing/2014/main" id="{F7D7AC36-0B4F-0B2D-2B0F-B5D40C0F22F2}"/>
                </a:ext>
              </a:extLst>
            </p:cNvPr>
            <p:cNvSpPr/>
            <p:nvPr/>
          </p:nvSpPr>
          <p:spPr>
            <a:xfrm>
              <a:off x="6810675" y="2462925"/>
              <a:ext cx="2850" cy="2475"/>
            </a:xfrm>
            <a:custGeom>
              <a:avLst/>
              <a:gdLst/>
              <a:ahLst/>
              <a:cxnLst/>
              <a:rect l="l" t="t" r="r" b="b"/>
              <a:pathLst>
                <a:path w="114" h="99" extrusionOk="0">
                  <a:moveTo>
                    <a:pt x="60" y="1"/>
                  </a:moveTo>
                  <a:cubicBezTo>
                    <a:pt x="51" y="1"/>
                    <a:pt x="41" y="4"/>
                    <a:pt x="33" y="9"/>
                  </a:cubicBezTo>
                  <a:cubicBezTo>
                    <a:pt x="8" y="17"/>
                    <a:pt x="0" y="50"/>
                    <a:pt x="8" y="74"/>
                  </a:cubicBezTo>
                  <a:cubicBezTo>
                    <a:pt x="19" y="90"/>
                    <a:pt x="33" y="99"/>
                    <a:pt x="48" y="99"/>
                  </a:cubicBezTo>
                  <a:cubicBezTo>
                    <a:pt x="56" y="99"/>
                    <a:pt x="65" y="96"/>
                    <a:pt x="73" y="90"/>
                  </a:cubicBezTo>
                  <a:cubicBezTo>
                    <a:pt x="98" y="82"/>
                    <a:pt x="114" y="50"/>
                    <a:pt x="98" y="26"/>
                  </a:cubicBezTo>
                  <a:cubicBezTo>
                    <a:pt x="92" y="10"/>
                    <a:pt x="77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12543;p61">
              <a:extLst>
                <a:ext uri="{FF2B5EF4-FFF2-40B4-BE49-F238E27FC236}">
                  <a16:creationId xmlns:a16="http://schemas.microsoft.com/office/drawing/2014/main" id="{340FE410-51FD-CFC5-23F0-A30E18253F8D}"/>
                </a:ext>
              </a:extLst>
            </p:cNvPr>
            <p:cNvSpPr/>
            <p:nvPr/>
          </p:nvSpPr>
          <p:spPr>
            <a:xfrm>
              <a:off x="6803375" y="2466725"/>
              <a:ext cx="2850" cy="2325"/>
            </a:xfrm>
            <a:custGeom>
              <a:avLst/>
              <a:gdLst/>
              <a:ahLst/>
              <a:cxnLst/>
              <a:rect l="l" t="t" r="r" b="b"/>
              <a:pathLst>
                <a:path w="114" h="93" extrusionOk="0">
                  <a:moveTo>
                    <a:pt x="59" y="0"/>
                  </a:moveTo>
                  <a:cubicBezTo>
                    <a:pt x="53" y="0"/>
                    <a:pt x="47" y="1"/>
                    <a:pt x="41" y="3"/>
                  </a:cubicBezTo>
                  <a:cubicBezTo>
                    <a:pt x="17" y="20"/>
                    <a:pt x="0" y="52"/>
                    <a:pt x="17" y="68"/>
                  </a:cubicBezTo>
                  <a:cubicBezTo>
                    <a:pt x="22" y="84"/>
                    <a:pt x="37" y="93"/>
                    <a:pt x="54" y="93"/>
                  </a:cubicBezTo>
                  <a:cubicBezTo>
                    <a:pt x="63" y="93"/>
                    <a:pt x="73" y="90"/>
                    <a:pt x="82" y="84"/>
                  </a:cubicBezTo>
                  <a:cubicBezTo>
                    <a:pt x="106" y="76"/>
                    <a:pt x="114" y="44"/>
                    <a:pt x="106" y="28"/>
                  </a:cubicBezTo>
                  <a:cubicBezTo>
                    <a:pt x="94" y="9"/>
                    <a:pt x="77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12544;p61">
              <a:extLst>
                <a:ext uri="{FF2B5EF4-FFF2-40B4-BE49-F238E27FC236}">
                  <a16:creationId xmlns:a16="http://schemas.microsoft.com/office/drawing/2014/main" id="{D0EC0BFA-6C11-5EA4-E7DE-8E7A9703D815}"/>
                </a:ext>
              </a:extLst>
            </p:cNvPr>
            <p:cNvSpPr/>
            <p:nvPr/>
          </p:nvSpPr>
          <p:spPr>
            <a:xfrm>
              <a:off x="6808850" y="2468200"/>
              <a:ext cx="2450" cy="1650"/>
            </a:xfrm>
            <a:custGeom>
              <a:avLst/>
              <a:gdLst/>
              <a:ahLst/>
              <a:cxnLst/>
              <a:rect l="l" t="t" r="r" b="b"/>
              <a:pathLst>
                <a:path w="98" h="66" extrusionOk="0">
                  <a:moveTo>
                    <a:pt x="60" y="1"/>
                  </a:moveTo>
                  <a:cubicBezTo>
                    <a:pt x="51" y="1"/>
                    <a:pt x="41" y="3"/>
                    <a:pt x="33" y="9"/>
                  </a:cubicBezTo>
                  <a:cubicBezTo>
                    <a:pt x="8" y="17"/>
                    <a:pt x="0" y="50"/>
                    <a:pt x="8" y="66"/>
                  </a:cubicBezTo>
                  <a:lnTo>
                    <a:pt x="98" y="25"/>
                  </a:lnTo>
                  <a:cubicBezTo>
                    <a:pt x="92" y="10"/>
                    <a:pt x="77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12545;p61">
              <a:extLst>
                <a:ext uri="{FF2B5EF4-FFF2-40B4-BE49-F238E27FC236}">
                  <a16:creationId xmlns:a16="http://schemas.microsoft.com/office/drawing/2014/main" id="{8DDC6EF8-C556-52ED-56CA-C42BA9ADE500}"/>
                </a:ext>
              </a:extLst>
            </p:cNvPr>
            <p:cNvSpPr/>
            <p:nvPr/>
          </p:nvSpPr>
          <p:spPr>
            <a:xfrm>
              <a:off x="6805600" y="2462125"/>
              <a:ext cx="2675" cy="1725"/>
            </a:xfrm>
            <a:custGeom>
              <a:avLst/>
              <a:gdLst/>
              <a:ahLst/>
              <a:cxnLst/>
              <a:rect l="l" t="t" r="r" b="b"/>
              <a:pathLst>
                <a:path w="107" h="69" extrusionOk="0">
                  <a:moveTo>
                    <a:pt x="90" y="1"/>
                  </a:moveTo>
                  <a:lnTo>
                    <a:pt x="1" y="49"/>
                  </a:lnTo>
                  <a:cubicBezTo>
                    <a:pt x="13" y="61"/>
                    <a:pt x="33" y="69"/>
                    <a:pt x="53" y="69"/>
                  </a:cubicBezTo>
                  <a:cubicBezTo>
                    <a:pt x="60" y="69"/>
                    <a:pt x="67" y="68"/>
                    <a:pt x="74" y="66"/>
                  </a:cubicBezTo>
                  <a:cubicBezTo>
                    <a:pt x="98" y="49"/>
                    <a:pt x="106" y="17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12546;p61">
              <a:extLst>
                <a:ext uri="{FF2B5EF4-FFF2-40B4-BE49-F238E27FC236}">
                  <a16:creationId xmlns:a16="http://schemas.microsoft.com/office/drawing/2014/main" id="{CFEC2621-0D47-B80F-5C43-9A1EAF8B31FF}"/>
                </a:ext>
              </a:extLst>
            </p:cNvPr>
            <p:cNvSpPr/>
            <p:nvPr/>
          </p:nvSpPr>
          <p:spPr>
            <a:xfrm>
              <a:off x="6812700" y="2458275"/>
              <a:ext cx="2650" cy="1725"/>
            </a:xfrm>
            <a:custGeom>
              <a:avLst/>
              <a:gdLst/>
              <a:ahLst/>
              <a:cxnLst/>
              <a:rect l="l" t="t" r="r" b="b"/>
              <a:pathLst>
                <a:path w="106" h="69" extrusionOk="0">
                  <a:moveTo>
                    <a:pt x="90" y="1"/>
                  </a:moveTo>
                  <a:lnTo>
                    <a:pt x="0" y="49"/>
                  </a:lnTo>
                  <a:cubicBezTo>
                    <a:pt x="12" y="61"/>
                    <a:pt x="29" y="69"/>
                    <a:pt x="46" y="69"/>
                  </a:cubicBezTo>
                  <a:cubicBezTo>
                    <a:pt x="52" y="69"/>
                    <a:pt x="59" y="68"/>
                    <a:pt x="65" y="66"/>
                  </a:cubicBezTo>
                  <a:cubicBezTo>
                    <a:pt x="90" y="49"/>
                    <a:pt x="106" y="25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12547;p61">
              <a:extLst>
                <a:ext uri="{FF2B5EF4-FFF2-40B4-BE49-F238E27FC236}">
                  <a16:creationId xmlns:a16="http://schemas.microsoft.com/office/drawing/2014/main" id="{2C4515D7-87A9-C811-65E0-07E407CE2AA0}"/>
                </a:ext>
              </a:extLst>
            </p:cNvPr>
            <p:cNvSpPr/>
            <p:nvPr/>
          </p:nvSpPr>
          <p:spPr>
            <a:xfrm>
              <a:off x="6819800" y="2454425"/>
              <a:ext cx="2450" cy="1875"/>
            </a:xfrm>
            <a:custGeom>
              <a:avLst/>
              <a:gdLst/>
              <a:ahLst/>
              <a:cxnLst/>
              <a:rect l="l" t="t" r="r" b="b"/>
              <a:pathLst>
                <a:path w="98" h="75" extrusionOk="0">
                  <a:moveTo>
                    <a:pt x="89" y="1"/>
                  </a:moveTo>
                  <a:lnTo>
                    <a:pt x="0" y="49"/>
                  </a:lnTo>
                  <a:cubicBezTo>
                    <a:pt x="5" y="65"/>
                    <a:pt x="21" y="74"/>
                    <a:pt x="38" y="74"/>
                  </a:cubicBezTo>
                  <a:cubicBezTo>
                    <a:pt x="47" y="74"/>
                    <a:pt x="56" y="71"/>
                    <a:pt x="65" y="66"/>
                  </a:cubicBezTo>
                  <a:cubicBezTo>
                    <a:pt x="89" y="57"/>
                    <a:pt x="97" y="25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12548;p61">
              <a:extLst>
                <a:ext uri="{FF2B5EF4-FFF2-40B4-BE49-F238E27FC236}">
                  <a16:creationId xmlns:a16="http://schemas.microsoft.com/office/drawing/2014/main" id="{39A60A64-5F4C-CBE1-D60A-D4341E12502F}"/>
                </a:ext>
              </a:extLst>
            </p:cNvPr>
            <p:cNvSpPr/>
            <p:nvPr/>
          </p:nvSpPr>
          <p:spPr>
            <a:xfrm>
              <a:off x="6828700" y="2463275"/>
              <a:ext cx="2875" cy="2600"/>
            </a:xfrm>
            <a:custGeom>
              <a:avLst/>
              <a:gdLst/>
              <a:ahLst/>
              <a:cxnLst/>
              <a:rect l="l" t="t" r="r" b="b"/>
              <a:pathLst>
                <a:path w="115" h="104" extrusionOk="0">
                  <a:moveTo>
                    <a:pt x="59" y="1"/>
                  </a:moveTo>
                  <a:cubicBezTo>
                    <a:pt x="53" y="1"/>
                    <a:pt x="47" y="2"/>
                    <a:pt x="41" y="3"/>
                  </a:cubicBezTo>
                  <a:cubicBezTo>
                    <a:pt x="17" y="12"/>
                    <a:pt x="1" y="44"/>
                    <a:pt x="17" y="76"/>
                  </a:cubicBezTo>
                  <a:cubicBezTo>
                    <a:pt x="23" y="95"/>
                    <a:pt x="43" y="104"/>
                    <a:pt x="63" y="104"/>
                  </a:cubicBezTo>
                  <a:cubicBezTo>
                    <a:pt x="69" y="104"/>
                    <a:pt x="76" y="103"/>
                    <a:pt x="82" y="101"/>
                  </a:cubicBezTo>
                  <a:cubicBezTo>
                    <a:pt x="106" y="93"/>
                    <a:pt x="114" y="60"/>
                    <a:pt x="106" y="36"/>
                  </a:cubicBezTo>
                  <a:cubicBezTo>
                    <a:pt x="94" y="11"/>
                    <a:pt x="77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12549;p61">
              <a:extLst>
                <a:ext uri="{FF2B5EF4-FFF2-40B4-BE49-F238E27FC236}">
                  <a16:creationId xmlns:a16="http://schemas.microsoft.com/office/drawing/2014/main" id="{2287CAD6-FCB6-7205-0422-0F2EADB3EF73}"/>
                </a:ext>
              </a:extLst>
            </p:cNvPr>
            <p:cNvSpPr/>
            <p:nvPr/>
          </p:nvSpPr>
          <p:spPr>
            <a:xfrm>
              <a:off x="6826675" y="2468775"/>
              <a:ext cx="2675" cy="1900"/>
            </a:xfrm>
            <a:custGeom>
              <a:avLst/>
              <a:gdLst/>
              <a:ahLst/>
              <a:cxnLst/>
              <a:rect l="l" t="t" r="r" b="b"/>
              <a:pathLst>
                <a:path w="107" h="76" extrusionOk="0">
                  <a:moveTo>
                    <a:pt x="55" y="0"/>
                  </a:moveTo>
                  <a:cubicBezTo>
                    <a:pt x="50" y="0"/>
                    <a:pt x="46" y="1"/>
                    <a:pt x="41" y="2"/>
                  </a:cubicBezTo>
                  <a:cubicBezTo>
                    <a:pt x="17" y="19"/>
                    <a:pt x="1" y="51"/>
                    <a:pt x="17" y="75"/>
                  </a:cubicBezTo>
                  <a:lnTo>
                    <a:pt x="106" y="35"/>
                  </a:lnTo>
                  <a:cubicBezTo>
                    <a:pt x="100" y="15"/>
                    <a:pt x="76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12550;p61">
              <a:extLst>
                <a:ext uri="{FF2B5EF4-FFF2-40B4-BE49-F238E27FC236}">
                  <a16:creationId xmlns:a16="http://schemas.microsoft.com/office/drawing/2014/main" id="{49E00A51-4AA1-134C-BF2C-450ED9508589}"/>
                </a:ext>
              </a:extLst>
            </p:cNvPr>
            <p:cNvSpPr/>
            <p:nvPr/>
          </p:nvSpPr>
          <p:spPr>
            <a:xfrm>
              <a:off x="6819375" y="2472000"/>
              <a:ext cx="2475" cy="1700"/>
            </a:xfrm>
            <a:custGeom>
              <a:avLst/>
              <a:gdLst/>
              <a:ahLst/>
              <a:cxnLst/>
              <a:rect l="l" t="t" r="r" b="b"/>
              <a:pathLst>
                <a:path w="99" h="68" extrusionOk="0">
                  <a:moveTo>
                    <a:pt x="56" y="0"/>
                  </a:moveTo>
                  <a:cubicBezTo>
                    <a:pt x="49" y="0"/>
                    <a:pt x="42" y="1"/>
                    <a:pt x="33" y="3"/>
                  </a:cubicBezTo>
                  <a:cubicBezTo>
                    <a:pt x="9" y="11"/>
                    <a:pt x="1" y="44"/>
                    <a:pt x="9" y="68"/>
                  </a:cubicBezTo>
                  <a:lnTo>
                    <a:pt x="98" y="27"/>
                  </a:lnTo>
                  <a:cubicBezTo>
                    <a:pt x="92" y="9"/>
                    <a:pt x="77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12551;p61">
              <a:extLst>
                <a:ext uri="{FF2B5EF4-FFF2-40B4-BE49-F238E27FC236}">
                  <a16:creationId xmlns:a16="http://schemas.microsoft.com/office/drawing/2014/main" id="{96C11AE5-B986-D48F-CBB7-DE679007B9F7}"/>
                </a:ext>
              </a:extLst>
            </p:cNvPr>
            <p:cNvSpPr/>
            <p:nvPr/>
          </p:nvSpPr>
          <p:spPr>
            <a:xfrm>
              <a:off x="6821425" y="2466625"/>
              <a:ext cx="2850" cy="2500"/>
            </a:xfrm>
            <a:custGeom>
              <a:avLst/>
              <a:gdLst/>
              <a:ahLst/>
              <a:cxnLst/>
              <a:rect l="l" t="t" r="r" b="b"/>
              <a:pathLst>
                <a:path w="114" h="100" extrusionOk="0">
                  <a:moveTo>
                    <a:pt x="54" y="1"/>
                  </a:moveTo>
                  <a:cubicBezTo>
                    <a:pt x="47" y="1"/>
                    <a:pt x="39" y="3"/>
                    <a:pt x="32" y="7"/>
                  </a:cubicBezTo>
                  <a:cubicBezTo>
                    <a:pt x="8" y="15"/>
                    <a:pt x="0" y="48"/>
                    <a:pt x="8" y="72"/>
                  </a:cubicBezTo>
                  <a:cubicBezTo>
                    <a:pt x="20" y="90"/>
                    <a:pt x="37" y="100"/>
                    <a:pt x="55" y="100"/>
                  </a:cubicBezTo>
                  <a:cubicBezTo>
                    <a:pt x="61" y="100"/>
                    <a:pt x="67" y="99"/>
                    <a:pt x="73" y="97"/>
                  </a:cubicBezTo>
                  <a:cubicBezTo>
                    <a:pt x="105" y="88"/>
                    <a:pt x="114" y="56"/>
                    <a:pt x="97" y="32"/>
                  </a:cubicBezTo>
                  <a:cubicBezTo>
                    <a:pt x="92" y="14"/>
                    <a:pt x="73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12552;p61">
              <a:extLst>
                <a:ext uri="{FF2B5EF4-FFF2-40B4-BE49-F238E27FC236}">
                  <a16:creationId xmlns:a16="http://schemas.microsoft.com/office/drawing/2014/main" id="{9200ADD4-B32A-3112-9C2D-279E68C3F22A}"/>
                </a:ext>
              </a:extLst>
            </p:cNvPr>
            <p:cNvSpPr/>
            <p:nvPr/>
          </p:nvSpPr>
          <p:spPr>
            <a:xfrm>
              <a:off x="6813925" y="2469975"/>
              <a:ext cx="2850" cy="2475"/>
            </a:xfrm>
            <a:custGeom>
              <a:avLst/>
              <a:gdLst/>
              <a:ahLst/>
              <a:cxnLst/>
              <a:rect l="l" t="t" r="r" b="b"/>
              <a:pathLst>
                <a:path w="114" h="99" extrusionOk="0">
                  <a:moveTo>
                    <a:pt x="60" y="0"/>
                  </a:moveTo>
                  <a:cubicBezTo>
                    <a:pt x="53" y="0"/>
                    <a:pt x="47" y="1"/>
                    <a:pt x="41" y="3"/>
                  </a:cubicBezTo>
                  <a:cubicBezTo>
                    <a:pt x="16" y="19"/>
                    <a:pt x="0" y="44"/>
                    <a:pt x="16" y="68"/>
                  </a:cubicBezTo>
                  <a:cubicBezTo>
                    <a:pt x="22" y="85"/>
                    <a:pt x="41" y="99"/>
                    <a:pt x="60" y="99"/>
                  </a:cubicBezTo>
                  <a:cubicBezTo>
                    <a:pt x="67" y="99"/>
                    <a:pt x="74" y="97"/>
                    <a:pt x="81" y="92"/>
                  </a:cubicBezTo>
                  <a:cubicBezTo>
                    <a:pt x="105" y="84"/>
                    <a:pt x="114" y="52"/>
                    <a:pt x="105" y="27"/>
                  </a:cubicBezTo>
                  <a:cubicBezTo>
                    <a:pt x="99" y="9"/>
                    <a:pt x="80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12553;p61">
              <a:extLst>
                <a:ext uri="{FF2B5EF4-FFF2-40B4-BE49-F238E27FC236}">
                  <a16:creationId xmlns:a16="http://schemas.microsoft.com/office/drawing/2014/main" id="{8860CEFA-879D-31D8-2C98-F07C91D28A44}"/>
                </a:ext>
              </a:extLst>
            </p:cNvPr>
            <p:cNvSpPr/>
            <p:nvPr/>
          </p:nvSpPr>
          <p:spPr>
            <a:xfrm>
              <a:off x="6806625" y="2473400"/>
              <a:ext cx="2850" cy="2300"/>
            </a:xfrm>
            <a:custGeom>
              <a:avLst/>
              <a:gdLst/>
              <a:ahLst/>
              <a:cxnLst/>
              <a:rect l="l" t="t" r="r" b="b"/>
              <a:pathLst>
                <a:path w="114" h="92" extrusionOk="0">
                  <a:moveTo>
                    <a:pt x="59" y="1"/>
                  </a:moveTo>
                  <a:cubicBezTo>
                    <a:pt x="53" y="1"/>
                    <a:pt x="47" y="2"/>
                    <a:pt x="41" y="4"/>
                  </a:cubicBezTo>
                  <a:cubicBezTo>
                    <a:pt x="16" y="12"/>
                    <a:pt x="0" y="44"/>
                    <a:pt x="8" y="69"/>
                  </a:cubicBezTo>
                  <a:cubicBezTo>
                    <a:pt x="20" y="80"/>
                    <a:pt x="35" y="92"/>
                    <a:pt x="52" y="92"/>
                  </a:cubicBezTo>
                  <a:cubicBezTo>
                    <a:pt x="59" y="92"/>
                    <a:pt x="66" y="90"/>
                    <a:pt x="73" y="85"/>
                  </a:cubicBezTo>
                  <a:cubicBezTo>
                    <a:pt x="97" y="77"/>
                    <a:pt x="114" y="44"/>
                    <a:pt x="106" y="28"/>
                  </a:cubicBezTo>
                  <a:cubicBezTo>
                    <a:pt x="93" y="10"/>
                    <a:pt x="77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12554;p61">
              <a:extLst>
                <a:ext uri="{FF2B5EF4-FFF2-40B4-BE49-F238E27FC236}">
                  <a16:creationId xmlns:a16="http://schemas.microsoft.com/office/drawing/2014/main" id="{F105A065-E08D-42AB-9078-4F3A06A4B66E}"/>
                </a:ext>
              </a:extLst>
            </p:cNvPr>
            <p:cNvSpPr/>
            <p:nvPr/>
          </p:nvSpPr>
          <p:spPr>
            <a:xfrm>
              <a:off x="6811875" y="2475150"/>
              <a:ext cx="2675" cy="1600"/>
            </a:xfrm>
            <a:custGeom>
              <a:avLst/>
              <a:gdLst/>
              <a:ahLst/>
              <a:cxnLst/>
              <a:rect l="l" t="t" r="r" b="b"/>
              <a:pathLst>
                <a:path w="107" h="64" extrusionOk="0">
                  <a:moveTo>
                    <a:pt x="63" y="0"/>
                  </a:moveTo>
                  <a:cubicBezTo>
                    <a:pt x="56" y="0"/>
                    <a:pt x="48" y="2"/>
                    <a:pt x="42" y="7"/>
                  </a:cubicBezTo>
                  <a:cubicBezTo>
                    <a:pt x="17" y="15"/>
                    <a:pt x="1" y="39"/>
                    <a:pt x="9" y="64"/>
                  </a:cubicBezTo>
                  <a:lnTo>
                    <a:pt x="106" y="31"/>
                  </a:lnTo>
                  <a:cubicBezTo>
                    <a:pt x="101" y="14"/>
                    <a:pt x="82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12555;p61">
              <a:extLst>
                <a:ext uri="{FF2B5EF4-FFF2-40B4-BE49-F238E27FC236}">
                  <a16:creationId xmlns:a16="http://schemas.microsoft.com/office/drawing/2014/main" id="{3B446462-954E-F652-3777-ADF36653CC62}"/>
                </a:ext>
              </a:extLst>
            </p:cNvPr>
            <p:cNvSpPr/>
            <p:nvPr/>
          </p:nvSpPr>
          <p:spPr>
            <a:xfrm>
              <a:off x="6809050" y="2468825"/>
              <a:ext cx="2650" cy="1725"/>
            </a:xfrm>
            <a:custGeom>
              <a:avLst/>
              <a:gdLst/>
              <a:ahLst/>
              <a:cxnLst/>
              <a:rect l="l" t="t" r="r" b="b"/>
              <a:pathLst>
                <a:path w="106" h="69" extrusionOk="0">
                  <a:moveTo>
                    <a:pt x="90" y="0"/>
                  </a:moveTo>
                  <a:lnTo>
                    <a:pt x="0" y="41"/>
                  </a:lnTo>
                  <a:cubicBezTo>
                    <a:pt x="13" y="59"/>
                    <a:pt x="29" y="68"/>
                    <a:pt x="47" y="68"/>
                  </a:cubicBezTo>
                  <a:cubicBezTo>
                    <a:pt x="53" y="68"/>
                    <a:pt x="59" y="67"/>
                    <a:pt x="65" y="65"/>
                  </a:cubicBezTo>
                  <a:cubicBezTo>
                    <a:pt x="90" y="57"/>
                    <a:pt x="106" y="25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12556;p61">
              <a:extLst>
                <a:ext uri="{FF2B5EF4-FFF2-40B4-BE49-F238E27FC236}">
                  <a16:creationId xmlns:a16="http://schemas.microsoft.com/office/drawing/2014/main" id="{562054DC-0A5A-C249-9FD6-0AE304E68D62}"/>
                </a:ext>
              </a:extLst>
            </p:cNvPr>
            <p:cNvSpPr/>
            <p:nvPr/>
          </p:nvSpPr>
          <p:spPr>
            <a:xfrm>
              <a:off x="6816350" y="2465375"/>
              <a:ext cx="2650" cy="1800"/>
            </a:xfrm>
            <a:custGeom>
              <a:avLst/>
              <a:gdLst/>
              <a:ahLst/>
              <a:cxnLst/>
              <a:rect l="l" t="t" r="r" b="b"/>
              <a:pathLst>
                <a:path w="106" h="72" extrusionOk="0">
                  <a:moveTo>
                    <a:pt x="90" y="1"/>
                  </a:moveTo>
                  <a:lnTo>
                    <a:pt x="0" y="41"/>
                  </a:lnTo>
                  <a:cubicBezTo>
                    <a:pt x="12" y="59"/>
                    <a:pt x="28" y="72"/>
                    <a:pt x="45" y="72"/>
                  </a:cubicBezTo>
                  <a:cubicBezTo>
                    <a:pt x="52" y="72"/>
                    <a:pt x="58" y="70"/>
                    <a:pt x="65" y="65"/>
                  </a:cubicBezTo>
                  <a:cubicBezTo>
                    <a:pt x="90" y="57"/>
                    <a:pt x="106" y="25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12557;p61">
              <a:extLst>
                <a:ext uri="{FF2B5EF4-FFF2-40B4-BE49-F238E27FC236}">
                  <a16:creationId xmlns:a16="http://schemas.microsoft.com/office/drawing/2014/main" id="{DE73CC2D-2D43-67E9-22CD-D922E0375B0E}"/>
                </a:ext>
              </a:extLst>
            </p:cNvPr>
            <p:cNvSpPr/>
            <p:nvPr/>
          </p:nvSpPr>
          <p:spPr>
            <a:xfrm>
              <a:off x="6823650" y="2461925"/>
              <a:ext cx="2450" cy="1825"/>
            </a:xfrm>
            <a:custGeom>
              <a:avLst/>
              <a:gdLst/>
              <a:ahLst/>
              <a:cxnLst/>
              <a:rect l="l" t="t" r="r" b="b"/>
              <a:pathLst>
                <a:path w="98" h="73" extrusionOk="0">
                  <a:moveTo>
                    <a:pt x="89" y="1"/>
                  </a:moveTo>
                  <a:lnTo>
                    <a:pt x="0" y="41"/>
                  </a:lnTo>
                  <a:cubicBezTo>
                    <a:pt x="6" y="59"/>
                    <a:pt x="25" y="72"/>
                    <a:pt x="44" y="72"/>
                  </a:cubicBezTo>
                  <a:cubicBezTo>
                    <a:pt x="51" y="72"/>
                    <a:pt x="58" y="70"/>
                    <a:pt x="65" y="66"/>
                  </a:cubicBezTo>
                  <a:cubicBezTo>
                    <a:pt x="89" y="57"/>
                    <a:pt x="98" y="25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12558;p61">
              <a:extLst>
                <a:ext uri="{FF2B5EF4-FFF2-40B4-BE49-F238E27FC236}">
                  <a16:creationId xmlns:a16="http://schemas.microsoft.com/office/drawing/2014/main" id="{78D12025-71BE-E43E-5BE5-8262CD1BF2CF}"/>
                </a:ext>
              </a:extLst>
            </p:cNvPr>
            <p:cNvSpPr/>
            <p:nvPr/>
          </p:nvSpPr>
          <p:spPr>
            <a:xfrm>
              <a:off x="6832150" y="2471200"/>
              <a:ext cx="2875" cy="2675"/>
            </a:xfrm>
            <a:custGeom>
              <a:avLst/>
              <a:gdLst/>
              <a:ahLst/>
              <a:cxnLst/>
              <a:rect l="l" t="t" r="r" b="b"/>
              <a:pathLst>
                <a:path w="115" h="107" extrusionOk="0">
                  <a:moveTo>
                    <a:pt x="50" y="1"/>
                  </a:moveTo>
                  <a:cubicBezTo>
                    <a:pt x="44" y="1"/>
                    <a:pt x="39" y="1"/>
                    <a:pt x="33" y="3"/>
                  </a:cubicBezTo>
                  <a:cubicBezTo>
                    <a:pt x="9" y="11"/>
                    <a:pt x="1" y="43"/>
                    <a:pt x="9" y="76"/>
                  </a:cubicBezTo>
                  <a:cubicBezTo>
                    <a:pt x="15" y="93"/>
                    <a:pt x="33" y="107"/>
                    <a:pt x="52" y="107"/>
                  </a:cubicBezTo>
                  <a:cubicBezTo>
                    <a:pt x="60" y="107"/>
                    <a:pt x="67" y="105"/>
                    <a:pt x="74" y="100"/>
                  </a:cubicBezTo>
                  <a:cubicBezTo>
                    <a:pt x="98" y="92"/>
                    <a:pt x="114" y="68"/>
                    <a:pt x="106" y="35"/>
                  </a:cubicBezTo>
                  <a:cubicBezTo>
                    <a:pt x="93" y="15"/>
                    <a:pt x="74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12559;p61">
              <a:extLst>
                <a:ext uri="{FF2B5EF4-FFF2-40B4-BE49-F238E27FC236}">
                  <a16:creationId xmlns:a16="http://schemas.microsoft.com/office/drawing/2014/main" id="{B9362306-85DF-CB41-FDB1-3592D11224A5}"/>
                </a:ext>
              </a:extLst>
            </p:cNvPr>
            <p:cNvSpPr/>
            <p:nvPr/>
          </p:nvSpPr>
          <p:spPr>
            <a:xfrm>
              <a:off x="6829725" y="2476675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55" y="0"/>
                  </a:moveTo>
                  <a:cubicBezTo>
                    <a:pt x="50" y="0"/>
                    <a:pt x="45" y="1"/>
                    <a:pt x="41" y="3"/>
                  </a:cubicBezTo>
                  <a:cubicBezTo>
                    <a:pt x="17" y="11"/>
                    <a:pt x="0" y="43"/>
                    <a:pt x="9" y="67"/>
                  </a:cubicBezTo>
                  <a:lnTo>
                    <a:pt x="106" y="35"/>
                  </a:lnTo>
                  <a:cubicBezTo>
                    <a:pt x="99" y="15"/>
                    <a:pt x="76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12560;p61">
              <a:extLst>
                <a:ext uri="{FF2B5EF4-FFF2-40B4-BE49-F238E27FC236}">
                  <a16:creationId xmlns:a16="http://schemas.microsoft.com/office/drawing/2014/main" id="{2B54C4F8-89C0-06E5-F8A0-C206B35A5D08}"/>
                </a:ext>
              </a:extLst>
            </p:cNvPr>
            <p:cNvSpPr/>
            <p:nvPr/>
          </p:nvSpPr>
          <p:spPr>
            <a:xfrm>
              <a:off x="6822225" y="2479500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60" y="0"/>
                  </a:moveTo>
                  <a:cubicBezTo>
                    <a:pt x="54" y="0"/>
                    <a:pt x="47" y="1"/>
                    <a:pt x="41" y="3"/>
                  </a:cubicBezTo>
                  <a:cubicBezTo>
                    <a:pt x="17" y="11"/>
                    <a:pt x="0" y="36"/>
                    <a:pt x="9" y="68"/>
                  </a:cubicBezTo>
                  <a:lnTo>
                    <a:pt x="106" y="27"/>
                  </a:lnTo>
                  <a:cubicBezTo>
                    <a:pt x="100" y="9"/>
                    <a:pt x="80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12561;p61">
              <a:extLst>
                <a:ext uri="{FF2B5EF4-FFF2-40B4-BE49-F238E27FC236}">
                  <a16:creationId xmlns:a16="http://schemas.microsoft.com/office/drawing/2014/main" id="{93F6A91C-0A71-B04B-9E33-6114733BC7A0}"/>
                </a:ext>
              </a:extLst>
            </p:cNvPr>
            <p:cNvSpPr/>
            <p:nvPr/>
          </p:nvSpPr>
          <p:spPr>
            <a:xfrm>
              <a:off x="6824650" y="2474225"/>
              <a:ext cx="2875" cy="2575"/>
            </a:xfrm>
            <a:custGeom>
              <a:avLst/>
              <a:gdLst/>
              <a:ahLst/>
              <a:cxnLst/>
              <a:rect l="l" t="t" r="r" b="b"/>
              <a:pathLst>
                <a:path w="115" h="103" extrusionOk="0">
                  <a:moveTo>
                    <a:pt x="51" y="0"/>
                  </a:moveTo>
                  <a:cubicBezTo>
                    <a:pt x="45" y="0"/>
                    <a:pt x="39" y="1"/>
                    <a:pt x="33" y="3"/>
                  </a:cubicBezTo>
                  <a:cubicBezTo>
                    <a:pt x="9" y="11"/>
                    <a:pt x="1" y="44"/>
                    <a:pt x="9" y="68"/>
                  </a:cubicBezTo>
                  <a:cubicBezTo>
                    <a:pt x="16" y="88"/>
                    <a:pt x="39" y="103"/>
                    <a:pt x="60" y="103"/>
                  </a:cubicBezTo>
                  <a:cubicBezTo>
                    <a:pt x="65" y="103"/>
                    <a:pt x="69" y="102"/>
                    <a:pt x="74" y="101"/>
                  </a:cubicBezTo>
                  <a:cubicBezTo>
                    <a:pt x="98" y="84"/>
                    <a:pt x="114" y="60"/>
                    <a:pt x="98" y="36"/>
                  </a:cubicBezTo>
                  <a:cubicBezTo>
                    <a:pt x="92" y="11"/>
                    <a:pt x="71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12562;p61">
              <a:extLst>
                <a:ext uri="{FF2B5EF4-FFF2-40B4-BE49-F238E27FC236}">
                  <a16:creationId xmlns:a16="http://schemas.microsoft.com/office/drawing/2014/main" id="{E83D6BA9-03BB-C0E8-2548-00B4CBA67591}"/>
                </a:ext>
              </a:extLst>
            </p:cNvPr>
            <p:cNvSpPr/>
            <p:nvPr/>
          </p:nvSpPr>
          <p:spPr>
            <a:xfrm>
              <a:off x="6816950" y="2477175"/>
              <a:ext cx="2875" cy="2475"/>
            </a:xfrm>
            <a:custGeom>
              <a:avLst/>
              <a:gdLst/>
              <a:ahLst/>
              <a:cxnLst/>
              <a:rect l="l" t="t" r="r" b="b"/>
              <a:pathLst>
                <a:path w="115" h="99" extrusionOk="0">
                  <a:moveTo>
                    <a:pt x="63" y="0"/>
                  </a:moveTo>
                  <a:cubicBezTo>
                    <a:pt x="55" y="0"/>
                    <a:pt x="48" y="2"/>
                    <a:pt x="41" y="7"/>
                  </a:cubicBezTo>
                  <a:cubicBezTo>
                    <a:pt x="17" y="15"/>
                    <a:pt x="1" y="39"/>
                    <a:pt x="17" y="64"/>
                  </a:cubicBezTo>
                  <a:cubicBezTo>
                    <a:pt x="24" y="84"/>
                    <a:pt x="41" y="98"/>
                    <a:pt x="61" y="98"/>
                  </a:cubicBezTo>
                  <a:cubicBezTo>
                    <a:pt x="65" y="98"/>
                    <a:pt x="69" y="98"/>
                    <a:pt x="74" y="96"/>
                  </a:cubicBezTo>
                  <a:cubicBezTo>
                    <a:pt x="106" y="88"/>
                    <a:pt x="114" y="56"/>
                    <a:pt x="106" y="31"/>
                  </a:cubicBezTo>
                  <a:cubicBezTo>
                    <a:pt x="100" y="14"/>
                    <a:pt x="82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12563;p61">
              <a:extLst>
                <a:ext uri="{FF2B5EF4-FFF2-40B4-BE49-F238E27FC236}">
                  <a16:creationId xmlns:a16="http://schemas.microsoft.com/office/drawing/2014/main" id="{56CFAAF7-860E-1B06-40A0-B7CC9CAFCBEC}"/>
                </a:ext>
              </a:extLst>
            </p:cNvPr>
            <p:cNvSpPr/>
            <p:nvPr/>
          </p:nvSpPr>
          <p:spPr>
            <a:xfrm>
              <a:off x="6812100" y="2475925"/>
              <a:ext cx="2650" cy="1600"/>
            </a:xfrm>
            <a:custGeom>
              <a:avLst/>
              <a:gdLst/>
              <a:ahLst/>
              <a:cxnLst/>
              <a:rect l="l" t="t" r="r" b="b"/>
              <a:pathLst>
                <a:path w="106" h="64" extrusionOk="0">
                  <a:moveTo>
                    <a:pt x="97" y="0"/>
                  </a:moveTo>
                  <a:lnTo>
                    <a:pt x="0" y="33"/>
                  </a:lnTo>
                  <a:cubicBezTo>
                    <a:pt x="12" y="50"/>
                    <a:pt x="28" y="63"/>
                    <a:pt x="45" y="63"/>
                  </a:cubicBezTo>
                  <a:cubicBezTo>
                    <a:pt x="51" y="63"/>
                    <a:pt x="58" y="61"/>
                    <a:pt x="65" y="57"/>
                  </a:cubicBezTo>
                  <a:cubicBezTo>
                    <a:pt x="89" y="49"/>
                    <a:pt x="105" y="24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12564;p61">
              <a:extLst>
                <a:ext uri="{FF2B5EF4-FFF2-40B4-BE49-F238E27FC236}">
                  <a16:creationId xmlns:a16="http://schemas.microsoft.com/office/drawing/2014/main" id="{FA9352BC-557F-6B54-47CE-3ECF1729DAA5}"/>
                </a:ext>
              </a:extLst>
            </p:cNvPr>
            <p:cNvSpPr/>
            <p:nvPr/>
          </p:nvSpPr>
          <p:spPr>
            <a:xfrm>
              <a:off x="6819600" y="2472675"/>
              <a:ext cx="2650" cy="1800"/>
            </a:xfrm>
            <a:custGeom>
              <a:avLst/>
              <a:gdLst/>
              <a:ahLst/>
              <a:cxnLst/>
              <a:rect l="l" t="t" r="r" b="b"/>
              <a:pathLst>
                <a:path w="106" h="72" extrusionOk="0">
                  <a:moveTo>
                    <a:pt x="89" y="0"/>
                  </a:moveTo>
                  <a:lnTo>
                    <a:pt x="0" y="41"/>
                  </a:lnTo>
                  <a:cubicBezTo>
                    <a:pt x="6" y="59"/>
                    <a:pt x="24" y="72"/>
                    <a:pt x="43" y="72"/>
                  </a:cubicBezTo>
                  <a:cubicBezTo>
                    <a:pt x="51" y="72"/>
                    <a:pt x="58" y="70"/>
                    <a:pt x="65" y="65"/>
                  </a:cubicBezTo>
                  <a:cubicBezTo>
                    <a:pt x="89" y="57"/>
                    <a:pt x="105" y="25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12565;p61">
              <a:extLst>
                <a:ext uri="{FF2B5EF4-FFF2-40B4-BE49-F238E27FC236}">
                  <a16:creationId xmlns:a16="http://schemas.microsoft.com/office/drawing/2014/main" id="{FF63891E-56DD-3904-E45E-1E08EBFFB879}"/>
                </a:ext>
              </a:extLst>
            </p:cNvPr>
            <p:cNvSpPr/>
            <p:nvPr/>
          </p:nvSpPr>
          <p:spPr>
            <a:xfrm>
              <a:off x="6827100" y="2469625"/>
              <a:ext cx="2450" cy="1825"/>
            </a:xfrm>
            <a:custGeom>
              <a:avLst/>
              <a:gdLst/>
              <a:ahLst/>
              <a:cxnLst/>
              <a:rect l="l" t="t" r="r" b="b"/>
              <a:pathLst>
                <a:path w="98" h="73" extrusionOk="0">
                  <a:moveTo>
                    <a:pt x="89" y="1"/>
                  </a:moveTo>
                  <a:lnTo>
                    <a:pt x="0" y="41"/>
                  </a:lnTo>
                  <a:cubicBezTo>
                    <a:pt x="6" y="59"/>
                    <a:pt x="20" y="72"/>
                    <a:pt x="40" y="72"/>
                  </a:cubicBezTo>
                  <a:cubicBezTo>
                    <a:pt x="47" y="72"/>
                    <a:pt x="56" y="70"/>
                    <a:pt x="65" y="66"/>
                  </a:cubicBezTo>
                  <a:cubicBezTo>
                    <a:pt x="89" y="58"/>
                    <a:pt x="97" y="25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12566;p61">
              <a:extLst>
                <a:ext uri="{FF2B5EF4-FFF2-40B4-BE49-F238E27FC236}">
                  <a16:creationId xmlns:a16="http://schemas.microsoft.com/office/drawing/2014/main" id="{AB9D63EE-8295-AAB0-3E99-3D95DCE1C7EA}"/>
                </a:ext>
              </a:extLst>
            </p:cNvPr>
            <p:cNvSpPr/>
            <p:nvPr/>
          </p:nvSpPr>
          <p:spPr>
            <a:xfrm>
              <a:off x="6827300" y="2481950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54" y="0"/>
                  </a:moveTo>
                  <a:cubicBezTo>
                    <a:pt x="50" y="0"/>
                    <a:pt x="45" y="1"/>
                    <a:pt x="41" y="2"/>
                  </a:cubicBezTo>
                  <a:cubicBezTo>
                    <a:pt x="16" y="11"/>
                    <a:pt x="0" y="43"/>
                    <a:pt x="8" y="67"/>
                  </a:cubicBezTo>
                  <a:cubicBezTo>
                    <a:pt x="15" y="87"/>
                    <a:pt x="38" y="102"/>
                    <a:pt x="60" y="102"/>
                  </a:cubicBezTo>
                  <a:cubicBezTo>
                    <a:pt x="64" y="102"/>
                    <a:pt x="69" y="101"/>
                    <a:pt x="73" y="100"/>
                  </a:cubicBezTo>
                  <a:cubicBezTo>
                    <a:pt x="97" y="92"/>
                    <a:pt x="114" y="59"/>
                    <a:pt x="106" y="35"/>
                  </a:cubicBezTo>
                  <a:cubicBezTo>
                    <a:pt x="99" y="15"/>
                    <a:pt x="76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12567;p61">
              <a:extLst>
                <a:ext uri="{FF2B5EF4-FFF2-40B4-BE49-F238E27FC236}">
                  <a16:creationId xmlns:a16="http://schemas.microsoft.com/office/drawing/2014/main" id="{4844962C-2A3B-980B-8EAA-33D6FB59291C}"/>
                </a:ext>
              </a:extLst>
            </p:cNvPr>
            <p:cNvSpPr/>
            <p:nvPr/>
          </p:nvSpPr>
          <p:spPr>
            <a:xfrm>
              <a:off x="6822425" y="2480175"/>
              <a:ext cx="2650" cy="1725"/>
            </a:xfrm>
            <a:custGeom>
              <a:avLst/>
              <a:gdLst/>
              <a:ahLst/>
              <a:cxnLst/>
              <a:rect l="l" t="t" r="r" b="b"/>
              <a:pathLst>
                <a:path w="106" h="69" extrusionOk="0">
                  <a:moveTo>
                    <a:pt x="98" y="0"/>
                  </a:moveTo>
                  <a:lnTo>
                    <a:pt x="1" y="41"/>
                  </a:lnTo>
                  <a:cubicBezTo>
                    <a:pt x="7" y="59"/>
                    <a:pt x="26" y="68"/>
                    <a:pt x="46" y="68"/>
                  </a:cubicBezTo>
                  <a:cubicBezTo>
                    <a:pt x="53" y="68"/>
                    <a:pt x="59" y="67"/>
                    <a:pt x="65" y="65"/>
                  </a:cubicBezTo>
                  <a:cubicBezTo>
                    <a:pt x="90" y="57"/>
                    <a:pt x="106" y="33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12568;p61">
              <a:extLst>
                <a:ext uri="{FF2B5EF4-FFF2-40B4-BE49-F238E27FC236}">
                  <a16:creationId xmlns:a16="http://schemas.microsoft.com/office/drawing/2014/main" id="{06321FEE-C375-8317-F045-09CB8266D51D}"/>
                </a:ext>
              </a:extLst>
            </p:cNvPr>
            <p:cNvSpPr/>
            <p:nvPr/>
          </p:nvSpPr>
          <p:spPr>
            <a:xfrm>
              <a:off x="6829925" y="2477550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98" y="0"/>
                  </a:moveTo>
                  <a:lnTo>
                    <a:pt x="1" y="32"/>
                  </a:lnTo>
                  <a:cubicBezTo>
                    <a:pt x="13" y="57"/>
                    <a:pt x="30" y="68"/>
                    <a:pt x="48" y="68"/>
                  </a:cubicBezTo>
                  <a:cubicBezTo>
                    <a:pt x="54" y="68"/>
                    <a:pt x="60" y="67"/>
                    <a:pt x="65" y="65"/>
                  </a:cubicBezTo>
                  <a:cubicBezTo>
                    <a:pt x="98" y="57"/>
                    <a:pt x="106" y="24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12569;p61">
              <a:extLst>
                <a:ext uri="{FF2B5EF4-FFF2-40B4-BE49-F238E27FC236}">
                  <a16:creationId xmlns:a16="http://schemas.microsoft.com/office/drawing/2014/main" id="{236C8F1A-FC3F-ED9F-D1AB-ADAD4A60E6E4}"/>
                </a:ext>
              </a:extLst>
            </p:cNvPr>
            <p:cNvSpPr/>
            <p:nvPr/>
          </p:nvSpPr>
          <p:spPr>
            <a:xfrm>
              <a:off x="6685600" y="2496600"/>
              <a:ext cx="2475" cy="2100"/>
            </a:xfrm>
            <a:custGeom>
              <a:avLst/>
              <a:gdLst/>
              <a:ahLst/>
              <a:cxnLst/>
              <a:rect l="l" t="t" r="r" b="b"/>
              <a:pathLst>
                <a:path w="99" h="84" extrusionOk="0">
                  <a:moveTo>
                    <a:pt x="74" y="0"/>
                  </a:moveTo>
                  <a:lnTo>
                    <a:pt x="1" y="65"/>
                  </a:lnTo>
                  <a:cubicBezTo>
                    <a:pt x="13" y="77"/>
                    <a:pt x="25" y="83"/>
                    <a:pt x="37" y="83"/>
                  </a:cubicBezTo>
                  <a:cubicBezTo>
                    <a:pt x="49" y="83"/>
                    <a:pt x="62" y="77"/>
                    <a:pt x="74" y="65"/>
                  </a:cubicBezTo>
                  <a:cubicBezTo>
                    <a:pt x="90" y="49"/>
                    <a:pt x="98" y="16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12570;p61">
              <a:extLst>
                <a:ext uri="{FF2B5EF4-FFF2-40B4-BE49-F238E27FC236}">
                  <a16:creationId xmlns:a16="http://schemas.microsoft.com/office/drawing/2014/main" id="{022F58E7-0569-69A9-FD43-4FAFE51F8072}"/>
                </a:ext>
              </a:extLst>
            </p:cNvPr>
            <p:cNvSpPr/>
            <p:nvPr/>
          </p:nvSpPr>
          <p:spPr>
            <a:xfrm>
              <a:off x="6678925" y="2507275"/>
              <a:ext cx="2650" cy="2425"/>
            </a:xfrm>
            <a:custGeom>
              <a:avLst/>
              <a:gdLst/>
              <a:ahLst/>
              <a:cxnLst/>
              <a:rect l="l" t="t" r="r" b="b"/>
              <a:pathLst>
                <a:path w="106" h="97" extrusionOk="0">
                  <a:moveTo>
                    <a:pt x="57" y="1"/>
                  </a:moveTo>
                  <a:cubicBezTo>
                    <a:pt x="45" y="1"/>
                    <a:pt x="33" y="7"/>
                    <a:pt x="25" y="19"/>
                  </a:cubicBezTo>
                  <a:cubicBezTo>
                    <a:pt x="0" y="35"/>
                    <a:pt x="0" y="68"/>
                    <a:pt x="17" y="84"/>
                  </a:cubicBezTo>
                  <a:cubicBezTo>
                    <a:pt x="25" y="92"/>
                    <a:pt x="37" y="96"/>
                    <a:pt x="49" y="96"/>
                  </a:cubicBezTo>
                  <a:cubicBezTo>
                    <a:pt x="61" y="96"/>
                    <a:pt x="73" y="92"/>
                    <a:pt x="81" y="84"/>
                  </a:cubicBezTo>
                  <a:cubicBezTo>
                    <a:pt x="106" y="68"/>
                    <a:pt x="106" y="35"/>
                    <a:pt x="89" y="19"/>
                  </a:cubicBezTo>
                  <a:cubicBezTo>
                    <a:pt x="81" y="7"/>
                    <a:pt x="69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12571;p61">
              <a:extLst>
                <a:ext uri="{FF2B5EF4-FFF2-40B4-BE49-F238E27FC236}">
                  <a16:creationId xmlns:a16="http://schemas.microsoft.com/office/drawing/2014/main" id="{BE009B3F-421D-1237-7B3E-3788DD832C23}"/>
                </a:ext>
              </a:extLst>
            </p:cNvPr>
            <p:cNvSpPr/>
            <p:nvPr/>
          </p:nvSpPr>
          <p:spPr>
            <a:xfrm>
              <a:off x="6679925" y="2502075"/>
              <a:ext cx="2250" cy="2150"/>
            </a:xfrm>
            <a:custGeom>
              <a:avLst/>
              <a:gdLst/>
              <a:ahLst/>
              <a:cxnLst/>
              <a:rect l="l" t="t" r="r" b="b"/>
              <a:pathLst>
                <a:path w="90" h="86" extrusionOk="0">
                  <a:moveTo>
                    <a:pt x="74" y="0"/>
                  </a:moveTo>
                  <a:lnTo>
                    <a:pt x="1" y="73"/>
                  </a:lnTo>
                  <a:cubicBezTo>
                    <a:pt x="9" y="81"/>
                    <a:pt x="21" y="85"/>
                    <a:pt x="33" y="85"/>
                  </a:cubicBezTo>
                  <a:cubicBezTo>
                    <a:pt x="45" y="85"/>
                    <a:pt x="58" y="81"/>
                    <a:pt x="66" y="73"/>
                  </a:cubicBezTo>
                  <a:cubicBezTo>
                    <a:pt x="90" y="49"/>
                    <a:pt x="90" y="16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12572;p61">
              <a:extLst>
                <a:ext uri="{FF2B5EF4-FFF2-40B4-BE49-F238E27FC236}">
                  <a16:creationId xmlns:a16="http://schemas.microsoft.com/office/drawing/2014/main" id="{F5E208F7-F6C0-9829-71A1-61C3D6F86992}"/>
                </a:ext>
              </a:extLst>
            </p:cNvPr>
            <p:cNvSpPr/>
            <p:nvPr/>
          </p:nvSpPr>
          <p:spPr>
            <a:xfrm>
              <a:off x="6685600" y="2485050"/>
              <a:ext cx="2275" cy="2150"/>
            </a:xfrm>
            <a:custGeom>
              <a:avLst/>
              <a:gdLst/>
              <a:ahLst/>
              <a:cxnLst/>
              <a:rect l="l" t="t" r="r" b="b"/>
              <a:pathLst>
                <a:path w="91" h="86" extrusionOk="0">
                  <a:moveTo>
                    <a:pt x="66" y="0"/>
                  </a:moveTo>
                  <a:lnTo>
                    <a:pt x="1" y="73"/>
                  </a:lnTo>
                  <a:cubicBezTo>
                    <a:pt x="9" y="81"/>
                    <a:pt x="21" y="85"/>
                    <a:pt x="33" y="85"/>
                  </a:cubicBezTo>
                  <a:cubicBezTo>
                    <a:pt x="45" y="85"/>
                    <a:pt x="58" y="81"/>
                    <a:pt x="66" y="73"/>
                  </a:cubicBezTo>
                  <a:cubicBezTo>
                    <a:pt x="90" y="49"/>
                    <a:pt x="90" y="16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12573;p61">
              <a:extLst>
                <a:ext uri="{FF2B5EF4-FFF2-40B4-BE49-F238E27FC236}">
                  <a16:creationId xmlns:a16="http://schemas.microsoft.com/office/drawing/2014/main" id="{E079EC50-89F0-94EA-1D9A-F5AB14C1467C}"/>
                </a:ext>
              </a:extLst>
            </p:cNvPr>
            <p:cNvSpPr/>
            <p:nvPr/>
          </p:nvSpPr>
          <p:spPr>
            <a:xfrm>
              <a:off x="6679925" y="2490925"/>
              <a:ext cx="2250" cy="2125"/>
            </a:xfrm>
            <a:custGeom>
              <a:avLst/>
              <a:gdLst/>
              <a:ahLst/>
              <a:cxnLst/>
              <a:rect l="l" t="t" r="r" b="b"/>
              <a:pathLst>
                <a:path w="90" h="85" extrusionOk="0">
                  <a:moveTo>
                    <a:pt x="74" y="0"/>
                  </a:moveTo>
                  <a:lnTo>
                    <a:pt x="1" y="73"/>
                  </a:lnTo>
                  <a:cubicBezTo>
                    <a:pt x="12" y="80"/>
                    <a:pt x="24" y="84"/>
                    <a:pt x="36" y="84"/>
                  </a:cubicBezTo>
                  <a:cubicBezTo>
                    <a:pt x="51" y="84"/>
                    <a:pt x="65" y="78"/>
                    <a:pt x="74" y="65"/>
                  </a:cubicBezTo>
                  <a:cubicBezTo>
                    <a:pt x="90" y="49"/>
                    <a:pt x="90" y="16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12574;p61">
              <a:extLst>
                <a:ext uri="{FF2B5EF4-FFF2-40B4-BE49-F238E27FC236}">
                  <a16:creationId xmlns:a16="http://schemas.microsoft.com/office/drawing/2014/main" id="{61A348E0-691A-5846-594F-43C27FD13620}"/>
                </a:ext>
              </a:extLst>
            </p:cNvPr>
            <p:cNvSpPr/>
            <p:nvPr/>
          </p:nvSpPr>
          <p:spPr>
            <a:xfrm>
              <a:off x="6685200" y="2490425"/>
              <a:ext cx="2875" cy="2600"/>
            </a:xfrm>
            <a:custGeom>
              <a:avLst/>
              <a:gdLst/>
              <a:ahLst/>
              <a:cxnLst/>
              <a:rect l="l" t="t" r="r" b="b"/>
              <a:pathLst>
                <a:path w="115" h="104" extrusionOk="0">
                  <a:moveTo>
                    <a:pt x="60" y="1"/>
                  </a:moveTo>
                  <a:cubicBezTo>
                    <a:pt x="46" y="1"/>
                    <a:pt x="30" y="7"/>
                    <a:pt x="17" y="20"/>
                  </a:cubicBezTo>
                  <a:cubicBezTo>
                    <a:pt x="1" y="36"/>
                    <a:pt x="1" y="69"/>
                    <a:pt x="25" y="85"/>
                  </a:cubicBezTo>
                  <a:cubicBezTo>
                    <a:pt x="33" y="97"/>
                    <a:pt x="45" y="103"/>
                    <a:pt x="57" y="103"/>
                  </a:cubicBezTo>
                  <a:cubicBezTo>
                    <a:pt x="70" y="103"/>
                    <a:pt x="82" y="97"/>
                    <a:pt x="90" y="85"/>
                  </a:cubicBezTo>
                  <a:cubicBezTo>
                    <a:pt x="114" y="69"/>
                    <a:pt x="114" y="36"/>
                    <a:pt x="90" y="12"/>
                  </a:cubicBezTo>
                  <a:cubicBezTo>
                    <a:pt x="83" y="5"/>
                    <a:pt x="72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12575;p61">
              <a:extLst>
                <a:ext uri="{FF2B5EF4-FFF2-40B4-BE49-F238E27FC236}">
                  <a16:creationId xmlns:a16="http://schemas.microsoft.com/office/drawing/2014/main" id="{0C28F92C-FA75-A8C6-B1F4-C9C58769ECA7}"/>
                </a:ext>
              </a:extLst>
            </p:cNvPr>
            <p:cNvSpPr/>
            <p:nvPr/>
          </p:nvSpPr>
          <p:spPr>
            <a:xfrm>
              <a:off x="6679525" y="2496275"/>
              <a:ext cx="2650" cy="2450"/>
            </a:xfrm>
            <a:custGeom>
              <a:avLst/>
              <a:gdLst/>
              <a:ahLst/>
              <a:cxnLst/>
              <a:rect l="l" t="t" r="r" b="b"/>
              <a:pathLst>
                <a:path w="106" h="98" extrusionOk="0">
                  <a:moveTo>
                    <a:pt x="56" y="1"/>
                  </a:moveTo>
                  <a:cubicBezTo>
                    <a:pt x="43" y="1"/>
                    <a:pt x="29" y="5"/>
                    <a:pt x="17" y="13"/>
                  </a:cubicBezTo>
                  <a:cubicBezTo>
                    <a:pt x="1" y="37"/>
                    <a:pt x="1" y="62"/>
                    <a:pt x="17" y="86"/>
                  </a:cubicBezTo>
                  <a:cubicBezTo>
                    <a:pt x="28" y="93"/>
                    <a:pt x="39" y="97"/>
                    <a:pt x="50" y="97"/>
                  </a:cubicBezTo>
                  <a:cubicBezTo>
                    <a:pt x="63" y="97"/>
                    <a:pt x="76" y="91"/>
                    <a:pt x="90" y="78"/>
                  </a:cubicBezTo>
                  <a:cubicBezTo>
                    <a:pt x="106" y="62"/>
                    <a:pt x="106" y="29"/>
                    <a:pt x="90" y="13"/>
                  </a:cubicBezTo>
                  <a:cubicBezTo>
                    <a:pt x="82" y="5"/>
                    <a:pt x="70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12576;p61">
              <a:extLst>
                <a:ext uri="{FF2B5EF4-FFF2-40B4-BE49-F238E27FC236}">
                  <a16:creationId xmlns:a16="http://schemas.microsoft.com/office/drawing/2014/main" id="{43E31CEA-C6E9-A6C9-E094-679E358EF981}"/>
                </a:ext>
              </a:extLst>
            </p:cNvPr>
            <p:cNvSpPr/>
            <p:nvPr/>
          </p:nvSpPr>
          <p:spPr>
            <a:xfrm>
              <a:off x="6673850" y="2501975"/>
              <a:ext cx="2650" cy="2450"/>
            </a:xfrm>
            <a:custGeom>
              <a:avLst/>
              <a:gdLst/>
              <a:ahLst/>
              <a:cxnLst/>
              <a:rect l="l" t="t" r="r" b="b"/>
              <a:pathLst>
                <a:path w="106" h="98" extrusionOk="0">
                  <a:moveTo>
                    <a:pt x="61" y="1"/>
                  </a:moveTo>
                  <a:cubicBezTo>
                    <a:pt x="48" y="1"/>
                    <a:pt x="34" y="7"/>
                    <a:pt x="25" y="20"/>
                  </a:cubicBezTo>
                  <a:cubicBezTo>
                    <a:pt x="1" y="36"/>
                    <a:pt x="1" y="69"/>
                    <a:pt x="17" y="85"/>
                  </a:cubicBezTo>
                  <a:cubicBezTo>
                    <a:pt x="25" y="93"/>
                    <a:pt x="37" y="97"/>
                    <a:pt x="50" y="97"/>
                  </a:cubicBezTo>
                  <a:cubicBezTo>
                    <a:pt x="63" y="97"/>
                    <a:pt x="78" y="93"/>
                    <a:pt x="90" y="85"/>
                  </a:cubicBezTo>
                  <a:cubicBezTo>
                    <a:pt x="106" y="61"/>
                    <a:pt x="106" y="28"/>
                    <a:pt x="90" y="12"/>
                  </a:cubicBezTo>
                  <a:cubicBezTo>
                    <a:pt x="82" y="5"/>
                    <a:pt x="72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12577;p61">
              <a:extLst>
                <a:ext uri="{FF2B5EF4-FFF2-40B4-BE49-F238E27FC236}">
                  <a16:creationId xmlns:a16="http://schemas.microsoft.com/office/drawing/2014/main" id="{219F7589-4DC7-92DE-E1F5-7FA1A5D3A951}"/>
                </a:ext>
              </a:extLst>
            </p:cNvPr>
            <p:cNvSpPr/>
            <p:nvPr/>
          </p:nvSpPr>
          <p:spPr>
            <a:xfrm>
              <a:off x="6674450" y="2496800"/>
              <a:ext cx="2275" cy="2125"/>
            </a:xfrm>
            <a:custGeom>
              <a:avLst/>
              <a:gdLst/>
              <a:ahLst/>
              <a:cxnLst/>
              <a:rect l="l" t="t" r="r" b="b"/>
              <a:pathLst>
                <a:path w="91" h="85" extrusionOk="0">
                  <a:moveTo>
                    <a:pt x="74" y="0"/>
                  </a:moveTo>
                  <a:lnTo>
                    <a:pt x="1" y="73"/>
                  </a:lnTo>
                  <a:cubicBezTo>
                    <a:pt x="12" y="81"/>
                    <a:pt x="23" y="85"/>
                    <a:pt x="34" y="85"/>
                  </a:cubicBezTo>
                  <a:cubicBezTo>
                    <a:pt x="47" y="85"/>
                    <a:pt x="61" y="79"/>
                    <a:pt x="74" y="65"/>
                  </a:cubicBezTo>
                  <a:cubicBezTo>
                    <a:pt x="90" y="49"/>
                    <a:pt x="90" y="16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12578;p61">
              <a:extLst>
                <a:ext uri="{FF2B5EF4-FFF2-40B4-BE49-F238E27FC236}">
                  <a16:creationId xmlns:a16="http://schemas.microsoft.com/office/drawing/2014/main" id="{663AD92E-D306-5A8C-A364-972007A62188}"/>
                </a:ext>
              </a:extLst>
            </p:cNvPr>
            <p:cNvSpPr/>
            <p:nvPr/>
          </p:nvSpPr>
          <p:spPr>
            <a:xfrm>
              <a:off x="6679325" y="2501750"/>
              <a:ext cx="2450" cy="2175"/>
            </a:xfrm>
            <a:custGeom>
              <a:avLst/>
              <a:gdLst/>
              <a:ahLst/>
              <a:cxnLst/>
              <a:rect l="l" t="t" r="r" b="b"/>
              <a:pathLst>
                <a:path w="98" h="87" extrusionOk="0">
                  <a:moveTo>
                    <a:pt x="61" y="1"/>
                  </a:moveTo>
                  <a:cubicBezTo>
                    <a:pt x="49" y="1"/>
                    <a:pt x="37" y="5"/>
                    <a:pt x="25" y="13"/>
                  </a:cubicBezTo>
                  <a:cubicBezTo>
                    <a:pt x="9" y="37"/>
                    <a:pt x="1" y="62"/>
                    <a:pt x="25" y="86"/>
                  </a:cubicBezTo>
                  <a:lnTo>
                    <a:pt x="98" y="13"/>
                  </a:lnTo>
                  <a:cubicBezTo>
                    <a:pt x="86" y="5"/>
                    <a:pt x="73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12579;p61">
              <a:extLst>
                <a:ext uri="{FF2B5EF4-FFF2-40B4-BE49-F238E27FC236}">
                  <a16:creationId xmlns:a16="http://schemas.microsoft.com/office/drawing/2014/main" id="{C5A8E912-BDAD-C3E7-47A3-EDA27FFE92D7}"/>
                </a:ext>
              </a:extLst>
            </p:cNvPr>
            <p:cNvSpPr/>
            <p:nvPr/>
          </p:nvSpPr>
          <p:spPr>
            <a:xfrm>
              <a:off x="6685200" y="2496125"/>
              <a:ext cx="2250" cy="2125"/>
            </a:xfrm>
            <a:custGeom>
              <a:avLst/>
              <a:gdLst/>
              <a:ahLst/>
              <a:cxnLst/>
              <a:rect l="l" t="t" r="r" b="b"/>
              <a:pathLst>
                <a:path w="90" h="85" extrusionOk="0">
                  <a:moveTo>
                    <a:pt x="56" y="1"/>
                  </a:moveTo>
                  <a:cubicBezTo>
                    <a:pt x="43" y="1"/>
                    <a:pt x="29" y="7"/>
                    <a:pt x="17" y="19"/>
                  </a:cubicBezTo>
                  <a:cubicBezTo>
                    <a:pt x="1" y="35"/>
                    <a:pt x="1" y="68"/>
                    <a:pt x="17" y="84"/>
                  </a:cubicBezTo>
                  <a:lnTo>
                    <a:pt x="90" y="19"/>
                  </a:lnTo>
                  <a:cubicBezTo>
                    <a:pt x="82" y="7"/>
                    <a:pt x="70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12580;p61">
              <a:extLst>
                <a:ext uri="{FF2B5EF4-FFF2-40B4-BE49-F238E27FC236}">
                  <a16:creationId xmlns:a16="http://schemas.microsoft.com/office/drawing/2014/main" id="{0C68CC16-E3AE-1991-E422-9280D2AB00FF}"/>
                </a:ext>
              </a:extLst>
            </p:cNvPr>
            <p:cNvSpPr/>
            <p:nvPr/>
          </p:nvSpPr>
          <p:spPr>
            <a:xfrm>
              <a:off x="6679325" y="247935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65" y="1"/>
                  </a:moveTo>
                  <a:lnTo>
                    <a:pt x="1" y="74"/>
                  </a:lnTo>
                  <a:cubicBezTo>
                    <a:pt x="11" y="85"/>
                    <a:pt x="22" y="89"/>
                    <a:pt x="33" y="89"/>
                  </a:cubicBezTo>
                  <a:cubicBezTo>
                    <a:pt x="47" y="89"/>
                    <a:pt x="60" y="83"/>
                    <a:pt x="73" y="74"/>
                  </a:cubicBezTo>
                  <a:cubicBezTo>
                    <a:pt x="90" y="50"/>
                    <a:pt x="90" y="17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12581;p61">
              <a:extLst>
                <a:ext uri="{FF2B5EF4-FFF2-40B4-BE49-F238E27FC236}">
                  <a16:creationId xmlns:a16="http://schemas.microsoft.com/office/drawing/2014/main" id="{70784FE9-E1AE-7760-B055-92D86C33A10C}"/>
                </a:ext>
              </a:extLst>
            </p:cNvPr>
            <p:cNvSpPr/>
            <p:nvPr/>
          </p:nvSpPr>
          <p:spPr>
            <a:xfrm>
              <a:off x="6674050" y="2485450"/>
              <a:ext cx="2250" cy="2275"/>
            </a:xfrm>
            <a:custGeom>
              <a:avLst/>
              <a:gdLst/>
              <a:ahLst/>
              <a:cxnLst/>
              <a:rect l="l" t="t" r="r" b="b"/>
              <a:pathLst>
                <a:path w="90" h="91" extrusionOk="0">
                  <a:moveTo>
                    <a:pt x="66" y="0"/>
                  </a:moveTo>
                  <a:lnTo>
                    <a:pt x="1" y="81"/>
                  </a:lnTo>
                  <a:cubicBezTo>
                    <a:pt x="10" y="88"/>
                    <a:pt x="20" y="90"/>
                    <a:pt x="31" y="90"/>
                  </a:cubicBezTo>
                  <a:cubicBezTo>
                    <a:pt x="47" y="90"/>
                    <a:pt x="64" y="83"/>
                    <a:pt x="74" y="73"/>
                  </a:cubicBezTo>
                  <a:cubicBezTo>
                    <a:pt x="90" y="49"/>
                    <a:pt x="90" y="16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12582;p61">
              <a:extLst>
                <a:ext uri="{FF2B5EF4-FFF2-40B4-BE49-F238E27FC236}">
                  <a16:creationId xmlns:a16="http://schemas.microsoft.com/office/drawing/2014/main" id="{39916013-A1B1-3FA8-A39F-D995B7F743F2}"/>
                </a:ext>
              </a:extLst>
            </p:cNvPr>
            <p:cNvSpPr/>
            <p:nvPr/>
          </p:nvSpPr>
          <p:spPr>
            <a:xfrm>
              <a:off x="6679125" y="2484775"/>
              <a:ext cx="2850" cy="2600"/>
            </a:xfrm>
            <a:custGeom>
              <a:avLst/>
              <a:gdLst/>
              <a:ahLst/>
              <a:cxnLst/>
              <a:rect l="l" t="t" r="r" b="b"/>
              <a:pathLst>
                <a:path w="114" h="104" extrusionOk="0">
                  <a:moveTo>
                    <a:pt x="57" y="1"/>
                  </a:moveTo>
                  <a:cubicBezTo>
                    <a:pt x="45" y="1"/>
                    <a:pt x="33" y="7"/>
                    <a:pt x="25" y="19"/>
                  </a:cubicBezTo>
                  <a:cubicBezTo>
                    <a:pt x="0" y="43"/>
                    <a:pt x="9" y="76"/>
                    <a:pt x="25" y="92"/>
                  </a:cubicBezTo>
                  <a:cubicBezTo>
                    <a:pt x="36" y="99"/>
                    <a:pt x="48" y="103"/>
                    <a:pt x="60" y="103"/>
                  </a:cubicBezTo>
                  <a:cubicBezTo>
                    <a:pt x="75" y="103"/>
                    <a:pt x="89" y="97"/>
                    <a:pt x="98" y="84"/>
                  </a:cubicBezTo>
                  <a:cubicBezTo>
                    <a:pt x="114" y="68"/>
                    <a:pt x="114" y="35"/>
                    <a:pt x="90" y="19"/>
                  </a:cubicBezTo>
                  <a:cubicBezTo>
                    <a:pt x="81" y="7"/>
                    <a:pt x="69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12583;p61">
              <a:extLst>
                <a:ext uri="{FF2B5EF4-FFF2-40B4-BE49-F238E27FC236}">
                  <a16:creationId xmlns:a16="http://schemas.microsoft.com/office/drawing/2014/main" id="{CE42223C-1943-4A2C-3F5E-BB80219CEDAD}"/>
                </a:ext>
              </a:extLst>
            </p:cNvPr>
            <p:cNvSpPr/>
            <p:nvPr/>
          </p:nvSpPr>
          <p:spPr>
            <a:xfrm>
              <a:off x="6673850" y="2490900"/>
              <a:ext cx="2650" cy="2500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62" y="0"/>
                  </a:moveTo>
                  <a:cubicBezTo>
                    <a:pt x="47" y="0"/>
                    <a:pt x="32" y="7"/>
                    <a:pt x="17" y="17"/>
                  </a:cubicBezTo>
                  <a:cubicBezTo>
                    <a:pt x="1" y="42"/>
                    <a:pt x="1" y="66"/>
                    <a:pt x="25" y="90"/>
                  </a:cubicBezTo>
                  <a:cubicBezTo>
                    <a:pt x="31" y="97"/>
                    <a:pt x="40" y="99"/>
                    <a:pt x="49" y="99"/>
                  </a:cubicBezTo>
                  <a:cubicBezTo>
                    <a:pt x="64" y="99"/>
                    <a:pt x="80" y="92"/>
                    <a:pt x="90" y="82"/>
                  </a:cubicBezTo>
                  <a:cubicBezTo>
                    <a:pt x="106" y="58"/>
                    <a:pt x="106" y="34"/>
                    <a:pt x="90" y="9"/>
                  </a:cubicBezTo>
                  <a:cubicBezTo>
                    <a:pt x="80" y="3"/>
                    <a:pt x="71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12584;p61">
              <a:extLst>
                <a:ext uri="{FF2B5EF4-FFF2-40B4-BE49-F238E27FC236}">
                  <a16:creationId xmlns:a16="http://schemas.microsoft.com/office/drawing/2014/main" id="{53A94769-14E5-B5FF-1A57-8A6AE27A6FE0}"/>
                </a:ext>
              </a:extLst>
            </p:cNvPr>
            <p:cNvSpPr/>
            <p:nvPr/>
          </p:nvSpPr>
          <p:spPr>
            <a:xfrm>
              <a:off x="6668575" y="2496975"/>
              <a:ext cx="2675" cy="2375"/>
            </a:xfrm>
            <a:custGeom>
              <a:avLst/>
              <a:gdLst/>
              <a:ahLst/>
              <a:cxnLst/>
              <a:rect l="l" t="t" r="r" b="b"/>
              <a:pathLst>
                <a:path w="107" h="95" extrusionOk="0">
                  <a:moveTo>
                    <a:pt x="58" y="1"/>
                  </a:moveTo>
                  <a:cubicBezTo>
                    <a:pt x="43" y="1"/>
                    <a:pt x="27" y="8"/>
                    <a:pt x="17" y="18"/>
                  </a:cubicBezTo>
                  <a:cubicBezTo>
                    <a:pt x="1" y="42"/>
                    <a:pt x="1" y="66"/>
                    <a:pt x="17" y="82"/>
                  </a:cubicBezTo>
                  <a:cubicBezTo>
                    <a:pt x="25" y="91"/>
                    <a:pt x="37" y="95"/>
                    <a:pt x="49" y="95"/>
                  </a:cubicBezTo>
                  <a:cubicBezTo>
                    <a:pt x="62" y="95"/>
                    <a:pt x="74" y="91"/>
                    <a:pt x="82" y="82"/>
                  </a:cubicBezTo>
                  <a:cubicBezTo>
                    <a:pt x="106" y="58"/>
                    <a:pt x="106" y="26"/>
                    <a:pt x="82" y="9"/>
                  </a:cubicBezTo>
                  <a:cubicBezTo>
                    <a:pt x="76" y="3"/>
                    <a:pt x="67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12585;p61">
              <a:extLst>
                <a:ext uri="{FF2B5EF4-FFF2-40B4-BE49-F238E27FC236}">
                  <a16:creationId xmlns:a16="http://schemas.microsoft.com/office/drawing/2014/main" id="{BC33B6E6-1E83-D185-844A-7BF3BDD3305B}"/>
                </a:ext>
              </a:extLst>
            </p:cNvPr>
            <p:cNvSpPr/>
            <p:nvPr/>
          </p:nvSpPr>
          <p:spPr>
            <a:xfrm>
              <a:off x="6669000" y="2491525"/>
              <a:ext cx="2050" cy="2325"/>
            </a:xfrm>
            <a:custGeom>
              <a:avLst/>
              <a:gdLst/>
              <a:ahLst/>
              <a:cxnLst/>
              <a:rect l="l" t="t" r="r" b="b"/>
              <a:pathLst>
                <a:path w="82" h="93" extrusionOk="0">
                  <a:moveTo>
                    <a:pt x="65" y="0"/>
                  </a:moveTo>
                  <a:lnTo>
                    <a:pt x="0" y="82"/>
                  </a:lnTo>
                  <a:cubicBezTo>
                    <a:pt x="7" y="89"/>
                    <a:pt x="18" y="93"/>
                    <a:pt x="29" y="93"/>
                  </a:cubicBezTo>
                  <a:cubicBezTo>
                    <a:pt x="42" y="93"/>
                    <a:pt x="56" y="87"/>
                    <a:pt x="65" y="73"/>
                  </a:cubicBezTo>
                  <a:cubicBezTo>
                    <a:pt x="81" y="49"/>
                    <a:pt x="81" y="17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12586;p61">
              <a:extLst>
                <a:ext uri="{FF2B5EF4-FFF2-40B4-BE49-F238E27FC236}">
                  <a16:creationId xmlns:a16="http://schemas.microsoft.com/office/drawing/2014/main" id="{D29CFF85-EEC9-C0E8-8A34-95DA868AE1E4}"/>
                </a:ext>
              </a:extLst>
            </p:cNvPr>
            <p:cNvSpPr/>
            <p:nvPr/>
          </p:nvSpPr>
          <p:spPr>
            <a:xfrm>
              <a:off x="6674050" y="24964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57" y="1"/>
                  </a:moveTo>
                  <a:cubicBezTo>
                    <a:pt x="44" y="1"/>
                    <a:pt x="30" y="7"/>
                    <a:pt x="17" y="16"/>
                  </a:cubicBezTo>
                  <a:cubicBezTo>
                    <a:pt x="1" y="41"/>
                    <a:pt x="1" y="65"/>
                    <a:pt x="17" y="89"/>
                  </a:cubicBezTo>
                  <a:lnTo>
                    <a:pt x="90" y="16"/>
                  </a:lnTo>
                  <a:cubicBezTo>
                    <a:pt x="79" y="5"/>
                    <a:pt x="68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12587;p61">
              <a:extLst>
                <a:ext uri="{FF2B5EF4-FFF2-40B4-BE49-F238E27FC236}">
                  <a16:creationId xmlns:a16="http://schemas.microsoft.com/office/drawing/2014/main" id="{1C8ABB8F-DB48-1DF7-AE80-8B6A253E3E5E}"/>
                </a:ext>
              </a:extLst>
            </p:cNvPr>
            <p:cNvSpPr/>
            <p:nvPr/>
          </p:nvSpPr>
          <p:spPr>
            <a:xfrm>
              <a:off x="6679525" y="2490525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57" y="1"/>
                  </a:moveTo>
                  <a:cubicBezTo>
                    <a:pt x="44" y="1"/>
                    <a:pt x="30" y="7"/>
                    <a:pt x="17" y="16"/>
                  </a:cubicBezTo>
                  <a:cubicBezTo>
                    <a:pt x="1" y="40"/>
                    <a:pt x="1" y="65"/>
                    <a:pt x="17" y="89"/>
                  </a:cubicBezTo>
                  <a:lnTo>
                    <a:pt x="90" y="16"/>
                  </a:lnTo>
                  <a:cubicBezTo>
                    <a:pt x="79" y="5"/>
                    <a:pt x="68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12588;p61">
              <a:extLst>
                <a:ext uri="{FF2B5EF4-FFF2-40B4-BE49-F238E27FC236}">
                  <a16:creationId xmlns:a16="http://schemas.microsoft.com/office/drawing/2014/main" id="{1B18A0A8-E18C-EF1D-7E8A-22169790995C}"/>
                </a:ext>
              </a:extLst>
            </p:cNvPr>
            <p:cNvSpPr/>
            <p:nvPr/>
          </p:nvSpPr>
          <p:spPr>
            <a:xfrm>
              <a:off x="6685000" y="2484575"/>
              <a:ext cx="2250" cy="2300"/>
            </a:xfrm>
            <a:custGeom>
              <a:avLst/>
              <a:gdLst/>
              <a:ahLst/>
              <a:cxnLst/>
              <a:rect l="l" t="t" r="r" b="b"/>
              <a:pathLst>
                <a:path w="90" h="92" extrusionOk="0">
                  <a:moveTo>
                    <a:pt x="50" y="1"/>
                  </a:moveTo>
                  <a:cubicBezTo>
                    <a:pt x="37" y="1"/>
                    <a:pt x="25" y="7"/>
                    <a:pt x="17" y="19"/>
                  </a:cubicBezTo>
                  <a:cubicBezTo>
                    <a:pt x="1" y="43"/>
                    <a:pt x="1" y="68"/>
                    <a:pt x="25" y="92"/>
                  </a:cubicBezTo>
                  <a:lnTo>
                    <a:pt x="90" y="19"/>
                  </a:lnTo>
                  <a:cubicBezTo>
                    <a:pt x="78" y="7"/>
                    <a:pt x="63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12589;p61">
              <a:extLst>
                <a:ext uri="{FF2B5EF4-FFF2-40B4-BE49-F238E27FC236}">
                  <a16:creationId xmlns:a16="http://schemas.microsoft.com/office/drawing/2014/main" id="{F3F09E80-70B4-92E0-70A6-34E4B149213D}"/>
                </a:ext>
              </a:extLst>
            </p:cNvPr>
            <p:cNvSpPr/>
            <p:nvPr/>
          </p:nvSpPr>
          <p:spPr>
            <a:xfrm>
              <a:off x="6677900" y="2473200"/>
              <a:ext cx="3075" cy="2625"/>
            </a:xfrm>
            <a:custGeom>
              <a:avLst/>
              <a:gdLst/>
              <a:ahLst/>
              <a:cxnLst/>
              <a:rect l="l" t="t" r="r" b="b"/>
              <a:pathLst>
                <a:path w="123" h="105" extrusionOk="0">
                  <a:moveTo>
                    <a:pt x="54" y="1"/>
                  </a:moveTo>
                  <a:cubicBezTo>
                    <a:pt x="40" y="1"/>
                    <a:pt x="26" y="7"/>
                    <a:pt x="17" y="20"/>
                  </a:cubicBezTo>
                  <a:cubicBezTo>
                    <a:pt x="1" y="36"/>
                    <a:pt x="9" y="69"/>
                    <a:pt x="33" y="93"/>
                  </a:cubicBezTo>
                  <a:cubicBezTo>
                    <a:pt x="40" y="100"/>
                    <a:pt x="51" y="104"/>
                    <a:pt x="63" y="104"/>
                  </a:cubicBezTo>
                  <a:cubicBezTo>
                    <a:pt x="77" y="104"/>
                    <a:pt x="93" y="98"/>
                    <a:pt x="106" y="85"/>
                  </a:cubicBezTo>
                  <a:cubicBezTo>
                    <a:pt x="122" y="61"/>
                    <a:pt x="114" y="28"/>
                    <a:pt x="90" y="12"/>
                  </a:cubicBezTo>
                  <a:cubicBezTo>
                    <a:pt x="79" y="5"/>
                    <a:pt x="66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12590;p61">
              <a:extLst>
                <a:ext uri="{FF2B5EF4-FFF2-40B4-BE49-F238E27FC236}">
                  <a16:creationId xmlns:a16="http://schemas.microsoft.com/office/drawing/2014/main" id="{4A078277-4376-3557-DC35-68553060EA5A}"/>
                </a:ext>
              </a:extLst>
            </p:cNvPr>
            <p:cNvSpPr/>
            <p:nvPr/>
          </p:nvSpPr>
          <p:spPr>
            <a:xfrm>
              <a:off x="6672850" y="2474100"/>
              <a:ext cx="2250" cy="2275"/>
            </a:xfrm>
            <a:custGeom>
              <a:avLst/>
              <a:gdLst/>
              <a:ahLst/>
              <a:cxnLst/>
              <a:rect l="l" t="t" r="r" b="b"/>
              <a:pathLst>
                <a:path w="90" h="91" extrusionOk="0">
                  <a:moveTo>
                    <a:pt x="57" y="0"/>
                  </a:moveTo>
                  <a:lnTo>
                    <a:pt x="0" y="81"/>
                  </a:lnTo>
                  <a:cubicBezTo>
                    <a:pt x="6" y="87"/>
                    <a:pt x="15" y="90"/>
                    <a:pt x="24" y="90"/>
                  </a:cubicBezTo>
                  <a:cubicBezTo>
                    <a:pt x="39" y="90"/>
                    <a:pt x="55" y="83"/>
                    <a:pt x="65" y="73"/>
                  </a:cubicBezTo>
                  <a:cubicBezTo>
                    <a:pt x="89" y="49"/>
                    <a:pt x="81" y="16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12591;p61">
              <a:extLst>
                <a:ext uri="{FF2B5EF4-FFF2-40B4-BE49-F238E27FC236}">
                  <a16:creationId xmlns:a16="http://schemas.microsoft.com/office/drawing/2014/main" id="{DBD47C3A-7D8C-EEB4-4D60-36503B43BF85}"/>
                </a:ext>
              </a:extLst>
            </p:cNvPr>
            <p:cNvSpPr/>
            <p:nvPr/>
          </p:nvSpPr>
          <p:spPr>
            <a:xfrm>
              <a:off x="6667975" y="2480375"/>
              <a:ext cx="2050" cy="2325"/>
            </a:xfrm>
            <a:custGeom>
              <a:avLst/>
              <a:gdLst/>
              <a:ahLst/>
              <a:cxnLst/>
              <a:rect l="l" t="t" r="r" b="b"/>
              <a:pathLst>
                <a:path w="82" h="93" extrusionOk="0">
                  <a:moveTo>
                    <a:pt x="57" y="1"/>
                  </a:moveTo>
                  <a:lnTo>
                    <a:pt x="0" y="82"/>
                  </a:lnTo>
                  <a:cubicBezTo>
                    <a:pt x="8" y="89"/>
                    <a:pt x="18" y="93"/>
                    <a:pt x="29" y="93"/>
                  </a:cubicBezTo>
                  <a:cubicBezTo>
                    <a:pt x="43" y="93"/>
                    <a:pt x="56" y="87"/>
                    <a:pt x="65" y="74"/>
                  </a:cubicBezTo>
                  <a:cubicBezTo>
                    <a:pt x="82" y="49"/>
                    <a:pt x="82" y="17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12592;p61">
              <a:extLst>
                <a:ext uri="{FF2B5EF4-FFF2-40B4-BE49-F238E27FC236}">
                  <a16:creationId xmlns:a16="http://schemas.microsoft.com/office/drawing/2014/main" id="{C1154B88-936D-810A-B24D-9BB7589B15F8}"/>
                </a:ext>
              </a:extLst>
            </p:cNvPr>
            <p:cNvSpPr/>
            <p:nvPr/>
          </p:nvSpPr>
          <p:spPr>
            <a:xfrm>
              <a:off x="6672850" y="2479475"/>
              <a:ext cx="2850" cy="2625"/>
            </a:xfrm>
            <a:custGeom>
              <a:avLst/>
              <a:gdLst/>
              <a:ahLst/>
              <a:cxnLst/>
              <a:rect l="l" t="t" r="r" b="b"/>
              <a:pathLst>
                <a:path w="114" h="105" extrusionOk="0">
                  <a:moveTo>
                    <a:pt x="60" y="1"/>
                  </a:moveTo>
                  <a:cubicBezTo>
                    <a:pt x="47" y="1"/>
                    <a:pt x="33" y="7"/>
                    <a:pt x="24" y="20"/>
                  </a:cubicBezTo>
                  <a:cubicBezTo>
                    <a:pt x="0" y="45"/>
                    <a:pt x="8" y="77"/>
                    <a:pt x="32" y="93"/>
                  </a:cubicBezTo>
                  <a:cubicBezTo>
                    <a:pt x="40" y="101"/>
                    <a:pt x="50" y="105"/>
                    <a:pt x="61" y="105"/>
                  </a:cubicBezTo>
                  <a:cubicBezTo>
                    <a:pt x="75" y="105"/>
                    <a:pt x="88" y="99"/>
                    <a:pt x="97" y="85"/>
                  </a:cubicBezTo>
                  <a:cubicBezTo>
                    <a:pt x="114" y="61"/>
                    <a:pt x="114" y="28"/>
                    <a:pt x="89" y="12"/>
                  </a:cubicBezTo>
                  <a:cubicBezTo>
                    <a:pt x="82" y="5"/>
                    <a:pt x="71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12593;p61">
              <a:extLst>
                <a:ext uri="{FF2B5EF4-FFF2-40B4-BE49-F238E27FC236}">
                  <a16:creationId xmlns:a16="http://schemas.microsoft.com/office/drawing/2014/main" id="{3EB2C4ED-C005-DDC2-9CCD-DE3D6063EAFA}"/>
                </a:ext>
              </a:extLst>
            </p:cNvPr>
            <p:cNvSpPr/>
            <p:nvPr/>
          </p:nvSpPr>
          <p:spPr>
            <a:xfrm>
              <a:off x="6667975" y="2485825"/>
              <a:ext cx="2650" cy="2550"/>
            </a:xfrm>
            <a:custGeom>
              <a:avLst/>
              <a:gdLst/>
              <a:ahLst/>
              <a:cxnLst/>
              <a:rect l="l" t="t" r="r" b="b"/>
              <a:pathLst>
                <a:path w="106" h="102" extrusionOk="0">
                  <a:moveTo>
                    <a:pt x="58" y="1"/>
                  </a:moveTo>
                  <a:cubicBezTo>
                    <a:pt x="43" y="1"/>
                    <a:pt x="27" y="8"/>
                    <a:pt x="17" y="18"/>
                  </a:cubicBezTo>
                  <a:cubicBezTo>
                    <a:pt x="0" y="42"/>
                    <a:pt x="0" y="74"/>
                    <a:pt x="25" y="91"/>
                  </a:cubicBezTo>
                  <a:cubicBezTo>
                    <a:pt x="32" y="98"/>
                    <a:pt x="43" y="102"/>
                    <a:pt x="54" y="102"/>
                  </a:cubicBezTo>
                  <a:cubicBezTo>
                    <a:pt x="67" y="102"/>
                    <a:pt x="81" y="96"/>
                    <a:pt x="90" y="83"/>
                  </a:cubicBezTo>
                  <a:cubicBezTo>
                    <a:pt x="106" y="58"/>
                    <a:pt x="106" y="26"/>
                    <a:pt x="82" y="10"/>
                  </a:cubicBezTo>
                  <a:cubicBezTo>
                    <a:pt x="75" y="3"/>
                    <a:pt x="67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12594;p61">
              <a:extLst>
                <a:ext uri="{FF2B5EF4-FFF2-40B4-BE49-F238E27FC236}">
                  <a16:creationId xmlns:a16="http://schemas.microsoft.com/office/drawing/2014/main" id="{5F8F3B3B-4BFC-A55C-5BFC-4E338E7C7381}"/>
                </a:ext>
              </a:extLst>
            </p:cNvPr>
            <p:cNvSpPr/>
            <p:nvPr/>
          </p:nvSpPr>
          <p:spPr>
            <a:xfrm>
              <a:off x="6662900" y="2492250"/>
              <a:ext cx="2675" cy="2425"/>
            </a:xfrm>
            <a:custGeom>
              <a:avLst/>
              <a:gdLst/>
              <a:ahLst/>
              <a:cxnLst/>
              <a:rect l="l" t="t" r="r" b="b"/>
              <a:pathLst>
                <a:path w="107" h="97" extrusionOk="0">
                  <a:moveTo>
                    <a:pt x="53" y="1"/>
                  </a:moveTo>
                  <a:cubicBezTo>
                    <a:pt x="40" y="1"/>
                    <a:pt x="26" y="7"/>
                    <a:pt x="17" y="20"/>
                  </a:cubicBezTo>
                  <a:cubicBezTo>
                    <a:pt x="1" y="44"/>
                    <a:pt x="1" y="69"/>
                    <a:pt x="25" y="85"/>
                  </a:cubicBezTo>
                  <a:cubicBezTo>
                    <a:pt x="32" y="92"/>
                    <a:pt x="43" y="96"/>
                    <a:pt x="54" y="96"/>
                  </a:cubicBezTo>
                  <a:cubicBezTo>
                    <a:pt x="67" y="96"/>
                    <a:pt x="81" y="90"/>
                    <a:pt x="90" y="77"/>
                  </a:cubicBezTo>
                  <a:cubicBezTo>
                    <a:pt x="106" y="53"/>
                    <a:pt x="106" y="28"/>
                    <a:pt x="82" y="12"/>
                  </a:cubicBezTo>
                  <a:cubicBezTo>
                    <a:pt x="75" y="5"/>
                    <a:pt x="64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12595;p61">
              <a:extLst>
                <a:ext uri="{FF2B5EF4-FFF2-40B4-BE49-F238E27FC236}">
                  <a16:creationId xmlns:a16="http://schemas.microsoft.com/office/drawing/2014/main" id="{22071A8A-DE8F-D5E8-DE1D-1A7E31940FB3}"/>
                </a:ext>
              </a:extLst>
            </p:cNvPr>
            <p:cNvSpPr/>
            <p:nvPr/>
          </p:nvSpPr>
          <p:spPr>
            <a:xfrm>
              <a:off x="6663100" y="2486850"/>
              <a:ext cx="2050" cy="2275"/>
            </a:xfrm>
            <a:custGeom>
              <a:avLst/>
              <a:gdLst/>
              <a:ahLst/>
              <a:cxnLst/>
              <a:rect l="l" t="t" r="r" b="b"/>
              <a:pathLst>
                <a:path w="82" h="91" extrusionOk="0">
                  <a:moveTo>
                    <a:pt x="58" y="1"/>
                  </a:moveTo>
                  <a:lnTo>
                    <a:pt x="1" y="82"/>
                  </a:lnTo>
                  <a:cubicBezTo>
                    <a:pt x="7" y="88"/>
                    <a:pt x="14" y="90"/>
                    <a:pt x="23" y="90"/>
                  </a:cubicBezTo>
                  <a:cubicBezTo>
                    <a:pt x="38" y="90"/>
                    <a:pt x="55" y="82"/>
                    <a:pt x="66" y="66"/>
                  </a:cubicBezTo>
                  <a:cubicBezTo>
                    <a:pt x="82" y="50"/>
                    <a:pt x="82" y="17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12596;p61">
              <a:extLst>
                <a:ext uri="{FF2B5EF4-FFF2-40B4-BE49-F238E27FC236}">
                  <a16:creationId xmlns:a16="http://schemas.microsoft.com/office/drawing/2014/main" id="{1D3BBED2-27A6-C0FC-72D3-5AA39D8C44DE}"/>
                </a:ext>
              </a:extLst>
            </p:cNvPr>
            <p:cNvSpPr/>
            <p:nvPr/>
          </p:nvSpPr>
          <p:spPr>
            <a:xfrm>
              <a:off x="6668375" y="2491300"/>
              <a:ext cx="2250" cy="2275"/>
            </a:xfrm>
            <a:custGeom>
              <a:avLst/>
              <a:gdLst/>
              <a:ahLst/>
              <a:cxnLst/>
              <a:rect l="l" t="t" r="r" b="b"/>
              <a:pathLst>
                <a:path w="90" h="91" extrusionOk="0">
                  <a:moveTo>
                    <a:pt x="60" y="1"/>
                  </a:moveTo>
                  <a:cubicBezTo>
                    <a:pt x="43" y="1"/>
                    <a:pt x="27" y="8"/>
                    <a:pt x="17" y="18"/>
                  </a:cubicBezTo>
                  <a:cubicBezTo>
                    <a:pt x="1" y="42"/>
                    <a:pt x="1" y="74"/>
                    <a:pt x="25" y="91"/>
                  </a:cubicBezTo>
                  <a:lnTo>
                    <a:pt x="90" y="9"/>
                  </a:lnTo>
                  <a:cubicBezTo>
                    <a:pt x="81" y="3"/>
                    <a:pt x="7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12597;p61">
              <a:extLst>
                <a:ext uri="{FF2B5EF4-FFF2-40B4-BE49-F238E27FC236}">
                  <a16:creationId xmlns:a16="http://schemas.microsoft.com/office/drawing/2014/main" id="{8C5DE904-6626-2B3C-9664-3E91618605EB}"/>
                </a:ext>
              </a:extLst>
            </p:cNvPr>
            <p:cNvSpPr/>
            <p:nvPr/>
          </p:nvSpPr>
          <p:spPr>
            <a:xfrm>
              <a:off x="6673450" y="2485150"/>
              <a:ext cx="2250" cy="2350"/>
            </a:xfrm>
            <a:custGeom>
              <a:avLst/>
              <a:gdLst/>
              <a:ahLst/>
              <a:cxnLst/>
              <a:rect l="l" t="t" r="r" b="b"/>
              <a:pathLst>
                <a:path w="90" h="94" extrusionOk="0">
                  <a:moveTo>
                    <a:pt x="61" y="1"/>
                  </a:moveTo>
                  <a:cubicBezTo>
                    <a:pt x="47" y="1"/>
                    <a:pt x="34" y="7"/>
                    <a:pt x="25" y="20"/>
                  </a:cubicBezTo>
                  <a:cubicBezTo>
                    <a:pt x="0" y="45"/>
                    <a:pt x="8" y="69"/>
                    <a:pt x="25" y="93"/>
                  </a:cubicBezTo>
                  <a:lnTo>
                    <a:pt x="90" y="12"/>
                  </a:lnTo>
                  <a:cubicBezTo>
                    <a:pt x="82" y="5"/>
                    <a:pt x="72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12598;p61">
              <a:extLst>
                <a:ext uri="{FF2B5EF4-FFF2-40B4-BE49-F238E27FC236}">
                  <a16:creationId xmlns:a16="http://schemas.microsoft.com/office/drawing/2014/main" id="{2EBC2D44-7C77-761A-005B-1B506885333C}"/>
                </a:ext>
              </a:extLst>
            </p:cNvPr>
            <p:cNvSpPr/>
            <p:nvPr/>
          </p:nvSpPr>
          <p:spPr>
            <a:xfrm>
              <a:off x="6678725" y="2479075"/>
              <a:ext cx="2250" cy="2125"/>
            </a:xfrm>
            <a:custGeom>
              <a:avLst/>
              <a:gdLst/>
              <a:ahLst/>
              <a:cxnLst/>
              <a:rect l="l" t="t" r="r" b="b"/>
              <a:pathLst>
                <a:path w="90" h="85" extrusionOk="0">
                  <a:moveTo>
                    <a:pt x="54" y="1"/>
                  </a:moveTo>
                  <a:cubicBezTo>
                    <a:pt x="39" y="1"/>
                    <a:pt x="25" y="7"/>
                    <a:pt x="16" y="20"/>
                  </a:cubicBezTo>
                  <a:cubicBezTo>
                    <a:pt x="0" y="36"/>
                    <a:pt x="0" y="69"/>
                    <a:pt x="25" y="85"/>
                  </a:cubicBezTo>
                  <a:lnTo>
                    <a:pt x="89" y="12"/>
                  </a:lnTo>
                  <a:cubicBezTo>
                    <a:pt x="78" y="5"/>
                    <a:pt x="66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12599;p61">
              <a:extLst>
                <a:ext uri="{FF2B5EF4-FFF2-40B4-BE49-F238E27FC236}">
                  <a16:creationId xmlns:a16="http://schemas.microsoft.com/office/drawing/2014/main" id="{C5EA3F7E-A2D4-04F1-4893-CF66C8E43CAA}"/>
                </a:ext>
              </a:extLst>
            </p:cNvPr>
            <p:cNvSpPr/>
            <p:nvPr/>
          </p:nvSpPr>
          <p:spPr>
            <a:xfrm>
              <a:off x="6671025" y="2467925"/>
              <a:ext cx="3050" cy="2625"/>
            </a:xfrm>
            <a:custGeom>
              <a:avLst/>
              <a:gdLst/>
              <a:ahLst/>
              <a:cxnLst/>
              <a:rect l="l" t="t" r="r" b="b"/>
              <a:pathLst>
                <a:path w="122" h="105" extrusionOk="0">
                  <a:moveTo>
                    <a:pt x="54" y="1"/>
                  </a:moveTo>
                  <a:cubicBezTo>
                    <a:pt x="39" y="1"/>
                    <a:pt x="25" y="7"/>
                    <a:pt x="16" y="20"/>
                  </a:cubicBezTo>
                  <a:cubicBezTo>
                    <a:pt x="0" y="45"/>
                    <a:pt x="8" y="77"/>
                    <a:pt x="33" y="93"/>
                  </a:cubicBezTo>
                  <a:cubicBezTo>
                    <a:pt x="43" y="100"/>
                    <a:pt x="56" y="104"/>
                    <a:pt x="68" y="104"/>
                  </a:cubicBezTo>
                  <a:cubicBezTo>
                    <a:pt x="83" y="104"/>
                    <a:pt x="97" y="98"/>
                    <a:pt x="105" y="85"/>
                  </a:cubicBezTo>
                  <a:cubicBezTo>
                    <a:pt x="122" y="61"/>
                    <a:pt x="114" y="28"/>
                    <a:pt x="89" y="12"/>
                  </a:cubicBezTo>
                  <a:cubicBezTo>
                    <a:pt x="78" y="5"/>
                    <a:pt x="66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12600;p61">
              <a:extLst>
                <a:ext uri="{FF2B5EF4-FFF2-40B4-BE49-F238E27FC236}">
                  <a16:creationId xmlns:a16="http://schemas.microsoft.com/office/drawing/2014/main" id="{09037A04-B3FD-F815-6610-77F1C285D6E1}"/>
                </a:ext>
              </a:extLst>
            </p:cNvPr>
            <p:cNvSpPr/>
            <p:nvPr/>
          </p:nvSpPr>
          <p:spPr>
            <a:xfrm>
              <a:off x="6665950" y="2469025"/>
              <a:ext cx="2250" cy="2475"/>
            </a:xfrm>
            <a:custGeom>
              <a:avLst/>
              <a:gdLst/>
              <a:ahLst/>
              <a:cxnLst/>
              <a:rect l="l" t="t" r="r" b="b"/>
              <a:pathLst>
                <a:path w="90" h="99" extrusionOk="0">
                  <a:moveTo>
                    <a:pt x="57" y="1"/>
                  </a:moveTo>
                  <a:lnTo>
                    <a:pt x="0" y="90"/>
                  </a:lnTo>
                  <a:cubicBezTo>
                    <a:pt x="9" y="95"/>
                    <a:pt x="19" y="98"/>
                    <a:pt x="28" y="98"/>
                  </a:cubicBezTo>
                  <a:cubicBezTo>
                    <a:pt x="46" y="98"/>
                    <a:pt x="63" y="89"/>
                    <a:pt x="73" y="73"/>
                  </a:cubicBezTo>
                  <a:cubicBezTo>
                    <a:pt x="90" y="49"/>
                    <a:pt x="81" y="17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12601;p61">
              <a:extLst>
                <a:ext uri="{FF2B5EF4-FFF2-40B4-BE49-F238E27FC236}">
                  <a16:creationId xmlns:a16="http://schemas.microsoft.com/office/drawing/2014/main" id="{4F824370-9B53-4FCA-9B7E-4C73CBA356CB}"/>
                </a:ext>
              </a:extLst>
            </p:cNvPr>
            <p:cNvSpPr/>
            <p:nvPr/>
          </p:nvSpPr>
          <p:spPr>
            <a:xfrm>
              <a:off x="6661500" y="2475725"/>
              <a:ext cx="2050" cy="2325"/>
            </a:xfrm>
            <a:custGeom>
              <a:avLst/>
              <a:gdLst/>
              <a:ahLst/>
              <a:cxnLst/>
              <a:rect l="l" t="t" r="r" b="b"/>
              <a:pathLst>
                <a:path w="82" h="93" extrusionOk="0">
                  <a:moveTo>
                    <a:pt x="57" y="0"/>
                  </a:moveTo>
                  <a:lnTo>
                    <a:pt x="0" y="81"/>
                  </a:lnTo>
                  <a:cubicBezTo>
                    <a:pt x="11" y="88"/>
                    <a:pt x="22" y="92"/>
                    <a:pt x="32" y="92"/>
                  </a:cubicBezTo>
                  <a:cubicBezTo>
                    <a:pt x="45" y="92"/>
                    <a:pt x="56" y="86"/>
                    <a:pt x="65" y="73"/>
                  </a:cubicBezTo>
                  <a:cubicBezTo>
                    <a:pt x="81" y="49"/>
                    <a:pt x="81" y="16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12602;p61">
              <a:extLst>
                <a:ext uri="{FF2B5EF4-FFF2-40B4-BE49-F238E27FC236}">
                  <a16:creationId xmlns:a16="http://schemas.microsoft.com/office/drawing/2014/main" id="{2B20CE23-1502-F61B-077C-C4088FC2F1E0}"/>
                </a:ext>
              </a:extLst>
            </p:cNvPr>
            <p:cNvSpPr/>
            <p:nvPr/>
          </p:nvSpPr>
          <p:spPr>
            <a:xfrm>
              <a:off x="6666350" y="2474500"/>
              <a:ext cx="2875" cy="2525"/>
            </a:xfrm>
            <a:custGeom>
              <a:avLst/>
              <a:gdLst/>
              <a:ahLst/>
              <a:cxnLst/>
              <a:rect l="l" t="t" r="r" b="b"/>
              <a:pathLst>
                <a:path w="115" h="101" extrusionOk="0">
                  <a:moveTo>
                    <a:pt x="62" y="0"/>
                  </a:moveTo>
                  <a:cubicBezTo>
                    <a:pt x="45" y="0"/>
                    <a:pt x="27" y="9"/>
                    <a:pt x="17" y="25"/>
                  </a:cubicBezTo>
                  <a:cubicBezTo>
                    <a:pt x="1" y="49"/>
                    <a:pt x="9" y="81"/>
                    <a:pt x="33" y="90"/>
                  </a:cubicBezTo>
                  <a:cubicBezTo>
                    <a:pt x="40" y="97"/>
                    <a:pt x="51" y="101"/>
                    <a:pt x="62" y="101"/>
                  </a:cubicBezTo>
                  <a:cubicBezTo>
                    <a:pt x="75" y="101"/>
                    <a:pt x="89" y="95"/>
                    <a:pt x="98" y="81"/>
                  </a:cubicBezTo>
                  <a:cubicBezTo>
                    <a:pt x="114" y="57"/>
                    <a:pt x="114" y="25"/>
                    <a:pt x="90" y="9"/>
                  </a:cubicBezTo>
                  <a:cubicBezTo>
                    <a:pt x="81" y="3"/>
                    <a:pt x="72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12603;p61">
              <a:extLst>
                <a:ext uri="{FF2B5EF4-FFF2-40B4-BE49-F238E27FC236}">
                  <a16:creationId xmlns:a16="http://schemas.microsoft.com/office/drawing/2014/main" id="{9A551071-CB86-42C4-56EB-E6F72CA4030B}"/>
                </a:ext>
              </a:extLst>
            </p:cNvPr>
            <p:cNvSpPr/>
            <p:nvPr/>
          </p:nvSpPr>
          <p:spPr>
            <a:xfrm>
              <a:off x="6661700" y="2481175"/>
              <a:ext cx="2850" cy="2475"/>
            </a:xfrm>
            <a:custGeom>
              <a:avLst/>
              <a:gdLst/>
              <a:ahLst/>
              <a:cxnLst/>
              <a:rect l="l" t="t" r="r" b="b"/>
              <a:pathLst>
                <a:path w="114" h="99" extrusionOk="0">
                  <a:moveTo>
                    <a:pt x="59" y="1"/>
                  </a:moveTo>
                  <a:cubicBezTo>
                    <a:pt x="44" y="1"/>
                    <a:pt x="27" y="10"/>
                    <a:pt x="16" y="25"/>
                  </a:cubicBezTo>
                  <a:cubicBezTo>
                    <a:pt x="0" y="42"/>
                    <a:pt x="8" y="74"/>
                    <a:pt x="24" y="90"/>
                  </a:cubicBezTo>
                  <a:cubicBezTo>
                    <a:pt x="33" y="96"/>
                    <a:pt x="43" y="99"/>
                    <a:pt x="52" y="99"/>
                  </a:cubicBezTo>
                  <a:cubicBezTo>
                    <a:pt x="70" y="99"/>
                    <a:pt x="87" y="90"/>
                    <a:pt x="97" y="74"/>
                  </a:cubicBezTo>
                  <a:cubicBezTo>
                    <a:pt x="114" y="58"/>
                    <a:pt x="106" y="25"/>
                    <a:pt x="81" y="9"/>
                  </a:cubicBezTo>
                  <a:cubicBezTo>
                    <a:pt x="75" y="3"/>
                    <a:pt x="68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12604;p61">
              <a:extLst>
                <a:ext uri="{FF2B5EF4-FFF2-40B4-BE49-F238E27FC236}">
                  <a16:creationId xmlns:a16="http://schemas.microsoft.com/office/drawing/2014/main" id="{92484D2C-3003-A7F5-ED5A-0F4284130761}"/>
                </a:ext>
              </a:extLst>
            </p:cNvPr>
            <p:cNvSpPr/>
            <p:nvPr/>
          </p:nvSpPr>
          <p:spPr>
            <a:xfrm>
              <a:off x="6657025" y="2487750"/>
              <a:ext cx="2675" cy="2400"/>
            </a:xfrm>
            <a:custGeom>
              <a:avLst/>
              <a:gdLst/>
              <a:ahLst/>
              <a:cxnLst/>
              <a:rect l="l" t="t" r="r" b="b"/>
              <a:pathLst>
                <a:path w="107" h="96" extrusionOk="0">
                  <a:moveTo>
                    <a:pt x="59" y="1"/>
                  </a:moveTo>
                  <a:cubicBezTo>
                    <a:pt x="44" y="1"/>
                    <a:pt x="27" y="6"/>
                    <a:pt x="17" y="22"/>
                  </a:cubicBezTo>
                  <a:cubicBezTo>
                    <a:pt x="1" y="46"/>
                    <a:pt x="1" y="78"/>
                    <a:pt x="25" y="87"/>
                  </a:cubicBezTo>
                  <a:cubicBezTo>
                    <a:pt x="31" y="93"/>
                    <a:pt x="40" y="95"/>
                    <a:pt x="49" y="95"/>
                  </a:cubicBezTo>
                  <a:cubicBezTo>
                    <a:pt x="64" y="95"/>
                    <a:pt x="80" y="89"/>
                    <a:pt x="90" y="78"/>
                  </a:cubicBezTo>
                  <a:cubicBezTo>
                    <a:pt x="106" y="54"/>
                    <a:pt x="106" y="22"/>
                    <a:pt x="82" y="6"/>
                  </a:cubicBezTo>
                  <a:cubicBezTo>
                    <a:pt x="76" y="3"/>
                    <a:pt x="68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12605;p61">
              <a:extLst>
                <a:ext uri="{FF2B5EF4-FFF2-40B4-BE49-F238E27FC236}">
                  <a16:creationId xmlns:a16="http://schemas.microsoft.com/office/drawing/2014/main" id="{A7DE722B-1134-57F7-147D-ADB7EACCCFD7}"/>
                </a:ext>
              </a:extLst>
            </p:cNvPr>
            <p:cNvSpPr/>
            <p:nvPr/>
          </p:nvSpPr>
          <p:spPr>
            <a:xfrm>
              <a:off x="6657025" y="2482400"/>
              <a:ext cx="2050" cy="2275"/>
            </a:xfrm>
            <a:custGeom>
              <a:avLst/>
              <a:gdLst/>
              <a:ahLst/>
              <a:cxnLst/>
              <a:rect l="l" t="t" r="r" b="b"/>
              <a:pathLst>
                <a:path w="82" h="91" extrusionOk="0">
                  <a:moveTo>
                    <a:pt x="57" y="1"/>
                  </a:moveTo>
                  <a:lnTo>
                    <a:pt x="1" y="82"/>
                  </a:lnTo>
                  <a:cubicBezTo>
                    <a:pt x="6" y="87"/>
                    <a:pt x="14" y="90"/>
                    <a:pt x="23" y="90"/>
                  </a:cubicBezTo>
                  <a:cubicBezTo>
                    <a:pt x="38" y="90"/>
                    <a:pt x="55" y="81"/>
                    <a:pt x="66" y="65"/>
                  </a:cubicBezTo>
                  <a:cubicBezTo>
                    <a:pt x="82" y="49"/>
                    <a:pt x="74" y="17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12606;p61">
              <a:extLst>
                <a:ext uri="{FF2B5EF4-FFF2-40B4-BE49-F238E27FC236}">
                  <a16:creationId xmlns:a16="http://schemas.microsoft.com/office/drawing/2014/main" id="{7373B8C0-C868-629E-AE6F-72421EADB1FC}"/>
                </a:ext>
              </a:extLst>
            </p:cNvPr>
            <p:cNvSpPr/>
            <p:nvPr/>
          </p:nvSpPr>
          <p:spPr>
            <a:xfrm>
              <a:off x="6662500" y="2486650"/>
              <a:ext cx="2050" cy="2275"/>
            </a:xfrm>
            <a:custGeom>
              <a:avLst/>
              <a:gdLst/>
              <a:ahLst/>
              <a:cxnLst/>
              <a:rect l="l" t="t" r="r" b="b"/>
              <a:pathLst>
                <a:path w="82" h="91" extrusionOk="0">
                  <a:moveTo>
                    <a:pt x="58" y="0"/>
                  </a:moveTo>
                  <a:cubicBezTo>
                    <a:pt x="43" y="0"/>
                    <a:pt x="27" y="7"/>
                    <a:pt x="17" y="17"/>
                  </a:cubicBezTo>
                  <a:cubicBezTo>
                    <a:pt x="1" y="41"/>
                    <a:pt x="1" y="74"/>
                    <a:pt x="25" y="90"/>
                  </a:cubicBezTo>
                  <a:lnTo>
                    <a:pt x="82" y="9"/>
                  </a:lnTo>
                  <a:cubicBezTo>
                    <a:pt x="75" y="3"/>
                    <a:pt x="67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12607;p61">
              <a:extLst>
                <a:ext uri="{FF2B5EF4-FFF2-40B4-BE49-F238E27FC236}">
                  <a16:creationId xmlns:a16="http://schemas.microsoft.com/office/drawing/2014/main" id="{9A7D1023-88AC-1284-AEC0-00BC27803310}"/>
                </a:ext>
              </a:extLst>
            </p:cNvPr>
            <p:cNvSpPr/>
            <p:nvPr/>
          </p:nvSpPr>
          <p:spPr>
            <a:xfrm>
              <a:off x="6667375" y="2480175"/>
              <a:ext cx="2050" cy="2250"/>
            </a:xfrm>
            <a:custGeom>
              <a:avLst/>
              <a:gdLst/>
              <a:ahLst/>
              <a:cxnLst/>
              <a:rect l="l" t="t" r="r" b="b"/>
              <a:pathLst>
                <a:path w="82" h="90" extrusionOk="0">
                  <a:moveTo>
                    <a:pt x="56" y="0"/>
                  </a:moveTo>
                  <a:cubicBezTo>
                    <a:pt x="41" y="0"/>
                    <a:pt x="27" y="9"/>
                    <a:pt x="16" y="25"/>
                  </a:cubicBezTo>
                  <a:cubicBezTo>
                    <a:pt x="0" y="41"/>
                    <a:pt x="0" y="73"/>
                    <a:pt x="24" y="90"/>
                  </a:cubicBezTo>
                  <a:lnTo>
                    <a:pt x="81" y="9"/>
                  </a:lnTo>
                  <a:cubicBezTo>
                    <a:pt x="73" y="3"/>
                    <a:pt x="64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12608;p61">
              <a:extLst>
                <a:ext uri="{FF2B5EF4-FFF2-40B4-BE49-F238E27FC236}">
                  <a16:creationId xmlns:a16="http://schemas.microsoft.com/office/drawing/2014/main" id="{4B63893F-D74E-23DE-2589-F93507149332}"/>
                </a:ext>
              </a:extLst>
            </p:cNvPr>
            <p:cNvSpPr/>
            <p:nvPr/>
          </p:nvSpPr>
          <p:spPr>
            <a:xfrm>
              <a:off x="6672025" y="2473800"/>
              <a:ext cx="2250" cy="2350"/>
            </a:xfrm>
            <a:custGeom>
              <a:avLst/>
              <a:gdLst/>
              <a:ahLst/>
              <a:cxnLst/>
              <a:rect l="l" t="t" r="r" b="b"/>
              <a:pathLst>
                <a:path w="90" h="94" extrusionOk="0">
                  <a:moveTo>
                    <a:pt x="54" y="1"/>
                  </a:moveTo>
                  <a:cubicBezTo>
                    <a:pt x="40" y="1"/>
                    <a:pt x="26" y="7"/>
                    <a:pt x="17" y="20"/>
                  </a:cubicBezTo>
                  <a:cubicBezTo>
                    <a:pt x="1" y="45"/>
                    <a:pt x="9" y="77"/>
                    <a:pt x="33" y="93"/>
                  </a:cubicBezTo>
                  <a:lnTo>
                    <a:pt x="90" y="12"/>
                  </a:lnTo>
                  <a:cubicBezTo>
                    <a:pt x="79" y="5"/>
                    <a:pt x="66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12609;p61">
              <a:extLst>
                <a:ext uri="{FF2B5EF4-FFF2-40B4-BE49-F238E27FC236}">
                  <a16:creationId xmlns:a16="http://schemas.microsoft.com/office/drawing/2014/main" id="{BFDAC634-5A1A-0363-BB3A-EAC120B701E5}"/>
                </a:ext>
              </a:extLst>
            </p:cNvPr>
            <p:cNvSpPr/>
            <p:nvPr/>
          </p:nvSpPr>
          <p:spPr>
            <a:xfrm>
              <a:off x="6656425" y="2482200"/>
              <a:ext cx="2050" cy="2250"/>
            </a:xfrm>
            <a:custGeom>
              <a:avLst/>
              <a:gdLst/>
              <a:ahLst/>
              <a:cxnLst/>
              <a:rect l="l" t="t" r="r" b="b"/>
              <a:pathLst>
                <a:path w="82" h="90" extrusionOk="0">
                  <a:moveTo>
                    <a:pt x="54" y="0"/>
                  </a:moveTo>
                  <a:cubicBezTo>
                    <a:pt x="36" y="0"/>
                    <a:pt x="19" y="9"/>
                    <a:pt x="8" y="25"/>
                  </a:cubicBezTo>
                  <a:cubicBezTo>
                    <a:pt x="0" y="49"/>
                    <a:pt x="0" y="73"/>
                    <a:pt x="25" y="90"/>
                  </a:cubicBezTo>
                  <a:lnTo>
                    <a:pt x="81" y="9"/>
                  </a:lnTo>
                  <a:cubicBezTo>
                    <a:pt x="73" y="3"/>
                    <a:pt x="63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12610;p61">
              <a:extLst>
                <a:ext uri="{FF2B5EF4-FFF2-40B4-BE49-F238E27FC236}">
                  <a16:creationId xmlns:a16="http://schemas.microsoft.com/office/drawing/2014/main" id="{EEF4026E-B5A6-330C-3814-54AD250DFC69}"/>
                </a:ext>
              </a:extLst>
            </p:cNvPr>
            <p:cNvSpPr/>
            <p:nvPr/>
          </p:nvSpPr>
          <p:spPr>
            <a:xfrm>
              <a:off x="6660675" y="2475500"/>
              <a:ext cx="2250" cy="2275"/>
            </a:xfrm>
            <a:custGeom>
              <a:avLst/>
              <a:gdLst/>
              <a:ahLst/>
              <a:cxnLst/>
              <a:rect l="l" t="t" r="r" b="b"/>
              <a:pathLst>
                <a:path w="90" h="91" extrusionOk="0">
                  <a:moveTo>
                    <a:pt x="62" y="1"/>
                  </a:moveTo>
                  <a:cubicBezTo>
                    <a:pt x="45" y="1"/>
                    <a:pt x="27" y="10"/>
                    <a:pt x="17" y="25"/>
                  </a:cubicBezTo>
                  <a:cubicBezTo>
                    <a:pt x="1" y="50"/>
                    <a:pt x="9" y="74"/>
                    <a:pt x="33" y="90"/>
                  </a:cubicBezTo>
                  <a:lnTo>
                    <a:pt x="90" y="9"/>
                  </a:lnTo>
                  <a:cubicBezTo>
                    <a:pt x="81" y="3"/>
                    <a:pt x="72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12611;p61">
              <a:extLst>
                <a:ext uri="{FF2B5EF4-FFF2-40B4-BE49-F238E27FC236}">
                  <a16:creationId xmlns:a16="http://schemas.microsoft.com/office/drawing/2014/main" id="{A1F8D3E4-3897-9486-A38D-F604434B6279}"/>
                </a:ext>
              </a:extLst>
            </p:cNvPr>
            <p:cNvSpPr/>
            <p:nvPr/>
          </p:nvSpPr>
          <p:spPr>
            <a:xfrm>
              <a:off x="6665125" y="2468825"/>
              <a:ext cx="2275" cy="2450"/>
            </a:xfrm>
            <a:custGeom>
              <a:avLst/>
              <a:gdLst/>
              <a:ahLst/>
              <a:cxnLst/>
              <a:rect l="l" t="t" r="r" b="b"/>
              <a:pathLst>
                <a:path w="91" h="98" extrusionOk="0">
                  <a:moveTo>
                    <a:pt x="62" y="0"/>
                  </a:moveTo>
                  <a:cubicBezTo>
                    <a:pt x="45" y="0"/>
                    <a:pt x="28" y="9"/>
                    <a:pt x="17" y="25"/>
                  </a:cubicBezTo>
                  <a:cubicBezTo>
                    <a:pt x="1" y="49"/>
                    <a:pt x="9" y="81"/>
                    <a:pt x="33" y="98"/>
                  </a:cubicBezTo>
                  <a:lnTo>
                    <a:pt x="90" y="9"/>
                  </a:lnTo>
                  <a:cubicBezTo>
                    <a:pt x="82" y="3"/>
                    <a:pt x="72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12612;p61">
              <a:extLst>
                <a:ext uri="{FF2B5EF4-FFF2-40B4-BE49-F238E27FC236}">
                  <a16:creationId xmlns:a16="http://schemas.microsoft.com/office/drawing/2014/main" id="{8FF1A3D7-76D8-84BF-86EF-D5174B55657F}"/>
                </a:ext>
              </a:extLst>
            </p:cNvPr>
            <p:cNvSpPr/>
            <p:nvPr/>
          </p:nvSpPr>
          <p:spPr>
            <a:xfrm>
              <a:off x="6659250" y="2469825"/>
              <a:ext cx="3075" cy="2475"/>
            </a:xfrm>
            <a:custGeom>
              <a:avLst/>
              <a:gdLst/>
              <a:ahLst/>
              <a:cxnLst/>
              <a:rect l="l" t="t" r="r" b="b"/>
              <a:pathLst>
                <a:path w="123" h="99" extrusionOk="0">
                  <a:moveTo>
                    <a:pt x="62" y="1"/>
                  </a:moveTo>
                  <a:cubicBezTo>
                    <a:pt x="45" y="1"/>
                    <a:pt x="28" y="10"/>
                    <a:pt x="17" y="25"/>
                  </a:cubicBezTo>
                  <a:cubicBezTo>
                    <a:pt x="1" y="50"/>
                    <a:pt x="9" y="82"/>
                    <a:pt x="33" y="90"/>
                  </a:cubicBezTo>
                  <a:cubicBezTo>
                    <a:pt x="43" y="96"/>
                    <a:pt x="53" y="99"/>
                    <a:pt x="63" y="99"/>
                  </a:cubicBezTo>
                  <a:cubicBezTo>
                    <a:pt x="80" y="99"/>
                    <a:pt x="96" y="92"/>
                    <a:pt x="106" y="82"/>
                  </a:cubicBezTo>
                  <a:cubicBezTo>
                    <a:pt x="122" y="58"/>
                    <a:pt x="114" y="25"/>
                    <a:pt x="90" y="9"/>
                  </a:cubicBezTo>
                  <a:cubicBezTo>
                    <a:pt x="81" y="3"/>
                    <a:pt x="72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12613;p61">
              <a:extLst>
                <a:ext uri="{FF2B5EF4-FFF2-40B4-BE49-F238E27FC236}">
                  <a16:creationId xmlns:a16="http://schemas.microsoft.com/office/drawing/2014/main" id="{05623DE1-D25C-7E83-5709-8827A0EC67D9}"/>
                </a:ext>
              </a:extLst>
            </p:cNvPr>
            <p:cNvSpPr/>
            <p:nvPr/>
          </p:nvSpPr>
          <p:spPr>
            <a:xfrm>
              <a:off x="6655000" y="2476725"/>
              <a:ext cx="2875" cy="2475"/>
            </a:xfrm>
            <a:custGeom>
              <a:avLst/>
              <a:gdLst/>
              <a:ahLst/>
              <a:cxnLst/>
              <a:rect l="l" t="t" r="r" b="b"/>
              <a:pathLst>
                <a:path w="115" h="99" extrusionOk="0">
                  <a:moveTo>
                    <a:pt x="60" y="0"/>
                  </a:moveTo>
                  <a:cubicBezTo>
                    <a:pt x="44" y="0"/>
                    <a:pt x="27" y="9"/>
                    <a:pt x="17" y="25"/>
                  </a:cubicBezTo>
                  <a:cubicBezTo>
                    <a:pt x="1" y="49"/>
                    <a:pt x="9" y="74"/>
                    <a:pt x="33" y="90"/>
                  </a:cubicBezTo>
                  <a:cubicBezTo>
                    <a:pt x="42" y="96"/>
                    <a:pt x="50" y="98"/>
                    <a:pt x="58" y="98"/>
                  </a:cubicBezTo>
                  <a:cubicBezTo>
                    <a:pt x="74" y="98"/>
                    <a:pt x="87" y="89"/>
                    <a:pt x="98" y="74"/>
                  </a:cubicBezTo>
                  <a:cubicBezTo>
                    <a:pt x="114" y="49"/>
                    <a:pt x="106" y="25"/>
                    <a:pt x="82" y="9"/>
                  </a:cubicBezTo>
                  <a:cubicBezTo>
                    <a:pt x="76" y="3"/>
                    <a:pt x="68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12614;p61">
              <a:extLst>
                <a:ext uri="{FF2B5EF4-FFF2-40B4-BE49-F238E27FC236}">
                  <a16:creationId xmlns:a16="http://schemas.microsoft.com/office/drawing/2014/main" id="{4549065A-F141-6E90-34B9-E70AE60BA5A1}"/>
                </a:ext>
              </a:extLst>
            </p:cNvPr>
            <p:cNvSpPr/>
            <p:nvPr/>
          </p:nvSpPr>
          <p:spPr>
            <a:xfrm>
              <a:off x="6267850" y="2992575"/>
              <a:ext cx="2675" cy="1250"/>
            </a:xfrm>
            <a:custGeom>
              <a:avLst/>
              <a:gdLst/>
              <a:ahLst/>
              <a:cxnLst/>
              <a:rect l="l" t="t" r="r" b="b"/>
              <a:pathLst>
                <a:path w="107" h="50" extrusionOk="0">
                  <a:moveTo>
                    <a:pt x="57" y="1"/>
                  </a:moveTo>
                  <a:cubicBezTo>
                    <a:pt x="25" y="1"/>
                    <a:pt x="1" y="17"/>
                    <a:pt x="1" y="49"/>
                  </a:cubicBezTo>
                  <a:lnTo>
                    <a:pt x="98" y="49"/>
                  </a:lnTo>
                  <a:cubicBezTo>
                    <a:pt x="106" y="25"/>
                    <a:pt x="82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12615;p61">
              <a:extLst>
                <a:ext uri="{FF2B5EF4-FFF2-40B4-BE49-F238E27FC236}">
                  <a16:creationId xmlns:a16="http://schemas.microsoft.com/office/drawing/2014/main" id="{6AEE5D7F-DF67-5E95-3059-1D87EBCF39C7}"/>
                </a:ext>
              </a:extLst>
            </p:cNvPr>
            <p:cNvSpPr/>
            <p:nvPr/>
          </p:nvSpPr>
          <p:spPr>
            <a:xfrm>
              <a:off x="6275975" y="2993000"/>
              <a:ext cx="2450" cy="1225"/>
            </a:xfrm>
            <a:custGeom>
              <a:avLst/>
              <a:gdLst/>
              <a:ahLst/>
              <a:cxnLst/>
              <a:rect l="l" t="t" r="r" b="b"/>
              <a:pathLst>
                <a:path w="98" h="49" extrusionOk="0">
                  <a:moveTo>
                    <a:pt x="49" y="0"/>
                  </a:moveTo>
                  <a:cubicBezTo>
                    <a:pt x="24" y="0"/>
                    <a:pt x="0" y="16"/>
                    <a:pt x="0" y="49"/>
                  </a:cubicBezTo>
                  <a:lnTo>
                    <a:pt x="97" y="49"/>
                  </a:lnTo>
                  <a:cubicBezTo>
                    <a:pt x="97" y="24"/>
                    <a:pt x="81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12616;p61">
              <a:extLst>
                <a:ext uri="{FF2B5EF4-FFF2-40B4-BE49-F238E27FC236}">
                  <a16:creationId xmlns:a16="http://schemas.microsoft.com/office/drawing/2014/main" id="{0EF9C5DF-032C-AF75-1D7A-C26ED762A9CE}"/>
                </a:ext>
              </a:extLst>
            </p:cNvPr>
            <p:cNvSpPr/>
            <p:nvPr/>
          </p:nvSpPr>
          <p:spPr>
            <a:xfrm>
              <a:off x="6283875" y="2993350"/>
              <a:ext cx="2650" cy="1275"/>
            </a:xfrm>
            <a:custGeom>
              <a:avLst/>
              <a:gdLst/>
              <a:ahLst/>
              <a:cxnLst/>
              <a:rect l="l" t="t" r="r" b="b"/>
              <a:pathLst>
                <a:path w="106" h="51" extrusionOk="0">
                  <a:moveTo>
                    <a:pt x="44" y="1"/>
                  </a:moveTo>
                  <a:cubicBezTo>
                    <a:pt x="18" y="1"/>
                    <a:pt x="0" y="22"/>
                    <a:pt x="0" y="43"/>
                  </a:cubicBezTo>
                  <a:lnTo>
                    <a:pt x="106" y="51"/>
                  </a:lnTo>
                  <a:cubicBezTo>
                    <a:pt x="106" y="27"/>
                    <a:pt x="81" y="2"/>
                    <a:pt x="57" y="2"/>
                  </a:cubicBezTo>
                  <a:cubicBezTo>
                    <a:pt x="53" y="1"/>
                    <a:pt x="48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12617;p61">
              <a:extLst>
                <a:ext uri="{FF2B5EF4-FFF2-40B4-BE49-F238E27FC236}">
                  <a16:creationId xmlns:a16="http://schemas.microsoft.com/office/drawing/2014/main" id="{25907354-2BDE-0C70-6E23-2CC6283AE53A}"/>
                </a:ext>
              </a:extLst>
            </p:cNvPr>
            <p:cNvSpPr/>
            <p:nvPr/>
          </p:nvSpPr>
          <p:spPr>
            <a:xfrm>
              <a:off x="6280025" y="2988925"/>
              <a:ext cx="2650" cy="2475"/>
            </a:xfrm>
            <a:custGeom>
              <a:avLst/>
              <a:gdLst/>
              <a:ahLst/>
              <a:cxnLst/>
              <a:rect l="l" t="t" r="r" b="b"/>
              <a:pathLst>
                <a:path w="106" h="99" extrusionOk="0">
                  <a:moveTo>
                    <a:pt x="57" y="1"/>
                  </a:moveTo>
                  <a:cubicBezTo>
                    <a:pt x="33" y="1"/>
                    <a:pt x="8" y="25"/>
                    <a:pt x="8" y="50"/>
                  </a:cubicBezTo>
                  <a:cubicBezTo>
                    <a:pt x="0" y="74"/>
                    <a:pt x="25" y="98"/>
                    <a:pt x="49" y="98"/>
                  </a:cubicBezTo>
                  <a:cubicBezTo>
                    <a:pt x="81" y="98"/>
                    <a:pt x="106" y="82"/>
                    <a:pt x="106" y="58"/>
                  </a:cubicBezTo>
                  <a:cubicBezTo>
                    <a:pt x="106" y="25"/>
                    <a:pt x="81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12618;p61">
              <a:extLst>
                <a:ext uri="{FF2B5EF4-FFF2-40B4-BE49-F238E27FC236}">
                  <a16:creationId xmlns:a16="http://schemas.microsoft.com/office/drawing/2014/main" id="{1A478B1C-1758-8CE6-3035-1686F342B230}"/>
                </a:ext>
              </a:extLst>
            </p:cNvPr>
            <p:cNvSpPr/>
            <p:nvPr/>
          </p:nvSpPr>
          <p:spPr>
            <a:xfrm>
              <a:off x="6271900" y="2988525"/>
              <a:ext cx="2675" cy="2450"/>
            </a:xfrm>
            <a:custGeom>
              <a:avLst/>
              <a:gdLst/>
              <a:ahLst/>
              <a:cxnLst/>
              <a:rect l="l" t="t" r="r" b="b"/>
              <a:pathLst>
                <a:path w="107" h="98" extrusionOk="0">
                  <a:moveTo>
                    <a:pt x="58" y="1"/>
                  </a:moveTo>
                  <a:cubicBezTo>
                    <a:pt x="33" y="1"/>
                    <a:pt x="9" y="17"/>
                    <a:pt x="9" y="49"/>
                  </a:cubicBezTo>
                  <a:cubicBezTo>
                    <a:pt x="1" y="74"/>
                    <a:pt x="25" y="98"/>
                    <a:pt x="50" y="98"/>
                  </a:cubicBezTo>
                  <a:cubicBezTo>
                    <a:pt x="82" y="98"/>
                    <a:pt x="106" y="82"/>
                    <a:pt x="106" y="49"/>
                  </a:cubicBezTo>
                  <a:cubicBezTo>
                    <a:pt x="106" y="25"/>
                    <a:pt x="90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12619;p61">
              <a:extLst>
                <a:ext uri="{FF2B5EF4-FFF2-40B4-BE49-F238E27FC236}">
                  <a16:creationId xmlns:a16="http://schemas.microsoft.com/office/drawing/2014/main" id="{AB1D0559-435E-854B-5EDB-09A88DBE8B16}"/>
                </a:ext>
              </a:extLst>
            </p:cNvPr>
            <p:cNvSpPr/>
            <p:nvPr/>
          </p:nvSpPr>
          <p:spPr>
            <a:xfrm>
              <a:off x="6287925" y="2997450"/>
              <a:ext cx="2450" cy="2300"/>
            </a:xfrm>
            <a:custGeom>
              <a:avLst/>
              <a:gdLst/>
              <a:ahLst/>
              <a:cxnLst/>
              <a:rect l="l" t="t" r="r" b="b"/>
              <a:pathLst>
                <a:path w="98" h="92" extrusionOk="0">
                  <a:moveTo>
                    <a:pt x="49" y="0"/>
                  </a:moveTo>
                  <a:cubicBezTo>
                    <a:pt x="25" y="0"/>
                    <a:pt x="0" y="17"/>
                    <a:pt x="0" y="41"/>
                  </a:cubicBezTo>
                  <a:cubicBezTo>
                    <a:pt x="0" y="73"/>
                    <a:pt x="17" y="90"/>
                    <a:pt x="49" y="90"/>
                  </a:cubicBezTo>
                  <a:cubicBezTo>
                    <a:pt x="52" y="91"/>
                    <a:pt x="56" y="91"/>
                    <a:pt x="59" y="91"/>
                  </a:cubicBezTo>
                  <a:cubicBezTo>
                    <a:pt x="79" y="91"/>
                    <a:pt x="98" y="70"/>
                    <a:pt x="98" y="49"/>
                  </a:cubicBezTo>
                  <a:cubicBezTo>
                    <a:pt x="98" y="25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12620;p61">
              <a:extLst>
                <a:ext uri="{FF2B5EF4-FFF2-40B4-BE49-F238E27FC236}">
                  <a16:creationId xmlns:a16="http://schemas.microsoft.com/office/drawing/2014/main" id="{1D51D1F5-A4A8-9D8A-7188-374369489380}"/>
                </a:ext>
              </a:extLst>
            </p:cNvPr>
            <p:cNvSpPr/>
            <p:nvPr/>
          </p:nvSpPr>
          <p:spPr>
            <a:xfrm>
              <a:off x="6283675" y="3001100"/>
              <a:ext cx="2450" cy="1225"/>
            </a:xfrm>
            <a:custGeom>
              <a:avLst/>
              <a:gdLst/>
              <a:ahLst/>
              <a:cxnLst/>
              <a:rect l="l" t="t" r="r" b="b"/>
              <a:pathLst>
                <a:path w="98" h="49" extrusionOk="0">
                  <a:moveTo>
                    <a:pt x="49" y="0"/>
                  </a:moveTo>
                  <a:cubicBezTo>
                    <a:pt x="24" y="0"/>
                    <a:pt x="0" y="25"/>
                    <a:pt x="0" y="49"/>
                  </a:cubicBezTo>
                  <a:lnTo>
                    <a:pt x="97" y="49"/>
                  </a:lnTo>
                  <a:cubicBezTo>
                    <a:pt x="97" y="25"/>
                    <a:pt x="81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12621;p61">
              <a:extLst>
                <a:ext uri="{FF2B5EF4-FFF2-40B4-BE49-F238E27FC236}">
                  <a16:creationId xmlns:a16="http://schemas.microsoft.com/office/drawing/2014/main" id="{3AB03BD4-7ABC-F321-FB21-D8745329CD88}"/>
                </a:ext>
              </a:extLst>
            </p:cNvPr>
            <p:cNvSpPr/>
            <p:nvPr/>
          </p:nvSpPr>
          <p:spPr>
            <a:xfrm>
              <a:off x="6275550" y="3000900"/>
              <a:ext cx="2675" cy="1425"/>
            </a:xfrm>
            <a:custGeom>
              <a:avLst/>
              <a:gdLst/>
              <a:ahLst/>
              <a:cxnLst/>
              <a:rect l="l" t="t" r="r" b="b"/>
              <a:pathLst>
                <a:path w="107" h="57" extrusionOk="0">
                  <a:moveTo>
                    <a:pt x="58" y="0"/>
                  </a:moveTo>
                  <a:cubicBezTo>
                    <a:pt x="25" y="0"/>
                    <a:pt x="9" y="25"/>
                    <a:pt x="1" y="49"/>
                  </a:cubicBezTo>
                  <a:lnTo>
                    <a:pt x="106" y="57"/>
                  </a:lnTo>
                  <a:cubicBezTo>
                    <a:pt x="106" y="25"/>
                    <a:pt x="82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12622;p61">
              <a:extLst>
                <a:ext uri="{FF2B5EF4-FFF2-40B4-BE49-F238E27FC236}">
                  <a16:creationId xmlns:a16="http://schemas.microsoft.com/office/drawing/2014/main" id="{32BCA477-7564-5B06-5EA2-84FFE16706B6}"/>
                </a:ext>
              </a:extLst>
            </p:cNvPr>
            <p:cNvSpPr/>
            <p:nvPr/>
          </p:nvSpPr>
          <p:spPr>
            <a:xfrm>
              <a:off x="6279825" y="2997050"/>
              <a:ext cx="2450" cy="2450"/>
            </a:xfrm>
            <a:custGeom>
              <a:avLst/>
              <a:gdLst/>
              <a:ahLst/>
              <a:cxnLst/>
              <a:rect l="l" t="t" r="r" b="b"/>
              <a:pathLst>
                <a:path w="98" h="98" extrusionOk="0">
                  <a:moveTo>
                    <a:pt x="49" y="0"/>
                  </a:moveTo>
                  <a:cubicBezTo>
                    <a:pt x="24" y="0"/>
                    <a:pt x="0" y="25"/>
                    <a:pt x="0" y="49"/>
                  </a:cubicBezTo>
                  <a:cubicBezTo>
                    <a:pt x="0" y="73"/>
                    <a:pt x="16" y="97"/>
                    <a:pt x="49" y="97"/>
                  </a:cubicBezTo>
                  <a:cubicBezTo>
                    <a:pt x="73" y="97"/>
                    <a:pt x="97" y="81"/>
                    <a:pt x="97" y="49"/>
                  </a:cubicBezTo>
                  <a:cubicBezTo>
                    <a:pt x="97" y="25"/>
                    <a:pt x="81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12623;p61">
              <a:extLst>
                <a:ext uri="{FF2B5EF4-FFF2-40B4-BE49-F238E27FC236}">
                  <a16:creationId xmlns:a16="http://schemas.microsoft.com/office/drawing/2014/main" id="{6CB8E8CF-3E49-0FBA-6C3A-A0D70B27DDB5}"/>
                </a:ext>
              </a:extLst>
            </p:cNvPr>
            <p:cNvSpPr/>
            <p:nvPr/>
          </p:nvSpPr>
          <p:spPr>
            <a:xfrm>
              <a:off x="6271700" y="2996850"/>
              <a:ext cx="2475" cy="2450"/>
            </a:xfrm>
            <a:custGeom>
              <a:avLst/>
              <a:gdLst/>
              <a:ahLst/>
              <a:cxnLst/>
              <a:rect l="l" t="t" r="r" b="b"/>
              <a:pathLst>
                <a:path w="99" h="98" extrusionOk="0">
                  <a:moveTo>
                    <a:pt x="49" y="0"/>
                  </a:moveTo>
                  <a:cubicBezTo>
                    <a:pt x="25" y="0"/>
                    <a:pt x="1" y="16"/>
                    <a:pt x="1" y="49"/>
                  </a:cubicBezTo>
                  <a:cubicBezTo>
                    <a:pt x="1" y="73"/>
                    <a:pt x="17" y="97"/>
                    <a:pt x="49" y="97"/>
                  </a:cubicBezTo>
                  <a:cubicBezTo>
                    <a:pt x="74" y="97"/>
                    <a:pt x="98" y="81"/>
                    <a:pt x="98" y="49"/>
                  </a:cubicBezTo>
                  <a:cubicBezTo>
                    <a:pt x="98" y="24"/>
                    <a:pt x="82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12624;p61">
              <a:extLst>
                <a:ext uri="{FF2B5EF4-FFF2-40B4-BE49-F238E27FC236}">
                  <a16:creationId xmlns:a16="http://schemas.microsoft.com/office/drawing/2014/main" id="{71A5ECE2-4CD1-585E-BF73-505FBE3919C3}"/>
                </a:ext>
              </a:extLst>
            </p:cNvPr>
            <p:cNvSpPr/>
            <p:nvPr/>
          </p:nvSpPr>
          <p:spPr>
            <a:xfrm>
              <a:off x="6263600" y="2996425"/>
              <a:ext cx="2450" cy="2675"/>
            </a:xfrm>
            <a:custGeom>
              <a:avLst/>
              <a:gdLst/>
              <a:ahLst/>
              <a:cxnLst/>
              <a:rect l="l" t="t" r="r" b="b"/>
              <a:pathLst>
                <a:path w="98" h="107" extrusionOk="0">
                  <a:moveTo>
                    <a:pt x="49" y="1"/>
                  </a:moveTo>
                  <a:cubicBezTo>
                    <a:pt x="25" y="1"/>
                    <a:pt x="0" y="25"/>
                    <a:pt x="0" y="58"/>
                  </a:cubicBezTo>
                  <a:cubicBezTo>
                    <a:pt x="0" y="82"/>
                    <a:pt x="17" y="106"/>
                    <a:pt x="49" y="106"/>
                  </a:cubicBezTo>
                  <a:cubicBezTo>
                    <a:pt x="73" y="106"/>
                    <a:pt x="98" y="82"/>
                    <a:pt x="98" y="58"/>
                  </a:cubicBezTo>
                  <a:cubicBezTo>
                    <a:pt x="98" y="25"/>
                    <a:pt x="82" y="9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12625;p61">
              <a:extLst>
                <a:ext uri="{FF2B5EF4-FFF2-40B4-BE49-F238E27FC236}">
                  <a16:creationId xmlns:a16="http://schemas.microsoft.com/office/drawing/2014/main" id="{49AF9157-12A7-6B45-292F-A717C2BF307E}"/>
                </a:ext>
              </a:extLst>
            </p:cNvPr>
            <p:cNvSpPr/>
            <p:nvPr/>
          </p:nvSpPr>
          <p:spPr>
            <a:xfrm>
              <a:off x="6267650" y="3000700"/>
              <a:ext cx="2450" cy="1425"/>
            </a:xfrm>
            <a:custGeom>
              <a:avLst/>
              <a:gdLst/>
              <a:ahLst/>
              <a:cxnLst/>
              <a:rect l="l" t="t" r="r" b="b"/>
              <a:pathLst>
                <a:path w="98" h="57" extrusionOk="0">
                  <a:moveTo>
                    <a:pt x="49" y="0"/>
                  </a:moveTo>
                  <a:cubicBezTo>
                    <a:pt x="25" y="0"/>
                    <a:pt x="1" y="24"/>
                    <a:pt x="1" y="57"/>
                  </a:cubicBezTo>
                  <a:lnTo>
                    <a:pt x="98" y="57"/>
                  </a:lnTo>
                  <a:cubicBezTo>
                    <a:pt x="98" y="24"/>
                    <a:pt x="82" y="8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12626;p61">
              <a:extLst>
                <a:ext uri="{FF2B5EF4-FFF2-40B4-BE49-F238E27FC236}">
                  <a16:creationId xmlns:a16="http://schemas.microsoft.com/office/drawing/2014/main" id="{D0862AFB-D0CE-BBB8-0005-5436B615FECA}"/>
                </a:ext>
              </a:extLst>
            </p:cNvPr>
            <p:cNvSpPr/>
            <p:nvPr/>
          </p:nvSpPr>
          <p:spPr>
            <a:xfrm>
              <a:off x="6267850" y="2993800"/>
              <a:ext cx="2475" cy="1275"/>
            </a:xfrm>
            <a:custGeom>
              <a:avLst/>
              <a:gdLst/>
              <a:ahLst/>
              <a:cxnLst/>
              <a:rect l="l" t="t" r="r" b="b"/>
              <a:pathLst>
                <a:path w="99" h="51" extrusionOk="0">
                  <a:moveTo>
                    <a:pt x="1" y="0"/>
                  </a:moveTo>
                  <a:cubicBezTo>
                    <a:pt x="1" y="25"/>
                    <a:pt x="25" y="49"/>
                    <a:pt x="49" y="49"/>
                  </a:cubicBezTo>
                  <a:cubicBezTo>
                    <a:pt x="53" y="50"/>
                    <a:pt x="56" y="51"/>
                    <a:pt x="59" y="51"/>
                  </a:cubicBezTo>
                  <a:cubicBezTo>
                    <a:pt x="80" y="51"/>
                    <a:pt x="98" y="29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12627;p61">
              <a:extLst>
                <a:ext uri="{FF2B5EF4-FFF2-40B4-BE49-F238E27FC236}">
                  <a16:creationId xmlns:a16="http://schemas.microsoft.com/office/drawing/2014/main" id="{F52627DA-00BF-0D61-2C88-C4A255FE5128}"/>
                </a:ext>
              </a:extLst>
            </p:cNvPr>
            <p:cNvSpPr/>
            <p:nvPr/>
          </p:nvSpPr>
          <p:spPr>
            <a:xfrm>
              <a:off x="6275975" y="2994200"/>
              <a:ext cx="2450" cy="1250"/>
            </a:xfrm>
            <a:custGeom>
              <a:avLst/>
              <a:gdLst/>
              <a:ahLst/>
              <a:cxnLst/>
              <a:rect l="l" t="t" r="r" b="b"/>
              <a:pathLst>
                <a:path w="98" h="50" extrusionOk="0">
                  <a:moveTo>
                    <a:pt x="0" y="1"/>
                  </a:moveTo>
                  <a:cubicBezTo>
                    <a:pt x="0" y="25"/>
                    <a:pt x="16" y="49"/>
                    <a:pt x="49" y="49"/>
                  </a:cubicBezTo>
                  <a:cubicBezTo>
                    <a:pt x="73" y="49"/>
                    <a:pt x="97" y="33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12628;p61">
              <a:extLst>
                <a:ext uri="{FF2B5EF4-FFF2-40B4-BE49-F238E27FC236}">
                  <a16:creationId xmlns:a16="http://schemas.microsoft.com/office/drawing/2014/main" id="{D595CDB8-3477-0AE3-5C9C-13D864F2D9A7}"/>
                </a:ext>
              </a:extLst>
            </p:cNvPr>
            <p:cNvSpPr/>
            <p:nvPr/>
          </p:nvSpPr>
          <p:spPr>
            <a:xfrm>
              <a:off x="6283875" y="2994400"/>
              <a:ext cx="2650" cy="1450"/>
            </a:xfrm>
            <a:custGeom>
              <a:avLst/>
              <a:gdLst/>
              <a:ahLst/>
              <a:cxnLst/>
              <a:rect l="l" t="t" r="r" b="b"/>
              <a:pathLst>
                <a:path w="106" h="58" extrusionOk="0">
                  <a:moveTo>
                    <a:pt x="0" y="1"/>
                  </a:moveTo>
                  <a:cubicBezTo>
                    <a:pt x="0" y="33"/>
                    <a:pt x="25" y="49"/>
                    <a:pt x="49" y="58"/>
                  </a:cubicBezTo>
                  <a:cubicBezTo>
                    <a:pt x="81" y="58"/>
                    <a:pt x="98" y="33"/>
                    <a:pt x="106" y="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12629;p61">
              <a:extLst>
                <a:ext uri="{FF2B5EF4-FFF2-40B4-BE49-F238E27FC236}">
                  <a16:creationId xmlns:a16="http://schemas.microsoft.com/office/drawing/2014/main" id="{AD174A6F-48E2-7FCA-506C-36D6B0079CFE}"/>
                </a:ext>
              </a:extLst>
            </p:cNvPr>
            <p:cNvSpPr/>
            <p:nvPr/>
          </p:nvSpPr>
          <p:spPr>
            <a:xfrm>
              <a:off x="6287725" y="3005150"/>
              <a:ext cx="2450" cy="2450"/>
            </a:xfrm>
            <a:custGeom>
              <a:avLst/>
              <a:gdLst/>
              <a:ahLst/>
              <a:cxnLst/>
              <a:rect l="l" t="t" r="r" b="b"/>
              <a:pathLst>
                <a:path w="98" h="98" extrusionOk="0">
                  <a:moveTo>
                    <a:pt x="49" y="0"/>
                  </a:moveTo>
                  <a:cubicBezTo>
                    <a:pt x="25" y="0"/>
                    <a:pt x="0" y="17"/>
                    <a:pt x="0" y="49"/>
                  </a:cubicBezTo>
                  <a:cubicBezTo>
                    <a:pt x="0" y="73"/>
                    <a:pt x="25" y="98"/>
                    <a:pt x="49" y="98"/>
                  </a:cubicBezTo>
                  <a:cubicBezTo>
                    <a:pt x="73" y="98"/>
                    <a:pt x="98" y="73"/>
                    <a:pt x="98" y="49"/>
                  </a:cubicBezTo>
                  <a:cubicBezTo>
                    <a:pt x="98" y="25"/>
                    <a:pt x="81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12630;p61">
              <a:extLst>
                <a:ext uri="{FF2B5EF4-FFF2-40B4-BE49-F238E27FC236}">
                  <a16:creationId xmlns:a16="http://schemas.microsoft.com/office/drawing/2014/main" id="{6EB1E503-A8C8-D589-3654-07B3360DC8A3}"/>
                </a:ext>
              </a:extLst>
            </p:cNvPr>
            <p:cNvSpPr/>
            <p:nvPr/>
          </p:nvSpPr>
          <p:spPr>
            <a:xfrm>
              <a:off x="6283675" y="3009000"/>
              <a:ext cx="2450" cy="1250"/>
            </a:xfrm>
            <a:custGeom>
              <a:avLst/>
              <a:gdLst/>
              <a:ahLst/>
              <a:cxnLst/>
              <a:rect l="l" t="t" r="r" b="b"/>
              <a:pathLst>
                <a:path w="98" h="50" extrusionOk="0">
                  <a:moveTo>
                    <a:pt x="49" y="1"/>
                  </a:moveTo>
                  <a:cubicBezTo>
                    <a:pt x="16" y="1"/>
                    <a:pt x="0" y="25"/>
                    <a:pt x="0" y="49"/>
                  </a:cubicBezTo>
                  <a:lnTo>
                    <a:pt x="97" y="49"/>
                  </a:lnTo>
                  <a:cubicBezTo>
                    <a:pt x="97" y="25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12631;p61">
              <a:extLst>
                <a:ext uri="{FF2B5EF4-FFF2-40B4-BE49-F238E27FC236}">
                  <a16:creationId xmlns:a16="http://schemas.microsoft.com/office/drawing/2014/main" id="{6C7A528D-6829-6A43-587C-924A04C19399}"/>
                </a:ext>
              </a:extLst>
            </p:cNvPr>
            <p:cNvSpPr/>
            <p:nvPr/>
          </p:nvSpPr>
          <p:spPr>
            <a:xfrm>
              <a:off x="6275550" y="3009000"/>
              <a:ext cx="2475" cy="1250"/>
            </a:xfrm>
            <a:custGeom>
              <a:avLst/>
              <a:gdLst/>
              <a:ahLst/>
              <a:cxnLst/>
              <a:rect l="l" t="t" r="r" b="b"/>
              <a:pathLst>
                <a:path w="99" h="50" extrusionOk="0">
                  <a:moveTo>
                    <a:pt x="49" y="1"/>
                  </a:moveTo>
                  <a:cubicBezTo>
                    <a:pt x="25" y="1"/>
                    <a:pt x="1" y="25"/>
                    <a:pt x="1" y="49"/>
                  </a:cubicBezTo>
                  <a:lnTo>
                    <a:pt x="98" y="49"/>
                  </a:lnTo>
                  <a:cubicBezTo>
                    <a:pt x="98" y="25"/>
                    <a:pt x="82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12632;p61">
              <a:extLst>
                <a:ext uri="{FF2B5EF4-FFF2-40B4-BE49-F238E27FC236}">
                  <a16:creationId xmlns:a16="http://schemas.microsoft.com/office/drawing/2014/main" id="{73A995FC-A5D6-13CD-B070-0AE826D728FA}"/>
                </a:ext>
              </a:extLst>
            </p:cNvPr>
            <p:cNvSpPr/>
            <p:nvPr/>
          </p:nvSpPr>
          <p:spPr>
            <a:xfrm>
              <a:off x="6279600" y="3004950"/>
              <a:ext cx="2475" cy="2500"/>
            </a:xfrm>
            <a:custGeom>
              <a:avLst/>
              <a:gdLst/>
              <a:ahLst/>
              <a:cxnLst/>
              <a:rect l="l" t="t" r="r" b="b"/>
              <a:pathLst>
                <a:path w="99" h="100" extrusionOk="0">
                  <a:moveTo>
                    <a:pt x="50" y="0"/>
                  </a:moveTo>
                  <a:cubicBezTo>
                    <a:pt x="25" y="0"/>
                    <a:pt x="1" y="25"/>
                    <a:pt x="1" y="49"/>
                  </a:cubicBezTo>
                  <a:cubicBezTo>
                    <a:pt x="1" y="81"/>
                    <a:pt x="25" y="98"/>
                    <a:pt x="50" y="98"/>
                  </a:cubicBezTo>
                  <a:cubicBezTo>
                    <a:pt x="53" y="99"/>
                    <a:pt x="56" y="99"/>
                    <a:pt x="59" y="99"/>
                  </a:cubicBezTo>
                  <a:cubicBezTo>
                    <a:pt x="80" y="99"/>
                    <a:pt x="98" y="78"/>
                    <a:pt x="98" y="57"/>
                  </a:cubicBezTo>
                  <a:cubicBezTo>
                    <a:pt x="98" y="25"/>
                    <a:pt x="82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12633;p61">
              <a:extLst>
                <a:ext uri="{FF2B5EF4-FFF2-40B4-BE49-F238E27FC236}">
                  <a16:creationId xmlns:a16="http://schemas.microsoft.com/office/drawing/2014/main" id="{9F48FCFC-D7FF-D290-C2FE-8145F1AC7621}"/>
                </a:ext>
              </a:extLst>
            </p:cNvPr>
            <p:cNvSpPr/>
            <p:nvPr/>
          </p:nvSpPr>
          <p:spPr>
            <a:xfrm>
              <a:off x="6271500" y="3004950"/>
              <a:ext cx="2450" cy="2450"/>
            </a:xfrm>
            <a:custGeom>
              <a:avLst/>
              <a:gdLst/>
              <a:ahLst/>
              <a:cxnLst/>
              <a:rect l="l" t="t" r="r" b="b"/>
              <a:pathLst>
                <a:path w="98" h="98" extrusionOk="0">
                  <a:moveTo>
                    <a:pt x="49" y="0"/>
                  </a:moveTo>
                  <a:cubicBezTo>
                    <a:pt x="25" y="0"/>
                    <a:pt x="1" y="25"/>
                    <a:pt x="1" y="49"/>
                  </a:cubicBezTo>
                  <a:cubicBezTo>
                    <a:pt x="1" y="73"/>
                    <a:pt x="25" y="98"/>
                    <a:pt x="49" y="98"/>
                  </a:cubicBezTo>
                  <a:cubicBezTo>
                    <a:pt x="82" y="98"/>
                    <a:pt x="98" y="81"/>
                    <a:pt x="98" y="49"/>
                  </a:cubicBezTo>
                  <a:cubicBezTo>
                    <a:pt x="98" y="25"/>
                    <a:pt x="82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12634;p61">
              <a:extLst>
                <a:ext uri="{FF2B5EF4-FFF2-40B4-BE49-F238E27FC236}">
                  <a16:creationId xmlns:a16="http://schemas.microsoft.com/office/drawing/2014/main" id="{25B7E5E1-C2D1-B136-E7EA-76D92D7B7B50}"/>
                </a:ext>
              </a:extLst>
            </p:cNvPr>
            <p:cNvSpPr/>
            <p:nvPr/>
          </p:nvSpPr>
          <p:spPr>
            <a:xfrm>
              <a:off x="6263400" y="3004750"/>
              <a:ext cx="2450" cy="2650"/>
            </a:xfrm>
            <a:custGeom>
              <a:avLst/>
              <a:gdLst/>
              <a:ahLst/>
              <a:cxnLst/>
              <a:rect l="l" t="t" r="r" b="b"/>
              <a:pathLst>
                <a:path w="98" h="106" extrusionOk="0">
                  <a:moveTo>
                    <a:pt x="49" y="0"/>
                  </a:moveTo>
                  <a:cubicBezTo>
                    <a:pt x="25" y="0"/>
                    <a:pt x="0" y="25"/>
                    <a:pt x="0" y="57"/>
                  </a:cubicBezTo>
                  <a:cubicBezTo>
                    <a:pt x="0" y="81"/>
                    <a:pt x="25" y="106"/>
                    <a:pt x="49" y="106"/>
                  </a:cubicBezTo>
                  <a:cubicBezTo>
                    <a:pt x="81" y="106"/>
                    <a:pt x="98" y="81"/>
                    <a:pt x="98" y="57"/>
                  </a:cubicBezTo>
                  <a:cubicBezTo>
                    <a:pt x="98" y="25"/>
                    <a:pt x="81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12635;p61">
              <a:extLst>
                <a:ext uri="{FF2B5EF4-FFF2-40B4-BE49-F238E27FC236}">
                  <a16:creationId xmlns:a16="http://schemas.microsoft.com/office/drawing/2014/main" id="{720086E3-13C9-9B28-3D81-BD2E0291B71E}"/>
                </a:ext>
              </a:extLst>
            </p:cNvPr>
            <p:cNvSpPr/>
            <p:nvPr/>
          </p:nvSpPr>
          <p:spPr>
            <a:xfrm>
              <a:off x="6267650" y="3009000"/>
              <a:ext cx="2450" cy="1250"/>
            </a:xfrm>
            <a:custGeom>
              <a:avLst/>
              <a:gdLst/>
              <a:ahLst/>
              <a:cxnLst/>
              <a:rect l="l" t="t" r="r" b="b"/>
              <a:pathLst>
                <a:path w="98" h="50" extrusionOk="0">
                  <a:moveTo>
                    <a:pt x="49" y="1"/>
                  </a:moveTo>
                  <a:cubicBezTo>
                    <a:pt x="17" y="1"/>
                    <a:pt x="1" y="25"/>
                    <a:pt x="1" y="49"/>
                  </a:cubicBezTo>
                  <a:lnTo>
                    <a:pt x="98" y="49"/>
                  </a:lnTo>
                  <a:cubicBezTo>
                    <a:pt x="98" y="25"/>
                    <a:pt x="7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12636;p61">
              <a:extLst>
                <a:ext uri="{FF2B5EF4-FFF2-40B4-BE49-F238E27FC236}">
                  <a16:creationId xmlns:a16="http://schemas.microsoft.com/office/drawing/2014/main" id="{B1F436DF-12F0-BC17-422C-4DD890F22BD3}"/>
                </a:ext>
              </a:extLst>
            </p:cNvPr>
            <p:cNvSpPr/>
            <p:nvPr/>
          </p:nvSpPr>
          <p:spPr>
            <a:xfrm>
              <a:off x="6267650" y="3002100"/>
              <a:ext cx="2450" cy="1250"/>
            </a:xfrm>
            <a:custGeom>
              <a:avLst/>
              <a:gdLst/>
              <a:ahLst/>
              <a:cxnLst/>
              <a:rect l="l" t="t" r="r" b="b"/>
              <a:pathLst>
                <a:path w="98" h="50" extrusionOk="0">
                  <a:moveTo>
                    <a:pt x="1" y="1"/>
                  </a:moveTo>
                  <a:cubicBezTo>
                    <a:pt x="1" y="25"/>
                    <a:pt x="25" y="50"/>
                    <a:pt x="49" y="50"/>
                  </a:cubicBezTo>
                  <a:cubicBezTo>
                    <a:pt x="74" y="50"/>
                    <a:pt x="98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12637;p61">
              <a:extLst>
                <a:ext uri="{FF2B5EF4-FFF2-40B4-BE49-F238E27FC236}">
                  <a16:creationId xmlns:a16="http://schemas.microsoft.com/office/drawing/2014/main" id="{3A96E19C-2652-0D69-2F89-E842E127CA8C}"/>
                </a:ext>
              </a:extLst>
            </p:cNvPr>
            <p:cNvSpPr/>
            <p:nvPr/>
          </p:nvSpPr>
          <p:spPr>
            <a:xfrm>
              <a:off x="6275550" y="3002100"/>
              <a:ext cx="2675" cy="1450"/>
            </a:xfrm>
            <a:custGeom>
              <a:avLst/>
              <a:gdLst/>
              <a:ahLst/>
              <a:cxnLst/>
              <a:rect l="l" t="t" r="r" b="b"/>
              <a:pathLst>
                <a:path w="107" h="58" extrusionOk="0">
                  <a:moveTo>
                    <a:pt x="1" y="1"/>
                  </a:moveTo>
                  <a:cubicBezTo>
                    <a:pt x="1" y="33"/>
                    <a:pt x="25" y="58"/>
                    <a:pt x="58" y="58"/>
                  </a:cubicBezTo>
                  <a:cubicBezTo>
                    <a:pt x="82" y="58"/>
                    <a:pt x="106" y="33"/>
                    <a:pt x="106" y="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12638;p61">
              <a:extLst>
                <a:ext uri="{FF2B5EF4-FFF2-40B4-BE49-F238E27FC236}">
                  <a16:creationId xmlns:a16="http://schemas.microsoft.com/office/drawing/2014/main" id="{19F1ED02-8FB5-11BA-7E24-B624C11793F9}"/>
                </a:ext>
              </a:extLst>
            </p:cNvPr>
            <p:cNvSpPr/>
            <p:nvPr/>
          </p:nvSpPr>
          <p:spPr>
            <a:xfrm>
              <a:off x="6283675" y="3002300"/>
              <a:ext cx="2450" cy="1250"/>
            </a:xfrm>
            <a:custGeom>
              <a:avLst/>
              <a:gdLst/>
              <a:ahLst/>
              <a:cxnLst/>
              <a:rect l="l" t="t" r="r" b="b"/>
              <a:pathLst>
                <a:path w="98" h="50" extrusionOk="0">
                  <a:moveTo>
                    <a:pt x="0" y="1"/>
                  </a:moveTo>
                  <a:cubicBezTo>
                    <a:pt x="0" y="25"/>
                    <a:pt x="24" y="50"/>
                    <a:pt x="49" y="50"/>
                  </a:cubicBezTo>
                  <a:cubicBezTo>
                    <a:pt x="73" y="50"/>
                    <a:pt x="97" y="33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12639;p61">
              <a:extLst>
                <a:ext uri="{FF2B5EF4-FFF2-40B4-BE49-F238E27FC236}">
                  <a16:creationId xmlns:a16="http://schemas.microsoft.com/office/drawing/2014/main" id="{E97621F9-AC62-92FC-1616-D852666A9CA7}"/>
                </a:ext>
              </a:extLst>
            </p:cNvPr>
            <p:cNvSpPr/>
            <p:nvPr/>
          </p:nvSpPr>
          <p:spPr>
            <a:xfrm>
              <a:off x="6287725" y="3012850"/>
              <a:ext cx="2450" cy="2450"/>
            </a:xfrm>
            <a:custGeom>
              <a:avLst/>
              <a:gdLst/>
              <a:ahLst/>
              <a:cxnLst/>
              <a:rect l="l" t="t" r="r" b="b"/>
              <a:pathLst>
                <a:path w="98" h="98" extrusionOk="0">
                  <a:moveTo>
                    <a:pt x="49" y="1"/>
                  </a:moveTo>
                  <a:cubicBezTo>
                    <a:pt x="25" y="1"/>
                    <a:pt x="0" y="25"/>
                    <a:pt x="0" y="49"/>
                  </a:cubicBezTo>
                  <a:cubicBezTo>
                    <a:pt x="0" y="74"/>
                    <a:pt x="25" y="98"/>
                    <a:pt x="49" y="98"/>
                  </a:cubicBezTo>
                  <a:cubicBezTo>
                    <a:pt x="81" y="98"/>
                    <a:pt x="98" y="74"/>
                    <a:pt x="98" y="49"/>
                  </a:cubicBezTo>
                  <a:cubicBezTo>
                    <a:pt x="98" y="25"/>
                    <a:pt x="81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12640;p61">
              <a:extLst>
                <a:ext uri="{FF2B5EF4-FFF2-40B4-BE49-F238E27FC236}">
                  <a16:creationId xmlns:a16="http://schemas.microsoft.com/office/drawing/2014/main" id="{53606DF2-D0F9-2013-7546-448778B23ABB}"/>
                </a:ext>
              </a:extLst>
            </p:cNvPr>
            <p:cNvSpPr/>
            <p:nvPr/>
          </p:nvSpPr>
          <p:spPr>
            <a:xfrm>
              <a:off x="6283675" y="3016900"/>
              <a:ext cx="2650" cy="1250"/>
            </a:xfrm>
            <a:custGeom>
              <a:avLst/>
              <a:gdLst/>
              <a:ahLst/>
              <a:cxnLst/>
              <a:rect l="l" t="t" r="r" b="b"/>
              <a:pathLst>
                <a:path w="106" h="50" extrusionOk="0">
                  <a:moveTo>
                    <a:pt x="49" y="1"/>
                  </a:moveTo>
                  <a:cubicBezTo>
                    <a:pt x="24" y="1"/>
                    <a:pt x="0" y="25"/>
                    <a:pt x="0" y="49"/>
                  </a:cubicBezTo>
                  <a:lnTo>
                    <a:pt x="106" y="49"/>
                  </a:lnTo>
                  <a:cubicBezTo>
                    <a:pt x="97" y="17"/>
                    <a:pt x="81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12641;p61">
              <a:extLst>
                <a:ext uri="{FF2B5EF4-FFF2-40B4-BE49-F238E27FC236}">
                  <a16:creationId xmlns:a16="http://schemas.microsoft.com/office/drawing/2014/main" id="{CBB5374A-FC24-F5C0-DBAA-44DEC44BAA75}"/>
                </a:ext>
              </a:extLst>
            </p:cNvPr>
            <p:cNvSpPr/>
            <p:nvPr/>
          </p:nvSpPr>
          <p:spPr>
            <a:xfrm>
              <a:off x="6275750" y="3017100"/>
              <a:ext cx="2475" cy="1250"/>
            </a:xfrm>
            <a:custGeom>
              <a:avLst/>
              <a:gdLst/>
              <a:ahLst/>
              <a:cxnLst/>
              <a:rect l="l" t="t" r="r" b="b"/>
              <a:pathLst>
                <a:path w="99" h="50" extrusionOk="0">
                  <a:moveTo>
                    <a:pt x="50" y="1"/>
                  </a:moveTo>
                  <a:cubicBezTo>
                    <a:pt x="17" y="1"/>
                    <a:pt x="1" y="25"/>
                    <a:pt x="1" y="50"/>
                  </a:cubicBezTo>
                  <a:lnTo>
                    <a:pt x="98" y="50"/>
                  </a:lnTo>
                  <a:cubicBezTo>
                    <a:pt x="98" y="17"/>
                    <a:pt x="74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12642;p61">
              <a:extLst>
                <a:ext uri="{FF2B5EF4-FFF2-40B4-BE49-F238E27FC236}">
                  <a16:creationId xmlns:a16="http://schemas.microsoft.com/office/drawing/2014/main" id="{1D4FFA47-25AC-9507-FF20-C40D0F8E76B5}"/>
                </a:ext>
              </a:extLst>
            </p:cNvPr>
            <p:cNvSpPr/>
            <p:nvPr/>
          </p:nvSpPr>
          <p:spPr>
            <a:xfrm>
              <a:off x="6279600" y="3013050"/>
              <a:ext cx="2475" cy="2450"/>
            </a:xfrm>
            <a:custGeom>
              <a:avLst/>
              <a:gdLst/>
              <a:ahLst/>
              <a:cxnLst/>
              <a:rect l="l" t="t" r="r" b="b"/>
              <a:pathLst>
                <a:path w="99" h="98" extrusionOk="0">
                  <a:moveTo>
                    <a:pt x="50" y="1"/>
                  </a:moveTo>
                  <a:cubicBezTo>
                    <a:pt x="25" y="1"/>
                    <a:pt x="1" y="17"/>
                    <a:pt x="1" y="49"/>
                  </a:cubicBezTo>
                  <a:cubicBezTo>
                    <a:pt x="1" y="74"/>
                    <a:pt x="25" y="98"/>
                    <a:pt x="50" y="98"/>
                  </a:cubicBezTo>
                  <a:cubicBezTo>
                    <a:pt x="82" y="98"/>
                    <a:pt x="98" y="74"/>
                    <a:pt x="98" y="49"/>
                  </a:cubicBezTo>
                  <a:cubicBezTo>
                    <a:pt x="98" y="17"/>
                    <a:pt x="82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12643;p61">
              <a:extLst>
                <a:ext uri="{FF2B5EF4-FFF2-40B4-BE49-F238E27FC236}">
                  <a16:creationId xmlns:a16="http://schemas.microsoft.com/office/drawing/2014/main" id="{AC154BDC-DC32-2276-9313-B48427F9B191}"/>
                </a:ext>
              </a:extLst>
            </p:cNvPr>
            <p:cNvSpPr/>
            <p:nvPr/>
          </p:nvSpPr>
          <p:spPr>
            <a:xfrm>
              <a:off x="6271500" y="3013050"/>
              <a:ext cx="2675" cy="2450"/>
            </a:xfrm>
            <a:custGeom>
              <a:avLst/>
              <a:gdLst/>
              <a:ahLst/>
              <a:cxnLst/>
              <a:rect l="l" t="t" r="r" b="b"/>
              <a:pathLst>
                <a:path w="107" h="98" extrusionOk="0">
                  <a:moveTo>
                    <a:pt x="49" y="1"/>
                  </a:moveTo>
                  <a:cubicBezTo>
                    <a:pt x="25" y="1"/>
                    <a:pt x="1" y="25"/>
                    <a:pt x="1" y="49"/>
                  </a:cubicBezTo>
                  <a:cubicBezTo>
                    <a:pt x="1" y="82"/>
                    <a:pt x="25" y="98"/>
                    <a:pt x="49" y="98"/>
                  </a:cubicBezTo>
                  <a:cubicBezTo>
                    <a:pt x="82" y="98"/>
                    <a:pt x="106" y="82"/>
                    <a:pt x="98" y="49"/>
                  </a:cubicBezTo>
                  <a:cubicBezTo>
                    <a:pt x="98" y="25"/>
                    <a:pt x="82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12644;p61">
              <a:extLst>
                <a:ext uri="{FF2B5EF4-FFF2-40B4-BE49-F238E27FC236}">
                  <a16:creationId xmlns:a16="http://schemas.microsoft.com/office/drawing/2014/main" id="{1DE5FD43-DFF4-DDA9-4D8C-22B5177291B6}"/>
                </a:ext>
              </a:extLst>
            </p:cNvPr>
            <p:cNvSpPr/>
            <p:nvPr/>
          </p:nvSpPr>
          <p:spPr>
            <a:xfrm>
              <a:off x="6263400" y="3013050"/>
              <a:ext cx="2650" cy="2675"/>
            </a:xfrm>
            <a:custGeom>
              <a:avLst/>
              <a:gdLst/>
              <a:ahLst/>
              <a:cxnLst/>
              <a:rect l="l" t="t" r="r" b="b"/>
              <a:pathLst>
                <a:path w="106" h="107" extrusionOk="0">
                  <a:moveTo>
                    <a:pt x="49" y="1"/>
                  </a:moveTo>
                  <a:cubicBezTo>
                    <a:pt x="25" y="9"/>
                    <a:pt x="0" y="25"/>
                    <a:pt x="0" y="57"/>
                  </a:cubicBezTo>
                  <a:cubicBezTo>
                    <a:pt x="0" y="82"/>
                    <a:pt x="25" y="106"/>
                    <a:pt x="49" y="106"/>
                  </a:cubicBezTo>
                  <a:cubicBezTo>
                    <a:pt x="81" y="106"/>
                    <a:pt x="106" y="82"/>
                    <a:pt x="98" y="57"/>
                  </a:cubicBezTo>
                  <a:cubicBezTo>
                    <a:pt x="98" y="25"/>
                    <a:pt x="81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12645;p61">
              <a:extLst>
                <a:ext uri="{FF2B5EF4-FFF2-40B4-BE49-F238E27FC236}">
                  <a16:creationId xmlns:a16="http://schemas.microsoft.com/office/drawing/2014/main" id="{745F4C12-BD2F-732D-7A27-DF4561E4C89C}"/>
                </a:ext>
              </a:extLst>
            </p:cNvPr>
            <p:cNvSpPr/>
            <p:nvPr/>
          </p:nvSpPr>
          <p:spPr>
            <a:xfrm>
              <a:off x="6267650" y="3017300"/>
              <a:ext cx="2450" cy="1250"/>
            </a:xfrm>
            <a:custGeom>
              <a:avLst/>
              <a:gdLst/>
              <a:ahLst/>
              <a:cxnLst/>
              <a:rect l="l" t="t" r="r" b="b"/>
              <a:pathLst>
                <a:path w="98" h="50" extrusionOk="0">
                  <a:moveTo>
                    <a:pt x="49" y="1"/>
                  </a:moveTo>
                  <a:cubicBezTo>
                    <a:pt x="25" y="1"/>
                    <a:pt x="1" y="25"/>
                    <a:pt x="1" y="50"/>
                  </a:cubicBezTo>
                  <a:lnTo>
                    <a:pt x="98" y="50"/>
                  </a:lnTo>
                  <a:cubicBezTo>
                    <a:pt x="98" y="17"/>
                    <a:pt x="82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12646;p61">
              <a:extLst>
                <a:ext uri="{FF2B5EF4-FFF2-40B4-BE49-F238E27FC236}">
                  <a16:creationId xmlns:a16="http://schemas.microsoft.com/office/drawing/2014/main" id="{705D9324-42CF-E901-BDDB-D7B2CA5986E4}"/>
                </a:ext>
              </a:extLst>
            </p:cNvPr>
            <p:cNvSpPr/>
            <p:nvPr/>
          </p:nvSpPr>
          <p:spPr>
            <a:xfrm>
              <a:off x="6267650" y="3010225"/>
              <a:ext cx="2450" cy="1425"/>
            </a:xfrm>
            <a:custGeom>
              <a:avLst/>
              <a:gdLst/>
              <a:ahLst/>
              <a:cxnLst/>
              <a:rect l="l" t="t" r="r" b="b"/>
              <a:pathLst>
                <a:path w="98" h="57" extrusionOk="0">
                  <a:moveTo>
                    <a:pt x="1" y="0"/>
                  </a:moveTo>
                  <a:cubicBezTo>
                    <a:pt x="1" y="33"/>
                    <a:pt x="17" y="57"/>
                    <a:pt x="49" y="57"/>
                  </a:cubicBezTo>
                  <a:cubicBezTo>
                    <a:pt x="74" y="49"/>
                    <a:pt x="98" y="33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12647;p61">
              <a:extLst>
                <a:ext uri="{FF2B5EF4-FFF2-40B4-BE49-F238E27FC236}">
                  <a16:creationId xmlns:a16="http://schemas.microsoft.com/office/drawing/2014/main" id="{F40A298A-62B0-402C-9B8E-A009CD294A4F}"/>
                </a:ext>
              </a:extLst>
            </p:cNvPr>
            <p:cNvSpPr/>
            <p:nvPr/>
          </p:nvSpPr>
          <p:spPr>
            <a:xfrm>
              <a:off x="6275550" y="3010225"/>
              <a:ext cx="2475" cy="1225"/>
            </a:xfrm>
            <a:custGeom>
              <a:avLst/>
              <a:gdLst/>
              <a:ahLst/>
              <a:cxnLst/>
              <a:rect l="l" t="t" r="r" b="b"/>
              <a:pathLst>
                <a:path w="99" h="49" extrusionOk="0">
                  <a:moveTo>
                    <a:pt x="1" y="0"/>
                  </a:moveTo>
                  <a:cubicBezTo>
                    <a:pt x="1" y="33"/>
                    <a:pt x="25" y="49"/>
                    <a:pt x="49" y="49"/>
                  </a:cubicBezTo>
                  <a:cubicBezTo>
                    <a:pt x="82" y="49"/>
                    <a:pt x="98" y="25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12648;p61">
              <a:extLst>
                <a:ext uri="{FF2B5EF4-FFF2-40B4-BE49-F238E27FC236}">
                  <a16:creationId xmlns:a16="http://schemas.microsoft.com/office/drawing/2014/main" id="{28E154D3-5EB2-76BB-714C-28C158A4A678}"/>
                </a:ext>
              </a:extLst>
            </p:cNvPr>
            <p:cNvSpPr/>
            <p:nvPr/>
          </p:nvSpPr>
          <p:spPr>
            <a:xfrm>
              <a:off x="6283675" y="3010225"/>
              <a:ext cx="2450" cy="1225"/>
            </a:xfrm>
            <a:custGeom>
              <a:avLst/>
              <a:gdLst/>
              <a:ahLst/>
              <a:cxnLst/>
              <a:rect l="l" t="t" r="r" b="b"/>
              <a:pathLst>
                <a:path w="98" h="49" extrusionOk="0">
                  <a:moveTo>
                    <a:pt x="0" y="0"/>
                  </a:moveTo>
                  <a:cubicBezTo>
                    <a:pt x="0" y="25"/>
                    <a:pt x="16" y="49"/>
                    <a:pt x="49" y="49"/>
                  </a:cubicBezTo>
                  <a:cubicBezTo>
                    <a:pt x="73" y="49"/>
                    <a:pt x="97" y="25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12649;p61">
              <a:extLst>
                <a:ext uri="{FF2B5EF4-FFF2-40B4-BE49-F238E27FC236}">
                  <a16:creationId xmlns:a16="http://schemas.microsoft.com/office/drawing/2014/main" id="{ADD010D5-0CC3-E323-A207-FD7F847D8552}"/>
                </a:ext>
              </a:extLst>
            </p:cNvPr>
            <p:cNvSpPr/>
            <p:nvPr/>
          </p:nvSpPr>
          <p:spPr>
            <a:xfrm>
              <a:off x="6287925" y="3020550"/>
              <a:ext cx="2450" cy="2450"/>
            </a:xfrm>
            <a:custGeom>
              <a:avLst/>
              <a:gdLst/>
              <a:ahLst/>
              <a:cxnLst/>
              <a:rect l="l" t="t" r="r" b="b"/>
              <a:pathLst>
                <a:path w="98" h="98" extrusionOk="0">
                  <a:moveTo>
                    <a:pt x="49" y="1"/>
                  </a:moveTo>
                  <a:cubicBezTo>
                    <a:pt x="25" y="1"/>
                    <a:pt x="0" y="25"/>
                    <a:pt x="0" y="49"/>
                  </a:cubicBezTo>
                  <a:cubicBezTo>
                    <a:pt x="0" y="82"/>
                    <a:pt x="25" y="98"/>
                    <a:pt x="49" y="98"/>
                  </a:cubicBezTo>
                  <a:cubicBezTo>
                    <a:pt x="81" y="98"/>
                    <a:pt x="98" y="74"/>
                    <a:pt x="98" y="49"/>
                  </a:cubicBezTo>
                  <a:cubicBezTo>
                    <a:pt x="98" y="25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12650;p61">
              <a:extLst>
                <a:ext uri="{FF2B5EF4-FFF2-40B4-BE49-F238E27FC236}">
                  <a16:creationId xmlns:a16="http://schemas.microsoft.com/office/drawing/2014/main" id="{0115B865-DD9A-2D88-5D2B-8277BA117C49}"/>
                </a:ext>
              </a:extLst>
            </p:cNvPr>
            <p:cNvSpPr/>
            <p:nvPr/>
          </p:nvSpPr>
          <p:spPr>
            <a:xfrm>
              <a:off x="6284075" y="3024600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49" y="1"/>
                  </a:moveTo>
                  <a:cubicBezTo>
                    <a:pt x="17" y="9"/>
                    <a:pt x="0" y="25"/>
                    <a:pt x="0" y="58"/>
                  </a:cubicBezTo>
                  <a:lnTo>
                    <a:pt x="98" y="49"/>
                  </a:lnTo>
                  <a:cubicBezTo>
                    <a:pt x="98" y="25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12651;p61">
              <a:extLst>
                <a:ext uri="{FF2B5EF4-FFF2-40B4-BE49-F238E27FC236}">
                  <a16:creationId xmlns:a16="http://schemas.microsoft.com/office/drawing/2014/main" id="{2627AD92-EA37-3792-A87C-59CF5E02742D}"/>
                </a:ext>
              </a:extLst>
            </p:cNvPr>
            <p:cNvSpPr/>
            <p:nvPr/>
          </p:nvSpPr>
          <p:spPr>
            <a:xfrm>
              <a:off x="6275975" y="3025025"/>
              <a:ext cx="2650" cy="1425"/>
            </a:xfrm>
            <a:custGeom>
              <a:avLst/>
              <a:gdLst/>
              <a:ahLst/>
              <a:cxnLst/>
              <a:rect l="l" t="t" r="r" b="b"/>
              <a:pathLst>
                <a:path w="106" h="57" extrusionOk="0">
                  <a:moveTo>
                    <a:pt x="49" y="0"/>
                  </a:moveTo>
                  <a:cubicBezTo>
                    <a:pt x="24" y="0"/>
                    <a:pt x="0" y="24"/>
                    <a:pt x="0" y="57"/>
                  </a:cubicBezTo>
                  <a:lnTo>
                    <a:pt x="105" y="49"/>
                  </a:lnTo>
                  <a:cubicBezTo>
                    <a:pt x="97" y="24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12652;p61">
              <a:extLst>
                <a:ext uri="{FF2B5EF4-FFF2-40B4-BE49-F238E27FC236}">
                  <a16:creationId xmlns:a16="http://schemas.microsoft.com/office/drawing/2014/main" id="{DE5F1098-22E4-D940-4AD9-15DC857C26F6}"/>
                </a:ext>
              </a:extLst>
            </p:cNvPr>
            <p:cNvSpPr/>
            <p:nvPr/>
          </p:nvSpPr>
          <p:spPr>
            <a:xfrm>
              <a:off x="6279825" y="3020950"/>
              <a:ext cx="2650" cy="2475"/>
            </a:xfrm>
            <a:custGeom>
              <a:avLst/>
              <a:gdLst/>
              <a:ahLst/>
              <a:cxnLst/>
              <a:rect l="l" t="t" r="r" b="b"/>
              <a:pathLst>
                <a:path w="106" h="99" extrusionOk="0">
                  <a:moveTo>
                    <a:pt x="49" y="1"/>
                  </a:moveTo>
                  <a:cubicBezTo>
                    <a:pt x="24" y="1"/>
                    <a:pt x="0" y="25"/>
                    <a:pt x="0" y="50"/>
                  </a:cubicBezTo>
                  <a:cubicBezTo>
                    <a:pt x="0" y="74"/>
                    <a:pt x="24" y="98"/>
                    <a:pt x="49" y="98"/>
                  </a:cubicBezTo>
                  <a:cubicBezTo>
                    <a:pt x="81" y="98"/>
                    <a:pt x="106" y="74"/>
                    <a:pt x="97" y="50"/>
                  </a:cubicBezTo>
                  <a:cubicBezTo>
                    <a:pt x="97" y="17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12653;p61">
              <a:extLst>
                <a:ext uri="{FF2B5EF4-FFF2-40B4-BE49-F238E27FC236}">
                  <a16:creationId xmlns:a16="http://schemas.microsoft.com/office/drawing/2014/main" id="{5A5269CF-3808-09D4-8C47-8F2BB0E60735}"/>
                </a:ext>
              </a:extLst>
            </p:cNvPr>
            <p:cNvSpPr/>
            <p:nvPr/>
          </p:nvSpPr>
          <p:spPr>
            <a:xfrm>
              <a:off x="6271700" y="3021175"/>
              <a:ext cx="2675" cy="2475"/>
            </a:xfrm>
            <a:custGeom>
              <a:avLst/>
              <a:gdLst/>
              <a:ahLst/>
              <a:cxnLst/>
              <a:rect l="l" t="t" r="r" b="b"/>
              <a:pathLst>
                <a:path w="107" h="99" extrusionOk="0">
                  <a:moveTo>
                    <a:pt x="49" y="0"/>
                  </a:moveTo>
                  <a:cubicBezTo>
                    <a:pt x="25" y="0"/>
                    <a:pt x="1" y="24"/>
                    <a:pt x="1" y="57"/>
                  </a:cubicBezTo>
                  <a:cubicBezTo>
                    <a:pt x="1" y="78"/>
                    <a:pt x="19" y="99"/>
                    <a:pt x="45" y="99"/>
                  </a:cubicBezTo>
                  <a:cubicBezTo>
                    <a:pt x="49" y="99"/>
                    <a:pt x="53" y="98"/>
                    <a:pt x="58" y="97"/>
                  </a:cubicBezTo>
                  <a:cubicBezTo>
                    <a:pt x="82" y="97"/>
                    <a:pt x="106" y="73"/>
                    <a:pt x="98" y="49"/>
                  </a:cubicBezTo>
                  <a:cubicBezTo>
                    <a:pt x="98" y="24"/>
                    <a:pt x="82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12654;p61">
              <a:extLst>
                <a:ext uri="{FF2B5EF4-FFF2-40B4-BE49-F238E27FC236}">
                  <a16:creationId xmlns:a16="http://schemas.microsoft.com/office/drawing/2014/main" id="{AC34809C-2A72-6A29-6AF5-F2E2A609C5ED}"/>
                </a:ext>
              </a:extLst>
            </p:cNvPr>
            <p:cNvSpPr/>
            <p:nvPr/>
          </p:nvSpPr>
          <p:spPr>
            <a:xfrm>
              <a:off x="6263600" y="3021525"/>
              <a:ext cx="2650" cy="2500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61" y="1"/>
                  </a:moveTo>
                  <a:cubicBezTo>
                    <a:pt x="57" y="1"/>
                    <a:pt x="53" y="1"/>
                    <a:pt x="49" y="2"/>
                  </a:cubicBezTo>
                  <a:cubicBezTo>
                    <a:pt x="25" y="2"/>
                    <a:pt x="0" y="27"/>
                    <a:pt x="0" y="51"/>
                  </a:cubicBezTo>
                  <a:cubicBezTo>
                    <a:pt x="0" y="83"/>
                    <a:pt x="25" y="100"/>
                    <a:pt x="57" y="100"/>
                  </a:cubicBezTo>
                  <a:cubicBezTo>
                    <a:pt x="82" y="100"/>
                    <a:pt x="106" y="75"/>
                    <a:pt x="106" y="51"/>
                  </a:cubicBezTo>
                  <a:cubicBezTo>
                    <a:pt x="99" y="23"/>
                    <a:pt x="86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12655;p61">
              <a:extLst>
                <a:ext uri="{FF2B5EF4-FFF2-40B4-BE49-F238E27FC236}">
                  <a16:creationId xmlns:a16="http://schemas.microsoft.com/office/drawing/2014/main" id="{A7B14170-D2E7-75B7-E09B-594A550B5DA4}"/>
                </a:ext>
              </a:extLst>
            </p:cNvPr>
            <p:cNvSpPr/>
            <p:nvPr/>
          </p:nvSpPr>
          <p:spPr>
            <a:xfrm>
              <a:off x="6268050" y="3025425"/>
              <a:ext cx="2475" cy="1450"/>
            </a:xfrm>
            <a:custGeom>
              <a:avLst/>
              <a:gdLst/>
              <a:ahLst/>
              <a:cxnLst/>
              <a:rect l="l" t="t" r="r" b="b"/>
              <a:pathLst>
                <a:path w="99" h="58" extrusionOk="0">
                  <a:moveTo>
                    <a:pt x="49" y="0"/>
                  </a:moveTo>
                  <a:cubicBezTo>
                    <a:pt x="17" y="0"/>
                    <a:pt x="1" y="25"/>
                    <a:pt x="1" y="57"/>
                  </a:cubicBezTo>
                  <a:lnTo>
                    <a:pt x="98" y="49"/>
                  </a:lnTo>
                  <a:cubicBezTo>
                    <a:pt x="98" y="25"/>
                    <a:pt x="74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12656;p61">
              <a:extLst>
                <a:ext uri="{FF2B5EF4-FFF2-40B4-BE49-F238E27FC236}">
                  <a16:creationId xmlns:a16="http://schemas.microsoft.com/office/drawing/2014/main" id="{9220194B-A4B7-8790-7782-C5602BE61857}"/>
                </a:ext>
              </a:extLst>
            </p:cNvPr>
            <p:cNvSpPr/>
            <p:nvPr/>
          </p:nvSpPr>
          <p:spPr>
            <a:xfrm>
              <a:off x="6267650" y="3018525"/>
              <a:ext cx="2675" cy="1250"/>
            </a:xfrm>
            <a:custGeom>
              <a:avLst/>
              <a:gdLst/>
              <a:ahLst/>
              <a:cxnLst/>
              <a:rect l="l" t="t" r="r" b="b"/>
              <a:pathLst>
                <a:path w="107" h="50" extrusionOk="0">
                  <a:moveTo>
                    <a:pt x="1" y="1"/>
                  </a:moveTo>
                  <a:cubicBezTo>
                    <a:pt x="1" y="25"/>
                    <a:pt x="25" y="49"/>
                    <a:pt x="49" y="49"/>
                  </a:cubicBezTo>
                  <a:cubicBezTo>
                    <a:pt x="82" y="49"/>
                    <a:pt x="106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12657;p61">
              <a:extLst>
                <a:ext uri="{FF2B5EF4-FFF2-40B4-BE49-F238E27FC236}">
                  <a16:creationId xmlns:a16="http://schemas.microsoft.com/office/drawing/2014/main" id="{2ECF1B13-9B92-D1E5-BEA9-01BB896B2A2E}"/>
                </a:ext>
              </a:extLst>
            </p:cNvPr>
            <p:cNvSpPr/>
            <p:nvPr/>
          </p:nvSpPr>
          <p:spPr>
            <a:xfrm>
              <a:off x="6275750" y="3018325"/>
              <a:ext cx="2475" cy="1250"/>
            </a:xfrm>
            <a:custGeom>
              <a:avLst/>
              <a:gdLst/>
              <a:ahLst/>
              <a:cxnLst/>
              <a:rect l="l" t="t" r="r" b="b"/>
              <a:pathLst>
                <a:path w="99" h="50" extrusionOk="0">
                  <a:moveTo>
                    <a:pt x="1" y="1"/>
                  </a:moveTo>
                  <a:cubicBezTo>
                    <a:pt x="1" y="25"/>
                    <a:pt x="25" y="49"/>
                    <a:pt x="50" y="49"/>
                  </a:cubicBezTo>
                  <a:cubicBezTo>
                    <a:pt x="74" y="49"/>
                    <a:pt x="98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12658;p61">
              <a:extLst>
                <a:ext uri="{FF2B5EF4-FFF2-40B4-BE49-F238E27FC236}">
                  <a16:creationId xmlns:a16="http://schemas.microsoft.com/office/drawing/2014/main" id="{C43434F4-C3C9-035F-589F-E1E44B44E83F}"/>
                </a:ext>
              </a:extLst>
            </p:cNvPr>
            <p:cNvSpPr/>
            <p:nvPr/>
          </p:nvSpPr>
          <p:spPr>
            <a:xfrm>
              <a:off x="6283675" y="3018125"/>
              <a:ext cx="2650" cy="1250"/>
            </a:xfrm>
            <a:custGeom>
              <a:avLst/>
              <a:gdLst/>
              <a:ahLst/>
              <a:cxnLst/>
              <a:rect l="l" t="t" r="r" b="b"/>
              <a:pathLst>
                <a:path w="106" h="50" extrusionOk="0">
                  <a:moveTo>
                    <a:pt x="0" y="0"/>
                  </a:moveTo>
                  <a:cubicBezTo>
                    <a:pt x="0" y="25"/>
                    <a:pt x="24" y="49"/>
                    <a:pt x="57" y="49"/>
                  </a:cubicBezTo>
                  <a:cubicBezTo>
                    <a:pt x="81" y="49"/>
                    <a:pt x="106" y="25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12659;p61">
              <a:extLst>
                <a:ext uri="{FF2B5EF4-FFF2-40B4-BE49-F238E27FC236}">
                  <a16:creationId xmlns:a16="http://schemas.microsoft.com/office/drawing/2014/main" id="{873C16AC-A3CC-BB2C-158E-128B29BC965F}"/>
                </a:ext>
              </a:extLst>
            </p:cNvPr>
            <p:cNvSpPr/>
            <p:nvPr/>
          </p:nvSpPr>
          <p:spPr>
            <a:xfrm>
              <a:off x="6288325" y="3028425"/>
              <a:ext cx="2450" cy="2325"/>
            </a:xfrm>
            <a:custGeom>
              <a:avLst/>
              <a:gdLst/>
              <a:ahLst/>
              <a:cxnLst/>
              <a:rect l="l" t="t" r="r" b="b"/>
              <a:pathLst>
                <a:path w="98" h="93" extrusionOk="0">
                  <a:moveTo>
                    <a:pt x="59" y="0"/>
                  </a:moveTo>
                  <a:cubicBezTo>
                    <a:pt x="56" y="0"/>
                    <a:pt x="53" y="1"/>
                    <a:pt x="49" y="2"/>
                  </a:cubicBezTo>
                  <a:cubicBezTo>
                    <a:pt x="17" y="2"/>
                    <a:pt x="1" y="26"/>
                    <a:pt x="1" y="51"/>
                  </a:cubicBezTo>
                  <a:cubicBezTo>
                    <a:pt x="1" y="72"/>
                    <a:pt x="19" y="93"/>
                    <a:pt x="45" y="93"/>
                  </a:cubicBezTo>
                  <a:cubicBezTo>
                    <a:pt x="49" y="93"/>
                    <a:pt x="53" y="92"/>
                    <a:pt x="57" y="91"/>
                  </a:cubicBezTo>
                  <a:cubicBezTo>
                    <a:pt x="82" y="91"/>
                    <a:pt x="98" y="67"/>
                    <a:pt x="98" y="42"/>
                  </a:cubicBezTo>
                  <a:cubicBezTo>
                    <a:pt x="98" y="21"/>
                    <a:pt x="80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12660;p61">
              <a:extLst>
                <a:ext uri="{FF2B5EF4-FFF2-40B4-BE49-F238E27FC236}">
                  <a16:creationId xmlns:a16="http://schemas.microsoft.com/office/drawing/2014/main" id="{6117BEF9-49EC-B174-AC49-34F0276A45C2}"/>
                </a:ext>
              </a:extLst>
            </p:cNvPr>
            <p:cNvSpPr/>
            <p:nvPr/>
          </p:nvSpPr>
          <p:spPr>
            <a:xfrm>
              <a:off x="6284475" y="3032525"/>
              <a:ext cx="2450" cy="1225"/>
            </a:xfrm>
            <a:custGeom>
              <a:avLst/>
              <a:gdLst/>
              <a:ahLst/>
              <a:cxnLst/>
              <a:rect l="l" t="t" r="r" b="b"/>
              <a:pathLst>
                <a:path w="98" h="49" extrusionOk="0">
                  <a:moveTo>
                    <a:pt x="49" y="0"/>
                  </a:moveTo>
                  <a:cubicBezTo>
                    <a:pt x="17" y="0"/>
                    <a:pt x="1" y="24"/>
                    <a:pt x="1" y="49"/>
                  </a:cubicBezTo>
                  <a:lnTo>
                    <a:pt x="98" y="49"/>
                  </a:lnTo>
                  <a:cubicBezTo>
                    <a:pt x="98" y="16"/>
                    <a:pt x="74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12661;p61">
              <a:extLst>
                <a:ext uri="{FF2B5EF4-FFF2-40B4-BE49-F238E27FC236}">
                  <a16:creationId xmlns:a16="http://schemas.microsoft.com/office/drawing/2014/main" id="{64F9F8BD-FCA4-BC4D-0EAF-3DD8A5683E26}"/>
                </a:ext>
              </a:extLst>
            </p:cNvPr>
            <p:cNvSpPr/>
            <p:nvPr/>
          </p:nvSpPr>
          <p:spPr>
            <a:xfrm>
              <a:off x="6276375" y="3033125"/>
              <a:ext cx="2650" cy="1250"/>
            </a:xfrm>
            <a:custGeom>
              <a:avLst/>
              <a:gdLst/>
              <a:ahLst/>
              <a:cxnLst/>
              <a:rect l="l" t="t" r="r" b="b"/>
              <a:pathLst>
                <a:path w="106" h="50" extrusionOk="0">
                  <a:moveTo>
                    <a:pt x="49" y="0"/>
                  </a:moveTo>
                  <a:cubicBezTo>
                    <a:pt x="25" y="0"/>
                    <a:pt x="0" y="25"/>
                    <a:pt x="8" y="49"/>
                  </a:cubicBezTo>
                  <a:lnTo>
                    <a:pt x="106" y="49"/>
                  </a:lnTo>
                  <a:cubicBezTo>
                    <a:pt x="106" y="17"/>
                    <a:pt x="81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12662;p61">
              <a:extLst>
                <a:ext uri="{FF2B5EF4-FFF2-40B4-BE49-F238E27FC236}">
                  <a16:creationId xmlns:a16="http://schemas.microsoft.com/office/drawing/2014/main" id="{E4E73960-D0C5-308B-8413-7C88504A9238}"/>
                </a:ext>
              </a:extLst>
            </p:cNvPr>
            <p:cNvSpPr/>
            <p:nvPr/>
          </p:nvSpPr>
          <p:spPr>
            <a:xfrm>
              <a:off x="6280225" y="3028875"/>
              <a:ext cx="2650" cy="2450"/>
            </a:xfrm>
            <a:custGeom>
              <a:avLst/>
              <a:gdLst/>
              <a:ahLst/>
              <a:cxnLst/>
              <a:rect l="l" t="t" r="r" b="b"/>
              <a:pathLst>
                <a:path w="106" h="98" extrusionOk="0">
                  <a:moveTo>
                    <a:pt x="49" y="0"/>
                  </a:moveTo>
                  <a:cubicBezTo>
                    <a:pt x="17" y="0"/>
                    <a:pt x="0" y="24"/>
                    <a:pt x="0" y="49"/>
                  </a:cubicBezTo>
                  <a:cubicBezTo>
                    <a:pt x="0" y="81"/>
                    <a:pt x="25" y="97"/>
                    <a:pt x="57" y="97"/>
                  </a:cubicBezTo>
                  <a:cubicBezTo>
                    <a:pt x="81" y="97"/>
                    <a:pt x="106" y="73"/>
                    <a:pt x="98" y="49"/>
                  </a:cubicBezTo>
                  <a:cubicBezTo>
                    <a:pt x="98" y="16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12663;p61">
              <a:extLst>
                <a:ext uri="{FF2B5EF4-FFF2-40B4-BE49-F238E27FC236}">
                  <a16:creationId xmlns:a16="http://schemas.microsoft.com/office/drawing/2014/main" id="{7212707C-8658-A8F7-4882-87D05CC73FEE}"/>
                </a:ext>
              </a:extLst>
            </p:cNvPr>
            <p:cNvSpPr/>
            <p:nvPr/>
          </p:nvSpPr>
          <p:spPr>
            <a:xfrm>
              <a:off x="6272125" y="3029275"/>
              <a:ext cx="2650" cy="2650"/>
            </a:xfrm>
            <a:custGeom>
              <a:avLst/>
              <a:gdLst/>
              <a:ahLst/>
              <a:cxnLst/>
              <a:rect l="l" t="t" r="r" b="b"/>
              <a:pathLst>
                <a:path w="106" h="106" extrusionOk="0">
                  <a:moveTo>
                    <a:pt x="49" y="0"/>
                  </a:moveTo>
                  <a:cubicBezTo>
                    <a:pt x="24" y="0"/>
                    <a:pt x="0" y="25"/>
                    <a:pt x="0" y="57"/>
                  </a:cubicBezTo>
                  <a:cubicBezTo>
                    <a:pt x="0" y="81"/>
                    <a:pt x="24" y="106"/>
                    <a:pt x="57" y="106"/>
                  </a:cubicBezTo>
                  <a:cubicBezTo>
                    <a:pt x="81" y="98"/>
                    <a:pt x="105" y="73"/>
                    <a:pt x="97" y="49"/>
                  </a:cubicBezTo>
                  <a:cubicBezTo>
                    <a:pt x="97" y="25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12664;p61">
              <a:extLst>
                <a:ext uri="{FF2B5EF4-FFF2-40B4-BE49-F238E27FC236}">
                  <a16:creationId xmlns:a16="http://schemas.microsoft.com/office/drawing/2014/main" id="{430876B3-7901-CE8E-69AC-19E056EEA10F}"/>
                </a:ext>
              </a:extLst>
            </p:cNvPr>
            <p:cNvSpPr/>
            <p:nvPr/>
          </p:nvSpPr>
          <p:spPr>
            <a:xfrm>
              <a:off x="6264000" y="3029850"/>
              <a:ext cx="2675" cy="2475"/>
            </a:xfrm>
            <a:custGeom>
              <a:avLst/>
              <a:gdLst/>
              <a:ahLst/>
              <a:cxnLst/>
              <a:rect l="l" t="t" r="r" b="b"/>
              <a:pathLst>
                <a:path w="107" h="99" extrusionOk="0">
                  <a:moveTo>
                    <a:pt x="59" y="0"/>
                  </a:moveTo>
                  <a:cubicBezTo>
                    <a:pt x="56" y="0"/>
                    <a:pt x="53" y="1"/>
                    <a:pt x="49" y="2"/>
                  </a:cubicBezTo>
                  <a:cubicBezTo>
                    <a:pt x="25" y="2"/>
                    <a:pt x="1" y="26"/>
                    <a:pt x="1" y="50"/>
                  </a:cubicBezTo>
                  <a:cubicBezTo>
                    <a:pt x="1" y="83"/>
                    <a:pt x="25" y="99"/>
                    <a:pt x="57" y="99"/>
                  </a:cubicBezTo>
                  <a:cubicBezTo>
                    <a:pt x="82" y="99"/>
                    <a:pt x="106" y="75"/>
                    <a:pt x="106" y="42"/>
                  </a:cubicBezTo>
                  <a:cubicBezTo>
                    <a:pt x="99" y="21"/>
                    <a:pt x="80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12665;p61">
              <a:extLst>
                <a:ext uri="{FF2B5EF4-FFF2-40B4-BE49-F238E27FC236}">
                  <a16:creationId xmlns:a16="http://schemas.microsoft.com/office/drawing/2014/main" id="{5E1CE555-05D1-C09C-2CB6-5BA5E7299070}"/>
                </a:ext>
              </a:extLst>
            </p:cNvPr>
            <p:cNvSpPr/>
            <p:nvPr/>
          </p:nvSpPr>
          <p:spPr>
            <a:xfrm>
              <a:off x="6268475" y="3033700"/>
              <a:ext cx="2650" cy="1275"/>
            </a:xfrm>
            <a:custGeom>
              <a:avLst/>
              <a:gdLst/>
              <a:ahLst/>
              <a:cxnLst/>
              <a:rect l="l" t="t" r="r" b="b"/>
              <a:pathLst>
                <a:path w="106" h="51" extrusionOk="0">
                  <a:moveTo>
                    <a:pt x="58" y="0"/>
                  </a:moveTo>
                  <a:cubicBezTo>
                    <a:pt x="55" y="0"/>
                    <a:pt x="52" y="1"/>
                    <a:pt x="49" y="2"/>
                  </a:cubicBezTo>
                  <a:cubicBezTo>
                    <a:pt x="24" y="2"/>
                    <a:pt x="0" y="26"/>
                    <a:pt x="0" y="50"/>
                  </a:cubicBezTo>
                  <a:lnTo>
                    <a:pt x="105" y="42"/>
                  </a:lnTo>
                  <a:cubicBezTo>
                    <a:pt x="98" y="21"/>
                    <a:pt x="79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12666;p61">
              <a:extLst>
                <a:ext uri="{FF2B5EF4-FFF2-40B4-BE49-F238E27FC236}">
                  <a16:creationId xmlns:a16="http://schemas.microsoft.com/office/drawing/2014/main" id="{D6414414-1410-57B2-0B1B-C5EAE178D10E}"/>
                </a:ext>
              </a:extLst>
            </p:cNvPr>
            <p:cNvSpPr/>
            <p:nvPr/>
          </p:nvSpPr>
          <p:spPr>
            <a:xfrm>
              <a:off x="6268050" y="3026625"/>
              <a:ext cx="2475" cy="1450"/>
            </a:xfrm>
            <a:custGeom>
              <a:avLst/>
              <a:gdLst/>
              <a:ahLst/>
              <a:cxnLst/>
              <a:rect l="l" t="t" r="r" b="b"/>
              <a:pathLst>
                <a:path w="99" h="58" extrusionOk="0">
                  <a:moveTo>
                    <a:pt x="98" y="1"/>
                  </a:moveTo>
                  <a:lnTo>
                    <a:pt x="1" y="9"/>
                  </a:lnTo>
                  <a:cubicBezTo>
                    <a:pt x="1" y="33"/>
                    <a:pt x="25" y="58"/>
                    <a:pt x="49" y="58"/>
                  </a:cubicBezTo>
                  <a:cubicBezTo>
                    <a:pt x="82" y="50"/>
                    <a:pt x="98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12667;p61">
              <a:extLst>
                <a:ext uri="{FF2B5EF4-FFF2-40B4-BE49-F238E27FC236}">
                  <a16:creationId xmlns:a16="http://schemas.microsoft.com/office/drawing/2014/main" id="{C9FC935A-DB3B-2EBA-665B-23EB800072DD}"/>
                </a:ext>
              </a:extLst>
            </p:cNvPr>
            <p:cNvSpPr/>
            <p:nvPr/>
          </p:nvSpPr>
          <p:spPr>
            <a:xfrm>
              <a:off x="6275975" y="3026225"/>
              <a:ext cx="2650" cy="1275"/>
            </a:xfrm>
            <a:custGeom>
              <a:avLst/>
              <a:gdLst/>
              <a:ahLst/>
              <a:cxnLst/>
              <a:rect l="l" t="t" r="r" b="b"/>
              <a:pathLst>
                <a:path w="106" h="51" extrusionOk="0">
                  <a:moveTo>
                    <a:pt x="105" y="1"/>
                  </a:moveTo>
                  <a:lnTo>
                    <a:pt x="0" y="9"/>
                  </a:lnTo>
                  <a:cubicBezTo>
                    <a:pt x="0" y="30"/>
                    <a:pt x="18" y="51"/>
                    <a:pt x="44" y="51"/>
                  </a:cubicBezTo>
                  <a:cubicBezTo>
                    <a:pt x="48" y="51"/>
                    <a:pt x="52" y="50"/>
                    <a:pt x="57" y="49"/>
                  </a:cubicBezTo>
                  <a:cubicBezTo>
                    <a:pt x="81" y="49"/>
                    <a:pt x="105" y="25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12668;p61">
              <a:extLst>
                <a:ext uri="{FF2B5EF4-FFF2-40B4-BE49-F238E27FC236}">
                  <a16:creationId xmlns:a16="http://schemas.microsoft.com/office/drawing/2014/main" id="{9E4B0564-4B0B-FFF5-FD6E-47D6D60597E0}"/>
                </a:ext>
              </a:extLst>
            </p:cNvPr>
            <p:cNvSpPr/>
            <p:nvPr/>
          </p:nvSpPr>
          <p:spPr>
            <a:xfrm>
              <a:off x="6284075" y="3025825"/>
              <a:ext cx="2450" cy="1275"/>
            </a:xfrm>
            <a:custGeom>
              <a:avLst/>
              <a:gdLst/>
              <a:ahLst/>
              <a:cxnLst/>
              <a:rect l="l" t="t" r="r" b="b"/>
              <a:pathLst>
                <a:path w="98" h="51" extrusionOk="0">
                  <a:moveTo>
                    <a:pt x="98" y="0"/>
                  </a:moveTo>
                  <a:lnTo>
                    <a:pt x="0" y="9"/>
                  </a:lnTo>
                  <a:cubicBezTo>
                    <a:pt x="0" y="30"/>
                    <a:pt x="19" y="51"/>
                    <a:pt x="39" y="51"/>
                  </a:cubicBezTo>
                  <a:cubicBezTo>
                    <a:pt x="42" y="51"/>
                    <a:pt x="46" y="50"/>
                    <a:pt x="49" y="49"/>
                  </a:cubicBezTo>
                  <a:cubicBezTo>
                    <a:pt x="81" y="49"/>
                    <a:pt x="98" y="25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12669;p61">
              <a:extLst>
                <a:ext uri="{FF2B5EF4-FFF2-40B4-BE49-F238E27FC236}">
                  <a16:creationId xmlns:a16="http://schemas.microsoft.com/office/drawing/2014/main" id="{18D7B7B3-0AEF-DA6E-457F-8B8FD1834136}"/>
                </a:ext>
              </a:extLst>
            </p:cNvPr>
            <p:cNvSpPr/>
            <p:nvPr/>
          </p:nvSpPr>
          <p:spPr>
            <a:xfrm>
              <a:off x="6288925" y="3036125"/>
              <a:ext cx="2475" cy="2325"/>
            </a:xfrm>
            <a:custGeom>
              <a:avLst/>
              <a:gdLst/>
              <a:ahLst/>
              <a:cxnLst/>
              <a:rect l="l" t="t" r="r" b="b"/>
              <a:pathLst>
                <a:path w="99" h="93" extrusionOk="0">
                  <a:moveTo>
                    <a:pt x="54" y="0"/>
                  </a:moveTo>
                  <a:cubicBezTo>
                    <a:pt x="50" y="0"/>
                    <a:pt x="46" y="1"/>
                    <a:pt x="41" y="2"/>
                  </a:cubicBezTo>
                  <a:cubicBezTo>
                    <a:pt x="17" y="2"/>
                    <a:pt x="1" y="26"/>
                    <a:pt x="1" y="51"/>
                  </a:cubicBezTo>
                  <a:cubicBezTo>
                    <a:pt x="1" y="72"/>
                    <a:pt x="19" y="93"/>
                    <a:pt x="40" y="93"/>
                  </a:cubicBezTo>
                  <a:cubicBezTo>
                    <a:pt x="43" y="93"/>
                    <a:pt x="46" y="92"/>
                    <a:pt x="50" y="91"/>
                  </a:cubicBezTo>
                  <a:cubicBezTo>
                    <a:pt x="82" y="91"/>
                    <a:pt x="98" y="67"/>
                    <a:pt x="98" y="43"/>
                  </a:cubicBezTo>
                  <a:cubicBezTo>
                    <a:pt x="98" y="21"/>
                    <a:pt x="80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12670;p61">
              <a:extLst>
                <a:ext uri="{FF2B5EF4-FFF2-40B4-BE49-F238E27FC236}">
                  <a16:creationId xmlns:a16="http://schemas.microsoft.com/office/drawing/2014/main" id="{873F304E-8DB8-8632-4C38-533E536FEB25}"/>
                </a:ext>
              </a:extLst>
            </p:cNvPr>
            <p:cNvSpPr/>
            <p:nvPr/>
          </p:nvSpPr>
          <p:spPr>
            <a:xfrm>
              <a:off x="6285075" y="3040375"/>
              <a:ext cx="2675" cy="1275"/>
            </a:xfrm>
            <a:custGeom>
              <a:avLst/>
              <a:gdLst/>
              <a:ahLst/>
              <a:cxnLst/>
              <a:rect l="l" t="t" r="r" b="b"/>
              <a:pathLst>
                <a:path w="107" h="51" extrusionOk="0">
                  <a:moveTo>
                    <a:pt x="59" y="1"/>
                  </a:moveTo>
                  <a:cubicBezTo>
                    <a:pt x="56" y="1"/>
                    <a:pt x="53" y="1"/>
                    <a:pt x="50" y="2"/>
                  </a:cubicBezTo>
                  <a:cubicBezTo>
                    <a:pt x="25" y="2"/>
                    <a:pt x="1" y="27"/>
                    <a:pt x="1" y="51"/>
                  </a:cubicBezTo>
                  <a:lnTo>
                    <a:pt x="106" y="43"/>
                  </a:lnTo>
                  <a:cubicBezTo>
                    <a:pt x="99" y="22"/>
                    <a:pt x="80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12671;p61">
              <a:extLst>
                <a:ext uri="{FF2B5EF4-FFF2-40B4-BE49-F238E27FC236}">
                  <a16:creationId xmlns:a16="http://schemas.microsoft.com/office/drawing/2014/main" id="{745E2F5D-FC8E-1F88-E2F0-141EA20D9651}"/>
                </a:ext>
              </a:extLst>
            </p:cNvPr>
            <p:cNvSpPr/>
            <p:nvPr/>
          </p:nvSpPr>
          <p:spPr>
            <a:xfrm>
              <a:off x="6277175" y="3041025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49" y="1"/>
                  </a:moveTo>
                  <a:cubicBezTo>
                    <a:pt x="17" y="9"/>
                    <a:pt x="1" y="33"/>
                    <a:pt x="1" y="57"/>
                  </a:cubicBezTo>
                  <a:lnTo>
                    <a:pt x="98" y="49"/>
                  </a:lnTo>
                  <a:cubicBezTo>
                    <a:pt x="98" y="25"/>
                    <a:pt x="7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12672;p61">
              <a:extLst>
                <a:ext uri="{FF2B5EF4-FFF2-40B4-BE49-F238E27FC236}">
                  <a16:creationId xmlns:a16="http://schemas.microsoft.com/office/drawing/2014/main" id="{6C7E3C16-CFE9-5651-20B9-E9522E08180A}"/>
                </a:ext>
              </a:extLst>
            </p:cNvPr>
            <p:cNvSpPr/>
            <p:nvPr/>
          </p:nvSpPr>
          <p:spPr>
            <a:xfrm>
              <a:off x="6280825" y="3036775"/>
              <a:ext cx="2675" cy="2450"/>
            </a:xfrm>
            <a:custGeom>
              <a:avLst/>
              <a:gdLst/>
              <a:ahLst/>
              <a:cxnLst/>
              <a:rect l="l" t="t" r="r" b="b"/>
              <a:pathLst>
                <a:path w="107" h="98" extrusionOk="0">
                  <a:moveTo>
                    <a:pt x="49" y="0"/>
                  </a:moveTo>
                  <a:cubicBezTo>
                    <a:pt x="17" y="0"/>
                    <a:pt x="1" y="25"/>
                    <a:pt x="1" y="49"/>
                  </a:cubicBezTo>
                  <a:cubicBezTo>
                    <a:pt x="1" y="81"/>
                    <a:pt x="25" y="98"/>
                    <a:pt x="57" y="98"/>
                  </a:cubicBezTo>
                  <a:cubicBezTo>
                    <a:pt x="82" y="98"/>
                    <a:pt x="106" y="73"/>
                    <a:pt x="98" y="41"/>
                  </a:cubicBezTo>
                  <a:cubicBezTo>
                    <a:pt x="98" y="17"/>
                    <a:pt x="74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12673;p61">
              <a:extLst>
                <a:ext uri="{FF2B5EF4-FFF2-40B4-BE49-F238E27FC236}">
                  <a16:creationId xmlns:a16="http://schemas.microsoft.com/office/drawing/2014/main" id="{C6CBAA14-D5EA-3F76-4E28-BF8BE26CB973}"/>
                </a:ext>
              </a:extLst>
            </p:cNvPr>
            <p:cNvSpPr/>
            <p:nvPr/>
          </p:nvSpPr>
          <p:spPr>
            <a:xfrm>
              <a:off x="6272725" y="3037375"/>
              <a:ext cx="2650" cy="2675"/>
            </a:xfrm>
            <a:custGeom>
              <a:avLst/>
              <a:gdLst/>
              <a:ahLst/>
              <a:cxnLst/>
              <a:rect l="l" t="t" r="r" b="b"/>
              <a:pathLst>
                <a:path w="106" h="107" extrusionOk="0">
                  <a:moveTo>
                    <a:pt x="49" y="1"/>
                  </a:moveTo>
                  <a:cubicBezTo>
                    <a:pt x="17" y="1"/>
                    <a:pt x="0" y="25"/>
                    <a:pt x="0" y="57"/>
                  </a:cubicBezTo>
                  <a:cubicBezTo>
                    <a:pt x="0" y="82"/>
                    <a:pt x="25" y="106"/>
                    <a:pt x="57" y="106"/>
                  </a:cubicBezTo>
                  <a:cubicBezTo>
                    <a:pt x="81" y="98"/>
                    <a:pt x="106" y="74"/>
                    <a:pt x="98" y="49"/>
                  </a:cubicBezTo>
                  <a:cubicBezTo>
                    <a:pt x="98" y="17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12674;p61">
              <a:extLst>
                <a:ext uri="{FF2B5EF4-FFF2-40B4-BE49-F238E27FC236}">
                  <a16:creationId xmlns:a16="http://schemas.microsoft.com/office/drawing/2014/main" id="{42E052FA-773F-051F-9801-2C07DE097180}"/>
                </a:ext>
              </a:extLst>
            </p:cNvPr>
            <p:cNvSpPr/>
            <p:nvPr/>
          </p:nvSpPr>
          <p:spPr>
            <a:xfrm>
              <a:off x="6264625" y="3037975"/>
              <a:ext cx="2650" cy="2675"/>
            </a:xfrm>
            <a:custGeom>
              <a:avLst/>
              <a:gdLst/>
              <a:ahLst/>
              <a:cxnLst/>
              <a:rect l="l" t="t" r="r" b="b"/>
              <a:pathLst>
                <a:path w="106" h="107" extrusionOk="0">
                  <a:moveTo>
                    <a:pt x="49" y="1"/>
                  </a:moveTo>
                  <a:cubicBezTo>
                    <a:pt x="24" y="9"/>
                    <a:pt x="0" y="33"/>
                    <a:pt x="0" y="58"/>
                  </a:cubicBezTo>
                  <a:cubicBezTo>
                    <a:pt x="8" y="90"/>
                    <a:pt x="32" y="106"/>
                    <a:pt x="57" y="106"/>
                  </a:cubicBezTo>
                  <a:cubicBezTo>
                    <a:pt x="81" y="106"/>
                    <a:pt x="105" y="82"/>
                    <a:pt x="105" y="50"/>
                  </a:cubicBezTo>
                  <a:cubicBezTo>
                    <a:pt x="97" y="25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12675;p61">
              <a:extLst>
                <a:ext uri="{FF2B5EF4-FFF2-40B4-BE49-F238E27FC236}">
                  <a16:creationId xmlns:a16="http://schemas.microsoft.com/office/drawing/2014/main" id="{A1B5F829-38F2-89E6-C5FC-AE7A1F3F8D28}"/>
                </a:ext>
              </a:extLst>
            </p:cNvPr>
            <p:cNvSpPr/>
            <p:nvPr/>
          </p:nvSpPr>
          <p:spPr>
            <a:xfrm>
              <a:off x="6269075" y="3041850"/>
              <a:ext cx="2650" cy="1425"/>
            </a:xfrm>
            <a:custGeom>
              <a:avLst/>
              <a:gdLst/>
              <a:ahLst/>
              <a:cxnLst/>
              <a:rect l="l" t="t" r="r" b="b"/>
              <a:pathLst>
                <a:path w="106" h="57" extrusionOk="0">
                  <a:moveTo>
                    <a:pt x="49" y="0"/>
                  </a:moveTo>
                  <a:cubicBezTo>
                    <a:pt x="25" y="0"/>
                    <a:pt x="0" y="24"/>
                    <a:pt x="8" y="57"/>
                  </a:cubicBezTo>
                  <a:lnTo>
                    <a:pt x="106" y="49"/>
                  </a:lnTo>
                  <a:cubicBezTo>
                    <a:pt x="106" y="16"/>
                    <a:pt x="81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12676;p61">
              <a:extLst>
                <a:ext uri="{FF2B5EF4-FFF2-40B4-BE49-F238E27FC236}">
                  <a16:creationId xmlns:a16="http://schemas.microsoft.com/office/drawing/2014/main" id="{F5F9FAE3-3444-7329-E484-D5E451ACB488}"/>
                </a:ext>
              </a:extLst>
            </p:cNvPr>
            <p:cNvSpPr/>
            <p:nvPr/>
          </p:nvSpPr>
          <p:spPr>
            <a:xfrm>
              <a:off x="6268475" y="3034750"/>
              <a:ext cx="2650" cy="1425"/>
            </a:xfrm>
            <a:custGeom>
              <a:avLst/>
              <a:gdLst/>
              <a:ahLst/>
              <a:cxnLst/>
              <a:rect l="l" t="t" r="r" b="b"/>
              <a:pathLst>
                <a:path w="106" h="57" extrusionOk="0">
                  <a:moveTo>
                    <a:pt x="97" y="0"/>
                  </a:moveTo>
                  <a:lnTo>
                    <a:pt x="0" y="8"/>
                  </a:lnTo>
                  <a:cubicBezTo>
                    <a:pt x="0" y="41"/>
                    <a:pt x="24" y="57"/>
                    <a:pt x="57" y="57"/>
                  </a:cubicBezTo>
                  <a:cubicBezTo>
                    <a:pt x="81" y="57"/>
                    <a:pt x="105" y="33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12677;p61">
              <a:extLst>
                <a:ext uri="{FF2B5EF4-FFF2-40B4-BE49-F238E27FC236}">
                  <a16:creationId xmlns:a16="http://schemas.microsoft.com/office/drawing/2014/main" id="{5730E1E1-D58D-A77F-5B85-3C3D5AD0EFAF}"/>
                </a:ext>
              </a:extLst>
            </p:cNvPr>
            <p:cNvSpPr/>
            <p:nvPr/>
          </p:nvSpPr>
          <p:spPr>
            <a:xfrm>
              <a:off x="6276575" y="3034125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98" y="1"/>
                  </a:moveTo>
                  <a:lnTo>
                    <a:pt x="0" y="9"/>
                  </a:lnTo>
                  <a:cubicBezTo>
                    <a:pt x="0" y="41"/>
                    <a:pt x="25" y="58"/>
                    <a:pt x="49" y="58"/>
                  </a:cubicBezTo>
                  <a:cubicBezTo>
                    <a:pt x="81" y="58"/>
                    <a:pt x="98" y="33"/>
                    <a:pt x="98" y="9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12678;p61">
              <a:extLst>
                <a:ext uri="{FF2B5EF4-FFF2-40B4-BE49-F238E27FC236}">
                  <a16:creationId xmlns:a16="http://schemas.microsoft.com/office/drawing/2014/main" id="{98B54E08-0DCC-B310-8337-206FC6D6F9F8}"/>
                </a:ext>
              </a:extLst>
            </p:cNvPr>
            <p:cNvSpPr/>
            <p:nvPr/>
          </p:nvSpPr>
          <p:spPr>
            <a:xfrm>
              <a:off x="6284475" y="3033725"/>
              <a:ext cx="2650" cy="1250"/>
            </a:xfrm>
            <a:custGeom>
              <a:avLst/>
              <a:gdLst/>
              <a:ahLst/>
              <a:cxnLst/>
              <a:rect l="l" t="t" r="r" b="b"/>
              <a:pathLst>
                <a:path w="106" h="50" extrusionOk="0">
                  <a:moveTo>
                    <a:pt x="98" y="1"/>
                  </a:moveTo>
                  <a:lnTo>
                    <a:pt x="1" y="9"/>
                  </a:lnTo>
                  <a:cubicBezTo>
                    <a:pt x="1" y="33"/>
                    <a:pt x="25" y="49"/>
                    <a:pt x="57" y="49"/>
                  </a:cubicBezTo>
                  <a:cubicBezTo>
                    <a:pt x="82" y="49"/>
                    <a:pt x="106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12679;p61">
              <a:extLst>
                <a:ext uri="{FF2B5EF4-FFF2-40B4-BE49-F238E27FC236}">
                  <a16:creationId xmlns:a16="http://schemas.microsoft.com/office/drawing/2014/main" id="{12B374E8-F814-A5AF-8CB5-8F0B679E16C1}"/>
                </a:ext>
              </a:extLst>
            </p:cNvPr>
            <p:cNvSpPr/>
            <p:nvPr/>
          </p:nvSpPr>
          <p:spPr>
            <a:xfrm>
              <a:off x="6289550" y="3043825"/>
              <a:ext cx="2650" cy="2500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59" y="0"/>
                  </a:moveTo>
                  <a:cubicBezTo>
                    <a:pt x="55" y="0"/>
                    <a:pt x="52" y="1"/>
                    <a:pt x="49" y="2"/>
                  </a:cubicBezTo>
                  <a:cubicBezTo>
                    <a:pt x="25" y="2"/>
                    <a:pt x="0" y="26"/>
                    <a:pt x="0" y="51"/>
                  </a:cubicBezTo>
                  <a:cubicBezTo>
                    <a:pt x="8" y="83"/>
                    <a:pt x="33" y="99"/>
                    <a:pt x="57" y="99"/>
                  </a:cubicBezTo>
                  <a:cubicBezTo>
                    <a:pt x="89" y="91"/>
                    <a:pt x="106" y="67"/>
                    <a:pt x="106" y="43"/>
                  </a:cubicBezTo>
                  <a:cubicBezTo>
                    <a:pt x="99" y="22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12680;p61">
              <a:extLst>
                <a:ext uri="{FF2B5EF4-FFF2-40B4-BE49-F238E27FC236}">
                  <a16:creationId xmlns:a16="http://schemas.microsoft.com/office/drawing/2014/main" id="{645AC13A-0969-B699-2B91-9423E6A29E4E}"/>
                </a:ext>
              </a:extLst>
            </p:cNvPr>
            <p:cNvSpPr/>
            <p:nvPr/>
          </p:nvSpPr>
          <p:spPr>
            <a:xfrm>
              <a:off x="6285900" y="3048125"/>
              <a:ext cx="2650" cy="1450"/>
            </a:xfrm>
            <a:custGeom>
              <a:avLst/>
              <a:gdLst/>
              <a:ahLst/>
              <a:cxnLst/>
              <a:rect l="l" t="t" r="r" b="b"/>
              <a:pathLst>
                <a:path w="106" h="58" extrusionOk="0">
                  <a:moveTo>
                    <a:pt x="49" y="0"/>
                  </a:moveTo>
                  <a:cubicBezTo>
                    <a:pt x="25" y="8"/>
                    <a:pt x="0" y="33"/>
                    <a:pt x="8" y="57"/>
                  </a:cubicBezTo>
                  <a:lnTo>
                    <a:pt x="106" y="41"/>
                  </a:lnTo>
                  <a:cubicBezTo>
                    <a:pt x="106" y="17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12681;p61">
              <a:extLst>
                <a:ext uri="{FF2B5EF4-FFF2-40B4-BE49-F238E27FC236}">
                  <a16:creationId xmlns:a16="http://schemas.microsoft.com/office/drawing/2014/main" id="{38EB5994-CA3A-E103-AFC5-15F9AA30C3FB}"/>
                </a:ext>
              </a:extLst>
            </p:cNvPr>
            <p:cNvSpPr/>
            <p:nvPr/>
          </p:nvSpPr>
          <p:spPr>
            <a:xfrm>
              <a:off x="6278000" y="3049100"/>
              <a:ext cx="2650" cy="1475"/>
            </a:xfrm>
            <a:custGeom>
              <a:avLst/>
              <a:gdLst/>
              <a:ahLst/>
              <a:cxnLst/>
              <a:rect l="l" t="t" r="r" b="b"/>
              <a:pathLst>
                <a:path w="106" h="59" extrusionOk="0">
                  <a:moveTo>
                    <a:pt x="59" y="0"/>
                  </a:moveTo>
                  <a:cubicBezTo>
                    <a:pt x="55" y="0"/>
                    <a:pt x="52" y="1"/>
                    <a:pt x="49" y="2"/>
                  </a:cubicBezTo>
                  <a:cubicBezTo>
                    <a:pt x="16" y="2"/>
                    <a:pt x="0" y="26"/>
                    <a:pt x="0" y="59"/>
                  </a:cubicBezTo>
                  <a:lnTo>
                    <a:pt x="106" y="42"/>
                  </a:lnTo>
                  <a:cubicBezTo>
                    <a:pt x="99" y="21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12682;p61">
              <a:extLst>
                <a:ext uri="{FF2B5EF4-FFF2-40B4-BE49-F238E27FC236}">
                  <a16:creationId xmlns:a16="http://schemas.microsoft.com/office/drawing/2014/main" id="{BBCFCACA-4258-3266-86B0-D5CD2DB695CF}"/>
                </a:ext>
              </a:extLst>
            </p:cNvPr>
            <p:cNvSpPr/>
            <p:nvPr/>
          </p:nvSpPr>
          <p:spPr>
            <a:xfrm>
              <a:off x="6281425" y="3044675"/>
              <a:ext cx="2675" cy="2450"/>
            </a:xfrm>
            <a:custGeom>
              <a:avLst/>
              <a:gdLst/>
              <a:ahLst/>
              <a:cxnLst/>
              <a:rect l="l" t="t" r="r" b="b"/>
              <a:pathLst>
                <a:path w="107" h="98" extrusionOk="0">
                  <a:moveTo>
                    <a:pt x="50" y="1"/>
                  </a:moveTo>
                  <a:cubicBezTo>
                    <a:pt x="25" y="1"/>
                    <a:pt x="1" y="25"/>
                    <a:pt x="9" y="57"/>
                  </a:cubicBezTo>
                  <a:cubicBezTo>
                    <a:pt x="9" y="82"/>
                    <a:pt x="33" y="98"/>
                    <a:pt x="66" y="98"/>
                  </a:cubicBezTo>
                  <a:cubicBezTo>
                    <a:pt x="90" y="98"/>
                    <a:pt x="106" y="73"/>
                    <a:pt x="106" y="41"/>
                  </a:cubicBezTo>
                  <a:cubicBezTo>
                    <a:pt x="106" y="17"/>
                    <a:pt x="82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12683;p61">
              <a:extLst>
                <a:ext uri="{FF2B5EF4-FFF2-40B4-BE49-F238E27FC236}">
                  <a16:creationId xmlns:a16="http://schemas.microsoft.com/office/drawing/2014/main" id="{E1AE3A5A-3646-0B9D-AD2F-C3DE9E4FB5AE}"/>
                </a:ext>
              </a:extLst>
            </p:cNvPr>
            <p:cNvSpPr/>
            <p:nvPr/>
          </p:nvSpPr>
          <p:spPr>
            <a:xfrm>
              <a:off x="6273525" y="3045475"/>
              <a:ext cx="2675" cy="2500"/>
            </a:xfrm>
            <a:custGeom>
              <a:avLst/>
              <a:gdLst/>
              <a:ahLst/>
              <a:cxnLst/>
              <a:rect l="l" t="t" r="r" b="b"/>
              <a:pathLst>
                <a:path w="107" h="100" extrusionOk="0">
                  <a:moveTo>
                    <a:pt x="49" y="1"/>
                  </a:moveTo>
                  <a:cubicBezTo>
                    <a:pt x="17" y="1"/>
                    <a:pt x="1" y="33"/>
                    <a:pt x="1" y="58"/>
                  </a:cubicBezTo>
                  <a:cubicBezTo>
                    <a:pt x="1" y="79"/>
                    <a:pt x="19" y="100"/>
                    <a:pt x="45" y="100"/>
                  </a:cubicBezTo>
                  <a:cubicBezTo>
                    <a:pt x="49" y="100"/>
                    <a:pt x="53" y="99"/>
                    <a:pt x="58" y="98"/>
                  </a:cubicBezTo>
                  <a:cubicBezTo>
                    <a:pt x="82" y="98"/>
                    <a:pt x="106" y="74"/>
                    <a:pt x="98" y="50"/>
                  </a:cubicBezTo>
                  <a:cubicBezTo>
                    <a:pt x="98" y="17"/>
                    <a:pt x="7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12684;p61">
              <a:extLst>
                <a:ext uri="{FF2B5EF4-FFF2-40B4-BE49-F238E27FC236}">
                  <a16:creationId xmlns:a16="http://schemas.microsoft.com/office/drawing/2014/main" id="{3B804919-F9C6-1448-8A14-1E87F985A7FA}"/>
                </a:ext>
              </a:extLst>
            </p:cNvPr>
            <p:cNvSpPr/>
            <p:nvPr/>
          </p:nvSpPr>
          <p:spPr>
            <a:xfrm>
              <a:off x="6265425" y="3046300"/>
              <a:ext cx="2650" cy="2650"/>
            </a:xfrm>
            <a:custGeom>
              <a:avLst/>
              <a:gdLst/>
              <a:ahLst/>
              <a:cxnLst/>
              <a:rect l="l" t="t" r="r" b="b"/>
              <a:pathLst>
                <a:path w="106" h="106" extrusionOk="0">
                  <a:moveTo>
                    <a:pt x="49" y="0"/>
                  </a:moveTo>
                  <a:cubicBezTo>
                    <a:pt x="17" y="8"/>
                    <a:pt x="0" y="33"/>
                    <a:pt x="0" y="57"/>
                  </a:cubicBezTo>
                  <a:cubicBezTo>
                    <a:pt x="9" y="90"/>
                    <a:pt x="33" y="106"/>
                    <a:pt x="57" y="106"/>
                  </a:cubicBezTo>
                  <a:cubicBezTo>
                    <a:pt x="82" y="106"/>
                    <a:pt x="106" y="73"/>
                    <a:pt x="106" y="49"/>
                  </a:cubicBezTo>
                  <a:cubicBezTo>
                    <a:pt x="98" y="25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12685;p61">
              <a:extLst>
                <a:ext uri="{FF2B5EF4-FFF2-40B4-BE49-F238E27FC236}">
                  <a16:creationId xmlns:a16="http://schemas.microsoft.com/office/drawing/2014/main" id="{936724AD-F237-ABC6-1B43-3CA164198FCD}"/>
                </a:ext>
              </a:extLst>
            </p:cNvPr>
            <p:cNvSpPr/>
            <p:nvPr/>
          </p:nvSpPr>
          <p:spPr>
            <a:xfrm>
              <a:off x="6270075" y="3049950"/>
              <a:ext cx="2475" cy="1450"/>
            </a:xfrm>
            <a:custGeom>
              <a:avLst/>
              <a:gdLst/>
              <a:ahLst/>
              <a:cxnLst/>
              <a:rect l="l" t="t" r="r" b="b"/>
              <a:pathLst>
                <a:path w="99" h="58" extrusionOk="0">
                  <a:moveTo>
                    <a:pt x="41" y="0"/>
                  </a:moveTo>
                  <a:cubicBezTo>
                    <a:pt x="17" y="8"/>
                    <a:pt x="1" y="33"/>
                    <a:pt x="1" y="57"/>
                  </a:cubicBezTo>
                  <a:lnTo>
                    <a:pt x="98" y="49"/>
                  </a:lnTo>
                  <a:cubicBezTo>
                    <a:pt x="98" y="17"/>
                    <a:pt x="74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12686;p61">
              <a:extLst>
                <a:ext uri="{FF2B5EF4-FFF2-40B4-BE49-F238E27FC236}">
                  <a16:creationId xmlns:a16="http://schemas.microsoft.com/office/drawing/2014/main" id="{153F8D5A-11F4-8A83-7D97-E959F2C62D76}"/>
                </a:ext>
              </a:extLst>
            </p:cNvPr>
            <p:cNvSpPr/>
            <p:nvPr/>
          </p:nvSpPr>
          <p:spPr>
            <a:xfrm>
              <a:off x="6269275" y="3043050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98" y="1"/>
                  </a:moveTo>
                  <a:lnTo>
                    <a:pt x="0" y="9"/>
                  </a:lnTo>
                  <a:cubicBezTo>
                    <a:pt x="0" y="33"/>
                    <a:pt x="25" y="57"/>
                    <a:pt x="49" y="57"/>
                  </a:cubicBezTo>
                  <a:cubicBezTo>
                    <a:pt x="82" y="49"/>
                    <a:pt x="98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12687;p61">
              <a:extLst>
                <a:ext uri="{FF2B5EF4-FFF2-40B4-BE49-F238E27FC236}">
                  <a16:creationId xmlns:a16="http://schemas.microsoft.com/office/drawing/2014/main" id="{9386FF98-2549-2084-0F1F-704C77742942}"/>
                </a:ext>
              </a:extLst>
            </p:cNvPr>
            <p:cNvSpPr/>
            <p:nvPr/>
          </p:nvSpPr>
          <p:spPr>
            <a:xfrm>
              <a:off x="6277175" y="3042250"/>
              <a:ext cx="2675" cy="1425"/>
            </a:xfrm>
            <a:custGeom>
              <a:avLst/>
              <a:gdLst/>
              <a:ahLst/>
              <a:cxnLst/>
              <a:rect l="l" t="t" r="r" b="b"/>
              <a:pathLst>
                <a:path w="107" h="57" extrusionOk="0">
                  <a:moveTo>
                    <a:pt x="98" y="0"/>
                  </a:moveTo>
                  <a:lnTo>
                    <a:pt x="1" y="8"/>
                  </a:lnTo>
                  <a:cubicBezTo>
                    <a:pt x="1" y="33"/>
                    <a:pt x="25" y="57"/>
                    <a:pt x="57" y="57"/>
                  </a:cubicBezTo>
                  <a:cubicBezTo>
                    <a:pt x="82" y="49"/>
                    <a:pt x="106" y="25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12688;p61">
              <a:extLst>
                <a:ext uri="{FF2B5EF4-FFF2-40B4-BE49-F238E27FC236}">
                  <a16:creationId xmlns:a16="http://schemas.microsoft.com/office/drawing/2014/main" id="{06BC2D8C-5656-9307-11B5-FB43B264C5BA}"/>
                </a:ext>
              </a:extLst>
            </p:cNvPr>
            <p:cNvSpPr/>
            <p:nvPr/>
          </p:nvSpPr>
          <p:spPr>
            <a:xfrm>
              <a:off x="6285075" y="3041425"/>
              <a:ext cx="2675" cy="1450"/>
            </a:xfrm>
            <a:custGeom>
              <a:avLst/>
              <a:gdLst/>
              <a:ahLst/>
              <a:cxnLst/>
              <a:rect l="l" t="t" r="r" b="b"/>
              <a:pathLst>
                <a:path w="107" h="58" extrusionOk="0">
                  <a:moveTo>
                    <a:pt x="106" y="1"/>
                  </a:moveTo>
                  <a:lnTo>
                    <a:pt x="1" y="9"/>
                  </a:lnTo>
                  <a:cubicBezTo>
                    <a:pt x="9" y="41"/>
                    <a:pt x="33" y="58"/>
                    <a:pt x="58" y="58"/>
                  </a:cubicBezTo>
                  <a:cubicBezTo>
                    <a:pt x="90" y="49"/>
                    <a:pt x="106" y="25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12689;p61">
              <a:extLst>
                <a:ext uri="{FF2B5EF4-FFF2-40B4-BE49-F238E27FC236}">
                  <a16:creationId xmlns:a16="http://schemas.microsoft.com/office/drawing/2014/main" id="{0C3BD7EB-E1AA-F748-7097-D1647306BC57}"/>
                </a:ext>
              </a:extLst>
            </p:cNvPr>
            <p:cNvSpPr/>
            <p:nvPr/>
          </p:nvSpPr>
          <p:spPr>
            <a:xfrm>
              <a:off x="6290550" y="3051525"/>
              <a:ext cx="2675" cy="2350"/>
            </a:xfrm>
            <a:custGeom>
              <a:avLst/>
              <a:gdLst/>
              <a:ahLst/>
              <a:cxnLst/>
              <a:rect l="l" t="t" r="r" b="b"/>
              <a:pathLst>
                <a:path w="107" h="94" extrusionOk="0">
                  <a:moveTo>
                    <a:pt x="54" y="1"/>
                  </a:moveTo>
                  <a:cubicBezTo>
                    <a:pt x="50" y="1"/>
                    <a:pt x="46" y="1"/>
                    <a:pt x="41" y="2"/>
                  </a:cubicBezTo>
                  <a:cubicBezTo>
                    <a:pt x="17" y="2"/>
                    <a:pt x="1" y="26"/>
                    <a:pt x="1" y="51"/>
                  </a:cubicBezTo>
                  <a:cubicBezTo>
                    <a:pt x="8" y="78"/>
                    <a:pt x="25" y="93"/>
                    <a:pt x="45" y="93"/>
                  </a:cubicBezTo>
                  <a:cubicBezTo>
                    <a:pt x="49" y="93"/>
                    <a:pt x="53" y="93"/>
                    <a:pt x="58" y="91"/>
                  </a:cubicBezTo>
                  <a:cubicBezTo>
                    <a:pt x="82" y="91"/>
                    <a:pt x="106" y="67"/>
                    <a:pt x="98" y="43"/>
                  </a:cubicBezTo>
                  <a:cubicBezTo>
                    <a:pt x="98" y="22"/>
                    <a:pt x="80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12690;p61">
              <a:extLst>
                <a:ext uri="{FF2B5EF4-FFF2-40B4-BE49-F238E27FC236}">
                  <a16:creationId xmlns:a16="http://schemas.microsoft.com/office/drawing/2014/main" id="{0DFC35C1-E19E-AA66-78EC-2EF88F3C5365}"/>
                </a:ext>
              </a:extLst>
            </p:cNvPr>
            <p:cNvSpPr/>
            <p:nvPr/>
          </p:nvSpPr>
          <p:spPr>
            <a:xfrm>
              <a:off x="6286900" y="3055975"/>
              <a:ext cx="2675" cy="1300"/>
            </a:xfrm>
            <a:custGeom>
              <a:avLst/>
              <a:gdLst/>
              <a:ahLst/>
              <a:cxnLst/>
              <a:rect l="l" t="t" r="r" b="b"/>
              <a:pathLst>
                <a:path w="107" h="52" extrusionOk="0">
                  <a:moveTo>
                    <a:pt x="63" y="0"/>
                  </a:moveTo>
                  <a:cubicBezTo>
                    <a:pt x="58" y="0"/>
                    <a:pt x="54" y="1"/>
                    <a:pt x="50" y="3"/>
                  </a:cubicBezTo>
                  <a:cubicBezTo>
                    <a:pt x="25" y="3"/>
                    <a:pt x="1" y="27"/>
                    <a:pt x="9" y="51"/>
                  </a:cubicBezTo>
                  <a:lnTo>
                    <a:pt x="106" y="43"/>
                  </a:lnTo>
                  <a:cubicBezTo>
                    <a:pt x="106" y="16"/>
                    <a:pt x="84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12691;p61">
              <a:extLst>
                <a:ext uri="{FF2B5EF4-FFF2-40B4-BE49-F238E27FC236}">
                  <a16:creationId xmlns:a16="http://schemas.microsoft.com/office/drawing/2014/main" id="{A5EE1068-BF22-108E-6BA4-0CDAB1D64AF9}"/>
                </a:ext>
              </a:extLst>
            </p:cNvPr>
            <p:cNvSpPr/>
            <p:nvPr/>
          </p:nvSpPr>
          <p:spPr>
            <a:xfrm>
              <a:off x="6279000" y="3057050"/>
              <a:ext cx="2675" cy="1425"/>
            </a:xfrm>
            <a:custGeom>
              <a:avLst/>
              <a:gdLst/>
              <a:ahLst/>
              <a:cxnLst/>
              <a:rect l="l" t="t" r="r" b="b"/>
              <a:pathLst>
                <a:path w="107" h="57" extrusionOk="0">
                  <a:moveTo>
                    <a:pt x="49" y="0"/>
                  </a:moveTo>
                  <a:cubicBezTo>
                    <a:pt x="17" y="8"/>
                    <a:pt x="1" y="33"/>
                    <a:pt x="9" y="57"/>
                  </a:cubicBezTo>
                  <a:lnTo>
                    <a:pt x="106" y="41"/>
                  </a:lnTo>
                  <a:cubicBezTo>
                    <a:pt x="98" y="16"/>
                    <a:pt x="74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12692;p61">
              <a:extLst>
                <a:ext uri="{FF2B5EF4-FFF2-40B4-BE49-F238E27FC236}">
                  <a16:creationId xmlns:a16="http://schemas.microsoft.com/office/drawing/2014/main" id="{0A9E68B8-655B-DA10-173D-7181E43ED493}"/>
                </a:ext>
              </a:extLst>
            </p:cNvPr>
            <p:cNvSpPr/>
            <p:nvPr/>
          </p:nvSpPr>
          <p:spPr>
            <a:xfrm>
              <a:off x="6282450" y="3052550"/>
              <a:ext cx="2650" cy="2475"/>
            </a:xfrm>
            <a:custGeom>
              <a:avLst/>
              <a:gdLst/>
              <a:ahLst/>
              <a:cxnLst/>
              <a:rect l="l" t="t" r="r" b="b"/>
              <a:pathLst>
                <a:path w="106" h="99" extrusionOk="0">
                  <a:moveTo>
                    <a:pt x="59" y="0"/>
                  </a:moveTo>
                  <a:cubicBezTo>
                    <a:pt x="56" y="0"/>
                    <a:pt x="52" y="1"/>
                    <a:pt x="49" y="2"/>
                  </a:cubicBezTo>
                  <a:cubicBezTo>
                    <a:pt x="17" y="2"/>
                    <a:pt x="1" y="26"/>
                    <a:pt x="1" y="58"/>
                  </a:cubicBezTo>
                  <a:cubicBezTo>
                    <a:pt x="9" y="83"/>
                    <a:pt x="33" y="99"/>
                    <a:pt x="57" y="99"/>
                  </a:cubicBezTo>
                  <a:cubicBezTo>
                    <a:pt x="90" y="91"/>
                    <a:pt x="106" y="67"/>
                    <a:pt x="106" y="42"/>
                  </a:cubicBezTo>
                  <a:cubicBezTo>
                    <a:pt x="99" y="21"/>
                    <a:pt x="80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12693;p61">
              <a:extLst>
                <a:ext uri="{FF2B5EF4-FFF2-40B4-BE49-F238E27FC236}">
                  <a16:creationId xmlns:a16="http://schemas.microsoft.com/office/drawing/2014/main" id="{AF00D549-DE9D-A910-FAF1-256E33DDC267}"/>
                </a:ext>
              </a:extLst>
            </p:cNvPr>
            <p:cNvSpPr/>
            <p:nvPr/>
          </p:nvSpPr>
          <p:spPr>
            <a:xfrm>
              <a:off x="6274350" y="3053600"/>
              <a:ext cx="2850" cy="2500"/>
            </a:xfrm>
            <a:custGeom>
              <a:avLst/>
              <a:gdLst/>
              <a:ahLst/>
              <a:cxnLst/>
              <a:rect l="l" t="t" r="r" b="b"/>
              <a:pathLst>
                <a:path w="114" h="100" extrusionOk="0">
                  <a:moveTo>
                    <a:pt x="49" y="0"/>
                  </a:moveTo>
                  <a:cubicBezTo>
                    <a:pt x="25" y="0"/>
                    <a:pt x="0" y="33"/>
                    <a:pt x="8" y="57"/>
                  </a:cubicBezTo>
                  <a:cubicBezTo>
                    <a:pt x="8" y="78"/>
                    <a:pt x="27" y="99"/>
                    <a:pt x="52" y="99"/>
                  </a:cubicBezTo>
                  <a:cubicBezTo>
                    <a:pt x="57" y="99"/>
                    <a:pt x="61" y="99"/>
                    <a:pt x="65" y="98"/>
                  </a:cubicBezTo>
                  <a:cubicBezTo>
                    <a:pt x="89" y="98"/>
                    <a:pt x="114" y="73"/>
                    <a:pt x="106" y="41"/>
                  </a:cubicBezTo>
                  <a:cubicBezTo>
                    <a:pt x="106" y="16"/>
                    <a:pt x="81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12694;p61">
              <a:extLst>
                <a:ext uri="{FF2B5EF4-FFF2-40B4-BE49-F238E27FC236}">
                  <a16:creationId xmlns:a16="http://schemas.microsoft.com/office/drawing/2014/main" id="{4D559B6D-1A15-0D6B-44AD-944AC344701C}"/>
                </a:ext>
              </a:extLst>
            </p:cNvPr>
            <p:cNvSpPr/>
            <p:nvPr/>
          </p:nvSpPr>
          <p:spPr>
            <a:xfrm>
              <a:off x="6266425" y="3054600"/>
              <a:ext cx="2675" cy="2675"/>
            </a:xfrm>
            <a:custGeom>
              <a:avLst/>
              <a:gdLst/>
              <a:ahLst/>
              <a:cxnLst/>
              <a:rect l="l" t="t" r="r" b="b"/>
              <a:pathLst>
                <a:path w="107" h="107" extrusionOk="0">
                  <a:moveTo>
                    <a:pt x="42" y="1"/>
                  </a:moveTo>
                  <a:cubicBezTo>
                    <a:pt x="17" y="9"/>
                    <a:pt x="1" y="33"/>
                    <a:pt x="1" y="58"/>
                  </a:cubicBezTo>
                  <a:cubicBezTo>
                    <a:pt x="9" y="90"/>
                    <a:pt x="33" y="106"/>
                    <a:pt x="58" y="106"/>
                  </a:cubicBezTo>
                  <a:cubicBezTo>
                    <a:pt x="90" y="98"/>
                    <a:pt x="106" y="74"/>
                    <a:pt x="98" y="49"/>
                  </a:cubicBezTo>
                  <a:cubicBezTo>
                    <a:pt x="98" y="17"/>
                    <a:pt x="74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12695;p61">
              <a:extLst>
                <a:ext uri="{FF2B5EF4-FFF2-40B4-BE49-F238E27FC236}">
                  <a16:creationId xmlns:a16="http://schemas.microsoft.com/office/drawing/2014/main" id="{0B1FCE41-942C-DF0D-D545-F2029E2B6FF2}"/>
                </a:ext>
              </a:extLst>
            </p:cNvPr>
            <p:cNvSpPr/>
            <p:nvPr/>
          </p:nvSpPr>
          <p:spPr>
            <a:xfrm>
              <a:off x="6271100" y="3058225"/>
              <a:ext cx="2650" cy="1475"/>
            </a:xfrm>
            <a:custGeom>
              <a:avLst/>
              <a:gdLst/>
              <a:ahLst/>
              <a:cxnLst/>
              <a:rect l="l" t="t" r="r" b="b"/>
              <a:pathLst>
                <a:path w="106" h="59" extrusionOk="0">
                  <a:moveTo>
                    <a:pt x="59" y="0"/>
                  </a:moveTo>
                  <a:cubicBezTo>
                    <a:pt x="56" y="0"/>
                    <a:pt x="52" y="1"/>
                    <a:pt x="49" y="2"/>
                  </a:cubicBezTo>
                  <a:cubicBezTo>
                    <a:pt x="17" y="2"/>
                    <a:pt x="0" y="26"/>
                    <a:pt x="0" y="58"/>
                  </a:cubicBezTo>
                  <a:lnTo>
                    <a:pt x="106" y="42"/>
                  </a:lnTo>
                  <a:cubicBezTo>
                    <a:pt x="99" y="21"/>
                    <a:pt x="80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12696;p61">
              <a:extLst>
                <a:ext uri="{FF2B5EF4-FFF2-40B4-BE49-F238E27FC236}">
                  <a16:creationId xmlns:a16="http://schemas.microsoft.com/office/drawing/2014/main" id="{3F5D0BEA-6C18-8AA4-EA03-1B33321550B5}"/>
                </a:ext>
              </a:extLst>
            </p:cNvPr>
            <p:cNvSpPr/>
            <p:nvPr/>
          </p:nvSpPr>
          <p:spPr>
            <a:xfrm>
              <a:off x="6270075" y="3051150"/>
              <a:ext cx="2675" cy="1450"/>
            </a:xfrm>
            <a:custGeom>
              <a:avLst/>
              <a:gdLst/>
              <a:ahLst/>
              <a:cxnLst/>
              <a:rect l="l" t="t" r="r" b="b"/>
              <a:pathLst>
                <a:path w="107" h="58" extrusionOk="0">
                  <a:moveTo>
                    <a:pt x="98" y="1"/>
                  </a:moveTo>
                  <a:lnTo>
                    <a:pt x="1" y="9"/>
                  </a:lnTo>
                  <a:cubicBezTo>
                    <a:pt x="9" y="41"/>
                    <a:pt x="33" y="58"/>
                    <a:pt x="58" y="58"/>
                  </a:cubicBezTo>
                  <a:cubicBezTo>
                    <a:pt x="82" y="50"/>
                    <a:pt x="106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12697;p61">
              <a:extLst>
                <a:ext uri="{FF2B5EF4-FFF2-40B4-BE49-F238E27FC236}">
                  <a16:creationId xmlns:a16="http://schemas.microsoft.com/office/drawing/2014/main" id="{A98C7F99-DFE6-D1F1-E30C-2B3EF95D5DD6}"/>
                </a:ext>
              </a:extLst>
            </p:cNvPr>
            <p:cNvSpPr/>
            <p:nvPr/>
          </p:nvSpPr>
          <p:spPr>
            <a:xfrm>
              <a:off x="6278000" y="3050150"/>
              <a:ext cx="2650" cy="1450"/>
            </a:xfrm>
            <a:custGeom>
              <a:avLst/>
              <a:gdLst/>
              <a:ahLst/>
              <a:cxnLst/>
              <a:rect l="l" t="t" r="r" b="b"/>
              <a:pathLst>
                <a:path w="106" h="58" extrusionOk="0">
                  <a:moveTo>
                    <a:pt x="106" y="0"/>
                  </a:moveTo>
                  <a:lnTo>
                    <a:pt x="0" y="17"/>
                  </a:lnTo>
                  <a:cubicBezTo>
                    <a:pt x="8" y="41"/>
                    <a:pt x="33" y="57"/>
                    <a:pt x="57" y="57"/>
                  </a:cubicBezTo>
                  <a:cubicBezTo>
                    <a:pt x="89" y="49"/>
                    <a:pt x="106" y="25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12698;p61">
              <a:extLst>
                <a:ext uri="{FF2B5EF4-FFF2-40B4-BE49-F238E27FC236}">
                  <a16:creationId xmlns:a16="http://schemas.microsoft.com/office/drawing/2014/main" id="{73C0B294-D794-B556-8A9F-3C0F87FC4CD7}"/>
                </a:ext>
              </a:extLst>
            </p:cNvPr>
            <p:cNvSpPr/>
            <p:nvPr/>
          </p:nvSpPr>
          <p:spPr>
            <a:xfrm>
              <a:off x="6286100" y="3049125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98" y="1"/>
                  </a:moveTo>
                  <a:lnTo>
                    <a:pt x="0" y="17"/>
                  </a:lnTo>
                  <a:cubicBezTo>
                    <a:pt x="0" y="41"/>
                    <a:pt x="25" y="58"/>
                    <a:pt x="57" y="58"/>
                  </a:cubicBezTo>
                  <a:cubicBezTo>
                    <a:pt x="82" y="58"/>
                    <a:pt x="98" y="33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12699;p61">
              <a:extLst>
                <a:ext uri="{FF2B5EF4-FFF2-40B4-BE49-F238E27FC236}">
                  <a16:creationId xmlns:a16="http://schemas.microsoft.com/office/drawing/2014/main" id="{60132689-5E97-E05B-B2A1-51CCED22F72A}"/>
                </a:ext>
              </a:extLst>
            </p:cNvPr>
            <p:cNvSpPr/>
            <p:nvPr/>
          </p:nvSpPr>
          <p:spPr>
            <a:xfrm>
              <a:off x="6291575" y="3059225"/>
              <a:ext cx="2650" cy="2350"/>
            </a:xfrm>
            <a:custGeom>
              <a:avLst/>
              <a:gdLst/>
              <a:ahLst/>
              <a:cxnLst/>
              <a:rect l="l" t="t" r="r" b="b"/>
              <a:pathLst>
                <a:path w="106" h="94" extrusionOk="0">
                  <a:moveTo>
                    <a:pt x="62" y="0"/>
                  </a:moveTo>
                  <a:cubicBezTo>
                    <a:pt x="58" y="0"/>
                    <a:pt x="53" y="1"/>
                    <a:pt x="49" y="2"/>
                  </a:cubicBezTo>
                  <a:cubicBezTo>
                    <a:pt x="17" y="2"/>
                    <a:pt x="0" y="27"/>
                    <a:pt x="8" y="51"/>
                  </a:cubicBezTo>
                  <a:cubicBezTo>
                    <a:pt x="8" y="78"/>
                    <a:pt x="25" y="94"/>
                    <a:pt x="49" y="94"/>
                  </a:cubicBezTo>
                  <a:cubicBezTo>
                    <a:pt x="54" y="94"/>
                    <a:pt x="60" y="93"/>
                    <a:pt x="65" y="91"/>
                  </a:cubicBezTo>
                  <a:cubicBezTo>
                    <a:pt x="90" y="91"/>
                    <a:pt x="106" y="67"/>
                    <a:pt x="106" y="35"/>
                  </a:cubicBezTo>
                  <a:cubicBezTo>
                    <a:pt x="99" y="15"/>
                    <a:pt x="81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12700;p61">
              <a:extLst>
                <a:ext uri="{FF2B5EF4-FFF2-40B4-BE49-F238E27FC236}">
                  <a16:creationId xmlns:a16="http://schemas.microsoft.com/office/drawing/2014/main" id="{3E8AFFAA-726A-C8DD-7138-E925DFD17D50}"/>
                </a:ext>
              </a:extLst>
            </p:cNvPr>
            <p:cNvSpPr/>
            <p:nvPr/>
          </p:nvSpPr>
          <p:spPr>
            <a:xfrm>
              <a:off x="6288125" y="3063675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62" y="1"/>
                  </a:moveTo>
                  <a:cubicBezTo>
                    <a:pt x="58" y="1"/>
                    <a:pt x="53" y="1"/>
                    <a:pt x="49" y="3"/>
                  </a:cubicBezTo>
                  <a:cubicBezTo>
                    <a:pt x="25" y="3"/>
                    <a:pt x="1" y="27"/>
                    <a:pt x="9" y="59"/>
                  </a:cubicBezTo>
                  <a:lnTo>
                    <a:pt x="106" y="43"/>
                  </a:lnTo>
                  <a:cubicBezTo>
                    <a:pt x="99" y="16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12701;p61">
              <a:extLst>
                <a:ext uri="{FF2B5EF4-FFF2-40B4-BE49-F238E27FC236}">
                  <a16:creationId xmlns:a16="http://schemas.microsoft.com/office/drawing/2014/main" id="{4C9F4953-11AB-3A6C-03DB-FB4B4A797F1F}"/>
                </a:ext>
              </a:extLst>
            </p:cNvPr>
            <p:cNvSpPr/>
            <p:nvPr/>
          </p:nvSpPr>
          <p:spPr>
            <a:xfrm>
              <a:off x="6280225" y="3064950"/>
              <a:ext cx="2650" cy="1450"/>
            </a:xfrm>
            <a:custGeom>
              <a:avLst/>
              <a:gdLst/>
              <a:ahLst/>
              <a:cxnLst/>
              <a:rect l="l" t="t" r="r" b="b"/>
              <a:pathLst>
                <a:path w="106" h="58" extrusionOk="0">
                  <a:moveTo>
                    <a:pt x="49" y="0"/>
                  </a:moveTo>
                  <a:cubicBezTo>
                    <a:pt x="17" y="8"/>
                    <a:pt x="0" y="33"/>
                    <a:pt x="8" y="57"/>
                  </a:cubicBezTo>
                  <a:lnTo>
                    <a:pt x="106" y="41"/>
                  </a:lnTo>
                  <a:cubicBezTo>
                    <a:pt x="98" y="17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12702;p61">
              <a:extLst>
                <a:ext uri="{FF2B5EF4-FFF2-40B4-BE49-F238E27FC236}">
                  <a16:creationId xmlns:a16="http://schemas.microsoft.com/office/drawing/2014/main" id="{4CCE21DE-63CE-38D9-1C8F-CAF461420F81}"/>
                </a:ext>
              </a:extLst>
            </p:cNvPr>
            <p:cNvSpPr/>
            <p:nvPr/>
          </p:nvSpPr>
          <p:spPr>
            <a:xfrm>
              <a:off x="6283675" y="3060425"/>
              <a:ext cx="2650" cy="2525"/>
            </a:xfrm>
            <a:custGeom>
              <a:avLst/>
              <a:gdLst/>
              <a:ahLst/>
              <a:cxnLst/>
              <a:rect l="l" t="t" r="r" b="b"/>
              <a:pathLst>
                <a:path w="106" h="101" extrusionOk="0">
                  <a:moveTo>
                    <a:pt x="57" y="1"/>
                  </a:moveTo>
                  <a:cubicBezTo>
                    <a:pt x="52" y="1"/>
                    <a:pt x="46" y="2"/>
                    <a:pt x="41" y="3"/>
                  </a:cubicBezTo>
                  <a:cubicBezTo>
                    <a:pt x="16" y="3"/>
                    <a:pt x="0" y="27"/>
                    <a:pt x="0" y="60"/>
                  </a:cubicBezTo>
                  <a:cubicBezTo>
                    <a:pt x="8" y="84"/>
                    <a:pt x="33" y="100"/>
                    <a:pt x="57" y="100"/>
                  </a:cubicBezTo>
                  <a:cubicBezTo>
                    <a:pt x="89" y="92"/>
                    <a:pt x="106" y="68"/>
                    <a:pt x="97" y="43"/>
                  </a:cubicBezTo>
                  <a:cubicBezTo>
                    <a:pt x="97" y="17"/>
                    <a:pt x="81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12703;p61">
              <a:extLst>
                <a:ext uri="{FF2B5EF4-FFF2-40B4-BE49-F238E27FC236}">
                  <a16:creationId xmlns:a16="http://schemas.microsoft.com/office/drawing/2014/main" id="{DDF6B92C-62FB-69CA-5C8D-23FE216C8907}"/>
                </a:ext>
              </a:extLst>
            </p:cNvPr>
            <p:cNvSpPr/>
            <p:nvPr/>
          </p:nvSpPr>
          <p:spPr>
            <a:xfrm>
              <a:off x="6275550" y="3061650"/>
              <a:ext cx="2675" cy="2500"/>
            </a:xfrm>
            <a:custGeom>
              <a:avLst/>
              <a:gdLst/>
              <a:ahLst/>
              <a:cxnLst/>
              <a:rect l="l" t="t" r="r" b="b"/>
              <a:pathLst>
                <a:path w="107" h="100" extrusionOk="0">
                  <a:moveTo>
                    <a:pt x="59" y="1"/>
                  </a:moveTo>
                  <a:cubicBezTo>
                    <a:pt x="56" y="1"/>
                    <a:pt x="53" y="1"/>
                    <a:pt x="49" y="3"/>
                  </a:cubicBezTo>
                  <a:cubicBezTo>
                    <a:pt x="17" y="3"/>
                    <a:pt x="1" y="27"/>
                    <a:pt x="9" y="59"/>
                  </a:cubicBezTo>
                  <a:cubicBezTo>
                    <a:pt x="9" y="84"/>
                    <a:pt x="33" y="100"/>
                    <a:pt x="66" y="100"/>
                  </a:cubicBezTo>
                  <a:cubicBezTo>
                    <a:pt x="90" y="92"/>
                    <a:pt x="106" y="67"/>
                    <a:pt x="106" y="43"/>
                  </a:cubicBezTo>
                  <a:cubicBezTo>
                    <a:pt x="99" y="22"/>
                    <a:pt x="80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12704;p61">
              <a:extLst>
                <a:ext uri="{FF2B5EF4-FFF2-40B4-BE49-F238E27FC236}">
                  <a16:creationId xmlns:a16="http://schemas.microsoft.com/office/drawing/2014/main" id="{BF4C9742-88FE-9118-7BBC-152E67864DA2}"/>
                </a:ext>
              </a:extLst>
            </p:cNvPr>
            <p:cNvSpPr/>
            <p:nvPr/>
          </p:nvSpPr>
          <p:spPr>
            <a:xfrm>
              <a:off x="6267650" y="3062875"/>
              <a:ext cx="2675" cy="2550"/>
            </a:xfrm>
            <a:custGeom>
              <a:avLst/>
              <a:gdLst/>
              <a:ahLst/>
              <a:cxnLst/>
              <a:rect l="l" t="t" r="r" b="b"/>
              <a:pathLst>
                <a:path w="107" h="102" extrusionOk="0">
                  <a:moveTo>
                    <a:pt x="54" y="1"/>
                  </a:moveTo>
                  <a:cubicBezTo>
                    <a:pt x="50" y="1"/>
                    <a:pt x="46" y="1"/>
                    <a:pt x="41" y="2"/>
                  </a:cubicBezTo>
                  <a:cubicBezTo>
                    <a:pt x="17" y="2"/>
                    <a:pt x="1" y="35"/>
                    <a:pt x="1" y="59"/>
                  </a:cubicBezTo>
                  <a:cubicBezTo>
                    <a:pt x="8" y="80"/>
                    <a:pt x="27" y="101"/>
                    <a:pt x="48" y="101"/>
                  </a:cubicBezTo>
                  <a:cubicBezTo>
                    <a:pt x="51" y="101"/>
                    <a:pt x="54" y="101"/>
                    <a:pt x="57" y="100"/>
                  </a:cubicBezTo>
                  <a:cubicBezTo>
                    <a:pt x="90" y="100"/>
                    <a:pt x="106" y="75"/>
                    <a:pt x="98" y="43"/>
                  </a:cubicBezTo>
                  <a:cubicBezTo>
                    <a:pt x="98" y="22"/>
                    <a:pt x="80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12705;p61">
              <a:extLst>
                <a:ext uri="{FF2B5EF4-FFF2-40B4-BE49-F238E27FC236}">
                  <a16:creationId xmlns:a16="http://schemas.microsoft.com/office/drawing/2014/main" id="{FB3D7AE1-2ADF-4AB4-F42A-0F4B80AD1F6B}"/>
                </a:ext>
              </a:extLst>
            </p:cNvPr>
            <p:cNvSpPr/>
            <p:nvPr/>
          </p:nvSpPr>
          <p:spPr>
            <a:xfrm>
              <a:off x="6272325" y="3066300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61" y="1"/>
                  </a:moveTo>
                  <a:cubicBezTo>
                    <a:pt x="57" y="1"/>
                    <a:pt x="53" y="2"/>
                    <a:pt x="49" y="3"/>
                  </a:cubicBezTo>
                  <a:cubicBezTo>
                    <a:pt x="16" y="3"/>
                    <a:pt x="0" y="35"/>
                    <a:pt x="8" y="60"/>
                  </a:cubicBezTo>
                  <a:lnTo>
                    <a:pt x="106" y="44"/>
                  </a:lnTo>
                  <a:cubicBezTo>
                    <a:pt x="99" y="17"/>
                    <a:pt x="81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12706;p61">
              <a:extLst>
                <a:ext uri="{FF2B5EF4-FFF2-40B4-BE49-F238E27FC236}">
                  <a16:creationId xmlns:a16="http://schemas.microsoft.com/office/drawing/2014/main" id="{20116754-431E-ACFC-8A45-D6B967948315}"/>
                </a:ext>
              </a:extLst>
            </p:cNvPr>
            <p:cNvSpPr/>
            <p:nvPr/>
          </p:nvSpPr>
          <p:spPr>
            <a:xfrm>
              <a:off x="6271100" y="3059275"/>
              <a:ext cx="2650" cy="1475"/>
            </a:xfrm>
            <a:custGeom>
              <a:avLst/>
              <a:gdLst/>
              <a:ahLst/>
              <a:cxnLst/>
              <a:rect l="l" t="t" r="r" b="b"/>
              <a:pathLst>
                <a:path w="106" h="59" extrusionOk="0">
                  <a:moveTo>
                    <a:pt x="106" y="0"/>
                  </a:moveTo>
                  <a:lnTo>
                    <a:pt x="0" y="16"/>
                  </a:lnTo>
                  <a:cubicBezTo>
                    <a:pt x="7" y="38"/>
                    <a:pt x="27" y="59"/>
                    <a:pt x="47" y="59"/>
                  </a:cubicBezTo>
                  <a:cubicBezTo>
                    <a:pt x="51" y="59"/>
                    <a:pt x="54" y="58"/>
                    <a:pt x="57" y="57"/>
                  </a:cubicBezTo>
                  <a:cubicBezTo>
                    <a:pt x="90" y="57"/>
                    <a:pt x="106" y="25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12707;p61">
              <a:extLst>
                <a:ext uri="{FF2B5EF4-FFF2-40B4-BE49-F238E27FC236}">
                  <a16:creationId xmlns:a16="http://schemas.microsoft.com/office/drawing/2014/main" id="{78807C25-6F71-C3BC-C4BE-8A4A0D691E3F}"/>
                </a:ext>
              </a:extLst>
            </p:cNvPr>
            <p:cNvSpPr/>
            <p:nvPr/>
          </p:nvSpPr>
          <p:spPr>
            <a:xfrm>
              <a:off x="6279200" y="3058050"/>
              <a:ext cx="2475" cy="1475"/>
            </a:xfrm>
            <a:custGeom>
              <a:avLst/>
              <a:gdLst/>
              <a:ahLst/>
              <a:cxnLst/>
              <a:rect l="l" t="t" r="r" b="b"/>
              <a:pathLst>
                <a:path w="99" h="59" extrusionOk="0">
                  <a:moveTo>
                    <a:pt x="98" y="1"/>
                  </a:moveTo>
                  <a:lnTo>
                    <a:pt x="1" y="17"/>
                  </a:lnTo>
                  <a:cubicBezTo>
                    <a:pt x="1" y="38"/>
                    <a:pt x="19" y="59"/>
                    <a:pt x="45" y="59"/>
                  </a:cubicBezTo>
                  <a:cubicBezTo>
                    <a:pt x="49" y="59"/>
                    <a:pt x="53" y="58"/>
                    <a:pt x="58" y="57"/>
                  </a:cubicBezTo>
                  <a:cubicBezTo>
                    <a:pt x="82" y="57"/>
                    <a:pt x="98" y="33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12708;p61">
              <a:extLst>
                <a:ext uri="{FF2B5EF4-FFF2-40B4-BE49-F238E27FC236}">
                  <a16:creationId xmlns:a16="http://schemas.microsoft.com/office/drawing/2014/main" id="{9BBEF967-A2E6-C8C7-1EED-DAB6D77DF1D6}"/>
                </a:ext>
              </a:extLst>
            </p:cNvPr>
            <p:cNvSpPr/>
            <p:nvPr/>
          </p:nvSpPr>
          <p:spPr>
            <a:xfrm>
              <a:off x="6287100" y="3057050"/>
              <a:ext cx="2475" cy="1275"/>
            </a:xfrm>
            <a:custGeom>
              <a:avLst/>
              <a:gdLst/>
              <a:ahLst/>
              <a:cxnLst/>
              <a:rect l="l" t="t" r="r" b="b"/>
              <a:pathLst>
                <a:path w="99" h="51" extrusionOk="0">
                  <a:moveTo>
                    <a:pt x="98" y="0"/>
                  </a:moveTo>
                  <a:lnTo>
                    <a:pt x="1" y="8"/>
                  </a:lnTo>
                  <a:cubicBezTo>
                    <a:pt x="1" y="35"/>
                    <a:pt x="18" y="51"/>
                    <a:pt x="42" y="51"/>
                  </a:cubicBezTo>
                  <a:cubicBezTo>
                    <a:pt x="47" y="51"/>
                    <a:pt x="52" y="50"/>
                    <a:pt x="58" y="49"/>
                  </a:cubicBezTo>
                  <a:cubicBezTo>
                    <a:pt x="82" y="49"/>
                    <a:pt x="98" y="24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12709;p61">
              <a:extLst>
                <a:ext uri="{FF2B5EF4-FFF2-40B4-BE49-F238E27FC236}">
                  <a16:creationId xmlns:a16="http://schemas.microsoft.com/office/drawing/2014/main" id="{7AC5683A-1A0D-4FA8-BB25-A5F507C75453}"/>
                </a:ext>
              </a:extLst>
            </p:cNvPr>
            <p:cNvSpPr/>
            <p:nvPr/>
          </p:nvSpPr>
          <p:spPr>
            <a:xfrm>
              <a:off x="6292775" y="3066775"/>
              <a:ext cx="2875" cy="2500"/>
            </a:xfrm>
            <a:custGeom>
              <a:avLst/>
              <a:gdLst/>
              <a:ahLst/>
              <a:cxnLst/>
              <a:rect l="l" t="t" r="r" b="b"/>
              <a:pathLst>
                <a:path w="115" h="100" extrusionOk="0">
                  <a:moveTo>
                    <a:pt x="50" y="0"/>
                  </a:moveTo>
                  <a:cubicBezTo>
                    <a:pt x="25" y="8"/>
                    <a:pt x="1" y="33"/>
                    <a:pt x="9" y="57"/>
                  </a:cubicBezTo>
                  <a:cubicBezTo>
                    <a:pt x="16" y="78"/>
                    <a:pt x="35" y="99"/>
                    <a:pt x="56" y="99"/>
                  </a:cubicBezTo>
                  <a:cubicBezTo>
                    <a:pt x="59" y="99"/>
                    <a:pt x="63" y="99"/>
                    <a:pt x="66" y="98"/>
                  </a:cubicBezTo>
                  <a:cubicBezTo>
                    <a:pt x="90" y="89"/>
                    <a:pt x="115" y="65"/>
                    <a:pt x="106" y="41"/>
                  </a:cubicBezTo>
                  <a:cubicBezTo>
                    <a:pt x="106" y="16"/>
                    <a:pt x="7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12710;p61">
              <a:extLst>
                <a:ext uri="{FF2B5EF4-FFF2-40B4-BE49-F238E27FC236}">
                  <a16:creationId xmlns:a16="http://schemas.microsoft.com/office/drawing/2014/main" id="{D44C2B07-2603-2587-05BB-D1E1A47A1596}"/>
                </a:ext>
              </a:extLst>
            </p:cNvPr>
            <p:cNvSpPr/>
            <p:nvPr/>
          </p:nvSpPr>
          <p:spPr>
            <a:xfrm>
              <a:off x="6289550" y="3071375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61" y="1"/>
                  </a:moveTo>
                  <a:cubicBezTo>
                    <a:pt x="57" y="1"/>
                    <a:pt x="53" y="1"/>
                    <a:pt x="49" y="3"/>
                  </a:cubicBezTo>
                  <a:cubicBezTo>
                    <a:pt x="16" y="11"/>
                    <a:pt x="0" y="35"/>
                    <a:pt x="8" y="59"/>
                  </a:cubicBezTo>
                  <a:lnTo>
                    <a:pt x="106" y="43"/>
                  </a:lnTo>
                  <a:cubicBezTo>
                    <a:pt x="99" y="16"/>
                    <a:pt x="81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12711;p61">
              <a:extLst>
                <a:ext uri="{FF2B5EF4-FFF2-40B4-BE49-F238E27FC236}">
                  <a16:creationId xmlns:a16="http://schemas.microsoft.com/office/drawing/2014/main" id="{1A9F71C7-E032-7D88-4311-C4E2F409A51C}"/>
                </a:ext>
              </a:extLst>
            </p:cNvPr>
            <p:cNvSpPr/>
            <p:nvPr/>
          </p:nvSpPr>
          <p:spPr>
            <a:xfrm>
              <a:off x="6281650" y="3072850"/>
              <a:ext cx="2650" cy="1450"/>
            </a:xfrm>
            <a:custGeom>
              <a:avLst/>
              <a:gdLst/>
              <a:ahLst/>
              <a:cxnLst/>
              <a:rect l="l" t="t" r="r" b="b"/>
              <a:pathLst>
                <a:path w="106" h="58" extrusionOk="0">
                  <a:moveTo>
                    <a:pt x="49" y="0"/>
                  </a:moveTo>
                  <a:cubicBezTo>
                    <a:pt x="16" y="9"/>
                    <a:pt x="0" y="33"/>
                    <a:pt x="8" y="57"/>
                  </a:cubicBezTo>
                  <a:lnTo>
                    <a:pt x="105" y="41"/>
                  </a:lnTo>
                  <a:cubicBezTo>
                    <a:pt x="97" y="17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12712;p61">
              <a:extLst>
                <a:ext uri="{FF2B5EF4-FFF2-40B4-BE49-F238E27FC236}">
                  <a16:creationId xmlns:a16="http://schemas.microsoft.com/office/drawing/2014/main" id="{A700E2D7-0081-2C24-D967-E70CA3A27A42}"/>
                </a:ext>
              </a:extLst>
            </p:cNvPr>
            <p:cNvSpPr/>
            <p:nvPr/>
          </p:nvSpPr>
          <p:spPr>
            <a:xfrm>
              <a:off x="6284875" y="3068200"/>
              <a:ext cx="2675" cy="2500"/>
            </a:xfrm>
            <a:custGeom>
              <a:avLst/>
              <a:gdLst/>
              <a:ahLst/>
              <a:cxnLst/>
              <a:rect l="l" t="t" r="r" b="b"/>
              <a:pathLst>
                <a:path w="107" h="100" extrusionOk="0">
                  <a:moveTo>
                    <a:pt x="49" y="0"/>
                  </a:moveTo>
                  <a:cubicBezTo>
                    <a:pt x="17" y="8"/>
                    <a:pt x="1" y="32"/>
                    <a:pt x="9" y="57"/>
                  </a:cubicBezTo>
                  <a:cubicBezTo>
                    <a:pt x="9" y="84"/>
                    <a:pt x="26" y="99"/>
                    <a:pt x="50" y="99"/>
                  </a:cubicBezTo>
                  <a:cubicBezTo>
                    <a:pt x="55" y="99"/>
                    <a:pt x="60" y="99"/>
                    <a:pt x="66" y="97"/>
                  </a:cubicBezTo>
                  <a:cubicBezTo>
                    <a:pt x="90" y="97"/>
                    <a:pt x="106" y="65"/>
                    <a:pt x="106" y="41"/>
                  </a:cubicBezTo>
                  <a:cubicBezTo>
                    <a:pt x="98" y="16"/>
                    <a:pt x="74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12713;p61">
              <a:extLst>
                <a:ext uri="{FF2B5EF4-FFF2-40B4-BE49-F238E27FC236}">
                  <a16:creationId xmlns:a16="http://schemas.microsoft.com/office/drawing/2014/main" id="{7F44284D-718A-68A2-8467-5FDCFDAF6D9C}"/>
                </a:ext>
              </a:extLst>
            </p:cNvPr>
            <p:cNvSpPr/>
            <p:nvPr/>
          </p:nvSpPr>
          <p:spPr>
            <a:xfrm>
              <a:off x="6276975" y="3069600"/>
              <a:ext cx="2650" cy="2525"/>
            </a:xfrm>
            <a:custGeom>
              <a:avLst/>
              <a:gdLst/>
              <a:ahLst/>
              <a:cxnLst/>
              <a:rect l="l" t="t" r="r" b="b"/>
              <a:pathLst>
                <a:path w="106" h="101" extrusionOk="0">
                  <a:moveTo>
                    <a:pt x="41" y="1"/>
                  </a:moveTo>
                  <a:cubicBezTo>
                    <a:pt x="17" y="9"/>
                    <a:pt x="1" y="33"/>
                    <a:pt x="1" y="58"/>
                  </a:cubicBezTo>
                  <a:cubicBezTo>
                    <a:pt x="7" y="84"/>
                    <a:pt x="25" y="100"/>
                    <a:pt x="45" y="100"/>
                  </a:cubicBezTo>
                  <a:cubicBezTo>
                    <a:pt x="49" y="100"/>
                    <a:pt x="53" y="99"/>
                    <a:pt x="57" y="98"/>
                  </a:cubicBezTo>
                  <a:cubicBezTo>
                    <a:pt x="90" y="98"/>
                    <a:pt x="106" y="74"/>
                    <a:pt x="98" y="41"/>
                  </a:cubicBezTo>
                  <a:cubicBezTo>
                    <a:pt x="98" y="17"/>
                    <a:pt x="74" y="1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12714;p61">
              <a:extLst>
                <a:ext uri="{FF2B5EF4-FFF2-40B4-BE49-F238E27FC236}">
                  <a16:creationId xmlns:a16="http://schemas.microsoft.com/office/drawing/2014/main" id="{6188392B-67E9-CE6C-3140-7085990BF020}"/>
                </a:ext>
              </a:extLst>
            </p:cNvPr>
            <p:cNvSpPr/>
            <p:nvPr/>
          </p:nvSpPr>
          <p:spPr>
            <a:xfrm>
              <a:off x="6268875" y="3071025"/>
              <a:ext cx="2850" cy="2650"/>
            </a:xfrm>
            <a:custGeom>
              <a:avLst/>
              <a:gdLst/>
              <a:ahLst/>
              <a:cxnLst/>
              <a:rect l="l" t="t" r="r" b="b"/>
              <a:pathLst>
                <a:path w="114" h="106" extrusionOk="0">
                  <a:moveTo>
                    <a:pt x="49" y="1"/>
                  </a:moveTo>
                  <a:cubicBezTo>
                    <a:pt x="25" y="9"/>
                    <a:pt x="0" y="33"/>
                    <a:pt x="8" y="65"/>
                  </a:cubicBezTo>
                  <a:cubicBezTo>
                    <a:pt x="16" y="90"/>
                    <a:pt x="41" y="106"/>
                    <a:pt x="65" y="106"/>
                  </a:cubicBezTo>
                  <a:cubicBezTo>
                    <a:pt x="98" y="98"/>
                    <a:pt x="114" y="73"/>
                    <a:pt x="106" y="41"/>
                  </a:cubicBezTo>
                  <a:cubicBezTo>
                    <a:pt x="106" y="17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12715;p61">
              <a:extLst>
                <a:ext uri="{FF2B5EF4-FFF2-40B4-BE49-F238E27FC236}">
                  <a16:creationId xmlns:a16="http://schemas.microsoft.com/office/drawing/2014/main" id="{F4D6CB7E-037F-C80C-88FB-E611486E8902}"/>
                </a:ext>
              </a:extLst>
            </p:cNvPr>
            <p:cNvSpPr/>
            <p:nvPr/>
          </p:nvSpPr>
          <p:spPr>
            <a:xfrm>
              <a:off x="6273725" y="3074425"/>
              <a:ext cx="2675" cy="1500"/>
            </a:xfrm>
            <a:custGeom>
              <a:avLst/>
              <a:gdLst/>
              <a:ahLst/>
              <a:cxnLst/>
              <a:rect l="l" t="t" r="r" b="b"/>
              <a:pathLst>
                <a:path w="107" h="60" extrusionOk="0">
                  <a:moveTo>
                    <a:pt x="62" y="0"/>
                  </a:moveTo>
                  <a:cubicBezTo>
                    <a:pt x="58" y="0"/>
                    <a:pt x="54" y="1"/>
                    <a:pt x="50" y="2"/>
                  </a:cubicBezTo>
                  <a:cubicBezTo>
                    <a:pt x="25" y="2"/>
                    <a:pt x="1" y="35"/>
                    <a:pt x="9" y="59"/>
                  </a:cubicBezTo>
                  <a:lnTo>
                    <a:pt x="106" y="43"/>
                  </a:lnTo>
                  <a:cubicBezTo>
                    <a:pt x="100" y="16"/>
                    <a:pt x="82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12716;p61">
              <a:extLst>
                <a:ext uri="{FF2B5EF4-FFF2-40B4-BE49-F238E27FC236}">
                  <a16:creationId xmlns:a16="http://schemas.microsoft.com/office/drawing/2014/main" id="{5FB6F2CC-7FA7-77A1-1552-90128ACE0494}"/>
                </a:ext>
              </a:extLst>
            </p:cNvPr>
            <p:cNvSpPr/>
            <p:nvPr/>
          </p:nvSpPr>
          <p:spPr>
            <a:xfrm>
              <a:off x="6272525" y="3067375"/>
              <a:ext cx="2450" cy="1475"/>
            </a:xfrm>
            <a:custGeom>
              <a:avLst/>
              <a:gdLst/>
              <a:ahLst/>
              <a:cxnLst/>
              <a:rect l="l" t="t" r="r" b="b"/>
              <a:pathLst>
                <a:path w="98" h="59" extrusionOk="0">
                  <a:moveTo>
                    <a:pt x="98" y="1"/>
                  </a:moveTo>
                  <a:lnTo>
                    <a:pt x="0" y="17"/>
                  </a:lnTo>
                  <a:cubicBezTo>
                    <a:pt x="0" y="38"/>
                    <a:pt x="25" y="59"/>
                    <a:pt x="47" y="59"/>
                  </a:cubicBezTo>
                  <a:cubicBezTo>
                    <a:pt x="50" y="59"/>
                    <a:pt x="54" y="58"/>
                    <a:pt x="57" y="57"/>
                  </a:cubicBezTo>
                  <a:cubicBezTo>
                    <a:pt x="81" y="49"/>
                    <a:pt x="98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12717;p61">
              <a:extLst>
                <a:ext uri="{FF2B5EF4-FFF2-40B4-BE49-F238E27FC236}">
                  <a16:creationId xmlns:a16="http://schemas.microsoft.com/office/drawing/2014/main" id="{2FC5FF40-FA77-66AC-FC53-E0E2DE2C0282}"/>
                </a:ext>
              </a:extLst>
            </p:cNvPr>
            <p:cNvSpPr/>
            <p:nvPr/>
          </p:nvSpPr>
          <p:spPr>
            <a:xfrm>
              <a:off x="6280425" y="3065950"/>
              <a:ext cx="2450" cy="1500"/>
            </a:xfrm>
            <a:custGeom>
              <a:avLst/>
              <a:gdLst/>
              <a:ahLst/>
              <a:cxnLst/>
              <a:rect l="l" t="t" r="r" b="b"/>
              <a:pathLst>
                <a:path w="98" h="60" extrusionOk="0">
                  <a:moveTo>
                    <a:pt x="98" y="1"/>
                  </a:moveTo>
                  <a:lnTo>
                    <a:pt x="0" y="17"/>
                  </a:lnTo>
                  <a:cubicBezTo>
                    <a:pt x="0" y="44"/>
                    <a:pt x="23" y="60"/>
                    <a:pt x="44" y="60"/>
                  </a:cubicBezTo>
                  <a:cubicBezTo>
                    <a:pt x="49" y="60"/>
                    <a:pt x="53" y="59"/>
                    <a:pt x="57" y="58"/>
                  </a:cubicBezTo>
                  <a:cubicBezTo>
                    <a:pt x="82" y="58"/>
                    <a:pt x="98" y="33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12718;p61">
              <a:extLst>
                <a:ext uri="{FF2B5EF4-FFF2-40B4-BE49-F238E27FC236}">
                  <a16:creationId xmlns:a16="http://schemas.microsoft.com/office/drawing/2014/main" id="{7DACC9C8-31FE-4F6B-C175-2EEF0E45F0C5}"/>
                </a:ext>
              </a:extLst>
            </p:cNvPr>
            <p:cNvSpPr/>
            <p:nvPr/>
          </p:nvSpPr>
          <p:spPr>
            <a:xfrm>
              <a:off x="6288325" y="3064750"/>
              <a:ext cx="2675" cy="1425"/>
            </a:xfrm>
            <a:custGeom>
              <a:avLst/>
              <a:gdLst/>
              <a:ahLst/>
              <a:cxnLst/>
              <a:rect l="l" t="t" r="r" b="b"/>
              <a:pathLst>
                <a:path w="107" h="57" extrusionOk="0">
                  <a:moveTo>
                    <a:pt x="98" y="0"/>
                  </a:moveTo>
                  <a:lnTo>
                    <a:pt x="1" y="16"/>
                  </a:lnTo>
                  <a:cubicBezTo>
                    <a:pt x="1" y="41"/>
                    <a:pt x="33" y="57"/>
                    <a:pt x="57" y="57"/>
                  </a:cubicBezTo>
                  <a:cubicBezTo>
                    <a:pt x="82" y="49"/>
                    <a:pt x="106" y="25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12719;p61">
              <a:extLst>
                <a:ext uri="{FF2B5EF4-FFF2-40B4-BE49-F238E27FC236}">
                  <a16:creationId xmlns:a16="http://schemas.microsoft.com/office/drawing/2014/main" id="{92E82B9C-E817-CB9C-D2C0-583A964F422C}"/>
                </a:ext>
              </a:extLst>
            </p:cNvPr>
            <p:cNvSpPr/>
            <p:nvPr/>
          </p:nvSpPr>
          <p:spPr>
            <a:xfrm>
              <a:off x="6294400" y="3074425"/>
              <a:ext cx="2675" cy="2350"/>
            </a:xfrm>
            <a:custGeom>
              <a:avLst/>
              <a:gdLst/>
              <a:ahLst/>
              <a:cxnLst/>
              <a:rect l="l" t="t" r="r" b="b"/>
              <a:pathLst>
                <a:path w="107" h="94" extrusionOk="0">
                  <a:moveTo>
                    <a:pt x="55" y="0"/>
                  </a:moveTo>
                  <a:cubicBezTo>
                    <a:pt x="50" y="0"/>
                    <a:pt x="46" y="1"/>
                    <a:pt x="41" y="2"/>
                  </a:cubicBezTo>
                  <a:cubicBezTo>
                    <a:pt x="17" y="10"/>
                    <a:pt x="1" y="35"/>
                    <a:pt x="1" y="59"/>
                  </a:cubicBezTo>
                  <a:cubicBezTo>
                    <a:pt x="8" y="79"/>
                    <a:pt x="25" y="94"/>
                    <a:pt x="49" y="94"/>
                  </a:cubicBezTo>
                  <a:cubicBezTo>
                    <a:pt x="54" y="94"/>
                    <a:pt x="60" y="93"/>
                    <a:pt x="66" y="92"/>
                  </a:cubicBezTo>
                  <a:cubicBezTo>
                    <a:pt x="90" y="92"/>
                    <a:pt x="106" y="67"/>
                    <a:pt x="98" y="35"/>
                  </a:cubicBezTo>
                  <a:cubicBezTo>
                    <a:pt x="98" y="15"/>
                    <a:pt x="76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12720;p61">
              <a:extLst>
                <a:ext uri="{FF2B5EF4-FFF2-40B4-BE49-F238E27FC236}">
                  <a16:creationId xmlns:a16="http://schemas.microsoft.com/office/drawing/2014/main" id="{59A80A83-40AB-3CDA-B130-C98F9CAC0634}"/>
                </a:ext>
              </a:extLst>
            </p:cNvPr>
            <p:cNvSpPr/>
            <p:nvPr/>
          </p:nvSpPr>
          <p:spPr>
            <a:xfrm>
              <a:off x="6291175" y="3079075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57" y="1"/>
                  </a:moveTo>
                  <a:cubicBezTo>
                    <a:pt x="52" y="1"/>
                    <a:pt x="46" y="1"/>
                    <a:pt x="41" y="3"/>
                  </a:cubicBezTo>
                  <a:cubicBezTo>
                    <a:pt x="16" y="11"/>
                    <a:pt x="0" y="35"/>
                    <a:pt x="8" y="60"/>
                  </a:cubicBezTo>
                  <a:lnTo>
                    <a:pt x="106" y="35"/>
                  </a:lnTo>
                  <a:cubicBezTo>
                    <a:pt x="99" y="15"/>
                    <a:pt x="81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12721;p61">
              <a:extLst>
                <a:ext uri="{FF2B5EF4-FFF2-40B4-BE49-F238E27FC236}">
                  <a16:creationId xmlns:a16="http://schemas.microsoft.com/office/drawing/2014/main" id="{C736956F-7052-707E-8EA1-3A29E4AB885F}"/>
                </a:ext>
              </a:extLst>
            </p:cNvPr>
            <p:cNvSpPr/>
            <p:nvPr/>
          </p:nvSpPr>
          <p:spPr>
            <a:xfrm>
              <a:off x="6283250" y="3080725"/>
              <a:ext cx="2675" cy="1475"/>
            </a:xfrm>
            <a:custGeom>
              <a:avLst/>
              <a:gdLst/>
              <a:ahLst/>
              <a:cxnLst/>
              <a:rect l="l" t="t" r="r" b="b"/>
              <a:pathLst>
                <a:path w="107" h="59" extrusionOk="0">
                  <a:moveTo>
                    <a:pt x="59" y="0"/>
                  </a:moveTo>
                  <a:cubicBezTo>
                    <a:pt x="56" y="0"/>
                    <a:pt x="53" y="1"/>
                    <a:pt x="50" y="2"/>
                  </a:cubicBezTo>
                  <a:cubicBezTo>
                    <a:pt x="17" y="10"/>
                    <a:pt x="1" y="34"/>
                    <a:pt x="9" y="58"/>
                  </a:cubicBezTo>
                  <a:lnTo>
                    <a:pt x="106" y="42"/>
                  </a:lnTo>
                  <a:cubicBezTo>
                    <a:pt x="99" y="21"/>
                    <a:pt x="80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12722;p61">
              <a:extLst>
                <a:ext uri="{FF2B5EF4-FFF2-40B4-BE49-F238E27FC236}">
                  <a16:creationId xmlns:a16="http://schemas.microsoft.com/office/drawing/2014/main" id="{CA093675-E819-E42A-1013-44454CAD3EAC}"/>
                </a:ext>
              </a:extLst>
            </p:cNvPr>
            <p:cNvSpPr/>
            <p:nvPr/>
          </p:nvSpPr>
          <p:spPr>
            <a:xfrm>
              <a:off x="6286300" y="3076050"/>
              <a:ext cx="2875" cy="2500"/>
            </a:xfrm>
            <a:custGeom>
              <a:avLst/>
              <a:gdLst/>
              <a:ahLst/>
              <a:cxnLst/>
              <a:rect l="l" t="t" r="r" b="b"/>
              <a:pathLst>
                <a:path w="115" h="100" extrusionOk="0">
                  <a:moveTo>
                    <a:pt x="62" y="0"/>
                  </a:moveTo>
                  <a:cubicBezTo>
                    <a:pt x="58" y="0"/>
                    <a:pt x="54" y="1"/>
                    <a:pt x="49" y="2"/>
                  </a:cubicBezTo>
                  <a:cubicBezTo>
                    <a:pt x="25" y="2"/>
                    <a:pt x="1" y="35"/>
                    <a:pt x="9" y="59"/>
                  </a:cubicBezTo>
                  <a:cubicBezTo>
                    <a:pt x="17" y="83"/>
                    <a:pt x="41" y="100"/>
                    <a:pt x="65" y="100"/>
                  </a:cubicBezTo>
                  <a:cubicBezTo>
                    <a:pt x="98" y="91"/>
                    <a:pt x="114" y="67"/>
                    <a:pt x="106" y="35"/>
                  </a:cubicBezTo>
                  <a:cubicBezTo>
                    <a:pt x="99" y="15"/>
                    <a:pt x="82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12723;p61">
              <a:extLst>
                <a:ext uri="{FF2B5EF4-FFF2-40B4-BE49-F238E27FC236}">
                  <a16:creationId xmlns:a16="http://schemas.microsoft.com/office/drawing/2014/main" id="{D72D62F4-E528-085B-3AF3-68E0846988E5}"/>
                </a:ext>
              </a:extLst>
            </p:cNvPr>
            <p:cNvSpPr/>
            <p:nvPr/>
          </p:nvSpPr>
          <p:spPr>
            <a:xfrm>
              <a:off x="6278400" y="3077675"/>
              <a:ext cx="2850" cy="2525"/>
            </a:xfrm>
            <a:custGeom>
              <a:avLst/>
              <a:gdLst/>
              <a:ahLst/>
              <a:cxnLst/>
              <a:rect l="l" t="t" r="r" b="b"/>
              <a:pathLst>
                <a:path w="114" h="101" extrusionOk="0">
                  <a:moveTo>
                    <a:pt x="61" y="0"/>
                  </a:moveTo>
                  <a:cubicBezTo>
                    <a:pt x="57" y="0"/>
                    <a:pt x="53" y="1"/>
                    <a:pt x="49" y="2"/>
                  </a:cubicBezTo>
                  <a:cubicBezTo>
                    <a:pt x="17" y="2"/>
                    <a:pt x="0" y="35"/>
                    <a:pt x="8" y="59"/>
                  </a:cubicBezTo>
                  <a:cubicBezTo>
                    <a:pt x="15" y="80"/>
                    <a:pt x="35" y="101"/>
                    <a:pt x="55" y="101"/>
                  </a:cubicBezTo>
                  <a:cubicBezTo>
                    <a:pt x="59" y="101"/>
                    <a:pt x="62" y="100"/>
                    <a:pt x="65" y="99"/>
                  </a:cubicBezTo>
                  <a:cubicBezTo>
                    <a:pt x="98" y="91"/>
                    <a:pt x="114" y="67"/>
                    <a:pt x="106" y="43"/>
                  </a:cubicBezTo>
                  <a:cubicBezTo>
                    <a:pt x="99" y="16"/>
                    <a:pt x="81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12724;p61">
              <a:extLst>
                <a:ext uri="{FF2B5EF4-FFF2-40B4-BE49-F238E27FC236}">
                  <a16:creationId xmlns:a16="http://schemas.microsoft.com/office/drawing/2014/main" id="{A9C646FC-1D6A-D117-5465-9E20B7952E57}"/>
                </a:ext>
              </a:extLst>
            </p:cNvPr>
            <p:cNvSpPr/>
            <p:nvPr/>
          </p:nvSpPr>
          <p:spPr>
            <a:xfrm>
              <a:off x="6270500" y="3079275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61" y="1"/>
                  </a:moveTo>
                  <a:cubicBezTo>
                    <a:pt x="57" y="1"/>
                    <a:pt x="53" y="2"/>
                    <a:pt x="49" y="3"/>
                  </a:cubicBezTo>
                  <a:cubicBezTo>
                    <a:pt x="16" y="3"/>
                    <a:pt x="0" y="35"/>
                    <a:pt x="8" y="60"/>
                  </a:cubicBezTo>
                  <a:cubicBezTo>
                    <a:pt x="15" y="81"/>
                    <a:pt x="34" y="102"/>
                    <a:pt x="55" y="102"/>
                  </a:cubicBezTo>
                  <a:cubicBezTo>
                    <a:pt x="58" y="102"/>
                    <a:pt x="62" y="101"/>
                    <a:pt x="65" y="100"/>
                  </a:cubicBezTo>
                  <a:cubicBezTo>
                    <a:pt x="89" y="92"/>
                    <a:pt x="114" y="68"/>
                    <a:pt x="106" y="43"/>
                  </a:cubicBezTo>
                  <a:cubicBezTo>
                    <a:pt x="99" y="17"/>
                    <a:pt x="81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12725;p61">
              <a:extLst>
                <a:ext uri="{FF2B5EF4-FFF2-40B4-BE49-F238E27FC236}">
                  <a16:creationId xmlns:a16="http://schemas.microsoft.com/office/drawing/2014/main" id="{A20F2B0F-6A14-F16B-B8BC-1CB8AC1FC954}"/>
                </a:ext>
              </a:extLst>
            </p:cNvPr>
            <p:cNvSpPr/>
            <p:nvPr/>
          </p:nvSpPr>
          <p:spPr>
            <a:xfrm>
              <a:off x="6275350" y="3082375"/>
              <a:ext cx="2675" cy="1650"/>
            </a:xfrm>
            <a:custGeom>
              <a:avLst/>
              <a:gdLst/>
              <a:ahLst/>
              <a:cxnLst/>
              <a:rect l="l" t="t" r="r" b="b"/>
              <a:pathLst>
                <a:path w="107" h="66" extrusionOk="0">
                  <a:moveTo>
                    <a:pt x="49" y="1"/>
                  </a:moveTo>
                  <a:cubicBezTo>
                    <a:pt x="25" y="9"/>
                    <a:pt x="1" y="33"/>
                    <a:pt x="9" y="65"/>
                  </a:cubicBezTo>
                  <a:lnTo>
                    <a:pt x="106" y="41"/>
                  </a:lnTo>
                  <a:cubicBezTo>
                    <a:pt x="106" y="17"/>
                    <a:pt x="7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12726;p61">
              <a:extLst>
                <a:ext uri="{FF2B5EF4-FFF2-40B4-BE49-F238E27FC236}">
                  <a16:creationId xmlns:a16="http://schemas.microsoft.com/office/drawing/2014/main" id="{AB158970-2AAD-1AA5-BA95-E65E07CDD498}"/>
                </a:ext>
              </a:extLst>
            </p:cNvPr>
            <p:cNvSpPr/>
            <p:nvPr/>
          </p:nvSpPr>
          <p:spPr>
            <a:xfrm>
              <a:off x="6273925" y="3075475"/>
              <a:ext cx="2675" cy="1500"/>
            </a:xfrm>
            <a:custGeom>
              <a:avLst/>
              <a:gdLst/>
              <a:ahLst/>
              <a:cxnLst/>
              <a:rect l="l" t="t" r="r" b="b"/>
              <a:pathLst>
                <a:path w="107" h="60" extrusionOk="0">
                  <a:moveTo>
                    <a:pt x="98" y="1"/>
                  </a:moveTo>
                  <a:lnTo>
                    <a:pt x="1" y="17"/>
                  </a:lnTo>
                  <a:cubicBezTo>
                    <a:pt x="8" y="38"/>
                    <a:pt x="27" y="59"/>
                    <a:pt x="48" y="59"/>
                  </a:cubicBezTo>
                  <a:cubicBezTo>
                    <a:pt x="51" y="59"/>
                    <a:pt x="54" y="59"/>
                    <a:pt x="58" y="58"/>
                  </a:cubicBezTo>
                  <a:cubicBezTo>
                    <a:pt x="90" y="50"/>
                    <a:pt x="106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12727;p61">
              <a:extLst>
                <a:ext uri="{FF2B5EF4-FFF2-40B4-BE49-F238E27FC236}">
                  <a16:creationId xmlns:a16="http://schemas.microsoft.com/office/drawing/2014/main" id="{F7E18A36-8588-9C3A-8562-B3E93C6CA590}"/>
                </a:ext>
              </a:extLst>
            </p:cNvPr>
            <p:cNvSpPr/>
            <p:nvPr/>
          </p:nvSpPr>
          <p:spPr>
            <a:xfrm>
              <a:off x="6281850" y="3073875"/>
              <a:ext cx="2650" cy="1475"/>
            </a:xfrm>
            <a:custGeom>
              <a:avLst/>
              <a:gdLst/>
              <a:ahLst/>
              <a:cxnLst/>
              <a:rect l="l" t="t" r="r" b="b"/>
              <a:pathLst>
                <a:path w="106" h="59" extrusionOk="0">
                  <a:moveTo>
                    <a:pt x="97" y="0"/>
                  </a:moveTo>
                  <a:lnTo>
                    <a:pt x="0" y="16"/>
                  </a:lnTo>
                  <a:cubicBezTo>
                    <a:pt x="7" y="43"/>
                    <a:pt x="25" y="59"/>
                    <a:pt x="44" y="59"/>
                  </a:cubicBezTo>
                  <a:cubicBezTo>
                    <a:pt x="49" y="59"/>
                    <a:pt x="53" y="58"/>
                    <a:pt x="57" y="57"/>
                  </a:cubicBezTo>
                  <a:cubicBezTo>
                    <a:pt x="81" y="57"/>
                    <a:pt x="106" y="24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12728;p61">
              <a:extLst>
                <a:ext uri="{FF2B5EF4-FFF2-40B4-BE49-F238E27FC236}">
                  <a16:creationId xmlns:a16="http://schemas.microsoft.com/office/drawing/2014/main" id="{6AD0F7FE-6415-7C1B-FFE6-4D53C2C11BB1}"/>
                </a:ext>
              </a:extLst>
            </p:cNvPr>
            <p:cNvSpPr/>
            <p:nvPr/>
          </p:nvSpPr>
          <p:spPr>
            <a:xfrm>
              <a:off x="6289750" y="3072450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98" y="0"/>
                  </a:moveTo>
                  <a:lnTo>
                    <a:pt x="0" y="16"/>
                  </a:lnTo>
                  <a:cubicBezTo>
                    <a:pt x="0" y="41"/>
                    <a:pt x="33" y="57"/>
                    <a:pt x="57" y="57"/>
                  </a:cubicBezTo>
                  <a:cubicBezTo>
                    <a:pt x="81" y="49"/>
                    <a:pt x="98" y="25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12729;p61">
              <a:extLst>
                <a:ext uri="{FF2B5EF4-FFF2-40B4-BE49-F238E27FC236}">
                  <a16:creationId xmlns:a16="http://schemas.microsoft.com/office/drawing/2014/main" id="{D2BFED7B-B559-1911-9096-4EC5A5B06F49}"/>
                </a:ext>
              </a:extLst>
            </p:cNvPr>
            <p:cNvSpPr/>
            <p:nvPr/>
          </p:nvSpPr>
          <p:spPr>
            <a:xfrm>
              <a:off x="6296025" y="3081925"/>
              <a:ext cx="2675" cy="2350"/>
            </a:xfrm>
            <a:custGeom>
              <a:avLst/>
              <a:gdLst/>
              <a:ahLst/>
              <a:cxnLst/>
              <a:rect l="l" t="t" r="r" b="b"/>
              <a:pathLst>
                <a:path w="107" h="94" extrusionOk="0">
                  <a:moveTo>
                    <a:pt x="55" y="0"/>
                  </a:moveTo>
                  <a:cubicBezTo>
                    <a:pt x="50" y="0"/>
                    <a:pt x="46" y="1"/>
                    <a:pt x="41" y="2"/>
                  </a:cubicBezTo>
                  <a:cubicBezTo>
                    <a:pt x="17" y="10"/>
                    <a:pt x="1" y="35"/>
                    <a:pt x="1" y="59"/>
                  </a:cubicBezTo>
                  <a:cubicBezTo>
                    <a:pt x="7" y="79"/>
                    <a:pt x="25" y="94"/>
                    <a:pt x="49" y="94"/>
                  </a:cubicBezTo>
                  <a:cubicBezTo>
                    <a:pt x="54" y="94"/>
                    <a:pt x="60" y="93"/>
                    <a:pt x="66" y="92"/>
                  </a:cubicBezTo>
                  <a:cubicBezTo>
                    <a:pt x="90" y="92"/>
                    <a:pt x="106" y="67"/>
                    <a:pt x="98" y="35"/>
                  </a:cubicBezTo>
                  <a:cubicBezTo>
                    <a:pt x="98" y="15"/>
                    <a:pt x="76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12730;p61">
              <a:extLst>
                <a:ext uri="{FF2B5EF4-FFF2-40B4-BE49-F238E27FC236}">
                  <a16:creationId xmlns:a16="http://schemas.microsoft.com/office/drawing/2014/main" id="{CD77D4EA-AF64-C381-9DEC-45A0BA176786}"/>
                </a:ext>
              </a:extLst>
            </p:cNvPr>
            <p:cNvSpPr/>
            <p:nvPr/>
          </p:nvSpPr>
          <p:spPr>
            <a:xfrm>
              <a:off x="6292775" y="3086625"/>
              <a:ext cx="2675" cy="1650"/>
            </a:xfrm>
            <a:custGeom>
              <a:avLst/>
              <a:gdLst/>
              <a:ahLst/>
              <a:cxnLst/>
              <a:rect l="l" t="t" r="r" b="b"/>
              <a:pathLst>
                <a:path w="107" h="66" extrusionOk="0">
                  <a:moveTo>
                    <a:pt x="50" y="1"/>
                  </a:moveTo>
                  <a:cubicBezTo>
                    <a:pt x="25" y="9"/>
                    <a:pt x="1" y="33"/>
                    <a:pt x="9" y="66"/>
                  </a:cubicBezTo>
                  <a:lnTo>
                    <a:pt x="106" y="41"/>
                  </a:lnTo>
                  <a:cubicBezTo>
                    <a:pt x="98" y="9"/>
                    <a:pt x="74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12731;p61">
              <a:extLst>
                <a:ext uri="{FF2B5EF4-FFF2-40B4-BE49-F238E27FC236}">
                  <a16:creationId xmlns:a16="http://schemas.microsoft.com/office/drawing/2014/main" id="{6F5AF524-D52E-8724-FD8C-24381B6F400D}"/>
                </a:ext>
              </a:extLst>
            </p:cNvPr>
            <p:cNvSpPr/>
            <p:nvPr/>
          </p:nvSpPr>
          <p:spPr>
            <a:xfrm>
              <a:off x="6285075" y="3088600"/>
              <a:ext cx="2675" cy="1500"/>
            </a:xfrm>
            <a:custGeom>
              <a:avLst/>
              <a:gdLst/>
              <a:ahLst/>
              <a:cxnLst/>
              <a:rect l="l" t="t" r="r" b="b"/>
              <a:pathLst>
                <a:path w="107" h="60" extrusionOk="0">
                  <a:moveTo>
                    <a:pt x="58" y="1"/>
                  </a:moveTo>
                  <a:cubicBezTo>
                    <a:pt x="53" y="1"/>
                    <a:pt x="47" y="1"/>
                    <a:pt x="41" y="3"/>
                  </a:cubicBezTo>
                  <a:cubicBezTo>
                    <a:pt x="17" y="11"/>
                    <a:pt x="1" y="35"/>
                    <a:pt x="9" y="60"/>
                  </a:cubicBezTo>
                  <a:lnTo>
                    <a:pt x="106" y="35"/>
                  </a:lnTo>
                  <a:cubicBezTo>
                    <a:pt x="100" y="15"/>
                    <a:pt x="82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12732;p61">
              <a:extLst>
                <a:ext uri="{FF2B5EF4-FFF2-40B4-BE49-F238E27FC236}">
                  <a16:creationId xmlns:a16="http://schemas.microsoft.com/office/drawing/2014/main" id="{8124F00A-ABB0-AE95-7E44-720989404F30}"/>
                </a:ext>
              </a:extLst>
            </p:cNvPr>
            <p:cNvSpPr/>
            <p:nvPr/>
          </p:nvSpPr>
          <p:spPr>
            <a:xfrm>
              <a:off x="6288125" y="3083750"/>
              <a:ext cx="2650" cy="2550"/>
            </a:xfrm>
            <a:custGeom>
              <a:avLst/>
              <a:gdLst/>
              <a:ahLst/>
              <a:cxnLst/>
              <a:rect l="l" t="t" r="r" b="b"/>
              <a:pathLst>
                <a:path w="106" h="102" extrusionOk="0">
                  <a:moveTo>
                    <a:pt x="57" y="0"/>
                  </a:moveTo>
                  <a:cubicBezTo>
                    <a:pt x="52" y="0"/>
                    <a:pt x="47" y="1"/>
                    <a:pt x="41" y="2"/>
                  </a:cubicBezTo>
                  <a:cubicBezTo>
                    <a:pt x="17" y="10"/>
                    <a:pt x="1" y="35"/>
                    <a:pt x="9" y="59"/>
                  </a:cubicBezTo>
                  <a:cubicBezTo>
                    <a:pt x="9" y="86"/>
                    <a:pt x="31" y="102"/>
                    <a:pt x="52" y="102"/>
                  </a:cubicBezTo>
                  <a:cubicBezTo>
                    <a:pt x="57" y="102"/>
                    <a:pt x="61" y="101"/>
                    <a:pt x="65" y="100"/>
                  </a:cubicBezTo>
                  <a:cubicBezTo>
                    <a:pt x="90" y="91"/>
                    <a:pt x="106" y="67"/>
                    <a:pt x="106" y="43"/>
                  </a:cubicBezTo>
                  <a:cubicBezTo>
                    <a:pt x="99" y="16"/>
                    <a:pt x="81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12733;p61">
              <a:extLst>
                <a:ext uri="{FF2B5EF4-FFF2-40B4-BE49-F238E27FC236}">
                  <a16:creationId xmlns:a16="http://schemas.microsoft.com/office/drawing/2014/main" id="{FD58A039-BD5B-6F2B-E1EF-CE871D9E746B}"/>
                </a:ext>
              </a:extLst>
            </p:cNvPr>
            <p:cNvSpPr/>
            <p:nvPr/>
          </p:nvSpPr>
          <p:spPr>
            <a:xfrm>
              <a:off x="6280225" y="3085575"/>
              <a:ext cx="2650" cy="2550"/>
            </a:xfrm>
            <a:custGeom>
              <a:avLst/>
              <a:gdLst/>
              <a:ahLst/>
              <a:cxnLst/>
              <a:rect l="l" t="t" r="r" b="b"/>
              <a:pathLst>
                <a:path w="106" h="102" extrusionOk="0">
                  <a:moveTo>
                    <a:pt x="57" y="0"/>
                  </a:moveTo>
                  <a:cubicBezTo>
                    <a:pt x="52" y="0"/>
                    <a:pt x="46" y="1"/>
                    <a:pt x="41" y="2"/>
                  </a:cubicBezTo>
                  <a:cubicBezTo>
                    <a:pt x="17" y="10"/>
                    <a:pt x="0" y="35"/>
                    <a:pt x="8" y="59"/>
                  </a:cubicBezTo>
                  <a:cubicBezTo>
                    <a:pt x="8" y="86"/>
                    <a:pt x="31" y="102"/>
                    <a:pt x="52" y="102"/>
                  </a:cubicBezTo>
                  <a:cubicBezTo>
                    <a:pt x="57" y="102"/>
                    <a:pt x="61" y="101"/>
                    <a:pt x="65" y="100"/>
                  </a:cubicBezTo>
                  <a:cubicBezTo>
                    <a:pt x="90" y="91"/>
                    <a:pt x="106" y="67"/>
                    <a:pt x="106" y="43"/>
                  </a:cubicBezTo>
                  <a:cubicBezTo>
                    <a:pt x="99" y="16"/>
                    <a:pt x="81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12734;p61">
              <a:extLst>
                <a:ext uri="{FF2B5EF4-FFF2-40B4-BE49-F238E27FC236}">
                  <a16:creationId xmlns:a16="http://schemas.microsoft.com/office/drawing/2014/main" id="{7368A9A0-6403-4F7C-4B52-19A97EA67EC3}"/>
                </a:ext>
              </a:extLst>
            </p:cNvPr>
            <p:cNvSpPr/>
            <p:nvPr/>
          </p:nvSpPr>
          <p:spPr>
            <a:xfrm>
              <a:off x="6272325" y="3087400"/>
              <a:ext cx="2650" cy="2550"/>
            </a:xfrm>
            <a:custGeom>
              <a:avLst/>
              <a:gdLst/>
              <a:ahLst/>
              <a:cxnLst/>
              <a:rect l="l" t="t" r="r" b="b"/>
              <a:pathLst>
                <a:path w="106" h="102" extrusionOk="0">
                  <a:moveTo>
                    <a:pt x="57" y="0"/>
                  </a:moveTo>
                  <a:cubicBezTo>
                    <a:pt x="52" y="0"/>
                    <a:pt x="46" y="1"/>
                    <a:pt x="41" y="2"/>
                  </a:cubicBezTo>
                  <a:cubicBezTo>
                    <a:pt x="16" y="10"/>
                    <a:pt x="0" y="35"/>
                    <a:pt x="8" y="67"/>
                  </a:cubicBezTo>
                  <a:cubicBezTo>
                    <a:pt x="8" y="87"/>
                    <a:pt x="30" y="102"/>
                    <a:pt x="52" y="102"/>
                  </a:cubicBezTo>
                  <a:cubicBezTo>
                    <a:pt x="56" y="102"/>
                    <a:pt x="61" y="101"/>
                    <a:pt x="65" y="100"/>
                  </a:cubicBezTo>
                  <a:cubicBezTo>
                    <a:pt x="89" y="100"/>
                    <a:pt x="106" y="67"/>
                    <a:pt x="106" y="43"/>
                  </a:cubicBezTo>
                  <a:cubicBezTo>
                    <a:pt x="99" y="16"/>
                    <a:pt x="81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12735;p61">
              <a:extLst>
                <a:ext uri="{FF2B5EF4-FFF2-40B4-BE49-F238E27FC236}">
                  <a16:creationId xmlns:a16="http://schemas.microsoft.com/office/drawing/2014/main" id="{D265086E-9A59-9C54-7E65-D5544B66F6DF}"/>
                </a:ext>
              </a:extLst>
            </p:cNvPr>
            <p:cNvSpPr/>
            <p:nvPr/>
          </p:nvSpPr>
          <p:spPr>
            <a:xfrm>
              <a:off x="6277375" y="3090450"/>
              <a:ext cx="2675" cy="1675"/>
            </a:xfrm>
            <a:custGeom>
              <a:avLst/>
              <a:gdLst/>
              <a:ahLst/>
              <a:cxnLst/>
              <a:rect l="l" t="t" r="r" b="b"/>
              <a:pathLst>
                <a:path w="107" h="67" extrusionOk="0">
                  <a:moveTo>
                    <a:pt x="51" y="0"/>
                  </a:moveTo>
                  <a:cubicBezTo>
                    <a:pt x="48" y="0"/>
                    <a:pt x="45" y="1"/>
                    <a:pt x="41" y="2"/>
                  </a:cubicBezTo>
                  <a:cubicBezTo>
                    <a:pt x="17" y="10"/>
                    <a:pt x="1" y="42"/>
                    <a:pt x="9" y="67"/>
                  </a:cubicBezTo>
                  <a:lnTo>
                    <a:pt x="106" y="42"/>
                  </a:lnTo>
                  <a:cubicBezTo>
                    <a:pt x="99" y="21"/>
                    <a:pt x="74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12736;p61">
              <a:extLst>
                <a:ext uri="{FF2B5EF4-FFF2-40B4-BE49-F238E27FC236}">
                  <a16:creationId xmlns:a16="http://schemas.microsoft.com/office/drawing/2014/main" id="{1585F139-5C35-BC6C-E9B2-AE939222639C}"/>
                </a:ext>
              </a:extLst>
            </p:cNvPr>
            <p:cNvSpPr/>
            <p:nvPr/>
          </p:nvSpPr>
          <p:spPr>
            <a:xfrm>
              <a:off x="6275550" y="3083400"/>
              <a:ext cx="2675" cy="1625"/>
            </a:xfrm>
            <a:custGeom>
              <a:avLst/>
              <a:gdLst/>
              <a:ahLst/>
              <a:cxnLst/>
              <a:rect l="l" t="t" r="r" b="b"/>
              <a:pathLst>
                <a:path w="107" h="65" extrusionOk="0">
                  <a:moveTo>
                    <a:pt x="98" y="0"/>
                  </a:moveTo>
                  <a:lnTo>
                    <a:pt x="1" y="24"/>
                  </a:lnTo>
                  <a:cubicBezTo>
                    <a:pt x="9" y="49"/>
                    <a:pt x="33" y="65"/>
                    <a:pt x="66" y="65"/>
                  </a:cubicBezTo>
                  <a:cubicBezTo>
                    <a:pt x="90" y="57"/>
                    <a:pt x="106" y="33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12737;p61">
              <a:extLst>
                <a:ext uri="{FF2B5EF4-FFF2-40B4-BE49-F238E27FC236}">
                  <a16:creationId xmlns:a16="http://schemas.microsoft.com/office/drawing/2014/main" id="{D321734E-5208-6636-30C4-81B85F942262}"/>
                </a:ext>
              </a:extLst>
            </p:cNvPr>
            <p:cNvSpPr/>
            <p:nvPr/>
          </p:nvSpPr>
          <p:spPr>
            <a:xfrm>
              <a:off x="6283475" y="3081775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97" y="0"/>
                  </a:moveTo>
                  <a:lnTo>
                    <a:pt x="0" y="16"/>
                  </a:lnTo>
                  <a:cubicBezTo>
                    <a:pt x="7" y="43"/>
                    <a:pt x="25" y="59"/>
                    <a:pt x="44" y="59"/>
                  </a:cubicBezTo>
                  <a:cubicBezTo>
                    <a:pt x="48" y="59"/>
                    <a:pt x="53" y="58"/>
                    <a:pt x="57" y="57"/>
                  </a:cubicBezTo>
                  <a:cubicBezTo>
                    <a:pt x="81" y="49"/>
                    <a:pt x="105" y="25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12738;p61">
              <a:extLst>
                <a:ext uri="{FF2B5EF4-FFF2-40B4-BE49-F238E27FC236}">
                  <a16:creationId xmlns:a16="http://schemas.microsoft.com/office/drawing/2014/main" id="{31B789E5-9985-FF89-6119-920F197584EB}"/>
                </a:ext>
              </a:extLst>
            </p:cNvPr>
            <p:cNvSpPr/>
            <p:nvPr/>
          </p:nvSpPr>
          <p:spPr>
            <a:xfrm>
              <a:off x="6291375" y="3079950"/>
              <a:ext cx="2450" cy="1650"/>
            </a:xfrm>
            <a:custGeom>
              <a:avLst/>
              <a:gdLst/>
              <a:ahLst/>
              <a:cxnLst/>
              <a:rect l="l" t="t" r="r" b="b"/>
              <a:pathLst>
                <a:path w="98" h="66" extrusionOk="0">
                  <a:moveTo>
                    <a:pt x="98" y="0"/>
                  </a:moveTo>
                  <a:lnTo>
                    <a:pt x="0" y="25"/>
                  </a:lnTo>
                  <a:cubicBezTo>
                    <a:pt x="0" y="49"/>
                    <a:pt x="25" y="65"/>
                    <a:pt x="57" y="65"/>
                  </a:cubicBezTo>
                  <a:cubicBezTo>
                    <a:pt x="81" y="57"/>
                    <a:pt x="98" y="33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12739;p61">
              <a:extLst>
                <a:ext uri="{FF2B5EF4-FFF2-40B4-BE49-F238E27FC236}">
                  <a16:creationId xmlns:a16="http://schemas.microsoft.com/office/drawing/2014/main" id="{5B73C0CE-3CFA-59DF-315B-D9D6E95D2FF2}"/>
                </a:ext>
              </a:extLst>
            </p:cNvPr>
            <p:cNvSpPr/>
            <p:nvPr/>
          </p:nvSpPr>
          <p:spPr>
            <a:xfrm>
              <a:off x="6297850" y="3089425"/>
              <a:ext cx="2675" cy="2350"/>
            </a:xfrm>
            <a:custGeom>
              <a:avLst/>
              <a:gdLst/>
              <a:ahLst/>
              <a:cxnLst/>
              <a:rect l="l" t="t" r="r" b="b"/>
              <a:pathLst>
                <a:path w="107" h="94" extrusionOk="0">
                  <a:moveTo>
                    <a:pt x="55" y="0"/>
                  </a:moveTo>
                  <a:cubicBezTo>
                    <a:pt x="50" y="0"/>
                    <a:pt x="46" y="1"/>
                    <a:pt x="41" y="2"/>
                  </a:cubicBezTo>
                  <a:cubicBezTo>
                    <a:pt x="17" y="10"/>
                    <a:pt x="1" y="35"/>
                    <a:pt x="9" y="59"/>
                  </a:cubicBezTo>
                  <a:cubicBezTo>
                    <a:pt x="9" y="79"/>
                    <a:pt x="31" y="94"/>
                    <a:pt x="52" y="94"/>
                  </a:cubicBezTo>
                  <a:cubicBezTo>
                    <a:pt x="57" y="94"/>
                    <a:pt x="61" y="93"/>
                    <a:pt x="66" y="92"/>
                  </a:cubicBezTo>
                  <a:cubicBezTo>
                    <a:pt x="90" y="83"/>
                    <a:pt x="106" y="59"/>
                    <a:pt x="106" y="35"/>
                  </a:cubicBezTo>
                  <a:cubicBezTo>
                    <a:pt x="99" y="15"/>
                    <a:pt x="76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12740;p61">
              <a:extLst>
                <a:ext uri="{FF2B5EF4-FFF2-40B4-BE49-F238E27FC236}">
                  <a16:creationId xmlns:a16="http://schemas.microsoft.com/office/drawing/2014/main" id="{0D414D17-0B46-A1FE-406A-F164FAC675F6}"/>
                </a:ext>
              </a:extLst>
            </p:cNvPr>
            <p:cNvSpPr/>
            <p:nvPr/>
          </p:nvSpPr>
          <p:spPr>
            <a:xfrm>
              <a:off x="6294825" y="3094075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62" y="1"/>
                  </a:moveTo>
                  <a:cubicBezTo>
                    <a:pt x="57" y="1"/>
                    <a:pt x="53" y="1"/>
                    <a:pt x="49" y="3"/>
                  </a:cubicBezTo>
                  <a:cubicBezTo>
                    <a:pt x="16" y="11"/>
                    <a:pt x="0" y="35"/>
                    <a:pt x="8" y="68"/>
                  </a:cubicBezTo>
                  <a:lnTo>
                    <a:pt x="105" y="35"/>
                  </a:lnTo>
                  <a:cubicBezTo>
                    <a:pt x="99" y="15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12741;p61">
              <a:extLst>
                <a:ext uri="{FF2B5EF4-FFF2-40B4-BE49-F238E27FC236}">
                  <a16:creationId xmlns:a16="http://schemas.microsoft.com/office/drawing/2014/main" id="{172B6ABF-BEB7-EDDA-1D49-F279DC1E8794}"/>
                </a:ext>
              </a:extLst>
            </p:cNvPr>
            <p:cNvSpPr/>
            <p:nvPr/>
          </p:nvSpPr>
          <p:spPr>
            <a:xfrm>
              <a:off x="6287100" y="3096300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62" y="1"/>
                  </a:moveTo>
                  <a:cubicBezTo>
                    <a:pt x="58" y="1"/>
                    <a:pt x="54" y="2"/>
                    <a:pt x="50" y="3"/>
                  </a:cubicBezTo>
                  <a:cubicBezTo>
                    <a:pt x="17" y="11"/>
                    <a:pt x="1" y="35"/>
                    <a:pt x="9" y="68"/>
                  </a:cubicBezTo>
                  <a:lnTo>
                    <a:pt x="106" y="35"/>
                  </a:lnTo>
                  <a:cubicBezTo>
                    <a:pt x="100" y="15"/>
                    <a:pt x="82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12742;p61">
              <a:extLst>
                <a:ext uri="{FF2B5EF4-FFF2-40B4-BE49-F238E27FC236}">
                  <a16:creationId xmlns:a16="http://schemas.microsoft.com/office/drawing/2014/main" id="{C68E22F1-7B06-24E9-6949-FCFDCDBB2A56}"/>
                </a:ext>
              </a:extLst>
            </p:cNvPr>
            <p:cNvSpPr/>
            <p:nvPr/>
          </p:nvSpPr>
          <p:spPr>
            <a:xfrm>
              <a:off x="6289950" y="3091450"/>
              <a:ext cx="2850" cy="2500"/>
            </a:xfrm>
            <a:custGeom>
              <a:avLst/>
              <a:gdLst/>
              <a:ahLst/>
              <a:cxnLst/>
              <a:rect l="l" t="t" r="r" b="b"/>
              <a:pathLst>
                <a:path w="114" h="100" extrusionOk="0">
                  <a:moveTo>
                    <a:pt x="57" y="0"/>
                  </a:moveTo>
                  <a:cubicBezTo>
                    <a:pt x="52" y="0"/>
                    <a:pt x="47" y="1"/>
                    <a:pt x="41" y="2"/>
                  </a:cubicBezTo>
                  <a:cubicBezTo>
                    <a:pt x="17" y="11"/>
                    <a:pt x="0" y="35"/>
                    <a:pt x="9" y="59"/>
                  </a:cubicBezTo>
                  <a:cubicBezTo>
                    <a:pt x="17" y="92"/>
                    <a:pt x="41" y="100"/>
                    <a:pt x="73" y="100"/>
                  </a:cubicBezTo>
                  <a:cubicBezTo>
                    <a:pt x="98" y="92"/>
                    <a:pt x="114" y="59"/>
                    <a:pt x="106" y="35"/>
                  </a:cubicBezTo>
                  <a:cubicBezTo>
                    <a:pt x="99" y="15"/>
                    <a:pt x="82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12743;p61">
              <a:extLst>
                <a:ext uri="{FF2B5EF4-FFF2-40B4-BE49-F238E27FC236}">
                  <a16:creationId xmlns:a16="http://schemas.microsoft.com/office/drawing/2014/main" id="{2F458109-32DB-2C24-229A-4942331280E2}"/>
                </a:ext>
              </a:extLst>
            </p:cNvPr>
            <p:cNvSpPr/>
            <p:nvPr/>
          </p:nvSpPr>
          <p:spPr>
            <a:xfrm>
              <a:off x="6282250" y="3093475"/>
              <a:ext cx="2650" cy="2550"/>
            </a:xfrm>
            <a:custGeom>
              <a:avLst/>
              <a:gdLst/>
              <a:ahLst/>
              <a:cxnLst/>
              <a:rect l="l" t="t" r="r" b="b"/>
              <a:pathLst>
                <a:path w="106" h="102" extrusionOk="0">
                  <a:moveTo>
                    <a:pt x="54" y="0"/>
                  </a:moveTo>
                  <a:cubicBezTo>
                    <a:pt x="50" y="0"/>
                    <a:pt x="45" y="1"/>
                    <a:pt x="41" y="2"/>
                  </a:cubicBezTo>
                  <a:cubicBezTo>
                    <a:pt x="17" y="11"/>
                    <a:pt x="0" y="35"/>
                    <a:pt x="0" y="67"/>
                  </a:cubicBezTo>
                  <a:cubicBezTo>
                    <a:pt x="7" y="87"/>
                    <a:pt x="30" y="102"/>
                    <a:pt x="52" y="102"/>
                  </a:cubicBezTo>
                  <a:cubicBezTo>
                    <a:pt x="56" y="102"/>
                    <a:pt x="61" y="101"/>
                    <a:pt x="65" y="100"/>
                  </a:cubicBezTo>
                  <a:cubicBezTo>
                    <a:pt x="90" y="92"/>
                    <a:pt x="106" y="67"/>
                    <a:pt x="98" y="43"/>
                  </a:cubicBezTo>
                  <a:cubicBezTo>
                    <a:pt x="98" y="16"/>
                    <a:pt x="75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12744;p61">
              <a:extLst>
                <a:ext uri="{FF2B5EF4-FFF2-40B4-BE49-F238E27FC236}">
                  <a16:creationId xmlns:a16="http://schemas.microsoft.com/office/drawing/2014/main" id="{B66D3EF6-5F72-B794-C23B-9043C62371DD}"/>
                </a:ext>
              </a:extLst>
            </p:cNvPr>
            <p:cNvSpPr/>
            <p:nvPr/>
          </p:nvSpPr>
          <p:spPr>
            <a:xfrm>
              <a:off x="6274350" y="3095500"/>
              <a:ext cx="2850" cy="2775"/>
            </a:xfrm>
            <a:custGeom>
              <a:avLst/>
              <a:gdLst/>
              <a:ahLst/>
              <a:cxnLst/>
              <a:rect l="l" t="t" r="r" b="b"/>
              <a:pathLst>
                <a:path w="114" h="111" extrusionOk="0">
                  <a:moveTo>
                    <a:pt x="53" y="1"/>
                  </a:moveTo>
                  <a:cubicBezTo>
                    <a:pt x="49" y="1"/>
                    <a:pt x="45" y="1"/>
                    <a:pt x="41" y="3"/>
                  </a:cubicBezTo>
                  <a:cubicBezTo>
                    <a:pt x="16" y="11"/>
                    <a:pt x="0" y="43"/>
                    <a:pt x="8" y="67"/>
                  </a:cubicBezTo>
                  <a:cubicBezTo>
                    <a:pt x="15" y="94"/>
                    <a:pt x="33" y="110"/>
                    <a:pt x="57" y="110"/>
                  </a:cubicBezTo>
                  <a:cubicBezTo>
                    <a:pt x="62" y="110"/>
                    <a:pt x="68" y="109"/>
                    <a:pt x="73" y="108"/>
                  </a:cubicBezTo>
                  <a:cubicBezTo>
                    <a:pt x="97" y="100"/>
                    <a:pt x="114" y="67"/>
                    <a:pt x="106" y="43"/>
                  </a:cubicBezTo>
                  <a:cubicBezTo>
                    <a:pt x="99" y="22"/>
                    <a:pt x="79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12745;p61">
              <a:extLst>
                <a:ext uri="{FF2B5EF4-FFF2-40B4-BE49-F238E27FC236}">
                  <a16:creationId xmlns:a16="http://schemas.microsoft.com/office/drawing/2014/main" id="{9639AF47-2E5D-63C5-AA0B-CA21BFF00809}"/>
                </a:ext>
              </a:extLst>
            </p:cNvPr>
            <p:cNvSpPr/>
            <p:nvPr/>
          </p:nvSpPr>
          <p:spPr>
            <a:xfrm>
              <a:off x="6279400" y="3098550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62" y="0"/>
                  </a:moveTo>
                  <a:cubicBezTo>
                    <a:pt x="58" y="0"/>
                    <a:pt x="54" y="1"/>
                    <a:pt x="50" y="2"/>
                  </a:cubicBezTo>
                  <a:cubicBezTo>
                    <a:pt x="17" y="10"/>
                    <a:pt x="1" y="35"/>
                    <a:pt x="9" y="67"/>
                  </a:cubicBezTo>
                  <a:lnTo>
                    <a:pt x="106" y="35"/>
                  </a:lnTo>
                  <a:cubicBezTo>
                    <a:pt x="100" y="15"/>
                    <a:pt x="82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12746;p61">
              <a:extLst>
                <a:ext uri="{FF2B5EF4-FFF2-40B4-BE49-F238E27FC236}">
                  <a16:creationId xmlns:a16="http://schemas.microsoft.com/office/drawing/2014/main" id="{880C53D3-D610-BDAE-8B4A-EAEAA391AD4E}"/>
                </a:ext>
              </a:extLst>
            </p:cNvPr>
            <p:cNvSpPr/>
            <p:nvPr/>
          </p:nvSpPr>
          <p:spPr>
            <a:xfrm>
              <a:off x="6277575" y="3091500"/>
              <a:ext cx="2475" cy="1650"/>
            </a:xfrm>
            <a:custGeom>
              <a:avLst/>
              <a:gdLst/>
              <a:ahLst/>
              <a:cxnLst/>
              <a:rect l="l" t="t" r="r" b="b"/>
              <a:pathLst>
                <a:path w="99" h="66" extrusionOk="0">
                  <a:moveTo>
                    <a:pt x="98" y="0"/>
                  </a:moveTo>
                  <a:lnTo>
                    <a:pt x="1" y="25"/>
                  </a:lnTo>
                  <a:cubicBezTo>
                    <a:pt x="1" y="49"/>
                    <a:pt x="33" y="65"/>
                    <a:pt x="58" y="65"/>
                  </a:cubicBezTo>
                  <a:cubicBezTo>
                    <a:pt x="82" y="57"/>
                    <a:pt x="98" y="25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12747;p61">
              <a:extLst>
                <a:ext uri="{FF2B5EF4-FFF2-40B4-BE49-F238E27FC236}">
                  <a16:creationId xmlns:a16="http://schemas.microsoft.com/office/drawing/2014/main" id="{F69EDF2F-066E-2FA1-0322-0C7F60E18BBD}"/>
                </a:ext>
              </a:extLst>
            </p:cNvPr>
            <p:cNvSpPr/>
            <p:nvPr/>
          </p:nvSpPr>
          <p:spPr>
            <a:xfrm>
              <a:off x="6285300" y="3089475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97" y="0"/>
                  </a:moveTo>
                  <a:lnTo>
                    <a:pt x="0" y="25"/>
                  </a:lnTo>
                  <a:cubicBezTo>
                    <a:pt x="7" y="52"/>
                    <a:pt x="25" y="67"/>
                    <a:pt x="44" y="67"/>
                  </a:cubicBezTo>
                  <a:cubicBezTo>
                    <a:pt x="48" y="67"/>
                    <a:pt x="53" y="67"/>
                    <a:pt x="57" y="65"/>
                  </a:cubicBezTo>
                  <a:cubicBezTo>
                    <a:pt x="89" y="57"/>
                    <a:pt x="105" y="25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12748;p61">
              <a:extLst>
                <a:ext uri="{FF2B5EF4-FFF2-40B4-BE49-F238E27FC236}">
                  <a16:creationId xmlns:a16="http://schemas.microsoft.com/office/drawing/2014/main" id="{6232B2E9-0B55-9D80-4866-14986AA3C182}"/>
                </a:ext>
              </a:extLst>
            </p:cNvPr>
            <p:cNvSpPr/>
            <p:nvPr/>
          </p:nvSpPr>
          <p:spPr>
            <a:xfrm>
              <a:off x="6293000" y="3087650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97" y="0"/>
                  </a:moveTo>
                  <a:lnTo>
                    <a:pt x="0" y="25"/>
                  </a:lnTo>
                  <a:cubicBezTo>
                    <a:pt x="7" y="45"/>
                    <a:pt x="30" y="59"/>
                    <a:pt x="51" y="59"/>
                  </a:cubicBezTo>
                  <a:cubicBezTo>
                    <a:pt x="56" y="59"/>
                    <a:pt x="61" y="59"/>
                    <a:pt x="65" y="57"/>
                  </a:cubicBezTo>
                  <a:cubicBezTo>
                    <a:pt x="89" y="49"/>
                    <a:pt x="106" y="25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12749;p61">
              <a:extLst>
                <a:ext uri="{FF2B5EF4-FFF2-40B4-BE49-F238E27FC236}">
                  <a16:creationId xmlns:a16="http://schemas.microsoft.com/office/drawing/2014/main" id="{159D8079-C46C-C518-3E00-B813749A22A1}"/>
                </a:ext>
              </a:extLst>
            </p:cNvPr>
            <p:cNvSpPr/>
            <p:nvPr/>
          </p:nvSpPr>
          <p:spPr>
            <a:xfrm>
              <a:off x="6299875" y="3096700"/>
              <a:ext cx="2875" cy="2200"/>
            </a:xfrm>
            <a:custGeom>
              <a:avLst/>
              <a:gdLst/>
              <a:ahLst/>
              <a:cxnLst/>
              <a:rect l="l" t="t" r="r" b="b"/>
              <a:pathLst>
                <a:path w="115" h="88" extrusionOk="0">
                  <a:moveTo>
                    <a:pt x="64" y="0"/>
                  </a:moveTo>
                  <a:cubicBezTo>
                    <a:pt x="57" y="0"/>
                    <a:pt x="49" y="1"/>
                    <a:pt x="41" y="3"/>
                  </a:cubicBezTo>
                  <a:cubicBezTo>
                    <a:pt x="17" y="11"/>
                    <a:pt x="1" y="36"/>
                    <a:pt x="9" y="60"/>
                  </a:cubicBezTo>
                  <a:cubicBezTo>
                    <a:pt x="15" y="78"/>
                    <a:pt x="35" y="87"/>
                    <a:pt x="54" y="87"/>
                  </a:cubicBezTo>
                  <a:cubicBezTo>
                    <a:pt x="61" y="87"/>
                    <a:pt x="68" y="86"/>
                    <a:pt x="74" y="84"/>
                  </a:cubicBezTo>
                  <a:cubicBezTo>
                    <a:pt x="98" y="76"/>
                    <a:pt x="114" y="52"/>
                    <a:pt x="106" y="28"/>
                  </a:cubicBezTo>
                  <a:cubicBezTo>
                    <a:pt x="100" y="9"/>
                    <a:pt x="85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12750;p61">
              <a:extLst>
                <a:ext uri="{FF2B5EF4-FFF2-40B4-BE49-F238E27FC236}">
                  <a16:creationId xmlns:a16="http://schemas.microsoft.com/office/drawing/2014/main" id="{6F84012B-B3E6-2A73-1C0E-EAF2190D0AD7}"/>
                </a:ext>
              </a:extLst>
            </p:cNvPr>
            <p:cNvSpPr/>
            <p:nvPr/>
          </p:nvSpPr>
          <p:spPr>
            <a:xfrm>
              <a:off x="6297250" y="3101475"/>
              <a:ext cx="2650" cy="1600"/>
            </a:xfrm>
            <a:custGeom>
              <a:avLst/>
              <a:gdLst/>
              <a:ahLst/>
              <a:cxnLst/>
              <a:rect l="l" t="t" r="r" b="b"/>
              <a:pathLst>
                <a:path w="106" h="64" extrusionOk="0">
                  <a:moveTo>
                    <a:pt x="62" y="0"/>
                  </a:moveTo>
                  <a:cubicBezTo>
                    <a:pt x="55" y="0"/>
                    <a:pt x="48" y="2"/>
                    <a:pt x="41" y="7"/>
                  </a:cubicBezTo>
                  <a:cubicBezTo>
                    <a:pt x="17" y="15"/>
                    <a:pt x="0" y="39"/>
                    <a:pt x="8" y="64"/>
                  </a:cubicBezTo>
                  <a:lnTo>
                    <a:pt x="106" y="31"/>
                  </a:lnTo>
                  <a:cubicBezTo>
                    <a:pt x="100" y="14"/>
                    <a:pt x="81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12751;p61">
              <a:extLst>
                <a:ext uri="{FF2B5EF4-FFF2-40B4-BE49-F238E27FC236}">
                  <a16:creationId xmlns:a16="http://schemas.microsoft.com/office/drawing/2014/main" id="{3C2A1F8F-34D6-2F5F-0FFB-CE7AA3F44660}"/>
                </a:ext>
              </a:extLst>
            </p:cNvPr>
            <p:cNvSpPr/>
            <p:nvPr/>
          </p:nvSpPr>
          <p:spPr>
            <a:xfrm>
              <a:off x="6289550" y="3104000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57" y="1"/>
                  </a:moveTo>
                  <a:cubicBezTo>
                    <a:pt x="52" y="1"/>
                    <a:pt x="47" y="2"/>
                    <a:pt x="41" y="3"/>
                  </a:cubicBezTo>
                  <a:cubicBezTo>
                    <a:pt x="16" y="11"/>
                    <a:pt x="0" y="44"/>
                    <a:pt x="8" y="68"/>
                  </a:cubicBezTo>
                  <a:lnTo>
                    <a:pt x="106" y="36"/>
                  </a:lnTo>
                  <a:cubicBezTo>
                    <a:pt x="99" y="15"/>
                    <a:pt x="81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12752;p61">
              <a:extLst>
                <a:ext uri="{FF2B5EF4-FFF2-40B4-BE49-F238E27FC236}">
                  <a16:creationId xmlns:a16="http://schemas.microsoft.com/office/drawing/2014/main" id="{FCC6588A-8D7C-A4A0-61ED-54E2A3DE19A1}"/>
                </a:ext>
              </a:extLst>
            </p:cNvPr>
            <p:cNvSpPr/>
            <p:nvPr/>
          </p:nvSpPr>
          <p:spPr>
            <a:xfrm>
              <a:off x="6292175" y="3098950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55" y="0"/>
                  </a:moveTo>
                  <a:cubicBezTo>
                    <a:pt x="50" y="0"/>
                    <a:pt x="46" y="1"/>
                    <a:pt x="41" y="2"/>
                  </a:cubicBezTo>
                  <a:cubicBezTo>
                    <a:pt x="17" y="10"/>
                    <a:pt x="1" y="43"/>
                    <a:pt x="9" y="67"/>
                  </a:cubicBezTo>
                  <a:cubicBezTo>
                    <a:pt x="15" y="87"/>
                    <a:pt x="39" y="102"/>
                    <a:pt x="60" y="102"/>
                  </a:cubicBezTo>
                  <a:cubicBezTo>
                    <a:pt x="65" y="102"/>
                    <a:pt x="69" y="101"/>
                    <a:pt x="74" y="100"/>
                  </a:cubicBezTo>
                  <a:cubicBezTo>
                    <a:pt x="98" y="92"/>
                    <a:pt x="114" y="59"/>
                    <a:pt x="106" y="35"/>
                  </a:cubicBezTo>
                  <a:cubicBezTo>
                    <a:pt x="99" y="15"/>
                    <a:pt x="76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12753;p61">
              <a:extLst>
                <a:ext uri="{FF2B5EF4-FFF2-40B4-BE49-F238E27FC236}">
                  <a16:creationId xmlns:a16="http://schemas.microsoft.com/office/drawing/2014/main" id="{0702E93B-7484-65CC-2A25-1BC73D776D90}"/>
                </a:ext>
              </a:extLst>
            </p:cNvPr>
            <p:cNvSpPr/>
            <p:nvPr/>
          </p:nvSpPr>
          <p:spPr>
            <a:xfrm>
              <a:off x="6284475" y="3101375"/>
              <a:ext cx="2875" cy="2575"/>
            </a:xfrm>
            <a:custGeom>
              <a:avLst/>
              <a:gdLst/>
              <a:ahLst/>
              <a:cxnLst/>
              <a:rect l="l" t="t" r="r" b="b"/>
              <a:pathLst>
                <a:path w="115" h="103" extrusionOk="0">
                  <a:moveTo>
                    <a:pt x="55" y="1"/>
                  </a:moveTo>
                  <a:cubicBezTo>
                    <a:pt x="50" y="1"/>
                    <a:pt x="45" y="1"/>
                    <a:pt x="41" y="3"/>
                  </a:cubicBezTo>
                  <a:cubicBezTo>
                    <a:pt x="17" y="11"/>
                    <a:pt x="1" y="43"/>
                    <a:pt x="9" y="68"/>
                  </a:cubicBezTo>
                  <a:cubicBezTo>
                    <a:pt x="15" y="88"/>
                    <a:pt x="33" y="102"/>
                    <a:pt x="57" y="102"/>
                  </a:cubicBezTo>
                  <a:cubicBezTo>
                    <a:pt x="62" y="102"/>
                    <a:pt x="68" y="101"/>
                    <a:pt x="74" y="100"/>
                  </a:cubicBezTo>
                  <a:cubicBezTo>
                    <a:pt x="98" y="92"/>
                    <a:pt x="114" y="59"/>
                    <a:pt x="106" y="35"/>
                  </a:cubicBezTo>
                  <a:cubicBezTo>
                    <a:pt x="99" y="15"/>
                    <a:pt x="76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12754;p61">
              <a:extLst>
                <a:ext uri="{FF2B5EF4-FFF2-40B4-BE49-F238E27FC236}">
                  <a16:creationId xmlns:a16="http://schemas.microsoft.com/office/drawing/2014/main" id="{5087A077-01F3-A8A4-738F-C90B13845511}"/>
                </a:ext>
              </a:extLst>
            </p:cNvPr>
            <p:cNvSpPr/>
            <p:nvPr/>
          </p:nvSpPr>
          <p:spPr>
            <a:xfrm>
              <a:off x="6276775" y="3103800"/>
              <a:ext cx="2850" cy="2575"/>
            </a:xfrm>
            <a:custGeom>
              <a:avLst/>
              <a:gdLst/>
              <a:ahLst/>
              <a:cxnLst/>
              <a:rect l="l" t="t" r="r" b="b"/>
              <a:pathLst>
                <a:path w="114" h="103" extrusionOk="0">
                  <a:moveTo>
                    <a:pt x="54" y="1"/>
                  </a:moveTo>
                  <a:cubicBezTo>
                    <a:pt x="50" y="1"/>
                    <a:pt x="45" y="2"/>
                    <a:pt x="41" y="3"/>
                  </a:cubicBezTo>
                  <a:cubicBezTo>
                    <a:pt x="9" y="11"/>
                    <a:pt x="0" y="35"/>
                    <a:pt x="9" y="68"/>
                  </a:cubicBezTo>
                  <a:cubicBezTo>
                    <a:pt x="15" y="88"/>
                    <a:pt x="33" y="102"/>
                    <a:pt x="57" y="102"/>
                  </a:cubicBezTo>
                  <a:cubicBezTo>
                    <a:pt x="62" y="102"/>
                    <a:pt x="68" y="102"/>
                    <a:pt x="73" y="100"/>
                  </a:cubicBezTo>
                  <a:cubicBezTo>
                    <a:pt x="98" y="92"/>
                    <a:pt x="114" y="68"/>
                    <a:pt x="106" y="35"/>
                  </a:cubicBezTo>
                  <a:cubicBezTo>
                    <a:pt x="93" y="15"/>
                    <a:pt x="74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12755;p61">
              <a:extLst>
                <a:ext uri="{FF2B5EF4-FFF2-40B4-BE49-F238E27FC236}">
                  <a16:creationId xmlns:a16="http://schemas.microsoft.com/office/drawing/2014/main" id="{4A400A9A-4386-BA79-6243-465F9C794A4A}"/>
                </a:ext>
              </a:extLst>
            </p:cNvPr>
            <p:cNvSpPr/>
            <p:nvPr/>
          </p:nvSpPr>
          <p:spPr>
            <a:xfrm>
              <a:off x="6282050" y="3106450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53" y="0"/>
                  </a:moveTo>
                  <a:cubicBezTo>
                    <a:pt x="49" y="0"/>
                    <a:pt x="45" y="1"/>
                    <a:pt x="41" y="2"/>
                  </a:cubicBezTo>
                  <a:cubicBezTo>
                    <a:pt x="8" y="19"/>
                    <a:pt x="0" y="43"/>
                    <a:pt x="8" y="67"/>
                  </a:cubicBezTo>
                  <a:lnTo>
                    <a:pt x="106" y="43"/>
                  </a:lnTo>
                  <a:cubicBezTo>
                    <a:pt x="92" y="16"/>
                    <a:pt x="73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12756;p61">
              <a:extLst>
                <a:ext uri="{FF2B5EF4-FFF2-40B4-BE49-F238E27FC236}">
                  <a16:creationId xmlns:a16="http://schemas.microsoft.com/office/drawing/2014/main" id="{000F00B8-19FF-9A29-7F41-6D4BD942E307}"/>
                </a:ext>
              </a:extLst>
            </p:cNvPr>
            <p:cNvSpPr/>
            <p:nvPr/>
          </p:nvSpPr>
          <p:spPr>
            <a:xfrm>
              <a:off x="6279600" y="3099400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98" y="1"/>
                  </a:moveTo>
                  <a:lnTo>
                    <a:pt x="1" y="33"/>
                  </a:lnTo>
                  <a:cubicBezTo>
                    <a:pt x="8" y="53"/>
                    <a:pt x="31" y="68"/>
                    <a:pt x="52" y="68"/>
                  </a:cubicBezTo>
                  <a:cubicBezTo>
                    <a:pt x="57" y="68"/>
                    <a:pt x="62" y="67"/>
                    <a:pt x="66" y="65"/>
                  </a:cubicBezTo>
                  <a:cubicBezTo>
                    <a:pt x="90" y="57"/>
                    <a:pt x="106" y="33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12757;p61">
              <a:extLst>
                <a:ext uri="{FF2B5EF4-FFF2-40B4-BE49-F238E27FC236}">
                  <a16:creationId xmlns:a16="http://schemas.microsoft.com/office/drawing/2014/main" id="{3B4F26F8-D365-47B8-53B1-ACE17B94A0C9}"/>
                </a:ext>
              </a:extLst>
            </p:cNvPr>
            <p:cNvSpPr/>
            <p:nvPr/>
          </p:nvSpPr>
          <p:spPr>
            <a:xfrm>
              <a:off x="6287325" y="3097175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97" y="0"/>
                  </a:moveTo>
                  <a:lnTo>
                    <a:pt x="0" y="33"/>
                  </a:lnTo>
                  <a:cubicBezTo>
                    <a:pt x="7" y="53"/>
                    <a:pt x="30" y="67"/>
                    <a:pt x="51" y="67"/>
                  </a:cubicBezTo>
                  <a:cubicBezTo>
                    <a:pt x="56" y="67"/>
                    <a:pt x="61" y="67"/>
                    <a:pt x="65" y="65"/>
                  </a:cubicBezTo>
                  <a:cubicBezTo>
                    <a:pt x="89" y="57"/>
                    <a:pt x="105" y="25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12758;p61">
              <a:extLst>
                <a:ext uri="{FF2B5EF4-FFF2-40B4-BE49-F238E27FC236}">
                  <a16:creationId xmlns:a16="http://schemas.microsoft.com/office/drawing/2014/main" id="{078EEFB6-21BE-CF20-4E05-E5AFE99A93C4}"/>
                </a:ext>
              </a:extLst>
            </p:cNvPr>
            <p:cNvSpPr/>
            <p:nvPr/>
          </p:nvSpPr>
          <p:spPr>
            <a:xfrm>
              <a:off x="6295025" y="3094950"/>
              <a:ext cx="2650" cy="1650"/>
            </a:xfrm>
            <a:custGeom>
              <a:avLst/>
              <a:gdLst/>
              <a:ahLst/>
              <a:cxnLst/>
              <a:rect l="l" t="t" r="r" b="b"/>
              <a:pathLst>
                <a:path w="106" h="66" extrusionOk="0">
                  <a:moveTo>
                    <a:pt x="97" y="0"/>
                  </a:moveTo>
                  <a:lnTo>
                    <a:pt x="0" y="33"/>
                  </a:lnTo>
                  <a:cubicBezTo>
                    <a:pt x="8" y="57"/>
                    <a:pt x="41" y="65"/>
                    <a:pt x="65" y="65"/>
                  </a:cubicBezTo>
                  <a:cubicBezTo>
                    <a:pt x="89" y="57"/>
                    <a:pt x="106" y="25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12759;p61">
              <a:extLst>
                <a:ext uri="{FF2B5EF4-FFF2-40B4-BE49-F238E27FC236}">
                  <a16:creationId xmlns:a16="http://schemas.microsoft.com/office/drawing/2014/main" id="{82314AFE-2874-CDC0-E172-89716B9A8F14}"/>
                </a:ext>
              </a:extLst>
            </p:cNvPr>
            <p:cNvSpPr/>
            <p:nvPr/>
          </p:nvSpPr>
          <p:spPr>
            <a:xfrm>
              <a:off x="6302325" y="3103700"/>
              <a:ext cx="2850" cy="2300"/>
            </a:xfrm>
            <a:custGeom>
              <a:avLst/>
              <a:gdLst/>
              <a:ahLst/>
              <a:cxnLst/>
              <a:rect l="l" t="t" r="r" b="b"/>
              <a:pathLst>
                <a:path w="114" h="92" extrusionOk="0">
                  <a:moveTo>
                    <a:pt x="62" y="0"/>
                  </a:moveTo>
                  <a:cubicBezTo>
                    <a:pt x="55" y="0"/>
                    <a:pt x="47" y="2"/>
                    <a:pt x="41" y="7"/>
                  </a:cubicBezTo>
                  <a:cubicBezTo>
                    <a:pt x="16" y="15"/>
                    <a:pt x="0" y="39"/>
                    <a:pt x="8" y="64"/>
                  </a:cubicBezTo>
                  <a:cubicBezTo>
                    <a:pt x="14" y="82"/>
                    <a:pt x="34" y="91"/>
                    <a:pt x="54" y="91"/>
                  </a:cubicBezTo>
                  <a:cubicBezTo>
                    <a:pt x="60" y="91"/>
                    <a:pt x="67" y="90"/>
                    <a:pt x="73" y="88"/>
                  </a:cubicBezTo>
                  <a:cubicBezTo>
                    <a:pt x="97" y="80"/>
                    <a:pt x="114" y="56"/>
                    <a:pt x="105" y="31"/>
                  </a:cubicBezTo>
                  <a:cubicBezTo>
                    <a:pt x="100" y="14"/>
                    <a:pt x="81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12760;p61">
              <a:extLst>
                <a:ext uri="{FF2B5EF4-FFF2-40B4-BE49-F238E27FC236}">
                  <a16:creationId xmlns:a16="http://schemas.microsoft.com/office/drawing/2014/main" id="{3E923ED8-3E46-6B6F-2DFF-34E217F638B4}"/>
                </a:ext>
              </a:extLst>
            </p:cNvPr>
            <p:cNvSpPr/>
            <p:nvPr/>
          </p:nvSpPr>
          <p:spPr>
            <a:xfrm>
              <a:off x="6299875" y="3108650"/>
              <a:ext cx="2475" cy="1725"/>
            </a:xfrm>
            <a:custGeom>
              <a:avLst/>
              <a:gdLst/>
              <a:ahLst/>
              <a:cxnLst/>
              <a:rect l="l" t="t" r="r" b="b"/>
              <a:pathLst>
                <a:path w="99" h="69" extrusionOk="0">
                  <a:moveTo>
                    <a:pt x="56" y="1"/>
                  </a:moveTo>
                  <a:cubicBezTo>
                    <a:pt x="49" y="1"/>
                    <a:pt x="41" y="2"/>
                    <a:pt x="33" y="4"/>
                  </a:cubicBezTo>
                  <a:cubicBezTo>
                    <a:pt x="9" y="12"/>
                    <a:pt x="1" y="44"/>
                    <a:pt x="9" y="68"/>
                  </a:cubicBezTo>
                  <a:lnTo>
                    <a:pt x="98" y="28"/>
                  </a:lnTo>
                  <a:cubicBezTo>
                    <a:pt x="92" y="10"/>
                    <a:pt x="77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12761;p61">
              <a:extLst>
                <a:ext uri="{FF2B5EF4-FFF2-40B4-BE49-F238E27FC236}">
                  <a16:creationId xmlns:a16="http://schemas.microsoft.com/office/drawing/2014/main" id="{48FE8E47-7BC9-3256-25BF-2C3044DDA095}"/>
                </a:ext>
              </a:extLst>
            </p:cNvPr>
            <p:cNvSpPr/>
            <p:nvPr/>
          </p:nvSpPr>
          <p:spPr>
            <a:xfrm>
              <a:off x="6292375" y="3111500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54" y="1"/>
                  </a:moveTo>
                  <a:cubicBezTo>
                    <a:pt x="50" y="1"/>
                    <a:pt x="46" y="2"/>
                    <a:pt x="41" y="3"/>
                  </a:cubicBezTo>
                  <a:cubicBezTo>
                    <a:pt x="9" y="19"/>
                    <a:pt x="1" y="44"/>
                    <a:pt x="9" y="68"/>
                  </a:cubicBezTo>
                  <a:lnTo>
                    <a:pt x="106" y="35"/>
                  </a:lnTo>
                  <a:cubicBezTo>
                    <a:pt x="93" y="15"/>
                    <a:pt x="74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12762;p61">
              <a:extLst>
                <a:ext uri="{FF2B5EF4-FFF2-40B4-BE49-F238E27FC236}">
                  <a16:creationId xmlns:a16="http://schemas.microsoft.com/office/drawing/2014/main" id="{30F94FB2-0855-04C0-2174-1FBEE50239E2}"/>
                </a:ext>
              </a:extLst>
            </p:cNvPr>
            <p:cNvSpPr/>
            <p:nvPr/>
          </p:nvSpPr>
          <p:spPr>
            <a:xfrm>
              <a:off x="6294600" y="3106425"/>
              <a:ext cx="2875" cy="2400"/>
            </a:xfrm>
            <a:custGeom>
              <a:avLst/>
              <a:gdLst/>
              <a:ahLst/>
              <a:cxnLst/>
              <a:rect l="l" t="t" r="r" b="b"/>
              <a:pathLst>
                <a:path w="115" h="96" extrusionOk="0">
                  <a:moveTo>
                    <a:pt x="63" y="0"/>
                  </a:moveTo>
                  <a:cubicBezTo>
                    <a:pt x="56" y="0"/>
                    <a:pt x="49" y="1"/>
                    <a:pt x="42" y="3"/>
                  </a:cubicBezTo>
                  <a:cubicBezTo>
                    <a:pt x="17" y="11"/>
                    <a:pt x="1" y="44"/>
                    <a:pt x="17" y="68"/>
                  </a:cubicBezTo>
                  <a:cubicBezTo>
                    <a:pt x="23" y="86"/>
                    <a:pt x="38" y="96"/>
                    <a:pt x="56" y="96"/>
                  </a:cubicBezTo>
                  <a:cubicBezTo>
                    <a:pt x="62" y="96"/>
                    <a:pt x="68" y="95"/>
                    <a:pt x="74" y="93"/>
                  </a:cubicBezTo>
                  <a:cubicBezTo>
                    <a:pt x="106" y="84"/>
                    <a:pt x="114" y="60"/>
                    <a:pt x="106" y="36"/>
                  </a:cubicBezTo>
                  <a:cubicBezTo>
                    <a:pt x="100" y="11"/>
                    <a:pt x="85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12763;p61">
              <a:extLst>
                <a:ext uri="{FF2B5EF4-FFF2-40B4-BE49-F238E27FC236}">
                  <a16:creationId xmlns:a16="http://schemas.microsoft.com/office/drawing/2014/main" id="{EA7F754B-8C65-F39D-30CB-5F286518C9AE}"/>
                </a:ext>
              </a:extLst>
            </p:cNvPr>
            <p:cNvSpPr/>
            <p:nvPr/>
          </p:nvSpPr>
          <p:spPr>
            <a:xfrm>
              <a:off x="6287100" y="3109075"/>
              <a:ext cx="2875" cy="2575"/>
            </a:xfrm>
            <a:custGeom>
              <a:avLst/>
              <a:gdLst/>
              <a:ahLst/>
              <a:cxnLst/>
              <a:rect l="l" t="t" r="r" b="b"/>
              <a:pathLst>
                <a:path w="115" h="103" extrusionOk="0">
                  <a:moveTo>
                    <a:pt x="54" y="1"/>
                  </a:moveTo>
                  <a:cubicBezTo>
                    <a:pt x="50" y="1"/>
                    <a:pt x="46" y="1"/>
                    <a:pt x="42" y="3"/>
                  </a:cubicBezTo>
                  <a:cubicBezTo>
                    <a:pt x="9" y="19"/>
                    <a:pt x="1" y="43"/>
                    <a:pt x="9" y="68"/>
                  </a:cubicBezTo>
                  <a:cubicBezTo>
                    <a:pt x="15" y="92"/>
                    <a:pt x="36" y="103"/>
                    <a:pt x="56" y="103"/>
                  </a:cubicBezTo>
                  <a:cubicBezTo>
                    <a:pt x="62" y="103"/>
                    <a:pt x="68" y="102"/>
                    <a:pt x="74" y="100"/>
                  </a:cubicBezTo>
                  <a:cubicBezTo>
                    <a:pt x="98" y="92"/>
                    <a:pt x="114" y="60"/>
                    <a:pt x="106" y="35"/>
                  </a:cubicBezTo>
                  <a:cubicBezTo>
                    <a:pt x="93" y="15"/>
                    <a:pt x="74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12764;p61">
              <a:extLst>
                <a:ext uri="{FF2B5EF4-FFF2-40B4-BE49-F238E27FC236}">
                  <a16:creationId xmlns:a16="http://schemas.microsoft.com/office/drawing/2014/main" id="{92A4DD8C-C575-63B9-AFB3-6FA4A5BDD9EC}"/>
                </a:ext>
              </a:extLst>
            </p:cNvPr>
            <p:cNvSpPr/>
            <p:nvPr/>
          </p:nvSpPr>
          <p:spPr>
            <a:xfrm>
              <a:off x="6279400" y="3111925"/>
              <a:ext cx="2875" cy="2575"/>
            </a:xfrm>
            <a:custGeom>
              <a:avLst/>
              <a:gdLst/>
              <a:ahLst/>
              <a:cxnLst/>
              <a:rect l="l" t="t" r="r" b="b"/>
              <a:pathLst>
                <a:path w="115" h="103" extrusionOk="0">
                  <a:moveTo>
                    <a:pt x="55" y="0"/>
                  </a:moveTo>
                  <a:cubicBezTo>
                    <a:pt x="50" y="0"/>
                    <a:pt x="46" y="1"/>
                    <a:pt x="41" y="2"/>
                  </a:cubicBezTo>
                  <a:cubicBezTo>
                    <a:pt x="17" y="10"/>
                    <a:pt x="1" y="43"/>
                    <a:pt x="17" y="67"/>
                  </a:cubicBezTo>
                  <a:cubicBezTo>
                    <a:pt x="23" y="92"/>
                    <a:pt x="39" y="102"/>
                    <a:pt x="60" y="102"/>
                  </a:cubicBezTo>
                  <a:cubicBezTo>
                    <a:pt x="67" y="102"/>
                    <a:pt x="74" y="101"/>
                    <a:pt x="82" y="100"/>
                  </a:cubicBezTo>
                  <a:cubicBezTo>
                    <a:pt x="106" y="91"/>
                    <a:pt x="114" y="59"/>
                    <a:pt x="106" y="35"/>
                  </a:cubicBezTo>
                  <a:cubicBezTo>
                    <a:pt x="100" y="15"/>
                    <a:pt x="76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12765;p61">
              <a:extLst>
                <a:ext uri="{FF2B5EF4-FFF2-40B4-BE49-F238E27FC236}">
                  <a16:creationId xmlns:a16="http://schemas.microsoft.com/office/drawing/2014/main" id="{1D789458-EEED-75A4-A97D-670E42AD18CC}"/>
                </a:ext>
              </a:extLst>
            </p:cNvPr>
            <p:cNvSpPr/>
            <p:nvPr/>
          </p:nvSpPr>
          <p:spPr>
            <a:xfrm>
              <a:off x="6284875" y="3114450"/>
              <a:ext cx="2675" cy="1800"/>
            </a:xfrm>
            <a:custGeom>
              <a:avLst/>
              <a:gdLst/>
              <a:ahLst/>
              <a:cxnLst/>
              <a:rect l="l" t="t" r="r" b="b"/>
              <a:pathLst>
                <a:path w="107" h="72" extrusionOk="0">
                  <a:moveTo>
                    <a:pt x="62" y="0"/>
                  </a:moveTo>
                  <a:cubicBezTo>
                    <a:pt x="55" y="0"/>
                    <a:pt x="48" y="2"/>
                    <a:pt x="41" y="7"/>
                  </a:cubicBezTo>
                  <a:cubicBezTo>
                    <a:pt x="9" y="15"/>
                    <a:pt x="1" y="39"/>
                    <a:pt x="9" y="72"/>
                  </a:cubicBezTo>
                  <a:lnTo>
                    <a:pt x="106" y="31"/>
                  </a:lnTo>
                  <a:cubicBezTo>
                    <a:pt x="95" y="13"/>
                    <a:pt x="79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12766;p61">
              <a:extLst>
                <a:ext uri="{FF2B5EF4-FFF2-40B4-BE49-F238E27FC236}">
                  <a16:creationId xmlns:a16="http://schemas.microsoft.com/office/drawing/2014/main" id="{F678F138-7D30-63B2-8714-8CB3102EA760}"/>
                </a:ext>
              </a:extLst>
            </p:cNvPr>
            <p:cNvSpPr/>
            <p:nvPr/>
          </p:nvSpPr>
          <p:spPr>
            <a:xfrm>
              <a:off x="6282250" y="3107500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98" y="1"/>
                  </a:moveTo>
                  <a:lnTo>
                    <a:pt x="0" y="25"/>
                  </a:lnTo>
                  <a:cubicBezTo>
                    <a:pt x="7" y="52"/>
                    <a:pt x="25" y="68"/>
                    <a:pt x="49" y="68"/>
                  </a:cubicBezTo>
                  <a:cubicBezTo>
                    <a:pt x="54" y="68"/>
                    <a:pt x="60" y="67"/>
                    <a:pt x="65" y="66"/>
                  </a:cubicBezTo>
                  <a:cubicBezTo>
                    <a:pt x="90" y="50"/>
                    <a:pt x="106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12767;p61">
              <a:extLst>
                <a:ext uri="{FF2B5EF4-FFF2-40B4-BE49-F238E27FC236}">
                  <a16:creationId xmlns:a16="http://schemas.microsoft.com/office/drawing/2014/main" id="{FDCC78CE-B9C4-A52B-F6B1-13E0FA931F46}"/>
                </a:ext>
              </a:extLst>
            </p:cNvPr>
            <p:cNvSpPr/>
            <p:nvPr/>
          </p:nvSpPr>
          <p:spPr>
            <a:xfrm>
              <a:off x="6289750" y="3104875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98" y="1"/>
                  </a:moveTo>
                  <a:lnTo>
                    <a:pt x="0" y="33"/>
                  </a:lnTo>
                  <a:cubicBezTo>
                    <a:pt x="7" y="53"/>
                    <a:pt x="30" y="67"/>
                    <a:pt x="52" y="67"/>
                  </a:cubicBezTo>
                  <a:cubicBezTo>
                    <a:pt x="56" y="67"/>
                    <a:pt x="61" y="67"/>
                    <a:pt x="65" y="65"/>
                  </a:cubicBezTo>
                  <a:cubicBezTo>
                    <a:pt x="90" y="49"/>
                    <a:pt x="106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12768;p61">
              <a:extLst>
                <a:ext uri="{FF2B5EF4-FFF2-40B4-BE49-F238E27FC236}">
                  <a16:creationId xmlns:a16="http://schemas.microsoft.com/office/drawing/2014/main" id="{6D133565-9917-37A1-EB5D-B0EB814866E3}"/>
                </a:ext>
              </a:extLst>
            </p:cNvPr>
            <p:cNvSpPr/>
            <p:nvPr/>
          </p:nvSpPr>
          <p:spPr>
            <a:xfrm>
              <a:off x="6297450" y="3102250"/>
              <a:ext cx="2450" cy="1700"/>
            </a:xfrm>
            <a:custGeom>
              <a:avLst/>
              <a:gdLst/>
              <a:ahLst/>
              <a:cxnLst/>
              <a:rect l="l" t="t" r="r" b="b"/>
              <a:pathLst>
                <a:path w="98" h="68" extrusionOk="0">
                  <a:moveTo>
                    <a:pt x="98" y="0"/>
                  </a:moveTo>
                  <a:lnTo>
                    <a:pt x="0" y="33"/>
                  </a:lnTo>
                  <a:cubicBezTo>
                    <a:pt x="7" y="53"/>
                    <a:pt x="25" y="67"/>
                    <a:pt x="49" y="67"/>
                  </a:cubicBezTo>
                  <a:cubicBezTo>
                    <a:pt x="54" y="67"/>
                    <a:pt x="60" y="66"/>
                    <a:pt x="65" y="65"/>
                  </a:cubicBezTo>
                  <a:cubicBezTo>
                    <a:pt x="90" y="57"/>
                    <a:pt x="98" y="24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12769;p61">
              <a:extLst>
                <a:ext uri="{FF2B5EF4-FFF2-40B4-BE49-F238E27FC236}">
                  <a16:creationId xmlns:a16="http://schemas.microsoft.com/office/drawing/2014/main" id="{0D7F4235-23A5-F193-EDCF-95C43374E52B}"/>
                </a:ext>
              </a:extLst>
            </p:cNvPr>
            <p:cNvSpPr/>
            <p:nvPr/>
          </p:nvSpPr>
          <p:spPr>
            <a:xfrm>
              <a:off x="6304950" y="3110600"/>
              <a:ext cx="2850" cy="2275"/>
            </a:xfrm>
            <a:custGeom>
              <a:avLst/>
              <a:gdLst/>
              <a:ahLst/>
              <a:cxnLst/>
              <a:rect l="l" t="t" r="r" b="b"/>
              <a:pathLst>
                <a:path w="114" h="91" extrusionOk="0">
                  <a:moveTo>
                    <a:pt x="63" y="0"/>
                  </a:moveTo>
                  <a:cubicBezTo>
                    <a:pt x="55" y="0"/>
                    <a:pt x="48" y="2"/>
                    <a:pt x="41" y="7"/>
                  </a:cubicBezTo>
                  <a:cubicBezTo>
                    <a:pt x="17" y="15"/>
                    <a:pt x="0" y="39"/>
                    <a:pt x="17" y="63"/>
                  </a:cubicBezTo>
                  <a:cubicBezTo>
                    <a:pt x="23" y="82"/>
                    <a:pt x="38" y="91"/>
                    <a:pt x="55" y="91"/>
                  </a:cubicBezTo>
                  <a:cubicBezTo>
                    <a:pt x="61" y="91"/>
                    <a:pt x="67" y="90"/>
                    <a:pt x="73" y="88"/>
                  </a:cubicBezTo>
                  <a:cubicBezTo>
                    <a:pt x="106" y="80"/>
                    <a:pt x="114" y="47"/>
                    <a:pt x="106" y="31"/>
                  </a:cubicBezTo>
                  <a:cubicBezTo>
                    <a:pt x="100" y="13"/>
                    <a:pt x="82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12770;p61">
              <a:extLst>
                <a:ext uri="{FF2B5EF4-FFF2-40B4-BE49-F238E27FC236}">
                  <a16:creationId xmlns:a16="http://schemas.microsoft.com/office/drawing/2014/main" id="{50B2E54F-3DA0-FAC1-0ADF-1C542459C91A}"/>
                </a:ext>
              </a:extLst>
            </p:cNvPr>
            <p:cNvSpPr/>
            <p:nvPr/>
          </p:nvSpPr>
          <p:spPr>
            <a:xfrm>
              <a:off x="6302725" y="3115600"/>
              <a:ext cx="2650" cy="1875"/>
            </a:xfrm>
            <a:custGeom>
              <a:avLst/>
              <a:gdLst/>
              <a:ahLst/>
              <a:cxnLst/>
              <a:rect l="l" t="t" r="r" b="b"/>
              <a:pathLst>
                <a:path w="106" h="75" extrusionOk="0">
                  <a:moveTo>
                    <a:pt x="68" y="1"/>
                  </a:moveTo>
                  <a:cubicBezTo>
                    <a:pt x="59" y="1"/>
                    <a:pt x="49" y="4"/>
                    <a:pt x="41" y="9"/>
                  </a:cubicBezTo>
                  <a:cubicBezTo>
                    <a:pt x="16" y="17"/>
                    <a:pt x="0" y="50"/>
                    <a:pt x="16" y="74"/>
                  </a:cubicBezTo>
                  <a:lnTo>
                    <a:pt x="106" y="26"/>
                  </a:lnTo>
                  <a:cubicBezTo>
                    <a:pt x="100" y="10"/>
                    <a:pt x="85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12771;p61">
              <a:extLst>
                <a:ext uri="{FF2B5EF4-FFF2-40B4-BE49-F238E27FC236}">
                  <a16:creationId xmlns:a16="http://schemas.microsoft.com/office/drawing/2014/main" id="{66B4D4FE-4B62-2B4E-6347-297E1E6BF6A9}"/>
                </a:ext>
              </a:extLst>
            </p:cNvPr>
            <p:cNvSpPr/>
            <p:nvPr/>
          </p:nvSpPr>
          <p:spPr>
            <a:xfrm>
              <a:off x="6295425" y="3119000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60" y="0"/>
                  </a:moveTo>
                  <a:cubicBezTo>
                    <a:pt x="54" y="0"/>
                    <a:pt x="47" y="1"/>
                    <a:pt x="41" y="3"/>
                  </a:cubicBezTo>
                  <a:cubicBezTo>
                    <a:pt x="17" y="11"/>
                    <a:pt x="0" y="44"/>
                    <a:pt x="17" y="68"/>
                  </a:cubicBezTo>
                  <a:lnTo>
                    <a:pt x="106" y="27"/>
                  </a:lnTo>
                  <a:cubicBezTo>
                    <a:pt x="100" y="9"/>
                    <a:pt x="80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12772;p61">
              <a:extLst>
                <a:ext uri="{FF2B5EF4-FFF2-40B4-BE49-F238E27FC236}">
                  <a16:creationId xmlns:a16="http://schemas.microsoft.com/office/drawing/2014/main" id="{94DD9488-7C29-51DC-49C1-B36DBA0DAFE9}"/>
                </a:ext>
              </a:extLst>
            </p:cNvPr>
            <p:cNvSpPr/>
            <p:nvPr/>
          </p:nvSpPr>
          <p:spPr>
            <a:xfrm>
              <a:off x="6297650" y="3113725"/>
              <a:ext cx="2650" cy="2400"/>
            </a:xfrm>
            <a:custGeom>
              <a:avLst/>
              <a:gdLst/>
              <a:ahLst/>
              <a:cxnLst/>
              <a:rect l="l" t="t" r="r" b="b"/>
              <a:pathLst>
                <a:path w="106" h="96" extrusionOk="0">
                  <a:moveTo>
                    <a:pt x="52" y="0"/>
                  </a:moveTo>
                  <a:cubicBezTo>
                    <a:pt x="46" y="0"/>
                    <a:pt x="39" y="1"/>
                    <a:pt x="33" y="3"/>
                  </a:cubicBezTo>
                  <a:cubicBezTo>
                    <a:pt x="9" y="11"/>
                    <a:pt x="1" y="44"/>
                    <a:pt x="9" y="68"/>
                  </a:cubicBezTo>
                  <a:cubicBezTo>
                    <a:pt x="15" y="86"/>
                    <a:pt x="35" y="95"/>
                    <a:pt x="54" y="95"/>
                  </a:cubicBezTo>
                  <a:cubicBezTo>
                    <a:pt x="61" y="95"/>
                    <a:pt x="67" y="94"/>
                    <a:pt x="74" y="92"/>
                  </a:cubicBezTo>
                  <a:cubicBezTo>
                    <a:pt x="98" y="84"/>
                    <a:pt x="106" y="52"/>
                    <a:pt x="98" y="28"/>
                  </a:cubicBezTo>
                  <a:cubicBezTo>
                    <a:pt x="92" y="9"/>
                    <a:pt x="72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12773;p61">
              <a:extLst>
                <a:ext uri="{FF2B5EF4-FFF2-40B4-BE49-F238E27FC236}">
                  <a16:creationId xmlns:a16="http://schemas.microsoft.com/office/drawing/2014/main" id="{3AFFEC2D-AB09-50D0-C540-90B7DA2D272D}"/>
                </a:ext>
              </a:extLst>
            </p:cNvPr>
            <p:cNvSpPr/>
            <p:nvPr/>
          </p:nvSpPr>
          <p:spPr>
            <a:xfrm>
              <a:off x="6290150" y="3116775"/>
              <a:ext cx="2875" cy="2600"/>
            </a:xfrm>
            <a:custGeom>
              <a:avLst/>
              <a:gdLst/>
              <a:ahLst/>
              <a:cxnLst/>
              <a:rect l="l" t="t" r="r" b="b"/>
              <a:pathLst>
                <a:path w="115" h="104" extrusionOk="0">
                  <a:moveTo>
                    <a:pt x="47" y="1"/>
                  </a:moveTo>
                  <a:cubicBezTo>
                    <a:pt x="42" y="1"/>
                    <a:pt x="37" y="1"/>
                    <a:pt x="33" y="3"/>
                  </a:cubicBezTo>
                  <a:cubicBezTo>
                    <a:pt x="9" y="19"/>
                    <a:pt x="1" y="43"/>
                    <a:pt x="9" y="76"/>
                  </a:cubicBezTo>
                  <a:cubicBezTo>
                    <a:pt x="15" y="94"/>
                    <a:pt x="35" y="103"/>
                    <a:pt x="54" y="103"/>
                  </a:cubicBezTo>
                  <a:cubicBezTo>
                    <a:pt x="61" y="103"/>
                    <a:pt x="67" y="102"/>
                    <a:pt x="74" y="100"/>
                  </a:cubicBezTo>
                  <a:cubicBezTo>
                    <a:pt x="98" y="92"/>
                    <a:pt x="114" y="60"/>
                    <a:pt x="98" y="35"/>
                  </a:cubicBezTo>
                  <a:cubicBezTo>
                    <a:pt x="91" y="15"/>
                    <a:pt x="68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12774;p61">
              <a:extLst>
                <a:ext uri="{FF2B5EF4-FFF2-40B4-BE49-F238E27FC236}">
                  <a16:creationId xmlns:a16="http://schemas.microsoft.com/office/drawing/2014/main" id="{602EA471-BF87-ECC8-C19C-17F8195F7A87}"/>
                </a:ext>
              </a:extLst>
            </p:cNvPr>
            <p:cNvSpPr/>
            <p:nvPr/>
          </p:nvSpPr>
          <p:spPr>
            <a:xfrm>
              <a:off x="6282650" y="3119925"/>
              <a:ext cx="2875" cy="2675"/>
            </a:xfrm>
            <a:custGeom>
              <a:avLst/>
              <a:gdLst/>
              <a:ahLst/>
              <a:cxnLst/>
              <a:rect l="l" t="t" r="r" b="b"/>
              <a:pathLst>
                <a:path w="115" h="107" extrusionOk="0">
                  <a:moveTo>
                    <a:pt x="58" y="0"/>
                  </a:moveTo>
                  <a:cubicBezTo>
                    <a:pt x="51" y="0"/>
                    <a:pt x="42" y="2"/>
                    <a:pt x="33" y="7"/>
                  </a:cubicBezTo>
                  <a:cubicBezTo>
                    <a:pt x="9" y="15"/>
                    <a:pt x="1" y="47"/>
                    <a:pt x="9" y="71"/>
                  </a:cubicBezTo>
                  <a:cubicBezTo>
                    <a:pt x="21" y="96"/>
                    <a:pt x="38" y="107"/>
                    <a:pt x="56" y="107"/>
                  </a:cubicBezTo>
                  <a:cubicBezTo>
                    <a:pt x="62" y="107"/>
                    <a:pt x="68" y="106"/>
                    <a:pt x="74" y="104"/>
                  </a:cubicBezTo>
                  <a:cubicBezTo>
                    <a:pt x="106" y="96"/>
                    <a:pt x="114" y="63"/>
                    <a:pt x="106" y="31"/>
                  </a:cubicBezTo>
                  <a:cubicBezTo>
                    <a:pt x="94" y="13"/>
                    <a:pt x="78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12775;p61">
              <a:extLst>
                <a:ext uri="{FF2B5EF4-FFF2-40B4-BE49-F238E27FC236}">
                  <a16:creationId xmlns:a16="http://schemas.microsoft.com/office/drawing/2014/main" id="{284C41C6-94CF-C939-3DCF-D516C1F12AE8}"/>
                </a:ext>
              </a:extLst>
            </p:cNvPr>
            <p:cNvSpPr/>
            <p:nvPr/>
          </p:nvSpPr>
          <p:spPr>
            <a:xfrm>
              <a:off x="6288125" y="3122225"/>
              <a:ext cx="2650" cy="1925"/>
            </a:xfrm>
            <a:custGeom>
              <a:avLst/>
              <a:gdLst/>
              <a:ahLst/>
              <a:cxnLst/>
              <a:rect l="l" t="t" r="r" b="b"/>
              <a:pathLst>
                <a:path w="106" h="77" extrusionOk="0">
                  <a:moveTo>
                    <a:pt x="60" y="1"/>
                  </a:moveTo>
                  <a:cubicBezTo>
                    <a:pt x="54" y="1"/>
                    <a:pt x="47" y="2"/>
                    <a:pt x="41" y="4"/>
                  </a:cubicBezTo>
                  <a:cubicBezTo>
                    <a:pt x="17" y="20"/>
                    <a:pt x="1" y="44"/>
                    <a:pt x="17" y="77"/>
                  </a:cubicBezTo>
                  <a:lnTo>
                    <a:pt x="106" y="28"/>
                  </a:lnTo>
                  <a:cubicBezTo>
                    <a:pt x="100" y="10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12776;p61">
              <a:extLst>
                <a:ext uri="{FF2B5EF4-FFF2-40B4-BE49-F238E27FC236}">
                  <a16:creationId xmlns:a16="http://schemas.microsoft.com/office/drawing/2014/main" id="{C27608B2-E0BA-8321-E257-4377B7E30066}"/>
                </a:ext>
              </a:extLst>
            </p:cNvPr>
            <p:cNvSpPr/>
            <p:nvPr/>
          </p:nvSpPr>
          <p:spPr>
            <a:xfrm>
              <a:off x="6285075" y="3115225"/>
              <a:ext cx="2675" cy="1800"/>
            </a:xfrm>
            <a:custGeom>
              <a:avLst/>
              <a:gdLst/>
              <a:ahLst/>
              <a:cxnLst/>
              <a:rect l="l" t="t" r="r" b="b"/>
              <a:pathLst>
                <a:path w="107" h="72" extrusionOk="0">
                  <a:moveTo>
                    <a:pt x="98" y="0"/>
                  </a:moveTo>
                  <a:lnTo>
                    <a:pt x="1" y="41"/>
                  </a:lnTo>
                  <a:cubicBezTo>
                    <a:pt x="13" y="58"/>
                    <a:pt x="28" y="71"/>
                    <a:pt x="46" y="71"/>
                  </a:cubicBezTo>
                  <a:cubicBezTo>
                    <a:pt x="52" y="71"/>
                    <a:pt x="59" y="69"/>
                    <a:pt x="66" y="65"/>
                  </a:cubicBezTo>
                  <a:cubicBezTo>
                    <a:pt x="98" y="57"/>
                    <a:pt x="106" y="32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12777;p61">
              <a:extLst>
                <a:ext uri="{FF2B5EF4-FFF2-40B4-BE49-F238E27FC236}">
                  <a16:creationId xmlns:a16="http://schemas.microsoft.com/office/drawing/2014/main" id="{2B74B465-17E9-E8ED-1965-748388BB3126}"/>
                </a:ext>
              </a:extLst>
            </p:cNvPr>
            <p:cNvSpPr/>
            <p:nvPr/>
          </p:nvSpPr>
          <p:spPr>
            <a:xfrm>
              <a:off x="6292575" y="3112375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98" y="0"/>
                  </a:moveTo>
                  <a:lnTo>
                    <a:pt x="1" y="33"/>
                  </a:lnTo>
                  <a:cubicBezTo>
                    <a:pt x="8" y="53"/>
                    <a:pt x="31" y="67"/>
                    <a:pt x="52" y="67"/>
                  </a:cubicBezTo>
                  <a:cubicBezTo>
                    <a:pt x="57" y="67"/>
                    <a:pt x="61" y="67"/>
                    <a:pt x="66" y="65"/>
                  </a:cubicBezTo>
                  <a:cubicBezTo>
                    <a:pt x="90" y="49"/>
                    <a:pt x="106" y="25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12778;p61">
              <a:extLst>
                <a:ext uri="{FF2B5EF4-FFF2-40B4-BE49-F238E27FC236}">
                  <a16:creationId xmlns:a16="http://schemas.microsoft.com/office/drawing/2014/main" id="{49BCA8D0-6E91-B4AC-5DB6-F9A1B4EA5853}"/>
                </a:ext>
              </a:extLst>
            </p:cNvPr>
            <p:cNvSpPr/>
            <p:nvPr/>
          </p:nvSpPr>
          <p:spPr>
            <a:xfrm>
              <a:off x="6300075" y="3109325"/>
              <a:ext cx="2675" cy="1725"/>
            </a:xfrm>
            <a:custGeom>
              <a:avLst/>
              <a:gdLst/>
              <a:ahLst/>
              <a:cxnLst/>
              <a:rect l="l" t="t" r="r" b="b"/>
              <a:pathLst>
                <a:path w="107" h="69" extrusionOk="0">
                  <a:moveTo>
                    <a:pt x="90" y="1"/>
                  </a:moveTo>
                  <a:lnTo>
                    <a:pt x="1" y="41"/>
                  </a:lnTo>
                  <a:cubicBezTo>
                    <a:pt x="7" y="60"/>
                    <a:pt x="27" y="69"/>
                    <a:pt x="46" y="69"/>
                  </a:cubicBezTo>
                  <a:cubicBezTo>
                    <a:pt x="53" y="69"/>
                    <a:pt x="60" y="68"/>
                    <a:pt x="66" y="66"/>
                  </a:cubicBezTo>
                  <a:cubicBezTo>
                    <a:pt x="90" y="58"/>
                    <a:pt x="106" y="25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12779;p61">
              <a:extLst>
                <a:ext uri="{FF2B5EF4-FFF2-40B4-BE49-F238E27FC236}">
                  <a16:creationId xmlns:a16="http://schemas.microsoft.com/office/drawing/2014/main" id="{04A434C8-A2D8-35FF-48A7-55086668B4F2}"/>
                </a:ext>
              </a:extLst>
            </p:cNvPr>
            <p:cNvSpPr/>
            <p:nvPr/>
          </p:nvSpPr>
          <p:spPr>
            <a:xfrm>
              <a:off x="6308000" y="3117225"/>
              <a:ext cx="2850" cy="2350"/>
            </a:xfrm>
            <a:custGeom>
              <a:avLst/>
              <a:gdLst/>
              <a:ahLst/>
              <a:cxnLst/>
              <a:rect l="l" t="t" r="r" b="b"/>
              <a:pathLst>
                <a:path w="114" h="94" extrusionOk="0">
                  <a:moveTo>
                    <a:pt x="68" y="1"/>
                  </a:moveTo>
                  <a:cubicBezTo>
                    <a:pt x="59" y="1"/>
                    <a:pt x="49" y="3"/>
                    <a:pt x="41" y="9"/>
                  </a:cubicBezTo>
                  <a:cubicBezTo>
                    <a:pt x="16" y="17"/>
                    <a:pt x="0" y="50"/>
                    <a:pt x="16" y="66"/>
                  </a:cubicBezTo>
                  <a:cubicBezTo>
                    <a:pt x="22" y="84"/>
                    <a:pt x="42" y="93"/>
                    <a:pt x="62" y="93"/>
                  </a:cubicBezTo>
                  <a:cubicBezTo>
                    <a:pt x="68" y="93"/>
                    <a:pt x="75" y="92"/>
                    <a:pt x="81" y="90"/>
                  </a:cubicBezTo>
                  <a:cubicBezTo>
                    <a:pt x="105" y="74"/>
                    <a:pt x="114" y="50"/>
                    <a:pt x="105" y="25"/>
                  </a:cubicBezTo>
                  <a:cubicBezTo>
                    <a:pt x="100" y="10"/>
                    <a:pt x="85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12780;p61">
              <a:extLst>
                <a:ext uri="{FF2B5EF4-FFF2-40B4-BE49-F238E27FC236}">
                  <a16:creationId xmlns:a16="http://schemas.microsoft.com/office/drawing/2014/main" id="{E998AD8B-6403-4C4A-1644-60D39C600660}"/>
                </a:ext>
              </a:extLst>
            </p:cNvPr>
            <p:cNvSpPr/>
            <p:nvPr/>
          </p:nvSpPr>
          <p:spPr>
            <a:xfrm>
              <a:off x="6306175" y="3122400"/>
              <a:ext cx="2450" cy="1750"/>
            </a:xfrm>
            <a:custGeom>
              <a:avLst/>
              <a:gdLst/>
              <a:ahLst/>
              <a:cxnLst/>
              <a:rect l="l" t="t" r="r" b="b"/>
              <a:pathLst>
                <a:path w="98" h="70" extrusionOk="0">
                  <a:moveTo>
                    <a:pt x="61" y="0"/>
                  </a:moveTo>
                  <a:cubicBezTo>
                    <a:pt x="51" y="0"/>
                    <a:pt x="41" y="2"/>
                    <a:pt x="33" y="5"/>
                  </a:cubicBezTo>
                  <a:cubicBezTo>
                    <a:pt x="8" y="21"/>
                    <a:pt x="0" y="45"/>
                    <a:pt x="8" y="70"/>
                  </a:cubicBezTo>
                  <a:lnTo>
                    <a:pt x="97" y="21"/>
                  </a:lnTo>
                  <a:cubicBezTo>
                    <a:pt x="92" y="6"/>
                    <a:pt x="77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12781;p61">
              <a:extLst>
                <a:ext uri="{FF2B5EF4-FFF2-40B4-BE49-F238E27FC236}">
                  <a16:creationId xmlns:a16="http://schemas.microsoft.com/office/drawing/2014/main" id="{EAFAA89E-62C0-7D79-D41A-618EDA4AAD43}"/>
                </a:ext>
              </a:extLst>
            </p:cNvPr>
            <p:cNvSpPr/>
            <p:nvPr/>
          </p:nvSpPr>
          <p:spPr>
            <a:xfrm>
              <a:off x="6299075" y="3126150"/>
              <a:ext cx="2450" cy="1850"/>
            </a:xfrm>
            <a:custGeom>
              <a:avLst/>
              <a:gdLst/>
              <a:ahLst/>
              <a:cxnLst/>
              <a:rect l="l" t="t" r="r" b="b"/>
              <a:pathLst>
                <a:path w="98" h="74" extrusionOk="0">
                  <a:moveTo>
                    <a:pt x="60" y="0"/>
                  </a:moveTo>
                  <a:cubicBezTo>
                    <a:pt x="51" y="0"/>
                    <a:pt x="41" y="3"/>
                    <a:pt x="33" y="9"/>
                  </a:cubicBezTo>
                  <a:cubicBezTo>
                    <a:pt x="8" y="17"/>
                    <a:pt x="0" y="49"/>
                    <a:pt x="8" y="74"/>
                  </a:cubicBezTo>
                  <a:lnTo>
                    <a:pt x="98" y="25"/>
                  </a:lnTo>
                  <a:cubicBezTo>
                    <a:pt x="92" y="9"/>
                    <a:pt x="77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12782;p61">
              <a:extLst>
                <a:ext uri="{FF2B5EF4-FFF2-40B4-BE49-F238E27FC236}">
                  <a16:creationId xmlns:a16="http://schemas.microsoft.com/office/drawing/2014/main" id="{B93DC111-CD9D-BE1F-84EE-297B9D35D99A}"/>
                </a:ext>
              </a:extLst>
            </p:cNvPr>
            <p:cNvSpPr/>
            <p:nvPr/>
          </p:nvSpPr>
          <p:spPr>
            <a:xfrm>
              <a:off x="6300900" y="3120800"/>
              <a:ext cx="2850" cy="2425"/>
            </a:xfrm>
            <a:custGeom>
              <a:avLst/>
              <a:gdLst/>
              <a:ahLst/>
              <a:cxnLst/>
              <a:rect l="l" t="t" r="r" b="b"/>
              <a:pathLst>
                <a:path w="114" h="97" extrusionOk="0">
                  <a:moveTo>
                    <a:pt x="52" y="1"/>
                  </a:moveTo>
                  <a:cubicBezTo>
                    <a:pt x="45" y="1"/>
                    <a:pt x="39" y="2"/>
                    <a:pt x="33" y="4"/>
                  </a:cubicBezTo>
                  <a:cubicBezTo>
                    <a:pt x="8" y="20"/>
                    <a:pt x="0" y="45"/>
                    <a:pt x="8" y="69"/>
                  </a:cubicBezTo>
                  <a:cubicBezTo>
                    <a:pt x="21" y="87"/>
                    <a:pt x="37" y="96"/>
                    <a:pt x="55" y="96"/>
                  </a:cubicBezTo>
                  <a:cubicBezTo>
                    <a:pt x="61" y="96"/>
                    <a:pt x="67" y="95"/>
                    <a:pt x="73" y="93"/>
                  </a:cubicBezTo>
                  <a:cubicBezTo>
                    <a:pt x="98" y="77"/>
                    <a:pt x="114" y="53"/>
                    <a:pt x="98" y="28"/>
                  </a:cubicBezTo>
                  <a:cubicBezTo>
                    <a:pt x="92" y="10"/>
                    <a:pt x="72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12783;p61">
              <a:extLst>
                <a:ext uri="{FF2B5EF4-FFF2-40B4-BE49-F238E27FC236}">
                  <a16:creationId xmlns:a16="http://schemas.microsoft.com/office/drawing/2014/main" id="{ADA2C43F-E1E9-5292-005D-0B17C5446E0C}"/>
                </a:ext>
              </a:extLst>
            </p:cNvPr>
            <p:cNvSpPr/>
            <p:nvPr/>
          </p:nvSpPr>
          <p:spPr>
            <a:xfrm>
              <a:off x="6293600" y="3124325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59" y="1"/>
                  </a:moveTo>
                  <a:cubicBezTo>
                    <a:pt x="50" y="1"/>
                    <a:pt x="41" y="4"/>
                    <a:pt x="33" y="9"/>
                  </a:cubicBezTo>
                  <a:cubicBezTo>
                    <a:pt x="9" y="17"/>
                    <a:pt x="0" y="50"/>
                    <a:pt x="9" y="74"/>
                  </a:cubicBezTo>
                  <a:cubicBezTo>
                    <a:pt x="21" y="92"/>
                    <a:pt x="42" y="101"/>
                    <a:pt x="62" y="101"/>
                  </a:cubicBezTo>
                  <a:cubicBezTo>
                    <a:pt x="69" y="101"/>
                    <a:pt x="75" y="100"/>
                    <a:pt x="82" y="98"/>
                  </a:cubicBezTo>
                  <a:cubicBezTo>
                    <a:pt x="106" y="82"/>
                    <a:pt x="114" y="58"/>
                    <a:pt x="98" y="33"/>
                  </a:cubicBezTo>
                  <a:cubicBezTo>
                    <a:pt x="92" y="12"/>
                    <a:pt x="76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12784;p61">
              <a:extLst>
                <a:ext uri="{FF2B5EF4-FFF2-40B4-BE49-F238E27FC236}">
                  <a16:creationId xmlns:a16="http://schemas.microsoft.com/office/drawing/2014/main" id="{9FF6DD66-6AC9-D3A5-513D-0A9AF62720D8}"/>
                </a:ext>
              </a:extLst>
            </p:cNvPr>
            <p:cNvSpPr/>
            <p:nvPr/>
          </p:nvSpPr>
          <p:spPr>
            <a:xfrm>
              <a:off x="6286300" y="3127900"/>
              <a:ext cx="2875" cy="2700"/>
            </a:xfrm>
            <a:custGeom>
              <a:avLst/>
              <a:gdLst/>
              <a:ahLst/>
              <a:cxnLst/>
              <a:rect l="l" t="t" r="r" b="b"/>
              <a:pathLst>
                <a:path w="115" h="108" extrusionOk="0">
                  <a:moveTo>
                    <a:pt x="52" y="1"/>
                  </a:moveTo>
                  <a:cubicBezTo>
                    <a:pt x="46" y="1"/>
                    <a:pt x="39" y="2"/>
                    <a:pt x="33" y="4"/>
                  </a:cubicBezTo>
                  <a:cubicBezTo>
                    <a:pt x="9" y="20"/>
                    <a:pt x="1" y="52"/>
                    <a:pt x="9" y="77"/>
                  </a:cubicBezTo>
                  <a:cubicBezTo>
                    <a:pt x="20" y="94"/>
                    <a:pt x="40" y="108"/>
                    <a:pt x="60" y="108"/>
                  </a:cubicBezTo>
                  <a:cubicBezTo>
                    <a:pt x="67" y="108"/>
                    <a:pt x="75" y="106"/>
                    <a:pt x="82" y="101"/>
                  </a:cubicBezTo>
                  <a:cubicBezTo>
                    <a:pt x="106" y="93"/>
                    <a:pt x="114" y="61"/>
                    <a:pt x="106" y="28"/>
                  </a:cubicBezTo>
                  <a:cubicBezTo>
                    <a:pt x="94" y="10"/>
                    <a:pt x="73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12785;p61">
              <a:extLst>
                <a:ext uri="{FF2B5EF4-FFF2-40B4-BE49-F238E27FC236}">
                  <a16:creationId xmlns:a16="http://schemas.microsoft.com/office/drawing/2014/main" id="{BB2551AC-0678-1B9D-0837-2F56A25DDD2E}"/>
                </a:ext>
              </a:extLst>
            </p:cNvPr>
            <p:cNvSpPr/>
            <p:nvPr/>
          </p:nvSpPr>
          <p:spPr>
            <a:xfrm>
              <a:off x="6291975" y="3129850"/>
              <a:ext cx="2650" cy="2000"/>
            </a:xfrm>
            <a:custGeom>
              <a:avLst/>
              <a:gdLst/>
              <a:ahLst/>
              <a:cxnLst/>
              <a:rect l="l" t="t" r="r" b="b"/>
              <a:pathLst>
                <a:path w="106" h="80" extrusionOk="0">
                  <a:moveTo>
                    <a:pt x="55" y="0"/>
                  </a:moveTo>
                  <a:cubicBezTo>
                    <a:pt x="47" y="0"/>
                    <a:pt x="40" y="2"/>
                    <a:pt x="33" y="7"/>
                  </a:cubicBezTo>
                  <a:cubicBezTo>
                    <a:pt x="9" y="23"/>
                    <a:pt x="1" y="47"/>
                    <a:pt x="17" y="80"/>
                  </a:cubicBezTo>
                  <a:lnTo>
                    <a:pt x="106" y="31"/>
                  </a:lnTo>
                  <a:cubicBezTo>
                    <a:pt x="94" y="14"/>
                    <a:pt x="74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12786;p61">
              <a:extLst>
                <a:ext uri="{FF2B5EF4-FFF2-40B4-BE49-F238E27FC236}">
                  <a16:creationId xmlns:a16="http://schemas.microsoft.com/office/drawing/2014/main" id="{541C75D6-7027-4B99-EF95-43BDACF05967}"/>
                </a:ext>
              </a:extLst>
            </p:cNvPr>
            <p:cNvSpPr/>
            <p:nvPr/>
          </p:nvSpPr>
          <p:spPr>
            <a:xfrm>
              <a:off x="6288525" y="3122925"/>
              <a:ext cx="2475" cy="1925"/>
            </a:xfrm>
            <a:custGeom>
              <a:avLst/>
              <a:gdLst/>
              <a:ahLst/>
              <a:cxnLst/>
              <a:rect l="l" t="t" r="r" b="b"/>
              <a:pathLst>
                <a:path w="99" h="77" extrusionOk="0">
                  <a:moveTo>
                    <a:pt x="90" y="0"/>
                  </a:moveTo>
                  <a:lnTo>
                    <a:pt x="1" y="49"/>
                  </a:lnTo>
                  <a:cubicBezTo>
                    <a:pt x="7" y="67"/>
                    <a:pt x="27" y="76"/>
                    <a:pt x="46" y="76"/>
                  </a:cubicBezTo>
                  <a:cubicBezTo>
                    <a:pt x="53" y="76"/>
                    <a:pt x="60" y="75"/>
                    <a:pt x="66" y="73"/>
                  </a:cubicBezTo>
                  <a:cubicBezTo>
                    <a:pt x="90" y="57"/>
                    <a:pt x="98" y="33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12787;p61">
              <a:extLst>
                <a:ext uri="{FF2B5EF4-FFF2-40B4-BE49-F238E27FC236}">
                  <a16:creationId xmlns:a16="http://schemas.microsoft.com/office/drawing/2014/main" id="{6E4D3BF9-9B4B-854E-7A9B-9F8EE407BF23}"/>
                </a:ext>
              </a:extLst>
            </p:cNvPr>
            <p:cNvSpPr/>
            <p:nvPr/>
          </p:nvSpPr>
          <p:spPr>
            <a:xfrm>
              <a:off x="6295825" y="3119675"/>
              <a:ext cx="2450" cy="1725"/>
            </a:xfrm>
            <a:custGeom>
              <a:avLst/>
              <a:gdLst/>
              <a:ahLst/>
              <a:cxnLst/>
              <a:rect l="l" t="t" r="r" b="b"/>
              <a:pathLst>
                <a:path w="98" h="69" extrusionOk="0">
                  <a:moveTo>
                    <a:pt x="90" y="0"/>
                  </a:moveTo>
                  <a:lnTo>
                    <a:pt x="1" y="41"/>
                  </a:lnTo>
                  <a:cubicBezTo>
                    <a:pt x="7" y="59"/>
                    <a:pt x="26" y="68"/>
                    <a:pt x="46" y="68"/>
                  </a:cubicBezTo>
                  <a:cubicBezTo>
                    <a:pt x="53" y="68"/>
                    <a:pt x="59" y="67"/>
                    <a:pt x="65" y="65"/>
                  </a:cubicBezTo>
                  <a:cubicBezTo>
                    <a:pt x="90" y="57"/>
                    <a:pt x="98" y="25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12788;p61">
              <a:extLst>
                <a:ext uri="{FF2B5EF4-FFF2-40B4-BE49-F238E27FC236}">
                  <a16:creationId xmlns:a16="http://schemas.microsoft.com/office/drawing/2014/main" id="{02CF29BD-D35B-6C77-1C1C-266B1166F9C9}"/>
                </a:ext>
              </a:extLst>
            </p:cNvPr>
            <p:cNvSpPr/>
            <p:nvPr/>
          </p:nvSpPr>
          <p:spPr>
            <a:xfrm>
              <a:off x="6303125" y="3116225"/>
              <a:ext cx="2450" cy="1825"/>
            </a:xfrm>
            <a:custGeom>
              <a:avLst/>
              <a:gdLst/>
              <a:ahLst/>
              <a:cxnLst/>
              <a:rect l="l" t="t" r="r" b="b"/>
              <a:pathLst>
                <a:path w="98" h="73" extrusionOk="0">
                  <a:moveTo>
                    <a:pt x="90" y="1"/>
                  </a:moveTo>
                  <a:lnTo>
                    <a:pt x="0" y="49"/>
                  </a:lnTo>
                  <a:cubicBezTo>
                    <a:pt x="6" y="61"/>
                    <a:pt x="24" y="72"/>
                    <a:pt x="43" y="72"/>
                  </a:cubicBezTo>
                  <a:cubicBezTo>
                    <a:pt x="50" y="72"/>
                    <a:pt x="58" y="70"/>
                    <a:pt x="65" y="65"/>
                  </a:cubicBezTo>
                  <a:cubicBezTo>
                    <a:pt x="90" y="57"/>
                    <a:pt x="98" y="25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12789;p61">
              <a:extLst>
                <a:ext uri="{FF2B5EF4-FFF2-40B4-BE49-F238E27FC236}">
                  <a16:creationId xmlns:a16="http://schemas.microsoft.com/office/drawing/2014/main" id="{E4B24DDD-C25A-ADAE-79DD-43B39A75BA3D}"/>
                </a:ext>
              </a:extLst>
            </p:cNvPr>
            <p:cNvSpPr/>
            <p:nvPr/>
          </p:nvSpPr>
          <p:spPr>
            <a:xfrm>
              <a:off x="6311425" y="3123600"/>
              <a:ext cx="2875" cy="2300"/>
            </a:xfrm>
            <a:custGeom>
              <a:avLst/>
              <a:gdLst/>
              <a:ahLst/>
              <a:cxnLst/>
              <a:rect l="l" t="t" r="r" b="b"/>
              <a:pathLst>
                <a:path w="115" h="92" extrusionOk="0">
                  <a:moveTo>
                    <a:pt x="68" y="1"/>
                  </a:moveTo>
                  <a:cubicBezTo>
                    <a:pt x="59" y="1"/>
                    <a:pt x="50" y="3"/>
                    <a:pt x="41" y="6"/>
                  </a:cubicBezTo>
                  <a:cubicBezTo>
                    <a:pt x="17" y="22"/>
                    <a:pt x="1" y="46"/>
                    <a:pt x="17" y="70"/>
                  </a:cubicBezTo>
                  <a:cubicBezTo>
                    <a:pt x="22" y="86"/>
                    <a:pt x="37" y="91"/>
                    <a:pt x="54" y="91"/>
                  </a:cubicBezTo>
                  <a:cubicBezTo>
                    <a:pt x="63" y="91"/>
                    <a:pt x="73" y="90"/>
                    <a:pt x="82" y="87"/>
                  </a:cubicBezTo>
                  <a:cubicBezTo>
                    <a:pt x="106" y="70"/>
                    <a:pt x="114" y="38"/>
                    <a:pt x="106" y="22"/>
                  </a:cubicBezTo>
                  <a:cubicBezTo>
                    <a:pt x="96" y="6"/>
                    <a:pt x="82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12790;p61">
              <a:extLst>
                <a:ext uri="{FF2B5EF4-FFF2-40B4-BE49-F238E27FC236}">
                  <a16:creationId xmlns:a16="http://schemas.microsoft.com/office/drawing/2014/main" id="{28875E00-86D4-5770-91AA-63BDD672193D}"/>
                </a:ext>
              </a:extLst>
            </p:cNvPr>
            <p:cNvSpPr/>
            <p:nvPr/>
          </p:nvSpPr>
          <p:spPr>
            <a:xfrm>
              <a:off x="6309825" y="3128775"/>
              <a:ext cx="2650" cy="1875"/>
            </a:xfrm>
            <a:custGeom>
              <a:avLst/>
              <a:gdLst/>
              <a:ahLst/>
              <a:cxnLst/>
              <a:rect l="l" t="t" r="r" b="b"/>
              <a:pathLst>
                <a:path w="106" h="75" extrusionOk="0">
                  <a:moveTo>
                    <a:pt x="60" y="1"/>
                  </a:moveTo>
                  <a:cubicBezTo>
                    <a:pt x="51" y="1"/>
                    <a:pt x="41" y="4"/>
                    <a:pt x="32" y="9"/>
                  </a:cubicBezTo>
                  <a:cubicBezTo>
                    <a:pt x="8" y="26"/>
                    <a:pt x="0" y="58"/>
                    <a:pt x="16" y="74"/>
                  </a:cubicBezTo>
                  <a:lnTo>
                    <a:pt x="105" y="26"/>
                  </a:lnTo>
                  <a:cubicBezTo>
                    <a:pt x="95" y="10"/>
                    <a:pt x="78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12791;p61">
              <a:extLst>
                <a:ext uri="{FF2B5EF4-FFF2-40B4-BE49-F238E27FC236}">
                  <a16:creationId xmlns:a16="http://schemas.microsoft.com/office/drawing/2014/main" id="{2C387D0C-1BE4-AFD1-C377-2FDE64084758}"/>
                </a:ext>
              </a:extLst>
            </p:cNvPr>
            <p:cNvSpPr/>
            <p:nvPr/>
          </p:nvSpPr>
          <p:spPr>
            <a:xfrm>
              <a:off x="6303125" y="3133050"/>
              <a:ext cx="2450" cy="1850"/>
            </a:xfrm>
            <a:custGeom>
              <a:avLst/>
              <a:gdLst/>
              <a:ahLst/>
              <a:cxnLst/>
              <a:rect l="l" t="t" r="r" b="b"/>
              <a:pathLst>
                <a:path w="98" h="74" extrusionOk="0">
                  <a:moveTo>
                    <a:pt x="58" y="0"/>
                  </a:moveTo>
                  <a:cubicBezTo>
                    <a:pt x="50" y="0"/>
                    <a:pt x="42" y="3"/>
                    <a:pt x="33" y="9"/>
                  </a:cubicBezTo>
                  <a:cubicBezTo>
                    <a:pt x="9" y="25"/>
                    <a:pt x="0" y="57"/>
                    <a:pt x="17" y="73"/>
                  </a:cubicBezTo>
                  <a:lnTo>
                    <a:pt x="98" y="25"/>
                  </a:lnTo>
                  <a:cubicBezTo>
                    <a:pt x="87" y="9"/>
                    <a:pt x="73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12792;p61">
              <a:extLst>
                <a:ext uri="{FF2B5EF4-FFF2-40B4-BE49-F238E27FC236}">
                  <a16:creationId xmlns:a16="http://schemas.microsoft.com/office/drawing/2014/main" id="{DD8601B5-88F6-3502-EC00-7F72D98B83C7}"/>
                </a:ext>
              </a:extLst>
            </p:cNvPr>
            <p:cNvSpPr/>
            <p:nvPr/>
          </p:nvSpPr>
          <p:spPr>
            <a:xfrm>
              <a:off x="6304550" y="3127575"/>
              <a:ext cx="2850" cy="2475"/>
            </a:xfrm>
            <a:custGeom>
              <a:avLst/>
              <a:gdLst/>
              <a:ahLst/>
              <a:cxnLst/>
              <a:rect l="l" t="t" r="r" b="b"/>
              <a:pathLst>
                <a:path w="114" h="99" extrusionOk="0">
                  <a:moveTo>
                    <a:pt x="60" y="0"/>
                  </a:moveTo>
                  <a:cubicBezTo>
                    <a:pt x="51" y="0"/>
                    <a:pt x="41" y="3"/>
                    <a:pt x="33" y="9"/>
                  </a:cubicBezTo>
                  <a:cubicBezTo>
                    <a:pt x="8" y="25"/>
                    <a:pt x="0" y="49"/>
                    <a:pt x="8" y="74"/>
                  </a:cubicBezTo>
                  <a:cubicBezTo>
                    <a:pt x="19" y="89"/>
                    <a:pt x="36" y="98"/>
                    <a:pt x="54" y="98"/>
                  </a:cubicBezTo>
                  <a:cubicBezTo>
                    <a:pt x="63" y="98"/>
                    <a:pt x="73" y="96"/>
                    <a:pt x="81" y="90"/>
                  </a:cubicBezTo>
                  <a:cubicBezTo>
                    <a:pt x="106" y="74"/>
                    <a:pt x="114" y="49"/>
                    <a:pt x="98" y="25"/>
                  </a:cubicBezTo>
                  <a:cubicBezTo>
                    <a:pt x="92" y="9"/>
                    <a:pt x="77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12793;p61">
              <a:extLst>
                <a:ext uri="{FF2B5EF4-FFF2-40B4-BE49-F238E27FC236}">
                  <a16:creationId xmlns:a16="http://schemas.microsoft.com/office/drawing/2014/main" id="{0B28CCF5-9F27-8DE3-19C4-FAC016CEA911}"/>
                </a:ext>
              </a:extLst>
            </p:cNvPr>
            <p:cNvSpPr/>
            <p:nvPr/>
          </p:nvSpPr>
          <p:spPr>
            <a:xfrm>
              <a:off x="6297450" y="3131625"/>
              <a:ext cx="2850" cy="2675"/>
            </a:xfrm>
            <a:custGeom>
              <a:avLst/>
              <a:gdLst/>
              <a:ahLst/>
              <a:cxnLst/>
              <a:rect l="l" t="t" r="r" b="b"/>
              <a:pathLst>
                <a:path w="114" h="107" extrusionOk="0">
                  <a:moveTo>
                    <a:pt x="61" y="0"/>
                  </a:moveTo>
                  <a:cubicBezTo>
                    <a:pt x="51" y="0"/>
                    <a:pt x="42" y="3"/>
                    <a:pt x="33" y="9"/>
                  </a:cubicBezTo>
                  <a:cubicBezTo>
                    <a:pt x="9" y="25"/>
                    <a:pt x="0" y="49"/>
                    <a:pt x="17" y="74"/>
                  </a:cubicBezTo>
                  <a:cubicBezTo>
                    <a:pt x="28" y="95"/>
                    <a:pt x="46" y="106"/>
                    <a:pt x="61" y="106"/>
                  </a:cubicBezTo>
                  <a:cubicBezTo>
                    <a:pt x="69" y="106"/>
                    <a:pt x="76" y="103"/>
                    <a:pt x="82" y="98"/>
                  </a:cubicBezTo>
                  <a:cubicBezTo>
                    <a:pt x="106" y="82"/>
                    <a:pt x="114" y="49"/>
                    <a:pt x="106" y="25"/>
                  </a:cubicBezTo>
                  <a:cubicBezTo>
                    <a:pt x="95" y="9"/>
                    <a:pt x="78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12794;p61">
              <a:extLst>
                <a:ext uri="{FF2B5EF4-FFF2-40B4-BE49-F238E27FC236}">
                  <a16:creationId xmlns:a16="http://schemas.microsoft.com/office/drawing/2014/main" id="{32312690-2530-E998-A99F-D4B8C7A63500}"/>
                </a:ext>
              </a:extLst>
            </p:cNvPr>
            <p:cNvSpPr/>
            <p:nvPr/>
          </p:nvSpPr>
          <p:spPr>
            <a:xfrm>
              <a:off x="6290550" y="3135675"/>
              <a:ext cx="2875" cy="2675"/>
            </a:xfrm>
            <a:custGeom>
              <a:avLst/>
              <a:gdLst/>
              <a:ahLst/>
              <a:cxnLst/>
              <a:rect l="l" t="t" r="r" b="b"/>
              <a:pathLst>
                <a:path w="115" h="107" extrusionOk="0">
                  <a:moveTo>
                    <a:pt x="53" y="1"/>
                  </a:moveTo>
                  <a:cubicBezTo>
                    <a:pt x="43" y="1"/>
                    <a:pt x="34" y="3"/>
                    <a:pt x="25" y="9"/>
                  </a:cubicBezTo>
                  <a:cubicBezTo>
                    <a:pt x="1" y="17"/>
                    <a:pt x="1" y="50"/>
                    <a:pt x="9" y="82"/>
                  </a:cubicBezTo>
                  <a:cubicBezTo>
                    <a:pt x="19" y="98"/>
                    <a:pt x="37" y="107"/>
                    <a:pt x="54" y="107"/>
                  </a:cubicBezTo>
                  <a:cubicBezTo>
                    <a:pt x="64" y="107"/>
                    <a:pt x="73" y="104"/>
                    <a:pt x="82" y="98"/>
                  </a:cubicBezTo>
                  <a:cubicBezTo>
                    <a:pt x="106" y="90"/>
                    <a:pt x="114" y="58"/>
                    <a:pt x="98" y="25"/>
                  </a:cubicBezTo>
                  <a:cubicBezTo>
                    <a:pt x="88" y="10"/>
                    <a:pt x="70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12795;p61">
              <a:extLst>
                <a:ext uri="{FF2B5EF4-FFF2-40B4-BE49-F238E27FC236}">
                  <a16:creationId xmlns:a16="http://schemas.microsoft.com/office/drawing/2014/main" id="{32B95408-364E-1A28-B826-93229597D264}"/>
                </a:ext>
              </a:extLst>
            </p:cNvPr>
            <p:cNvSpPr/>
            <p:nvPr/>
          </p:nvSpPr>
          <p:spPr>
            <a:xfrm>
              <a:off x="6296225" y="3137300"/>
              <a:ext cx="2675" cy="2050"/>
            </a:xfrm>
            <a:custGeom>
              <a:avLst/>
              <a:gdLst/>
              <a:ahLst/>
              <a:cxnLst/>
              <a:rect l="l" t="t" r="r" b="b"/>
              <a:pathLst>
                <a:path w="107" h="82" extrusionOk="0">
                  <a:moveTo>
                    <a:pt x="61" y="0"/>
                  </a:moveTo>
                  <a:cubicBezTo>
                    <a:pt x="52" y="0"/>
                    <a:pt x="42" y="3"/>
                    <a:pt x="33" y="9"/>
                  </a:cubicBezTo>
                  <a:cubicBezTo>
                    <a:pt x="9" y="25"/>
                    <a:pt x="1" y="58"/>
                    <a:pt x="17" y="82"/>
                  </a:cubicBezTo>
                  <a:lnTo>
                    <a:pt x="106" y="25"/>
                  </a:lnTo>
                  <a:cubicBezTo>
                    <a:pt x="96" y="9"/>
                    <a:pt x="79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12796;p61">
              <a:extLst>
                <a:ext uri="{FF2B5EF4-FFF2-40B4-BE49-F238E27FC236}">
                  <a16:creationId xmlns:a16="http://schemas.microsoft.com/office/drawing/2014/main" id="{27D6B958-8E6E-8390-1915-26AB9A287AA8}"/>
                </a:ext>
              </a:extLst>
            </p:cNvPr>
            <p:cNvSpPr/>
            <p:nvPr/>
          </p:nvSpPr>
          <p:spPr>
            <a:xfrm>
              <a:off x="6292375" y="3130625"/>
              <a:ext cx="2475" cy="1850"/>
            </a:xfrm>
            <a:custGeom>
              <a:avLst/>
              <a:gdLst/>
              <a:ahLst/>
              <a:cxnLst/>
              <a:rect l="l" t="t" r="r" b="b"/>
              <a:pathLst>
                <a:path w="99" h="74" extrusionOk="0">
                  <a:moveTo>
                    <a:pt x="90" y="0"/>
                  </a:moveTo>
                  <a:lnTo>
                    <a:pt x="1" y="49"/>
                  </a:lnTo>
                  <a:cubicBezTo>
                    <a:pt x="6" y="65"/>
                    <a:pt x="21" y="73"/>
                    <a:pt x="38" y="73"/>
                  </a:cubicBezTo>
                  <a:cubicBezTo>
                    <a:pt x="47" y="73"/>
                    <a:pt x="57" y="71"/>
                    <a:pt x="66" y="65"/>
                  </a:cubicBezTo>
                  <a:cubicBezTo>
                    <a:pt x="90" y="57"/>
                    <a:pt x="98" y="25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12797;p61">
              <a:extLst>
                <a:ext uri="{FF2B5EF4-FFF2-40B4-BE49-F238E27FC236}">
                  <a16:creationId xmlns:a16="http://schemas.microsoft.com/office/drawing/2014/main" id="{C37A876C-6797-73C4-EEC1-FA7265E2B636}"/>
                </a:ext>
              </a:extLst>
            </p:cNvPr>
            <p:cNvSpPr/>
            <p:nvPr/>
          </p:nvSpPr>
          <p:spPr>
            <a:xfrm>
              <a:off x="6299475" y="3126775"/>
              <a:ext cx="2450" cy="1850"/>
            </a:xfrm>
            <a:custGeom>
              <a:avLst/>
              <a:gdLst/>
              <a:ahLst/>
              <a:cxnLst/>
              <a:rect l="l" t="t" r="r" b="b"/>
              <a:pathLst>
                <a:path w="98" h="74" extrusionOk="0">
                  <a:moveTo>
                    <a:pt x="82" y="0"/>
                  </a:moveTo>
                  <a:lnTo>
                    <a:pt x="1" y="49"/>
                  </a:lnTo>
                  <a:cubicBezTo>
                    <a:pt x="6" y="65"/>
                    <a:pt x="21" y="73"/>
                    <a:pt x="38" y="73"/>
                  </a:cubicBezTo>
                  <a:cubicBezTo>
                    <a:pt x="47" y="73"/>
                    <a:pt x="57" y="71"/>
                    <a:pt x="65" y="65"/>
                  </a:cubicBezTo>
                  <a:cubicBezTo>
                    <a:pt x="90" y="57"/>
                    <a:pt x="98" y="24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12798;p61">
              <a:extLst>
                <a:ext uri="{FF2B5EF4-FFF2-40B4-BE49-F238E27FC236}">
                  <a16:creationId xmlns:a16="http://schemas.microsoft.com/office/drawing/2014/main" id="{BCB76132-CF6F-6294-F50B-0CB549CF6715}"/>
                </a:ext>
              </a:extLst>
            </p:cNvPr>
            <p:cNvSpPr/>
            <p:nvPr/>
          </p:nvSpPr>
          <p:spPr>
            <a:xfrm>
              <a:off x="6306375" y="3122925"/>
              <a:ext cx="2650" cy="1850"/>
            </a:xfrm>
            <a:custGeom>
              <a:avLst/>
              <a:gdLst/>
              <a:ahLst/>
              <a:cxnLst/>
              <a:rect l="l" t="t" r="r" b="b"/>
              <a:pathLst>
                <a:path w="106" h="74" extrusionOk="0">
                  <a:moveTo>
                    <a:pt x="89" y="0"/>
                  </a:moveTo>
                  <a:lnTo>
                    <a:pt x="0" y="49"/>
                  </a:lnTo>
                  <a:cubicBezTo>
                    <a:pt x="11" y="64"/>
                    <a:pt x="28" y="73"/>
                    <a:pt x="43" y="73"/>
                  </a:cubicBezTo>
                  <a:cubicBezTo>
                    <a:pt x="52" y="73"/>
                    <a:pt x="59" y="71"/>
                    <a:pt x="65" y="65"/>
                  </a:cubicBezTo>
                  <a:cubicBezTo>
                    <a:pt x="89" y="57"/>
                    <a:pt x="106" y="24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12799;p61">
              <a:extLst>
                <a:ext uri="{FF2B5EF4-FFF2-40B4-BE49-F238E27FC236}">
                  <a16:creationId xmlns:a16="http://schemas.microsoft.com/office/drawing/2014/main" id="{733C4DF6-B167-6D0D-A134-0A74DA336303}"/>
                </a:ext>
              </a:extLst>
            </p:cNvPr>
            <p:cNvSpPr/>
            <p:nvPr/>
          </p:nvSpPr>
          <p:spPr>
            <a:xfrm>
              <a:off x="6315275" y="3129575"/>
              <a:ext cx="2875" cy="2375"/>
            </a:xfrm>
            <a:custGeom>
              <a:avLst/>
              <a:gdLst/>
              <a:ahLst/>
              <a:cxnLst/>
              <a:rect l="l" t="t" r="r" b="b"/>
              <a:pathLst>
                <a:path w="115" h="95" extrusionOk="0">
                  <a:moveTo>
                    <a:pt x="61" y="1"/>
                  </a:moveTo>
                  <a:cubicBezTo>
                    <a:pt x="52" y="1"/>
                    <a:pt x="43" y="4"/>
                    <a:pt x="33" y="10"/>
                  </a:cubicBezTo>
                  <a:cubicBezTo>
                    <a:pt x="9" y="26"/>
                    <a:pt x="1" y="58"/>
                    <a:pt x="17" y="75"/>
                  </a:cubicBezTo>
                  <a:cubicBezTo>
                    <a:pt x="26" y="88"/>
                    <a:pt x="37" y="94"/>
                    <a:pt x="50" y="94"/>
                  </a:cubicBezTo>
                  <a:cubicBezTo>
                    <a:pt x="60" y="94"/>
                    <a:pt x="71" y="90"/>
                    <a:pt x="82" y="83"/>
                  </a:cubicBezTo>
                  <a:cubicBezTo>
                    <a:pt x="106" y="67"/>
                    <a:pt x="114" y="34"/>
                    <a:pt x="98" y="18"/>
                  </a:cubicBezTo>
                  <a:cubicBezTo>
                    <a:pt x="88" y="8"/>
                    <a:pt x="75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12800;p61">
              <a:extLst>
                <a:ext uri="{FF2B5EF4-FFF2-40B4-BE49-F238E27FC236}">
                  <a16:creationId xmlns:a16="http://schemas.microsoft.com/office/drawing/2014/main" id="{F0B0FCA0-93FD-088D-26FD-40D065CC47CB}"/>
                </a:ext>
              </a:extLst>
            </p:cNvPr>
            <p:cNvSpPr/>
            <p:nvPr/>
          </p:nvSpPr>
          <p:spPr>
            <a:xfrm>
              <a:off x="6314075" y="3134800"/>
              <a:ext cx="2450" cy="1925"/>
            </a:xfrm>
            <a:custGeom>
              <a:avLst/>
              <a:gdLst/>
              <a:ahLst/>
              <a:cxnLst/>
              <a:rect l="l" t="t" r="r" b="b"/>
              <a:pathLst>
                <a:path w="98" h="77" extrusionOk="0">
                  <a:moveTo>
                    <a:pt x="65" y="0"/>
                  </a:moveTo>
                  <a:cubicBezTo>
                    <a:pt x="55" y="0"/>
                    <a:pt x="44" y="4"/>
                    <a:pt x="33" y="12"/>
                  </a:cubicBezTo>
                  <a:cubicBezTo>
                    <a:pt x="8" y="28"/>
                    <a:pt x="0" y="60"/>
                    <a:pt x="17" y="76"/>
                  </a:cubicBezTo>
                  <a:lnTo>
                    <a:pt x="98" y="20"/>
                  </a:lnTo>
                  <a:cubicBezTo>
                    <a:pt x="89" y="6"/>
                    <a:pt x="77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12801;p61">
              <a:extLst>
                <a:ext uri="{FF2B5EF4-FFF2-40B4-BE49-F238E27FC236}">
                  <a16:creationId xmlns:a16="http://schemas.microsoft.com/office/drawing/2014/main" id="{DB153858-CF16-1589-7D68-95410108DCAC}"/>
                </a:ext>
              </a:extLst>
            </p:cNvPr>
            <p:cNvSpPr/>
            <p:nvPr/>
          </p:nvSpPr>
          <p:spPr>
            <a:xfrm>
              <a:off x="6307775" y="3139650"/>
              <a:ext cx="2475" cy="1950"/>
            </a:xfrm>
            <a:custGeom>
              <a:avLst/>
              <a:gdLst/>
              <a:ahLst/>
              <a:cxnLst/>
              <a:rect l="l" t="t" r="r" b="b"/>
              <a:pathLst>
                <a:path w="99" h="78" extrusionOk="0">
                  <a:moveTo>
                    <a:pt x="61" y="1"/>
                  </a:moveTo>
                  <a:cubicBezTo>
                    <a:pt x="49" y="1"/>
                    <a:pt x="36" y="5"/>
                    <a:pt x="25" y="12"/>
                  </a:cubicBezTo>
                  <a:cubicBezTo>
                    <a:pt x="1" y="28"/>
                    <a:pt x="1" y="61"/>
                    <a:pt x="17" y="77"/>
                  </a:cubicBezTo>
                  <a:lnTo>
                    <a:pt x="98" y="20"/>
                  </a:lnTo>
                  <a:cubicBezTo>
                    <a:pt x="89" y="7"/>
                    <a:pt x="75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12802;p61">
              <a:extLst>
                <a:ext uri="{FF2B5EF4-FFF2-40B4-BE49-F238E27FC236}">
                  <a16:creationId xmlns:a16="http://schemas.microsoft.com/office/drawing/2014/main" id="{F144120B-6CBB-9F54-82CB-2381D285DB37}"/>
                </a:ext>
              </a:extLst>
            </p:cNvPr>
            <p:cNvSpPr/>
            <p:nvPr/>
          </p:nvSpPr>
          <p:spPr>
            <a:xfrm>
              <a:off x="6308600" y="3134150"/>
              <a:ext cx="2850" cy="2450"/>
            </a:xfrm>
            <a:custGeom>
              <a:avLst/>
              <a:gdLst/>
              <a:ahLst/>
              <a:cxnLst/>
              <a:rect l="l" t="t" r="r" b="b"/>
              <a:pathLst>
                <a:path w="114" h="98" extrusionOk="0">
                  <a:moveTo>
                    <a:pt x="59" y="0"/>
                  </a:moveTo>
                  <a:cubicBezTo>
                    <a:pt x="51" y="0"/>
                    <a:pt x="42" y="2"/>
                    <a:pt x="33" y="5"/>
                  </a:cubicBezTo>
                  <a:cubicBezTo>
                    <a:pt x="9" y="21"/>
                    <a:pt x="0" y="54"/>
                    <a:pt x="17" y="78"/>
                  </a:cubicBezTo>
                  <a:cubicBezTo>
                    <a:pt x="26" y="91"/>
                    <a:pt x="39" y="98"/>
                    <a:pt x="54" y="98"/>
                  </a:cubicBezTo>
                  <a:cubicBezTo>
                    <a:pt x="66" y="98"/>
                    <a:pt x="79" y="94"/>
                    <a:pt x="90" y="86"/>
                  </a:cubicBezTo>
                  <a:cubicBezTo>
                    <a:pt x="106" y="70"/>
                    <a:pt x="114" y="46"/>
                    <a:pt x="98" y="21"/>
                  </a:cubicBezTo>
                  <a:cubicBezTo>
                    <a:pt x="87" y="6"/>
                    <a:pt x="74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12803;p61">
              <a:extLst>
                <a:ext uri="{FF2B5EF4-FFF2-40B4-BE49-F238E27FC236}">
                  <a16:creationId xmlns:a16="http://schemas.microsoft.com/office/drawing/2014/main" id="{443A6370-B938-A9FA-B254-B940AE0B61AD}"/>
                </a:ext>
              </a:extLst>
            </p:cNvPr>
            <p:cNvSpPr/>
            <p:nvPr/>
          </p:nvSpPr>
          <p:spPr>
            <a:xfrm>
              <a:off x="6301900" y="3138725"/>
              <a:ext cx="2875" cy="2525"/>
            </a:xfrm>
            <a:custGeom>
              <a:avLst/>
              <a:gdLst/>
              <a:ahLst/>
              <a:cxnLst/>
              <a:rect l="l" t="t" r="r" b="b"/>
              <a:pathLst>
                <a:path w="115" h="101" extrusionOk="0">
                  <a:moveTo>
                    <a:pt x="59" y="0"/>
                  </a:moveTo>
                  <a:cubicBezTo>
                    <a:pt x="51" y="0"/>
                    <a:pt x="42" y="3"/>
                    <a:pt x="33" y="9"/>
                  </a:cubicBezTo>
                  <a:cubicBezTo>
                    <a:pt x="9" y="25"/>
                    <a:pt x="1" y="57"/>
                    <a:pt x="17" y="82"/>
                  </a:cubicBezTo>
                  <a:cubicBezTo>
                    <a:pt x="26" y="95"/>
                    <a:pt x="40" y="101"/>
                    <a:pt x="55" y="101"/>
                  </a:cubicBezTo>
                  <a:cubicBezTo>
                    <a:pt x="67" y="101"/>
                    <a:pt x="79" y="97"/>
                    <a:pt x="90" y="90"/>
                  </a:cubicBezTo>
                  <a:cubicBezTo>
                    <a:pt x="114" y="73"/>
                    <a:pt x="114" y="49"/>
                    <a:pt x="98" y="25"/>
                  </a:cubicBezTo>
                  <a:cubicBezTo>
                    <a:pt x="88" y="9"/>
                    <a:pt x="74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12804;p61">
              <a:extLst>
                <a:ext uri="{FF2B5EF4-FFF2-40B4-BE49-F238E27FC236}">
                  <a16:creationId xmlns:a16="http://schemas.microsoft.com/office/drawing/2014/main" id="{C9EDC3F0-B62B-C52D-A6AC-E3720E4D6886}"/>
                </a:ext>
              </a:extLst>
            </p:cNvPr>
            <p:cNvSpPr/>
            <p:nvPr/>
          </p:nvSpPr>
          <p:spPr>
            <a:xfrm>
              <a:off x="6295225" y="3143175"/>
              <a:ext cx="3050" cy="2875"/>
            </a:xfrm>
            <a:custGeom>
              <a:avLst/>
              <a:gdLst/>
              <a:ahLst/>
              <a:cxnLst/>
              <a:rect l="l" t="t" r="r" b="b"/>
              <a:pathLst>
                <a:path w="122" h="115" extrusionOk="0">
                  <a:moveTo>
                    <a:pt x="59" y="1"/>
                  </a:moveTo>
                  <a:cubicBezTo>
                    <a:pt x="50" y="1"/>
                    <a:pt x="41" y="3"/>
                    <a:pt x="33" y="9"/>
                  </a:cubicBezTo>
                  <a:cubicBezTo>
                    <a:pt x="8" y="25"/>
                    <a:pt x="0" y="58"/>
                    <a:pt x="17" y="82"/>
                  </a:cubicBezTo>
                  <a:cubicBezTo>
                    <a:pt x="27" y="104"/>
                    <a:pt x="49" y="114"/>
                    <a:pt x="67" y="114"/>
                  </a:cubicBezTo>
                  <a:cubicBezTo>
                    <a:pt x="76" y="114"/>
                    <a:pt x="84" y="112"/>
                    <a:pt x="89" y="106"/>
                  </a:cubicBezTo>
                  <a:cubicBezTo>
                    <a:pt x="114" y="90"/>
                    <a:pt x="122" y="58"/>
                    <a:pt x="106" y="25"/>
                  </a:cubicBezTo>
                  <a:cubicBezTo>
                    <a:pt x="90" y="9"/>
                    <a:pt x="74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12805;p61">
              <a:extLst>
                <a:ext uri="{FF2B5EF4-FFF2-40B4-BE49-F238E27FC236}">
                  <a16:creationId xmlns:a16="http://schemas.microsoft.com/office/drawing/2014/main" id="{D5F98D8A-6B50-7138-EFD7-A26262334E98}"/>
                </a:ext>
              </a:extLst>
            </p:cNvPr>
            <p:cNvSpPr/>
            <p:nvPr/>
          </p:nvSpPr>
          <p:spPr>
            <a:xfrm>
              <a:off x="6301300" y="3144400"/>
              <a:ext cx="2450" cy="2050"/>
            </a:xfrm>
            <a:custGeom>
              <a:avLst/>
              <a:gdLst/>
              <a:ahLst/>
              <a:cxnLst/>
              <a:rect l="l" t="t" r="r" b="b"/>
              <a:pathLst>
                <a:path w="98" h="82" extrusionOk="0">
                  <a:moveTo>
                    <a:pt x="53" y="0"/>
                  </a:moveTo>
                  <a:cubicBezTo>
                    <a:pt x="43" y="0"/>
                    <a:pt x="33" y="3"/>
                    <a:pt x="25" y="9"/>
                  </a:cubicBezTo>
                  <a:cubicBezTo>
                    <a:pt x="1" y="25"/>
                    <a:pt x="1" y="57"/>
                    <a:pt x="17" y="82"/>
                  </a:cubicBezTo>
                  <a:lnTo>
                    <a:pt x="98" y="25"/>
                  </a:lnTo>
                  <a:cubicBezTo>
                    <a:pt x="87" y="9"/>
                    <a:pt x="70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12806;p61">
              <a:extLst>
                <a:ext uri="{FF2B5EF4-FFF2-40B4-BE49-F238E27FC236}">
                  <a16:creationId xmlns:a16="http://schemas.microsoft.com/office/drawing/2014/main" id="{CBD0EFF7-EAC4-30FF-8234-ADDE428F6FCB}"/>
                </a:ext>
              </a:extLst>
            </p:cNvPr>
            <p:cNvSpPr/>
            <p:nvPr/>
          </p:nvSpPr>
          <p:spPr>
            <a:xfrm>
              <a:off x="6296650" y="3137925"/>
              <a:ext cx="2650" cy="2050"/>
            </a:xfrm>
            <a:custGeom>
              <a:avLst/>
              <a:gdLst/>
              <a:ahLst/>
              <a:cxnLst/>
              <a:rect l="l" t="t" r="r" b="b"/>
              <a:pathLst>
                <a:path w="106" h="82" extrusionOk="0">
                  <a:moveTo>
                    <a:pt x="89" y="0"/>
                  </a:moveTo>
                  <a:lnTo>
                    <a:pt x="0" y="57"/>
                  </a:lnTo>
                  <a:cubicBezTo>
                    <a:pt x="11" y="73"/>
                    <a:pt x="28" y="81"/>
                    <a:pt x="45" y="81"/>
                  </a:cubicBezTo>
                  <a:cubicBezTo>
                    <a:pt x="55" y="81"/>
                    <a:pt x="64" y="79"/>
                    <a:pt x="73" y="73"/>
                  </a:cubicBezTo>
                  <a:cubicBezTo>
                    <a:pt x="97" y="57"/>
                    <a:pt x="105" y="24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12807;p61">
              <a:extLst>
                <a:ext uri="{FF2B5EF4-FFF2-40B4-BE49-F238E27FC236}">
                  <a16:creationId xmlns:a16="http://schemas.microsoft.com/office/drawing/2014/main" id="{9D39DE04-78DC-4F67-D02A-9BE636E9DEAC}"/>
                </a:ext>
              </a:extLst>
            </p:cNvPr>
            <p:cNvSpPr/>
            <p:nvPr/>
          </p:nvSpPr>
          <p:spPr>
            <a:xfrm>
              <a:off x="6303525" y="3133650"/>
              <a:ext cx="2450" cy="1875"/>
            </a:xfrm>
            <a:custGeom>
              <a:avLst/>
              <a:gdLst/>
              <a:ahLst/>
              <a:cxnLst/>
              <a:rect l="l" t="t" r="r" b="b"/>
              <a:pathLst>
                <a:path w="98" h="75" extrusionOk="0">
                  <a:moveTo>
                    <a:pt x="82" y="1"/>
                  </a:moveTo>
                  <a:lnTo>
                    <a:pt x="1" y="49"/>
                  </a:lnTo>
                  <a:cubicBezTo>
                    <a:pt x="11" y="65"/>
                    <a:pt x="28" y="74"/>
                    <a:pt x="44" y="74"/>
                  </a:cubicBezTo>
                  <a:cubicBezTo>
                    <a:pt x="52" y="74"/>
                    <a:pt x="60" y="71"/>
                    <a:pt x="66" y="66"/>
                  </a:cubicBezTo>
                  <a:cubicBezTo>
                    <a:pt x="90" y="49"/>
                    <a:pt x="98" y="25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12808;p61">
              <a:extLst>
                <a:ext uri="{FF2B5EF4-FFF2-40B4-BE49-F238E27FC236}">
                  <a16:creationId xmlns:a16="http://schemas.microsoft.com/office/drawing/2014/main" id="{4CB500BA-0CBA-8A75-6BC5-D82E04EB2CA9}"/>
                </a:ext>
              </a:extLst>
            </p:cNvPr>
            <p:cNvSpPr/>
            <p:nvPr/>
          </p:nvSpPr>
          <p:spPr>
            <a:xfrm>
              <a:off x="6310225" y="3129400"/>
              <a:ext cx="2450" cy="1775"/>
            </a:xfrm>
            <a:custGeom>
              <a:avLst/>
              <a:gdLst/>
              <a:ahLst/>
              <a:cxnLst/>
              <a:rect l="l" t="t" r="r" b="b"/>
              <a:pathLst>
                <a:path w="98" h="71" extrusionOk="0">
                  <a:moveTo>
                    <a:pt x="89" y="1"/>
                  </a:moveTo>
                  <a:lnTo>
                    <a:pt x="0" y="49"/>
                  </a:lnTo>
                  <a:cubicBezTo>
                    <a:pt x="11" y="65"/>
                    <a:pt x="27" y="70"/>
                    <a:pt x="42" y="70"/>
                  </a:cubicBezTo>
                  <a:cubicBezTo>
                    <a:pt x="51" y="70"/>
                    <a:pt x="59" y="68"/>
                    <a:pt x="65" y="65"/>
                  </a:cubicBezTo>
                  <a:cubicBezTo>
                    <a:pt x="89" y="49"/>
                    <a:pt x="98" y="17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12809;p61">
              <a:extLst>
                <a:ext uri="{FF2B5EF4-FFF2-40B4-BE49-F238E27FC236}">
                  <a16:creationId xmlns:a16="http://schemas.microsoft.com/office/drawing/2014/main" id="{EE1EFFFA-88FA-A1C8-14D4-2C5691272274}"/>
                </a:ext>
              </a:extLst>
            </p:cNvPr>
            <p:cNvSpPr/>
            <p:nvPr/>
          </p:nvSpPr>
          <p:spPr>
            <a:xfrm>
              <a:off x="6319550" y="3135175"/>
              <a:ext cx="2650" cy="2250"/>
            </a:xfrm>
            <a:custGeom>
              <a:avLst/>
              <a:gdLst/>
              <a:ahLst/>
              <a:cxnLst/>
              <a:rect l="l" t="t" r="r" b="b"/>
              <a:pathLst>
                <a:path w="106" h="90" extrusionOk="0">
                  <a:moveTo>
                    <a:pt x="64" y="1"/>
                  </a:moveTo>
                  <a:cubicBezTo>
                    <a:pt x="51" y="1"/>
                    <a:pt x="37" y="5"/>
                    <a:pt x="25" y="13"/>
                  </a:cubicBezTo>
                  <a:cubicBezTo>
                    <a:pt x="8" y="29"/>
                    <a:pt x="0" y="53"/>
                    <a:pt x="16" y="78"/>
                  </a:cubicBezTo>
                  <a:cubicBezTo>
                    <a:pt x="25" y="86"/>
                    <a:pt x="37" y="90"/>
                    <a:pt x="49" y="90"/>
                  </a:cubicBezTo>
                  <a:cubicBezTo>
                    <a:pt x="61" y="90"/>
                    <a:pt x="73" y="86"/>
                    <a:pt x="81" y="78"/>
                  </a:cubicBezTo>
                  <a:cubicBezTo>
                    <a:pt x="106" y="53"/>
                    <a:pt x="106" y="29"/>
                    <a:pt x="98" y="13"/>
                  </a:cubicBezTo>
                  <a:cubicBezTo>
                    <a:pt x="89" y="5"/>
                    <a:pt x="77" y="1"/>
                    <a:pt x="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12810;p61">
              <a:extLst>
                <a:ext uri="{FF2B5EF4-FFF2-40B4-BE49-F238E27FC236}">
                  <a16:creationId xmlns:a16="http://schemas.microsoft.com/office/drawing/2014/main" id="{A120C24A-EF4F-1C0E-580E-887D366A2F82}"/>
                </a:ext>
              </a:extLst>
            </p:cNvPr>
            <p:cNvSpPr/>
            <p:nvPr/>
          </p:nvSpPr>
          <p:spPr>
            <a:xfrm>
              <a:off x="6318725" y="3140450"/>
              <a:ext cx="2475" cy="2150"/>
            </a:xfrm>
            <a:custGeom>
              <a:avLst/>
              <a:gdLst/>
              <a:ahLst/>
              <a:cxnLst/>
              <a:rect l="l" t="t" r="r" b="b"/>
              <a:pathLst>
                <a:path w="99" h="86" extrusionOk="0">
                  <a:moveTo>
                    <a:pt x="65" y="0"/>
                  </a:moveTo>
                  <a:cubicBezTo>
                    <a:pt x="51" y="0"/>
                    <a:pt x="37" y="4"/>
                    <a:pt x="25" y="13"/>
                  </a:cubicBezTo>
                  <a:cubicBezTo>
                    <a:pt x="9" y="29"/>
                    <a:pt x="1" y="61"/>
                    <a:pt x="25" y="86"/>
                  </a:cubicBezTo>
                  <a:lnTo>
                    <a:pt x="98" y="13"/>
                  </a:lnTo>
                  <a:cubicBezTo>
                    <a:pt x="90" y="4"/>
                    <a:pt x="78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12811;p61">
              <a:extLst>
                <a:ext uri="{FF2B5EF4-FFF2-40B4-BE49-F238E27FC236}">
                  <a16:creationId xmlns:a16="http://schemas.microsoft.com/office/drawing/2014/main" id="{DEF53DB5-84C0-60B5-ACEB-E83956289E19}"/>
                </a:ext>
              </a:extLst>
            </p:cNvPr>
            <p:cNvSpPr/>
            <p:nvPr/>
          </p:nvSpPr>
          <p:spPr>
            <a:xfrm>
              <a:off x="6312850" y="3145775"/>
              <a:ext cx="2250" cy="2100"/>
            </a:xfrm>
            <a:custGeom>
              <a:avLst/>
              <a:gdLst/>
              <a:ahLst/>
              <a:cxnLst/>
              <a:rect l="l" t="t" r="r" b="b"/>
              <a:pathLst>
                <a:path w="90" h="84" extrusionOk="0">
                  <a:moveTo>
                    <a:pt x="57" y="0"/>
                  </a:moveTo>
                  <a:cubicBezTo>
                    <a:pt x="45" y="0"/>
                    <a:pt x="33" y="6"/>
                    <a:pt x="25" y="18"/>
                  </a:cubicBezTo>
                  <a:cubicBezTo>
                    <a:pt x="1" y="35"/>
                    <a:pt x="1" y="67"/>
                    <a:pt x="17" y="83"/>
                  </a:cubicBezTo>
                  <a:lnTo>
                    <a:pt x="90" y="18"/>
                  </a:lnTo>
                  <a:cubicBezTo>
                    <a:pt x="82" y="6"/>
                    <a:pt x="70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12812;p61">
              <a:extLst>
                <a:ext uri="{FF2B5EF4-FFF2-40B4-BE49-F238E27FC236}">
                  <a16:creationId xmlns:a16="http://schemas.microsoft.com/office/drawing/2014/main" id="{DCC77E7B-91E2-AF33-3D33-56663F96CA86}"/>
                </a:ext>
              </a:extLst>
            </p:cNvPr>
            <p:cNvSpPr/>
            <p:nvPr/>
          </p:nvSpPr>
          <p:spPr>
            <a:xfrm>
              <a:off x="6313250" y="3140250"/>
              <a:ext cx="2875" cy="2425"/>
            </a:xfrm>
            <a:custGeom>
              <a:avLst/>
              <a:gdLst/>
              <a:ahLst/>
              <a:cxnLst/>
              <a:rect l="l" t="t" r="r" b="b"/>
              <a:pathLst>
                <a:path w="115" h="97" extrusionOk="0">
                  <a:moveTo>
                    <a:pt x="65" y="0"/>
                  </a:moveTo>
                  <a:cubicBezTo>
                    <a:pt x="52" y="0"/>
                    <a:pt x="37" y="4"/>
                    <a:pt x="25" y="12"/>
                  </a:cubicBezTo>
                  <a:cubicBezTo>
                    <a:pt x="9" y="29"/>
                    <a:pt x="1" y="61"/>
                    <a:pt x="17" y="77"/>
                  </a:cubicBezTo>
                  <a:cubicBezTo>
                    <a:pt x="30" y="91"/>
                    <a:pt x="44" y="97"/>
                    <a:pt x="57" y="97"/>
                  </a:cubicBezTo>
                  <a:cubicBezTo>
                    <a:pt x="68" y="97"/>
                    <a:pt x="79" y="93"/>
                    <a:pt x="90" y="85"/>
                  </a:cubicBezTo>
                  <a:cubicBezTo>
                    <a:pt x="114" y="69"/>
                    <a:pt x="114" y="37"/>
                    <a:pt x="98" y="12"/>
                  </a:cubicBezTo>
                  <a:cubicBezTo>
                    <a:pt x="90" y="4"/>
                    <a:pt x="78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12813;p61">
              <a:extLst>
                <a:ext uri="{FF2B5EF4-FFF2-40B4-BE49-F238E27FC236}">
                  <a16:creationId xmlns:a16="http://schemas.microsoft.com/office/drawing/2014/main" id="{92C9A2EB-EAB0-5470-EDE3-6B864B849907}"/>
                </a:ext>
              </a:extLst>
            </p:cNvPr>
            <p:cNvSpPr/>
            <p:nvPr/>
          </p:nvSpPr>
          <p:spPr>
            <a:xfrm>
              <a:off x="6306975" y="3145325"/>
              <a:ext cx="2875" cy="2625"/>
            </a:xfrm>
            <a:custGeom>
              <a:avLst/>
              <a:gdLst/>
              <a:ahLst/>
              <a:cxnLst/>
              <a:rect l="l" t="t" r="r" b="b"/>
              <a:pathLst>
                <a:path w="115" h="105" extrusionOk="0">
                  <a:moveTo>
                    <a:pt x="60" y="1"/>
                  </a:moveTo>
                  <a:cubicBezTo>
                    <a:pt x="48" y="1"/>
                    <a:pt x="36" y="5"/>
                    <a:pt x="25" y="12"/>
                  </a:cubicBezTo>
                  <a:cubicBezTo>
                    <a:pt x="9" y="28"/>
                    <a:pt x="1" y="61"/>
                    <a:pt x="25" y="85"/>
                  </a:cubicBezTo>
                  <a:cubicBezTo>
                    <a:pt x="34" y="99"/>
                    <a:pt x="48" y="105"/>
                    <a:pt x="62" y="105"/>
                  </a:cubicBezTo>
                  <a:cubicBezTo>
                    <a:pt x="74" y="105"/>
                    <a:pt x="87" y="101"/>
                    <a:pt x="98" y="93"/>
                  </a:cubicBezTo>
                  <a:cubicBezTo>
                    <a:pt x="114" y="77"/>
                    <a:pt x="114" y="45"/>
                    <a:pt x="98" y="20"/>
                  </a:cubicBezTo>
                  <a:cubicBezTo>
                    <a:pt x="89" y="7"/>
                    <a:pt x="75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12814;p61">
              <a:extLst>
                <a:ext uri="{FF2B5EF4-FFF2-40B4-BE49-F238E27FC236}">
                  <a16:creationId xmlns:a16="http://schemas.microsoft.com/office/drawing/2014/main" id="{8F20494D-7B21-CA60-9E52-0EFA17698AD7}"/>
                </a:ext>
              </a:extLst>
            </p:cNvPr>
            <p:cNvSpPr/>
            <p:nvPr/>
          </p:nvSpPr>
          <p:spPr>
            <a:xfrm>
              <a:off x="6300900" y="3150475"/>
              <a:ext cx="2850" cy="2750"/>
            </a:xfrm>
            <a:custGeom>
              <a:avLst/>
              <a:gdLst/>
              <a:ahLst/>
              <a:cxnLst/>
              <a:rect l="l" t="t" r="r" b="b"/>
              <a:pathLst>
                <a:path w="114" h="110" extrusionOk="0">
                  <a:moveTo>
                    <a:pt x="45" y="0"/>
                  </a:moveTo>
                  <a:cubicBezTo>
                    <a:pt x="35" y="0"/>
                    <a:pt x="25" y="3"/>
                    <a:pt x="17" y="9"/>
                  </a:cubicBezTo>
                  <a:cubicBezTo>
                    <a:pt x="0" y="25"/>
                    <a:pt x="0" y="66"/>
                    <a:pt x="17" y="90"/>
                  </a:cubicBezTo>
                  <a:cubicBezTo>
                    <a:pt x="30" y="103"/>
                    <a:pt x="46" y="109"/>
                    <a:pt x="60" y="109"/>
                  </a:cubicBezTo>
                  <a:cubicBezTo>
                    <a:pt x="72" y="109"/>
                    <a:pt x="82" y="105"/>
                    <a:pt x="89" y="98"/>
                  </a:cubicBezTo>
                  <a:cubicBezTo>
                    <a:pt x="114" y="82"/>
                    <a:pt x="114" y="49"/>
                    <a:pt x="98" y="25"/>
                  </a:cubicBezTo>
                  <a:cubicBezTo>
                    <a:pt x="82" y="9"/>
                    <a:pt x="63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12815;p61">
              <a:extLst>
                <a:ext uri="{FF2B5EF4-FFF2-40B4-BE49-F238E27FC236}">
                  <a16:creationId xmlns:a16="http://schemas.microsoft.com/office/drawing/2014/main" id="{A2782B53-1F82-5D3D-C4EF-DF54211083CD}"/>
                </a:ext>
              </a:extLst>
            </p:cNvPr>
            <p:cNvSpPr/>
            <p:nvPr/>
          </p:nvSpPr>
          <p:spPr>
            <a:xfrm>
              <a:off x="6306975" y="3151200"/>
              <a:ext cx="2250" cy="2150"/>
            </a:xfrm>
            <a:custGeom>
              <a:avLst/>
              <a:gdLst/>
              <a:ahLst/>
              <a:cxnLst/>
              <a:rect l="l" t="t" r="r" b="b"/>
              <a:pathLst>
                <a:path w="90" h="86" extrusionOk="0">
                  <a:moveTo>
                    <a:pt x="52" y="1"/>
                  </a:moveTo>
                  <a:cubicBezTo>
                    <a:pt x="40" y="1"/>
                    <a:pt x="28" y="5"/>
                    <a:pt x="17" y="12"/>
                  </a:cubicBezTo>
                  <a:cubicBezTo>
                    <a:pt x="1" y="29"/>
                    <a:pt x="1" y="61"/>
                    <a:pt x="17" y="85"/>
                  </a:cubicBezTo>
                  <a:lnTo>
                    <a:pt x="90" y="20"/>
                  </a:lnTo>
                  <a:cubicBezTo>
                    <a:pt x="81" y="7"/>
                    <a:pt x="67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12816;p61">
              <a:extLst>
                <a:ext uri="{FF2B5EF4-FFF2-40B4-BE49-F238E27FC236}">
                  <a16:creationId xmlns:a16="http://schemas.microsoft.com/office/drawing/2014/main" id="{1D1945A2-02F0-D24E-072D-20E51080AB2A}"/>
                </a:ext>
              </a:extLst>
            </p:cNvPr>
            <p:cNvSpPr/>
            <p:nvPr/>
          </p:nvSpPr>
          <p:spPr>
            <a:xfrm>
              <a:off x="6301700" y="3145000"/>
              <a:ext cx="2475" cy="2075"/>
            </a:xfrm>
            <a:custGeom>
              <a:avLst/>
              <a:gdLst/>
              <a:ahLst/>
              <a:cxnLst/>
              <a:rect l="l" t="t" r="r" b="b"/>
              <a:pathLst>
                <a:path w="99" h="83" extrusionOk="0">
                  <a:moveTo>
                    <a:pt x="82" y="1"/>
                  </a:moveTo>
                  <a:lnTo>
                    <a:pt x="1" y="58"/>
                  </a:lnTo>
                  <a:cubicBezTo>
                    <a:pt x="16" y="73"/>
                    <a:pt x="32" y="82"/>
                    <a:pt x="48" y="82"/>
                  </a:cubicBezTo>
                  <a:cubicBezTo>
                    <a:pt x="56" y="82"/>
                    <a:pt x="65" y="80"/>
                    <a:pt x="74" y="74"/>
                  </a:cubicBezTo>
                  <a:cubicBezTo>
                    <a:pt x="98" y="58"/>
                    <a:pt x="98" y="25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12817;p61">
              <a:extLst>
                <a:ext uri="{FF2B5EF4-FFF2-40B4-BE49-F238E27FC236}">
                  <a16:creationId xmlns:a16="http://schemas.microsoft.com/office/drawing/2014/main" id="{23678419-2F85-B017-501E-98950EB291FA}"/>
                </a:ext>
              </a:extLst>
            </p:cNvPr>
            <p:cNvSpPr/>
            <p:nvPr/>
          </p:nvSpPr>
          <p:spPr>
            <a:xfrm>
              <a:off x="6308200" y="3140150"/>
              <a:ext cx="2450" cy="2000"/>
            </a:xfrm>
            <a:custGeom>
              <a:avLst/>
              <a:gdLst/>
              <a:ahLst/>
              <a:cxnLst/>
              <a:rect l="l" t="t" r="r" b="b"/>
              <a:pathLst>
                <a:path w="98" h="80" extrusionOk="0">
                  <a:moveTo>
                    <a:pt x="81" y="0"/>
                  </a:moveTo>
                  <a:lnTo>
                    <a:pt x="0" y="57"/>
                  </a:lnTo>
                  <a:cubicBezTo>
                    <a:pt x="10" y="71"/>
                    <a:pt x="25" y="80"/>
                    <a:pt x="39" y="80"/>
                  </a:cubicBezTo>
                  <a:cubicBezTo>
                    <a:pt x="49" y="80"/>
                    <a:pt x="58" y="75"/>
                    <a:pt x="65" y="65"/>
                  </a:cubicBezTo>
                  <a:cubicBezTo>
                    <a:pt x="89" y="49"/>
                    <a:pt x="97" y="25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12818;p61">
              <a:extLst>
                <a:ext uri="{FF2B5EF4-FFF2-40B4-BE49-F238E27FC236}">
                  <a16:creationId xmlns:a16="http://schemas.microsoft.com/office/drawing/2014/main" id="{B8A2E521-22E4-89B3-0208-E47A9261A0D7}"/>
                </a:ext>
              </a:extLst>
            </p:cNvPr>
            <p:cNvSpPr/>
            <p:nvPr/>
          </p:nvSpPr>
          <p:spPr>
            <a:xfrm>
              <a:off x="6314475" y="3135275"/>
              <a:ext cx="2450" cy="1925"/>
            </a:xfrm>
            <a:custGeom>
              <a:avLst/>
              <a:gdLst/>
              <a:ahLst/>
              <a:cxnLst/>
              <a:rect l="l" t="t" r="r" b="b"/>
              <a:pathLst>
                <a:path w="98" h="77" extrusionOk="0">
                  <a:moveTo>
                    <a:pt x="82" y="1"/>
                  </a:moveTo>
                  <a:lnTo>
                    <a:pt x="1" y="57"/>
                  </a:lnTo>
                  <a:cubicBezTo>
                    <a:pt x="9" y="71"/>
                    <a:pt x="23" y="77"/>
                    <a:pt x="38" y="77"/>
                  </a:cubicBezTo>
                  <a:cubicBezTo>
                    <a:pt x="50" y="77"/>
                    <a:pt x="63" y="73"/>
                    <a:pt x="73" y="66"/>
                  </a:cubicBezTo>
                  <a:cubicBezTo>
                    <a:pt x="90" y="49"/>
                    <a:pt x="98" y="17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12819;p61">
              <a:extLst>
                <a:ext uri="{FF2B5EF4-FFF2-40B4-BE49-F238E27FC236}">
                  <a16:creationId xmlns:a16="http://schemas.microsoft.com/office/drawing/2014/main" id="{96756A41-1906-74D9-0980-7F4A4200D123}"/>
                </a:ext>
              </a:extLst>
            </p:cNvPr>
            <p:cNvSpPr/>
            <p:nvPr/>
          </p:nvSpPr>
          <p:spPr>
            <a:xfrm>
              <a:off x="6324200" y="3140075"/>
              <a:ext cx="2675" cy="2400"/>
            </a:xfrm>
            <a:custGeom>
              <a:avLst/>
              <a:gdLst/>
              <a:ahLst/>
              <a:cxnLst/>
              <a:rect l="l" t="t" r="r" b="b"/>
              <a:pathLst>
                <a:path w="107" h="96" extrusionOk="0">
                  <a:moveTo>
                    <a:pt x="61" y="0"/>
                  </a:moveTo>
                  <a:cubicBezTo>
                    <a:pt x="48" y="0"/>
                    <a:pt x="34" y="6"/>
                    <a:pt x="25" y="19"/>
                  </a:cubicBezTo>
                  <a:cubicBezTo>
                    <a:pt x="9" y="36"/>
                    <a:pt x="1" y="68"/>
                    <a:pt x="17" y="84"/>
                  </a:cubicBezTo>
                  <a:cubicBezTo>
                    <a:pt x="24" y="92"/>
                    <a:pt x="35" y="96"/>
                    <a:pt x="46" y="96"/>
                  </a:cubicBezTo>
                  <a:cubicBezTo>
                    <a:pt x="59" y="96"/>
                    <a:pt x="73" y="90"/>
                    <a:pt x="82" y="76"/>
                  </a:cubicBezTo>
                  <a:cubicBezTo>
                    <a:pt x="106" y="60"/>
                    <a:pt x="106" y="28"/>
                    <a:pt x="90" y="11"/>
                  </a:cubicBezTo>
                  <a:cubicBezTo>
                    <a:pt x="83" y="4"/>
                    <a:pt x="72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12820;p61">
              <a:extLst>
                <a:ext uri="{FF2B5EF4-FFF2-40B4-BE49-F238E27FC236}">
                  <a16:creationId xmlns:a16="http://schemas.microsoft.com/office/drawing/2014/main" id="{2837CA38-ECBD-0B9A-496D-7DC4D66811D2}"/>
                </a:ext>
              </a:extLst>
            </p:cNvPr>
            <p:cNvSpPr/>
            <p:nvPr/>
          </p:nvSpPr>
          <p:spPr>
            <a:xfrm>
              <a:off x="6324000" y="3145400"/>
              <a:ext cx="2250" cy="2275"/>
            </a:xfrm>
            <a:custGeom>
              <a:avLst/>
              <a:gdLst/>
              <a:ahLst/>
              <a:cxnLst/>
              <a:rect l="l" t="t" r="r" b="b"/>
              <a:pathLst>
                <a:path w="90" h="91" extrusionOk="0">
                  <a:moveTo>
                    <a:pt x="62" y="0"/>
                  </a:moveTo>
                  <a:cubicBezTo>
                    <a:pt x="47" y="0"/>
                    <a:pt x="32" y="7"/>
                    <a:pt x="17" y="17"/>
                  </a:cubicBezTo>
                  <a:cubicBezTo>
                    <a:pt x="1" y="42"/>
                    <a:pt x="1" y="74"/>
                    <a:pt x="17" y="90"/>
                  </a:cubicBezTo>
                  <a:lnTo>
                    <a:pt x="90" y="9"/>
                  </a:lnTo>
                  <a:cubicBezTo>
                    <a:pt x="80" y="3"/>
                    <a:pt x="71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12821;p61">
              <a:extLst>
                <a:ext uri="{FF2B5EF4-FFF2-40B4-BE49-F238E27FC236}">
                  <a16:creationId xmlns:a16="http://schemas.microsoft.com/office/drawing/2014/main" id="{CE5A2A1E-5AE8-548E-27B6-7F979CD8C033}"/>
                </a:ext>
              </a:extLst>
            </p:cNvPr>
            <p:cNvSpPr/>
            <p:nvPr/>
          </p:nvSpPr>
          <p:spPr>
            <a:xfrm>
              <a:off x="6318525" y="3151425"/>
              <a:ext cx="2250" cy="2125"/>
            </a:xfrm>
            <a:custGeom>
              <a:avLst/>
              <a:gdLst/>
              <a:ahLst/>
              <a:cxnLst/>
              <a:rect l="l" t="t" r="r" b="b"/>
              <a:pathLst>
                <a:path w="90" h="85" extrusionOk="0">
                  <a:moveTo>
                    <a:pt x="61" y="0"/>
                  </a:moveTo>
                  <a:cubicBezTo>
                    <a:pt x="48" y="0"/>
                    <a:pt x="34" y="6"/>
                    <a:pt x="25" y="20"/>
                  </a:cubicBezTo>
                  <a:cubicBezTo>
                    <a:pt x="1" y="36"/>
                    <a:pt x="9" y="68"/>
                    <a:pt x="25" y="84"/>
                  </a:cubicBezTo>
                  <a:lnTo>
                    <a:pt x="90" y="11"/>
                  </a:lnTo>
                  <a:cubicBezTo>
                    <a:pt x="83" y="4"/>
                    <a:pt x="72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12822;p61">
              <a:extLst>
                <a:ext uri="{FF2B5EF4-FFF2-40B4-BE49-F238E27FC236}">
                  <a16:creationId xmlns:a16="http://schemas.microsoft.com/office/drawing/2014/main" id="{2A31EAC8-0F86-058C-63A9-B69F8B9A07FD}"/>
                </a:ext>
              </a:extLst>
            </p:cNvPr>
            <p:cNvSpPr/>
            <p:nvPr/>
          </p:nvSpPr>
          <p:spPr>
            <a:xfrm>
              <a:off x="6318525" y="3145850"/>
              <a:ext cx="2675" cy="2475"/>
            </a:xfrm>
            <a:custGeom>
              <a:avLst/>
              <a:gdLst/>
              <a:ahLst/>
              <a:cxnLst/>
              <a:rect l="l" t="t" r="r" b="b"/>
              <a:pathLst>
                <a:path w="107" h="99" extrusionOk="0">
                  <a:moveTo>
                    <a:pt x="61" y="0"/>
                  </a:moveTo>
                  <a:cubicBezTo>
                    <a:pt x="48" y="0"/>
                    <a:pt x="34" y="7"/>
                    <a:pt x="25" y="15"/>
                  </a:cubicBezTo>
                  <a:cubicBezTo>
                    <a:pt x="1" y="32"/>
                    <a:pt x="1" y="64"/>
                    <a:pt x="17" y="80"/>
                  </a:cubicBezTo>
                  <a:cubicBezTo>
                    <a:pt x="29" y="93"/>
                    <a:pt x="41" y="99"/>
                    <a:pt x="53" y="99"/>
                  </a:cubicBezTo>
                  <a:cubicBezTo>
                    <a:pt x="66" y="99"/>
                    <a:pt x="78" y="93"/>
                    <a:pt x="90" y="80"/>
                  </a:cubicBezTo>
                  <a:cubicBezTo>
                    <a:pt x="106" y="64"/>
                    <a:pt x="106" y="32"/>
                    <a:pt x="90" y="15"/>
                  </a:cubicBezTo>
                  <a:cubicBezTo>
                    <a:pt x="83" y="5"/>
                    <a:pt x="72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12823;p61">
              <a:extLst>
                <a:ext uri="{FF2B5EF4-FFF2-40B4-BE49-F238E27FC236}">
                  <a16:creationId xmlns:a16="http://schemas.microsoft.com/office/drawing/2014/main" id="{5B6E2DDF-8DCC-B52A-87E3-A9BE0140112A}"/>
                </a:ext>
              </a:extLst>
            </p:cNvPr>
            <p:cNvSpPr/>
            <p:nvPr/>
          </p:nvSpPr>
          <p:spPr>
            <a:xfrm>
              <a:off x="6312850" y="3151600"/>
              <a:ext cx="2875" cy="2600"/>
            </a:xfrm>
            <a:custGeom>
              <a:avLst/>
              <a:gdLst/>
              <a:ahLst/>
              <a:cxnLst/>
              <a:rect l="l" t="t" r="r" b="b"/>
              <a:pathLst>
                <a:path w="115" h="104" extrusionOk="0">
                  <a:moveTo>
                    <a:pt x="56" y="0"/>
                  </a:moveTo>
                  <a:cubicBezTo>
                    <a:pt x="43" y="0"/>
                    <a:pt x="29" y="4"/>
                    <a:pt x="17" y="13"/>
                  </a:cubicBezTo>
                  <a:cubicBezTo>
                    <a:pt x="1" y="29"/>
                    <a:pt x="1" y="61"/>
                    <a:pt x="17" y="85"/>
                  </a:cubicBezTo>
                  <a:cubicBezTo>
                    <a:pt x="29" y="98"/>
                    <a:pt x="43" y="104"/>
                    <a:pt x="56" y="104"/>
                  </a:cubicBezTo>
                  <a:cubicBezTo>
                    <a:pt x="70" y="104"/>
                    <a:pt x="82" y="98"/>
                    <a:pt x="90" y="85"/>
                  </a:cubicBezTo>
                  <a:cubicBezTo>
                    <a:pt x="114" y="69"/>
                    <a:pt x="106" y="37"/>
                    <a:pt x="90" y="13"/>
                  </a:cubicBezTo>
                  <a:cubicBezTo>
                    <a:pt x="82" y="4"/>
                    <a:pt x="70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12824;p61">
              <a:extLst>
                <a:ext uri="{FF2B5EF4-FFF2-40B4-BE49-F238E27FC236}">
                  <a16:creationId xmlns:a16="http://schemas.microsoft.com/office/drawing/2014/main" id="{1DB371BA-34C0-B05F-4506-1EBE71FAF467}"/>
                </a:ext>
              </a:extLst>
            </p:cNvPr>
            <p:cNvSpPr/>
            <p:nvPr/>
          </p:nvSpPr>
          <p:spPr>
            <a:xfrm>
              <a:off x="6306975" y="3157300"/>
              <a:ext cx="3075" cy="2700"/>
            </a:xfrm>
            <a:custGeom>
              <a:avLst/>
              <a:gdLst/>
              <a:ahLst/>
              <a:cxnLst/>
              <a:rect l="l" t="t" r="r" b="b"/>
              <a:pathLst>
                <a:path w="123" h="108" extrusionOk="0">
                  <a:moveTo>
                    <a:pt x="54" y="0"/>
                  </a:moveTo>
                  <a:cubicBezTo>
                    <a:pt x="43" y="0"/>
                    <a:pt x="32" y="4"/>
                    <a:pt x="25" y="12"/>
                  </a:cubicBezTo>
                  <a:cubicBezTo>
                    <a:pt x="1" y="36"/>
                    <a:pt x="9" y="68"/>
                    <a:pt x="25" y="93"/>
                  </a:cubicBezTo>
                  <a:cubicBezTo>
                    <a:pt x="38" y="101"/>
                    <a:pt x="54" y="108"/>
                    <a:pt x="70" y="108"/>
                  </a:cubicBezTo>
                  <a:cubicBezTo>
                    <a:pt x="82" y="108"/>
                    <a:pt x="95" y="104"/>
                    <a:pt x="106" y="93"/>
                  </a:cubicBezTo>
                  <a:cubicBezTo>
                    <a:pt x="122" y="76"/>
                    <a:pt x="122" y="36"/>
                    <a:pt x="98" y="20"/>
                  </a:cubicBezTo>
                  <a:cubicBezTo>
                    <a:pt x="84" y="6"/>
                    <a:pt x="69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12825;p61">
              <a:extLst>
                <a:ext uri="{FF2B5EF4-FFF2-40B4-BE49-F238E27FC236}">
                  <a16:creationId xmlns:a16="http://schemas.microsoft.com/office/drawing/2014/main" id="{076D0155-06B0-276C-DBB1-2CE7C7D17551}"/>
                </a:ext>
              </a:extLst>
            </p:cNvPr>
            <p:cNvSpPr/>
            <p:nvPr/>
          </p:nvSpPr>
          <p:spPr>
            <a:xfrm>
              <a:off x="6313250" y="3157325"/>
              <a:ext cx="2275" cy="2300"/>
            </a:xfrm>
            <a:custGeom>
              <a:avLst/>
              <a:gdLst/>
              <a:ahLst/>
              <a:cxnLst/>
              <a:rect l="l" t="t" r="r" b="b"/>
              <a:pathLst>
                <a:path w="91" h="92" extrusionOk="0">
                  <a:moveTo>
                    <a:pt x="51" y="0"/>
                  </a:moveTo>
                  <a:cubicBezTo>
                    <a:pt x="37" y="0"/>
                    <a:pt x="25" y="6"/>
                    <a:pt x="17" y="19"/>
                  </a:cubicBezTo>
                  <a:cubicBezTo>
                    <a:pt x="1" y="35"/>
                    <a:pt x="1" y="67"/>
                    <a:pt x="25" y="92"/>
                  </a:cubicBezTo>
                  <a:lnTo>
                    <a:pt x="90" y="19"/>
                  </a:lnTo>
                  <a:cubicBezTo>
                    <a:pt x="78" y="6"/>
                    <a:pt x="64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12826;p61">
              <a:extLst>
                <a:ext uri="{FF2B5EF4-FFF2-40B4-BE49-F238E27FC236}">
                  <a16:creationId xmlns:a16="http://schemas.microsoft.com/office/drawing/2014/main" id="{4C9198CC-12A3-F200-A740-2AF34EF6529C}"/>
                </a:ext>
              </a:extLst>
            </p:cNvPr>
            <p:cNvSpPr/>
            <p:nvPr/>
          </p:nvSpPr>
          <p:spPr>
            <a:xfrm>
              <a:off x="6307375" y="3151700"/>
              <a:ext cx="2475" cy="2125"/>
            </a:xfrm>
            <a:custGeom>
              <a:avLst/>
              <a:gdLst/>
              <a:ahLst/>
              <a:cxnLst/>
              <a:rect l="l" t="t" r="r" b="b"/>
              <a:pathLst>
                <a:path w="99" h="85" extrusionOk="0">
                  <a:moveTo>
                    <a:pt x="74" y="0"/>
                  </a:moveTo>
                  <a:lnTo>
                    <a:pt x="1" y="65"/>
                  </a:lnTo>
                  <a:cubicBezTo>
                    <a:pt x="14" y="79"/>
                    <a:pt x="30" y="85"/>
                    <a:pt x="44" y="85"/>
                  </a:cubicBezTo>
                  <a:cubicBezTo>
                    <a:pt x="56" y="85"/>
                    <a:pt x="66" y="81"/>
                    <a:pt x="74" y="73"/>
                  </a:cubicBezTo>
                  <a:cubicBezTo>
                    <a:pt x="98" y="49"/>
                    <a:pt x="98" y="17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12827;p61">
              <a:extLst>
                <a:ext uri="{FF2B5EF4-FFF2-40B4-BE49-F238E27FC236}">
                  <a16:creationId xmlns:a16="http://schemas.microsoft.com/office/drawing/2014/main" id="{F0DB796E-F730-E917-3F8D-51C42EE61FB0}"/>
                </a:ext>
              </a:extLst>
            </p:cNvPr>
            <p:cNvSpPr/>
            <p:nvPr/>
          </p:nvSpPr>
          <p:spPr>
            <a:xfrm>
              <a:off x="6313250" y="3146225"/>
              <a:ext cx="2475" cy="2100"/>
            </a:xfrm>
            <a:custGeom>
              <a:avLst/>
              <a:gdLst/>
              <a:ahLst/>
              <a:cxnLst/>
              <a:rect l="l" t="t" r="r" b="b"/>
              <a:pathLst>
                <a:path w="99" h="84" extrusionOk="0">
                  <a:moveTo>
                    <a:pt x="74" y="0"/>
                  </a:moveTo>
                  <a:lnTo>
                    <a:pt x="1" y="65"/>
                  </a:lnTo>
                  <a:cubicBezTo>
                    <a:pt x="13" y="78"/>
                    <a:pt x="27" y="84"/>
                    <a:pt x="40" y="84"/>
                  </a:cubicBezTo>
                  <a:cubicBezTo>
                    <a:pt x="54" y="84"/>
                    <a:pt x="66" y="78"/>
                    <a:pt x="74" y="65"/>
                  </a:cubicBezTo>
                  <a:cubicBezTo>
                    <a:pt x="98" y="49"/>
                    <a:pt x="98" y="17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12828;p61">
              <a:extLst>
                <a:ext uri="{FF2B5EF4-FFF2-40B4-BE49-F238E27FC236}">
                  <a16:creationId xmlns:a16="http://schemas.microsoft.com/office/drawing/2014/main" id="{89728B5B-D169-7867-BE69-5AF9F9DDDF85}"/>
                </a:ext>
              </a:extLst>
            </p:cNvPr>
            <p:cNvSpPr/>
            <p:nvPr/>
          </p:nvSpPr>
          <p:spPr>
            <a:xfrm>
              <a:off x="6319350" y="3140750"/>
              <a:ext cx="2250" cy="2125"/>
            </a:xfrm>
            <a:custGeom>
              <a:avLst/>
              <a:gdLst/>
              <a:ahLst/>
              <a:cxnLst/>
              <a:rect l="l" t="t" r="r" b="b"/>
              <a:pathLst>
                <a:path w="90" h="85" extrusionOk="0">
                  <a:moveTo>
                    <a:pt x="73" y="1"/>
                  </a:moveTo>
                  <a:lnTo>
                    <a:pt x="0" y="74"/>
                  </a:lnTo>
                  <a:cubicBezTo>
                    <a:pt x="7" y="81"/>
                    <a:pt x="16" y="85"/>
                    <a:pt x="26" y="85"/>
                  </a:cubicBezTo>
                  <a:cubicBezTo>
                    <a:pt x="38" y="85"/>
                    <a:pt x="52" y="79"/>
                    <a:pt x="65" y="65"/>
                  </a:cubicBezTo>
                  <a:cubicBezTo>
                    <a:pt x="81" y="49"/>
                    <a:pt x="89" y="17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12829;p61">
              <a:extLst>
                <a:ext uri="{FF2B5EF4-FFF2-40B4-BE49-F238E27FC236}">
                  <a16:creationId xmlns:a16="http://schemas.microsoft.com/office/drawing/2014/main" id="{FF89CBD9-3D8B-C7EC-6123-D7F99BDA6F34}"/>
                </a:ext>
              </a:extLst>
            </p:cNvPr>
            <p:cNvSpPr/>
            <p:nvPr/>
          </p:nvSpPr>
          <p:spPr>
            <a:xfrm>
              <a:off x="6329275" y="3144575"/>
              <a:ext cx="2650" cy="2300"/>
            </a:xfrm>
            <a:custGeom>
              <a:avLst/>
              <a:gdLst/>
              <a:ahLst/>
              <a:cxnLst/>
              <a:rect l="l" t="t" r="r" b="b"/>
              <a:pathLst>
                <a:path w="106" h="92" extrusionOk="0">
                  <a:moveTo>
                    <a:pt x="60" y="1"/>
                  </a:moveTo>
                  <a:cubicBezTo>
                    <a:pt x="47" y="1"/>
                    <a:pt x="32" y="8"/>
                    <a:pt x="17" y="18"/>
                  </a:cubicBezTo>
                  <a:cubicBezTo>
                    <a:pt x="0" y="42"/>
                    <a:pt x="0" y="75"/>
                    <a:pt x="25" y="83"/>
                  </a:cubicBezTo>
                  <a:cubicBezTo>
                    <a:pt x="31" y="89"/>
                    <a:pt x="38" y="92"/>
                    <a:pt x="46" y="92"/>
                  </a:cubicBezTo>
                  <a:cubicBezTo>
                    <a:pt x="60" y="92"/>
                    <a:pt x="75" y="85"/>
                    <a:pt x="90" y="75"/>
                  </a:cubicBezTo>
                  <a:cubicBezTo>
                    <a:pt x="106" y="50"/>
                    <a:pt x="98" y="18"/>
                    <a:pt x="81" y="10"/>
                  </a:cubicBezTo>
                  <a:cubicBezTo>
                    <a:pt x="75" y="4"/>
                    <a:pt x="68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12830;p61">
              <a:extLst>
                <a:ext uri="{FF2B5EF4-FFF2-40B4-BE49-F238E27FC236}">
                  <a16:creationId xmlns:a16="http://schemas.microsoft.com/office/drawing/2014/main" id="{C76031CE-919E-FA97-173D-7B9DEEC83CC5}"/>
                </a:ext>
              </a:extLst>
            </p:cNvPr>
            <p:cNvSpPr/>
            <p:nvPr/>
          </p:nvSpPr>
          <p:spPr>
            <a:xfrm>
              <a:off x="6329675" y="3149875"/>
              <a:ext cx="2050" cy="2250"/>
            </a:xfrm>
            <a:custGeom>
              <a:avLst/>
              <a:gdLst/>
              <a:ahLst/>
              <a:cxnLst/>
              <a:rect l="l" t="t" r="r" b="b"/>
              <a:pathLst>
                <a:path w="82" h="90" extrusionOk="0">
                  <a:moveTo>
                    <a:pt x="56" y="0"/>
                  </a:moveTo>
                  <a:cubicBezTo>
                    <a:pt x="41" y="0"/>
                    <a:pt x="27" y="9"/>
                    <a:pt x="17" y="25"/>
                  </a:cubicBezTo>
                  <a:cubicBezTo>
                    <a:pt x="1" y="41"/>
                    <a:pt x="1" y="73"/>
                    <a:pt x="25" y="90"/>
                  </a:cubicBezTo>
                  <a:lnTo>
                    <a:pt x="82" y="9"/>
                  </a:lnTo>
                  <a:cubicBezTo>
                    <a:pt x="73" y="3"/>
                    <a:pt x="64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12831;p61">
              <a:extLst>
                <a:ext uri="{FF2B5EF4-FFF2-40B4-BE49-F238E27FC236}">
                  <a16:creationId xmlns:a16="http://schemas.microsoft.com/office/drawing/2014/main" id="{FD609DA2-E4F7-1AFE-A4C5-108620097540}"/>
                </a:ext>
              </a:extLst>
            </p:cNvPr>
            <p:cNvSpPr/>
            <p:nvPr/>
          </p:nvSpPr>
          <p:spPr>
            <a:xfrm>
              <a:off x="6324825" y="3156350"/>
              <a:ext cx="2250" cy="2275"/>
            </a:xfrm>
            <a:custGeom>
              <a:avLst/>
              <a:gdLst/>
              <a:ahLst/>
              <a:cxnLst/>
              <a:rect l="l" t="t" r="r" b="b"/>
              <a:pathLst>
                <a:path w="90" h="91" extrusionOk="0">
                  <a:moveTo>
                    <a:pt x="61" y="1"/>
                  </a:moveTo>
                  <a:cubicBezTo>
                    <a:pt x="44" y="1"/>
                    <a:pt x="27" y="9"/>
                    <a:pt x="16" y="25"/>
                  </a:cubicBezTo>
                  <a:cubicBezTo>
                    <a:pt x="0" y="41"/>
                    <a:pt x="8" y="74"/>
                    <a:pt x="32" y="90"/>
                  </a:cubicBezTo>
                  <a:lnTo>
                    <a:pt x="89" y="9"/>
                  </a:lnTo>
                  <a:cubicBezTo>
                    <a:pt x="81" y="3"/>
                    <a:pt x="71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12832;p61">
              <a:extLst>
                <a:ext uri="{FF2B5EF4-FFF2-40B4-BE49-F238E27FC236}">
                  <a16:creationId xmlns:a16="http://schemas.microsoft.com/office/drawing/2014/main" id="{3888AD93-280F-BF3F-5CB4-94B93C3C779B}"/>
                </a:ext>
              </a:extLst>
            </p:cNvPr>
            <p:cNvSpPr/>
            <p:nvPr/>
          </p:nvSpPr>
          <p:spPr>
            <a:xfrm>
              <a:off x="6324200" y="3150875"/>
              <a:ext cx="2675" cy="2475"/>
            </a:xfrm>
            <a:custGeom>
              <a:avLst/>
              <a:gdLst/>
              <a:ahLst/>
              <a:cxnLst/>
              <a:rect l="l" t="t" r="r" b="b"/>
              <a:pathLst>
                <a:path w="107" h="99" extrusionOk="0">
                  <a:moveTo>
                    <a:pt x="60" y="0"/>
                  </a:moveTo>
                  <a:cubicBezTo>
                    <a:pt x="43" y="0"/>
                    <a:pt x="27" y="7"/>
                    <a:pt x="17" y="17"/>
                  </a:cubicBezTo>
                  <a:cubicBezTo>
                    <a:pt x="1" y="42"/>
                    <a:pt x="1" y="74"/>
                    <a:pt x="25" y="90"/>
                  </a:cubicBezTo>
                  <a:cubicBezTo>
                    <a:pt x="31" y="96"/>
                    <a:pt x="39" y="99"/>
                    <a:pt x="47" y="99"/>
                  </a:cubicBezTo>
                  <a:cubicBezTo>
                    <a:pt x="62" y="99"/>
                    <a:pt x="79" y="90"/>
                    <a:pt x="90" y="74"/>
                  </a:cubicBezTo>
                  <a:cubicBezTo>
                    <a:pt x="106" y="58"/>
                    <a:pt x="106" y="25"/>
                    <a:pt x="90" y="9"/>
                  </a:cubicBezTo>
                  <a:cubicBezTo>
                    <a:pt x="81" y="3"/>
                    <a:pt x="70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12833;p61">
              <a:extLst>
                <a:ext uri="{FF2B5EF4-FFF2-40B4-BE49-F238E27FC236}">
                  <a16:creationId xmlns:a16="http://schemas.microsoft.com/office/drawing/2014/main" id="{09FF5DC5-1944-BA0B-83E7-A140F21031CB}"/>
                </a:ext>
              </a:extLst>
            </p:cNvPr>
            <p:cNvSpPr/>
            <p:nvPr/>
          </p:nvSpPr>
          <p:spPr>
            <a:xfrm>
              <a:off x="6319150" y="3157150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59" y="1"/>
                  </a:moveTo>
                  <a:cubicBezTo>
                    <a:pt x="42" y="1"/>
                    <a:pt x="26" y="8"/>
                    <a:pt x="16" y="18"/>
                  </a:cubicBezTo>
                  <a:cubicBezTo>
                    <a:pt x="0" y="42"/>
                    <a:pt x="0" y="74"/>
                    <a:pt x="24" y="90"/>
                  </a:cubicBezTo>
                  <a:cubicBezTo>
                    <a:pt x="35" y="98"/>
                    <a:pt x="48" y="102"/>
                    <a:pt x="60" y="102"/>
                  </a:cubicBezTo>
                  <a:cubicBezTo>
                    <a:pt x="75" y="102"/>
                    <a:pt x="88" y="96"/>
                    <a:pt x="97" y="82"/>
                  </a:cubicBezTo>
                  <a:cubicBezTo>
                    <a:pt x="114" y="58"/>
                    <a:pt x="114" y="34"/>
                    <a:pt x="89" y="9"/>
                  </a:cubicBezTo>
                  <a:cubicBezTo>
                    <a:pt x="80" y="3"/>
                    <a:pt x="69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12834;p61">
              <a:extLst>
                <a:ext uri="{FF2B5EF4-FFF2-40B4-BE49-F238E27FC236}">
                  <a16:creationId xmlns:a16="http://schemas.microsoft.com/office/drawing/2014/main" id="{D72FDEA5-ACB7-A31E-2F78-4527BB125ADF}"/>
                </a:ext>
              </a:extLst>
            </p:cNvPr>
            <p:cNvSpPr/>
            <p:nvPr/>
          </p:nvSpPr>
          <p:spPr>
            <a:xfrm>
              <a:off x="6313875" y="3163550"/>
              <a:ext cx="3250" cy="2650"/>
            </a:xfrm>
            <a:custGeom>
              <a:avLst/>
              <a:gdLst/>
              <a:ahLst/>
              <a:cxnLst/>
              <a:rect l="l" t="t" r="r" b="b"/>
              <a:pathLst>
                <a:path w="130" h="106" extrusionOk="0">
                  <a:moveTo>
                    <a:pt x="58" y="1"/>
                  </a:moveTo>
                  <a:cubicBezTo>
                    <a:pt x="45" y="1"/>
                    <a:pt x="33" y="5"/>
                    <a:pt x="25" y="13"/>
                  </a:cubicBezTo>
                  <a:cubicBezTo>
                    <a:pt x="0" y="37"/>
                    <a:pt x="8" y="70"/>
                    <a:pt x="33" y="94"/>
                  </a:cubicBezTo>
                  <a:cubicBezTo>
                    <a:pt x="47" y="101"/>
                    <a:pt x="62" y="105"/>
                    <a:pt x="75" y="105"/>
                  </a:cubicBezTo>
                  <a:cubicBezTo>
                    <a:pt x="91" y="105"/>
                    <a:pt x="105" y="99"/>
                    <a:pt x="114" y="86"/>
                  </a:cubicBezTo>
                  <a:cubicBezTo>
                    <a:pt x="130" y="62"/>
                    <a:pt x="122" y="29"/>
                    <a:pt x="97" y="13"/>
                  </a:cubicBezTo>
                  <a:cubicBezTo>
                    <a:pt x="85" y="5"/>
                    <a:pt x="71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12835;p61">
              <a:extLst>
                <a:ext uri="{FF2B5EF4-FFF2-40B4-BE49-F238E27FC236}">
                  <a16:creationId xmlns:a16="http://schemas.microsoft.com/office/drawing/2014/main" id="{70E0E97B-63EB-4715-F956-93715EDF9543}"/>
                </a:ext>
              </a:extLst>
            </p:cNvPr>
            <p:cNvSpPr/>
            <p:nvPr/>
          </p:nvSpPr>
          <p:spPr>
            <a:xfrm>
              <a:off x="6320150" y="3162875"/>
              <a:ext cx="2250" cy="2425"/>
            </a:xfrm>
            <a:custGeom>
              <a:avLst/>
              <a:gdLst/>
              <a:ahLst/>
              <a:cxnLst/>
              <a:rect l="l" t="t" r="r" b="b"/>
              <a:pathLst>
                <a:path w="90" h="97" extrusionOk="0">
                  <a:moveTo>
                    <a:pt x="57" y="1"/>
                  </a:moveTo>
                  <a:cubicBezTo>
                    <a:pt x="41" y="1"/>
                    <a:pt x="26" y="10"/>
                    <a:pt x="17" y="24"/>
                  </a:cubicBezTo>
                  <a:cubicBezTo>
                    <a:pt x="1" y="40"/>
                    <a:pt x="9" y="72"/>
                    <a:pt x="33" y="97"/>
                  </a:cubicBezTo>
                  <a:lnTo>
                    <a:pt x="90" y="16"/>
                  </a:lnTo>
                  <a:cubicBezTo>
                    <a:pt x="80" y="5"/>
                    <a:pt x="68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12836;p61">
              <a:extLst>
                <a:ext uri="{FF2B5EF4-FFF2-40B4-BE49-F238E27FC236}">
                  <a16:creationId xmlns:a16="http://schemas.microsoft.com/office/drawing/2014/main" id="{BA68862F-B4E1-E8A8-AC8A-6A479E9C5DD4}"/>
                </a:ext>
              </a:extLst>
            </p:cNvPr>
            <p:cNvSpPr/>
            <p:nvPr/>
          </p:nvSpPr>
          <p:spPr>
            <a:xfrm>
              <a:off x="6313875" y="3157775"/>
              <a:ext cx="2250" cy="2150"/>
            </a:xfrm>
            <a:custGeom>
              <a:avLst/>
              <a:gdLst/>
              <a:ahLst/>
              <a:cxnLst/>
              <a:rect l="l" t="t" r="r" b="b"/>
              <a:pathLst>
                <a:path w="90" h="86" extrusionOk="0">
                  <a:moveTo>
                    <a:pt x="65" y="1"/>
                  </a:moveTo>
                  <a:lnTo>
                    <a:pt x="0" y="74"/>
                  </a:lnTo>
                  <a:cubicBezTo>
                    <a:pt x="12" y="82"/>
                    <a:pt x="27" y="86"/>
                    <a:pt x="40" y="86"/>
                  </a:cubicBezTo>
                  <a:cubicBezTo>
                    <a:pt x="53" y="86"/>
                    <a:pt x="65" y="82"/>
                    <a:pt x="73" y="74"/>
                  </a:cubicBezTo>
                  <a:cubicBezTo>
                    <a:pt x="89" y="49"/>
                    <a:pt x="89" y="17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12837;p61">
              <a:extLst>
                <a:ext uri="{FF2B5EF4-FFF2-40B4-BE49-F238E27FC236}">
                  <a16:creationId xmlns:a16="http://schemas.microsoft.com/office/drawing/2014/main" id="{1558B089-594A-BB91-2AB5-02C9635DC52E}"/>
                </a:ext>
              </a:extLst>
            </p:cNvPr>
            <p:cNvSpPr/>
            <p:nvPr/>
          </p:nvSpPr>
          <p:spPr>
            <a:xfrm>
              <a:off x="6319150" y="3151700"/>
              <a:ext cx="2250" cy="2225"/>
            </a:xfrm>
            <a:custGeom>
              <a:avLst/>
              <a:gdLst/>
              <a:ahLst/>
              <a:cxnLst/>
              <a:rect l="l" t="t" r="r" b="b"/>
              <a:pathLst>
                <a:path w="90" h="89" extrusionOk="0">
                  <a:moveTo>
                    <a:pt x="65" y="0"/>
                  </a:moveTo>
                  <a:lnTo>
                    <a:pt x="0" y="73"/>
                  </a:lnTo>
                  <a:cubicBezTo>
                    <a:pt x="11" y="84"/>
                    <a:pt x="24" y="89"/>
                    <a:pt x="36" y="89"/>
                  </a:cubicBezTo>
                  <a:cubicBezTo>
                    <a:pt x="50" y="89"/>
                    <a:pt x="64" y="82"/>
                    <a:pt x="73" y="73"/>
                  </a:cubicBezTo>
                  <a:cubicBezTo>
                    <a:pt x="89" y="49"/>
                    <a:pt x="89" y="17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12838;p61">
              <a:extLst>
                <a:ext uri="{FF2B5EF4-FFF2-40B4-BE49-F238E27FC236}">
                  <a16:creationId xmlns:a16="http://schemas.microsoft.com/office/drawing/2014/main" id="{6D872779-F4B4-EEEF-9C0B-CBC8C8A447BD}"/>
                </a:ext>
              </a:extLst>
            </p:cNvPr>
            <p:cNvSpPr/>
            <p:nvPr/>
          </p:nvSpPr>
          <p:spPr>
            <a:xfrm>
              <a:off x="6324400" y="3145625"/>
              <a:ext cx="2250" cy="2275"/>
            </a:xfrm>
            <a:custGeom>
              <a:avLst/>
              <a:gdLst/>
              <a:ahLst/>
              <a:cxnLst/>
              <a:rect l="l" t="t" r="r" b="b"/>
              <a:pathLst>
                <a:path w="90" h="91" extrusionOk="0">
                  <a:moveTo>
                    <a:pt x="74" y="0"/>
                  </a:moveTo>
                  <a:lnTo>
                    <a:pt x="1" y="81"/>
                  </a:lnTo>
                  <a:cubicBezTo>
                    <a:pt x="10" y="87"/>
                    <a:pt x="19" y="90"/>
                    <a:pt x="29" y="90"/>
                  </a:cubicBezTo>
                  <a:cubicBezTo>
                    <a:pt x="44" y="90"/>
                    <a:pt x="59" y="83"/>
                    <a:pt x="74" y="73"/>
                  </a:cubicBezTo>
                  <a:cubicBezTo>
                    <a:pt x="90" y="49"/>
                    <a:pt x="90" y="16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12839;p61">
              <a:extLst>
                <a:ext uri="{FF2B5EF4-FFF2-40B4-BE49-F238E27FC236}">
                  <a16:creationId xmlns:a16="http://schemas.microsoft.com/office/drawing/2014/main" id="{5034E871-1F5F-168B-300B-BEAB657F9626}"/>
                </a:ext>
              </a:extLst>
            </p:cNvPr>
            <p:cNvSpPr/>
            <p:nvPr/>
          </p:nvSpPr>
          <p:spPr>
            <a:xfrm>
              <a:off x="6320950" y="3163250"/>
              <a:ext cx="2275" cy="2325"/>
            </a:xfrm>
            <a:custGeom>
              <a:avLst/>
              <a:gdLst/>
              <a:ahLst/>
              <a:cxnLst/>
              <a:rect l="l" t="t" r="r" b="b"/>
              <a:pathLst>
                <a:path w="91" h="93" extrusionOk="0">
                  <a:moveTo>
                    <a:pt x="58" y="1"/>
                  </a:moveTo>
                  <a:lnTo>
                    <a:pt x="1" y="82"/>
                  </a:lnTo>
                  <a:cubicBezTo>
                    <a:pt x="12" y="89"/>
                    <a:pt x="24" y="93"/>
                    <a:pt x="36" y="93"/>
                  </a:cubicBezTo>
                  <a:cubicBezTo>
                    <a:pt x="51" y="93"/>
                    <a:pt x="65" y="87"/>
                    <a:pt x="74" y="74"/>
                  </a:cubicBezTo>
                  <a:cubicBezTo>
                    <a:pt x="90" y="49"/>
                    <a:pt x="82" y="17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12840;p61">
              <a:extLst>
                <a:ext uri="{FF2B5EF4-FFF2-40B4-BE49-F238E27FC236}">
                  <a16:creationId xmlns:a16="http://schemas.microsoft.com/office/drawing/2014/main" id="{950C842B-FD97-2D57-9E54-7CCB3704F264}"/>
                </a:ext>
              </a:extLst>
            </p:cNvPr>
            <p:cNvSpPr/>
            <p:nvPr/>
          </p:nvSpPr>
          <p:spPr>
            <a:xfrm>
              <a:off x="6325625" y="3156550"/>
              <a:ext cx="2050" cy="2350"/>
            </a:xfrm>
            <a:custGeom>
              <a:avLst/>
              <a:gdLst/>
              <a:ahLst/>
              <a:cxnLst/>
              <a:rect l="l" t="t" r="r" b="b"/>
              <a:pathLst>
                <a:path w="82" h="94" extrusionOk="0">
                  <a:moveTo>
                    <a:pt x="57" y="1"/>
                  </a:moveTo>
                  <a:lnTo>
                    <a:pt x="0" y="82"/>
                  </a:lnTo>
                  <a:cubicBezTo>
                    <a:pt x="11" y="89"/>
                    <a:pt x="22" y="93"/>
                    <a:pt x="33" y="93"/>
                  </a:cubicBezTo>
                  <a:cubicBezTo>
                    <a:pt x="45" y="93"/>
                    <a:pt x="56" y="87"/>
                    <a:pt x="65" y="74"/>
                  </a:cubicBezTo>
                  <a:cubicBezTo>
                    <a:pt x="82" y="50"/>
                    <a:pt x="82" y="17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12841;p61">
              <a:extLst>
                <a:ext uri="{FF2B5EF4-FFF2-40B4-BE49-F238E27FC236}">
                  <a16:creationId xmlns:a16="http://schemas.microsoft.com/office/drawing/2014/main" id="{81F6106D-3585-932D-8E07-800F83A955AE}"/>
                </a:ext>
              </a:extLst>
            </p:cNvPr>
            <p:cNvSpPr/>
            <p:nvPr/>
          </p:nvSpPr>
          <p:spPr>
            <a:xfrm>
              <a:off x="6330275" y="3150075"/>
              <a:ext cx="1850" cy="2275"/>
            </a:xfrm>
            <a:custGeom>
              <a:avLst/>
              <a:gdLst/>
              <a:ahLst/>
              <a:cxnLst/>
              <a:rect l="l" t="t" r="r" b="b"/>
              <a:pathLst>
                <a:path w="74" h="91" extrusionOk="0">
                  <a:moveTo>
                    <a:pt x="58" y="1"/>
                  </a:moveTo>
                  <a:lnTo>
                    <a:pt x="1" y="82"/>
                  </a:lnTo>
                  <a:cubicBezTo>
                    <a:pt x="7" y="87"/>
                    <a:pt x="14" y="90"/>
                    <a:pt x="22" y="90"/>
                  </a:cubicBezTo>
                  <a:cubicBezTo>
                    <a:pt x="37" y="90"/>
                    <a:pt x="52" y="81"/>
                    <a:pt x="58" y="65"/>
                  </a:cubicBezTo>
                  <a:cubicBezTo>
                    <a:pt x="74" y="41"/>
                    <a:pt x="74" y="9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12842;p61">
              <a:extLst>
                <a:ext uri="{FF2B5EF4-FFF2-40B4-BE49-F238E27FC236}">
                  <a16:creationId xmlns:a16="http://schemas.microsoft.com/office/drawing/2014/main" id="{772D70C2-5258-A47B-49C1-28D78063CAEF}"/>
                </a:ext>
              </a:extLst>
            </p:cNvPr>
            <p:cNvSpPr/>
            <p:nvPr/>
          </p:nvSpPr>
          <p:spPr>
            <a:xfrm>
              <a:off x="6330700" y="3155275"/>
              <a:ext cx="2650" cy="2525"/>
            </a:xfrm>
            <a:custGeom>
              <a:avLst/>
              <a:gdLst/>
              <a:ahLst/>
              <a:cxnLst/>
              <a:rect l="l" t="t" r="r" b="b"/>
              <a:pathLst>
                <a:path w="106" h="101" extrusionOk="0">
                  <a:moveTo>
                    <a:pt x="58" y="0"/>
                  </a:moveTo>
                  <a:cubicBezTo>
                    <a:pt x="42" y="0"/>
                    <a:pt x="20" y="9"/>
                    <a:pt x="8" y="28"/>
                  </a:cubicBezTo>
                  <a:cubicBezTo>
                    <a:pt x="0" y="52"/>
                    <a:pt x="0" y="76"/>
                    <a:pt x="24" y="93"/>
                  </a:cubicBezTo>
                  <a:cubicBezTo>
                    <a:pt x="33" y="98"/>
                    <a:pt x="42" y="101"/>
                    <a:pt x="50" y="101"/>
                  </a:cubicBezTo>
                  <a:cubicBezTo>
                    <a:pt x="65" y="101"/>
                    <a:pt x="79" y="92"/>
                    <a:pt x="89" y="76"/>
                  </a:cubicBezTo>
                  <a:cubicBezTo>
                    <a:pt x="106" y="52"/>
                    <a:pt x="97" y="20"/>
                    <a:pt x="73" y="3"/>
                  </a:cubicBezTo>
                  <a:cubicBezTo>
                    <a:pt x="69" y="1"/>
                    <a:pt x="64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12843;p61">
              <a:extLst>
                <a:ext uri="{FF2B5EF4-FFF2-40B4-BE49-F238E27FC236}">
                  <a16:creationId xmlns:a16="http://schemas.microsoft.com/office/drawing/2014/main" id="{98F7BD2C-C881-1AF7-55F4-E8CBD9047825}"/>
                </a:ext>
              </a:extLst>
            </p:cNvPr>
            <p:cNvSpPr/>
            <p:nvPr/>
          </p:nvSpPr>
          <p:spPr>
            <a:xfrm>
              <a:off x="6326225" y="3162225"/>
              <a:ext cx="3075" cy="2475"/>
            </a:xfrm>
            <a:custGeom>
              <a:avLst/>
              <a:gdLst/>
              <a:ahLst/>
              <a:cxnLst/>
              <a:rect l="l" t="t" r="r" b="b"/>
              <a:pathLst>
                <a:path w="123" h="99" extrusionOk="0">
                  <a:moveTo>
                    <a:pt x="60" y="0"/>
                  </a:moveTo>
                  <a:cubicBezTo>
                    <a:pt x="43" y="0"/>
                    <a:pt x="27" y="7"/>
                    <a:pt x="17" y="17"/>
                  </a:cubicBezTo>
                  <a:cubicBezTo>
                    <a:pt x="1" y="42"/>
                    <a:pt x="9" y="74"/>
                    <a:pt x="33" y="90"/>
                  </a:cubicBezTo>
                  <a:cubicBezTo>
                    <a:pt x="42" y="96"/>
                    <a:pt x="51" y="99"/>
                    <a:pt x="61" y="99"/>
                  </a:cubicBezTo>
                  <a:cubicBezTo>
                    <a:pt x="78" y="99"/>
                    <a:pt x="96" y="90"/>
                    <a:pt x="106" y="74"/>
                  </a:cubicBezTo>
                  <a:cubicBezTo>
                    <a:pt x="122" y="50"/>
                    <a:pt x="114" y="17"/>
                    <a:pt x="90" y="9"/>
                  </a:cubicBezTo>
                  <a:cubicBezTo>
                    <a:pt x="81" y="3"/>
                    <a:pt x="70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12844;p61">
              <a:extLst>
                <a:ext uri="{FF2B5EF4-FFF2-40B4-BE49-F238E27FC236}">
                  <a16:creationId xmlns:a16="http://schemas.microsoft.com/office/drawing/2014/main" id="{8B301C5E-D1ED-EF0C-D518-EC604870BD09}"/>
                </a:ext>
              </a:extLst>
            </p:cNvPr>
            <p:cNvSpPr/>
            <p:nvPr/>
          </p:nvSpPr>
          <p:spPr>
            <a:xfrm>
              <a:off x="6478450" y="2874125"/>
              <a:ext cx="2450" cy="2125"/>
            </a:xfrm>
            <a:custGeom>
              <a:avLst/>
              <a:gdLst/>
              <a:ahLst/>
              <a:cxnLst/>
              <a:rect l="l" t="t" r="r" b="b"/>
              <a:pathLst>
                <a:path w="98" h="85" extrusionOk="0">
                  <a:moveTo>
                    <a:pt x="38" y="1"/>
                  </a:moveTo>
                  <a:cubicBezTo>
                    <a:pt x="23" y="1"/>
                    <a:pt x="10" y="7"/>
                    <a:pt x="1" y="20"/>
                  </a:cubicBezTo>
                  <a:lnTo>
                    <a:pt x="82" y="85"/>
                  </a:lnTo>
                  <a:cubicBezTo>
                    <a:pt x="98" y="61"/>
                    <a:pt x="90" y="28"/>
                    <a:pt x="74" y="12"/>
                  </a:cubicBezTo>
                  <a:cubicBezTo>
                    <a:pt x="63" y="5"/>
                    <a:pt x="50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12845;p61">
              <a:extLst>
                <a:ext uri="{FF2B5EF4-FFF2-40B4-BE49-F238E27FC236}">
                  <a16:creationId xmlns:a16="http://schemas.microsoft.com/office/drawing/2014/main" id="{BD47642C-898D-986A-448F-15EC7E9013F0}"/>
                </a:ext>
              </a:extLst>
            </p:cNvPr>
            <p:cNvSpPr/>
            <p:nvPr/>
          </p:nvSpPr>
          <p:spPr>
            <a:xfrm>
              <a:off x="6484750" y="2879050"/>
              <a:ext cx="2450" cy="2075"/>
            </a:xfrm>
            <a:custGeom>
              <a:avLst/>
              <a:gdLst/>
              <a:ahLst/>
              <a:cxnLst/>
              <a:rect l="l" t="t" r="r" b="b"/>
              <a:pathLst>
                <a:path w="98" h="83" extrusionOk="0">
                  <a:moveTo>
                    <a:pt x="43" y="1"/>
                  </a:moveTo>
                  <a:cubicBezTo>
                    <a:pt x="26" y="1"/>
                    <a:pt x="10" y="8"/>
                    <a:pt x="0" y="18"/>
                  </a:cubicBezTo>
                  <a:lnTo>
                    <a:pt x="81" y="83"/>
                  </a:lnTo>
                  <a:cubicBezTo>
                    <a:pt x="97" y="58"/>
                    <a:pt x="89" y="26"/>
                    <a:pt x="73" y="10"/>
                  </a:cubicBezTo>
                  <a:cubicBezTo>
                    <a:pt x="64" y="3"/>
                    <a:pt x="53" y="1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12846;p61">
              <a:extLst>
                <a:ext uri="{FF2B5EF4-FFF2-40B4-BE49-F238E27FC236}">
                  <a16:creationId xmlns:a16="http://schemas.microsoft.com/office/drawing/2014/main" id="{33B7E00A-DD3B-E41A-87A4-1BB6408AC773}"/>
                </a:ext>
              </a:extLst>
            </p:cNvPr>
            <p:cNvSpPr/>
            <p:nvPr/>
          </p:nvSpPr>
          <p:spPr>
            <a:xfrm>
              <a:off x="6491025" y="2884050"/>
              <a:ext cx="2450" cy="1950"/>
            </a:xfrm>
            <a:custGeom>
              <a:avLst/>
              <a:gdLst/>
              <a:ahLst/>
              <a:cxnLst/>
              <a:rect l="l" t="t" r="r" b="b"/>
              <a:pathLst>
                <a:path w="98" h="78" extrusionOk="0">
                  <a:moveTo>
                    <a:pt x="38" y="1"/>
                  </a:moveTo>
                  <a:cubicBezTo>
                    <a:pt x="23" y="1"/>
                    <a:pt x="9" y="7"/>
                    <a:pt x="0" y="20"/>
                  </a:cubicBezTo>
                  <a:lnTo>
                    <a:pt x="81" y="77"/>
                  </a:lnTo>
                  <a:cubicBezTo>
                    <a:pt x="98" y="61"/>
                    <a:pt x="98" y="28"/>
                    <a:pt x="73" y="12"/>
                  </a:cubicBezTo>
                  <a:cubicBezTo>
                    <a:pt x="62" y="5"/>
                    <a:pt x="50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12847;p61">
              <a:extLst>
                <a:ext uri="{FF2B5EF4-FFF2-40B4-BE49-F238E27FC236}">
                  <a16:creationId xmlns:a16="http://schemas.microsoft.com/office/drawing/2014/main" id="{4E1ED48E-8D26-096F-E3A8-F4427A42A649}"/>
                </a:ext>
              </a:extLst>
            </p:cNvPr>
            <p:cNvSpPr/>
            <p:nvPr/>
          </p:nvSpPr>
          <p:spPr>
            <a:xfrm>
              <a:off x="6490000" y="2878250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63" y="0"/>
                  </a:moveTo>
                  <a:cubicBezTo>
                    <a:pt x="48" y="0"/>
                    <a:pt x="35" y="7"/>
                    <a:pt x="25" y="17"/>
                  </a:cubicBezTo>
                  <a:cubicBezTo>
                    <a:pt x="1" y="42"/>
                    <a:pt x="9" y="74"/>
                    <a:pt x="33" y="90"/>
                  </a:cubicBezTo>
                  <a:cubicBezTo>
                    <a:pt x="41" y="98"/>
                    <a:pt x="51" y="102"/>
                    <a:pt x="62" y="102"/>
                  </a:cubicBezTo>
                  <a:cubicBezTo>
                    <a:pt x="75" y="102"/>
                    <a:pt x="89" y="96"/>
                    <a:pt x="98" y="82"/>
                  </a:cubicBezTo>
                  <a:cubicBezTo>
                    <a:pt x="114" y="58"/>
                    <a:pt x="114" y="33"/>
                    <a:pt x="90" y="9"/>
                  </a:cubicBezTo>
                  <a:cubicBezTo>
                    <a:pt x="81" y="3"/>
                    <a:pt x="71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12848;p61">
              <a:extLst>
                <a:ext uri="{FF2B5EF4-FFF2-40B4-BE49-F238E27FC236}">
                  <a16:creationId xmlns:a16="http://schemas.microsoft.com/office/drawing/2014/main" id="{A7943921-0B69-7457-4410-7DB582BB330E}"/>
                </a:ext>
              </a:extLst>
            </p:cNvPr>
            <p:cNvSpPr/>
            <p:nvPr/>
          </p:nvSpPr>
          <p:spPr>
            <a:xfrm>
              <a:off x="6483725" y="2873175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60" y="1"/>
                  </a:moveTo>
                  <a:cubicBezTo>
                    <a:pt x="43" y="1"/>
                    <a:pt x="27" y="8"/>
                    <a:pt x="17" y="18"/>
                  </a:cubicBezTo>
                  <a:cubicBezTo>
                    <a:pt x="1" y="42"/>
                    <a:pt x="9" y="74"/>
                    <a:pt x="25" y="91"/>
                  </a:cubicBezTo>
                  <a:cubicBezTo>
                    <a:pt x="36" y="98"/>
                    <a:pt x="48" y="102"/>
                    <a:pt x="60" y="102"/>
                  </a:cubicBezTo>
                  <a:cubicBezTo>
                    <a:pt x="75" y="102"/>
                    <a:pt x="89" y="96"/>
                    <a:pt x="98" y="82"/>
                  </a:cubicBezTo>
                  <a:cubicBezTo>
                    <a:pt x="114" y="58"/>
                    <a:pt x="114" y="26"/>
                    <a:pt x="90" y="9"/>
                  </a:cubicBezTo>
                  <a:cubicBezTo>
                    <a:pt x="80" y="3"/>
                    <a:pt x="7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12849;p61">
              <a:extLst>
                <a:ext uri="{FF2B5EF4-FFF2-40B4-BE49-F238E27FC236}">
                  <a16:creationId xmlns:a16="http://schemas.microsoft.com/office/drawing/2014/main" id="{03563C41-03E5-AA4C-DE84-E7E3D252F62C}"/>
                </a:ext>
              </a:extLst>
            </p:cNvPr>
            <p:cNvSpPr/>
            <p:nvPr/>
          </p:nvSpPr>
          <p:spPr>
            <a:xfrm>
              <a:off x="6491625" y="2889600"/>
              <a:ext cx="2675" cy="2500"/>
            </a:xfrm>
            <a:custGeom>
              <a:avLst/>
              <a:gdLst/>
              <a:ahLst/>
              <a:cxnLst/>
              <a:rect l="l" t="t" r="r" b="b"/>
              <a:pathLst>
                <a:path w="107" h="100" extrusionOk="0">
                  <a:moveTo>
                    <a:pt x="54" y="0"/>
                  </a:moveTo>
                  <a:cubicBezTo>
                    <a:pt x="40" y="0"/>
                    <a:pt x="27" y="7"/>
                    <a:pt x="17" y="17"/>
                  </a:cubicBezTo>
                  <a:cubicBezTo>
                    <a:pt x="1" y="42"/>
                    <a:pt x="1" y="74"/>
                    <a:pt x="25" y="90"/>
                  </a:cubicBezTo>
                  <a:cubicBezTo>
                    <a:pt x="34" y="96"/>
                    <a:pt x="44" y="99"/>
                    <a:pt x="52" y="99"/>
                  </a:cubicBezTo>
                  <a:cubicBezTo>
                    <a:pt x="67" y="99"/>
                    <a:pt x="80" y="92"/>
                    <a:pt x="90" y="82"/>
                  </a:cubicBezTo>
                  <a:cubicBezTo>
                    <a:pt x="106" y="58"/>
                    <a:pt x="106" y="25"/>
                    <a:pt x="82" y="9"/>
                  </a:cubicBezTo>
                  <a:cubicBezTo>
                    <a:pt x="72" y="3"/>
                    <a:pt x="63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12850;p61">
              <a:extLst>
                <a:ext uri="{FF2B5EF4-FFF2-40B4-BE49-F238E27FC236}">
                  <a16:creationId xmlns:a16="http://schemas.microsoft.com/office/drawing/2014/main" id="{7093BA67-17E3-16D7-55D6-53F07FA97A2D}"/>
                </a:ext>
              </a:extLst>
            </p:cNvPr>
            <p:cNvSpPr/>
            <p:nvPr/>
          </p:nvSpPr>
          <p:spPr>
            <a:xfrm>
              <a:off x="6486350" y="2890225"/>
              <a:ext cx="2475" cy="2050"/>
            </a:xfrm>
            <a:custGeom>
              <a:avLst/>
              <a:gdLst/>
              <a:ahLst/>
              <a:cxnLst/>
              <a:rect l="l" t="t" r="r" b="b"/>
              <a:pathLst>
                <a:path w="99" h="82" extrusionOk="0">
                  <a:moveTo>
                    <a:pt x="44" y="0"/>
                  </a:moveTo>
                  <a:cubicBezTo>
                    <a:pt x="29" y="0"/>
                    <a:pt x="11" y="9"/>
                    <a:pt x="1" y="25"/>
                  </a:cubicBezTo>
                  <a:lnTo>
                    <a:pt x="82" y="81"/>
                  </a:lnTo>
                  <a:cubicBezTo>
                    <a:pt x="98" y="57"/>
                    <a:pt x="90" y="25"/>
                    <a:pt x="66" y="9"/>
                  </a:cubicBezTo>
                  <a:cubicBezTo>
                    <a:pt x="60" y="3"/>
                    <a:pt x="52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12851;p61">
              <a:extLst>
                <a:ext uri="{FF2B5EF4-FFF2-40B4-BE49-F238E27FC236}">
                  <a16:creationId xmlns:a16="http://schemas.microsoft.com/office/drawing/2014/main" id="{C511D306-269A-0296-5BBB-30E9692E38AB}"/>
                </a:ext>
              </a:extLst>
            </p:cNvPr>
            <p:cNvSpPr/>
            <p:nvPr/>
          </p:nvSpPr>
          <p:spPr>
            <a:xfrm>
              <a:off x="6479875" y="2885475"/>
              <a:ext cx="2450" cy="1925"/>
            </a:xfrm>
            <a:custGeom>
              <a:avLst/>
              <a:gdLst/>
              <a:ahLst/>
              <a:cxnLst/>
              <a:rect l="l" t="t" r="r" b="b"/>
              <a:pathLst>
                <a:path w="98" h="77" extrusionOk="0">
                  <a:moveTo>
                    <a:pt x="38" y="1"/>
                  </a:moveTo>
                  <a:cubicBezTo>
                    <a:pt x="23" y="1"/>
                    <a:pt x="9" y="7"/>
                    <a:pt x="0" y="20"/>
                  </a:cubicBezTo>
                  <a:lnTo>
                    <a:pt x="82" y="77"/>
                  </a:lnTo>
                  <a:cubicBezTo>
                    <a:pt x="98" y="61"/>
                    <a:pt x="90" y="28"/>
                    <a:pt x="73" y="12"/>
                  </a:cubicBezTo>
                  <a:cubicBezTo>
                    <a:pt x="62" y="5"/>
                    <a:pt x="50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12852;p61">
              <a:extLst>
                <a:ext uri="{FF2B5EF4-FFF2-40B4-BE49-F238E27FC236}">
                  <a16:creationId xmlns:a16="http://schemas.microsoft.com/office/drawing/2014/main" id="{F9E7BBA5-F06C-569D-F9FE-F49FCE01A401}"/>
                </a:ext>
              </a:extLst>
            </p:cNvPr>
            <p:cNvSpPr/>
            <p:nvPr/>
          </p:nvSpPr>
          <p:spPr>
            <a:xfrm>
              <a:off x="6485150" y="2884675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53" y="0"/>
                  </a:moveTo>
                  <a:cubicBezTo>
                    <a:pt x="39" y="0"/>
                    <a:pt x="25" y="6"/>
                    <a:pt x="16" y="20"/>
                  </a:cubicBezTo>
                  <a:cubicBezTo>
                    <a:pt x="0" y="44"/>
                    <a:pt x="0" y="68"/>
                    <a:pt x="25" y="93"/>
                  </a:cubicBezTo>
                  <a:cubicBezTo>
                    <a:pt x="33" y="98"/>
                    <a:pt x="43" y="101"/>
                    <a:pt x="52" y="101"/>
                  </a:cubicBezTo>
                  <a:cubicBezTo>
                    <a:pt x="70" y="101"/>
                    <a:pt x="87" y="92"/>
                    <a:pt x="98" y="76"/>
                  </a:cubicBezTo>
                  <a:cubicBezTo>
                    <a:pt x="114" y="60"/>
                    <a:pt x="106" y="28"/>
                    <a:pt x="81" y="12"/>
                  </a:cubicBezTo>
                  <a:cubicBezTo>
                    <a:pt x="74" y="4"/>
                    <a:pt x="63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12853;p61">
              <a:extLst>
                <a:ext uri="{FF2B5EF4-FFF2-40B4-BE49-F238E27FC236}">
                  <a16:creationId xmlns:a16="http://schemas.microsoft.com/office/drawing/2014/main" id="{7B2A635A-AC91-1454-5733-35CEF0747479}"/>
                </a:ext>
              </a:extLst>
            </p:cNvPr>
            <p:cNvSpPr/>
            <p:nvPr/>
          </p:nvSpPr>
          <p:spPr>
            <a:xfrm>
              <a:off x="6478650" y="2879800"/>
              <a:ext cx="2875" cy="2425"/>
            </a:xfrm>
            <a:custGeom>
              <a:avLst/>
              <a:gdLst/>
              <a:ahLst/>
              <a:cxnLst/>
              <a:rect l="l" t="t" r="r" b="b"/>
              <a:pathLst>
                <a:path w="115" h="97" extrusionOk="0">
                  <a:moveTo>
                    <a:pt x="54" y="1"/>
                  </a:moveTo>
                  <a:cubicBezTo>
                    <a:pt x="40" y="1"/>
                    <a:pt x="26" y="7"/>
                    <a:pt x="17" y="20"/>
                  </a:cubicBezTo>
                  <a:cubicBezTo>
                    <a:pt x="1" y="44"/>
                    <a:pt x="1" y="69"/>
                    <a:pt x="25" y="85"/>
                  </a:cubicBezTo>
                  <a:cubicBezTo>
                    <a:pt x="36" y="92"/>
                    <a:pt x="49" y="96"/>
                    <a:pt x="61" y="96"/>
                  </a:cubicBezTo>
                  <a:cubicBezTo>
                    <a:pt x="75" y="96"/>
                    <a:pt x="89" y="90"/>
                    <a:pt x="98" y="77"/>
                  </a:cubicBezTo>
                  <a:cubicBezTo>
                    <a:pt x="114" y="61"/>
                    <a:pt x="106" y="28"/>
                    <a:pt x="90" y="12"/>
                  </a:cubicBezTo>
                  <a:cubicBezTo>
                    <a:pt x="79" y="5"/>
                    <a:pt x="66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12854;p61">
              <a:extLst>
                <a:ext uri="{FF2B5EF4-FFF2-40B4-BE49-F238E27FC236}">
                  <a16:creationId xmlns:a16="http://schemas.microsoft.com/office/drawing/2014/main" id="{B364D77F-FDCC-50EF-45BE-D6778E48FE92}"/>
                </a:ext>
              </a:extLst>
            </p:cNvPr>
            <p:cNvSpPr/>
            <p:nvPr/>
          </p:nvSpPr>
          <p:spPr>
            <a:xfrm>
              <a:off x="6472175" y="2874800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62" y="1"/>
                  </a:moveTo>
                  <a:cubicBezTo>
                    <a:pt x="44" y="1"/>
                    <a:pt x="27" y="10"/>
                    <a:pt x="17" y="26"/>
                  </a:cubicBezTo>
                  <a:cubicBezTo>
                    <a:pt x="0" y="42"/>
                    <a:pt x="0" y="74"/>
                    <a:pt x="25" y="90"/>
                  </a:cubicBezTo>
                  <a:cubicBezTo>
                    <a:pt x="36" y="98"/>
                    <a:pt x="48" y="102"/>
                    <a:pt x="60" y="102"/>
                  </a:cubicBezTo>
                  <a:cubicBezTo>
                    <a:pt x="75" y="102"/>
                    <a:pt x="89" y="96"/>
                    <a:pt x="98" y="82"/>
                  </a:cubicBezTo>
                  <a:cubicBezTo>
                    <a:pt x="114" y="58"/>
                    <a:pt x="114" y="26"/>
                    <a:pt x="90" y="9"/>
                  </a:cubicBezTo>
                  <a:cubicBezTo>
                    <a:pt x="81" y="4"/>
                    <a:pt x="7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12855;p61">
              <a:extLst>
                <a:ext uri="{FF2B5EF4-FFF2-40B4-BE49-F238E27FC236}">
                  <a16:creationId xmlns:a16="http://schemas.microsoft.com/office/drawing/2014/main" id="{2767AC4A-84D6-724C-980E-AB531C81CEFC}"/>
                </a:ext>
              </a:extLst>
            </p:cNvPr>
            <p:cNvSpPr/>
            <p:nvPr/>
          </p:nvSpPr>
          <p:spPr>
            <a:xfrm>
              <a:off x="6473400" y="2880675"/>
              <a:ext cx="2450" cy="2075"/>
            </a:xfrm>
            <a:custGeom>
              <a:avLst/>
              <a:gdLst/>
              <a:ahLst/>
              <a:cxnLst/>
              <a:rect l="l" t="t" r="r" b="b"/>
              <a:pathLst>
                <a:path w="98" h="83" extrusionOk="0">
                  <a:moveTo>
                    <a:pt x="43" y="1"/>
                  </a:moveTo>
                  <a:cubicBezTo>
                    <a:pt x="26" y="1"/>
                    <a:pt x="10" y="8"/>
                    <a:pt x="0" y="18"/>
                  </a:cubicBezTo>
                  <a:lnTo>
                    <a:pt x="81" y="82"/>
                  </a:lnTo>
                  <a:cubicBezTo>
                    <a:pt x="97" y="58"/>
                    <a:pt x="97" y="26"/>
                    <a:pt x="73" y="9"/>
                  </a:cubicBezTo>
                  <a:cubicBezTo>
                    <a:pt x="64" y="3"/>
                    <a:pt x="53" y="1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12856;p61">
              <a:extLst>
                <a:ext uri="{FF2B5EF4-FFF2-40B4-BE49-F238E27FC236}">
                  <a16:creationId xmlns:a16="http://schemas.microsoft.com/office/drawing/2014/main" id="{5FEB9563-F09F-D06F-AD59-9AFB1C6679B3}"/>
                </a:ext>
              </a:extLst>
            </p:cNvPr>
            <p:cNvSpPr/>
            <p:nvPr/>
          </p:nvSpPr>
          <p:spPr>
            <a:xfrm>
              <a:off x="6478050" y="2874625"/>
              <a:ext cx="2450" cy="2050"/>
            </a:xfrm>
            <a:custGeom>
              <a:avLst/>
              <a:gdLst/>
              <a:ahLst/>
              <a:cxnLst/>
              <a:rect l="l" t="t" r="r" b="b"/>
              <a:pathLst>
                <a:path w="98" h="82" extrusionOk="0">
                  <a:moveTo>
                    <a:pt x="17" y="0"/>
                  </a:moveTo>
                  <a:cubicBezTo>
                    <a:pt x="0" y="24"/>
                    <a:pt x="0" y="57"/>
                    <a:pt x="25" y="73"/>
                  </a:cubicBezTo>
                  <a:cubicBezTo>
                    <a:pt x="34" y="79"/>
                    <a:pt x="45" y="82"/>
                    <a:pt x="55" y="82"/>
                  </a:cubicBezTo>
                  <a:cubicBezTo>
                    <a:pt x="72" y="82"/>
                    <a:pt x="88" y="75"/>
                    <a:pt x="98" y="65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12857;p61">
              <a:extLst>
                <a:ext uri="{FF2B5EF4-FFF2-40B4-BE49-F238E27FC236}">
                  <a16:creationId xmlns:a16="http://schemas.microsoft.com/office/drawing/2014/main" id="{CBCF09EC-407A-EDF9-DB70-558CB2A40863}"/>
                </a:ext>
              </a:extLst>
            </p:cNvPr>
            <p:cNvSpPr/>
            <p:nvPr/>
          </p:nvSpPr>
          <p:spPr>
            <a:xfrm>
              <a:off x="6484325" y="2879475"/>
              <a:ext cx="2475" cy="2125"/>
            </a:xfrm>
            <a:custGeom>
              <a:avLst/>
              <a:gdLst/>
              <a:ahLst/>
              <a:cxnLst/>
              <a:rect l="l" t="t" r="r" b="b"/>
              <a:pathLst>
                <a:path w="99" h="85" extrusionOk="0">
                  <a:moveTo>
                    <a:pt x="17" y="1"/>
                  </a:moveTo>
                  <a:cubicBezTo>
                    <a:pt x="1" y="25"/>
                    <a:pt x="9" y="57"/>
                    <a:pt x="25" y="74"/>
                  </a:cubicBezTo>
                  <a:cubicBezTo>
                    <a:pt x="36" y="81"/>
                    <a:pt x="49" y="85"/>
                    <a:pt x="61" y="85"/>
                  </a:cubicBezTo>
                  <a:cubicBezTo>
                    <a:pt x="75" y="85"/>
                    <a:pt x="89" y="79"/>
                    <a:pt x="98" y="66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12858;p61">
              <a:extLst>
                <a:ext uri="{FF2B5EF4-FFF2-40B4-BE49-F238E27FC236}">
                  <a16:creationId xmlns:a16="http://schemas.microsoft.com/office/drawing/2014/main" id="{0303E9A9-A6DD-4122-DEF2-070BB764813D}"/>
                </a:ext>
              </a:extLst>
            </p:cNvPr>
            <p:cNvSpPr/>
            <p:nvPr/>
          </p:nvSpPr>
          <p:spPr>
            <a:xfrm>
              <a:off x="6490625" y="2884550"/>
              <a:ext cx="2450" cy="1925"/>
            </a:xfrm>
            <a:custGeom>
              <a:avLst/>
              <a:gdLst/>
              <a:ahLst/>
              <a:cxnLst/>
              <a:rect l="l" t="t" r="r" b="b"/>
              <a:pathLst>
                <a:path w="98" h="77" extrusionOk="0">
                  <a:moveTo>
                    <a:pt x="16" y="0"/>
                  </a:moveTo>
                  <a:lnTo>
                    <a:pt x="16" y="0"/>
                  </a:lnTo>
                  <a:cubicBezTo>
                    <a:pt x="0" y="17"/>
                    <a:pt x="8" y="49"/>
                    <a:pt x="33" y="65"/>
                  </a:cubicBezTo>
                  <a:cubicBezTo>
                    <a:pt x="40" y="73"/>
                    <a:pt x="50" y="77"/>
                    <a:pt x="61" y="77"/>
                  </a:cubicBezTo>
                  <a:cubicBezTo>
                    <a:pt x="75" y="77"/>
                    <a:pt x="89" y="71"/>
                    <a:pt x="97" y="57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12859;p61">
              <a:extLst>
                <a:ext uri="{FF2B5EF4-FFF2-40B4-BE49-F238E27FC236}">
                  <a16:creationId xmlns:a16="http://schemas.microsoft.com/office/drawing/2014/main" id="{546020D7-234B-74EC-81A6-7670DB406522}"/>
                </a:ext>
              </a:extLst>
            </p:cNvPr>
            <p:cNvSpPr/>
            <p:nvPr/>
          </p:nvSpPr>
          <p:spPr>
            <a:xfrm>
              <a:off x="6486975" y="2895825"/>
              <a:ext cx="2650" cy="2400"/>
            </a:xfrm>
            <a:custGeom>
              <a:avLst/>
              <a:gdLst/>
              <a:ahLst/>
              <a:cxnLst/>
              <a:rect l="l" t="t" r="r" b="b"/>
              <a:pathLst>
                <a:path w="106" h="96" extrusionOk="0">
                  <a:moveTo>
                    <a:pt x="49" y="0"/>
                  </a:moveTo>
                  <a:cubicBezTo>
                    <a:pt x="37" y="0"/>
                    <a:pt x="25" y="6"/>
                    <a:pt x="16" y="20"/>
                  </a:cubicBezTo>
                  <a:cubicBezTo>
                    <a:pt x="0" y="44"/>
                    <a:pt x="0" y="68"/>
                    <a:pt x="25" y="84"/>
                  </a:cubicBezTo>
                  <a:cubicBezTo>
                    <a:pt x="35" y="92"/>
                    <a:pt x="48" y="96"/>
                    <a:pt x="60" y="96"/>
                  </a:cubicBezTo>
                  <a:cubicBezTo>
                    <a:pt x="75" y="96"/>
                    <a:pt x="89" y="90"/>
                    <a:pt x="98" y="76"/>
                  </a:cubicBezTo>
                  <a:cubicBezTo>
                    <a:pt x="106" y="60"/>
                    <a:pt x="106" y="28"/>
                    <a:pt x="81" y="12"/>
                  </a:cubicBezTo>
                  <a:cubicBezTo>
                    <a:pt x="70" y="4"/>
                    <a:pt x="59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12860;p61">
              <a:extLst>
                <a:ext uri="{FF2B5EF4-FFF2-40B4-BE49-F238E27FC236}">
                  <a16:creationId xmlns:a16="http://schemas.microsoft.com/office/drawing/2014/main" id="{814EC909-8F61-4356-C102-96FBD25A725E}"/>
                </a:ext>
              </a:extLst>
            </p:cNvPr>
            <p:cNvSpPr/>
            <p:nvPr/>
          </p:nvSpPr>
          <p:spPr>
            <a:xfrm>
              <a:off x="6481700" y="2896625"/>
              <a:ext cx="2450" cy="1925"/>
            </a:xfrm>
            <a:custGeom>
              <a:avLst/>
              <a:gdLst/>
              <a:ahLst/>
              <a:cxnLst/>
              <a:rect l="l" t="t" r="r" b="b"/>
              <a:pathLst>
                <a:path w="98" h="77" extrusionOk="0">
                  <a:moveTo>
                    <a:pt x="37" y="1"/>
                  </a:moveTo>
                  <a:cubicBezTo>
                    <a:pt x="23" y="1"/>
                    <a:pt x="9" y="7"/>
                    <a:pt x="0" y="20"/>
                  </a:cubicBezTo>
                  <a:lnTo>
                    <a:pt x="82" y="77"/>
                  </a:lnTo>
                  <a:cubicBezTo>
                    <a:pt x="98" y="52"/>
                    <a:pt x="90" y="28"/>
                    <a:pt x="65" y="12"/>
                  </a:cubicBezTo>
                  <a:cubicBezTo>
                    <a:pt x="58" y="5"/>
                    <a:pt x="47" y="1"/>
                    <a:pt x="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12861;p61">
              <a:extLst>
                <a:ext uri="{FF2B5EF4-FFF2-40B4-BE49-F238E27FC236}">
                  <a16:creationId xmlns:a16="http://schemas.microsoft.com/office/drawing/2014/main" id="{810AED69-4D33-C795-F76D-C41FAF806B4C}"/>
                </a:ext>
              </a:extLst>
            </p:cNvPr>
            <p:cNvSpPr/>
            <p:nvPr/>
          </p:nvSpPr>
          <p:spPr>
            <a:xfrm>
              <a:off x="6475200" y="2891975"/>
              <a:ext cx="2475" cy="1925"/>
            </a:xfrm>
            <a:custGeom>
              <a:avLst/>
              <a:gdLst/>
              <a:ahLst/>
              <a:cxnLst/>
              <a:rect l="l" t="t" r="r" b="b"/>
              <a:pathLst>
                <a:path w="99" h="77" extrusionOk="0">
                  <a:moveTo>
                    <a:pt x="34" y="0"/>
                  </a:moveTo>
                  <a:cubicBezTo>
                    <a:pt x="21" y="0"/>
                    <a:pt x="10" y="6"/>
                    <a:pt x="1" y="20"/>
                  </a:cubicBezTo>
                  <a:lnTo>
                    <a:pt x="82" y="76"/>
                  </a:lnTo>
                  <a:cubicBezTo>
                    <a:pt x="98" y="60"/>
                    <a:pt x="90" y="28"/>
                    <a:pt x="66" y="11"/>
                  </a:cubicBezTo>
                  <a:cubicBezTo>
                    <a:pt x="55" y="4"/>
                    <a:pt x="44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12862;p61">
              <a:extLst>
                <a:ext uri="{FF2B5EF4-FFF2-40B4-BE49-F238E27FC236}">
                  <a16:creationId xmlns:a16="http://schemas.microsoft.com/office/drawing/2014/main" id="{FABCEBFA-33E7-D59E-4B64-B77AF64053DB}"/>
                </a:ext>
              </a:extLst>
            </p:cNvPr>
            <p:cNvSpPr/>
            <p:nvPr/>
          </p:nvSpPr>
          <p:spPr>
            <a:xfrm>
              <a:off x="6480275" y="2891025"/>
              <a:ext cx="2875" cy="2475"/>
            </a:xfrm>
            <a:custGeom>
              <a:avLst/>
              <a:gdLst/>
              <a:ahLst/>
              <a:cxnLst/>
              <a:rect l="l" t="t" r="r" b="b"/>
              <a:pathLst>
                <a:path w="115" h="99" extrusionOk="0">
                  <a:moveTo>
                    <a:pt x="62" y="1"/>
                  </a:moveTo>
                  <a:cubicBezTo>
                    <a:pt x="45" y="1"/>
                    <a:pt x="27" y="9"/>
                    <a:pt x="17" y="25"/>
                  </a:cubicBezTo>
                  <a:cubicBezTo>
                    <a:pt x="1" y="41"/>
                    <a:pt x="9" y="74"/>
                    <a:pt x="33" y="90"/>
                  </a:cubicBezTo>
                  <a:cubicBezTo>
                    <a:pt x="39" y="96"/>
                    <a:pt x="48" y="99"/>
                    <a:pt x="57" y="99"/>
                  </a:cubicBezTo>
                  <a:cubicBezTo>
                    <a:pt x="72" y="99"/>
                    <a:pt x="88" y="92"/>
                    <a:pt x="98" y="82"/>
                  </a:cubicBezTo>
                  <a:cubicBezTo>
                    <a:pt x="114" y="58"/>
                    <a:pt x="114" y="25"/>
                    <a:pt x="90" y="9"/>
                  </a:cubicBezTo>
                  <a:cubicBezTo>
                    <a:pt x="81" y="3"/>
                    <a:pt x="72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12863;p61">
              <a:extLst>
                <a:ext uri="{FF2B5EF4-FFF2-40B4-BE49-F238E27FC236}">
                  <a16:creationId xmlns:a16="http://schemas.microsoft.com/office/drawing/2014/main" id="{D7976340-3D80-EA8C-1475-B1573DA1A2F6}"/>
                </a:ext>
              </a:extLst>
            </p:cNvPr>
            <p:cNvSpPr/>
            <p:nvPr/>
          </p:nvSpPr>
          <p:spPr>
            <a:xfrm>
              <a:off x="6473800" y="2886300"/>
              <a:ext cx="2850" cy="2525"/>
            </a:xfrm>
            <a:custGeom>
              <a:avLst/>
              <a:gdLst/>
              <a:ahLst/>
              <a:cxnLst/>
              <a:rect l="l" t="t" r="r" b="b"/>
              <a:pathLst>
                <a:path w="114" h="101" extrusionOk="0">
                  <a:moveTo>
                    <a:pt x="54" y="0"/>
                  </a:moveTo>
                  <a:cubicBezTo>
                    <a:pt x="39" y="0"/>
                    <a:pt x="25" y="6"/>
                    <a:pt x="16" y="20"/>
                  </a:cubicBezTo>
                  <a:cubicBezTo>
                    <a:pt x="0" y="44"/>
                    <a:pt x="8" y="76"/>
                    <a:pt x="25" y="93"/>
                  </a:cubicBezTo>
                  <a:cubicBezTo>
                    <a:pt x="33" y="98"/>
                    <a:pt x="43" y="101"/>
                    <a:pt x="52" y="101"/>
                  </a:cubicBezTo>
                  <a:cubicBezTo>
                    <a:pt x="70" y="101"/>
                    <a:pt x="87" y="92"/>
                    <a:pt x="98" y="76"/>
                  </a:cubicBezTo>
                  <a:cubicBezTo>
                    <a:pt x="114" y="60"/>
                    <a:pt x="106" y="28"/>
                    <a:pt x="89" y="11"/>
                  </a:cubicBezTo>
                  <a:cubicBezTo>
                    <a:pt x="78" y="4"/>
                    <a:pt x="66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12864;p61">
              <a:extLst>
                <a:ext uri="{FF2B5EF4-FFF2-40B4-BE49-F238E27FC236}">
                  <a16:creationId xmlns:a16="http://schemas.microsoft.com/office/drawing/2014/main" id="{0B8C710C-ABF1-64C9-1CB3-93BEB50C8158}"/>
                </a:ext>
              </a:extLst>
            </p:cNvPr>
            <p:cNvSpPr/>
            <p:nvPr/>
          </p:nvSpPr>
          <p:spPr>
            <a:xfrm>
              <a:off x="6467300" y="2881500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60" y="0"/>
                  </a:moveTo>
                  <a:cubicBezTo>
                    <a:pt x="45" y="0"/>
                    <a:pt x="27" y="9"/>
                    <a:pt x="17" y="25"/>
                  </a:cubicBezTo>
                  <a:cubicBezTo>
                    <a:pt x="1" y="41"/>
                    <a:pt x="1" y="74"/>
                    <a:pt x="25" y="90"/>
                  </a:cubicBezTo>
                  <a:cubicBezTo>
                    <a:pt x="36" y="97"/>
                    <a:pt x="49" y="101"/>
                    <a:pt x="61" y="101"/>
                  </a:cubicBezTo>
                  <a:cubicBezTo>
                    <a:pt x="75" y="101"/>
                    <a:pt x="89" y="95"/>
                    <a:pt x="98" y="82"/>
                  </a:cubicBezTo>
                  <a:cubicBezTo>
                    <a:pt x="114" y="58"/>
                    <a:pt x="106" y="25"/>
                    <a:pt x="82" y="9"/>
                  </a:cubicBezTo>
                  <a:cubicBezTo>
                    <a:pt x="76" y="3"/>
                    <a:pt x="68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12865;p61">
              <a:extLst>
                <a:ext uri="{FF2B5EF4-FFF2-40B4-BE49-F238E27FC236}">
                  <a16:creationId xmlns:a16="http://schemas.microsoft.com/office/drawing/2014/main" id="{E4ADEEBA-E00A-7FB6-D842-19BDAFC9C314}"/>
                </a:ext>
              </a:extLst>
            </p:cNvPr>
            <p:cNvSpPr/>
            <p:nvPr/>
          </p:nvSpPr>
          <p:spPr>
            <a:xfrm>
              <a:off x="6468525" y="2887300"/>
              <a:ext cx="2450" cy="1925"/>
            </a:xfrm>
            <a:custGeom>
              <a:avLst/>
              <a:gdLst/>
              <a:ahLst/>
              <a:cxnLst/>
              <a:rect l="l" t="t" r="r" b="b"/>
              <a:pathLst>
                <a:path w="98" h="77" extrusionOk="0">
                  <a:moveTo>
                    <a:pt x="38" y="1"/>
                  </a:moveTo>
                  <a:cubicBezTo>
                    <a:pt x="23" y="1"/>
                    <a:pt x="9" y="7"/>
                    <a:pt x="0" y="20"/>
                  </a:cubicBezTo>
                  <a:lnTo>
                    <a:pt x="82" y="77"/>
                  </a:lnTo>
                  <a:cubicBezTo>
                    <a:pt x="98" y="61"/>
                    <a:pt x="98" y="28"/>
                    <a:pt x="73" y="12"/>
                  </a:cubicBezTo>
                  <a:cubicBezTo>
                    <a:pt x="62" y="5"/>
                    <a:pt x="50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12866;p61">
              <a:extLst>
                <a:ext uri="{FF2B5EF4-FFF2-40B4-BE49-F238E27FC236}">
                  <a16:creationId xmlns:a16="http://schemas.microsoft.com/office/drawing/2014/main" id="{2BAC3A2D-E114-D0B4-A691-0D70F3AD9AF1}"/>
                </a:ext>
              </a:extLst>
            </p:cNvPr>
            <p:cNvSpPr/>
            <p:nvPr/>
          </p:nvSpPr>
          <p:spPr>
            <a:xfrm>
              <a:off x="6472975" y="2881100"/>
              <a:ext cx="2475" cy="2075"/>
            </a:xfrm>
            <a:custGeom>
              <a:avLst/>
              <a:gdLst/>
              <a:ahLst/>
              <a:cxnLst/>
              <a:rect l="l" t="t" r="r" b="b"/>
              <a:pathLst>
                <a:path w="99" h="83" extrusionOk="0">
                  <a:moveTo>
                    <a:pt x="17" y="1"/>
                  </a:moveTo>
                  <a:lnTo>
                    <a:pt x="17" y="1"/>
                  </a:lnTo>
                  <a:cubicBezTo>
                    <a:pt x="1" y="25"/>
                    <a:pt x="9" y="57"/>
                    <a:pt x="25" y="74"/>
                  </a:cubicBezTo>
                  <a:cubicBezTo>
                    <a:pt x="34" y="80"/>
                    <a:pt x="45" y="82"/>
                    <a:pt x="55" y="82"/>
                  </a:cubicBezTo>
                  <a:cubicBezTo>
                    <a:pt x="72" y="82"/>
                    <a:pt x="88" y="75"/>
                    <a:pt x="98" y="65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12867;p61">
              <a:extLst>
                <a:ext uri="{FF2B5EF4-FFF2-40B4-BE49-F238E27FC236}">
                  <a16:creationId xmlns:a16="http://schemas.microsoft.com/office/drawing/2014/main" id="{E399EA89-962B-F72D-08BD-17B52EF335CB}"/>
                </a:ext>
              </a:extLst>
            </p:cNvPr>
            <p:cNvSpPr/>
            <p:nvPr/>
          </p:nvSpPr>
          <p:spPr>
            <a:xfrm>
              <a:off x="6479475" y="2885975"/>
              <a:ext cx="2450" cy="2050"/>
            </a:xfrm>
            <a:custGeom>
              <a:avLst/>
              <a:gdLst/>
              <a:ahLst/>
              <a:cxnLst/>
              <a:rect l="l" t="t" r="r" b="b"/>
              <a:pathLst>
                <a:path w="98" h="82" extrusionOk="0">
                  <a:moveTo>
                    <a:pt x="16" y="0"/>
                  </a:moveTo>
                  <a:lnTo>
                    <a:pt x="16" y="0"/>
                  </a:lnTo>
                  <a:cubicBezTo>
                    <a:pt x="0" y="24"/>
                    <a:pt x="8" y="57"/>
                    <a:pt x="25" y="73"/>
                  </a:cubicBezTo>
                  <a:cubicBezTo>
                    <a:pt x="33" y="79"/>
                    <a:pt x="43" y="82"/>
                    <a:pt x="52" y="82"/>
                  </a:cubicBezTo>
                  <a:cubicBezTo>
                    <a:pt x="70" y="82"/>
                    <a:pt x="87" y="73"/>
                    <a:pt x="98" y="57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12868;p61">
              <a:extLst>
                <a:ext uri="{FF2B5EF4-FFF2-40B4-BE49-F238E27FC236}">
                  <a16:creationId xmlns:a16="http://schemas.microsoft.com/office/drawing/2014/main" id="{B14E8C59-DA67-E7DF-BE24-8C25382A2E94}"/>
                </a:ext>
              </a:extLst>
            </p:cNvPr>
            <p:cNvSpPr/>
            <p:nvPr/>
          </p:nvSpPr>
          <p:spPr>
            <a:xfrm>
              <a:off x="6485950" y="2890825"/>
              <a:ext cx="2450" cy="1925"/>
            </a:xfrm>
            <a:custGeom>
              <a:avLst/>
              <a:gdLst/>
              <a:ahLst/>
              <a:cxnLst/>
              <a:rect l="l" t="t" r="r" b="b"/>
              <a:pathLst>
                <a:path w="98" h="77" extrusionOk="0">
                  <a:moveTo>
                    <a:pt x="17" y="1"/>
                  </a:moveTo>
                  <a:cubicBezTo>
                    <a:pt x="1" y="17"/>
                    <a:pt x="1" y="49"/>
                    <a:pt x="25" y="66"/>
                  </a:cubicBezTo>
                  <a:cubicBezTo>
                    <a:pt x="36" y="73"/>
                    <a:pt x="49" y="77"/>
                    <a:pt x="61" y="77"/>
                  </a:cubicBezTo>
                  <a:cubicBezTo>
                    <a:pt x="75" y="77"/>
                    <a:pt x="89" y="71"/>
                    <a:pt x="98" y="57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12869;p61">
              <a:extLst>
                <a:ext uri="{FF2B5EF4-FFF2-40B4-BE49-F238E27FC236}">
                  <a16:creationId xmlns:a16="http://schemas.microsoft.com/office/drawing/2014/main" id="{0AAE136B-5F7E-DFD7-0706-CD6C0AAD2375}"/>
                </a:ext>
              </a:extLst>
            </p:cNvPr>
            <p:cNvSpPr/>
            <p:nvPr/>
          </p:nvSpPr>
          <p:spPr>
            <a:xfrm>
              <a:off x="6482500" y="2902175"/>
              <a:ext cx="2675" cy="2475"/>
            </a:xfrm>
            <a:custGeom>
              <a:avLst/>
              <a:gdLst/>
              <a:ahLst/>
              <a:cxnLst/>
              <a:rect l="l" t="t" r="r" b="b"/>
              <a:pathLst>
                <a:path w="107" h="99" extrusionOk="0">
                  <a:moveTo>
                    <a:pt x="52" y="0"/>
                  </a:moveTo>
                  <a:cubicBezTo>
                    <a:pt x="35" y="0"/>
                    <a:pt x="19" y="7"/>
                    <a:pt x="9" y="17"/>
                  </a:cubicBezTo>
                  <a:cubicBezTo>
                    <a:pt x="1" y="41"/>
                    <a:pt x="1" y="74"/>
                    <a:pt x="25" y="90"/>
                  </a:cubicBezTo>
                  <a:cubicBezTo>
                    <a:pt x="34" y="96"/>
                    <a:pt x="43" y="98"/>
                    <a:pt x="53" y="98"/>
                  </a:cubicBezTo>
                  <a:cubicBezTo>
                    <a:pt x="70" y="98"/>
                    <a:pt x="88" y="89"/>
                    <a:pt x="98" y="74"/>
                  </a:cubicBezTo>
                  <a:cubicBezTo>
                    <a:pt x="106" y="58"/>
                    <a:pt x="106" y="25"/>
                    <a:pt x="82" y="9"/>
                  </a:cubicBezTo>
                  <a:cubicBezTo>
                    <a:pt x="73" y="3"/>
                    <a:pt x="62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12870;p61">
              <a:extLst>
                <a:ext uri="{FF2B5EF4-FFF2-40B4-BE49-F238E27FC236}">
                  <a16:creationId xmlns:a16="http://schemas.microsoft.com/office/drawing/2014/main" id="{8A84AFDD-7AB1-11B3-5E41-ACB0EA8576B8}"/>
                </a:ext>
              </a:extLst>
            </p:cNvPr>
            <p:cNvSpPr/>
            <p:nvPr/>
          </p:nvSpPr>
          <p:spPr>
            <a:xfrm>
              <a:off x="6477250" y="2903075"/>
              <a:ext cx="2450" cy="1975"/>
            </a:xfrm>
            <a:custGeom>
              <a:avLst/>
              <a:gdLst/>
              <a:ahLst/>
              <a:cxnLst/>
              <a:rect l="l" t="t" r="r" b="b"/>
              <a:pathLst>
                <a:path w="98" h="79" extrusionOk="0">
                  <a:moveTo>
                    <a:pt x="42" y="0"/>
                  </a:moveTo>
                  <a:cubicBezTo>
                    <a:pt x="27" y="0"/>
                    <a:pt x="10" y="6"/>
                    <a:pt x="0" y="22"/>
                  </a:cubicBezTo>
                  <a:lnTo>
                    <a:pt x="81" y="78"/>
                  </a:lnTo>
                  <a:cubicBezTo>
                    <a:pt x="97" y="54"/>
                    <a:pt x="89" y="22"/>
                    <a:pt x="65" y="5"/>
                  </a:cubicBezTo>
                  <a:cubicBezTo>
                    <a:pt x="59" y="2"/>
                    <a:pt x="51" y="0"/>
                    <a:pt x="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12871;p61">
              <a:extLst>
                <a:ext uri="{FF2B5EF4-FFF2-40B4-BE49-F238E27FC236}">
                  <a16:creationId xmlns:a16="http://schemas.microsoft.com/office/drawing/2014/main" id="{133C7541-4C8D-850C-6BA8-C45437869599}"/>
                </a:ext>
              </a:extLst>
            </p:cNvPr>
            <p:cNvSpPr/>
            <p:nvPr/>
          </p:nvSpPr>
          <p:spPr>
            <a:xfrm>
              <a:off x="6470550" y="2898525"/>
              <a:ext cx="2450" cy="2050"/>
            </a:xfrm>
            <a:custGeom>
              <a:avLst/>
              <a:gdLst/>
              <a:ahLst/>
              <a:cxnLst/>
              <a:rect l="l" t="t" r="r" b="b"/>
              <a:pathLst>
                <a:path w="98" h="82" extrusionOk="0">
                  <a:moveTo>
                    <a:pt x="46" y="0"/>
                  </a:moveTo>
                  <a:cubicBezTo>
                    <a:pt x="28" y="0"/>
                    <a:pt x="11" y="9"/>
                    <a:pt x="1" y="25"/>
                  </a:cubicBezTo>
                  <a:lnTo>
                    <a:pt x="82" y="82"/>
                  </a:lnTo>
                  <a:cubicBezTo>
                    <a:pt x="98" y="58"/>
                    <a:pt x="90" y="25"/>
                    <a:pt x="73" y="9"/>
                  </a:cubicBezTo>
                  <a:cubicBezTo>
                    <a:pt x="65" y="3"/>
                    <a:pt x="55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12872;p61">
              <a:extLst>
                <a:ext uri="{FF2B5EF4-FFF2-40B4-BE49-F238E27FC236}">
                  <a16:creationId xmlns:a16="http://schemas.microsoft.com/office/drawing/2014/main" id="{4DE5DA48-E622-6D49-5741-0DFA07E3773E}"/>
                </a:ext>
              </a:extLst>
            </p:cNvPr>
            <p:cNvSpPr/>
            <p:nvPr/>
          </p:nvSpPr>
          <p:spPr>
            <a:xfrm>
              <a:off x="6475825" y="2897500"/>
              <a:ext cx="2850" cy="2500"/>
            </a:xfrm>
            <a:custGeom>
              <a:avLst/>
              <a:gdLst/>
              <a:ahLst/>
              <a:cxnLst/>
              <a:rect l="l" t="t" r="r" b="b"/>
              <a:pathLst>
                <a:path w="114" h="100" extrusionOk="0">
                  <a:moveTo>
                    <a:pt x="54" y="1"/>
                  </a:moveTo>
                  <a:cubicBezTo>
                    <a:pt x="37" y="1"/>
                    <a:pt x="22" y="10"/>
                    <a:pt x="17" y="26"/>
                  </a:cubicBezTo>
                  <a:cubicBezTo>
                    <a:pt x="0" y="42"/>
                    <a:pt x="0" y="74"/>
                    <a:pt x="25" y="90"/>
                  </a:cubicBezTo>
                  <a:cubicBezTo>
                    <a:pt x="34" y="97"/>
                    <a:pt x="44" y="99"/>
                    <a:pt x="55" y="99"/>
                  </a:cubicBezTo>
                  <a:cubicBezTo>
                    <a:pt x="71" y="99"/>
                    <a:pt x="88" y="92"/>
                    <a:pt x="98" y="82"/>
                  </a:cubicBezTo>
                  <a:cubicBezTo>
                    <a:pt x="114" y="58"/>
                    <a:pt x="106" y="26"/>
                    <a:pt x="81" y="9"/>
                  </a:cubicBezTo>
                  <a:cubicBezTo>
                    <a:pt x="73" y="4"/>
                    <a:pt x="63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12873;p61">
              <a:extLst>
                <a:ext uri="{FF2B5EF4-FFF2-40B4-BE49-F238E27FC236}">
                  <a16:creationId xmlns:a16="http://schemas.microsoft.com/office/drawing/2014/main" id="{1485E5EE-B523-43E5-1EF0-D085226C29F0}"/>
                </a:ext>
              </a:extLst>
            </p:cNvPr>
            <p:cNvSpPr/>
            <p:nvPr/>
          </p:nvSpPr>
          <p:spPr>
            <a:xfrm>
              <a:off x="6469125" y="2892850"/>
              <a:ext cx="2875" cy="2575"/>
            </a:xfrm>
            <a:custGeom>
              <a:avLst/>
              <a:gdLst/>
              <a:ahLst/>
              <a:cxnLst/>
              <a:rect l="l" t="t" r="r" b="b"/>
              <a:pathLst>
                <a:path w="115" h="103" extrusionOk="0">
                  <a:moveTo>
                    <a:pt x="56" y="0"/>
                  </a:moveTo>
                  <a:cubicBezTo>
                    <a:pt x="41" y="0"/>
                    <a:pt x="27" y="9"/>
                    <a:pt x="17" y="25"/>
                  </a:cubicBezTo>
                  <a:cubicBezTo>
                    <a:pt x="1" y="49"/>
                    <a:pt x="1" y="82"/>
                    <a:pt x="25" y="98"/>
                  </a:cubicBezTo>
                  <a:cubicBezTo>
                    <a:pt x="34" y="101"/>
                    <a:pt x="44" y="103"/>
                    <a:pt x="54" y="103"/>
                  </a:cubicBezTo>
                  <a:cubicBezTo>
                    <a:pt x="71" y="103"/>
                    <a:pt x="88" y="97"/>
                    <a:pt x="98" y="82"/>
                  </a:cubicBezTo>
                  <a:cubicBezTo>
                    <a:pt x="114" y="58"/>
                    <a:pt x="106" y="25"/>
                    <a:pt x="82" y="9"/>
                  </a:cubicBezTo>
                  <a:cubicBezTo>
                    <a:pt x="73" y="3"/>
                    <a:pt x="65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12874;p61">
              <a:extLst>
                <a:ext uri="{FF2B5EF4-FFF2-40B4-BE49-F238E27FC236}">
                  <a16:creationId xmlns:a16="http://schemas.microsoft.com/office/drawing/2014/main" id="{1722B7EF-369C-406C-6544-44251A5B98CE}"/>
                </a:ext>
              </a:extLst>
            </p:cNvPr>
            <p:cNvSpPr/>
            <p:nvPr/>
          </p:nvSpPr>
          <p:spPr>
            <a:xfrm>
              <a:off x="6462450" y="2888325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53" y="0"/>
                  </a:moveTo>
                  <a:cubicBezTo>
                    <a:pt x="39" y="0"/>
                    <a:pt x="25" y="6"/>
                    <a:pt x="16" y="20"/>
                  </a:cubicBezTo>
                  <a:cubicBezTo>
                    <a:pt x="0" y="44"/>
                    <a:pt x="0" y="76"/>
                    <a:pt x="25" y="93"/>
                  </a:cubicBezTo>
                  <a:cubicBezTo>
                    <a:pt x="33" y="98"/>
                    <a:pt x="43" y="101"/>
                    <a:pt x="52" y="101"/>
                  </a:cubicBezTo>
                  <a:cubicBezTo>
                    <a:pt x="70" y="101"/>
                    <a:pt x="87" y="92"/>
                    <a:pt x="97" y="76"/>
                  </a:cubicBezTo>
                  <a:cubicBezTo>
                    <a:pt x="114" y="52"/>
                    <a:pt x="106" y="20"/>
                    <a:pt x="81" y="12"/>
                  </a:cubicBezTo>
                  <a:cubicBezTo>
                    <a:pt x="74" y="4"/>
                    <a:pt x="63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12875;p61">
              <a:extLst>
                <a:ext uri="{FF2B5EF4-FFF2-40B4-BE49-F238E27FC236}">
                  <a16:creationId xmlns:a16="http://schemas.microsoft.com/office/drawing/2014/main" id="{BBE730F6-351A-6C80-BB27-91EE7287F9D7}"/>
                </a:ext>
              </a:extLst>
            </p:cNvPr>
            <p:cNvSpPr/>
            <p:nvPr/>
          </p:nvSpPr>
          <p:spPr>
            <a:xfrm>
              <a:off x="6463850" y="2894075"/>
              <a:ext cx="2475" cy="2050"/>
            </a:xfrm>
            <a:custGeom>
              <a:avLst/>
              <a:gdLst/>
              <a:ahLst/>
              <a:cxnLst/>
              <a:rect l="l" t="t" r="r" b="b"/>
              <a:pathLst>
                <a:path w="99" h="82" extrusionOk="0">
                  <a:moveTo>
                    <a:pt x="46" y="0"/>
                  </a:moveTo>
                  <a:cubicBezTo>
                    <a:pt x="29" y="0"/>
                    <a:pt x="11" y="9"/>
                    <a:pt x="1" y="25"/>
                  </a:cubicBezTo>
                  <a:lnTo>
                    <a:pt x="82" y="82"/>
                  </a:lnTo>
                  <a:cubicBezTo>
                    <a:pt x="98" y="57"/>
                    <a:pt x="98" y="25"/>
                    <a:pt x="74" y="9"/>
                  </a:cubicBezTo>
                  <a:cubicBezTo>
                    <a:pt x="65" y="3"/>
                    <a:pt x="56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12876;p61">
              <a:extLst>
                <a:ext uri="{FF2B5EF4-FFF2-40B4-BE49-F238E27FC236}">
                  <a16:creationId xmlns:a16="http://schemas.microsoft.com/office/drawing/2014/main" id="{87C5C5ED-0FE7-AFE1-55B4-FCDE9C90CB76}"/>
                </a:ext>
              </a:extLst>
            </p:cNvPr>
            <p:cNvSpPr/>
            <p:nvPr/>
          </p:nvSpPr>
          <p:spPr>
            <a:xfrm>
              <a:off x="6468125" y="2887800"/>
              <a:ext cx="2450" cy="2050"/>
            </a:xfrm>
            <a:custGeom>
              <a:avLst/>
              <a:gdLst/>
              <a:ahLst/>
              <a:cxnLst/>
              <a:rect l="l" t="t" r="r" b="b"/>
              <a:pathLst>
                <a:path w="98" h="82" extrusionOk="0">
                  <a:moveTo>
                    <a:pt x="16" y="0"/>
                  </a:moveTo>
                  <a:lnTo>
                    <a:pt x="16" y="0"/>
                  </a:lnTo>
                  <a:cubicBezTo>
                    <a:pt x="0" y="24"/>
                    <a:pt x="8" y="57"/>
                    <a:pt x="33" y="73"/>
                  </a:cubicBezTo>
                  <a:cubicBezTo>
                    <a:pt x="41" y="79"/>
                    <a:pt x="50" y="82"/>
                    <a:pt x="58" y="82"/>
                  </a:cubicBezTo>
                  <a:cubicBezTo>
                    <a:pt x="73" y="82"/>
                    <a:pt x="87" y="73"/>
                    <a:pt x="98" y="57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12877;p61">
              <a:extLst>
                <a:ext uri="{FF2B5EF4-FFF2-40B4-BE49-F238E27FC236}">
                  <a16:creationId xmlns:a16="http://schemas.microsoft.com/office/drawing/2014/main" id="{33276192-2ECC-46A1-3DED-4585EDCA5B7C}"/>
                </a:ext>
              </a:extLst>
            </p:cNvPr>
            <p:cNvSpPr/>
            <p:nvPr/>
          </p:nvSpPr>
          <p:spPr>
            <a:xfrm>
              <a:off x="6474800" y="2892450"/>
              <a:ext cx="2475" cy="2050"/>
            </a:xfrm>
            <a:custGeom>
              <a:avLst/>
              <a:gdLst/>
              <a:ahLst/>
              <a:cxnLst/>
              <a:rect l="l" t="t" r="r" b="b"/>
              <a:pathLst>
                <a:path w="99" h="82" extrusionOk="0">
                  <a:moveTo>
                    <a:pt x="17" y="1"/>
                  </a:moveTo>
                  <a:lnTo>
                    <a:pt x="17" y="1"/>
                  </a:lnTo>
                  <a:cubicBezTo>
                    <a:pt x="1" y="25"/>
                    <a:pt x="1" y="57"/>
                    <a:pt x="25" y="74"/>
                  </a:cubicBezTo>
                  <a:cubicBezTo>
                    <a:pt x="34" y="79"/>
                    <a:pt x="43" y="82"/>
                    <a:pt x="53" y="82"/>
                  </a:cubicBezTo>
                  <a:cubicBezTo>
                    <a:pt x="70" y="82"/>
                    <a:pt x="88" y="73"/>
                    <a:pt x="98" y="57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12878;p61">
              <a:extLst>
                <a:ext uri="{FF2B5EF4-FFF2-40B4-BE49-F238E27FC236}">
                  <a16:creationId xmlns:a16="http://schemas.microsoft.com/office/drawing/2014/main" id="{9DE33783-37E0-09E0-4D1A-298EBC3E7723}"/>
                </a:ext>
              </a:extLst>
            </p:cNvPr>
            <p:cNvSpPr/>
            <p:nvPr/>
          </p:nvSpPr>
          <p:spPr>
            <a:xfrm>
              <a:off x="6481300" y="2897125"/>
              <a:ext cx="2450" cy="1925"/>
            </a:xfrm>
            <a:custGeom>
              <a:avLst/>
              <a:gdLst/>
              <a:ahLst/>
              <a:cxnLst/>
              <a:rect l="l" t="t" r="r" b="b"/>
              <a:pathLst>
                <a:path w="98" h="77" extrusionOk="0">
                  <a:moveTo>
                    <a:pt x="16" y="0"/>
                  </a:moveTo>
                  <a:cubicBezTo>
                    <a:pt x="0" y="24"/>
                    <a:pt x="8" y="49"/>
                    <a:pt x="33" y="65"/>
                  </a:cubicBezTo>
                  <a:cubicBezTo>
                    <a:pt x="40" y="72"/>
                    <a:pt x="51" y="76"/>
                    <a:pt x="61" y="76"/>
                  </a:cubicBezTo>
                  <a:cubicBezTo>
                    <a:pt x="75" y="76"/>
                    <a:pt x="89" y="70"/>
                    <a:pt x="98" y="57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12879;p61">
              <a:extLst>
                <a:ext uri="{FF2B5EF4-FFF2-40B4-BE49-F238E27FC236}">
                  <a16:creationId xmlns:a16="http://schemas.microsoft.com/office/drawing/2014/main" id="{4BBB789B-2FDC-241D-E4FA-07AB207693BE}"/>
                </a:ext>
              </a:extLst>
            </p:cNvPr>
            <p:cNvSpPr/>
            <p:nvPr/>
          </p:nvSpPr>
          <p:spPr>
            <a:xfrm>
              <a:off x="6478050" y="2908600"/>
              <a:ext cx="2850" cy="2400"/>
            </a:xfrm>
            <a:custGeom>
              <a:avLst/>
              <a:gdLst/>
              <a:ahLst/>
              <a:cxnLst/>
              <a:rect l="l" t="t" r="r" b="b"/>
              <a:pathLst>
                <a:path w="114" h="96" extrusionOk="0">
                  <a:moveTo>
                    <a:pt x="53" y="0"/>
                  </a:moveTo>
                  <a:cubicBezTo>
                    <a:pt x="39" y="0"/>
                    <a:pt x="26" y="6"/>
                    <a:pt x="17" y="19"/>
                  </a:cubicBezTo>
                  <a:cubicBezTo>
                    <a:pt x="0" y="44"/>
                    <a:pt x="9" y="76"/>
                    <a:pt x="33" y="84"/>
                  </a:cubicBezTo>
                  <a:cubicBezTo>
                    <a:pt x="44" y="92"/>
                    <a:pt x="56" y="96"/>
                    <a:pt x="68" y="96"/>
                  </a:cubicBezTo>
                  <a:cubicBezTo>
                    <a:pt x="81" y="96"/>
                    <a:pt x="93" y="90"/>
                    <a:pt x="98" y="76"/>
                  </a:cubicBezTo>
                  <a:cubicBezTo>
                    <a:pt x="114" y="52"/>
                    <a:pt x="106" y="28"/>
                    <a:pt x="82" y="11"/>
                  </a:cubicBezTo>
                  <a:cubicBezTo>
                    <a:pt x="74" y="4"/>
                    <a:pt x="64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12880;p61">
              <a:extLst>
                <a:ext uri="{FF2B5EF4-FFF2-40B4-BE49-F238E27FC236}">
                  <a16:creationId xmlns:a16="http://schemas.microsoft.com/office/drawing/2014/main" id="{22B4680F-B9F4-213C-626F-D0771E4EE7FD}"/>
                </a:ext>
              </a:extLst>
            </p:cNvPr>
            <p:cNvSpPr/>
            <p:nvPr/>
          </p:nvSpPr>
          <p:spPr>
            <a:xfrm>
              <a:off x="6472975" y="2909675"/>
              <a:ext cx="2475" cy="1850"/>
            </a:xfrm>
            <a:custGeom>
              <a:avLst/>
              <a:gdLst/>
              <a:ahLst/>
              <a:cxnLst/>
              <a:rect l="l" t="t" r="r" b="b"/>
              <a:pathLst>
                <a:path w="99" h="74" extrusionOk="0">
                  <a:moveTo>
                    <a:pt x="36" y="0"/>
                  </a:moveTo>
                  <a:cubicBezTo>
                    <a:pt x="20" y="0"/>
                    <a:pt x="6" y="7"/>
                    <a:pt x="1" y="17"/>
                  </a:cubicBezTo>
                  <a:lnTo>
                    <a:pt x="82" y="74"/>
                  </a:lnTo>
                  <a:cubicBezTo>
                    <a:pt x="98" y="49"/>
                    <a:pt x="90" y="25"/>
                    <a:pt x="66" y="9"/>
                  </a:cubicBezTo>
                  <a:cubicBezTo>
                    <a:pt x="56" y="3"/>
                    <a:pt x="46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12881;p61">
              <a:extLst>
                <a:ext uri="{FF2B5EF4-FFF2-40B4-BE49-F238E27FC236}">
                  <a16:creationId xmlns:a16="http://schemas.microsoft.com/office/drawing/2014/main" id="{ED93CBD1-92E4-8823-6A08-E8291A343EAF}"/>
                </a:ext>
              </a:extLst>
            </p:cNvPr>
            <p:cNvSpPr/>
            <p:nvPr/>
          </p:nvSpPr>
          <p:spPr>
            <a:xfrm>
              <a:off x="6466100" y="2905225"/>
              <a:ext cx="2450" cy="2050"/>
            </a:xfrm>
            <a:custGeom>
              <a:avLst/>
              <a:gdLst/>
              <a:ahLst/>
              <a:cxnLst/>
              <a:rect l="l" t="t" r="r" b="b"/>
              <a:pathLst>
                <a:path w="98" h="82" extrusionOk="0">
                  <a:moveTo>
                    <a:pt x="45" y="0"/>
                  </a:moveTo>
                  <a:cubicBezTo>
                    <a:pt x="28" y="0"/>
                    <a:pt x="11" y="9"/>
                    <a:pt x="0" y="25"/>
                  </a:cubicBezTo>
                  <a:lnTo>
                    <a:pt x="89" y="81"/>
                  </a:lnTo>
                  <a:cubicBezTo>
                    <a:pt x="97" y="57"/>
                    <a:pt x="97" y="25"/>
                    <a:pt x="73" y="8"/>
                  </a:cubicBezTo>
                  <a:cubicBezTo>
                    <a:pt x="64" y="3"/>
                    <a:pt x="55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12882;p61">
              <a:extLst>
                <a:ext uri="{FF2B5EF4-FFF2-40B4-BE49-F238E27FC236}">
                  <a16:creationId xmlns:a16="http://schemas.microsoft.com/office/drawing/2014/main" id="{A3E2F7A3-F0A1-7452-57AA-E33BEC47274B}"/>
                </a:ext>
              </a:extLst>
            </p:cNvPr>
            <p:cNvSpPr/>
            <p:nvPr/>
          </p:nvSpPr>
          <p:spPr>
            <a:xfrm>
              <a:off x="6471350" y="2904125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47" y="1"/>
                  </a:moveTo>
                  <a:cubicBezTo>
                    <a:pt x="33" y="1"/>
                    <a:pt x="22" y="7"/>
                    <a:pt x="17" y="20"/>
                  </a:cubicBezTo>
                  <a:cubicBezTo>
                    <a:pt x="1" y="44"/>
                    <a:pt x="9" y="77"/>
                    <a:pt x="25" y="93"/>
                  </a:cubicBezTo>
                  <a:cubicBezTo>
                    <a:pt x="34" y="99"/>
                    <a:pt x="44" y="101"/>
                    <a:pt x="53" y="101"/>
                  </a:cubicBezTo>
                  <a:cubicBezTo>
                    <a:pt x="71" y="101"/>
                    <a:pt x="88" y="93"/>
                    <a:pt x="98" y="77"/>
                  </a:cubicBezTo>
                  <a:cubicBezTo>
                    <a:pt x="114" y="52"/>
                    <a:pt x="106" y="20"/>
                    <a:pt x="82" y="12"/>
                  </a:cubicBezTo>
                  <a:cubicBezTo>
                    <a:pt x="71" y="5"/>
                    <a:pt x="59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12883;p61">
              <a:extLst>
                <a:ext uri="{FF2B5EF4-FFF2-40B4-BE49-F238E27FC236}">
                  <a16:creationId xmlns:a16="http://schemas.microsoft.com/office/drawing/2014/main" id="{61152E2B-0549-68AE-0C20-6D84FB5B3F7B}"/>
                </a:ext>
              </a:extLst>
            </p:cNvPr>
            <p:cNvSpPr/>
            <p:nvPr/>
          </p:nvSpPr>
          <p:spPr>
            <a:xfrm>
              <a:off x="6464475" y="2899675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54" y="0"/>
                  </a:moveTo>
                  <a:cubicBezTo>
                    <a:pt x="39" y="0"/>
                    <a:pt x="25" y="6"/>
                    <a:pt x="16" y="20"/>
                  </a:cubicBezTo>
                  <a:cubicBezTo>
                    <a:pt x="0" y="44"/>
                    <a:pt x="8" y="76"/>
                    <a:pt x="33" y="93"/>
                  </a:cubicBezTo>
                  <a:cubicBezTo>
                    <a:pt x="41" y="98"/>
                    <a:pt x="51" y="101"/>
                    <a:pt x="61" y="101"/>
                  </a:cubicBezTo>
                  <a:cubicBezTo>
                    <a:pt x="78" y="101"/>
                    <a:pt x="95" y="92"/>
                    <a:pt x="106" y="76"/>
                  </a:cubicBezTo>
                  <a:cubicBezTo>
                    <a:pt x="114" y="52"/>
                    <a:pt x="114" y="20"/>
                    <a:pt x="89" y="12"/>
                  </a:cubicBezTo>
                  <a:cubicBezTo>
                    <a:pt x="79" y="4"/>
                    <a:pt x="66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12884;p61">
              <a:extLst>
                <a:ext uri="{FF2B5EF4-FFF2-40B4-BE49-F238E27FC236}">
                  <a16:creationId xmlns:a16="http://schemas.microsoft.com/office/drawing/2014/main" id="{0968A786-A46A-7FA4-002D-B7D5F57AC29A}"/>
                </a:ext>
              </a:extLst>
            </p:cNvPr>
            <p:cNvSpPr/>
            <p:nvPr/>
          </p:nvSpPr>
          <p:spPr>
            <a:xfrm>
              <a:off x="6457775" y="2895200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53" y="1"/>
                  </a:moveTo>
                  <a:cubicBezTo>
                    <a:pt x="40" y="1"/>
                    <a:pt x="26" y="7"/>
                    <a:pt x="17" y="20"/>
                  </a:cubicBezTo>
                  <a:cubicBezTo>
                    <a:pt x="1" y="45"/>
                    <a:pt x="9" y="77"/>
                    <a:pt x="25" y="93"/>
                  </a:cubicBezTo>
                  <a:cubicBezTo>
                    <a:pt x="34" y="99"/>
                    <a:pt x="43" y="102"/>
                    <a:pt x="53" y="102"/>
                  </a:cubicBezTo>
                  <a:cubicBezTo>
                    <a:pt x="70" y="102"/>
                    <a:pt x="88" y="93"/>
                    <a:pt x="98" y="77"/>
                  </a:cubicBezTo>
                  <a:cubicBezTo>
                    <a:pt x="114" y="53"/>
                    <a:pt x="106" y="20"/>
                    <a:pt x="82" y="12"/>
                  </a:cubicBezTo>
                  <a:cubicBezTo>
                    <a:pt x="75" y="5"/>
                    <a:pt x="64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12885;p61">
              <a:extLst>
                <a:ext uri="{FF2B5EF4-FFF2-40B4-BE49-F238E27FC236}">
                  <a16:creationId xmlns:a16="http://schemas.microsoft.com/office/drawing/2014/main" id="{A8DE40F5-5114-FA0E-098F-A476E67E4430}"/>
                </a:ext>
              </a:extLst>
            </p:cNvPr>
            <p:cNvSpPr/>
            <p:nvPr/>
          </p:nvSpPr>
          <p:spPr>
            <a:xfrm>
              <a:off x="6459400" y="2900950"/>
              <a:ext cx="2450" cy="1875"/>
            </a:xfrm>
            <a:custGeom>
              <a:avLst/>
              <a:gdLst/>
              <a:ahLst/>
              <a:cxnLst/>
              <a:rect l="l" t="t" r="r" b="b"/>
              <a:pathLst>
                <a:path w="98" h="75" extrusionOk="0">
                  <a:moveTo>
                    <a:pt x="44" y="1"/>
                  </a:moveTo>
                  <a:cubicBezTo>
                    <a:pt x="28" y="1"/>
                    <a:pt x="11" y="10"/>
                    <a:pt x="1" y="25"/>
                  </a:cubicBezTo>
                  <a:lnTo>
                    <a:pt x="82" y="74"/>
                  </a:lnTo>
                  <a:cubicBezTo>
                    <a:pt x="98" y="58"/>
                    <a:pt x="90" y="25"/>
                    <a:pt x="65" y="9"/>
                  </a:cubicBezTo>
                  <a:cubicBezTo>
                    <a:pt x="60" y="3"/>
                    <a:pt x="52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12886;p61">
              <a:extLst>
                <a:ext uri="{FF2B5EF4-FFF2-40B4-BE49-F238E27FC236}">
                  <a16:creationId xmlns:a16="http://schemas.microsoft.com/office/drawing/2014/main" id="{A0A02ECF-2975-36A3-BE98-E4C4424EE5CE}"/>
                </a:ext>
              </a:extLst>
            </p:cNvPr>
            <p:cNvSpPr/>
            <p:nvPr/>
          </p:nvSpPr>
          <p:spPr>
            <a:xfrm>
              <a:off x="6463450" y="2894675"/>
              <a:ext cx="2475" cy="1925"/>
            </a:xfrm>
            <a:custGeom>
              <a:avLst/>
              <a:gdLst/>
              <a:ahLst/>
              <a:cxnLst/>
              <a:rect l="l" t="t" r="r" b="b"/>
              <a:pathLst>
                <a:path w="99" h="77" extrusionOk="0">
                  <a:moveTo>
                    <a:pt x="17" y="1"/>
                  </a:moveTo>
                  <a:cubicBezTo>
                    <a:pt x="1" y="25"/>
                    <a:pt x="9" y="58"/>
                    <a:pt x="33" y="66"/>
                  </a:cubicBezTo>
                  <a:cubicBezTo>
                    <a:pt x="44" y="73"/>
                    <a:pt x="57" y="77"/>
                    <a:pt x="68" y="77"/>
                  </a:cubicBezTo>
                  <a:cubicBezTo>
                    <a:pt x="82" y="77"/>
                    <a:pt x="94" y="71"/>
                    <a:pt x="98" y="58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12887;p61">
              <a:extLst>
                <a:ext uri="{FF2B5EF4-FFF2-40B4-BE49-F238E27FC236}">
                  <a16:creationId xmlns:a16="http://schemas.microsoft.com/office/drawing/2014/main" id="{39BBD421-C13E-9197-6FF4-ECDF53D271AD}"/>
                </a:ext>
              </a:extLst>
            </p:cNvPr>
            <p:cNvSpPr/>
            <p:nvPr/>
          </p:nvSpPr>
          <p:spPr>
            <a:xfrm>
              <a:off x="6470150" y="2899150"/>
              <a:ext cx="2450" cy="1925"/>
            </a:xfrm>
            <a:custGeom>
              <a:avLst/>
              <a:gdLst/>
              <a:ahLst/>
              <a:cxnLst/>
              <a:rect l="l" t="t" r="r" b="b"/>
              <a:pathLst>
                <a:path w="98" h="77" extrusionOk="0">
                  <a:moveTo>
                    <a:pt x="17" y="0"/>
                  </a:moveTo>
                  <a:lnTo>
                    <a:pt x="17" y="0"/>
                  </a:lnTo>
                  <a:cubicBezTo>
                    <a:pt x="0" y="24"/>
                    <a:pt x="8" y="57"/>
                    <a:pt x="33" y="65"/>
                  </a:cubicBezTo>
                  <a:cubicBezTo>
                    <a:pt x="44" y="72"/>
                    <a:pt x="55" y="76"/>
                    <a:pt x="65" y="76"/>
                  </a:cubicBezTo>
                  <a:cubicBezTo>
                    <a:pt x="77" y="76"/>
                    <a:pt x="89" y="70"/>
                    <a:pt x="98" y="5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12888;p61">
              <a:extLst>
                <a:ext uri="{FF2B5EF4-FFF2-40B4-BE49-F238E27FC236}">
                  <a16:creationId xmlns:a16="http://schemas.microsoft.com/office/drawing/2014/main" id="{8DF6E78F-FC8A-B5FD-67D5-251F96F51208}"/>
                </a:ext>
              </a:extLst>
            </p:cNvPr>
            <p:cNvSpPr/>
            <p:nvPr/>
          </p:nvSpPr>
          <p:spPr>
            <a:xfrm>
              <a:off x="6476825" y="2903600"/>
              <a:ext cx="2475" cy="1925"/>
            </a:xfrm>
            <a:custGeom>
              <a:avLst/>
              <a:gdLst/>
              <a:ahLst/>
              <a:cxnLst/>
              <a:rect l="l" t="t" r="r" b="b"/>
              <a:pathLst>
                <a:path w="99" h="77" extrusionOk="0">
                  <a:moveTo>
                    <a:pt x="17" y="1"/>
                  </a:moveTo>
                  <a:lnTo>
                    <a:pt x="17" y="1"/>
                  </a:lnTo>
                  <a:cubicBezTo>
                    <a:pt x="1" y="25"/>
                    <a:pt x="9" y="49"/>
                    <a:pt x="33" y="65"/>
                  </a:cubicBezTo>
                  <a:cubicBezTo>
                    <a:pt x="44" y="73"/>
                    <a:pt x="55" y="77"/>
                    <a:pt x="65" y="77"/>
                  </a:cubicBezTo>
                  <a:cubicBezTo>
                    <a:pt x="78" y="77"/>
                    <a:pt x="89" y="71"/>
                    <a:pt x="98" y="57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12889;p61">
              <a:extLst>
                <a:ext uri="{FF2B5EF4-FFF2-40B4-BE49-F238E27FC236}">
                  <a16:creationId xmlns:a16="http://schemas.microsoft.com/office/drawing/2014/main" id="{7BAE81ED-34F0-8B19-5AD4-94663EE943B4}"/>
                </a:ext>
              </a:extLst>
            </p:cNvPr>
            <p:cNvSpPr/>
            <p:nvPr/>
          </p:nvSpPr>
          <p:spPr>
            <a:xfrm>
              <a:off x="6474000" y="2915150"/>
              <a:ext cx="2850" cy="2475"/>
            </a:xfrm>
            <a:custGeom>
              <a:avLst/>
              <a:gdLst/>
              <a:ahLst/>
              <a:cxnLst/>
              <a:rect l="l" t="t" r="r" b="b"/>
              <a:pathLst>
                <a:path w="114" h="99" extrusionOk="0">
                  <a:moveTo>
                    <a:pt x="54" y="0"/>
                  </a:moveTo>
                  <a:cubicBezTo>
                    <a:pt x="36" y="0"/>
                    <a:pt x="19" y="9"/>
                    <a:pt x="8" y="25"/>
                  </a:cubicBezTo>
                  <a:cubicBezTo>
                    <a:pt x="0" y="41"/>
                    <a:pt x="8" y="74"/>
                    <a:pt x="25" y="90"/>
                  </a:cubicBezTo>
                  <a:cubicBezTo>
                    <a:pt x="33" y="96"/>
                    <a:pt x="43" y="98"/>
                    <a:pt x="52" y="98"/>
                  </a:cubicBezTo>
                  <a:cubicBezTo>
                    <a:pt x="70" y="98"/>
                    <a:pt x="87" y="89"/>
                    <a:pt x="98" y="74"/>
                  </a:cubicBezTo>
                  <a:cubicBezTo>
                    <a:pt x="114" y="49"/>
                    <a:pt x="106" y="25"/>
                    <a:pt x="81" y="9"/>
                  </a:cubicBezTo>
                  <a:cubicBezTo>
                    <a:pt x="73" y="3"/>
                    <a:pt x="63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12890;p61">
              <a:extLst>
                <a:ext uri="{FF2B5EF4-FFF2-40B4-BE49-F238E27FC236}">
                  <a16:creationId xmlns:a16="http://schemas.microsoft.com/office/drawing/2014/main" id="{BCFAE120-3820-5374-BBF3-75A57F7DF051}"/>
                </a:ext>
              </a:extLst>
            </p:cNvPr>
            <p:cNvSpPr/>
            <p:nvPr/>
          </p:nvSpPr>
          <p:spPr>
            <a:xfrm>
              <a:off x="6468725" y="2916350"/>
              <a:ext cx="2450" cy="1875"/>
            </a:xfrm>
            <a:custGeom>
              <a:avLst/>
              <a:gdLst/>
              <a:ahLst/>
              <a:cxnLst/>
              <a:rect l="l" t="t" r="r" b="b"/>
              <a:pathLst>
                <a:path w="98" h="75" extrusionOk="0">
                  <a:moveTo>
                    <a:pt x="42" y="1"/>
                  </a:moveTo>
                  <a:cubicBezTo>
                    <a:pt x="27" y="1"/>
                    <a:pt x="11" y="7"/>
                    <a:pt x="1" y="18"/>
                  </a:cubicBezTo>
                  <a:lnTo>
                    <a:pt x="90" y="74"/>
                  </a:lnTo>
                  <a:cubicBezTo>
                    <a:pt x="98" y="50"/>
                    <a:pt x="90" y="18"/>
                    <a:pt x="65" y="9"/>
                  </a:cubicBezTo>
                  <a:cubicBezTo>
                    <a:pt x="59" y="3"/>
                    <a:pt x="51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12891;p61">
              <a:extLst>
                <a:ext uri="{FF2B5EF4-FFF2-40B4-BE49-F238E27FC236}">
                  <a16:creationId xmlns:a16="http://schemas.microsoft.com/office/drawing/2014/main" id="{914D3097-D975-C45D-76FA-E00276DF8091}"/>
                </a:ext>
              </a:extLst>
            </p:cNvPr>
            <p:cNvSpPr/>
            <p:nvPr/>
          </p:nvSpPr>
          <p:spPr>
            <a:xfrm>
              <a:off x="6461825" y="2912100"/>
              <a:ext cx="2475" cy="1875"/>
            </a:xfrm>
            <a:custGeom>
              <a:avLst/>
              <a:gdLst/>
              <a:ahLst/>
              <a:cxnLst/>
              <a:rect l="l" t="t" r="r" b="b"/>
              <a:pathLst>
                <a:path w="99" h="75" extrusionOk="0">
                  <a:moveTo>
                    <a:pt x="46" y="1"/>
                  </a:moveTo>
                  <a:cubicBezTo>
                    <a:pt x="29" y="1"/>
                    <a:pt x="11" y="10"/>
                    <a:pt x="1" y="25"/>
                  </a:cubicBezTo>
                  <a:lnTo>
                    <a:pt x="90" y="74"/>
                  </a:lnTo>
                  <a:cubicBezTo>
                    <a:pt x="98" y="50"/>
                    <a:pt x="98" y="25"/>
                    <a:pt x="74" y="9"/>
                  </a:cubicBezTo>
                  <a:cubicBezTo>
                    <a:pt x="65" y="3"/>
                    <a:pt x="56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12892;p61">
              <a:extLst>
                <a:ext uri="{FF2B5EF4-FFF2-40B4-BE49-F238E27FC236}">
                  <a16:creationId xmlns:a16="http://schemas.microsoft.com/office/drawing/2014/main" id="{CCD91401-F95C-5743-19D4-9C32529FFF07}"/>
                </a:ext>
              </a:extLst>
            </p:cNvPr>
            <p:cNvSpPr/>
            <p:nvPr/>
          </p:nvSpPr>
          <p:spPr>
            <a:xfrm>
              <a:off x="6467100" y="2910875"/>
              <a:ext cx="2875" cy="2500"/>
            </a:xfrm>
            <a:custGeom>
              <a:avLst/>
              <a:gdLst/>
              <a:ahLst/>
              <a:cxnLst/>
              <a:rect l="l" t="t" r="r" b="b"/>
              <a:pathLst>
                <a:path w="115" h="100" extrusionOk="0">
                  <a:moveTo>
                    <a:pt x="52" y="1"/>
                  </a:moveTo>
                  <a:cubicBezTo>
                    <a:pt x="35" y="1"/>
                    <a:pt x="19" y="8"/>
                    <a:pt x="9" y="18"/>
                  </a:cubicBezTo>
                  <a:cubicBezTo>
                    <a:pt x="1" y="42"/>
                    <a:pt x="9" y="74"/>
                    <a:pt x="25" y="91"/>
                  </a:cubicBezTo>
                  <a:cubicBezTo>
                    <a:pt x="34" y="96"/>
                    <a:pt x="43" y="99"/>
                    <a:pt x="53" y="99"/>
                  </a:cubicBezTo>
                  <a:cubicBezTo>
                    <a:pt x="70" y="99"/>
                    <a:pt x="87" y="90"/>
                    <a:pt x="98" y="74"/>
                  </a:cubicBezTo>
                  <a:cubicBezTo>
                    <a:pt x="114" y="50"/>
                    <a:pt x="106" y="18"/>
                    <a:pt x="82" y="10"/>
                  </a:cubicBezTo>
                  <a:cubicBezTo>
                    <a:pt x="72" y="3"/>
                    <a:pt x="62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12893;p61">
              <a:extLst>
                <a:ext uri="{FF2B5EF4-FFF2-40B4-BE49-F238E27FC236}">
                  <a16:creationId xmlns:a16="http://schemas.microsoft.com/office/drawing/2014/main" id="{25D1F65F-8D43-8457-D7EC-817A00FDEA5A}"/>
                </a:ext>
              </a:extLst>
            </p:cNvPr>
            <p:cNvSpPr/>
            <p:nvPr/>
          </p:nvSpPr>
          <p:spPr>
            <a:xfrm>
              <a:off x="6460225" y="2906425"/>
              <a:ext cx="2850" cy="2675"/>
            </a:xfrm>
            <a:custGeom>
              <a:avLst/>
              <a:gdLst/>
              <a:ahLst/>
              <a:cxnLst/>
              <a:rect l="l" t="t" r="r" b="b"/>
              <a:pathLst>
                <a:path w="114" h="107" extrusionOk="0">
                  <a:moveTo>
                    <a:pt x="53" y="1"/>
                  </a:moveTo>
                  <a:cubicBezTo>
                    <a:pt x="36" y="1"/>
                    <a:pt x="19" y="10"/>
                    <a:pt x="8" y="25"/>
                  </a:cubicBezTo>
                  <a:cubicBezTo>
                    <a:pt x="0" y="50"/>
                    <a:pt x="8" y="82"/>
                    <a:pt x="24" y="98"/>
                  </a:cubicBezTo>
                  <a:cubicBezTo>
                    <a:pt x="33" y="104"/>
                    <a:pt x="43" y="107"/>
                    <a:pt x="52" y="107"/>
                  </a:cubicBezTo>
                  <a:cubicBezTo>
                    <a:pt x="70" y="107"/>
                    <a:pt x="87" y="98"/>
                    <a:pt x="97" y="82"/>
                  </a:cubicBezTo>
                  <a:cubicBezTo>
                    <a:pt x="114" y="58"/>
                    <a:pt x="105" y="25"/>
                    <a:pt x="81" y="9"/>
                  </a:cubicBezTo>
                  <a:cubicBezTo>
                    <a:pt x="72" y="3"/>
                    <a:pt x="63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12894;p61">
              <a:extLst>
                <a:ext uri="{FF2B5EF4-FFF2-40B4-BE49-F238E27FC236}">
                  <a16:creationId xmlns:a16="http://schemas.microsoft.com/office/drawing/2014/main" id="{97644E71-A8F2-49C6-6028-C3901305A51C}"/>
                </a:ext>
              </a:extLst>
            </p:cNvPr>
            <p:cNvSpPr/>
            <p:nvPr/>
          </p:nvSpPr>
          <p:spPr>
            <a:xfrm>
              <a:off x="6453325" y="2902175"/>
              <a:ext cx="2850" cy="2675"/>
            </a:xfrm>
            <a:custGeom>
              <a:avLst/>
              <a:gdLst/>
              <a:ahLst/>
              <a:cxnLst/>
              <a:rect l="l" t="t" r="r" b="b"/>
              <a:pathLst>
                <a:path w="114" h="107" extrusionOk="0">
                  <a:moveTo>
                    <a:pt x="54" y="0"/>
                  </a:moveTo>
                  <a:cubicBezTo>
                    <a:pt x="37" y="0"/>
                    <a:pt x="22" y="9"/>
                    <a:pt x="17" y="25"/>
                  </a:cubicBezTo>
                  <a:cubicBezTo>
                    <a:pt x="0" y="49"/>
                    <a:pt x="8" y="82"/>
                    <a:pt x="25" y="98"/>
                  </a:cubicBezTo>
                  <a:cubicBezTo>
                    <a:pt x="33" y="104"/>
                    <a:pt x="43" y="106"/>
                    <a:pt x="52" y="106"/>
                  </a:cubicBezTo>
                  <a:cubicBezTo>
                    <a:pt x="70" y="106"/>
                    <a:pt x="87" y="98"/>
                    <a:pt x="98" y="82"/>
                  </a:cubicBezTo>
                  <a:cubicBezTo>
                    <a:pt x="114" y="58"/>
                    <a:pt x="106" y="25"/>
                    <a:pt x="81" y="9"/>
                  </a:cubicBezTo>
                  <a:cubicBezTo>
                    <a:pt x="73" y="3"/>
                    <a:pt x="63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12895;p61">
              <a:extLst>
                <a:ext uri="{FF2B5EF4-FFF2-40B4-BE49-F238E27FC236}">
                  <a16:creationId xmlns:a16="http://schemas.microsoft.com/office/drawing/2014/main" id="{550C1992-1857-DE01-1855-DCB789999D93}"/>
                </a:ext>
              </a:extLst>
            </p:cNvPr>
            <p:cNvSpPr/>
            <p:nvPr/>
          </p:nvSpPr>
          <p:spPr>
            <a:xfrm>
              <a:off x="6454950" y="2907850"/>
              <a:ext cx="2650" cy="2050"/>
            </a:xfrm>
            <a:custGeom>
              <a:avLst/>
              <a:gdLst/>
              <a:ahLst/>
              <a:cxnLst/>
              <a:rect l="l" t="t" r="r" b="b"/>
              <a:pathLst>
                <a:path w="106" h="82" extrusionOk="0">
                  <a:moveTo>
                    <a:pt x="45" y="0"/>
                  </a:moveTo>
                  <a:cubicBezTo>
                    <a:pt x="28" y="0"/>
                    <a:pt x="11" y="9"/>
                    <a:pt x="0" y="25"/>
                  </a:cubicBezTo>
                  <a:lnTo>
                    <a:pt x="89" y="82"/>
                  </a:lnTo>
                  <a:cubicBezTo>
                    <a:pt x="106" y="58"/>
                    <a:pt x="98" y="25"/>
                    <a:pt x="73" y="9"/>
                  </a:cubicBezTo>
                  <a:cubicBezTo>
                    <a:pt x="65" y="3"/>
                    <a:pt x="55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12896;p61">
              <a:extLst>
                <a:ext uri="{FF2B5EF4-FFF2-40B4-BE49-F238E27FC236}">
                  <a16:creationId xmlns:a16="http://schemas.microsoft.com/office/drawing/2014/main" id="{D31AD866-742D-4B2B-19E1-86A4405CD0C4}"/>
                </a:ext>
              </a:extLst>
            </p:cNvPr>
            <p:cNvSpPr/>
            <p:nvPr/>
          </p:nvSpPr>
          <p:spPr>
            <a:xfrm>
              <a:off x="6459000" y="2901575"/>
              <a:ext cx="2450" cy="1850"/>
            </a:xfrm>
            <a:custGeom>
              <a:avLst/>
              <a:gdLst/>
              <a:ahLst/>
              <a:cxnLst/>
              <a:rect l="l" t="t" r="r" b="b"/>
              <a:pathLst>
                <a:path w="98" h="74" extrusionOk="0">
                  <a:moveTo>
                    <a:pt x="17" y="0"/>
                  </a:moveTo>
                  <a:cubicBezTo>
                    <a:pt x="0" y="25"/>
                    <a:pt x="8" y="57"/>
                    <a:pt x="33" y="65"/>
                  </a:cubicBezTo>
                  <a:cubicBezTo>
                    <a:pt x="41" y="71"/>
                    <a:pt x="50" y="74"/>
                    <a:pt x="58" y="74"/>
                  </a:cubicBezTo>
                  <a:cubicBezTo>
                    <a:pt x="73" y="74"/>
                    <a:pt x="87" y="65"/>
                    <a:pt x="98" y="49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12897;p61">
              <a:extLst>
                <a:ext uri="{FF2B5EF4-FFF2-40B4-BE49-F238E27FC236}">
                  <a16:creationId xmlns:a16="http://schemas.microsoft.com/office/drawing/2014/main" id="{25399B08-79CD-2583-615E-CDF3ADCEAFB2}"/>
                </a:ext>
              </a:extLst>
            </p:cNvPr>
            <p:cNvSpPr/>
            <p:nvPr/>
          </p:nvSpPr>
          <p:spPr>
            <a:xfrm>
              <a:off x="6465675" y="2905825"/>
              <a:ext cx="2675" cy="1975"/>
            </a:xfrm>
            <a:custGeom>
              <a:avLst/>
              <a:gdLst/>
              <a:ahLst/>
              <a:cxnLst/>
              <a:rect l="l" t="t" r="r" b="b"/>
              <a:pathLst>
                <a:path w="107" h="79" extrusionOk="0">
                  <a:moveTo>
                    <a:pt x="17" y="1"/>
                  </a:moveTo>
                  <a:cubicBezTo>
                    <a:pt x="1" y="25"/>
                    <a:pt x="9" y="57"/>
                    <a:pt x="33" y="74"/>
                  </a:cubicBezTo>
                  <a:cubicBezTo>
                    <a:pt x="42" y="77"/>
                    <a:pt x="52" y="79"/>
                    <a:pt x="62" y="79"/>
                  </a:cubicBezTo>
                  <a:cubicBezTo>
                    <a:pt x="79" y="79"/>
                    <a:pt x="96" y="73"/>
                    <a:pt x="106" y="57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12898;p61">
              <a:extLst>
                <a:ext uri="{FF2B5EF4-FFF2-40B4-BE49-F238E27FC236}">
                  <a16:creationId xmlns:a16="http://schemas.microsoft.com/office/drawing/2014/main" id="{4946CAE9-18D1-5ECA-F1D6-7777D8C5E62A}"/>
                </a:ext>
              </a:extLst>
            </p:cNvPr>
            <p:cNvSpPr/>
            <p:nvPr/>
          </p:nvSpPr>
          <p:spPr>
            <a:xfrm>
              <a:off x="6472575" y="2910075"/>
              <a:ext cx="2450" cy="2075"/>
            </a:xfrm>
            <a:custGeom>
              <a:avLst/>
              <a:gdLst/>
              <a:ahLst/>
              <a:cxnLst/>
              <a:rect l="l" t="t" r="r" b="b"/>
              <a:pathLst>
                <a:path w="98" h="83" extrusionOk="0">
                  <a:moveTo>
                    <a:pt x="17" y="1"/>
                  </a:moveTo>
                  <a:lnTo>
                    <a:pt x="17" y="1"/>
                  </a:lnTo>
                  <a:cubicBezTo>
                    <a:pt x="1" y="25"/>
                    <a:pt x="9" y="58"/>
                    <a:pt x="33" y="74"/>
                  </a:cubicBezTo>
                  <a:cubicBezTo>
                    <a:pt x="39" y="80"/>
                    <a:pt x="47" y="82"/>
                    <a:pt x="55" y="82"/>
                  </a:cubicBezTo>
                  <a:cubicBezTo>
                    <a:pt x="70" y="82"/>
                    <a:pt x="87" y="73"/>
                    <a:pt x="98" y="58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12899;p61">
              <a:extLst>
                <a:ext uri="{FF2B5EF4-FFF2-40B4-BE49-F238E27FC236}">
                  <a16:creationId xmlns:a16="http://schemas.microsoft.com/office/drawing/2014/main" id="{22D37D6C-37A6-D343-3E6C-896E2BAE37B4}"/>
                </a:ext>
              </a:extLst>
            </p:cNvPr>
            <p:cNvSpPr/>
            <p:nvPr/>
          </p:nvSpPr>
          <p:spPr>
            <a:xfrm>
              <a:off x="6469950" y="2921775"/>
              <a:ext cx="2850" cy="2400"/>
            </a:xfrm>
            <a:custGeom>
              <a:avLst/>
              <a:gdLst/>
              <a:ahLst/>
              <a:cxnLst/>
              <a:rect l="l" t="t" r="r" b="b"/>
              <a:pathLst>
                <a:path w="114" h="96" extrusionOk="0">
                  <a:moveTo>
                    <a:pt x="60" y="0"/>
                  </a:moveTo>
                  <a:cubicBezTo>
                    <a:pt x="41" y="0"/>
                    <a:pt x="20" y="8"/>
                    <a:pt x="8" y="19"/>
                  </a:cubicBezTo>
                  <a:cubicBezTo>
                    <a:pt x="0" y="44"/>
                    <a:pt x="8" y="76"/>
                    <a:pt x="33" y="92"/>
                  </a:cubicBezTo>
                  <a:cubicBezTo>
                    <a:pt x="39" y="95"/>
                    <a:pt x="46" y="96"/>
                    <a:pt x="52" y="96"/>
                  </a:cubicBezTo>
                  <a:cubicBezTo>
                    <a:pt x="69" y="96"/>
                    <a:pt x="86" y="88"/>
                    <a:pt x="97" y="76"/>
                  </a:cubicBezTo>
                  <a:cubicBezTo>
                    <a:pt x="114" y="52"/>
                    <a:pt x="106" y="19"/>
                    <a:pt x="81" y="3"/>
                  </a:cubicBezTo>
                  <a:cubicBezTo>
                    <a:pt x="75" y="1"/>
                    <a:pt x="68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12900;p61">
              <a:extLst>
                <a:ext uri="{FF2B5EF4-FFF2-40B4-BE49-F238E27FC236}">
                  <a16:creationId xmlns:a16="http://schemas.microsoft.com/office/drawing/2014/main" id="{606C9E3F-AE99-55BB-7A90-5C7AB73DB2F7}"/>
                </a:ext>
              </a:extLst>
            </p:cNvPr>
            <p:cNvSpPr/>
            <p:nvPr/>
          </p:nvSpPr>
          <p:spPr>
            <a:xfrm>
              <a:off x="6464675" y="2923050"/>
              <a:ext cx="2650" cy="1850"/>
            </a:xfrm>
            <a:custGeom>
              <a:avLst/>
              <a:gdLst/>
              <a:ahLst/>
              <a:cxnLst/>
              <a:rect l="l" t="t" r="r" b="b"/>
              <a:pathLst>
                <a:path w="106" h="74" extrusionOk="0">
                  <a:moveTo>
                    <a:pt x="46" y="1"/>
                  </a:moveTo>
                  <a:cubicBezTo>
                    <a:pt x="28" y="1"/>
                    <a:pt x="11" y="9"/>
                    <a:pt x="0" y="25"/>
                  </a:cubicBezTo>
                  <a:lnTo>
                    <a:pt x="90" y="74"/>
                  </a:lnTo>
                  <a:cubicBezTo>
                    <a:pt x="106" y="50"/>
                    <a:pt x="98" y="25"/>
                    <a:pt x="73" y="9"/>
                  </a:cubicBezTo>
                  <a:cubicBezTo>
                    <a:pt x="65" y="3"/>
                    <a:pt x="55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12901;p61">
              <a:extLst>
                <a:ext uri="{FF2B5EF4-FFF2-40B4-BE49-F238E27FC236}">
                  <a16:creationId xmlns:a16="http://schemas.microsoft.com/office/drawing/2014/main" id="{A2C868A3-ECD7-D84D-4754-A20B808DEBA1}"/>
                </a:ext>
              </a:extLst>
            </p:cNvPr>
            <p:cNvSpPr/>
            <p:nvPr/>
          </p:nvSpPr>
          <p:spPr>
            <a:xfrm>
              <a:off x="6457775" y="2919000"/>
              <a:ext cx="2450" cy="1850"/>
            </a:xfrm>
            <a:custGeom>
              <a:avLst/>
              <a:gdLst/>
              <a:ahLst/>
              <a:cxnLst/>
              <a:rect l="l" t="t" r="r" b="b"/>
              <a:pathLst>
                <a:path w="98" h="74" extrusionOk="0">
                  <a:moveTo>
                    <a:pt x="40" y="0"/>
                  </a:moveTo>
                  <a:cubicBezTo>
                    <a:pt x="25" y="0"/>
                    <a:pt x="11" y="9"/>
                    <a:pt x="1" y="25"/>
                  </a:cubicBezTo>
                  <a:lnTo>
                    <a:pt x="90" y="74"/>
                  </a:lnTo>
                  <a:cubicBezTo>
                    <a:pt x="98" y="49"/>
                    <a:pt x="90" y="25"/>
                    <a:pt x="66" y="9"/>
                  </a:cubicBezTo>
                  <a:cubicBezTo>
                    <a:pt x="57" y="3"/>
                    <a:pt x="48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12902;p61">
              <a:extLst>
                <a:ext uri="{FF2B5EF4-FFF2-40B4-BE49-F238E27FC236}">
                  <a16:creationId xmlns:a16="http://schemas.microsoft.com/office/drawing/2014/main" id="{5AC04981-9B97-3F71-D6C3-C371A73A6B12}"/>
                </a:ext>
              </a:extLst>
            </p:cNvPr>
            <p:cNvSpPr/>
            <p:nvPr/>
          </p:nvSpPr>
          <p:spPr>
            <a:xfrm>
              <a:off x="6462850" y="2917575"/>
              <a:ext cx="2850" cy="2475"/>
            </a:xfrm>
            <a:custGeom>
              <a:avLst/>
              <a:gdLst/>
              <a:ahLst/>
              <a:cxnLst/>
              <a:rect l="l" t="t" r="r" b="b"/>
              <a:pathLst>
                <a:path w="114" h="99" extrusionOk="0">
                  <a:moveTo>
                    <a:pt x="60" y="1"/>
                  </a:moveTo>
                  <a:cubicBezTo>
                    <a:pt x="44" y="1"/>
                    <a:pt x="27" y="10"/>
                    <a:pt x="17" y="25"/>
                  </a:cubicBezTo>
                  <a:cubicBezTo>
                    <a:pt x="0" y="50"/>
                    <a:pt x="9" y="82"/>
                    <a:pt x="33" y="90"/>
                  </a:cubicBezTo>
                  <a:cubicBezTo>
                    <a:pt x="41" y="96"/>
                    <a:pt x="51" y="99"/>
                    <a:pt x="61" y="99"/>
                  </a:cubicBezTo>
                  <a:cubicBezTo>
                    <a:pt x="78" y="99"/>
                    <a:pt x="95" y="90"/>
                    <a:pt x="106" y="74"/>
                  </a:cubicBezTo>
                  <a:cubicBezTo>
                    <a:pt x="114" y="50"/>
                    <a:pt x="106" y="25"/>
                    <a:pt x="81" y="9"/>
                  </a:cubicBezTo>
                  <a:cubicBezTo>
                    <a:pt x="76" y="3"/>
                    <a:pt x="68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12903;p61">
              <a:extLst>
                <a:ext uri="{FF2B5EF4-FFF2-40B4-BE49-F238E27FC236}">
                  <a16:creationId xmlns:a16="http://schemas.microsoft.com/office/drawing/2014/main" id="{7AFC8D5D-939D-261E-713B-6911F3975AC2}"/>
                </a:ext>
              </a:extLst>
            </p:cNvPr>
            <p:cNvSpPr/>
            <p:nvPr/>
          </p:nvSpPr>
          <p:spPr>
            <a:xfrm>
              <a:off x="6455950" y="2913450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63" y="1"/>
                  </a:moveTo>
                  <a:cubicBezTo>
                    <a:pt x="43" y="1"/>
                    <a:pt x="23" y="10"/>
                    <a:pt x="17" y="28"/>
                  </a:cubicBezTo>
                  <a:cubicBezTo>
                    <a:pt x="1" y="52"/>
                    <a:pt x="9" y="77"/>
                    <a:pt x="33" y="93"/>
                  </a:cubicBezTo>
                  <a:cubicBezTo>
                    <a:pt x="42" y="99"/>
                    <a:pt x="51" y="101"/>
                    <a:pt x="61" y="101"/>
                  </a:cubicBezTo>
                  <a:cubicBezTo>
                    <a:pt x="77" y="101"/>
                    <a:pt x="93" y="92"/>
                    <a:pt x="98" y="77"/>
                  </a:cubicBezTo>
                  <a:cubicBezTo>
                    <a:pt x="114" y="52"/>
                    <a:pt x="106" y="20"/>
                    <a:pt x="82" y="4"/>
                  </a:cubicBezTo>
                  <a:cubicBezTo>
                    <a:pt x="76" y="2"/>
                    <a:pt x="69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12904;p61">
              <a:extLst>
                <a:ext uri="{FF2B5EF4-FFF2-40B4-BE49-F238E27FC236}">
                  <a16:creationId xmlns:a16="http://schemas.microsoft.com/office/drawing/2014/main" id="{0DA24891-DC61-C71C-8746-11AF2ED8E593}"/>
                </a:ext>
              </a:extLst>
            </p:cNvPr>
            <p:cNvSpPr/>
            <p:nvPr/>
          </p:nvSpPr>
          <p:spPr>
            <a:xfrm>
              <a:off x="6448850" y="2909275"/>
              <a:ext cx="3075" cy="2675"/>
            </a:xfrm>
            <a:custGeom>
              <a:avLst/>
              <a:gdLst/>
              <a:ahLst/>
              <a:cxnLst/>
              <a:rect l="l" t="t" r="r" b="b"/>
              <a:pathLst>
                <a:path w="123" h="107" extrusionOk="0">
                  <a:moveTo>
                    <a:pt x="62" y="0"/>
                  </a:moveTo>
                  <a:cubicBezTo>
                    <a:pt x="45" y="0"/>
                    <a:pt x="28" y="9"/>
                    <a:pt x="17" y="25"/>
                  </a:cubicBezTo>
                  <a:cubicBezTo>
                    <a:pt x="1" y="49"/>
                    <a:pt x="9" y="82"/>
                    <a:pt x="33" y="98"/>
                  </a:cubicBezTo>
                  <a:cubicBezTo>
                    <a:pt x="42" y="104"/>
                    <a:pt x="52" y="106"/>
                    <a:pt x="61" y="106"/>
                  </a:cubicBezTo>
                  <a:cubicBezTo>
                    <a:pt x="79" y="106"/>
                    <a:pt x="96" y="97"/>
                    <a:pt x="106" y="82"/>
                  </a:cubicBezTo>
                  <a:cubicBezTo>
                    <a:pt x="123" y="57"/>
                    <a:pt x="114" y="25"/>
                    <a:pt x="90" y="9"/>
                  </a:cubicBezTo>
                  <a:cubicBezTo>
                    <a:pt x="82" y="3"/>
                    <a:pt x="72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12905;p61">
              <a:extLst>
                <a:ext uri="{FF2B5EF4-FFF2-40B4-BE49-F238E27FC236}">
                  <a16:creationId xmlns:a16="http://schemas.microsoft.com/office/drawing/2014/main" id="{679C2447-CF54-C625-CF99-A47303B6D43D}"/>
                </a:ext>
              </a:extLst>
            </p:cNvPr>
            <p:cNvSpPr/>
            <p:nvPr/>
          </p:nvSpPr>
          <p:spPr>
            <a:xfrm>
              <a:off x="6450900" y="2914950"/>
              <a:ext cx="2450" cy="2050"/>
            </a:xfrm>
            <a:custGeom>
              <a:avLst/>
              <a:gdLst/>
              <a:ahLst/>
              <a:cxnLst/>
              <a:rect l="l" t="t" r="r" b="b"/>
              <a:pathLst>
                <a:path w="98" h="82" extrusionOk="0">
                  <a:moveTo>
                    <a:pt x="37" y="0"/>
                  </a:moveTo>
                  <a:cubicBezTo>
                    <a:pt x="21" y="0"/>
                    <a:pt x="5" y="9"/>
                    <a:pt x="0" y="25"/>
                  </a:cubicBezTo>
                  <a:lnTo>
                    <a:pt x="81" y="82"/>
                  </a:lnTo>
                  <a:cubicBezTo>
                    <a:pt x="97" y="57"/>
                    <a:pt x="89" y="25"/>
                    <a:pt x="65" y="9"/>
                  </a:cubicBezTo>
                  <a:cubicBezTo>
                    <a:pt x="56" y="3"/>
                    <a:pt x="47" y="0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12906;p61">
              <a:extLst>
                <a:ext uri="{FF2B5EF4-FFF2-40B4-BE49-F238E27FC236}">
                  <a16:creationId xmlns:a16="http://schemas.microsoft.com/office/drawing/2014/main" id="{F2595961-FB19-1F2F-8E8B-EF892B48BFC3}"/>
                </a:ext>
              </a:extLst>
            </p:cNvPr>
            <p:cNvSpPr/>
            <p:nvPr/>
          </p:nvSpPr>
          <p:spPr>
            <a:xfrm>
              <a:off x="6454750" y="2908475"/>
              <a:ext cx="2450" cy="2050"/>
            </a:xfrm>
            <a:custGeom>
              <a:avLst/>
              <a:gdLst/>
              <a:ahLst/>
              <a:cxnLst/>
              <a:rect l="l" t="t" r="r" b="b"/>
              <a:pathLst>
                <a:path w="98" h="82" extrusionOk="0">
                  <a:moveTo>
                    <a:pt x="8" y="0"/>
                  </a:moveTo>
                  <a:cubicBezTo>
                    <a:pt x="0" y="24"/>
                    <a:pt x="0" y="57"/>
                    <a:pt x="24" y="73"/>
                  </a:cubicBezTo>
                  <a:cubicBezTo>
                    <a:pt x="33" y="79"/>
                    <a:pt x="43" y="82"/>
                    <a:pt x="52" y="82"/>
                  </a:cubicBezTo>
                  <a:cubicBezTo>
                    <a:pt x="70" y="82"/>
                    <a:pt x="87" y="73"/>
                    <a:pt x="97" y="57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12907;p61">
              <a:extLst>
                <a:ext uri="{FF2B5EF4-FFF2-40B4-BE49-F238E27FC236}">
                  <a16:creationId xmlns:a16="http://schemas.microsoft.com/office/drawing/2014/main" id="{CA15B54A-5A0D-50A2-2A48-E961CAA8ABE8}"/>
                </a:ext>
              </a:extLst>
            </p:cNvPr>
            <p:cNvSpPr/>
            <p:nvPr/>
          </p:nvSpPr>
          <p:spPr>
            <a:xfrm>
              <a:off x="6461425" y="2912725"/>
              <a:ext cx="2675" cy="1850"/>
            </a:xfrm>
            <a:custGeom>
              <a:avLst/>
              <a:gdLst/>
              <a:ahLst/>
              <a:cxnLst/>
              <a:rect l="l" t="t" r="r" b="b"/>
              <a:pathLst>
                <a:path w="107" h="74" extrusionOk="0">
                  <a:moveTo>
                    <a:pt x="17" y="0"/>
                  </a:moveTo>
                  <a:cubicBezTo>
                    <a:pt x="1" y="25"/>
                    <a:pt x="9" y="57"/>
                    <a:pt x="33" y="65"/>
                  </a:cubicBezTo>
                  <a:cubicBezTo>
                    <a:pt x="42" y="71"/>
                    <a:pt x="51" y="74"/>
                    <a:pt x="61" y="74"/>
                  </a:cubicBezTo>
                  <a:cubicBezTo>
                    <a:pt x="78" y="74"/>
                    <a:pt x="96" y="65"/>
                    <a:pt x="106" y="49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12908;p61">
              <a:extLst>
                <a:ext uri="{FF2B5EF4-FFF2-40B4-BE49-F238E27FC236}">
                  <a16:creationId xmlns:a16="http://schemas.microsoft.com/office/drawing/2014/main" id="{8DD62D60-3006-5893-0D11-A0764BFA6CB6}"/>
                </a:ext>
              </a:extLst>
            </p:cNvPr>
            <p:cNvSpPr/>
            <p:nvPr/>
          </p:nvSpPr>
          <p:spPr>
            <a:xfrm>
              <a:off x="6468325" y="2916775"/>
              <a:ext cx="2650" cy="1975"/>
            </a:xfrm>
            <a:custGeom>
              <a:avLst/>
              <a:gdLst/>
              <a:ahLst/>
              <a:cxnLst/>
              <a:rect l="l" t="t" r="r" b="b"/>
              <a:pathLst>
                <a:path w="106" h="79" extrusionOk="0">
                  <a:moveTo>
                    <a:pt x="17" y="1"/>
                  </a:moveTo>
                  <a:cubicBezTo>
                    <a:pt x="0" y="25"/>
                    <a:pt x="8" y="57"/>
                    <a:pt x="33" y="73"/>
                  </a:cubicBezTo>
                  <a:cubicBezTo>
                    <a:pt x="42" y="76"/>
                    <a:pt x="52" y="78"/>
                    <a:pt x="62" y="78"/>
                  </a:cubicBezTo>
                  <a:cubicBezTo>
                    <a:pt x="79" y="78"/>
                    <a:pt x="95" y="73"/>
                    <a:pt x="106" y="57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12909;p61">
              <a:extLst>
                <a:ext uri="{FF2B5EF4-FFF2-40B4-BE49-F238E27FC236}">
                  <a16:creationId xmlns:a16="http://schemas.microsoft.com/office/drawing/2014/main" id="{4B5C33DA-604D-F6B7-3C4C-6E19C2A12498}"/>
                </a:ext>
              </a:extLst>
            </p:cNvPr>
            <p:cNvSpPr/>
            <p:nvPr/>
          </p:nvSpPr>
          <p:spPr>
            <a:xfrm>
              <a:off x="6466100" y="2928525"/>
              <a:ext cx="2850" cy="2350"/>
            </a:xfrm>
            <a:custGeom>
              <a:avLst/>
              <a:gdLst/>
              <a:ahLst/>
              <a:cxnLst/>
              <a:rect l="l" t="t" r="r" b="b"/>
              <a:pathLst>
                <a:path w="114" h="94" extrusionOk="0">
                  <a:moveTo>
                    <a:pt x="53" y="0"/>
                  </a:moveTo>
                  <a:cubicBezTo>
                    <a:pt x="36" y="0"/>
                    <a:pt x="19" y="9"/>
                    <a:pt x="8" y="25"/>
                  </a:cubicBezTo>
                  <a:cubicBezTo>
                    <a:pt x="0" y="41"/>
                    <a:pt x="8" y="74"/>
                    <a:pt x="33" y="90"/>
                  </a:cubicBezTo>
                  <a:cubicBezTo>
                    <a:pt x="39" y="92"/>
                    <a:pt x="46" y="93"/>
                    <a:pt x="52" y="93"/>
                  </a:cubicBezTo>
                  <a:cubicBezTo>
                    <a:pt x="69" y="93"/>
                    <a:pt x="86" y="86"/>
                    <a:pt x="97" y="74"/>
                  </a:cubicBezTo>
                  <a:cubicBezTo>
                    <a:pt x="114" y="49"/>
                    <a:pt x="106" y="17"/>
                    <a:pt x="81" y="9"/>
                  </a:cubicBezTo>
                  <a:cubicBezTo>
                    <a:pt x="73" y="3"/>
                    <a:pt x="63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12910;p61">
              <a:extLst>
                <a:ext uri="{FF2B5EF4-FFF2-40B4-BE49-F238E27FC236}">
                  <a16:creationId xmlns:a16="http://schemas.microsoft.com/office/drawing/2014/main" id="{DE095FA1-2BE4-E87D-4D88-F0FFA8877F3F}"/>
                </a:ext>
              </a:extLst>
            </p:cNvPr>
            <p:cNvSpPr/>
            <p:nvPr/>
          </p:nvSpPr>
          <p:spPr>
            <a:xfrm>
              <a:off x="6460825" y="2929950"/>
              <a:ext cx="2650" cy="1850"/>
            </a:xfrm>
            <a:custGeom>
              <a:avLst/>
              <a:gdLst/>
              <a:ahLst/>
              <a:cxnLst/>
              <a:rect l="l" t="t" r="r" b="b"/>
              <a:pathLst>
                <a:path w="106" h="74" extrusionOk="0">
                  <a:moveTo>
                    <a:pt x="45" y="0"/>
                  </a:moveTo>
                  <a:cubicBezTo>
                    <a:pt x="28" y="0"/>
                    <a:pt x="11" y="9"/>
                    <a:pt x="0" y="25"/>
                  </a:cubicBezTo>
                  <a:lnTo>
                    <a:pt x="90" y="73"/>
                  </a:lnTo>
                  <a:cubicBezTo>
                    <a:pt x="106" y="49"/>
                    <a:pt x="98" y="17"/>
                    <a:pt x="73" y="9"/>
                  </a:cubicBezTo>
                  <a:cubicBezTo>
                    <a:pt x="65" y="3"/>
                    <a:pt x="55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12911;p61">
              <a:extLst>
                <a:ext uri="{FF2B5EF4-FFF2-40B4-BE49-F238E27FC236}">
                  <a16:creationId xmlns:a16="http://schemas.microsoft.com/office/drawing/2014/main" id="{C93C32D4-43B7-07C0-63DA-EA6331C0F92B}"/>
                </a:ext>
              </a:extLst>
            </p:cNvPr>
            <p:cNvSpPr/>
            <p:nvPr/>
          </p:nvSpPr>
          <p:spPr>
            <a:xfrm>
              <a:off x="6453925" y="2926025"/>
              <a:ext cx="2450" cy="1925"/>
            </a:xfrm>
            <a:custGeom>
              <a:avLst/>
              <a:gdLst/>
              <a:ahLst/>
              <a:cxnLst/>
              <a:rect l="l" t="t" r="r" b="b"/>
              <a:pathLst>
                <a:path w="98" h="77" extrusionOk="0">
                  <a:moveTo>
                    <a:pt x="46" y="0"/>
                  </a:moveTo>
                  <a:cubicBezTo>
                    <a:pt x="27" y="0"/>
                    <a:pt x="7" y="10"/>
                    <a:pt x="1" y="28"/>
                  </a:cubicBezTo>
                  <a:lnTo>
                    <a:pt x="82" y="76"/>
                  </a:lnTo>
                  <a:cubicBezTo>
                    <a:pt x="98" y="52"/>
                    <a:pt x="90" y="20"/>
                    <a:pt x="66" y="3"/>
                  </a:cubicBezTo>
                  <a:cubicBezTo>
                    <a:pt x="59" y="1"/>
                    <a:pt x="53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12912;p61">
              <a:extLst>
                <a:ext uri="{FF2B5EF4-FFF2-40B4-BE49-F238E27FC236}">
                  <a16:creationId xmlns:a16="http://schemas.microsoft.com/office/drawing/2014/main" id="{217FBE40-1935-3B99-6492-E2BF9A8E6DB2}"/>
                </a:ext>
              </a:extLst>
            </p:cNvPr>
            <p:cNvSpPr/>
            <p:nvPr/>
          </p:nvSpPr>
          <p:spPr>
            <a:xfrm>
              <a:off x="6459000" y="2924475"/>
              <a:ext cx="2850" cy="2475"/>
            </a:xfrm>
            <a:custGeom>
              <a:avLst/>
              <a:gdLst/>
              <a:ahLst/>
              <a:cxnLst/>
              <a:rect l="l" t="t" r="r" b="b"/>
              <a:pathLst>
                <a:path w="114" h="99" extrusionOk="0">
                  <a:moveTo>
                    <a:pt x="54" y="0"/>
                  </a:moveTo>
                  <a:cubicBezTo>
                    <a:pt x="36" y="0"/>
                    <a:pt x="19" y="9"/>
                    <a:pt x="8" y="25"/>
                  </a:cubicBezTo>
                  <a:cubicBezTo>
                    <a:pt x="0" y="49"/>
                    <a:pt x="8" y="82"/>
                    <a:pt x="33" y="90"/>
                  </a:cubicBezTo>
                  <a:cubicBezTo>
                    <a:pt x="41" y="96"/>
                    <a:pt x="51" y="98"/>
                    <a:pt x="60" y="98"/>
                  </a:cubicBezTo>
                  <a:cubicBezTo>
                    <a:pt x="77" y="98"/>
                    <a:pt x="92" y="89"/>
                    <a:pt x="98" y="74"/>
                  </a:cubicBezTo>
                  <a:cubicBezTo>
                    <a:pt x="114" y="49"/>
                    <a:pt x="106" y="25"/>
                    <a:pt x="81" y="9"/>
                  </a:cubicBezTo>
                  <a:cubicBezTo>
                    <a:pt x="73" y="3"/>
                    <a:pt x="63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12913;p61">
              <a:extLst>
                <a:ext uri="{FF2B5EF4-FFF2-40B4-BE49-F238E27FC236}">
                  <a16:creationId xmlns:a16="http://schemas.microsoft.com/office/drawing/2014/main" id="{0D6BF2E1-24FF-7EEA-EDD7-E08C188D3E2F}"/>
                </a:ext>
              </a:extLst>
            </p:cNvPr>
            <p:cNvSpPr/>
            <p:nvPr/>
          </p:nvSpPr>
          <p:spPr>
            <a:xfrm>
              <a:off x="6451900" y="2920550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62" y="1"/>
                  </a:moveTo>
                  <a:cubicBezTo>
                    <a:pt x="43" y="1"/>
                    <a:pt x="23" y="10"/>
                    <a:pt x="17" y="28"/>
                  </a:cubicBezTo>
                  <a:cubicBezTo>
                    <a:pt x="1" y="52"/>
                    <a:pt x="9" y="77"/>
                    <a:pt x="33" y="93"/>
                  </a:cubicBezTo>
                  <a:cubicBezTo>
                    <a:pt x="42" y="98"/>
                    <a:pt x="51" y="101"/>
                    <a:pt x="60" y="101"/>
                  </a:cubicBezTo>
                  <a:cubicBezTo>
                    <a:pt x="77" y="101"/>
                    <a:pt x="93" y="92"/>
                    <a:pt x="98" y="77"/>
                  </a:cubicBezTo>
                  <a:cubicBezTo>
                    <a:pt x="114" y="52"/>
                    <a:pt x="106" y="20"/>
                    <a:pt x="82" y="4"/>
                  </a:cubicBezTo>
                  <a:cubicBezTo>
                    <a:pt x="76" y="2"/>
                    <a:pt x="69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12914;p61">
              <a:extLst>
                <a:ext uri="{FF2B5EF4-FFF2-40B4-BE49-F238E27FC236}">
                  <a16:creationId xmlns:a16="http://schemas.microsoft.com/office/drawing/2014/main" id="{E85BFEB2-6715-55F3-E051-BE8D9936ED33}"/>
                </a:ext>
              </a:extLst>
            </p:cNvPr>
            <p:cNvSpPr/>
            <p:nvPr/>
          </p:nvSpPr>
          <p:spPr>
            <a:xfrm>
              <a:off x="6444800" y="2916575"/>
              <a:ext cx="2875" cy="2525"/>
            </a:xfrm>
            <a:custGeom>
              <a:avLst/>
              <a:gdLst/>
              <a:ahLst/>
              <a:cxnLst/>
              <a:rect l="l" t="t" r="r" b="b"/>
              <a:pathLst>
                <a:path w="115" h="101" extrusionOk="0">
                  <a:moveTo>
                    <a:pt x="54" y="0"/>
                  </a:moveTo>
                  <a:cubicBezTo>
                    <a:pt x="38" y="0"/>
                    <a:pt x="22" y="9"/>
                    <a:pt x="17" y="25"/>
                  </a:cubicBezTo>
                  <a:cubicBezTo>
                    <a:pt x="1" y="49"/>
                    <a:pt x="9" y="81"/>
                    <a:pt x="33" y="98"/>
                  </a:cubicBezTo>
                  <a:cubicBezTo>
                    <a:pt x="39" y="100"/>
                    <a:pt x="46" y="101"/>
                    <a:pt x="53" y="101"/>
                  </a:cubicBezTo>
                  <a:cubicBezTo>
                    <a:pt x="72" y="101"/>
                    <a:pt x="92" y="92"/>
                    <a:pt x="98" y="73"/>
                  </a:cubicBezTo>
                  <a:cubicBezTo>
                    <a:pt x="114" y="49"/>
                    <a:pt x="106" y="17"/>
                    <a:pt x="82" y="9"/>
                  </a:cubicBezTo>
                  <a:cubicBezTo>
                    <a:pt x="73" y="3"/>
                    <a:pt x="64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12915;p61">
              <a:extLst>
                <a:ext uri="{FF2B5EF4-FFF2-40B4-BE49-F238E27FC236}">
                  <a16:creationId xmlns:a16="http://schemas.microsoft.com/office/drawing/2014/main" id="{39BAA5B5-A207-825A-B609-640E1AF1DCAC}"/>
                </a:ext>
              </a:extLst>
            </p:cNvPr>
            <p:cNvSpPr/>
            <p:nvPr/>
          </p:nvSpPr>
          <p:spPr>
            <a:xfrm>
              <a:off x="6446825" y="2922175"/>
              <a:ext cx="2475" cy="1925"/>
            </a:xfrm>
            <a:custGeom>
              <a:avLst/>
              <a:gdLst/>
              <a:ahLst/>
              <a:cxnLst/>
              <a:rect l="l" t="t" r="r" b="b"/>
              <a:pathLst>
                <a:path w="99" h="77" extrusionOk="0">
                  <a:moveTo>
                    <a:pt x="47" y="0"/>
                  </a:moveTo>
                  <a:cubicBezTo>
                    <a:pt x="27" y="0"/>
                    <a:pt x="7" y="10"/>
                    <a:pt x="1" y="28"/>
                  </a:cubicBezTo>
                  <a:lnTo>
                    <a:pt x="90" y="76"/>
                  </a:lnTo>
                  <a:cubicBezTo>
                    <a:pt x="98" y="52"/>
                    <a:pt x="90" y="20"/>
                    <a:pt x="66" y="3"/>
                  </a:cubicBezTo>
                  <a:cubicBezTo>
                    <a:pt x="60" y="1"/>
                    <a:pt x="53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12916;p61">
              <a:extLst>
                <a:ext uri="{FF2B5EF4-FFF2-40B4-BE49-F238E27FC236}">
                  <a16:creationId xmlns:a16="http://schemas.microsoft.com/office/drawing/2014/main" id="{E59770E7-31CC-F3AD-AE21-15004DD02C46}"/>
                </a:ext>
              </a:extLst>
            </p:cNvPr>
            <p:cNvSpPr/>
            <p:nvPr/>
          </p:nvSpPr>
          <p:spPr>
            <a:xfrm>
              <a:off x="6450475" y="2915550"/>
              <a:ext cx="2475" cy="2075"/>
            </a:xfrm>
            <a:custGeom>
              <a:avLst/>
              <a:gdLst/>
              <a:ahLst/>
              <a:cxnLst/>
              <a:rect l="l" t="t" r="r" b="b"/>
              <a:pathLst>
                <a:path w="99" h="83" extrusionOk="0">
                  <a:moveTo>
                    <a:pt x="17" y="1"/>
                  </a:moveTo>
                  <a:lnTo>
                    <a:pt x="17" y="1"/>
                  </a:lnTo>
                  <a:cubicBezTo>
                    <a:pt x="1" y="25"/>
                    <a:pt x="9" y="58"/>
                    <a:pt x="33" y="74"/>
                  </a:cubicBezTo>
                  <a:cubicBezTo>
                    <a:pt x="42" y="80"/>
                    <a:pt x="52" y="82"/>
                    <a:pt x="61" y="82"/>
                  </a:cubicBezTo>
                  <a:cubicBezTo>
                    <a:pt x="78" y="82"/>
                    <a:pt x="93" y="73"/>
                    <a:pt x="98" y="58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12917;p61">
              <a:extLst>
                <a:ext uri="{FF2B5EF4-FFF2-40B4-BE49-F238E27FC236}">
                  <a16:creationId xmlns:a16="http://schemas.microsoft.com/office/drawing/2014/main" id="{FCCC3546-7D56-8C26-614F-404C517B1878}"/>
                </a:ext>
              </a:extLst>
            </p:cNvPr>
            <p:cNvSpPr/>
            <p:nvPr/>
          </p:nvSpPr>
          <p:spPr>
            <a:xfrm>
              <a:off x="6457375" y="2919625"/>
              <a:ext cx="2650" cy="1925"/>
            </a:xfrm>
            <a:custGeom>
              <a:avLst/>
              <a:gdLst/>
              <a:ahLst/>
              <a:cxnLst/>
              <a:rect l="l" t="t" r="r" b="b"/>
              <a:pathLst>
                <a:path w="106" h="77" extrusionOk="0">
                  <a:moveTo>
                    <a:pt x="17" y="0"/>
                  </a:moveTo>
                  <a:lnTo>
                    <a:pt x="17" y="0"/>
                  </a:lnTo>
                  <a:cubicBezTo>
                    <a:pt x="1" y="24"/>
                    <a:pt x="9" y="57"/>
                    <a:pt x="33" y="73"/>
                  </a:cubicBezTo>
                  <a:cubicBezTo>
                    <a:pt x="39" y="75"/>
                    <a:pt x="46" y="76"/>
                    <a:pt x="52" y="76"/>
                  </a:cubicBezTo>
                  <a:cubicBezTo>
                    <a:pt x="72" y="76"/>
                    <a:pt x="94" y="67"/>
                    <a:pt x="106" y="49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12918;p61">
              <a:extLst>
                <a:ext uri="{FF2B5EF4-FFF2-40B4-BE49-F238E27FC236}">
                  <a16:creationId xmlns:a16="http://schemas.microsoft.com/office/drawing/2014/main" id="{A9631EEC-E643-BBD3-4862-3DEA1A894E1C}"/>
                </a:ext>
              </a:extLst>
            </p:cNvPr>
            <p:cNvSpPr/>
            <p:nvPr/>
          </p:nvSpPr>
          <p:spPr>
            <a:xfrm>
              <a:off x="6464475" y="2923675"/>
              <a:ext cx="2450" cy="1850"/>
            </a:xfrm>
            <a:custGeom>
              <a:avLst/>
              <a:gdLst/>
              <a:ahLst/>
              <a:cxnLst/>
              <a:rect l="l" t="t" r="r" b="b"/>
              <a:pathLst>
                <a:path w="98" h="74" extrusionOk="0">
                  <a:moveTo>
                    <a:pt x="8" y="0"/>
                  </a:moveTo>
                  <a:cubicBezTo>
                    <a:pt x="0" y="25"/>
                    <a:pt x="8" y="49"/>
                    <a:pt x="33" y="65"/>
                  </a:cubicBezTo>
                  <a:cubicBezTo>
                    <a:pt x="41" y="71"/>
                    <a:pt x="50" y="73"/>
                    <a:pt x="58" y="73"/>
                  </a:cubicBezTo>
                  <a:cubicBezTo>
                    <a:pt x="73" y="73"/>
                    <a:pt x="87" y="65"/>
                    <a:pt x="98" y="49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12919;p61">
              <a:extLst>
                <a:ext uri="{FF2B5EF4-FFF2-40B4-BE49-F238E27FC236}">
                  <a16:creationId xmlns:a16="http://schemas.microsoft.com/office/drawing/2014/main" id="{2EA370E8-6010-FC48-670F-3D1B86A39727}"/>
                </a:ext>
              </a:extLst>
            </p:cNvPr>
            <p:cNvSpPr/>
            <p:nvPr/>
          </p:nvSpPr>
          <p:spPr>
            <a:xfrm>
              <a:off x="6462250" y="2935200"/>
              <a:ext cx="2850" cy="2475"/>
            </a:xfrm>
            <a:custGeom>
              <a:avLst/>
              <a:gdLst/>
              <a:ahLst/>
              <a:cxnLst/>
              <a:rect l="l" t="t" r="r" b="b"/>
              <a:pathLst>
                <a:path w="114" h="99" extrusionOk="0">
                  <a:moveTo>
                    <a:pt x="54" y="1"/>
                  </a:moveTo>
                  <a:cubicBezTo>
                    <a:pt x="37" y="1"/>
                    <a:pt x="22" y="10"/>
                    <a:pt x="16" y="26"/>
                  </a:cubicBezTo>
                  <a:cubicBezTo>
                    <a:pt x="0" y="50"/>
                    <a:pt x="16" y="82"/>
                    <a:pt x="41" y="91"/>
                  </a:cubicBezTo>
                  <a:cubicBezTo>
                    <a:pt x="49" y="96"/>
                    <a:pt x="58" y="99"/>
                    <a:pt x="66" y="99"/>
                  </a:cubicBezTo>
                  <a:cubicBezTo>
                    <a:pt x="81" y="99"/>
                    <a:pt x="95" y="90"/>
                    <a:pt x="105" y="74"/>
                  </a:cubicBezTo>
                  <a:cubicBezTo>
                    <a:pt x="114" y="50"/>
                    <a:pt x="105" y="26"/>
                    <a:pt x="81" y="9"/>
                  </a:cubicBezTo>
                  <a:cubicBezTo>
                    <a:pt x="73" y="4"/>
                    <a:pt x="63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12920;p61">
              <a:extLst>
                <a:ext uri="{FF2B5EF4-FFF2-40B4-BE49-F238E27FC236}">
                  <a16:creationId xmlns:a16="http://schemas.microsoft.com/office/drawing/2014/main" id="{7C4B9E3F-8372-EB0E-D632-29CB6AC0652E}"/>
                </a:ext>
              </a:extLst>
            </p:cNvPr>
            <p:cNvSpPr/>
            <p:nvPr/>
          </p:nvSpPr>
          <p:spPr>
            <a:xfrm>
              <a:off x="6457175" y="2936825"/>
              <a:ext cx="2650" cy="1875"/>
            </a:xfrm>
            <a:custGeom>
              <a:avLst/>
              <a:gdLst/>
              <a:ahLst/>
              <a:cxnLst/>
              <a:rect l="l" t="t" r="r" b="b"/>
              <a:pathLst>
                <a:path w="106" h="75" extrusionOk="0">
                  <a:moveTo>
                    <a:pt x="40" y="1"/>
                  </a:moveTo>
                  <a:cubicBezTo>
                    <a:pt x="25" y="1"/>
                    <a:pt x="11" y="10"/>
                    <a:pt x="0" y="26"/>
                  </a:cubicBezTo>
                  <a:lnTo>
                    <a:pt x="90" y="74"/>
                  </a:lnTo>
                  <a:cubicBezTo>
                    <a:pt x="106" y="50"/>
                    <a:pt x="90" y="17"/>
                    <a:pt x="65" y="9"/>
                  </a:cubicBezTo>
                  <a:cubicBezTo>
                    <a:pt x="57" y="4"/>
                    <a:pt x="48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12921;p61">
              <a:extLst>
                <a:ext uri="{FF2B5EF4-FFF2-40B4-BE49-F238E27FC236}">
                  <a16:creationId xmlns:a16="http://schemas.microsoft.com/office/drawing/2014/main" id="{D56291E0-FCFB-373F-BCA4-FB2433214DDC}"/>
                </a:ext>
              </a:extLst>
            </p:cNvPr>
            <p:cNvSpPr/>
            <p:nvPr/>
          </p:nvSpPr>
          <p:spPr>
            <a:xfrm>
              <a:off x="6450075" y="2933125"/>
              <a:ext cx="2450" cy="1925"/>
            </a:xfrm>
            <a:custGeom>
              <a:avLst/>
              <a:gdLst/>
              <a:ahLst/>
              <a:cxnLst/>
              <a:rect l="l" t="t" r="r" b="b"/>
              <a:pathLst>
                <a:path w="98" h="77" extrusionOk="0">
                  <a:moveTo>
                    <a:pt x="46" y="0"/>
                  </a:moveTo>
                  <a:cubicBezTo>
                    <a:pt x="26" y="0"/>
                    <a:pt x="7" y="9"/>
                    <a:pt x="1" y="28"/>
                  </a:cubicBezTo>
                  <a:lnTo>
                    <a:pt x="90" y="76"/>
                  </a:lnTo>
                  <a:cubicBezTo>
                    <a:pt x="98" y="52"/>
                    <a:pt x="90" y="19"/>
                    <a:pt x="65" y="3"/>
                  </a:cubicBezTo>
                  <a:cubicBezTo>
                    <a:pt x="59" y="1"/>
                    <a:pt x="53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12922;p61">
              <a:extLst>
                <a:ext uri="{FF2B5EF4-FFF2-40B4-BE49-F238E27FC236}">
                  <a16:creationId xmlns:a16="http://schemas.microsoft.com/office/drawing/2014/main" id="{990CF0C0-229E-3859-8B81-EBB4F28C9CA1}"/>
                </a:ext>
              </a:extLst>
            </p:cNvPr>
            <p:cNvSpPr/>
            <p:nvPr/>
          </p:nvSpPr>
          <p:spPr>
            <a:xfrm>
              <a:off x="6455150" y="2931500"/>
              <a:ext cx="2850" cy="2400"/>
            </a:xfrm>
            <a:custGeom>
              <a:avLst/>
              <a:gdLst/>
              <a:ahLst/>
              <a:cxnLst/>
              <a:rect l="l" t="t" r="r" b="b"/>
              <a:pathLst>
                <a:path w="114" h="96" extrusionOk="0">
                  <a:moveTo>
                    <a:pt x="62" y="0"/>
                  </a:moveTo>
                  <a:cubicBezTo>
                    <a:pt x="42" y="0"/>
                    <a:pt x="23" y="9"/>
                    <a:pt x="17" y="28"/>
                  </a:cubicBezTo>
                  <a:cubicBezTo>
                    <a:pt x="0" y="52"/>
                    <a:pt x="8" y="76"/>
                    <a:pt x="33" y="93"/>
                  </a:cubicBezTo>
                  <a:cubicBezTo>
                    <a:pt x="39" y="95"/>
                    <a:pt x="45" y="96"/>
                    <a:pt x="52" y="96"/>
                  </a:cubicBezTo>
                  <a:cubicBezTo>
                    <a:pt x="72" y="96"/>
                    <a:pt x="94" y="86"/>
                    <a:pt x="106" y="68"/>
                  </a:cubicBezTo>
                  <a:cubicBezTo>
                    <a:pt x="114" y="44"/>
                    <a:pt x="106" y="20"/>
                    <a:pt x="81" y="3"/>
                  </a:cubicBezTo>
                  <a:cubicBezTo>
                    <a:pt x="75" y="1"/>
                    <a:pt x="69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12923;p61">
              <a:extLst>
                <a:ext uri="{FF2B5EF4-FFF2-40B4-BE49-F238E27FC236}">
                  <a16:creationId xmlns:a16="http://schemas.microsoft.com/office/drawing/2014/main" id="{F690D630-E7EB-3010-D145-6C5A1E15F9BE}"/>
                </a:ext>
              </a:extLst>
            </p:cNvPr>
            <p:cNvSpPr/>
            <p:nvPr/>
          </p:nvSpPr>
          <p:spPr>
            <a:xfrm>
              <a:off x="6448050" y="2927650"/>
              <a:ext cx="2875" cy="2525"/>
            </a:xfrm>
            <a:custGeom>
              <a:avLst/>
              <a:gdLst/>
              <a:ahLst/>
              <a:cxnLst/>
              <a:rect l="l" t="t" r="r" b="b"/>
              <a:pathLst>
                <a:path w="115" h="101" extrusionOk="0">
                  <a:moveTo>
                    <a:pt x="62" y="0"/>
                  </a:moveTo>
                  <a:cubicBezTo>
                    <a:pt x="42" y="0"/>
                    <a:pt x="21" y="9"/>
                    <a:pt x="9" y="28"/>
                  </a:cubicBezTo>
                  <a:cubicBezTo>
                    <a:pt x="1" y="52"/>
                    <a:pt x="9" y="84"/>
                    <a:pt x="33" y="93"/>
                  </a:cubicBezTo>
                  <a:cubicBezTo>
                    <a:pt x="42" y="98"/>
                    <a:pt x="51" y="101"/>
                    <a:pt x="60" y="101"/>
                  </a:cubicBezTo>
                  <a:cubicBezTo>
                    <a:pt x="77" y="101"/>
                    <a:pt x="93" y="92"/>
                    <a:pt x="98" y="76"/>
                  </a:cubicBezTo>
                  <a:cubicBezTo>
                    <a:pt x="114" y="52"/>
                    <a:pt x="106" y="20"/>
                    <a:pt x="82" y="3"/>
                  </a:cubicBezTo>
                  <a:cubicBezTo>
                    <a:pt x="76" y="1"/>
                    <a:pt x="69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12924;p61">
              <a:extLst>
                <a:ext uri="{FF2B5EF4-FFF2-40B4-BE49-F238E27FC236}">
                  <a16:creationId xmlns:a16="http://schemas.microsoft.com/office/drawing/2014/main" id="{EC0A2D13-7483-7280-62B1-F7DD1D52323F}"/>
                </a:ext>
              </a:extLst>
            </p:cNvPr>
            <p:cNvSpPr/>
            <p:nvPr/>
          </p:nvSpPr>
          <p:spPr>
            <a:xfrm>
              <a:off x="6440750" y="2923850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56" y="1"/>
                  </a:moveTo>
                  <a:cubicBezTo>
                    <a:pt x="41" y="1"/>
                    <a:pt x="27" y="10"/>
                    <a:pt x="17" y="26"/>
                  </a:cubicBezTo>
                  <a:cubicBezTo>
                    <a:pt x="1" y="50"/>
                    <a:pt x="9" y="82"/>
                    <a:pt x="33" y="99"/>
                  </a:cubicBezTo>
                  <a:cubicBezTo>
                    <a:pt x="39" y="101"/>
                    <a:pt x="46" y="102"/>
                    <a:pt x="52" y="102"/>
                  </a:cubicBezTo>
                  <a:cubicBezTo>
                    <a:pt x="73" y="102"/>
                    <a:pt x="94" y="93"/>
                    <a:pt x="106" y="74"/>
                  </a:cubicBezTo>
                  <a:cubicBezTo>
                    <a:pt x="114" y="50"/>
                    <a:pt x="106" y="18"/>
                    <a:pt x="82" y="9"/>
                  </a:cubicBezTo>
                  <a:cubicBezTo>
                    <a:pt x="73" y="4"/>
                    <a:pt x="65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12925;p61">
              <a:extLst>
                <a:ext uri="{FF2B5EF4-FFF2-40B4-BE49-F238E27FC236}">
                  <a16:creationId xmlns:a16="http://schemas.microsoft.com/office/drawing/2014/main" id="{A07074F6-789D-17C4-640C-970D947B6F93}"/>
                </a:ext>
              </a:extLst>
            </p:cNvPr>
            <p:cNvSpPr/>
            <p:nvPr/>
          </p:nvSpPr>
          <p:spPr>
            <a:xfrm>
              <a:off x="6442975" y="2929475"/>
              <a:ext cx="2475" cy="1925"/>
            </a:xfrm>
            <a:custGeom>
              <a:avLst/>
              <a:gdLst/>
              <a:ahLst/>
              <a:cxnLst/>
              <a:rect l="l" t="t" r="r" b="b"/>
              <a:pathLst>
                <a:path w="99" h="77" extrusionOk="0">
                  <a:moveTo>
                    <a:pt x="46" y="0"/>
                  </a:moveTo>
                  <a:cubicBezTo>
                    <a:pt x="27" y="0"/>
                    <a:pt x="7" y="9"/>
                    <a:pt x="1" y="28"/>
                  </a:cubicBezTo>
                  <a:lnTo>
                    <a:pt x="90" y="76"/>
                  </a:lnTo>
                  <a:cubicBezTo>
                    <a:pt x="98" y="52"/>
                    <a:pt x="90" y="20"/>
                    <a:pt x="66" y="3"/>
                  </a:cubicBezTo>
                  <a:cubicBezTo>
                    <a:pt x="60" y="1"/>
                    <a:pt x="53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12926;p61">
              <a:extLst>
                <a:ext uri="{FF2B5EF4-FFF2-40B4-BE49-F238E27FC236}">
                  <a16:creationId xmlns:a16="http://schemas.microsoft.com/office/drawing/2014/main" id="{BBC6B437-1F42-8C28-B1C6-73907C97F45D}"/>
                </a:ext>
              </a:extLst>
            </p:cNvPr>
            <p:cNvSpPr/>
            <p:nvPr/>
          </p:nvSpPr>
          <p:spPr>
            <a:xfrm>
              <a:off x="6446425" y="2922850"/>
              <a:ext cx="2675" cy="1875"/>
            </a:xfrm>
            <a:custGeom>
              <a:avLst/>
              <a:gdLst/>
              <a:ahLst/>
              <a:cxnLst/>
              <a:rect l="l" t="t" r="r" b="b"/>
              <a:pathLst>
                <a:path w="107" h="75" extrusionOk="0">
                  <a:moveTo>
                    <a:pt x="17" y="1"/>
                  </a:moveTo>
                  <a:lnTo>
                    <a:pt x="17" y="1"/>
                  </a:lnTo>
                  <a:cubicBezTo>
                    <a:pt x="1" y="25"/>
                    <a:pt x="9" y="58"/>
                    <a:pt x="33" y="66"/>
                  </a:cubicBezTo>
                  <a:cubicBezTo>
                    <a:pt x="42" y="71"/>
                    <a:pt x="51" y="74"/>
                    <a:pt x="61" y="74"/>
                  </a:cubicBezTo>
                  <a:cubicBezTo>
                    <a:pt x="78" y="74"/>
                    <a:pt x="96" y="65"/>
                    <a:pt x="106" y="4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12927;p61">
              <a:extLst>
                <a:ext uri="{FF2B5EF4-FFF2-40B4-BE49-F238E27FC236}">
                  <a16:creationId xmlns:a16="http://schemas.microsoft.com/office/drawing/2014/main" id="{75E7A207-423F-9901-41B3-249256317F87}"/>
                </a:ext>
              </a:extLst>
            </p:cNvPr>
            <p:cNvSpPr/>
            <p:nvPr/>
          </p:nvSpPr>
          <p:spPr>
            <a:xfrm>
              <a:off x="6453525" y="2926700"/>
              <a:ext cx="2450" cy="1875"/>
            </a:xfrm>
            <a:custGeom>
              <a:avLst/>
              <a:gdLst/>
              <a:ahLst/>
              <a:cxnLst/>
              <a:rect l="l" t="t" r="r" b="b"/>
              <a:pathLst>
                <a:path w="98" h="75" extrusionOk="0">
                  <a:moveTo>
                    <a:pt x="17" y="1"/>
                  </a:moveTo>
                  <a:lnTo>
                    <a:pt x="17" y="1"/>
                  </a:lnTo>
                  <a:cubicBezTo>
                    <a:pt x="0" y="25"/>
                    <a:pt x="9" y="58"/>
                    <a:pt x="33" y="66"/>
                  </a:cubicBezTo>
                  <a:cubicBezTo>
                    <a:pt x="42" y="71"/>
                    <a:pt x="51" y="74"/>
                    <a:pt x="60" y="74"/>
                  </a:cubicBezTo>
                  <a:cubicBezTo>
                    <a:pt x="77" y="74"/>
                    <a:pt x="93" y="65"/>
                    <a:pt x="98" y="4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12928;p61">
              <a:extLst>
                <a:ext uri="{FF2B5EF4-FFF2-40B4-BE49-F238E27FC236}">
                  <a16:creationId xmlns:a16="http://schemas.microsoft.com/office/drawing/2014/main" id="{8D5E79A4-7F9C-9132-008E-570F0003401B}"/>
                </a:ext>
              </a:extLst>
            </p:cNvPr>
            <p:cNvSpPr/>
            <p:nvPr/>
          </p:nvSpPr>
          <p:spPr>
            <a:xfrm>
              <a:off x="6460625" y="2930550"/>
              <a:ext cx="2450" cy="1875"/>
            </a:xfrm>
            <a:custGeom>
              <a:avLst/>
              <a:gdLst/>
              <a:ahLst/>
              <a:cxnLst/>
              <a:rect l="l" t="t" r="r" b="b"/>
              <a:pathLst>
                <a:path w="98" h="75" extrusionOk="0">
                  <a:moveTo>
                    <a:pt x="8" y="1"/>
                  </a:moveTo>
                  <a:cubicBezTo>
                    <a:pt x="0" y="25"/>
                    <a:pt x="8" y="49"/>
                    <a:pt x="33" y="66"/>
                  </a:cubicBezTo>
                  <a:cubicBezTo>
                    <a:pt x="41" y="71"/>
                    <a:pt x="51" y="74"/>
                    <a:pt x="60" y="74"/>
                  </a:cubicBezTo>
                  <a:cubicBezTo>
                    <a:pt x="77" y="74"/>
                    <a:pt x="92" y="65"/>
                    <a:pt x="98" y="49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12929;p61">
              <a:extLst>
                <a:ext uri="{FF2B5EF4-FFF2-40B4-BE49-F238E27FC236}">
                  <a16:creationId xmlns:a16="http://schemas.microsoft.com/office/drawing/2014/main" id="{77A70317-708E-AA75-AB2D-742C587C9EAA}"/>
                </a:ext>
              </a:extLst>
            </p:cNvPr>
            <p:cNvSpPr/>
            <p:nvPr/>
          </p:nvSpPr>
          <p:spPr>
            <a:xfrm>
              <a:off x="6458800" y="2942150"/>
              <a:ext cx="2850" cy="2500"/>
            </a:xfrm>
            <a:custGeom>
              <a:avLst/>
              <a:gdLst/>
              <a:ahLst/>
              <a:cxnLst/>
              <a:rect l="l" t="t" r="r" b="b"/>
              <a:pathLst>
                <a:path w="114" h="100" extrusionOk="0">
                  <a:moveTo>
                    <a:pt x="55" y="0"/>
                  </a:moveTo>
                  <a:cubicBezTo>
                    <a:pt x="35" y="0"/>
                    <a:pt x="20" y="12"/>
                    <a:pt x="8" y="23"/>
                  </a:cubicBezTo>
                  <a:cubicBezTo>
                    <a:pt x="0" y="48"/>
                    <a:pt x="8" y="80"/>
                    <a:pt x="33" y="96"/>
                  </a:cubicBezTo>
                  <a:cubicBezTo>
                    <a:pt x="39" y="98"/>
                    <a:pt x="45" y="99"/>
                    <a:pt x="52" y="99"/>
                  </a:cubicBezTo>
                  <a:cubicBezTo>
                    <a:pt x="72" y="99"/>
                    <a:pt x="91" y="90"/>
                    <a:pt x="98" y="72"/>
                  </a:cubicBezTo>
                  <a:cubicBezTo>
                    <a:pt x="114" y="48"/>
                    <a:pt x="106" y="15"/>
                    <a:pt x="81" y="7"/>
                  </a:cubicBezTo>
                  <a:cubicBezTo>
                    <a:pt x="72" y="2"/>
                    <a:pt x="63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12930;p61">
              <a:extLst>
                <a:ext uri="{FF2B5EF4-FFF2-40B4-BE49-F238E27FC236}">
                  <a16:creationId xmlns:a16="http://schemas.microsoft.com/office/drawing/2014/main" id="{D15E62DB-2304-8859-5564-8254964008C7}"/>
                </a:ext>
              </a:extLst>
            </p:cNvPr>
            <p:cNvSpPr/>
            <p:nvPr/>
          </p:nvSpPr>
          <p:spPr>
            <a:xfrm>
              <a:off x="6453725" y="2943850"/>
              <a:ext cx="2450" cy="1725"/>
            </a:xfrm>
            <a:custGeom>
              <a:avLst/>
              <a:gdLst/>
              <a:ahLst/>
              <a:cxnLst/>
              <a:rect l="l" t="t" r="r" b="b"/>
              <a:pathLst>
                <a:path w="98" h="69" extrusionOk="0">
                  <a:moveTo>
                    <a:pt x="46" y="1"/>
                  </a:moveTo>
                  <a:cubicBezTo>
                    <a:pt x="26" y="1"/>
                    <a:pt x="7" y="10"/>
                    <a:pt x="1" y="28"/>
                  </a:cubicBezTo>
                  <a:lnTo>
                    <a:pt x="90" y="69"/>
                  </a:lnTo>
                  <a:cubicBezTo>
                    <a:pt x="98" y="44"/>
                    <a:pt x="90" y="20"/>
                    <a:pt x="65" y="4"/>
                  </a:cubicBezTo>
                  <a:cubicBezTo>
                    <a:pt x="59" y="2"/>
                    <a:pt x="53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12931;p61">
              <a:extLst>
                <a:ext uri="{FF2B5EF4-FFF2-40B4-BE49-F238E27FC236}">
                  <a16:creationId xmlns:a16="http://schemas.microsoft.com/office/drawing/2014/main" id="{3E6F5D2E-31C2-FBC4-345C-D541A18C45C8}"/>
                </a:ext>
              </a:extLst>
            </p:cNvPr>
            <p:cNvSpPr/>
            <p:nvPr/>
          </p:nvSpPr>
          <p:spPr>
            <a:xfrm>
              <a:off x="6446425" y="2940325"/>
              <a:ext cx="2675" cy="1800"/>
            </a:xfrm>
            <a:custGeom>
              <a:avLst/>
              <a:gdLst/>
              <a:ahLst/>
              <a:cxnLst/>
              <a:rect l="l" t="t" r="r" b="b"/>
              <a:pathLst>
                <a:path w="107" h="72" extrusionOk="0">
                  <a:moveTo>
                    <a:pt x="45" y="1"/>
                  </a:moveTo>
                  <a:cubicBezTo>
                    <a:pt x="28" y="1"/>
                    <a:pt x="12" y="14"/>
                    <a:pt x="1" y="31"/>
                  </a:cubicBezTo>
                  <a:lnTo>
                    <a:pt x="90" y="72"/>
                  </a:lnTo>
                  <a:cubicBezTo>
                    <a:pt x="106" y="48"/>
                    <a:pt x="90" y="15"/>
                    <a:pt x="66" y="7"/>
                  </a:cubicBezTo>
                  <a:cubicBezTo>
                    <a:pt x="59" y="3"/>
                    <a:pt x="52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12932;p61">
              <a:extLst>
                <a:ext uri="{FF2B5EF4-FFF2-40B4-BE49-F238E27FC236}">
                  <a16:creationId xmlns:a16="http://schemas.microsoft.com/office/drawing/2014/main" id="{07A01CD7-AFA4-668E-6D3C-E1A6AD0AA08B}"/>
                </a:ext>
              </a:extLst>
            </p:cNvPr>
            <p:cNvSpPr/>
            <p:nvPr/>
          </p:nvSpPr>
          <p:spPr>
            <a:xfrm>
              <a:off x="6451500" y="2938500"/>
              <a:ext cx="2850" cy="2500"/>
            </a:xfrm>
            <a:custGeom>
              <a:avLst/>
              <a:gdLst/>
              <a:ahLst/>
              <a:cxnLst/>
              <a:rect l="l" t="t" r="r" b="b"/>
              <a:pathLst>
                <a:path w="114" h="100" extrusionOk="0">
                  <a:moveTo>
                    <a:pt x="60" y="1"/>
                  </a:moveTo>
                  <a:cubicBezTo>
                    <a:pt x="41" y="1"/>
                    <a:pt x="22" y="14"/>
                    <a:pt x="17" y="31"/>
                  </a:cubicBezTo>
                  <a:cubicBezTo>
                    <a:pt x="0" y="56"/>
                    <a:pt x="8" y="80"/>
                    <a:pt x="33" y="96"/>
                  </a:cubicBezTo>
                  <a:cubicBezTo>
                    <a:pt x="41" y="98"/>
                    <a:pt x="49" y="99"/>
                    <a:pt x="56" y="99"/>
                  </a:cubicBezTo>
                  <a:cubicBezTo>
                    <a:pt x="77" y="99"/>
                    <a:pt x="94" y="90"/>
                    <a:pt x="106" y="72"/>
                  </a:cubicBezTo>
                  <a:cubicBezTo>
                    <a:pt x="114" y="48"/>
                    <a:pt x="106" y="15"/>
                    <a:pt x="81" y="7"/>
                  </a:cubicBezTo>
                  <a:cubicBezTo>
                    <a:pt x="75" y="3"/>
                    <a:pt x="67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12933;p61">
              <a:extLst>
                <a:ext uri="{FF2B5EF4-FFF2-40B4-BE49-F238E27FC236}">
                  <a16:creationId xmlns:a16="http://schemas.microsoft.com/office/drawing/2014/main" id="{DDF7A901-11AC-794F-91CD-84AA48AB8312}"/>
                </a:ext>
              </a:extLst>
            </p:cNvPr>
            <p:cNvSpPr/>
            <p:nvPr/>
          </p:nvSpPr>
          <p:spPr>
            <a:xfrm>
              <a:off x="6444200" y="2934850"/>
              <a:ext cx="2850" cy="2575"/>
            </a:xfrm>
            <a:custGeom>
              <a:avLst/>
              <a:gdLst/>
              <a:ahLst/>
              <a:cxnLst/>
              <a:rect l="l" t="t" r="r" b="b"/>
              <a:pathLst>
                <a:path w="114" h="103" extrusionOk="0">
                  <a:moveTo>
                    <a:pt x="60" y="1"/>
                  </a:moveTo>
                  <a:cubicBezTo>
                    <a:pt x="41" y="1"/>
                    <a:pt x="23" y="14"/>
                    <a:pt x="17" y="32"/>
                  </a:cubicBezTo>
                  <a:cubicBezTo>
                    <a:pt x="0" y="56"/>
                    <a:pt x="17" y="88"/>
                    <a:pt x="41" y="96"/>
                  </a:cubicBezTo>
                  <a:cubicBezTo>
                    <a:pt x="48" y="101"/>
                    <a:pt x="55" y="103"/>
                    <a:pt x="61" y="103"/>
                  </a:cubicBezTo>
                  <a:cubicBezTo>
                    <a:pt x="78" y="103"/>
                    <a:pt x="94" y="90"/>
                    <a:pt x="106" y="72"/>
                  </a:cubicBezTo>
                  <a:cubicBezTo>
                    <a:pt x="114" y="48"/>
                    <a:pt x="106" y="15"/>
                    <a:pt x="82" y="7"/>
                  </a:cubicBezTo>
                  <a:cubicBezTo>
                    <a:pt x="75" y="3"/>
                    <a:pt x="67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12934;p61">
              <a:extLst>
                <a:ext uri="{FF2B5EF4-FFF2-40B4-BE49-F238E27FC236}">
                  <a16:creationId xmlns:a16="http://schemas.microsoft.com/office/drawing/2014/main" id="{E2C01F36-474B-4786-2354-D48520C20DD3}"/>
                </a:ext>
              </a:extLst>
            </p:cNvPr>
            <p:cNvSpPr/>
            <p:nvPr/>
          </p:nvSpPr>
          <p:spPr>
            <a:xfrm>
              <a:off x="6437100" y="2931200"/>
              <a:ext cx="2875" cy="2575"/>
            </a:xfrm>
            <a:custGeom>
              <a:avLst/>
              <a:gdLst/>
              <a:ahLst/>
              <a:cxnLst/>
              <a:rect l="l" t="t" r="r" b="b"/>
              <a:pathLst>
                <a:path w="115" h="103" extrusionOk="0">
                  <a:moveTo>
                    <a:pt x="53" y="1"/>
                  </a:moveTo>
                  <a:cubicBezTo>
                    <a:pt x="36" y="1"/>
                    <a:pt x="21" y="14"/>
                    <a:pt x="9" y="32"/>
                  </a:cubicBezTo>
                  <a:cubicBezTo>
                    <a:pt x="1" y="56"/>
                    <a:pt x="9" y="88"/>
                    <a:pt x="33" y="96"/>
                  </a:cubicBezTo>
                  <a:cubicBezTo>
                    <a:pt x="40" y="101"/>
                    <a:pt x="47" y="103"/>
                    <a:pt x="55" y="103"/>
                  </a:cubicBezTo>
                  <a:cubicBezTo>
                    <a:pt x="74" y="103"/>
                    <a:pt x="92" y="90"/>
                    <a:pt x="98" y="72"/>
                  </a:cubicBezTo>
                  <a:cubicBezTo>
                    <a:pt x="114" y="48"/>
                    <a:pt x="106" y="15"/>
                    <a:pt x="74" y="7"/>
                  </a:cubicBezTo>
                  <a:cubicBezTo>
                    <a:pt x="67" y="3"/>
                    <a:pt x="60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12935;p61">
              <a:extLst>
                <a:ext uri="{FF2B5EF4-FFF2-40B4-BE49-F238E27FC236}">
                  <a16:creationId xmlns:a16="http://schemas.microsoft.com/office/drawing/2014/main" id="{CE8072D2-69A2-327A-96D4-4259E147840C}"/>
                </a:ext>
              </a:extLst>
            </p:cNvPr>
            <p:cNvSpPr/>
            <p:nvPr/>
          </p:nvSpPr>
          <p:spPr>
            <a:xfrm>
              <a:off x="6439125" y="2936775"/>
              <a:ext cx="2675" cy="1925"/>
            </a:xfrm>
            <a:custGeom>
              <a:avLst/>
              <a:gdLst/>
              <a:ahLst/>
              <a:cxnLst/>
              <a:rect l="l" t="t" r="r" b="b"/>
              <a:pathLst>
                <a:path w="107" h="77" extrusionOk="0">
                  <a:moveTo>
                    <a:pt x="54" y="0"/>
                  </a:moveTo>
                  <a:cubicBezTo>
                    <a:pt x="34" y="0"/>
                    <a:pt x="13" y="9"/>
                    <a:pt x="1" y="28"/>
                  </a:cubicBezTo>
                  <a:lnTo>
                    <a:pt x="98" y="76"/>
                  </a:lnTo>
                  <a:cubicBezTo>
                    <a:pt x="106" y="52"/>
                    <a:pt x="98" y="19"/>
                    <a:pt x="74" y="3"/>
                  </a:cubicBezTo>
                  <a:cubicBezTo>
                    <a:pt x="68" y="1"/>
                    <a:pt x="61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12936;p61">
              <a:extLst>
                <a:ext uri="{FF2B5EF4-FFF2-40B4-BE49-F238E27FC236}">
                  <a16:creationId xmlns:a16="http://schemas.microsoft.com/office/drawing/2014/main" id="{948DA1B1-6990-6783-EAF2-1F09B2CC29A1}"/>
                </a:ext>
              </a:extLst>
            </p:cNvPr>
            <p:cNvSpPr/>
            <p:nvPr/>
          </p:nvSpPr>
          <p:spPr>
            <a:xfrm>
              <a:off x="6442575" y="2930150"/>
              <a:ext cx="2675" cy="1850"/>
            </a:xfrm>
            <a:custGeom>
              <a:avLst/>
              <a:gdLst/>
              <a:ahLst/>
              <a:cxnLst/>
              <a:rect l="l" t="t" r="r" b="b"/>
              <a:pathLst>
                <a:path w="107" h="74" extrusionOk="0">
                  <a:moveTo>
                    <a:pt x="17" y="1"/>
                  </a:moveTo>
                  <a:lnTo>
                    <a:pt x="17" y="1"/>
                  </a:lnTo>
                  <a:cubicBezTo>
                    <a:pt x="1" y="25"/>
                    <a:pt x="9" y="57"/>
                    <a:pt x="33" y="65"/>
                  </a:cubicBezTo>
                  <a:cubicBezTo>
                    <a:pt x="42" y="71"/>
                    <a:pt x="51" y="74"/>
                    <a:pt x="61" y="74"/>
                  </a:cubicBezTo>
                  <a:cubicBezTo>
                    <a:pt x="78" y="74"/>
                    <a:pt x="96" y="65"/>
                    <a:pt x="106" y="4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12937;p61">
              <a:extLst>
                <a:ext uri="{FF2B5EF4-FFF2-40B4-BE49-F238E27FC236}">
                  <a16:creationId xmlns:a16="http://schemas.microsoft.com/office/drawing/2014/main" id="{B3617425-BD19-DA95-17E8-3665E6185E24}"/>
                </a:ext>
              </a:extLst>
            </p:cNvPr>
            <p:cNvSpPr/>
            <p:nvPr/>
          </p:nvSpPr>
          <p:spPr>
            <a:xfrm>
              <a:off x="6449675" y="2933800"/>
              <a:ext cx="2650" cy="1850"/>
            </a:xfrm>
            <a:custGeom>
              <a:avLst/>
              <a:gdLst/>
              <a:ahLst/>
              <a:cxnLst/>
              <a:rect l="l" t="t" r="r" b="b"/>
              <a:pathLst>
                <a:path w="106" h="74" extrusionOk="0">
                  <a:moveTo>
                    <a:pt x="17" y="1"/>
                  </a:moveTo>
                  <a:lnTo>
                    <a:pt x="17" y="1"/>
                  </a:lnTo>
                  <a:cubicBezTo>
                    <a:pt x="0" y="25"/>
                    <a:pt x="9" y="57"/>
                    <a:pt x="41" y="65"/>
                  </a:cubicBezTo>
                  <a:cubicBezTo>
                    <a:pt x="50" y="71"/>
                    <a:pt x="58" y="74"/>
                    <a:pt x="66" y="74"/>
                  </a:cubicBezTo>
                  <a:cubicBezTo>
                    <a:pt x="81" y="74"/>
                    <a:pt x="95" y="65"/>
                    <a:pt x="106" y="4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12938;p61">
              <a:extLst>
                <a:ext uri="{FF2B5EF4-FFF2-40B4-BE49-F238E27FC236}">
                  <a16:creationId xmlns:a16="http://schemas.microsoft.com/office/drawing/2014/main" id="{58507E91-B9A5-5870-8D15-A309B94E15AB}"/>
                </a:ext>
              </a:extLst>
            </p:cNvPr>
            <p:cNvSpPr/>
            <p:nvPr/>
          </p:nvSpPr>
          <p:spPr>
            <a:xfrm>
              <a:off x="6456975" y="2937450"/>
              <a:ext cx="2450" cy="1850"/>
            </a:xfrm>
            <a:custGeom>
              <a:avLst/>
              <a:gdLst/>
              <a:ahLst/>
              <a:cxnLst/>
              <a:rect l="l" t="t" r="r" b="b"/>
              <a:pathLst>
                <a:path w="98" h="74" extrusionOk="0">
                  <a:moveTo>
                    <a:pt x="8" y="1"/>
                  </a:moveTo>
                  <a:cubicBezTo>
                    <a:pt x="0" y="25"/>
                    <a:pt x="8" y="57"/>
                    <a:pt x="33" y="65"/>
                  </a:cubicBezTo>
                  <a:cubicBezTo>
                    <a:pt x="41" y="71"/>
                    <a:pt x="51" y="74"/>
                    <a:pt x="60" y="74"/>
                  </a:cubicBezTo>
                  <a:cubicBezTo>
                    <a:pt x="77" y="74"/>
                    <a:pt x="92" y="65"/>
                    <a:pt x="98" y="49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12939;p61">
              <a:extLst>
                <a:ext uri="{FF2B5EF4-FFF2-40B4-BE49-F238E27FC236}">
                  <a16:creationId xmlns:a16="http://schemas.microsoft.com/office/drawing/2014/main" id="{674ACE42-40C2-FB4A-300B-B1ED0C6E61EA}"/>
                </a:ext>
              </a:extLst>
            </p:cNvPr>
            <p:cNvSpPr/>
            <p:nvPr/>
          </p:nvSpPr>
          <p:spPr>
            <a:xfrm>
              <a:off x="6455350" y="2949125"/>
              <a:ext cx="2850" cy="2400"/>
            </a:xfrm>
            <a:custGeom>
              <a:avLst/>
              <a:gdLst/>
              <a:ahLst/>
              <a:cxnLst/>
              <a:rect l="l" t="t" r="r" b="b"/>
              <a:pathLst>
                <a:path w="114" h="96" extrusionOk="0">
                  <a:moveTo>
                    <a:pt x="62" y="1"/>
                  </a:moveTo>
                  <a:cubicBezTo>
                    <a:pt x="42" y="1"/>
                    <a:pt x="23" y="10"/>
                    <a:pt x="17" y="28"/>
                  </a:cubicBezTo>
                  <a:cubicBezTo>
                    <a:pt x="0" y="52"/>
                    <a:pt x="17" y="77"/>
                    <a:pt x="41" y="93"/>
                  </a:cubicBezTo>
                  <a:cubicBezTo>
                    <a:pt x="47" y="95"/>
                    <a:pt x="53" y="96"/>
                    <a:pt x="59" y="96"/>
                  </a:cubicBezTo>
                  <a:cubicBezTo>
                    <a:pt x="77" y="96"/>
                    <a:pt x="94" y="87"/>
                    <a:pt x="106" y="69"/>
                  </a:cubicBezTo>
                  <a:cubicBezTo>
                    <a:pt x="114" y="44"/>
                    <a:pt x="106" y="20"/>
                    <a:pt x="82" y="4"/>
                  </a:cubicBezTo>
                  <a:cubicBezTo>
                    <a:pt x="75" y="2"/>
                    <a:pt x="69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12940;p61">
              <a:extLst>
                <a:ext uri="{FF2B5EF4-FFF2-40B4-BE49-F238E27FC236}">
                  <a16:creationId xmlns:a16="http://schemas.microsoft.com/office/drawing/2014/main" id="{8317F294-1225-AA93-4798-D5C8EDC5A448}"/>
                </a:ext>
              </a:extLst>
            </p:cNvPr>
            <p:cNvSpPr/>
            <p:nvPr/>
          </p:nvSpPr>
          <p:spPr>
            <a:xfrm>
              <a:off x="6450275" y="2950950"/>
              <a:ext cx="2675" cy="1725"/>
            </a:xfrm>
            <a:custGeom>
              <a:avLst/>
              <a:gdLst/>
              <a:ahLst/>
              <a:cxnLst/>
              <a:rect l="l" t="t" r="r" b="b"/>
              <a:pathLst>
                <a:path w="107" h="69" extrusionOk="0">
                  <a:moveTo>
                    <a:pt x="47" y="1"/>
                  </a:moveTo>
                  <a:cubicBezTo>
                    <a:pt x="30" y="1"/>
                    <a:pt x="13" y="10"/>
                    <a:pt x="1" y="28"/>
                  </a:cubicBezTo>
                  <a:lnTo>
                    <a:pt x="90" y="69"/>
                  </a:lnTo>
                  <a:cubicBezTo>
                    <a:pt x="106" y="44"/>
                    <a:pt x="90" y="20"/>
                    <a:pt x="66" y="4"/>
                  </a:cubicBezTo>
                  <a:cubicBezTo>
                    <a:pt x="60" y="2"/>
                    <a:pt x="53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12941;p61">
              <a:extLst>
                <a:ext uri="{FF2B5EF4-FFF2-40B4-BE49-F238E27FC236}">
                  <a16:creationId xmlns:a16="http://schemas.microsoft.com/office/drawing/2014/main" id="{22C00611-47F2-B008-C7FD-1B0966D195D9}"/>
                </a:ext>
              </a:extLst>
            </p:cNvPr>
            <p:cNvSpPr/>
            <p:nvPr/>
          </p:nvSpPr>
          <p:spPr>
            <a:xfrm>
              <a:off x="6442975" y="2947625"/>
              <a:ext cx="2675" cy="1800"/>
            </a:xfrm>
            <a:custGeom>
              <a:avLst/>
              <a:gdLst/>
              <a:ahLst/>
              <a:cxnLst/>
              <a:rect l="l" t="t" r="r" b="b"/>
              <a:pathLst>
                <a:path w="107" h="72" extrusionOk="0">
                  <a:moveTo>
                    <a:pt x="46" y="0"/>
                  </a:moveTo>
                  <a:cubicBezTo>
                    <a:pt x="28" y="0"/>
                    <a:pt x="13" y="14"/>
                    <a:pt x="1" y="31"/>
                  </a:cubicBezTo>
                  <a:lnTo>
                    <a:pt x="90" y="72"/>
                  </a:lnTo>
                  <a:cubicBezTo>
                    <a:pt x="106" y="48"/>
                    <a:pt x="90" y="15"/>
                    <a:pt x="66" y="7"/>
                  </a:cubicBezTo>
                  <a:cubicBezTo>
                    <a:pt x="59" y="2"/>
                    <a:pt x="52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12942;p61">
              <a:extLst>
                <a:ext uri="{FF2B5EF4-FFF2-40B4-BE49-F238E27FC236}">
                  <a16:creationId xmlns:a16="http://schemas.microsoft.com/office/drawing/2014/main" id="{2E07EA7B-D3B7-D0D0-3D0F-5C7F8D80D4A8}"/>
                </a:ext>
              </a:extLst>
            </p:cNvPr>
            <p:cNvSpPr/>
            <p:nvPr/>
          </p:nvSpPr>
          <p:spPr>
            <a:xfrm>
              <a:off x="6448050" y="2945675"/>
              <a:ext cx="2875" cy="2425"/>
            </a:xfrm>
            <a:custGeom>
              <a:avLst/>
              <a:gdLst/>
              <a:ahLst/>
              <a:cxnLst/>
              <a:rect l="l" t="t" r="r" b="b"/>
              <a:pathLst>
                <a:path w="115" h="97" extrusionOk="0">
                  <a:moveTo>
                    <a:pt x="62" y="1"/>
                  </a:moveTo>
                  <a:cubicBezTo>
                    <a:pt x="42" y="1"/>
                    <a:pt x="21" y="10"/>
                    <a:pt x="9" y="28"/>
                  </a:cubicBezTo>
                  <a:cubicBezTo>
                    <a:pt x="1" y="53"/>
                    <a:pt x="9" y="85"/>
                    <a:pt x="33" y="93"/>
                  </a:cubicBezTo>
                  <a:cubicBezTo>
                    <a:pt x="41" y="95"/>
                    <a:pt x="49" y="96"/>
                    <a:pt x="56" y="96"/>
                  </a:cubicBezTo>
                  <a:cubicBezTo>
                    <a:pt x="77" y="96"/>
                    <a:pt x="94" y="87"/>
                    <a:pt x="106" y="69"/>
                  </a:cubicBezTo>
                  <a:cubicBezTo>
                    <a:pt x="114" y="44"/>
                    <a:pt x="106" y="20"/>
                    <a:pt x="82" y="4"/>
                  </a:cubicBezTo>
                  <a:cubicBezTo>
                    <a:pt x="76" y="2"/>
                    <a:pt x="69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12943;p61">
              <a:extLst>
                <a:ext uri="{FF2B5EF4-FFF2-40B4-BE49-F238E27FC236}">
                  <a16:creationId xmlns:a16="http://schemas.microsoft.com/office/drawing/2014/main" id="{AE8E77B9-6AEF-B997-73EA-C1F772559C79}"/>
                </a:ext>
              </a:extLst>
            </p:cNvPr>
            <p:cNvSpPr/>
            <p:nvPr/>
          </p:nvSpPr>
          <p:spPr>
            <a:xfrm>
              <a:off x="6440750" y="2942250"/>
              <a:ext cx="2875" cy="2475"/>
            </a:xfrm>
            <a:custGeom>
              <a:avLst/>
              <a:gdLst/>
              <a:ahLst/>
              <a:cxnLst/>
              <a:rect l="l" t="t" r="r" b="b"/>
              <a:pathLst>
                <a:path w="115" h="99" extrusionOk="0">
                  <a:moveTo>
                    <a:pt x="59" y="0"/>
                  </a:moveTo>
                  <a:cubicBezTo>
                    <a:pt x="38" y="0"/>
                    <a:pt x="21" y="9"/>
                    <a:pt x="9" y="27"/>
                  </a:cubicBezTo>
                  <a:cubicBezTo>
                    <a:pt x="1" y="52"/>
                    <a:pt x="9" y="84"/>
                    <a:pt x="33" y="92"/>
                  </a:cubicBezTo>
                  <a:cubicBezTo>
                    <a:pt x="40" y="97"/>
                    <a:pt x="47" y="99"/>
                    <a:pt x="55" y="99"/>
                  </a:cubicBezTo>
                  <a:cubicBezTo>
                    <a:pt x="74" y="99"/>
                    <a:pt x="92" y="85"/>
                    <a:pt x="98" y="68"/>
                  </a:cubicBezTo>
                  <a:cubicBezTo>
                    <a:pt x="114" y="44"/>
                    <a:pt x="106" y="11"/>
                    <a:pt x="82" y="3"/>
                  </a:cubicBezTo>
                  <a:cubicBezTo>
                    <a:pt x="74" y="1"/>
                    <a:pt x="66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12944;p61">
              <a:extLst>
                <a:ext uri="{FF2B5EF4-FFF2-40B4-BE49-F238E27FC236}">
                  <a16:creationId xmlns:a16="http://schemas.microsoft.com/office/drawing/2014/main" id="{61484610-E721-D305-1511-EEC0BD4DEE91}"/>
                </a:ext>
              </a:extLst>
            </p:cNvPr>
            <p:cNvSpPr/>
            <p:nvPr/>
          </p:nvSpPr>
          <p:spPr>
            <a:xfrm>
              <a:off x="6433450" y="2938700"/>
              <a:ext cx="2875" cy="2575"/>
            </a:xfrm>
            <a:custGeom>
              <a:avLst/>
              <a:gdLst/>
              <a:ahLst/>
              <a:cxnLst/>
              <a:rect l="l" t="t" r="r" b="b"/>
              <a:pathLst>
                <a:path w="115" h="103" extrusionOk="0">
                  <a:moveTo>
                    <a:pt x="54" y="1"/>
                  </a:moveTo>
                  <a:cubicBezTo>
                    <a:pt x="36" y="1"/>
                    <a:pt x="21" y="14"/>
                    <a:pt x="9" y="32"/>
                  </a:cubicBezTo>
                  <a:cubicBezTo>
                    <a:pt x="1" y="56"/>
                    <a:pt x="9" y="88"/>
                    <a:pt x="33" y="96"/>
                  </a:cubicBezTo>
                  <a:cubicBezTo>
                    <a:pt x="40" y="101"/>
                    <a:pt x="47" y="103"/>
                    <a:pt x="55" y="103"/>
                  </a:cubicBezTo>
                  <a:cubicBezTo>
                    <a:pt x="74" y="103"/>
                    <a:pt x="92" y="90"/>
                    <a:pt x="98" y="72"/>
                  </a:cubicBezTo>
                  <a:cubicBezTo>
                    <a:pt x="114" y="48"/>
                    <a:pt x="98" y="15"/>
                    <a:pt x="74" y="7"/>
                  </a:cubicBezTo>
                  <a:cubicBezTo>
                    <a:pt x="67" y="3"/>
                    <a:pt x="60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12945;p61">
              <a:extLst>
                <a:ext uri="{FF2B5EF4-FFF2-40B4-BE49-F238E27FC236}">
                  <a16:creationId xmlns:a16="http://schemas.microsoft.com/office/drawing/2014/main" id="{A3B079CB-75BC-D894-4D67-CD2B75DCF29F}"/>
                </a:ext>
              </a:extLst>
            </p:cNvPr>
            <p:cNvSpPr/>
            <p:nvPr/>
          </p:nvSpPr>
          <p:spPr>
            <a:xfrm>
              <a:off x="6435675" y="2944275"/>
              <a:ext cx="2675" cy="1725"/>
            </a:xfrm>
            <a:custGeom>
              <a:avLst/>
              <a:gdLst/>
              <a:ahLst/>
              <a:cxnLst/>
              <a:rect l="l" t="t" r="r" b="b"/>
              <a:pathLst>
                <a:path w="107" h="69" extrusionOk="0">
                  <a:moveTo>
                    <a:pt x="48" y="0"/>
                  </a:moveTo>
                  <a:cubicBezTo>
                    <a:pt x="30" y="0"/>
                    <a:pt x="13" y="9"/>
                    <a:pt x="1" y="27"/>
                  </a:cubicBezTo>
                  <a:lnTo>
                    <a:pt x="90" y="68"/>
                  </a:lnTo>
                  <a:cubicBezTo>
                    <a:pt x="106" y="44"/>
                    <a:pt x="90" y="11"/>
                    <a:pt x="66" y="3"/>
                  </a:cubicBezTo>
                  <a:cubicBezTo>
                    <a:pt x="60" y="1"/>
                    <a:pt x="54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12946;p61">
              <a:extLst>
                <a:ext uri="{FF2B5EF4-FFF2-40B4-BE49-F238E27FC236}">
                  <a16:creationId xmlns:a16="http://schemas.microsoft.com/office/drawing/2014/main" id="{D534B419-338F-6A57-6CA2-37DCF960D48D}"/>
                </a:ext>
              </a:extLst>
            </p:cNvPr>
            <p:cNvSpPr/>
            <p:nvPr/>
          </p:nvSpPr>
          <p:spPr>
            <a:xfrm>
              <a:off x="6438925" y="2937450"/>
              <a:ext cx="2675" cy="1925"/>
            </a:xfrm>
            <a:custGeom>
              <a:avLst/>
              <a:gdLst/>
              <a:ahLst/>
              <a:cxnLst/>
              <a:rect l="l" t="t" r="r" b="b"/>
              <a:pathLst>
                <a:path w="107" h="77" extrusionOk="0">
                  <a:moveTo>
                    <a:pt x="9" y="1"/>
                  </a:moveTo>
                  <a:lnTo>
                    <a:pt x="9" y="1"/>
                  </a:lnTo>
                  <a:cubicBezTo>
                    <a:pt x="1" y="25"/>
                    <a:pt x="9" y="57"/>
                    <a:pt x="33" y="73"/>
                  </a:cubicBezTo>
                  <a:cubicBezTo>
                    <a:pt x="39" y="76"/>
                    <a:pt x="46" y="77"/>
                    <a:pt x="53" y="77"/>
                  </a:cubicBezTo>
                  <a:cubicBezTo>
                    <a:pt x="73" y="77"/>
                    <a:pt x="94" y="67"/>
                    <a:pt x="106" y="49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12947;p61">
              <a:extLst>
                <a:ext uri="{FF2B5EF4-FFF2-40B4-BE49-F238E27FC236}">
                  <a16:creationId xmlns:a16="http://schemas.microsoft.com/office/drawing/2014/main" id="{BFFD6757-ACD0-9985-1285-0DCEE63E0576}"/>
                </a:ext>
              </a:extLst>
            </p:cNvPr>
            <p:cNvSpPr/>
            <p:nvPr/>
          </p:nvSpPr>
          <p:spPr>
            <a:xfrm>
              <a:off x="6446225" y="2941100"/>
              <a:ext cx="2450" cy="1725"/>
            </a:xfrm>
            <a:custGeom>
              <a:avLst/>
              <a:gdLst/>
              <a:ahLst/>
              <a:cxnLst/>
              <a:rect l="l" t="t" r="r" b="b"/>
              <a:pathLst>
                <a:path w="98" h="69" extrusionOk="0">
                  <a:moveTo>
                    <a:pt x="9" y="0"/>
                  </a:moveTo>
                  <a:lnTo>
                    <a:pt x="9" y="0"/>
                  </a:lnTo>
                  <a:cubicBezTo>
                    <a:pt x="1" y="25"/>
                    <a:pt x="9" y="49"/>
                    <a:pt x="33" y="65"/>
                  </a:cubicBezTo>
                  <a:cubicBezTo>
                    <a:pt x="39" y="67"/>
                    <a:pt x="46" y="68"/>
                    <a:pt x="52" y="68"/>
                  </a:cubicBezTo>
                  <a:cubicBezTo>
                    <a:pt x="72" y="68"/>
                    <a:pt x="92" y="59"/>
                    <a:pt x="98" y="41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12948;p61">
              <a:extLst>
                <a:ext uri="{FF2B5EF4-FFF2-40B4-BE49-F238E27FC236}">
                  <a16:creationId xmlns:a16="http://schemas.microsoft.com/office/drawing/2014/main" id="{5FFA11AF-FDB6-94C6-60B4-0C800622C14F}"/>
                </a:ext>
              </a:extLst>
            </p:cNvPr>
            <p:cNvSpPr/>
            <p:nvPr/>
          </p:nvSpPr>
          <p:spPr>
            <a:xfrm>
              <a:off x="6453325" y="2944550"/>
              <a:ext cx="2650" cy="1725"/>
            </a:xfrm>
            <a:custGeom>
              <a:avLst/>
              <a:gdLst/>
              <a:ahLst/>
              <a:cxnLst/>
              <a:rect l="l" t="t" r="r" b="b"/>
              <a:pathLst>
                <a:path w="106" h="69" extrusionOk="0">
                  <a:moveTo>
                    <a:pt x="17" y="0"/>
                  </a:moveTo>
                  <a:lnTo>
                    <a:pt x="17" y="0"/>
                  </a:lnTo>
                  <a:cubicBezTo>
                    <a:pt x="0" y="25"/>
                    <a:pt x="17" y="49"/>
                    <a:pt x="41" y="65"/>
                  </a:cubicBezTo>
                  <a:cubicBezTo>
                    <a:pt x="47" y="67"/>
                    <a:pt x="53" y="68"/>
                    <a:pt x="59" y="68"/>
                  </a:cubicBezTo>
                  <a:cubicBezTo>
                    <a:pt x="77" y="68"/>
                    <a:pt x="94" y="59"/>
                    <a:pt x="106" y="41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12949;p61">
              <a:extLst>
                <a:ext uri="{FF2B5EF4-FFF2-40B4-BE49-F238E27FC236}">
                  <a16:creationId xmlns:a16="http://schemas.microsoft.com/office/drawing/2014/main" id="{63D19799-2C30-86E3-5A42-53368E69C1D2}"/>
                </a:ext>
              </a:extLst>
            </p:cNvPr>
            <p:cNvSpPr/>
            <p:nvPr/>
          </p:nvSpPr>
          <p:spPr>
            <a:xfrm>
              <a:off x="6452100" y="2956225"/>
              <a:ext cx="2875" cy="2400"/>
            </a:xfrm>
            <a:custGeom>
              <a:avLst/>
              <a:gdLst/>
              <a:ahLst/>
              <a:cxnLst/>
              <a:rect l="l" t="t" r="r" b="b"/>
              <a:pathLst>
                <a:path w="115" h="96" extrusionOk="0">
                  <a:moveTo>
                    <a:pt x="63" y="0"/>
                  </a:moveTo>
                  <a:cubicBezTo>
                    <a:pt x="43" y="0"/>
                    <a:pt x="23" y="10"/>
                    <a:pt x="17" y="28"/>
                  </a:cubicBezTo>
                  <a:cubicBezTo>
                    <a:pt x="1" y="52"/>
                    <a:pt x="17" y="77"/>
                    <a:pt x="41" y="93"/>
                  </a:cubicBezTo>
                  <a:cubicBezTo>
                    <a:pt x="47" y="95"/>
                    <a:pt x="54" y="96"/>
                    <a:pt x="60" y="96"/>
                  </a:cubicBezTo>
                  <a:cubicBezTo>
                    <a:pt x="80" y="96"/>
                    <a:pt x="100" y="87"/>
                    <a:pt x="106" y="68"/>
                  </a:cubicBezTo>
                  <a:cubicBezTo>
                    <a:pt x="114" y="44"/>
                    <a:pt x="106" y="12"/>
                    <a:pt x="82" y="4"/>
                  </a:cubicBezTo>
                  <a:cubicBezTo>
                    <a:pt x="76" y="2"/>
                    <a:pt x="69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12950;p61">
              <a:extLst>
                <a:ext uri="{FF2B5EF4-FFF2-40B4-BE49-F238E27FC236}">
                  <a16:creationId xmlns:a16="http://schemas.microsoft.com/office/drawing/2014/main" id="{FECDFC33-BE40-79D2-443A-D45A94FFC1BC}"/>
                </a:ext>
              </a:extLst>
            </p:cNvPr>
            <p:cNvSpPr/>
            <p:nvPr/>
          </p:nvSpPr>
          <p:spPr>
            <a:xfrm>
              <a:off x="6447050" y="2958175"/>
              <a:ext cx="2650" cy="1600"/>
            </a:xfrm>
            <a:custGeom>
              <a:avLst/>
              <a:gdLst/>
              <a:ahLst/>
              <a:cxnLst/>
              <a:rect l="l" t="t" r="r" b="b"/>
              <a:pathLst>
                <a:path w="106" h="64" extrusionOk="0">
                  <a:moveTo>
                    <a:pt x="45" y="0"/>
                  </a:moveTo>
                  <a:cubicBezTo>
                    <a:pt x="28" y="0"/>
                    <a:pt x="12" y="13"/>
                    <a:pt x="0" y="31"/>
                  </a:cubicBezTo>
                  <a:lnTo>
                    <a:pt x="97" y="63"/>
                  </a:lnTo>
                  <a:cubicBezTo>
                    <a:pt x="105" y="39"/>
                    <a:pt x="97" y="15"/>
                    <a:pt x="65" y="7"/>
                  </a:cubicBezTo>
                  <a:cubicBezTo>
                    <a:pt x="58" y="2"/>
                    <a:pt x="51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12951;p61">
              <a:extLst>
                <a:ext uri="{FF2B5EF4-FFF2-40B4-BE49-F238E27FC236}">
                  <a16:creationId xmlns:a16="http://schemas.microsoft.com/office/drawing/2014/main" id="{87C5AA6B-FB15-075E-E523-4CFA3606BE6C}"/>
                </a:ext>
              </a:extLst>
            </p:cNvPr>
            <p:cNvSpPr/>
            <p:nvPr/>
          </p:nvSpPr>
          <p:spPr>
            <a:xfrm>
              <a:off x="6439750" y="2954925"/>
              <a:ext cx="2650" cy="1800"/>
            </a:xfrm>
            <a:custGeom>
              <a:avLst/>
              <a:gdLst/>
              <a:ahLst/>
              <a:cxnLst/>
              <a:rect l="l" t="t" r="r" b="b"/>
              <a:pathLst>
                <a:path w="106" h="72" extrusionOk="0">
                  <a:moveTo>
                    <a:pt x="43" y="0"/>
                  </a:moveTo>
                  <a:cubicBezTo>
                    <a:pt x="24" y="0"/>
                    <a:pt x="6" y="14"/>
                    <a:pt x="0" y="31"/>
                  </a:cubicBezTo>
                  <a:lnTo>
                    <a:pt x="89" y="72"/>
                  </a:lnTo>
                  <a:cubicBezTo>
                    <a:pt x="106" y="47"/>
                    <a:pt x="89" y="15"/>
                    <a:pt x="65" y="7"/>
                  </a:cubicBezTo>
                  <a:cubicBezTo>
                    <a:pt x="58" y="2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12952;p61">
              <a:extLst>
                <a:ext uri="{FF2B5EF4-FFF2-40B4-BE49-F238E27FC236}">
                  <a16:creationId xmlns:a16="http://schemas.microsoft.com/office/drawing/2014/main" id="{FA3BAD4A-1FDC-3ECE-55DE-6C59A9A9F471}"/>
                </a:ext>
              </a:extLst>
            </p:cNvPr>
            <p:cNvSpPr/>
            <p:nvPr/>
          </p:nvSpPr>
          <p:spPr>
            <a:xfrm>
              <a:off x="6444800" y="2952900"/>
              <a:ext cx="2875" cy="2500"/>
            </a:xfrm>
            <a:custGeom>
              <a:avLst/>
              <a:gdLst/>
              <a:ahLst/>
              <a:cxnLst/>
              <a:rect l="l" t="t" r="r" b="b"/>
              <a:pathLst>
                <a:path w="115" h="100" extrusionOk="0">
                  <a:moveTo>
                    <a:pt x="52" y="0"/>
                  </a:moveTo>
                  <a:cubicBezTo>
                    <a:pt x="33" y="0"/>
                    <a:pt x="15" y="14"/>
                    <a:pt x="9" y="31"/>
                  </a:cubicBezTo>
                  <a:cubicBezTo>
                    <a:pt x="1" y="55"/>
                    <a:pt x="9" y="80"/>
                    <a:pt x="33" y="96"/>
                  </a:cubicBezTo>
                  <a:cubicBezTo>
                    <a:pt x="39" y="98"/>
                    <a:pt x="46" y="99"/>
                    <a:pt x="53" y="99"/>
                  </a:cubicBezTo>
                  <a:cubicBezTo>
                    <a:pt x="72" y="99"/>
                    <a:pt x="92" y="90"/>
                    <a:pt x="98" y="72"/>
                  </a:cubicBezTo>
                  <a:cubicBezTo>
                    <a:pt x="114" y="47"/>
                    <a:pt x="98" y="15"/>
                    <a:pt x="74" y="7"/>
                  </a:cubicBezTo>
                  <a:cubicBezTo>
                    <a:pt x="67" y="2"/>
                    <a:pt x="60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12953;p61">
              <a:extLst>
                <a:ext uri="{FF2B5EF4-FFF2-40B4-BE49-F238E27FC236}">
                  <a16:creationId xmlns:a16="http://schemas.microsoft.com/office/drawing/2014/main" id="{AEE44203-11FF-2317-900C-9043E6F269F5}"/>
                </a:ext>
              </a:extLst>
            </p:cNvPr>
            <p:cNvSpPr/>
            <p:nvPr/>
          </p:nvSpPr>
          <p:spPr>
            <a:xfrm>
              <a:off x="6437300" y="2949550"/>
              <a:ext cx="2875" cy="2600"/>
            </a:xfrm>
            <a:custGeom>
              <a:avLst/>
              <a:gdLst/>
              <a:ahLst/>
              <a:cxnLst/>
              <a:rect l="l" t="t" r="r" b="b"/>
              <a:pathLst>
                <a:path w="115" h="104" extrusionOk="0">
                  <a:moveTo>
                    <a:pt x="64" y="0"/>
                  </a:moveTo>
                  <a:cubicBezTo>
                    <a:pt x="44" y="0"/>
                    <a:pt x="23" y="11"/>
                    <a:pt x="17" y="35"/>
                  </a:cubicBezTo>
                  <a:cubicBezTo>
                    <a:pt x="1" y="60"/>
                    <a:pt x="17" y="84"/>
                    <a:pt x="41" y="100"/>
                  </a:cubicBezTo>
                  <a:cubicBezTo>
                    <a:pt x="47" y="102"/>
                    <a:pt x="54" y="103"/>
                    <a:pt x="59" y="103"/>
                  </a:cubicBezTo>
                  <a:cubicBezTo>
                    <a:pt x="77" y="103"/>
                    <a:pt x="94" y="94"/>
                    <a:pt x="106" y="76"/>
                  </a:cubicBezTo>
                  <a:cubicBezTo>
                    <a:pt x="114" y="44"/>
                    <a:pt x="106" y="19"/>
                    <a:pt x="82" y="3"/>
                  </a:cubicBezTo>
                  <a:cubicBezTo>
                    <a:pt x="76" y="1"/>
                    <a:pt x="70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12954;p61">
              <a:extLst>
                <a:ext uri="{FF2B5EF4-FFF2-40B4-BE49-F238E27FC236}">
                  <a16:creationId xmlns:a16="http://schemas.microsoft.com/office/drawing/2014/main" id="{4AC23AB5-FC68-8F2A-6905-48130F930D16}"/>
                </a:ext>
              </a:extLst>
            </p:cNvPr>
            <p:cNvSpPr/>
            <p:nvPr/>
          </p:nvSpPr>
          <p:spPr>
            <a:xfrm>
              <a:off x="6430000" y="2946300"/>
              <a:ext cx="2875" cy="2600"/>
            </a:xfrm>
            <a:custGeom>
              <a:avLst/>
              <a:gdLst/>
              <a:ahLst/>
              <a:cxnLst/>
              <a:rect l="l" t="t" r="r" b="b"/>
              <a:pathLst>
                <a:path w="115" h="104" extrusionOk="0">
                  <a:moveTo>
                    <a:pt x="55" y="0"/>
                  </a:moveTo>
                  <a:cubicBezTo>
                    <a:pt x="35" y="0"/>
                    <a:pt x="15" y="9"/>
                    <a:pt x="9" y="28"/>
                  </a:cubicBezTo>
                  <a:cubicBezTo>
                    <a:pt x="1" y="60"/>
                    <a:pt x="9" y="84"/>
                    <a:pt x="33" y="101"/>
                  </a:cubicBezTo>
                  <a:cubicBezTo>
                    <a:pt x="39" y="102"/>
                    <a:pt x="45" y="103"/>
                    <a:pt x="52" y="103"/>
                  </a:cubicBezTo>
                  <a:cubicBezTo>
                    <a:pt x="72" y="103"/>
                    <a:pt x="92" y="93"/>
                    <a:pt x="98" y="68"/>
                  </a:cubicBezTo>
                  <a:cubicBezTo>
                    <a:pt x="114" y="44"/>
                    <a:pt x="98" y="11"/>
                    <a:pt x="74" y="3"/>
                  </a:cubicBezTo>
                  <a:cubicBezTo>
                    <a:pt x="68" y="1"/>
                    <a:pt x="61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12955;p61">
              <a:extLst>
                <a:ext uri="{FF2B5EF4-FFF2-40B4-BE49-F238E27FC236}">
                  <a16:creationId xmlns:a16="http://schemas.microsoft.com/office/drawing/2014/main" id="{DFABDE1C-986E-F0B0-4571-4B37D81C1B28}"/>
                </a:ext>
              </a:extLst>
            </p:cNvPr>
            <p:cNvSpPr/>
            <p:nvPr/>
          </p:nvSpPr>
          <p:spPr>
            <a:xfrm>
              <a:off x="6432450" y="2951775"/>
              <a:ext cx="2450" cy="1725"/>
            </a:xfrm>
            <a:custGeom>
              <a:avLst/>
              <a:gdLst/>
              <a:ahLst/>
              <a:cxnLst/>
              <a:rect l="l" t="t" r="r" b="b"/>
              <a:pathLst>
                <a:path w="98" h="69" extrusionOk="0">
                  <a:moveTo>
                    <a:pt x="46" y="0"/>
                  </a:moveTo>
                  <a:cubicBezTo>
                    <a:pt x="26" y="0"/>
                    <a:pt x="6" y="9"/>
                    <a:pt x="0" y="27"/>
                  </a:cubicBezTo>
                  <a:lnTo>
                    <a:pt x="89" y="68"/>
                  </a:lnTo>
                  <a:cubicBezTo>
                    <a:pt x="98" y="44"/>
                    <a:pt x="89" y="11"/>
                    <a:pt x="65" y="3"/>
                  </a:cubicBezTo>
                  <a:cubicBezTo>
                    <a:pt x="59" y="1"/>
                    <a:pt x="52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12956;p61">
              <a:extLst>
                <a:ext uri="{FF2B5EF4-FFF2-40B4-BE49-F238E27FC236}">
                  <a16:creationId xmlns:a16="http://schemas.microsoft.com/office/drawing/2014/main" id="{257C1ED6-F565-B3EB-C332-23473D7668BF}"/>
                </a:ext>
              </a:extLst>
            </p:cNvPr>
            <p:cNvSpPr/>
            <p:nvPr/>
          </p:nvSpPr>
          <p:spPr>
            <a:xfrm>
              <a:off x="6435475" y="2944950"/>
              <a:ext cx="2475" cy="1800"/>
            </a:xfrm>
            <a:custGeom>
              <a:avLst/>
              <a:gdLst/>
              <a:ahLst/>
              <a:cxnLst/>
              <a:rect l="l" t="t" r="r" b="b"/>
              <a:pathLst>
                <a:path w="99" h="72" extrusionOk="0">
                  <a:moveTo>
                    <a:pt x="9" y="0"/>
                  </a:moveTo>
                  <a:cubicBezTo>
                    <a:pt x="1" y="25"/>
                    <a:pt x="9" y="57"/>
                    <a:pt x="33" y="65"/>
                  </a:cubicBezTo>
                  <a:cubicBezTo>
                    <a:pt x="40" y="70"/>
                    <a:pt x="48" y="72"/>
                    <a:pt x="55" y="72"/>
                  </a:cubicBezTo>
                  <a:cubicBezTo>
                    <a:pt x="74" y="72"/>
                    <a:pt x="92" y="59"/>
                    <a:pt x="98" y="41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12957;p61">
              <a:extLst>
                <a:ext uri="{FF2B5EF4-FFF2-40B4-BE49-F238E27FC236}">
                  <a16:creationId xmlns:a16="http://schemas.microsoft.com/office/drawing/2014/main" id="{D2EF0912-F5F8-A4F1-9931-27AF5346265E}"/>
                </a:ext>
              </a:extLst>
            </p:cNvPr>
            <p:cNvSpPr/>
            <p:nvPr/>
          </p:nvSpPr>
          <p:spPr>
            <a:xfrm>
              <a:off x="6442775" y="2948400"/>
              <a:ext cx="2475" cy="1725"/>
            </a:xfrm>
            <a:custGeom>
              <a:avLst/>
              <a:gdLst/>
              <a:ahLst/>
              <a:cxnLst/>
              <a:rect l="l" t="t" r="r" b="b"/>
              <a:pathLst>
                <a:path w="99" h="69" extrusionOk="0">
                  <a:moveTo>
                    <a:pt x="9" y="0"/>
                  </a:moveTo>
                  <a:lnTo>
                    <a:pt x="9" y="0"/>
                  </a:lnTo>
                  <a:cubicBezTo>
                    <a:pt x="1" y="25"/>
                    <a:pt x="9" y="49"/>
                    <a:pt x="33" y="65"/>
                  </a:cubicBezTo>
                  <a:cubicBezTo>
                    <a:pt x="39" y="67"/>
                    <a:pt x="46" y="68"/>
                    <a:pt x="52" y="68"/>
                  </a:cubicBezTo>
                  <a:cubicBezTo>
                    <a:pt x="72" y="68"/>
                    <a:pt x="92" y="59"/>
                    <a:pt x="98" y="41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12958;p61">
              <a:extLst>
                <a:ext uri="{FF2B5EF4-FFF2-40B4-BE49-F238E27FC236}">
                  <a16:creationId xmlns:a16="http://schemas.microsoft.com/office/drawing/2014/main" id="{BC918451-61BD-20EF-88BB-1AFB5BBA93A0}"/>
                </a:ext>
              </a:extLst>
            </p:cNvPr>
            <p:cNvSpPr/>
            <p:nvPr/>
          </p:nvSpPr>
          <p:spPr>
            <a:xfrm>
              <a:off x="6450075" y="2951650"/>
              <a:ext cx="2450" cy="1700"/>
            </a:xfrm>
            <a:custGeom>
              <a:avLst/>
              <a:gdLst/>
              <a:ahLst/>
              <a:cxnLst/>
              <a:rect l="l" t="t" r="r" b="b"/>
              <a:pathLst>
                <a:path w="98" h="68" extrusionOk="0">
                  <a:moveTo>
                    <a:pt x="9" y="0"/>
                  </a:moveTo>
                  <a:lnTo>
                    <a:pt x="9" y="0"/>
                  </a:lnTo>
                  <a:cubicBezTo>
                    <a:pt x="1" y="24"/>
                    <a:pt x="9" y="57"/>
                    <a:pt x="33" y="65"/>
                  </a:cubicBezTo>
                  <a:cubicBezTo>
                    <a:pt x="39" y="67"/>
                    <a:pt x="46" y="68"/>
                    <a:pt x="52" y="68"/>
                  </a:cubicBezTo>
                  <a:cubicBezTo>
                    <a:pt x="72" y="68"/>
                    <a:pt x="92" y="59"/>
                    <a:pt x="98" y="41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12959;p61">
              <a:extLst>
                <a:ext uri="{FF2B5EF4-FFF2-40B4-BE49-F238E27FC236}">
                  <a16:creationId xmlns:a16="http://schemas.microsoft.com/office/drawing/2014/main" id="{9F2E7364-0F67-7297-0DC9-49769802DDF1}"/>
                </a:ext>
              </a:extLst>
            </p:cNvPr>
            <p:cNvSpPr/>
            <p:nvPr/>
          </p:nvSpPr>
          <p:spPr>
            <a:xfrm>
              <a:off x="6449075" y="2963325"/>
              <a:ext cx="2850" cy="2400"/>
            </a:xfrm>
            <a:custGeom>
              <a:avLst/>
              <a:gdLst/>
              <a:ahLst/>
              <a:cxnLst/>
              <a:rect l="l" t="t" r="r" b="b"/>
              <a:pathLst>
                <a:path w="114" h="96" extrusionOk="0">
                  <a:moveTo>
                    <a:pt x="58" y="0"/>
                  </a:moveTo>
                  <a:cubicBezTo>
                    <a:pt x="38" y="0"/>
                    <a:pt x="22" y="9"/>
                    <a:pt x="16" y="28"/>
                  </a:cubicBezTo>
                  <a:cubicBezTo>
                    <a:pt x="0" y="52"/>
                    <a:pt x="16" y="76"/>
                    <a:pt x="41" y="92"/>
                  </a:cubicBezTo>
                  <a:cubicBezTo>
                    <a:pt x="47" y="95"/>
                    <a:pt x="53" y="96"/>
                    <a:pt x="60" y="96"/>
                  </a:cubicBezTo>
                  <a:cubicBezTo>
                    <a:pt x="80" y="96"/>
                    <a:pt x="99" y="86"/>
                    <a:pt x="105" y="68"/>
                  </a:cubicBezTo>
                  <a:cubicBezTo>
                    <a:pt x="114" y="44"/>
                    <a:pt x="105" y="11"/>
                    <a:pt x="81" y="3"/>
                  </a:cubicBezTo>
                  <a:cubicBezTo>
                    <a:pt x="73" y="1"/>
                    <a:pt x="65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12960;p61">
              <a:extLst>
                <a:ext uri="{FF2B5EF4-FFF2-40B4-BE49-F238E27FC236}">
                  <a16:creationId xmlns:a16="http://schemas.microsoft.com/office/drawing/2014/main" id="{20229FF1-2C90-89E4-846F-1F08757C7FC5}"/>
                </a:ext>
              </a:extLst>
            </p:cNvPr>
            <p:cNvSpPr/>
            <p:nvPr/>
          </p:nvSpPr>
          <p:spPr>
            <a:xfrm>
              <a:off x="6444200" y="2965350"/>
              <a:ext cx="2450" cy="1725"/>
            </a:xfrm>
            <a:custGeom>
              <a:avLst/>
              <a:gdLst/>
              <a:ahLst/>
              <a:cxnLst/>
              <a:rect l="l" t="t" r="r" b="b"/>
              <a:pathLst>
                <a:path w="98" h="69" extrusionOk="0">
                  <a:moveTo>
                    <a:pt x="43" y="0"/>
                  </a:moveTo>
                  <a:cubicBezTo>
                    <a:pt x="22" y="0"/>
                    <a:pt x="7" y="9"/>
                    <a:pt x="0" y="28"/>
                  </a:cubicBezTo>
                  <a:lnTo>
                    <a:pt x="90" y="68"/>
                  </a:lnTo>
                  <a:cubicBezTo>
                    <a:pt x="98" y="44"/>
                    <a:pt x="90" y="11"/>
                    <a:pt x="65" y="3"/>
                  </a:cubicBezTo>
                  <a:cubicBezTo>
                    <a:pt x="57" y="1"/>
                    <a:pt x="50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12961;p61">
              <a:extLst>
                <a:ext uri="{FF2B5EF4-FFF2-40B4-BE49-F238E27FC236}">
                  <a16:creationId xmlns:a16="http://schemas.microsoft.com/office/drawing/2014/main" id="{61697BB9-EB61-28C3-50C0-253E6B784B55}"/>
                </a:ext>
              </a:extLst>
            </p:cNvPr>
            <p:cNvSpPr/>
            <p:nvPr/>
          </p:nvSpPr>
          <p:spPr>
            <a:xfrm>
              <a:off x="6436700" y="2962325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52" y="1"/>
                  </a:moveTo>
                  <a:cubicBezTo>
                    <a:pt x="30" y="1"/>
                    <a:pt x="7" y="15"/>
                    <a:pt x="1" y="35"/>
                  </a:cubicBezTo>
                  <a:lnTo>
                    <a:pt x="90" y="68"/>
                  </a:lnTo>
                  <a:cubicBezTo>
                    <a:pt x="106" y="43"/>
                    <a:pt x="90" y="19"/>
                    <a:pt x="65" y="3"/>
                  </a:cubicBezTo>
                  <a:cubicBezTo>
                    <a:pt x="61" y="1"/>
                    <a:pt x="57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12962;p61">
              <a:extLst>
                <a:ext uri="{FF2B5EF4-FFF2-40B4-BE49-F238E27FC236}">
                  <a16:creationId xmlns:a16="http://schemas.microsoft.com/office/drawing/2014/main" id="{A05876AD-7632-9261-E63B-412313FFFE2D}"/>
                </a:ext>
              </a:extLst>
            </p:cNvPr>
            <p:cNvSpPr/>
            <p:nvPr/>
          </p:nvSpPr>
          <p:spPr>
            <a:xfrm>
              <a:off x="6441575" y="2960200"/>
              <a:ext cx="2850" cy="2475"/>
            </a:xfrm>
            <a:custGeom>
              <a:avLst/>
              <a:gdLst/>
              <a:ahLst/>
              <a:cxnLst/>
              <a:rect l="l" t="t" r="r" b="b"/>
              <a:pathLst>
                <a:path w="114" h="99" extrusionOk="0">
                  <a:moveTo>
                    <a:pt x="60" y="0"/>
                  </a:moveTo>
                  <a:cubicBezTo>
                    <a:pt x="41" y="0"/>
                    <a:pt x="22" y="13"/>
                    <a:pt x="16" y="31"/>
                  </a:cubicBezTo>
                  <a:cubicBezTo>
                    <a:pt x="0" y="55"/>
                    <a:pt x="16" y="80"/>
                    <a:pt x="41" y="96"/>
                  </a:cubicBezTo>
                  <a:cubicBezTo>
                    <a:pt x="47" y="98"/>
                    <a:pt x="53" y="99"/>
                    <a:pt x="60" y="99"/>
                  </a:cubicBezTo>
                  <a:cubicBezTo>
                    <a:pt x="80" y="99"/>
                    <a:pt x="99" y="90"/>
                    <a:pt x="105" y="72"/>
                  </a:cubicBezTo>
                  <a:cubicBezTo>
                    <a:pt x="114" y="39"/>
                    <a:pt x="105" y="15"/>
                    <a:pt x="81" y="7"/>
                  </a:cubicBezTo>
                  <a:cubicBezTo>
                    <a:pt x="74" y="2"/>
                    <a:pt x="67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12963;p61">
              <a:extLst>
                <a:ext uri="{FF2B5EF4-FFF2-40B4-BE49-F238E27FC236}">
                  <a16:creationId xmlns:a16="http://schemas.microsoft.com/office/drawing/2014/main" id="{C80E26EF-2937-317B-15B8-41E59FC8B0CA}"/>
                </a:ext>
              </a:extLst>
            </p:cNvPr>
            <p:cNvSpPr/>
            <p:nvPr/>
          </p:nvSpPr>
          <p:spPr>
            <a:xfrm>
              <a:off x="6434075" y="2957050"/>
              <a:ext cx="2850" cy="2600"/>
            </a:xfrm>
            <a:custGeom>
              <a:avLst/>
              <a:gdLst/>
              <a:ahLst/>
              <a:cxnLst/>
              <a:rect l="l" t="t" r="r" b="b"/>
              <a:pathLst>
                <a:path w="114" h="104" extrusionOk="0">
                  <a:moveTo>
                    <a:pt x="63" y="0"/>
                  </a:moveTo>
                  <a:cubicBezTo>
                    <a:pt x="43" y="0"/>
                    <a:pt x="23" y="11"/>
                    <a:pt x="16" y="35"/>
                  </a:cubicBezTo>
                  <a:cubicBezTo>
                    <a:pt x="0" y="60"/>
                    <a:pt x="16" y="84"/>
                    <a:pt x="41" y="100"/>
                  </a:cubicBezTo>
                  <a:cubicBezTo>
                    <a:pt x="46" y="102"/>
                    <a:pt x="53" y="103"/>
                    <a:pt x="59" y="103"/>
                  </a:cubicBezTo>
                  <a:cubicBezTo>
                    <a:pt x="79" y="103"/>
                    <a:pt x="99" y="93"/>
                    <a:pt x="106" y="68"/>
                  </a:cubicBezTo>
                  <a:cubicBezTo>
                    <a:pt x="114" y="44"/>
                    <a:pt x="106" y="19"/>
                    <a:pt x="81" y="3"/>
                  </a:cubicBezTo>
                  <a:cubicBezTo>
                    <a:pt x="75" y="1"/>
                    <a:pt x="69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12964;p61">
              <a:extLst>
                <a:ext uri="{FF2B5EF4-FFF2-40B4-BE49-F238E27FC236}">
                  <a16:creationId xmlns:a16="http://schemas.microsoft.com/office/drawing/2014/main" id="{73B50AD3-CFF1-9ADF-B353-3412427F4A0C}"/>
                </a:ext>
              </a:extLst>
            </p:cNvPr>
            <p:cNvSpPr/>
            <p:nvPr/>
          </p:nvSpPr>
          <p:spPr>
            <a:xfrm>
              <a:off x="6426575" y="2954000"/>
              <a:ext cx="3050" cy="2575"/>
            </a:xfrm>
            <a:custGeom>
              <a:avLst/>
              <a:gdLst/>
              <a:ahLst/>
              <a:cxnLst/>
              <a:rect l="l" t="t" r="r" b="b"/>
              <a:pathLst>
                <a:path w="122" h="103" extrusionOk="0">
                  <a:moveTo>
                    <a:pt x="63" y="0"/>
                  </a:moveTo>
                  <a:cubicBezTo>
                    <a:pt x="43" y="0"/>
                    <a:pt x="23" y="11"/>
                    <a:pt x="16" y="36"/>
                  </a:cubicBezTo>
                  <a:cubicBezTo>
                    <a:pt x="0" y="60"/>
                    <a:pt x="16" y="93"/>
                    <a:pt x="41" y="101"/>
                  </a:cubicBezTo>
                  <a:cubicBezTo>
                    <a:pt x="45" y="102"/>
                    <a:pt x="50" y="103"/>
                    <a:pt x="54" y="103"/>
                  </a:cubicBezTo>
                  <a:cubicBezTo>
                    <a:pt x="76" y="103"/>
                    <a:pt x="99" y="88"/>
                    <a:pt x="106" y="68"/>
                  </a:cubicBezTo>
                  <a:cubicBezTo>
                    <a:pt x="122" y="44"/>
                    <a:pt x="106" y="11"/>
                    <a:pt x="81" y="3"/>
                  </a:cubicBezTo>
                  <a:cubicBezTo>
                    <a:pt x="75" y="1"/>
                    <a:pt x="69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12965;p61">
              <a:extLst>
                <a:ext uri="{FF2B5EF4-FFF2-40B4-BE49-F238E27FC236}">
                  <a16:creationId xmlns:a16="http://schemas.microsoft.com/office/drawing/2014/main" id="{4E68A99E-356A-57E0-9E30-B0A38D41A5CF}"/>
                </a:ext>
              </a:extLst>
            </p:cNvPr>
            <p:cNvSpPr/>
            <p:nvPr/>
          </p:nvSpPr>
          <p:spPr>
            <a:xfrm>
              <a:off x="6429200" y="2959475"/>
              <a:ext cx="2650" cy="1725"/>
            </a:xfrm>
            <a:custGeom>
              <a:avLst/>
              <a:gdLst/>
              <a:ahLst/>
              <a:cxnLst/>
              <a:rect l="l" t="t" r="r" b="b"/>
              <a:pathLst>
                <a:path w="106" h="69" extrusionOk="0">
                  <a:moveTo>
                    <a:pt x="46" y="0"/>
                  </a:moveTo>
                  <a:cubicBezTo>
                    <a:pt x="26" y="0"/>
                    <a:pt x="7" y="9"/>
                    <a:pt x="1" y="28"/>
                  </a:cubicBezTo>
                  <a:lnTo>
                    <a:pt x="98" y="68"/>
                  </a:lnTo>
                  <a:cubicBezTo>
                    <a:pt x="106" y="44"/>
                    <a:pt x="90" y="11"/>
                    <a:pt x="65" y="3"/>
                  </a:cubicBezTo>
                  <a:cubicBezTo>
                    <a:pt x="59" y="1"/>
                    <a:pt x="53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12966;p61">
              <a:extLst>
                <a:ext uri="{FF2B5EF4-FFF2-40B4-BE49-F238E27FC236}">
                  <a16:creationId xmlns:a16="http://schemas.microsoft.com/office/drawing/2014/main" id="{E6E6EC51-C63B-A547-FE68-B522B0D7A09C}"/>
                </a:ext>
              </a:extLst>
            </p:cNvPr>
            <p:cNvSpPr/>
            <p:nvPr/>
          </p:nvSpPr>
          <p:spPr>
            <a:xfrm>
              <a:off x="6432050" y="2952450"/>
              <a:ext cx="2650" cy="1900"/>
            </a:xfrm>
            <a:custGeom>
              <a:avLst/>
              <a:gdLst/>
              <a:ahLst/>
              <a:cxnLst/>
              <a:rect l="l" t="t" r="r" b="b"/>
              <a:pathLst>
                <a:path w="106" h="76" extrusionOk="0">
                  <a:moveTo>
                    <a:pt x="16" y="0"/>
                  </a:moveTo>
                  <a:lnTo>
                    <a:pt x="16" y="0"/>
                  </a:lnTo>
                  <a:cubicBezTo>
                    <a:pt x="0" y="33"/>
                    <a:pt x="16" y="57"/>
                    <a:pt x="41" y="73"/>
                  </a:cubicBezTo>
                  <a:cubicBezTo>
                    <a:pt x="45" y="75"/>
                    <a:pt x="49" y="76"/>
                    <a:pt x="54" y="76"/>
                  </a:cubicBezTo>
                  <a:cubicBezTo>
                    <a:pt x="76" y="76"/>
                    <a:pt x="99" y="61"/>
                    <a:pt x="105" y="41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12967;p61">
              <a:extLst>
                <a:ext uri="{FF2B5EF4-FFF2-40B4-BE49-F238E27FC236}">
                  <a16:creationId xmlns:a16="http://schemas.microsoft.com/office/drawing/2014/main" id="{15FCE21A-D8EC-036D-D59B-FE9060D19542}"/>
                </a:ext>
              </a:extLst>
            </p:cNvPr>
            <p:cNvSpPr/>
            <p:nvPr/>
          </p:nvSpPr>
          <p:spPr>
            <a:xfrm>
              <a:off x="6439550" y="2955700"/>
              <a:ext cx="2450" cy="1725"/>
            </a:xfrm>
            <a:custGeom>
              <a:avLst/>
              <a:gdLst/>
              <a:ahLst/>
              <a:cxnLst/>
              <a:rect l="l" t="t" r="r" b="b"/>
              <a:pathLst>
                <a:path w="98" h="69" extrusionOk="0">
                  <a:moveTo>
                    <a:pt x="8" y="0"/>
                  </a:moveTo>
                  <a:cubicBezTo>
                    <a:pt x="0" y="25"/>
                    <a:pt x="8" y="57"/>
                    <a:pt x="32" y="65"/>
                  </a:cubicBezTo>
                  <a:cubicBezTo>
                    <a:pt x="39" y="67"/>
                    <a:pt x="45" y="68"/>
                    <a:pt x="52" y="68"/>
                  </a:cubicBezTo>
                  <a:cubicBezTo>
                    <a:pt x="71" y="68"/>
                    <a:pt x="91" y="59"/>
                    <a:pt x="97" y="41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12968;p61">
              <a:extLst>
                <a:ext uri="{FF2B5EF4-FFF2-40B4-BE49-F238E27FC236}">
                  <a16:creationId xmlns:a16="http://schemas.microsoft.com/office/drawing/2014/main" id="{DB9475ED-684E-F1ED-6BB3-5FF6C5ADD022}"/>
                </a:ext>
              </a:extLst>
            </p:cNvPr>
            <p:cNvSpPr/>
            <p:nvPr/>
          </p:nvSpPr>
          <p:spPr>
            <a:xfrm>
              <a:off x="6446825" y="2958925"/>
              <a:ext cx="2675" cy="1625"/>
            </a:xfrm>
            <a:custGeom>
              <a:avLst/>
              <a:gdLst/>
              <a:ahLst/>
              <a:cxnLst/>
              <a:rect l="l" t="t" r="r" b="b"/>
              <a:pathLst>
                <a:path w="107" h="65" extrusionOk="0">
                  <a:moveTo>
                    <a:pt x="9" y="1"/>
                  </a:moveTo>
                  <a:lnTo>
                    <a:pt x="9" y="1"/>
                  </a:lnTo>
                  <a:cubicBezTo>
                    <a:pt x="1" y="25"/>
                    <a:pt x="17" y="50"/>
                    <a:pt x="41" y="58"/>
                  </a:cubicBezTo>
                  <a:cubicBezTo>
                    <a:pt x="48" y="62"/>
                    <a:pt x="55" y="64"/>
                    <a:pt x="62" y="64"/>
                  </a:cubicBezTo>
                  <a:cubicBezTo>
                    <a:pt x="79" y="64"/>
                    <a:pt x="95" y="51"/>
                    <a:pt x="106" y="33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12969;p61">
              <a:extLst>
                <a:ext uri="{FF2B5EF4-FFF2-40B4-BE49-F238E27FC236}">
                  <a16:creationId xmlns:a16="http://schemas.microsoft.com/office/drawing/2014/main" id="{B72BAD09-799B-729E-BEBA-468DE89F5AE5}"/>
                </a:ext>
              </a:extLst>
            </p:cNvPr>
            <p:cNvSpPr/>
            <p:nvPr/>
          </p:nvSpPr>
          <p:spPr>
            <a:xfrm>
              <a:off x="6446425" y="2970425"/>
              <a:ext cx="2875" cy="2375"/>
            </a:xfrm>
            <a:custGeom>
              <a:avLst/>
              <a:gdLst/>
              <a:ahLst/>
              <a:cxnLst/>
              <a:rect l="l" t="t" r="r" b="b"/>
              <a:pathLst>
                <a:path w="115" h="95" extrusionOk="0">
                  <a:moveTo>
                    <a:pt x="54" y="0"/>
                  </a:moveTo>
                  <a:cubicBezTo>
                    <a:pt x="35" y="0"/>
                    <a:pt x="15" y="9"/>
                    <a:pt x="9" y="27"/>
                  </a:cubicBezTo>
                  <a:cubicBezTo>
                    <a:pt x="1" y="52"/>
                    <a:pt x="9" y="84"/>
                    <a:pt x="41" y="92"/>
                  </a:cubicBezTo>
                  <a:cubicBezTo>
                    <a:pt x="46" y="94"/>
                    <a:pt x="50" y="94"/>
                    <a:pt x="54" y="94"/>
                  </a:cubicBezTo>
                  <a:cubicBezTo>
                    <a:pt x="74" y="94"/>
                    <a:pt x="91" y="80"/>
                    <a:pt x="98" y="60"/>
                  </a:cubicBezTo>
                  <a:cubicBezTo>
                    <a:pt x="114" y="44"/>
                    <a:pt x="98" y="11"/>
                    <a:pt x="74" y="3"/>
                  </a:cubicBezTo>
                  <a:cubicBezTo>
                    <a:pt x="68" y="1"/>
                    <a:pt x="61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12970;p61">
              <a:extLst>
                <a:ext uri="{FF2B5EF4-FFF2-40B4-BE49-F238E27FC236}">
                  <a16:creationId xmlns:a16="http://schemas.microsoft.com/office/drawing/2014/main" id="{3E65FB4B-E020-7034-60E8-0F3E8D2D7B40}"/>
                </a:ext>
              </a:extLst>
            </p:cNvPr>
            <p:cNvSpPr/>
            <p:nvPr/>
          </p:nvSpPr>
          <p:spPr>
            <a:xfrm>
              <a:off x="6441575" y="2972650"/>
              <a:ext cx="2450" cy="1525"/>
            </a:xfrm>
            <a:custGeom>
              <a:avLst/>
              <a:gdLst/>
              <a:ahLst/>
              <a:cxnLst/>
              <a:rect l="l" t="t" r="r" b="b"/>
              <a:pathLst>
                <a:path w="98" h="61" extrusionOk="0">
                  <a:moveTo>
                    <a:pt x="39" y="0"/>
                  </a:moveTo>
                  <a:cubicBezTo>
                    <a:pt x="21" y="0"/>
                    <a:pt x="6" y="9"/>
                    <a:pt x="0" y="28"/>
                  </a:cubicBezTo>
                  <a:lnTo>
                    <a:pt x="89" y="60"/>
                  </a:lnTo>
                  <a:cubicBezTo>
                    <a:pt x="97" y="36"/>
                    <a:pt x="81" y="11"/>
                    <a:pt x="57" y="3"/>
                  </a:cubicBezTo>
                  <a:cubicBezTo>
                    <a:pt x="51" y="1"/>
                    <a:pt x="45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12971;p61">
              <a:extLst>
                <a:ext uri="{FF2B5EF4-FFF2-40B4-BE49-F238E27FC236}">
                  <a16:creationId xmlns:a16="http://schemas.microsoft.com/office/drawing/2014/main" id="{69A46067-E4C6-F8AF-4553-6255A17DA5ED}"/>
                </a:ext>
              </a:extLst>
            </p:cNvPr>
            <p:cNvSpPr/>
            <p:nvPr/>
          </p:nvSpPr>
          <p:spPr>
            <a:xfrm>
              <a:off x="6433875" y="2969925"/>
              <a:ext cx="2650" cy="1600"/>
            </a:xfrm>
            <a:custGeom>
              <a:avLst/>
              <a:gdLst/>
              <a:ahLst/>
              <a:cxnLst/>
              <a:rect l="l" t="t" r="r" b="b"/>
              <a:pathLst>
                <a:path w="106" h="64" extrusionOk="0">
                  <a:moveTo>
                    <a:pt x="43" y="0"/>
                  </a:moveTo>
                  <a:cubicBezTo>
                    <a:pt x="24" y="0"/>
                    <a:pt x="6" y="14"/>
                    <a:pt x="0" y="31"/>
                  </a:cubicBezTo>
                  <a:lnTo>
                    <a:pt x="97" y="64"/>
                  </a:lnTo>
                  <a:cubicBezTo>
                    <a:pt x="105" y="39"/>
                    <a:pt x="89" y="15"/>
                    <a:pt x="65" y="7"/>
                  </a:cubicBezTo>
                  <a:cubicBezTo>
                    <a:pt x="58" y="2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12972;p61">
              <a:extLst>
                <a:ext uri="{FF2B5EF4-FFF2-40B4-BE49-F238E27FC236}">
                  <a16:creationId xmlns:a16="http://schemas.microsoft.com/office/drawing/2014/main" id="{711B0E10-661E-0567-ECD1-532571517725}"/>
                </a:ext>
              </a:extLst>
            </p:cNvPr>
            <p:cNvSpPr/>
            <p:nvPr/>
          </p:nvSpPr>
          <p:spPr>
            <a:xfrm>
              <a:off x="6438725" y="2967575"/>
              <a:ext cx="2875" cy="2400"/>
            </a:xfrm>
            <a:custGeom>
              <a:avLst/>
              <a:gdLst/>
              <a:ahLst/>
              <a:cxnLst/>
              <a:rect l="l" t="t" r="r" b="b"/>
              <a:pathLst>
                <a:path w="115" h="96" extrusionOk="0">
                  <a:moveTo>
                    <a:pt x="55" y="1"/>
                  </a:moveTo>
                  <a:cubicBezTo>
                    <a:pt x="38" y="1"/>
                    <a:pt x="21" y="10"/>
                    <a:pt x="9" y="28"/>
                  </a:cubicBezTo>
                  <a:cubicBezTo>
                    <a:pt x="1" y="52"/>
                    <a:pt x="17" y="85"/>
                    <a:pt x="41" y="93"/>
                  </a:cubicBezTo>
                  <a:cubicBezTo>
                    <a:pt x="47" y="95"/>
                    <a:pt x="54" y="96"/>
                    <a:pt x="60" y="96"/>
                  </a:cubicBezTo>
                  <a:cubicBezTo>
                    <a:pt x="80" y="96"/>
                    <a:pt x="100" y="87"/>
                    <a:pt x="106" y="68"/>
                  </a:cubicBezTo>
                  <a:cubicBezTo>
                    <a:pt x="114" y="44"/>
                    <a:pt x="106" y="12"/>
                    <a:pt x="74" y="4"/>
                  </a:cubicBezTo>
                  <a:cubicBezTo>
                    <a:pt x="67" y="2"/>
                    <a:pt x="61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12973;p61">
              <a:extLst>
                <a:ext uri="{FF2B5EF4-FFF2-40B4-BE49-F238E27FC236}">
                  <a16:creationId xmlns:a16="http://schemas.microsoft.com/office/drawing/2014/main" id="{7A978139-FAC4-DD0F-DE0B-5961B8CF36E3}"/>
                </a:ext>
              </a:extLst>
            </p:cNvPr>
            <p:cNvSpPr/>
            <p:nvPr/>
          </p:nvSpPr>
          <p:spPr>
            <a:xfrm>
              <a:off x="6431225" y="2964750"/>
              <a:ext cx="2875" cy="2475"/>
            </a:xfrm>
            <a:custGeom>
              <a:avLst/>
              <a:gdLst/>
              <a:ahLst/>
              <a:cxnLst/>
              <a:rect l="l" t="t" r="r" b="b"/>
              <a:pathLst>
                <a:path w="115" h="99" extrusionOk="0">
                  <a:moveTo>
                    <a:pt x="54" y="0"/>
                  </a:moveTo>
                  <a:cubicBezTo>
                    <a:pt x="35" y="0"/>
                    <a:pt x="15" y="9"/>
                    <a:pt x="9" y="27"/>
                  </a:cubicBezTo>
                  <a:cubicBezTo>
                    <a:pt x="1" y="60"/>
                    <a:pt x="9" y="84"/>
                    <a:pt x="41" y="92"/>
                  </a:cubicBezTo>
                  <a:cubicBezTo>
                    <a:pt x="48" y="97"/>
                    <a:pt x="55" y="99"/>
                    <a:pt x="61" y="99"/>
                  </a:cubicBezTo>
                  <a:cubicBezTo>
                    <a:pt x="78" y="99"/>
                    <a:pt x="94" y="85"/>
                    <a:pt x="106" y="68"/>
                  </a:cubicBezTo>
                  <a:cubicBezTo>
                    <a:pt x="114" y="44"/>
                    <a:pt x="98" y="11"/>
                    <a:pt x="74" y="3"/>
                  </a:cubicBezTo>
                  <a:cubicBezTo>
                    <a:pt x="67" y="1"/>
                    <a:pt x="61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12974;p61">
              <a:extLst>
                <a:ext uri="{FF2B5EF4-FFF2-40B4-BE49-F238E27FC236}">
                  <a16:creationId xmlns:a16="http://schemas.microsoft.com/office/drawing/2014/main" id="{CECD0AF9-EBCB-8D70-DDA0-2EB13735EC0A}"/>
                </a:ext>
              </a:extLst>
            </p:cNvPr>
            <p:cNvSpPr/>
            <p:nvPr/>
          </p:nvSpPr>
          <p:spPr>
            <a:xfrm>
              <a:off x="6423525" y="2961825"/>
              <a:ext cx="2850" cy="2650"/>
            </a:xfrm>
            <a:custGeom>
              <a:avLst/>
              <a:gdLst/>
              <a:ahLst/>
              <a:cxnLst/>
              <a:rect l="l" t="t" r="r" b="b"/>
              <a:pathLst>
                <a:path w="114" h="106" extrusionOk="0">
                  <a:moveTo>
                    <a:pt x="57" y="0"/>
                  </a:moveTo>
                  <a:cubicBezTo>
                    <a:pt x="37" y="0"/>
                    <a:pt x="20" y="15"/>
                    <a:pt x="9" y="39"/>
                  </a:cubicBezTo>
                  <a:cubicBezTo>
                    <a:pt x="1" y="63"/>
                    <a:pt x="17" y="96"/>
                    <a:pt x="41" y="104"/>
                  </a:cubicBezTo>
                  <a:cubicBezTo>
                    <a:pt x="45" y="105"/>
                    <a:pt x="50" y="106"/>
                    <a:pt x="55" y="106"/>
                  </a:cubicBezTo>
                  <a:cubicBezTo>
                    <a:pt x="76" y="106"/>
                    <a:pt x="99" y="91"/>
                    <a:pt x="106" y="71"/>
                  </a:cubicBezTo>
                  <a:cubicBezTo>
                    <a:pt x="114" y="47"/>
                    <a:pt x="106" y="15"/>
                    <a:pt x="82" y="7"/>
                  </a:cubicBezTo>
                  <a:cubicBezTo>
                    <a:pt x="73" y="2"/>
                    <a:pt x="65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12975;p61">
              <a:extLst>
                <a:ext uri="{FF2B5EF4-FFF2-40B4-BE49-F238E27FC236}">
                  <a16:creationId xmlns:a16="http://schemas.microsoft.com/office/drawing/2014/main" id="{21DC1CF4-2DDA-AD19-FCA8-3FBC20104813}"/>
                </a:ext>
              </a:extLst>
            </p:cNvPr>
            <p:cNvSpPr/>
            <p:nvPr/>
          </p:nvSpPr>
          <p:spPr>
            <a:xfrm>
              <a:off x="6426375" y="2967200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48" y="0"/>
                  </a:moveTo>
                  <a:cubicBezTo>
                    <a:pt x="24" y="0"/>
                    <a:pt x="7" y="15"/>
                    <a:pt x="0" y="35"/>
                  </a:cubicBezTo>
                  <a:lnTo>
                    <a:pt x="89" y="67"/>
                  </a:lnTo>
                  <a:cubicBezTo>
                    <a:pt x="105" y="43"/>
                    <a:pt x="89" y="10"/>
                    <a:pt x="65" y="2"/>
                  </a:cubicBezTo>
                  <a:cubicBezTo>
                    <a:pt x="59" y="1"/>
                    <a:pt x="54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12976;p61">
              <a:extLst>
                <a:ext uri="{FF2B5EF4-FFF2-40B4-BE49-F238E27FC236}">
                  <a16:creationId xmlns:a16="http://schemas.microsoft.com/office/drawing/2014/main" id="{3CE82A49-D692-911E-F83C-4C233449CAE8}"/>
                </a:ext>
              </a:extLst>
            </p:cNvPr>
            <p:cNvSpPr/>
            <p:nvPr/>
          </p:nvSpPr>
          <p:spPr>
            <a:xfrm>
              <a:off x="6429000" y="2960150"/>
              <a:ext cx="2650" cy="1900"/>
            </a:xfrm>
            <a:custGeom>
              <a:avLst/>
              <a:gdLst/>
              <a:ahLst/>
              <a:cxnLst/>
              <a:rect l="l" t="t" r="r" b="b"/>
              <a:pathLst>
                <a:path w="106" h="76" extrusionOk="0">
                  <a:moveTo>
                    <a:pt x="9" y="1"/>
                  </a:moveTo>
                  <a:cubicBezTo>
                    <a:pt x="0" y="33"/>
                    <a:pt x="9" y="57"/>
                    <a:pt x="41" y="74"/>
                  </a:cubicBezTo>
                  <a:cubicBezTo>
                    <a:pt x="45" y="75"/>
                    <a:pt x="50" y="76"/>
                    <a:pt x="54" y="76"/>
                  </a:cubicBezTo>
                  <a:cubicBezTo>
                    <a:pt x="74" y="76"/>
                    <a:pt x="92" y="61"/>
                    <a:pt x="106" y="41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12977;p61">
              <a:extLst>
                <a:ext uri="{FF2B5EF4-FFF2-40B4-BE49-F238E27FC236}">
                  <a16:creationId xmlns:a16="http://schemas.microsoft.com/office/drawing/2014/main" id="{A21FC41C-07F0-4B57-D636-1DF217ADE82A}"/>
                </a:ext>
              </a:extLst>
            </p:cNvPr>
            <p:cNvSpPr/>
            <p:nvPr/>
          </p:nvSpPr>
          <p:spPr>
            <a:xfrm>
              <a:off x="6436500" y="2963200"/>
              <a:ext cx="2450" cy="1700"/>
            </a:xfrm>
            <a:custGeom>
              <a:avLst/>
              <a:gdLst/>
              <a:ahLst/>
              <a:cxnLst/>
              <a:rect l="l" t="t" r="r" b="b"/>
              <a:pathLst>
                <a:path w="98" h="68" extrusionOk="0">
                  <a:moveTo>
                    <a:pt x="9" y="0"/>
                  </a:moveTo>
                  <a:lnTo>
                    <a:pt x="9" y="0"/>
                  </a:lnTo>
                  <a:cubicBezTo>
                    <a:pt x="0" y="25"/>
                    <a:pt x="9" y="57"/>
                    <a:pt x="41" y="65"/>
                  </a:cubicBezTo>
                  <a:cubicBezTo>
                    <a:pt x="45" y="66"/>
                    <a:pt x="50" y="67"/>
                    <a:pt x="54" y="67"/>
                  </a:cubicBezTo>
                  <a:cubicBezTo>
                    <a:pt x="73" y="67"/>
                    <a:pt x="91" y="53"/>
                    <a:pt x="98" y="33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12978;p61">
              <a:extLst>
                <a:ext uri="{FF2B5EF4-FFF2-40B4-BE49-F238E27FC236}">
                  <a16:creationId xmlns:a16="http://schemas.microsoft.com/office/drawing/2014/main" id="{F7AA6CB0-809A-73B5-DAE5-E75BA3066680}"/>
                </a:ext>
              </a:extLst>
            </p:cNvPr>
            <p:cNvSpPr/>
            <p:nvPr/>
          </p:nvSpPr>
          <p:spPr>
            <a:xfrm>
              <a:off x="6444000" y="2966025"/>
              <a:ext cx="2450" cy="1725"/>
            </a:xfrm>
            <a:custGeom>
              <a:avLst/>
              <a:gdLst/>
              <a:ahLst/>
              <a:cxnLst/>
              <a:rect l="l" t="t" r="r" b="b"/>
              <a:pathLst>
                <a:path w="98" h="69" extrusionOk="0">
                  <a:moveTo>
                    <a:pt x="8" y="1"/>
                  </a:moveTo>
                  <a:lnTo>
                    <a:pt x="8" y="1"/>
                  </a:lnTo>
                  <a:cubicBezTo>
                    <a:pt x="0" y="25"/>
                    <a:pt x="8" y="57"/>
                    <a:pt x="33" y="66"/>
                  </a:cubicBezTo>
                  <a:cubicBezTo>
                    <a:pt x="41" y="68"/>
                    <a:pt x="49" y="69"/>
                    <a:pt x="55" y="69"/>
                  </a:cubicBezTo>
                  <a:cubicBezTo>
                    <a:pt x="76" y="69"/>
                    <a:pt x="92" y="59"/>
                    <a:pt x="98" y="41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12979;p61">
              <a:extLst>
                <a:ext uri="{FF2B5EF4-FFF2-40B4-BE49-F238E27FC236}">
                  <a16:creationId xmlns:a16="http://schemas.microsoft.com/office/drawing/2014/main" id="{27E2460E-0020-CF26-42D4-680BD5F2DE13}"/>
                </a:ext>
              </a:extLst>
            </p:cNvPr>
            <p:cNvSpPr/>
            <p:nvPr/>
          </p:nvSpPr>
          <p:spPr>
            <a:xfrm>
              <a:off x="6444000" y="2977525"/>
              <a:ext cx="2650" cy="2375"/>
            </a:xfrm>
            <a:custGeom>
              <a:avLst/>
              <a:gdLst/>
              <a:ahLst/>
              <a:cxnLst/>
              <a:rect l="l" t="t" r="r" b="b"/>
              <a:pathLst>
                <a:path w="106" h="95" extrusionOk="0">
                  <a:moveTo>
                    <a:pt x="52" y="1"/>
                  </a:moveTo>
                  <a:cubicBezTo>
                    <a:pt x="33" y="1"/>
                    <a:pt x="15" y="15"/>
                    <a:pt x="8" y="35"/>
                  </a:cubicBezTo>
                  <a:cubicBezTo>
                    <a:pt x="0" y="60"/>
                    <a:pt x="8" y="84"/>
                    <a:pt x="41" y="92"/>
                  </a:cubicBezTo>
                  <a:cubicBezTo>
                    <a:pt x="45" y="93"/>
                    <a:pt x="50" y="94"/>
                    <a:pt x="54" y="94"/>
                  </a:cubicBezTo>
                  <a:cubicBezTo>
                    <a:pt x="73" y="94"/>
                    <a:pt x="91" y="80"/>
                    <a:pt x="98" y="60"/>
                  </a:cubicBezTo>
                  <a:cubicBezTo>
                    <a:pt x="106" y="35"/>
                    <a:pt x="90" y="11"/>
                    <a:pt x="65" y="3"/>
                  </a:cubicBezTo>
                  <a:cubicBezTo>
                    <a:pt x="61" y="1"/>
                    <a:pt x="57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12980;p61">
              <a:extLst>
                <a:ext uri="{FF2B5EF4-FFF2-40B4-BE49-F238E27FC236}">
                  <a16:creationId xmlns:a16="http://schemas.microsoft.com/office/drawing/2014/main" id="{9A8BD549-AAB6-7E18-B362-DA0FD6D7387D}"/>
                </a:ext>
              </a:extLst>
            </p:cNvPr>
            <p:cNvSpPr/>
            <p:nvPr/>
          </p:nvSpPr>
          <p:spPr>
            <a:xfrm>
              <a:off x="6439125" y="2979950"/>
              <a:ext cx="2475" cy="1500"/>
            </a:xfrm>
            <a:custGeom>
              <a:avLst/>
              <a:gdLst/>
              <a:ahLst/>
              <a:cxnLst/>
              <a:rect l="l" t="t" r="r" b="b"/>
              <a:pathLst>
                <a:path w="99" h="60" extrusionOk="0">
                  <a:moveTo>
                    <a:pt x="41" y="0"/>
                  </a:moveTo>
                  <a:cubicBezTo>
                    <a:pt x="23" y="0"/>
                    <a:pt x="7" y="11"/>
                    <a:pt x="1" y="36"/>
                  </a:cubicBezTo>
                  <a:lnTo>
                    <a:pt x="90" y="60"/>
                  </a:lnTo>
                  <a:cubicBezTo>
                    <a:pt x="98" y="36"/>
                    <a:pt x="90" y="11"/>
                    <a:pt x="58" y="3"/>
                  </a:cubicBezTo>
                  <a:cubicBezTo>
                    <a:pt x="52" y="1"/>
                    <a:pt x="46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12981;p61">
              <a:extLst>
                <a:ext uri="{FF2B5EF4-FFF2-40B4-BE49-F238E27FC236}">
                  <a16:creationId xmlns:a16="http://schemas.microsoft.com/office/drawing/2014/main" id="{924F092F-B3FA-C4D6-5076-488DBB012A25}"/>
                </a:ext>
              </a:extLst>
            </p:cNvPr>
            <p:cNvSpPr/>
            <p:nvPr/>
          </p:nvSpPr>
          <p:spPr>
            <a:xfrm>
              <a:off x="6431425" y="2977525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49" y="1"/>
                  </a:moveTo>
                  <a:cubicBezTo>
                    <a:pt x="25" y="1"/>
                    <a:pt x="7" y="15"/>
                    <a:pt x="1" y="35"/>
                  </a:cubicBezTo>
                  <a:lnTo>
                    <a:pt x="98" y="68"/>
                  </a:lnTo>
                  <a:cubicBezTo>
                    <a:pt x="106" y="43"/>
                    <a:pt x="90" y="11"/>
                    <a:pt x="66" y="3"/>
                  </a:cubicBezTo>
                  <a:cubicBezTo>
                    <a:pt x="60" y="1"/>
                    <a:pt x="5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12982;p61">
              <a:extLst>
                <a:ext uri="{FF2B5EF4-FFF2-40B4-BE49-F238E27FC236}">
                  <a16:creationId xmlns:a16="http://schemas.microsoft.com/office/drawing/2014/main" id="{8F40B860-14A9-96F8-C55E-65AE99C2A616}"/>
                </a:ext>
              </a:extLst>
            </p:cNvPr>
            <p:cNvSpPr/>
            <p:nvPr/>
          </p:nvSpPr>
          <p:spPr>
            <a:xfrm>
              <a:off x="6436300" y="2974900"/>
              <a:ext cx="2650" cy="2550"/>
            </a:xfrm>
            <a:custGeom>
              <a:avLst/>
              <a:gdLst/>
              <a:ahLst/>
              <a:cxnLst/>
              <a:rect l="l" t="t" r="r" b="b"/>
              <a:pathLst>
                <a:path w="106" h="102" extrusionOk="0">
                  <a:moveTo>
                    <a:pt x="52" y="0"/>
                  </a:moveTo>
                  <a:cubicBezTo>
                    <a:pt x="33" y="0"/>
                    <a:pt x="15" y="15"/>
                    <a:pt x="8" y="35"/>
                  </a:cubicBezTo>
                  <a:cubicBezTo>
                    <a:pt x="0" y="59"/>
                    <a:pt x="8" y="92"/>
                    <a:pt x="41" y="100"/>
                  </a:cubicBezTo>
                  <a:cubicBezTo>
                    <a:pt x="45" y="101"/>
                    <a:pt x="49" y="102"/>
                    <a:pt x="54" y="102"/>
                  </a:cubicBezTo>
                  <a:cubicBezTo>
                    <a:pt x="73" y="102"/>
                    <a:pt x="91" y="87"/>
                    <a:pt x="98" y="67"/>
                  </a:cubicBezTo>
                  <a:cubicBezTo>
                    <a:pt x="106" y="43"/>
                    <a:pt x="89" y="11"/>
                    <a:pt x="65" y="2"/>
                  </a:cubicBezTo>
                  <a:cubicBezTo>
                    <a:pt x="61" y="1"/>
                    <a:pt x="57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12983;p61">
              <a:extLst>
                <a:ext uri="{FF2B5EF4-FFF2-40B4-BE49-F238E27FC236}">
                  <a16:creationId xmlns:a16="http://schemas.microsoft.com/office/drawing/2014/main" id="{106B9F02-7882-C128-4326-10182FEBB7CA}"/>
                </a:ext>
              </a:extLst>
            </p:cNvPr>
            <p:cNvSpPr/>
            <p:nvPr/>
          </p:nvSpPr>
          <p:spPr>
            <a:xfrm>
              <a:off x="6428600" y="2972475"/>
              <a:ext cx="2650" cy="2550"/>
            </a:xfrm>
            <a:custGeom>
              <a:avLst/>
              <a:gdLst/>
              <a:ahLst/>
              <a:cxnLst/>
              <a:rect l="l" t="t" r="r" b="b"/>
              <a:pathLst>
                <a:path w="106" h="102" extrusionOk="0">
                  <a:moveTo>
                    <a:pt x="52" y="0"/>
                  </a:moveTo>
                  <a:cubicBezTo>
                    <a:pt x="33" y="0"/>
                    <a:pt x="15" y="15"/>
                    <a:pt x="8" y="35"/>
                  </a:cubicBezTo>
                  <a:cubicBezTo>
                    <a:pt x="0" y="59"/>
                    <a:pt x="8" y="91"/>
                    <a:pt x="41" y="99"/>
                  </a:cubicBezTo>
                  <a:cubicBezTo>
                    <a:pt x="45" y="101"/>
                    <a:pt x="49" y="102"/>
                    <a:pt x="54" y="102"/>
                  </a:cubicBezTo>
                  <a:cubicBezTo>
                    <a:pt x="73" y="102"/>
                    <a:pt x="91" y="87"/>
                    <a:pt x="97" y="67"/>
                  </a:cubicBezTo>
                  <a:cubicBezTo>
                    <a:pt x="106" y="35"/>
                    <a:pt x="97" y="10"/>
                    <a:pt x="65" y="2"/>
                  </a:cubicBezTo>
                  <a:cubicBezTo>
                    <a:pt x="61" y="1"/>
                    <a:pt x="56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12984;p61">
              <a:extLst>
                <a:ext uri="{FF2B5EF4-FFF2-40B4-BE49-F238E27FC236}">
                  <a16:creationId xmlns:a16="http://schemas.microsoft.com/office/drawing/2014/main" id="{27756FC9-8C6A-6068-9EF7-1313DCCCDC66}"/>
                </a:ext>
              </a:extLst>
            </p:cNvPr>
            <p:cNvSpPr/>
            <p:nvPr/>
          </p:nvSpPr>
          <p:spPr>
            <a:xfrm>
              <a:off x="6420675" y="2969825"/>
              <a:ext cx="2875" cy="2775"/>
            </a:xfrm>
            <a:custGeom>
              <a:avLst/>
              <a:gdLst/>
              <a:ahLst/>
              <a:cxnLst/>
              <a:rect l="l" t="t" r="r" b="b"/>
              <a:pathLst>
                <a:path w="115" h="111" extrusionOk="0">
                  <a:moveTo>
                    <a:pt x="62" y="1"/>
                  </a:moveTo>
                  <a:cubicBezTo>
                    <a:pt x="42" y="1"/>
                    <a:pt x="24" y="16"/>
                    <a:pt x="17" y="43"/>
                  </a:cubicBezTo>
                  <a:cubicBezTo>
                    <a:pt x="1" y="68"/>
                    <a:pt x="17" y="100"/>
                    <a:pt x="42" y="108"/>
                  </a:cubicBezTo>
                  <a:cubicBezTo>
                    <a:pt x="47" y="110"/>
                    <a:pt x="52" y="110"/>
                    <a:pt x="57" y="110"/>
                  </a:cubicBezTo>
                  <a:cubicBezTo>
                    <a:pt x="82" y="110"/>
                    <a:pt x="100" y="94"/>
                    <a:pt x="106" y="68"/>
                  </a:cubicBezTo>
                  <a:cubicBezTo>
                    <a:pt x="115" y="43"/>
                    <a:pt x="106" y="11"/>
                    <a:pt x="74" y="3"/>
                  </a:cubicBezTo>
                  <a:cubicBezTo>
                    <a:pt x="70" y="1"/>
                    <a:pt x="66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12985;p61">
              <a:extLst>
                <a:ext uri="{FF2B5EF4-FFF2-40B4-BE49-F238E27FC236}">
                  <a16:creationId xmlns:a16="http://schemas.microsoft.com/office/drawing/2014/main" id="{0365BF6E-654F-2390-5A96-575D8C48EEA2}"/>
                </a:ext>
              </a:extLst>
            </p:cNvPr>
            <p:cNvSpPr/>
            <p:nvPr/>
          </p:nvSpPr>
          <p:spPr>
            <a:xfrm>
              <a:off x="6423725" y="2975100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50" y="0"/>
                  </a:moveTo>
                  <a:cubicBezTo>
                    <a:pt x="25" y="0"/>
                    <a:pt x="7" y="16"/>
                    <a:pt x="1" y="43"/>
                  </a:cubicBezTo>
                  <a:lnTo>
                    <a:pt x="98" y="67"/>
                  </a:lnTo>
                  <a:cubicBezTo>
                    <a:pt x="106" y="43"/>
                    <a:pt x="90" y="11"/>
                    <a:pt x="65" y="3"/>
                  </a:cubicBezTo>
                  <a:cubicBezTo>
                    <a:pt x="60" y="1"/>
                    <a:pt x="55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12986;p61">
              <a:extLst>
                <a:ext uri="{FF2B5EF4-FFF2-40B4-BE49-F238E27FC236}">
                  <a16:creationId xmlns:a16="http://schemas.microsoft.com/office/drawing/2014/main" id="{1254E0C6-04C1-2562-44C0-9110EEFF09D7}"/>
                </a:ext>
              </a:extLst>
            </p:cNvPr>
            <p:cNvSpPr/>
            <p:nvPr/>
          </p:nvSpPr>
          <p:spPr>
            <a:xfrm>
              <a:off x="6426150" y="2968050"/>
              <a:ext cx="2475" cy="1725"/>
            </a:xfrm>
            <a:custGeom>
              <a:avLst/>
              <a:gdLst/>
              <a:ahLst/>
              <a:cxnLst/>
              <a:rect l="l" t="t" r="r" b="b"/>
              <a:pathLst>
                <a:path w="99" h="69" extrusionOk="0">
                  <a:moveTo>
                    <a:pt x="9" y="1"/>
                  </a:moveTo>
                  <a:lnTo>
                    <a:pt x="9" y="1"/>
                  </a:lnTo>
                  <a:cubicBezTo>
                    <a:pt x="1" y="33"/>
                    <a:pt x="9" y="58"/>
                    <a:pt x="41" y="66"/>
                  </a:cubicBezTo>
                  <a:cubicBezTo>
                    <a:pt x="47" y="68"/>
                    <a:pt x="53" y="69"/>
                    <a:pt x="58" y="69"/>
                  </a:cubicBezTo>
                  <a:cubicBezTo>
                    <a:pt x="76" y="69"/>
                    <a:pt x="92" y="58"/>
                    <a:pt x="98" y="33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12987;p61">
              <a:extLst>
                <a:ext uri="{FF2B5EF4-FFF2-40B4-BE49-F238E27FC236}">
                  <a16:creationId xmlns:a16="http://schemas.microsoft.com/office/drawing/2014/main" id="{668D07B2-64D4-DDA7-9602-AF3F4B39A954}"/>
                </a:ext>
              </a:extLst>
            </p:cNvPr>
            <p:cNvSpPr/>
            <p:nvPr/>
          </p:nvSpPr>
          <p:spPr>
            <a:xfrm>
              <a:off x="6433650" y="2970700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9" y="0"/>
                  </a:moveTo>
                  <a:lnTo>
                    <a:pt x="9" y="0"/>
                  </a:lnTo>
                  <a:cubicBezTo>
                    <a:pt x="1" y="25"/>
                    <a:pt x="17" y="57"/>
                    <a:pt x="41" y="65"/>
                  </a:cubicBezTo>
                  <a:cubicBezTo>
                    <a:pt x="46" y="66"/>
                    <a:pt x="50" y="67"/>
                    <a:pt x="55" y="67"/>
                  </a:cubicBezTo>
                  <a:cubicBezTo>
                    <a:pt x="76" y="67"/>
                    <a:pt x="100" y="53"/>
                    <a:pt x="106" y="33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12988;p61">
              <a:extLst>
                <a:ext uri="{FF2B5EF4-FFF2-40B4-BE49-F238E27FC236}">
                  <a16:creationId xmlns:a16="http://schemas.microsoft.com/office/drawing/2014/main" id="{93E4BB18-9DE7-1B0C-A70B-FBC5C8A814EF}"/>
                </a:ext>
              </a:extLst>
            </p:cNvPr>
            <p:cNvSpPr/>
            <p:nvPr/>
          </p:nvSpPr>
          <p:spPr>
            <a:xfrm>
              <a:off x="6441150" y="2973325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17" y="1"/>
                  </a:moveTo>
                  <a:cubicBezTo>
                    <a:pt x="1" y="25"/>
                    <a:pt x="17" y="57"/>
                    <a:pt x="41" y="65"/>
                  </a:cubicBezTo>
                  <a:cubicBezTo>
                    <a:pt x="47" y="67"/>
                    <a:pt x="53" y="68"/>
                    <a:pt x="58" y="68"/>
                  </a:cubicBezTo>
                  <a:cubicBezTo>
                    <a:pt x="82" y="68"/>
                    <a:pt x="100" y="53"/>
                    <a:pt x="106" y="33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12989;p61">
              <a:extLst>
                <a:ext uri="{FF2B5EF4-FFF2-40B4-BE49-F238E27FC236}">
                  <a16:creationId xmlns:a16="http://schemas.microsoft.com/office/drawing/2014/main" id="{A69B4716-AE11-1923-2D55-1627E87B4E25}"/>
                </a:ext>
              </a:extLst>
            </p:cNvPr>
            <p:cNvSpPr/>
            <p:nvPr/>
          </p:nvSpPr>
          <p:spPr>
            <a:xfrm>
              <a:off x="6441775" y="2984625"/>
              <a:ext cx="2850" cy="2350"/>
            </a:xfrm>
            <a:custGeom>
              <a:avLst/>
              <a:gdLst/>
              <a:ahLst/>
              <a:cxnLst/>
              <a:rect l="l" t="t" r="r" b="b"/>
              <a:pathLst>
                <a:path w="114" h="94" extrusionOk="0">
                  <a:moveTo>
                    <a:pt x="52" y="1"/>
                  </a:moveTo>
                  <a:cubicBezTo>
                    <a:pt x="33" y="1"/>
                    <a:pt x="15" y="15"/>
                    <a:pt x="8" y="35"/>
                  </a:cubicBezTo>
                  <a:cubicBezTo>
                    <a:pt x="0" y="59"/>
                    <a:pt x="16" y="84"/>
                    <a:pt x="41" y="92"/>
                  </a:cubicBezTo>
                  <a:cubicBezTo>
                    <a:pt x="46" y="93"/>
                    <a:pt x="52" y="94"/>
                    <a:pt x="57" y="94"/>
                  </a:cubicBezTo>
                  <a:cubicBezTo>
                    <a:pt x="81" y="94"/>
                    <a:pt x="99" y="79"/>
                    <a:pt x="106" y="59"/>
                  </a:cubicBezTo>
                  <a:cubicBezTo>
                    <a:pt x="114" y="43"/>
                    <a:pt x="97" y="11"/>
                    <a:pt x="65" y="3"/>
                  </a:cubicBezTo>
                  <a:cubicBezTo>
                    <a:pt x="61" y="1"/>
                    <a:pt x="56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12990;p61">
              <a:extLst>
                <a:ext uri="{FF2B5EF4-FFF2-40B4-BE49-F238E27FC236}">
                  <a16:creationId xmlns:a16="http://schemas.microsoft.com/office/drawing/2014/main" id="{B14E6975-9D5E-A356-E5A6-8F659FAD7E12}"/>
                </a:ext>
              </a:extLst>
            </p:cNvPr>
            <p:cNvSpPr/>
            <p:nvPr/>
          </p:nvSpPr>
          <p:spPr>
            <a:xfrm>
              <a:off x="6437100" y="2987250"/>
              <a:ext cx="2475" cy="1500"/>
            </a:xfrm>
            <a:custGeom>
              <a:avLst/>
              <a:gdLst/>
              <a:ahLst/>
              <a:cxnLst/>
              <a:rect l="l" t="t" r="r" b="b"/>
              <a:pathLst>
                <a:path w="99" h="60" extrusionOk="0">
                  <a:moveTo>
                    <a:pt x="44" y="1"/>
                  </a:moveTo>
                  <a:cubicBezTo>
                    <a:pt x="23" y="1"/>
                    <a:pt x="1" y="15"/>
                    <a:pt x="1" y="35"/>
                  </a:cubicBezTo>
                  <a:lnTo>
                    <a:pt x="98" y="60"/>
                  </a:lnTo>
                  <a:cubicBezTo>
                    <a:pt x="98" y="35"/>
                    <a:pt x="82" y="11"/>
                    <a:pt x="57" y="3"/>
                  </a:cubicBezTo>
                  <a:cubicBezTo>
                    <a:pt x="53" y="2"/>
                    <a:pt x="49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12991;p61">
              <a:extLst>
                <a:ext uri="{FF2B5EF4-FFF2-40B4-BE49-F238E27FC236}">
                  <a16:creationId xmlns:a16="http://schemas.microsoft.com/office/drawing/2014/main" id="{D764F605-50AA-62A1-0BDF-F909DF77EC02}"/>
                </a:ext>
              </a:extLst>
            </p:cNvPr>
            <p:cNvSpPr/>
            <p:nvPr/>
          </p:nvSpPr>
          <p:spPr>
            <a:xfrm>
              <a:off x="6429200" y="2985225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49" y="1"/>
                  </a:moveTo>
                  <a:cubicBezTo>
                    <a:pt x="25" y="1"/>
                    <a:pt x="7" y="17"/>
                    <a:pt x="1" y="43"/>
                  </a:cubicBezTo>
                  <a:lnTo>
                    <a:pt x="98" y="68"/>
                  </a:lnTo>
                  <a:cubicBezTo>
                    <a:pt x="106" y="35"/>
                    <a:pt x="90" y="11"/>
                    <a:pt x="65" y="3"/>
                  </a:cubicBezTo>
                  <a:cubicBezTo>
                    <a:pt x="60" y="2"/>
                    <a:pt x="5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12992;p61">
              <a:extLst>
                <a:ext uri="{FF2B5EF4-FFF2-40B4-BE49-F238E27FC236}">
                  <a16:creationId xmlns:a16="http://schemas.microsoft.com/office/drawing/2014/main" id="{6CC7A47D-4B76-18D5-F62E-D6492EA0D9B6}"/>
                </a:ext>
              </a:extLst>
            </p:cNvPr>
            <p:cNvSpPr/>
            <p:nvPr/>
          </p:nvSpPr>
          <p:spPr>
            <a:xfrm>
              <a:off x="6433875" y="2982450"/>
              <a:ext cx="2850" cy="2500"/>
            </a:xfrm>
            <a:custGeom>
              <a:avLst/>
              <a:gdLst/>
              <a:ahLst/>
              <a:cxnLst/>
              <a:rect l="l" t="t" r="r" b="b"/>
              <a:pathLst>
                <a:path w="114" h="100" extrusionOk="0">
                  <a:moveTo>
                    <a:pt x="73" y="0"/>
                  </a:moveTo>
                  <a:cubicBezTo>
                    <a:pt x="49" y="0"/>
                    <a:pt x="16" y="9"/>
                    <a:pt x="8" y="41"/>
                  </a:cubicBezTo>
                  <a:cubicBezTo>
                    <a:pt x="0" y="65"/>
                    <a:pt x="16" y="90"/>
                    <a:pt x="49" y="98"/>
                  </a:cubicBezTo>
                  <a:cubicBezTo>
                    <a:pt x="53" y="99"/>
                    <a:pt x="57" y="100"/>
                    <a:pt x="61" y="100"/>
                  </a:cubicBezTo>
                  <a:cubicBezTo>
                    <a:pt x="81" y="100"/>
                    <a:pt x="99" y="85"/>
                    <a:pt x="105" y="65"/>
                  </a:cubicBezTo>
                  <a:cubicBezTo>
                    <a:pt x="114" y="41"/>
                    <a:pt x="97" y="9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12993;p61">
              <a:extLst>
                <a:ext uri="{FF2B5EF4-FFF2-40B4-BE49-F238E27FC236}">
                  <a16:creationId xmlns:a16="http://schemas.microsoft.com/office/drawing/2014/main" id="{9B4D44E4-C8A1-010D-E414-671FB6BED12C}"/>
                </a:ext>
              </a:extLst>
            </p:cNvPr>
            <p:cNvSpPr/>
            <p:nvPr/>
          </p:nvSpPr>
          <p:spPr>
            <a:xfrm>
              <a:off x="6426150" y="2980375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53" y="0"/>
                  </a:moveTo>
                  <a:cubicBezTo>
                    <a:pt x="33" y="0"/>
                    <a:pt x="16" y="15"/>
                    <a:pt x="9" y="35"/>
                  </a:cubicBezTo>
                  <a:cubicBezTo>
                    <a:pt x="1" y="59"/>
                    <a:pt x="17" y="92"/>
                    <a:pt x="41" y="100"/>
                  </a:cubicBezTo>
                  <a:cubicBezTo>
                    <a:pt x="46" y="101"/>
                    <a:pt x="50" y="102"/>
                    <a:pt x="55" y="102"/>
                  </a:cubicBezTo>
                  <a:cubicBezTo>
                    <a:pt x="76" y="102"/>
                    <a:pt x="100" y="86"/>
                    <a:pt x="106" y="59"/>
                  </a:cubicBezTo>
                  <a:cubicBezTo>
                    <a:pt x="114" y="35"/>
                    <a:pt x="98" y="10"/>
                    <a:pt x="66" y="2"/>
                  </a:cubicBezTo>
                  <a:cubicBezTo>
                    <a:pt x="61" y="1"/>
                    <a:pt x="57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12994;p61">
              <a:extLst>
                <a:ext uri="{FF2B5EF4-FFF2-40B4-BE49-F238E27FC236}">
                  <a16:creationId xmlns:a16="http://schemas.microsoft.com/office/drawing/2014/main" id="{F931A906-2D9E-BF4B-D866-7D471D59B791}"/>
                </a:ext>
              </a:extLst>
            </p:cNvPr>
            <p:cNvSpPr/>
            <p:nvPr/>
          </p:nvSpPr>
          <p:spPr>
            <a:xfrm>
              <a:off x="6418250" y="2978150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60" y="0"/>
                  </a:moveTo>
                  <a:cubicBezTo>
                    <a:pt x="39" y="0"/>
                    <a:pt x="15" y="15"/>
                    <a:pt x="9" y="35"/>
                  </a:cubicBezTo>
                  <a:cubicBezTo>
                    <a:pt x="1" y="67"/>
                    <a:pt x="17" y="91"/>
                    <a:pt x="49" y="99"/>
                  </a:cubicBezTo>
                  <a:cubicBezTo>
                    <a:pt x="54" y="101"/>
                    <a:pt x="58" y="102"/>
                    <a:pt x="62" y="102"/>
                  </a:cubicBezTo>
                  <a:cubicBezTo>
                    <a:pt x="82" y="102"/>
                    <a:pt x="99" y="87"/>
                    <a:pt x="106" y="67"/>
                  </a:cubicBezTo>
                  <a:cubicBezTo>
                    <a:pt x="114" y="35"/>
                    <a:pt x="98" y="10"/>
                    <a:pt x="74" y="2"/>
                  </a:cubicBezTo>
                  <a:cubicBezTo>
                    <a:pt x="69" y="1"/>
                    <a:pt x="65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12995;p61">
              <a:extLst>
                <a:ext uri="{FF2B5EF4-FFF2-40B4-BE49-F238E27FC236}">
                  <a16:creationId xmlns:a16="http://schemas.microsoft.com/office/drawing/2014/main" id="{FFC7CDA1-8394-B2D9-7F62-5625DE053D42}"/>
                </a:ext>
              </a:extLst>
            </p:cNvPr>
            <p:cNvSpPr/>
            <p:nvPr/>
          </p:nvSpPr>
          <p:spPr>
            <a:xfrm>
              <a:off x="6421500" y="2983225"/>
              <a:ext cx="2650" cy="1675"/>
            </a:xfrm>
            <a:custGeom>
              <a:avLst/>
              <a:gdLst/>
              <a:ahLst/>
              <a:cxnLst/>
              <a:rect l="l" t="t" r="r" b="b"/>
              <a:pathLst>
                <a:path w="106" h="67" extrusionOk="0">
                  <a:moveTo>
                    <a:pt x="47" y="0"/>
                  </a:moveTo>
                  <a:cubicBezTo>
                    <a:pt x="27" y="0"/>
                    <a:pt x="7" y="21"/>
                    <a:pt x="0" y="42"/>
                  </a:cubicBezTo>
                  <a:lnTo>
                    <a:pt x="98" y="67"/>
                  </a:lnTo>
                  <a:cubicBezTo>
                    <a:pt x="106" y="42"/>
                    <a:pt x="90" y="10"/>
                    <a:pt x="57" y="2"/>
                  </a:cubicBezTo>
                  <a:cubicBezTo>
                    <a:pt x="54" y="1"/>
                    <a:pt x="51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12996;p61">
              <a:extLst>
                <a:ext uri="{FF2B5EF4-FFF2-40B4-BE49-F238E27FC236}">
                  <a16:creationId xmlns:a16="http://schemas.microsoft.com/office/drawing/2014/main" id="{FCAC1AAC-95D4-4301-127C-82251344A222}"/>
                </a:ext>
              </a:extLst>
            </p:cNvPr>
            <p:cNvSpPr/>
            <p:nvPr/>
          </p:nvSpPr>
          <p:spPr>
            <a:xfrm>
              <a:off x="6423525" y="2976175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9" y="0"/>
                  </a:moveTo>
                  <a:lnTo>
                    <a:pt x="9" y="0"/>
                  </a:lnTo>
                  <a:cubicBezTo>
                    <a:pt x="1" y="24"/>
                    <a:pt x="17" y="57"/>
                    <a:pt x="41" y="65"/>
                  </a:cubicBezTo>
                  <a:cubicBezTo>
                    <a:pt x="45" y="66"/>
                    <a:pt x="50" y="67"/>
                    <a:pt x="54" y="67"/>
                  </a:cubicBezTo>
                  <a:cubicBezTo>
                    <a:pt x="76" y="67"/>
                    <a:pt x="99" y="51"/>
                    <a:pt x="106" y="24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12997;p61">
              <a:extLst>
                <a:ext uri="{FF2B5EF4-FFF2-40B4-BE49-F238E27FC236}">
                  <a16:creationId xmlns:a16="http://schemas.microsoft.com/office/drawing/2014/main" id="{31E2B0D7-727A-11A7-EFF2-6FC1A57265D2}"/>
                </a:ext>
              </a:extLst>
            </p:cNvPr>
            <p:cNvSpPr/>
            <p:nvPr/>
          </p:nvSpPr>
          <p:spPr>
            <a:xfrm>
              <a:off x="6431225" y="2978400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9" y="0"/>
                  </a:moveTo>
                  <a:lnTo>
                    <a:pt x="9" y="0"/>
                  </a:lnTo>
                  <a:cubicBezTo>
                    <a:pt x="1" y="25"/>
                    <a:pt x="17" y="57"/>
                    <a:pt x="41" y="65"/>
                  </a:cubicBezTo>
                  <a:cubicBezTo>
                    <a:pt x="45" y="67"/>
                    <a:pt x="50" y="67"/>
                    <a:pt x="55" y="67"/>
                  </a:cubicBezTo>
                  <a:cubicBezTo>
                    <a:pt x="76" y="67"/>
                    <a:pt x="99" y="53"/>
                    <a:pt x="106" y="33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12998;p61">
              <a:extLst>
                <a:ext uri="{FF2B5EF4-FFF2-40B4-BE49-F238E27FC236}">
                  <a16:creationId xmlns:a16="http://schemas.microsoft.com/office/drawing/2014/main" id="{61E76EAA-C5A5-5CEF-8018-5DDF379FB09D}"/>
                </a:ext>
              </a:extLst>
            </p:cNvPr>
            <p:cNvSpPr/>
            <p:nvPr/>
          </p:nvSpPr>
          <p:spPr>
            <a:xfrm>
              <a:off x="6438925" y="2980825"/>
              <a:ext cx="2450" cy="1500"/>
            </a:xfrm>
            <a:custGeom>
              <a:avLst/>
              <a:gdLst/>
              <a:ahLst/>
              <a:cxnLst/>
              <a:rect l="l" t="t" r="r" b="b"/>
              <a:pathLst>
                <a:path w="98" h="60" extrusionOk="0">
                  <a:moveTo>
                    <a:pt x="9" y="1"/>
                  </a:moveTo>
                  <a:cubicBezTo>
                    <a:pt x="1" y="25"/>
                    <a:pt x="17" y="49"/>
                    <a:pt x="41" y="57"/>
                  </a:cubicBezTo>
                  <a:cubicBezTo>
                    <a:pt x="46" y="59"/>
                    <a:pt x="50" y="59"/>
                    <a:pt x="55" y="59"/>
                  </a:cubicBezTo>
                  <a:cubicBezTo>
                    <a:pt x="76" y="59"/>
                    <a:pt x="98" y="45"/>
                    <a:pt x="98" y="25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12999;p61">
              <a:extLst>
                <a:ext uri="{FF2B5EF4-FFF2-40B4-BE49-F238E27FC236}">
                  <a16:creationId xmlns:a16="http://schemas.microsoft.com/office/drawing/2014/main" id="{CA77EB7A-8EF4-CDB5-DE76-7C554DC24E2A}"/>
                </a:ext>
              </a:extLst>
            </p:cNvPr>
            <p:cNvSpPr/>
            <p:nvPr/>
          </p:nvSpPr>
          <p:spPr>
            <a:xfrm>
              <a:off x="6439950" y="2991925"/>
              <a:ext cx="2850" cy="2300"/>
            </a:xfrm>
            <a:custGeom>
              <a:avLst/>
              <a:gdLst/>
              <a:ahLst/>
              <a:cxnLst/>
              <a:rect l="l" t="t" r="r" b="b"/>
              <a:pathLst>
                <a:path w="114" h="92" extrusionOk="0">
                  <a:moveTo>
                    <a:pt x="52" y="0"/>
                  </a:moveTo>
                  <a:cubicBezTo>
                    <a:pt x="33" y="0"/>
                    <a:pt x="15" y="15"/>
                    <a:pt x="8" y="35"/>
                  </a:cubicBezTo>
                  <a:cubicBezTo>
                    <a:pt x="0" y="59"/>
                    <a:pt x="16" y="84"/>
                    <a:pt x="49" y="92"/>
                  </a:cubicBezTo>
                  <a:cubicBezTo>
                    <a:pt x="73" y="92"/>
                    <a:pt x="98" y="84"/>
                    <a:pt x="106" y="59"/>
                  </a:cubicBezTo>
                  <a:cubicBezTo>
                    <a:pt x="114" y="35"/>
                    <a:pt x="98" y="11"/>
                    <a:pt x="65" y="2"/>
                  </a:cubicBezTo>
                  <a:cubicBezTo>
                    <a:pt x="61" y="1"/>
                    <a:pt x="56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13000;p61">
              <a:extLst>
                <a:ext uri="{FF2B5EF4-FFF2-40B4-BE49-F238E27FC236}">
                  <a16:creationId xmlns:a16="http://schemas.microsoft.com/office/drawing/2014/main" id="{21521C51-2D48-1C71-14D9-42BFC39370CD}"/>
                </a:ext>
              </a:extLst>
            </p:cNvPr>
            <p:cNvSpPr/>
            <p:nvPr/>
          </p:nvSpPr>
          <p:spPr>
            <a:xfrm>
              <a:off x="6435475" y="2994750"/>
              <a:ext cx="2475" cy="1300"/>
            </a:xfrm>
            <a:custGeom>
              <a:avLst/>
              <a:gdLst/>
              <a:ahLst/>
              <a:cxnLst/>
              <a:rect l="l" t="t" r="r" b="b"/>
              <a:pathLst>
                <a:path w="99" h="52" extrusionOk="0">
                  <a:moveTo>
                    <a:pt x="41" y="1"/>
                  </a:moveTo>
                  <a:cubicBezTo>
                    <a:pt x="17" y="1"/>
                    <a:pt x="1" y="15"/>
                    <a:pt x="1" y="35"/>
                  </a:cubicBezTo>
                  <a:lnTo>
                    <a:pt x="98" y="52"/>
                  </a:lnTo>
                  <a:cubicBezTo>
                    <a:pt x="98" y="27"/>
                    <a:pt x="82" y="3"/>
                    <a:pt x="58" y="3"/>
                  </a:cubicBezTo>
                  <a:cubicBezTo>
                    <a:pt x="52" y="2"/>
                    <a:pt x="46" y="1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13001;p61">
              <a:extLst>
                <a:ext uri="{FF2B5EF4-FFF2-40B4-BE49-F238E27FC236}">
                  <a16:creationId xmlns:a16="http://schemas.microsoft.com/office/drawing/2014/main" id="{3158C088-25E3-1358-8D23-3DDEC5516FDD}"/>
                </a:ext>
              </a:extLst>
            </p:cNvPr>
            <p:cNvSpPr/>
            <p:nvPr/>
          </p:nvSpPr>
          <p:spPr>
            <a:xfrm>
              <a:off x="6427575" y="2993150"/>
              <a:ext cx="2450" cy="1475"/>
            </a:xfrm>
            <a:custGeom>
              <a:avLst/>
              <a:gdLst/>
              <a:ahLst/>
              <a:cxnLst/>
              <a:rect l="l" t="t" r="r" b="b"/>
              <a:pathLst>
                <a:path w="98" h="59" extrusionOk="0">
                  <a:moveTo>
                    <a:pt x="44" y="0"/>
                  </a:moveTo>
                  <a:cubicBezTo>
                    <a:pt x="23" y="0"/>
                    <a:pt x="1" y="16"/>
                    <a:pt x="1" y="43"/>
                  </a:cubicBezTo>
                  <a:lnTo>
                    <a:pt x="98" y="59"/>
                  </a:lnTo>
                  <a:cubicBezTo>
                    <a:pt x="98" y="35"/>
                    <a:pt x="82" y="10"/>
                    <a:pt x="57" y="2"/>
                  </a:cubicBezTo>
                  <a:cubicBezTo>
                    <a:pt x="53" y="1"/>
                    <a:pt x="49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13002;p61">
              <a:extLst>
                <a:ext uri="{FF2B5EF4-FFF2-40B4-BE49-F238E27FC236}">
                  <a16:creationId xmlns:a16="http://schemas.microsoft.com/office/drawing/2014/main" id="{5D2D7423-F361-C60A-70A1-32C9BB1FA805}"/>
                </a:ext>
              </a:extLst>
            </p:cNvPr>
            <p:cNvSpPr/>
            <p:nvPr/>
          </p:nvSpPr>
          <p:spPr>
            <a:xfrm>
              <a:off x="6432050" y="2990100"/>
              <a:ext cx="2850" cy="2350"/>
            </a:xfrm>
            <a:custGeom>
              <a:avLst/>
              <a:gdLst/>
              <a:ahLst/>
              <a:cxnLst/>
              <a:rect l="l" t="t" r="r" b="b"/>
              <a:pathLst>
                <a:path w="114" h="94" extrusionOk="0">
                  <a:moveTo>
                    <a:pt x="52" y="0"/>
                  </a:moveTo>
                  <a:cubicBezTo>
                    <a:pt x="32" y="0"/>
                    <a:pt x="15" y="15"/>
                    <a:pt x="8" y="35"/>
                  </a:cubicBezTo>
                  <a:cubicBezTo>
                    <a:pt x="0" y="67"/>
                    <a:pt x="16" y="92"/>
                    <a:pt x="49" y="92"/>
                  </a:cubicBezTo>
                  <a:cubicBezTo>
                    <a:pt x="53" y="93"/>
                    <a:pt x="57" y="94"/>
                    <a:pt x="62" y="94"/>
                  </a:cubicBezTo>
                  <a:cubicBezTo>
                    <a:pt x="81" y="94"/>
                    <a:pt x="99" y="79"/>
                    <a:pt x="105" y="59"/>
                  </a:cubicBezTo>
                  <a:cubicBezTo>
                    <a:pt x="114" y="35"/>
                    <a:pt x="97" y="11"/>
                    <a:pt x="65" y="3"/>
                  </a:cubicBezTo>
                  <a:cubicBezTo>
                    <a:pt x="61" y="1"/>
                    <a:pt x="56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13003;p61">
              <a:extLst>
                <a:ext uri="{FF2B5EF4-FFF2-40B4-BE49-F238E27FC236}">
                  <a16:creationId xmlns:a16="http://schemas.microsoft.com/office/drawing/2014/main" id="{98C6B521-F128-30E7-C24A-BB39C7C46762}"/>
                </a:ext>
              </a:extLst>
            </p:cNvPr>
            <p:cNvSpPr/>
            <p:nvPr/>
          </p:nvSpPr>
          <p:spPr>
            <a:xfrm>
              <a:off x="6424125" y="2988275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53" y="0"/>
                  </a:moveTo>
                  <a:cubicBezTo>
                    <a:pt x="33" y="0"/>
                    <a:pt x="16" y="16"/>
                    <a:pt x="9" y="43"/>
                  </a:cubicBezTo>
                  <a:cubicBezTo>
                    <a:pt x="1" y="67"/>
                    <a:pt x="17" y="100"/>
                    <a:pt x="49" y="100"/>
                  </a:cubicBezTo>
                  <a:cubicBezTo>
                    <a:pt x="54" y="101"/>
                    <a:pt x="58" y="102"/>
                    <a:pt x="62" y="102"/>
                  </a:cubicBezTo>
                  <a:cubicBezTo>
                    <a:pt x="82" y="102"/>
                    <a:pt x="100" y="86"/>
                    <a:pt x="106" y="59"/>
                  </a:cubicBezTo>
                  <a:cubicBezTo>
                    <a:pt x="114" y="35"/>
                    <a:pt x="98" y="11"/>
                    <a:pt x="66" y="3"/>
                  </a:cubicBezTo>
                  <a:cubicBezTo>
                    <a:pt x="62" y="1"/>
                    <a:pt x="57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13004;p61">
              <a:extLst>
                <a:ext uri="{FF2B5EF4-FFF2-40B4-BE49-F238E27FC236}">
                  <a16:creationId xmlns:a16="http://schemas.microsoft.com/office/drawing/2014/main" id="{86F40CB8-A9E8-A2BE-3096-881C88CF175E}"/>
                </a:ext>
              </a:extLst>
            </p:cNvPr>
            <p:cNvSpPr/>
            <p:nvPr/>
          </p:nvSpPr>
          <p:spPr>
            <a:xfrm>
              <a:off x="6416225" y="2986450"/>
              <a:ext cx="2875" cy="2750"/>
            </a:xfrm>
            <a:custGeom>
              <a:avLst/>
              <a:gdLst/>
              <a:ahLst/>
              <a:cxnLst/>
              <a:rect l="l" t="t" r="r" b="b"/>
              <a:pathLst>
                <a:path w="115" h="110" extrusionOk="0">
                  <a:moveTo>
                    <a:pt x="56" y="1"/>
                  </a:moveTo>
                  <a:cubicBezTo>
                    <a:pt x="35" y="1"/>
                    <a:pt x="16" y="22"/>
                    <a:pt x="9" y="43"/>
                  </a:cubicBezTo>
                  <a:cubicBezTo>
                    <a:pt x="1" y="76"/>
                    <a:pt x="17" y="100"/>
                    <a:pt x="41" y="108"/>
                  </a:cubicBezTo>
                  <a:cubicBezTo>
                    <a:pt x="46" y="109"/>
                    <a:pt x="50" y="110"/>
                    <a:pt x="54" y="110"/>
                  </a:cubicBezTo>
                  <a:cubicBezTo>
                    <a:pt x="80" y="110"/>
                    <a:pt x="99" y="89"/>
                    <a:pt x="106" y="67"/>
                  </a:cubicBezTo>
                  <a:cubicBezTo>
                    <a:pt x="114" y="35"/>
                    <a:pt x="98" y="11"/>
                    <a:pt x="65" y="3"/>
                  </a:cubicBezTo>
                  <a:cubicBezTo>
                    <a:pt x="62" y="1"/>
                    <a:pt x="59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13005;p61">
              <a:extLst>
                <a:ext uri="{FF2B5EF4-FFF2-40B4-BE49-F238E27FC236}">
                  <a16:creationId xmlns:a16="http://schemas.microsoft.com/office/drawing/2014/main" id="{1BF21EDF-61A8-0A1A-BCD5-00BFEDDFBFA8}"/>
                </a:ext>
              </a:extLst>
            </p:cNvPr>
            <p:cNvSpPr/>
            <p:nvPr/>
          </p:nvSpPr>
          <p:spPr>
            <a:xfrm>
              <a:off x="6419675" y="2991525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47" y="1"/>
                  </a:moveTo>
                  <a:cubicBezTo>
                    <a:pt x="25" y="1"/>
                    <a:pt x="0" y="22"/>
                    <a:pt x="0" y="43"/>
                  </a:cubicBezTo>
                  <a:lnTo>
                    <a:pt x="98" y="67"/>
                  </a:lnTo>
                  <a:cubicBezTo>
                    <a:pt x="106" y="35"/>
                    <a:pt x="82" y="10"/>
                    <a:pt x="57" y="2"/>
                  </a:cubicBezTo>
                  <a:cubicBezTo>
                    <a:pt x="54" y="1"/>
                    <a:pt x="51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13006;p61">
              <a:extLst>
                <a:ext uri="{FF2B5EF4-FFF2-40B4-BE49-F238E27FC236}">
                  <a16:creationId xmlns:a16="http://schemas.microsoft.com/office/drawing/2014/main" id="{344AA420-8150-03A5-EA2C-95C6E169453F}"/>
                </a:ext>
              </a:extLst>
            </p:cNvPr>
            <p:cNvSpPr/>
            <p:nvPr/>
          </p:nvSpPr>
          <p:spPr>
            <a:xfrm>
              <a:off x="6421300" y="2984275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8" y="0"/>
                  </a:moveTo>
                  <a:lnTo>
                    <a:pt x="8" y="0"/>
                  </a:lnTo>
                  <a:cubicBezTo>
                    <a:pt x="0" y="33"/>
                    <a:pt x="17" y="57"/>
                    <a:pt x="41" y="65"/>
                  </a:cubicBezTo>
                  <a:cubicBezTo>
                    <a:pt x="46" y="67"/>
                    <a:pt x="52" y="67"/>
                    <a:pt x="57" y="67"/>
                  </a:cubicBezTo>
                  <a:cubicBezTo>
                    <a:pt x="81" y="67"/>
                    <a:pt x="99" y="52"/>
                    <a:pt x="106" y="25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13007;p61">
              <a:extLst>
                <a:ext uri="{FF2B5EF4-FFF2-40B4-BE49-F238E27FC236}">
                  <a16:creationId xmlns:a16="http://schemas.microsoft.com/office/drawing/2014/main" id="{5F80FFA7-237F-80DC-1D94-B0C5142891FE}"/>
                </a:ext>
              </a:extLst>
            </p:cNvPr>
            <p:cNvSpPr/>
            <p:nvPr/>
          </p:nvSpPr>
          <p:spPr>
            <a:xfrm>
              <a:off x="6429000" y="2986300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9" y="0"/>
                  </a:moveTo>
                  <a:cubicBezTo>
                    <a:pt x="0" y="25"/>
                    <a:pt x="17" y="49"/>
                    <a:pt x="49" y="57"/>
                  </a:cubicBezTo>
                  <a:cubicBezTo>
                    <a:pt x="53" y="59"/>
                    <a:pt x="58" y="59"/>
                    <a:pt x="62" y="59"/>
                  </a:cubicBezTo>
                  <a:cubicBezTo>
                    <a:pt x="81" y="59"/>
                    <a:pt x="99" y="45"/>
                    <a:pt x="106" y="25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13008;p61">
              <a:extLst>
                <a:ext uri="{FF2B5EF4-FFF2-40B4-BE49-F238E27FC236}">
                  <a16:creationId xmlns:a16="http://schemas.microsoft.com/office/drawing/2014/main" id="{D3076439-86A2-C131-3C8D-F1378848313E}"/>
                </a:ext>
              </a:extLst>
            </p:cNvPr>
            <p:cNvSpPr/>
            <p:nvPr/>
          </p:nvSpPr>
          <p:spPr>
            <a:xfrm>
              <a:off x="6436900" y="2988125"/>
              <a:ext cx="2675" cy="1500"/>
            </a:xfrm>
            <a:custGeom>
              <a:avLst/>
              <a:gdLst/>
              <a:ahLst/>
              <a:cxnLst/>
              <a:rect l="l" t="t" r="r" b="b"/>
              <a:pathLst>
                <a:path w="107" h="60" extrusionOk="0">
                  <a:moveTo>
                    <a:pt x="9" y="0"/>
                  </a:moveTo>
                  <a:cubicBezTo>
                    <a:pt x="1" y="25"/>
                    <a:pt x="17" y="57"/>
                    <a:pt x="41" y="57"/>
                  </a:cubicBezTo>
                  <a:cubicBezTo>
                    <a:pt x="47" y="59"/>
                    <a:pt x="52" y="59"/>
                    <a:pt x="58" y="59"/>
                  </a:cubicBezTo>
                  <a:cubicBezTo>
                    <a:pt x="82" y="59"/>
                    <a:pt x="99" y="45"/>
                    <a:pt x="106" y="25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13009;p61">
              <a:extLst>
                <a:ext uri="{FF2B5EF4-FFF2-40B4-BE49-F238E27FC236}">
                  <a16:creationId xmlns:a16="http://schemas.microsoft.com/office/drawing/2014/main" id="{6E6F885C-46FA-F28E-4B85-FDCF1C9507F2}"/>
                </a:ext>
              </a:extLst>
            </p:cNvPr>
            <p:cNvSpPr/>
            <p:nvPr/>
          </p:nvSpPr>
          <p:spPr>
            <a:xfrm>
              <a:off x="6438725" y="2999075"/>
              <a:ext cx="2650" cy="2300"/>
            </a:xfrm>
            <a:custGeom>
              <a:avLst/>
              <a:gdLst/>
              <a:ahLst/>
              <a:cxnLst/>
              <a:rect l="l" t="t" r="r" b="b"/>
              <a:pathLst>
                <a:path w="106" h="92" extrusionOk="0">
                  <a:moveTo>
                    <a:pt x="57" y="0"/>
                  </a:moveTo>
                  <a:cubicBezTo>
                    <a:pt x="33" y="0"/>
                    <a:pt x="9" y="16"/>
                    <a:pt x="1" y="41"/>
                  </a:cubicBezTo>
                  <a:cubicBezTo>
                    <a:pt x="1" y="65"/>
                    <a:pt x="17" y="89"/>
                    <a:pt x="41" y="89"/>
                  </a:cubicBezTo>
                  <a:cubicBezTo>
                    <a:pt x="47" y="91"/>
                    <a:pt x="52" y="92"/>
                    <a:pt x="58" y="92"/>
                  </a:cubicBezTo>
                  <a:cubicBezTo>
                    <a:pt x="81" y="92"/>
                    <a:pt x="98" y="77"/>
                    <a:pt x="98" y="57"/>
                  </a:cubicBezTo>
                  <a:cubicBezTo>
                    <a:pt x="106" y="33"/>
                    <a:pt x="82" y="8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13010;p61">
              <a:extLst>
                <a:ext uri="{FF2B5EF4-FFF2-40B4-BE49-F238E27FC236}">
                  <a16:creationId xmlns:a16="http://schemas.microsoft.com/office/drawing/2014/main" id="{ED9CFA49-FCAA-4D29-2A6D-28F2F68D7AF1}"/>
                </a:ext>
              </a:extLst>
            </p:cNvPr>
            <p:cNvSpPr/>
            <p:nvPr/>
          </p:nvSpPr>
          <p:spPr>
            <a:xfrm>
              <a:off x="6434275" y="3002100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57" y="1"/>
                  </a:moveTo>
                  <a:cubicBezTo>
                    <a:pt x="25" y="1"/>
                    <a:pt x="0" y="17"/>
                    <a:pt x="0" y="41"/>
                  </a:cubicBezTo>
                  <a:lnTo>
                    <a:pt x="98" y="58"/>
                  </a:lnTo>
                  <a:cubicBezTo>
                    <a:pt x="98" y="33"/>
                    <a:pt x="81" y="9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13011;p61">
              <a:extLst>
                <a:ext uri="{FF2B5EF4-FFF2-40B4-BE49-F238E27FC236}">
                  <a16:creationId xmlns:a16="http://schemas.microsoft.com/office/drawing/2014/main" id="{76637EAE-8F99-3C36-FA5D-42B7AE07D67D}"/>
                </a:ext>
              </a:extLst>
            </p:cNvPr>
            <p:cNvSpPr/>
            <p:nvPr/>
          </p:nvSpPr>
          <p:spPr>
            <a:xfrm>
              <a:off x="6426150" y="3001050"/>
              <a:ext cx="2675" cy="1500"/>
            </a:xfrm>
            <a:custGeom>
              <a:avLst/>
              <a:gdLst/>
              <a:ahLst/>
              <a:cxnLst/>
              <a:rect l="l" t="t" r="r" b="b"/>
              <a:pathLst>
                <a:path w="107" h="60" extrusionOk="0">
                  <a:moveTo>
                    <a:pt x="48" y="1"/>
                  </a:moveTo>
                  <a:cubicBezTo>
                    <a:pt x="27" y="1"/>
                    <a:pt x="8" y="22"/>
                    <a:pt x="1" y="43"/>
                  </a:cubicBezTo>
                  <a:lnTo>
                    <a:pt x="106" y="59"/>
                  </a:lnTo>
                  <a:cubicBezTo>
                    <a:pt x="106" y="27"/>
                    <a:pt x="90" y="2"/>
                    <a:pt x="58" y="2"/>
                  </a:cubicBezTo>
                  <a:cubicBezTo>
                    <a:pt x="54" y="1"/>
                    <a:pt x="51" y="1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13012;p61">
              <a:extLst>
                <a:ext uri="{FF2B5EF4-FFF2-40B4-BE49-F238E27FC236}">
                  <a16:creationId xmlns:a16="http://schemas.microsoft.com/office/drawing/2014/main" id="{FB3DFF84-131C-3A89-4762-A2D859EF6667}"/>
                </a:ext>
              </a:extLst>
            </p:cNvPr>
            <p:cNvSpPr/>
            <p:nvPr/>
          </p:nvSpPr>
          <p:spPr>
            <a:xfrm>
              <a:off x="6430625" y="2997800"/>
              <a:ext cx="2650" cy="2350"/>
            </a:xfrm>
            <a:custGeom>
              <a:avLst/>
              <a:gdLst/>
              <a:ahLst/>
              <a:cxnLst/>
              <a:rect l="l" t="t" r="r" b="b"/>
              <a:pathLst>
                <a:path w="106" h="94" extrusionOk="0">
                  <a:moveTo>
                    <a:pt x="49" y="1"/>
                  </a:moveTo>
                  <a:cubicBezTo>
                    <a:pt x="25" y="1"/>
                    <a:pt x="8" y="15"/>
                    <a:pt x="8" y="35"/>
                  </a:cubicBezTo>
                  <a:cubicBezTo>
                    <a:pt x="0" y="67"/>
                    <a:pt x="25" y="92"/>
                    <a:pt x="49" y="92"/>
                  </a:cubicBezTo>
                  <a:cubicBezTo>
                    <a:pt x="53" y="93"/>
                    <a:pt x="57" y="94"/>
                    <a:pt x="61" y="94"/>
                  </a:cubicBezTo>
                  <a:cubicBezTo>
                    <a:pt x="81" y="94"/>
                    <a:pt x="99" y="78"/>
                    <a:pt x="106" y="51"/>
                  </a:cubicBezTo>
                  <a:cubicBezTo>
                    <a:pt x="106" y="27"/>
                    <a:pt x="89" y="3"/>
                    <a:pt x="65" y="3"/>
                  </a:cubicBezTo>
                  <a:cubicBezTo>
                    <a:pt x="59" y="1"/>
                    <a:pt x="5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13013;p61">
              <a:extLst>
                <a:ext uri="{FF2B5EF4-FFF2-40B4-BE49-F238E27FC236}">
                  <a16:creationId xmlns:a16="http://schemas.microsoft.com/office/drawing/2014/main" id="{178DA7AB-3C93-0D34-FC79-81A37B818AFA}"/>
                </a:ext>
              </a:extLst>
            </p:cNvPr>
            <p:cNvSpPr/>
            <p:nvPr/>
          </p:nvSpPr>
          <p:spPr>
            <a:xfrm>
              <a:off x="6422725" y="2996400"/>
              <a:ext cx="2650" cy="2550"/>
            </a:xfrm>
            <a:custGeom>
              <a:avLst/>
              <a:gdLst/>
              <a:ahLst/>
              <a:cxnLst/>
              <a:rect l="l" t="t" r="r" b="b"/>
              <a:pathLst>
                <a:path w="106" h="102" extrusionOk="0">
                  <a:moveTo>
                    <a:pt x="47" y="0"/>
                  </a:moveTo>
                  <a:cubicBezTo>
                    <a:pt x="26" y="0"/>
                    <a:pt x="7" y="21"/>
                    <a:pt x="0" y="42"/>
                  </a:cubicBezTo>
                  <a:cubicBezTo>
                    <a:pt x="0" y="75"/>
                    <a:pt x="16" y="99"/>
                    <a:pt x="41" y="99"/>
                  </a:cubicBezTo>
                  <a:cubicBezTo>
                    <a:pt x="46" y="101"/>
                    <a:pt x="52" y="101"/>
                    <a:pt x="57" y="101"/>
                  </a:cubicBezTo>
                  <a:cubicBezTo>
                    <a:pt x="81" y="101"/>
                    <a:pt x="97" y="85"/>
                    <a:pt x="97" y="59"/>
                  </a:cubicBezTo>
                  <a:cubicBezTo>
                    <a:pt x="105" y="34"/>
                    <a:pt x="89" y="10"/>
                    <a:pt x="57" y="2"/>
                  </a:cubicBezTo>
                  <a:cubicBezTo>
                    <a:pt x="54" y="1"/>
                    <a:pt x="50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13014;p61">
              <a:extLst>
                <a:ext uri="{FF2B5EF4-FFF2-40B4-BE49-F238E27FC236}">
                  <a16:creationId xmlns:a16="http://schemas.microsoft.com/office/drawing/2014/main" id="{4D6179D7-8E1D-5127-932E-23CACF9EEA81}"/>
                </a:ext>
              </a:extLst>
            </p:cNvPr>
            <p:cNvSpPr/>
            <p:nvPr/>
          </p:nvSpPr>
          <p:spPr>
            <a:xfrm>
              <a:off x="6414600" y="2995025"/>
              <a:ext cx="2675" cy="2850"/>
            </a:xfrm>
            <a:custGeom>
              <a:avLst/>
              <a:gdLst/>
              <a:ahLst/>
              <a:cxnLst/>
              <a:rect l="l" t="t" r="r" b="b"/>
              <a:pathLst>
                <a:path w="107" h="114" extrusionOk="0">
                  <a:moveTo>
                    <a:pt x="66" y="0"/>
                  </a:moveTo>
                  <a:cubicBezTo>
                    <a:pt x="33" y="0"/>
                    <a:pt x="9" y="16"/>
                    <a:pt x="9" y="49"/>
                  </a:cubicBezTo>
                  <a:cubicBezTo>
                    <a:pt x="1" y="81"/>
                    <a:pt x="25" y="106"/>
                    <a:pt x="49" y="114"/>
                  </a:cubicBezTo>
                  <a:cubicBezTo>
                    <a:pt x="74" y="114"/>
                    <a:pt x="98" y="97"/>
                    <a:pt x="106" y="65"/>
                  </a:cubicBezTo>
                  <a:cubicBezTo>
                    <a:pt x="106" y="33"/>
                    <a:pt x="90" y="8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13015;p61">
              <a:extLst>
                <a:ext uri="{FF2B5EF4-FFF2-40B4-BE49-F238E27FC236}">
                  <a16:creationId xmlns:a16="http://schemas.microsoft.com/office/drawing/2014/main" id="{20864BAF-D0C2-A83C-4527-30EF925DCB32}"/>
                </a:ext>
              </a:extLst>
            </p:cNvPr>
            <p:cNvSpPr/>
            <p:nvPr/>
          </p:nvSpPr>
          <p:spPr>
            <a:xfrm>
              <a:off x="6418250" y="3000050"/>
              <a:ext cx="2675" cy="1475"/>
            </a:xfrm>
            <a:custGeom>
              <a:avLst/>
              <a:gdLst/>
              <a:ahLst/>
              <a:cxnLst/>
              <a:rect l="l" t="t" r="r" b="b"/>
              <a:pathLst>
                <a:path w="107" h="59" extrusionOk="0">
                  <a:moveTo>
                    <a:pt x="48" y="0"/>
                  </a:moveTo>
                  <a:cubicBezTo>
                    <a:pt x="27" y="0"/>
                    <a:pt x="8" y="21"/>
                    <a:pt x="1" y="42"/>
                  </a:cubicBezTo>
                  <a:lnTo>
                    <a:pt x="98" y="59"/>
                  </a:lnTo>
                  <a:cubicBezTo>
                    <a:pt x="106" y="26"/>
                    <a:pt x="82" y="2"/>
                    <a:pt x="57" y="2"/>
                  </a:cubicBezTo>
                  <a:cubicBezTo>
                    <a:pt x="54" y="1"/>
                    <a:pt x="51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13016;p61">
              <a:extLst>
                <a:ext uri="{FF2B5EF4-FFF2-40B4-BE49-F238E27FC236}">
                  <a16:creationId xmlns:a16="http://schemas.microsoft.com/office/drawing/2014/main" id="{C2574C8D-0CAF-5D0C-DE13-295670A5EC7C}"/>
                </a:ext>
              </a:extLst>
            </p:cNvPr>
            <p:cNvSpPr/>
            <p:nvPr/>
          </p:nvSpPr>
          <p:spPr>
            <a:xfrm>
              <a:off x="6419475" y="2992575"/>
              <a:ext cx="2650" cy="1650"/>
            </a:xfrm>
            <a:custGeom>
              <a:avLst/>
              <a:gdLst/>
              <a:ahLst/>
              <a:cxnLst/>
              <a:rect l="l" t="t" r="r" b="b"/>
              <a:pathLst>
                <a:path w="106" h="66" extrusionOk="0">
                  <a:moveTo>
                    <a:pt x="8" y="1"/>
                  </a:moveTo>
                  <a:lnTo>
                    <a:pt x="8" y="1"/>
                  </a:lnTo>
                  <a:cubicBezTo>
                    <a:pt x="0" y="33"/>
                    <a:pt x="17" y="58"/>
                    <a:pt x="49" y="66"/>
                  </a:cubicBezTo>
                  <a:cubicBezTo>
                    <a:pt x="73" y="66"/>
                    <a:pt x="98" y="49"/>
                    <a:pt x="106" y="25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13017;p61">
              <a:extLst>
                <a:ext uri="{FF2B5EF4-FFF2-40B4-BE49-F238E27FC236}">
                  <a16:creationId xmlns:a16="http://schemas.microsoft.com/office/drawing/2014/main" id="{D933D7E3-2F68-CF68-DE17-1045D32CC381}"/>
                </a:ext>
              </a:extLst>
            </p:cNvPr>
            <p:cNvSpPr/>
            <p:nvPr/>
          </p:nvSpPr>
          <p:spPr>
            <a:xfrm>
              <a:off x="6427375" y="2994200"/>
              <a:ext cx="2650" cy="1450"/>
            </a:xfrm>
            <a:custGeom>
              <a:avLst/>
              <a:gdLst/>
              <a:ahLst/>
              <a:cxnLst/>
              <a:rect l="l" t="t" r="r" b="b"/>
              <a:pathLst>
                <a:path w="106" h="58" extrusionOk="0">
                  <a:moveTo>
                    <a:pt x="9" y="1"/>
                  </a:moveTo>
                  <a:lnTo>
                    <a:pt x="9" y="1"/>
                  </a:lnTo>
                  <a:cubicBezTo>
                    <a:pt x="1" y="25"/>
                    <a:pt x="17" y="49"/>
                    <a:pt x="49" y="57"/>
                  </a:cubicBezTo>
                  <a:cubicBezTo>
                    <a:pt x="74" y="57"/>
                    <a:pt x="98" y="41"/>
                    <a:pt x="106" y="17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13018;p61">
              <a:extLst>
                <a:ext uri="{FF2B5EF4-FFF2-40B4-BE49-F238E27FC236}">
                  <a16:creationId xmlns:a16="http://schemas.microsoft.com/office/drawing/2014/main" id="{50C61B94-7DA3-1A84-4D9D-6BD398D69BE8}"/>
                </a:ext>
              </a:extLst>
            </p:cNvPr>
            <p:cNvSpPr/>
            <p:nvPr/>
          </p:nvSpPr>
          <p:spPr>
            <a:xfrm>
              <a:off x="6435275" y="2995625"/>
              <a:ext cx="2675" cy="1500"/>
            </a:xfrm>
            <a:custGeom>
              <a:avLst/>
              <a:gdLst/>
              <a:ahLst/>
              <a:cxnLst/>
              <a:rect l="l" t="t" r="r" b="b"/>
              <a:pathLst>
                <a:path w="107" h="60" extrusionOk="0">
                  <a:moveTo>
                    <a:pt x="9" y="0"/>
                  </a:moveTo>
                  <a:lnTo>
                    <a:pt x="9" y="0"/>
                  </a:lnTo>
                  <a:cubicBezTo>
                    <a:pt x="1" y="25"/>
                    <a:pt x="17" y="49"/>
                    <a:pt x="49" y="57"/>
                  </a:cubicBezTo>
                  <a:cubicBezTo>
                    <a:pt x="54" y="59"/>
                    <a:pt x="58" y="59"/>
                    <a:pt x="62" y="59"/>
                  </a:cubicBezTo>
                  <a:cubicBezTo>
                    <a:pt x="82" y="59"/>
                    <a:pt x="99" y="44"/>
                    <a:pt x="106" y="17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13019;p61">
              <a:extLst>
                <a:ext uri="{FF2B5EF4-FFF2-40B4-BE49-F238E27FC236}">
                  <a16:creationId xmlns:a16="http://schemas.microsoft.com/office/drawing/2014/main" id="{9AC096AF-DBA8-C8B4-CB2F-9A24B445A387}"/>
                </a:ext>
              </a:extLst>
            </p:cNvPr>
            <p:cNvSpPr/>
            <p:nvPr/>
          </p:nvSpPr>
          <p:spPr>
            <a:xfrm>
              <a:off x="6437725" y="3006325"/>
              <a:ext cx="2650" cy="2125"/>
            </a:xfrm>
            <a:custGeom>
              <a:avLst/>
              <a:gdLst/>
              <a:ahLst/>
              <a:cxnLst/>
              <a:rect l="l" t="t" r="r" b="b"/>
              <a:pathLst>
                <a:path w="106" h="85" extrusionOk="0">
                  <a:moveTo>
                    <a:pt x="44" y="0"/>
                  </a:moveTo>
                  <a:cubicBezTo>
                    <a:pt x="25" y="0"/>
                    <a:pt x="8" y="15"/>
                    <a:pt x="8" y="35"/>
                  </a:cubicBezTo>
                  <a:cubicBezTo>
                    <a:pt x="0" y="59"/>
                    <a:pt x="24" y="83"/>
                    <a:pt x="49" y="83"/>
                  </a:cubicBezTo>
                  <a:cubicBezTo>
                    <a:pt x="53" y="84"/>
                    <a:pt x="57" y="85"/>
                    <a:pt x="61" y="85"/>
                  </a:cubicBezTo>
                  <a:cubicBezTo>
                    <a:pt x="87" y="85"/>
                    <a:pt x="105" y="65"/>
                    <a:pt x="105" y="51"/>
                  </a:cubicBezTo>
                  <a:cubicBezTo>
                    <a:pt x="105" y="26"/>
                    <a:pt x="89" y="2"/>
                    <a:pt x="57" y="2"/>
                  </a:cubicBezTo>
                  <a:cubicBezTo>
                    <a:pt x="52" y="1"/>
                    <a:pt x="48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13020;p61">
              <a:extLst>
                <a:ext uri="{FF2B5EF4-FFF2-40B4-BE49-F238E27FC236}">
                  <a16:creationId xmlns:a16="http://schemas.microsoft.com/office/drawing/2014/main" id="{C2985830-2948-E0A0-FE8E-360BA0BBBECF}"/>
                </a:ext>
              </a:extLst>
            </p:cNvPr>
            <p:cNvSpPr/>
            <p:nvPr/>
          </p:nvSpPr>
          <p:spPr>
            <a:xfrm>
              <a:off x="6433450" y="3009600"/>
              <a:ext cx="2675" cy="1250"/>
            </a:xfrm>
            <a:custGeom>
              <a:avLst/>
              <a:gdLst/>
              <a:ahLst/>
              <a:cxnLst/>
              <a:rect l="l" t="t" r="r" b="b"/>
              <a:pathLst>
                <a:path w="107" h="50" extrusionOk="0">
                  <a:moveTo>
                    <a:pt x="58" y="1"/>
                  </a:moveTo>
                  <a:cubicBezTo>
                    <a:pt x="25" y="1"/>
                    <a:pt x="1" y="17"/>
                    <a:pt x="1" y="41"/>
                  </a:cubicBezTo>
                  <a:lnTo>
                    <a:pt x="106" y="50"/>
                  </a:lnTo>
                  <a:cubicBezTo>
                    <a:pt x="106" y="25"/>
                    <a:pt x="82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13021;p61">
              <a:extLst>
                <a:ext uri="{FF2B5EF4-FFF2-40B4-BE49-F238E27FC236}">
                  <a16:creationId xmlns:a16="http://schemas.microsoft.com/office/drawing/2014/main" id="{F6A61A09-B7A2-376D-F931-D04E17CE5F96}"/>
                </a:ext>
              </a:extLst>
            </p:cNvPr>
            <p:cNvSpPr/>
            <p:nvPr/>
          </p:nvSpPr>
          <p:spPr>
            <a:xfrm>
              <a:off x="6425550" y="3009000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49" y="1"/>
                  </a:moveTo>
                  <a:cubicBezTo>
                    <a:pt x="25" y="1"/>
                    <a:pt x="1" y="25"/>
                    <a:pt x="1" y="49"/>
                  </a:cubicBezTo>
                  <a:lnTo>
                    <a:pt x="98" y="57"/>
                  </a:lnTo>
                  <a:cubicBezTo>
                    <a:pt x="98" y="25"/>
                    <a:pt x="82" y="9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13022;p61">
              <a:extLst>
                <a:ext uri="{FF2B5EF4-FFF2-40B4-BE49-F238E27FC236}">
                  <a16:creationId xmlns:a16="http://schemas.microsoft.com/office/drawing/2014/main" id="{FBC17E66-E010-0EE2-E501-43BAC40A8F02}"/>
                </a:ext>
              </a:extLst>
            </p:cNvPr>
            <p:cNvSpPr/>
            <p:nvPr/>
          </p:nvSpPr>
          <p:spPr>
            <a:xfrm>
              <a:off x="6429800" y="3005525"/>
              <a:ext cx="2675" cy="2325"/>
            </a:xfrm>
            <a:custGeom>
              <a:avLst/>
              <a:gdLst/>
              <a:ahLst/>
              <a:cxnLst/>
              <a:rect l="l" t="t" r="r" b="b"/>
              <a:pathLst>
                <a:path w="107" h="93" extrusionOk="0">
                  <a:moveTo>
                    <a:pt x="45" y="0"/>
                  </a:moveTo>
                  <a:cubicBezTo>
                    <a:pt x="19" y="0"/>
                    <a:pt x="1" y="21"/>
                    <a:pt x="1" y="42"/>
                  </a:cubicBezTo>
                  <a:cubicBezTo>
                    <a:pt x="1" y="67"/>
                    <a:pt x="17" y="91"/>
                    <a:pt x="49" y="91"/>
                  </a:cubicBezTo>
                  <a:cubicBezTo>
                    <a:pt x="53" y="92"/>
                    <a:pt x="56" y="92"/>
                    <a:pt x="59" y="92"/>
                  </a:cubicBezTo>
                  <a:cubicBezTo>
                    <a:pt x="80" y="92"/>
                    <a:pt x="98" y="71"/>
                    <a:pt x="98" y="50"/>
                  </a:cubicBezTo>
                  <a:cubicBezTo>
                    <a:pt x="106" y="26"/>
                    <a:pt x="82" y="2"/>
                    <a:pt x="58" y="2"/>
                  </a:cubicBezTo>
                  <a:cubicBezTo>
                    <a:pt x="53" y="1"/>
                    <a:pt x="49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13023;p61">
              <a:extLst>
                <a:ext uri="{FF2B5EF4-FFF2-40B4-BE49-F238E27FC236}">
                  <a16:creationId xmlns:a16="http://schemas.microsoft.com/office/drawing/2014/main" id="{8427A744-AF55-CBEE-8A45-CC918BA967BA}"/>
                </a:ext>
              </a:extLst>
            </p:cNvPr>
            <p:cNvSpPr/>
            <p:nvPr/>
          </p:nvSpPr>
          <p:spPr>
            <a:xfrm>
              <a:off x="6421700" y="3004700"/>
              <a:ext cx="2650" cy="2500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45" y="1"/>
                  </a:moveTo>
                  <a:cubicBezTo>
                    <a:pt x="19" y="1"/>
                    <a:pt x="1" y="22"/>
                    <a:pt x="1" y="43"/>
                  </a:cubicBezTo>
                  <a:cubicBezTo>
                    <a:pt x="1" y="75"/>
                    <a:pt x="17" y="100"/>
                    <a:pt x="49" y="100"/>
                  </a:cubicBezTo>
                  <a:cubicBezTo>
                    <a:pt x="74" y="100"/>
                    <a:pt x="98" y="83"/>
                    <a:pt x="98" y="51"/>
                  </a:cubicBezTo>
                  <a:cubicBezTo>
                    <a:pt x="106" y="27"/>
                    <a:pt x="82" y="2"/>
                    <a:pt x="57" y="2"/>
                  </a:cubicBezTo>
                  <a:cubicBezTo>
                    <a:pt x="53" y="1"/>
                    <a:pt x="49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13024;p61">
              <a:extLst>
                <a:ext uri="{FF2B5EF4-FFF2-40B4-BE49-F238E27FC236}">
                  <a16:creationId xmlns:a16="http://schemas.microsoft.com/office/drawing/2014/main" id="{49EBE3AE-A0A9-69AD-443D-69B77E2C4231}"/>
                </a:ext>
              </a:extLst>
            </p:cNvPr>
            <p:cNvSpPr/>
            <p:nvPr/>
          </p:nvSpPr>
          <p:spPr>
            <a:xfrm>
              <a:off x="6413600" y="3003900"/>
              <a:ext cx="2650" cy="2700"/>
            </a:xfrm>
            <a:custGeom>
              <a:avLst/>
              <a:gdLst/>
              <a:ahLst/>
              <a:cxnLst/>
              <a:rect l="l" t="t" r="r" b="b"/>
              <a:pathLst>
                <a:path w="106" h="108" extrusionOk="0">
                  <a:moveTo>
                    <a:pt x="47" y="0"/>
                  </a:moveTo>
                  <a:cubicBezTo>
                    <a:pt x="27" y="0"/>
                    <a:pt x="7" y="22"/>
                    <a:pt x="0" y="50"/>
                  </a:cubicBezTo>
                  <a:cubicBezTo>
                    <a:pt x="0" y="83"/>
                    <a:pt x="16" y="107"/>
                    <a:pt x="49" y="107"/>
                  </a:cubicBezTo>
                  <a:cubicBezTo>
                    <a:pt x="73" y="107"/>
                    <a:pt x="98" y="91"/>
                    <a:pt x="106" y="59"/>
                  </a:cubicBezTo>
                  <a:cubicBezTo>
                    <a:pt x="106" y="26"/>
                    <a:pt x="81" y="2"/>
                    <a:pt x="57" y="2"/>
                  </a:cubicBezTo>
                  <a:cubicBezTo>
                    <a:pt x="54" y="1"/>
                    <a:pt x="51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13025;p61">
              <a:extLst>
                <a:ext uri="{FF2B5EF4-FFF2-40B4-BE49-F238E27FC236}">
                  <a16:creationId xmlns:a16="http://schemas.microsoft.com/office/drawing/2014/main" id="{5FBCE7DF-E665-B3B9-8728-7BCCD4A669AD}"/>
                </a:ext>
              </a:extLst>
            </p:cNvPr>
            <p:cNvSpPr/>
            <p:nvPr/>
          </p:nvSpPr>
          <p:spPr>
            <a:xfrm>
              <a:off x="6417450" y="3008600"/>
              <a:ext cx="2650" cy="1450"/>
            </a:xfrm>
            <a:custGeom>
              <a:avLst/>
              <a:gdLst/>
              <a:ahLst/>
              <a:cxnLst/>
              <a:rect l="l" t="t" r="r" b="b"/>
              <a:pathLst>
                <a:path w="106" h="58" extrusionOk="0">
                  <a:moveTo>
                    <a:pt x="57" y="0"/>
                  </a:moveTo>
                  <a:cubicBezTo>
                    <a:pt x="25" y="0"/>
                    <a:pt x="0" y="17"/>
                    <a:pt x="0" y="49"/>
                  </a:cubicBezTo>
                  <a:lnTo>
                    <a:pt x="106" y="57"/>
                  </a:lnTo>
                  <a:cubicBezTo>
                    <a:pt x="106" y="25"/>
                    <a:pt x="81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13026;p61">
              <a:extLst>
                <a:ext uri="{FF2B5EF4-FFF2-40B4-BE49-F238E27FC236}">
                  <a16:creationId xmlns:a16="http://schemas.microsoft.com/office/drawing/2014/main" id="{90988859-7F66-E34B-591D-51156D607996}"/>
                </a:ext>
              </a:extLst>
            </p:cNvPr>
            <p:cNvSpPr/>
            <p:nvPr/>
          </p:nvSpPr>
          <p:spPr>
            <a:xfrm>
              <a:off x="6418050" y="3001100"/>
              <a:ext cx="2650" cy="1650"/>
            </a:xfrm>
            <a:custGeom>
              <a:avLst/>
              <a:gdLst/>
              <a:ahLst/>
              <a:cxnLst/>
              <a:rect l="l" t="t" r="r" b="b"/>
              <a:pathLst>
                <a:path w="106" h="66" extrusionOk="0">
                  <a:moveTo>
                    <a:pt x="9" y="0"/>
                  </a:moveTo>
                  <a:lnTo>
                    <a:pt x="9" y="0"/>
                  </a:lnTo>
                  <a:cubicBezTo>
                    <a:pt x="1" y="33"/>
                    <a:pt x="25" y="57"/>
                    <a:pt x="49" y="65"/>
                  </a:cubicBezTo>
                  <a:cubicBezTo>
                    <a:pt x="82" y="65"/>
                    <a:pt x="106" y="41"/>
                    <a:pt x="106" y="17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13027;p61">
              <a:extLst>
                <a:ext uri="{FF2B5EF4-FFF2-40B4-BE49-F238E27FC236}">
                  <a16:creationId xmlns:a16="http://schemas.microsoft.com/office/drawing/2014/main" id="{2C54C9EA-C7C7-A2D0-166A-61AA0DE01565}"/>
                </a:ext>
              </a:extLst>
            </p:cNvPr>
            <p:cNvSpPr/>
            <p:nvPr/>
          </p:nvSpPr>
          <p:spPr>
            <a:xfrm>
              <a:off x="6426150" y="3002100"/>
              <a:ext cx="2675" cy="1450"/>
            </a:xfrm>
            <a:custGeom>
              <a:avLst/>
              <a:gdLst/>
              <a:ahLst/>
              <a:cxnLst/>
              <a:rect l="l" t="t" r="r" b="b"/>
              <a:pathLst>
                <a:path w="107" h="58" extrusionOk="0">
                  <a:moveTo>
                    <a:pt x="1" y="1"/>
                  </a:moveTo>
                  <a:cubicBezTo>
                    <a:pt x="1" y="33"/>
                    <a:pt x="17" y="58"/>
                    <a:pt x="50" y="58"/>
                  </a:cubicBezTo>
                  <a:cubicBezTo>
                    <a:pt x="74" y="58"/>
                    <a:pt x="98" y="41"/>
                    <a:pt x="106" y="1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13028;p61">
              <a:extLst>
                <a:ext uri="{FF2B5EF4-FFF2-40B4-BE49-F238E27FC236}">
                  <a16:creationId xmlns:a16="http://schemas.microsoft.com/office/drawing/2014/main" id="{2894D074-928C-5003-CBFA-E9340D80933D}"/>
                </a:ext>
              </a:extLst>
            </p:cNvPr>
            <p:cNvSpPr/>
            <p:nvPr/>
          </p:nvSpPr>
          <p:spPr>
            <a:xfrm>
              <a:off x="6434075" y="3003125"/>
              <a:ext cx="2650" cy="1450"/>
            </a:xfrm>
            <a:custGeom>
              <a:avLst/>
              <a:gdLst/>
              <a:ahLst/>
              <a:cxnLst/>
              <a:rect l="l" t="t" r="r" b="b"/>
              <a:pathLst>
                <a:path w="106" h="58" extrusionOk="0">
                  <a:moveTo>
                    <a:pt x="8" y="0"/>
                  </a:moveTo>
                  <a:lnTo>
                    <a:pt x="8" y="0"/>
                  </a:lnTo>
                  <a:cubicBezTo>
                    <a:pt x="0" y="25"/>
                    <a:pt x="24" y="49"/>
                    <a:pt x="49" y="57"/>
                  </a:cubicBezTo>
                  <a:cubicBezTo>
                    <a:pt x="73" y="57"/>
                    <a:pt x="97" y="41"/>
                    <a:pt x="106" y="17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13029;p61">
              <a:extLst>
                <a:ext uri="{FF2B5EF4-FFF2-40B4-BE49-F238E27FC236}">
                  <a16:creationId xmlns:a16="http://schemas.microsoft.com/office/drawing/2014/main" id="{FF30ECAF-58A1-7907-8F4B-6E793CE5EBD4}"/>
                </a:ext>
              </a:extLst>
            </p:cNvPr>
            <p:cNvSpPr/>
            <p:nvPr/>
          </p:nvSpPr>
          <p:spPr>
            <a:xfrm>
              <a:off x="6437500" y="3013425"/>
              <a:ext cx="2475" cy="2075"/>
            </a:xfrm>
            <a:custGeom>
              <a:avLst/>
              <a:gdLst/>
              <a:ahLst/>
              <a:cxnLst/>
              <a:rect l="l" t="t" r="r" b="b"/>
              <a:pathLst>
                <a:path w="99" h="83" extrusionOk="0">
                  <a:moveTo>
                    <a:pt x="40" y="0"/>
                  </a:moveTo>
                  <a:cubicBezTo>
                    <a:pt x="19" y="0"/>
                    <a:pt x="1" y="21"/>
                    <a:pt x="1" y="42"/>
                  </a:cubicBezTo>
                  <a:cubicBezTo>
                    <a:pt x="1" y="67"/>
                    <a:pt x="25" y="83"/>
                    <a:pt x="50" y="83"/>
                  </a:cubicBezTo>
                  <a:cubicBezTo>
                    <a:pt x="74" y="83"/>
                    <a:pt x="98" y="67"/>
                    <a:pt x="98" y="42"/>
                  </a:cubicBezTo>
                  <a:cubicBezTo>
                    <a:pt x="98" y="18"/>
                    <a:pt x="82" y="2"/>
                    <a:pt x="50" y="2"/>
                  </a:cubicBezTo>
                  <a:cubicBezTo>
                    <a:pt x="46" y="1"/>
                    <a:pt x="43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13030;p61">
              <a:extLst>
                <a:ext uri="{FF2B5EF4-FFF2-40B4-BE49-F238E27FC236}">
                  <a16:creationId xmlns:a16="http://schemas.microsoft.com/office/drawing/2014/main" id="{6CC0FA9D-4FD4-AC1A-8B4C-32636C7B2C7F}"/>
                </a:ext>
              </a:extLst>
            </p:cNvPr>
            <p:cNvSpPr/>
            <p:nvPr/>
          </p:nvSpPr>
          <p:spPr>
            <a:xfrm>
              <a:off x="6433450" y="3016900"/>
              <a:ext cx="2475" cy="1250"/>
            </a:xfrm>
            <a:custGeom>
              <a:avLst/>
              <a:gdLst/>
              <a:ahLst/>
              <a:cxnLst/>
              <a:rect l="l" t="t" r="r" b="b"/>
              <a:pathLst>
                <a:path w="99" h="50" extrusionOk="0">
                  <a:moveTo>
                    <a:pt x="49" y="1"/>
                  </a:moveTo>
                  <a:cubicBezTo>
                    <a:pt x="25" y="1"/>
                    <a:pt x="1" y="25"/>
                    <a:pt x="1" y="49"/>
                  </a:cubicBezTo>
                  <a:lnTo>
                    <a:pt x="98" y="49"/>
                  </a:lnTo>
                  <a:cubicBezTo>
                    <a:pt x="98" y="25"/>
                    <a:pt x="7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13031;p61">
              <a:extLst>
                <a:ext uri="{FF2B5EF4-FFF2-40B4-BE49-F238E27FC236}">
                  <a16:creationId xmlns:a16="http://schemas.microsoft.com/office/drawing/2014/main" id="{69A667B7-2D4A-7395-4DB9-9C179BD1DE5F}"/>
                </a:ext>
              </a:extLst>
            </p:cNvPr>
            <p:cNvSpPr/>
            <p:nvPr/>
          </p:nvSpPr>
          <p:spPr>
            <a:xfrm>
              <a:off x="6425350" y="3017100"/>
              <a:ext cx="2650" cy="1250"/>
            </a:xfrm>
            <a:custGeom>
              <a:avLst/>
              <a:gdLst/>
              <a:ahLst/>
              <a:cxnLst/>
              <a:rect l="l" t="t" r="r" b="b"/>
              <a:pathLst>
                <a:path w="106" h="50" extrusionOk="0">
                  <a:moveTo>
                    <a:pt x="49" y="1"/>
                  </a:moveTo>
                  <a:cubicBezTo>
                    <a:pt x="25" y="1"/>
                    <a:pt x="0" y="25"/>
                    <a:pt x="0" y="50"/>
                  </a:cubicBezTo>
                  <a:lnTo>
                    <a:pt x="106" y="50"/>
                  </a:lnTo>
                  <a:cubicBezTo>
                    <a:pt x="106" y="25"/>
                    <a:pt x="82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13032;p61">
              <a:extLst>
                <a:ext uri="{FF2B5EF4-FFF2-40B4-BE49-F238E27FC236}">
                  <a16:creationId xmlns:a16="http://schemas.microsoft.com/office/drawing/2014/main" id="{F5D34CEF-1A64-1F01-ED75-5E7C89D2E7BB}"/>
                </a:ext>
              </a:extLst>
            </p:cNvPr>
            <p:cNvSpPr/>
            <p:nvPr/>
          </p:nvSpPr>
          <p:spPr>
            <a:xfrm>
              <a:off x="6429400" y="3013250"/>
              <a:ext cx="2450" cy="2250"/>
            </a:xfrm>
            <a:custGeom>
              <a:avLst/>
              <a:gdLst/>
              <a:ahLst/>
              <a:cxnLst/>
              <a:rect l="l" t="t" r="r" b="b"/>
              <a:pathLst>
                <a:path w="98" h="90" extrusionOk="0">
                  <a:moveTo>
                    <a:pt x="49" y="1"/>
                  </a:moveTo>
                  <a:cubicBezTo>
                    <a:pt x="25" y="1"/>
                    <a:pt x="1" y="17"/>
                    <a:pt x="1" y="41"/>
                  </a:cubicBezTo>
                  <a:cubicBezTo>
                    <a:pt x="1" y="74"/>
                    <a:pt x="25" y="90"/>
                    <a:pt x="49" y="90"/>
                  </a:cubicBezTo>
                  <a:cubicBezTo>
                    <a:pt x="74" y="90"/>
                    <a:pt x="98" y="74"/>
                    <a:pt x="98" y="49"/>
                  </a:cubicBezTo>
                  <a:cubicBezTo>
                    <a:pt x="98" y="17"/>
                    <a:pt x="82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13033;p61">
              <a:extLst>
                <a:ext uri="{FF2B5EF4-FFF2-40B4-BE49-F238E27FC236}">
                  <a16:creationId xmlns:a16="http://schemas.microsoft.com/office/drawing/2014/main" id="{554682EA-AD49-880B-78DE-1D4936C8AB1B}"/>
                </a:ext>
              </a:extLst>
            </p:cNvPr>
            <p:cNvSpPr/>
            <p:nvPr/>
          </p:nvSpPr>
          <p:spPr>
            <a:xfrm>
              <a:off x="6421300" y="3013050"/>
              <a:ext cx="2450" cy="2450"/>
            </a:xfrm>
            <a:custGeom>
              <a:avLst/>
              <a:gdLst/>
              <a:ahLst/>
              <a:cxnLst/>
              <a:rect l="l" t="t" r="r" b="b"/>
              <a:pathLst>
                <a:path w="98" h="98" extrusionOk="0">
                  <a:moveTo>
                    <a:pt x="49" y="1"/>
                  </a:moveTo>
                  <a:cubicBezTo>
                    <a:pt x="25" y="1"/>
                    <a:pt x="0" y="17"/>
                    <a:pt x="0" y="49"/>
                  </a:cubicBezTo>
                  <a:cubicBezTo>
                    <a:pt x="0" y="74"/>
                    <a:pt x="25" y="98"/>
                    <a:pt x="49" y="98"/>
                  </a:cubicBezTo>
                  <a:cubicBezTo>
                    <a:pt x="81" y="98"/>
                    <a:pt x="98" y="82"/>
                    <a:pt x="98" y="49"/>
                  </a:cubicBezTo>
                  <a:cubicBezTo>
                    <a:pt x="98" y="25"/>
                    <a:pt x="81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13034;p61">
              <a:extLst>
                <a:ext uri="{FF2B5EF4-FFF2-40B4-BE49-F238E27FC236}">
                  <a16:creationId xmlns:a16="http://schemas.microsoft.com/office/drawing/2014/main" id="{5FF22407-7301-764D-AC28-8ED3255C7AFF}"/>
                </a:ext>
              </a:extLst>
            </p:cNvPr>
            <p:cNvSpPr/>
            <p:nvPr/>
          </p:nvSpPr>
          <p:spPr>
            <a:xfrm>
              <a:off x="6413200" y="3012850"/>
              <a:ext cx="2450" cy="2650"/>
            </a:xfrm>
            <a:custGeom>
              <a:avLst/>
              <a:gdLst/>
              <a:ahLst/>
              <a:cxnLst/>
              <a:rect l="l" t="t" r="r" b="b"/>
              <a:pathLst>
                <a:path w="98" h="106" extrusionOk="0">
                  <a:moveTo>
                    <a:pt x="49" y="1"/>
                  </a:moveTo>
                  <a:cubicBezTo>
                    <a:pt x="24" y="1"/>
                    <a:pt x="0" y="25"/>
                    <a:pt x="0" y="49"/>
                  </a:cubicBezTo>
                  <a:cubicBezTo>
                    <a:pt x="0" y="82"/>
                    <a:pt x="24" y="106"/>
                    <a:pt x="49" y="106"/>
                  </a:cubicBezTo>
                  <a:cubicBezTo>
                    <a:pt x="81" y="106"/>
                    <a:pt x="97" y="82"/>
                    <a:pt x="97" y="57"/>
                  </a:cubicBezTo>
                  <a:cubicBezTo>
                    <a:pt x="97" y="25"/>
                    <a:pt x="81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13035;p61">
              <a:extLst>
                <a:ext uri="{FF2B5EF4-FFF2-40B4-BE49-F238E27FC236}">
                  <a16:creationId xmlns:a16="http://schemas.microsoft.com/office/drawing/2014/main" id="{85CDE949-19D2-2235-B6DF-CD8D70E6B440}"/>
                </a:ext>
              </a:extLst>
            </p:cNvPr>
            <p:cNvSpPr/>
            <p:nvPr/>
          </p:nvSpPr>
          <p:spPr>
            <a:xfrm>
              <a:off x="6417450" y="3017300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49" y="1"/>
                  </a:moveTo>
                  <a:cubicBezTo>
                    <a:pt x="16" y="1"/>
                    <a:pt x="0" y="25"/>
                    <a:pt x="0" y="58"/>
                  </a:cubicBezTo>
                  <a:lnTo>
                    <a:pt x="98" y="50"/>
                  </a:lnTo>
                  <a:cubicBezTo>
                    <a:pt x="98" y="25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13036;p61">
              <a:extLst>
                <a:ext uri="{FF2B5EF4-FFF2-40B4-BE49-F238E27FC236}">
                  <a16:creationId xmlns:a16="http://schemas.microsoft.com/office/drawing/2014/main" id="{752FE427-9751-5E8C-4651-0F653C18C4B7}"/>
                </a:ext>
              </a:extLst>
            </p:cNvPr>
            <p:cNvSpPr/>
            <p:nvPr/>
          </p:nvSpPr>
          <p:spPr>
            <a:xfrm>
              <a:off x="6417450" y="3009800"/>
              <a:ext cx="2650" cy="1450"/>
            </a:xfrm>
            <a:custGeom>
              <a:avLst/>
              <a:gdLst/>
              <a:ahLst/>
              <a:cxnLst/>
              <a:rect l="l" t="t" r="r" b="b"/>
              <a:pathLst>
                <a:path w="106" h="58" extrusionOk="0">
                  <a:moveTo>
                    <a:pt x="0" y="1"/>
                  </a:moveTo>
                  <a:cubicBezTo>
                    <a:pt x="0" y="33"/>
                    <a:pt x="25" y="58"/>
                    <a:pt x="49" y="58"/>
                  </a:cubicBezTo>
                  <a:cubicBezTo>
                    <a:pt x="81" y="58"/>
                    <a:pt x="98" y="33"/>
                    <a:pt x="106" y="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13037;p61">
              <a:extLst>
                <a:ext uri="{FF2B5EF4-FFF2-40B4-BE49-F238E27FC236}">
                  <a16:creationId xmlns:a16="http://schemas.microsoft.com/office/drawing/2014/main" id="{A19DE4B8-0712-89CA-0F4E-6942A2765E4B}"/>
                </a:ext>
              </a:extLst>
            </p:cNvPr>
            <p:cNvSpPr/>
            <p:nvPr/>
          </p:nvSpPr>
          <p:spPr>
            <a:xfrm>
              <a:off x="6425550" y="3010225"/>
              <a:ext cx="2450" cy="1425"/>
            </a:xfrm>
            <a:custGeom>
              <a:avLst/>
              <a:gdLst/>
              <a:ahLst/>
              <a:cxnLst/>
              <a:rect l="l" t="t" r="r" b="b"/>
              <a:pathLst>
                <a:path w="98" h="57" extrusionOk="0">
                  <a:moveTo>
                    <a:pt x="1" y="0"/>
                  </a:moveTo>
                  <a:cubicBezTo>
                    <a:pt x="1" y="33"/>
                    <a:pt x="17" y="49"/>
                    <a:pt x="49" y="57"/>
                  </a:cubicBezTo>
                  <a:cubicBezTo>
                    <a:pt x="74" y="57"/>
                    <a:pt x="98" y="33"/>
                    <a:pt x="98" y="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13038;p61">
              <a:extLst>
                <a:ext uri="{FF2B5EF4-FFF2-40B4-BE49-F238E27FC236}">
                  <a16:creationId xmlns:a16="http://schemas.microsoft.com/office/drawing/2014/main" id="{FF97247B-D622-C171-1719-CC111B011A78}"/>
                </a:ext>
              </a:extLst>
            </p:cNvPr>
            <p:cNvSpPr/>
            <p:nvPr/>
          </p:nvSpPr>
          <p:spPr>
            <a:xfrm>
              <a:off x="6433450" y="3010625"/>
              <a:ext cx="2675" cy="1250"/>
            </a:xfrm>
            <a:custGeom>
              <a:avLst/>
              <a:gdLst/>
              <a:ahLst/>
              <a:cxnLst/>
              <a:rect l="l" t="t" r="r" b="b"/>
              <a:pathLst>
                <a:path w="107" h="50" extrusionOk="0">
                  <a:moveTo>
                    <a:pt x="1" y="0"/>
                  </a:moveTo>
                  <a:cubicBezTo>
                    <a:pt x="1" y="25"/>
                    <a:pt x="25" y="49"/>
                    <a:pt x="49" y="49"/>
                  </a:cubicBezTo>
                  <a:cubicBezTo>
                    <a:pt x="82" y="49"/>
                    <a:pt x="106" y="33"/>
                    <a:pt x="106" y="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13039;p61">
              <a:extLst>
                <a:ext uri="{FF2B5EF4-FFF2-40B4-BE49-F238E27FC236}">
                  <a16:creationId xmlns:a16="http://schemas.microsoft.com/office/drawing/2014/main" id="{00A044E5-81F2-BA1A-41BA-8D7ACDD72233}"/>
                </a:ext>
              </a:extLst>
            </p:cNvPr>
            <p:cNvSpPr/>
            <p:nvPr/>
          </p:nvSpPr>
          <p:spPr>
            <a:xfrm>
              <a:off x="6437725" y="3020350"/>
              <a:ext cx="2650" cy="2100"/>
            </a:xfrm>
            <a:custGeom>
              <a:avLst/>
              <a:gdLst/>
              <a:ahLst/>
              <a:cxnLst/>
              <a:rect l="l" t="t" r="r" b="b"/>
              <a:pathLst>
                <a:path w="106" h="84" extrusionOk="0">
                  <a:moveTo>
                    <a:pt x="49" y="1"/>
                  </a:moveTo>
                  <a:cubicBezTo>
                    <a:pt x="16" y="1"/>
                    <a:pt x="0" y="25"/>
                    <a:pt x="0" y="49"/>
                  </a:cubicBezTo>
                  <a:cubicBezTo>
                    <a:pt x="0" y="69"/>
                    <a:pt x="17" y="84"/>
                    <a:pt x="40" y="84"/>
                  </a:cubicBezTo>
                  <a:cubicBezTo>
                    <a:pt x="46" y="84"/>
                    <a:pt x="51" y="83"/>
                    <a:pt x="57" y="82"/>
                  </a:cubicBezTo>
                  <a:cubicBezTo>
                    <a:pt x="81" y="82"/>
                    <a:pt x="105" y="65"/>
                    <a:pt x="97" y="41"/>
                  </a:cubicBezTo>
                  <a:cubicBezTo>
                    <a:pt x="97" y="17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13040;p61">
              <a:extLst>
                <a:ext uri="{FF2B5EF4-FFF2-40B4-BE49-F238E27FC236}">
                  <a16:creationId xmlns:a16="http://schemas.microsoft.com/office/drawing/2014/main" id="{A13DDD8A-D779-5500-920A-CA476784F038}"/>
                </a:ext>
              </a:extLst>
            </p:cNvPr>
            <p:cNvSpPr/>
            <p:nvPr/>
          </p:nvSpPr>
          <p:spPr>
            <a:xfrm>
              <a:off x="6433875" y="3024200"/>
              <a:ext cx="2650" cy="1250"/>
            </a:xfrm>
            <a:custGeom>
              <a:avLst/>
              <a:gdLst/>
              <a:ahLst/>
              <a:cxnLst/>
              <a:rect l="l" t="t" r="r" b="b"/>
              <a:pathLst>
                <a:path w="106" h="50" extrusionOk="0">
                  <a:moveTo>
                    <a:pt x="49" y="1"/>
                  </a:moveTo>
                  <a:cubicBezTo>
                    <a:pt x="24" y="9"/>
                    <a:pt x="0" y="25"/>
                    <a:pt x="8" y="49"/>
                  </a:cubicBezTo>
                  <a:lnTo>
                    <a:pt x="105" y="41"/>
                  </a:lnTo>
                  <a:cubicBezTo>
                    <a:pt x="105" y="17"/>
                    <a:pt x="81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13041;p61">
              <a:extLst>
                <a:ext uri="{FF2B5EF4-FFF2-40B4-BE49-F238E27FC236}">
                  <a16:creationId xmlns:a16="http://schemas.microsoft.com/office/drawing/2014/main" id="{16A792C9-A581-5D42-1905-03A1E46FD23D}"/>
                </a:ext>
              </a:extLst>
            </p:cNvPr>
            <p:cNvSpPr/>
            <p:nvPr/>
          </p:nvSpPr>
          <p:spPr>
            <a:xfrm>
              <a:off x="6425950" y="3025175"/>
              <a:ext cx="2675" cy="1275"/>
            </a:xfrm>
            <a:custGeom>
              <a:avLst/>
              <a:gdLst/>
              <a:ahLst/>
              <a:cxnLst/>
              <a:rect l="l" t="t" r="r" b="b"/>
              <a:pathLst>
                <a:path w="107" h="51" extrusionOk="0">
                  <a:moveTo>
                    <a:pt x="59" y="1"/>
                  </a:moveTo>
                  <a:cubicBezTo>
                    <a:pt x="56" y="1"/>
                    <a:pt x="53" y="1"/>
                    <a:pt x="49" y="2"/>
                  </a:cubicBezTo>
                  <a:cubicBezTo>
                    <a:pt x="17" y="2"/>
                    <a:pt x="1" y="26"/>
                    <a:pt x="1" y="51"/>
                  </a:cubicBezTo>
                  <a:lnTo>
                    <a:pt x="106" y="43"/>
                  </a:lnTo>
                  <a:cubicBezTo>
                    <a:pt x="99" y="22"/>
                    <a:pt x="80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13042;p61">
              <a:extLst>
                <a:ext uri="{FF2B5EF4-FFF2-40B4-BE49-F238E27FC236}">
                  <a16:creationId xmlns:a16="http://schemas.microsoft.com/office/drawing/2014/main" id="{A21F20A7-04DB-56B4-1776-0D92EB077BB1}"/>
                </a:ext>
              </a:extLst>
            </p:cNvPr>
            <p:cNvSpPr/>
            <p:nvPr/>
          </p:nvSpPr>
          <p:spPr>
            <a:xfrm>
              <a:off x="6429600" y="3020750"/>
              <a:ext cx="2675" cy="2475"/>
            </a:xfrm>
            <a:custGeom>
              <a:avLst/>
              <a:gdLst/>
              <a:ahLst/>
              <a:cxnLst/>
              <a:rect l="l" t="t" r="r" b="b"/>
              <a:pathLst>
                <a:path w="107" h="99" extrusionOk="0">
                  <a:moveTo>
                    <a:pt x="49" y="1"/>
                  </a:moveTo>
                  <a:cubicBezTo>
                    <a:pt x="17" y="9"/>
                    <a:pt x="1" y="33"/>
                    <a:pt x="1" y="58"/>
                  </a:cubicBezTo>
                  <a:cubicBezTo>
                    <a:pt x="1" y="82"/>
                    <a:pt x="25" y="98"/>
                    <a:pt x="57" y="98"/>
                  </a:cubicBezTo>
                  <a:cubicBezTo>
                    <a:pt x="82" y="98"/>
                    <a:pt x="106" y="74"/>
                    <a:pt x="98" y="49"/>
                  </a:cubicBezTo>
                  <a:cubicBezTo>
                    <a:pt x="98" y="25"/>
                    <a:pt x="7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13043;p61">
              <a:extLst>
                <a:ext uri="{FF2B5EF4-FFF2-40B4-BE49-F238E27FC236}">
                  <a16:creationId xmlns:a16="http://schemas.microsoft.com/office/drawing/2014/main" id="{D78F7B11-70EF-E14C-8A96-FC642F6F5908}"/>
                </a:ext>
              </a:extLst>
            </p:cNvPr>
            <p:cNvSpPr/>
            <p:nvPr/>
          </p:nvSpPr>
          <p:spPr>
            <a:xfrm>
              <a:off x="6421500" y="3021375"/>
              <a:ext cx="2650" cy="2650"/>
            </a:xfrm>
            <a:custGeom>
              <a:avLst/>
              <a:gdLst/>
              <a:ahLst/>
              <a:cxnLst/>
              <a:rect l="l" t="t" r="r" b="b"/>
              <a:pathLst>
                <a:path w="106" h="106" extrusionOk="0">
                  <a:moveTo>
                    <a:pt x="49" y="0"/>
                  </a:moveTo>
                  <a:cubicBezTo>
                    <a:pt x="25" y="0"/>
                    <a:pt x="0" y="24"/>
                    <a:pt x="0" y="57"/>
                  </a:cubicBezTo>
                  <a:cubicBezTo>
                    <a:pt x="9" y="81"/>
                    <a:pt x="33" y="106"/>
                    <a:pt x="57" y="106"/>
                  </a:cubicBezTo>
                  <a:cubicBezTo>
                    <a:pt x="82" y="97"/>
                    <a:pt x="106" y="73"/>
                    <a:pt x="106" y="49"/>
                  </a:cubicBezTo>
                  <a:cubicBezTo>
                    <a:pt x="98" y="16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13044;p61">
              <a:extLst>
                <a:ext uri="{FF2B5EF4-FFF2-40B4-BE49-F238E27FC236}">
                  <a16:creationId xmlns:a16="http://schemas.microsoft.com/office/drawing/2014/main" id="{CD186A5C-19E0-1A37-4907-180DB4FABEE3}"/>
                </a:ext>
              </a:extLst>
            </p:cNvPr>
            <p:cNvSpPr/>
            <p:nvPr/>
          </p:nvSpPr>
          <p:spPr>
            <a:xfrm>
              <a:off x="6413400" y="3021775"/>
              <a:ext cx="2650" cy="2900"/>
            </a:xfrm>
            <a:custGeom>
              <a:avLst/>
              <a:gdLst/>
              <a:ahLst/>
              <a:cxnLst/>
              <a:rect l="l" t="t" r="r" b="b"/>
              <a:pathLst>
                <a:path w="106" h="116" extrusionOk="0">
                  <a:moveTo>
                    <a:pt x="49" y="0"/>
                  </a:moveTo>
                  <a:cubicBezTo>
                    <a:pt x="24" y="8"/>
                    <a:pt x="0" y="33"/>
                    <a:pt x="0" y="65"/>
                  </a:cubicBezTo>
                  <a:cubicBezTo>
                    <a:pt x="7" y="93"/>
                    <a:pt x="26" y="115"/>
                    <a:pt x="47" y="115"/>
                  </a:cubicBezTo>
                  <a:cubicBezTo>
                    <a:pt x="50" y="115"/>
                    <a:pt x="54" y="115"/>
                    <a:pt x="57" y="114"/>
                  </a:cubicBezTo>
                  <a:cubicBezTo>
                    <a:pt x="89" y="114"/>
                    <a:pt x="106" y="90"/>
                    <a:pt x="106" y="57"/>
                  </a:cubicBezTo>
                  <a:cubicBezTo>
                    <a:pt x="97" y="25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13045;p61">
              <a:extLst>
                <a:ext uri="{FF2B5EF4-FFF2-40B4-BE49-F238E27FC236}">
                  <a16:creationId xmlns:a16="http://schemas.microsoft.com/office/drawing/2014/main" id="{6E26C088-5021-DD2A-3E6F-DB8DDA5A2B10}"/>
                </a:ext>
              </a:extLst>
            </p:cNvPr>
            <p:cNvSpPr/>
            <p:nvPr/>
          </p:nvSpPr>
          <p:spPr>
            <a:xfrm>
              <a:off x="6418050" y="3026000"/>
              <a:ext cx="2450" cy="1475"/>
            </a:xfrm>
            <a:custGeom>
              <a:avLst/>
              <a:gdLst/>
              <a:ahLst/>
              <a:cxnLst/>
              <a:rect l="l" t="t" r="r" b="b"/>
              <a:pathLst>
                <a:path w="98" h="59" extrusionOk="0">
                  <a:moveTo>
                    <a:pt x="53" y="0"/>
                  </a:moveTo>
                  <a:cubicBezTo>
                    <a:pt x="50" y="0"/>
                    <a:pt x="45" y="1"/>
                    <a:pt x="41" y="2"/>
                  </a:cubicBezTo>
                  <a:cubicBezTo>
                    <a:pt x="17" y="2"/>
                    <a:pt x="1" y="34"/>
                    <a:pt x="1" y="58"/>
                  </a:cubicBezTo>
                  <a:lnTo>
                    <a:pt x="98" y="50"/>
                  </a:lnTo>
                  <a:cubicBezTo>
                    <a:pt x="98" y="22"/>
                    <a:pt x="80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13046;p61">
              <a:extLst>
                <a:ext uri="{FF2B5EF4-FFF2-40B4-BE49-F238E27FC236}">
                  <a16:creationId xmlns:a16="http://schemas.microsoft.com/office/drawing/2014/main" id="{8151DA74-105D-21FD-D825-4EBF1A29A34C}"/>
                </a:ext>
              </a:extLst>
            </p:cNvPr>
            <p:cNvSpPr/>
            <p:nvPr/>
          </p:nvSpPr>
          <p:spPr>
            <a:xfrm>
              <a:off x="6417450" y="3018525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98" y="1"/>
                  </a:moveTo>
                  <a:lnTo>
                    <a:pt x="0" y="9"/>
                  </a:lnTo>
                  <a:cubicBezTo>
                    <a:pt x="0" y="33"/>
                    <a:pt x="25" y="57"/>
                    <a:pt x="49" y="57"/>
                  </a:cubicBezTo>
                  <a:cubicBezTo>
                    <a:pt x="81" y="57"/>
                    <a:pt x="98" y="33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13047;p61">
              <a:extLst>
                <a:ext uri="{FF2B5EF4-FFF2-40B4-BE49-F238E27FC236}">
                  <a16:creationId xmlns:a16="http://schemas.microsoft.com/office/drawing/2014/main" id="{51393102-3008-F471-77FC-8B6CE58DBD30}"/>
                </a:ext>
              </a:extLst>
            </p:cNvPr>
            <p:cNvSpPr/>
            <p:nvPr/>
          </p:nvSpPr>
          <p:spPr>
            <a:xfrm>
              <a:off x="6425350" y="3018325"/>
              <a:ext cx="2650" cy="1250"/>
            </a:xfrm>
            <a:custGeom>
              <a:avLst/>
              <a:gdLst/>
              <a:ahLst/>
              <a:cxnLst/>
              <a:rect l="l" t="t" r="r" b="b"/>
              <a:pathLst>
                <a:path w="106" h="50" extrusionOk="0">
                  <a:moveTo>
                    <a:pt x="0" y="1"/>
                  </a:moveTo>
                  <a:cubicBezTo>
                    <a:pt x="0" y="33"/>
                    <a:pt x="25" y="49"/>
                    <a:pt x="57" y="49"/>
                  </a:cubicBezTo>
                  <a:cubicBezTo>
                    <a:pt x="82" y="49"/>
                    <a:pt x="106" y="25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13048;p61">
              <a:extLst>
                <a:ext uri="{FF2B5EF4-FFF2-40B4-BE49-F238E27FC236}">
                  <a16:creationId xmlns:a16="http://schemas.microsoft.com/office/drawing/2014/main" id="{D597C463-6C98-C067-64B1-444E6705A50A}"/>
                </a:ext>
              </a:extLst>
            </p:cNvPr>
            <p:cNvSpPr/>
            <p:nvPr/>
          </p:nvSpPr>
          <p:spPr>
            <a:xfrm>
              <a:off x="6433450" y="3018125"/>
              <a:ext cx="2475" cy="1075"/>
            </a:xfrm>
            <a:custGeom>
              <a:avLst/>
              <a:gdLst/>
              <a:ahLst/>
              <a:cxnLst/>
              <a:rect l="l" t="t" r="r" b="b"/>
              <a:pathLst>
                <a:path w="99" h="43" extrusionOk="0">
                  <a:moveTo>
                    <a:pt x="1" y="0"/>
                  </a:moveTo>
                  <a:cubicBezTo>
                    <a:pt x="1" y="21"/>
                    <a:pt x="19" y="43"/>
                    <a:pt x="40" y="43"/>
                  </a:cubicBezTo>
                  <a:cubicBezTo>
                    <a:pt x="43" y="43"/>
                    <a:pt x="46" y="42"/>
                    <a:pt x="49" y="41"/>
                  </a:cubicBezTo>
                  <a:cubicBezTo>
                    <a:pt x="82" y="41"/>
                    <a:pt x="98" y="25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13049;p61">
              <a:extLst>
                <a:ext uri="{FF2B5EF4-FFF2-40B4-BE49-F238E27FC236}">
                  <a16:creationId xmlns:a16="http://schemas.microsoft.com/office/drawing/2014/main" id="{1FF2601A-A345-A1EF-6E06-66900B89C20A}"/>
                </a:ext>
              </a:extLst>
            </p:cNvPr>
            <p:cNvSpPr/>
            <p:nvPr/>
          </p:nvSpPr>
          <p:spPr>
            <a:xfrm>
              <a:off x="6438525" y="3027200"/>
              <a:ext cx="2650" cy="2100"/>
            </a:xfrm>
            <a:custGeom>
              <a:avLst/>
              <a:gdLst/>
              <a:ahLst/>
              <a:cxnLst/>
              <a:rect l="l" t="t" r="r" b="b"/>
              <a:pathLst>
                <a:path w="106" h="84" extrusionOk="0">
                  <a:moveTo>
                    <a:pt x="62" y="0"/>
                  </a:moveTo>
                  <a:cubicBezTo>
                    <a:pt x="58" y="0"/>
                    <a:pt x="53" y="1"/>
                    <a:pt x="49" y="2"/>
                  </a:cubicBezTo>
                  <a:cubicBezTo>
                    <a:pt x="17" y="2"/>
                    <a:pt x="0" y="27"/>
                    <a:pt x="0" y="51"/>
                  </a:cubicBezTo>
                  <a:cubicBezTo>
                    <a:pt x="9" y="75"/>
                    <a:pt x="33" y="83"/>
                    <a:pt x="57" y="83"/>
                  </a:cubicBezTo>
                  <a:cubicBezTo>
                    <a:pt x="90" y="75"/>
                    <a:pt x="106" y="51"/>
                    <a:pt x="98" y="35"/>
                  </a:cubicBezTo>
                  <a:cubicBezTo>
                    <a:pt x="98" y="15"/>
                    <a:pt x="81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13050;p61">
              <a:extLst>
                <a:ext uri="{FF2B5EF4-FFF2-40B4-BE49-F238E27FC236}">
                  <a16:creationId xmlns:a16="http://schemas.microsoft.com/office/drawing/2014/main" id="{0F588125-DB01-F8B1-278C-103F5F1CCDE8}"/>
                </a:ext>
              </a:extLst>
            </p:cNvPr>
            <p:cNvSpPr/>
            <p:nvPr/>
          </p:nvSpPr>
          <p:spPr>
            <a:xfrm>
              <a:off x="6435075" y="3031300"/>
              <a:ext cx="2675" cy="1450"/>
            </a:xfrm>
            <a:custGeom>
              <a:avLst/>
              <a:gdLst/>
              <a:ahLst/>
              <a:cxnLst/>
              <a:rect l="l" t="t" r="r" b="b"/>
              <a:pathLst>
                <a:path w="107" h="58" extrusionOk="0">
                  <a:moveTo>
                    <a:pt x="49" y="0"/>
                  </a:moveTo>
                  <a:cubicBezTo>
                    <a:pt x="25" y="9"/>
                    <a:pt x="1" y="33"/>
                    <a:pt x="9" y="57"/>
                  </a:cubicBezTo>
                  <a:lnTo>
                    <a:pt x="106" y="33"/>
                  </a:lnTo>
                  <a:cubicBezTo>
                    <a:pt x="98" y="9"/>
                    <a:pt x="74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13051;p61">
              <a:extLst>
                <a:ext uri="{FF2B5EF4-FFF2-40B4-BE49-F238E27FC236}">
                  <a16:creationId xmlns:a16="http://schemas.microsoft.com/office/drawing/2014/main" id="{C4366BFD-5BC0-AC6D-B2FC-8D9CD54C5FF8}"/>
                </a:ext>
              </a:extLst>
            </p:cNvPr>
            <p:cNvSpPr/>
            <p:nvPr/>
          </p:nvSpPr>
          <p:spPr>
            <a:xfrm>
              <a:off x="6427375" y="3033075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55" y="0"/>
                  </a:moveTo>
                  <a:cubicBezTo>
                    <a:pt x="50" y="0"/>
                    <a:pt x="45" y="1"/>
                    <a:pt x="41" y="2"/>
                  </a:cubicBezTo>
                  <a:cubicBezTo>
                    <a:pt x="17" y="2"/>
                    <a:pt x="1" y="35"/>
                    <a:pt x="9" y="59"/>
                  </a:cubicBezTo>
                  <a:lnTo>
                    <a:pt x="106" y="35"/>
                  </a:lnTo>
                  <a:cubicBezTo>
                    <a:pt x="99" y="15"/>
                    <a:pt x="76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13052;p61">
              <a:extLst>
                <a:ext uri="{FF2B5EF4-FFF2-40B4-BE49-F238E27FC236}">
                  <a16:creationId xmlns:a16="http://schemas.microsoft.com/office/drawing/2014/main" id="{FB9A4C61-05DA-51FA-CF13-637AAE0E2129}"/>
                </a:ext>
              </a:extLst>
            </p:cNvPr>
            <p:cNvSpPr/>
            <p:nvPr/>
          </p:nvSpPr>
          <p:spPr>
            <a:xfrm>
              <a:off x="6430425" y="3028400"/>
              <a:ext cx="2850" cy="2375"/>
            </a:xfrm>
            <a:custGeom>
              <a:avLst/>
              <a:gdLst/>
              <a:ahLst/>
              <a:cxnLst/>
              <a:rect l="l" t="t" r="r" b="b"/>
              <a:pathLst>
                <a:path w="114" h="95" extrusionOk="0">
                  <a:moveTo>
                    <a:pt x="62" y="1"/>
                  </a:moveTo>
                  <a:cubicBezTo>
                    <a:pt x="57" y="1"/>
                    <a:pt x="53" y="1"/>
                    <a:pt x="49" y="3"/>
                  </a:cubicBezTo>
                  <a:cubicBezTo>
                    <a:pt x="24" y="3"/>
                    <a:pt x="0" y="27"/>
                    <a:pt x="8" y="60"/>
                  </a:cubicBezTo>
                  <a:cubicBezTo>
                    <a:pt x="8" y="80"/>
                    <a:pt x="30" y="94"/>
                    <a:pt x="52" y="94"/>
                  </a:cubicBezTo>
                  <a:cubicBezTo>
                    <a:pt x="56" y="94"/>
                    <a:pt x="61" y="94"/>
                    <a:pt x="65" y="92"/>
                  </a:cubicBezTo>
                  <a:cubicBezTo>
                    <a:pt x="89" y="92"/>
                    <a:pt x="114" y="68"/>
                    <a:pt x="106" y="43"/>
                  </a:cubicBezTo>
                  <a:cubicBezTo>
                    <a:pt x="106" y="17"/>
                    <a:pt x="83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13053;p61">
              <a:extLst>
                <a:ext uri="{FF2B5EF4-FFF2-40B4-BE49-F238E27FC236}">
                  <a16:creationId xmlns:a16="http://schemas.microsoft.com/office/drawing/2014/main" id="{89FE72B0-12B2-D7B6-E8FA-D6C50D61F314}"/>
                </a:ext>
              </a:extLst>
            </p:cNvPr>
            <p:cNvSpPr/>
            <p:nvPr/>
          </p:nvSpPr>
          <p:spPr>
            <a:xfrm>
              <a:off x="6422500" y="3029675"/>
              <a:ext cx="2675" cy="2700"/>
            </a:xfrm>
            <a:custGeom>
              <a:avLst/>
              <a:gdLst/>
              <a:ahLst/>
              <a:cxnLst/>
              <a:rect l="l" t="t" r="r" b="b"/>
              <a:pathLst>
                <a:path w="107" h="108" extrusionOk="0">
                  <a:moveTo>
                    <a:pt x="50" y="1"/>
                  </a:moveTo>
                  <a:cubicBezTo>
                    <a:pt x="17" y="9"/>
                    <a:pt x="1" y="33"/>
                    <a:pt x="9" y="65"/>
                  </a:cubicBezTo>
                  <a:cubicBezTo>
                    <a:pt x="9" y="86"/>
                    <a:pt x="27" y="108"/>
                    <a:pt x="53" y="108"/>
                  </a:cubicBezTo>
                  <a:cubicBezTo>
                    <a:pt x="57" y="108"/>
                    <a:pt x="61" y="107"/>
                    <a:pt x="66" y="106"/>
                  </a:cubicBezTo>
                  <a:cubicBezTo>
                    <a:pt x="90" y="98"/>
                    <a:pt x="106" y="74"/>
                    <a:pt x="106" y="49"/>
                  </a:cubicBezTo>
                  <a:cubicBezTo>
                    <a:pt x="98" y="17"/>
                    <a:pt x="74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13054;p61">
              <a:extLst>
                <a:ext uri="{FF2B5EF4-FFF2-40B4-BE49-F238E27FC236}">
                  <a16:creationId xmlns:a16="http://schemas.microsoft.com/office/drawing/2014/main" id="{A6BF535B-D609-BE1E-CF9C-CB7F94776403}"/>
                </a:ext>
              </a:extLst>
            </p:cNvPr>
            <p:cNvSpPr/>
            <p:nvPr/>
          </p:nvSpPr>
          <p:spPr>
            <a:xfrm>
              <a:off x="6414600" y="3031050"/>
              <a:ext cx="2675" cy="2900"/>
            </a:xfrm>
            <a:custGeom>
              <a:avLst/>
              <a:gdLst/>
              <a:ahLst/>
              <a:cxnLst/>
              <a:rect l="l" t="t" r="r" b="b"/>
              <a:pathLst>
                <a:path w="107" h="116" extrusionOk="0">
                  <a:moveTo>
                    <a:pt x="54" y="1"/>
                  </a:moveTo>
                  <a:cubicBezTo>
                    <a:pt x="50" y="1"/>
                    <a:pt x="46" y="1"/>
                    <a:pt x="41" y="2"/>
                  </a:cubicBezTo>
                  <a:cubicBezTo>
                    <a:pt x="17" y="2"/>
                    <a:pt x="1" y="35"/>
                    <a:pt x="1" y="67"/>
                  </a:cubicBezTo>
                  <a:cubicBezTo>
                    <a:pt x="9" y="100"/>
                    <a:pt x="33" y="116"/>
                    <a:pt x="58" y="116"/>
                  </a:cubicBezTo>
                  <a:cubicBezTo>
                    <a:pt x="90" y="108"/>
                    <a:pt x="106" y="75"/>
                    <a:pt x="98" y="51"/>
                  </a:cubicBezTo>
                  <a:cubicBezTo>
                    <a:pt x="98" y="23"/>
                    <a:pt x="80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13055;p61">
              <a:extLst>
                <a:ext uri="{FF2B5EF4-FFF2-40B4-BE49-F238E27FC236}">
                  <a16:creationId xmlns:a16="http://schemas.microsoft.com/office/drawing/2014/main" id="{8B10EAD0-7461-E2BA-F1B0-7B18879ED4D1}"/>
                </a:ext>
              </a:extLst>
            </p:cNvPr>
            <p:cNvSpPr/>
            <p:nvPr/>
          </p:nvSpPr>
          <p:spPr>
            <a:xfrm>
              <a:off x="6419475" y="3034700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53" y="1"/>
                  </a:moveTo>
                  <a:cubicBezTo>
                    <a:pt x="49" y="1"/>
                    <a:pt x="45" y="1"/>
                    <a:pt x="41" y="2"/>
                  </a:cubicBezTo>
                  <a:cubicBezTo>
                    <a:pt x="17" y="10"/>
                    <a:pt x="0" y="35"/>
                    <a:pt x="8" y="67"/>
                  </a:cubicBezTo>
                  <a:lnTo>
                    <a:pt x="106" y="43"/>
                  </a:lnTo>
                  <a:cubicBezTo>
                    <a:pt x="99" y="22"/>
                    <a:pt x="80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13056;p61">
              <a:extLst>
                <a:ext uri="{FF2B5EF4-FFF2-40B4-BE49-F238E27FC236}">
                  <a16:creationId xmlns:a16="http://schemas.microsoft.com/office/drawing/2014/main" id="{9D2AC538-ECAD-5918-052B-3E6EDDDB68FA}"/>
                </a:ext>
              </a:extLst>
            </p:cNvPr>
            <p:cNvSpPr/>
            <p:nvPr/>
          </p:nvSpPr>
          <p:spPr>
            <a:xfrm>
              <a:off x="6418050" y="3027250"/>
              <a:ext cx="2650" cy="1475"/>
            </a:xfrm>
            <a:custGeom>
              <a:avLst/>
              <a:gdLst/>
              <a:ahLst/>
              <a:cxnLst/>
              <a:rect l="l" t="t" r="r" b="b"/>
              <a:pathLst>
                <a:path w="106" h="59" extrusionOk="0">
                  <a:moveTo>
                    <a:pt x="98" y="0"/>
                  </a:moveTo>
                  <a:lnTo>
                    <a:pt x="1" y="8"/>
                  </a:lnTo>
                  <a:cubicBezTo>
                    <a:pt x="8" y="37"/>
                    <a:pt x="27" y="59"/>
                    <a:pt x="48" y="59"/>
                  </a:cubicBezTo>
                  <a:cubicBezTo>
                    <a:pt x="51" y="59"/>
                    <a:pt x="54" y="58"/>
                    <a:pt x="57" y="57"/>
                  </a:cubicBezTo>
                  <a:cubicBezTo>
                    <a:pt x="90" y="57"/>
                    <a:pt x="106" y="25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13057;p61">
              <a:extLst>
                <a:ext uri="{FF2B5EF4-FFF2-40B4-BE49-F238E27FC236}">
                  <a16:creationId xmlns:a16="http://schemas.microsoft.com/office/drawing/2014/main" id="{06F49F83-A4BF-C630-13FF-DCD3C0B202A1}"/>
                </a:ext>
              </a:extLst>
            </p:cNvPr>
            <p:cNvSpPr/>
            <p:nvPr/>
          </p:nvSpPr>
          <p:spPr>
            <a:xfrm>
              <a:off x="6425950" y="3026225"/>
              <a:ext cx="2675" cy="1450"/>
            </a:xfrm>
            <a:custGeom>
              <a:avLst/>
              <a:gdLst/>
              <a:ahLst/>
              <a:cxnLst/>
              <a:rect l="l" t="t" r="r" b="b"/>
              <a:pathLst>
                <a:path w="107" h="58" extrusionOk="0">
                  <a:moveTo>
                    <a:pt x="106" y="1"/>
                  </a:moveTo>
                  <a:lnTo>
                    <a:pt x="1" y="9"/>
                  </a:lnTo>
                  <a:cubicBezTo>
                    <a:pt x="9" y="41"/>
                    <a:pt x="33" y="57"/>
                    <a:pt x="58" y="57"/>
                  </a:cubicBezTo>
                  <a:cubicBezTo>
                    <a:pt x="90" y="49"/>
                    <a:pt x="106" y="25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13058;p61">
              <a:extLst>
                <a:ext uri="{FF2B5EF4-FFF2-40B4-BE49-F238E27FC236}">
                  <a16:creationId xmlns:a16="http://schemas.microsoft.com/office/drawing/2014/main" id="{445BBBFC-1BFB-153F-F322-17A555FC969F}"/>
                </a:ext>
              </a:extLst>
            </p:cNvPr>
            <p:cNvSpPr/>
            <p:nvPr/>
          </p:nvSpPr>
          <p:spPr>
            <a:xfrm>
              <a:off x="6434075" y="3025225"/>
              <a:ext cx="2450" cy="1275"/>
            </a:xfrm>
            <a:custGeom>
              <a:avLst/>
              <a:gdLst/>
              <a:ahLst/>
              <a:cxnLst/>
              <a:rect l="l" t="t" r="r" b="b"/>
              <a:pathLst>
                <a:path w="98" h="51" extrusionOk="0">
                  <a:moveTo>
                    <a:pt x="97" y="0"/>
                  </a:moveTo>
                  <a:lnTo>
                    <a:pt x="0" y="8"/>
                  </a:lnTo>
                  <a:cubicBezTo>
                    <a:pt x="0" y="29"/>
                    <a:pt x="18" y="50"/>
                    <a:pt x="44" y="50"/>
                  </a:cubicBezTo>
                  <a:cubicBezTo>
                    <a:pt x="48" y="50"/>
                    <a:pt x="53" y="50"/>
                    <a:pt x="57" y="49"/>
                  </a:cubicBezTo>
                  <a:cubicBezTo>
                    <a:pt x="81" y="49"/>
                    <a:pt x="97" y="24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13059;p61">
              <a:extLst>
                <a:ext uri="{FF2B5EF4-FFF2-40B4-BE49-F238E27FC236}">
                  <a16:creationId xmlns:a16="http://schemas.microsoft.com/office/drawing/2014/main" id="{B1ADAFB2-7572-3938-ED1B-5A90C8CD3B6E}"/>
                </a:ext>
              </a:extLst>
            </p:cNvPr>
            <p:cNvSpPr/>
            <p:nvPr/>
          </p:nvSpPr>
          <p:spPr>
            <a:xfrm>
              <a:off x="6439950" y="3033675"/>
              <a:ext cx="2850" cy="2150"/>
            </a:xfrm>
            <a:custGeom>
              <a:avLst/>
              <a:gdLst/>
              <a:ahLst/>
              <a:cxnLst/>
              <a:rect l="l" t="t" r="r" b="b"/>
              <a:pathLst>
                <a:path w="114" h="86" extrusionOk="0">
                  <a:moveTo>
                    <a:pt x="58" y="1"/>
                  </a:moveTo>
                  <a:cubicBezTo>
                    <a:pt x="52" y="1"/>
                    <a:pt x="47" y="1"/>
                    <a:pt x="41" y="3"/>
                  </a:cubicBezTo>
                  <a:cubicBezTo>
                    <a:pt x="16" y="11"/>
                    <a:pt x="0" y="35"/>
                    <a:pt x="8" y="59"/>
                  </a:cubicBezTo>
                  <a:cubicBezTo>
                    <a:pt x="15" y="73"/>
                    <a:pt x="32" y="86"/>
                    <a:pt x="52" y="86"/>
                  </a:cubicBezTo>
                  <a:cubicBezTo>
                    <a:pt x="56" y="86"/>
                    <a:pt x="61" y="85"/>
                    <a:pt x="65" y="84"/>
                  </a:cubicBezTo>
                  <a:cubicBezTo>
                    <a:pt x="98" y="76"/>
                    <a:pt x="114" y="51"/>
                    <a:pt x="106" y="27"/>
                  </a:cubicBezTo>
                  <a:cubicBezTo>
                    <a:pt x="99" y="14"/>
                    <a:pt x="82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13060;p61">
              <a:extLst>
                <a:ext uri="{FF2B5EF4-FFF2-40B4-BE49-F238E27FC236}">
                  <a16:creationId xmlns:a16="http://schemas.microsoft.com/office/drawing/2014/main" id="{AE11344C-D7DA-3C25-14D6-462018C3C1BA}"/>
                </a:ext>
              </a:extLst>
            </p:cNvPr>
            <p:cNvSpPr/>
            <p:nvPr/>
          </p:nvSpPr>
          <p:spPr>
            <a:xfrm>
              <a:off x="6437100" y="3038125"/>
              <a:ext cx="2675" cy="1500"/>
            </a:xfrm>
            <a:custGeom>
              <a:avLst/>
              <a:gdLst/>
              <a:ahLst/>
              <a:cxnLst/>
              <a:rect l="l" t="t" r="r" b="b"/>
              <a:pathLst>
                <a:path w="107" h="60" extrusionOk="0">
                  <a:moveTo>
                    <a:pt x="61" y="0"/>
                  </a:moveTo>
                  <a:cubicBezTo>
                    <a:pt x="54" y="0"/>
                    <a:pt x="47" y="1"/>
                    <a:pt x="41" y="3"/>
                  </a:cubicBezTo>
                  <a:cubicBezTo>
                    <a:pt x="17" y="11"/>
                    <a:pt x="1" y="35"/>
                    <a:pt x="9" y="60"/>
                  </a:cubicBezTo>
                  <a:lnTo>
                    <a:pt x="106" y="27"/>
                  </a:lnTo>
                  <a:cubicBezTo>
                    <a:pt x="100" y="9"/>
                    <a:pt x="80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13061;p61">
              <a:extLst>
                <a:ext uri="{FF2B5EF4-FFF2-40B4-BE49-F238E27FC236}">
                  <a16:creationId xmlns:a16="http://schemas.microsoft.com/office/drawing/2014/main" id="{9FB63DEC-456F-5ACE-4F63-1EA274D1DA7B}"/>
                </a:ext>
              </a:extLst>
            </p:cNvPr>
            <p:cNvSpPr/>
            <p:nvPr/>
          </p:nvSpPr>
          <p:spPr>
            <a:xfrm>
              <a:off x="6429600" y="3040750"/>
              <a:ext cx="2475" cy="1725"/>
            </a:xfrm>
            <a:custGeom>
              <a:avLst/>
              <a:gdLst/>
              <a:ahLst/>
              <a:cxnLst/>
              <a:rect l="l" t="t" r="r" b="b"/>
              <a:pathLst>
                <a:path w="99" h="69" extrusionOk="0">
                  <a:moveTo>
                    <a:pt x="59" y="0"/>
                  </a:moveTo>
                  <a:cubicBezTo>
                    <a:pt x="53" y="0"/>
                    <a:pt x="47" y="1"/>
                    <a:pt x="41" y="3"/>
                  </a:cubicBezTo>
                  <a:cubicBezTo>
                    <a:pt x="9" y="12"/>
                    <a:pt x="1" y="36"/>
                    <a:pt x="9" y="68"/>
                  </a:cubicBezTo>
                  <a:lnTo>
                    <a:pt x="98" y="28"/>
                  </a:lnTo>
                  <a:cubicBezTo>
                    <a:pt x="92" y="10"/>
                    <a:pt x="77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13062;p61">
              <a:extLst>
                <a:ext uri="{FF2B5EF4-FFF2-40B4-BE49-F238E27FC236}">
                  <a16:creationId xmlns:a16="http://schemas.microsoft.com/office/drawing/2014/main" id="{0EAEEB3E-A04C-5CD3-1BED-A6F2EDB0DF3F}"/>
                </a:ext>
              </a:extLst>
            </p:cNvPr>
            <p:cNvSpPr/>
            <p:nvPr/>
          </p:nvSpPr>
          <p:spPr>
            <a:xfrm>
              <a:off x="6432050" y="3035875"/>
              <a:ext cx="2850" cy="2400"/>
            </a:xfrm>
            <a:custGeom>
              <a:avLst/>
              <a:gdLst/>
              <a:ahLst/>
              <a:cxnLst/>
              <a:rect l="l" t="t" r="r" b="b"/>
              <a:pathLst>
                <a:path w="114" h="96" extrusionOk="0">
                  <a:moveTo>
                    <a:pt x="67" y="1"/>
                  </a:moveTo>
                  <a:cubicBezTo>
                    <a:pt x="61" y="1"/>
                    <a:pt x="55" y="2"/>
                    <a:pt x="49" y="4"/>
                  </a:cubicBezTo>
                  <a:cubicBezTo>
                    <a:pt x="24" y="4"/>
                    <a:pt x="0" y="36"/>
                    <a:pt x="16" y="61"/>
                  </a:cubicBezTo>
                  <a:cubicBezTo>
                    <a:pt x="23" y="81"/>
                    <a:pt x="41" y="95"/>
                    <a:pt x="60" y="95"/>
                  </a:cubicBezTo>
                  <a:cubicBezTo>
                    <a:pt x="64" y="95"/>
                    <a:pt x="69" y="94"/>
                    <a:pt x="73" y="93"/>
                  </a:cubicBezTo>
                  <a:cubicBezTo>
                    <a:pt x="97" y="85"/>
                    <a:pt x="114" y="53"/>
                    <a:pt x="105" y="28"/>
                  </a:cubicBezTo>
                  <a:cubicBezTo>
                    <a:pt x="99" y="10"/>
                    <a:pt x="84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13063;p61">
              <a:extLst>
                <a:ext uri="{FF2B5EF4-FFF2-40B4-BE49-F238E27FC236}">
                  <a16:creationId xmlns:a16="http://schemas.microsoft.com/office/drawing/2014/main" id="{E468D52F-8166-97E4-3A50-10DFAD0F858D}"/>
                </a:ext>
              </a:extLst>
            </p:cNvPr>
            <p:cNvSpPr/>
            <p:nvPr/>
          </p:nvSpPr>
          <p:spPr>
            <a:xfrm>
              <a:off x="6424325" y="3037925"/>
              <a:ext cx="2875" cy="2675"/>
            </a:xfrm>
            <a:custGeom>
              <a:avLst/>
              <a:gdLst/>
              <a:ahLst/>
              <a:cxnLst/>
              <a:rect l="l" t="t" r="r" b="b"/>
              <a:pathLst>
                <a:path w="115" h="107" extrusionOk="0">
                  <a:moveTo>
                    <a:pt x="57" y="1"/>
                  </a:moveTo>
                  <a:cubicBezTo>
                    <a:pt x="52" y="1"/>
                    <a:pt x="47" y="2"/>
                    <a:pt x="41" y="3"/>
                  </a:cubicBezTo>
                  <a:cubicBezTo>
                    <a:pt x="17" y="11"/>
                    <a:pt x="1" y="43"/>
                    <a:pt x="9" y="68"/>
                  </a:cubicBezTo>
                  <a:cubicBezTo>
                    <a:pt x="15" y="92"/>
                    <a:pt x="34" y="107"/>
                    <a:pt x="53" y="107"/>
                  </a:cubicBezTo>
                  <a:cubicBezTo>
                    <a:pt x="60" y="107"/>
                    <a:pt x="67" y="105"/>
                    <a:pt x="74" y="100"/>
                  </a:cubicBezTo>
                  <a:cubicBezTo>
                    <a:pt x="98" y="92"/>
                    <a:pt x="114" y="68"/>
                    <a:pt x="106" y="43"/>
                  </a:cubicBezTo>
                  <a:cubicBezTo>
                    <a:pt x="100" y="17"/>
                    <a:pt x="82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13064;p61">
              <a:extLst>
                <a:ext uri="{FF2B5EF4-FFF2-40B4-BE49-F238E27FC236}">
                  <a16:creationId xmlns:a16="http://schemas.microsoft.com/office/drawing/2014/main" id="{239D389C-2974-F7E9-325A-0BAC88716115}"/>
                </a:ext>
              </a:extLst>
            </p:cNvPr>
            <p:cNvSpPr/>
            <p:nvPr/>
          </p:nvSpPr>
          <p:spPr>
            <a:xfrm>
              <a:off x="6416425" y="3040175"/>
              <a:ext cx="3075" cy="2750"/>
            </a:xfrm>
            <a:custGeom>
              <a:avLst/>
              <a:gdLst/>
              <a:ahLst/>
              <a:cxnLst/>
              <a:rect l="l" t="t" r="r" b="b"/>
              <a:pathLst>
                <a:path w="123" h="110" extrusionOk="0">
                  <a:moveTo>
                    <a:pt x="62" y="0"/>
                  </a:moveTo>
                  <a:cubicBezTo>
                    <a:pt x="58" y="0"/>
                    <a:pt x="54" y="1"/>
                    <a:pt x="49" y="2"/>
                  </a:cubicBezTo>
                  <a:cubicBezTo>
                    <a:pt x="17" y="10"/>
                    <a:pt x="1" y="35"/>
                    <a:pt x="17" y="67"/>
                  </a:cubicBezTo>
                  <a:cubicBezTo>
                    <a:pt x="24" y="94"/>
                    <a:pt x="47" y="110"/>
                    <a:pt x="69" y="110"/>
                  </a:cubicBezTo>
                  <a:cubicBezTo>
                    <a:pt x="73" y="110"/>
                    <a:pt x="78" y="109"/>
                    <a:pt x="82" y="108"/>
                  </a:cubicBezTo>
                  <a:cubicBezTo>
                    <a:pt x="106" y="99"/>
                    <a:pt x="122" y="75"/>
                    <a:pt x="114" y="43"/>
                  </a:cubicBezTo>
                  <a:cubicBezTo>
                    <a:pt x="101" y="16"/>
                    <a:pt x="82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13065;p61">
              <a:extLst>
                <a:ext uri="{FF2B5EF4-FFF2-40B4-BE49-F238E27FC236}">
                  <a16:creationId xmlns:a16="http://schemas.microsoft.com/office/drawing/2014/main" id="{675C64E9-A183-8D37-283B-59CD1F966519}"/>
                </a:ext>
              </a:extLst>
            </p:cNvPr>
            <p:cNvSpPr/>
            <p:nvPr/>
          </p:nvSpPr>
          <p:spPr>
            <a:xfrm>
              <a:off x="6421900" y="3043200"/>
              <a:ext cx="2675" cy="1900"/>
            </a:xfrm>
            <a:custGeom>
              <a:avLst/>
              <a:gdLst/>
              <a:ahLst/>
              <a:cxnLst/>
              <a:rect l="l" t="t" r="r" b="b"/>
              <a:pathLst>
                <a:path w="107" h="76" extrusionOk="0">
                  <a:moveTo>
                    <a:pt x="54" y="1"/>
                  </a:moveTo>
                  <a:cubicBezTo>
                    <a:pt x="50" y="1"/>
                    <a:pt x="45" y="1"/>
                    <a:pt x="41" y="3"/>
                  </a:cubicBezTo>
                  <a:cubicBezTo>
                    <a:pt x="17" y="11"/>
                    <a:pt x="1" y="43"/>
                    <a:pt x="9" y="76"/>
                  </a:cubicBezTo>
                  <a:lnTo>
                    <a:pt x="106" y="43"/>
                  </a:lnTo>
                  <a:cubicBezTo>
                    <a:pt x="99" y="16"/>
                    <a:pt x="76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13066;p61">
              <a:extLst>
                <a:ext uri="{FF2B5EF4-FFF2-40B4-BE49-F238E27FC236}">
                  <a16:creationId xmlns:a16="http://schemas.microsoft.com/office/drawing/2014/main" id="{E53BF210-E819-EC46-C778-E191B110B266}"/>
                </a:ext>
              </a:extLst>
            </p:cNvPr>
            <p:cNvSpPr/>
            <p:nvPr/>
          </p:nvSpPr>
          <p:spPr>
            <a:xfrm>
              <a:off x="6419675" y="3035750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98" y="1"/>
                  </a:moveTo>
                  <a:lnTo>
                    <a:pt x="0" y="25"/>
                  </a:lnTo>
                  <a:cubicBezTo>
                    <a:pt x="7" y="52"/>
                    <a:pt x="25" y="68"/>
                    <a:pt x="49" y="68"/>
                  </a:cubicBezTo>
                  <a:cubicBezTo>
                    <a:pt x="54" y="68"/>
                    <a:pt x="60" y="67"/>
                    <a:pt x="65" y="66"/>
                  </a:cubicBezTo>
                  <a:cubicBezTo>
                    <a:pt x="90" y="58"/>
                    <a:pt x="106" y="33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13067;p61">
              <a:extLst>
                <a:ext uri="{FF2B5EF4-FFF2-40B4-BE49-F238E27FC236}">
                  <a16:creationId xmlns:a16="http://schemas.microsoft.com/office/drawing/2014/main" id="{B1A408B2-BF66-B580-F0C9-103849CDFF3C}"/>
                </a:ext>
              </a:extLst>
            </p:cNvPr>
            <p:cNvSpPr/>
            <p:nvPr/>
          </p:nvSpPr>
          <p:spPr>
            <a:xfrm>
              <a:off x="6427575" y="3033925"/>
              <a:ext cx="2450" cy="1500"/>
            </a:xfrm>
            <a:custGeom>
              <a:avLst/>
              <a:gdLst/>
              <a:ahLst/>
              <a:cxnLst/>
              <a:rect l="l" t="t" r="r" b="b"/>
              <a:pathLst>
                <a:path w="98" h="60" extrusionOk="0">
                  <a:moveTo>
                    <a:pt x="98" y="1"/>
                  </a:moveTo>
                  <a:lnTo>
                    <a:pt x="1" y="25"/>
                  </a:lnTo>
                  <a:cubicBezTo>
                    <a:pt x="1" y="45"/>
                    <a:pt x="23" y="60"/>
                    <a:pt x="44" y="60"/>
                  </a:cubicBezTo>
                  <a:cubicBezTo>
                    <a:pt x="49" y="60"/>
                    <a:pt x="53" y="59"/>
                    <a:pt x="57" y="58"/>
                  </a:cubicBezTo>
                  <a:cubicBezTo>
                    <a:pt x="82" y="58"/>
                    <a:pt x="98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13068;p61">
              <a:extLst>
                <a:ext uri="{FF2B5EF4-FFF2-40B4-BE49-F238E27FC236}">
                  <a16:creationId xmlns:a16="http://schemas.microsoft.com/office/drawing/2014/main" id="{9DB1EED1-169D-97E0-C2F6-40674B0DA5EA}"/>
                </a:ext>
              </a:extLst>
            </p:cNvPr>
            <p:cNvSpPr/>
            <p:nvPr/>
          </p:nvSpPr>
          <p:spPr>
            <a:xfrm>
              <a:off x="6435275" y="3032100"/>
              <a:ext cx="2675" cy="1500"/>
            </a:xfrm>
            <a:custGeom>
              <a:avLst/>
              <a:gdLst/>
              <a:ahLst/>
              <a:cxnLst/>
              <a:rect l="l" t="t" r="r" b="b"/>
              <a:pathLst>
                <a:path w="107" h="60" extrusionOk="0">
                  <a:moveTo>
                    <a:pt x="98" y="1"/>
                  </a:moveTo>
                  <a:lnTo>
                    <a:pt x="1" y="25"/>
                  </a:lnTo>
                  <a:cubicBezTo>
                    <a:pt x="7" y="45"/>
                    <a:pt x="25" y="60"/>
                    <a:pt x="45" y="60"/>
                  </a:cubicBezTo>
                  <a:cubicBezTo>
                    <a:pt x="49" y="60"/>
                    <a:pt x="53" y="59"/>
                    <a:pt x="58" y="58"/>
                  </a:cubicBezTo>
                  <a:cubicBezTo>
                    <a:pt x="90" y="49"/>
                    <a:pt x="106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13069;p61">
              <a:extLst>
                <a:ext uri="{FF2B5EF4-FFF2-40B4-BE49-F238E27FC236}">
                  <a16:creationId xmlns:a16="http://schemas.microsoft.com/office/drawing/2014/main" id="{450CE495-0F97-A3A5-7C05-02BAFD911A95}"/>
                </a:ext>
              </a:extLst>
            </p:cNvPr>
            <p:cNvSpPr/>
            <p:nvPr/>
          </p:nvSpPr>
          <p:spPr>
            <a:xfrm>
              <a:off x="6422100" y="3044275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98" y="0"/>
                  </a:moveTo>
                  <a:lnTo>
                    <a:pt x="1" y="33"/>
                  </a:lnTo>
                  <a:cubicBezTo>
                    <a:pt x="14" y="53"/>
                    <a:pt x="33" y="67"/>
                    <a:pt x="53" y="67"/>
                  </a:cubicBezTo>
                  <a:cubicBezTo>
                    <a:pt x="57" y="67"/>
                    <a:pt x="61" y="67"/>
                    <a:pt x="66" y="65"/>
                  </a:cubicBezTo>
                  <a:cubicBezTo>
                    <a:pt x="98" y="57"/>
                    <a:pt x="106" y="25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13070;p61">
              <a:extLst>
                <a:ext uri="{FF2B5EF4-FFF2-40B4-BE49-F238E27FC236}">
                  <a16:creationId xmlns:a16="http://schemas.microsoft.com/office/drawing/2014/main" id="{858F5200-ED9B-DA84-F861-3441FF229460}"/>
                </a:ext>
              </a:extLst>
            </p:cNvPr>
            <p:cNvSpPr/>
            <p:nvPr/>
          </p:nvSpPr>
          <p:spPr>
            <a:xfrm>
              <a:off x="6429800" y="3041425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90" y="1"/>
                  </a:moveTo>
                  <a:lnTo>
                    <a:pt x="1" y="41"/>
                  </a:lnTo>
                  <a:cubicBezTo>
                    <a:pt x="7" y="59"/>
                    <a:pt x="21" y="72"/>
                    <a:pt x="41" y="72"/>
                  </a:cubicBezTo>
                  <a:cubicBezTo>
                    <a:pt x="48" y="72"/>
                    <a:pt x="57" y="70"/>
                    <a:pt x="66" y="66"/>
                  </a:cubicBezTo>
                  <a:cubicBezTo>
                    <a:pt x="90" y="58"/>
                    <a:pt x="98" y="33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13071;p61">
              <a:extLst>
                <a:ext uri="{FF2B5EF4-FFF2-40B4-BE49-F238E27FC236}">
                  <a16:creationId xmlns:a16="http://schemas.microsoft.com/office/drawing/2014/main" id="{5451424F-0CD2-CD43-258F-06D96634DF47}"/>
                </a:ext>
              </a:extLst>
            </p:cNvPr>
            <p:cNvSpPr/>
            <p:nvPr/>
          </p:nvSpPr>
          <p:spPr>
            <a:xfrm>
              <a:off x="6437300" y="3038800"/>
              <a:ext cx="2675" cy="1600"/>
            </a:xfrm>
            <a:custGeom>
              <a:avLst/>
              <a:gdLst/>
              <a:ahLst/>
              <a:cxnLst/>
              <a:rect l="l" t="t" r="r" b="b"/>
              <a:pathLst>
                <a:path w="107" h="64" extrusionOk="0">
                  <a:moveTo>
                    <a:pt x="98" y="0"/>
                  </a:moveTo>
                  <a:lnTo>
                    <a:pt x="1" y="33"/>
                  </a:lnTo>
                  <a:cubicBezTo>
                    <a:pt x="7" y="50"/>
                    <a:pt x="21" y="64"/>
                    <a:pt x="41" y="64"/>
                  </a:cubicBezTo>
                  <a:cubicBezTo>
                    <a:pt x="48" y="64"/>
                    <a:pt x="57" y="62"/>
                    <a:pt x="66" y="57"/>
                  </a:cubicBezTo>
                  <a:cubicBezTo>
                    <a:pt x="90" y="49"/>
                    <a:pt x="106" y="25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13072;p61">
              <a:extLst>
                <a:ext uri="{FF2B5EF4-FFF2-40B4-BE49-F238E27FC236}">
                  <a16:creationId xmlns:a16="http://schemas.microsoft.com/office/drawing/2014/main" id="{A67D322D-CC61-5F2D-99DB-E9ADBDCB07BE}"/>
                </a:ext>
              </a:extLst>
            </p:cNvPr>
            <p:cNvSpPr/>
            <p:nvPr/>
          </p:nvSpPr>
          <p:spPr>
            <a:xfrm>
              <a:off x="6434875" y="3043175"/>
              <a:ext cx="2650" cy="2350"/>
            </a:xfrm>
            <a:custGeom>
              <a:avLst/>
              <a:gdLst/>
              <a:ahLst/>
              <a:cxnLst/>
              <a:rect l="l" t="t" r="r" b="b"/>
              <a:pathLst>
                <a:path w="106" h="94" extrusionOk="0">
                  <a:moveTo>
                    <a:pt x="52" y="1"/>
                  </a:moveTo>
                  <a:cubicBezTo>
                    <a:pt x="46" y="1"/>
                    <a:pt x="39" y="2"/>
                    <a:pt x="33" y="4"/>
                  </a:cubicBezTo>
                  <a:cubicBezTo>
                    <a:pt x="9" y="12"/>
                    <a:pt x="1" y="44"/>
                    <a:pt x="9" y="69"/>
                  </a:cubicBezTo>
                  <a:cubicBezTo>
                    <a:pt x="14" y="84"/>
                    <a:pt x="29" y="93"/>
                    <a:pt x="46" y="93"/>
                  </a:cubicBezTo>
                  <a:cubicBezTo>
                    <a:pt x="55" y="93"/>
                    <a:pt x="65" y="91"/>
                    <a:pt x="74" y="85"/>
                  </a:cubicBezTo>
                  <a:cubicBezTo>
                    <a:pt x="98" y="77"/>
                    <a:pt x="106" y="52"/>
                    <a:pt x="98" y="28"/>
                  </a:cubicBezTo>
                  <a:cubicBezTo>
                    <a:pt x="92" y="10"/>
                    <a:pt x="72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13073;p61">
              <a:extLst>
                <a:ext uri="{FF2B5EF4-FFF2-40B4-BE49-F238E27FC236}">
                  <a16:creationId xmlns:a16="http://schemas.microsoft.com/office/drawing/2014/main" id="{2BFEA299-7737-774C-8D3C-BC04132BDF58}"/>
                </a:ext>
              </a:extLst>
            </p:cNvPr>
            <p:cNvSpPr/>
            <p:nvPr/>
          </p:nvSpPr>
          <p:spPr>
            <a:xfrm>
              <a:off x="6427375" y="3046225"/>
              <a:ext cx="2875" cy="2600"/>
            </a:xfrm>
            <a:custGeom>
              <a:avLst/>
              <a:gdLst/>
              <a:ahLst/>
              <a:cxnLst/>
              <a:rect l="l" t="t" r="r" b="b"/>
              <a:pathLst>
                <a:path w="115" h="104" extrusionOk="0">
                  <a:moveTo>
                    <a:pt x="52" y="0"/>
                  </a:moveTo>
                  <a:cubicBezTo>
                    <a:pt x="46" y="0"/>
                    <a:pt x="39" y="1"/>
                    <a:pt x="33" y="3"/>
                  </a:cubicBezTo>
                  <a:cubicBezTo>
                    <a:pt x="9" y="11"/>
                    <a:pt x="1" y="44"/>
                    <a:pt x="9" y="68"/>
                  </a:cubicBezTo>
                  <a:cubicBezTo>
                    <a:pt x="15" y="93"/>
                    <a:pt x="35" y="104"/>
                    <a:pt x="55" y="104"/>
                  </a:cubicBezTo>
                  <a:cubicBezTo>
                    <a:pt x="62" y="104"/>
                    <a:pt x="68" y="103"/>
                    <a:pt x="74" y="101"/>
                  </a:cubicBezTo>
                  <a:cubicBezTo>
                    <a:pt x="98" y="84"/>
                    <a:pt x="114" y="60"/>
                    <a:pt x="98" y="28"/>
                  </a:cubicBezTo>
                  <a:cubicBezTo>
                    <a:pt x="92" y="9"/>
                    <a:pt x="72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13074;p61">
              <a:extLst>
                <a:ext uri="{FF2B5EF4-FFF2-40B4-BE49-F238E27FC236}">
                  <a16:creationId xmlns:a16="http://schemas.microsoft.com/office/drawing/2014/main" id="{F27C1955-64E8-9DB6-8E68-9534DBCE5975}"/>
                </a:ext>
              </a:extLst>
            </p:cNvPr>
            <p:cNvSpPr/>
            <p:nvPr/>
          </p:nvSpPr>
          <p:spPr>
            <a:xfrm>
              <a:off x="6877775" y="2551300"/>
              <a:ext cx="2650" cy="2075"/>
            </a:xfrm>
            <a:custGeom>
              <a:avLst/>
              <a:gdLst/>
              <a:ahLst/>
              <a:cxnLst/>
              <a:rect l="l" t="t" r="r" b="b"/>
              <a:pathLst>
                <a:path w="106" h="83" extrusionOk="0">
                  <a:moveTo>
                    <a:pt x="60" y="1"/>
                  </a:moveTo>
                  <a:cubicBezTo>
                    <a:pt x="51" y="1"/>
                    <a:pt x="41" y="4"/>
                    <a:pt x="32" y="9"/>
                  </a:cubicBezTo>
                  <a:cubicBezTo>
                    <a:pt x="8" y="26"/>
                    <a:pt x="0" y="58"/>
                    <a:pt x="16" y="82"/>
                  </a:cubicBezTo>
                  <a:lnTo>
                    <a:pt x="105" y="26"/>
                  </a:lnTo>
                  <a:cubicBezTo>
                    <a:pt x="95" y="10"/>
                    <a:pt x="78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13075;p61">
              <a:extLst>
                <a:ext uri="{FF2B5EF4-FFF2-40B4-BE49-F238E27FC236}">
                  <a16:creationId xmlns:a16="http://schemas.microsoft.com/office/drawing/2014/main" id="{E9890712-E279-86C4-8BFA-874CFA12C70B}"/>
                </a:ext>
              </a:extLst>
            </p:cNvPr>
            <p:cNvSpPr/>
            <p:nvPr/>
          </p:nvSpPr>
          <p:spPr>
            <a:xfrm>
              <a:off x="6871075" y="2555575"/>
              <a:ext cx="2450" cy="1850"/>
            </a:xfrm>
            <a:custGeom>
              <a:avLst/>
              <a:gdLst/>
              <a:ahLst/>
              <a:cxnLst/>
              <a:rect l="l" t="t" r="r" b="b"/>
              <a:pathLst>
                <a:path w="98" h="74" extrusionOk="0">
                  <a:moveTo>
                    <a:pt x="53" y="0"/>
                  </a:moveTo>
                  <a:cubicBezTo>
                    <a:pt x="43" y="0"/>
                    <a:pt x="33" y="3"/>
                    <a:pt x="25" y="9"/>
                  </a:cubicBezTo>
                  <a:cubicBezTo>
                    <a:pt x="0" y="25"/>
                    <a:pt x="0" y="49"/>
                    <a:pt x="9" y="73"/>
                  </a:cubicBezTo>
                  <a:lnTo>
                    <a:pt x="98" y="25"/>
                  </a:lnTo>
                  <a:cubicBezTo>
                    <a:pt x="87" y="9"/>
                    <a:pt x="70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13076;p61">
              <a:extLst>
                <a:ext uri="{FF2B5EF4-FFF2-40B4-BE49-F238E27FC236}">
                  <a16:creationId xmlns:a16="http://schemas.microsoft.com/office/drawing/2014/main" id="{4AD326AD-D8C1-D695-4B0B-8B99B0A7AFE0}"/>
                </a:ext>
              </a:extLst>
            </p:cNvPr>
            <p:cNvSpPr/>
            <p:nvPr/>
          </p:nvSpPr>
          <p:spPr>
            <a:xfrm>
              <a:off x="6864175" y="2559825"/>
              <a:ext cx="2475" cy="1850"/>
            </a:xfrm>
            <a:custGeom>
              <a:avLst/>
              <a:gdLst/>
              <a:ahLst/>
              <a:cxnLst/>
              <a:rect l="l" t="t" r="r" b="b"/>
              <a:pathLst>
                <a:path w="99" h="74" extrusionOk="0">
                  <a:moveTo>
                    <a:pt x="59" y="0"/>
                  </a:moveTo>
                  <a:cubicBezTo>
                    <a:pt x="50" y="0"/>
                    <a:pt x="42" y="3"/>
                    <a:pt x="33" y="9"/>
                  </a:cubicBezTo>
                  <a:cubicBezTo>
                    <a:pt x="9" y="17"/>
                    <a:pt x="1" y="49"/>
                    <a:pt x="17" y="74"/>
                  </a:cubicBezTo>
                  <a:lnTo>
                    <a:pt x="98" y="25"/>
                  </a:lnTo>
                  <a:cubicBezTo>
                    <a:pt x="88" y="9"/>
                    <a:pt x="74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13077;p61">
              <a:extLst>
                <a:ext uri="{FF2B5EF4-FFF2-40B4-BE49-F238E27FC236}">
                  <a16:creationId xmlns:a16="http://schemas.microsoft.com/office/drawing/2014/main" id="{37BA9CD6-3A61-A15C-E8E0-34B36D05759E}"/>
                </a:ext>
              </a:extLst>
            </p:cNvPr>
            <p:cNvSpPr/>
            <p:nvPr/>
          </p:nvSpPr>
          <p:spPr>
            <a:xfrm>
              <a:off x="6865400" y="2554150"/>
              <a:ext cx="2850" cy="2475"/>
            </a:xfrm>
            <a:custGeom>
              <a:avLst/>
              <a:gdLst/>
              <a:ahLst/>
              <a:cxnLst/>
              <a:rect l="l" t="t" r="r" b="b"/>
              <a:pathLst>
                <a:path w="114" h="99" extrusionOk="0">
                  <a:moveTo>
                    <a:pt x="58" y="0"/>
                  </a:moveTo>
                  <a:cubicBezTo>
                    <a:pt x="50" y="0"/>
                    <a:pt x="41" y="3"/>
                    <a:pt x="33" y="9"/>
                  </a:cubicBezTo>
                  <a:cubicBezTo>
                    <a:pt x="9" y="25"/>
                    <a:pt x="0" y="49"/>
                    <a:pt x="17" y="74"/>
                  </a:cubicBezTo>
                  <a:cubicBezTo>
                    <a:pt x="22" y="89"/>
                    <a:pt x="37" y="98"/>
                    <a:pt x="54" y="98"/>
                  </a:cubicBezTo>
                  <a:cubicBezTo>
                    <a:pt x="63" y="98"/>
                    <a:pt x="73" y="96"/>
                    <a:pt x="82" y="90"/>
                  </a:cubicBezTo>
                  <a:cubicBezTo>
                    <a:pt x="106" y="74"/>
                    <a:pt x="114" y="49"/>
                    <a:pt x="98" y="25"/>
                  </a:cubicBezTo>
                  <a:cubicBezTo>
                    <a:pt x="87" y="9"/>
                    <a:pt x="73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13078;p61">
              <a:extLst>
                <a:ext uri="{FF2B5EF4-FFF2-40B4-BE49-F238E27FC236}">
                  <a16:creationId xmlns:a16="http://schemas.microsoft.com/office/drawing/2014/main" id="{60CEB286-D2FB-F463-F7E6-DB61ECEC9BF1}"/>
                </a:ext>
              </a:extLst>
            </p:cNvPr>
            <p:cNvSpPr/>
            <p:nvPr/>
          </p:nvSpPr>
          <p:spPr>
            <a:xfrm>
              <a:off x="6872300" y="2549825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45" y="0"/>
                  </a:moveTo>
                  <a:cubicBezTo>
                    <a:pt x="38" y="0"/>
                    <a:pt x="31" y="1"/>
                    <a:pt x="24" y="3"/>
                  </a:cubicBezTo>
                  <a:cubicBezTo>
                    <a:pt x="8" y="20"/>
                    <a:pt x="0" y="52"/>
                    <a:pt x="8" y="76"/>
                  </a:cubicBezTo>
                  <a:cubicBezTo>
                    <a:pt x="19" y="92"/>
                    <a:pt x="36" y="101"/>
                    <a:pt x="53" y="101"/>
                  </a:cubicBezTo>
                  <a:cubicBezTo>
                    <a:pt x="63" y="101"/>
                    <a:pt x="73" y="98"/>
                    <a:pt x="81" y="93"/>
                  </a:cubicBezTo>
                  <a:cubicBezTo>
                    <a:pt x="106" y="76"/>
                    <a:pt x="114" y="44"/>
                    <a:pt x="97" y="20"/>
                  </a:cubicBezTo>
                  <a:cubicBezTo>
                    <a:pt x="86" y="8"/>
                    <a:pt x="65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13079;p61">
              <a:extLst>
                <a:ext uri="{FF2B5EF4-FFF2-40B4-BE49-F238E27FC236}">
                  <a16:creationId xmlns:a16="http://schemas.microsoft.com/office/drawing/2014/main" id="{98B447B9-CD88-82A0-A565-82F8065DE048}"/>
                </a:ext>
              </a:extLst>
            </p:cNvPr>
            <p:cNvSpPr/>
            <p:nvPr/>
          </p:nvSpPr>
          <p:spPr>
            <a:xfrm>
              <a:off x="6862550" y="2565275"/>
              <a:ext cx="2875" cy="2400"/>
            </a:xfrm>
            <a:custGeom>
              <a:avLst/>
              <a:gdLst/>
              <a:ahLst/>
              <a:cxnLst/>
              <a:rect l="l" t="t" r="r" b="b"/>
              <a:pathLst>
                <a:path w="115" h="96" extrusionOk="0">
                  <a:moveTo>
                    <a:pt x="63" y="1"/>
                  </a:moveTo>
                  <a:cubicBezTo>
                    <a:pt x="53" y="1"/>
                    <a:pt x="43" y="4"/>
                    <a:pt x="33" y="10"/>
                  </a:cubicBezTo>
                  <a:cubicBezTo>
                    <a:pt x="9" y="18"/>
                    <a:pt x="1" y="50"/>
                    <a:pt x="17" y="75"/>
                  </a:cubicBezTo>
                  <a:cubicBezTo>
                    <a:pt x="27" y="90"/>
                    <a:pt x="44" y="96"/>
                    <a:pt x="59" y="96"/>
                  </a:cubicBezTo>
                  <a:cubicBezTo>
                    <a:pt x="68" y="96"/>
                    <a:pt x="76" y="94"/>
                    <a:pt x="82" y="91"/>
                  </a:cubicBezTo>
                  <a:cubicBezTo>
                    <a:pt x="106" y="75"/>
                    <a:pt x="114" y="42"/>
                    <a:pt x="106" y="18"/>
                  </a:cubicBezTo>
                  <a:cubicBezTo>
                    <a:pt x="96" y="8"/>
                    <a:pt x="80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13080;p61">
              <a:extLst>
                <a:ext uri="{FF2B5EF4-FFF2-40B4-BE49-F238E27FC236}">
                  <a16:creationId xmlns:a16="http://schemas.microsoft.com/office/drawing/2014/main" id="{393AC0B3-5F93-07BD-81A9-70A96D0A7550}"/>
                </a:ext>
              </a:extLst>
            </p:cNvPr>
            <p:cNvSpPr/>
            <p:nvPr/>
          </p:nvSpPr>
          <p:spPr>
            <a:xfrm>
              <a:off x="6868225" y="2566525"/>
              <a:ext cx="2475" cy="1850"/>
            </a:xfrm>
            <a:custGeom>
              <a:avLst/>
              <a:gdLst/>
              <a:ahLst/>
              <a:cxnLst/>
              <a:rect l="l" t="t" r="r" b="b"/>
              <a:pathLst>
                <a:path w="99" h="74" extrusionOk="0">
                  <a:moveTo>
                    <a:pt x="59" y="0"/>
                  </a:moveTo>
                  <a:cubicBezTo>
                    <a:pt x="51" y="0"/>
                    <a:pt x="42" y="3"/>
                    <a:pt x="33" y="8"/>
                  </a:cubicBezTo>
                  <a:cubicBezTo>
                    <a:pt x="9" y="25"/>
                    <a:pt x="1" y="49"/>
                    <a:pt x="9" y="73"/>
                  </a:cubicBezTo>
                  <a:lnTo>
                    <a:pt x="98" y="25"/>
                  </a:lnTo>
                  <a:cubicBezTo>
                    <a:pt x="88" y="9"/>
                    <a:pt x="74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13081;p61">
              <a:extLst>
                <a:ext uri="{FF2B5EF4-FFF2-40B4-BE49-F238E27FC236}">
                  <a16:creationId xmlns:a16="http://schemas.microsoft.com/office/drawing/2014/main" id="{4B18C22D-3773-094C-CD77-2054E92CF48E}"/>
                </a:ext>
              </a:extLst>
            </p:cNvPr>
            <p:cNvSpPr/>
            <p:nvPr/>
          </p:nvSpPr>
          <p:spPr>
            <a:xfrm>
              <a:off x="6875125" y="2562450"/>
              <a:ext cx="2450" cy="1875"/>
            </a:xfrm>
            <a:custGeom>
              <a:avLst/>
              <a:gdLst/>
              <a:ahLst/>
              <a:cxnLst/>
              <a:rect l="l" t="t" r="r" b="b"/>
              <a:pathLst>
                <a:path w="98" h="75" extrusionOk="0">
                  <a:moveTo>
                    <a:pt x="59" y="1"/>
                  </a:moveTo>
                  <a:cubicBezTo>
                    <a:pt x="50" y="1"/>
                    <a:pt x="42" y="4"/>
                    <a:pt x="33" y="9"/>
                  </a:cubicBezTo>
                  <a:cubicBezTo>
                    <a:pt x="9" y="25"/>
                    <a:pt x="1" y="50"/>
                    <a:pt x="9" y="74"/>
                  </a:cubicBezTo>
                  <a:lnTo>
                    <a:pt x="98" y="25"/>
                  </a:lnTo>
                  <a:cubicBezTo>
                    <a:pt x="87" y="10"/>
                    <a:pt x="74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13082;p61">
              <a:extLst>
                <a:ext uri="{FF2B5EF4-FFF2-40B4-BE49-F238E27FC236}">
                  <a16:creationId xmlns:a16="http://schemas.microsoft.com/office/drawing/2014/main" id="{BCB6D4E0-1902-9CE3-56C6-0D65AF739DED}"/>
                </a:ext>
              </a:extLst>
            </p:cNvPr>
            <p:cNvSpPr/>
            <p:nvPr/>
          </p:nvSpPr>
          <p:spPr>
            <a:xfrm>
              <a:off x="6869650" y="2561050"/>
              <a:ext cx="2875" cy="2475"/>
            </a:xfrm>
            <a:custGeom>
              <a:avLst/>
              <a:gdLst/>
              <a:ahLst/>
              <a:cxnLst/>
              <a:rect l="l" t="t" r="r" b="b"/>
              <a:pathLst>
                <a:path w="115" h="99" extrusionOk="0">
                  <a:moveTo>
                    <a:pt x="59" y="0"/>
                  </a:moveTo>
                  <a:cubicBezTo>
                    <a:pt x="50" y="0"/>
                    <a:pt x="42" y="3"/>
                    <a:pt x="33" y="9"/>
                  </a:cubicBezTo>
                  <a:cubicBezTo>
                    <a:pt x="9" y="25"/>
                    <a:pt x="1" y="49"/>
                    <a:pt x="9" y="73"/>
                  </a:cubicBezTo>
                  <a:cubicBezTo>
                    <a:pt x="19" y="89"/>
                    <a:pt x="37" y="98"/>
                    <a:pt x="54" y="98"/>
                  </a:cubicBezTo>
                  <a:cubicBezTo>
                    <a:pt x="64" y="98"/>
                    <a:pt x="73" y="95"/>
                    <a:pt x="82" y="90"/>
                  </a:cubicBezTo>
                  <a:cubicBezTo>
                    <a:pt x="106" y="81"/>
                    <a:pt x="114" y="49"/>
                    <a:pt x="98" y="25"/>
                  </a:cubicBezTo>
                  <a:cubicBezTo>
                    <a:pt x="88" y="9"/>
                    <a:pt x="74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13083;p61">
              <a:extLst>
                <a:ext uri="{FF2B5EF4-FFF2-40B4-BE49-F238E27FC236}">
                  <a16:creationId xmlns:a16="http://schemas.microsoft.com/office/drawing/2014/main" id="{F752B4D7-2300-AF50-F275-811EF9024E5F}"/>
                </a:ext>
              </a:extLst>
            </p:cNvPr>
            <p:cNvSpPr/>
            <p:nvPr/>
          </p:nvSpPr>
          <p:spPr>
            <a:xfrm>
              <a:off x="6876550" y="2556925"/>
              <a:ext cx="2850" cy="2525"/>
            </a:xfrm>
            <a:custGeom>
              <a:avLst/>
              <a:gdLst/>
              <a:ahLst/>
              <a:cxnLst/>
              <a:rect l="l" t="t" r="r" b="b"/>
              <a:pathLst>
                <a:path w="114" h="101" extrusionOk="0">
                  <a:moveTo>
                    <a:pt x="52" y="0"/>
                  </a:moveTo>
                  <a:cubicBezTo>
                    <a:pt x="45" y="0"/>
                    <a:pt x="39" y="1"/>
                    <a:pt x="33" y="3"/>
                  </a:cubicBezTo>
                  <a:cubicBezTo>
                    <a:pt x="8" y="19"/>
                    <a:pt x="0" y="52"/>
                    <a:pt x="17" y="76"/>
                  </a:cubicBezTo>
                  <a:cubicBezTo>
                    <a:pt x="27" y="92"/>
                    <a:pt x="41" y="101"/>
                    <a:pt x="56" y="101"/>
                  </a:cubicBezTo>
                  <a:cubicBezTo>
                    <a:pt x="64" y="101"/>
                    <a:pt x="73" y="98"/>
                    <a:pt x="81" y="92"/>
                  </a:cubicBezTo>
                  <a:cubicBezTo>
                    <a:pt x="106" y="76"/>
                    <a:pt x="114" y="44"/>
                    <a:pt x="98" y="28"/>
                  </a:cubicBezTo>
                  <a:cubicBezTo>
                    <a:pt x="92" y="9"/>
                    <a:pt x="72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13084;p61">
              <a:extLst>
                <a:ext uri="{FF2B5EF4-FFF2-40B4-BE49-F238E27FC236}">
                  <a16:creationId xmlns:a16="http://schemas.microsoft.com/office/drawing/2014/main" id="{F70B5B3E-AC95-9377-1266-7D3BE0FC71F0}"/>
                </a:ext>
              </a:extLst>
            </p:cNvPr>
            <p:cNvSpPr/>
            <p:nvPr/>
          </p:nvSpPr>
          <p:spPr>
            <a:xfrm>
              <a:off x="6883450" y="2552725"/>
              <a:ext cx="3050" cy="2550"/>
            </a:xfrm>
            <a:custGeom>
              <a:avLst/>
              <a:gdLst/>
              <a:ahLst/>
              <a:cxnLst/>
              <a:rect l="l" t="t" r="r" b="b"/>
              <a:pathLst>
                <a:path w="122" h="102" extrusionOk="0">
                  <a:moveTo>
                    <a:pt x="60" y="1"/>
                  </a:moveTo>
                  <a:cubicBezTo>
                    <a:pt x="51" y="1"/>
                    <a:pt x="41" y="3"/>
                    <a:pt x="32" y="9"/>
                  </a:cubicBezTo>
                  <a:cubicBezTo>
                    <a:pt x="8" y="25"/>
                    <a:pt x="0" y="50"/>
                    <a:pt x="16" y="74"/>
                  </a:cubicBezTo>
                  <a:cubicBezTo>
                    <a:pt x="28" y="92"/>
                    <a:pt x="50" y="101"/>
                    <a:pt x="70" y="101"/>
                  </a:cubicBezTo>
                  <a:cubicBezTo>
                    <a:pt x="77" y="101"/>
                    <a:pt x="83" y="100"/>
                    <a:pt x="89" y="98"/>
                  </a:cubicBezTo>
                  <a:cubicBezTo>
                    <a:pt x="114" y="82"/>
                    <a:pt x="122" y="50"/>
                    <a:pt x="105" y="25"/>
                  </a:cubicBezTo>
                  <a:cubicBezTo>
                    <a:pt x="95" y="10"/>
                    <a:pt x="78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13085;p61">
              <a:extLst>
                <a:ext uri="{FF2B5EF4-FFF2-40B4-BE49-F238E27FC236}">
                  <a16:creationId xmlns:a16="http://schemas.microsoft.com/office/drawing/2014/main" id="{E1F60550-8D4D-5902-F710-7CB4E9DD0675}"/>
                </a:ext>
              </a:extLst>
            </p:cNvPr>
            <p:cNvSpPr/>
            <p:nvPr/>
          </p:nvSpPr>
          <p:spPr>
            <a:xfrm>
              <a:off x="6882025" y="2558400"/>
              <a:ext cx="2450" cy="1850"/>
            </a:xfrm>
            <a:custGeom>
              <a:avLst/>
              <a:gdLst/>
              <a:ahLst/>
              <a:cxnLst/>
              <a:rect l="l" t="t" r="r" b="b"/>
              <a:pathLst>
                <a:path w="98" h="74" extrusionOk="0">
                  <a:moveTo>
                    <a:pt x="60" y="1"/>
                  </a:moveTo>
                  <a:cubicBezTo>
                    <a:pt x="51" y="1"/>
                    <a:pt x="41" y="3"/>
                    <a:pt x="33" y="9"/>
                  </a:cubicBezTo>
                  <a:cubicBezTo>
                    <a:pt x="8" y="25"/>
                    <a:pt x="0" y="50"/>
                    <a:pt x="16" y="74"/>
                  </a:cubicBezTo>
                  <a:lnTo>
                    <a:pt x="98" y="25"/>
                  </a:lnTo>
                  <a:cubicBezTo>
                    <a:pt x="92" y="10"/>
                    <a:pt x="77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13086;p61">
              <a:extLst>
                <a:ext uri="{FF2B5EF4-FFF2-40B4-BE49-F238E27FC236}">
                  <a16:creationId xmlns:a16="http://schemas.microsoft.com/office/drawing/2014/main" id="{DC3B0DE2-CD86-809C-B974-0F065F42281C}"/>
                </a:ext>
              </a:extLst>
            </p:cNvPr>
            <p:cNvSpPr/>
            <p:nvPr/>
          </p:nvSpPr>
          <p:spPr>
            <a:xfrm>
              <a:off x="6878175" y="2551925"/>
              <a:ext cx="2450" cy="2050"/>
            </a:xfrm>
            <a:custGeom>
              <a:avLst/>
              <a:gdLst/>
              <a:ahLst/>
              <a:cxnLst/>
              <a:rect l="l" t="t" r="r" b="b"/>
              <a:pathLst>
                <a:path w="98" h="82" extrusionOk="0">
                  <a:moveTo>
                    <a:pt x="89" y="1"/>
                  </a:moveTo>
                  <a:lnTo>
                    <a:pt x="0" y="57"/>
                  </a:lnTo>
                  <a:cubicBezTo>
                    <a:pt x="11" y="73"/>
                    <a:pt x="28" y="82"/>
                    <a:pt x="45" y="82"/>
                  </a:cubicBezTo>
                  <a:cubicBezTo>
                    <a:pt x="55" y="82"/>
                    <a:pt x="65" y="79"/>
                    <a:pt x="73" y="74"/>
                  </a:cubicBezTo>
                  <a:cubicBezTo>
                    <a:pt x="89" y="57"/>
                    <a:pt x="98" y="25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13087;p61">
              <a:extLst>
                <a:ext uri="{FF2B5EF4-FFF2-40B4-BE49-F238E27FC236}">
                  <a16:creationId xmlns:a16="http://schemas.microsoft.com/office/drawing/2014/main" id="{62E33127-D984-1E99-2B02-29AA3147C099}"/>
                </a:ext>
              </a:extLst>
            </p:cNvPr>
            <p:cNvSpPr/>
            <p:nvPr/>
          </p:nvSpPr>
          <p:spPr>
            <a:xfrm>
              <a:off x="6871275" y="2556175"/>
              <a:ext cx="2650" cy="1875"/>
            </a:xfrm>
            <a:custGeom>
              <a:avLst/>
              <a:gdLst/>
              <a:ahLst/>
              <a:cxnLst/>
              <a:rect l="l" t="t" r="r" b="b"/>
              <a:pathLst>
                <a:path w="106" h="75" extrusionOk="0">
                  <a:moveTo>
                    <a:pt x="90" y="1"/>
                  </a:moveTo>
                  <a:lnTo>
                    <a:pt x="1" y="49"/>
                  </a:lnTo>
                  <a:cubicBezTo>
                    <a:pt x="11" y="65"/>
                    <a:pt x="28" y="74"/>
                    <a:pt x="46" y="74"/>
                  </a:cubicBezTo>
                  <a:cubicBezTo>
                    <a:pt x="55" y="74"/>
                    <a:pt x="65" y="71"/>
                    <a:pt x="74" y="66"/>
                  </a:cubicBezTo>
                  <a:cubicBezTo>
                    <a:pt x="98" y="58"/>
                    <a:pt x="106" y="25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13088;p61">
              <a:extLst>
                <a:ext uri="{FF2B5EF4-FFF2-40B4-BE49-F238E27FC236}">
                  <a16:creationId xmlns:a16="http://schemas.microsoft.com/office/drawing/2014/main" id="{4149C7EC-2607-3C36-2DCF-3B9B6510E7FB}"/>
                </a:ext>
              </a:extLst>
            </p:cNvPr>
            <p:cNvSpPr/>
            <p:nvPr/>
          </p:nvSpPr>
          <p:spPr>
            <a:xfrm>
              <a:off x="6864600" y="2560450"/>
              <a:ext cx="2450" cy="1850"/>
            </a:xfrm>
            <a:custGeom>
              <a:avLst/>
              <a:gdLst/>
              <a:ahLst/>
              <a:cxnLst/>
              <a:rect l="l" t="t" r="r" b="b"/>
              <a:pathLst>
                <a:path w="98" h="74" extrusionOk="0">
                  <a:moveTo>
                    <a:pt x="81" y="0"/>
                  </a:moveTo>
                  <a:lnTo>
                    <a:pt x="0" y="49"/>
                  </a:lnTo>
                  <a:cubicBezTo>
                    <a:pt x="5" y="64"/>
                    <a:pt x="21" y="73"/>
                    <a:pt x="37" y="73"/>
                  </a:cubicBezTo>
                  <a:cubicBezTo>
                    <a:pt x="47" y="73"/>
                    <a:pt x="56" y="71"/>
                    <a:pt x="65" y="65"/>
                  </a:cubicBezTo>
                  <a:cubicBezTo>
                    <a:pt x="89" y="49"/>
                    <a:pt x="97" y="16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13089;p61">
              <a:extLst>
                <a:ext uri="{FF2B5EF4-FFF2-40B4-BE49-F238E27FC236}">
                  <a16:creationId xmlns:a16="http://schemas.microsoft.com/office/drawing/2014/main" id="{699BD5C2-934D-48A6-B1DA-D1C2EF790B03}"/>
                </a:ext>
              </a:extLst>
            </p:cNvPr>
            <p:cNvSpPr/>
            <p:nvPr/>
          </p:nvSpPr>
          <p:spPr>
            <a:xfrm>
              <a:off x="6866625" y="2571975"/>
              <a:ext cx="2850" cy="2400"/>
            </a:xfrm>
            <a:custGeom>
              <a:avLst/>
              <a:gdLst/>
              <a:ahLst/>
              <a:cxnLst/>
              <a:rect l="l" t="t" r="r" b="b"/>
              <a:pathLst>
                <a:path w="114" h="96" extrusionOk="0">
                  <a:moveTo>
                    <a:pt x="58" y="1"/>
                  </a:moveTo>
                  <a:cubicBezTo>
                    <a:pt x="50" y="1"/>
                    <a:pt x="41" y="4"/>
                    <a:pt x="33" y="9"/>
                  </a:cubicBezTo>
                  <a:cubicBezTo>
                    <a:pt x="8" y="17"/>
                    <a:pt x="0" y="50"/>
                    <a:pt x="8" y="74"/>
                  </a:cubicBezTo>
                  <a:cubicBezTo>
                    <a:pt x="18" y="90"/>
                    <a:pt x="32" y="95"/>
                    <a:pt x="47" y="95"/>
                  </a:cubicBezTo>
                  <a:cubicBezTo>
                    <a:pt x="55" y="95"/>
                    <a:pt x="64" y="93"/>
                    <a:pt x="73" y="90"/>
                  </a:cubicBezTo>
                  <a:cubicBezTo>
                    <a:pt x="97" y="74"/>
                    <a:pt x="114" y="50"/>
                    <a:pt x="97" y="26"/>
                  </a:cubicBezTo>
                  <a:cubicBezTo>
                    <a:pt x="87" y="10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13090;p61">
              <a:extLst>
                <a:ext uri="{FF2B5EF4-FFF2-40B4-BE49-F238E27FC236}">
                  <a16:creationId xmlns:a16="http://schemas.microsoft.com/office/drawing/2014/main" id="{4EBE9F4B-E1A7-642C-E43E-C0906D69EDE9}"/>
                </a:ext>
              </a:extLst>
            </p:cNvPr>
            <p:cNvSpPr/>
            <p:nvPr/>
          </p:nvSpPr>
          <p:spPr>
            <a:xfrm>
              <a:off x="6872075" y="2573400"/>
              <a:ext cx="2475" cy="1850"/>
            </a:xfrm>
            <a:custGeom>
              <a:avLst/>
              <a:gdLst/>
              <a:ahLst/>
              <a:cxnLst/>
              <a:rect l="l" t="t" r="r" b="b"/>
              <a:pathLst>
                <a:path w="99" h="74" extrusionOk="0">
                  <a:moveTo>
                    <a:pt x="59" y="1"/>
                  </a:moveTo>
                  <a:cubicBezTo>
                    <a:pt x="51" y="1"/>
                    <a:pt x="42" y="3"/>
                    <a:pt x="33" y="9"/>
                  </a:cubicBezTo>
                  <a:cubicBezTo>
                    <a:pt x="9" y="17"/>
                    <a:pt x="1" y="50"/>
                    <a:pt x="9" y="74"/>
                  </a:cubicBezTo>
                  <a:lnTo>
                    <a:pt x="98" y="25"/>
                  </a:lnTo>
                  <a:cubicBezTo>
                    <a:pt x="88" y="10"/>
                    <a:pt x="74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13091;p61">
              <a:extLst>
                <a:ext uri="{FF2B5EF4-FFF2-40B4-BE49-F238E27FC236}">
                  <a16:creationId xmlns:a16="http://schemas.microsoft.com/office/drawing/2014/main" id="{8F28787D-05C2-D9C6-A5E4-F1A9BB17D0CA}"/>
                </a:ext>
              </a:extLst>
            </p:cNvPr>
            <p:cNvSpPr/>
            <p:nvPr/>
          </p:nvSpPr>
          <p:spPr>
            <a:xfrm>
              <a:off x="6878975" y="2569475"/>
              <a:ext cx="2675" cy="1925"/>
            </a:xfrm>
            <a:custGeom>
              <a:avLst/>
              <a:gdLst/>
              <a:ahLst/>
              <a:cxnLst/>
              <a:rect l="l" t="t" r="r" b="b"/>
              <a:pathLst>
                <a:path w="107" h="77" extrusionOk="0">
                  <a:moveTo>
                    <a:pt x="52" y="1"/>
                  </a:moveTo>
                  <a:cubicBezTo>
                    <a:pt x="46" y="1"/>
                    <a:pt x="39" y="2"/>
                    <a:pt x="33" y="4"/>
                  </a:cubicBezTo>
                  <a:cubicBezTo>
                    <a:pt x="9" y="20"/>
                    <a:pt x="1" y="53"/>
                    <a:pt x="17" y="77"/>
                  </a:cubicBezTo>
                  <a:lnTo>
                    <a:pt x="106" y="28"/>
                  </a:lnTo>
                  <a:cubicBezTo>
                    <a:pt x="94" y="10"/>
                    <a:pt x="73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13092;p61">
              <a:extLst>
                <a:ext uri="{FF2B5EF4-FFF2-40B4-BE49-F238E27FC236}">
                  <a16:creationId xmlns:a16="http://schemas.microsoft.com/office/drawing/2014/main" id="{FB3AC15D-F8EA-A625-A08B-9C7036E96E4F}"/>
                </a:ext>
              </a:extLst>
            </p:cNvPr>
            <p:cNvSpPr/>
            <p:nvPr/>
          </p:nvSpPr>
          <p:spPr>
            <a:xfrm>
              <a:off x="6873500" y="2567925"/>
              <a:ext cx="2875" cy="2475"/>
            </a:xfrm>
            <a:custGeom>
              <a:avLst/>
              <a:gdLst/>
              <a:ahLst/>
              <a:cxnLst/>
              <a:rect l="l" t="t" r="r" b="b"/>
              <a:pathLst>
                <a:path w="115" h="99" extrusionOk="0">
                  <a:moveTo>
                    <a:pt x="61" y="1"/>
                  </a:moveTo>
                  <a:cubicBezTo>
                    <a:pt x="51" y="1"/>
                    <a:pt x="42" y="3"/>
                    <a:pt x="33" y="9"/>
                  </a:cubicBezTo>
                  <a:cubicBezTo>
                    <a:pt x="9" y="17"/>
                    <a:pt x="1" y="50"/>
                    <a:pt x="17" y="74"/>
                  </a:cubicBezTo>
                  <a:cubicBezTo>
                    <a:pt x="27" y="90"/>
                    <a:pt x="41" y="99"/>
                    <a:pt x="56" y="99"/>
                  </a:cubicBezTo>
                  <a:cubicBezTo>
                    <a:pt x="65" y="99"/>
                    <a:pt x="73" y="96"/>
                    <a:pt x="82" y="90"/>
                  </a:cubicBezTo>
                  <a:cubicBezTo>
                    <a:pt x="106" y="82"/>
                    <a:pt x="114" y="50"/>
                    <a:pt x="106" y="25"/>
                  </a:cubicBezTo>
                  <a:cubicBezTo>
                    <a:pt x="96" y="10"/>
                    <a:pt x="78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13093;p61">
              <a:extLst>
                <a:ext uri="{FF2B5EF4-FFF2-40B4-BE49-F238E27FC236}">
                  <a16:creationId xmlns:a16="http://schemas.microsoft.com/office/drawing/2014/main" id="{F67C7233-0EA1-3D90-ACA9-0A3F807501EF}"/>
                </a:ext>
              </a:extLst>
            </p:cNvPr>
            <p:cNvSpPr/>
            <p:nvPr/>
          </p:nvSpPr>
          <p:spPr>
            <a:xfrm>
              <a:off x="6880600" y="2563875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61" y="1"/>
                  </a:moveTo>
                  <a:cubicBezTo>
                    <a:pt x="51" y="1"/>
                    <a:pt x="42" y="3"/>
                    <a:pt x="33" y="9"/>
                  </a:cubicBezTo>
                  <a:cubicBezTo>
                    <a:pt x="9" y="25"/>
                    <a:pt x="1" y="50"/>
                    <a:pt x="17" y="74"/>
                  </a:cubicBezTo>
                  <a:cubicBezTo>
                    <a:pt x="29" y="92"/>
                    <a:pt x="46" y="101"/>
                    <a:pt x="63" y="101"/>
                  </a:cubicBezTo>
                  <a:cubicBezTo>
                    <a:pt x="69" y="101"/>
                    <a:pt x="76" y="100"/>
                    <a:pt x="82" y="98"/>
                  </a:cubicBezTo>
                  <a:cubicBezTo>
                    <a:pt x="106" y="82"/>
                    <a:pt x="114" y="50"/>
                    <a:pt x="106" y="25"/>
                  </a:cubicBezTo>
                  <a:cubicBezTo>
                    <a:pt x="95" y="10"/>
                    <a:pt x="78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13094;p61">
              <a:extLst>
                <a:ext uri="{FF2B5EF4-FFF2-40B4-BE49-F238E27FC236}">
                  <a16:creationId xmlns:a16="http://schemas.microsoft.com/office/drawing/2014/main" id="{2353A31D-B72A-0053-728A-C51D8E833166}"/>
                </a:ext>
              </a:extLst>
            </p:cNvPr>
            <p:cNvSpPr/>
            <p:nvPr/>
          </p:nvSpPr>
          <p:spPr>
            <a:xfrm>
              <a:off x="6887700" y="2559950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52" y="1"/>
                  </a:moveTo>
                  <a:cubicBezTo>
                    <a:pt x="45" y="1"/>
                    <a:pt x="39" y="2"/>
                    <a:pt x="33" y="4"/>
                  </a:cubicBezTo>
                  <a:cubicBezTo>
                    <a:pt x="8" y="20"/>
                    <a:pt x="0" y="53"/>
                    <a:pt x="17" y="77"/>
                  </a:cubicBezTo>
                  <a:cubicBezTo>
                    <a:pt x="22" y="93"/>
                    <a:pt x="37" y="102"/>
                    <a:pt x="54" y="102"/>
                  </a:cubicBezTo>
                  <a:cubicBezTo>
                    <a:pt x="63" y="102"/>
                    <a:pt x="73" y="99"/>
                    <a:pt x="81" y="93"/>
                  </a:cubicBezTo>
                  <a:cubicBezTo>
                    <a:pt x="106" y="85"/>
                    <a:pt x="114" y="53"/>
                    <a:pt x="98" y="28"/>
                  </a:cubicBezTo>
                  <a:cubicBezTo>
                    <a:pt x="92" y="10"/>
                    <a:pt x="72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13095;p61">
              <a:extLst>
                <a:ext uri="{FF2B5EF4-FFF2-40B4-BE49-F238E27FC236}">
                  <a16:creationId xmlns:a16="http://schemas.microsoft.com/office/drawing/2014/main" id="{A192E878-6F92-0DFC-3154-75CE8A81681D}"/>
                </a:ext>
              </a:extLst>
            </p:cNvPr>
            <p:cNvSpPr/>
            <p:nvPr/>
          </p:nvSpPr>
          <p:spPr>
            <a:xfrm>
              <a:off x="6886075" y="2565625"/>
              <a:ext cx="2450" cy="1925"/>
            </a:xfrm>
            <a:custGeom>
              <a:avLst/>
              <a:gdLst/>
              <a:ahLst/>
              <a:cxnLst/>
              <a:rect l="l" t="t" r="r" b="b"/>
              <a:pathLst>
                <a:path w="98" h="77" extrusionOk="0">
                  <a:moveTo>
                    <a:pt x="52" y="1"/>
                  </a:moveTo>
                  <a:cubicBezTo>
                    <a:pt x="46" y="1"/>
                    <a:pt x="39" y="2"/>
                    <a:pt x="33" y="4"/>
                  </a:cubicBezTo>
                  <a:cubicBezTo>
                    <a:pt x="9" y="20"/>
                    <a:pt x="0" y="53"/>
                    <a:pt x="17" y="77"/>
                  </a:cubicBezTo>
                  <a:lnTo>
                    <a:pt x="98" y="28"/>
                  </a:lnTo>
                  <a:cubicBezTo>
                    <a:pt x="92" y="10"/>
                    <a:pt x="72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13096;p61">
              <a:extLst>
                <a:ext uri="{FF2B5EF4-FFF2-40B4-BE49-F238E27FC236}">
                  <a16:creationId xmlns:a16="http://schemas.microsoft.com/office/drawing/2014/main" id="{4AEB39F3-3F31-DDB4-EFB3-B8205F8A37A8}"/>
                </a:ext>
              </a:extLst>
            </p:cNvPr>
            <p:cNvSpPr/>
            <p:nvPr/>
          </p:nvSpPr>
          <p:spPr>
            <a:xfrm>
              <a:off x="6882425" y="2559025"/>
              <a:ext cx="2450" cy="1925"/>
            </a:xfrm>
            <a:custGeom>
              <a:avLst/>
              <a:gdLst/>
              <a:ahLst/>
              <a:cxnLst/>
              <a:rect l="l" t="t" r="r" b="b"/>
              <a:pathLst>
                <a:path w="98" h="77" extrusionOk="0">
                  <a:moveTo>
                    <a:pt x="82" y="0"/>
                  </a:moveTo>
                  <a:lnTo>
                    <a:pt x="0" y="49"/>
                  </a:lnTo>
                  <a:cubicBezTo>
                    <a:pt x="7" y="67"/>
                    <a:pt x="26" y="76"/>
                    <a:pt x="46" y="76"/>
                  </a:cubicBezTo>
                  <a:cubicBezTo>
                    <a:pt x="53" y="76"/>
                    <a:pt x="59" y="75"/>
                    <a:pt x="65" y="73"/>
                  </a:cubicBezTo>
                  <a:cubicBezTo>
                    <a:pt x="90" y="57"/>
                    <a:pt x="98" y="25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13097;p61">
              <a:extLst>
                <a:ext uri="{FF2B5EF4-FFF2-40B4-BE49-F238E27FC236}">
                  <a16:creationId xmlns:a16="http://schemas.microsoft.com/office/drawing/2014/main" id="{A50593C1-625B-6977-A7E2-FF181E5A0522}"/>
                </a:ext>
              </a:extLst>
            </p:cNvPr>
            <p:cNvSpPr/>
            <p:nvPr/>
          </p:nvSpPr>
          <p:spPr>
            <a:xfrm>
              <a:off x="6875325" y="2563075"/>
              <a:ext cx="2675" cy="1850"/>
            </a:xfrm>
            <a:custGeom>
              <a:avLst/>
              <a:gdLst/>
              <a:ahLst/>
              <a:cxnLst/>
              <a:rect l="l" t="t" r="r" b="b"/>
              <a:pathLst>
                <a:path w="107" h="74" extrusionOk="0">
                  <a:moveTo>
                    <a:pt x="90" y="0"/>
                  </a:moveTo>
                  <a:lnTo>
                    <a:pt x="1" y="49"/>
                  </a:lnTo>
                  <a:cubicBezTo>
                    <a:pt x="11" y="65"/>
                    <a:pt x="28" y="74"/>
                    <a:pt x="46" y="74"/>
                  </a:cubicBezTo>
                  <a:cubicBezTo>
                    <a:pt x="55" y="74"/>
                    <a:pt x="65" y="71"/>
                    <a:pt x="74" y="65"/>
                  </a:cubicBezTo>
                  <a:cubicBezTo>
                    <a:pt x="98" y="57"/>
                    <a:pt x="106" y="25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13098;p61">
              <a:extLst>
                <a:ext uri="{FF2B5EF4-FFF2-40B4-BE49-F238E27FC236}">
                  <a16:creationId xmlns:a16="http://schemas.microsoft.com/office/drawing/2014/main" id="{C83E9243-17E5-ADA3-BF1B-E686619321F2}"/>
                </a:ext>
              </a:extLst>
            </p:cNvPr>
            <p:cNvSpPr/>
            <p:nvPr/>
          </p:nvSpPr>
          <p:spPr>
            <a:xfrm>
              <a:off x="6868450" y="2567125"/>
              <a:ext cx="2650" cy="1850"/>
            </a:xfrm>
            <a:custGeom>
              <a:avLst/>
              <a:gdLst/>
              <a:ahLst/>
              <a:cxnLst/>
              <a:rect l="l" t="t" r="r" b="b"/>
              <a:pathLst>
                <a:path w="106" h="74" extrusionOk="0">
                  <a:moveTo>
                    <a:pt x="89" y="1"/>
                  </a:moveTo>
                  <a:lnTo>
                    <a:pt x="0" y="49"/>
                  </a:lnTo>
                  <a:cubicBezTo>
                    <a:pt x="11" y="65"/>
                    <a:pt x="28" y="74"/>
                    <a:pt x="45" y="74"/>
                  </a:cubicBezTo>
                  <a:cubicBezTo>
                    <a:pt x="55" y="74"/>
                    <a:pt x="64" y="71"/>
                    <a:pt x="73" y="66"/>
                  </a:cubicBezTo>
                  <a:cubicBezTo>
                    <a:pt x="89" y="49"/>
                    <a:pt x="105" y="25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13099;p61">
              <a:extLst>
                <a:ext uri="{FF2B5EF4-FFF2-40B4-BE49-F238E27FC236}">
                  <a16:creationId xmlns:a16="http://schemas.microsoft.com/office/drawing/2014/main" id="{5D59F074-338A-35AD-6824-0669FCAB0D8C}"/>
                </a:ext>
              </a:extLst>
            </p:cNvPr>
            <p:cNvSpPr/>
            <p:nvPr/>
          </p:nvSpPr>
          <p:spPr>
            <a:xfrm>
              <a:off x="6870275" y="2578675"/>
              <a:ext cx="2850" cy="2475"/>
            </a:xfrm>
            <a:custGeom>
              <a:avLst/>
              <a:gdLst/>
              <a:ahLst/>
              <a:cxnLst/>
              <a:rect l="l" t="t" r="r" b="b"/>
              <a:pathLst>
                <a:path w="114" h="99" extrusionOk="0">
                  <a:moveTo>
                    <a:pt x="60" y="0"/>
                  </a:moveTo>
                  <a:cubicBezTo>
                    <a:pt x="51" y="0"/>
                    <a:pt x="41" y="3"/>
                    <a:pt x="32" y="9"/>
                  </a:cubicBezTo>
                  <a:cubicBezTo>
                    <a:pt x="8" y="25"/>
                    <a:pt x="0" y="49"/>
                    <a:pt x="8" y="74"/>
                  </a:cubicBezTo>
                  <a:cubicBezTo>
                    <a:pt x="19" y="89"/>
                    <a:pt x="36" y="98"/>
                    <a:pt x="53" y="98"/>
                  </a:cubicBezTo>
                  <a:cubicBezTo>
                    <a:pt x="63" y="98"/>
                    <a:pt x="72" y="96"/>
                    <a:pt x="81" y="90"/>
                  </a:cubicBezTo>
                  <a:cubicBezTo>
                    <a:pt x="105" y="82"/>
                    <a:pt x="114" y="49"/>
                    <a:pt x="97" y="25"/>
                  </a:cubicBezTo>
                  <a:cubicBezTo>
                    <a:pt x="92" y="9"/>
                    <a:pt x="77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13100;p61">
              <a:extLst>
                <a:ext uri="{FF2B5EF4-FFF2-40B4-BE49-F238E27FC236}">
                  <a16:creationId xmlns:a16="http://schemas.microsoft.com/office/drawing/2014/main" id="{A5CA9ECE-D5DD-11D6-86CB-C43BE7C25B0D}"/>
                </a:ext>
              </a:extLst>
            </p:cNvPr>
            <p:cNvSpPr/>
            <p:nvPr/>
          </p:nvSpPr>
          <p:spPr>
            <a:xfrm>
              <a:off x="6875725" y="2580300"/>
              <a:ext cx="2475" cy="1850"/>
            </a:xfrm>
            <a:custGeom>
              <a:avLst/>
              <a:gdLst/>
              <a:ahLst/>
              <a:cxnLst/>
              <a:rect l="l" t="t" r="r" b="b"/>
              <a:pathLst>
                <a:path w="99" h="74" extrusionOk="0">
                  <a:moveTo>
                    <a:pt x="61" y="0"/>
                  </a:moveTo>
                  <a:cubicBezTo>
                    <a:pt x="52" y="0"/>
                    <a:pt x="42" y="3"/>
                    <a:pt x="33" y="9"/>
                  </a:cubicBezTo>
                  <a:cubicBezTo>
                    <a:pt x="9" y="17"/>
                    <a:pt x="1" y="49"/>
                    <a:pt x="9" y="74"/>
                  </a:cubicBezTo>
                  <a:lnTo>
                    <a:pt x="98" y="25"/>
                  </a:lnTo>
                  <a:cubicBezTo>
                    <a:pt x="93" y="9"/>
                    <a:pt x="78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13101;p61">
              <a:extLst>
                <a:ext uri="{FF2B5EF4-FFF2-40B4-BE49-F238E27FC236}">
                  <a16:creationId xmlns:a16="http://schemas.microsoft.com/office/drawing/2014/main" id="{B5FBCB03-FD11-F251-662C-31F48E49A187}"/>
                </a:ext>
              </a:extLst>
            </p:cNvPr>
            <p:cNvSpPr/>
            <p:nvPr/>
          </p:nvSpPr>
          <p:spPr>
            <a:xfrm>
              <a:off x="6882825" y="2576575"/>
              <a:ext cx="2450" cy="1925"/>
            </a:xfrm>
            <a:custGeom>
              <a:avLst/>
              <a:gdLst/>
              <a:ahLst/>
              <a:cxnLst/>
              <a:rect l="l" t="t" r="r" b="b"/>
              <a:pathLst>
                <a:path w="98" h="77" extrusionOk="0">
                  <a:moveTo>
                    <a:pt x="52" y="1"/>
                  </a:moveTo>
                  <a:cubicBezTo>
                    <a:pt x="46" y="1"/>
                    <a:pt x="39" y="2"/>
                    <a:pt x="33" y="4"/>
                  </a:cubicBezTo>
                  <a:cubicBezTo>
                    <a:pt x="9" y="20"/>
                    <a:pt x="1" y="52"/>
                    <a:pt x="9" y="77"/>
                  </a:cubicBezTo>
                  <a:lnTo>
                    <a:pt x="98" y="28"/>
                  </a:lnTo>
                  <a:cubicBezTo>
                    <a:pt x="92" y="10"/>
                    <a:pt x="72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13102;p61">
              <a:extLst>
                <a:ext uri="{FF2B5EF4-FFF2-40B4-BE49-F238E27FC236}">
                  <a16:creationId xmlns:a16="http://schemas.microsoft.com/office/drawing/2014/main" id="{8B328910-791E-DB8E-908A-96D37B4241A7}"/>
                </a:ext>
              </a:extLst>
            </p:cNvPr>
            <p:cNvSpPr/>
            <p:nvPr/>
          </p:nvSpPr>
          <p:spPr>
            <a:xfrm>
              <a:off x="6877350" y="2574875"/>
              <a:ext cx="2875" cy="2500"/>
            </a:xfrm>
            <a:custGeom>
              <a:avLst/>
              <a:gdLst/>
              <a:ahLst/>
              <a:cxnLst/>
              <a:rect l="l" t="t" r="r" b="b"/>
              <a:pathLst>
                <a:path w="115" h="100" extrusionOk="0">
                  <a:moveTo>
                    <a:pt x="55" y="0"/>
                  </a:moveTo>
                  <a:cubicBezTo>
                    <a:pt x="47" y="0"/>
                    <a:pt x="40" y="2"/>
                    <a:pt x="33" y="7"/>
                  </a:cubicBezTo>
                  <a:cubicBezTo>
                    <a:pt x="9" y="23"/>
                    <a:pt x="1" y="47"/>
                    <a:pt x="17" y="72"/>
                  </a:cubicBezTo>
                  <a:cubicBezTo>
                    <a:pt x="23" y="90"/>
                    <a:pt x="43" y="99"/>
                    <a:pt x="63" y="99"/>
                  </a:cubicBezTo>
                  <a:cubicBezTo>
                    <a:pt x="69" y="99"/>
                    <a:pt x="76" y="98"/>
                    <a:pt x="82" y="96"/>
                  </a:cubicBezTo>
                  <a:cubicBezTo>
                    <a:pt x="106" y="80"/>
                    <a:pt x="114" y="47"/>
                    <a:pt x="106" y="31"/>
                  </a:cubicBezTo>
                  <a:cubicBezTo>
                    <a:pt x="95" y="14"/>
                    <a:pt x="74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13103;p61">
              <a:extLst>
                <a:ext uri="{FF2B5EF4-FFF2-40B4-BE49-F238E27FC236}">
                  <a16:creationId xmlns:a16="http://schemas.microsoft.com/office/drawing/2014/main" id="{F8205203-C899-B766-EA4C-21F67A1378B6}"/>
                </a:ext>
              </a:extLst>
            </p:cNvPr>
            <p:cNvSpPr/>
            <p:nvPr/>
          </p:nvSpPr>
          <p:spPr>
            <a:xfrm>
              <a:off x="6884450" y="2571100"/>
              <a:ext cx="3075" cy="2550"/>
            </a:xfrm>
            <a:custGeom>
              <a:avLst/>
              <a:gdLst/>
              <a:ahLst/>
              <a:cxnLst/>
              <a:rect l="l" t="t" r="r" b="b"/>
              <a:pathLst>
                <a:path w="123" h="102" extrusionOk="0">
                  <a:moveTo>
                    <a:pt x="59" y="1"/>
                  </a:moveTo>
                  <a:cubicBezTo>
                    <a:pt x="53" y="1"/>
                    <a:pt x="47" y="2"/>
                    <a:pt x="41" y="4"/>
                  </a:cubicBezTo>
                  <a:cubicBezTo>
                    <a:pt x="17" y="20"/>
                    <a:pt x="1" y="52"/>
                    <a:pt x="17" y="77"/>
                  </a:cubicBezTo>
                  <a:cubicBezTo>
                    <a:pt x="27" y="92"/>
                    <a:pt x="41" y="101"/>
                    <a:pt x="56" y="101"/>
                  </a:cubicBezTo>
                  <a:cubicBezTo>
                    <a:pt x="64" y="101"/>
                    <a:pt x="73" y="99"/>
                    <a:pt x="82" y="93"/>
                  </a:cubicBezTo>
                  <a:cubicBezTo>
                    <a:pt x="106" y="77"/>
                    <a:pt x="122" y="52"/>
                    <a:pt x="106" y="28"/>
                  </a:cubicBezTo>
                  <a:cubicBezTo>
                    <a:pt x="94" y="10"/>
                    <a:pt x="77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13104;p61">
              <a:extLst>
                <a:ext uri="{FF2B5EF4-FFF2-40B4-BE49-F238E27FC236}">
                  <a16:creationId xmlns:a16="http://schemas.microsoft.com/office/drawing/2014/main" id="{BD45D521-A281-3169-BBB7-9602C809C6F6}"/>
                </a:ext>
              </a:extLst>
            </p:cNvPr>
            <p:cNvSpPr/>
            <p:nvPr/>
          </p:nvSpPr>
          <p:spPr>
            <a:xfrm>
              <a:off x="6891750" y="2567250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52" y="1"/>
                  </a:moveTo>
                  <a:cubicBezTo>
                    <a:pt x="46" y="1"/>
                    <a:pt x="39" y="2"/>
                    <a:pt x="33" y="4"/>
                  </a:cubicBezTo>
                  <a:cubicBezTo>
                    <a:pt x="9" y="20"/>
                    <a:pt x="0" y="52"/>
                    <a:pt x="9" y="77"/>
                  </a:cubicBezTo>
                  <a:cubicBezTo>
                    <a:pt x="19" y="92"/>
                    <a:pt x="36" y="101"/>
                    <a:pt x="54" y="101"/>
                  </a:cubicBezTo>
                  <a:cubicBezTo>
                    <a:pt x="63" y="101"/>
                    <a:pt x="73" y="99"/>
                    <a:pt x="82" y="93"/>
                  </a:cubicBezTo>
                  <a:cubicBezTo>
                    <a:pt x="106" y="85"/>
                    <a:pt x="114" y="52"/>
                    <a:pt x="98" y="28"/>
                  </a:cubicBezTo>
                  <a:cubicBezTo>
                    <a:pt x="92" y="10"/>
                    <a:pt x="72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13105;p61">
              <a:extLst>
                <a:ext uri="{FF2B5EF4-FFF2-40B4-BE49-F238E27FC236}">
                  <a16:creationId xmlns:a16="http://schemas.microsoft.com/office/drawing/2014/main" id="{F4FCCC56-70E6-A3E7-B7E9-B1D55117E8F7}"/>
                </a:ext>
              </a:extLst>
            </p:cNvPr>
            <p:cNvSpPr/>
            <p:nvPr/>
          </p:nvSpPr>
          <p:spPr>
            <a:xfrm>
              <a:off x="6889925" y="2572850"/>
              <a:ext cx="2650" cy="1800"/>
            </a:xfrm>
            <a:custGeom>
              <a:avLst/>
              <a:gdLst/>
              <a:ahLst/>
              <a:cxnLst/>
              <a:rect l="l" t="t" r="r" b="b"/>
              <a:pathLst>
                <a:path w="106" h="72" extrusionOk="0">
                  <a:moveTo>
                    <a:pt x="55" y="0"/>
                  </a:moveTo>
                  <a:cubicBezTo>
                    <a:pt x="47" y="0"/>
                    <a:pt x="40" y="2"/>
                    <a:pt x="33" y="7"/>
                  </a:cubicBezTo>
                  <a:cubicBezTo>
                    <a:pt x="9" y="15"/>
                    <a:pt x="0" y="47"/>
                    <a:pt x="17" y="72"/>
                  </a:cubicBezTo>
                  <a:lnTo>
                    <a:pt x="106" y="31"/>
                  </a:lnTo>
                  <a:cubicBezTo>
                    <a:pt x="94" y="14"/>
                    <a:pt x="74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13106;p61">
              <a:extLst>
                <a:ext uri="{FF2B5EF4-FFF2-40B4-BE49-F238E27FC236}">
                  <a16:creationId xmlns:a16="http://schemas.microsoft.com/office/drawing/2014/main" id="{7206FFC4-226F-2EAC-07CD-540B90D66874}"/>
                </a:ext>
              </a:extLst>
            </p:cNvPr>
            <p:cNvSpPr/>
            <p:nvPr/>
          </p:nvSpPr>
          <p:spPr>
            <a:xfrm>
              <a:off x="6886475" y="2566325"/>
              <a:ext cx="2450" cy="1850"/>
            </a:xfrm>
            <a:custGeom>
              <a:avLst/>
              <a:gdLst/>
              <a:ahLst/>
              <a:cxnLst/>
              <a:rect l="l" t="t" r="r" b="b"/>
              <a:pathLst>
                <a:path w="98" h="74" extrusionOk="0">
                  <a:moveTo>
                    <a:pt x="82" y="0"/>
                  </a:moveTo>
                  <a:lnTo>
                    <a:pt x="1" y="49"/>
                  </a:lnTo>
                  <a:cubicBezTo>
                    <a:pt x="6" y="65"/>
                    <a:pt x="21" y="74"/>
                    <a:pt x="38" y="74"/>
                  </a:cubicBezTo>
                  <a:cubicBezTo>
                    <a:pt x="47" y="74"/>
                    <a:pt x="57" y="71"/>
                    <a:pt x="66" y="65"/>
                  </a:cubicBezTo>
                  <a:cubicBezTo>
                    <a:pt x="90" y="57"/>
                    <a:pt x="98" y="25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13107;p61">
              <a:extLst>
                <a:ext uri="{FF2B5EF4-FFF2-40B4-BE49-F238E27FC236}">
                  <a16:creationId xmlns:a16="http://schemas.microsoft.com/office/drawing/2014/main" id="{B1CEBBCD-47FD-E082-C4AA-C8F867DC1D56}"/>
                </a:ext>
              </a:extLst>
            </p:cNvPr>
            <p:cNvSpPr/>
            <p:nvPr/>
          </p:nvSpPr>
          <p:spPr>
            <a:xfrm>
              <a:off x="6879375" y="2570175"/>
              <a:ext cx="2475" cy="1850"/>
            </a:xfrm>
            <a:custGeom>
              <a:avLst/>
              <a:gdLst/>
              <a:ahLst/>
              <a:cxnLst/>
              <a:rect l="l" t="t" r="r" b="b"/>
              <a:pathLst>
                <a:path w="99" h="74" extrusionOk="0">
                  <a:moveTo>
                    <a:pt x="90" y="0"/>
                  </a:moveTo>
                  <a:lnTo>
                    <a:pt x="1" y="49"/>
                  </a:lnTo>
                  <a:cubicBezTo>
                    <a:pt x="11" y="65"/>
                    <a:pt x="25" y="74"/>
                    <a:pt x="40" y="74"/>
                  </a:cubicBezTo>
                  <a:cubicBezTo>
                    <a:pt x="49" y="74"/>
                    <a:pt x="57" y="71"/>
                    <a:pt x="66" y="65"/>
                  </a:cubicBezTo>
                  <a:cubicBezTo>
                    <a:pt x="90" y="49"/>
                    <a:pt x="98" y="25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13108;p61">
              <a:extLst>
                <a:ext uri="{FF2B5EF4-FFF2-40B4-BE49-F238E27FC236}">
                  <a16:creationId xmlns:a16="http://schemas.microsoft.com/office/drawing/2014/main" id="{D9F7A958-2974-080F-32DD-886FD18BF037}"/>
                </a:ext>
              </a:extLst>
            </p:cNvPr>
            <p:cNvSpPr/>
            <p:nvPr/>
          </p:nvSpPr>
          <p:spPr>
            <a:xfrm>
              <a:off x="6872300" y="2574025"/>
              <a:ext cx="2650" cy="1850"/>
            </a:xfrm>
            <a:custGeom>
              <a:avLst/>
              <a:gdLst/>
              <a:ahLst/>
              <a:cxnLst/>
              <a:rect l="l" t="t" r="r" b="b"/>
              <a:pathLst>
                <a:path w="106" h="74" extrusionOk="0">
                  <a:moveTo>
                    <a:pt x="89" y="0"/>
                  </a:moveTo>
                  <a:lnTo>
                    <a:pt x="0" y="49"/>
                  </a:lnTo>
                  <a:cubicBezTo>
                    <a:pt x="11" y="65"/>
                    <a:pt x="24" y="74"/>
                    <a:pt x="39" y="74"/>
                  </a:cubicBezTo>
                  <a:cubicBezTo>
                    <a:pt x="48" y="74"/>
                    <a:pt x="56" y="71"/>
                    <a:pt x="65" y="65"/>
                  </a:cubicBezTo>
                  <a:cubicBezTo>
                    <a:pt x="89" y="49"/>
                    <a:pt x="106" y="25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13109;p61">
              <a:extLst>
                <a:ext uri="{FF2B5EF4-FFF2-40B4-BE49-F238E27FC236}">
                  <a16:creationId xmlns:a16="http://schemas.microsoft.com/office/drawing/2014/main" id="{5048A2A8-947C-C6AA-A907-4C547CFA8CED}"/>
                </a:ext>
              </a:extLst>
            </p:cNvPr>
            <p:cNvSpPr/>
            <p:nvPr/>
          </p:nvSpPr>
          <p:spPr>
            <a:xfrm>
              <a:off x="6873900" y="2585575"/>
              <a:ext cx="2875" cy="2475"/>
            </a:xfrm>
            <a:custGeom>
              <a:avLst/>
              <a:gdLst/>
              <a:ahLst/>
              <a:cxnLst/>
              <a:rect l="l" t="t" r="r" b="b"/>
              <a:pathLst>
                <a:path w="115" h="99" extrusionOk="0">
                  <a:moveTo>
                    <a:pt x="61" y="0"/>
                  </a:moveTo>
                  <a:cubicBezTo>
                    <a:pt x="52" y="0"/>
                    <a:pt x="42" y="3"/>
                    <a:pt x="33" y="9"/>
                  </a:cubicBezTo>
                  <a:cubicBezTo>
                    <a:pt x="9" y="17"/>
                    <a:pt x="1" y="49"/>
                    <a:pt x="9" y="73"/>
                  </a:cubicBezTo>
                  <a:cubicBezTo>
                    <a:pt x="14" y="89"/>
                    <a:pt x="30" y="98"/>
                    <a:pt x="46" y="98"/>
                  </a:cubicBezTo>
                  <a:cubicBezTo>
                    <a:pt x="56" y="98"/>
                    <a:pt x="65" y="95"/>
                    <a:pt x="74" y="90"/>
                  </a:cubicBezTo>
                  <a:cubicBezTo>
                    <a:pt x="98" y="82"/>
                    <a:pt x="114" y="49"/>
                    <a:pt x="98" y="25"/>
                  </a:cubicBezTo>
                  <a:cubicBezTo>
                    <a:pt x="93" y="9"/>
                    <a:pt x="78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13110;p61">
              <a:extLst>
                <a:ext uri="{FF2B5EF4-FFF2-40B4-BE49-F238E27FC236}">
                  <a16:creationId xmlns:a16="http://schemas.microsoft.com/office/drawing/2014/main" id="{F5AED8FA-C9F0-CEDD-EA6B-9336BB716537}"/>
                </a:ext>
              </a:extLst>
            </p:cNvPr>
            <p:cNvSpPr/>
            <p:nvPr/>
          </p:nvSpPr>
          <p:spPr>
            <a:xfrm>
              <a:off x="6879175" y="2587325"/>
              <a:ext cx="2675" cy="1725"/>
            </a:xfrm>
            <a:custGeom>
              <a:avLst/>
              <a:gdLst/>
              <a:ahLst/>
              <a:cxnLst/>
              <a:rect l="l" t="t" r="r" b="b"/>
              <a:pathLst>
                <a:path w="107" h="69" extrusionOk="0">
                  <a:moveTo>
                    <a:pt x="59" y="0"/>
                  </a:moveTo>
                  <a:cubicBezTo>
                    <a:pt x="53" y="0"/>
                    <a:pt x="47" y="1"/>
                    <a:pt x="41" y="3"/>
                  </a:cubicBezTo>
                  <a:cubicBezTo>
                    <a:pt x="9" y="20"/>
                    <a:pt x="1" y="44"/>
                    <a:pt x="17" y="68"/>
                  </a:cubicBezTo>
                  <a:lnTo>
                    <a:pt x="106" y="28"/>
                  </a:lnTo>
                  <a:cubicBezTo>
                    <a:pt x="94" y="10"/>
                    <a:pt x="77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13111;p61">
              <a:extLst>
                <a:ext uri="{FF2B5EF4-FFF2-40B4-BE49-F238E27FC236}">
                  <a16:creationId xmlns:a16="http://schemas.microsoft.com/office/drawing/2014/main" id="{0EF12EDE-2948-CBA3-0A6E-26E5E8AE8C38}"/>
                </a:ext>
              </a:extLst>
            </p:cNvPr>
            <p:cNvSpPr/>
            <p:nvPr/>
          </p:nvSpPr>
          <p:spPr>
            <a:xfrm>
              <a:off x="6886475" y="2583750"/>
              <a:ext cx="2450" cy="1850"/>
            </a:xfrm>
            <a:custGeom>
              <a:avLst/>
              <a:gdLst/>
              <a:ahLst/>
              <a:cxnLst/>
              <a:rect l="l" t="t" r="r" b="b"/>
              <a:pathLst>
                <a:path w="98" h="74" extrusionOk="0">
                  <a:moveTo>
                    <a:pt x="61" y="0"/>
                  </a:moveTo>
                  <a:cubicBezTo>
                    <a:pt x="51" y="0"/>
                    <a:pt x="42" y="3"/>
                    <a:pt x="33" y="9"/>
                  </a:cubicBezTo>
                  <a:cubicBezTo>
                    <a:pt x="9" y="17"/>
                    <a:pt x="1" y="49"/>
                    <a:pt x="9" y="73"/>
                  </a:cubicBezTo>
                  <a:lnTo>
                    <a:pt x="98" y="25"/>
                  </a:lnTo>
                  <a:cubicBezTo>
                    <a:pt x="93" y="9"/>
                    <a:pt x="77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13112;p61">
              <a:extLst>
                <a:ext uri="{FF2B5EF4-FFF2-40B4-BE49-F238E27FC236}">
                  <a16:creationId xmlns:a16="http://schemas.microsoft.com/office/drawing/2014/main" id="{DA73C797-D493-4DCD-AFDD-DC1541B1ED22}"/>
                </a:ext>
              </a:extLst>
            </p:cNvPr>
            <p:cNvSpPr/>
            <p:nvPr/>
          </p:nvSpPr>
          <p:spPr>
            <a:xfrm>
              <a:off x="6881000" y="2581925"/>
              <a:ext cx="2875" cy="2525"/>
            </a:xfrm>
            <a:custGeom>
              <a:avLst/>
              <a:gdLst/>
              <a:ahLst/>
              <a:cxnLst/>
              <a:rect l="l" t="t" r="r" b="b"/>
              <a:pathLst>
                <a:path w="115" h="101" extrusionOk="0">
                  <a:moveTo>
                    <a:pt x="67" y="0"/>
                  </a:moveTo>
                  <a:cubicBezTo>
                    <a:pt x="59" y="0"/>
                    <a:pt x="50" y="3"/>
                    <a:pt x="41" y="9"/>
                  </a:cubicBezTo>
                  <a:cubicBezTo>
                    <a:pt x="9" y="17"/>
                    <a:pt x="1" y="49"/>
                    <a:pt x="17" y="73"/>
                  </a:cubicBezTo>
                  <a:cubicBezTo>
                    <a:pt x="23" y="92"/>
                    <a:pt x="43" y="101"/>
                    <a:pt x="63" y="101"/>
                  </a:cubicBezTo>
                  <a:cubicBezTo>
                    <a:pt x="69" y="101"/>
                    <a:pt x="76" y="100"/>
                    <a:pt x="82" y="98"/>
                  </a:cubicBezTo>
                  <a:cubicBezTo>
                    <a:pt x="106" y="82"/>
                    <a:pt x="114" y="49"/>
                    <a:pt x="106" y="25"/>
                  </a:cubicBezTo>
                  <a:cubicBezTo>
                    <a:pt x="96" y="9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13113;p61">
              <a:extLst>
                <a:ext uri="{FF2B5EF4-FFF2-40B4-BE49-F238E27FC236}">
                  <a16:creationId xmlns:a16="http://schemas.microsoft.com/office/drawing/2014/main" id="{A2AFACE5-7996-E428-8C24-9BDF2A62C39A}"/>
                </a:ext>
              </a:extLst>
            </p:cNvPr>
            <p:cNvSpPr/>
            <p:nvPr/>
          </p:nvSpPr>
          <p:spPr>
            <a:xfrm>
              <a:off x="6888300" y="2578275"/>
              <a:ext cx="2875" cy="2525"/>
            </a:xfrm>
            <a:custGeom>
              <a:avLst/>
              <a:gdLst/>
              <a:ahLst/>
              <a:cxnLst/>
              <a:rect l="l" t="t" r="r" b="b"/>
              <a:pathLst>
                <a:path w="115" h="101" extrusionOk="0">
                  <a:moveTo>
                    <a:pt x="61" y="0"/>
                  </a:moveTo>
                  <a:cubicBezTo>
                    <a:pt x="51" y="0"/>
                    <a:pt x="42" y="3"/>
                    <a:pt x="33" y="9"/>
                  </a:cubicBezTo>
                  <a:cubicBezTo>
                    <a:pt x="9" y="17"/>
                    <a:pt x="1" y="49"/>
                    <a:pt x="9" y="74"/>
                  </a:cubicBezTo>
                  <a:cubicBezTo>
                    <a:pt x="21" y="92"/>
                    <a:pt x="42" y="101"/>
                    <a:pt x="62" y="101"/>
                  </a:cubicBezTo>
                  <a:cubicBezTo>
                    <a:pt x="69" y="101"/>
                    <a:pt x="76" y="100"/>
                    <a:pt x="82" y="98"/>
                  </a:cubicBezTo>
                  <a:cubicBezTo>
                    <a:pt x="106" y="82"/>
                    <a:pt x="114" y="57"/>
                    <a:pt x="98" y="25"/>
                  </a:cubicBezTo>
                  <a:cubicBezTo>
                    <a:pt x="93" y="9"/>
                    <a:pt x="77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13114;p61">
              <a:extLst>
                <a:ext uri="{FF2B5EF4-FFF2-40B4-BE49-F238E27FC236}">
                  <a16:creationId xmlns:a16="http://schemas.microsoft.com/office/drawing/2014/main" id="{4A2EF24A-FBC6-81D7-BFBA-17845B8AF487}"/>
                </a:ext>
              </a:extLst>
            </p:cNvPr>
            <p:cNvSpPr/>
            <p:nvPr/>
          </p:nvSpPr>
          <p:spPr>
            <a:xfrm>
              <a:off x="6895600" y="2574625"/>
              <a:ext cx="2850" cy="2525"/>
            </a:xfrm>
            <a:custGeom>
              <a:avLst/>
              <a:gdLst/>
              <a:ahLst/>
              <a:cxnLst/>
              <a:rect l="l" t="t" r="r" b="b"/>
              <a:pathLst>
                <a:path w="114" h="101" extrusionOk="0">
                  <a:moveTo>
                    <a:pt x="60" y="0"/>
                  </a:moveTo>
                  <a:cubicBezTo>
                    <a:pt x="51" y="0"/>
                    <a:pt x="42" y="3"/>
                    <a:pt x="33" y="9"/>
                  </a:cubicBezTo>
                  <a:cubicBezTo>
                    <a:pt x="9" y="17"/>
                    <a:pt x="0" y="49"/>
                    <a:pt x="9" y="74"/>
                  </a:cubicBezTo>
                  <a:cubicBezTo>
                    <a:pt x="21" y="92"/>
                    <a:pt x="37" y="101"/>
                    <a:pt x="59" y="101"/>
                  </a:cubicBezTo>
                  <a:cubicBezTo>
                    <a:pt x="66" y="101"/>
                    <a:pt x="73" y="100"/>
                    <a:pt x="82" y="98"/>
                  </a:cubicBezTo>
                  <a:cubicBezTo>
                    <a:pt x="106" y="82"/>
                    <a:pt x="114" y="57"/>
                    <a:pt x="98" y="25"/>
                  </a:cubicBezTo>
                  <a:cubicBezTo>
                    <a:pt x="93" y="9"/>
                    <a:pt x="77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13115;p61">
              <a:extLst>
                <a:ext uri="{FF2B5EF4-FFF2-40B4-BE49-F238E27FC236}">
                  <a16:creationId xmlns:a16="http://schemas.microsoft.com/office/drawing/2014/main" id="{5E823164-7B74-8356-7E70-4BF459B96F55}"/>
                </a:ext>
              </a:extLst>
            </p:cNvPr>
            <p:cNvSpPr/>
            <p:nvPr/>
          </p:nvSpPr>
          <p:spPr>
            <a:xfrm>
              <a:off x="6893575" y="2580225"/>
              <a:ext cx="2650" cy="1725"/>
            </a:xfrm>
            <a:custGeom>
              <a:avLst/>
              <a:gdLst/>
              <a:ahLst/>
              <a:cxnLst/>
              <a:rect l="l" t="t" r="r" b="b"/>
              <a:pathLst>
                <a:path w="106" h="69" extrusionOk="0">
                  <a:moveTo>
                    <a:pt x="59" y="1"/>
                  </a:moveTo>
                  <a:cubicBezTo>
                    <a:pt x="53" y="1"/>
                    <a:pt x="47" y="2"/>
                    <a:pt x="41" y="4"/>
                  </a:cubicBezTo>
                  <a:cubicBezTo>
                    <a:pt x="17" y="20"/>
                    <a:pt x="0" y="44"/>
                    <a:pt x="17" y="69"/>
                  </a:cubicBezTo>
                  <a:lnTo>
                    <a:pt x="106" y="28"/>
                  </a:lnTo>
                  <a:cubicBezTo>
                    <a:pt x="94" y="10"/>
                    <a:pt x="77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13116;p61">
              <a:extLst>
                <a:ext uri="{FF2B5EF4-FFF2-40B4-BE49-F238E27FC236}">
                  <a16:creationId xmlns:a16="http://schemas.microsoft.com/office/drawing/2014/main" id="{08A23EB1-ACC6-9655-6CD4-DDFBDBAFD3D9}"/>
                </a:ext>
              </a:extLst>
            </p:cNvPr>
            <p:cNvSpPr/>
            <p:nvPr/>
          </p:nvSpPr>
          <p:spPr>
            <a:xfrm>
              <a:off x="6890325" y="2573625"/>
              <a:ext cx="2450" cy="1800"/>
            </a:xfrm>
            <a:custGeom>
              <a:avLst/>
              <a:gdLst/>
              <a:ahLst/>
              <a:cxnLst/>
              <a:rect l="l" t="t" r="r" b="b"/>
              <a:pathLst>
                <a:path w="98" h="72" extrusionOk="0">
                  <a:moveTo>
                    <a:pt x="90" y="0"/>
                  </a:moveTo>
                  <a:lnTo>
                    <a:pt x="1" y="41"/>
                  </a:lnTo>
                  <a:cubicBezTo>
                    <a:pt x="7" y="58"/>
                    <a:pt x="25" y="71"/>
                    <a:pt x="44" y="71"/>
                  </a:cubicBezTo>
                  <a:cubicBezTo>
                    <a:pt x="51" y="71"/>
                    <a:pt x="59" y="69"/>
                    <a:pt x="66" y="65"/>
                  </a:cubicBezTo>
                  <a:cubicBezTo>
                    <a:pt x="90" y="49"/>
                    <a:pt x="98" y="24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13117;p61">
              <a:extLst>
                <a:ext uri="{FF2B5EF4-FFF2-40B4-BE49-F238E27FC236}">
                  <a16:creationId xmlns:a16="http://schemas.microsoft.com/office/drawing/2014/main" id="{2C5ED316-F996-AE07-C543-CA5487B27260}"/>
                </a:ext>
              </a:extLst>
            </p:cNvPr>
            <p:cNvSpPr/>
            <p:nvPr/>
          </p:nvSpPr>
          <p:spPr>
            <a:xfrm>
              <a:off x="6883025" y="2577275"/>
              <a:ext cx="2675" cy="1800"/>
            </a:xfrm>
            <a:custGeom>
              <a:avLst/>
              <a:gdLst/>
              <a:ahLst/>
              <a:cxnLst/>
              <a:rect l="l" t="t" r="r" b="b"/>
              <a:pathLst>
                <a:path w="107" h="72" extrusionOk="0">
                  <a:moveTo>
                    <a:pt x="90" y="0"/>
                  </a:moveTo>
                  <a:lnTo>
                    <a:pt x="1" y="41"/>
                  </a:lnTo>
                  <a:lnTo>
                    <a:pt x="1" y="49"/>
                  </a:lnTo>
                  <a:cubicBezTo>
                    <a:pt x="12" y="60"/>
                    <a:pt x="32" y="72"/>
                    <a:pt x="51" y="72"/>
                  </a:cubicBezTo>
                  <a:cubicBezTo>
                    <a:pt x="59" y="72"/>
                    <a:pt x="67" y="70"/>
                    <a:pt x="74" y="65"/>
                  </a:cubicBezTo>
                  <a:cubicBezTo>
                    <a:pt x="98" y="57"/>
                    <a:pt x="106" y="24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13118;p61">
              <a:extLst>
                <a:ext uri="{FF2B5EF4-FFF2-40B4-BE49-F238E27FC236}">
                  <a16:creationId xmlns:a16="http://schemas.microsoft.com/office/drawing/2014/main" id="{BC30988C-057A-888F-628B-09876804EA3E}"/>
                </a:ext>
              </a:extLst>
            </p:cNvPr>
            <p:cNvSpPr/>
            <p:nvPr/>
          </p:nvSpPr>
          <p:spPr>
            <a:xfrm>
              <a:off x="6875950" y="2580900"/>
              <a:ext cx="2650" cy="1875"/>
            </a:xfrm>
            <a:custGeom>
              <a:avLst/>
              <a:gdLst/>
              <a:ahLst/>
              <a:cxnLst/>
              <a:rect l="l" t="t" r="r" b="b"/>
              <a:pathLst>
                <a:path w="106" h="75" extrusionOk="0">
                  <a:moveTo>
                    <a:pt x="89" y="1"/>
                  </a:moveTo>
                  <a:lnTo>
                    <a:pt x="0" y="50"/>
                  </a:lnTo>
                  <a:cubicBezTo>
                    <a:pt x="11" y="65"/>
                    <a:pt x="24" y="74"/>
                    <a:pt x="42" y="74"/>
                  </a:cubicBezTo>
                  <a:cubicBezTo>
                    <a:pt x="51" y="74"/>
                    <a:pt x="62" y="72"/>
                    <a:pt x="73" y="66"/>
                  </a:cubicBezTo>
                  <a:cubicBezTo>
                    <a:pt x="97" y="58"/>
                    <a:pt x="105" y="25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13119;p61">
              <a:extLst>
                <a:ext uri="{FF2B5EF4-FFF2-40B4-BE49-F238E27FC236}">
                  <a16:creationId xmlns:a16="http://schemas.microsoft.com/office/drawing/2014/main" id="{097ABC1E-D138-0451-FB6F-EB10F9DBCA3E}"/>
                </a:ext>
              </a:extLst>
            </p:cNvPr>
            <p:cNvSpPr/>
            <p:nvPr/>
          </p:nvSpPr>
          <p:spPr>
            <a:xfrm>
              <a:off x="6877150" y="2592600"/>
              <a:ext cx="2875" cy="2400"/>
            </a:xfrm>
            <a:custGeom>
              <a:avLst/>
              <a:gdLst/>
              <a:ahLst/>
              <a:cxnLst/>
              <a:rect l="l" t="t" r="r" b="b"/>
              <a:pathLst>
                <a:path w="115" h="96" extrusionOk="0">
                  <a:moveTo>
                    <a:pt x="60" y="0"/>
                  </a:moveTo>
                  <a:cubicBezTo>
                    <a:pt x="54" y="0"/>
                    <a:pt x="47" y="1"/>
                    <a:pt x="41" y="3"/>
                  </a:cubicBezTo>
                  <a:cubicBezTo>
                    <a:pt x="17" y="19"/>
                    <a:pt x="1" y="44"/>
                    <a:pt x="17" y="68"/>
                  </a:cubicBezTo>
                  <a:cubicBezTo>
                    <a:pt x="23" y="86"/>
                    <a:pt x="43" y="95"/>
                    <a:pt x="63" y="95"/>
                  </a:cubicBezTo>
                  <a:cubicBezTo>
                    <a:pt x="69" y="95"/>
                    <a:pt x="76" y="94"/>
                    <a:pt x="82" y="92"/>
                  </a:cubicBezTo>
                  <a:cubicBezTo>
                    <a:pt x="106" y="76"/>
                    <a:pt x="114" y="52"/>
                    <a:pt x="106" y="28"/>
                  </a:cubicBezTo>
                  <a:cubicBezTo>
                    <a:pt x="100" y="9"/>
                    <a:pt x="80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13120;p61">
              <a:extLst>
                <a:ext uri="{FF2B5EF4-FFF2-40B4-BE49-F238E27FC236}">
                  <a16:creationId xmlns:a16="http://schemas.microsoft.com/office/drawing/2014/main" id="{109EF693-FBDA-A2B8-28FF-C128E4A13571}"/>
                </a:ext>
              </a:extLst>
            </p:cNvPr>
            <p:cNvSpPr/>
            <p:nvPr/>
          </p:nvSpPr>
          <p:spPr>
            <a:xfrm>
              <a:off x="6882625" y="2594425"/>
              <a:ext cx="2450" cy="1725"/>
            </a:xfrm>
            <a:custGeom>
              <a:avLst/>
              <a:gdLst/>
              <a:ahLst/>
              <a:cxnLst/>
              <a:rect l="l" t="t" r="r" b="b"/>
              <a:pathLst>
                <a:path w="98" h="69" extrusionOk="0">
                  <a:moveTo>
                    <a:pt x="52" y="0"/>
                  </a:moveTo>
                  <a:cubicBezTo>
                    <a:pt x="46" y="0"/>
                    <a:pt x="39" y="1"/>
                    <a:pt x="33" y="3"/>
                  </a:cubicBezTo>
                  <a:cubicBezTo>
                    <a:pt x="9" y="11"/>
                    <a:pt x="1" y="44"/>
                    <a:pt x="9" y="68"/>
                  </a:cubicBezTo>
                  <a:lnTo>
                    <a:pt x="98" y="28"/>
                  </a:lnTo>
                  <a:cubicBezTo>
                    <a:pt x="92" y="9"/>
                    <a:pt x="72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13121;p61">
              <a:extLst>
                <a:ext uri="{FF2B5EF4-FFF2-40B4-BE49-F238E27FC236}">
                  <a16:creationId xmlns:a16="http://schemas.microsoft.com/office/drawing/2014/main" id="{FF3E27C8-DB3B-A42D-A7C8-3E2EB510B661}"/>
                </a:ext>
              </a:extLst>
            </p:cNvPr>
            <p:cNvSpPr/>
            <p:nvPr/>
          </p:nvSpPr>
          <p:spPr>
            <a:xfrm>
              <a:off x="6889925" y="2590975"/>
              <a:ext cx="2450" cy="1725"/>
            </a:xfrm>
            <a:custGeom>
              <a:avLst/>
              <a:gdLst/>
              <a:ahLst/>
              <a:cxnLst/>
              <a:rect l="l" t="t" r="r" b="b"/>
              <a:pathLst>
                <a:path w="98" h="69" extrusionOk="0">
                  <a:moveTo>
                    <a:pt x="52" y="0"/>
                  </a:moveTo>
                  <a:cubicBezTo>
                    <a:pt x="46" y="0"/>
                    <a:pt x="39" y="1"/>
                    <a:pt x="33" y="3"/>
                  </a:cubicBezTo>
                  <a:cubicBezTo>
                    <a:pt x="9" y="20"/>
                    <a:pt x="0" y="44"/>
                    <a:pt x="9" y="68"/>
                  </a:cubicBezTo>
                  <a:lnTo>
                    <a:pt x="98" y="28"/>
                  </a:lnTo>
                  <a:cubicBezTo>
                    <a:pt x="92" y="9"/>
                    <a:pt x="72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13122;p61">
              <a:extLst>
                <a:ext uri="{FF2B5EF4-FFF2-40B4-BE49-F238E27FC236}">
                  <a16:creationId xmlns:a16="http://schemas.microsoft.com/office/drawing/2014/main" id="{DC642F5E-59C5-9CC3-ECC2-B828E4A26D8E}"/>
                </a:ext>
              </a:extLst>
            </p:cNvPr>
            <p:cNvSpPr/>
            <p:nvPr/>
          </p:nvSpPr>
          <p:spPr>
            <a:xfrm>
              <a:off x="6884650" y="2589050"/>
              <a:ext cx="2675" cy="2500"/>
            </a:xfrm>
            <a:custGeom>
              <a:avLst/>
              <a:gdLst/>
              <a:ahLst/>
              <a:cxnLst/>
              <a:rect l="l" t="t" r="r" b="b"/>
              <a:pathLst>
                <a:path w="107" h="100" extrusionOk="0">
                  <a:moveTo>
                    <a:pt x="55" y="1"/>
                  </a:moveTo>
                  <a:cubicBezTo>
                    <a:pt x="47" y="1"/>
                    <a:pt x="40" y="3"/>
                    <a:pt x="33" y="7"/>
                  </a:cubicBezTo>
                  <a:cubicBezTo>
                    <a:pt x="9" y="16"/>
                    <a:pt x="1" y="48"/>
                    <a:pt x="9" y="72"/>
                  </a:cubicBezTo>
                  <a:cubicBezTo>
                    <a:pt x="15" y="91"/>
                    <a:pt x="35" y="100"/>
                    <a:pt x="54" y="100"/>
                  </a:cubicBezTo>
                  <a:cubicBezTo>
                    <a:pt x="61" y="100"/>
                    <a:pt x="68" y="99"/>
                    <a:pt x="74" y="97"/>
                  </a:cubicBezTo>
                  <a:cubicBezTo>
                    <a:pt x="98" y="80"/>
                    <a:pt x="106" y="56"/>
                    <a:pt x="98" y="32"/>
                  </a:cubicBezTo>
                  <a:cubicBezTo>
                    <a:pt x="92" y="14"/>
                    <a:pt x="74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13123;p61">
              <a:extLst>
                <a:ext uri="{FF2B5EF4-FFF2-40B4-BE49-F238E27FC236}">
                  <a16:creationId xmlns:a16="http://schemas.microsoft.com/office/drawing/2014/main" id="{333816D5-C82F-8CCA-90A8-8926E2637A57}"/>
                </a:ext>
              </a:extLst>
            </p:cNvPr>
            <p:cNvSpPr/>
            <p:nvPr/>
          </p:nvSpPr>
          <p:spPr>
            <a:xfrm>
              <a:off x="6891950" y="2585575"/>
              <a:ext cx="2875" cy="2525"/>
            </a:xfrm>
            <a:custGeom>
              <a:avLst/>
              <a:gdLst/>
              <a:ahLst/>
              <a:cxnLst/>
              <a:rect l="l" t="t" r="r" b="b"/>
              <a:pathLst>
                <a:path w="115" h="101" extrusionOk="0">
                  <a:moveTo>
                    <a:pt x="59" y="0"/>
                  </a:moveTo>
                  <a:cubicBezTo>
                    <a:pt x="50" y="0"/>
                    <a:pt x="41" y="3"/>
                    <a:pt x="33" y="9"/>
                  </a:cubicBezTo>
                  <a:cubicBezTo>
                    <a:pt x="9" y="17"/>
                    <a:pt x="1" y="49"/>
                    <a:pt x="9" y="73"/>
                  </a:cubicBezTo>
                  <a:cubicBezTo>
                    <a:pt x="15" y="92"/>
                    <a:pt x="35" y="101"/>
                    <a:pt x="54" y="101"/>
                  </a:cubicBezTo>
                  <a:cubicBezTo>
                    <a:pt x="61" y="101"/>
                    <a:pt x="67" y="100"/>
                    <a:pt x="74" y="98"/>
                  </a:cubicBezTo>
                  <a:cubicBezTo>
                    <a:pt x="98" y="82"/>
                    <a:pt x="114" y="57"/>
                    <a:pt x="98" y="33"/>
                  </a:cubicBezTo>
                  <a:cubicBezTo>
                    <a:pt x="92" y="11"/>
                    <a:pt x="76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13124;p61">
              <a:extLst>
                <a:ext uri="{FF2B5EF4-FFF2-40B4-BE49-F238E27FC236}">
                  <a16:creationId xmlns:a16="http://schemas.microsoft.com/office/drawing/2014/main" id="{A34DB822-13FD-7C35-0ABA-F5AD597C8E88}"/>
                </a:ext>
              </a:extLst>
            </p:cNvPr>
            <p:cNvSpPr/>
            <p:nvPr/>
          </p:nvSpPr>
          <p:spPr>
            <a:xfrm>
              <a:off x="6899250" y="2582050"/>
              <a:ext cx="2850" cy="2600"/>
            </a:xfrm>
            <a:custGeom>
              <a:avLst/>
              <a:gdLst/>
              <a:ahLst/>
              <a:cxnLst/>
              <a:rect l="l" t="t" r="r" b="b"/>
              <a:pathLst>
                <a:path w="114" h="104" extrusionOk="0">
                  <a:moveTo>
                    <a:pt x="52" y="1"/>
                  </a:moveTo>
                  <a:cubicBezTo>
                    <a:pt x="46" y="1"/>
                    <a:pt x="39" y="2"/>
                    <a:pt x="33" y="4"/>
                  </a:cubicBezTo>
                  <a:cubicBezTo>
                    <a:pt x="9" y="20"/>
                    <a:pt x="0" y="52"/>
                    <a:pt x="9" y="77"/>
                  </a:cubicBezTo>
                  <a:cubicBezTo>
                    <a:pt x="21" y="95"/>
                    <a:pt x="37" y="104"/>
                    <a:pt x="55" y="104"/>
                  </a:cubicBezTo>
                  <a:cubicBezTo>
                    <a:pt x="61" y="104"/>
                    <a:pt x="67" y="103"/>
                    <a:pt x="73" y="101"/>
                  </a:cubicBezTo>
                  <a:cubicBezTo>
                    <a:pt x="98" y="85"/>
                    <a:pt x="114" y="60"/>
                    <a:pt x="98" y="28"/>
                  </a:cubicBezTo>
                  <a:cubicBezTo>
                    <a:pt x="92" y="10"/>
                    <a:pt x="72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13125;p61">
              <a:extLst>
                <a:ext uri="{FF2B5EF4-FFF2-40B4-BE49-F238E27FC236}">
                  <a16:creationId xmlns:a16="http://schemas.microsoft.com/office/drawing/2014/main" id="{54CDC40F-2420-3FE5-27A4-433E3C70ECF0}"/>
                </a:ext>
              </a:extLst>
            </p:cNvPr>
            <p:cNvSpPr/>
            <p:nvPr/>
          </p:nvSpPr>
          <p:spPr>
            <a:xfrm>
              <a:off x="6897225" y="2587650"/>
              <a:ext cx="2450" cy="1800"/>
            </a:xfrm>
            <a:custGeom>
              <a:avLst/>
              <a:gdLst/>
              <a:ahLst/>
              <a:cxnLst/>
              <a:rect l="l" t="t" r="r" b="b"/>
              <a:pathLst>
                <a:path w="98" h="72" extrusionOk="0">
                  <a:moveTo>
                    <a:pt x="54" y="0"/>
                  </a:moveTo>
                  <a:cubicBezTo>
                    <a:pt x="47" y="0"/>
                    <a:pt x="40" y="2"/>
                    <a:pt x="33" y="7"/>
                  </a:cubicBezTo>
                  <a:cubicBezTo>
                    <a:pt x="8" y="15"/>
                    <a:pt x="0" y="47"/>
                    <a:pt x="8" y="72"/>
                  </a:cubicBezTo>
                  <a:lnTo>
                    <a:pt x="98" y="31"/>
                  </a:lnTo>
                  <a:cubicBezTo>
                    <a:pt x="92" y="13"/>
                    <a:pt x="73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13126;p61">
              <a:extLst>
                <a:ext uri="{FF2B5EF4-FFF2-40B4-BE49-F238E27FC236}">
                  <a16:creationId xmlns:a16="http://schemas.microsoft.com/office/drawing/2014/main" id="{CCBE02B5-430D-5E87-168B-E7FA04151567}"/>
                </a:ext>
              </a:extLst>
            </p:cNvPr>
            <p:cNvSpPr/>
            <p:nvPr/>
          </p:nvSpPr>
          <p:spPr>
            <a:xfrm>
              <a:off x="6893975" y="2580900"/>
              <a:ext cx="2450" cy="1825"/>
            </a:xfrm>
            <a:custGeom>
              <a:avLst/>
              <a:gdLst/>
              <a:ahLst/>
              <a:cxnLst/>
              <a:rect l="l" t="t" r="r" b="b"/>
              <a:pathLst>
                <a:path w="98" h="73" extrusionOk="0">
                  <a:moveTo>
                    <a:pt x="90" y="1"/>
                  </a:moveTo>
                  <a:lnTo>
                    <a:pt x="1" y="42"/>
                  </a:lnTo>
                  <a:cubicBezTo>
                    <a:pt x="6" y="59"/>
                    <a:pt x="25" y="72"/>
                    <a:pt x="44" y="72"/>
                  </a:cubicBezTo>
                  <a:cubicBezTo>
                    <a:pt x="51" y="72"/>
                    <a:pt x="59" y="70"/>
                    <a:pt x="65" y="66"/>
                  </a:cubicBezTo>
                  <a:cubicBezTo>
                    <a:pt x="90" y="58"/>
                    <a:pt x="98" y="25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13127;p61">
              <a:extLst>
                <a:ext uri="{FF2B5EF4-FFF2-40B4-BE49-F238E27FC236}">
                  <a16:creationId xmlns:a16="http://schemas.microsoft.com/office/drawing/2014/main" id="{75C046C4-BADC-3F69-5BB8-3D4C18D291B9}"/>
                </a:ext>
              </a:extLst>
            </p:cNvPr>
            <p:cNvSpPr/>
            <p:nvPr/>
          </p:nvSpPr>
          <p:spPr>
            <a:xfrm>
              <a:off x="6886675" y="2584350"/>
              <a:ext cx="2675" cy="1925"/>
            </a:xfrm>
            <a:custGeom>
              <a:avLst/>
              <a:gdLst/>
              <a:ahLst/>
              <a:cxnLst/>
              <a:rect l="l" t="t" r="r" b="b"/>
              <a:pathLst>
                <a:path w="107" h="77" extrusionOk="0">
                  <a:moveTo>
                    <a:pt x="90" y="1"/>
                  </a:moveTo>
                  <a:lnTo>
                    <a:pt x="1" y="49"/>
                  </a:lnTo>
                  <a:cubicBezTo>
                    <a:pt x="13" y="68"/>
                    <a:pt x="30" y="77"/>
                    <a:pt x="47" y="77"/>
                  </a:cubicBezTo>
                  <a:cubicBezTo>
                    <a:pt x="53" y="77"/>
                    <a:pt x="60" y="76"/>
                    <a:pt x="66" y="74"/>
                  </a:cubicBezTo>
                  <a:cubicBezTo>
                    <a:pt x="90" y="58"/>
                    <a:pt x="106" y="25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13128;p61">
              <a:extLst>
                <a:ext uri="{FF2B5EF4-FFF2-40B4-BE49-F238E27FC236}">
                  <a16:creationId xmlns:a16="http://schemas.microsoft.com/office/drawing/2014/main" id="{ABE5E71D-5654-21FB-631A-D0E08ADD067F}"/>
                </a:ext>
              </a:extLst>
            </p:cNvPr>
            <p:cNvSpPr/>
            <p:nvPr/>
          </p:nvSpPr>
          <p:spPr>
            <a:xfrm>
              <a:off x="6879575" y="2588000"/>
              <a:ext cx="2475" cy="1725"/>
            </a:xfrm>
            <a:custGeom>
              <a:avLst/>
              <a:gdLst/>
              <a:ahLst/>
              <a:cxnLst/>
              <a:rect l="l" t="t" r="r" b="b"/>
              <a:pathLst>
                <a:path w="99" h="69" extrusionOk="0">
                  <a:moveTo>
                    <a:pt x="90" y="1"/>
                  </a:moveTo>
                  <a:lnTo>
                    <a:pt x="1" y="41"/>
                  </a:lnTo>
                  <a:cubicBezTo>
                    <a:pt x="7" y="60"/>
                    <a:pt x="27" y="69"/>
                    <a:pt x="47" y="69"/>
                  </a:cubicBezTo>
                  <a:cubicBezTo>
                    <a:pt x="53" y="69"/>
                    <a:pt x="60" y="68"/>
                    <a:pt x="66" y="66"/>
                  </a:cubicBezTo>
                  <a:cubicBezTo>
                    <a:pt x="90" y="49"/>
                    <a:pt x="98" y="25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13129;p61">
              <a:extLst>
                <a:ext uri="{FF2B5EF4-FFF2-40B4-BE49-F238E27FC236}">
                  <a16:creationId xmlns:a16="http://schemas.microsoft.com/office/drawing/2014/main" id="{289BAE46-6073-A924-DC9B-670786666656}"/>
                </a:ext>
              </a:extLst>
            </p:cNvPr>
            <p:cNvSpPr/>
            <p:nvPr/>
          </p:nvSpPr>
          <p:spPr>
            <a:xfrm>
              <a:off x="6880400" y="2599600"/>
              <a:ext cx="2850" cy="2500"/>
            </a:xfrm>
            <a:custGeom>
              <a:avLst/>
              <a:gdLst/>
              <a:ahLst/>
              <a:cxnLst/>
              <a:rect l="l" t="t" r="r" b="b"/>
              <a:pathLst>
                <a:path w="114" h="100" extrusionOk="0">
                  <a:moveTo>
                    <a:pt x="63" y="0"/>
                  </a:moveTo>
                  <a:cubicBezTo>
                    <a:pt x="55" y="0"/>
                    <a:pt x="48" y="2"/>
                    <a:pt x="41" y="7"/>
                  </a:cubicBezTo>
                  <a:cubicBezTo>
                    <a:pt x="17" y="15"/>
                    <a:pt x="0" y="48"/>
                    <a:pt x="17" y="72"/>
                  </a:cubicBezTo>
                  <a:cubicBezTo>
                    <a:pt x="23" y="90"/>
                    <a:pt x="42" y="99"/>
                    <a:pt x="62" y="99"/>
                  </a:cubicBezTo>
                  <a:cubicBezTo>
                    <a:pt x="69" y="99"/>
                    <a:pt x="75" y="98"/>
                    <a:pt x="81" y="96"/>
                  </a:cubicBezTo>
                  <a:cubicBezTo>
                    <a:pt x="106" y="80"/>
                    <a:pt x="114" y="56"/>
                    <a:pt x="106" y="31"/>
                  </a:cubicBezTo>
                  <a:cubicBezTo>
                    <a:pt x="100" y="14"/>
                    <a:pt x="81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13130;p61">
              <a:extLst>
                <a:ext uri="{FF2B5EF4-FFF2-40B4-BE49-F238E27FC236}">
                  <a16:creationId xmlns:a16="http://schemas.microsoft.com/office/drawing/2014/main" id="{B075ED49-C3D9-B5EC-BBC7-7746E75C97DB}"/>
                </a:ext>
              </a:extLst>
            </p:cNvPr>
            <p:cNvSpPr/>
            <p:nvPr/>
          </p:nvSpPr>
          <p:spPr>
            <a:xfrm>
              <a:off x="6885875" y="2601500"/>
              <a:ext cx="2450" cy="1725"/>
            </a:xfrm>
            <a:custGeom>
              <a:avLst/>
              <a:gdLst/>
              <a:ahLst/>
              <a:cxnLst/>
              <a:rect l="l" t="t" r="r" b="b"/>
              <a:pathLst>
                <a:path w="98" h="69" extrusionOk="0">
                  <a:moveTo>
                    <a:pt x="52" y="1"/>
                  </a:moveTo>
                  <a:cubicBezTo>
                    <a:pt x="45" y="1"/>
                    <a:pt x="39" y="2"/>
                    <a:pt x="33" y="4"/>
                  </a:cubicBezTo>
                  <a:cubicBezTo>
                    <a:pt x="8" y="20"/>
                    <a:pt x="0" y="45"/>
                    <a:pt x="8" y="69"/>
                  </a:cubicBezTo>
                  <a:lnTo>
                    <a:pt x="98" y="28"/>
                  </a:lnTo>
                  <a:cubicBezTo>
                    <a:pt x="92" y="10"/>
                    <a:pt x="72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13131;p61">
              <a:extLst>
                <a:ext uri="{FF2B5EF4-FFF2-40B4-BE49-F238E27FC236}">
                  <a16:creationId xmlns:a16="http://schemas.microsoft.com/office/drawing/2014/main" id="{0A8F14E3-94F3-92CB-4F4C-5DFDE2D50A61}"/>
                </a:ext>
              </a:extLst>
            </p:cNvPr>
            <p:cNvSpPr/>
            <p:nvPr/>
          </p:nvSpPr>
          <p:spPr>
            <a:xfrm>
              <a:off x="6893175" y="2598300"/>
              <a:ext cx="2650" cy="1900"/>
            </a:xfrm>
            <a:custGeom>
              <a:avLst/>
              <a:gdLst/>
              <a:ahLst/>
              <a:cxnLst/>
              <a:rect l="l" t="t" r="r" b="b"/>
              <a:pathLst>
                <a:path w="106" h="76" extrusionOk="0">
                  <a:moveTo>
                    <a:pt x="49" y="0"/>
                  </a:moveTo>
                  <a:cubicBezTo>
                    <a:pt x="44" y="0"/>
                    <a:pt x="38" y="1"/>
                    <a:pt x="33" y="2"/>
                  </a:cubicBezTo>
                  <a:cubicBezTo>
                    <a:pt x="8" y="18"/>
                    <a:pt x="0" y="43"/>
                    <a:pt x="8" y="75"/>
                  </a:cubicBezTo>
                  <a:lnTo>
                    <a:pt x="106" y="35"/>
                  </a:lnTo>
                  <a:cubicBezTo>
                    <a:pt x="92" y="15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13132;p61">
              <a:extLst>
                <a:ext uri="{FF2B5EF4-FFF2-40B4-BE49-F238E27FC236}">
                  <a16:creationId xmlns:a16="http://schemas.microsoft.com/office/drawing/2014/main" id="{8D82E978-E098-80F6-9985-33D507B14D20}"/>
                </a:ext>
              </a:extLst>
            </p:cNvPr>
            <p:cNvSpPr/>
            <p:nvPr/>
          </p:nvSpPr>
          <p:spPr>
            <a:xfrm>
              <a:off x="6887900" y="2596250"/>
              <a:ext cx="2850" cy="2525"/>
            </a:xfrm>
            <a:custGeom>
              <a:avLst/>
              <a:gdLst/>
              <a:ahLst/>
              <a:cxnLst/>
              <a:rect l="l" t="t" r="r" b="b"/>
              <a:pathLst>
                <a:path w="114" h="101" extrusionOk="0">
                  <a:moveTo>
                    <a:pt x="52" y="0"/>
                  </a:moveTo>
                  <a:cubicBezTo>
                    <a:pt x="45" y="0"/>
                    <a:pt x="39" y="1"/>
                    <a:pt x="33" y="3"/>
                  </a:cubicBezTo>
                  <a:cubicBezTo>
                    <a:pt x="9" y="19"/>
                    <a:pt x="0" y="44"/>
                    <a:pt x="9" y="68"/>
                  </a:cubicBezTo>
                  <a:cubicBezTo>
                    <a:pt x="19" y="90"/>
                    <a:pt x="34" y="100"/>
                    <a:pt x="49" y="100"/>
                  </a:cubicBezTo>
                  <a:cubicBezTo>
                    <a:pt x="57" y="100"/>
                    <a:pt x="65" y="98"/>
                    <a:pt x="73" y="92"/>
                  </a:cubicBezTo>
                  <a:cubicBezTo>
                    <a:pt x="98" y="84"/>
                    <a:pt x="114" y="60"/>
                    <a:pt x="98" y="27"/>
                  </a:cubicBezTo>
                  <a:cubicBezTo>
                    <a:pt x="92" y="9"/>
                    <a:pt x="72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13133;p61">
              <a:extLst>
                <a:ext uri="{FF2B5EF4-FFF2-40B4-BE49-F238E27FC236}">
                  <a16:creationId xmlns:a16="http://schemas.microsoft.com/office/drawing/2014/main" id="{E67A2CF4-19F8-6463-6A41-DF80BE1F2126}"/>
                </a:ext>
              </a:extLst>
            </p:cNvPr>
            <p:cNvSpPr/>
            <p:nvPr/>
          </p:nvSpPr>
          <p:spPr>
            <a:xfrm>
              <a:off x="6895200" y="2593000"/>
              <a:ext cx="2850" cy="2500"/>
            </a:xfrm>
            <a:custGeom>
              <a:avLst/>
              <a:gdLst/>
              <a:ahLst/>
              <a:cxnLst/>
              <a:rect l="l" t="t" r="r" b="b"/>
              <a:pathLst>
                <a:path w="114" h="100" extrusionOk="0">
                  <a:moveTo>
                    <a:pt x="60" y="0"/>
                  </a:moveTo>
                  <a:cubicBezTo>
                    <a:pt x="53" y="0"/>
                    <a:pt x="47" y="1"/>
                    <a:pt x="41" y="3"/>
                  </a:cubicBezTo>
                  <a:cubicBezTo>
                    <a:pt x="16" y="12"/>
                    <a:pt x="0" y="44"/>
                    <a:pt x="16" y="68"/>
                  </a:cubicBezTo>
                  <a:cubicBezTo>
                    <a:pt x="22" y="86"/>
                    <a:pt x="41" y="99"/>
                    <a:pt x="60" y="99"/>
                  </a:cubicBezTo>
                  <a:cubicBezTo>
                    <a:pt x="67" y="99"/>
                    <a:pt x="75" y="97"/>
                    <a:pt x="81" y="93"/>
                  </a:cubicBezTo>
                  <a:cubicBezTo>
                    <a:pt x="106" y="85"/>
                    <a:pt x="114" y="52"/>
                    <a:pt x="106" y="28"/>
                  </a:cubicBezTo>
                  <a:cubicBezTo>
                    <a:pt x="100" y="10"/>
                    <a:pt x="80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13134;p61">
              <a:extLst>
                <a:ext uri="{FF2B5EF4-FFF2-40B4-BE49-F238E27FC236}">
                  <a16:creationId xmlns:a16="http://schemas.microsoft.com/office/drawing/2014/main" id="{73A69D10-FED8-469E-CD0A-7CDAA10BACA0}"/>
                </a:ext>
              </a:extLst>
            </p:cNvPr>
            <p:cNvSpPr/>
            <p:nvPr/>
          </p:nvSpPr>
          <p:spPr>
            <a:xfrm>
              <a:off x="6902700" y="2589675"/>
              <a:ext cx="2850" cy="2575"/>
            </a:xfrm>
            <a:custGeom>
              <a:avLst/>
              <a:gdLst/>
              <a:ahLst/>
              <a:cxnLst/>
              <a:rect l="l" t="t" r="r" b="b"/>
              <a:pathLst>
                <a:path w="114" h="103" extrusionOk="0">
                  <a:moveTo>
                    <a:pt x="54" y="0"/>
                  </a:moveTo>
                  <a:cubicBezTo>
                    <a:pt x="47" y="0"/>
                    <a:pt x="39" y="2"/>
                    <a:pt x="33" y="7"/>
                  </a:cubicBezTo>
                  <a:cubicBezTo>
                    <a:pt x="8" y="15"/>
                    <a:pt x="0" y="47"/>
                    <a:pt x="8" y="72"/>
                  </a:cubicBezTo>
                  <a:cubicBezTo>
                    <a:pt x="20" y="89"/>
                    <a:pt x="36" y="102"/>
                    <a:pt x="53" y="102"/>
                  </a:cubicBezTo>
                  <a:cubicBezTo>
                    <a:pt x="60" y="102"/>
                    <a:pt x="66" y="100"/>
                    <a:pt x="73" y="96"/>
                  </a:cubicBezTo>
                  <a:cubicBezTo>
                    <a:pt x="106" y="88"/>
                    <a:pt x="114" y="55"/>
                    <a:pt x="98" y="31"/>
                  </a:cubicBezTo>
                  <a:cubicBezTo>
                    <a:pt x="92" y="14"/>
                    <a:pt x="73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13135;p61">
              <a:extLst>
                <a:ext uri="{FF2B5EF4-FFF2-40B4-BE49-F238E27FC236}">
                  <a16:creationId xmlns:a16="http://schemas.microsoft.com/office/drawing/2014/main" id="{807BF278-9BB5-4D54-974F-5A0B4F095389}"/>
                </a:ext>
              </a:extLst>
            </p:cNvPr>
            <p:cNvSpPr/>
            <p:nvPr/>
          </p:nvSpPr>
          <p:spPr>
            <a:xfrm>
              <a:off x="6900475" y="2595150"/>
              <a:ext cx="2650" cy="1800"/>
            </a:xfrm>
            <a:custGeom>
              <a:avLst/>
              <a:gdLst/>
              <a:ahLst/>
              <a:cxnLst/>
              <a:rect l="l" t="t" r="r" b="b"/>
              <a:pathLst>
                <a:path w="106" h="72" extrusionOk="0">
                  <a:moveTo>
                    <a:pt x="62" y="0"/>
                  </a:moveTo>
                  <a:cubicBezTo>
                    <a:pt x="55" y="0"/>
                    <a:pt x="47" y="2"/>
                    <a:pt x="41" y="7"/>
                  </a:cubicBezTo>
                  <a:cubicBezTo>
                    <a:pt x="16" y="15"/>
                    <a:pt x="0" y="47"/>
                    <a:pt x="16" y="71"/>
                  </a:cubicBezTo>
                  <a:lnTo>
                    <a:pt x="105" y="31"/>
                  </a:lnTo>
                  <a:cubicBezTo>
                    <a:pt x="100" y="13"/>
                    <a:pt x="81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13136;p61">
              <a:extLst>
                <a:ext uri="{FF2B5EF4-FFF2-40B4-BE49-F238E27FC236}">
                  <a16:creationId xmlns:a16="http://schemas.microsoft.com/office/drawing/2014/main" id="{5D2CF88D-A2A6-9890-A091-A21DA7A5356A}"/>
                </a:ext>
              </a:extLst>
            </p:cNvPr>
            <p:cNvSpPr/>
            <p:nvPr/>
          </p:nvSpPr>
          <p:spPr>
            <a:xfrm>
              <a:off x="6897425" y="2588400"/>
              <a:ext cx="2650" cy="1725"/>
            </a:xfrm>
            <a:custGeom>
              <a:avLst/>
              <a:gdLst/>
              <a:ahLst/>
              <a:cxnLst/>
              <a:rect l="l" t="t" r="r" b="b"/>
              <a:pathLst>
                <a:path w="106" h="69" extrusionOk="0">
                  <a:moveTo>
                    <a:pt x="90" y="1"/>
                  </a:moveTo>
                  <a:lnTo>
                    <a:pt x="0" y="42"/>
                  </a:lnTo>
                  <a:cubicBezTo>
                    <a:pt x="13" y="60"/>
                    <a:pt x="29" y="69"/>
                    <a:pt x="47" y="69"/>
                  </a:cubicBezTo>
                  <a:cubicBezTo>
                    <a:pt x="53" y="69"/>
                    <a:pt x="59" y="68"/>
                    <a:pt x="65" y="66"/>
                  </a:cubicBezTo>
                  <a:cubicBezTo>
                    <a:pt x="90" y="58"/>
                    <a:pt x="106" y="25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13137;p61">
              <a:extLst>
                <a:ext uri="{FF2B5EF4-FFF2-40B4-BE49-F238E27FC236}">
                  <a16:creationId xmlns:a16="http://schemas.microsoft.com/office/drawing/2014/main" id="{9D54B752-D078-FDC5-DCCE-7E144FE4E9D7}"/>
                </a:ext>
              </a:extLst>
            </p:cNvPr>
            <p:cNvSpPr/>
            <p:nvPr/>
          </p:nvSpPr>
          <p:spPr>
            <a:xfrm>
              <a:off x="6890125" y="2591650"/>
              <a:ext cx="2650" cy="1850"/>
            </a:xfrm>
            <a:custGeom>
              <a:avLst/>
              <a:gdLst/>
              <a:ahLst/>
              <a:cxnLst/>
              <a:rect l="l" t="t" r="r" b="b"/>
              <a:pathLst>
                <a:path w="106" h="74" extrusionOk="0">
                  <a:moveTo>
                    <a:pt x="90" y="1"/>
                  </a:moveTo>
                  <a:lnTo>
                    <a:pt x="1" y="41"/>
                  </a:lnTo>
                  <a:cubicBezTo>
                    <a:pt x="11" y="63"/>
                    <a:pt x="26" y="74"/>
                    <a:pt x="41" y="74"/>
                  </a:cubicBezTo>
                  <a:cubicBezTo>
                    <a:pt x="49" y="74"/>
                    <a:pt x="57" y="71"/>
                    <a:pt x="65" y="66"/>
                  </a:cubicBezTo>
                  <a:cubicBezTo>
                    <a:pt x="90" y="57"/>
                    <a:pt x="106" y="25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13138;p61">
              <a:extLst>
                <a:ext uri="{FF2B5EF4-FFF2-40B4-BE49-F238E27FC236}">
                  <a16:creationId xmlns:a16="http://schemas.microsoft.com/office/drawing/2014/main" id="{D92D5DC5-C9E8-3800-E188-CEFF24AA06A1}"/>
                </a:ext>
              </a:extLst>
            </p:cNvPr>
            <p:cNvSpPr/>
            <p:nvPr/>
          </p:nvSpPr>
          <p:spPr>
            <a:xfrm>
              <a:off x="6882825" y="2595100"/>
              <a:ext cx="2675" cy="1725"/>
            </a:xfrm>
            <a:custGeom>
              <a:avLst/>
              <a:gdLst/>
              <a:ahLst/>
              <a:cxnLst/>
              <a:rect l="l" t="t" r="r" b="b"/>
              <a:pathLst>
                <a:path w="107" h="69" extrusionOk="0">
                  <a:moveTo>
                    <a:pt x="90" y="1"/>
                  </a:moveTo>
                  <a:lnTo>
                    <a:pt x="1" y="41"/>
                  </a:lnTo>
                  <a:cubicBezTo>
                    <a:pt x="13" y="59"/>
                    <a:pt x="30" y="68"/>
                    <a:pt x="47" y="68"/>
                  </a:cubicBezTo>
                  <a:cubicBezTo>
                    <a:pt x="53" y="68"/>
                    <a:pt x="59" y="67"/>
                    <a:pt x="66" y="65"/>
                  </a:cubicBezTo>
                  <a:cubicBezTo>
                    <a:pt x="90" y="49"/>
                    <a:pt x="106" y="25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13139;p61">
              <a:extLst>
                <a:ext uri="{FF2B5EF4-FFF2-40B4-BE49-F238E27FC236}">
                  <a16:creationId xmlns:a16="http://schemas.microsoft.com/office/drawing/2014/main" id="{0DC966D8-9C02-25A3-7472-FF89035035FB}"/>
                </a:ext>
              </a:extLst>
            </p:cNvPr>
            <p:cNvSpPr/>
            <p:nvPr/>
          </p:nvSpPr>
          <p:spPr>
            <a:xfrm>
              <a:off x="6883650" y="2606775"/>
              <a:ext cx="2650" cy="2400"/>
            </a:xfrm>
            <a:custGeom>
              <a:avLst/>
              <a:gdLst/>
              <a:ahLst/>
              <a:cxnLst/>
              <a:rect l="l" t="t" r="r" b="b"/>
              <a:pathLst>
                <a:path w="106" h="96" extrusionOk="0">
                  <a:moveTo>
                    <a:pt x="52" y="1"/>
                  </a:moveTo>
                  <a:cubicBezTo>
                    <a:pt x="45" y="1"/>
                    <a:pt x="39" y="2"/>
                    <a:pt x="33" y="4"/>
                  </a:cubicBezTo>
                  <a:cubicBezTo>
                    <a:pt x="8" y="12"/>
                    <a:pt x="0" y="44"/>
                    <a:pt x="8" y="69"/>
                  </a:cubicBezTo>
                  <a:cubicBezTo>
                    <a:pt x="14" y="87"/>
                    <a:pt x="34" y="96"/>
                    <a:pt x="54" y="96"/>
                  </a:cubicBezTo>
                  <a:cubicBezTo>
                    <a:pt x="60" y="96"/>
                    <a:pt x="67" y="95"/>
                    <a:pt x="73" y="93"/>
                  </a:cubicBezTo>
                  <a:cubicBezTo>
                    <a:pt x="97" y="77"/>
                    <a:pt x="106" y="52"/>
                    <a:pt x="97" y="28"/>
                  </a:cubicBezTo>
                  <a:cubicBezTo>
                    <a:pt x="91" y="10"/>
                    <a:pt x="72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13140;p61">
              <a:extLst>
                <a:ext uri="{FF2B5EF4-FFF2-40B4-BE49-F238E27FC236}">
                  <a16:creationId xmlns:a16="http://schemas.microsoft.com/office/drawing/2014/main" id="{395D8F3F-DF93-3312-5019-A0D51BF370AC}"/>
                </a:ext>
              </a:extLst>
            </p:cNvPr>
            <p:cNvSpPr/>
            <p:nvPr/>
          </p:nvSpPr>
          <p:spPr>
            <a:xfrm>
              <a:off x="6888900" y="2608800"/>
              <a:ext cx="2475" cy="1725"/>
            </a:xfrm>
            <a:custGeom>
              <a:avLst/>
              <a:gdLst/>
              <a:ahLst/>
              <a:cxnLst/>
              <a:rect l="l" t="t" r="r" b="b"/>
              <a:pathLst>
                <a:path w="99" h="69" extrusionOk="0">
                  <a:moveTo>
                    <a:pt x="53" y="1"/>
                  </a:moveTo>
                  <a:cubicBezTo>
                    <a:pt x="46" y="1"/>
                    <a:pt x="39" y="2"/>
                    <a:pt x="33" y="4"/>
                  </a:cubicBezTo>
                  <a:cubicBezTo>
                    <a:pt x="9" y="12"/>
                    <a:pt x="1" y="44"/>
                    <a:pt x="9" y="69"/>
                  </a:cubicBezTo>
                  <a:lnTo>
                    <a:pt x="98" y="28"/>
                  </a:lnTo>
                  <a:cubicBezTo>
                    <a:pt x="92" y="10"/>
                    <a:pt x="72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13141;p61">
              <a:extLst>
                <a:ext uri="{FF2B5EF4-FFF2-40B4-BE49-F238E27FC236}">
                  <a16:creationId xmlns:a16="http://schemas.microsoft.com/office/drawing/2014/main" id="{088F602F-9C92-FC36-6342-75432CE9ED87}"/>
                </a:ext>
              </a:extLst>
            </p:cNvPr>
            <p:cNvSpPr/>
            <p:nvPr/>
          </p:nvSpPr>
          <p:spPr>
            <a:xfrm>
              <a:off x="6896200" y="2605775"/>
              <a:ext cx="2675" cy="1725"/>
            </a:xfrm>
            <a:custGeom>
              <a:avLst/>
              <a:gdLst/>
              <a:ahLst/>
              <a:cxnLst/>
              <a:rect l="l" t="t" r="r" b="b"/>
              <a:pathLst>
                <a:path w="107" h="69" extrusionOk="0">
                  <a:moveTo>
                    <a:pt x="61" y="0"/>
                  </a:moveTo>
                  <a:cubicBezTo>
                    <a:pt x="54" y="0"/>
                    <a:pt x="47" y="1"/>
                    <a:pt x="41" y="3"/>
                  </a:cubicBezTo>
                  <a:cubicBezTo>
                    <a:pt x="17" y="11"/>
                    <a:pt x="1" y="44"/>
                    <a:pt x="9" y="68"/>
                  </a:cubicBezTo>
                  <a:lnTo>
                    <a:pt x="106" y="28"/>
                  </a:lnTo>
                  <a:cubicBezTo>
                    <a:pt x="100" y="9"/>
                    <a:pt x="80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13142;p61">
              <a:extLst>
                <a:ext uri="{FF2B5EF4-FFF2-40B4-BE49-F238E27FC236}">
                  <a16:creationId xmlns:a16="http://schemas.microsoft.com/office/drawing/2014/main" id="{D241AB7E-B284-C8D5-1EEE-E18A7088704E}"/>
                </a:ext>
              </a:extLst>
            </p:cNvPr>
            <p:cNvSpPr/>
            <p:nvPr/>
          </p:nvSpPr>
          <p:spPr>
            <a:xfrm>
              <a:off x="6890950" y="2603550"/>
              <a:ext cx="2850" cy="2475"/>
            </a:xfrm>
            <a:custGeom>
              <a:avLst/>
              <a:gdLst/>
              <a:ahLst/>
              <a:cxnLst/>
              <a:rect l="l" t="t" r="r" b="b"/>
              <a:pathLst>
                <a:path w="114" h="99" extrusionOk="0">
                  <a:moveTo>
                    <a:pt x="59" y="0"/>
                  </a:moveTo>
                  <a:cubicBezTo>
                    <a:pt x="52" y="0"/>
                    <a:pt x="46" y="1"/>
                    <a:pt x="41" y="3"/>
                  </a:cubicBezTo>
                  <a:cubicBezTo>
                    <a:pt x="16" y="19"/>
                    <a:pt x="0" y="44"/>
                    <a:pt x="16" y="68"/>
                  </a:cubicBezTo>
                  <a:cubicBezTo>
                    <a:pt x="22" y="85"/>
                    <a:pt x="41" y="99"/>
                    <a:pt x="60" y="99"/>
                  </a:cubicBezTo>
                  <a:cubicBezTo>
                    <a:pt x="67" y="99"/>
                    <a:pt x="74" y="97"/>
                    <a:pt x="81" y="92"/>
                  </a:cubicBezTo>
                  <a:cubicBezTo>
                    <a:pt x="105" y="84"/>
                    <a:pt x="114" y="60"/>
                    <a:pt x="105" y="35"/>
                  </a:cubicBezTo>
                  <a:cubicBezTo>
                    <a:pt x="99" y="11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13143;p61">
              <a:extLst>
                <a:ext uri="{FF2B5EF4-FFF2-40B4-BE49-F238E27FC236}">
                  <a16:creationId xmlns:a16="http://schemas.microsoft.com/office/drawing/2014/main" id="{E241C855-24FA-EA30-613A-333934759F6E}"/>
                </a:ext>
              </a:extLst>
            </p:cNvPr>
            <p:cNvSpPr/>
            <p:nvPr/>
          </p:nvSpPr>
          <p:spPr>
            <a:xfrm>
              <a:off x="6898450" y="2600400"/>
              <a:ext cx="2850" cy="2600"/>
            </a:xfrm>
            <a:custGeom>
              <a:avLst/>
              <a:gdLst/>
              <a:ahLst/>
              <a:cxnLst/>
              <a:rect l="l" t="t" r="r" b="b"/>
              <a:pathLst>
                <a:path w="114" h="104" extrusionOk="0">
                  <a:moveTo>
                    <a:pt x="62" y="1"/>
                  </a:moveTo>
                  <a:cubicBezTo>
                    <a:pt x="55" y="1"/>
                    <a:pt x="47" y="3"/>
                    <a:pt x="41" y="7"/>
                  </a:cubicBezTo>
                  <a:cubicBezTo>
                    <a:pt x="16" y="16"/>
                    <a:pt x="0" y="48"/>
                    <a:pt x="16" y="72"/>
                  </a:cubicBezTo>
                  <a:cubicBezTo>
                    <a:pt x="22" y="90"/>
                    <a:pt x="41" y="103"/>
                    <a:pt x="60" y="103"/>
                  </a:cubicBezTo>
                  <a:cubicBezTo>
                    <a:pt x="67" y="103"/>
                    <a:pt x="74" y="101"/>
                    <a:pt x="81" y="97"/>
                  </a:cubicBezTo>
                  <a:cubicBezTo>
                    <a:pt x="105" y="89"/>
                    <a:pt x="114" y="56"/>
                    <a:pt x="105" y="32"/>
                  </a:cubicBezTo>
                  <a:cubicBezTo>
                    <a:pt x="100" y="14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13144;p61">
              <a:extLst>
                <a:ext uri="{FF2B5EF4-FFF2-40B4-BE49-F238E27FC236}">
                  <a16:creationId xmlns:a16="http://schemas.microsoft.com/office/drawing/2014/main" id="{97803921-D5C7-C61D-7BA6-606F2BE63B98}"/>
                </a:ext>
              </a:extLst>
            </p:cNvPr>
            <p:cNvSpPr/>
            <p:nvPr/>
          </p:nvSpPr>
          <p:spPr>
            <a:xfrm>
              <a:off x="6905925" y="2597250"/>
              <a:ext cx="2875" cy="2600"/>
            </a:xfrm>
            <a:custGeom>
              <a:avLst/>
              <a:gdLst/>
              <a:ahLst/>
              <a:cxnLst/>
              <a:rect l="l" t="t" r="r" b="b"/>
              <a:pathLst>
                <a:path w="115" h="104" extrusionOk="0">
                  <a:moveTo>
                    <a:pt x="59" y="1"/>
                  </a:moveTo>
                  <a:cubicBezTo>
                    <a:pt x="53" y="1"/>
                    <a:pt x="47" y="2"/>
                    <a:pt x="42" y="4"/>
                  </a:cubicBezTo>
                  <a:cubicBezTo>
                    <a:pt x="17" y="20"/>
                    <a:pt x="1" y="44"/>
                    <a:pt x="9" y="69"/>
                  </a:cubicBezTo>
                  <a:cubicBezTo>
                    <a:pt x="21" y="93"/>
                    <a:pt x="39" y="104"/>
                    <a:pt x="60" y="104"/>
                  </a:cubicBezTo>
                  <a:cubicBezTo>
                    <a:pt x="67" y="104"/>
                    <a:pt x="74" y="103"/>
                    <a:pt x="82" y="101"/>
                  </a:cubicBezTo>
                  <a:cubicBezTo>
                    <a:pt x="106" y="93"/>
                    <a:pt x="114" y="60"/>
                    <a:pt x="106" y="36"/>
                  </a:cubicBezTo>
                  <a:cubicBezTo>
                    <a:pt x="94" y="11"/>
                    <a:pt x="77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13145;p61">
              <a:extLst>
                <a:ext uri="{FF2B5EF4-FFF2-40B4-BE49-F238E27FC236}">
                  <a16:creationId xmlns:a16="http://schemas.microsoft.com/office/drawing/2014/main" id="{56507875-F891-DD18-E02E-AF8F10FDB02D}"/>
                </a:ext>
              </a:extLst>
            </p:cNvPr>
            <p:cNvSpPr/>
            <p:nvPr/>
          </p:nvSpPr>
          <p:spPr>
            <a:xfrm>
              <a:off x="6903700" y="2602725"/>
              <a:ext cx="2675" cy="1725"/>
            </a:xfrm>
            <a:custGeom>
              <a:avLst/>
              <a:gdLst/>
              <a:ahLst/>
              <a:cxnLst/>
              <a:rect l="l" t="t" r="r" b="b"/>
              <a:pathLst>
                <a:path w="107" h="69" extrusionOk="0">
                  <a:moveTo>
                    <a:pt x="58" y="1"/>
                  </a:moveTo>
                  <a:cubicBezTo>
                    <a:pt x="53" y="1"/>
                    <a:pt x="47" y="2"/>
                    <a:pt x="41" y="4"/>
                  </a:cubicBezTo>
                  <a:cubicBezTo>
                    <a:pt x="9" y="12"/>
                    <a:pt x="1" y="44"/>
                    <a:pt x="9" y="68"/>
                  </a:cubicBezTo>
                  <a:lnTo>
                    <a:pt x="106" y="36"/>
                  </a:lnTo>
                  <a:cubicBezTo>
                    <a:pt x="94" y="11"/>
                    <a:pt x="77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13146;p61">
              <a:extLst>
                <a:ext uri="{FF2B5EF4-FFF2-40B4-BE49-F238E27FC236}">
                  <a16:creationId xmlns:a16="http://schemas.microsoft.com/office/drawing/2014/main" id="{52A1698C-4A3C-0C05-F590-FF979FCBB50C}"/>
                </a:ext>
              </a:extLst>
            </p:cNvPr>
            <p:cNvSpPr/>
            <p:nvPr/>
          </p:nvSpPr>
          <p:spPr>
            <a:xfrm>
              <a:off x="6900875" y="2595900"/>
              <a:ext cx="2450" cy="1725"/>
            </a:xfrm>
            <a:custGeom>
              <a:avLst/>
              <a:gdLst/>
              <a:ahLst/>
              <a:cxnLst/>
              <a:rect l="l" t="t" r="r" b="b"/>
              <a:pathLst>
                <a:path w="98" h="69" extrusionOk="0">
                  <a:moveTo>
                    <a:pt x="89" y="1"/>
                  </a:moveTo>
                  <a:lnTo>
                    <a:pt x="0" y="41"/>
                  </a:lnTo>
                  <a:cubicBezTo>
                    <a:pt x="6" y="60"/>
                    <a:pt x="26" y="69"/>
                    <a:pt x="46" y="69"/>
                  </a:cubicBezTo>
                  <a:cubicBezTo>
                    <a:pt x="52" y="69"/>
                    <a:pt x="59" y="68"/>
                    <a:pt x="65" y="66"/>
                  </a:cubicBezTo>
                  <a:cubicBezTo>
                    <a:pt x="89" y="58"/>
                    <a:pt x="98" y="25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13147;p61">
              <a:extLst>
                <a:ext uri="{FF2B5EF4-FFF2-40B4-BE49-F238E27FC236}">
                  <a16:creationId xmlns:a16="http://schemas.microsoft.com/office/drawing/2014/main" id="{FE9890CD-E4F7-C7DC-D50F-E326087D6025}"/>
                </a:ext>
              </a:extLst>
            </p:cNvPr>
            <p:cNvSpPr/>
            <p:nvPr/>
          </p:nvSpPr>
          <p:spPr>
            <a:xfrm>
              <a:off x="6893375" y="2599150"/>
              <a:ext cx="2650" cy="1725"/>
            </a:xfrm>
            <a:custGeom>
              <a:avLst/>
              <a:gdLst/>
              <a:ahLst/>
              <a:cxnLst/>
              <a:rect l="l" t="t" r="r" b="b"/>
              <a:pathLst>
                <a:path w="106" h="69" extrusionOk="0">
                  <a:moveTo>
                    <a:pt x="98" y="1"/>
                  </a:moveTo>
                  <a:lnTo>
                    <a:pt x="0" y="41"/>
                  </a:lnTo>
                  <a:cubicBezTo>
                    <a:pt x="12" y="59"/>
                    <a:pt x="29" y="69"/>
                    <a:pt x="47" y="69"/>
                  </a:cubicBezTo>
                  <a:cubicBezTo>
                    <a:pt x="53" y="69"/>
                    <a:pt x="59" y="68"/>
                    <a:pt x="65" y="66"/>
                  </a:cubicBezTo>
                  <a:cubicBezTo>
                    <a:pt x="89" y="49"/>
                    <a:pt x="106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13148;p61">
              <a:extLst>
                <a:ext uri="{FF2B5EF4-FFF2-40B4-BE49-F238E27FC236}">
                  <a16:creationId xmlns:a16="http://schemas.microsoft.com/office/drawing/2014/main" id="{A2EA82D6-946C-E99F-C224-A54D10777420}"/>
                </a:ext>
              </a:extLst>
            </p:cNvPr>
            <p:cNvSpPr/>
            <p:nvPr/>
          </p:nvSpPr>
          <p:spPr>
            <a:xfrm>
              <a:off x="6886075" y="2602200"/>
              <a:ext cx="2650" cy="1800"/>
            </a:xfrm>
            <a:custGeom>
              <a:avLst/>
              <a:gdLst/>
              <a:ahLst/>
              <a:cxnLst/>
              <a:rect l="l" t="t" r="r" b="b"/>
              <a:pathLst>
                <a:path w="106" h="72" extrusionOk="0">
                  <a:moveTo>
                    <a:pt x="90" y="0"/>
                  </a:moveTo>
                  <a:lnTo>
                    <a:pt x="0" y="41"/>
                  </a:lnTo>
                  <a:cubicBezTo>
                    <a:pt x="6" y="58"/>
                    <a:pt x="25" y="72"/>
                    <a:pt x="44" y="72"/>
                  </a:cubicBezTo>
                  <a:cubicBezTo>
                    <a:pt x="51" y="72"/>
                    <a:pt x="58" y="70"/>
                    <a:pt x="65" y="65"/>
                  </a:cubicBezTo>
                  <a:cubicBezTo>
                    <a:pt x="90" y="57"/>
                    <a:pt x="106" y="25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13149;p61">
              <a:extLst>
                <a:ext uri="{FF2B5EF4-FFF2-40B4-BE49-F238E27FC236}">
                  <a16:creationId xmlns:a16="http://schemas.microsoft.com/office/drawing/2014/main" id="{D6A103F3-A011-73F6-045E-51C10F3B4664}"/>
                </a:ext>
              </a:extLst>
            </p:cNvPr>
            <p:cNvSpPr/>
            <p:nvPr/>
          </p:nvSpPr>
          <p:spPr>
            <a:xfrm>
              <a:off x="6886475" y="2613875"/>
              <a:ext cx="2875" cy="2500"/>
            </a:xfrm>
            <a:custGeom>
              <a:avLst/>
              <a:gdLst/>
              <a:ahLst/>
              <a:cxnLst/>
              <a:rect l="l" t="t" r="r" b="b"/>
              <a:pathLst>
                <a:path w="115" h="100" extrusionOk="0">
                  <a:moveTo>
                    <a:pt x="58" y="1"/>
                  </a:moveTo>
                  <a:cubicBezTo>
                    <a:pt x="53" y="1"/>
                    <a:pt x="47" y="2"/>
                    <a:pt x="41" y="4"/>
                  </a:cubicBezTo>
                  <a:cubicBezTo>
                    <a:pt x="17" y="20"/>
                    <a:pt x="1" y="44"/>
                    <a:pt x="9" y="68"/>
                  </a:cubicBezTo>
                  <a:cubicBezTo>
                    <a:pt x="15" y="86"/>
                    <a:pt x="33" y="99"/>
                    <a:pt x="52" y="99"/>
                  </a:cubicBezTo>
                  <a:cubicBezTo>
                    <a:pt x="59" y="99"/>
                    <a:pt x="67" y="97"/>
                    <a:pt x="74" y="93"/>
                  </a:cubicBezTo>
                  <a:cubicBezTo>
                    <a:pt x="98" y="85"/>
                    <a:pt x="114" y="60"/>
                    <a:pt x="106" y="36"/>
                  </a:cubicBezTo>
                  <a:cubicBezTo>
                    <a:pt x="94" y="11"/>
                    <a:pt x="77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13150;p61">
              <a:extLst>
                <a:ext uri="{FF2B5EF4-FFF2-40B4-BE49-F238E27FC236}">
                  <a16:creationId xmlns:a16="http://schemas.microsoft.com/office/drawing/2014/main" id="{AC34E71E-57CC-44E1-3423-9EB2850FE126}"/>
                </a:ext>
              </a:extLst>
            </p:cNvPr>
            <p:cNvSpPr/>
            <p:nvPr/>
          </p:nvSpPr>
          <p:spPr>
            <a:xfrm>
              <a:off x="6891750" y="2616100"/>
              <a:ext cx="2450" cy="1725"/>
            </a:xfrm>
            <a:custGeom>
              <a:avLst/>
              <a:gdLst/>
              <a:ahLst/>
              <a:cxnLst/>
              <a:rect l="l" t="t" r="r" b="b"/>
              <a:pathLst>
                <a:path w="98" h="69" extrusionOk="0">
                  <a:moveTo>
                    <a:pt x="56" y="1"/>
                  </a:moveTo>
                  <a:cubicBezTo>
                    <a:pt x="49" y="1"/>
                    <a:pt x="41" y="2"/>
                    <a:pt x="33" y="4"/>
                  </a:cubicBezTo>
                  <a:cubicBezTo>
                    <a:pt x="9" y="12"/>
                    <a:pt x="0" y="44"/>
                    <a:pt x="9" y="69"/>
                  </a:cubicBezTo>
                  <a:lnTo>
                    <a:pt x="98" y="28"/>
                  </a:lnTo>
                  <a:cubicBezTo>
                    <a:pt x="92" y="10"/>
                    <a:pt x="76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13151;p61">
              <a:extLst>
                <a:ext uri="{FF2B5EF4-FFF2-40B4-BE49-F238E27FC236}">
                  <a16:creationId xmlns:a16="http://schemas.microsoft.com/office/drawing/2014/main" id="{4FD9BBE5-B7DE-499F-6EEC-F1CAB91AB5AE}"/>
                </a:ext>
              </a:extLst>
            </p:cNvPr>
            <p:cNvSpPr/>
            <p:nvPr/>
          </p:nvSpPr>
          <p:spPr>
            <a:xfrm>
              <a:off x="6899250" y="2613275"/>
              <a:ext cx="2450" cy="1725"/>
            </a:xfrm>
            <a:custGeom>
              <a:avLst/>
              <a:gdLst/>
              <a:ahLst/>
              <a:cxnLst/>
              <a:rect l="l" t="t" r="r" b="b"/>
              <a:pathLst>
                <a:path w="98" h="69" extrusionOk="0">
                  <a:moveTo>
                    <a:pt x="56" y="0"/>
                  </a:moveTo>
                  <a:cubicBezTo>
                    <a:pt x="49" y="0"/>
                    <a:pt x="41" y="1"/>
                    <a:pt x="33" y="3"/>
                  </a:cubicBezTo>
                  <a:cubicBezTo>
                    <a:pt x="9" y="11"/>
                    <a:pt x="0" y="44"/>
                    <a:pt x="9" y="68"/>
                  </a:cubicBezTo>
                  <a:lnTo>
                    <a:pt x="98" y="28"/>
                  </a:lnTo>
                  <a:cubicBezTo>
                    <a:pt x="92" y="9"/>
                    <a:pt x="76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13152;p61">
              <a:extLst>
                <a:ext uri="{FF2B5EF4-FFF2-40B4-BE49-F238E27FC236}">
                  <a16:creationId xmlns:a16="http://schemas.microsoft.com/office/drawing/2014/main" id="{2DA89815-7F34-DE9C-FEB7-BCD20F9B875A}"/>
                </a:ext>
              </a:extLst>
            </p:cNvPr>
            <p:cNvSpPr/>
            <p:nvPr/>
          </p:nvSpPr>
          <p:spPr>
            <a:xfrm>
              <a:off x="6893975" y="2610950"/>
              <a:ext cx="2875" cy="2500"/>
            </a:xfrm>
            <a:custGeom>
              <a:avLst/>
              <a:gdLst/>
              <a:ahLst/>
              <a:cxnLst/>
              <a:rect l="l" t="t" r="r" b="b"/>
              <a:pathLst>
                <a:path w="115" h="100" extrusionOk="0">
                  <a:moveTo>
                    <a:pt x="63" y="1"/>
                  </a:moveTo>
                  <a:cubicBezTo>
                    <a:pt x="55" y="1"/>
                    <a:pt x="48" y="3"/>
                    <a:pt x="41" y="7"/>
                  </a:cubicBezTo>
                  <a:cubicBezTo>
                    <a:pt x="17" y="15"/>
                    <a:pt x="1" y="39"/>
                    <a:pt x="9" y="64"/>
                  </a:cubicBezTo>
                  <a:cubicBezTo>
                    <a:pt x="21" y="89"/>
                    <a:pt x="38" y="99"/>
                    <a:pt x="56" y="99"/>
                  </a:cubicBezTo>
                  <a:cubicBezTo>
                    <a:pt x="62" y="99"/>
                    <a:pt x="68" y="98"/>
                    <a:pt x="74" y="96"/>
                  </a:cubicBezTo>
                  <a:cubicBezTo>
                    <a:pt x="98" y="88"/>
                    <a:pt x="114" y="56"/>
                    <a:pt x="106" y="31"/>
                  </a:cubicBezTo>
                  <a:cubicBezTo>
                    <a:pt x="100" y="14"/>
                    <a:pt x="8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13153;p61">
              <a:extLst>
                <a:ext uri="{FF2B5EF4-FFF2-40B4-BE49-F238E27FC236}">
                  <a16:creationId xmlns:a16="http://schemas.microsoft.com/office/drawing/2014/main" id="{96EBB8EE-51E8-915C-09A3-A6E4A28BFC98}"/>
                </a:ext>
              </a:extLst>
            </p:cNvPr>
            <p:cNvSpPr/>
            <p:nvPr/>
          </p:nvSpPr>
          <p:spPr>
            <a:xfrm>
              <a:off x="6901475" y="2608000"/>
              <a:ext cx="2875" cy="2500"/>
            </a:xfrm>
            <a:custGeom>
              <a:avLst/>
              <a:gdLst/>
              <a:ahLst/>
              <a:cxnLst/>
              <a:rect l="l" t="t" r="r" b="b"/>
              <a:pathLst>
                <a:path w="115" h="100" extrusionOk="0">
                  <a:moveTo>
                    <a:pt x="60" y="0"/>
                  </a:moveTo>
                  <a:cubicBezTo>
                    <a:pt x="54" y="0"/>
                    <a:pt x="47" y="1"/>
                    <a:pt x="41" y="3"/>
                  </a:cubicBezTo>
                  <a:cubicBezTo>
                    <a:pt x="17" y="12"/>
                    <a:pt x="1" y="44"/>
                    <a:pt x="17" y="68"/>
                  </a:cubicBezTo>
                  <a:cubicBezTo>
                    <a:pt x="23" y="86"/>
                    <a:pt x="37" y="99"/>
                    <a:pt x="57" y="99"/>
                  </a:cubicBezTo>
                  <a:cubicBezTo>
                    <a:pt x="64" y="99"/>
                    <a:pt x="73" y="97"/>
                    <a:pt x="82" y="93"/>
                  </a:cubicBezTo>
                  <a:cubicBezTo>
                    <a:pt x="106" y="84"/>
                    <a:pt x="114" y="60"/>
                    <a:pt x="106" y="28"/>
                  </a:cubicBezTo>
                  <a:cubicBezTo>
                    <a:pt x="100" y="9"/>
                    <a:pt x="80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13154;p61">
              <a:extLst>
                <a:ext uri="{FF2B5EF4-FFF2-40B4-BE49-F238E27FC236}">
                  <a16:creationId xmlns:a16="http://schemas.microsoft.com/office/drawing/2014/main" id="{F6F7E0C5-A3E4-7C4E-402E-C612ED6A7561}"/>
                </a:ext>
              </a:extLst>
            </p:cNvPr>
            <p:cNvSpPr/>
            <p:nvPr/>
          </p:nvSpPr>
          <p:spPr>
            <a:xfrm>
              <a:off x="6909175" y="2604975"/>
              <a:ext cx="2875" cy="2600"/>
            </a:xfrm>
            <a:custGeom>
              <a:avLst/>
              <a:gdLst/>
              <a:ahLst/>
              <a:cxnLst/>
              <a:rect l="l" t="t" r="r" b="b"/>
              <a:pathLst>
                <a:path w="115" h="104" extrusionOk="0">
                  <a:moveTo>
                    <a:pt x="47" y="1"/>
                  </a:moveTo>
                  <a:cubicBezTo>
                    <a:pt x="42" y="1"/>
                    <a:pt x="37" y="1"/>
                    <a:pt x="33" y="3"/>
                  </a:cubicBezTo>
                  <a:cubicBezTo>
                    <a:pt x="9" y="11"/>
                    <a:pt x="1" y="43"/>
                    <a:pt x="9" y="68"/>
                  </a:cubicBezTo>
                  <a:cubicBezTo>
                    <a:pt x="15" y="92"/>
                    <a:pt x="35" y="103"/>
                    <a:pt x="56" y="103"/>
                  </a:cubicBezTo>
                  <a:cubicBezTo>
                    <a:pt x="62" y="103"/>
                    <a:pt x="68" y="102"/>
                    <a:pt x="74" y="100"/>
                  </a:cubicBezTo>
                  <a:cubicBezTo>
                    <a:pt x="98" y="92"/>
                    <a:pt x="114" y="60"/>
                    <a:pt x="98" y="35"/>
                  </a:cubicBezTo>
                  <a:cubicBezTo>
                    <a:pt x="91" y="15"/>
                    <a:pt x="68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13155;p61">
              <a:extLst>
                <a:ext uri="{FF2B5EF4-FFF2-40B4-BE49-F238E27FC236}">
                  <a16:creationId xmlns:a16="http://schemas.microsoft.com/office/drawing/2014/main" id="{68A3B6AB-5D43-35FC-C05A-51E6496CC14A}"/>
                </a:ext>
              </a:extLst>
            </p:cNvPr>
            <p:cNvSpPr/>
            <p:nvPr/>
          </p:nvSpPr>
          <p:spPr>
            <a:xfrm>
              <a:off x="6906750" y="2610425"/>
              <a:ext cx="2450" cy="1725"/>
            </a:xfrm>
            <a:custGeom>
              <a:avLst/>
              <a:gdLst/>
              <a:ahLst/>
              <a:cxnLst/>
              <a:rect l="l" t="t" r="r" b="b"/>
              <a:pathLst>
                <a:path w="98" h="69" extrusionOk="0">
                  <a:moveTo>
                    <a:pt x="56" y="1"/>
                  </a:moveTo>
                  <a:cubicBezTo>
                    <a:pt x="49" y="1"/>
                    <a:pt x="41" y="2"/>
                    <a:pt x="33" y="4"/>
                  </a:cubicBezTo>
                  <a:cubicBezTo>
                    <a:pt x="9" y="12"/>
                    <a:pt x="0" y="44"/>
                    <a:pt x="9" y="69"/>
                  </a:cubicBezTo>
                  <a:lnTo>
                    <a:pt x="98" y="28"/>
                  </a:lnTo>
                  <a:cubicBezTo>
                    <a:pt x="92" y="10"/>
                    <a:pt x="76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13156;p61">
              <a:extLst>
                <a:ext uri="{FF2B5EF4-FFF2-40B4-BE49-F238E27FC236}">
                  <a16:creationId xmlns:a16="http://schemas.microsoft.com/office/drawing/2014/main" id="{73F4BE69-478C-DD56-552F-B4191ABA5C5A}"/>
                </a:ext>
              </a:extLst>
            </p:cNvPr>
            <p:cNvSpPr/>
            <p:nvPr/>
          </p:nvSpPr>
          <p:spPr>
            <a:xfrm>
              <a:off x="6903900" y="2603625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98" y="0"/>
                  </a:moveTo>
                  <a:lnTo>
                    <a:pt x="1" y="32"/>
                  </a:lnTo>
                  <a:cubicBezTo>
                    <a:pt x="8" y="52"/>
                    <a:pt x="31" y="67"/>
                    <a:pt x="52" y="67"/>
                  </a:cubicBezTo>
                  <a:cubicBezTo>
                    <a:pt x="57" y="67"/>
                    <a:pt x="61" y="66"/>
                    <a:pt x="66" y="65"/>
                  </a:cubicBezTo>
                  <a:cubicBezTo>
                    <a:pt x="90" y="49"/>
                    <a:pt x="106" y="24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13157;p61">
              <a:extLst>
                <a:ext uri="{FF2B5EF4-FFF2-40B4-BE49-F238E27FC236}">
                  <a16:creationId xmlns:a16="http://schemas.microsoft.com/office/drawing/2014/main" id="{296C34B8-4B3E-A017-8FCB-B4094ECBA7C0}"/>
                </a:ext>
              </a:extLst>
            </p:cNvPr>
            <p:cNvSpPr/>
            <p:nvPr/>
          </p:nvSpPr>
          <p:spPr>
            <a:xfrm>
              <a:off x="6896400" y="2606450"/>
              <a:ext cx="2675" cy="1800"/>
            </a:xfrm>
            <a:custGeom>
              <a:avLst/>
              <a:gdLst/>
              <a:ahLst/>
              <a:cxnLst/>
              <a:rect l="l" t="t" r="r" b="b"/>
              <a:pathLst>
                <a:path w="107" h="72" extrusionOk="0">
                  <a:moveTo>
                    <a:pt x="98" y="1"/>
                  </a:moveTo>
                  <a:lnTo>
                    <a:pt x="1" y="41"/>
                  </a:lnTo>
                  <a:cubicBezTo>
                    <a:pt x="13" y="59"/>
                    <a:pt x="29" y="72"/>
                    <a:pt x="46" y="72"/>
                  </a:cubicBezTo>
                  <a:cubicBezTo>
                    <a:pt x="52" y="72"/>
                    <a:pt x="59" y="70"/>
                    <a:pt x="66" y="65"/>
                  </a:cubicBezTo>
                  <a:cubicBezTo>
                    <a:pt x="98" y="57"/>
                    <a:pt x="106" y="33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13158;p61">
              <a:extLst>
                <a:ext uri="{FF2B5EF4-FFF2-40B4-BE49-F238E27FC236}">
                  <a16:creationId xmlns:a16="http://schemas.microsoft.com/office/drawing/2014/main" id="{6F111749-1A94-2C4D-02DF-42D4AB331BA7}"/>
                </a:ext>
              </a:extLst>
            </p:cNvPr>
            <p:cNvSpPr/>
            <p:nvPr/>
          </p:nvSpPr>
          <p:spPr>
            <a:xfrm>
              <a:off x="6889125" y="2609500"/>
              <a:ext cx="2450" cy="1725"/>
            </a:xfrm>
            <a:custGeom>
              <a:avLst/>
              <a:gdLst/>
              <a:ahLst/>
              <a:cxnLst/>
              <a:rect l="l" t="t" r="r" b="b"/>
              <a:pathLst>
                <a:path w="98" h="69" extrusionOk="0">
                  <a:moveTo>
                    <a:pt x="89" y="0"/>
                  </a:moveTo>
                  <a:lnTo>
                    <a:pt x="0" y="41"/>
                  </a:lnTo>
                  <a:cubicBezTo>
                    <a:pt x="6" y="59"/>
                    <a:pt x="26" y="68"/>
                    <a:pt x="46" y="68"/>
                  </a:cubicBezTo>
                  <a:cubicBezTo>
                    <a:pt x="52" y="68"/>
                    <a:pt x="59" y="67"/>
                    <a:pt x="65" y="65"/>
                  </a:cubicBezTo>
                  <a:cubicBezTo>
                    <a:pt x="89" y="57"/>
                    <a:pt x="97" y="24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13159;p61">
              <a:extLst>
                <a:ext uri="{FF2B5EF4-FFF2-40B4-BE49-F238E27FC236}">
                  <a16:creationId xmlns:a16="http://schemas.microsoft.com/office/drawing/2014/main" id="{E657129A-4970-19CF-1A4B-308FA863FF3F}"/>
                </a:ext>
              </a:extLst>
            </p:cNvPr>
            <p:cNvSpPr/>
            <p:nvPr/>
          </p:nvSpPr>
          <p:spPr>
            <a:xfrm>
              <a:off x="6889125" y="2621175"/>
              <a:ext cx="2850" cy="2400"/>
            </a:xfrm>
            <a:custGeom>
              <a:avLst/>
              <a:gdLst/>
              <a:ahLst/>
              <a:cxnLst/>
              <a:rect l="l" t="t" r="r" b="b"/>
              <a:pathLst>
                <a:path w="114" h="96" extrusionOk="0">
                  <a:moveTo>
                    <a:pt x="63" y="0"/>
                  </a:moveTo>
                  <a:cubicBezTo>
                    <a:pt x="56" y="0"/>
                    <a:pt x="49" y="1"/>
                    <a:pt x="41" y="3"/>
                  </a:cubicBezTo>
                  <a:cubicBezTo>
                    <a:pt x="16" y="12"/>
                    <a:pt x="0" y="44"/>
                    <a:pt x="16" y="68"/>
                  </a:cubicBezTo>
                  <a:cubicBezTo>
                    <a:pt x="22" y="87"/>
                    <a:pt x="38" y="96"/>
                    <a:pt x="55" y="96"/>
                  </a:cubicBezTo>
                  <a:cubicBezTo>
                    <a:pt x="61" y="96"/>
                    <a:pt x="67" y="95"/>
                    <a:pt x="73" y="93"/>
                  </a:cubicBezTo>
                  <a:cubicBezTo>
                    <a:pt x="105" y="85"/>
                    <a:pt x="114" y="60"/>
                    <a:pt x="105" y="28"/>
                  </a:cubicBezTo>
                  <a:cubicBezTo>
                    <a:pt x="99" y="10"/>
                    <a:pt x="84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13160;p61">
              <a:extLst>
                <a:ext uri="{FF2B5EF4-FFF2-40B4-BE49-F238E27FC236}">
                  <a16:creationId xmlns:a16="http://schemas.microsoft.com/office/drawing/2014/main" id="{3CD4A906-53D2-278F-5C61-446E366DD1D0}"/>
                </a:ext>
              </a:extLst>
            </p:cNvPr>
            <p:cNvSpPr/>
            <p:nvPr/>
          </p:nvSpPr>
          <p:spPr>
            <a:xfrm>
              <a:off x="6894375" y="2623425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55" y="0"/>
                  </a:moveTo>
                  <a:cubicBezTo>
                    <a:pt x="50" y="0"/>
                    <a:pt x="46" y="1"/>
                    <a:pt x="41" y="3"/>
                  </a:cubicBezTo>
                  <a:cubicBezTo>
                    <a:pt x="17" y="11"/>
                    <a:pt x="1" y="43"/>
                    <a:pt x="9" y="67"/>
                  </a:cubicBezTo>
                  <a:lnTo>
                    <a:pt x="106" y="35"/>
                  </a:lnTo>
                  <a:cubicBezTo>
                    <a:pt x="100" y="15"/>
                    <a:pt x="76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13161;p61">
              <a:extLst>
                <a:ext uri="{FF2B5EF4-FFF2-40B4-BE49-F238E27FC236}">
                  <a16:creationId xmlns:a16="http://schemas.microsoft.com/office/drawing/2014/main" id="{369320D5-1B8D-29E1-1DEA-B5BBFCB2A3F4}"/>
                </a:ext>
              </a:extLst>
            </p:cNvPr>
            <p:cNvSpPr/>
            <p:nvPr/>
          </p:nvSpPr>
          <p:spPr>
            <a:xfrm>
              <a:off x="6901875" y="2620800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55" y="0"/>
                  </a:moveTo>
                  <a:cubicBezTo>
                    <a:pt x="50" y="0"/>
                    <a:pt x="46" y="1"/>
                    <a:pt x="41" y="2"/>
                  </a:cubicBezTo>
                  <a:cubicBezTo>
                    <a:pt x="17" y="10"/>
                    <a:pt x="1" y="43"/>
                    <a:pt x="9" y="67"/>
                  </a:cubicBezTo>
                  <a:lnTo>
                    <a:pt x="106" y="35"/>
                  </a:lnTo>
                  <a:cubicBezTo>
                    <a:pt x="100" y="15"/>
                    <a:pt x="76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13162;p61">
              <a:extLst>
                <a:ext uri="{FF2B5EF4-FFF2-40B4-BE49-F238E27FC236}">
                  <a16:creationId xmlns:a16="http://schemas.microsoft.com/office/drawing/2014/main" id="{8E4EB78D-792F-06BC-E337-6D2DAC989604}"/>
                </a:ext>
              </a:extLst>
            </p:cNvPr>
            <p:cNvSpPr/>
            <p:nvPr/>
          </p:nvSpPr>
          <p:spPr>
            <a:xfrm>
              <a:off x="6896825" y="2618350"/>
              <a:ext cx="2850" cy="2575"/>
            </a:xfrm>
            <a:custGeom>
              <a:avLst/>
              <a:gdLst/>
              <a:ahLst/>
              <a:cxnLst/>
              <a:rect l="l" t="t" r="r" b="b"/>
              <a:pathLst>
                <a:path w="114" h="103" extrusionOk="0">
                  <a:moveTo>
                    <a:pt x="54" y="1"/>
                  </a:moveTo>
                  <a:cubicBezTo>
                    <a:pt x="50" y="1"/>
                    <a:pt x="45" y="1"/>
                    <a:pt x="41" y="3"/>
                  </a:cubicBezTo>
                  <a:cubicBezTo>
                    <a:pt x="16" y="11"/>
                    <a:pt x="0" y="43"/>
                    <a:pt x="8" y="68"/>
                  </a:cubicBezTo>
                  <a:cubicBezTo>
                    <a:pt x="15" y="88"/>
                    <a:pt x="38" y="102"/>
                    <a:pt x="60" y="102"/>
                  </a:cubicBezTo>
                  <a:cubicBezTo>
                    <a:pt x="64" y="102"/>
                    <a:pt x="69" y="102"/>
                    <a:pt x="73" y="100"/>
                  </a:cubicBezTo>
                  <a:cubicBezTo>
                    <a:pt x="97" y="84"/>
                    <a:pt x="114" y="60"/>
                    <a:pt x="106" y="35"/>
                  </a:cubicBezTo>
                  <a:cubicBezTo>
                    <a:pt x="99" y="15"/>
                    <a:pt x="76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13163;p61">
              <a:extLst>
                <a:ext uri="{FF2B5EF4-FFF2-40B4-BE49-F238E27FC236}">
                  <a16:creationId xmlns:a16="http://schemas.microsoft.com/office/drawing/2014/main" id="{8A78C492-C491-8ED2-8BCF-1A56CDE4E20F}"/>
                </a:ext>
              </a:extLst>
            </p:cNvPr>
            <p:cNvSpPr/>
            <p:nvPr/>
          </p:nvSpPr>
          <p:spPr>
            <a:xfrm>
              <a:off x="6904325" y="2615525"/>
              <a:ext cx="2850" cy="2575"/>
            </a:xfrm>
            <a:custGeom>
              <a:avLst/>
              <a:gdLst/>
              <a:ahLst/>
              <a:cxnLst/>
              <a:rect l="l" t="t" r="r" b="b"/>
              <a:pathLst>
                <a:path w="114" h="103" extrusionOk="0">
                  <a:moveTo>
                    <a:pt x="57" y="0"/>
                  </a:moveTo>
                  <a:cubicBezTo>
                    <a:pt x="52" y="0"/>
                    <a:pt x="46" y="1"/>
                    <a:pt x="41" y="2"/>
                  </a:cubicBezTo>
                  <a:cubicBezTo>
                    <a:pt x="16" y="19"/>
                    <a:pt x="0" y="43"/>
                    <a:pt x="16" y="67"/>
                  </a:cubicBezTo>
                  <a:cubicBezTo>
                    <a:pt x="23" y="92"/>
                    <a:pt x="38" y="103"/>
                    <a:pt x="60" y="103"/>
                  </a:cubicBezTo>
                  <a:cubicBezTo>
                    <a:pt x="66" y="103"/>
                    <a:pt x="74" y="102"/>
                    <a:pt x="81" y="100"/>
                  </a:cubicBezTo>
                  <a:cubicBezTo>
                    <a:pt x="106" y="92"/>
                    <a:pt x="114" y="59"/>
                    <a:pt x="106" y="35"/>
                  </a:cubicBezTo>
                  <a:cubicBezTo>
                    <a:pt x="99" y="15"/>
                    <a:pt x="81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13164;p61">
              <a:extLst>
                <a:ext uri="{FF2B5EF4-FFF2-40B4-BE49-F238E27FC236}">
                  <a16:creationId xmlns:a16="http://schemas.microsoft.com/office/drawing/2014/main" id="{E1DDA302-C3D3-89EE-86DB-E24FD70FD1E8}"/>
                </a:ext>
              </a:extLst>
            </p:cNvPr>
            <p:cNvSpPr/>
            <p:nvPr/>
          </p:nvSpPr>
          <p:spPr>
            <a:xfrm>
              <a:off x="6912025" y="2612775"/>
              <a:ext cx="2850" cy="2675"/>
            </a:xfrm>
            <a:custGeom>
              <a:avLst/>
              <a:gdLst/>
              <a:ahLst/>
              <a:cxnLst/>
              <a:rect l="l" t="t" r="r" b="b"/>
              <a:pathLst>
                <a:path w="114" h="107" extrusionOk="0">
                  <a:moveTo>
                    <a:pt x="62" y="0"/>
                  </a:moveTo>
                  <a:cubicBezTo>
                    <a:pt x="55" y="0"/>
                    <a:pt x="48" y="2"/>
                    <a:pt x="41" y="7"/>
                  </a:cubicBezTo>
                  <a:cubicBezTo>
                    <a:pt x="16" y="15"/>
                    <a:pt x="0" y="39"/>
                    <a:pt x="8" y="72"/>
                  </a:cubicBezTo>
                  <a:cubicBezTo>
                    <a:pt x="15" y="92"/>
                    <a:pt x="38" y="106"/>
                    <a:pt x="60" y="106"/>
                  </a:cubicBezTo>
                  <a:cubicBezTo>
                    <a:pt x="64" y="106"/>
                    <a:pt x="69" y="106"/>
                    <a:pt x="73" y="104"/>
                  </a:cubicBezTo>
                  <a:cubicBezTo>
                    <a:pt x="98" y="88"/>
                    <a:pt x="114" y="64"/>
                    <a:pt x="106" y="31"/>
                  </a:cubicBezTo>
                  <a:cubicBezTo>
                    <a:pt x="100" y="14"/>
                    <a:pt x="81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13165;p61">
              <a:extLst>
                <a:ext uri="{FF2B5EF4-FFF2-40B4-BE49-F238E27FC236}">
                  <a16:creationId xmlns:a16="http://schemas.microsoft.com/office/drawing/2014/main" id="{81021487-1B9C-88A0-201C-2E0B3014187A}"/>
                </a:ext>
              </a:extLst>
            </p:cNvPr>
            <p:cNvSpPr/>
            <p:nvPr/>
          </p:nvSpPr>
          <p:spPr>
            <a:xfrm>
              <a:off x="6909575" y="2618125"/>
              <a:ext cx="2475" cy="1725"/>
            </a:xfrm>
            <a:custGeom>
              <a:avLst/>
              <a:gdLst/>
              <a:ahLst/>
              <a:cxnLst/>
              <a:rect l="l" t="t" r="r" b="b"/>
              <a:pathLst>
                <a:path w="99" h="69" extrusionOk="0">
                  <a:moveTo>
                    <a:pt x="55" y="1"/>
                  </a:moveTo>
                  <a:cubicBezTo>
                    <a:pt x="48" y="1"/>
                    <a:pt x="41" y="2"/>
                    <a:pt x="33" y="4"/>
                  </a:cubicBezTo>
                  <a:cubicBezTo>
                    <a:pt x="9" y="12"/>
                    <a:pt x="1" y="44"/>
                    <a:pt x="9" y="69"/>
                  </a:cubicBezTo>
                  <a:lnTo>
                    <a:pt x="98" y="36"/>
                  </a:lnTo>
                  <a:cubicBezTo>
                    <a:pt x="92" y="11"/>
                    <a:pt x="76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13166;p61">
              <a:extLst>
                <a:ext uri="{FF2B5EF4-FFF2-40B4-BE49-F238E27FC236}">
                  <a16:creationId xmlns:a16="http://schemas.microsoft.com/office/drawing/2014/main" id="{D8E013C5-32BE-BA67-CA31-19151239E415}"/>
                </a:ext>
              </a:extLst>
            </p:cNvPr>
            <p:cNvSpPr/>
            <p:nvPr/>
          </p:nvSpPr>
          <p:spPr>
            <a:xfrm>
              <a:off x="6906950" y="2611125"/>
              <a:ext cx="2650" cy="1800"/>
            </a:xfrm>
            <a:custGeom>
              <a:avLst/>
              <a:gdLst/>
              <a:ahLst/>
              <a:cxnLst/>
              <a:rect l="l" t="t" r="r" b="b"/>
              <a:pathLst>
                <a:path w="106" h="72" extrusionOk="0">
                  <a:moveTo>
                    <a:pt x="90" y="0"/>
                  </a:moveTo>
                  <a:lnTo>
                    <a:pt x="1" y="41"/>
                  </a:lnTo>
                  <a:cubicBezTo>
                    <a:pt x="6" y="58"/>
                    <a:pt x="25" y="71"/>
                    <a:pt x="44" y="71"/>
                  </a:cubicBezTo>
                  <a:cubicBezTo>
                    <a:pt x="51" y="71"/>
                    <a:pt x="59" y="69"/>
                    <a:pt x="65" y="65"/>
                  </a:cubicBezTo>
                  <a:cubicBezTo>
                    <a:pt x="90" y="57"/>
                    <a:pt x="106" y="32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13167;p61">
              <a:extLst>
                <a:ext uri="{FF2B5EF4-FFF2-40B4-BE49-F238E27FC236}">
                  <a16:creationId xmlns:a16="http://schemas.microsoft.com/office/drawing/2014/main" id="{E002F219-BD28-A43C-45CB-F7C77815EB0F}"/>
                </a:ext>
              </a:extLst>
            </p:cNvPr>
            <p:cNvSpPr/>
            <p:nvPr/>
          </p:nvSpPr>
          <p:spPr>
            <a:xfrm>
              <a:off x="6899450" y="2613950"/>
              <a:ext cx="2650" cy="1725"/>
            </a:xfrm>
            <a:custGeom>
              <a:avLst/>
              <a:gdLst/>
              <a:ahLst/>
              <a:cxnLst/>
              <a:rect l="l" t="t" r="r" b="b"/>
              <a:pathLst>
                <a:path w="106" h="69" extrusionOk="0">
                  <a:moveTo>
                    <a:pt x="90" y="1"/>
                  </a:moveTo>
                  <a:lnTo>
                    <a:pt x="1" y="41"/>
                  </a:lnTo>
                  <a:cubicBezTo>
                    <a:pt x="7" y="59"/>
                    <a:pt x="26" y="68"/>
                    <a:pt x="46" y="68"/>
                  </a:cubicBezTo>
                  <a:cubicBezTo>
                    <a:pt x="53" y="68"/>
                    <a:pt x="59" y="67"/>
                    <a:pt x="65" y="65"/>
                  </a:cubicBezTo>
                  <a:cubicBezTo>
                    <a:pt x="90" y="57"/>
                    <a:pt x="106" y="33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13168;p61">
              <a:extLst>
                <a:ext uri="{FF2B5EF4-FFF2-40B4-BE49-F238E27FC236}">
                  <a16:creationId xmlns:a16="http://schemas.microsoft.com/office/drawing/2014/main" id="{A48E156C-0174-29D8-0009-6F1CB57E57D5}"/>
                </a:ext>
              </a:extLst>
            </p:cNvPr>
            <p:cNvSpPr/>
            <p:nvPr/>
          </p:nvSpPr>
          <p:spPr>
            <a:xfrm>
              <a:off x="6891950" y="2616800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90" y="0"/>
                  </a:moveTo>
                  <a:lnTo>
                    <a:pt x="1" y="41"/>
                  </a:lnTo>
                  <a:cubicBezTo>
                    <a:pt x="7" y="59"/>
                    <a:pt x="26" y="68"/>
                    <a:pt x="46" y="68"/>
                  </a:cubicBezTo>
                  <a:cubicBezTo>
                    <a:pt x="53" y="68"/>
                    <a:pt x="59" y="67"/>
                    <a:pt x="65" y="65"/>
                  </a:cubicBezTo>
                  <a:cubicBezTo>
                    <a:pt x="90" y="57"/>
                    <a:pt x="106" y="24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13169;p61">
              <a:extLst>
                <a:ext uri="{FF2B5EF4-FFF2-40B4-BE49-F238E27FC236}">
                  <a16:creationId xmlns:a16="http://schemas.microsoft.com/office/drawing/2014/main" id="{BFA9FE83-90EE-364C-4B6E-935B2A1B47B7}"/>
                </a:ext>
              </a:extLst>
            </p:cNvPr>
            <p:cNvSpPr/>
            <p:nvPr/>
          </p:nvSpPr>
          <p:spPr>
            <a:xfrm>
              <a:off x="6891750" y="2628500"/>
              <a:ext cx="2850" cy="2375"/>
            </a:xfrm>
            <a:custGeom>
              <a:avLst/>
              <a:gdLst/>
              <a:ahLst/>
              <a:cxnLst/>
              <a:rect l="l" t="t" r="r" b="b"/>
              <a:pathLst>
                <a:path w="114" h="95" extrusionOk="0">
                  <a:moveTo>
                    <a:pt x="54" y="0"/>
                  </a:moveTo>
                  <a:cubicBezTo>
                    <a:pt x="50" y="0"/>
                    <a:pt x="45" y="1"/>
                    <a:pt x="41" y="2"/>
                  </a:cubicBezTo>
                  <a:cubicBezTo>
                    <a:pt x="17" y="10"/>
                    <a:pt x="0" y="43"/>
                    <a:pt x="9" y="67"/>
                  </a:cubicBezTo>
                  <a:cubicBezTo>
                    <a:pt x="15" y="85"/>
                    <a:pt x="34" y="95"/>
                    <a:pt x="54" y="95"/>
                  </a:cubicBezTo>
                  <a:cubicBezTo>
                    <a:pt x="61" y="95"/>
                    <a:pt x="67" y="94"/>
                    <a:pt x="73" y="91"/>
                  </a:cubicBezTo>
                  <a:cubicBezTo>
                    <a:pt x="98" y="83"/>
                    <a:pt x="114" y="59"/>
                    <a:pt x="106" y="35"/>
                  </a:cubicBezTo>
                  <a:cubicBezTo>
                    <a:pt x="99" y="15"/>
                    <a:pt x="76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13170;p61">
              <a:extLst>
                <a:ext uri="{FF2B5EF4-FFF2-40B4-BE49-F238E27FC236}">
                  <a16:creationId xmlns:a16="http://schemas.microsoft.com/office/drawing/2014/main" id="{68D56E01-F924-F133-3F92-8B3F2DA664DC}"/>
                </a:ext>
              </a:extLst>
            </p:cNvPr>
            <p:cNvSpPr/>
            <p:nvPr/>
          </p:nvSpPr>
          <p:spPr>
            <a:xfrm>
              <a:off x="6896825" y="2630925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57" y="0"/>
                  </a:moveTo>
                  <a:cubicBezTo>
                    <a:pt x="52" y="0"/>
                    <a:pt x="46" y="1"/>
                    <a:pt x="41" y="3"/>
                  </a:cubicBezTo>
                  <a:cubicBezTo>
                    <a:pt x="16" y="11"/>
                    <a:pt x="0" y="35"/>
                    <a:pt x="8" y="67"/>
                  </a:cubicBezTo>
                  <a:lnTo>
                    <a:pt x="106" y="35"/>
                  </a:lnTo>
                  <a:cubicBezTo>
                    <a:pt x="99" y="15"/>
                    <a:pt x="81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13171;p61">
              <a:extLst>
                <a:ext uri="{FF2B5EF4-FFF2-40B4-BE49-F238E27FC236}">
                  <a16:creationId xmlns:a16="http://schemas.microsoft.com/office/drawing/2014/main" id="{931FCA44-639F-D2F9-4EC5-A6953B108C29}"/>
                </a:ext>
              </a:extLst>
            </p:cNvPr>
            <p:cNvSpPr/>
            <p:nvPr/>
          </p:nvSpPr>
          <p:spPr>
            <a:xfrm>
              <a:off x="6904525" y="2628475"/>
              <a:ext cx="2650" cy="1525"/>
            </a:xfrm>
            <a:custGeom>
              <a:avLst/>
              <a:gdLst/>
              <a:ahLst/>
              <a:cxnLst/>
              <a:rect l="l" t="t" r="r" b="b"/>
              <a:pathLst>
                <a:path w="106" h="61" extrusionOk="0">
                  <a:moveTo>
                    <a:pt x="60" y="0"/>
                  </a:moveTo>
                  <a:cubicBezTo>
                    <a:pt x="53" y="0"/>
                    <a:pt x="47" y="1"/>
                    <a:pt x="41" y="3"/>
                  </a:cubicBezTo>
                  <a:cubicBezTo>
                    <a:pt x="16" y="11"/>
                    <a:pt x="0" y="36"/>
                    <a:pt x="8" y="60"/>
                  </a:cubicBezTo>
                  <a:lnTo>
                    <a:pt x="106" y="28"/>
                  </a:lnTo>
                  <a:cubicBezTo>
                    <a:pt x="100" y="9"/>
                    <a:pt x="80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13172;p61">
              <a:extLst>
                <a:ext uri="{FF2B5EF4-FFF2-40B4-BE49-F238E27FC236}">
                  <a16:creationId xmlns:a16="http://schemas.microsoft.com/office/drawing/2014/main" id="{FB8CF058-C96B-D494-6EAE-C3D03E0007AA}"/>
                </a:ext>
              </a:extLst>
            </p:cNvPr>
            <p:cNvSpPr/>
            <p:nvPr/>
          </p:nvSpPr>
          <p:spPr>
            <a:xfrm>
              <a:off x="6899450" y="2625850"/>
              <a:ext cx="2875" cy="2575"/>
            </a:xfrm>
            <a:custGeom>
              <a:avLst/>
              <a:gdLst/>
              <a:ahLst/>
              <a:cxnLst/>
              <a:rect l="l" t="t" r="r" b="b"/>
              <a:pathLst>
                <a:path w="115" h="103" extrusionOk="0">
                  <a:moveTo>
                    <a:pt x="55" y="1"/>
                  </a:moveTo>
                  <a:cubicBezTo>
                    <a:pt x="50" y="1"/>
                    <a:pt x="45" y="1"/>
                    <a:pt x="41" y="3"/>
                  </a:cubicBezTo>
                  <a:cubicBezTo>
                    <a:pt x="17" y="11"/>
                    <a:pt x="1" y="43"/>
                    <a:pt x="9" y="68"/>
                  </a:cubicBezTo>
                  <a:cubicBezTo>
                    <a:pt x="15" y="88"/>
                    <a:pt x="38" y="102"/>
                    <a:pt x="60" y="102"/>
                  </a:cubicBezTo>
                  <a:cubicBezTo>
                    <a:pt x="65" y="102"/>
                    <a:pt x="69" y="102"/>
                    <a:pt x="74" y="100"/>
                  </a:cubicBezTo>
                  <a:cubicBezTo>
                    <a:pt x="98" y="92"/>
                    <a:pt x="114" y="60"/>
                    <a:pt x="106" y="35"/>
                  </a:cubicBezTo>
                  <a:cubicBezTo>
                    <a:pt x="99" y="15"/>
                    <a:pt x="76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13173;p61">
              <a:extLst>
                <a:ext uri="{FF2B5EF4-FFF2-40B4-BE49-F238E27FC236}">
                  <a16:creationId xmlns:a16="http://schemas.microsoft.com/office/drawing/2014/main" id="{1917BF26-2D67-CBAC-BBFB-9B9D3052B958}"/>
                </a:ext>
              </a:extLst>
            </p:cNvPr>
            <p:cNvSpPr/>
            <p:nvPr/>
          </p:nvSpPr>
          <p:spPr>
            <a:xfrm>
              <a:off x="6907150" y="2623225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54" y="0"/>
                  </a:moveTo>
                  <a:cubicBezTo>
                    <a:pt x="50" y="0"/>
                    <a:pt x="45" y="1"/>
                    <a:pt x="41" y="3"/>
                  </a:cubicBezTo>
                  <a:cubicBezTo>
                    <a:pt x="17" y="11"/>
                    <a:pt x="1" y="43"/>
                    <a:pt x="9" y="67"/>
                  </a:cubicBezTo>
                  <a:cubicBezTo>
                    <a:pt x="15" y="87"/>
                    <a:pt x="39" y="102"/>
                    <a:pt x="60" y="102"/>
                  </a:cubicBezTo>
                  <a:cubicBezTo>
                    <a:pt x="65" y="102"/>
                    <a:pt x="69" y="101"/>
                    <a:pt x="74" y="100"/>
                  </a:cubicBezTo>
                  <a:cubicBezTo>
                    <a:pt x="98" y="92"/>
                    <a:pt x="114" y="59"/>
                    <a:pt x="106" y="35"/>
                  </a:cubicBezTo>
                  <a:cubicBezTo>
                    <a:pt x="93" y="15"/>
                    <a:pt x="74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13174;p61">
              <a:extLst>
                <a:ext uri="{FF2B5EF4-FFF2-40B4-BE49-F238E27FC236}">
                  <a16:creationId xmlns:a16="http://schemas.microsoft.com/office/drawing/2014/main" id="{81FEB512-27F7-40B4-5518-E87AF92B404B}"/>
                </a:ext>
              </a:extLst>
            </p:cNvPr>
            <p:cNvSpPr/>
            <p:nvPr/>
          </p:nvSpPr>
          <p:spPr>
            <a:xfrm>
              <a:off x="6914850" y="2620575"/>
              <a:ext cx="2875" cy="2600"/>
            </a:xfrm>
            <a:custGeom>
              <a:avLst/>
              <a:gdLst/>
              <a:ahLst/>
              <a:cxnLst/>
              <a:rect l="l" t="t" r="r" b="b"/>
              <a:pathLst>
                <a:path w="115" h="104" extrusionOk="0">
                  <a:moveTo>
                    <a:pt x="54" y="1"/>
                  </a:moveTo>
                  <a:cubicBezTo>
                    <a:pt x="50" y="1"/>
                    <a:pt x="46" y="2"/>
                    <a:pt x="41" y="3"/>
                  </a:cubicBezTo>
                  <a:cubicBezTo>
                    <a:pt x="9" y="11"/>
                    <a:pt x="1" y="44"/>
                    <a:pt x="9" y="68"/>
                  </a:cubicBezTo>
                  <a:cubicBezTo>
                    <a:pt x="15" y="93"/>
                    <a:pt x="31" y="103"/>
                    <a:pt x="52" y="103"/>
                  </a:cubicBezTo>
                  <a:cubicBezTo>
                    <a:pt x="59" y="103"/>
                    <a:pt x="66" y="102"/>
                    <a:pt x="74" y="100"/>
                  </a:cubicBezTo>
                  <a:cubicBezTo>
                    <a:pt x="98" y="92"/>
                    <a:pt x="114" y="68"/>
                    <a:pt x="98" y="36"/>
                  </a:cubicBezTo>
                  <a:cubicBezTo>
                    <a:pt x="91" y="16"/>
                    <a:pt x="74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13175;p61">
              <a:extLst>
                <a:ext uri="{FF2B5EF4-FFF2-40B4-BE49-F238E27FC236}">
                  <a16:creationId xmlns:a16="http://schemas.microsoft.com/office/drawing/2014/main" id="{F7DD168C-4D2D-46F1-8AC2-CF86BEE85A13}"/>
                </a:ext>
              </a:extLst>
            </p:cNvPr>
            <p:cNvSpPr/>
            <p:nvPr/>
          </p:nvSpPr>
          <p:spPr>
            <a:xfrm>
              <a:off x="6912225" y="2625850"/>
              <a:ext cx="2450" cy="1700"/>
            </a:xfrm>
            <a:custGeom>
              <a:avLst/>
              <a:gdLst/>
              <a:ahLst/>
              <a:cxnLst/>
              <a:rect l="l" t="t" r="r" b="b"/>
              <a:pathLst>
                <a:path w="98" h="68" extrusionOk="0">
                  <a:moveTo>
                    <a:pt x="54" y="1"/>
                  </a:moveTo>
                  <a:cubicBezTo>
                    <a:pt x="49" y="1"/>
                    <a:pt x="45" y="1"/>
                    <a:pt x="41" y="3"/>
                  </a:cubicBezTo>
                  <a:cubicBezTo>
                    <a:pt x="8" y="11"/>
                    <a:pt x="0" y="43"/>
                    <a:pt x="8" y="68"/>
                  </a:cubicBezTo>
                  <a:lnTo>
                    <a:pt x="98" y="35"/>
                  </a:lnTo>
                  <a:cubicBezTo>
                    <a:pt x="91" y="15"/>
                    <a:pt x="73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13176;p61">
              <a:extLst>
                <a:ext uri="{FF2B5EF4-FFF2-40B4-BE49-F238E27FC236}">
                  <a16:creationId xmlns:a16="http://schemas.microsoft.com/office/drawing/2014/main" id="{8DCF95AC-D089-CE76-F3AB-B7946A2406CA}"/>
                </a:ext>
              </a:extLst>
            </p:cNvPr>
            <p:cNvSpPr/>
            <p:nvPr/>
          </p:nvSpPr>
          <p:spPr>
            <a:xfrm>
              <a:off x="6909800" y="2619025"/>
              <a:ext cx="2450" cy="1700"/>
            </a:xfrm>
            <a:custGeom>
              <a:avLst/>
              <a:gdLst/>
              <a:ahLst/>
              <a:cxnLst/>
              <a:rect l="l" t="t" r="r" b="b"/>
              <a:pathLst>
                <a:path w="98" h="68" extrusionOk="0">
                  <a:moveTo>
                    <a:pt x="89" y="0"/>
                  </a:moveTo>
                  <a:lnTo>
                    <a:pt x="0" y="33"/>
                  </a:lnTo>
                  <a:cubicBezTo>
                    <a:pt x="7" y="53"/>
                    <a:pt x="24" y="67"/>
                    <a:pt x="48" y="67"/>
                  </a:cubicBezTo>
                  <a:cubicBezTo>
                    <a:pt x="54" y="67"/>
                    <a:pt x="59" y="67"/>
                    <a:pt x="65" y="65"/>
                  </a:cubicBezTo>
                  <a:cubicBezTo>
                    <a:pt x="89" y="57"/>
                    <a:pt x="97" y="25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13177;p61">
              <a:extLst>
                <a:ext uri="{FF2B5EF4-FFF2-40B4-BE49-F238E27FC236}">
                  <a16:creationId xmlns:a16="http://schemas.microsoft.com/office/drawing/2014/main" id="{FACA9395-8AC9-C0A9-E1D6-415236E61A37}"/>
                </a:ext>
              </a:extLst>
            </p:cNvPr>
            <p:cNvSpPr/>
            <p:nvPr/>
          </p:nvSpPr>
          <p:spPr>
            <a:xfrm>
              <a:off x="6902075" y="2621650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98" y="1"/>
                  </a:moveTo>
                  <a:lnTo>
                    <a:pt x="1" y="33"/>
                  </a:lnTo>
                  <a:cubicBezTo>
                    <a:pt x="8" y="53"/>
                    <a:pt x="31" y="68"/>
                    <a:pt x="52" y="68"/>
                  </a:cubicBezTo>
                  <a:cubicBezTo>
                    <a:pt x="57" y="68"/>
                    <a:pt x="61" y="67"/>
                    <a:pt x="66" y="66"/>
                  </a:cubicBezTo>
                  <a:cubicBezTo>
                    <a:pt x="90" y="57"/>
                    <a:pt x="106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13178;p61">
              <a:extLst>
                <a:ext uri="{FF2B5EF4-FFF2-40B4-BE49-F238E27FC236}">
                  <a16:creationId xmlns:a16="http://schemas.microsoft.com/office/drawing/2014/main" id="{53885410-482F-1502-31C7-6C008E57A742}"/>
                </a:ext>
              </a:extLst>
            </p:cNvPr>
            <p:cNvSpPr/>
            <p:nvPr/>
          </p:nvSpPr>
          <p:spPr>
            <a:xfrm>
              <a:off x="6894575" y="2624300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98" y="0"/>
                  </a:moveTo>
                  <a:lnTo>
                    <a:pt x="1" y="32"/>
                  </a:lnTo>
                  <a:cubicBezTo>
                    <a:pt x="8" y="52"/>
                    <a:pt x="31" y="67"/>
                    <a:pt x="52" y="67"/>
                  </a:cubicBezTo>
                  <a:cubicBezTo>
                    <a:pt x="57" y="67"/>
                    <a:pt x="62" y="66"/>
                    <a:pt x="66" y="65"/>
                  </a:cubicBezTo>
                  <a:cubicBezTo>
                    <a:pt x="90" y="49"/>
                    <a:pt x="106" y="24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13179;p61">
              <a:extLst>
                <a:ext uri="{FF2B5EF4-FFF2-40B4-BE49-F238E27FC236}">
                  <a16:creationId xmlns:a16="http://schemas.microsoft.com/office/drawing/2014/main" id="{B32C63E4-5B2C-152C-ADC7-CF872E382188}"/>
                </a:ext>
              </a:extLst>
            </p:cNvPr>
            <p:cNvSpPr/>
            <p:nvPr/>
          </p:nvSpPr>
          <p:spPr>
            <a:xfrm>
              <a:off x="6894175" y="2635800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55" y="0"/>
                  </a:moveTo>
                  <a:cubicBezTo>
                    <a:pt x="50" y="0"/>
                    <a:pt x="46" y="1"/>
                    <a:pt x="41" y="2"/>
                  </a:cubicBezTo>
                  <a:cubicBezTo>
                    <a:pt x="17" y="10"/>
                    <a:pt x="1" y="43"/>
                    <a:pt x="9" y="67"/>
                  </a:cubicBezTo>
                  <a:cubicBezTo>
                    <a:pt x="16" y="87"/>
                    <a:pt x="33" y="102"/>
                    <a:pt x="57" y="102"/>
                  </a:cubicBezTo>
                  <a:cubicBezTo>
                    <a:pt x="62" y="102"/>
                    <a:pt x="68" y="101"/>
                    <a:pt x="74" y="99"/>
                  </a:cubicBezTo>
                  <a:cubicBezTo>
                    <a:pt x="98" y="91"/>
                    <a:pt x="114" y="59"/>
                    <a:pt x="106" y="35"/>
                  </a:cubicBezTo>
                  <a:cubicBezTo>
                    <a:pt x="99" y="15"/>
                    <a:pt x="76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13180;p61">
              <a:extLst>
                <a:ext uri="{FF2B5EF4-FFF2-40B4-BE49-F238E27FC236}">
                  <a16:creationId xmlns:a16="http://schemas.microsoft.com/office/drawing/2014/main" id="{9E5AAD54-2627-FC01-7BF8-CACE1E4DAD1F}"/>
                </a:ext>
              </a:extLst>
            </p:cNvPr>
            <p:cNvSpPr/>
            <p:nvPr/>
          </p:nvSpPr>
          <p:spPr>
            <a:xfrm>
              <a:off x="6899250" y="2638425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54" y="0"/>
                  </a:moveTo>
                  <a:cubicBezTo>
                    <a:pt x="50" y="0"/>
                    <a:pt x="45" y="1"/>
                    <a:pt x="41" y="3"/>
                  </a:cubicBezTo>
                  <a:cubicBezTo>
                    <a:pt x="17" y="11"/>
                    <a:pt x="0" y="35"/>
                    <a:pt x="9" y="59"/>
                  </a:cubicBezTo>
                  <a:lnTo>
                    <a:pt x="106" y="35"/>
                  </a:lnTo>
                  <a:cubicBezTo>
                    <a:pt x="99" y="15"/>
                    <a:pt x="76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13181;p61">
              <a:extLst>
                <a:ext uri="{FF2B5EF4-FFF2-40B4-BE49-F238E27FC236}">
                  <a16:creationId xmlns:a16="http://schemas.microsoft.com/office/drawing/2014/main" id="{2E5D79C6-657B-988A-DACB-46F486FA66A7}"/>
                </a:ext>
              </a:extLst>
            </p:cNvPr>
            <p:cNvSpPr/>
            <p:nvPr/>
          </p:nvSpPr>
          <p:spPr>
            <a:xfrm>
              <a:off x="6906950" y="2636000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55" y="0"/>
                  </a:moveTo>
                  <a:cubicBezTo>
                    <a:pt x="50" y="0"/>
                    <a:pt x="45" y="1"/>
                    <a:pt x="41" y="2"/>
                  </a:cubicBezTo>
                  <a:cubicBezTo>
                    <a:pt x="17" y="10"/>
                    <a:pt x="1" y="43"/>
                    <a:pt x="9" y="67"/>
                  </a:cubicBezTo>
                  <a:lnTo>
                    <a:pt x="106" y="35"/>
                  </a:lnTo>
                  <a:cubicBezTo>
                    <a:pt x="99" y="15"/>
                    <a:pt x="76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13182;p61">
              <a:extLst>
                <a:ext uri="{FF2B5EF4-FFF2-40B4-BE49-F238E27FC236}">
                  <a16:creationId xmlns:a16="http://schemas.microsoft.com/office/drawing/2014/main" id="{3FFF8886-4705-CD73-4EA7-93A330B65FCC}"/>
                </a:ext>
              </a:extLst>
            </p:cNvPr>
            <p:cNvSpPr/>
            <p:nvPr/>
          </p:nvSpPr>
          <p:spPr>
            <a:xfrm>
              <a:off x="6901875" y="2633350"/>
              <a:ext cx="2875" cy="2575"/>
            </a:xfrm>
            <a:custGeom>
              <a:avLst/>
              <a:gdLst/>
              <a:ahLst/>
              <a:cxnLst/>
              <a:rect l="l" t="t" r="r" b="b"/>
              <a:pathLst>
                <a:path w="115" h="103" extrusionOk="0">
                  <a:moveTo>
                    <a:pt x="55" y="1"/>
                  </a:moveTo>
                  <a:cubicBezTo>
                    <a:pt x="50" y="1"/>
                    <a:pt x="46" y="1"/>
                    <a:pt x="41" y="3"/>
                  </a:cubicBezTo>
                  <a:cubicBezTo>
                    <a:pt x="17" y="11"/>
                    <a:pt x="1" y="43"/>
                    <a:pt x="9" y="68"/>
                  </a:cubicBezTo>
                  <a:cubicBezTo>
                    <a:pt x="16" y="88"/>
                    <a:pt x="33" y="102"/>
                    <a:pt x="57" y="102"/>
                  </a:cubicBezTo>
                  <a:cubicBezTo>
                    <a:pt x="63" y="102"/>
                    <a:pt x="68" y="102"/>
                    <a:pt x="74" y="100"/>
                  </a:cubicBezTo>
                  <a:cubicBezTo>
                    <a:pt x="98" y="92"/>
                    <a:pt x="114" y="60"/>
                    <a:pt x="106" y="35"/>
                  </a:cubicBezTo>
                  <a:cubicBezTo>
                    <a:pt x="100" y="15"/>
                    <a:pt x="76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13183;p61">
              <a:extLst>
                <a:ext uri="{FF2B5EF4-FFF2-40B4-BE49-F238E27FC236}">
                  <a16:creationId xmlns:a16="http://schemas.microsoft.com/office/drawing/2014/main" id="{4F31EF1D-8D5F-99A4-4AF3-4DC04E49D5F5}"/>
                </a:ext>
              </a:extLst>
            </p:cNvPr>
            <p:cNvSpPr/>
            <p:nvPr/>
          </p:nvSpPr>
          <p:spPr>
            <a:xfrm>
              <a:off x="6909575" y="2630925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58" y="0"/>
                  </a:moveTo>
                  <a:cubicBezTo>
                    <a:pt x="53" y="0"/>
                    <a:pt x="47" y="1"/>
                    <a:pt x="41" y="3"/>
                  </a:cubicBezTo>
                  <a:cubicBezTo>
                    <a:pt x="17" y="11"/>
                    <a:pt x="1" y="43"/>
                    <a:pt x="9" y="67"/>
                  </a:cubicBezTo>
                  <a:cubicBezTo>
                    <a:pt x="16" y="87"/>
                    <a:pt x="39" y="102"/>
                    <a:pt x="60" y="102"/>
                  </a:cubicBezTo>
                  <a:cubicBezTo>
                    <a:pt x="65" y="102"/>
                    <a:pt x="70" y="101"/>
                    <a:pt x="74" y="100"/>
                  </a:cubicBezTo>
                  <a:cubicBezTo>
                    <a:pt x="98" y="92"/>
                    <a:pt x="114" y="67"/>
                    <a:pt x="106" y="35"/>
                  </a:cubicBezTo>
                  <a:cubicBezTo>
                    <a:pt x="100" y="15"/>
                    <a:pt x="82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13184;p61">
              <a:extLst>
                <a:ext uri="{FF2B5EF4-FFF2-40B4-BE49-F238E27FC236}">
                  <a16:creationId xmlns:a16="http://schemas.microsoft.com/office/drawing/2014/main" id="{3FE83A01-B6A8-64A2-A560-ED0ACA15DDDC}"/>
                </a:ext>
              </a:extLst>
            </p:cNvPr>
            <p:cNvSpPr/>
            <p:nvPr/>
          </p:nvSpPr>
          <p:spPr>
            <a:xfrm>
              <a:off x="6917300" y="2628500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57" y="0"/>
                  </a:moveTo>
                  <a:cubicBezTo>
                    <a:pt x="52" y="0"/>
                    <a:pt x="46" y="1"/>
                    <a:pt x="41" y="2"/>
                  </a:cubicBezTo>
                  <a:cubicBezTo>
                    <a:pt x="16" y="10"/>
                    <a:pt x="0" y="43"/>
                    <a:pt x="8" y="67"/>
                  </a:cubicBezTo>
                  <a:cubicBezTo>
                    <a:pt x="15" y="87"/>
                    <a:pt x="38" y="102"/>
                    <a:pt x="59" y="102"/>
                  </a:cubicBezTo>
                  <a:cubicBezTo>
                    <a:pt x="64" y="102"/>
                    <a:pt x="69" y="101"/>
                    <a:pt x="73" y="100"/>
                  </a:cubicBezTo>
                  <a:cubicBezTo>
                    <a:pt x="97" y="91"/>
                    <a:pt x="114" y="67"/>
                    <a:pt x="105" y="35"/>
                  </a:cubicBezTo>
                  <a:cubicBezTo>
                    <a:pt x="99" y="15"/>
                    <a:pt x="81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13185;p61">
              <a:extLst>
                <a:ext uri="{FF2B5EF4-FFF2-40B4-BE49-F238E27FC236}">
                  <a16:creationId xmlns:a16="http://schemas.microsoft.com/office/drawing/2014/main" id="{77AECCD1-5803-229F-DB72-54A19489AF19}"/>
                </a:ext>
              </a:extLst>
            </p:cNvPr>
            <p:cNvSpPr/>
            <p:nvPr/>
          </p:nvSpPr>
          <p:spPr>
            <a:xfrm>
              <a:off x="6914650" y="2633750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55" y="1"/>
                  </a:moveTo>
                  <a:cubicBezTo>
                    <a:pt x="50" y="1"/>
                    <a:pt x="45" y="2"/>
                    <a:pt x="41" y="3"/>
                  </a:cubicBezTo>
                  <a:cubicBezTo>
                    <a:pt x="17" y="11"/>
                    <a:pt x="1" y="36"/>
                    <a:pt x="9" y="68"/>
                  </a:cubicBezTo>
                  <a:lnTo>
                    <a:pt x="106" y="36"/>
                  </a:lnTo>
                  <a:cubicBezTo>
                    <a:pt x="99" y="16"/>
                    <a:pt x="76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13186;p61">
              <a:extLst>
                <a:ext uri="{FF2B5EF4-FFF2-40B4-BE49-F238E27FC236}">
                  <a16:creationId xmlns:a16="http://schemas.microsoft.com/office/drawing/2014/main" id="{97D570F1-59E9-E6F7-6A0B-06D7AEEEE077}"/>
                </a:ext>
              </a:extLst>
            </p:cNvPr>
            <p:cNvSpPr/>
            <p:nvPr/>
          </p:nvSpPr>
          <p:spPr>
            <a:xfrm>
              <a:off x="6912425" y="2626725"/>
              <a:ext cx="2450" cy="1700"/>
            </a:xfrm>
            <a:custGeom>
              <a:avLst/>
              <a:gdLst/>
              <a:ahLst/>
              <a:cxnLst/>
              <a:rect l="l" t="t" r="r" b="b"/>
              <a:pathLst>
                <a:path w="98" h="68" extrusionOk="0">
                  <a:moveTo>
                    <a:pt x="90" y="0"/>
                  </a:moveTo>
                  <a:lnTo>
                    <a:pt x="0" y="33"/>
                  </a:lnTo>
                  <a:cubicBezTo>
                    <a:pt x="7" y="53"/>
                    <a:pt x="25" y="67"/>
                    <a:pt x="44" y="67"/>
                  </a:cubicBezTo>
                  <a:cubicBezTo>
                    <a:pt x="49" y="67"/>
                    <a:pt x="53" y="67"/>
                    <a:pt x="57" y="65"/>
                  </a:cubicBezTo>
                  <a:cubicBezTo>
                    <a:pt x="90" y="57"/>
                    <a:pt x="98" y="33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13187;p61">
              <a:extLst>
                <a:ext uri="{FF2B5EF4-FFF2-40B4-BE49-F238E27FC236}">
                  <a16:creationId xmlns:a16="http://schemas.microsoft.com/office/drawing/2014/main" id="{6248774A-E224-11D7-E5A3-0E4837E86679}"/>
                </a:ext>
              </a:extLst>
            </p:cNvPr>
            <p:cNvSpPr/>
            <p:nvPr/>
          </p:nvSpPr>
          <p:spPr>
            <a:xfrm>
              <a:off x="6904725" y="2629350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98" y="1"/>
                  </a:moveTo>
                  <a:lnTo>
                    <a:pt x="0" y="25"/>
                  </a:lnTo>
                  <a:cubicBezTo>
                    <a:pt x="7" y="45"/>
                    <a:pt x="25" y="60"/>
                    <a:pt x="49" y="60"/>
                  </a:cubicBezTo>
                  <a:cubicBezTo>
                    <a:pt x="54" y="60"/>
                    <a:pt x="59" y="59"/>
                    <a:pt x="65" y="57"/>
                  </a:cubicBezTo>
                  <a:cubicBezTo>
                    <a:pt x="90" y="49"/>
                    <a:pt x="106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13188;p61">
              <a:extLst>
                <a:ext uri="{FF2B5EF4-FFF2-40B4-BE49-F238E27FC236}">
                  <a16:creationId xmlns:a16="http://schemas.microsoft.com/office/drawing/2014/main" id="{0E73D0A6-4096-8E1C-7417-120BA281BA56}"/>
                </a:ext>
              </a:extLst>
            </p:cNvPr>
            <p:cNvSpPr/>
            <p:nvPr/>
          </p:nvSpPr>
          <p:spPr>
            <a:xfrm>
              <a:off x="6897025" y="2631800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98" y="0"/>
                  </a:moveTo>
                  <a:lnTo>
                    <a:pt x="0" y="32"/>
                  </a:lnTo>
                  <a:cubicBezTo>
                    <a:pt x="6" y="51"/>
                    <a:pt x="26" y="60"/>
                    <a:pt x="46" y="60"/>
                  </a:cubicBezTo>
                  <a:cubicBezTo>
                    <a:pt x="52" y="60"/>
                    <a:pt x="59" y="59"/>
                    <a:pt x="65" y="57"/>
                  </a:cubicBezTo>
                  <a:cubicBezTo>
                    <a:pt x="89" y="49"/>
                    <a:pt x="106" y="24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13189;p61">
              <a:extLst>
                <a:ext uri="{FF2B5EF4-FFF2-40B4-BE49-F238E27FC236}">
                  <a16:creationId xmlns:a16="http://schemas.microsoft.com/office/drawing/2014/main" id="{8EF90E21-7339-1DAB-910F-6E70B147A685}"/>
                </a:ext>
              </a:extLst>
            </p:cNvPr>
            <p:cNvSpPr/>
            <p:nvPr/>
          </p:nvSpPr>
          <p:spPr>
            <a:xfrm>
              <a:off x="6896400" y="2643300"/>
              <a:ext cx="2675" cy="2350"/>
            </a:xfrm>
            <a:custGeom>
              <a:avLst/>
              <a:gdLst/>
              <a:ahLst/>
              <a:cxnLst/>
              <a:rect l="l" t="t" r="r" b="b"/>
              <a:pathLst>
                <a:path w="107" h="94" extrusionOk="0">
                  <a:moveTo>
                    <a:pt x="55" y="0"/>
                  </a:moveTo>
                  <a:cubicBezTo>
                    <a:pt x="50" y="0"/>
                    <a:pt x="46" y="1"/>
                    <a:pt x="41" y="2"/>
                  </a:cubicBezTo>
                  <a:cubicBezTo>
                    <a:pt x="17" y="10"/>
                    <a:pt x="1" y="35"/>
                    <a:pt x="9" y="59"/>
                  </a:cubicBezTo>
                  <a:cubicBezTo>
                    <a:pt x="16" y="79"/>
                    <a:pt x="33" y="93"/>
                    <a:pt x="53" y="93"/>
                  </a:cubicBezTo>
                  <a:cubicBezTo>
                    <a:pt x="57" y="93"/>
                    <a:pt x="61" y="93"/>
                    <a:pt x="66" y="91"/>
                  </a:cubicBezTo>
                  <a:cubicBezTo>
                    <a:pt x="98" y="83"/>
                    <a:pt x="106" y="59"/>
                    <a:pt x="106" y="35"/>
                  </a:cubicBezTo>
                  <a:cubicBezTo>
                    <a:pt x="100" y="15"/>
                    <a:pt x="77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13190;p61">
              <a:extLst>
                <a:ext uri="{FF2B5EF4-FFF2-40B4-BE49-F238E27FC236}">
                  <a16:creationId xmlns:a16="http://schemas.microsoft.com/office/drawing/2014/main" id="{BD84AA18-9EF3-59C5-4169-6C6A3C91B208}"/>
                </a:ext>
              </a:extLst>
            </p:cNvPr>
            <p:cNvSpPr/>
            <p:nvPr/>
          </p:nvSpPr>
          <p:spPr>
            <a:xfrm>
              <a:off x="6901275" y="2645925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62" y="0"/>
                  </a:moveTo>
                  <a:cubicBezTo>
                    <a:pt x="58" y="0"/>
                    <a:pt x="53" y="1"/>
                    <a:pt x="49" y="3"/>
                  </a:cubicBezTo>
                  <a:cubicBezTo>
                    <a:pt x="17" y="11"/>
                    <a:pt x="1" y="35"/>
                    <a:pt x="9" y="59"/>
                  </a:cubicBezTo>
                  <a:lnTo>
                    <a:pt x="106" y="35"/>
                  </a:lnTo>
                  <a:cubicBezTo>
                    <a:pt x="99" y="15"/>
                    <a:pt x="82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13191;p61">
              <a:extLst>
                <a:ext uri="{FF2B5EF4-FFF2-40B4-BE49-F238E27FC236}">
                  <a16:creationId xmlns:a16="http://schemas.microsoft.com/office/drawing/2014/main" id="{28ABD5DB-9E38-E1E3-0CEE-E75FC6F3C806}"/>
                </a:ext>
              </a:extLst>
            </p:cNvPr>
            <p:cNvSpPr/>
            <p:nvPr/>
          </p:nvSpPr>
          <p:spPr>
            <a:xfrm>
              <a:off x="6909175" y="2643750"/>
              <a:ext cx="2450" cy="1650"/>
            </a:xfrm>
            <a:custGeom>
              <a:avLst/>
              <a:gdLst/>
              <a:ahLst/>
              <a:cxnLst/>
              <a:rect l="l" t="t" r="r" b="b"/>
              <a:pathLst>
                <a:path w="98" h="66" extrusionOk="0">
                  <a:moveTo>
                    <a:pt x="41" y="0"/>
                  </a:moveTo>
                  <a:cubicBezTo>
                    <a:pt x="17" y="8"/>
                    <a:pt x="1" y="41"/>
                    <a:pt x="1" y="65"/>
                  </a:cubicBezTo>
                  <a:lnTo>
                    <a:pt x="98" y="41"/>
                  </a:lnTo>
                  <a:cubicBezTo>
                    <a:pt x="98" y="17"/>
                    <a:pt x="66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13192;p61">
              <a:extLst>
                <a:ext uri="{FF2B5EF4-FFF2-40B4-BE49-F238E27FC236}">
                  <a16:creationId xmlns:a16="http://schemas.microsoft.com/office/drawing/2014/main" id="{6D993D9A-7B54-C5CE-C39E-05C2E71FE973}"/>
                </a:ext>
              </a:extLst>
            </p:cNvPr>
            <p:cNvSpPr/>
            <p:nvPr/>
          </p:nvSpPr>
          <p:spPr>
            <a:xfrm>
              <a:off x="6904125" y="2641050"/>
              <a:ext cx="2850" cy="2375"/>
            </a:xfrm>
            <a:custGeom>
              <a:avLst/>
              <a:gdLst/>
              <a:ahLst/>
              <a:cxnLst/>
              <a:rect l="l" t="t" r="r" b="b"/>
              <a:pathLst>
                <a:path w="114" h="95" extrusionOk="0">
                  <a:moveTo>
                    <a:pt x="57" y="1"/>
                  </a:moveTo>
                  <a:cubicBezTo>
                    <a:pt x="52" y="1"/>
                    <a:pt x="46" y="2"/>
                    <a:pt x="41" y="3"/>
                  </a:cubicBezTo>
                  <a:cubicBezTo>
                    <a:pt x="16" y="11"/>
                    <a:pt x="0" y="35"/>
                    <a:pt x="8" y="60"/>
                  </a:cubicBezTo>
                  <a:cubicBezTo>
                    <a:pt x="15" y="80"/>
                    <a:pt x="32" y="94"/>
                    <a:pt x="57" y="94"/>
                  </a:cubicBezTo>
                  <a:cubicBezTo>
                    <a:pt x="62" y="94"/>
                    <a:pt x="67" y="94"/>
                    <a:pt x="73" y="92"/>
                  </a:cubicBezTo>
                  <a:cubicBezTo>
                    <a:pt x="97" y="84"/>
                    <a:pt x="114" y="60"/>
                    <a:pt x="105" y="35"/>
                  </a:cubicBezTo>
                  <a:cubicBezTo>
                    <a:pt x="99" y="15"/>
                    <a:pt x="81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13193;p61">
              <a:extLst>
                <a:ext uri="{FF2B5EF4-FFF2-40B4-BE49-F238E27FC236}">
                  <a16:creationId xmlns:a16="http://schemas.microsoft.com/office/drawing/2014/main" id="{1004FD4A-A22D-0C46-E364-A5A991D0D1DC}"/>
                </a:ext>
              </a:extLst>
            </p:cNvPr>
            <p:cNvSpPr/>
            <p:nvPr/>
          </p:nvSpPr>
          <p:spPr>
            <a:xfrm>
              <a:off x="6912025" y="2638825"/>
              <a:ext cx="2650" cy="2575"/>
            </a:xfrm>
            <a:custGeom>
              <a:avLst/>
              <a:gdLst/>
              <a:ahLst/>
              <a:cxnLst/>
              <a:rect l="l" t="t" r="r" b="b"/>
              <a:pathLst>
                <a:path w="106" h="103" extrusionOk="0">
                  <a:moveTo>
                    <a:pt x="54" y="1"/>
                  </a:moveTo>
                  <a:cubicBezTo>
                    <a:pt x="50" y="1"/>
                    <a:pt x="45" y="1"/>
                    <a:pt x="41" y="3"/>
                  </a:cubicBezTo>
                  <a:cubicBezTo>
                    <a:pt x="16" y="11"/>
                    <a:pt x="0" y="35"/>
                    <a:pt x="8" y="60"/>
                  </a:cubicBezTo>
                  <a:cubicBezTo>
                    <a:pt x="15" y="86"/>
                    <a:pt x="33" y="102"/>
                    <a:pt x="53" y="102"/>
                  </a:cubicBezTo>
                  <a:cubicBezTo>
                    <a:pt x="57" y="102"/>
                    <a:pt x="61" y="101"/>
                    <a:pt x="65" y="100"/>
                  </a:cubicBezTo>
                  <a:cubicBezTo>
                    <a:pt x="98" y="92"/>
                    <a:pt x="106" y="60"/>
                    <a:pt x="106" y="35"/>
                  </a:cubicBezTo>
                  <a:cubicBezTo>
                    <a:pt x="99" y="15"/>
                    <a:pt x="76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13194;p61">
              <a:extLst>
                <a:ext uri="{FF2B5EF4-FFF2-40B4-BE49-F238E27FC236}">
                  <a16:creationId xmlns:a16="http://schemas.microsoft.com/office/drawing/2014/main" id="{8700035F-C5F1-4FCD-F00A-10431381ACE0}"/>
                </a:ext>
              </a:extLst>
            </p:cNvPr>
            <p:cNvSpPr/>
            <p:nvPr/>
          </p:nvSpPr>
          <p:spPr>
            <a:xfrm>
              <a:off x="6919725" y="2636600"/>
              <a:ext cx="2850" cy="2575"/>
            </a:xfrm>
            <a:custGeom>
              <a:avLst/>
              <a:gdLst/>
              <a:ahLst/>
              <a:cxnLst/>
              <a:rect l="l" t="t" r="r" b="b"/>
              <a:pathLst>
                <a:path w="114" h="103" extrusionOk="0">
                  <a:moveTo>
                    <a:pt x="57" y="1"/>
                  </a:moveTo>
                  <a:cubicBezTo>
                    <a:pt x="52" y="1"/>
                    <a:pt x="47" y="1"/>
                    <a:pt x="41" y="3"/>
                  </a:cubicBezTo>
                  <a:cubicBezTo>
                    <a:pt x="17" y="11"/>
                    <a:pt x="0" y="35"/>
                    <a:pt x="8" y="67"/>
                  </a:cubicBezTo>
                  <a:cubicBezTo>
                    <a:pt x="15" y="87"/>
                    <a:pt x="38" y="102"/>
                    <a:pt x="60" y="102"/>
                  </a:cubicBezTo>
                  <a:cubicBezTo>
                    <a:pt x="64" y="102"/>
                    <a:pt x="69" y="101"/>
                    <a:pt x="73" y="100"/>
                  </a:cubicBezTo>
                  <a:cubicBezTo>
                    <a:pt x="98" y="92"/>
                    <a:pt x="114" y="67"/>
                    <a:pt x="106" y="35"/>
                  </a:cubicBezTo>
                  <a:cubicBezTo>
                    <a:pt x="99" y="15"/>
                    <a:pt x="81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13195;p61">
              <a:extLst>
                <a:ext uri="{FF2B5EF4-FFF2-40B4-BE49-F238E27FC236}">
                  <a16:creationId xmlns:a16="http://schemas.microsoft.com/office/drawing/2014/main" id="{DF5A6BA6-BCED-74D6-88B5-EB219C87ADFC}"/>
                </a:ext>
              </a:extLst>
            </p:cNvPr>
            <p:cNvSpPr/>
            <p:nvPr/>
          </p:nvSpPr>
          <p:spPr>
            <a:xfrm>
              <a:off x="6916875" y="2641675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54" y="0"/>
                  </a:moveTo>
                  <a:cubicBezTo>
                    <a:pt x="50" y="0"/>
                    <a:pt x="46" y="1"/>
                    <a:pt x="41" y="2"/>
                  </a:cubicBezTo>
                  <a:cubicBezTo>
                    <a:pt x="17" y="10"/>
                    <a:pt x="1" y="35"/>
                    <a:pt x="9" y="67"/>
                  </a:cubicBezTo>
                  <a:lnTo>
                    <a:pt x="106" y="43"/>
                  </a:lnTo>
                  <a:cubicBezTo>
                    <a:pt x="99" y="16"/>
                    <a:pt x="76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13196;p61">
              <a:extLst>
                <a:ext uri="{FF2B5EF4-FFF2-40B4-BE49-F238E27FC236}">
                  <a16:creationId xmlns:a16="http://schemas.microsoft.com/office/drawing/2014/main" id="{26A99710-CC89-9E1B-BBF5-71C772F8A76B}"/>
                </a:ext>
              </a:extLst>
            </p:cNvPr>
            <p:cNvSpPr/>
            <p:nvPr/>
          </p:nvSpPr>
          <p:spPr>
            <a:xfrm>
              <a:off x="6914850" y="2634625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98" y="1"/>
                  </a:moveTo>
                  <a:lnTo>
                    <a:pt x="1" y="33"/>
                  </a:lnTo>
                  <a:cubicBezTo>
                    <a:pt x="7" y="53"/>
                    <a:pt x="25" y="68"/>
                    <a:pt x="45" y="68"/>
                  </a:cubicBezTo>
                  <a:cubicBezTo>
                    <a:pt x="49" y="68"/>
                    <a:pt x="53" y="67"/>
                    <a:pt x="57" y="65"/>
                  </a:cubicBezTo>
                  <a:cubicBezTo>
                    <a:pt x="90" y="57"/>
                    <a:pt x="106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13197;p61">
              <a:extLst>
                <a:ext uri="{FF2B5EF4-FFF2-40B4-BE49-F238E27FC236}">
                  <a16:creationId xmlns:a16="http://schemas.microsoft.com/office/drawing/2014/main" id="{A5B5EF89-D14E-A41F-360C-C1D65A9D0A87}"/>
                </a:ext>
              </a:extLst>
            </p:cNvPr>
            <p:cNvSpPr/>
            <p:nvPr/>
          </p:nvSpPr>
          <p:spPr>
            <a:xfrm>
              <a:off x="6907150" y="2636850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98" y="1"/>
                  </a:moveTo>
                  <a:lnTo>
                    <a:pt x="1" y="33"/>
                  </a:lnTo>
                  <a:cubicBezTo>
                    <a:pt x="7" y="53"/>
                    <a:pt x="25" y="68"/>
                    <a:pt x="45" y="68"/>
                  </a:cubicBezTo>
                  <a:cubicBezTo>
                    <a:pt x="49" y="68"/>
                    <a:pt x="53" y="67"/>
                    <a:pt x="57" y="66"/>
                  </a:cubicBezTo>
                  <a:cubicBezTo>
                    <a:pt x="90" y="57"/>
                    <a:pt x="106" y="33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13198;p61">
              <a:extLst>
                <a:ext uri="{FF2B5EF4-FFF2-40B4-BE49-F238E27FC236}">
                  <a16:creationId xmlns:a16="http://schemas.microsoft.com/office/drawing/2014/main" id="{750EBE6E-3097-960E-98F0-3C6573949A49}"/>
                </a:ext>
              </a:extLst>
            </p:cNvPr>
            <p:cNvSpPr/>
            <p:nvPr/>
          </p:nvSpPr>
          <p:spPr>
            <a:xfrm>
              <a:off x="6899450" y="2639300"/>
              <a:ext cx="2650" cy="1475"/>
            </a:xfrm>
            <a:custGeom>
              <a:avLst/>
              <a:gdLst/>
              <a:ahLst/>
              <a:cxnLst/>
              <a:rect l="l" t="t" r="r" b="b"/>
              <a:pathLst>
                <a:path w="106" h="59" extrusionOk="0">
                  <a:moveTo>
                    <a:pt x="98" y="0"/>
                  </a:moveTo>
                  <a:lnTo>
                    <a:pt x="1" y="24"/>
                  </a:lnTo>
                  <a:cubicBezTo>
                    <a:pt x="7" y="44"/>
                    <a:pt x="25" y="59"/>
                    <a:pt x="44" y="59"/>
                  </a:cubicBezTo>
                  <a:cubicBezTo>
                    <a:pt x="49" y="59"/>
                    <a:pt x="53" y="58"/>
                    <a:pt x="57" y="57"/>
                  </a:cubicBezTo>
                  <a:cubicBezTo>
                    <a:pt x="90" y="49"/>
                    <a:pt x="106" y="24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13199;p61">
              <a:extLst>
                <a:ext uri="{FF2B5EF4-FFF2-40B4-BE49-F238E27FC236}">
                  <a16:creationId xmlns:a16="http://schemas.microsoft.com/office/drawing/2014/main" id="{8BB582F5-786A-CC0A-EF42-C22B61473D15}"/>
                </a:ext>
              </a:extLst>
            </p:cNvPr>
            <p:cNvSpPr/>
            <p:nvPr/>
          </p:nvSpPr>
          <p:spPr>
            <a:xfrm>
              <a:off x="6898225" y="2650575"/>
              <a:ext cx="2875" cy="2375"/>
            </a:xfrm>
            <a:custGeom>
              <a:avLst/>
              <a:gdLst/>
              <a:ahLst/>
              <a:cxnLst/>
              <a:rect l="l" t="t" r="r" b="b"/>
              <a:pathLst>
                <a:path w="115" h="95" extrusionOk="0">
                  <a:moveTo>
                    <a:pt x="62" y="1"/>
                  </a:moveTo>
                  <a:cubicBezTo>
                    <a:pt x="58" y="1"/>
                    <a:pt x="54" y="2"/>
                    <a:pt x="50" y="3"/>
                  </a:cubicBezTo>
                  <a:cubicBezTo>
                    <a:pt x="25" y="11"/>
                    <a:pt x="1" y="35"/>
                    <a:pt x="9" y="60"/>
                  </a:cubicBezTo>
                  <a:cubicBezTo>
                    <a:pt x="16" y="80"/>
                    <a:pt x="33" y="94"/>
                    <a:pt x="57" y="94"/>
                  </a:cubicBezTo>
                  <a:cubicBezTo>
                    <a:pt x="63" y="94"/>
                    <a:pt x="68" y="94"/>
                    <a:pt x="74" y="92"/>
                  </a:cubicBezTo>
                  <a:cubicBezTo>
                    <a:pt x="98" y="92"/>
                    <a:pt x="114" y="60"/>
                    <a:pt x="106" y="35"/>
                  </a:cubicBezTo>
                  <a:cubicBezTo>
                    <a:pt x="100" y="15"/>
                    <a:pt x="82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13200;p61">
              <a:extLst>
                <a:ext uri="{FF2B5EF4-FFF2-40B4-BE49-F238E27FC236}">
                  <a16:creationId xmlns:a16="http://schemas.microsoft.com/office/drawing/2014/main" id="{BE32FC25-194A-0CD8-D9F1-79C0450E666B}"/>
                </a:ext>
              </a:extLst>
            </p:cNvPr>
            <p:cNvSpPr/>
            <p:nvPr/>
          </p:nvSpPr>
          <p:spPr>
            <a:xfrm>
              <a:off x="6903100" y="2653425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62" y="0"/>
                  </a:moveTo>
                  <a:cubicBezTo>
                    <a:pt x="58" y="0"/>
                    <a:pt x="53" y="1"/>
                    <a:pt x="49" y="3"/>
                  </a:cubicBezTo>
                  <a:cubicBezTo>
                    <a:pt x="25" y="11"/>
                    <a:pt x="0" y="35"/>
                    <a:pt x="9" y="59"/>
                  </a:cubicBezTo>
                  <a:lnTo>
                    <a:pt x="106" y="35"/>
                  </a:lnTo>
                  <a:cubicBezTo>
                    <a:pt x="99" y="15"/>
                    <a:pt x="82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13201;p61">
              <a:extLst>
                <a:ext uri="{FF2B5EF4-FFF2-40B4-BE49-F238E27FC236}">
                  <a16:creationId xmlns:a16="http://schemas.microsoft.com/office/drawing/2014/main" id="{00FCF70F-D220-3D77-9FC4-C2EB4D666AAE}"/>
                </a:ext>
              </a:extLst>
            </p:cNvPr>
            <p:cNvSpPr/>
            <p:nvPr/>
          </p:nvSpPr>
          <p:spPr>
            <a:xfrm>
              <a:off x="6911000" y="2651600"/>
              <a:ext cx="2675" cy="1500"/>
            </a:xfrm>
            <a:custGeom>
              <a:avLst/>
              <a:gdLst/>
              <a:ahLst/>
              <a:cxnLst/>
              <a:rect l="l" t="t" r="r" b="b"/>
              <a:pathLst>
                <a:path w="107" h="60" extrusionOk="0">
                  <a:moveTo>
                    <a:pt x="57" y="1"/>
                  </a:moveTo>
                  <a:cubicBezTo>
                    <a:pt x="52" y="1"/>
                    <a:pt x="47" y="1"/>
                    <a:pt x="41" y="3"/>
                  </a:cubicBezTo>
                  <a:cubicBezTo>
                    <a:pt x="17" y="11"/>
                    <a:pt x="1" y="35"/>
                    <a:pt x="9" y="59"/>
                  </a:cubicBezTo>
                  <a:lnTo>
                    <a:pt x="106" y="43"/>
                  </a:lnTo>
                  <a:cubicBezTo>
                    <a:pt x="99" y="16"/>
                    <a:pt x="82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13202;p61">
              <a:extLst>
                <a:ext uri="{FF2B5EF4-FFF2-40B4-BE49-F238E27FC236}">
                  <a16:creationId xmlns:a16="http://schemas.microsoft.com/office/drawing/2014/main" id="{884BB792-2FB5-E42A-B815-04421710537C}"/>
                </a:ext>
              </a:extLst>
            </p:cNvPr>
            <p:cNvSpPr/>
            <p:nvPr/>
          </p:nvSpPr>
          <p:spPr>
            <a:xfrm>
              <a:off x="6906150" y="2648600"/>
              <a:ext cx="2850" cy="2525"/>
            </a:xfrm>
            <a:custGeom>
              <a:avLst/>
              <a:gdLst/>
              <a:ahLst/>
              <a:cxnLst/>
              <a:rect l="l" t="t" r="r" b="b"/>
              <a:pathLst>
                <a:path w="114" h="101" extrusionOk="0">
                  <a:moveTo>
                    <a:pt x="49" y="1"/>
                  </a:moveTo>
                  <a:cubicBezTo>
                    <a:pt x="16" y="9"/>
                    <a:pt x="0" y="42"/>
                    <a:pt x="8" y="66"/>
                  </a:cubicBezTo>
                  <a:cubicBezTo>
                    <a:pt x="15" y="86"/>
                    <a:pt x="33" y="100"/>
                    <a:pt x="57" y="100"/>
                  </a:cubicBezTo>
                  <a:cubicBezTo>
                    <a:pt x="62" y="100"/>
                    <a:pt x="67" y="100"/>
                    <a:pt x="73" y="98"/>
                  </a:cubicBezTo>
                  <a:cubicBezTo>
                    <a:pt x="97" y="90"/>
                    <a:pt x="114" y="66"/>
                    <a:pt x="105" y="42"/>
                  </a:cubicBezTo>
                  <a:cubicBezTo>
                    <a:pt x="97" y="17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13203;p61">
              <a:extLst>
                <a:ext uri="{FF2B5EF4-FFF2-40B4-BE49-F238E27FC236}">
                  <a16:creationId xmlns:a16="http://schemas.microsoft.com/office/drawing/2014/main" id="{10AF323E-752E-ADE5-111F-8A73FDF52343}"/>
                </a:ext>
              </a:extLst>
            </p:cNvPr>
            <p:cNvSpPr/>
            <p:nvPr/>
          </p:nvSpPr>
          <p:spPr>
            <a:xfrm>
              <a:off x="6914050" y="2646725"/>
              <a:ext cx="2850" cy="2575"/>
            </a:xfrm>
            <a:custGeom>
              <a:avLst/>
              <a:gdLst/>
              <a:ahLst/>
              <a:cxnLst/>
              <a:rect l="l" t="t" r="r" b="b"/>
              <a:pathLst>
                <a:path w="114" h="103" extrusionOk="0">
                  <a:moveTo>
                    <a:pt x="57" y="1"/>
                  </a:moveTo>
                  <a:cubicBezTo>
                    <a:pt x="52" y="1"/>
                    <a:pt x="47" y="2"/>
                    <a:pt x="41" y="3"/>
                  </a:cubicBezTo>
                  <a:cubicBezTo>
                    <a:pt x="17" y="11"/>
                    <a:pt x="0" y="35"/>
                    <a:pt x="8" y="60"/>
                  </a:cubicBezTo>
                  <a:cubicBezTo>
                    <a:pt x="15" y="87"/>
                    <a:pt x="33" y="102"/>
                    <a:pt x="53" y="102"/>
                  </a:cubicBezTo>
                  <a:cubicBezTo>
                    <a:pt x="57" y="102"/>
                    <a:pt x="61" y="102"/>
                    <a:pt x="65" y="100"/>
                  </a:cubicBezTo>
                  <a:cubicBezTo>
                    <a:pt x="98" y="92"/>
                    <a:pt x="114" y="68"/>
                    <a:pt x="106" y="35"/>
                  </a:cubicBezTo>
                  <a:cubicBezTo>
                    <a:pt x="99" y="15"/>
                    <a:pt x="81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13204;p61">
              <a:extLst>
                <a:ext uri="{FF2B5EF4-FFF2-40B4-BE49-F238E27FC236}">
                  <a16:creationId xmlns:a16="http://schemas.microsoft.com/office/drawing/2014/main" id="{8BBA6CEB-E925-E6C1-3967-FD6EDBD60276}"/>
                </a:ext>
              </a:extLst>
            </p:cNvPr>
            <p:cNvSpPr/>
            <p:nvPr/>
          </p:nvSpPr>
          <p:spPr>
            <a:xfrm>
              <a:off x="6921950" y="2644700"/>
              <a:ext cx="2850" cy="2725"/>
            </a:xfrm>
            <a:custGeom>
              <a:avLst/>
              <a:gdLst/>
              <a:ahLst/>
              <a:cxnLst/>
              <a:rect l="l" t="t" r="r" b="b"/>
              <a:pathLst>
                <a:path w="114" h="109" extrusionOk="0">
                  <a:moveTo>
                    <a:pt x="54" y="1"/>
                  </a:moveTo>
                  <a:cubicBezTo>
                    <a:pt x="50" y="1"/>
                    <a:pt x="45" y="2"/>
                    <a:pt x="41" y="3"/>
                  </a:cubicBezTo>
                  <a:cubicBezTo>
                    <a:pt x="17" y="11"/>
                    <a:pt x="1" y="35"/>
                    <a:pt x="9" y="68"/>
                  </a:cubicBezTo>
                  <a:cubicBezTo>
                    <a:pt x="17" y="92"/>
                    <a:pt x="41" y="108"/>
                    <a:pt x="65" y="108"/>
                  </a:cubicBezTo>
                  <a:cubicBezTo>
                    <a:pt x="98" y="100"/>
                    <a:pt x="114" y="68"/>
                    <a:pt x="106" y="43"/>
                  </a:cubicBezTo>
                  <a:cubicBezTo>
                    <a:pt x="99" y="17"/>
                    <a:pt x="76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13205;p61">
              <a:extLst>
                <a:ext uri="{FF2B5EF4-FFF2-40B4-BE49-F238E27FC236}">
                  <a16:creationId xmlns:a16="http://schemas.microsoft.com/office/drawing/2014/main" id="{4F83C96B-C5C4-6530-1592-CDDAAEA0DB72}"/>
                </a:ext>
              </a:extLst>
            </p:cNvPr>
            <p:cNvSpPr/>
            <p:nvPr/>
          </p:nvSpPr>
          <p:spPr>
            <a:xfrm>
              <a:off x="6918900" y="2649775"/>
              <a:ext cx="2475" cy="1700"/>
            </a:xfrm>
            <a:custGeom>
              <a:avLst/>
              <a:gdLst/>
              <a:ahLst/>
              <a:cxnLst/>
              <a:rect l="l" t="t" r="r" b="b"/>
              <a:pathLst>
                <a:path w="99" h="68" extrusionOk="0">
                  <a:moveTo>
                    <a:pt x="54" y="1"/>
                  </a:moveTo>
                  <a:cubicBezTo>
                    <a:pt x="50" y="1"/>
                    <a:pt x="46" y="1"/>
                    <a:pt x="41" y="3"/>
                  </a:cubicBezTo>
                  <a:cubicBezTo>
                    <a:pt x="17" y="11"/>
                    <a:pt x="1" y="35"/>
                    <a:pt x="1" y="67"/>
                  </a:cubicBezTo>
                  <a:lnTo>
                    <a:pt x="98" y="43"/>
                  </a:lnTo>
                  <a:cubicBezTo>
                    <a:pt x="98" y="16"/>
                    <a:pt x="76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13206;p61">
              <a:extLst>
                <a:ext uri="{FF2B5EF4-FFF2-40B4-BE49-F238E27FC236}">
                  <a16:creationId xmlns:a16="http://schemas.microsoft.com/office/drawing/2014/main" id="{964436B7-FF34-D931-F098-07BC140A73DB}"/>
                </a:ext>
              </a:extLst>
            </p:cNvPr>
            <p:cNvSpPr/>
            <p:nvPr/>
          </p:nvSpPr>
          <p:spPr>
            <a:xfrm>
              <a:off x="6917075" y="2642725"/>
              <a:ext cx="2675" cy="1500"/>
            </a:xfrm>
            <a:custGeom>
              <a:avLst/>
              <a:gdLst/>
              <a:ahLst/>
              <a:cxnLst/>
              <a:rect l="l" t="t" r="r" b="b"/>
              <a:pathLst>
                <a:path w="107" h="60" extrusionOk="0">
                  <a:moveTo>
                    <a:pt x="98" y="1"/>
                  </a:moveTo>
                  <a:lnTo>
                    <a:pt x="1" y="25"/>
                  </a:lnTo>
                  <a:cubicBezTo>
                    <a:pt x="8" y="45"/>
                    <a:pt x="25" y="60"/>
                    <a:pt x="45" y="60"/>
                  </a:cubicBezTo>
                  <a:cubicBezTo>
                    <a:pt x="49" y="60"/>
                    <a:pt x="53" y="59"/>
                    <a:pt x="58" y="58"/>
                  </a:cubicBezTo>
                  <a:cubicBezTo>
                    <a:pt x="90" y="58"/>
                    <a:pt x="106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13207;p61">
              <a:extLst>
                <a:ext uri="{FF2B5EF4-FFF2-40B4-BE49-F238E27FC236}">
                  <a16:creationId xmlns:a16="http://schemas.microsoft.com/office/drawing/2014/main" id="{97125E79-0F10-9FED-9943-77122D5ACF01}"/>
                </a:ext>
              </a:extLst>
            </p:cNvPr>
            <p:cNvSpPr/>
            <p:nvPr/>
          </p:nvSpPr>
          <p:spPr>
            <a:xfrm>
              <a:off x="6909175" y="2644750"/>
              <a:ext cx="2675" cy="1500"/>
            </a:xfrm>
            <a:custGeom>
              <a:avLst/>
              <a:gdLst/>
              <a:ahLst/>
              <a:cxnLst/>
              <a:rect l="l" t="t" r="r" b="b"/>
              <a:pathLst>
                <a:path w="107" h="60" extrusionOk="0">
                  <a:moveTo>
                    <a:pt x="98" y="1"/>
                  </a:moveTo>
                  <a:lnTo>
                    <a:pt x="1" y="25"/>
                  </a:lnTo>
                  <a:cubicBezTo>
                    <a:pt x="7" y="45"/>
                    <a:pt x="31" y="60"/>
                    <a:pt x="52" y="60"/>
                  </a:cubicBezTo>
                  <a:cubicBezTo>
                    <a:pt x="57" y="60"/>
                    <a:pt x="61" y="59"/>
                    <a:pt x="66" y="58"/>
                  </a:cubicBezTo>
                  <a:cubicBezTo>
                    <a:pt x="90" y="50"/>
                    <a:pt x="106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13208;p61">
              <a:extLst>
                <a:ext uri="{FF2B5EF4-FFF2-40B4-BE49-F238E27FC236}">
                  <a16:creationId xmlns:a16="http://schemas.microsoft.com/office/drawing/2014/main" id="{570A1346-BF7F-50DA-9ED8-250D819B716B}"/>
                </a:ext>
              </a:extLst>
            </p:cNvPr>
            <p:cNvSpPr/>
            <p:nvPr/>
          </p:nvSpPr>
          <p:spPr>
            <a:xfrm>
              <a:off x="6901475" y="2646775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98" y="1"/>
                  </a:moveTo>
                  <a:lnTo>
                    <a:pt x="1" y="25"/>
                  </a:lnTo>
                  <a:cubicBezTo>
                    <a:pt x="7" y="45"/>
                    <a:pt x="25" y="60"/>
                    <a:pt x="49" y="60"/>
                  </a:cubicBezTo>
                  <a:cubicBezTo>
                    <a:pt x="54" y="60"/>
                    <a:pt x="60" y="59"/>
                    <a:pt x="65" y="58"/>
                  </a:cubicBezTo>
                  <a:cubicBezTo>
                    <a:pt x="90" y="50"/>
                    <a:pt x="106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13209;p61">
              <a:extLst>
                <a:ext uri="{FF2B5EF4-FFF2-40B4-BE49-F238E27FC236}">
                  <a16:creationId xmlns:a16="http://schemas.microsoft.com/office/drawing/2014/main" id="{62EEE14A-F8EF-663F-5896-BEFB557A3CA1}"/>
                </a:ext>
              </a:extLst>
            </p:cNvPr>
            <p:cNvSpPr/>
            <p:nvPr/>
          </p:nvSpPr>
          <p:spPr>
            <a:xfrm>
              <a:off x="6900050" y="2657925"/>
              <a:ext cx="2675" cy="2475"/>
            </a:xfrm>
            <a:custGeom>
              <a:avLst/>
              <a:gdLst/>
              <a:ahLst/>
              <a:cxnLst/>
              <a:rect l="l" t="t" r="r" b="b"/>
              <a:pathLst>
                <a:path w="107" h="99" extrusionOk="0">
                  <a:moveTo>
                    <a:pt x="41" y="1"/>
                  </a:moveTo>
                  <a:cubicBezTo>
                    <a:pt x="17" y="9"/>
                    <a:pt x="1" y="33"/>
                    <a:pt x="1" y="58"/>
                  </a:cubicBezTo>
                  <a:cubicBezTo>
                    <a:pt x="9" y="82"/>
                    <a:pt x="33" y="98"/>
                    <a:pt x="58" y="98"/>
                  </a:cubicBezTo>
                  <a:cubicBezTo>
                    <a:pt x="90" y="90"/>
                    <a:pt x="106" y="66"/>
                    <a:pt x="98" y="41"/>
                  </a:cubicBezTo>
                  <a:cubicBezTo>
                    <a:pt x="98" y="17"/>
                    <a:pt x="74" y="1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13210;p61">
              <a:extLst>
                <a:ext uri="{FF2B5EF4-FFF2-40B4-BE49-F238E27FC236}">
                  <a16:creationId xmlns:a16="http://schemas.microsoft.com/office/drawing/2014/main" id="{3895545C-E6AD-0113-AD54-8526F40AC144}"/>
                </a:ext>
              </a:extLst>
            </p:cNvPr>
            <p:cNvSpPr/>
            <p:nvPr/>
          </p:nvSpPr>
          <p:spPr>
            <a:xfrm>
              <a:off x="6904725" y="2660925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61" y="0"/>
                  </a:moveTo>
                  <a:cubicBezTo>
                    <a:pt x="57" y="0"/>
                    <a:pt x="53" y="1"/>
                    <a:pt x="49" y="3"/>
                  </a:cubicBezTo>
                  <a:cubicBezTo>
                    <a:pt x="17" y="11"/>
                    <a:pt x="0" y="35"/>
                    <a:pt x="8" y="59"/>
                  </a:cubicBezTo>
                  <a:lnTo>
                    <a:pt x="106" y="43"/>
                  </a:lnTo>
                  <a:cubicBezTo>
                    <a:pt x="99" y="16"/>
                    <a:pt x="81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13211;p61">
              <a:extLst>
                <a:ext uri="{FF2B5EF4-FFF2-40B4-BE49-F238E27FC236}">
                  <a16:creationId xmlns:a16="http://schemas.microsoft.com/office/drawing/2014/main" id="{C6C459C1-F514-DD3F-C85A-F7265D37790D}"/>
                </a:ext>
              </a:extLst>
            </p:cNvPr>
            <p:cNvSpPr/>
            <p:nvPr/>
          </p:nvSpPr>
          <p:spPr>
            <a:xfrm>
              <a:off x="6912625" y="2659500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62" y="1"/>
                  </a:moveTo>
                  <a:cubicBezTo>
                    <a:pt x="58" y="1"/>
                    <a:pt x="53" y="1"/>
                    <a:pt x="49" y="3"/>
                  </a:cubicBezTo>
                  <a:cubicBezTo>
                    <a:pt x="17" y="3"/>
                    <a:pt x="1" y="35"/>
                    <a:pt x="9" y="60"/>
                  </a:cubicBezTo>
                  <a:lnTo>
                    <a:pt x="106" y="43"/>
                  </a:lnTo>
                  <a:cubicBezTo>
                    <a:pt x="99" y="16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13212;p61">
              <a:extLst>
                <a:ext uri="{FF2B5EF4-FFF2-40B4-BE49-F238E27FC236}">
                  <a16:creationId xmlns:a16="http://schemas.microsoft.com/office/drawing/2014/main" id="{F5D9C418-230B-1609-3C50-BE68B6997428}"/>
                </a:ext>
              </a:extLst>
            </p:cNvPr>
            <p:cNvSpPr/>
            <p:nvPr/>
          </p:nvSpPr>
          <p:spPr>
            <a:xfrm>
              <a:off x="6907975" y="2656325"/>
              <a:ext cx="2650" cy="2500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41" y="0"/>
                  </a:moveTo>
                  <a:cubicBezTo>
                    <a:pt x="16" y="8"/>
                    <a:pt x="0" y="32"/>
                    <a:pt x="8" y="57"/>
                  </a:cubicBezTo>
                  <a:cubicBezTo>
                    <a:pt x="8" y="84"/>
                    <a:pt x="25" y="99"/>
                    <a:pt x="49" y="99"/>
                  </a:cubicBezTo>
                  <a:cubicBezTo>
                    <a:pt x="54" y="99"/>
                    <a:pt x="59" y="99"/>
                    <a:pt x="65" y="97"/>
                  </a:cubicBezTo>
                  <a:cubicBezTo>
                    <a:pt x="89" y="89"/>
                    <a:pt x="105" y="65"/>
                    <a:pt x="105" y="41"/>
                  </a:cubicBezTo>
                  <a:cubicBezTo>
                    <a:pt x="97" y="16"/>
                    <a:pt x="73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13213;p61">
              <a:extLst>
                <a:ext uri="{FF2B5EF4-FFF2-40B4-BE49-F238E27FC236}">
                  <a16:creationId xmlns:a16="http://schemas.microsoft.com/office/drawing/2014/main" id="{C8D8FCED-6075-20A3-42EC-35DF1F4FB4B2}"/>
                </a:ext>
              </a:extLst>
            </p:cNvPr>
            <p:cNvSpPr/>
            <p:nvPr/>
          </p:nvSpPr>
          <p:spPr>
            <a:xfrm>
              <a:off x="6915875" y="2654650"/>
              <a:ext cx="2650" cy="2550"/>
            </a:xfrm>
            <a:custGeom>
              <a:avLst/>
              <a:gdLst/>
              <a:ahLst/>
              <a:cxnLst/>
              <a:rect l="l" t="t" r="r" b="b"/>
              <a:pathLst>
                <a:path w="106" h="102" extrusionOk="0">
                  <a:moveTo>
                    <a:pt x="59" y="1"/>
                  </a:moveTo>
                  <a:cubicBezTo>
                    <a:pt x="55" y="1"/>
                    <a:pt x="52" y="1"/>
                    <a:pt x="49" y="2"/>
                  </a:cubicBezTo>
                  <a:cubicBezTo>
                    <a:pt x="16" y="10"/>
                    <a:pt x="0" y="35"/>
                    <a:pt x="8" y="59"/>
                  </a:cubicBezTo>
                  <a:cubicBezTo>
                    <a:pt x="8" y="86"/>
                    <a:pt x="31" y="102"/>
                    <a:pt x="52" y="102"/>
                  </a:cubicBezTo>
                  <a:cubicBezTo>
                    <a:pt x="57" y="102"/>
                    <a:pt x="61" y="101"/>
                    <a:pt x="65" y="99"/>
                  </a:cubicBezTo>
                  <a:cubicBezTo>
                    <a:pt x="89" y="99"/>
                    <a:pt x="106" y="67"/>
                    <a:pt x="106" y="43"/>
                  </a:cubicBezTo>
                  <a:cubicBezTo>
                    <a:pt x="99" y="22"/>
                    <a:pt x="79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13214;p61">
              <a:extLst>
                <a:ext uri="{FF2B5EF4-FFF2-40B4-BE49-F238E27FC236}">
                  <a16:creationId xmlns:a16="http://schemas.microsoft.com/office/drawing/2014/main" id="{64D841A9-2652-5808-2A21-F1B28016FBFF}"/>
                </a:ext>
              </a:extLst>
            </p:cNvPr>
            <p:cNvSpPr/>
            <p:nvPr/>
          </p:nvSpPr>
          <p:spPr>
            <a:xfrm>
              <a:off x="6923775" y="2653025"/>
              <a:ext cx="2850" cy="2700"/>
            </a:xfrm>
            <a:custGeom>
              <a:avLst/>
              <a:gdLst/>
              <a:ahLst/>
              <a:cxnLst/>
              <a:rect l="l" t="t" r="r" b="b"/>
              <a:pathLst>
                <a:path w="114" h="108" extrusionOk="0">
                  <a:moveTo>
                    <a:pt x="62" y="0"/>
                  </a:moveTo>
                  <a:cubicBezTo>
                    <a:pt x="57" y="0"/>
                    <a:pt x="53" y="1"/>
                    <a:pt x="49" y="2"/>
                  </a:cubicBezTo>
                  <a:cubicBezTo>
                    <a:pt x="17" y="10"/>
                    <a:pt x="0" y="35"/>
                    <a:pt x="9" y="59"/>
                  </a:cubicBezTo>
                  <a:cubicBezTo>
                    <a:pt x="17" y="92"/>
                    <a:pt x="41" y="108"/>
                    <a:pt x="65" y="108"/>
                  </a:cubicBezTo>
                  <a:cubicBezTo>
                    <a:pt x="98" y="100"/>
                    <a:pt x="114" y="75"/>
                    <a:pt x="106" y="43"/>
                  </a:cubicBezTo>
                  <a:cubicBezTo>
                    <a:pt x="99" y="16"/>
                    <a:pt x="81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13215;p61">
              <a:extLst>
                <a:ext uri="{FF2B5EF4-FFF2-40B4-BE49-F238E27FC236}">
                  <a16:creationId xmlns:a16="http://schemas.microsoft.com/office/drawing/2014/main" id="{7EB3DDF7-2D91-8325-1AF0-010473B6A1FE}"/>
                </a:ext>
              </a:extLst>
            </p:cNvPr>
            <p:cNvSpPr/>
            <p:nvPr/>
          </p:nvSpPr>
          <p:spPr>
            <a:xfrm>
              <a:off x="6920525" y="2657925"/>
              <a:ext cx="2675" cy="1650"/>
            </a:xfrm>
            <a:custGeom>
              <a:avLst/>
              <a:gdLst/>
              <a:ahLst/>
              <a:cxnLst/>
              <a:rect l="l" t="t" r="r" b="b"/>
              <a:pathLst>
                <a:path w="107" h="66" extrusionOk="0">
                  <a:moveTo>
                    <a:pt x="41" y="1"/>
                  </a:moveTo>
                  <a:cubicBezTo>
                    <a:pt x="17" y="9"/>
                    <a:pt x="1" y="33"/>
                    <a:pt x="9" y="66"/>
                  </a:cubicBezTo>
                  <a:lnTo>
                    <a:pt x="106" y="50"/>
                  </a:lnTo>
                  <a:cubicBezTo>
                    <a:pt x="98" y="17"/>
                    <a:pt x="74" y="1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13216;p61">
              <a:extLst>
                <a:ext uri="{FF2B5EF4-FFF2-40B4-BE49-F238E27FC236}">
                  <a16:creationId xmlns:a16="http://schemas.microsoft.com/office/drawing/2014/main" id="{E961BE9A-21D5-0105-A675-AB1E89263DB6}"/>
                </a:ext>
              </a:extLst>
            </p:cNvPr>
            <p:cNvSpPr/>
            <p:nvPr/>
          </p:nvSpPr>
          <p:spPr>
            <a:xfrm>
              <a:off x="6918900" y="2650850"/>
              <a:ext cx="2675" cy="1500"/>
            </a:xfrm>
            <a:custGeom>
              <a:avLst/>
              <a:gdLst/>
              <a:ahLst/>
              <a:cxnLst/>
              <a:rect l="l" t="t" r="r" b="b"/>
              <a:pathLst>
                <a:path w="107" h="60" extrusionOk="0">
                  <a:moveTo>
                    <a:pt x="98" y="0"/>
                  </a:moveTo>
                  <a:lnTo>
                    <a:pt x="1" y="24"/>
                  </a:lnTo>
                  <a:cubicBezTo>
                    <a:pt x="8" y="44"/>
                    <a:pt x="25" y="59"/>
                    <a:pt x="49" y="59"/>
                  </a:cubicBezTo>
                  <a:cubicBezTo>
                    <a:pt x="55" y="59"/>
                    <a:pt x="60" y="58"/>
                    <a:pt x="66" y="57"/>
                  </a:cubicBezTo>
                  <a:cubicBezTo>
                    <a:pt x="90" y="57"/>
                    <a:pt x="106" y="24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13217;p61">
              <a:extLst>
                <a:ext uri="{FF2B5EF4-FFF2-40B4-BE49-F238E27FC236}">
                  <a16:creationId xmlns:a16="http://schemas.microsoft.com/office/drawing/2014/main" id="{AEA332C0-DCFB-FCEB-03CC-6C294C69E736}"/>
                </a:ext>
              </a:extLst>
            </p:cNvPr>
            <p:cNvSpPr/>
            <p:nvPr/>
          </p:nvSpPr>
          <p:spPr>
            <a:xfrm>
              <a:off x="6911200" y="2652675"/>
              <a:ext cx="2675" cy="1475"/>
            </a:xfrm>
            <a:custGeom>
              <a:avLst/>
              <a:gdLst/>
              <a:ahLst/>
              <a:cxnLst/>
              <a:rect l="l" t="t" r="r" b="b"/>
              <a:pathLst>
                <a:path w="107" h="59" extrusionOk="0">
                  <a:moveTo>
                    <a:pt x="98" y="0"/>
                  </a:moveTo>
                  <a:lnTo>
                    <a:pt x="1" y="16"/>
                  </a:lnTo>
                  <a:cubicBezTo>
                    <a:pt x="8" y="43"/>
                    <a:pt x="25" y="59"/>
                    <a:pt x="45" y="59"/>
                  </a:cubicBezTo>
                  <a:cubicBezTo>
                    <a:pt x="49" y="59"/>
                    <a:pt x="53" y="58"/>
                    <a:pt x="58" y="57"/>
                  </a:cubicBezTo>
                  <a:cubicBezTo>
                    <a:pt x="82" y="49"/>
                    <a:pt x="106" y="24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13218;p61">
              <a:extLst>
                <a:ext uri="{FF2B5EF4-FFF2-40B4-BE49-F238E27FC236}">
                  <a16:creationId xmlns:a16="http://schemas.microsoft.com/office/drawing/2014/main" id="{948EC2B9-2AC7-163B-E0FE-BB6164C02530}"/>
                </a:ext>
              </a:extLst>
            </p:cNvPr>
            <p:cNvSpPr/>
            <p:nvPr/>
          </p:nvSpPr>
          <p:spPr>
            <a:xfrm>
              <a:off x="6903300" y="2654275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98" y="1"/>
                  </a:moveTo>
                  <a:lnTo>
                    <a:pt x="1" y="25"/>
                  </a:lnTo>
                  <a:cubicBezTo>
                    <a:pt x="7" y="45"/>
                    <a:pt x="25" y="60"/>
                    <a:pt x="45" y="60"/>
                  </a:cubicBezTo>
                  <a:cubicBezTo>
                    <a:pt x="49" y="60"/>
                    <a:pt x="53" y="59"/>
                    <a:pt x="57" y="58"/>
                  </a:cubicBezTo>
                  <a:cubicBezTo>
                    <a:pt x="90" y="58"/>
                    <a:pt x="106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13219;p61">
              <a:extLst>
                <a:ext uri="{FF2B5EF4-FFF2-40B4-BE49-F238E27FC236}">
                  <a16:creationId xmlns:a16="http://schemas.microsoft.com/office/drawing/2014/main" id="{6E847878-AB61-1463-A20E-513BDD83B9A6}"/>
                </a:ext>
              </a:extLst>
            </p:cNvPr>
            <p:cNvSpPr/>
            <p:nvPr/>
          </p:nvSpPr>
          <p:spPr>
            <a:xfrm>
              <a:off x="6901275" y="2665375"/>
              <a:ext cx="2650" cy="2350"/>
            </a:xfrm>
            <a:custGeom>
              <a:avLst/>
              <a:gdLst/>
              <a:ahLst/>
              <a:cxnLst/>
              <a:rect l="l" t="t" r="r" b="b"/>
              <a:pathLst>
                <a:path w="106" h="94" extrusionOk="0">
                  <a:moveTo>
                    <a:pt x="62" y="1"/>
                  </a:moveTo>
                  <a:cubicBezTo>
                    <a:pt x="58" y="1"/>
                    <a:pt x="53" y="1"/>
                    <a:pt x="49" y="3"/>
                  </a:cubicBezTo>
                  <a:cubicBezTo>
                    <a:pt x="25" y="3"/>
                    <a:pt x="1" y="27"/>
                    <a:pt x="9" y="52"/>
                  </a:cubicBezTo>
                  <a:cubicBezTo>
                    <a:pt x="9" y="73"/>
                    <a:pt x="27" y="94"/>
                    <a:pt x="53" y="94"/>
                  </a:cubicBezTo>
                  <a:cubicBezTo>
                    <a:pt x="57" y="94"/>
                    <a:pt x="61" y="93"/>
                    <a:pt x="65" y="92"/>
                  </a:cubicBezTo>
                  <a:cubicBezTo>
                    <a:pt x="90" y="92"/>
                    <a:pt x="106" y="68"/>
                    <a:pt x="106" y="35"/>
                  </a:cubicBezTo>
                  <a:cubicBezTo>
                    <a:pt x="99" y="15"/>
                    <a:pt x="82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13220;p61">
              <a:extLst>
                <a:ext uri="{FF2B5EF4-FFF2-40B4-BE49-F238E27FC236}">
                  <a16:creationId xmlns:a16="http://schemas.microsoft.com/office/drawing/2014/main" id="{05AFC1E4-BD9C-44B8-E4E6-57BCE43E2354}"/>
                </a:ext>
              </a:extLst>
            </p:cNvPr>
            <p:cNvSpPr/>
            <p:nvPr/>
          </p:nvSpPr>
          <p:spPr>
            <a:xfrm>
              <a:off x="6905925" y="2668475"/>
              <a:ext cx="2675" cy="1450"/>
            </a:xfrm>
            <a:custGeom>
              <a:avLst/>
              <a:gdLst/>
              <a:ahLst/>
              <a:cxnLst/>
              <a:rect l="l" t="t" r="r" b="b"/>
              <a:pathLst>
                <a:path w="107" h="58" extrusionOk="0">
                  <a:moveTo>
                    <a:pt x="50" y="1"/>
                  </a:moveTo>
                  <a:cubicBezTo>
                    <a:pt x="25" y="9"/>
                    <a:pt x="1" y="33"/>
                    <a:pt x="1" y="57"/>
                  </a:cubicBezTo>
                  <a:lnTo>
                    <a:pt x="106" y="41"/>
                  </a:lnTo>
                  <a:cubicBezTo>
                    <a:pt x="98" y="17"/>
                    <a:pt x="74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13221;p61">
              <a:extLst>
                <a:ext uri="{FF2B5EF4-FFF2-40B4-BE49-F238E27FC236}">
                  <a16:creationId xmlns:a16="http://schemas.microsoft.com/office/drawing/2014/main" id="{C6835ECE-7035-245C-8632-B3F81170EAF1}"/>
                </a:ext>
              </a:extLst>
            </p:cNvPr>
            <p:cNvSpPr/>
            <p:nvPr/>
          </p:nvSpPr>
          <p:spPr>
            <a:xfrm>
              <a:off x="6913850" y="2667425"/>
              <a:ext cx="2650" cy="1475"/>
            </a:xfrm>
            <a:custGeom>
              <a:avLst/>
              <a:gdLst/>
              <a:ahLst/>
              <a:cxnLst/>
              <a:rect l="l" t="t" r="r" b="b"/>
              <a:pathLst>
                <a:path w="106" h="59" extrusionOk="0">
                  <a:moveTo>
                    <a:pt x="59" y="0"/>
                  </a:moveTo>
                  <a:cubicBezTo>
                    <a:pt x="56" y="0"/>
                    <a:pt x="52" y="1"/>
                    <a:pt x="49" y="2"/>
                  </a:cubicBezTo>
                  <a:cubicBezTo>
                    <a:pt x="25" y="2"/>
                    <a:pt x="0" y="26"/>
                    <a:pt x="8" y="59"/>
                  </a:cubicBezTo>
                  <a:lnTo>
                    <a:pt x="106" y="43"/>
                  </a:lnTo>
                  <a:cubicBezTo>
                    <a:pt x="106" y="21"/>
                    <a:pt x="81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13222;p61">
              <a:extLst>
                <a:ext uri="{FF2B5EF4-FFF2-40B4-BE49-F238E27FC236}">
                  <a16:creationId xmlns:a16="http://schemas.microsoft.com/office/drawing/2014/main" id="{5DDDF6BE-667B-0700-40F2-904DAC9C752A}"/>
                </a:ext>
              </a:extLst>
            </p:cNvPr>
            <p:cNvSpPr/>
            <p:nvPr/>
          </p:nvSpPr>
          <p:spPr>
            <a:xfrm>
              <a:off x="6909375" y="2664025"/>
              <a:ext cx="2675" cy="2500"/>
            </a:xfrm>
            <a:custGeom>
              <a:avLst/>
              <a:gdLst/>
              <a:ahLst/>
              <a:cxnLst/>
              <a:rect l="l" t="t" r="r" b="b"/>
              <a:pathLst>
                <a:path w="107" h="100" extrusionOk="0">
                  <a:moveTo>
                    <a:pt x="41" y="0"/>
                  </a:moveTo>
                  <a:cubicBezTo>
                    <a:pt x="17" y="8"/>
                    <a:pt x="1" y="33"/>
                    <a:pt x="1" y="57"/>
                  </a:cubicBezTo>
                  <a:cubicBezTo>
                    <a:pt x="8" y="78"/>
                    <a:pt x="27" y="99"/>
                    <a:pt x="48" y="99"/>
                  </a:cubicBezTo>
                  <a:cubicBezTo>
                    <a:pt x="51" y="99"/>
                    <a:pt x="54" y="99"/>
                    <a:pt x="58" y="97"/>
                  </a:cubicBezTo>
                  <a:cubicBezTo>
                    <a:pt x="90" y="97"/>
                    <a:pt x="106" y="73"/>
                    <a:pt x="98" y="41"/>
                  </a:cubicBezTo>
                  <a:cubicBezTo>
                    <a:pt x="98" y="16"/>
                    <a:pt x="74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13223;p61">
              <a:extLst>
                <a:ext uri="{FF2B5EF4-FFF2-40B4-BE49-F238E27FC236}">
                  <a16:creationId xmlns:a16="http://schemas.microsoft.com/office/drawing/2014/main" id="{DF272C7C-9574-9062-50CC-771C06F301FE}"/>
                </a:ext>
              </a:extLst>
            </p:cNvPr>
            <p:cNvSpPr/>
            <p:nvPr/>
          </p:nvSpPr>
          <p:spPr>
            <a:xfrm>
              <a:off x="6917300" y="2662750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58" y="1"/>
                  </a:moveTo>
                  <a:cubicBezTo>
                    <a:pt x="55" y="1"/>
                    <a:pt x="52" y="1"/>
                    <a:pt x="49" y="3"/>
                  </a:cubicBezTo>
                  <a:cubicBezTo>
                    <a:pt x="24" y="3"/>
                    <a:pt x="0" y="35"/>
                    <a:pt x="8" y="59"/>
                  </a:cubicBezTo>
                  <a:cubicBezTo>
                    <a:pt x="8" y="80"/>
                    <a:pt x="26" y="101"/>
                    <a:pt x="52" y="101"/>
                  </a:cubicBezTo>
                  <a:cubicBezTo>
                    <a:pt x="56" y="101"/>
                    <a:pt x="61" y="101"/>
                    <a:pt x="65" y="100"/>
                  </a:cubicBezTo>
                  <a:cubicBezTo>
                    <a:pt x="89" y="100"/>
                    <a:pt x="114" y="75"/>
                    <a:pt x="105" y="43"/>
                  </a:cubicBezTo>
                  <a:cubicBezTo>
                    <a:pt x="98" y="22"/>
                    <a:pt x="79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13224;p61">
              <a:extLst>
                <a:ext uri="{FF2B5EF4-FFF2-40B4-BE49-F238E27FC236}">
                  <a16:creationId xmlns:a16="http://schemas.microsoft.com/office/drawing/2014/main" id="{4B6A491D-CB1D-6704-EDDF-6F2E9721321F}"/>
                </a:ext>
              </a:extLst>
            </p:cNvPr>
            <p:cNvSpPr/>
            <p:nvPr/>
          </p:nvSpPr>
          <p:spPr>
            <a:xfrm>
              <a:off x="6925400" y="2661375"/>
              <a:ext cx="2650" cy="2700"/>
            </a:xfrm>
            <a:custGeom>
              <a:avLst/>
              <a:gdLst/>
              <a:ahLst/>
              <a:cxnLst/>
              <a:rect l="l" t="t" r="r" b="b"/>
              <a:pathLst>
                <a:path w="106" h="108" extrusionOk="0">
                  <a:moveTo>
                    <a:pt x="41" y="1"/>
                  </a:moveTo>
                  <a:cubicBezTo>
                    <a:pt x="17" y="9"/>
                    <a:pt x="0" y="33"/>
                    <a:pt x="0" y="66"/>
                  </a:cubicBezTo>
                  <a:cubicBezTo>
                    <a:pt x="7" y="87"/>
                    <a:pt x="27" y="108"/>
                    <a:pt x="47" y="108"/>
                  </a:cubicBezTo>
                  <a:cubicBezTo>
                    <a:pt x="51" y="108"/>
                    <a:pt x="54" y="107"/>
                    <a:pt x="57" y="106"/>
                  </a:cubicBezTo>
                  <a:cubicBezTo>
                    <a:pt x="90" y="106"/>
                    <a:pt x="106" y="82"/>
                    <a:pt x="98" y="49"/>
                  </a:cubicBezTo>
                  <a:cubicBezTo>
                    <a:pt x="98" y="17"/>
                    <a:pt x="73" y="1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13225;p61">
              <a:extLst>
                <a:ext uri="{FF2B5EF4-FFF2-40B4-BE49-F238E27FC236}">
                  <a16:creationId xmlns:a16="http://schemas.microsoft.com/office/drawing/2014/main" id="{11FD4190-FE92-3F7D-C216-8560E96606E3}"/>
                </a:ext>
              </a:extLst>
            </p:cNvPr>
            <p:cNvSpPr/>
            <p:nvPr/>
          </p:nvSpPr>
          <p:spPr>
            <a:xfrm>
              <a:off x="6921950" y="2666250"/>
              <a:ext cx="2450" cy="1650"/>
            </a:xfrm>
            <a:custGeom>
              <a:avLst/>
              <a:gdLst/>
              <a:ahLst/>
              <a:cxnLst/>
              <a:rect l="l" t="t" r="r" b="b"/>
              <a:pathLst>
                <a:path w="98" h="66" extrusionOk="0">
                  <a:moveTo>
                    <a:pt x="41" y="0"/>
                  </a:moveTo>
                  <a:cubicBezTo>
                    <a:pt x="17" y="8"/>
                    <a:pt x="1" y="33"/>
                    <a:pt x="1" y="65"/>
                  </a:cubicBezTo>
                  <a:lnTo>
                    <a:pt x="98" y="49"/>
                  </a:lnTo>
                  <a:cubicBezTo>
                    <a:pt x="98" y="17"/>
                    <a:pt x="73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13226;p61">
              <a:extLst>
                <a:ext uri="{FF2B5EF4-FFF2-40B4-BE49-F238E27FC236}">
                  <a16:creationId xmlns:a16="http://schemas.microsoft.com/office/drawing/2014/main" id="{DFBB13A2-DDF8-7166-F367-BED83E8CB489}"/>
                </a:ext>
              </a:extLst>
            </p:cNvPr>
            <p:cNvSpPr/>
            <p:nvPr/>
          </p:nvSpPr>
          <p:spPr>
            <a:xfrm>
              <a:off x="6920725" y="2659150"/>
              <a:ext cx="2475" cy="1475"/>
            </a:xfrm>
            <a:custGeom>
              <a:avLst/>
              <a:gdLst/>
              <a:ahLst/>
              <a:cxnLst/>
              <a:rect l="l" t="t" r="r" b="b"/>
              <a:pathLst>
                <a:path w="99" h="59" extrusionOk="0">
                  <a:moveTo>
                    <a:pt x="98" y="1"/>
                  </a:moveTo>
                  <a:lnTo>
                    <a:pt x="1" y="17"/>
                  </a:lnTo>
                  <a:cubicBezTo>
                    <a:pt x="1" y="38"/>
                    <a:pt x="25" y="59"/>
                    <a:pt x="47" y="59"/>
                  </a:cubicBezTo>
                  <a:cubicBezTo>
                    <a:pt x="51" y="59"/>
                    <a:pt x="54" y="58"/>
                    <a:pt x="58" y="57"/>
                  </a:cubicBezTo>
                  <a:cubicBezTo>
                    <a:pt x="82" y="49"/>
                    <a:pt x="98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13227;p61">
              <a:extLst>
                <a:ext uri="{FF2B5EF4-FFF2-40B4-BE49-F238E27FC236}">
                  <a16:creationId xmlns:a16="http://schemas.microsoft.com/office/drawing/2014/main" id="{38B325E1-81B9-955A-F812-44F359760E8C}"/>
                </a:ext>
              </a:extLst>
            </p:cNvPr>
            <p:cNvSpPr/>
            <p:nvPr/>
          </p:nvSpPr>
          <p:spPr>
            <a:xfrm>
              <a:off x="6912825" y="2660575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98" y="0"/>
                  </a:moveTo>
                  <a:lnTo>
                    <a:pt x="1" y="17"/>
                  </a:lnTo>
                  <a:cubicBezTo>
                    <a:pt x="1" y="41"/>
                    <a:pt x="33" y="57"/>
                    <a:pt x="57" y="57"/>
                  </a:cubicBezTo>
                  <a:cubicBezTo>
                    <a:pt x="82" y="49"/>
                    <a:pt x="98" y="25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13228;p61">
              <a:extLst>
                <a:ext uri="{FF2B5EF4-FFF2-40B4-BE49-F238E27FC236}">
                  <a16:creationId xmlns:a16="http://schemas.microsoft.com/office/drawing/2014/main" id="{42F62BA7-CE70-A4A8-7D96-8320E53A5CE3}"/>
                </a:ext>
              </a:extLst>
            </p:cNvPr>
            <p:cNvSpPr/>
            <p:nvPr/>
          </p:nvSpPr>
          <p:spPr>
            <a:xfrm>
              <a:off x="6904925" y="2662000"/>
              <a:ext cx="2450" cy="1275"/>
            </a:xfrm>
            <a:custGeom>
              <a:avLst/>
              <a:gdLst/>
              <a:ahLst/>
              <a:cxnLst/>
              <a:rect l="l" t="t" r="r" b="b"/>
              <a:pathLst>
                <a:path w="98" h="51" extrusionOk="0">
                  <a:moveTo>
                    <a:pt x="98" y="0"/>
                  </a:moveTo>
                  <a:lnTo>
                    <a:pt x="0" y="16"/>
                  </a:lnTo>
                  <a:cubicBezTo>
                    <a:pt x="0" y="36"/>
                    <a:pt x="22" y="51"/>
                    <a:pt x="44" y="51"/>
                  </a:cubicBezTo>
                  <a:cubicBezTo>
                    <a:pt x="48" y="51"/>
                    <a:pt x="53" y="50"/>
                    <a:pt x="57" y="49"/>
                  </a:cubicBezTo>
                  <a:cubicBezTo>
                    <a:pt x="82" y="49"/>
                    <a:pt x="98" y="24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13229;p61">
              <a:extLst>
                <a:ext uri="{FF2B5EF4-FFF2-40B4-BE49-F238E27FC236}">
                  <a16:creationId xmlns:a16="http://schemas.microsoft.com/office/drawing/2014/main" id="{4AFE2F94-3F27-8062-C9D6-FEE3963CA243}"/>
                </a:ext>
              </a:extLst>
            </p:cNvPr>
            <p:cNvSpPr/>
            <p:nvPr/>
          </p:nvSpPr>
          <p:spPr>
            <a:xfrm>
              <a:off x="6902300" y="2672725"/>
              <a:ext cx="2650" cy="2300"/>
            </a:xfrm>
            <a:custGeom>
              <a:avLst/>
              <a:gdLst/>
              <a:ahLst/>
              <a:cxnLst/>
              <a:rect l="l" t="t" r="r" b="b"/>
              <a:pathLst>
                <a:path w="106" h="92" extrusionOk="0">
                  <a:moveTo>
                    <a:pt x="49" y="1"/>
                  </a:moveTo>
                  <a:cubicBezTo>
                    <a:pt x="24" y="1"/>
                    <a:pt x="0" y="25"/>
                    <a:pt x="8" y="49"/>
                  </a:cubicBezTo>
                  <a:cubicBezTo>
                    <a:pt x="8" y="71"/>
                    <a:pt x="26" y="92"/>
                    <a:pt x="47" y="92"/>
                  </a:cubicBezTo>
                  <a:cubicBezTo>
                    <a:pt x="50" y="92"/>
                    <a:pt x="54" y="91"/>
                    <a:pt x="57" y="90"/>
                  </a:cubicBezTo>
                  <a:cubicBezTo>
                    <a:pt x="89" y="90"/>
                    <a:pt x="105" y="66"/>
                    <a:pt x="105" y="41"/>
                  </a:cubicBezTo>
                  <a:cubicBezTo>
                    <a:pt x="97" y="17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13230;p61">
              <a:extLst>
                <a:ext uri="{FF2B5EF4-FFF2-40B4-BE49-F238E27FC236}">
                  <a16:creationId xmlns:a16="http://schemas.microsoft.com/office/drawing/2014/main" id="{FA58B4F9-483A-7C13-42B3-65558E50A43F}"/>
                </a:ext>
              </a:extLst>
            </p:cNvPr>
            <p:cNvSpPr/>
            <p:nvPr/>
          </p:nvSpPr>
          <p:spPr>
            <a:xfrm>
              <a:off x="6906750" y="2675975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49" y="1"/>
                  </a:moveTo>
                  <a:cubicBezTo>
                    <a:pt x="17" y="9"/>
                    <a:pt x="0" y="33"/>
                    <a:pt x="0" y="57"/>
                  </a:cubicBezTo>
                  <a:lnTo>
                    <a:pt x="98" y="49"/>
                  </a:lnTo>
                  <a:cubicBezTo>
                    <a:pt x="98" y="25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13231;p61">
              <a:extLst>
                <a:ext uri="{FF2B5EF4-FFF2-40B4-BE49-F238E27FC236}">
                  <a16:creationId xmlns:a16="http://schemas.microsoft.com/office/drawing/2014/main" id="{112E3D96-7824-E107-9EED-9657E7514D42}"/>
                </a:ext>
              </a:extLst>
            </p:cNvPr>
            <p:cNvSpPr/>
            <p:nvPr/>
          </p:nvSpPr>
          <p:spPr>
            <a:xfrm>
              <a:off x="6914650" y="2675375"/>
              <a:ext cx="2650" cy="1425"/>
            </a:xfrm>
            <a:custGeom>
              <a:avLst/>
              <a:gdLst/>
              <a:ahLst/>
              <a:cxnLst/>
              <a:rect l="l" t="t" r="r" b="b"/>
              <a:pathLst>
                <a:path w="106" h="57" extrusionOk="0">
                  <a:moveTo>
                    <a:pt x="49" y="0"/>
                  </a:moveTo>
                  <a:cubicBezTo>
                    <a:pt x="25" y="8"/>
                    <a:pt x="1" y="25"/>
                    <a:pt x="9" y="57"/>
                  </a:cubicBezTo>
                  <a:lnTo>
                    <a:pt x="106" y="49"/>
                  </a:lnTo>
                  <a:cubicBezTo>
                    <a:pt x="106" y="16"/>
                    <a:pt x="82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13232;p61">
              <a:extLst>
                <a:ext uri="{FF2B5EF4-FFF2-40B4-BE49-F238E27FC236}">
                  <a16:creationId xmlns:a16="http://schemas.microsoft.com/office/drawing/2014/main" id="{6014E4A7-8BCC-67AD-4F3C-AA80E007219F}"/>
                </a:ext>
              </a:extLst>
            </p:cNvPr>
            <p:cNvSpPr/>
            <p:nvPr/>
          </p:nvSpPr>
          <p:spPr>
            <a:xfrm>
              <a:off x="6910400" y="2671875"/>
              <a:ext cx="2650" cy="2350"/>
            </a:xfrm>
            <a:custGeom>
              <a:avLst/>
              <a:gdLst/>
              <a:ahLst/>
              <a:cxnLst/>
              <a:rect l="l" t="t" r="r" b="b"/>
              <a:pathLst>
                <a:path w="106" h="94" extrusionOk="0">
                  <a:moveTo>
                    <a:pt x="59" y="1"/>
                  </a:moveTo>
                  <a:cubicBezTo>
                    <a:pt x="56" y="1"/>
                    <a:pt x="52" y="1"/>
                    <a:pt x="49" y="2"/>
                  </a:cubicBezTo>
                  <a:cubicBezTo>
                    <a:pt x="17" y="2"/>
                    <a:pt x="0" y="27"/>
                    <a:pt x="0" y="51"/>
                  </a:cubicBezTo>
                  <a:cubicBezTo>
                    <a:pt x="7" y="72"/>
                    <a:pt x="27" y="93"/>
                    <a:pt x="47" y="93"/>
                  </a:cubicBezTo>
                  <a:cubicBezTo>
                    <a:pt x="51" y="93"/>
                    <a:pt x="54" y="93"/>
                    <a:pt x="57" y="92"/>
                  </a:cubicBezTo>
                  <a:cubicBezTo>
                    <a:pt x="81" y="92"/>
                    <a:pt x="106" y="67"/>
                    <a:pt x="106" y="43"/>
                  </a:cubicBezTo>
                  <a:cubicBezTo>
                    <a:pt x="99" y="22"/>
                    <a:pt x="80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13233;p61">
              <a:extLst>
                <a:ext uri="{FF2B5EF4-FFF2-40B4-BE49-F238E27FC236}">
                  <a16:creationId xmlns:a16="http://schemas.microsoft.com/office/drawing/2014/main" id="{2413B7E6-71D1-3761-9C7C-0F5469F1604F}"/>
                </a:ext>
              </a:extLst>
            </p:cNvPr>
            <p:cNvSpPr/>
            <p:nvPr/>
          </p:nvSpPr>
          <p:spPr>
            <a:xfrm>
              <a:off x="6918500" y="2670900"/>
              <a:ext cx="2675" cy="2675"/>
            </a:xfrm>
            <a:custGeom>
              <a:avLst/>
              <a:gdLst/>
              <a:ahLst/>
              <a:cxnLst/>
              <a:rect l="l" t="t" r="r" b="b"/>
              <a:pathLst>
                <a:path w="107" h="107" extrusionOk="0">
                  <a:moveTo>
                    <a:pt x="41" y="1"/>
                  </a:moveTo>
                  <a:cubicBezTo>
                    <a:pt x="17" y="9"/>
                    <a:pt x="1" y="33"/>
                    <a:pt x="1" y="58"/>
                  </a:cubicBezTo>
                  <a:cubicBezTo>
                    <a:pt x="1" y="82"/>
                    <a:pt x="25" y="106"/>
                    <a:pt x="57" y="106"/>
                  </a:cubicBezTo>
                  <a:cubicBezTo>
                    <a:pt x="82" y="98"/>
                    <a:pt x="106" y="74"/>
                    <a:pt x="98" y="49"/>
                  </a:cubicBezTo>
                  <a:cubicBezTo>
                    <a:pt x="98" y="17"/>
                    <a:pt x="74" y="1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13234;p61">
              <a:extLst>
                <a:ext uri="{FF2B5EF4-FFF2-40B4-BE49-F238E27FC236}">
                  <a16:creationId xmlns:a16="http://schemas.microsoft.com/office/drawing/2014/main" id="{1C1D841C-80AA-713E-F10C-F7659CD5E17F}"/>
                </a:ext>
              </a:extLst>
            </p:cNvPr>
            <p:cNvSpPr/>
            <p:nvPr/>
          </p:nvSpPr>
          <p:spPr>
            <a:xfrm>
              <a:off x="6926400" y="2670050"/>
              <a:ext cx="2875" cy="2700"/>
            </a:xfrm>
            <a:custGeom>
              <a:avLst/>
              <a:gdLst/>
              <a:ahLst/>
              <a:cxnLst/>
              <a:rect l="l" t="t" r="r" b="b"/>
              <a:pathLst>
                <a:path w="115" h="108" extrusionOk="0">
                  <a:moveTo>
                    <a:pt x="62" y="1"/>
                  </a:moveTo>
                  <a:cubicBezTo>
                    <a:pt x="58" y="1"/>
                    <a:pt x="54" y="1"/>
                    <a:pt x="50" y="2"/>
                  </a:cubicBezTo>
                  <a:cubicBezTo>
                    <a:pt x="25" y="2"/>
                    <a:pt x="1" y="27"/>
                    <a:pt x="9" y="59"/>
                  </a:cubicBezTo>
                  <a:cubicBezTo>
                    <a:pt x="9" y="92"/>
                    <a:pt x="33" y="108"/>
                    <a:pt x="66" y="108"/>
                  </a:cubicBezTo>
                  <a:cubicBezTo>
                    <a:pt x="90" y="108"/>
                    <a:pt x="114" y="75"/>
                    <a:pt x="106" y="51"/>
                  </a:cubicBezTo>
                  <a:cubicBezTo>
                    <a:pt x="106" y="23"/>
                    <a:pt x="88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13235;p61">
              <a:extLst>
                <a:ext uri="{FF2B5EF4-FFF2-40B4-BE49-F238E27FC236}">
                  <a16:creationId xmlns:a16="http://schemas.microsoft.com/office/drawing/2014/main" id="{BDFA036A-24DE-A1D3-CB56-07FEB4E6A3D8}"/>
                </a:ext>
              </a:extLst>
            </p:cNvPr>
            <p:cNvSpPr/>
            <p:nvPr/>
          </p:nvSpPr>
          <p:spPr>
            <a:xfrm>
              <a:off x="6922750" y="2674750"/>
              <a:ext cx="2475" cy="1450"/>
            </a:xfrm>
            <a:custGeom>
              <a:avLst/>
              <a:gdLst/>
              <a:ahLst/>
              <a:cxnLst/>
              <a:rect l="l" t="t" r="r" b="b"/>
              <a:pathLst>
                <a:path w="99" h="58" extrusionOk="0">
                  <a:moveTo>
                    <a:pt x="50" y="1"/>
                  </a:moveTo>
                  <a:cubicBezTo>
                    <a:pt x="17" y="1"/>
                    <a:pt x="1" y="25"/>
                    <a:pt x="1" y="58"/>
                  </a:cubicBezTo>
                  <a:lnTo>
                    <a:pt x="98" y="50"/>
                  </a:lnTo>
                  <a:cubicBezTo>
                    <a:pt x="98" y="17"/>
                    <a:pt x="74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13236;p61">
              <a:extLst>
                <a:ext uri="{FF2B5EF4-FFF2-40B4-BE49-F238E27FC236}">
                  <a16:creationId xmlns:a16="http://schemas.microsoft.com/office/drawing/2014/main" id="{F9FF8721-BEB4-5DAF-5802-653C7EC70B45}"/>
                </a:ext>
              </a:extLst>
            </p:cNvPr>
            <p:cNvSpPr/>
            <p:nvPr/>
          </p:nvSpPr>
          <p:spPr>
            <a:xfrm>
              <a:off x="6921950" y="2667450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98" y="1"/>
                  </a:moveTo>
                  <a:lnTo>
                    <a:pt x="1" y="17"/>
                  </a:lnTo>
                  <a:cubicBezTo>
                    <a:pt x="1" y="38"/>
                    <a:pt x="19" y="59"/>
                    <a:pt x="45" y="59"/>
                  </a:cubicBezTo>
                  <a:cubicBezTo>
                    <a:pt x="49" y="59"/>
                    <a:pt x="53" y="59"/>
                    <a:pt x="57" y="58"/>
                  </a:cubicBezTo>
                  <a:cubicBezTo>
                    <a:pt x="82" y="58"/>
                    <a:pt x="106" y="33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13237;p61">
              <a:extLst>
                <a:ext uri="{FF2B5EF4-FFF2-40B4-BE49-F238E27FC236}">
                  <a16:creationId xmlns:a16="http://schemas.microsoft.com/office/drawing/2014/main" id="{CD62FDB4-AB3B-3E2B-FE02-927121B540E8}"/>
                </a:ext>
              </a:extLst>
            </p:cNvPr>
            <p:cNvSpPr/>
            <p:nvPr/>
          </p:nvSpPr>
          <p:spPr>
            <a:xfrm>
              <a:off x="6914050" y="2668475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98" y="1"/>
                  </a:moveTo>
                  <a:lnTo>
                    <a:pt x="0" y="17"/>
                  </a:lnTo>
                  <a:cubicBezTo>
                    <a:pt x="0" y="41"/>
                    <a:pt x="25" y="57"/>
                    <a:pt x="57" y="57"/>
                  </a:cubicBezTo>
                  <a:cubicBezTo>
                    <a:pt x="81" y="57"/>
                    <a:pt x="98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13238;p61">
              <a:extLst>
                <a:ext uri="{FF2B5EF4-FFF2-40B4-BE49-F238E27FC236}">
                  <a16:creationId xmlns:a16="http://schemas.microsoft.com/office/drawing/2014/main" id="{8FBA6D99-42E5-EB5F-7EBD-EE4FD42E2962}"/>
                </a:ext>
              </a:extLst>
            </p:cNvPr>
            <p:cNvSpPr/>
            <p:nvPr/>
          </p:nvSpPr>
          <p:spPr>
            <a:xfrm>
              <a:off x="6905925" y="2669500"/>
              <a:ext cx="2675" cy="1425"/>
            </a:xfrm>
            <a:custGeom>
              <a:avLst/>
              <a:gdLst/>
              <a:ahLst/>
              <a:cxnLst/>
              <a:rect l="l" t="t" r="r" b="b"/>
              <a:pathLst>
                <a:path w="107" h="57" extrusionOk="0">
                  <a:moveTo>
                    <a:pt x="106" y="0"/>
                  </a:moveTo>
                  <a:lnTo>
                    <a:pt x="1" y="16"/>
                  </a:lnTo>
                  <a:cubicBezTo>
                    <a:pt x="9" y="41"/>
                    <a:pt x="33" y="57"/>
                    <a:pt x="58" y="57"/>
                  </a:cubicBezTo>
                  <a:cubicBezTo>
                    <a:pt x="90" y="49"/>
                    <a:pt x="106" y="24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13239;p61">
              <a:extLst>
                <a:ext uri="{FF2B5EF4-FFF2-40B4-BE49-F238E27FC236}">
                  <a16:creationId xmlns:a16="http://schemas.microsoft.com/office/drawing/2014/main" id="{D26805D5-F22B-04A4-3003-E7E0D2495F10}"/>
                </a:ext>
              </a:extLst>
            </p:cNvPr>
            <p:cNvSpPr/>
            <p:nvPr/>
          </p:nvSpPr>
          <p:spPr>
            <a:xfrm>
              <a:off x="6902900" y="2680025"/>
              <a:ext cx="2650" cy="2250"/>
            </a:xfrm>
            <a:custGeom>
              <a:avLst/>
              <a:gdLst/>
              <a:ahLst/>
              <a:cxnLst/>
              <a:rect l="l" t="t" r="r" b="b"/>
              <a:pathLst>
                <a:path w="106" h="90" extrusionOk="0">
                  <a:moveTo>
                    <a:pt x="49" y="1"/>
                  </a:moveTo>
                  <a:cubicBezTo>
                    <a:pt x="25" y="1"/>
                    <a:pt x="0" y="25"/>
                    <a:pt x="0" y="49"/>
                  </a:cubicBezTo>
                  <a:cubicBezTo>
                    <a:pt x="0" y="74"/>
                    <a:pt x="25" y="90"/>
                    <a:pt x="49" y="90"/>
                  </a:cubicBezTo>
                  <a:cubicBezTo>
                    <a:pt x="81" y="90"/>
                    <a:pt x="106" y="66"/>
                    <a:pt x="98" y="41"/>
                  </a:cubicBezTo>
                  <a:cubicBezTo>
                    <a:pt x="98" y="17"/>
                    <a:pt x="81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13240;p61">
              <a:extLst>
                <a:ext uri="{FF2B5EF4-FFF2-40B4-BE49-F238E27FC236}">
                  <a16:creationId xmlns:a16="http://schemas.microsoft.com/office/drawing/2014/main" id="{0BDDB0CA-007E-F368-88E2-AD54B4B7D6AF}"/>
                </a:ext>
              </a:extLst>
            </p:cNvPr>
            <p:cNvSpPr/>
            <p:nvPr/>
          </p:nvSpPr>
          <p:spPr>
            <a:xfrm>
              <a:off x="6907150" y="2683675"/>
              <a:ext cx="2450" cy="1050"/>
            </a:xfrm>
            <a:custGeom>
              <a:avLst/>
              <a:gdLst/>
              <a:ahLst/>
              <a:cxnLst/>
              <a:rect l="l" t="t" r="r" b="b"/>
              <a:pathLst>
                <a:path w="98" h="42" extrusionOk="0">
                  <a:moveTo>
                    <a:pt x="49" y="1"/>
                  </a:moveTo>
                  <a:cubicBezTo>
                    <a:pt x="17" y="1"/>
                    <a:pt x="1" y="17"/>
                    <a:pt x="1" y="41"/>
                  </a:cubicBezTo>
                  <a:lnTo>
                    <a:pt x="98" y="41"/>
                  </a:lnTo>
                  <a:cubicBezTo>
                    <a:pt x="98" y="17"/>
                    <a:pt x="7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13241;p61">
              <a:extLst>
                <a:ext uri="{FF2B5EF4-FFF2-40B4-BE49-F238E27FC236}">
                  <a16:creationId xmlns:a16="http://schemas.microsoft.com/office/drawing/2014/main" id="{9EB8846B-3BC4-491C-5247-0B16703F1B92}"/>
                </a:ext>
              </a:extLst>
            </p:cNvPr>
            <p:cNvSpPr/>
            <p:nvPr/>
          </p:nvSpPr>
          <p:spPr>
            <a:xfrm>
              <a:off x="6915050" y="2683475"/>
              <a:ext cx="2675" cy="1250"/>
            </a:xfrm>
            <a:custGeom>
              <a:avLst/>
              <a:gdLst/>
              <a:ahLst/>
              <a:cxnLst/>
              <a:rect l="l" t="t" r="r" b="b"/>
              <a:pathLst>
                <a:path w="107" h="50" extrusionOk="0">
                  <a:moveTo>
                    <a:pt x="49" y="1"/>
                  </a:moveTo>
                  <a:cubicBezTo>
                    <a:pt x="25" y="1"/>
                    <a:pt x="1" y="25"/>
                    <a:pt x="1" y="49"/>
                  </a:cubicBezTo>
                  <a:lnTo>
                    <a:pt x="106" y="49"/>
                  </a:lnTo>
                  <a:cubicBezTo>
                    <a:pt x="106" y="17"/>
                    <a:pt x="82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13242;p61">
              <a:extLst>
                <a:ext uri="{FF2B5EF4-FFF2-40B4-BE49-F238E27FC236}">
                  <a16:creationId xmlns:a16="http://schemas.microsoft.com/office/drawing/2014/main" id="{97347752-2469-0978-1189-732DDA8A1E1B}"/>
                </a:ext>
              </a:extLst>
            </p:cNvPr>
            <p:cNvSpPr/>
            <p:nvPr/>
          </p:nvSpPr>
          <p:spPr>
            <a:xfrm>
              <a:off x="6911000" y="2679625"/>
              <a:ext cx="2675" cy="2450"/>
            </a:xfrm>
            <a:custGeom>
              <a:avLst/>
              <a:gdLst/>
              <a:ahLst/>
              <a:cxnLst/>
              <a:rect l="l" t="t" r="r" b="b"/>
              <a:pathLst>
                <a:path w="107" h="98" extrusionOk="0">
                  <a:moveTo>
                    <a:pt x="49" y="0"/>
                  </a:moveTo>
                  <a:cubicBezTo>
                    <a:pt x="25" y="0"/>
                    <a:pt x="1" y="25"/>
                    <a:pt x="1" y="49"/>
                  </a:cubicBezTo>
                  <a:cubicBezTo>
                    <a:pt x="1" y="73"/>
                    <a:pt x="25" y="98"/>
                    <a:pt x="49" y="98"/>
                  </a:cubicBezTo>
                  <a:cubicBezTo>
                    <a:pt x="82" y="98"/>
                    <a:pt x="106" y="73"/>
                    <a:pt x="98" y="49"/>
                  </a:cubicBezTo>
                  <a:cubicBezTo>
                    <a:pt x="98" y="17"/>
                    <a:pt x="82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13243;p61">
              <a:extLst>
                <a:ext uri="{FF2B5EF4-FFF2-40B4-BE49-F238E27FC236}">
                  <a16:creationId xmlns:a16="http://schemas.microsoft.com/office/drawing/2014/main" id="{405C5D15-B175-34D8-8F17-F25C0E5F8AAC}"/>
                </a:ext>
              </a:extLst>
            </p:cNvPr>
            <p:cNvSpPr/>
            <p:nvPr/>
          </p:nvSpPr>
          <p:spPr>
            <a:xfrm>
              <a:off x="6919100" y="2679225"/>
              <a:ext cx="2475" cy="2500"/>
            </a:xfrm>
            <a:custGeom>
              <a:avLst/>
              <a:gdLst/>
              <a:ahLst/>
              <a:cxnLst/>
              <a:rect l="l" t="t" r="r" b="b"/>
              <a:pathLst>
                <a:path w="99" h="100" extrusionOk="0">
                  <a:moveTo>
                    <a:pt x="50" y="0"/>
                  </a:moveTo>
                  <a:cubicBezTo>
                    <a:pt x="25" y="0"/>
                    <a:pt x="1" y="25"/>
                    <a:pt x="1" y="49"/>
                  </a:cubicBezTo>
                  <a:cubicBezTo>
                    <a:pt x="1" y="77"/>
                    <a:pt x="19" y="99"/>
                    <a:pt x="40" y="99"/>
                  </a:cubicBezTo>
                  <a:cubicBezTo>
                    <a:pt x="43" y="99"/>
                    <a:pt x="46" y="99"/>
                    <a:pt x="50" y="98"/>
                  </a:cubicBezTo>
                  <a:cubicBezTo>
                    <a:pt x="82" y="98"/>
                    <a:pt x="98" y="73"/>
                    <a:pt x="98" y="49"/>
                  </a:cubicBezTo>
                  <a:cubicBezTo>
                    <a:pt x="98" y="16"/>
                    <a:pt x="7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13244;p61">
              <a:extLst>
                <a:ext uri="{FF2B5EF4-FFF2-40B4-BE49-F238E27FC236}">
                  <a16:creationId xmlns:a16="http://schemas.microsoft.com/office/drawing/2014/main" id="{C57C6069-E077-E7A6-4A51-7F0CDD9EFEE6}"/>
                </a:ext>
              </a:extLst>
            </p:cNvPr>
            <p:cNvSpPr/>
            <p:nvPr/>
          </p:nvSpPr>
          <p:spPr>
            <a:xfrm>
              <a:off x="6927225" y="2678825"/>
              <a:ext cx="2450" cy="2650"/>
            </a:xfrm>
            <a:custGeom>
              <a:avLst/>
              <a:gdLst/>
              <a:ahLst/>
              <a:cxnLst/>
              <a:rect l="l" t="t" r="r" b="b"/>
              <a:pathLst>
                <a:path w="98" h="106" extrusionOk="0">
                  <a:moveTo>
                    <a:pt x="49" y="0"/>
                  </a:moveTo>
                  <a:cubicBezTo>
                    <a:pt x="25" y="0"/>
                    <a:pt x="0" y="24"/>
                    <a:pt x="0" y="57"/>
                  </a:cubicBezTo>
                  <a:cubicBezTo>
                    <a:pt x="0" y="81"/>
                    <a:pt x="25" y="105"/>
                    <a:pt x="49" y="105"/>
                  </a:cubicBezTo>
                  <a:cubicBezTo>
                    <a:pt x="81" y="105"/>
                    <a:pt x="98" y="81"/>
                    <a:pt x="98" y="49"/>
                  </a:cubicBezTo>
                  <a:cubicBezTo>
                    <a:pt x="98" y="16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13245;p61">
              <a:extLst>
                <a:ext uri="{FF2B5EF4-FFF2-40B4-BE49-F238E27FC236}">
                  <a16:creationId xmlns:a16="http://schemas.microsoft.com/office/drawing/2014/main" id="{5D814FD7-DF32-8759-6556-858DBDECFD23}"/>
                </a:ext>
              </a:extLst>
            </p:cNvPr>
            <p:cNvSpPr/>
            <p:nvPr/>
          </p:nvSpPr>
          <p:spPr>
            <a:xfrm>
              <a:off x="6923175" y="2683275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49" y="0"/>
                  </a:moveTo>
                  <a:cubicBezTo>
                    <a:pt x="24" y="0"/>
                    <a:pt x="0" y="25"/>
                    <a:pt x="0" y="57"/>
                  </a:cubicBezTo>
                  <a:lnTo>
                    <a:pt x="97" y="49"/>
                  </a:lnTo>
                  <a:cubicBezTo>
                    <a:pt x="97" y="25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13246;p61">
              <a:extLst>
                <a:ext uri="{FF2B5EF4-FFF2-40B4-BE49-F238E27FC236}">
                  <a16:creationId xmlns:a16="http://schemas.microsoft.com/office/drawing/2014/main" id="{FD5DABB1-C030-2D0C-63F0-B0114B2C3B63}"/>
                </a:ext>
              </a:extLst>
            </p:cNvPr>
            <p:cNvSpPr/>
            <p:nvPr/>
          </p:nvSpPr>
          <p:spPr>
            <a:xfrm>
              <a:off x="6922750" y="2675975"/>
              <a:ext cx="2675" cy="1450"/>
            </a:xfrm>
            <a:custGeom>
              <a:avLst/>
              <a:gdLst/>
              <a:ahLst/>
              <a:cxnLst/>
              <a:rect l="l" t="t" r="r" b="b"/>
              <a:pathLst>
                <a:path w="107" h="58" extrusionOk="0">
                  <a:moveTo>
                    <a:pt x="98" y="1"/>
                  </a:moveTo>
                  <a:lnTo>
                    <a:pt x="1" y="9"/>
                  </a:lnTo>
                  <a:cubicBezTo>
                    <a:pt x="1" y="33"/>
                    <a:pt x="25" y="57"/>
                    <a:pt x="58" y="57"/>
                  </a:cubicBezTo>
                  <a:cubicBezTo>
                    <a:pt x="82" y="57"/>
                    <a:pt x="106" y="33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13247;p61">
              <a:extLst>
                <a:ext uri="{FF2B5EF4-FFF2-40B4-BE49-F238E27FC236}">
                  <a16:creationId xmlns:a16="http://schemas.microsoft.com/office/drawing/2014/main" id="{64C29212-6DB2-5A6D-FCF1-B34667FDA656}"/>
                </a:ext>
              </a:extLst>
            </p:cNvPr>
            <p:cNvSpPr/>
            <p:nvPr/>
          </p:nvSpPr>
          <p:spPr>
            <a:xfrm>
              <a:off x="6914850" y="2676575"/>
              <a:ext cx="2450" cy="1300"/>
            </a:xfrm>
            <a:custGeom>
              <a:avLst/>
              <a:gdLst/>
              <a:ahLst/>
              <a:cxnLst/>
              <a:rect l="l" t="t" r="r" b="b"/>
              <a:pathLst>
                <a:path w="98" h="52" extrusionOk="0">
                  <a:moveTo>
                    <a:pt x="98" y="1"/>
                  </a:moveTo>
                  <a:lnTo>
                    <a:pt x="1" y="9"/>
                  </a:lnTo>
                  <a:cubicBezTo>
                    <a:pt x="1" y="30"/>
                    <a:pt x="19" y="51"/>
                    <a:pt x="40" y="51"/>
                  </a:cubicBezTo>
                  <a:cubicBezTo>
                    <a:pt x="43" y="51"/>
                    <a:pt x="46" y="51"/>
                    <a:pt x="49" y="49"/>
                  </a:cubicBezTo>
                  <a:cubicBezTo>
                    <a:pt x="82" y="49"/>
                    <a:pt x="98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13248;p61">
              <a:extLst>
                <a:ext uri="{FF2B5EF4-FFF2-40B4-BE49-F238E27FC236}">
                  <a16:creationId xmlns:a16="http://schemas.microsoft.com/office/drawing/2014/main" id="{A8E144D5-DA7A-77C6-8D51-81232EEBE8BA}"/>
                </a:ext>
              </a:extLst>
            </p:cNvPr>
            <p:cNvSpPr/>
            <p:nvPr/>
          </p:nvSpPr>
          <p:spPr>
            <a:xfrm>
              <a:off x="6906750" y="2677200"/>
              <a:ext cx="2650" cy="1225"/>
            </a:xfrm>
            <a:custGeom>
              <a:avLst/>
              <a:gdLst/>
              <a:ahLst/>
              <a:cxnLst/>
              <a:rect l="l" t="t" r="r" b="b"/>
              <a:pathLst>
                <a:path w="106" h="49" extrusionOk="0">
                  <a:moveTo>
                    <a:pt x="98" y="0"/>
                  </a:moveTo>
                  <a:lnTo>
                    <a:pt x="0" y="8"/>
                  </a:lnTo>
                  <a:cubicBezTo>
                    <a:pt x="0" y="33"/>
                    <a:pt x="25" y="49"/>
                    <a:pt x="57" y="49"/>
                  </a:cubicBezTo>
                  <a:cubicBezTo>
                    <a:pt x="81" y="49"/>
                    <a:pt x="106" y="24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13249;p61">
              <a:extLst>
                <a:ext uri="{FF2B5EF4-FFF2-40B4-BE49-F238E27FC236}">
                  <a16:creationId xmlns:a16="http://schemas.microsoft.com/office/drawing/2014/main" id="{772F1B6C-C2D7-F4C9-221A-CECE8877FF0C}"/>
                </a:ext>
              </a:extLst>
            </p:cNvPr>
            <p:cNvSpPr/>
            <p:nvPr/>
          </p:nvSpPr>
          <p:spPr>
            <a:xfrm>
              <a:off x="6902900" y="2687325"/>
              <a:ext cx="2650" cy="2250"/>
            </a:xfrm>
            <a:custGeom>
              <a:avLst/>
              <a:gdLst/>
              <a:ahLst/>
              <a:cxnLst/>
              <a:rect l="l" t="t" r="r" b="b"/>
              <a:pathLst>
                <a:path w="106" h="90" extrusionOk="0">
                  <a:moveTo>
                    <a:pt x="57" y="1"/>
                  </a:moveTo>
                  <a:cubicBezTo>
                    <a:pt x="25" y="1"/>
                    <a:pt x="0" y="17"/>
                    <a:pt x="0" y="41"/>
                  </a:cubicBezTo>
                  <a:cubicBezTo>
                    <a:pt x="0" y="65"/>
                    <a:pt x="25" y="82"/>
                    <a:pt x="49" y="90"/>
                  </a:cubicBezTo>
                  <a:cubicBezTo>
                    <a:pt x="81" y="90"/>
                    <a:pt x="106" y="65"/>
                    <a:pt x="106" y="41"/>
                  </a:cubicBezTo>
                  <a:cubicBezTo>
                    <a:pt x="106" y="17"/>
                    <a:pt x="81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13250;p61">
              <a:extLst>
                <a:ext uri="{FF2B5EF4-FFF2-40B4-BE49-F238E27FC236}">
                  <a16:creationId xmlns:a16="http://schemas.microsoft.com/office/drawing/2014/main" id="{23C23E83-9F94-61DC-2117-DB2DD21B2F74}"/>
                </a:ext>
              </a:extLst>
            </p:cNvPr>
            <p:cNvSpPr/>
            <p:nvPr/>
          </p:nvSpPr>
          <p:spPr>
            <a:xfrm>
              <a:off x="6906950" y="2690975"/>
              <a:ext cx="2450" cy="1250"/>
            </a:xfrm>
            <a:custGeom>
              <a:avLst/>
              <a:gdLst/>
              <a:ahLst/>
              <a:cxnLst/>
              <a:rect l="l" t="t" r="r" b="b"/>
              <a:pathLst>
                <a:path w="98" h="50" extrusionOk="0">
                  <a:moveTo>
                    <a:pt x="49" y="0"/>
                  </a:moveTo>
                  <a:cubicBezTo>
                    <a:pt x="25" y="0"/>
                    <a:pt x="1" y="25"/>
                    <a:pt x="1" y="49"/>
                  </a:cubicBezTo>
                  <a:lnTo>
                    <a:pt x="98" y="49"/>
                  </a:lnTo>
                  <a:cubicBezTo>
                    <a:pt x="98" y="25"/>
                    <a:pt x="82" y="9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13251;p61">
              <a:extLst>
                <a:ext uri="{FF2B5EF4-FFF2-40B4-BE49-F238E27FC236}">
                  <a16:creationId xmlns:a16="http://schemas.microsoft.com/office/drawing/2014/main" id="{97AED558-8FC0-0A3E-E8EA-C6F85EF9CB06}"/>
                </a:ext>
              </a:extLst>
            </p:cNvPr>
            <p:cNvSpPr/>
            <p:nvPr/>
          </p:nvSpPr>
          <p:spPr>
            <a:xfrm>
              <a:off x="6914850" y="2691375"/>
              <a:ext cx="2675" cy="1450"/>
            </a:xfrm>
            <a:custGeom>
              <a:avLst/>
              <a:gdLst/>
              <a:ahLst/>
              <a:cxnLst/>
              <a:rect l="l" t="t" r="r" b="b"/>
              <a:pathLst>
                <a:path w="107" h="58" extrusionOk="0">
                  <a:moveTo>
                    <a:pt x="57" y="1"/>
                  </a:moveTo>
                  <a:cubicBezTo>
                    <a:pt x="33" y="1"/>
                    <a:pt x="9" y="25"/>
                    <a:pt x="1" y="49"/>
                  </a:cubicBezTo>
                  <a:lnTo>
                    <a:pt x="106" y="57"/>
                  </a:lnTo>
                  <a:cubicBezTo>
                    <a:pt x="106" y="25"/>
                    <a:pt x="82" y="9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13252;p61">
              <a:extLst>
                <a:ext uri="{FF2B5EF4-FFF2-40B4-BE49-F238E27FC236}">
                  <a16:creationId xmlns:a16="http://schemas.microsoft.com/office/drawing/2014/main" id="{88A02387-ACCB-260F-5F0B-E865F220EA03}"/>
                </a:ext>
              </a:extLst>
            </p:cNvPr>
            <p:cNvSpPr/>
            <p:nvPr/>
          </p:nvSpPr>
          <p:spPr>
            <a:xfrm>
              <a:off x="6911000" y="2687325"/>
              <a:ext cx="2675" cy="2450"/>
            </a:xfrm>
            <a:custGeom>
              <a:avLst/>
              <a:gdLst/>
              <a:ahLst/>
              <a:cxnLst/>
              <a:rect l="l" t="t" r="r" b="b"/>
              <a:pathLst>
                <a:path w="107" h="98" extrusionOk="0">
                  <a:moveTo>
                    <a:pt x="57" y="1"/>
                  </a:moveTo>
                  <a:cubicBezTo>
                    <a:pt x="25" y="1"/>
                    <a:pt x="1" y="25"/>
                    <a:pt x="1" y="49"/>
                  </a:cubicBezTo>
                  <a:cubicBezTo>
                    <a:pt x="1" y="74"/>
                    <a:pt x="25" y="98"/>
                    <a:pt x="49" y="98"/>
                  </a:cubicBezTo>
                  <a:cubicBezTo>
                    <a:pt x="82" y="98"/>
                    <a:pt x="106" y="82"/>
                    <a:pt x="106" y="49"/>
                  </a:cubicBezTo>
                  <a:cubicBezTo>
                    <a:pt x="106" y="25"/>
                    <a:pt x="82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13253;p61">
              <a:extLst>
                <a:ext uri="{FF2B5EF4-FFF2-40B4-BE49-F238E27FC236}">
                  <a16:creationId xmlns:a16="http://schemas.microsoft.com/office/drawing/2014/main" id="{B38920AB-D206-9463-D5D7-4DDB1224B52A}"/>
                </a:ext>
              </a:extLst>
            </p:cNvPr>
            <p:cNvSpPr/>
            <p:nvPr/>
          </p:nvSpPr>
          <p:spPr>
            <a:xfrm>
              <a:off x="6919100" y="2687525"/>
              <a:ext cx="2675" cy="2675"/>
            </a:xfrm>
            <a:custGeom>
              <a:avLst/>
              <a:gdLst/>
              <a:ahLst/>
              <a:cxnLst/>
              <a:rect l="l" t="t" r="r" b="b"/>
              <a:pathLst>
                <a:path w="107" h="107" extrusionOk="0">
                  <a:moveTo>
                    <a:pt x="58" y="1"/>
                  </a:moveTo>
                  <a:cubicBezTo>
                    <a:pt x="25" y="1"/>
                    <a:pt x="1" y="25"/>
                    <a:pt x="1" y="49"/>
                  </a:cubicBezTo>
                  <a:cubicBezTo>
                    <a:pt x="1" y="74"/>
                    <a:pt x="25" y="98"/>
                    <a:pt x="50" y="106"/>
                  </a:cubicBezTo>
                  <a:cubicBezTo>
                    <a:pt x="82" y="106"/>
                    <a:pt x="106" y="82"/>
                    <a:pt x="106" y="49"/>
                  </a:cubicBezTo>
                  <a:cubicBezTo>
                    <a:pt x="106" y="25"/>
                    <a:pt x="82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13254;p61">
              <a:extLst>
                <a:ext uri="{FF2B5EF4-FFF2-40B4-BE49-F238E27FC236}">
                  <a16:creationId xmlns:a16="http://schemas.microsoft.com/office/drawing/2014/main" id="{A0A429D5-8888-F779-CE87-089E4B41A69A}"/>
                </a:ext>
              </a:extLst>
            </p:cNvPr>
            <p:cNvSpPr/>
            <p:nvPr/>
          </p:nvSpPr>
          <p:spPr>
            <a:xfrm>
              <a:off x="6927225" y="2687525"/>
              <a:ext cx="2650" cy="2875"/>
            </a:xfrm>
            <a:custGeom>
              <a:avLst/>
              <a:gdLst/>
              <a:ahLst/>
              <a:cxnLst/>
              <a:rect l="l" t="t" r="r" b="b"/>
              <a:pathLst>
                <a:path w="106" h="115" extrusionOk="0">
                  <a:moveTo>
                    <a:pt x="57" y="1"/>
                  </a:moveTo>
                  <a:cubicBezTo>
                    <a:pt x="25" y="1"/>
                    <a:pt x="0" y="25"/>
                    <a:pt x="0" y="57"/>
                  </a:cubicBezTo>
                  <a:cubicBezTo>
                    <a:pt x="0" y="90"/>
                    <a:pt x="25" y="114"/>
                    <a:pt x="49" y="114"/>
                  </a:cubicBezTo>
                  <a:cubicBezTo>
                    <a:pt x="81" y="114"/>
                    <a:pt x="106" y="90"/>
                    <a:pt x="106" y="57"/>
                  </a:cubicBezTo>
                  <a:cubicBezTo>
                    <a:pt x="106" y="33"/>
                    <a:pt x="81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13255;p61">
              <a:extLst>
                <a:ext uri="{FF2B5EF4-FFF2-40B4-BE49-F238E27FC236}">
                  <a16:creationId xmlns:a16="http://schemas.microsoft.com/office/drawing/2014/main" id="{72F2DB71-4A58-AF5B-DB92-41E5B18F27D8}"/>
                </a:ext>
              </a:extLst>
            </p:cNvPr>
            <p:cNvSpPr/>
            <p:nvPr/>
          </p:nvSpPr>
          <p:spPr>
            <a:xfrm>
              <a:off x="6922975" y="2691775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57" y="1"/>
                  </a:moveTo>
                  <a:cubicBezTo>
                    <a:pt x="24" y="1"/>
                    <a:pt x="0" y="25"/>
                    <a:pt x="0" y="58"/>
                  </a:cubicBezTo>
                  <a:lnTo>
                    <a:pt x="97" y="58"/>
                  </a:lnTo>
                  <a:cubicBezTo>
                    <a:pt x="97" y="33"/>
                    <a:pt x="81" y="9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13256;p61">
              <a:extLst>
                <a:ext uri="{FF2B5EF4-FFF2-40B4-BE49-F238E27FC236}">
                  <a16:creationId xmlns:a16="http://schemas.microsoft.com/office/drawing/2014/main" id="{1DBD5042-2144-6F38-6935-CBB7A5F837BA}"/>
                </a:ext>
              </a:extLst>
            </p:cNvPr>
            <p:cNvSpPr/>
            <p:nvPr/>
          </p:nvSpPr>
          <p:spPr>
            <a:xfrm>
              <a:off x="6923175" y="2684500"/>
              <a:ext cx="2450" cy="1425"/>
            </a:xfrm>
            <a:custGeom>
              <a:avLst/>
              <a:gdLst/>
              <a:ahLst/>
              <a:cxnLst/>
              <a:rect l="l" t="t" r="r" b="b"/>
              <a:pathLst>
                <a:path w="98" h="57" extrusionOk="0">
                  <a:moveTo>
                    <a:pt x="97" y="0"/>
                  </a:moveTo>
                  <a:lnTo>
                    <a:pt x="0" y="8"/>
                  </a:lnTo>
                  <a:cubicBezTo>
                    <a:pt x="0" y="32"/>
                    <a:pt x="24" y="57"/>
                    <a:pt x="49" y="57"/>
                  </a:cubicBezTo>
                  <a:cubicBezTo>
                    <a:pt x="81" y="57"/>
                    <a:pt x="97" y="32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13257;p61">
              <a:extLst>
                <a:ext uri="{FF2B5EF4-FFF2-40B4-BE49-F238E27FC236}">
                  <a16:creationId xmlns:a16="http://schemas.microsoft.com/office/drawing/2014/main" id="{270BDF81-2A74-70CD-B90A-1C706CE28EAC}"/>
                </a:ext>
              </a:extLst>
            </p:cNvPr>
            <p:cNvSpPr/>
            <p:nvPr/>
          </p:nvSpPr>
          <p:spPr>
            <a:xfrm>
              <a:off x="6915050" y="2684700"/>
              <a:ext cx="2675" cy="1225"/>
            </a:xfrm>
            <a:custGeom>
              <a:avLst/>
              <a:gdLst/>
              <a:ahLst/>
              <a:cxnLst/>
              <a:rect l="l" t="t" r="r" b="b"/>
              <a:pathLst>
                <a:path w="107" h="49" extrusionOk="0">
                  <a:moveTo>
                    <a:pt x="1" y="0"/>
                  </a:moveTo>
                  <a:cubicBezTo>
                    <a:pt x="9" y="24"/>
                    <a:pt x="25" y="49"/>
                    <a:pt x="58" y="49"/>
                  </a:cubicBezTo>
                  <a:cubicBezTo>
                    <a:pt x="82" y="49"/>
                    <a:pt x="106" y="24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13258;p61">
              <a:extLst>
                <a:ext uri="{FF2B5EF4-FFF2-40B4-BE49-F238E27FC236}">
                  <a16:creationId xmlns:a16="http://schemas.microsoft.com/office/drawing/2014/main" id="{D528B6E7-22A7-0006-973A-14118825C8EB}"/>
                </a:ext>
              </a:extLst>
            </p:cNvPr>
            <p:cNvSpPr/>
            <p:nvPr/>
          </p:nvSpPr>
          <p:spPr>
            <a:xfrm>
              <a:off x="6907150" y="2684700"/>
              <a:ext cx="2450" cy="1225"/>
            </a:xfrm>
            <a:custGeom>
              <a:avLst/>
              <a:gdLst/>
              <a:ahLst/>
              <a:cxnLst/>
              <a:rect l="l" t="t" r="r" b="b"/>
              <a:pathLst>
                <a:path w="98" h="49" extrusionOk="0">
                  <a:moveTo>
                    <a:pt x="1" y="0"/>
                  </a:moveTo>
                  <a:cubicBezTo>
                    <a:pt x="1" y="24"/>
                    <a:pt x="25" y="49"/>
                    <a:pt x="49" y="49"/>
                  </a:cubicBezTo>
                  <a:cubicBezTo>
                    <a:pt x="74" y="49"/>
                    <a:pt x="98" y="24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13259;p61">
              <a:extLst>
                <a:ext uri="{FF2B5EF4-FFF2-40B4-BE49-F238E27FC236}">
                  <a16:creationId xmlns:a16="http://schemas.microsoft.com/office/drawing/2014/main" id="{679DE2F7-EA77-4466-C29D-6AC8BF5A33C7}"/>
                </a:ext>
              </a:extLst>
            </p:cNvPr>
            <p:cNvSpPr/>
            <p:nvPr/>
          </p:nvSpPr>
          <p:spPr>
            <a:xfrm>
              <a:off x="6902500" y="2694375"/>
              <a:ext cx="2650" cy="2150"/>
            </a:xfrm>
            <a:custGeom>
              <a:avLst/>
              <a:gdLst/>
              <a:ahLst/>
              <a:cxnLst/>
              <a:rect l="l" t="t" r="r" b="b"/>
              <a:pathLst>
                <a:path w="106" h="86" extrusionOk="0">
                  <a:moveTo>
                    <a:pt x="47" y="1"/>
                  </a:moveTo>
                  <a:cubicBezTo>
                    <a:pt x="26" y="1"/>
                    <a:pt x="7" y="21"/>
                    <a:pt x="0" y="35"/>
                  </a:cubicBezTo>
                  <a:cubicBezTo>
                    <a:pt x="0" y="59"/>
                    <a:pt x="16" y="83"/>
                    <a:pt x="49" y="83"/>
                  </a:cubicBezTo>
                  <a:cubicBezTo>
                    <a:pt x="53" y="85"/>
                    <a:pt x="58" y="86"/>
                    <a:pt x="62" y="86"/>
                  </a:cubicBezTo>
                  <a:cubicBezTo>
                    <a:pt x="84" y="86"/>
                    <a:pt x="106" y="71"/>
                    <a:pt x="106" y="51"/>
                  </a:cubicBezTo>
                  <a:cubicBezTo>
                    <a:pt x="106" y="27"/>
                    <a:pt x="81" y="2"/>
                    <a:pt x="57" y="2"/>
                  </a:cubicBezTo>
                  <a:cubicBezTo>
                    <a:pt x="54" y="1"/>
                    <a:pt x="50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13260;p61">
              <a:extLst>
                <a:ext uri="{FF2B5EF4-FFF2-40B4-BE49-F238E27FC236}">
                  <a16:creationId xmlns:a16="http://schemas.microsoft.com/office/drawing/2014/main" id="{A3B74EDB-7694-D400-4FAD-97E074296AAD}"/>
                </a:ext>
              </a:extLst>
            </p:cNvPr>
            <p:cNvSpPr/>
            <p:nvPr/>
          </p:nvSpPr>
          <p:spPr>
            <a:xfrm>
              <a:off x="6906150" y="2698425"/>
              <a:ext cx="2650" cy="1300"/>
            </a:xfrm>
            <a:custGeom>
              <a:avLst/>
              <a:gdLst/>
              <a:ahLst/>
              <a:cxnLst/>
              <a:rect l="l" t="t" r="r" b="b"/>
              <a:pathLst>
                <a:path w="106" h="52" extrusionOk="0">
                  <a:moveTo>
                    <a:pt x="44" y="0"/>
                  </a:moveTo>
                  <a:cubicBezTo>
                    <a:pt x="24" y="0"/>
                    <a:pt x="7" y="15"/>
                    <a:pt x="0" y="35"/>
                  </a:cubicBezTo>
                  <a:lnTo>
                    <a:pt x="97" y="51"/>
                  </a:lnTo>
                  <a:cubicBezTo>
                    <a:pt x="105" y="27"/>
                    <a:pt x="81" y="2"/>
                    <a:pt x="57" y="2"/>
                  </a:cubicBezTo>
                  <a:cubicBezTo>
                    <a:pt x="53" y="1"/>
                    <a:pt x="48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13261;p61">
              <a:extLst>
                <a:ext uri="{FF2B5EF4-FFF2-40B4-BE49-F238E27FC236}">
                  <a16:creationId xmlns:a16="http://schemas.microsoft.com/office/drawing/2014/main" id="{480262C0-1FF6-5D1E-3741-9FA056570659}"/>
                </a:ext>
              </a:extLst>
            </p:cNvPr>
            <p:cNvSpPr/>
            <p:nvPr/>
          </p:nvSpPr>
          <p:spPr>
            <a:xfrm>
              <a:off x="6914050" y="2699450"/>
              <a:ext cx="2650" cy="1475"/>
            </a:xfrm>
            <a:custGeom>
              <a:avLst/>
              <a:gdLst/>
              <a:ahLst/>
              <a:cxnLst/>
              <a:rect l="l" t="t" r="r" b="b"/>
              <a:pathLst>
                <a:path w="106" h="59" extrusionOk="0">
                  <a:moveTo>
                    <a:pt x="47" y="0"/>
                  </a:moveTo>
                  <a:cubicBezTo>
                    <a:pt x="27" y="0"/>
                    <a:pt x="7" y="21"/>
                    <a:pt x="0" y="43"/>
                  </a:cubicBezTo>
                  <a:lnTo>
                    <a:pt x="98" y="59"/>
                  </a:lnTo>
                  <a:cubicBezTo>
                    <a:pt x="106" y="26"/>
                    <a:pt x="89" y="2"/>
                    <a:pt x="57" y="2"/>
                  </a:cubicBezTo>
                  <a:cubicBezTo>
                    <a:pt x="54" y="1"/>
                    <a:pt x="51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13262;p61">
              <a:extLst>
                <a:ext uri="{FF2B5EF4-FFF2-40B4-BE49-F238E27FC236}">
                  <a16:creationId xmlns:a16="http://schemas.microsoft.com/office/drawing/2014/main" id="{AB565020-A5D3-BDA7-F883-C7371FF3DCF6}"/>
                </a:ext>
              </a:extLst>
            </p:cNvPr>
            <p:cNvSpPr/>
            <p:nvPr/>
          </p:nvSpPr>
          <p:spPr>
            <a:xfrm>
              <a:off x="6910600" y="2695025"/>
              <a:ext cx="2650" cy="2450"/>
            </a:xfrm>
            <a:custGeom>
              <a:avLst/>
              <a:gdLst/>
              <a:ahLst/>
              <a:cxnLst/>
              <a:rect l="l" t="t" r="r" b="b"/>
              <a:pathLst>
                <a:path w="106" h="98" extrusionOk="0">
                  <a:moveTo>
                    <a:pt x="57" y="1"/>
                  </a:moveTo>
                  <a:cubicBezTo>
                    <a:pt x="25" y="1"/>
                    <a:pt x="0" y="17"/>
                    <a:pt x="0" y="49"/>
                  </a:cubicBezTo>
                  <a:cubicBezTo>
                    <a:pt x="0" y="74"/>
                    <a:pt x="17" y="98"/>
                    <a:pt x="49" y="98"/>
                  </a:cubicBezTo>
                  <a:cubicBezTo>
                    <a:pt x="73" y="98"/>
                    <a:pt x="98" y="82"/>
                    <a:pt x="98" y="57"/>
                  </a:cubicBezTo>
                  <a:cubicBezTo>
                    <a:pt x="106" y="33"/>
                    <a:pt x="82" y="9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13263;p61">
              <a:extLst>
                <a:ext uri="{FF2B5EF4-FFF2-40B4-BE49-F238E27FC236}">
                  <a16:creationId xmlns:a16="http://schemas.microsoft.com/office/drawing/2014/main" id="{6BF0BBBA-4FBC-6834-499C-9F5E305F2211}"/>
                </a:ext>
              </a:extLst>
            </p:cNvPr>
            <p:cNvSpPr/>
            <p:nvPr/>
          </p:nvSpPr>
          <p:spPr>
            <a:xfrm>
              <a:off x="6918700" y="2695850"/>
              <a:ext cx="2675" cy="2650"/>
            </a:xfrm>
            <a:custGeom>
              <a:avLst/>
              <a:gdLst/>
              <a:ahLst/>
              <a:cxnLst/>
              <a:rect l="l" t="t" r="r" b="b"/>
              <a:pathLst>
                <a:path w="107" h="106" extrusionOk="0">
                  <a:moveTo>
                    <a:pt x="58" y="0"/>
                  </a:moveTo>
                  <a:cubicBezTo>
                    <a:pt x="25" y="0"/>
                    <a:pt x="1" y="16"/>
                    <a:pt x="1" y="49"/>
                  </a:cubicBezTo>
                  <a:cubicBezTo>
                    <a:pt x="1" y="73"/>
                    <a:pt x="17" y="97"/>
                    <a:pt x="41" y="105"/>
                  </a:cubicBezTo>
                  <a:cubicBezTo>
                    <a:pt x="74" y="105"/>
                    <a:pt x="98" y="81"/>
                    <a:pt x="98" y="57"/>
                  </a:cubicBezTo>
                  <a:cubicBezTo>
                    <a:pt x="106" y="24"/>
                    <a:pt x="82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13264;p61">
              <a:extLst>
                <a:ext uri="{FF2B5EF4-FFF2-40B4-BE49-F238E27FC236}">
                  <a16:creationId xmlns:a16="http://schemas.microsoft.com/office/drawing/2014/main" id="{41063F81-BC10-F5B5-9AA3-EED756135E14}"/>
                </a:ext>
              </a:extLst>
            </p:cNvPr>
            <p:cNvSpPr/>
            <p:nvPr/>
          </p:nvSpPr>
          <p:spPr>
            <a:xfrm>
              <a:off x="6926600" y="2696600"/>
              <a:ext cx="2675" cy="2750"/>
            </a:xfrm>
            <a:custGeom>
              <a:avLst/>
              <a:gdLst/>
              <a:ahLst/>
              <a:cxnLst/>
              <a:rect l="l" t="t" r="r" b="b"/>
              <a:pathLst>
                <a:path w="107" h="110" extrusionOk="0">
                  <a:moveTo>
                    <a:pt x="48" y="1"/>
                  </a:moveTo>
                  <a:cubicBezTo>
                    <a:pt x="27" y="1"/>
                    <a:pt x="9" y="23"/>
                    <a:pt x="9" y="51"/>
                  </a:cubicBezTo>
                  <a:cubicBezTo>
                    <a:pt x="1" y="75"/>
                    <a:pt x="25" y="108"/>
                    <a:pt x="50" y="108"/>
                  </a:cubicBezTo>
                  <a:cubicBezTo>
                    <a:pt x="53" y="109"/>
                    <a:pt x="56" y="109"/>
                    <a:pt x="60" y="109"/>
                  </a:cubicBezTo>
                  <a:cubicBezTo>
                    <a:pt x="82" y="109"/>
                    <a:pt x="106" y="87"/>
                    <a:pt x="106" y="59"/>
                  </a:cubicBezTo>
                  <a:cubicBezTo>
                    <a:pt x="106" y="27"/>
                    <a:pt x="90" y="3"/>
                    <a:pt x="58" y="3"/>
                  </a:cubicBezTo>
                  <a:cubicBezTo>
                    <a:pt x="55" y="1"/>
                    <a:pt x="51" y="1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13265;p61">
              <a:extLst>
                <a:ext uri="{FF2B5EF4-FFF2-40B4-BE49-F238E27FC236}">
                  <a16:creationId xmlns:a16="http://schemas.microsoft.com/office/drawing/2014/main" id="{345A80A3-6BFC-D541-B813-9FBD573A31DD}"/>
                </a:ext>
              </a:extLst>
            </p:cNvPr>
            <p:cNvSpPr/>
            <p:nvPr/>
          </p:nvSpPr>
          <p:spPr>
            <a:xfrm>
              <a:off x="6921950" y="2700500"/>
              <a:ext cx="2650" cy="1650"/>
            </a:xfrm>
            <a:custGeom>
              <a:avLst/>
              <a:gdLst/>
              <a:ahLst/>
              <a:cxnLst/>
              <a:rect l="l" t="t" r="r" b="b"/>
              <a:pathLst>
                <a:path w="106" h="66" extrusionOk="0">
                  <a:moveTo>
                    <a:pt x="57" y="1"/>
                  </a:moveTo>
                  <a:cubicBezTo>
                    <a:pt x="33" y="1"/>
                    <a:pt x="9" y="17"/>
                    <a:pt x="1" y="49"/>
                  </a:cubicBezTo>
                  <a:lnTo>
                    <a:pt x="106" y="65"/>
                  </a:lnTo>
                  <a:cubicBezTo>
                    <a:pt x="106" y="33"/>
                    <a:pt x="90" y="9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13266;p61">
              <a:extLst>
                <a:ext uri="{FF2B5EF4-FFF2-40B4-BE49-F238E27FC236}">
                  <a16:creationId xmlns:a16="http://schemas.microsoft.com/office/drawing/2014/main" id="{D5FDCAEA-A033-FDA9-E3D5-05AE6F06C0D2}"/>
                </a:ext>
              </a:extLst>
            </p:cNvPr>
            <p:cNvSpPr/>
            <p:nvPr/>
          </p:nvSpPr>
          <p:spPr>
            <a:xfrm>
              <a:off x="6922975" y="2693200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0" y="1"/>
                  </a:moveTo>
                  <a:cubicBezTo>
                    <a:pt x="0" y="25"/>
                    <a:pt x="16" y="49"/>
                    <a:pt x="49" y="57"/>
                  </a:cubicBezTo>
                  <a:cubicBezTo>
                    <a:pt x="73" y="57"/>
                    <a:pt x="97" y="33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13267;p61">
              <a:extLst>
                <a:ext uri="{FF2B5EF4-FFF2-40B4-BE49-F238E27FC236}">
                  <a16:creationId xmlns:a16="http://schemas.microsoft.com/office/drawing/2014/main" id="{653502D2-D5ED-0BBF-27B0-60D000711AA1}"/>
                </a:ext>
              </a:extLst>
            </p:cNvPr>
            <p:cNvSpPr/>
            <p:nvPr/>
          </p:nvSpPr>
          <p:spPr>
            <a:xfrm>
              <a:off x="6914850" y="2692600"/>
              <a:ext cx="2675" cy="1450"/>
            </a:xfrm>
            <a:custGeom>
              <a:avLst/>
              <a:gdLst/>
              <a:ahLst/>
              <a:cxnLst/>
              <a:rect l="l" t="t" r="r" b="b"/>
              <a:pathLst>
                <a:path w="107" h="58" extrusionOk="0">
                  <a:moveTo>
                    <a:pt x="1" y="0"/>
                  </a:moveTo>
                  <a:cubicBezTo>
                    <a:pt x="1" y="25"/>
                    <a:pt x="25" y="49"/>
                    <a:pt x="49" y="57"/>
                  </a:cubicBezTo>
                  <a:cubicBezTo>
                    <a:pt x="74" y="57"/>
                    <a:pt x="98" y="33"/>
                    <a:pt x="106" y="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13268;p61">
              <a:extLst>
                <a:ext uri="{FF2B5EF4-FFF2-40B4-BE49-F238E27FC236}">
                  <a16:creationId xmlns:a16="http://schemas.microsoft.com/office/drawing/2014/main" id="{D4F96FE5-6DAB-51F7-7691-16EFF1B7C18D}"/>
                </a:ext>
              </a:extLst>
            </p:cNvPr>
            <p:cNvSpPr/>
            <p:nvPr/>
          </p:nvSpPr>
          <p:spPr>
            <a:xfrm>
              <a:off x="6906950" y="2692200"/>
              <a:ext cx="2450" cy="1225"/>
            </a:xfrm>
            <a:custGeom>
              <a:avLst/>
              <a:gdLst/>
              <a:ahLst/>
              <a:cxnLst/>
              <a:rect l="l" t="t" r="r" b="b"/>
              <a:pathLst>
                <a:path w="98" h="49" extrusionOk="0">
                  <a:moveTo>
                    <a:pt x="1" y="0"/>
                  </a:moveTo>
                  <a:cubicBezTo>
                    <a:pt x="1" y="24"/>
                    <a:pt x="17" y="41"/>
                    <a:pt x="49" y="49"/>
                  </a:cubicBezTo>
                  <a:cubicBezTo>
                    <a:pt x="73" y="49"/>
                    <a:pt x="98" y="33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13269;p61">
              <a:extLst>
                <a:ext uri="{FF2B5EF4-FFF2-40B4-BE49-F238E27FC236}">
                  <a16:creationId xmlns:a16="http://schemas.microsoft.com/office/drawing/2014/main" id="{946585E1-9A67-0B05-B675-A55074403813}"/>
                </a:ext>
              </a:extLst>
            </p:cNvPr>
            <p:cNvSpPr/>
            <p:nvPr/>
          </p:nvSpPr>
          <p:spPr>
            <a:xfrm>
              <a:off x="6901475" y="2701250"/>
              <a:ext cx="2650" cy="2175"/>
            </a:xfrm>
            <a:custGeom>
              <a:avLst/>
              <a:gdLst/>
              <a:ahLst/>
              <a:cxnLst/>
              <a:rect l="l" t="t" r="r" b="b"/>
              <a:pathLst>
                <a:path w="106" h="87" extrusionOk="0">
                  <a:moveTo>
                    <a:pt x="45" y="1"/>
                  </a:moveTo>
                  <a:cubicBezTo>
                    <a:pt x="25" y="1"/>
                    <a:pt x="7" y="15"/>
                    <a:pt x="1" y="35"/>
                  </a:cubicBezTo>
                  <a:cubicBezTo>
                    <a:pt x="1" y="60"/>
                    <a:pt x="17" y="76"/>
                    <a:pt x="41" y="84"/>
                  </a:cubicBezTo>
                  <a:cubicBezTo>
                    <a:pt x="47" y="85"/>
                    <a:pt x="52" y="86"/>
                    <a:pt x="58" y="86"/>
                  </a:cubicBezTo>
                  <a:cubicBezTo>
                    <a:pt x="81" y="86"/>
                    <a:pt x="98" y="72"/>
                    <a:pt x="98" y="52"/>
                  </a:cubicBezTo>
                  <a:cubicBezTo>
                    <a:pt x="106" y="27"/>
                    <a:pt x="90" y="3"/>
                    <a:pt x="57" y="3"/>
                  </a:cubicBezTo>
                  <a:cubicBezTo>
                    <a:pt x="53" y="2"/>
                    <a:pt x="49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13270;p61">
              <a:extLst>
                <a:ext uri="{FF2B5EF4-FFF2-40B4-BE49-F238E27FC236}">
                  <a16:creationId xmlns:a16="http://schemas.microsoft.com/office/drawing/2014/main" id="{8338B29A-259B-6446-B0BC-BA52DB7BBA9C}"/>
                </a:ext>
              </a:extLst>
            </p:cNvPr>
            <p:cNvSpPr/>
            <p:nvPr/>
          </p:nvSpPr>
          <p:spPr>
            <a:xfrm>
              <a:off x="6904925" y="2705525"/>
              <a:ext cx="2450" cy="1475"/>
            </a:xfrm>
            <a:custGeom>
              <a:avLst/>
              <a:gdLst/>
              <a:ahLst/>
              <a:cxnLst/>
              <a:rect l="l" t="t" r="r" b="b"/>
              <a:pathLst>
                <a:path w="98" h="59" extrusionOk="0">
                  <a:moveTo>
                    <a:pt x="41" y="0"/>
                  </a:moveTo>
                  <a:cubicBezTo>
                    <a:pt x="17" y="0"/>
                    <a:pt x="0" y="15"/>
                    <a:pt x="0" y="35"/>
                  </a:cubicBezTo>
                  <a:lnTo>
                    <a:pt x="98" y="59"/>
                  </a:lnTo>
                  <a:cubicBezTo>
                    <a:pt x="98" y="35"/>
                    <a:pt x="82" y="10"/>
                    <a:pt x="57" y="2"/>
                  </a:cubicBezTo>
                  <a:cubicBezTo>
                    <a:pt x="51" y="1"/>
                    <a:pt x="46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13271;p61">
              <a:extLst>
                <a:ext uri="{FF2B5EF4-FFF2-40B4-BE49-F238E27FC236}">
                  <a16:creationId xmlns:a16="http://schemas.microsoft.com/office/drawing/2014/main" id="{4B138A14-E596-AF92-E3C7-E8D999DA8E55}"/>
                </a:ext>
              </a:extLst>
            </p:cNvPr>
            <p:cNvSpPr/>
            <p:nvPr/>
          </p:nvSpPr>
          <p:spPr>
            <a:xfrm>
              <a:off x="6912625" y="2707350"/>
              <a:ext cx="2650" cy="1475"/>
            </a:xfrm>
            <a:custGeom>
              <a:avLst/>
              <a:gdLst/>
              <a:ahLst/>
              <a:cxnLst/>
              <a:rect l="l" t="t" r="r" b="b"/>
              <a:pathLst>
                <a:path w="106" h="59" extrusionOk="0">
                  <a:moveTo>
                    <a:pt x="44" y="0"/>
                  </a:moveTo>
                  <a:cubicBezTo>
                    <a:pt x="25" y="0"/>
                    <a:pt x="7" y="15"/>
                    <a:pt x="1" y="35"/>
                  </a:cubicBezTo>
                  <a:lnTo>
                    <a:pt x="98" y="59"/>
                  </a:lnTo>
                  <a:cubicBezTo>
                    <a:pt x="106" y="35"/>
                    <a:pt x="90" y="10"/>
                    <a:pt x="57" y="2"/>
                  </a:cubicBezTo>
                  <a:cubicBezTo>
                    <a:pt x="53" y="1"/>
                    <a:pt x="49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13272;p61">
              <a:extLst>
                <a:ext uri="{FF2B5EF4-FFF2-40B4-BE49-F238E27FC236}">
                  <a16:creationId xmlns:a16="http://schemas.microsoft.com/office/drawing/2014/main" id="{D325AFB2-F920-9F04-9C8E-3F7D39A3B9F7}"/>
                </a:ext>
              </a:extLst>
            </p:cNvPr>
            <p:cNvSpPr/>
            <p:nvPr/>
          </p:nvSpPr>
          <p:spPr>
            <a:xfrm>
              <a:off x="6909375" y="2702675"/>
              <a:ext cx="2675" cy="2375"/>
            </a:xfrm>
            <a:custGeom>
              <a:avLst/>
              <a:gdLst/>
              <a:ahLst/>
              <a:cxnLst/>
              <a:rect l="l" t="t" r="r" b="b"/>
              <a:pathLst>
                <a:path w="107" h="95" extrusionOk="0">
                  <a:moveTo>
                    <a:pt x="52" y="1"/>
                  </a:moveTo>
                  <a:cubicBezTo>
                    <a:pt x="31" y="1"/>
                    <a:pt x="9" y="15"/>
                    <a:pt x="9" y="35"/>
                  </a:cubicBezTo>
                  <a:cubicBezTo>
                    <a:pt x="1" y="68"/>
                    <a:pt x="17" y="92"/>
                    <a:pt x="41" y="92"/>
                  </a:cubicBezTo>
                  <a:cubicBezTo>
                    <a:pt x="47" y="93"/>
                    <a:pt x="53" y="94"/>
                    <a:pt x="58" y="94"/>
                  </a:cubicBezTo>
                  <a:cubicBezTo>
                    <a:pt x="82" y="94"/>
                    <a:pt x="100" y="80"/>
                    <a:pt x="106" y="59"/>
                  </a:cubicBezTo>
                  <a:cubicBezTo>
                    <a:pt x="106" y="35"/>
                    <a:pt x="90" y="3"/>
                    <a:pt x="66" y="3"/>
                  </a:cubicBezTo>
                  <a:cubicBezTo>
                    <a:pt x="61" y="1"/>
                    <a:pt x="57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13273;p61">
              <a:extLst>
                <a:ext uri="{FF2B5EF4-FFF2-40B4-BE49-F238E27FC236}">
                  <a16:creationId xmlns:a16="http://schemas.microsoft.com/office/drawing/2014/main" id="{345E5CC3-4BC3-9BC5-DD3A-FA154B5A2245}"/>
                </a:ext>
              </a:extLst>
            </p:cNvPr>
            <p:cNvSpPr/>
            <p:nvPr/>
          </p:nvSpPr>
          <p:spPr>
            <a:xfrm>
              <a:off x="6917300" y="2704100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55" y="1"/>
                  </a:moveTo>
                  <a:cubicBezTo>
                    <a:pt x="34" y="1"/>
                    <a:pt x="15" y="22"/>
                    <a:pt x="8" y="43"/>
                  </a:cubicBezTo>
                  <a:cubicBezTo>
                    <a:pt x="0" y="67"/>
                    <a:pt x="16" y="100"/>
                    <a:pt x="49" y="100"/>
                  </a:cubicBezTo>
                  <a:cubicBezTo>
                    <a:pt x="53" y="101"/>
                    <a:pt x="57" y="102"/>
                    <a:pt x="61" y="102"/>
                  </a:cubicBezTo>
                  <a:cubicBezTo>
                    <a:pt x="81" y="102"/>
                    <a:pt x="99" y="86"/>
                    <a:pt x="105" y="59"/>
                  </a:cubicBezTo>
                  <a:cubicBezTo>
                    <a:pt x="114" y="35"/>
                    <a:pt x="97" y="11"/>
                    <a:pt x="65" y="2"/>
                  </a:cubicBezTo>
                  <a:cubicBezTo>
                    <a:pt x="62" y="1"/>
                    <a:pt x="58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13274;p61">
              <a:extLst>
                <a:ext uri="{FF2B5EF4-FFF2-40B4-BE49-F238E27FC236}">
                  <a16:creationId xmlns:a16="http://schemas.microsoft.com/office/drawing/2014/main" id="{2814DC3F-658B-6838-813C-81443CE2906E}"/>
                </a:ext>
              </a:extLst>
            </p:cNvPr>
            <p:cNvSpPr/>
            <p:nvPr/>
          </p:nvSpPr>
          <p:spPr>
            <a:xfrm>
              <a:off x="6925200" y="2705525"/>
              <a:ext cx="2850" cy="2900"/>
            </a:xfrm>
            <a:custGeom>
              <a:avLst/>
              <a:gdLst/>
              <a:ahLst/>
              <a:cxnLst/>
              <a:rect l="l" t="t" r="r" b="b"/>
              <a:pathLst>
                <a:path w="114" h="116" extrusionOk="0">
                  <a:moveTo>
                    <a:pt x="61" y="1"/>
                  </a:moveTo>
                  <a:cubicBezTo>
                    <a:pt x="35" y="1"/>
                    <a:pt x="15" y="23"/>
                    <a:pt x="8" y="51"/>
                  </a:cubicBezTo>
                  <a:cubicBezTo>
                    <a:pt x="0" y="75"/>
                    <a:pt x="16" y="108"/>
                    <a:pt x="49" y="116"/>
                  </a:cubicBezTo>
                  <a:cubicBezTo>
                    <a:pt x="73" y="116"/>
                    <a:pt x="98" y="100"/>
                    <a:pt x="106" y="67"/>
                  </a:cubicBezTo>
                  <a:cubicBezTo>
                    <a:pt x="114" y="35"/>
                    <a:pt x="98" y="10"/>
                    <a:pt x="73" y="2"/>
                  </a:cubicBezTo>
                  <a:cubicBezTo>
                    <a:pt x="69" y="1"/>
                    <a:pt x="65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13275;p61">
              <a:extLst>
                <a:ext uri="{FF2B5EF4-FFF2-40B4-BE49-F238E27FC236}">
                  <a16:creationId xmlns:a16="http://schemas.microsoft.com/office/drawing/2014/main" id="{0602E63D-9D9D-BDA9-30B1-3448B63594B4}"/>
                </a:ext>
              </a:extLst>
            </p:cNvPr>
            <p:cNvSpPr/>
            <p:nvPr/>
          </p:nvSpPr>
          <p:spPr>
            <a:xfrm>
              <a:off x="6920525" y="2709175"/>
              <a:ext cx="2475" cy="1700"/>
            </a:xfrm>
            <a:custGeom>
              <a:avLst/>
              <a:gdLst/>
              <a:ahLst/>
              <a:cxnLst/>
              <a:rect l="l" t="t" r="r" b="b"/>
              <a:pathLst>
                <a:path w="99" h="68" extrusionOk="0">
                  <a:moveTo>
                    <a:pt x="44" y="0"/>
                  </a:moveTo>
                  <a:cubicBezTo>
                    <a:pt x="23" y="0"/>
                    <a:pt x="1" y="16"/>
                    <a:pt x="1" y="43"/>
                  </a:cubicBezTo>
                  <a:lnTo>
                    <a:pt x="98" y="67"/>
                  </a:lnTo>
                  <a:cubicBezTo>
                    <a:pt x="98" y="35"/>
                    <a:pt x="82" y="2"/>
                    <a:pt x="58" y="2"/>
                  </a:cubicBezTo>
                  <a:cubicBezTo>
                    <a:pt x="53" y="1"/>
                    <a:pt x="49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13276;p61">
              <a:extLst>
                <a:ext uri="{FF2B5EF4-FFF2-40B4-BE49-F238E27FC236}">
                  <a16:creationId xmlns:a16="http://schemas.microsoft.com/office/drawing/2014/main" id="{E8984628-4225-B0E3-40D7-281E269F034E}"/>
                </a:ext>
              </a:extLst>
            </p:cNvPr>
            <p:cNvSpPr/>
            <p:nvPr/>
          </p:nvSpPr>
          <p:spPr>
            <a:xfrm>
              <a:off x="6921950" y="2701725"/>
              <a:ext cx="2650" cy="1475"/>
            </a:xfrm>
            <a:custGeom>
              <a:avLst/>
              <a:gdLst/>
              <a:ahLst/>
              <a:cxnLst/>
              <a:rect l="l" t="t" r="r" b="b"/>
              <a:pathLst>
                <a:path w="106" h="59" extrusionOk="0">
                  <a:moveTo>
                    <a:pt x="1" y="0"/>
                  </a:moveTo>
                  <a:cubicBezTo>
                    <a:pt x="1" y="25"/>
                    <a:pt x="17" y="57"/>
                    <a:pt x="49" y="57"/>
                  </a:cubicBezTo>
                  <a:cubicBezTo>
                    <a:pt x="52" y="58"/>
                    <a:pt x="56" y="59"/>
                    <a:pt x="59" y="59"/>
                  </a:cubicBezTo>
                  <a:cubicBezTo>
                    <a:pt x="80" y="59"/>
                    <a:pt x="99" y="37"/>
                    <a:pt x="106" y="1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13277;p61">
              <a:extLst>
                <a:ext uri="{FF2B5EF4-FFF2-40B4-BE49-F238E27FC236}">
                  <a16:creationId xmlns:a16="http://schemas.microsoft.com/office/drawing/2014/main" id="{C1195C41-D5C2-9346-ACFC-A8FEB738A414}"/>
                </a:ext>
              </a:extLst>
            </p:cNvPr>
            <p:cNvSpPr/>
            <p:nvPr/>
          </p:nvSpPr>
          <p:spPr>
            <a:xfrm>
              <a:off x="6914050" y="2700500"/>
              <a:ext cx="2650" cy="1450"/>
            </a:xfrm>
            <a:custGeom>
              <a:avLst/>
              <a:gdLst/>
              <a:ahLst/>
              <a:cxnLst/>
              <a:rect l="l" t="t" r="r" b="b"/>
              <a:pathLst>
                <a:path w="106" h="58" extrusionOk="0">
                  <a:moveTo>
                    <a:pt x="0" y="1"/>
                  </a:moveTo>
                  <a:cubicBezTo>
                    <a:pt x="0" y="25"/>
                    <a:pt x="17" y="49"/>
                    <a:pt x="49" y="57"/>
                  </a:cubicBezTo>
                  <a:cubicBezTo>
                    <a:pt x="73" y="57"/>
                    <a:pt x="98" y="41"/>
                    <a:pt x="106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13278;p61">
              <a:extLst>
                <a:ext uri="{FF2B5EF4-FFF2-40B4-BE49-F238E27FC236}">
                  <a16:creationId xmlns:a16="http://schemas.microsoft.com/office/drawing/2014/main" id="{18BBCAEF-2192-09F3-4864-4B1AF37881F0}"/>
                </a:ext>
              </a:extLst>
            </p:cNvPr>
            <p:cNvSpPr/>
            <p:nvPr/>
          </p:nvSpPr>
          <p:spPr>
            <a:xfrm>
              <a:off x="6906150" y="2699275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0" y="1"/>
                  </a:moveTo>
                  <a:cubicBezTo>
                    <a:pt x="0" y="25"/>
                    <a:pt x="16" y="50"/>
                    <a:pt x="41" y="58"/>
                  </a:cubicBezTo>
                  <a:cubicBezTo>
                    <a:pt x="73" y="58"/>
                    <a:pt x="97" y="41"/>
                    <a:pt x="97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13279;p61">
              <a:extLst>
                <a:ext uri="{FF2B5EF4-FFF2-40B4-BE49-F238E27FC236}">
                  <a16:creationId xmlns:a16="http://schemas.microsoft.com/office/drawing/2014/main" id="{6F0C559F-B8E0-6546-4036-634B0D25C21D}"/>
                </a:ext>
              </a:extLst>
            </p:cNvPr>
            <p:cNvSpPr/>
            <p:nvPr/>
          </p:nvSpPr>
          <p:spPr>
            <a:xfrm>
              <a:off x="6899850" y="2707925"/>
              <a:ext cx="2675" cy="2175"/>
            </a:xfrm>
            <a:custGeom>
              <a:avLst/>
              <a:gdLst/>
              <a:ahLst/>
              <a:cxnLst/>
              <a:rect l="l" t="t" r="r" b="b"/>
              <a:pathLst>
                <a:path w="107" h="87" extrusionOk="0">
                  <a:moveTo>
                    <a:pt x="46" y="0"/>
                  </a:moveTo>
                  <a:cubicBezTo>
                    <a:pt x="27" y="0"/>
                    <a:pt x="9" y="10"/>
                    <a:pt x="9" y="28"/>
                  </a:cubicBezTo>
                  <a:cubicBezTo>
                    <a:pt x="1" y="52"/>
                    <a:pt x="17" y="77"/>
                    <a:pt x="41" y="85"/>
                  </a:cubicBezTo>
                  <a:cubicBezTo>
                    <a:pt x="46" y="86"/>
                    <a:pt x="50" y="87"/>
                    <a:pt x="55" y="87"/>
                  </a:cubicBezTo>
                  <a:cubicBezTo>
                    <a:pt x="76" y="87"/>
                    <a:pt x="98" y="72"/>
                    <a:pt x="98" y="52"/>
                  </a:cubicBezTo>
                  <a:cubicBezTo>
                    <a:pt x="106" y="36"/>
                    <a:pt x="90" y="12"/>
                    <a:pt x="66" y="4"/>
                  </a:cubicBezTo>
                  <a:cubicBezTo>
                    <a:pt x="60" y="2"/>
                    <a:pt x="53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13280;p61">
              <a:extLst>
                <a:ext uri="{FF2B5EF4-FFF2-40B4-BE49-F238E27FC236}">
                  <a16:creationId xmlns:a16="http://schemas.microsoft.com/office/drawing/2014/main" id="{FCADDFA5-1C61-67BA-E201-B43BE459ACBD}"/>
                </a:ext>
              </a:extLst>
            </p:cNvPr>
            <p:cNvSpPr/>
            <p:nvPr/>
          </p:nvSpPr>
          <p:spPr>
            <a:xfrm>
              <a:off x="6902700" y="2712400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51" y="1"/>
                  </a:moveTo>
                  <a:cubicBezTo>
                    <a:pt x="30" y="1"/>
                    <a:pt x="7" y="14"/>
                    <a:pt x="0" y="27"/>
                  </a:cubicBezTo>
                  <a:lnTo>
                    <a:pt x="98" y="60"/>
                  </a:lnTo>
                  <a:cubicBezTo>
                    <a:pt x="106" y="43"/>
                    <a:pt x="89" y="11"/>
                    <a:pt x="65" y="3"/>
                  </a:cubicBezTo>
                  <a:cubicBezTo>
                    <a:pt x="61" y="1"/>
                    <a:pt x="56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13281;p61">
              <a:extLst>
                <a:ext uri="{FF2B5EF4-FFF2-40B4-BE49-F238E27FC236}">
                  <a16:creationId xmlns:a16="http://schemas.microsoft.com/office/drawing/2014/main" id="{EBB89BA2-89CD-7EB2-0B9B-D3E3A01A7879}"/>
                </a:ext>
              </a:extLst>
            </p:cNvPr>
            <p:cNvSpPr/>
            <p:nvPr/>
          </p:nvSpPr>
          <p:spPr>
            <a:xfrm>
              <a:off x="6910400" y="2715025"/>
              <a:ext cx="2450" cy="1725"/>
            </a:xfrm>
            <a:custGeom>
              <a:avLst/>
              <a:gdLst/>
              <a:ahLst/>
              <a:cxnLst/>
              <a:rect l="l" t="t" r="r" b="b"/>
              <a:pathLst>
                <a:path w="98" h="69" extrusionOk="0">
                  <a:moveTo>
                    <a:pt x="44" y="0"/>
                  </a:moveTo>
                  <a:cubicBezTo>
                    <a:pt x="22" y="0"/>
                    <a:pt x="7" y="11"/>
                    <a:pt x="0" y="36"/>
                  </a:cubicBezTo>
                  <a:lnTo>
                    <a:pt x="90" y="68"/>
                  </a:lnTo>
                  <a:cubicBezTo>
                    <a:pt x="98" y="44"/>
                    <a:pt x="90" y="11"/>
                    <a:pt x="65" y="3"/>
                  </a:cubicBezTo>
                  <a:cubicBezTo>
                    <a:pt x="58" y="1"/>
                    <a:pt x="50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13282;p61">
              <a:extLst>
                <a:ext uri="{FF2B5EF4-FFF2-40B4-BE49-F238E27FC236}">
                  <a16:creationId xmlns:a16="http://schemas.microsoft.com/office/drawing/2014/main" id="{D7263817-1661-9EFB-FB56-48A605AD41EF}"/>
                </a:ext>
              </a:extLst>
            </p:cNvPr>
            <p:cNvSpPr/>
            <p:nvPr/>
          </p:nvSpPr>
          <p:spPr>
            <a:xfrm>
              <a:off x="6907550" y="2710150"/>
              <a:ext cx="2875" cy="2400"/>
            </a:xfrm>
            <a:custGeom>
              <a:avLst/>
              <a:gdLst/>
              <a:ahLst/>
              <a:cxnLst/>
              <a:rect l="l" t="t" r="r" b="b"/>
              <a:pathLst>
                <a:path w="115" h="96" extrusionOk="0">
                  <a:moveTo>
                    <a:pt x="48" y="1"/>
                  </a:moveTo>
                  <a:cubicBezTo>
                    <a:pt x="30" y="1"/>
                    <a:pt x="15" y="10"/>
                    <a:pt x="9" y="28"/>
                  </a:cubicBezTo>
                  <a:cubicBezTo>
                    <a:pt x="1" y="52"/>
                    <a:pt x="17" y="85"/>
                    <a:pt x="41" y="93"/>
                  </a:cubicBezTo>
                  <a:cubicBezTo>
                    <a:pt x="46" y="94"/>
                    <a:pt x="50" y="95"/>
                    <a:pt x="55" y="95"/>
                  </a:cubicBezTo>
                  <a:cubicBezTo>
                    <a:pt x="76" y="95"/>
                    <a:pt x="100" y="80"/>
                    <a:pt x="106" y="60"/>
                  </a:cubicBezTo>
                  <a:cubicBezTo>
                    <a:pt x="114" y="36"/>
                    <a:pt x="98" y="12"/>
                    <a:pt x="66" y="4"/>
                  </a:cubicBezTo>
                  <a:cubicBezTo>
                    <a:pt x="60" y="2"/>
                    <a:pt x="54" y="1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13283;p61">
              <a:extLst>
                <a:ext uri="{FF2B5EF4-FFF2-40B4-BE49-F238E27FC236}">
                  <a16:creationId xmlns:a16="http://schemas.microsoft.com/office/drawing/2014/main" id="{02BB7CAB-90D4-173C-7219-5432511A67AB}"/>
                </a:ext>
              </a:extLst>
            </p:cNvPr>
            <p:cNvSpPr/>
            <p:nvPr/>
          </p:nvSpPr>
          <p:spPr>
            <a:xfrm>
              <a:off x="6915250" y="2712250"/>
              <a:ext cx="2875" cy="2725"/>
            </a:xfrm>
            <a:custGeom>
              <a:avLst/>
              <a:gdLst/>
              <a:ahLst/>
              <a:cxnLst/>
              <a:rect l="l" t="t" r="r" b="b"/>
              <a:pathLst>
                <a:path w="115" h="109" extrusionOk="0">
                  <a:moveTo>
                    <a:pt x="74" y="1"/>
                  </a:moveTo>
                  <a:cubicBezTo>
                    <a:pt x="50" y="1"/>
                    <a:pt x="17" y="9"/>
                    <a:pt x="9" y="41"/>
                  </a:cubicBezTo>
                  <a:cubicBezTo>
                    <a:pt x="1" y="66"/>
                    <a:pt x="17" y="98"/>
                    <a:pt x="41" y="106"/>
                  </a:cubicBezTo>
                  <a:cubicBezTo>
                    <a:pt x="47" y="108"/>
                    <a:pt x="52" y="108"/>
                    <a:pt x="57" y="108"/>
                  </a:cubicBezTo>
                  <a:cubicBezTo>
                    <a:pt x="82" y="108"/>
                    <a:pt x="100" y="93"/>
                    <a:pt x="106" y="66"/>
                  </a:cubicBezTo>
                  <a:cubicBezTo>
                    <a:pt x="114" y="41"/>
                    <a:pt x="98" y="9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13284;p61">
              <a:extLst>
                <a:ext uri="{FF2B5EF4-FFF2-40B4-BE49-F238E27FC236}">
                  <a16:creationId xmlns:a16="http://schemas.microsoft.com/office/drawing/2014/main" id="{B29F331C-8E9E-3C97-396D-6FC8F0F30B45}"/>
                </a:ext>
              </a:extLst>
            </p:cNvPr>
            <p:cNvSpPr/>
            <p:nvPr/>
          </p:nvSpPr>
          <p:spPr>
            <a:xfrm>
              <a:off x="6922975" y="2714450"/>
              <a:ext cx="2850" cy="2950"/>
            </a:xfrm>
            <a:custGeom>
              <a:avLst/>
              <a:gdLst/>
              <a:ahLst/>
              <a:cxnLst/>
              <a:rect l="l" t="t" r="r" b="b"/>
              <a:pathLst>
                <a:path w="114" h="118" extrusionOk="0">
                  <a:moveTo>
                    <a:pt x="63" y="0"/>
                  </a:moveTo>
                  <a:cubicBezTo>
                    <a:pt x="40" y="0"/>
                    <a:pt x="15" y="21"/>
                    <a:pt x="8" y="43"/>
                  </a:cubicBezTo>
                  <a:cubicBezTo>
                    <a:pt x="0" y="75"/>
                    <a:pt x="16" y="107"/>
                    <a:pt x="41" y="115"/>
                  </a:cubicBezTo>
                  <a:cubicBezTo>
                    <a:pt x="46" y="117"/>
                    <a:pt x="51" y="118"/>
                    <a:pt x="57" y="118"/>
                  </a:cubicBezTo>
                  <a:cubicBezTo>
                    <a:pt x="81" y="118"/>
                    <a:pt x="99" y="102"/>
                    <a:pt x="105" y="75"/>
                  </a:cubicBezTo>
                  <a:cubicBezTo>
                    <a:pt x="114" y="43"/>
                    <a:pt x="105" y="10"/>
                    <a:pt x="73" y="2"/>
                  </a:cubicBezTo>
                  <a:cubicBezTo>
                    <a:pt x="70" y="1"/>
                    <a:pt x="66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13285;p61">
              <a:extLst>
                <a:ext uri="{FF2B5EF4-FFF2-40B4-BE49-F238E27FC236}">
                  <a16:creationId xmlns:a16="http://schemas.microsoft.com/office/drawing/2014/main" id="{09418E4D-00FA-FC68-EB7B-663A4921F1B3}"/>
                </a:ext>
              </a:extLst>
            </p:cNvPr>
            <p:cNvSpPr/>
            <p:nvPr/>
          </p:nvSpPr>
          <p:spPr>
            <a:xfrm>
              <a:off x="6917900" y="2717650"/>
              <a:ext cx="2650" cy="1725"/>
            </a:xfrm>
            <a:custGeom>
              <a:avLst/>
              <a:gdLst/>
              <a:ahLst/>
              <a:cxnLst/>
              <a:rect l="l" t="t" r="r" b="b"/>
              <a:pathLst>
                <a:path w="106" h="69" extrusionOk="0">
                  <a:moveTo>
                    <a:pt x="47" y="1"/>
                  </a:moveTo>
                  <a:cubicBezTo>
                    <a:pt x="27" y="1"/>
                    <a:pt x="7" y="11"/>
                    <a:pt x="0" y="36"/>
                  </a:cubicBezTo>
                  <a:lnTo>
                    <a:pt x="98" y="69"/>
                  </a:lnTo>
                  <a:cubicBezTo>
                    <a:pt x="106" y="44"/>
                    <a:pt x="90" y="12"/>
                    <a:pt x="65" y="4"/>
                  </a:cubicBezTo>
                  <a:cubicBezTo>
                    <a:pt x="59" y="2"/>
                    <a:pt x="53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13286;p61">
              <a:extLst>
                <a:ext uri="{FF2B5EF4-FFF2-40B4-BE49-F238E27FC236}">
                  <a16:creationId xmlns:a16="http://schemas.microsoft.com/office/drawing/2014/main" id="{30AB2ED2-2DD8-2091-118E-EA46A88901B1}"/>
                </a:ext>
              </a:extLst>
            </p:cNvPr>
            <p:cNvSpPr/>
            <p:nvPr/>
          </p:nvSpPr>
          <p:spPr>
            <a:xfrm>
              <a:off x="6920325" y="2710225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9" y="1"/>
                  </a:moveTo>
                  <a:lnTo>
                    <a:pt x="9" y="1"/>
                  </a:lnTo>
                  <a:cubicBezTo>
                    <a:pt x="1" y="25"/>
                    <a:pt x="9" y="57"/>
                    <a:pt x="41" y="66"/>
                  </a:cubicBezTo>
                  <a:cubicBezTo>
                    <a:pt x="44" y="67"/>
                    <a:pt x="48" y="67"/>
                    <a:pt x="51" y="67"/>
                  </a:cubicBezTo>
                  <a:cubicBezTo>
                    <a:pt x="74" y="67"/>
                    <a:pt x="99" y="46"/>
                    <a:pt x="106" y="25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13287;p61">
              <a:extLst>
                <a:ext uri="{FF2B5EF4-FFF2-40B4-BE49-F238E27FC236}">
                  <a16:creationId xmlns:a16="http://schemas.microsoft.com/office/drawing/2014/main" id="{E66BDBD7-4B10-9F9C-1C31-498717239B1D}"/>
                </a:ext>
              </a:extLst>
            </p:cNvPr>
            <p:cNvSpPr/>
            <p:nvPr/>
          </p:nvSpPr>
          <p:spPr>
            <a:xfrm>
              <a:off x="6912425" y="2708200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33"/>
                    <a:pt x="17" y="57"/>
                    <a:pt x="41" y="66"/>
                  </a:cubicBezTo>
                  <a:cubicBezTo>
                    <a:pt x="47" y="67"/>
                    <a:pt x="52" y="68"/>
                    <a:pt x="57" y="68"/>
                  </a:cubicBezTo>
                  <a:cubicBezTo>
                    <a:pt x="81" y="68"/>
                    <a:pt x="99" y="52"/>
                    <a:pt x="106" y="25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13288;p61">
              <a:extLst>
                <a:ext uri="{FF2B5EF4-FFF2-40B4-BE49-F238E27FC236}">
                  <a16:creationId xmlns:a16="http://schemas.microsoft.com/office/drawing/2014/main" id="{540C9EB3-4A2D-DFF7-4D5C-6E59728860AF}"/>
                </a:ext>
              </a:extLst>
            </p:cNvPr>
            <p:cNvSpPr/>
            <p:nvPr/>
          </p:nvSpPr>
          <p:spPr>
            <a:xfrm>
              <a:off x="6904725" y="2706375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8" y="1"/>
                  </a:moveTo>
                  <a:lnTo>
                    <a:pt x="8" y="1"/>
                  </a:lnTo>
                  <a:cubicBezTo>
                    <a:pt x="0" y="25"/>
                    <a:pt x="17" y="49"/>
                    <a:pt x="41" y="57"/>
                  </a:cubicBezTo>
                  <a:cubicBezTo>
                    <a:pt x="45" y="59"/>
                    <a:pt x="50" y="60"/>
                    <a:pt x="54" y="60"/>
                  </a:cubicBezTo>
                  <a:cubicBezTo>
                    <a:pt x="76" y="60"/>
                    <a:pt x="99" y="45"/>
                    <a:pt x="106" y="25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13289;p61">
              <a:extLst>
                <a:ext uri="{FF2B5EF4-FFF2-40B4-BE49-F238E27FC236}">
                  <a16:creationId xmlns:a16="http://schemas.microsoft.com/office/drawing/2014/main" id="{37C8E3AC-B2B9-709C-8406-DC47653B43F1}"/>
                </a:ext>
              </a:extLst>
            </p:cNvPr>
            <p:cNvSpPr/>
            <p:nvPr/>
          </p:nvSpPr>
          <p:spPr>
            <a:xfrm>
              <a:off x="6897625" y="2714200"/>
              <a:ext cx="2650" cy="2200"/>
            </a:xfrm>
            <a:custGeom>
              <a:avLst/>
              <a:gdLst/>
              <a:ahLst/>
              <a:cxnLst/>
              <a:rect l="l" t="t" r="r" b="b"/>
              <a:pathLst>
                <a:path w="106" h="88" extrusionOk="0">
                  <a:moveTo>
                    <a:pt x="47" y="1"/>
                  </a:moveTo>
                  <a:cubicBezTo>
                    <a:pt x="30" y="1"/>
                    <a:pt x="15" y="10"/>
                    <a:pt x="9" y="28"/>
                  </a:cubicBezTo>
                  <a:cubicBezTo>
                    <a:pt x="1" y="44"/>
                    <a:pt x="9" y="69"/>
                    <a:pt x="33" y="85"/>
                  </a:cubicBezTo>
                  <a:cubicBezTo>
                    <a:pt x="39" y="87"/>
                    <a:pt x="46" y="88"/>
                    <a:pt x="52" y="88"/>
                  </a:cubicBezTo>
                  <a:cubicBezTo>
                    <a:pt x="72" y="88"/>
                    <a:pt x="92" y="79"/>
                    <a:pt x="98" y="61"/>
                  </a:cubicBezTo>
                  <a:cubicBezTo>
                    <a:pt x="106" y="44"/>
                    <a:pt x="90" y="20"/>
                    <a:pt x="65" y="4"/>
                  </a:cubicBezTo>
                  <a:cubicBezTo>
                    <a:pt x="59" y="2"/>
                    <a:pt x="53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13290;p61">
              <a:extLst>
                <a:ext uri="{FF2B5EF4-FFF2-40B4-BE49-F238E27FC236}">
                  <a16:creationId xmlns:a16="http://schemas.microsoft.com/office/drawing/2014/main" id="{636582A4-4BA6-784B-FFFE-08667D83A40D}"/>
                </a:ext>
              </a:extLst>
            </p:cNvPr>
            <p:cNvSpPr/>
            <p:nvPr/>
          </p:nvSpPr>
          <p:spPr>
            <a:xfrm>
              <a:off x="6900050" y="2718950"/>
              <a:ext cx="2475" cy="1850"/>
            </a:xfrm>
            <a:custGeom>
              <a:avLst/>
              <a:gdLst/>
              <a:ahLst/>
              <a:cxnLst/>
              <a:rect l="l" t="t" r="r" b="b"/>
              <a:pathLst>
                <a:path w="99" h="74" extrusionOk="0">
                  <a:moveTo>
                    <a:pt x="38" y="0"/>
                  </a:moveTo>
                  <a:cubicBezTo>
                    <a:pt x="21" y="0"/>
                    <a:pt x="6" y="9"/>
                    <a:pt x="1" y="25"/>
                  </a:cubicBezTo>
                  <a:lnTo>
                    <a:pt x="90" y="73"/>
                  </a:lnTo>
                  <a:cubicBezTo>
                    <a:pt x="98" y="49"/>
                    <a:pt x="90" y="17"/>
                    <a:pt x="66" y="8"/>
                  </a:cubicBezTo>
                  <a:cubicBezTo>
                    <a:pt x="57" y="3"/>
                    <a:pt x="47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13291;p61">
              <a:extLst>
                <a:ext uri="{FF2B5EF4-FFF2-40B4-BE49-F238E27FC236}">
                  <a16:creationId xmlns:a16="http://schemas.microsoft.com/office/drawing/2014/main" id="{F2D2D0C4-0D98-0FE1-932A-1B7EE3D5CB95}"/>
                </a:ext>
              </a:extLst>
            </p:cNvPr>
            <p:cNvSpPr/>
            <p:nvPr/>
          </p:nvSpPr>
          <p:spPr>
            <a:xfrm>
              <a:off x="6907350" y="2722375"/>
              <a:ext cx="2475" cy="1875"/>
            </a:xfrm>
            <a:custGeom>
              <a:avLst/>
              <a:gdLst/>
              <a:ahLst/>
              <a:cxnLst/>
              <a:rect l="l" t="t" r="r" b="b"/>
              <a:pathLst>
                <a:path w="99" h="75" extrusionOk="0">
                  <a:moveTo>
                    <a:pt x="38" y="1"/>
                  </a:moveTo>
                  <a:cubicBezTo>
                    <a:pt x="21" y="1"/>
                    <a:pt x="6" y="10"/>
                    <a:pt x="1" y="26"/>
                  </a:cubicBezTo>
                  <a:lnTo>
                    <a:pt x="90" y="74"/>
                  </a:lnTo>
                  <a:cubicBezTo>
                    <a:pt x="98" y="50"/>
                    <a:pt x="90" y="17"/>
                    <a:pt x="66" y="9"/>
                  </a:cubicBezTo>
                  <a:cubicBezTo>
                    <a:pt x="57" y="4"/>
                    <a:pt x="47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13292;p61">
              <a:extLst>
                <a:ext uri="{FF2B5EF4-FFF2-40B4-BE49-F238E27FC236}">
                  <a16:creationId xmlns:a16="http://schemas.microsoft.com/office/drawing/2014/main" id="{748219D4-2F89-4DCE-D16E-DE4FF2273860}"/>
                </a:ext>
              </a:extLst>
            </p:cNvPr>
            <p:cNvSpPr/>
            <p:nvPr/>
          </p:nvSpPr>
          <p:spPr>
            <a:xfrm>
              <a:off x="6904925" y="2717250"/>
              <a:ext cx="2850" cy="2400"/>
            </a:xfrm>
            <a:custGeom>
              <a:avLst/>
              <a:gdLst/>
              <a:ahLst/>
              <a:cxnLst/>
              <a:rect l="l" t="t" r="r" b="b"/>
              <a:pathLst>
                <a:path w="114" h="96" extrusionOk="0">
                  <a:moveTo>
                    <a:pt x="55" y="0"/>
                  </a:moveTo>
                  <a:cubicBezTo>
                    <a:pt x="38" y="0"/>
                    <a:pt x="23" y="10"/>
                    <a:pt x="17" y="28"/>
                  </a:cubicBezTo>
                  <a:cubicBezTo>
                    <a:pt x="0" y="52"/>
                    <a:pt x="17" y="76"/>
                    <a:pt x="41" y="93"/>
                  </a:cubicBezTo>
                  <a:cubicBezTo>
                    <a:pt x="47" y="95"/>
                    <a:pt x="54" y="96"/>
                    <a:pt x="60" y="96"/>
                  </a:cubicBezTo>
                  <a:cubicBezTo>
                    <a:pt x="80" y="96"/>
                    <a:pt x="100" y="87"/>
                    <a:pt x="106" y="68"/>
                  </a:cubicBezTo>
                  <a:cubicBezTo>
                    <a:pt x="114" y="44"/>
                    <a:pt x="106" y="12"/>
                    <a:pt x="73" y="3"/>
                  </a:cubicBezTo>
                  <a:cubicBezTo>
                    <a:pt x="67" y="1"/>
                    <a:pt x="61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13293;p61">
              <a:extLst>
                <a:ext uri="{FF2B5EF4-FFF2-40B4-BE49-F238E27FC236}">
                  <a16:creationId xmlns:a16="http://schemas.microsoft.com/office/drawing/2014/main" id="{7536879A-F009-68BE-E706-C85ACFFCD03F}"/>
                </a:ext>
              </a:extLst>
            </p:cNvPr>
            <p:cNvSpPr/>
            <p:nvPr/>
          </p:nvSpPr>
          <p:spPr>
            <a:xfrm>
              <a:off x="6912425" y="2720300"/>
              <a:ext cx="2850" cy="2600"/>
            </a:xfrm>
            <a:custGeom>
              <a:avLst/>
              <a:gdLst/>
              <a:ahLst/>
              <a:cxnLst/>
              <a:rect l="l" t="t" r="r" b="b"/>
              <a:pathLst>
                <a:path w="114" h="104" extrusionOk="0">
                  <a:moveTo>
                    <a:pt x="60" y="0"/>
                  </a:moveTo>
                  <a:cubicBezTo>
                    <a:pt x="38" y="0"/>
                    <a:pt x="21" y="11"/>
                    <a:pt x="9" y="36"/>
                  </a:cubicBezTo>
                  <a:cubicBezTo>
                    <a:pt x="0" y="60"/>
                    <a:pt x="9" y="84"/>
                    <a:pt x="33" y="100"/>
                  </a:cubicBezTo>
                  <a:cubicBezTo>
                    <a:pt x="41" y="102"/>
                    <a:pt x="48" y="103"/>
                    <a:pt x="54" y="103"/>
                  </a:cubicBezTo>
                  <a:cubicBezTo>
                    <a:pt x="76" y="103"/>
                    <a:pt x="93" y="93"/>
                    <a:pt x="106" y="68"/>
                  </a:cubicBezTo>
                  <a:cubicBezTo>
                    <a:pt x="114" y="44"/>
                    <a:pt x="106" y="11"/>
                    <a:pt x="82" y="3"/>
                  </a:cubicBezTo>
                  <a:cubicBezTo>
                    <a:pt x="74" y="1"/>
                    <a:pt x="67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13294;p61">
              <a:extLst>
                <a:ext uri="{FF2B5EF4-FFF2-40B4-BE49-F238E27FC236}">
                  <a16:creationId xmlns:a16="http://schemas.microsoft.com/office/drawing/2014/main" id="{F57BB206-52E6-4C44-6C69-D7BB5292058A}"/>
                </a:ext>
              </a:extLst>
            </p:cNvPr>
            <p:cNvSpPr/>
            <p:nvPr/>
          </p:nvSpPr>
          <p:spPr>
            <a:xfrm>
              <a:off x="6919925" y="2723350"/>
              <a:ext cx="2850" cy="2800"/>
            </a:xfrm>
            <a:custGeom>
              <a:avLst/>
              <a:gdLst/>
              <a:ahLst/>
              <a:cxnLst/>
              <a:rect l="l" t="t" r="r" b="b"/>
              <a:pathLst>
                <a:path w="114" h="112" extrusionOk="0">
                  <a:moveTo>
                    <a:pt x="65" y="1"/>
                  </a:moveTo>
                  <a:cubicBezTo>
                    <a:pt x="41" y="1"/>
                    <a:pt x="22" y="15"/>
                    <a:pt x="9" y="35"/>
                  </a:cubicBezTo>
                  <a:cubicBezTo>
                    <a:pt x="0" y="68"/>
                    <a:pt x="9" y="100"/>
                    <a:pt x="33" y="108"/>
                  </a:cubicBezTo>
                  <a:cubicBezTo>
                    <a:pt x="39" y="110"/>
                    <a:pt x="45" y="111"/>
                    <a:pt x="51" y="111"/>
                  </a:cubicBezTo>
                  <a:cubicBezTo>
                    <a:pt x="72" y="111"/>
                    <a:pt x="93" y="100"/>
                    <a:pt x="106" y="76"/>
                  </a:cubicBezTo>
                  <a:cubicBezTo>
                    <a:pt x="114" y="43"/>
                    <a:pt x="106" y="11"/>
                    <a:pt x="82" y="3"/>
                  </a:cubicBezTo>
                  <a:cubicBezTo>
                    <a:pt x="76" y="1"/>
                    <a:pt x="70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13295;p61">
              <a:extLst>
                <a:ext uri="{FF2B5EF4-FFF2-40B4-BE49-F238E27FC236}">
                  <a16:creationId xmlns:a16="http://schemas.microsoft.com/office/drawing/2014/main" id="{8EB81296-0C41-A89B-F463-964A8A10AA25}"/>
                </a:ext>
              </a:extLst>
            </p:cNvPr>
            <p:cNvSpPr/>
            <p:nvPr/>
          </p:nvSpPr>
          <p:spPr>
            <a:xfrm>
              <a:off x="6914450" y="2725775"/>
              <a:ext cx="2650" cy="1900"/>
            </a:xfrm>
            <a:custGeom>
              <a:avLst/>
              <a:gdLst/>
              <a:ahLst/>
              <a:cxnLst/>
              <a:rect l="l" t="t" r="r" b="b"/>
              <a:pathLst>
                <a:path w="106" h="76" extrusionOk="0">
                  <a:moveTo>
                    <a:pt x="60" y="1"/>
                  </a:moveTo>
                  <a:cubicBezTo>
                    <a:pt x="38" y="1"/>
                    <a:pt x="14" y="15"/>
                    <a:pt x="1" y="35"/>
                  </a:cubicBezTo>
                  <a:lnTo>
                    <a:pt x="90" y="76"/>
                  </a:lnTo>
                  <a:cubicBezTo>
                    <a:pt x="106" y="52"/>
                    <a:pt x="98" y="19"/>
                    <a:pt x="73" y="3"/>
                  </a:cubicBezTo>
                  <a:cubicBezTo>
                    <a:pt x="69" y="2"/>
                    <a:pt x="65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13296;p61">
              <a:extLst>
                <a:ext uri="{FF2B5EF4-FFF2-40B4-BE49-F238E27FC236}">
                  <a16:creationId xmlns:a16="http://schemas.microsoft.com/office/drawing/2014/main" id="{04224473-B396-A785-F60C-20D48C613292}"/>
                </a:ext>
              </a:extLst>
            </p:cNvPr>
            <p:cNvSpPr/>
            <p:nvPr/>
          </p:nvSpPr>
          <p:spPr>
            <a:xfrm>
              <a:off x="6917700" y="2718550"/>
              <a:ext cx="2650" cy="1800"/>
            </a:xfrm>
            <a:custGeom>
              <a:avLst/>
              <a:gdLst/>
              <a:ahLst/>
              <a:cxnLst/>
              <a:rect l="l" t="t" r="r" b="b"/>
              <a:pathLst>
                <a:path w="106" h="72" extrusionOk="0">
                  <a:moveTo>
                    <a:pt x="8" y="0"/>
                  </a:moveTo>
                  <a:lnTo>
                    <a:pt x="8" y="0"/>
                  </a:lnTo>
                  <a:cubicBezTo>
                    <a:pt x="0" y="24"/>
                    <a:pt x="8" y="57"/>
                    <a:pt x="33" y="65"/>
                  </a:cubicBezTo>
                  <a:cubicBezTo>
                    <a:pt x="41" y="69"/>
                    <a:pt x="49" y="71"/>
                    <a:pt x="57" y="71"/>
                  </a:cubicBezTo>
                  <a:cubicBezTo>
                    <a:pt x="78" y="71"/>
                    <a:pt x="94" y="56"/>
                    <a:pt x="106" y="33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13297;p61">
              <a:extLst>
                <a:ext uri="{FF2B5EF4-FFF2-40B4-BE49-F238E27FC236}">
                  <a16:creationId xmlns:a16="http://schemas.microsoft.com/office/drawing/2014/main" id="{23127446-9ABF-1D3C-9B21-3B0E90D249C6}"/>
                </a:ext>
              </a:extLst>
            </p:cNvPr>
            <p:cNvSpPr/>
            <p:nvPr/>
          </p:nvSpPr>
          <p:spPr>
            <a:xfrm>
              <a:off x="6910200" y="2715900"/>
              <a:ext cx="2450" cy="1625"/>
            </a:xfrm>
            <a:custGeom>
              <a:avLst/>
              <a:gdLst/>
              <a:ahLst/>
              <a:cxnLst/>
              <a:rect l="l" t="t" r="r" b="b"/>
              <a:pathLst>
                <a:path w="98" h="65" extrusionOk="0">
                  <a:moveTo>
                    <a:pt x="8" y="1"/>
                  </a:moveTo>
                  <a:lnTo>
                    <a:pt x="8" y="1"/>
                  </a:lnTo>
                  <a:cubicBezTo>
                    <a:pt x="0" y="25"/>
                    <a:pt x="8" y="49"/>
                    <a:pt x="33" y="57"/>
                  </a:cubicBezTo>
                  <a:cubicBezTo>
                    <a:pt x="42" y="62"/>
                    <a:pt x="50" y="64"/>
                    <a:pt x="58" y="64"/>
                  </a:cubicBezTo>
                  <a:cubicBezTo>
                    <a:pt x="77" y="64"/>
                    <a:pt x="92" y="51"/>
                    <a:pt x="98" y="33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13298;p61">
              <a:extLst>
                <a:ext uri="{FF2B5EF4-FFF2-40B4-BE49-F238E27FC236}">
                  <a16:creationId xmlns:a16="http://schemas.microsoft.com/office/drawing/2014/main" id="{3F5EA2AD-3DBA-6001-F2A3-4002BD4B99FF}"/>
                </a:ext>
              </a:extLst>
            </p:cNvPr>
            <p:cNvSpPr/>
            <p:nvPr/>
          </p:nvSpPr>
          <p:spPr>
            <a:xfrm>
              <a:off x="6902500" y="2713075"/>
              <a:ext cx="2650" cy="1600"/>
            </a:xfrm>
            <a:custGeom>
              <a:avLst/>
              <a:gdLst/>
              <a:ahLst/>
              <a:cxnLst/>
              <a:rect l="l" t="t" r="r" b="b"/>
              <a:pathLst>
                <a:path w="106" h="64" extrusionOk="0">
                  <a:moveTo>
                    <a:pt x="8" y="0"/>
                  </a:moveTo>
                  <a:lnTo>
                    <a:pt x="8" y="0"/>
                  </a:lnTo>
                  <a:cubicBezTo>
                    <a:pt x="0" y="25"/>
                    <a:pt x="16" y="49"/>
                    <a:pt x="41" y="57"/>
                  </a:cubicBezTo>
                  <a:cubicBezTo>
                    <a:pt x="50" y="62"/>
                    <a:pt x="58" y="64"/>
                    <a:pt x="66" y="64"/>
                  </a:cubicBezTo>
                  <a:cubicBezTo>
                    <a:pt x="85" y="64"/>
                    <a:pt x="100" y="50"/>
                    <a:pt x="106" y="33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13299;p61">
              <a:extLst>
                <a:ext uri="{FF2B5EF4-FFF2-40B4-BE49-F238E27FC236}">
                  <a16:creationId xmlns:a16="http://schemas.microsoft.com/office/drawing/2014/main" id="{6F159719-C6DB-7C9D-EAF0-ECCEFF94F616}"/>
                </a:ext>
              </a:extLst>
            </p:cNvPr>
            <p:cNvSpPr/>
            <p:nvPr/>
          </p:nvSpPr>
          <p:spPr>
            <a:xfrm>
              <a:off x="6914250" y="2726650"/>
              <a:ext cx="2450" cy="1925"/>
            </a:xfrm>
            <a:custGeom>
              <a:avLst/>
              <a:gdLst/>
              <a:ahLst/>
              <a:cxnLst/>
              <a:rect l="l" t="t" r="r" b="b"/>
              <a:pathLst>
                <a:path w="98" h="77" extrusionOk="0">
                  <a:moveTo>
                    <a:pt x="9" y="0"/>
                  </a:moveTo>
                  <a:lnTo>
                    <a:pt x="9" y="0"/>
                  </a:lnTo>
                  <a:cubicBezTo>
                    <a:pt x="0" y="25"/>
                    <a:pt x="9" y="57"/>
                    <a:pt x="33" y="73"/>
                  </a:cubicBezTo>
                  <a:cubicBezTo>
                    <a:pt x="39" y="75"/>
                    <a:pt x="45" y="76"/>
                    <a:pt x="51" y="76"/>
                  </a:cubicBezTo>
                  <a:cubicBezTo>
                    <a:pt x="71" y="76"/>
                    <a:pt x="92" y="66"/>
                    <a:pt x="98" y="41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13300;p61">
              <a:extLst>
                <a:ext uri="{FF2B5EF4-FFF2-40B4-BE49-F238E27FC236}">
                  <a16:creationId xmlns:a16="http://schemas.microsoft.com/office/drawing/2014/main" id="{881BBF69-7F77-7DD7-5013-78BCA52DB673}"/>
                </a:ext>
              </a:extLst>
            </p:cNvPr>
            <p:cNvSpPr/>
            <p:nvPr/>
          </p:nvSpPr>
          <p:spPr>
            <a:xfrm>
              <a:off x="6906950" y="2723000"/>
              <a:ext cx="2650" cy="1925"/>
            </a:xfrm>
            <a:custGeom>
              <a:avLst/>
              <a:gdLst/>
              <a:ahLst/>
              <a:cxnLst/>
              <a:rect l="l" t="t" r="r" b="b"/>
              <a:pathLst>
                <a:path w="106" h="77" extrusionOk="0">
                  <a:moveTo>
                    <a:pt x="17" y="1"/>
                  </a:moveTo>
                  <a:cubicBezTo>
                    <a:pt x="1" y="25"/>
                    <a:pt x="17" y="57"/>
                    <a:pt x="41" y="73"/>
                  </a:cubicBezTo>
                  <a:cubicBezTo>
                    <a:pt x="47" y="76"/>
                    <a:pt x="53" y="77"/>
                    <a:pt x="59" y="77"/>
                  </a:cubicBezTo>
                  <a:cubicBezTo>
                    <a:pt x="77" y="77"/>
                    <a:pt x="94" y="67"/>
                    <a:pt x="106" y="4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13301;p61">
              <a:extLst>
                <a:ext uri="{FF2B5EF4-FFF2-40B4-BE49-F238E27FC236}">
                  <a16:creationId xmlns:a16="http://schemas.microsoft.com/office/drawing/2014/main" id="{DC893A26-390F-2039-9926-475D41469764}"/>
                </a:ext>
              </a:extLst>
            </p:cNvPr>
            <p:cNvSpPr/>
            <p:nvPr/>
          </p:nvSpPr>
          <p:spPr>
            <a:xfrm>
              <a:off x="6899850" y="2719550"/>
              <a:ext cx="2475" cy="1725"/>
            </a:xfrm>
            <a:custGeom>
              <a:avLst/>
              <a:gdLst/>
              <a:ahLst/>
              <a:cxnLst/>
              <a:rect l="l" t="t" r="r" b="b"/>
              <a:pathLst>
                <a:path w="99" h="69" extrusionOk="0">
                  <a:moveTo>
                    <a:pt x="9" y="1"/>
                  </a:moveTo>
                  <a:cubicBezTo>
                    <a:pt x="1" y="25"/>
                    <a:pt x="9" y="49"/>
                    <a:pt x="33" y="66"/>
                  </a:cubicBezTo>
                  <a:cubicBezTo>
                    <a:pt x="39" y="68"/>
                    <a:pt x="46" y="69"/>
                    <a:pt x="52" y="69"/>
                  </a:cubicBezTo>
                  <a:cubicBezTo>
                    <a:pt x="72" y="69"/>
                    <a:pt x="92" y="59"/>
                    <a:pt x="98" y="41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13302;p61">
              <a:extLst>
                <a:ext uri="{FF2B5EF4-FFF2-40B4-BE49-F238E27FC236}">
                  <a16:creationId xmlns:a16="http://schemas.microsoft.com/office/drawing/2014/main" id="{2708C15C-3A7E-6D13-6ED5-94B9FF2E1983}"/>
                </a:ext>
              </a:extLst>
            </p:cNvPr>
            <p:cNvSpPr/>
            <p:nvPr/>
          </p:nvSpPr>
          <p:spPr>
            <a:xfrm>
              <a:off x="6901475" y="2724200"/>
              <a:ext cx="2875" cy="2475"/>
            </a:xfrm>
            <a:custGeom>
              <a:avLst/>
              <a:gdLst/>
              <a:ahLst/>
              <a:cxnLst/>
              <a:rect l="l" t="t" r="r" b="b"/>
              <a:pathLst>
                <a:path w="115" h="99" extrusionOk="0">
                  <a:moveTo>
                    <a:pt x="54" y="1"/>
                  </a:moveTo>
                  <a:cubicBezTo>
                    <a:pt x="37" y="1"/>
                    <a:pt x="22" y="10"/>
                    <a:pt x="17" y="25"/>
                  </a:cubicBezTo>
                  <a:cubicBezTo>
                    <a:pt x="1" y="42"/>
                    <a:pt x="9" y="74"/>
                    <a:pt x="33" y="90"/>
                  </a:cubicBezTo>
                  <a:cubicBezTo>
                    <a:pt x="42" y="96"/>
                    <a:pt x="51" y="99"/>
                    <a:pt x="61" y="99"/>
                  </a:cubicBezTo>
                  <a:cubicBezTo>
                    <a:pt x="78" y="99"/>
                    <a:pt x="96" y="90"/>
                    <a:pt x="106" y="74"/>
                  </a:cubicBezTo>
                  <a:cubicBezTo>
                    <a:pt x="114" y="50"/>
                    <a:pt x="106" y="17"/>
                    <a:pt x="82" y="9"/>
                  </a:cubicBezTo>
                  <a:cubicBezTo>
                    <a:pt x="73" y="4"/>
                    <a:pt x="63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13303;p61">
              <a:extLst>
                <a:ext uri="{FF2B5EF4-FFF2-40B4-BE49-F238E27FC236}">
                  <a16:creationId xmlns:a16="http://schemas.microsoft.com/office/drawing/2014/main" id="{BCF38681-1628-3AFF-47F4-D591C8F725CB}"/>
                </a:ext>
              </a:extLst>
            </p:cNvPr>
            <p:cNvSpPr/>
            <p:nvPr/>
          </p:nvSpPr>
          <p:spPr>
            <a:xfrm>
              <a:off x="6908575" y="2728075"/>
              <a:ext cx="2850" cy="2650"/>
            </a:xfrm>
            <a:custGeom>
              <a:avLst/>
              <a:gdLst/>
              <a:ahLst/>
              <a:cxnLst/>
              <a:rect l="l" t="t" r="r" b="b"/>
              <a:pathLst>
                <a:path w="114" h="106" extrusionOk="0">
                  <a:moveTo>
                    <a:pt x="56" y="0"/>
                  </a:moveTo>
                  <a:cubicBezTo>
                    <a:pt x="38" y="0"/>
                    <a:pt x="22" y="11"/>
                    <a:pt x="17" y="33"/>
                  </a:cubicBezTo>
                  <a:cubicBezTo>
                    <a:pt x="0" y="57"/>
                    <a:pt x="8" y="81"/>
                    <a:pt x="33" y="97"/>
                  </a:cubicBezTo>
                  <a:cubicBezTo>
                    <a:pt x="41" y="103"/>
                    <a:pt x="50" y="106"/>
                    <a:pt x="58" y="106"/>
                  </a:cubicBezTo>
                  <a:cubicBezTo>
                    <a:pt x="73" y="106"/>
                    <a:pt x="87" y="97"/>
                    <a:pt x="98" y="81"/>
                  </a:cubicBezTo>
                  <a:cubicBezTo>
                    <a:pt x="114" y="49"/>
                    <a:pt x="106" y="25"/>
                    <a:pt x="81" y="8"/>
                  </a:cubicBezTo>
                  <a:cubicBezTo>
                    <a:pt x="73" y="3"/>
                    <a:pt x="64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13304;p61">
              <a:extLst>
                <a:ext uri="{FF2B5EF4-FFF2-40B4-BE49-F238E27FC236}">
                  <a16:creationId xmlns:a16="http://schemas.microsoft.com/office/drawing/2014/main" id="{89616873-481B-18AE-A84B-D73D7C6D3EB8}"/>
                </a:ext>
              </a:extLst>
            </p:cNvPr>
            <p:cNvSpPr/>
            <p:nvPr/>
          </p:nvSpPr>
          <p:spPr>
            <a:xfrm>
              <a:off x="6863175" y="3036525"/>
              <a:ext cx="2850" cy="2350"/>
            </a:xfrm>
            <a:custGeom>
              <a:avLst/>
              <a:gdLst/>
              <a:ahLst/>
              <a:cxnLst/>
              <a:rect l="l" t="t" r="r" b="b"/>
              <a:pathLst>
                <a:path w="114" h="94" extrusionOk="0">
                  <a:moveTo>
                    <a:pt x="62" y="0"/>
                  </a:moveTo>
                  <a:cubicBezTo>
                    <a:pt x="58" y="0"/>
                    <a:pt x="53" y="1"/>
                    <a:pt x="49" y="2"/>
                  </a:cubicBezTo>
                  <a:cubicBezTo>
                    <a:pt x="16" y="10"/>
                    <a:pt x="0" y="35"/>
                    <a:pt x="8" y="59"/>
                  </a:cubicBezTo>
                  <a:cubicBezTo>
                    <a:pt x="15" y="79"/>
                    <a:pt x="38" y="93"/>
                    <a:pt x="60" y="93"/>
                  </a:cubicBezTo>
                  <a:cubicBezTo>
                    <a:pt x="64" y="93"/>
                    <a:pt x="69" y="93"/>
                    <a:pt x="73" y="91"/>
                  </a:cubicBezTo>
                  <a:cubicBezTo>
                    <a:pt x="98" y="83"/>
                    <a:pt x="114" y="59"/>
                    <a:pt x="106" y="35"/>
                  </a:cubicBezTo>
                  <a:cubicBezTo>
                    <a:pt x="99" y="15"/>
                    <a:pt x="81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13305;p61">
              <a:extLst>
                <a:ext uri="{FF2B5EF4-FFF2-40B4-BE49-F238E27FC236}">
                  <a16:creationId xmlns:a16="http://schemas.microsoft.com/office/drawing/2014/main" id="{E4DF9022-A643-C820-4FF3-6790AFCCD92C}"/>
                </a:ext>
              </a:extLst>
            </p:cNvPr>
            <p:cNvSpPr/>
            <p:nvPr/>
          </p:nvSpPr>
          <p:spPr>
            <a:xfrm>
              <a:off x="6860325" y="3041375"/>
              <a:ext cx="2675" cy="1500"/>
            </a:xfrm>
            <a:custGeom>
              <a:avLst/>
              <a:gdLst/>
              <a:ahLst/>
              <a:cxnLst/>
              <a:rect l="l" t="t" r="r" b="b"/>
              <a:pathLst>
                <a:path w="107" h="60" extrusionOk="0">
                  <a:moveTo>
                    <a:pt x="58" y="1"/>
                  </a:moveTo>
                  <a:cubicBezTo>
                    <a:pt x="53" y="1"/>
                    <a:pt x="47" y="1"/>
                    <a:pt x="41" y="3"/>
                  </a:cubicBezTo>
                  <a:cubicBezTo>
                    <a:pt x="17" y="11"/>
                    <a:pt x="1" y="35"/>
                    <a:pt x="9" y="60"/>
                  </a:cubicBezTo>
                  <a:lnTo>
                    <a:pt x="106" y="35"/>
                  </a:lnTo>
                  <a:cubicBezTo>
                    <a:pt x="99" y="15"/>
                    <a:pt x="82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13306;p61">
              <a:extLst>
                <a:ext uri="{FF2B5EF4-FFF2-40B4-BE49-F238E27FC236}">
                  <a16:creationId xmlns:a16="http://schemas.microsoft.com/office/drawing/2014/main" id="{DD7DF209-2268-EB94-0E85-3EE1CEBED46D}"/>
                </a:ext>
              </a:extLst>
            </p:cNvPr>
            <p:cNvSpPr/>
            <p:nvPr/>
          </p:nvSpPr>
          <p:spPr>
            <a:xfrm>
              <a:off x="6865400" y="3044225"/>
              <a:ext cx="2850" cy="2350"/>
            </a:xfrm>
            <a:custGeom>
              <a:avLst/>
              <a:gdLst/>
              <a:ahLst/>
              <a:cxnLst/>
              <a:rect l="l" t="t" r="r" b="b"/>
              <a:pathLst>
                <a:path w="114" h="94" extrusionOk="0">
                  <a:moveTo>
                    <a:pt x="54" y="0"/>
                  </a:moveTo>
                  <a:cubicBezTo>
                    <a:pt x="50" y="0"/>
                    <a:pt x="45" y="1"/>
                    <a:pt x="41" y="2"/>
                  </a:cubicBezTo>
                  <a:cubicBezTo>
                    <a:pt x="17" y="2"/>
                    <a:pt x="0" y="35"/>
                    <a:pt x="9" y="59"/>
                  </a:cubicBezTo>
                  <a:cubicBezTo>
                    <a:pt x="15" y="79"/>
                    <a:pt x="33" y="94"/>
                    <a:pt x="52" y="94"/>
                  </a:cubicBezTo>
                  <a:cubicBezTo>
                    <a:pt x="57" y="94"/>
                    <a:pt x="61" y="93"/>
                    <a:pt x="65" y="91"/>
                  </a:cubicBezTo>
                  <a:cubicBezTo>
                    <a:pt x="98" y="83"/>
                    <a:pt x="114" y="59"/>
                    <a:pt x="106" y="35"/>
                  </a:cubicBezTo>
                  <a:cubicBezTo>
                    <a:pt x="99" y="15"/>
                    <a:pt x="76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13307;p61">
              <a:extLst>
                <a:ext uri="{FF2B5EF4-FFF2-40B4-BE49-F238E27FC236}">
                  <a16:creationId xmlns:a16="http://schemas.microsoft.com/office/drawing/2014/main" id="{B6B2B5C3-AFFB-8EB5-CC15-39699A70E371}"/>
                </a:ext>
              </a:extLst>
            </p:cNvPr>
            <p:cNvSpPr/>
            <p:nvPr/>
          </p:nvSpPr>
          <p:spPr>
            <a:xfrm>
              <a:off x="6862550" y="3049075"/>
              <a:ext cx="2475" cy="1500"/>
            </a:xfrm>
            <a:custGeom>
              <a:avLst/>
              <a:gdLst/>
              <a:ahLst/>
              <a:cxnLst/>
              <a:rect l="l" t="t" r="r" b="b"/>
              <a:pathLst>
                <a:path w="99" h="60" extrusionOk="0">
                  <a:moveTo>
                    <a:pt x="55" y="1"/>
                  </a:moveTo>
                  <a:cubicBezTo>
                    <a:pt x="50" y="1"/>
                    <a:pt x="46" y="1"/>
                    <a:pt x="41" y="3"/>
                  </a:cubicBezTo>
                  <a:cubicBezTo>
                    <a:pt x="17" y="11"/>
                    <a:pt x="1" y="35"/>
                    <a:pt x="9" y="60"/>
                  </a:cubicBezTo>
                  <a:lnTo>
                    <a:pt x="98" y="35"/>
                  </a:lnTo>
                  <a:cubicBezTo>
                    <a:pt x="98" y="15"/>
                    <a:pt x="76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13308;p61">
              <a:extLst>
                <a:ext uri="{FF2B5EF4-FFF2-40B4-BE49-F238E27FC236}">
                  <a16:creationId xmlns:a16="http://schemas.microsoft.com/office/drawing/2014/main" id="{8D9151C9-9B03-25F5-0095-3D4DBF8CFAF5}"/>
                </a:ext>
              </a:extLst>
            </p:cNvPr>
            <p:cNvSpPr/>
            <p:nvPr/>
          </p:nvSpPr>
          <p:spPr>
            <a:xfrm>
              <a:off x="6857500" y="3046250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62" y="0"/>
                  </a:moveTo>
                  <a:cubicBezTo>
                    <a:pt x="57" y="0"/>
                    <a:pt x="53" y="1"/>
                    <a:pt x="49" y="2"/>
                  </a:cubicBezTo>
                  <a:cubicBezTo>
                    <a:pt x="16" y="10"/>
                    <a:pt x="0" y="43"/>
                    <a:pt x="8" y="67"/>
                  </a:cubicBezTo>
                  <a:cubicBezTo>
                    <a:pt x="15" y="87"/>
                    <a:pt x="38" y="102"/>
                    <a:pt x="60" y="102"/>
                  </a:cubicBezTo>
                  <a:cubicBezTo>
                    <a:pt x="64" y="102"/>
                    <a:pt x="69" y="101"/>
                    <a:pt x="73" y="100"/>
                  </a:cubicBezTo>
                  <a:cubicBezTo>
                    <a:pt x="98" y="92"/>
                    <a:pt x="114" y="67"/>
                    <a:pt x="106" y="35"/>
                  </a:cubicBezTo>
                  <a:cubicBezTo>
                    <a:pt x="99" y="15"/>
                    <a:pt x="81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13309;p61">
              <a:extLst>
                <a:ext uri="{FF2B5EF4-FFF2-40B4-BE49-F238E27FC236}">
                  <a16:creationId xmlns:a16="http://schemas.microsoft.com/office/drawing/2014/main" id="{FF5C5042-D8FB-2004-2896-08D1BD62CB94}"/>
                </a:ext>
              </a:extLst>
            </p:cNvPr>
            <p:cNvSpPr/>
            <p:nvPr/>
          </p:nvSpPr>
          <p:spPr>
            <a:xfrm>
              <a:off x="6860525" y="3042250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98" y="0"/>
                  </a:moveTo>
                  <a:lnTo>
                    <a:pt x="1" y="33"/>
                  </a:lnTo>
                  <a:cubicBezTo>
                    <a:pt x="8" y="53"/>
                    <a:pt x="25" y="67"/>
                    <a:pt x="49" y="67"/>
                  </a:cubicBezTo>
                  <a:cubicBezTo>
                    <a:pt x="54" y="67"/>
                    <a:pt x="60" y="67"/>
                    <a:pt x="66" y="65"/>
                  </a:cubicBezTo>
                  <a:cubicBezTo>
                    <a:pt x="90" y="57"/>
                    <a:pt x="106" y="25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13310;p61">
              <a:extLst>
                <a:ext uri="{FF2B5EF4-FFF2-40B4-BE49-F238E27FC236}">
                  <a16:creationId xmlns:a16="http://schemas.microsoft.com/office/drawing/2014/main" id="{9E3CC9F0-7DD0-96E7-874D-042C7C02C0DF}"/>
                </a:ext>
              </a:extLst>
            </p:cNvPr>
            <p:cNvSpPr/>
            <p:nvPr/>
          </p:nvSpPr>
          <p:spPr>
            <a:xfrm>
              <a:off x="6867425" y="3051725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62" y="0"/>
                  </a:moveTo>
                  <a:cubicBezTo>
                    <a:pt x="58" y="0"/>
                    <a:pt x="53" y="1"/>
                    <a:pt x="49" y="2"/>
                  </a:cubicBezTo>
                  <a:cubicBezTo>
                    <a:pt x="17" y="10"/>
                    <a:pt x="1" y="35"/>
                    <a:pt x="9" y="67"/>
                  </a:cubicBezTo>
                  <a:cubicBezTo>
                    <a:pt x="15" y="87"/>
                    <a:pt x="38" y="102"/>
                    <a:pt x="60" y="102"/>
                  </a:cubicBezTo>
                  <a:cubicBezTo>
                    <a:pt x="65" y="102"/>
                    <a:pt x="69" y="101"/>
                    <a:pt x="73" y="100"/>
                  </a:cubicBezTo>
                  <a:cubicBezTo>
                    <a:pt x="98" y="91"/>
                    <a:pt x="114" y="67"/>
                    <a:pt x="106" y="35"/>
                  </a:cubicBezTo>
                  <a:cubicBezTo>
                    <a:pt x="99" y="15"/>
                    <a:pt x="82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13311;p61">
              <a:extLst>
                <a:ext uri="{FF2B5EF4-FFF2-40B4-BE49-F238E27FC236}">
                  <a16:creationId xmlns:a16="http://schemas.microsoft.com/office/drawing/2014/main" id="{1EE4B221-0A6D-848F-AEF4-1EAB94DEA90D}"/>
                </a:ext>
              </a:extLst>
            </p:cNvPr>
            <p:cNvSpPr/>
            <p:nvPr/>
          </p:nvSpPr>
          <p:spPr>
            <a:xfrm>
              <a:off x="6864600" y="3056775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62" y="0"/>
                  </a:moveTo>
                  <a:cubicBezTo>
                    <a:pt x="55" y="0"/>
                    <a:pt x="48" y="1"/>
                    <a:pt x="41" y="3"/>
                  </a:cubicBezTo>
                  <a:cubicBezTo>
                    <a:pt x="16" y="3"/>
                    <a:pt x="0" y="35"/>
                    <a:pt x="8" y="60"/>
                  </a:cubicBezTo>
                  <a:lnTo>
                    <a:pt x="105" y="35"/>
                  </a:lnTo>
                  <a:cubicBezTo>
                    <a:pt x="99" y="11"/>
                    <a:pt x="84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13312;p61">
              <a:extLst>
                <a:ext uri="{FF2B5EF4-FFF2-40B4-BE49-F238E27FC236}">
                  <a16:creationId xmlns:a16="http://schemas.microsoft.com/office/drawing/2014/main" id="{C7618AD1-2700-87BC-4765-775064C2BB88}"/>
                </a:ext>
              </a:extLst>
            </p:cNvPr>
            <p:cNvSpPr/>
            <p:nvPr/>
          </p:nvSpPr>
          <p:spPr>
            <a:xfrm>
              <a:off x="6856875" y="3058800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58" y="1"/>
                  </a:moveTo>
                  <a:cubicBezTo>
                    <a:pt x="53" y="1"/>
                    <a:pt x="47" y="2"/>
                    <a:pt x="41" y="3"/>
                  </a:cubicBezTo>
                  <a:cubicBezTo>
                    <a:pt x="17" y="11"/>
                    <a:pt x="1" y="44"/>
                    <a:pt x="9" y="68"/>
                  </a:cubicBezTo>
                  <a:lnTo>
                    <a:pt x="106" y="35"/>
                  </a:lnTo>
                  <a:cubicBezTo>
                    <a:pt x="100" y="15"/>
                    <a:pt x="82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13313;p61">
              <a:extLst>
                <a:ext uri="{FF2B5EF4-FFF2-40B4-BE49-F238E27FC236}">
                  <a16:creationId xmlns:a16="http://schemas.microsoft.com/office/drawing/2014/main" id="{B14920B3-DC33-639F-CCD0-A71CA2BC1CF1}"/>
                </a:ext>
              </a:extLst>
            </p:cNvPr>
            <p:cNvSpPr/>
            <p:nvPr/>
          </p:nvSpPr>
          <p:spPr>
            <a:xfrm>
              <a:off x="6859725" y="3053950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54" y="0"/>
                  </a:moveTo>
                  <a:cubicBezTo>
                    <a:pt x="50" y="0"/>
                    <a:pt x="45" y="1"/>
                    <a:pt x="41" y="2"/>
                  </a:cubicBezTo>
                  <a:cubicBezTo>
                    <a:pt x="17" y="11"/>
                    <a:pt x="0" y="35"/>
                    <a:pt x="9" y="59"/>
                  </a:cubicBezTo>
                  <a:cubicBezTo>
                    <a:pt x="15" y="86"/>
                    <a:pt x="33" y="102"/>
                    <a:pt x="53" y="102"/>
                  </a:cubicBezTo>
                  <a:cubicBezTo>
                    <a:pt x="57" y="102"/>
                    <a:pt x="61" y="101"/>
                    <a:pt x="65" y="100"/>
                  </a:cubicBezTo>
                  <a:cubicBezTo>
                    <a:pt x="98" y="92"/>
                    <a:pt x="114" y="59"/>
                    <a:pt x="106" y="35"/>
                  </a:cubicBezTo>
                  <a:cubicBezTo>
                    <a:pt x="99" y="15"/>
                    <a:pt x="76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13314;p61">
              <a:extLst>
                <a:ext uri="{FF2B5EF4-FFF2-40B4-BE49-F238E27FC236}">
                  <a16:creationId xmlns:a16="http://schemas.microsoft.com/office/drawing/2014/main" id="{C021C7A7-7302-11AA-0B40-6B0DB3488089}"/>
                </a:ext>
              </a:extLst>
            </p:cNvPr>
            <p:cNvSpPr/>
            <p:nvPr/>
          </p:nvSpPr>
          <p:spPr>
            <a:xfrm>
              <a:off x="6862775" y="3049950"/>
              <a:ext cx="2450" cy="1500"/>
            </a:xfrm>
            <a:custGeom>
              <a:avLst/>
              <a:gdLst/>
              <a:ahLst/>
              <a:cxnLst/>
              <a:rect l="l" t="t" r="r" b="b"/>
              <a:pathLst>
                <a:path w="98" h="60" extrusionOk="0">
                  <a:moveTo>
                    <a:pt x="89" y="0"/>
                  </a:moveTo>
                  <a:lnTo>
                    <a:pt x="0" y="25"/>
                  </a:lnTo>
                  <a:cubicBezTo>
                    <a:pt x="0" y="49"/>
                    <a:pt x="19" y="60"/>
                    <a:pt x="39" y="60"/>
                  </a:cubicBezTo>
                  <a:cubicBezTo>
                    <a:pt x="45" y="60"/>
                    <a:pt x="51" y="59"/>
                    <a:pt x="57" y="57"/>
                  </a:cubicBezTo>
                  <a:cubicBezTo>
                    <a:pt x="81" y="57"/>
                    <a:pt x="97" y="25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13315;p61">
              <a:extLst>
                <a:ext uri="{FF2B5EF4-FFF2-40B4-BE49-F238E27FC236}">
                  <a16:creationId xmlns:a16="http://schemas.microsoft.com/office/drawing/2014/main" id="{6CA99B6B-CAD5-9C0A-29D8-C60D126E7731}"/>
                </a:ext>
              </a:extLst>
            </p:cNvPr>
            <p:cNvSpPr/>
            <p:nvPr/>
          </p:nvSpPr>
          <p:spPr>
            <a:xfrm>
              <a:off x="6869650" y="3059425"/>
              <a:ext cx="2875" cy="2375"/>
            </a:xfrm>
            <a:custGeom>
              <a:avLst/>
              <a:gdLst/>
              <a:ahLst/>
              <a:cxnLst/>
              <a:rect l="l" t="t" r="r" b="b"/>
              <a:pathLst>
                <a:path w="115" h="95" extrusionOk="0">
                  <a:moveTo>
                    <a:pt x="55" y="0"/>
                  </a:moveTo>
                  <a:cubicBezTo>
                    <a:pt x="50" y="0"/>
                    <a:pt x="46" y="1"/>
                    <a:pt x="41" y="2"/>
                  </a:cubicBezTo>
                  <a:cubicBezTo>
                    <a:pt x="17" y="10"/>
                    <a:pt x="1" y="35"/>
                    <a:pt x="9" y="59"/>
                  </a:cubicBezTo>
                  <a:cubicBezTo>
                    <a:pt x="15" y="84"/>
                    <a:pt x="31" y="94"/>
                    <a:pt x="49" y="94"/>
                  </a:cubicBezTo>
                  <a:cubicBezTo>
                    <a:pt x="54" y="94"/>
                    <a:pt x="60" y="93"/>
                    <a:pt x="66" y="92"/>
                  </a:cubicBezTo>
                  <a:cubicBezTo>
                    <a:pt x="98" y="92"/>
                    <a:pt x="114" y="59"/>
                    <a:pt x="106" y="35"/>
                  </a:cubicBezTo>
                  <a:cubicBezTo>
                    <a:pt x="99" y="15"/>
                    <a:pt x="76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13316;p61">
              <a:extLst>
                <a:ext uri="{FF2B5EF4-FFF2-40B4-BE49-F238E27FC236}">
                  <a16:creationId xmlns:a16="http://schemas.microsoft.com/office/drawing/2014/main" id="{5753E2EC-3060-6037-8251-E6809B76B0B9}"/>
                </a:ext>
              </a:extLst>
            </p:cNvPr>
            <p:cNvSpPr/>
            <p:nvPr/>
          </p:nvSpPr>
          <p:spPr>
            <a:xfrm>
              <a:off x="6866825" y="3064275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54" y="1"/>
                  </a:moveTo>
                  <a:cubicBezTo>
                    <a:pt x="50" y="1"/>
                    <a:pt x="45" y="2"/>
                    <a:pt x="41" y="3"/>
                  </a:cubicBezTo>
                  <a:cubicBezTo>
                    <a:pt x="16" y="11"/>
                    <a:pt x="0" y="44"/>
                    <a:pt x="8" y="68"/>
                  </a:cubicBezTo>
                  <a:lnTo>
                    <a:pt x="106" y="35"/>
                  </a:lnTo>
                  <a:cubicBezTo>
                    <a:pt x="99" y="15"/>
                    <a:pt x="76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13317;p61">
              <a:extLst>
                <a:ext uri="{FF2B5EF4-FFF2-40B4-BE49-F238E27FC236}">
                  <a16:creationId xmlns:a16="http://schemas.microsoft.com/office/drawing/2014/main" id="{3B811028-813A-A14A-559E-E54B9594BD47}"/>
                </a:ext>
              </a:extLst>
            </p:cNvPr>
            <p:cNvSpPr/>
            <p:nvPr/>
          </p:nvSpPr>
          <p:spPr>
            <a:xfrm>
              <a:off x="6859125" y="3066525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54" y="0"/>
                  </a:moveTo>
                  <a:cubicBezTo>
                    <a:pt x="50" y="0"/>
                    <a:pt x="45" y="1"/>
                    <a:pt x="41" y="2"/>
                  </a:cubicBezTo>
                  <a:cubicBezTo>
                    <a:pt x="16" y="10"/>
                    <a:pt x="0" y="35"/>
                    <a:pt x="8" y="67"/>
                  </a:cubicBezTo>
                  <a:lnTo>
                    <a:pt x="105" y="35"/>
                  </a:lnTo>
                  <a:cubicBezTo>
                    <a:pt x="99" y="15"/>
                    <a:pt x="76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13318;p61">
              <a:extLst>
                <a:ext uri="{FF2B5EF4-FFF2-40B4-BE49-F238E27FC236}">
                  <a16:creationId xmlns:a16="http://schemas.microsoft.com/office/drawing/2014/main" id="{F32A422B-0893-D42C-87DE-C74112B683E2}"/>
                </a:ext>
              </a:extLst>
            </p:cNvPr>
            <p:cNvSpPr/>
            <p:nvPr/>
          </p:nvSpPr>
          <p:spPr>
            <a:xfrm>
              <a:off x="6861750" y="3061650"/>
              <a:ext cx="2850" cy="2350"/>
            </a:xfrm>
            <a:custGeom>
              <a:avLst/>
              <a:gdLst/>
              <a:ahLst/>
              <a:cxnLst/>
              <a:rect l="l" t="t" r="r" b="b"/>
              <a:pathLst>
                <a:path w="114" h="94" extrusionOk="0">
                  <a:moveTo>
                    <a:pt x="62" y="0"/>
                  </a:moveTo>
                  <a:cubicBezTo>
                    <a:pt x="58" y="0"/>
                    <a:pt x="53" y="1"/>
                    <a:pt x="49" y="3"/>
                  </a:cubicBezTo>
                  <a:cubicBezTo>
                    <a:pt x="17" y="11"/>
                    <a:pt x="0" y="35"/>
                    <a:pt x="9" y="59"/>
                  </a:cubicBezTo>
                  <a:cubicBezTo>
                    <a:pt x="15" y="79"/>
                    <a:pt x="38" y="94"/>
                    <a:pt x="60" y="94"/>
                  </a:cubicBezTo>
                  <a:cubicBezTo>
                    <a:pt x="65" y="94"/>
                    <a:pt x="69" y="93"/>
                    <a:pt x="73" y="92"/>
                  </a:cubicBezTo>
                  <a:cubicBezTo>
                    <a:pt x="98" y="84"/>
                    <a:pt x="114" y="59"/>
                    <a:pt x="106" y="35"/>
                  </a:cubicBezTo>
                  <a:cubicBezTo>
                    <a:pt x="99" y="15"/>
                    <a:pt x="82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13319;p61">
              <a:extLst>
                <a:ext uri="{FF2B5EF4-FFF2-40B4-BE49-F238E27FC236}">
                  <a16:creationId xmlns:a16="http://schemas.microsoft.com/office/drawing/2014/main" id="{E0BFCA70-0E43-F7F0-5F1F-531563310F5B}"/>
                </a:ext>
              </a:extLst>
            </p:cNvPr>
            <p:cNvSpPr/>
            <p:nvPr/>
          </p:nvSpPr>
          <p:spPr>
            <a:xfrm>
              <a:off x="6854050" y="3063875"/>
              <a:ext cx="2850" cy="2375"/>
            </a:xfrm>
            <a:custGeom>
              <a:avLst/>
              <a:gdLst/>
              <a:ahLst/>
              <a:cxnLst/>
              <a:rect l="l" t="t" r="r" b="b"/>
              <a:pathLst>
                <a:path w="114" h="95" extrusionOk="0">
                  <a:moveTo>
                    <a:pt x="57" y="1"/>
                  </a:moveTo>
                  <a:cubicBezTo>
                    <a:pt x="52" y="1"/>
                    <a:pt x="47" y="1"/>
                    <a:pt x="41" y="3"/>
                  </a:cubicBezTo>
                  <a:cubicBezTo>
                    <a:pt x="17" y="11"/>
                    <a:pt x="0" y="35"/>
                    <a:pt x="9" y="60"/>
                  </a:cubicBezTo>
                  <a:cubicBezTo>
                    <a:pt x="15" y="80"/>
                    <a:pt x="33" y="94"/>
                    <a:pt x="57" y="94"/>
                  </a:cubicBezTo>
                  <a:cubicBezTo>
                    <a:pt x="62" y="94"/>
                    <a:pt x="68" y="93"/>
                    <a:pt x="73" y="92"/>
                  </a:cubicBezTo>
                  <a:cubicBezTo>
                    <a:pt x="98" y="84"/>
                    <a:pt x="114" y="60"/>
                    <a:pt x="106" y="35"/>
                  </a:cubicBezTo>
                  <a:cubicBezTo>
                    <a:pt x="99" y="15"/>
                    <a:pt x="81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13320;p61">
              <a:extLst>
                <a:ext uri="{FF2B5EF4-FFF2-40B4-BE49-F238E27FC236}">
                  <a16:creationId xmlns:a16="http://schemas.microsoft.com/office/drawing/2014/main" id="{F500C031-FBF9-E209-908E-5C78C98CEF6A}"/>
                </a:ext>
              </a:extLst>
            </p:cNvPr>
            <p:cNvSpPr/>
            <p:nvPr/>
          </p:nvSpPr>
          <p:spPr>
            <a:xfrm>
              <a:off x="6851400" y="3068750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55" y="0"/>
                  </a:moveTo>
                  <a:cubicBezTo>
                    <a:pt x="50" y="0"/>
                    <a:pt x="46" y="1"/>
                    <a:pt x="42" y="2"/>
                  </a:cubicBezTo>
                  <a:cubicBezTo>
                    <a:pt x="17" y="10"/>
                    <a:pt x="1" y="35"/>
                    <a:pt x="9" y="67"/>
                  </a:cubicBezTo>
                  <a:lnTo>
                    <a:pt x="106" y="35"/>
                  </a:lnTo>
                  <a:cubicBezTo>
                    <a:pt x="100" y="15"/>
                    <a:pt x="77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13321;p61">
              <a:extLst>
                <a:ext uri="{FF2B5EF4-FFF2-40B4-BE49-F238E27FC236}">
                  <a16:creationId xmlns:a16="http://schemas.microsoft.com/office/drawing/2014/main" id="{AC74528F-E5D0-AA75-03A4-1B0DFC8DFCCE}"/>
                </a:ext>
              </a:extLst>
            </p:cNvPr>
            <p:cNvSpPr/>
            <p:nvPr/>
          </p:nvSpPr>
          <p:spPr>
            <a:xfrm>
              <a:off x="6857100" y="3059675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97" y="0"/>
                  </a:moveTo>
                  <a:lnTo>
                    <a:pt x="0" y="33"/>
                  </a:lnTo>
                  <a:cubicBezTo>
                    <a:pt x="7" y="53"/>
                    <a:pt x="24" y="67"/>
                    <a:pt x="48" y="67"/>
                  </a:cubicBezTo>
                  <a:cubicBezTo>
                    <a:pt x="54" y="67"/>
                    <a:pt x="59" y="67"/>
                    <a:pt x="65" y="65"/>
                  </a:cubicBezTo>
                  <a:cubicBezTo>
                    <a:pt x="89" y="57"/>
                    <a:pt x="105" y="33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13322;p61">
              <a:extLst>
                <a:ext uri="{FF2B5EF4-FFF2-40B4-BE49-F238E27FC236}">
                  <a16:creationId xmlns:a16="http://schemas.microsoft.com/office/drawing/2014/main" id="{6838FC74-C3F4-DECF-2550-C7C2A462719D}"/>
                </a:ext>
              </a:extLst>
            </p:cNvPr>
            <p:cNvSpPr/>
            <p:nvPr/>
          </p:nvSpPr>
          <p:spPr>
            <a:xfrm>
              <a:off x="6864800" y="3057650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97" y="0"/>
                  </a:moveTo>
                  <a:lnTo>
                    <a:pt x="0" y="25"/>
                  </a:lnTo>
                  <a:cubicBezTo>
                    <a:pt x="7" y="45"/>
                    <a:pt x="24" y="59"/>
                    <a:pt x="49" y="59"/>
                  </a:cubicBezTo>
                  <a:cubicBezTo>
                    <a:pt x="54" y="59"/>
                    <a:pt x="59" y="59"/>
                    <a:pt x="65" y="57"/>
                  </a:cubicBezTo>
                  <a:cubicBezTo>
                    <a:pt x="89" y="49"/>
                    <a:pt x="106" y="25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13323;p61">
              <a:extLst>
                <a:ext uri="{FF2B5EF4-FFF2-40B4-BE49-F238E27FC236}">
                  <a16:creationId xmlns:a16="http://schemas.microsoft.com/office/drawing/2014/main" id="{F104D731-E158-BE51-47AB-5F80A7A9ACD4}"/>
                </a:ext>
              </a:extLst>
            </p:cNvPr>
            <p:cNvSpPr/>
            <p:nvPr/>
          </p:nvSpPr>
          <p:spPr>
            <a:xfrm>
              <a:off x="6871875" y="3067100"/>
              <a:ext cx="2675" cy="2375"/>
            </a:xfrm>
            <a:custGeom>
              <a:avLst/>
              <a:gdLst/>
              <a:ahLst/>
              <a:cxnLst/>
              <a:rect l="l" t="t" r="r" b="b"/>
              <a:pathLst>
                <a:path w="107" h="95" extrusionOk="0">
                  <a:moveTo>
                    <a:pt x="59" y="1"/>
                  </a:moveTo>
                  <a:cubicBezTo>
                    <a:pt x="53" y="1"/>
                    <a:pt x="47" y="2"/>
                    <a:pt x="41" y="3"/>
                  </a:cubicBezTo>
                  <a:cubicBezTo>
                    <a:pt x="17" y="3"/>
                    <a:pt x="1" y="36"/>
                    <a:pt x="9" y="60"/>
                  </a:cubicBezTo>
                  <a:cubicBezTo>
                    <a:pt x="16" y="80"/>
                    <a:pt x="33" y="95"/>
                    <a:pt x="53" y="95"/>
                  </a:cubicBezTo>
                  <a:cubicBezTo>
                    <a:pt x="57" y="95"/>
                    <a:pt x="61" y="94"/>
                    <a:pt x="66" y="93"/>
                  </a:cubicBezTo>
                  <a:cubicBezTo>
                    <a:pt x="98" y="85"/>
                    <a:pt x="106" y="60"/>
                    <a:pt x="98" y="36"/>
                  </a:cubicBezTo>
                  <a:cubicBezTo>
                    <a:pt x="98" y="11"/>
                    <a:pt x="79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13324;p61">
              <a:extLst>
                <a:ext uri="{FF2B5EF4-FFF2-40B4-BE49-F238E27FC236}">
                  <a16:creationId xmlns:a16="http://schemas.microsoft.com/office/drawing/2014/main" id="{542DF88C-30E4-2A21-32ED-CE21F580DCD3}"/>
                </a:ext>
              </a:extLst>
            </p:cNvPr>
            <p:cNvSpPr/>
            <p:nvPr/>
          </p:nvSpPr>
          <p:spPr>
            <a:xfrm>
              <a:off x="6869050" y="3071975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54" y="1"/>
                  </a:moveTo>
                  <a:cubicBezTo>
                    <a:pt x="50" y="1"/>
                    <a:pt x="45" y="2"/>
                    <a:pt x="41" y="3"/>
                  </a:cubicBezTo>
                  <a:cubicBezTo>
                    <a:pt x="17" y="11"/>
                    <a:pt x="0" y="35"/>
                    <a:pt x="8" y="60"/>
                  </a:cubicBezTo>
                  <a:lnTo>
                    <a:pt x="106" y="35"/>
                  </a:lnTo>
                  <a:cubicBezTo>
                    <a:pt x="99" y="15"/>
                    <a:pt x="76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13325;p61">
              <a:extLst>
                <a:ext uri="{FF2B5EF4-FFF2-40B4-BE49-F238E27FC236}">
                  <a16:creationId xmlns:a16="http://schemas.microsoft.com/office/drawing/2014/main" id="{005B9849-9790-0D6B-E388-F391E2C0B969}"/>
                </a:ext>
              </a:extLst>
            </p:cNvPr>
            <p:cNvSpPr/>
            <p:nvPr/>
          </p:nvSpPr>
          <p:spPr>
            <a:xfrm>
              <a:off x="6861350" y="3074225"/>
              <a:ext cx="2450" cy="1475"/>
            </a:xfrm>
            <a:custGeom>
              <a:avLst/>
              <a:gdLst/>
              <a:ahLst/>
              <a:cxnLst/>
              <a:rect l="l" t="t" r="r" b="b"/>
              <a:pathLst>
                <a:path w="98" h="59" extrusionOk="0">
                  <a:moveTo>
                    <a:pt x="54" y="0"/>
                  </a:moveTo>
                  <a:cubicBezTo>
                    <a:pt x="50" y="0"/>
                    <a:pt x="45" y="1"/>
                    <a:pt x="41" y="2"/>
                  </a:cubicBezTo>
                  <a:cubicBezTo>
                    <a:pt x="16" y="10"/>
                    <a:pt x="0" y="35"/>
                    <a:pt x="8" y="59"/>
                  </a:cubicBezTo>
                  <a:lnTo>
                    <a:pt x="98" y="35"/>
                  </a:lnTo>
                  <a:cubicBezTo>
                    <a:pt x="98" y="15"/>
                    <a:pt x="76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13326;p61">
              <a:extLst>
                <a:ext uri="{FF2B5EF4-FFF2-40B4-BE49-F238E27FC236}">
                  <a16:creationId xmlns:a16="http://schemas.microsoft.com/office/drawing/2014/main" id="{3BA9792B-0C9B-F451-5E5C-98004192EB77}"/>
                </a:ext>
              </a:extLst>
            </p:cNvPr>
            <p:cNvSpPr/>
            <p:nvPr/>
          </p:nvSpPr>
          <p:spPr>
            <a:xfrm>
              <a:off x="6863975" y="3069325"/>
              <a:ext cx="2875" cy="2375"/>
            </a:xfrm>
            <a:custGeom>
              <a:avLst/>
              <a:gdLst/>
              <a:ahLst/>
              <a:cxnLst/>
              <a:rect l="l" t="t" r="r" b="b"/>
              <a:pathLst>
                <a:path w="115" h="95" extrusionOk="0">
                  <a:moveTo>
                    <a:pt x="63" y="1"/>
                  </a:moveTo>
                  <a:cubicBezTo>
                    <a:pt x="56" y="1"/>
                    <a:pt x="49" y="2"/>
                    <a:pt x="41" y="4"/>
                  </a:cubicBezTo>
                  <a:cubicBezTo>
                    <a:pt x="17" y="4"/>
                    <a:pt x="1" y="36"/>
                    <a:pt x="9" y="60"/>
                  </a:cubicBezTo>
                  <a:cubicBezTo>
                    <a:pt x="15" y="80"/>
                    <a:pt x="39" y="95"/>
                    <a:pt x="60" y="95"/>
                  </a:cubicBezTo>
                  <a:cubicBezTo>
                    <a:pt x="65" y="95"/>
                    <a:pt x="69" y="94"/>
                    <a:pt x="74" y="93"/>
                  </a:cubicBezTo>
                  <a:cubicBezTo>
                    <a:pt x="98" y="85"/>
                    <a:pt x="114" y="60"/>
                    <a:pt x="106" y="36"/>
                  </a:cubicBezTo>
                  <a:cubicBezTo>
                    <a:pt x="100" y="11"/>
                    <a:pt x="84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13327;p61">
              <a:extLst>
                <a:ext uri="{FF2B5EF4-FFF2-40B4-BE49-F238E27FC236}">
                  <a16:creationId xmlns:a16="http://schemas.microsoft.com/office/drawing/2014/main" id="{B1114C1C-ABAC-539D-D37D-86A110E294F9}"/>
                </a:ext>
              </a:extLst>
            </p:cNvPr>
            <p:cNvSpPr/>
            <p:nvPr/>
          </p:nvSpPr>
          <p:spPr>
            <a:xfrm>
              <a:off x="6856275" y="3071550"/>
              <a:ext cx="2875" cy="2400"/>
            </a:xfrm>
            <a:custGeom>
              <a:avLst/>
              <a:gdLst/>
              <a:ahLst/>
              <a:cxnLst/>
              <a:rect l="l" t="t" r="r" b="b"/>
              <a:pathLst>
                <a:path w="115" h="96" extrusionOk="0">
                  <a:moveTo>
                    <a:pt x="59" y="1"/>
                  </a:moveTo>
                  <a:cubicBezTo>
                    <a:pt x="53" y="1"/>
                    <a:pt x="47" y="2"/>
                    <a:pt x="41" y="4"/>
                  </a:cubicBezTo>
                  <a:cubicBezTo>
                    <a:pt x="17" y="4"/>
                    <a:pt x="1" y="36"/>
                    <a:pt x="9" y="61"/>
                  </a:cubicBezTo>
                  <a:cubicBezTo>
                    <a:pt x="15" y="81"/>
                    <a:pt x="33" y="95"/>
                    <a:pt x="53" y="95"/>
                  </a:cubicBezTo>
                  <a:cubicBezTo>
                    <a:pt x="57" y="95"/>
                    <a:pt x="61" y="94"/>
                    <a:pt x="65" y="93"/>
                  </a:cubicBezTo>
                  <a:cubicBezTo>
                    <a:pt x="98" y="85"/>
                    <a:pt x="114" y="61"/>
                    <a:pt x="106" y="36"/>
                  </a:cubicBezTo>
                  <a:cubicBezTo>
                    <a:pt x="100" y="11"/>
                    <a:pt x="79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13328;p61">
              <a:extLst>
                <a:ext uri="{FF2B5EF4-FFF2-40B4-BE49-F238E27FC236}">
                  <a16:creationId xmlns:a16="http://schemas.microsoft.com/office/drawing/2014/main" id="{555001E6-6632-AE87-769F-00FCD021D82B}"/>
                </a:ext>
              </a:extLst>
            </p:cNvPr>
            <p:cNvSpPr/>
            <p:nvPr/>
          </p:nvSpPr>
          <p:spPr>
            <a:xfrm>
              <a:off x="6848375" y="3073800"/>
              <a:ext cx="2850" cy="2375"/>
            </a:xfrm>
            <a:custGeom>
              <a:avLst/>
              <a:gdLst/>
              <a:ahLst/>
              <a:cxnLst/>
              <a:rect l="l" t="t" r="r" b="b"/>
              <a:pathLst>
                <a:path w="114" h="95" extrusionOk="0">
                  <a:moveTo>
                    <a:pt x="66" y="0"/>
                  </a:moveTo>
                  <a:cubicBezTo>
                    <a:pt x="61" y="0"/>
                    <a:pt x="55" y="1"/>
                    <a:pt x="49" y="3"/>
                  </a:cubicBezTo>
                  <a:cubicBezTo>
                    <a:pt x="17" y="3"/>
                    <a:pt x="0" y="35"/>
                    <a:pt x="8" y="60"/>
                  </a:cubicBezTo>
                  <a:cubicBezTo>
                    <a:pt x="15" y="80"/>
                    <a:pt x="38" y="94"/>
                    <a:pt x="60" y="94"/>
                  </a:cubicBezTo>
                  <a:cubicBezTo>
                    <a:pt x="64" y="94"/>
                    <a:pt x="69" y="94"/>
                    <a:pt x="73" y="92"/>
                  </a:cubicBezTo>
                  <a:cubicBezTo>
                    <a:pt x="98" y="84"/>
                    <a:pt x="114" y="60"/>
                    <a:pt x="106" y="35"/>
                  </a:cubicBezTo>
                  <a:cubicBezTo>
                    <a:pt x="100" y="11"/>
                    <a:pt x="8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13329;p61">
              <a:extLst>
                <a:ext uri="{FF2B5EF4-FFF2-40B4-BE49-F238E27FC236}">
                  <a16:creationId xmlns:a16="http://schemas.microsoft.com/office/drawing/2014/main" id="{971E9490-B58B-0108-85D8-A703346A7875}"/>
                </a:ext>
              </a:extLst>
            </p:cNvPr>
            <p:cNvSpPr/>
            <p:nvPr/>
          </p:nvSpPr>
          <p:spPr>
            <a:xfrm>
              <a:off x="6853650" y="3076450"/>
              <a:ext cx="2450" cy="1500"/>
            </a:xfrm>
            <a:custGeom>
              <a:avLst/>
              <a:gdLst/>
              <a:ahLst/>
              <a:cxnLst/>
              <a:rect l="l" t="t" r="r" b="b"/>
              <a:pathLst>
                <a:path w="98" h="60" extrusionOk="0">
                  <a:moveTo>
                    <a:pt x="54" y="0"/>
                  </a:moveTo>
                  <a:cubicBezTo>
                    <a:pt x="50" y="0"/>
                    <a:pt x="45" y="1"/>
                    <a:pt x="41" y="2"/>
                  </a:cubicBezTo>
                  <a:cubicBezTo>
                    <a:pt x="16" y="11"/>
                    <a:pt x="0" y="35"/>
                    <a:pt x="8" y="59"/>
                  </a:cubicBezTo>
                  <a:lnTo>
                    <a:pt x="97" y="35"/>
                  </a:lnTo>
                  <a:cubicBezTo>
                    <a:pt x="97" y="15"/>
                    <a:pt x="76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13330;p61">
              <a:extLst>
                <a:ext uri="{FF2B5EF4-FFF2-40B4-BE49-F238E27FC236}">
                  <a16:creationId xmlns:a16="http://schemas.microsoft.com/office/drawing/2014/main" id="{683DDD9B-16D3-A5EA-A0D5-1666DC548E86}"/>
                </a:ext>
              </a:extLst>
            </p:cNvPr>
            <p:cNvSpPr/>
            <p:nvPr/>
          </p:nvSpPr>
          <p:spPr>
            <a:xfrm>
              <a:off x="6851625" y="3069600"/>
              <a:ext cx="2450" cy="1700"/>
            </a:xfrm>
            <a:custGeom>
              <a:avLst/>
              <a:gdLst/>
              <a:ahLst/>
              <a:cxnLst/>
              <a:rect l="l" t="t" r="r" b="b"/>
              <a:pathLst>
                <a:path w="98" h="68" extrusionOk="0">
                  <a:moveTo>
                    <a:pt x="97" y="1"/>
                  </a:moveTo>
                  <a:lnTo>
                    <a:pt x="0" y="33"/>
                  </a:lnTo>
                  <a:cubicBezTo>
                    <a:pt x="7" y="53"/>
                    <a:pt x="24" y="68"/>
                    <a:pt x="44" y="68"/>
                  </a:cubicBezTo>
                  <a:cubicBezTo>
                    <a:pt x="48" y="68"/>
                    <a:pt x="53" y="67"/>
                    <a:pt x="57" y="66"/>
                  </a:cubicBezTo>
                  <a:cubicBezTo>
                    <a:pt x="89" y="58"/>
                    <a:pt x="97" y="25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13331;p61">
              <a:extLst>
                <a:ext uri="{FF2B5EF4-FFF2-40B4-BE49-F238E27FC236}">
                  <a16:creationId xmlns:a16="http://schemas.microsoft.com/office/drawing/2014/main" id="{4F7A98DB-CFBE-FC06-6C66-60D0092802A8}"/>
                </a:ext>
              </a:extLst>
            </p:cNvPr>
            <p:cNvSpPr/>
            <p:nvPr/>
          </p:nvSpPr>
          <p:spPr>
            <a:xfrm>
              <a:off x="6859325" y="3067375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97" y="1"/>
                  </a:moveTo>
                  <a:lnTo>
                    <a:pt x="0" y="33"/>
                  </a:lnTo>
                  <a:cubicBezTo>
                    <a:pt x="7" y="53"/>
                    <a:pt x="25" y="68"/>
                    <a:pt x="44" y="68"/>
                  </a:cubicBezTo>
                  <a:cubicBezTo>
                    <a:pt x="48" y="68"/>
                    <a:pt x="53" y="67"/>
                    <a:pt x="57" y="65"/>
                  </a:cubicBezTo>
                  <a:cubicBezTo>
                    <a:pt x="89" y="57"/>
                    <a:pt x="106" y="25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13332;p61">
              <a:extLst>
                <a:ext uri="{FF2B5EF4-FFF2-40B4-BE49-F238E27FC236}">
                  <a16:creationId xmlns:a16="http://schemas.microsoft.com/office/drawing/2014/main" id="{4CFA0B9B-9371-643B-E14B-5A0D02B8F98B}"/>
                </a:ext>
              </a:extLst>
            </p:cNvPr>
            <p:cNvSpPr/>
            <p:nvPr/>
          </p:nvSpPr>
          <p:spPr>
            <a:xfrm>
              <a:off x="6867025" y="3065150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98" y="0"/>
                  </a:moveTo>
                  <a:lnTo>
                    <a:pt x="0" y="33"/>
                  </a:lnTo>
                  <a:cubicBezTo>
                    <a:pt x="7" y="53"/>
                    <a:pt x="25" y="67"/>
                    <a:pt x="44" y="67"/>
                  </a:cubicBezTo>
                  <a:cubicBezTo>
                    <a:pt x="48" y="67"/>
                    <a:pt x="53" y="67"/>
                    <a:pt x="57" y="65"/>
                  </a:cubicBezTo>
                  <a:cubicBezTo>
                    <a:pt x="89" y="57"/>
                    <a:pt x="106" y="33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13333;p61">
              <a:extLst>
                <a:ext uri="{FF2B5EF4-FFF2-40B4-BE49-F238E27FC236}">
                  <a16:creationId xmlns:a16="http://schemas.microsoft.com/office/drawing/2014/main" id="{7DC594B9-338A-AD12-8E84-815DF11381F0}"/>
                </a:ext>
              </a:extLst>
            </p:cNvPr>
            <p:cNvSpPr/>
            <p:nvPr/>
          </p:nvSpPr>
          <p:spPr>
            <a:xfrm>
              <a:off x="6874125" y="3074625"/>
              <a:ext cx="2650" cy="2550"/>
            </a:xfrm>
            <a:custGeom>
              <a:avLst/>
              <a:gdLst/>
              <a:ahLst/>
              <a:cxnLst/>
              <a:rect l="l" t="t" r="r" b="b"/>
              <a:pathLst>
                <a:path w="106" h="102" extrusionOk="0">
                  <a:moveTo>
                    <a:pt x="53" y="0"/>
                  </a:moveTo>
                  <a:cubicBezTo>
                    <a:pt x="49" y="0"/>
                    <a:pt x="45" y="1"/>
                    <a:pt x="41" y="2"/>
                  </a:cubicBezTo>
                  <a:cubicBezTo>
                    <a:pt x="8" y="11"/>
                    <a:pt x="0" y="35"/>
                    <a:pt x="0" y="67"/>
                  </a:cubicBezTo>
                  <a:cubicBezTo>
                    <a:pt x="7" y="87"/>
                    <a:pt x="30" y="102"/>
                    <a:pt x="51" y="102"/>
                  </a:cubicBezTo>
                  <a:cubicBezTo>
                    <a:pt x="56" y="102"/>
                    <a:pt x="61" y="101"/>
                    <a:pt x="65" y="100"/>
                  </a:cubicBezTo>
                  <a:cubicBezTo>
                    <a:pt x="89" y="92"/>
                    <a:pt x="105" y="59"/>
                    <a:pt x="97" y="35"/>
                  </a:cubicBezTo>
                  <a:cubicBezTo>
                    <a:pt x="91" y="15"/>
                    <a:pt x="73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13334;p61">
              <a:extLst>
                <a:ext uri="{FF2B5EF4-FFF2-40B4-BE49-F238E27FC236}">
                  <a16:creationId xmlns:a16="http://schemas.microsoft.com/office/drawing/2014/main" id="{BA77DE33-6C15-EC47-0B86-964C7145A1EF}"/>
                </a:ext>
              </a:extLst>
            </p:cNvPr>
            <p:cNvSpPr/>
            <p:nvPr/>
          </p:nvSpPr>
          <p:spPr>
            <a:xfrm>
              <a:off x="6871275" y="3079675"/>
              <a:ext cx="2450" cy="1500"/>
            </a:xfrm>
            <a:custGeom>
              <a:avLst/>
              <a:gdLst/>
              <a:ahLst/>
              <a:cxnLst/>
              <a:rect l="l" t="t" r="r" b="b"/>
              <a:pathLst>
                <a:path w="98" h="60" extrusionOk="0">
                  <a:moveTo>
                    <a:pt x="59" y="0"/>
                  </a:moveTo>
                  <a:cubicBezTo>
                    <a:pt x="53" y="0"/>
                    <a:pt x="47" y="1"/>
                    <a:pt x="41" y="3"/>
                  </a:cubicBezTo>
                  <a:cubicBezTo>
                    <a:pt x="17" y="11"/>
                    <a:pt x="1" y="36"/>
                    <a:pt x="9" y="60"/>
                  </a:cubicBezTo>
                  <a:lnTo>
                    <a:pt x="98" y="36"/>
                  </a:lnTo>
                  <a:cubicBezTo>
                    <a:pt x="98" y="11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13335;p61">
              <a:extLst>
                <a:ext uri="{FF2B5EF4-FFF2-40B4-BE49-F238E27FC236}">
                  <a16:creationId xmlns:a16="http://schemas.microsoft.com/office/drawing/2014/main" id="{E44E1075-2E4C-F40F-E1B5-18B2CCE23D6E}"/>
                </a:ext>
              </a:extLst>
            </p:cNvPr>
            <p:cNvSpPr/>
            <p:nvPr/>
          </p:nvSpPr>
          <p:spPr>
            <a:xfrm>
              <a:off x="6863575" y="3081925"/>
              <a:ext cx="2450" cy="1500"/>
            </a:xfrm>
            <a:custGeom>
              <a:avLst/>
              <a:gdLst/>
              <a:ahLst/>
              <a:cxnLst/>
              <a:rect l="l" t="t" r="r" b="b"/>
              <a:pathLst>
                <a:path w="98" h="60" extrusionOk="0">
                  <a:moveTo>
                    <a:pt x="54" y="0"/>
                  </a:moveTo>
                  <a:cubicBezTo>
                    <a:pt x="50" y="0"/>
                    <a:pt x="45" y="1"/>
                    <a:pt x="41" y="2"/>
                  </a:cubicBezTo>
                  <a:cubicBezTo>
                    <a:pt x="17" y="10"/>
                    <a:pt x="0" y="35"/>
                    <a:pt x="9" y="59"/>
                  </a:cubicBezTo>
                  <a:lnTo>
                    <a:pt x="98" y="35"/>
                  </a:lnTo>
                  <a:cubicBezTo>
                    <a:pt x="98" y="15"/>
                    <a:pt x="76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13336;p61">
              <a:extLst>
                <a:ext uri="{FF2B5EF4-FFF2-40B4-BE49-F238E27FC236}">
                  <a16:creationId xmlns:a16="http://schemas.microsoft.com/office/drawing/2014/main" id="{D95139AF-778A-96B2-B203-9CF89215BE3E}"/>
                </a:ext>
              </a:extLst>
            </p:cNvPr>
            <p:cNvSpPr/>
            <p:nvPr/>
          </p:nvSpPr>
          <p:spPr>
            <a:xfrm>
              <a:off x="6866200" y="3076850"/>
              <a:ext cx="2875" cy="2575"/>
            </a:xfrm>
            <a:custGeom>
              <a:avLst/>
              <a:gdLst/>
              <a:ahLst/>
              <a:cxnLst/>
              <a:rect l="l" t="t" r="r" b="b"/>
              <a:pathLst>
                <a:path w="115" h="103" extrusionOk="0">
                  <a:moveTo>
                    <a:pt x="58" y="1"/>
                  </a:moveTo>
                  <a:cubicBezTo>
                    <a:pt x="53" y="1"/>
                    <a:pt x="47" y="1"/>
                    <a:pt x="41" y="3"/>
                  </a:cubicBezTo>
                  <a:cubicBezTo>
                    <a:pt x="17" y="11"/>
                    <a:pt x="1" y="43"/>
                    <a:pt x="9" y="68"/>
                  </a:cubicBezTo>
                  <a:cubicBezTo>
                    <a:pt x="16" y="88"/>
                    <a:pt x="33" y="102"/>
                    <a:pt x="57" y="102"/>
                  </a:cubicBezTo>
                  <a:cubicBezTo>
                    <a:pt x="63" y="102"/>
                    <a:pt x="68" y="101"/>
                    <a:pt x="74" y="100"/>
                  </a:cubicBezTo>
                  <a:cubicBezTo>
                    <a:pt x="98" y="92"/>
                    <a:pt x="114" y="68"/>
                    <a:pt x="106" y="35"/>
                  </a:cubicBezTo>
                  <a:cubicBezTo>
                    <a:pt x="100" y="15"/>
                    <a:pt x="82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13337;p61">
              <a:extLst>
                <a:ext uri="{FF2B5EF4-FFF2-40B4-BE49-F238E27FC236}">
                  <a16:creationId xmlns:a16="http://schemas.microsoft.com/office/drawing/2014/main" id="{97E60632-FE77-1496-A46D-AD988AD56079}"/>
                </a:ext>
              </a:extLst>
            </p:cNvPr>
            <p:cNvSpPr/>
            <p:nvPr/>
          </p:nvSpPr>
          <p:spPr>
            <a:xfrm>
              <a:off x="6858500" y="3079075"/>
              <a:ext cx="2675" cy="2575"/>
            </a:xfrm>
            <a:custGeom>
              <a:avLst/>
              <a:gdLst/>
              <a:ahLst/>
              <a:cxnLst/>
              <a:rect l="l" t="t" r="r" b="b"/>
              <a:pathLst>
                <a:path w="107" h="103" extrusionOk="0">
                  <a:moveTo>
                    <a:pt x="55" y="1"/>
                  </a:moveTo>
                  <a:cubicBezTo>
                    <a:pt x="50" y="1"/>
                    <a:pt x="46" y="1"/>
                    <a:pt x="41" y="3"/>
                  </a:cubicBezTo>
                  <a:cubicBezTo>
                    <a:pt x="17" y="11"/>
                    <a:pt x="1" y="43"/>
                    <a:pt x="9" y="68"/>
                  </a:cubicBezTo>
                  <a:cubicBezTo>
                    <a:pt x="16" y="88"/>
                    <a:pt x="33" y="102"/>
                    <a:pt x="53" y="102"/>
                  </a:cubicBezTo>
                  <a:cubicBezTo>
                    <a:pt x="57" y="102"/>
                    <a:pt x="61" y="102"/>
                    <a:pt x="66" y="100"/>
                  </a:cubicBezTo>
                  <a:cubicBezTo>
                    <a:pt x="98" y="92"/>
                    <a:pt x="106" y="68"/>
                    <a:pt x="106" y="35"/>
                  </a:cubicBezTo>
                  <a:cubicBezTo>
                    <a:pt x="100" y="15"/>
                    <a:pt x="76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13338;p61">
              <a:extLst>
                <a:ext uri="{FF2B5EF4-FFF2-40B4-BE49-F238E27FC236}">
                  <a16:creationId xmlns:a16="http://schemas.microsoft.com/office/drawing/2014/main" id="{60FBB764-E7DC-A680-44F8-7B778DC31CE1}"/>
                </a:ext>
              </a:extLst>
            </p:cNvPr>
            <p:cNvSpPr/>
            <p:nvPr/>
          </p:nvSpPr>
          <p:spPr>
            <a:xfrm>
              <a:off x="6850600" y="3081500"/>
              <a:ext cx="2875" cy="2375"/>
            </a:xfrm>
            <a:custGeom>
              <a:avLst/>
              <a:gdLst/>
              <a:ahLst/>
              <a:cxnLst/>
              <a:rect l="l" t="t" r="r" b="b"/>
              <a:pathLst>
                <a:path w="115" h="95" extrusionOk="0">
                  <a:moveTo>
                    <a:pt x="66" y="0"/>
                  </a:moveTo>
                  <a:cubicBezTo>
                    <a:pt x="61" y="0"/>
                    <a:pt x="55" y="1"/>
                    <a:pt x="49" y="3"/>
                  </a:cubicBezTo>
                  <a:cubicBezTo>
                    <a:pt x="17" y="3"/>
                    <a:pt x="1" y="36"/>
                    <a:pt x="9" y="60"/>
                  </a:cubicBezTo>
                  <a:cubicBezTo>
                    <a:pt x="15" y="80"/>
                    <a:pt x="38" y="94"/>
                    <a:pt x="60" y="94"/>
                  </a:cubicBezTo>
                  <a:cubicBezTo>
                    <a:pt x="65" y="94"/>
                    <a:pt x="69" y="94"/>
                    <a:pt x="74" y="92"/>
                  </a:cubicBezTo>
                  <a:cubicBezTo>
                    <a:pt x="98" y="84"/>
                    <a:pt x="114" y="60"/>
                    <a:pt x="106" y="36"/>
                  </a:cubicBezTo>
                  <a:cubicBezTo>
                    <a:pt x="100" y="11"/>
                    <a:pt x="8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13339;p61">
              <a:extLst>
                <a:ext uri="{FF2B5EF4-FFF2-40B4-BE49-F238E27FC236}">
                  <a16:creationId xmlns:a16="http://schemas.microsoft.com/office/drawing/2014/main" id="{CD6D122F-5D5D-F7E0-C8E3-D77519229448}"/>
                </a:ext>
              </a:extLst>
            </p:cNvPr>
            <p:cNvSpPr/>
            <p:nvPr/>
          </p:nvSpPr>
          <p:spPr>
            <a:xfrm>
              <a:off x="6855875" y="3084150"/>
              <a:ext cx="2450" cy="1500"/>
            </a:xfrm>
            <a:custGeom>
              <a:avLst/>
              <a:gdLst/>
              <a:ahLst/>
              <a:cxnLst/>
              <a:rect l="l" t="t" r="r" b="b"/>
              <a:pathLst>
                <a:path w="98" h="60" extrusionOk="0">
                  <a:moveTo>
                    <a:pt x="54" y="0"/>
                  </a:moveTo>
                  <a:cubicBezTo>
                    <a:pt x="50" y="0"/>
                    <a:pt x="45" y="1"/>
                    <a:pt x="41" y="3"/>
                  </a:cubicBezTo>
                  <a:cubicBezTo>
                    <a:pt x="17" y="11"/>
                    <a:pt x="0" y="35"/>
                    <a:pt x="8" y="59"/>
                  </a:cubicBezTo>
                  <a:lnTo>
                    <a:pt x="98" y="35"/>
                  </a:lnTo>
                  <a:cubicBezTo>
                    <a:pt x="98" y="15"/>
                    <a:pt x="76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13340;p61">
              <a:extLst>
                <a:ext uri="{FF2B5EF4-FFF2-40B4-BE49-F238E27FC236}">
                  <a16:creationId xmlns:a16="http://schemas.microsoft.com/office/drawing/2014/main" id="{E9A40062-745C-A1AC-B1BE-0C19F9CC45CE}"/>
                </a:ext>
              </a:extLst>
            </p:cNvPr>
            <p:cNvSpPr/>
            <p:nvPr/>
          </p:nvSpPr>
          <p:spPr>
            <a:xfrm>
              <a:off x="6853850" y="3077300"/>
              <a:ext cx="2450" cy="1650"/>
            </a:xfrm>
            <a:custGeom>
              <a:avLst/>
              <a:gdLst/>
              <a:ahLst/>
              <a:cxnLst/>
              <a:rect l="l" t="t" r="r" b="b"/>
              <a:pathLst>
                <a:path w="98" h="66" extrusionOk="0">
                  <a:moveTo>
                    <a:pt x="89" y="1"/>
                  </a:moveTo>
                  <a:lnTo>
                    <a:pt x="0" y="25"/>
                  </a:lnTo>
                  <a:cubicBezTo>
                    <a:pt x="8" y="58"/>
                    <a:pt x="33" y="66"/>
                    <a:pt x="57" y="66"/>
                  </a:cubicBezTo>
                  <a:cubicBezTo>
                    <a:pt x="81" y="58"/>
                    <a:pt x="98" y="25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13341;p61">
              <a:extLst>
                <a:ext uri="{FF2B5EF4-FFF2-40B4-BE49-F238E27FC236}">
                  <a16:creationId xmlns:a16="http://schemas.microsoft.com/office/drawing/2014/main" id="{4E62D3D4-7713-A8EC-AEA6-1C2B9B5CA16D}"/>
                </a:ext>
              </a:extLst>
            </p:cNvPr>
            <p:cNvSpPr/>
            <p:nvPr/>
          </p:nvSpPr>
          <p:spPr>
            <a:xfrm>
              <a:off x="6861550" y="3075075"/>
              <a:ext cx="2450" cy="1700"/>
            </a:xfrm>
            <a:custGeom>
              <a:avLst/>
              <a:gdLst/>
              <a:ahLst/>
              <a:cxnLst/>
              <a:rect l="l" t="t" r="r" b="b"/>
              <a:pathLst>
                <a:path w="98" h="68" extrusionOk="0">
                  <a:moveTo>
                    <a:pt x="90" y="1"/>
                  </a:moveTo>
                  <a:lnTo>
                    <a:pt x="0" y="25"/>
                  </a:lnTo>
                  <a:cubicBezTo>
                    <a:pt x="7" y="52"/>
                    <a:pt x="25" y="68"/>
                    <a:pt x="45" y="68"/>
                  </a:cubicBezTo>
                  <a:cubicBezTo>
                    <a:pt x="49" y="68"/>
                    <a:pt x="53" y="67"/>
                    <a:pt x="57" y="66"/>
                  </a:cubicBezTo>
                  <a:cubicBezTo>
                    <a:pt x="90" y="57"/>
                    <a:pt x="98" y="25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13342;p61">
              <a:extLst>
                <a:ext uri="{FF2B5EF4-FFF2-40B4-BE49-F238E27FC236}">
                  <a16:creationId xmlns:a16="http://schemas.microsoft.com/office/drawing/2014/main" id="{D4AEE2E1-A51E-476A-8919-AC0F356A10E3}"/>
                </a:ext>
              </a:extLst>
            </p:cNvPr>
            <p:cNvSpPr/>
            <p:nvPr/>
          </p:nvSpPr>
          <p:spPr>
            <a:xfrm>
              <a:off x="6869250" y="3072850"/>
              <a:ext cx="2450" cy="1700"/>
            </a:xfrm>
            <a:custGeom>
              <a:avLst/>
              <a:gdLst/>
              <a:ahLst/>
              <a:cxnLst/>
              <a:rect l="l" t="t" r="r" b="b"/>
              <a:pathLst>
                <a:path w="98" h="68" extrusionOk="0">
                  <a:moveTo>
                    <a:pt x="98" y="0"/>
                  </a:moveTo>
                  <a:lnTo>
                    <a:pt x="0" y="25"/>
                  </a:lnTo>
                  <a:cubicBezTo>
                    <a:pt x="7" y="52"/>
                    <a:pt x="25" y="67"/>
                    <a:pt x="45" y="67"/>
                  </a:cubicBezTo>
                  <a:cubicBezTo>
                    <a:pt x="49" y="67"/>
                    <a:pt x="53" y="67"/>
                    <a:pt x="57" y="65"/>
                  </a:cubicBezTo>
                  <a:cubicBezTo>
                    <a:pt x="90" y="57"/>
                    <a:pt x="98" y="25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13343;p61">
              <a:extLst>
                <a:ext uri="{FF2B5EF4-FFF2-40B4-BE49-F238E27FC236}">
                  <a16:creationId xmlns:a16="http://schemas.microsoft.com/office/drawing/2014/main" id="{05758501-6D32-2DCE-F521-BC228684EF73}"/>
                </a:ext>
              </a:extLst>
            </p:cNvPr>
            <p:cNvSpPr/>
            <p:nvPr/>
          </p:nvSpPr>
          <p:spPr>
            <a:xfrm>
              <a:off x="6876350" y="3082325"/>
              <a:ext cx="2650" cy="2350"/>
            </a:xfrm>
            <a:custGeom>
              <a:avLst/>
              <a:gdLst/>
              <a:ahLst/>
              <a:cxnLst/>
              <a:rect l="l" t="t" r="r" b="b"/>
              <a:pathLst>
                <a:path w="106" h="94" extrusionOk="0">
                  <a:moveTo>
                    <a:pt x="54" y="0"/>
                  </a:moveTo>
                  <a:cubicBezTo>
                    <a:pt x="49" y="0"/>
                    <a:pt x="45" y="1"/>
                    <a:pt x="41" y="3"/>
                  </a:cubicBezTo>
                  <a:cubicBezTo>
                    <a:pt x="8" y="11"/>
                    <a:pt x="0" y="35"/>
                    <a:pt x="0" y="59"/>
                  </a:cubicBezTo>
                  <a:cubicBezTo>
                    <a:pt x="7" y="79"/>
                    <a:pt x="30" y="94"/>
                    <a:pt x="52" y="94"/>
                  </a:cubicBezTo>
                  <a:cubicBezTo>
                    <a:pt x="56" y="94"/>
                    <a:pt x="61" y="93"/>
                    <a:pt x="65" y="92"/>
                  </a:cubicBezTo>
                  <a:cubicBezTo>
                    <a:pt x="89" y="84"/>
                    <a:pt x="106" y="59"/>
                    <a:pt x="98" y="35"/>
                  </a:cubicBezTo>
                  <a:cubicBezTo>
                    <a:pt x="91" y="15"/>
                    <a:pt x="73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13344;p61">
              <a:extLst>
                <a:ext uri="{FF2B5EF4-FFF2-40B4-BE49-F238E27FC236}">
                  <a16:creationId xmlns:a16="http://schemas.microsoft.com/office/drawing/2014/main" id="{A77BDDFE-3E01-DE94-BE3A-799B5020E487}"/>
                </a:ext>
              </a:extLst>
            </p:cNvPr>
            <p:cNvSpPr/>
            <p:nvPr/>
          </p:nvSpPr>
          <p:spPr>
            <a:xfrm>
              <a:off x="6873500" y="3087200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55" y="0"/>
                  </a:moveTo>
                  <a:cubicBezTo>
                    <a:pt x="50" y="0"/>
                    <a:pt x="46" y="1"/>
                    <a:pt x="41" y="2"/>
                  </a:cubicBezTo>
                  <a:cubicBezTo>
                    <a:pt x="17" y="10"/>
                    <a:pt x="1" y="43"/>
                    <a:pt x="9" y="67"/>
                  </a:cubicBezTo>
                  <a:lnTo>
                    <a:pt x="98" y="35"/>
                  </a:lnTo>
                  <a:cubicBezTo>
                    <a:pt x="98" y="15"/>
                    <a:pt x="76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13345;p61">
              <a:extLst>
                <a:ext uri="{FF2B5EF4-FFF2-40B4-BE49-F238E27FC236}">
                  <a16:creationId xmlns:a16="http://schemas.microsoft.com/office/drawing/2014/main" id="{08793D98-AD0F-0C16-4BD9-AC1CC0CDEA18}"/>
                </a:ext>
              </a:extLst>
            </p:cNvPr>
            <p:cNvSpPr/>
            <p:nvPr/>
          </p:nvSpPr>
          <p:spPr>
            <a:xfrm>
              <a:off x="6865800" y="3089425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55" y="0"/>
                  </a:moveTo>
                  <a:cubicBezTo>
                    <a:pt x="50" y="0"/>
                    <a:pt x="45" y="1"/>
                    <a:pt x="41" y="2"/>
                  </a:cubicBezTo>
                  <a:cubicBezTo>
                    <a:pt x="17" y="10"/>
                    <a:pt x="1" y="43"/>
                    <a:pt x="9" y="67"/>
                  </a:cubicBezTo>
                  <a:lnTo>
                    <a:pt x="106" y="35"/>
                  </a:lnTo>
                  <a:cubicBezTo>
                    <a:pt x="99" y="15"/>
                    <a:pt x="76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13346;p61">
              <a:extLst>
                <a:ext uri="{FF2B5EF4-FFF2-40B4-BE49-F238E27FC236}">
                  <a16:creationId xmlns:a16="http://schemas.microsoft.com/office/drawing/2014/main" id="{2FA33367-2CB7-7A50-22E1-54D0D7968D3F}"/>
                </a:ext>
              </a:extLst>
            </p:cNvPr>
            <p:cNvSpPr/>
            <p:nvPr/>
          </p:nvSpPr>
          <p:spPr>
            <a:xfrm>
              <a:off x="6868450" y="3084550"/>
              <a:ext cx="2850" cy="2575"/>
            </a:xfrm>
            <a:custGeom>
              <a:avLst/>
              <a:gdLst/>
              <a:ahLst/>
              <a:cxnLst/>
              <a:rect l="l" t="t" r="r" b="b"/>
              <a:pathLst>
                <a:path w="114" h="103" extrusionOk="0">
                  <a:moveTo>
                    <a:pt x="57" y="1"/>
                  </a:moveTo>
                  <a:cubicBezTo>
                    <a:pt x="52" y="1"/>
                    <a:pt x="46" y="1"/>
                    <a:pt x="41" y="3"/>
                  </a:cubicBezTo>
                  <a:cubicBezTo>
                    <a:pt x="16" y="11"/>
                    <a:pt x="0" y="35"/>
                    <a:pt x="8" y="59"/>
                  </a:cubicBezTo>
                  <a:cubicBezTo>
                    <a:pt x="15" y="86"/>
                    <a:pt x="33" y="102"/>
                    <a:pt x="57" y="102"/>
                  </a:cubicBezTo>
                  <a:cubicBezTo>
                    <a:pt x="62" y="102"/>
                    <a:pt x="67" y="101"/>
                    <a:pt x="73" y="100"/>
                  </a:cubicBezTo>
                  <a:cubicBezTo>
                    <a:pt x="97" y="92"/>
                    <a:pt x="114" y="59"/>
                    <a:pt x="105" y="35"/>
                  </a:cubicBezTo>
                  <a:cubicBezTo>
                    <a:pt x="99" y="15"/>
                    <a:pt x="81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13347;p61">
              <a:extLst>
                <a:ext uri="{FF2B5EF4-FFF2-40B4-BE49-F238E27FC236}">
                  <a16:creationId xmlns:a16="http://schemas.microsoft.com/office/drawing/2014/main" id="{343958DC-ABC5-A5C6-BE2C-6DD827167BF7}"/>
                </a:ext>
              </a:extLst>
            </p:cNvPr>
            <p:cNvSpPr/>
            <p:nvPr/>
          </p:nvSpPr>
          <p:spPr>
            <a:xfrm>
              <a:off x="6860725" y="3086775"/>
              <a:ext cx="2875" cy="2575"/>
            </a:xfrm>
            <a:custGeom>
              <a:avLst/>
              <a:gdLst/>
              <a:ahLst/>
              <a:cxnLst/>
              <a:rect l="l" t="t" r="r" b="b"/>
              <a:pathLst>
                <a:path w="115" h="103" extrusionOk="0">
                  <a:moveTo>
                    <a:pt x="55" y="1"/>
                  </a:moveTo>
                  <a:cubicBezTo>
                    <a:pt x="50" y="1"/>
                    <a:pt x="46" y="1"/>
                    <a:pt x="41" y="3"/>
                  </a:cubicBezTo>
                  <a:cubicBezTo>
                    <a:pt x="17" y="11"/>
                    <a:pt x="1" y="43"/>
                    <a:pt x="9" y="68"/>
                  </a:cubicBezTo>
                  <a:cubicBezTo>
                    <a:pt x="16" y="88"/>
                    <a:pt x="33" y="102"/>
                    <a:pt x="53" y="102"/>
                  </a:cubicBezTo>
                  <a:cubicBezTo>
                    <a:pt x="57" y="102"/>
                    <a:pt x="62" y="102"/>
                    <a:pt x="66" y="100"/>
                  </a:cubicBezTo>
                  <a:cubicBezTo>
                    <a:pt x="98" y="92"/>
                    <a:pt x="114" y="60"/>
                    <a:pt x="106" y="35"/>
                  </a:cubicBezTo>
                  <a:cubicBezTo>
                    <a:pt x="100" y="15"/>
                    <a:pt x="77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13348;p61">
              <a:extLst>
                <a:ext uri="{FF2B5EF4-FFF2-40B4-BE49-F238E27FC236}">
                  <a16:creationId xmlns:a16="http://schemas.microsoft.com/office/drawing/2014/main" id="{B05F2C65-6CD0-4037-144C-B998F71C6A79}"/>
                </a:ext>
              </a:extLst>
            </p:cNvPr>
            <p:cNvSpPr/>
            <p:nvPr/>
          </p:nvSpPr>
          <p:spPr>
            <a:xfrm>
              <a:off x="6852825" y="3089025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62" y="0"/>
                  </a:moveTo>
                  <a:cubicBezTo>
                    <a:pt x="58" y="0"/>
                    <a:pt x="54" y="1"/>
                    <a:pt x="49" y="2"/>
                  </a:cubicBezTo>
                  <a:cubicBezTo>
                    <a:pt x="17" y="10"/>
                    <a:pt x="1" y="43"/>
                    <a:pt x="9" y="67"/>
                  </a:cubicBezTo>
                  <a:cubicBezTo>
                    <a:pt x="16" y="87"/>
                    <a:pt x="39" y="102"/>
                    <a:pt x="60" y="102"/>
                  </a:cubicBezTo>
                  <a:cubicBezTo>
                    <a:pt x="65" y="102"/>
                    <a:pt x="69" y="101"/>
                    <a:pt x="74" y="99"/>
                  </a:cubicBezTo>
                  <a:cubicBezTo>
                    <a:pt x="98" y="91"/>
                    <a:pt x="114" y="67"/>
                    <a:pt x="106" y="43"/>
                  </a:cubicBezTo>
                  <a:cubicBezTo>
                    <a:pt x="99" y="16"/>
                    <a:pt x="82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13349;p61">
              <a:extLst>
                <a:ext uri="{FF2B5EF4-FFF2-40B4-BE49-F238E27FC236}">
                  <a16:creationId xmlns:a16="http://schemas.microsoft.com/office/drawing/2014/main" id="{6D2A4907-1774-E971-DC40-BCF4D44432B2}"/>
                </a:ext>
              </a:extLst>
            </p:cNvPr>
            <p:cNvSpPr/>
            <p:nvPr/>
          </p:nvSpPr>
          <p:spPr>
            <a:xfrm>
              <a:off x="6858100" y="3091825"/>
              <a:ext cx="2650" cy="1525"/>
            </a:xfrm>
            <a:custGeom>
              <a:avLst/>
              <a:gdLst/>
              <a:ahLst/>
              <a:cxnLst/>
              <a:rect l="l" t="t" r="r" b="b"/>
              <a:pathLst>
                <a:path w="106" h="61" extrusionOk="0">
                  <a:moveTo>
                    <a:pt x="59" y="1"/>
                  </a:moveTo>
                  <a:cubicBezTo>
                    <a:pt x="53" y="1"/>
                    <a:pt x="47" y="2"/>
                    <a:pt x="41" y="4"/>
                  </a:cubicBezTo>
                  <a:cubicBezTo>
                    <a:pt x="17" y="12"/>
                    <a:pt x="1" y="36"/>
                    <a:pt x="9" y="60"/>
                  </a:cubicBezTo>
                  <a:lnTo>
                    <a:pt x="106" y="36"/>
                  </a:lnTo>
                  <a:cubicBezTo>
                    <a:pt x="100" y="11"/>
                    <a:pt x="79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13350;p61">
              <a:extLst>
                <a:ext uri="{FF2B5EF4-FFF2-40B4-BE49-F238E27FC236}">
                  <a16:creationId xmlns:a16="http://schemas.microsoft.com/office/drawing/2014/main" id="{5A84AA91-CD9F-3F63-1325-3213CEB9E793}"/>
                </a:ext>
              </a:extLst>
            </p:cNvPr>
            <p:cNvSpPr/>
            <p:nvPr/>
          </p:nvSpPr>
          <p:spPr>
            <a:xfrm>
              <a:off x="6856075" y="3085000"/>
              <a:ext cx="2450" cy="1525"/>
            </a:xfrm>
            <a:custGeom>
              <a:avLst/>
              <a:gdLst/>
              <a:ahLst/>
              <a:cxnLst/>
              <a:rect l="l" t="t" r="r" b="b"/>
              <a:pathLst>
                <a:path w="98" h="61" extrusionOk="0">
                  <a:moveTo>
                    <a:pt x="90" y="1"/>
                  </a:moveTo>
                  <a:lnTo>
                    <a:pt x="0" y="25"/>
                  </a:lnTo>
                  <a:cubicBezTo>
                    <a:pt x="7" y="50"/>
                    <a:pt x="22" y="61"/>
                    <a:pt x="40" y="61"/>
                  </a:cubicBezTo>
                  <a:cubicBezTo>
                    <a:pt x="46" y="61"/>
                    <a:pt x="51" y="60"/>
                    <a:pt x="57" y="58"/>
                  </a:cubicBezTo>
                  <a:cubicBezTo>
                    <a:pt x="82" y="50"/>
                    <a:pt x="98" y="25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13351;p61">
              <a:extLst>
                <a:ext uri="{FF2B5EF4-FFF2-40B4-BE49-F238E27FC236}">
                  <a16:creationId xmlns:a16="http://schemas.microsoft.com/office/drawing/2014/main" id="{134C3DFD-0190-32A2-B784-DDB473A8A5E4}"/>
                </a:ext>
              </a:extLst>
            </p:cNvPr>
            <p:cNvSpPr/>
            <p:nvPr/>
          </p:nvSpPr>
          <p:spPr>
            <a:xfrm>
              <a:off x="6863775" y="3082775"/>
              <a:ext cx="2450" cy="1500"/>
            </a:xfrm>
            <a:custGeom>
              <a:avLst/>
              <a:gdLst/>
              <a:ahLst/>
              <a:cxnLst/>
              <a:rect l="l" t="t" r="r" b="b"/>
              <a:pathLst>
                <a:path w="98" h="60" extrusionOk="0">
                  <a:moveTo>
                    <a:pt x="90" y="1"/>
                  </a:moveTo>
                  <a:lnTo>
                    <a:pt x="1" y="25"/>
                  </a:lnTo>
                  <a:cubicBezTo>
                    <a:pt x="7" y="45"/>
                    <a:pt x="25" y="60"/>
                    <a:pt x="44" y="60"/>
                  </a:cubicBezTo>
                  <a:cubicBezTo>
                    <a:pt x="49" y="60"/>
                    <a:pt x="53" y="59"/>
                    <a:pt x="57" y="58"/>
                  </a:cubicBezTo>
                  <a:cubicBezTo>
                    <a:pt x="82" y="49"/>
                    <a:pt x="98" y="25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13352;p61">
              <a:extLst>
                <a:ext uri="{FF2B5EF4-FFF2-40B4-BE49-F238E27FC236}">
                  <a16:creationId xmlns:a16="http://schemas.microsoft.com/office/drawing/2014/main" id="{79A952A8-C84B-35FB-E066-EF943CF1636A}"/>
                </a:ext>
              </a:extLst>
            </p:cNvPr>
            <p:cNvSpPr/>
            <p:nvPr/>
          </p:nvSpPr>
          <p:spPr>
            <a:xfrm>
              <a:off x="6871475" y="3080550"/>
              <a:ext cx="2450" cy="1500"/>
            </a:xfrm>
            <a:custGeom>
              <a:avLst/>
              <a:gdLst/>
              <a:ahLst/>
              <a:cxnLst/>
              <a:rect l="l" t="t" r="r" b="b"/>
              <a:pathLst>
                <a:path w="98" h="60" extrusionOk="0">
                  <a:moveTo>
                    <a:pt x="90" y="1"/>
                  </a:moveTo>
                  <a:lnTo>
                    <a:pt x="1" y="25"/>
                  </a:lnTo>
                  <a:cubicBezTo>
                    <a:pt x="7" y="45"/>
                    <a:pt x="25" y="59"/>
                    <a:pt x="45" y="59"/>
                  </a:cubicBezTo>
                  <a:cubicBezTo>
                    <a:pt x="49" y="59"/>
                    <a:pt x="53" y="59"/>
                    <a:pt x="57" y="57"/>
                  </a:cubicBezTo>
                  <a:cubicBezTo>
                    <a:pt x="82" y="49"/>
                    <a:pt x="98" y="25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13353;p61">
              <a:extLst>
                <a:ext uri="{FF2B5EF4-FFF2-40B4-BE49-F238E27FC236}">
                  <a16:creationId xmlns:a16="http://schemas.microsoft.com/office/drawing/2014/main" id="{DBD74DA9-2395-66E9-5924-146061AC0222}"/>
                </a:ext>
              </a:extLst>
            </p:cNvPr>
            <p:cNvSpPr/>
            <p:nvPr/>
          </p:nvSpPr>
          <p:spPr>
            <a:xfrm>
              <a:off x="6878575" y="3089825"/>
              <a:ext cx="2650" cy="2550"/>
            </a:xfrm>
            <a:custGeom>
              <a:avLst/>
              <a:gdLst/>
              <a:ahLst/>
              <a:cxnLst/>
              <a:rect l="l" t="t" r="r" b="b"/>
              <a:pathLst>
                <a:path w="106" h="102" extrusionOk="0">
                  <a:moveTo>
                    <a:pt x="54" y="0"/>
                  </a:moveTo>
                  <a:cubicBezTo>
                    <a:pt x="50" y="0"/>
                    <a:pt x="45" y="1"/>
                    <a:pt x="41" y="3"/>
                  </a:cubicBezTo>
                  <a:cubicBezTo>
                    <a:pt x="9" y="11"/>
                    <a:pt x="0" y="43"/>
                    <a:pt x="9" y="67"/>
                  </a:cubicBezTo>
                  <a:cubicBezTo>
                    <a:pt x="9" y="87"/>
                    <a:pt x="31" y="102"/>
                    <a:pt x="52" y="102"/>
                  </a:cubicBezTo>
                  <a:cubicBezTo>
                    <a:pt x="56" y="102"/>
                    <a:pt x="61" y="101"/>
                    <a:pt x="65" y="100"/>
                  </a:cubicBezTo>
                  <a:cubicBezTo>
                    <a:pt x="90" y="92"/>
                    <a:pt x="106" y="59"/>
                    <a:pt x="98" y="35"/>
                  </a:cubicBezTo>
                  <a:cubicBezTo>
                    <a:pt x="91" y="15"/>
                    <a:pt x="73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13354;p61">
              <a:extLst>
                <a:ext uri="{FF2B5EF4-FFF2-40B4-BE49-F238E27FC236}">
                  <a16:creationId xmlns:a16="http://schemas.microsoft.com/office/drawing/2014/main" id="{70D20AE8-7E95-FF6E-8BFB-57AAFCFD7535}"/>
                </a:ext>
              </a:extLst>
            </p:cNvPr>
            <p:cNvSpPr/>
            <p:nvPr/>
          </p:nvSpPr>
          <p:spPr>
            <a:xfrm>
              <a:off x="6875725" y="3094900"/>
              <a:ext cx="2675" cy="1475"/>
            </a:xfrm>
            <a:custGeom>
              <a:avLst/>
              <a:gdLst/>
              <a:ahLst/>
              <a:cxnLst/>
              <a:rect l="l" t="t" r="r" b="b"/>
              <a:pathLst>
                <a:path w="107" h="59" extrusionOk="0">
                  <a:moveTo>
                    <a:pt x="55" y="0"/>
                  </a:moveTo>
                  <a:cubicBezTo>
                    <a:pt x="50" y="0"/>
                    <a:pt x="46" y="1"/>
                    <a:pt x="41" y="2"/>
                  </a:cubicBezTo>
                  <a:cubicBezTo>
                    <a:pt x="17" y="10"/>
                    <a:pt x="1" y="35"/>
                    <a:pt x="9" y="59"/>
                  </a:cubicBezTo>
                  <a:lnTo>
                    <a:pt x="106" y="35"/>
                  </a:lnTo>
                  <a:cubicBezTo>
                    <a:pt x="100" y="15"/>
                    <a:pt x="77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13355;p61">
              <a:extLst>
                <a:ext uri="{FF2B5EF4-FFF2-40B4-BE49-F238E27FC236}">
                  <a16:creationId xmlns:a16="http://schemas.microsoft.com/office/drawing/2014/main" id="{C874F957-AB3A-5E19-B09A-E133789D35E6}"/>
                </a:ext>
              </a:extLst>
            </p:cNvPr>
            <p:cNvSpPr/>
            <p:nvPr/>
          </p:nvSpPr>
          <p:spPr>
            <a:xfrm>
              <a:off x="6868025" y="3097125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55" y="0"/>
                  </a:moveTo>
                  <a:cubicBezTo>
                    <a:pt x="50" y="0"/>
                    <a:pt x="46" y="1"/>
                    <a:pt x="41" y="2"/>
                  </a:cubicBezTo>
                  <a:cubicBezTo>
                    <a:pt x="17" y="11"/>
                    <a:pt x="1" y="35"/>
                    <a:pt x="9" y="67"/>
                  </a:cubicBezTo>
                  <a:lnTo>
                    <a:pt x="106" y="35"/>
                  </a:lnTo>
                  <a:cubicBezTo>
                    <a:pt x="100" y="15"/>
                    <a:pt x="76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13356;p61">
              <a:extLst>
                <a:ext uri="{FF2B5EF4-FFF2-40B4-BE49-F238E27FC236}">
                  <a16:creationId xmlns:a16="http://schemas.microsoft.com/office/drawing/2014/main" id="{87F5B9E9-3902-9EA8-1BFC-01FD26D3A2A5}"/>
                </a:ext>
              </a:extLst>
            </p:cNvPr>
            <p:cNvSpPr/>
            <p:nvPr/>
          </p:nvSpPr>
          <p:spPr>
            <a:xfrm>
              <a:off x="6870675" y="3092225"/>
              <a:ext cx="2850" cy="2400"/>
            </a:xfrm>
            <a:custGeom>
              <a:avLst/>
              <a:gdLst/>
              <a:ahLst/>
              <a:cxnLst/>
              <a:rect l="l" t="t" r="r" b="b"/>
              <a:pathLst>
                <a:path w="114" h="96" extrusionOk="0">
                  <a:moveTo>
                    <a:pt x="62" y="1"/>
                  </a:moveTo>
                  <a:cubicBezTo>
                    <a:pt x="56" y="1"/>
                    <a:pt x="48" y="2"/>
                    <a:pt x="41" y="4"/>
                  </a:cubicBezTo>
                  <a:cubicBezTo>
                    <a:pt x="16" y="12"/>
                    <a:pt x="0" y="36"/>
                    <a:pt x="8" y="61"/>
                  </a:cubicBezTo>
                  <a:cubicBezTo>
                    <a:pt x="15" y="81"/>
                    <a:pt x="38" y="95"/>
                    <a:pt x="60" y="95"/>
                  </a:cubicBezTo>
                  <a:cubicBezTo>
                    <a:pt x="64" y="95"/>
                    <a:pt x="69" y="94"/>
                    <a:pt x="73" y="93"/>
                  </a:cubicBezTo>
                  <a:cubicBezTo>
                    <a:pt x="98" y="85"/>
                    <a:pt x="114" y="61"/>
                    <a:pt x="106" y="36"/>
                  </a:cubicBezTo>
                  <a:cubicBezTo>
                    <a:pt x="99" y="11"/>
                    <a:pt x="84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13357;p61">
              <a:extLst>
                <a:ext uri="{FF2B5EF4-FFF2-40B4-BE49-F238E27FC236}">
                  <a16:creationId xmlns:a16="http://schemas.microsoft.com/office/drawing/2014/main" id="{FC0A6282-627E-888B-410B-B9B25A998E7E}"/>
                </a:ext>
              </a:extLst>
            </p:cNvPr>
            <p:cNvSpPr/>
            <p:nvPr/>
          </p:nvSpPr>
          <p:spPr>
            <a:xfrm>
              <a:off x="6862975" y="3094475"/>
              <a:ext cx="2850" cy="2575"/>
            </a:xfrm>
            <a:custGeom>
              <a:avLst/>
              <a:gdLst/>
              <a:ahLst/>
              <a:cxnLst/>
              <a:rect l="l" t="t" r="r" b="b"/>
              <a:pathLst>
                <a:path w="114" h="103" extrusionOk="0">
                  <a:moveTo>
                    <a:pt x="54" y="1"/>
                  </a:moveTo>
                  <a:cubicBezTo>
                    <a:pt x="50" y="1"/>
                    <a:pt x="45" y="2"/>
                    <a:pt x="41" y="3"/>
                  </a:cubicBezTo>
                  <a:cubicBezTo>
                    <a:pt x="16" y="11"/>
                    <a:pt x="0" y="35"/>
                    <a:pt x="8" y="68"/>
                  </a:cubicBezTo>
                  <a:cubicBezTo>
                    <a:pt x="15" y="88"/>
                    <a:pt x="33" y="102"/>
                    <a:pt x="57" y="102"/>
                  </a:cubicBezTo>
                  <a:cubicBezTo>
                    <a:pt x="62" y="102"/>
                    <a:pt x="67" y="102"/>
                    <a:pt x="73" y="100"/>
                  </a:cubicBezTo>
                  <a:cubicBezTo>
                    <a:pt x="97" y="92"/>
                    <a:pt x="114" y="60"/>
                    <a:pt x="106" y="35"/>
                  </a:cubicBezTo>
                  <a:cubicBezTo>
                    <a:pt x="99" y="15"/>
                    <a:pt x="76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13358;p61">
              <a:extLst>
                <a:ext uri="{FF2B5EF4-FFF2-40B4-BE49-F238E27FC236}">
                  <a16:creationId xmlns:a16="http://schemas.microsoft.com/office/drawing/2014/main" id="{514AC3BA-C85F-6B8D-F080-755F736D92E5}"/>
                </a:ext>
              </a:extLst>
            </p:cNvPr>
            <p:cNvSpPr/>
            <p:nvPr/>
          </p:nvSpPr>
          <p:spPr>
            <a:xfrm>
              <a:off x="6855275" y="3096725"/>
              <a:ext cx="2650" cy="2550"/>
            </a:xfrm>
            <a:custGeom>
              <a:avLst/>
              <a:gdLst/>
              <a:ahLst/>
              <a:cxnLst/>
              <a:rect l="l" t="t" r="r" b="b"/>
              <a:pathLst>
                <a:path w="106" h="102" extrusionOk="0">
                  <a:moveTo>
                    <a:pt x="53" y="0"/>
                  </a:moveTo>
                  <a:cubicBezTo>
                    <a:pt x="49" y="0"/>
                    <a:pt x="45" y="1"/>
                    <a:pt x="41" y="2"/>
                  </a:cubicBezTo>
                  <a:cubicBezTo>
                    <a:pt x="8" y="10"/>
                    <a:pt x="0" y="43"/>
                    <a:pt x="8" y="67"/>
                  </a:cubicBezTo>
                  <a:cubicBezTo>
                    <a:pt x="15" y="87"/>
                    <a:pt x="32" y="102"/>
                    <a:pt x="52" y="102"/>
                  </a:cubicBezTo>
                  <a:cubicBezTo>
                    <a:pt x="56" y="102"/>
                    <a:pt x="61" y="101"/>
                    <a:pt x="65" y="99"/>
                  </a:cubicBezTo>
                  <a:cubicBezTo>
                    <a:pt x="89" y="91"/>
                    <a:pt x="105" y="67"/>
                    <a:pt x="97" y="35"/>
                  </a:cubicBezTo>
                  <a:cubicBezTo>
                    <a:pt x="91" y="15"/>
                    <a:pt x="73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13359;p61">
              <a:extLst>
                <a:ext uri="{FF2B5EF4-FFF2-40B4-BE49-F238E27FC236}">
                  <a16:creationId xmlns:a16="http://schemas.microsoft.com/office/drawing/2014/main" id="{3368BDCF-9DD2-1A2C-C788-C6D33EB8BD62}"/>
                </a:ext>
              </a:extLst>
            </p:cNvPr>
            <p:cNvSpPr/>
            <p:nvPr/>
          </p:nvSpPr>
          <p:spPr>
            <a:xfrm>
              <a:off x="6860325" y="3099350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54" y="1"/>
                  </a:moveTo>
                  <a:cubicBezTo>
                    <a:pt x="50" y="1"/>
                    <a:pt x="45" y="1"/>
                    <a:pt x="41" y="3"/>
                  </a:cubicBezTo>
                  <a:cubicBezTo>
                    <a:pt x="17" y="11"/>
                    <a:pt x="1" y="43"/>
                    <a:pt x="9" y="67"/>
                  </a:cubicBezTo>
                  <a:lnTo>
                    <a:pt x="106" y="43"/>
                  </a:lnTo>
                  <a:cubicBezTo>
                    <a:pt x="99" y="16"/>
                    <a:pt x="76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13360;p61">
              <a:extLst>
                <a:ext uri="{FF2B5EF4-FFF2-40B4-BE49-F238E27FC236}">
                  <a16:creationId xmlns:a16="http://schemas.microsoft.com/office/drawing/2014/main" id="{156D66C5-8546-4DD9-61FC-0F9EED386715}"/>
                </a:ext>
              </a:extLst>
            </p:cNvPr>
            <p:cNvSpPr/>
            <p:nvPr/>
          </p:nvSpPr>
          <p:spPr>
            <a:xfrm>
              <a:off x="6858300" y="3092725"/>
              <a:ext cx="2450" cy="1475"/>
            </a:xfrm>
            <a:custGeom>
              <a:avLst/>
              <a:gdLst/>
              <a:ahLst/>
              <a:cxnLst/>
              <a:rect l="l" t="t" r="r" b="b"/>
              <a:pathLst>
                <a:path w="98" h="59" extrusionOk="0">
                  <a:moveTo>
                    <a:pt x="98" y="0"/>
                  </a:moveTo>
                  <a:lnTo>
                    <a:pt x="1" y="24"/>
                  </a:lnTo>
                  <a:cubicBezTo>
                    <a:pt x="7" y="44"/>
                    <a:pt x="25" y="59"/>
                    <a:pt x="45" y="59"/>
                  </a:cubicBezTo>
                  <a:cubicBezTo>
                    <a:pt x="49" y="59"/>
                    <a:pt x="53" y="58"/>
                    <a:pt x="57" y="57"/>
                  </a:cubicBezTo>
                  <a:cubicBezTo>
                    <a:pt x="90" y="49"/>
                    <a:pt x="98" y="24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13361;p61">
              <a:extLst>
                <a:ext uri="{FF2B5EF4-FFF2-40B4-BE49-F238E27FC236}">
                  <a16:creationId xmlns:a16="http://schemas.microsoft.com/office/drawing/2014/main" id="{1BF90A44-5970-E821-81A5-6A045441C863}"/>
                </a:ext>
              </a:extLst>
            </p:cNvPr>
            <p:cNvSpPr/>
            <p:nvPr/>
          </p:nvSpPr>
          <p:spPr>
            <a:xfrm>
              <a:off x="6866000" y="3090275"/>
              <a:ext cx="2475" cy="1700"/>
            </a:xfrm>
            <a:custGeom>
              <a:avLst/>
              <a:gdLst/>
              <a:ahLst/>
              <a:cxnLst/>
              <a:rect l="l" t="t" r="r" b="b"/>
              <a:pathLst>
                <a:path w="99" h="68" extrusionOk="0">
                  <a:moveTo>
                    <a:pt x="90" y="1"/>
                  </a:moveTo>
                  <a:lnTo>
                    <a:pt x="1" y="33"/>
                  </a:lnTo>
                  <a:cubicBezTo>
                    <a:pt x="7" y="53"/>
                    <a:pt x="25" y="68"/>
                    <a:pt x="45" y="68"/>
                  </a:cubicBezTo>
                  <a:cubicBezTo>
                    <a:pt x="49" y="68"/>
                    <a:pt x="53" y="67"/>
                    <a:pt x="58" y="66"/>
                  </a:cubicBezTo>
                  <a:cubicBezTo>
                    <a:pt x="90" y="58"/>
                    <a:pt x="98" y="33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13362;p61">
              <a:extLst>
                <a:ext uri="{FF2B5EF4-FFF2-40B4-BE49-F238E27FC236}">
                  <a16:creationId xmlns:a16="http://schemas.microsoft.com/office/drawing/2014/main" id="{E1186667-E40E-2973-6EE6-66160001CCA2}"/>
                </a:ext>
              </a:extLst>
            </p:cNvPr>
            <p:cNvSpPr/>
            <p:nvPr/>
          </p:nvSpPr>
          <p:spPr>
            <a:xfrm>
              <a:off x="6873700" y="3088050"/>
              <a:ext cx="2475" cy="1700"/>
            </a:xfrm>
            <a:custGeom>
              <a:avLst/>
              <a:gdLst/>
              <a:ahLst/>
              <a:cxnLst/>
              <a:rect l="l" t="t" r="r" b="b"/>
              <a:pathLst>
                <a:path w="99" h="68" extrusionOk="0">
                  <a:moveTo>
                    <a:pt x="90" y="1"/>
                  </a:moveTo>
                  <a:lnTo>
                    <a:pt x="1" y="33"/>
                  </a:lnTo>
                  <a:cubicBezTo>
                    <a:pt x="8" y="53"/>
                    <a:pt x="25" y="68"/>
                    <a:pt x="45" y="68"/>
                  </a:cubicBezTo>
                  <a:cubicBezTo>
                    <a:pt x="49" y="68"/>
                    <a:pt x="53" y="67"/>
                    <a:pt x="58" y="65"/>
                  </a:cubicBezTo>
                  <a:cubicBezTo>
                    <a:pt x="90" y="57"/>
                    <a:pt x="98" y="25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13363;p61">
              <a:extLst>
                <a:ext uri="{FF2B5EF4-FFF2-40B4-BE49-F238E27FC236}">
                  <a16:creationId xmlns:a16="http://schemas.microsoft.com/office/drawing/2014/main" id="{18D0076D-AABD-818E-CADE-611CFACE4B71}"/>
                </a:ext>
              </a:extLst>
            </p:cNvPr>
            <p:cNvSpPr/>
            <p:nvPr/>
          </p:nvSpPr>
          <p:spPr>
            <a:xfrm>
              <a:off x="6880800" y="3097500"/>
              <a:ext cx="2650" cy="2375"/>
            </a:xfrm>
            <a:custGeom>
              <a:avLst/>
              <a:gdLst/>
              <a:ahLst/>
              <a:cxnLst/>
              <a:rect l="l" t="t" r="r" b="b"/>
              <a:pathLst>
                <a:path w="106" h="95" extrusionOk="0">
                  <a:moveTo>
                    <a:pt x="60" y="1"/>
                  </a:moveTo>
                  <a:cubicBezTo>
                    <a:pt x="54" y="1"/>
                    <a:pt x="47" y="2"/>
                    <a:pt x="41" y="4"/>
                  </a:cubicBezTo>
                  <a:cubicBezTo>
                    <a:pt x="17" y="4"/>
                    <a:pt x="1" y="36"/>
                    <a:pt x="9" y="60"/>
                  </a:cubicBezTo>
                  <a:cubicBezTo>
                    <a:pt x="15" y="80"/>
                    <a:pt x="33" y="95"/>
                    <a:pt x="53" y="95"/>
                  </a:cubicBezTo>
                  <a:cubicBezTo>
                    <a:pt x="57" y="95"/>
                    <a:pt x="61" y="94"/>
                    <a:pt x="65" y="93"/>
                  </a:cubicBezTo>
                  <a:cubicBezTo>
                    <a:pt x="98" y="85"/>
                    <a:pt x="106" y="60"/>
                    <a:pt x="106" y="28"/>
                  </a:cubicBezTo>
                  <a:cubicBezTo>
                    <a:pt x="100" y="10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13364;p61">
              <a:extLst>
                <a:ext uri="{FF2B5EF4-FFF2-40B4-BE49-F238E27FC236}">
                  <a16:creationId xmlns:a16="http://schemas.microsoft.com/office/drawing/2014/main" id="{9DE31E7B-3482-4BED-F603-DCE900EE3931}"/>
                </a:ext>
              </a:extLst>
            </p:cNvPr>
            <p:cNvSpPr/>
            <p:nvPr/>
          </p:nvSpPr>
          <p:spPr>
            <a:xfrm>
              <a:off x="6877975" y="3102400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57" y="0"/>
                  </a:moveTo>
                  <a:cubicBezTo>
                    <a:pt x="52" y="0"/>
                    <a:pt x="46" y="1"/>
                    <a:pt x="41" y="2"/>
                  </a:cubicBezTo>
                  <a:cubicBezTo>
                    <a:pt x="16" y="10"/>
                    <a:pt x="0" y="35"/>
                    <a:pt x="8" y="67"/>
                  </a:cubicBezTo>
                  <a:lnTo>
                    <a:pt x="106" y="35"/>
                  </a:lnTo>
                  <a:cubicBezTo>
                    <a:pt x="99" y="15"/>
                    <a:pt x="81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13365;p61">
              <a:extLst>
                <a:ext uri="{FF2B5EF4-FFF2-40B4-BE49-F238E27FC236}">
                  <a16:creationId xmlns:a16="http://schemas.microsoft.com/office/drawing/2014/main" id="{A23D4933-A34B-5E02-F71C-8DAACC06D7B0}"/>
                </a:ext>
              </a:extLst>
            </p:cNvPr>
            <p:cNvSpPr/>
            <p:nvPr/>
          </p:nvSpPr>
          <p:spPr>
            <a:xfrm>
              <a:off x="6870275" y="3104825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57" y="0"/>
                  </a:moveTo>
                  <a:cubicBezTo>
                    <a:pt x="52" y="0"/>
                    <a:pt x="46" y="1"/>
                    <a:pt x="41" y="3"/>
                  </a:cubicBezTo>
                  <a:cubicBezTo>
                    <a:pt x="16" y="11"/>
                    <a:pt x="0" y="35"/>
                    <a:pt x="8" y="59"/>
                  </a:cubicBezTo>
                  <a:lnTo>
                    <a:pt x="105" y="35"/>
                  </a:lnTo>
                  <a:cubicBezTo>
                    <a:pt x="99" y="15"/>
                    <a:pt x="81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13366;p61">
              <a:extLst>
                <a:ext uri="{FF2B5EF4-FFF2-40B4-BE49-F238E27FC236}">
                  <a16:creationId xmlns:a16="http://schemas.microsoft.com/office/drawing/2014/main" id="{858D2837-844F-9073-3673-49147A53B856}"/>
                </a:ext>
              </a:extLst>
            </p:cNvPr>
            <p:cNvSpPr/>
            <p:nvPr/>
          </p:nvSpPr>
          <p:spPr>
            <a:xfrm>
              <a:off x="6873100" y="3099750"/>
              <a:ext cx="2650" cy="2575"/>
            </a:xfrm>
            <a:custGeom>
              <a:avLst/>
              <a:gdLst/>
              <a:ahLst/>
              <a:cxnLst/>
              <a:rect l="l" t="t" r="r" b="b"/>
              <a:pathLst>
                <a:path w="106" h="103" extrusionOk="0">
                  <a:moveTo>
                    <a:pt x="54" y="1"/>
                  </a:moveTo>
                  <a:cubicBezTo>
                    <a:pt x="50" y="1"/>
                    <a:pt x="45" y="1"/>
                    <a:pt x="41" y="3"/>
                  </a:cubicBezTo>
                  <a:cubicBezTo>
                    <a:pt x="9" y="11"/>
                    <a:pt x="1" y="43"/>
                    <a:pt x="1" y="68"/>
                  </a:cubicBezTo>
                  <a:cubicBezTo>
                    <a:pt x="7" y="88"/>
                    <a:pt x="30" y="102"/>
                    <a:pt x="52" y="102"/>
                  </a:cubicBezTo>
                  <a:cubicBezTo>
                    <a:pt x="57" y="102"/>
                    <a:pt x="61" y="102"/>
                    <a:pt x="65" y="100"/>
                  </a:cubicBezTo>
                  <a:cubicBezTo>
                    <a:pt x="90" y="92"/>
                    <a:pt x="106" y="60"/>
                    <a:pt x="98" y="35"/>
                  </a:cubicBezTo>
                  <a:cubicBezTo>
                    <a:pt x="91" y="15"/>
                    <a:pt x="74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13367;p61">
              <a:extLst>
                <a:ext uri="{FF2B5EF4-FFF2-40B4-BE49-F238E27FC236}">
                  <a16:creationId xmlns:a16="http://schemas.microsoft.com/office/drawing/2014/main" id="{C8DC1FFD-785F-80EA-5E44-0352B5E1D3F4}"/>
                </a:ext>
              </a:extLst>
            </p:cNvPr>
            <p:cNvSpPr/>
            <p:nvPr/>
          </p:nvSpPr>
          <p:spPr>
            <a:xfrm>
              <a:off x="6865200" y="3102200"/>
              <a:ext cx="2850" cy="2375"/>
            </a:xfrm>
            <a:custGeom>
              <a:avLst/>
              <a:gdLst/>
              <a:ahLst/>
              <a:cxnLst/>
              <a:rect l="l" t="t" r="r" b="b"/>
              <a:pathLst>
                <a:path w="114" h="95" extrusionOk="0">
                  <a:moveTo>
                    <a:pt x="57" y="0"/>
                  </a:moveTo>
                  <a:cubicBezTo>
                    <a:pt x="52" y="0"/>
                    <a:pt x="47" y="1"/>
                    <a:pt x="41" y="2"/>
                  </a:cubicBezTo>
                  <a:cubicBezTo>
                    <a:pt x="17" y="10"/>
                    <a:pt x="0" y="35"/>
                    <a:pt x="8" y="59"/>
                  </a:cubicBezTo>
                  <a:cubicBezTo>
                    <a:pt x="15" y="84"/>
                    <a:pt x="35" y="94"/>
                    <a:pt x="55" y="94"/>
                  </a:cubicBezTo>
                  <a:cubicBezTo>
                    <a:pt x="61" y="94"/>
                    <a:pt x="68" y="93"/>
                    <a:pt x="73" y="91"/>
                  </a:cubicBezTo>
                  <a:cubicBezTo>
                    <a:pt x="98" y="83"/>
                    <a:pt x="114" y="59"/>
                    <a:pt x="106" y="35"/>
                  </a:cubicBezTo>
                  <a:cubicBezTo>
                    <a:pt x="99" y="15"/>
                    <a:pt x="81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13368;p61">
              <a:extLst>
                <a:ext uri="{FF2B5EF4-FFF2-40B4-BE49-F238E27FC236}">
                  <a16:creationId xmlns:a16="http://schemas.microsoft.com/office/drawing/2014/main" id="{A62F9472-4E1F-C82B-FFE1-C2764C81DB2C}"/>
                </a:ext>
              </a:extLst>
            </p:cNvPr>
            <p:cNvSpPr/>
            <p:nvPr/>
          </p:nvSpPr>
          <p:spPr>
            <a:xfrm>
              <a:off x="6857500" y="3104425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54" y="0"/>
                  </a:moveTo>
                  <a:cubicBezTo>
                    <a:pt x="49" y="0"/>
                    <a:pt x="45" y="1"/>
                    <a:pt x="41" y="2"/>
                  </a:cubicBezTo>
                  <a:cubicBezTo>
                    <a:pt x="16" y="10"/>
                    <a:pt x="0" y="43"/>
                    <a:pt x="8" y="67"/>
                  </a:cubicBezTo>
                  <a:cubicBezTo>
                    <a:pt x="15" y="87"/>
                    <a:pt x="38" y="102"/>
                    <a:pt x="60" y="102"/>
                  </a:cubicBezTo>
                  <a:cubicBezTo>
                    <a:pt x="64" y="102"/>
                    <a:pt x="69" y="101"/>
                    <a:pt x="73" y="100"/>
                  </a:cubicBezTo>
                  <a:cubicBezTo>
                    <a:pt x="98" y="91"/>
                    <a:pt x="114" y="67"/>
                    <a:pt x="106" y="43"/>
                  </a:cubicBezTo>
                  <a:cubicBezTo>
                    <a:pt x="99" y="16"/>
                    <a:pt x="76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13369;p61">
              <a:extLst>
                <a:ext uri="{FF2B5EF4-FFF2-40B4-BE49-F238E27FC236}">
                  <a16:creationId xmlns:a16="http://schemas.microsoft.com/office/drawing/2014/main" id="{AA9355D0-0E60-032D-348D-7F78D50E9620}"/>
                </a:ext>
              </a:extLst>
            </p:cNvPr>
            <p:cNvSpPr/>
            <p:nvPr/>
          </p:nvSpPr>
          <p:spPr>
            <a:xfrm>
              <a:off x="6862775" y="3107050"/>
              <a:ext cx="2450" cy="1700"/>
            </a:xfrm>
            <a:custGeom>
              <a:avLst/>
              <a:gdLst/>
              <a:ahLst/>
              <a:cxnLst/>
              <a:rect l="l" t="t" r="r" b="b"/>
              <a:pathLst>
                <a:path w="98" h="68" extrusionOk="0">
                  <a:moveTo>
                    <a:pt x="53" y="1"/>
                  </a:moveTo>
                  <a:cubicBezTo>
                    <a:pt x="49" y="1"/>
                    <a:pt x="45" y="1"/>
                    <a:pt x="41" y="3"/>
                  </a:cubicBezTo>
                  <a:cubicBezTo>
                    <a:pt x="8" y="19"/>
                    <a:pt x="0" y="43"/>
                    <a:pt x="8" y="68"/>
                  </a:cubicBezTo>
                  <a:lnTo>
                    <a:pt x="97" y="43"/>
                  </a:lnTo>
                  <a:cubicBezTo>
                    <a:pt x="91" y="16"/>
                    <a:pt x="73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13370;p61">
              <a:extLst>
                <a:ext uri="{FF2B5EF4-FFF2-40B4-BE49-F238E27FC236}">
                  <a16:creationId xmlns:a16="http://schemas.microsoft.com/office/drawing/2014/main" id="{1CF24BC5-0AE2-F5B9-8829-155A9D6DC9A9}"/>
                </a:ext>
              </a:extLst>
            </p:cNvPr>
            <p:cNvSpPr/>
            <p:nvPr/>
          </p:nvSpPr>
          <p:spPr>
            <a:xfrm>
              <a:off x="6860525" y="3100425"/>
              <a:ext cx="2675" cy="1475"/>
            </a:xfrm>
            <a:custGeom>
              <a:avLst/>
              <a:gdLst/>
              <a:ahLst/>
              <a:cxnLst/>
              <a:rect l="l" t="t" r="r" b="b"/>
              <a:pathLst>
                <a:path w="107" h="59" extrusionOk="0">
                  <a:moveTo>
                    <a:pt x="98" y="0"/>
                  </a:moveTo>
                  <a:lnTo>
                    <a:pt x="1" y="24"/>
                  </a:lnTo>
                  <a:cubicBezTo>
                    <a:pt x="8" y="44"/>
                    <a:pt x="25" y="59"/>
                    <a:pt x="49" y="59"/>
                  </a:cubicBezTo>
                  <a:cubicBezTo>
                    <a:pt x="54" y="59"/>
                    <a:pt x="60" y="58"/>
                    <a:pt x="66" y="57"/>
                  </a:cubicBezTo>
                  <a:cubicBezTo>
                    <a:pt x="90" y="49"/>
                    <a:pt x="106" y="24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13371;p61">
              <a:extLst>
                <a:ext uri="{FF2B5EF4-FFF2-40B4-BE49-F238E27FC236}">
                  <a16:creationId xmlns:a16="http://schemas.microsoft.com/office/drawing/2014/main" id="{8DAB6CAA-CE36-676A-2006-39E1950F9184}"/>
                </a:ext>
              </a:extLst>
            </p:cNvPr>
            <p:cNvSpPr/>
            <p:nvPr/>
          </p:nvSpPr>
          <p:spPr>
            <a:xfrm>
              <a:off x="6868225" y="3097975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98" y="1"/>
                  </a:moveTo>
                  <a:lnTo>
                    <a:pt x="1" y="33"/>
                  </a:lnTo>
                  <a:cubicBezTo>
                    <a:pt x="8" y="53"/>
                    <a:pt x="25" y="68"/>
                    <a:pt x="49" y="68"/>
                  </a:cubicBezTo>
                  <a:cubicBezTo>
                    <a:pt x="55" y="68"/>
                    <a:pt x="60" y="67"/>
                    <a:pt x="66" y="66"/>
                  </a:cubicBezTo>
                  <a:cubicBezTo>
                    <a:pt x="90" y="58"/>
                    <a:pt x="106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13372;p61">
              <a:extLst>
                <a:ext uri="{FF2B5EF4-FFF2-40B4-BE49-F238E27FC236}">
                  <a16:creationId xmlns:a16="http://schemas.microsoft.com/office/drawing/2014/main" id="{21A1ED59-C5F1-3A9D-A202-022EA29B2DF6}"/>
                </a:ext>
              </a:extLst>
            </p:cNvPr>
            <p:cNvSpPr/>
            <p:nvPr/>
          </p:nvSpPr>
          <p:spPr>
            <a:xfrm>
              <a:off x="6875950" y="3095750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97" y="1"/>
                  </a:moveTo>
                  <a:lnTo>
                    <a:pt x="0" y="25"/>
                  </a:lnTo>
                  <a:cubicBezTo>
                    <a:pt x="7" y="45"/>
                    <a:pt x="24" y="60"/>
                    <a:pt x="44" y="60"/>
                  </a:cubicBezTo>
                  <a:cubicBezTo>
                    <a:pt x="48" y="60"/>
                    <a:pt x="52" y="59"/>
                    <a:pt x="57" y="57"/>
                  </a:cubicBezTo>
                  <a:cubicBezTo>
                    <a:pt x="89" y="49"/>
                    <a:pt x="105" y="25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13373;p61">
              <a:extLst>
                <a:ext uri="{FF2B5EF4-FFF2-40B4-BE49-F238E27FC236}">
                  <a16:creationId xmlns:a16="http://schemas.microsoft.com/office/drawing/2014/main" id="{63A2E214-80ED-46A2-67D0-3B915E3DC244}"/>
                </a:ext>
              </a:extLst>
            </p:cNvPr>
            <p:cNvSpPr/>
            <p:nvPr/>
          </p:nvSpPr>
          <p:spPr>
            <a:xfrm>
              <a:off x="6883025" y="3104825"/>
              <a:ext cx="2875" cy="2475"/>
            </a:xfrm>
            <a:custGeom>
              <a:avLst/>
              <a:gdLst/>
              <a:ahLst/>
              <a:cxnLst/>
              <a:rect l="l" t="t" r="r" b="b"/>
              <a:pathLst>
                <a:path w="115" h="99" extrusionOk="0">
                  <a:moveTo>
                    <a:pt x="58" y="0"/>
                  </a:moveTo>
                  <a:cubicBezTo>
                    <a:pt x="53" y="0"/>
                    <a:pt x="47" y="1"/>
                    <a:pt x="41" y="3"/>
                  </a:cubicBezTo>
                  <a:cubicBezTo>
                    <a:pt x="17" y="11"/>
                    <a:pt x="1" y="43"/>
                    <a:pt x="9" y="67"/>
                  </a:cubicBezTo>
                  <a:cubicBezTo>
                    <a:pt x="15" y="85"/>
                    <a:pt x="33" y="98"/>
                    <a:pt x="52" y="98"/>
                  </a:cubicBezTo>
                  <a:cubicBezTo>
                    <a:pt x="60" y="98"/>
                    <a:pt x="67" y="96"/>
                    <a:pt x="74" y="92"/>
                  </a:cubicBezTo>
                  <a:cubicBezTo>
                    <a:pt x="98" y="84"/>
                    <a:pt x="114" y="59"/>
                    <a:pt x="106" y="35"/>
                  </a:cubicBezTo>
                  <a:cubicBezTo>
                    <a:pt x="100" y="15"/>
                    <a:pt x="82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13374;p61">
              <a:extLst>
                <a:ext uri="{FF2B5EF4-FFF2-40B4-BE49-F238E27FC236}">
                  <a16:creationId xmlns:a16="http://schemas.microsoft.com/office/drawing/2014/main" id="{116B727C-F163-7959-407E-52FC2661AEED}"/>
                </a:ext>
              </a:extLst>
            </p:cNvPr>
            <p:cNvSpPr/>
            <p:nvPr/>
          </p:nvSpPr>
          <p:spPr>
            <a:xfrm>
              <a:off x="6880400" y="3109875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60" y="0"/>
                  </a:moveTo>
                  <a:cubicBezTo>
                    <a:pt x="54" y="0"/>
                    <a:pt x="47" y="1"/>
                    <a:pt x="41" y="3"/>
                  </a:cubicBezTo>
                  <a:cubicBezTo>
                    <a:pt x="17" y="11"/>
                    <a:pt x="0" y="36"/>
                    <a:pt x="9" y="60"/>
                  </a:cubicBezTo>
                  <a:lnTo>
                    <a:pt x="106" y="28"/>
                  </a:lnTo>
                  <a:cubicBezTo>
                    <a:pt x="100" y="9"/>
                    <a:pt x="80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13375;p61">
              <a:extLst>
                <a:ext uri="{FF2B5EF4-FFF2-40B4-BE49-F238E27FC236}">
                  <a16:creationId xmlns:a16="http://schemas.microsoft.com/office/drawing/2014/main" id="{509D4D88-9121-7989-0D45-5C7554A2ADB0}"/>
                </a:ext>
              </a:extLst>
            </p:cNvPr>
            <p:cNvSpPr/>
            <p:nvPr/>
          </p:nvSpPr>
          <p:spPr>
            <a:xfrm>
              <a:off x="6872700" y="3112325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57" y="0"/>
                  </a:moveTo>
                  <a:cubicBezTo>
                    <a:pt x="52" y="0"/>
                    <a:pt x="47" y="1"/>
                    <a:pt x="41" y="2"/>
                  </a:cubicBezTo>
                  <a:cubicBezTo>
                    <a:pt x="17" y="11"/>
                    <a:pt x="0" y="43"/>
                    <a:pt x="17" y="67"/>
                  </a:cubicBezTo>
                  <a:lnTo>
                    <a:pt x="106" y="35"/>
                  </a:lnTo>
                  <a:cubicBezTo>
                    <a:pt x="99" y="15"/>
                    <a:pt x="81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13376;p61">
              <a:extLst>
                <a:ext uri="{FF2B5EF4-FFF2-40B4-BE49-F238E27FC236}">
                  <a16:creationId xmlns:a16="http://schemas.microsoft.com/office/drawing/2014/main" id="{2AAF8639-1BD8-F20C-7513-820DF373D534}"/>
                </a:ext>
              </a:extLst>
            </p:cNvPr>
            <p:cNvSpPr/>
            <p:nvPr/>
          </p:nvSpPr>
          <p:spPr>
            <a:xfrm>
              <a:off x="6875325" y="3107250"/>
              <a:ext cx="2875" cy="2575"/>
            </a:xfrm>
            <a:custGeom>
              <a:avLst/>
              <a:gdLst/>
              <a:ahLst/>
              <a:cxnLst/>
              <a:rect l="l" t="t" r="r" b="b"/>
              <a:pathLst>
                <a:path w="115" h="103" extrusionOk="0">
                  <a:moveTo>
                    <a:pt x="55" y="1"/>
                  </a:moveTo>
                  <a:cubicBezTo>
                    <a:pt x="50" y="1"/>
                    <a:pt x="46" y="1"/>
                    <a:pt x="41" y="3"/>
                  </a:cubicBezTo>
                  <a:cubicBezTo>
                    <a:pt x="17" y="11"/>
                    <a:pt x="1" y="43"/>
                    <a:pt x="9" y="68"/>
                  </a:cubicBezTo>
                  <a:cubicBezTo>
                    <a:pt x="15" y="88"/>
                    <a:pt x="39" y="102"/>
                    <a:pt x="60" y="102"/>
                  </a:cubicBezTo>
                  <a:cubicBezTo>
                    <a:pt x="65" y="102"/>
                    <a:pt x="69" y="102"/>
                    <a:pt x="74" y="100"/>
                  </a:cubicBezTo>
                  <a:cubicBezTo>
                    <a:pt x="98" y="92"/>
                    <a:pt x="114" y="60"/>
                    <a:pt x="106" y="35"/>
                  </a:cubicBezTo>
                  <a:cubicBezTo>
                    <a:pt x="99" y="15"/>
                    <a:pt x="76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13377;p61">
              <a:extLst>
                <a:ext uri="{FF2B5EF4-FFF2-40B4-BE49-F238E27FC236}">
                  <a16:creationId xmlns:a16="http://schemas.microsoft.com/office/drawing/2014/main" id="{A643155F-90BE-E4CF-75FD-ED8F5448AC1A}"/>
                </a:ext>
              </a:extLst>
            </p:cNvPr>
            <p:cNvSpPr/>
            <p:nvPr/>
          </p:nvSpPr>
          <p:spPr>
            <a:xfrm>
              <a:off x="6867625" y="3109875"/>
              <a:ext cx="2875" cy="2400"/>
            </a:xfrm>
            <a:custGeom>
              <a:avLst/>
              <a:gdLst/>
              <a:ahLst/>
              <a:cxnLst/>
              <a:rect l="l" t="t" r="r" b="b"/>
              <a:pathLst>
                <a:path w="115" h="96" extrusionOk="0">
                  <a:moveTo>
                    <a:pt x="59" y="0"/>
                  </a:moveTo>
                  <a:cubicBezTo>
                    <a:pt x="53" y="0"/>
                    <a:pt x="47" y="1"/>
                    <a:pt x="41" y="3"/>
                  </a:cubicBezTo>
                  <a:cubicBezTo>
                    <a:pt x="17" y="11"/>
                    <a:pt x="1" y="36"/>
                    <a:pt x="9" y="60"/>
                  </a:cubicBezTo>
                  <a:cubicBezTo>
                    <a:pt x="15" y="85"/>
                    <a:pt x="35" y="95"/>
                    <a:pt x="55" y="95"/>
                  </a:cubicBezTo>
                  <a:cubicBezTo>
                    <a:pt x="62" y="95"/>
                    <a:pt x="68" y="94"/>
                    <a:pt x="74" y="92"/>
                  </a:cubicBezTo>
                  <a:cubicBezTo>
                    <a:pt x="98" y="84"/>
                    <a:pt x="114" y="60"/>
                    <a:pt x="106" y="36"/>
                  </a:cubicBezTo>
                  <a:cubicBezTo>
                    <a:pt x="100" y="11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13378;p61">
              <a:extLst>
                <a:ext uri="{FF2B5EF4-FFF2-40B4-BE49-F238E27FC236}">
                  <a16:creationId xmlns:a16="http://schemas.microsoft.com/office/drawing/2014/main" id="{F2F96BCD-7D10-8CAC-93F2-7865C23632FA}"/>
                </a:ext>
              </a:extLst>
            </p:cNvPr>
            <p:cNvSpPr/>
            <p:nvPr/>
          </p:nvSpPr>
          <p:spPr>
            <a:xfrm>
              <a:off x="6859925" y="3112325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55" y="0"/>
                  </a:moveTo>
                  <a:cubicBezTo>
                    <a:pt x="50" y="0"/>
                    <a:pt x="45" y="1"/>
                    <a:pt x="41" y="2"/>
                  </a:cubicBezTo>
                  <a:cubicBezTo>
                    <a:pt x="17" y="11"/>
                    <a:pt x="1" y="35"/>
                    <a:pt x="9" y="67"/>
                  </a:cubicBezTo>
                  <a:cubicBezTo>
                    <a:pt x="15" y="87"/>
                    <a:pt x="38" y="102"/>
                    <a:pt x="60" y="102"/>
                  </a:cubicBezTo>
                  <a:cubicBezTo>
                    <a:pt x="65" y="102"/>
                    <a:pt x="69" y="101"/>
                    <a:pt x="73" y="100"/>
                  </a:cubicBezTo>
                  <a:cubicBezTo>
                    <a:pt x="98" y="92"/>
                    <a:pt x="114" y="59"/>
                    <a:pt x="106" y="35"/>
                  </a:cubicBezTo>
                  <a:cubicBezTo>
                    <a:pt x="99" y="15"/>
                    <a:pt x="76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13379;p61">
              <a:extLst>
                <a:ext uri="{FF2B5EF4-FFF2-40B4-BE49-F238E27FC236}">
                  <a16:creationId xmlns:a16="http://schemas.microsoft.com/office/drawing/2014/main" id="{1464FF87-BD92-03EA-F413-4790B30E304A}"/>
                </a:ext>
              </a:extLst>
            </p:cNvPr>
            <p:cNvSpPr/>
            <p:nvPr/>
          </p:nvSpPr>
          <p:spPr>
            <a:xfrm>
              <a:off x="6865200" y="3114925"/>
              <a:ext cx="2650" cy="1525"/>
            </a:xfrm>
            <a:custGeom>
              <a:avLst/>
              <a:gdLst/>
              <a:ahLst/>
              <a:cxnLst/>
              <a:rect l="l" t="t" r="r" b="b"/>
              <a:pathLst>
                <a:path w="106" h="61" extrusionOk="0">
                  <a:moveTo>
                    <a:pt x="60" y="1"/>
                  </a:moveTo>
                  <a:cubicBezTo>
                    <a:pt x="54" y="1"/>
                    <a:pt x="47" y="2"/>
                    <a:pt x="41" y="4"/>
                  </a:cubicBezTo>
                  <a:cubicBezTo>
                    <a:pt x="17" y="12"/>
                    <a:pt x="0" y="36"/>
                    <a:pt x="8" y="61"/>
                  </a:cubicBezTo>
                  <a:lnTo>
                    <a:pt x="106" y="28"/>
                  </a:lnTo>
                  <a:cubicBezTo>
                    <a:pt x="100" y="10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13380;p61">
              <a:extLst>
                <a:ext uri="{FF2B5EF4-FFF2-40B4-BE49-F238E27FC236}">
                  <a16:creationId xmlns:a16="http://schemas.microsoft.com/office/drawing/2014/main" id="{EB973A9F-BDE0-BA9B-DD91-A369368589BD}"/>
                </a:ext>
              </a:extLst>
            </p:cNvPr>
            <p:cNvSpPr/>
            <p:nvPr/>
          </p:nvSpPr>
          <p:spPr>
            <a:xfrm>
              <a:off x="6862975" y="3108125"/>
              <a:ext cx="2450" cy="1500"/>
            </a:xfrm>
            <a:custGeom>
              <a:avLst/>
              <a:gdLst/>
              <a:ahLst/>
              <a:cxnLst/>
              <a:rect l="l" t="t" r="r" b="b"/>
              <a:pathLst>
                <a:path w="98" h="60" extrusionOk="0">
                  <a:moveTo>
                    <a:pt x="89" y="0"/>
                  </a:moveTo>
                  <a:lnTo>
                    <a:pt x="0" y="25"/>
                  </a:lnTo>
                  <a:cubicBezTo>
                    <a:pt x="7" y="45"/>
                    <a:pt x="24" y="59"/>
                    <a:pt x="44" y="59"/>
                  </a:cubicBezTo>
                  <a:cubicBezTo>
                    <a:pt x="48" y="59"/>
                    <a:pt x="53" y="58"/>
                    <a:pt x="57" y="57"/>
                  </a:cubicBezTo>
                  <a:cubicBezTo>
                    <a:pt x="89" y="49"/>
                    <a:pt x="97" y="25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13381;p61">
              <a:extLst>
                <a:ext uri="{FF2B5EF4-FFF2-40B4-BE49-F238E27FC236}">
                  <a16:creationId xmlns:a16="http://schemas.microsoft.com/office/drawing/2014/main" id="{7EFB34DD-0CAB-30E2-5C03-894D96E385BE}"/>
                </a:ext>
              </a:extLst>
            </p:cNvPr>
            <p:cNvSpPr/>
            <p:nvPr/>
          </p:nvSpPr>
          <p:spPr>
            <a:xfrm>
              <a:off x="6870475" y="3105675"/>
              <a:ext cx="2650" cy="1525"/>
            </a:xfrm>
            <a:custGeom>
              <a:avLst/>
              <a:gdLst/>
              <a:ahLst/>
              <a:cxnLst/>
              <a:rect l="l" t="t" r="r" b="b"/>
              <a:pathLst>
                <a:path w="106" h="61" extrusionOk="0">
                  <a:moveTo>
                    <a:pt x="97" y="1"/>
                  </a:moveTo>
                  <a:lnTo>
                    <a:pt x="0" y="25"/>
                  </a:lnTo>
                  <a:cubicBezTo>
                    <a:pt x="6" y="50"/>
                    <a:pt x="27" y="61"/>
                    <a:pt x="47" y="61"/>
                  </a:cubicBezTo>
                  <a:cubicBezTo>
                    <a:pt x="53" y="61"/>
                    <a:pt x="59" y="60"/>
                    <a:pt x="65" y="58"/>
                  </a:cubicBezTo>
                  <a:cubicBezTo>
                    <a:pt x="89" y="50"/>
                    <a:pt x="106" y="25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13382;p61">
              <a:extLst>
                <a:ext uri="{FF2B5EF4-FFF2-40B4-BE49-F238E27FC236}">
                  <a16:creationId xmlns:a16="http://schemas.microsoft.com/office/drawing/2014/main" id="{4B352852-6894-21AD-3A74-7AD3C7ACB204}"/>
                </a:ext>
              </a:extLst>
            </p:cNvPr>
            <p:cNvSpPr/>
            <p:nvPr/>
          </p:nvSpPr>
          <p:spPr>
            <a:xfrm>
              <a:off x="6878175" y="3103250"/>
              <a:ext cx="2650" cy="1525"/>
            </a:xfrm>
            <a:custGeom>
              <a:avLst/>
              <a:gdLst/>
              <a:ahLst/>
              <a:cxnLst/>
              <a:rect l="l" t="t" r="r" b="b"/>
              <a:pathLst>
                <a:path w="106" h="61" extrusionOk="0">
                  <a:moveTo>
                    <a:pt x="98" y="1"/>
                  </a:moveTo>
                  <a:lnTo>
                    <a:pt x="0" y="33"/>
                  </a:lnTo>
                  <a:cubicBezTo>
                    <a:pt x="6" y="51"/>
                    <a:pt x="26" y="60"/>
                    <a:pt x="46" y="60"/>
                  </a:cubicBezTo>
                  <a:cubicBezTo>
                    <a:pt x="52" y="60"/>
                    <a:pt x="59" y="59"/>
                    <a:pt x="65" y="57"/>
                  </a:cubicBezTo>
                  <a:cubicBezTo>
                    <a:pt x="89" y="49"/>
                    <a:pt x="106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13383;p61">
              <a:extLst>
                <a:ext uri="{FF2B5EF4-FFF2-40B4-BE49-F238E27FC236}">
                  <a16:creationId xmlns:a16="http://schemas.microsoft.com/office/drawing/2014/main" id="{147CC466-29D2-783C-6F9F-19726E136DA7}"/>
                </a:ext>
              </a:extLst>
            </p:cNvPr>
            <p:cNvSpPr/>
            <p:nvPr/>
          </p:nvSpPr>
          <p:spPr>
            <a:xfrm>
              <a:off x="6885475" y="3112125"/>
              <a:ext cx="2850" cy="2475"/>
            </a:xfrm>
            <a:custGeom>
              <a:avLst/>
              <a:gdLst/>
              <a:ahLst/>
              <a:cxnLst/>
              <a:rect l="l" t="t" r="r" b="b"/>
              <a:pathLst>
                <a:path w="114" h="99" extrusionOk="0">
                  <a:moveTo>
                    <a:pt x="54" y="0"/>
                  </a:moveTo>
                  <a:cubicBezTo>
                    <a:pt x="50" y="0"/>
                    <a:pt x="45" y="1"/>
                    <a:pt x="41" y="2"/>
                  </a:cubicBezTo>
                  <a:cubicBezTo>
                    <a:pt x="16" y="19"/>
                    <a:pt x="0" y="43"/>
                    <a:pt x="8" y="67"/>
                  </a:cubicBezTo>
                  <a:cubicBezTo>
                    <a:pt x="14" y="85"/>
                    <a:pt x="33" y="98"/>
                    <a:pt x="52" y="98"/>
                  </a:cubicBezTo>
                  <a:cubicBezTo>
                    <a:pt x="59" y="98"/>
                    <a:pt x="66" y="96"/>
                    <a:pt x="73" y="92"/>
                  </a:cubicBezTo>
                  <a:cubicBezTo>
                    <a:pt x="97" y="83"/>
                    <a:pt x="114" y="59"/>
                    <a:pt x="106" y="35"/>
                  </a:cubicBezTo>
                  <a:cubicBezTo>
                    <a:pt x="99" y="15"/>
                    <a:pt x="76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13384;p61">
              <a:extLst>
                <a:ext uri="{FF2B5EF4-FFF2-40B4-BE49-F238E27FC236}">
                  <a16:creationId xmlns:a16="http://schemas.microsoft.com/office/drawing/2014/main" id="{2FC2DDD3-50C0-749B-9782-9AFD408B9CD2}"/>
                </a:ext>
              </a:extLst>
            </p:cNvPr>
            <p:cNvSpPr/>
            <p:nvPr/>
          </p:nvSpPr>
          <p:spPr>
            <a:xfrm>
              <a:off x="6883025" y="3117175"/>
              <a:ext cx="2475" cy="1700"/>
            </a:xfrm>
            <a:custGeom>
              <a:avLst/>
              <a:gdLst/>
              <a:ahLst/>
              <a:cxnLst/>
              <a:rect l="l" t="t" r="r" b="b"/>
              <a:pathLst>
                <a:path w="99" h="68" extrusionOk="0">
                  <a:moveTo>
                    <a:pt x="55" y="0"/>
                  </a:moveTo>
                  <a:cubicBezTo>
                    <a:pt x="48" y="0"/>
                    <a:pt x="41" y="1"/>
                    <a:pt x="33" y="3"/>
                  </a:cubicBezTo>
                  <a:cubicBezTo>
                    <a:pt x="9" y="11"/>
                    <a:pt x="1" y="44"/>
                    <a:pt x="9" y="68"/>
                  </a:cubicBezTo>
                  <a:lnTo>
                    <a:pt x="98" y="36"/>
                  </a:lnTo>
                  <a:cubicBezTo>
                    <a:pt x="92" y="11"/>
                    <a:pt x="76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13385;p61">
              <a:extLst>
                <a:ext uri="{FF2B5EF4-FFF2-40B4-BE49-F238E27FC236}">
                  <a16:creationId xmlns:a16="http://schemas.microsoft.com/office/drawing/2014/main" id="{4507CF86-A7B2-1E18-B9CD-3F4DDD2F06B3}"/>
                </a:ext>
              </a:extLst>
            </p:cNvPr>
            <p:cNvSpPr/>
            <p:nvPr/>
          </p:nvSpPr>
          <p:spPr>
            <a:xfrm>
              <a:off x="6875325" y="3119825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55" y="0"/>
                  </a:moveTo>
                  <a:cubicBezTo>
                    <a:pt x="50" y="0"/>
                    <a:pt x="46" y="1"/>
                    <a:pt x="41" y="2"/>
                  </a:cubicBezTo>
                  <a:cubicBezTo>
                    <a:pt x="17" y="19"/>
                    <a:pt x="1" y="43"/>
                    <a:pt x="9" y="67"/>
                  </a:cubicBezTo>
                  <a:lnTo>
                    <a:pt x="106" y="35"/>
                  </a:lnTo>
                  <a:cubicBezTo>
                    <a:pt x="99" y="15"/>
                    <a:pt x="76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13386;p61">
              <a:extLst>
                <a:ext uri="{FF2B5EF4-FFF2-40B4-BE49-F238E27FC236}">
                  <a16:creationId xmlns:a16="http://schemas.microsoft.com/office/drawing/2014/main" id="{88B7CAD4-CB30-6D55-6C2B-4C7ECD7345DA}"/>
                </a:ext>
              </a:extLst>
            </p:cNvPr>
            <p:cNvSpPr/>
            <p:nvPr/>
          </p:nvSpPr>
          <p:spPr>
            <a:xfrm>
              <a:off x="6877775" y="3114750"/>
              <a:ext cx="2850" cy="2575"/>
            </a:xfrm>
            <a:custGeom>
              <a:avLst/>
              <a:gdLst/>
              <a:ahLst/>
              <a:cxnLst/>
              <a:rect l="l" t="t" r="r" b="b"/>
              <a:pathLst>
                <a:path w="114" h="103" extrusionOk="0">
                  <a:moveTo>
                    <a:pt x="57" y="1"/>
                  </a:moveTo>
                  <a:cubicBezTo>
                    <a:pt x="52" y="1"/>
                    <a:pt x="46" y="1"/>
                    <a:pt x="41" y="3"/>
                  </a:cubicBezTo>
                  <a:cubicBezTo>
                    <a:pt x="16" y="11"/>
                    <a:pt x="0" y="43"/>
                    <a:pt x="16" y="68"/>
                  </a:cubicBezTo>
                  <a:cubicBezTo>
                    <a:pt x="23" y="88"/>
                    <a:pt x="41" y="102"/>
                    <a:pt x="60" y="102"/>
                  </a:cubicBezTo>
                  <a:cubicBezTo>
                    <a:pt x="64" y="102"/>
                    <a:pt x="69" y="102"/>
                    <a:pt x="73" y="100"/>
                  </a:cubicBezTo>
                  <a:cubicBezTo>
                    <a:pt x="105" y="92"/>
                    <a:pt x="114" y="60"/>
                    <a:pt x="105" y="35"/>
                  </a:cubicBezTo>
                  <a:cubicBezTo>
                    <a:pt x="99" y="15"/>
                    <a:pt x="81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13387;p61">
              <a:extLst>
                <a:ext uri="{FF2B5EF4-FFF2-40B4-BE49-F238E27FC236}">
                  <a16:creationId xmlns:a16="http://schemas.microsoft.com/office/drawing/2014/main" id="{6E318770-7049-B298-9818-48E31625A377}"/>
                </a:ext>
              </a:extLst>
            </p:cNvPr>
            <p:cNvSpPr/>
            <p:nvPr/>
          </p:nvSpPr>
          <p:spPr>
            <a:xfrm>
              <a:off x="6870275" y="3117400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53" y="0"/>
                  </a:moveTo>
                  <a:cubicBezTo>
                    <a:pt x="49" y="0"/>
                    <a:pt x="45" y="1"/>
                    <a:pt x="41" y="2"/>
                  </a:cubicBezTo>
                  <a:cubicBezTo>
                    <a:pt x="8" y="10"/>
                    <a:pt x="0" y="43"/>
                    <a:pt x="8" y="67"/>
                  </a:cubicBezTo>
                  <a:cubicBezTo>
                    <a:pt x="15" y="87"/>
                    <a:pt x="32" y="102"/>
                    <a:pt x="57" y="102"/>
                  </a:cubicBezTo>
                  <a:cubicBezTo>
                    <a:pt x="62" y="102"/>
                    <a:pt x="67" y="101"/>
                    <a:pt x="73" y="99"/>
                  </a:cubicBezTo>
                  <a:cubicBezTo>
                    <a:pt x="97" y="91"/>
                    <a:pt x="114" y="59"/>
                    <a:pt x="97" y="35"/>
                  </a:cubicBezTo>
                  <a:cubicBezTo>
                    <a:pt x="91" y="15"/>
                    <a:pt x="73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13388;p61">
              <a:extLst>
                <a:ext uri="{FF2B5EF4-FFF2-40B4-BE49-F238E27FC236}">
                  <a16:creationId xmlns:a16="http://schemas.microsoft.com/office/drawing/2014/main" id="{96508808-2FCB-19FD-11E6-07CF390DFA38}"/>
                </a:ext>
              </a:extLst>
            </p:cNvPr>
            <p:cNvSpPr/>
            <p:nvPr/>
          </p:nvSpPr>
          <p:spPr>
            <a:xfrm>
              <a:off x="6862550" y="3120025"/>
              <a:ext cx="2875" cy="2575"/>
            </a:xfrm>
            <a:custGeom>
              <a:avLst/>
              <a:gdLst/>
              <a:ahLst/>
              <a:cxnLst/>
              <a:rect l="l" t="t" r="r" b="b"/>
              <a:pathLst>
                <a:path w="115" h="103" extrusionOk="0">
                  <a:moveTo>
                    <a:pt x="55" y="0"/>
                  </a:moveTo>
                  <a:cubicBezTo>
                    <a:pt x="50" y="0"/>
                    <a:pt x="46" y="1"/>
                    <a:pt x="41" y="3"/>
                  </a:cubicBezTo>
                  <a:cubicBezTo>
                    <a:pt x="17" y="11"/>
                    <a:pt x="1" y="43"/>
                    <a:pt x="9" y="67"/>
                  </a:cubicBezTo>
                  <a:cubicBezTo>
                    <a:pt x="15" y="92"/>
                    <a:pt x="36" y="103"/>
                    <a:pt x="56" y="103"/>
                  </a:cubicBezTo>
                  <a:cubicBezTo>
                    <a:pt x="62" y="103"/>
                    <a:pt x="68" y="102"/>
                    <a:pt x="74" y="100"/>
                  </a:cubicBezTo>
                  <a:cubicBezTo>
                    <a:pt x="98" y="92"/>
                    <a:pt x="114" y="59"/>
                    <a:pt x="106" y="35"/>
                  </a:cubicBezTo>
                  <a:cubicBezTo>
                    <a:pt x="100" y="15"/>
                    <a:pt x="77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13389;p61">
              <a:extLst>
                <a:ext uri="{FF2B5EF4-FFF2-40B4-BE49-F238E27FC236}">
                  <a16:creationId xmlns:a16="http://schemas.microsoft.com/office/drawing/2014/main" id="{538520D4-C8A8-5A7C-8C64-5B5FF463A90B}"/>
                </a:ext>
              </a:extLst>
            </p:cNvPr>
            <p:cNvSpPr/>
            <p:nvPr/>
          </p:nvSpPr>
          <p:spPr>
            <a:xfrm>
              <a:off x="6867825" y="3122625"/>
              <a:ext cx="2675" cy="1725"/>
            </a:xfrm>
            <a:custGeom>
              <a:avLst/>
              <a:gdLst/>
              <a:ahLst/>
              <a:cxnLst/>
              <a:rect l="l" t="t" r="r" b="b"/>
              <a:pathLst>
                <a:path w="107" h="69" extrusionOk="0">
                  <a:moveTo>
                    <a:pt x="61" y="1"/>
                  </a:moveTo>
                  <a:cubicBezTo>
                    <a:pt x="54" y="1"/>
                    <a:pt x="47" y="2"/>
                    <a:pt x="41" y="4"/>
                  </a:cubicBezTo>
                  <a:cubicBezTo>
                    <a:pt x="17" y="12"/>
                    <a:pt x="1" y="36"/>
                    <a:pt x="9" y="69"/>
                  </a:cubicBezTo>
                  <a:lnTo>
                    <a:pt x="106" y="28"/>
                  </a:lnTo>
                  <a:cubicBezTo>
                    <a:pt x="100" y="10"/>
                    <a:pt x="80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13390;p61">
              <a:extLst>
                <a:ext uri="{FF2B5EF4-FFF2-40B4-BE49-F238E27FC236}">
                  <a16:creationId xmlns:a16="http://schemas.microsoft.com/office/drawing/2014/main" id="{689DD6F9-77DC-52E8-2BCD-49442AF168FE}"/>
                </a:ext>
              </a:extLst>
            </p:cNvPr>
            <p:cNvSpPr/>
            <p:nvPr/>
          </p:nvSpPr>
          <p:spPr>
            <a:xfrm>
              <a:off x="6865400" y="3115825"/>
              <a:ext cx="2650" cy="1525"/>
            </a:xfrm>
            <a:custGeom>
              <a:avLst/>
              <a:gdLst/>
              <a:ahLst/>
              <a:cxnLst/>
              <a:rect l="l" t="t" r="r" b="b"/>
              <a:pathLst>
                <a:path w="106" h="61" extrusionOk="0">
                  <a:moveTo>
                    <a:pt x="98" y="0"/>
                  </a:moveTo>
                  <a:lnTo>
                    <a:pt x="0" y="25"/>
                  </a:lnTo>
                  <a:cubicBezTo>
                    <a:pt x="7" y="49"/>
                    <a:pt x="27" y="60"/>
                    <a:pt x="47" y="60"/>
                  </a:cubicBezTo>
                  <a:cubicBezTo>
                    <a:pt x="53" y="60"/>
                    <a:pt x="60" y="59"/>
                    <a:pt x="65" y="57"/>
                  </a:cubicBezTo>
                  <a:cubicBezTo>
                    <a:pt x="90" y="49"/>
                    <a:pt x="106" y="25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13391;p61">
              <a:extLst>
                <a:ext uri="{FF2B5EF4-FFF2-40B4-BE49-F238E27FC236}">
                  <a16:creationId xmlns:a16="http://schemas.microsoft.com/office/drawing/2014/main" id="{EC0D0386-BD68-2FD1-AF89-3F8975133649}"/>
                </a:ext>
              </a:extLst>
            </p:cNvPr>
            <p:cNvSpPr/>
            <p:nvPr/>
          </p:nvSpPr>
          <p:spPr>
            <a:xfrm>
              <a:off x="6873100" y="3113175"/>
              <a:ext cx="2450" cy="1700"/>
            </a:xfrm>
            <a:custGeom>
              <a:avLst/>
              <a:gdLst/>
              <a:ahLst/>
              <a:cxnLst/>
              <a:rect l="l" t="t" r="r" b="b"/>
              <a:pathLst>
                <a:path w="98" h="68" extrusionOk="0">
                  <a:moveTo>
                    <a:pt x="90" y="1"/>
                  </a:moveTo>
                  <a:lnTo>
                    <a:pt x="1" y="33"/>
                  </a:lnTo>
                  <a:cubicBezTo>
                    <a:pt x="7" y="53"/>
                    <a:pt x="25" y="68"/>
                    <a:pt x="44" y="68"/>
                  </a:cubicBezTo>
                  <a:cubicBezTo>
                    <a:pt x="49" y="68"/>
                    <a:pt x="53" y="67"/>
                    <a:pt x="57" y="66"/>
                  </a:cubicBezTo>
                  <a:cubicBezTo>
                    <a:pt x="90" y="58"/>
                    <a:pt x="98" y="25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13392;p61">
              <a:extLst>
                <a:ext uri="{FF2B5EF4-FFF2-40B4-BE49-F238E27FC236}">
                  <a16:creationId xmlns:a16="http://schemas.microsoft.com/office/drawing/2014/main" id="{31FCB93A-4312-C057-3F12-FCE6241C9673}"/>
                </a:ext>
              </a:extLst>
            </p:cNvPr>
            <p:cNvSpPr/>
            <p:nvPr/>
          </p:nvSpPr>
          <p:spPr>
            <a:xfrm>
              <a:off x="6880600" y="3110550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98" y="1"/>
                  </a:moveTo>
                  <a:lnTo>
                    <a:pt x="1" y="33"/>
                  </a:lnTo>
                  <a:cubicBezTo>
                    <a:pt x="7" y="53"/>
                    <a:pt x="30" y="67"/>
                    <a:pt x="52" y="67"/>
                  </a:cubicBezTo>
                  <a:cubicBezTo>
                    <a:pt x="57" y="67"/>
                    <a:pt x="61" y="67"/>
                    <a:pt x="65" y="65"/>
                  </a:cubicBezTo>
                  <a:cubicBezTo>
                    <a:pt x="90" y="57"/>
                    <a:pt x="106" y="33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13393;p61">
              <a:extLst>
                <a:ext uri="{FF2B5EF4-FFF2-40B4-BE49-F238E27FC236}">
                  <a16:creationId xmlns:a16="http://schemas.microsoft.com/office/drawing/2014/main" id="{94153C31-D310-6A99-33D0-39D629B4F0C4}"/>
                </a:ext>
              </a:extLst>
            </p:cNvPr>
            <p:cNvSpPr/>
            <p:nvPr/>
          </p:nvSpPr>
          <p:spPr>
            <a:xfrm>
              <a:off x="6888100" y="3119400"/>
              <a:ext cx="2850" cy="2375"/>
            </a:xfrm>
            <a:custGeom>
              <a:avLst/>
              <a:gdLst/>
              <a:ahLst/>
              <a:cxnLst/>
              <a:rect l="l" t="t" r="r" b="b"/>
              <a:pathLst>
                <a:path w="114" h="95" extrusionOk="0">
                  <a:moveTo>
                    <a:pt x="60" y="0"/>
                  </a:moveTo>
                  <a:cubicBezTo>
                    <a:pt x="54" y="0"/>
                    <a:pt x="47" y="1"/>
                    <a:pt x="41" y="3"/>
                  </a:cubicBezTo>
                  <a:cubicBezTo>
                    <a:pt x="17" y="11"/>
                    <a:pt x="1" y="36"/>
                    <a:pt x="9" y="60"/>
                  </a:cubicBezTo>
                  <a:cubicBezTo>
                    <a:pt x="15" y="80"/>
                    <a:pt x="38" y="95"/>
                    <a:pt x="60" y="95"/>
                  </a:cubicBezTo>
                  <a:cubicBezTo>
                    <a:pt x="65" y="95"/>
                    <a:pt x="69" y="94"/>
                    <a:pt x="73" y="92"/>
                  </a:cubicBezTo>
                  <a:cubicBezTo>
                    <a:pt x="98" y="76"/>
                    <a:pt x="114" y="52"/>
                    <a:pt x="106" y="28"/>
                  </a:cubicBezTo>
                  <a:cubicBezTo>
                    <a:pt x="100" y="9"/>
                    <a:pt x="80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13394;p61">
              <a:extLst>
                <a:ext uri="{FF2B5EF4-FFF2-40B4-BE49-F238E27FC236}">
                  <a16:creationId xmlns:a16="http://schemas.microsoft.com/office/drawing/2014/main" id="{FDF3F990-A2B7-ED5C-E64F-39D63E08679C}"/>
                </a:ext>
              </a:extLst>
            </p:cNvPr>
            <p:cNvSpPr/>
            <p:nvPr/>
          </p:nvSpPr>
          <p:spPr>
            <a:xfrm>
              <a:off x="6885675" y="3124450"/>
              <a:ext cx="2650" cy="1525"/>
            </a:xfrm>
            <a:custGeom>
              <a:avLst/>
              <a:gdLst/>
              <a:ahLst/>
              <a:cxnLst/>
              <a:rect l="l" t="t" r="r" b="b"/>
              <a:pathLst>
                <a:path w="106" h="61" extrusionOk="0">
                  <a:moveTo>
                    <a:pt x="60" y="1"/>
                  </a:moveTo>
                  <a:cubicBezTo>
                    <a:pt x="53" y="1"/>
                    <a:pt x="47" y="2"/>
                    <a:pt x="41" y="4"/>
                  </a:cubicBezTo>
                  <a:cubicBezTo>
                    <a:pt x="16" y="12"/>
                    <a:pt x="0" y="36"/>
                    <a:pt x="8" y="61"/>
                  </a:cubicBezTo>
                  <a:lnTo>
                    <a:pt x="106" y="28"/>
                  </a:lnTo>
                  <a:cubicBezTo>
                    <a:pt x="100" y="10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13395;p61">
              <a:extLst>
                <a:ext uri="{FF2B5EF4-FFF2-40B4-BE49-F238E27FC236}">
                  <a16:creationId xmlns:a16="http://schemas.microsoft.com/office/drawing/2014/main" id="{D4D7E986-E586-C8B2-CA14-213CD29388A1}"/>
                </a:ext>
              </a:extLst>
            </p:cNvPr>
            <p:cNvSpPr/>
            <p:nvPr/>
          </p:nvSpPr>
          <p:spPr>
            <a:xfrm>
              <a:off x="6878175" y="3127300"/>
              <a:ext cx="2650" cy="1725"/>
            </a:xfrm>
            <a:custGeom>
              <a:avLst/>
              <a:gdLst/>
              <a:ahLst/>
              <a:cxnLst/>
              <a:rect l="l" t="t" r="r" b="b"/>
              <a:pathLst>
                <a:path w="106" h="69" extrusionOk="0">
                  <a:moveTo>
                    <a:pt x="59" y="1"/>
                  </a:moveTo>
                  <a:cubicBezTo>
                    <a:pt x="53" y="1"/>
                    <a:pt x="47" y="2"/>
                    <a:pt x="41" y="3"/>
                  </a:cubicBezTo>
                  <a:cubicBezTo>
                    <a:pt x="16" y="12"/>
                    <a:pt x="0" y="44"/>
                    <a:pt x="8" y="68"/>
                  </a:cubicBezTo>
                  <a:lnTo>
                    <a:pt x="106" y="36"/>
                  </a:lnTo>
                  <a:cubicBezTo>
                    <a:pt x="99" y="11"/>
                    <a:pt x="79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13396;p61">
              <a:extLst>
                <a:ext uri="{FF2B5EF4-FFF2-40B4-BE49-F238E27FC236}">
                  <a16:creationId xmlns:a16="http://schemas.microsoft.com/office/drawing/2014/main" id="{031E45C9-24C2-90C8-795F-5D054150FEED}"/>
                </a:ext>
              </a:extLst>
            </p:cNvPr>
            <p:cNvSpPr/>
            <p:nvPr/>
          </p:nvSpPr>
          <p:spPr>
            <a:xfrm>
              <a:off x="6880600" y="3122225"/>
              <a:ext cx="2850" cy="2400"/>
            </a:xfrm>
            <a:custGeom>
              <a:avLst/>
              <a:gdLst/>
              <a:ahLst/>
              <a:cxnLst/>
              <a:rect l="l" t="t" r="r" b="b"/>
              <a:pathLst>
                <a:path w="114" h="96" extrusionOk="0">
                  <a:moveTo>
                    <a:pt x="56" y="1"/>
                  </a:moveTo>
                  <a:cubicBezTo>
                    <a:pt x="49" y="1"/>
                    <a:pt x="41" y="2"/>
                    <a:pt x="33" y="4"/>
                  </a:cubicBezTo>
                  <a:cubicBezTo>
                    <a:pt x="9" y="12"/>
                    <a:pt x="1" y="44"/>
                    <a:pt x="9" y="69"/>
                  </a:cubicBezTo>
                  <a:cubicBezTo>
                    <a:pt x="15" y="87"/>
                    <a:pt x="30" y="96"/>
                    <a:pt x="51" y="96"/>
                  </a:cubicBezTo>
                  <a:cubicBezTo>
                    <a:pt x="58" y="96"/>
                    <a:pt x="65" y="95"/>
                    <a:pt x="73" y="93"/>
                  </a:cubicBezTo>
                  <a:cubicBezTo>
                    <a:pt x="98" y="85"/>
                    <a:pt x="114" y="52"/>
                    <a:pt x="98" y="28"/>
                  </a:cubicBezTo>
                  <a:cubicBezTo>
                    <a:pt x="92" y="10"/>
                    <a:pt x="77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13397;p61">
              <a:extLst>
                <a:ext uri="{FF2B5EF4-FFF2-40B4-BE49-F238E27FC236}">
                  <a16:creationId xmlns:a16="http://schemas.microsoft.com/office/drawing/2014/main" id="{F429C0D1-2E1D-D35D-3BE6-9773BAF6A1C4}"/>
                </a:ext>
              </a:extLst>
            </p:cNvPr>
            <p:cNvSpPr/>
            <p:nvPr/>
          </p:nvSpPr>
          <p:spPr>
            <a:xfrm>
              <a:off x="6872900" y="3125075"/>
              <a:ext cx="2850" cy="2475"/>
            </a:xfrm>
            <a:custGeom>
              <a:avLst/>
              <a:gdLst/>
              <a:ahLst/>
              <a:cxnLst/>
              <a:rect l="l" t="t" r="r" b="b"/>
              <a:pathLst>
                <a:path w="114" h="99" extrusionOk="0">
                  <a:moveTo>
                    <a:pt x="60" y="0"/>
                  </a:moveTo>
                  <a:cubicBezTo>
                    <a:pt x="54" y="0"/>
                    <a:pt x="47" y="1"/>
                    <a:pt x="41" y="3"/>
                  </a:cubicBezTo>
                  <a:cubicBezTo>
                    <a:pt x="17" y="11"/>
                    <a:pt x="0" y="44"/>
                    <a:pt x="9" y="68"/>
                  </a:cubicBezTo>
                  <a:cubicBezTo>
                    <a:pt x="20" y="86"/>
                    <a:pt x="36" y="99"/>
                    <a:pt x="53" y="99"/>
                  </a:cubicBezTo>
                  <a:cubicBezTo>
                    <a:pt x="60" y="99"/>
                    <a:pt x="67" y="97"/>
                    <a:pt x="73" y="92"/>
                  </a:cubicBezTo>
                  <a:cubicBezTo>
                    <a:pt x="106" y="84"/>
                    <a:pt x="114" y="60"/>
                    <a:pt x="106" y="28"/>
                  </a:cubicBezTo>
                  <a:cubicBezTo>
                    <a:pt x="100" y="9"/>
                    <a:pt x="80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13398;p61">
              <a:extLst>
                <a:ext uri="{FF2B5EF4-FFF2-40B4-BE49-F238E27FC236}">
                  <a16:creationId xmlns:a16="http://schemas.microsoft.com/office/drawing/2014/main" id="{A3508E44-96F8-58DF-3064-F94033FDE5CA}"/>
                </a:ext>
              </a:extLst>
            </p:cNvPr>
            <p:cNvSpPr/>
            <p:nvPr/>
          </p:nvSpPr>
          <p:spPr>
            <a:xfrm>
              <a:off x="6865400" y="3127900"/>
              <a:ext cx="2850" cy="2600"/>
            </a:xfrm>
            <a:custGeom>
              <a:avLst/>
              <a:gdLst/>
              <a:ahLst/>
              <a:cxnLst/>
              <a:rect l="l" t="t" r="r" b="b"/>
              <a:pathLst>
                <a:path w="114" h="104" extrusionOk="0">
                  <a:moveTo>
                    <a:pt x="58" y="1"/>
                  </a:moveTo>
                  <a:cubicBezTo>
                    <a:pt x="52" y="1"/>
                    <a:pt x="47" y="2"/>
                    <a:pt x="41" y="4"/>
                  </a:cubicBezTo>
                  <a:cubicBezTo>
                    <a:pt x="9" y="12"/>
                    <a:pt x="0" y="44"/>
                    <a:pt x="9" y="69"/>
                  </a:cubicBezTo>
                  <a:cubicBezTo>
                    <a:pt x="15" y="89"/>
                    <a:pt x="38" y="103"/>
                    <a:pt x="60" y="103"/>
                  </a:cubicBezTo>
                  <a:cubicBezTo>
                    <a:pt x="65" y="103"/>
                    <a:pt x="69" y="103"/>
                    <a:pt x="73" y="101"/>
                  </a:cubicBezTo>
                  <a:cubicBezTo>
                    <a:pt x="98" y="85"/>
                    <a:pt x="114" y="61"/>
                    <a:pt x="106" y="36"/>
                  </a:cubicBezTo>
                  <a:cubicBezTo>
                    <a:pt x="93" y="11"/>
                    <a:pt x="76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13399;p61">
              <a:extLst>
                <a:ext uri="{FF2B5EF4-FFF2-40B4-BE49-F238E27FC236}">
                  <a16:creationId xmlns:a16="http://schemas.microsoft.com/office/drawing/2014/main" id="{ECC45630-F581-7CB7-568C-B4AAF9C38BD1}"/>
                </a:ext>
              </a:extLst>
            </p:cNvPr>
            <p:cNvSpPr/>
            <p:nvPr/>
          </p:nvSpPr>
          <p:spPr>
            <a:xfrm>
              <a:off x="6870675" y="3130250"/>
              <a:ext cx="2650" cy="1800"/>
            </a:xfrm>
            <a:custGeom>
              <a:avLst/>
              <a:gdLst/>
              <a:ahLst/>
              <a:cxnLst/>
              <a:rect l="l" t="t" r="r" b="b"/>
              <a:pathLst>
                <a:path w="106" h="72" extrusionOk="0">
                  <a:moveTo>
                    <a:pt x="62" y="1"/>
                  </a:moveTo>
                  <a:cubicBezTo>
                    <a:pt x="55" y="1"/>
                    <a:pt x="48" y="3"/>
                    <a:pt x="41" y="7"/>
                  </a:cubicBezTo>
                  <a:cubicBezTo>
                    <a:pt x="16" y="15"/>
                    <a:pt x="0" y="48"/>
                    <a:pt x="16" y="72"/>
                  </a:cubicBezTo>
                  <a:lnTo>
                    <a:pt x="106" y="31"/>
                  </a:lnTo>
                  <a:cubicBezTo>
                    <a:pt x="100" y="14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13400;p61">
              <a:extLst>
                <a:ext uri="{FF2B5EF4-FFF2-40B4-BE49-F238E27FC236}">
                  <a16:creationId xmlns:a16="http://schemas.microsoft.com/office/drawing/2014/main" id="{683421E4-B16C-3A77-948D-D9B31A087979}"/>
                </a:ext>
              </a:extLst>
            </p:cNvPr>
            <p:cNvSpPr/>
            <p:nvPr/>
          </p:nvSpPr>
          <p:spPr>
            <a:xfrm>
              <a:off x="6868025" y="3123325"/>
              <a:ext cx="2675" cy="1800"/>
            </a:xfrm>
            <a:custGeom>
              <a:avLst/>
              <a:gdLst/>
              <a:ahLst/>
              <a:cxnLst/>
              <a:rect l="l" t="t" r="r" b="b"/>
              <a:pathLst>
                <a:path w="107" h="72" extrusionOk="0">
                  <a:moveTo>
                    <a:pt x="98" y="0"/>
                  </a:moveTo>
                  <a:lnTo>
                    <a:pt x="1" y="41"/>
                  </a:lnTo>
                  <a:cubicBezTo>
                    <a:pt x="7" y="58"/>
                    <a:pt x="25" y="72"/>
                    <a:pt x="44" y="72"/>
                  </a:cubicBezTo>
                  <a:cubicBezTo>
                    <a:pt x="51" y="72"/>
                    <a:pt x="59" y="70"/>
                    <a:pt x="66" y="65"/>
                  </a:cubicBezTo>
                  <a:cubicBezTo>
                    <a:pt x="90" y="57"/>
                    <a:pt x="106" y="33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13401;p61">
              <a:extLst>
                <a:ext uri="{FF2B5EF4-FFF2-40B4-BE49-F238E27FC236}">
                  <a16:creationId xmlns:a16="http://schemas.microsoft.com/office/drawing/2014/main" id="{0212566D-F6A0-BBBE-9415-000F7E8E3C41}"/>
                </a:ext>
              </a:extLst>
            </p:cNvPr>
            <p:cNvSpPr/>
            <p:nvPr/>
          </p:nvSpPr>
          <p:spPr>
            <a:xfrm>
              <a:off x="6875525" y="3120675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98" y="1"/>
                  </a:moveTo>
                  <a:lnTo>
                    <a:pt x="1" y="33"/>
                  </a:lnTo>
                  <a:cubicBezTo>
                    <a:pt x="14" y="53"/>
                    <a:pt x="33" y="68"/>
                    <a:pt x="53" y="68"/>
                  </a:cubicBezTo>
                  <a:cubicBezTo>
                    <a:pt x="57" y="68"/>
                    <a:pt x="61" y="67"/>
                    <a:pt x="66" y="66"/>
                  </a:cubicBezTo>
                  <a:cubicBezTo>
                    <a:pt x="98" y="58"/>
                    <a:pt x="106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13402;p61">
              <a:extLst>
                <a:ext uri="{FF2B5EF4-FFF2-40B4-BE49-F238E27FC236}">
                  <a16:creationId xmlns:a16="http://schemas.microsoft.com/office/drawing/2014/main" id="{20E6F922-377D-9202-2F58-12C1D46061B7}"/>
                </a:ext>
              </a:extLst>
            </p:cNvPr>
            <p:cNvSpPr/>
            <p:nvPr/>
          </p:nvSpPr>
          <p:spPr>
            <a:xfrm>
              <a:off x="6883225" y="3118050"/>
              <a:ext cx="2475" cy="1525"/>
            </a:xfrm>
            <a:custGeom>
              <a:avLst/>
              <a:gdLst/>
              <a:ahLst/>
              <a:cxnLst/>
              <a:rect l="l" t="t" r="r" b="b"/>
              <a:pathLst>
                <a:path w="99" h="61" extrusionOk="0">
                  <a:moveTo>
                    <a:pt x="90" y="1"/>
                  </a:moveTo>
                  <a:lnTo>
                    <a:pt x="1" y="33"/>
                  </a:lnTo>
                  <a:cubicBezTo>
                    <a:pt x="7" y="51"/>
                    <a:pt x="22" y="60"/>
                    <a:pt x="40" y="60"/>
                  </a:cubicBezTo>
                  <a:cubicBezTo>
                    <a:pt x="46" y="60"/>
                    <a:pt x="52" y="59"/>
                    <a:pt x="58" y="57"/>
                  </a:cubicBezTo>
                  <a:cubicBezTo>
                    <a:pt x="90" y="49"/>
                    <a:pt x="98" y="25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13403;p61">
              <a:extLst>
                <a:ext uri="{FF2B5EF4-FFF2-40B4-BE49-F238E27FC236}">
                  <a16:creationId xmlns:a16="http://schemas.microsoft.com/office/drawing/2014/main" id="{EA4B62B1-5AF8-A18E-B474-FFA7B89746E3}"/>
                </a:ext>
              </a:extLst>
            </p:cNvPr>
            <p:cNvSpPr/>
            <p:nvPr/>
          </p:nvSpPr>
          <p:spPr>
            <a:xfrm>
              <a:off x="6890950" y="3126400"/>
              <a:ext cx="2850" cy="2300"/>
            </a:xfrm>
            <a:custGeom>
              <a:avLst/>
              <a:gdLst/>
              <a:ahLst/>
              <a:cxnLst/>
              <a:rect l="l" t="t" r="r" b="b"/>
              <a:pathLst>
                <a:path w="114" h="92" extrusionOk="0">
                  <a:moveTo>
                    <a:pt x="61" y="1"/>
                  </a:moveTo>
                  <a:cubicBezTo>
                    <a:pt x="54" y="1"/>
                    <a:pt x="47" y="3"/>
                    <a:pt x="41" y="7"/>
                  </a:cubicBezTo>
                  <a:cubicBezTo>
                    <a:pt x="8" y="15"/>
                    <a:pt x="0" y="39"/>
                    <a:pt x="8" y="64"/>
                  </a:cubicBezTo>
                  <a:cubicBezTo>
                    <a:pt x="14" y="82"/>
                    <a:pt x="34" y="91"/>
                    <a:pt x="54" y="91"/>
                  </a:cubicBezTo>
                  <a:cubicBezTo>
                    <a:pt x="60" y="91"/>
                    <a:pt x="67" y="90"/>
                    <a:pt x="73" y="88"/>
                  </a:cubicBezTo>
                  <a:cubicBezTo>
                    <a:pt x="97" y="80"/>
                    <a:pt x="114" y="48"/>
                    <a:pt x="97" y="31"/>
                  </a:cubicBezTo>
                  <a:cubicBezTo>
                    <a:pt x="91" y="14"/>
                    <a:pt x="77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13404;p61">
              <a:extLst>
                <a:ext uri="{FF2B5EF4-FFF2-40B4-BE49-F238E27FC236}">
                  <a16:creationId xmlns:a16="http://schemas.microsoft.com/office/drawing/2014/main" id="{AB7ADB65-9FB7-20C1-CADB-F0C6AFDFED04}"/>
                </a:ext>
              </a:extLst>
            </p:cNvPr>
            <p:cNvSpPr/>
            <p:nvPr/>
          </p:nvSpPr>
          <p:spPr>
            <a:xfrm>
              <a:off x="6888700" y="3131475"/>
              <a:ext cx="2475" cy="1800"/>
            </a:xfrm>
            <a:custGeom>
              <a:avLst/>
              <a:gdLst/>
              <a:ahLst/>
              <a:cxnLst/>
              <a:rect l="l" t="t" r="r" b="b"/>
              <a:pathLst>
                <a:path w="99" h="72" extrusionOk="0">
                  <a:moveTo>
                    <a:pt x="55" y="0"/>
                  </a:moveTo>
                  <a:cubicBezTo>
                    <a:pt x="47" y="0"/>
                    <a:pt x="40" y="2"/>
                    <a:pt x="33" y="7"/>
                  </a:cubicBezTo>
                  <a:cubicBezTo>
                    <a:pt x="9" y="15"/>
                    <a:pt x="1" y="47"/>
                    <a:pt x="9" y="72"/>
                  </a:cubicBezTo>
                  <a:lnTo>
                    <a:pt x="98" y="31"/>
                  </a:lnTo>
                  <a:cubicBezTo>
                    <a:pt x="92" y="14"/>
                    <a:pt x="74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13405;p61">
              <a:extLst>
                <a:ext uri="{FF2B5EF4-FFF2-40B4-BE49-F238E27FC236}">
                  <a16:creationId xmlns:a16="http://schemas.microsoft.com/office/drawing/2014/main" id="{B4663CB0-CF31-5A45-F6C5-367EBE5BF32D}"/>
                </a:ext>
              </a:extLst>
            </p:cNvPr>
            <p:cNvSpPr/>
            <p:nvPr/>
          </p:nvSpPr>
          <p:spPr>
            <a:xfrm>
              <a:off x="6881200" y="3134700"/>
              <a:ext cx="2675" cy="1825"/>
            </a:xfrm>
            <a:custGeom>
              <a:avLst/>
              <a:gdLst/>
              <a:ahLst/>
              <a:cxnLst/>
              <a:rect l="l" t="t" r="r" b="b"/>
              <a:pathLst>
                <a:path w="107" h="73" extrusionOk="0">
                  <a:moveTo>
                    <a:pt x="63" y="1"/>
                  </a:moveTo>
                  <a:cubicBezTo>
                    <a:pt x="56" y="1"/>
                    <a:pt x="48" y="3"/>
                    <a:pt x="41" y="7"/>
                  </a:cubicBezTo>
                  <a:cubicBezTo>
                    <a:pt x="17" y="16"/>
                    <a:pt x="1" y="40"/>
                    <a:pt x="17" y="72"/>
                  </a:cubicBezTo>
                  <a:lnTo>
                    <a:pt x="106" y="32"/>
                  </a:lnTo>
                  <a:cubicBezTo>
                    <a:pt x="100" y="14"/>
                    <a:pt x="8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13406;p61">
              <a:extLst>
                <a:ext uri="{FF2B5EF4-FFF2-40B4-BE49-F238E27FC236}">
                  <a16:creationId xmlns:a16="http://schemas.microsoft.com/office/drawing/2014/main" id="{8210E4EA-AADC-C397-6469-7A72F21F7627}"/>
                </a:ext>
              </a:extLst>
            </p:cNvPr>
            <p:cNvSpPr/>
            <p:nvPr/>
          </p:nvSpPr>
          <p:spPr>
            <a:xfrm>
              <a:off x="6883450" y="3129525"/>
              <a:ext cx="2850" cy="2400"/>
            </a:xfrm>
            <a:custGeom>
              <a:avLst/>
              <a:gdLst/>
              <a:ahLst/>
              <a:cxnLst/>
              <a:rect l="l" t="t" r="r" b="b"/>
              <a:pathLst>
                <a:path w="114" h="96" extrusionOk="0">
                  <a:moveTo>
                    <a:pt x="59" y="1"/>
                  </a:moveTo>
                  <a:cubicBezTo>
                    <a:pt x="53" y="1"/>
                    <a:pt x="47" y="2"/>
                    <a:pt x="41" y="4"/>
                  </a:cubicBezTo>
                  <a:cubicBezTo>
                    <a:pt x="8" y="12"/>
                    <a:pt x="0" y="44"/>
                    <a:pt x="8" y="69"/>
                  </a:cubicBezTo>
                  <a:cubicBezTo>
                    <a:pt x="14" y="87"/>
                    <a:pt x="34" y="96"/>
                    <a:pt x="54" y="96"/>
                  </a:cubicBezTo>
                  <a:cubicBezTo>
                    <a:pt x="60" y="96"/>
                    <a:pt x="67" y="95"/>
                    <a:pt x="73" y="93"/>
                  </a:cubicBezTo>
                  <a:cubicBezTo>
                    <a:pt x="97" y="77"/>
                    <a:pt x="114" y="52"/>
                    <a:pt x="97" y="28"/>
                  </a:cubicBezTo>
                  <a:cubicBezTo>
                    <a:pt x="91" y="10"/>
                    <a:pt x="76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13407;p61">
              <a:extLst>
                <a:ext uri="{FF2B5EF4-FFF2-40B4-BE49-F238E27FC236}">
                  <a16:creationId xmlns:a16="http://schemas.microsoft.com/office/drawing/2014/main" id="{8A27321C-1E4A-E364-46F2-B0A608F68099}"/>
                </a:ext>
              </a:extLst>
            </p:cNvPr>
            <p:cNvSpPr/>
            <p:nvPr/>
          </p:nvSpPr>
          <p:spPr>
            <a:xfrm>
              <a:off x="6875950" y="3132575"/>
              <a:ext cx="2850" cy="2575"/>
            </a:xfrm>
            <a:custGeom>
              <a:avLst/>
              <a:gdLst/>
              <a:ahLst/>
              <a:cxnLst/>
              <a:rect l="l" t="t" r="r" b="b"/>
              <a:pathLst>
                <a:path w="114" h="103" extrusionOk="0">
                  <a:moveTo>
                    <a:pt x="59" y="0"/>
                  </a:moveTo>
                  <a:cubicBezTo>
                    <a:pt x="53" y="0"/>
                    <a:pt x="47" y="1"/>
                    <a:pt x="41" y="3"/>
                  </a:cubicBezTo>
                  <a:cubicBezTo>
                    <a:pt x="8" y="11"/>
                    <a:pt x="0" y="44"/>
                    <a:pt x="8" y="68"/>
                  </a:cubicBezTo>
                  <a:cubicBezTo>
                    <a:pt x="21" y="88"/>
                    <a:pt x="40" y="103"/>
                    <a:pt x="60" y="103"/>
                  </a:cubicBezTo>
                  <a:cubicBezTo>
                    <a:pt x="64" y="103"/>
                    <a:pt x="69" y="102"/>
                    <a:pt x="73" y="101"/>
                  </a:cubicBezTo>
                  <a:cubicBezTo>
                    <a:pt x="105" y="84"/>
                    <a:pt x="114" y="60"/>
                    <a:pt x="105" y="28"/>
                  </a:cubicBezTo>
                  <a:cubicBezTo>
                    <a:pt x="93" y="9"/>
                    <a:pt x="77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13408;p61">
              <a:extLst>
                <a:ext uri="{FF2B5EF4-FFF2-40B4-BE49-F238E27FC236}">
                  <a16:creationId xmlns:a16="http://schemas.microsoft.com/office/drawing/2014/main" id="{04AA2661-8CDB-14B3-B4ED-014C5FBF3EC6}"/>
                </a:ext>
              </a:extLst>
            </p:cNvPr>
            <p:cNvSpPr/>
            <p:nvPr/>
          </p:nvSpPr>
          <p:spPr>
            <a:xfrm>
              <a:off x="6868450" y="3135625"/>
              <a:ext cx="2850" cy="2675"/>
            </a:xfrm>
            <a:custGeom>
              <a:avLst/>
              <a:gdLst/>
              <a:ahLst/>
              <a:cxnLst/>
              <a:rect l="l" t="t" r="r" b="b"/>
              <a:pathLst>
                <a:path w="114" h="107" extrusionOk="0">
                  <a:moveTo>
                    <a:pt x="53" y="1"/>
                  </a:moveTo>
                  <a:cubicBezTo>
                    <a:pt x="49" y="1"/>
                    <a:pt x="45" y="1"/>
                    <a:pt x="41" y="3"/>
                  </a:cubicBezTo>
                  <a:cubicBezTo>
                    <a:pt x="16" y="19"/>
                    <a:pt x="0" y="43"/>
                    <a:pt x="8" y="76"/>
                  </a:cubicBezTo>
                  <a:cubicBezTo>
                    <a:pt x="20" y="93"/>
                    <a:pt x="36" y="107"/>
                    <a:pt x="56" y="107"/>
                  </a:cubicBezTo>
                  <a:cubicBezTo>
                    <a:pt x="64" y="107"/>
                    <a:pt x="72" y="105"/>
                    <a:pt x="81" y="100"/>
                  </a:cubicBezTo>
                  <a:cubicBezTo>
                    <a:pt x="105" y="92"/>
                    <a:pt x="114" y="60"/>
                    <a:pt x="105" y="35"/>
                  </a:cubicBezTo>
                  <a:cubicBezTo>
                    <a:pt x="92" y="15"/>
                    <a:pt x="73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13409;p61">
              <a:extLst>
                <a:ext uri="{FF2B5EF4-FFF2-40B4-BE49-F238E27FC236}">
                  <a16:creationId xmlns:a16="http://schemas.microsoft.com/office/drawing/2014/main" id="{31F81CD3-34BA-D8DE-EA42-486AD82E4980}"/>
                </a:ext>
              </a:extLst>
            </p:cNvPr>
            <p:cNvSpPr/>
            <p:nvPr/>
          </p:nvSpPr>
          <p:spPr>
            <a:xfrm>
              <a:off x="6873900" y="3137850"/>
              <a:ext cx="2675" cy="1925"/>
            </a:xfrm>
            <a:custGeom>
              <a:avLst/>
              <a:gdLst/>
              <a:ahLst/>
              <a:cxnLst/>
              <a:rect l="l" t="t" r="r" b="b"/>
              <a:pathLst>
                <a:path w="107" h="77" extrusionOk="0">
                  <a:moveTo>
                    <a:pt x="59" y="0"/>
                  </a:moveTo>
                  <a:cubicBezTo>
                    <a:pt x="53" y="0"/>
                    <a:pt x="47" y="1"/>
                    <a:pt x="42" y="3"/>
                  </a:cubicBezTo>
                  <a:cubicBezTo>
                    <a:pt x="17" y="19"/>
                    <a:pt x="1" y="44"/>
                    <a:pt x="17" y="76"/>
                  </a:cubicBezTo>
                  <a:lnTo>
                    <a:pt x="106" y="36"/>
                  </a:lnTo>
                  <a:cubicBezTo>
                    <a:pt x="94" y="11"/>
                    <a:pt x="77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13410;p61">
              <a:extLst>
                <a:ext uri="{FF2B5EF4-FFF2-40B4-BE49-F238E27FC236}">
                  <a16:creationId xmlns:a16="http://schemas.microsoft.com/office/drawing/2014/main" id="{64083ABF-FF5F-A120-D059-E77039E62C9F}"/>
                </a:ext>
              </a:extLst>
            </p:cNvPr>
            <p:cNvSpPr/>
            <p:nvPr/>
          </p:nvSpPr>
          <p:spPr>
            <a:xfrm>
              <a:off x="6871075" y="3131025"/>
              <a:ext cx="2450" cy="1800"/>
            </a:xfrm>
            <a:custGeom>
              <a:avLst/>
              <a:gdLst/>
              <a:ahLst/>
              <a:cxnLst/>
              <a:rect l="l" t="t" r="r" b="b"/>
              <a:pathLst>
                <a:path w="98" h="72" extrusionOk="0">
                  <a:moveTo>
                    <a:pt x="90" y="0"/>
                  </a:moveTo>
                  <a:lnTo>
                    <a:pt x="0" y="41"/>
                  </a:lnTo>
                  <a:cubicBezTo>
                    <a:pt x="6" y="58"/>
                    <a:pt x="25" y="72"/>
                    <a:pt x="44" y="72"/>
                  </a:cubicBezTo>
                  <a:cubicBezTo>
                    <a:pt x="51" y="72"/>
                    <a:pt x="59" y="70"/>
                    <a:pt x="65" y="65"/>
                  </a:cubicBezTo>
                  <a:cubicBezTo>
                    <a:pt x="90" y="57"/>
                    <a:pt x="98" y="25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13411;p61">
              <a:extLst>
                <a:ext uri="{FF2B5EF4-FFF2-40B4-BE49-F238E27FC236}">
                  <a16:creationId xmlns:a16="http://schemas.microsoft.com/office/drawing/2014/main" id="{1E41AB3B-55EC-E415-877C-43BA0820C759}"/>
                </a:ext>
              </a:extLst>
            </p:cNvPr>
            <p:cNvSpPr/>
            <p:nvPr/>
          </p:nvSpPr>
          <p:spPr>
            <a:xfrm>
              <a:off x="6878375" y="3128175"/>
              <a:ext cx="2650" cy="1625"/>
            </a:xfrm>
            <a:custGeom>
              <a:avLst/>
              <a:gdLst/>
              <a:ahLst/>
              <a:cxnLst/>
              <a:rect l="l" t="t" r="r" b="b"/>
              <a:pathLst>
                <a:path w="106" h="65" extrusionOk="0">
                  <a:moveTo>
                    <a:pt x="98" y="1"/>
                  </a:moveTo>
                  <a:lnTo>
                    <a:pt x="0" y="33"/>
                  </a:lnTo>
                  <a:cubicBezTo>
                    <a:pt x="12" y="51"/>
                    <a:pt x="28" y="64"/>
                    <a:pt x="45" y="64"/>
                  </a:cubicBezTo>
                  <a:cubicBezTo>
                    <a:pt x="52" y="64"/>
                    <a:pt x="58" y="62"/>
                    <a:pt x="65" y="58"/>
                  </a:cubicBezTo>
                  <a:cubicBezTo>
                    <a:pt x="98" y="50"/>
                    <a:pt x="106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13412;p61">
              <a:extLst>
                <a:ext uri="{FF2B5EF4-FFF2-40B4-BE49-F238E27FC236}">
                  <a16:creationId xmlns:a16="http://schemas.microsoft.com/office/drawing/2014/main" id="{E324EF12-7B43-224B-0F88-5298CEE48782}"/>
                </a:ext>
              </a:extLst>
            </p:cNvPr>
            <p:cNvSpPr/>
            <p:nvPr/>
          </p:nvSpPr>
          <p:spPr>
            <a:xfrm>
              <a:off x="6885875" y="3125150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98" y="0"/>
                  </a:moveTo>
                  <a:lnTo>
                    <a:pt x="0" y="33"/>
                  </a:lnTo>
                  <a:cubicBezTo>
                    <a:pt x="7" y="53"/>
                    <a:pt x="30" y="67"/>
                    <a:pt x="52" y="67"/>
                  </a:cubicBezTo>
                  <a:cubicBezTo>
                    <a:pt x="56" y="67"/>
                    <a:pt x="61" y="67"/>
                    <a:pt x="65" y="65"/>
                  </a:cubicBezTo>
                  <a:cubicBezTo>
                    <a:pt x="90" y="49"/>
                    <a:pt x="106" y="25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13413;p61">
              <a:extLst>
                <a:ext uri="{FF2B5EF4-FFF2-40B4-BE49-F238E27FC236}">
                  <a16:creationId xmlns:a16="http://schemas.microsoft.com/office/drawing/2014/main" id="{9FC30467-2D19-467A-C185-4499EE8DB490}"/>
                </a:ext>
              </a:extLst>
            </p:cNvPr>
            <p:cNvSpPr/>
            <p:nvPr/>
          </p:nvSpPr>
          <p:spPr>
            <a:xfrm>
              <a:off x="6893975" y="3133175"/>
              <a:ext cx="2875" cy="2400"/>
            </a:xfrm>
            <a:custGeom>
              <a:avLst/>
              <a:gdLst/>
              <a:ahLst/>
              <a:cxnLst/>
              <a:rect l="l" t="t" r="r" b="b"/>
              <a:pathLst>
                <a:path w="115" h="96" extrusionOk="0">
                  <a:moveTo>
                    <a:pt x="52" y="1"/>
                  </a:moveTo>
                  <a:cubicBezTo>
                    <a:pt x="46" y="1"/>
                    <a:pt x="39" y="2"/>
                    <a:pt x="33" y="4"/>
                  </a:cubicBezTo>
                  <a:cubicBezTo>
                    <a:pt x="9" y="20"/>
                    <a:pt x="1" y="44"/>
                    <a:pt x="9" y="68"/>
                  </a:cubicBezTo>
                  <a:cubicBezTo>
                    <a:pt x="15" y="87"/>
                    <a:pt x="35" y="96"/>
                    <a:pt x="54" y="96"/>
                  </a:cubicBezTo>
                  <a:cubicBezTo>
                    <a:pt x="61" y="96"/>
                    <a:pt x="68" y="95"/>
                    <a:pt x="74" y="93"/>
                  </a:cubicBezTo>
                  <a:cubicBezTo>
                    <a:pt x="98" y="77"/>
                    <a:pt x="114" y="52"/>
                    <a:pt x="98" y="28"/>
                  </a:cubicBezTo>
                  <a:cubicBezTo>
                    <a:pt x="92" y="10"/>
                    <a:pt x="72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13414;p61">
              <a:extLst>
                <a:ext uri="{FF2B5EF4-FFF2-40B4-BE49-F238E27FC236}">
                  <a16:creationId xmlns:a16="http://schemas.microsoft.com/office/drawing/2014/main" id="{9E57079F-7744-9B4C-2935-16446BE017D0}"/>
                </a:ext>
              </a:extLst>
            </p:cNvPr>
            <p:cNvSpPr/>
            <p:nvPr/>
          </p:nvSpPr>
          <p:spPr>
            <a:xfrm>
              <a:off x="6891750" y="3138300"/>
              <a:ext cx="2650" cy="1875"/>
            </a:xfrm>
            <a:custGeom>
              <a:avLst/>
              <a:gdLst/>
              <a:ahLst/>
              <a:cxnLst/>
              <a:rect l="l" t="t" r="r" b="b"/>
              <a:pathLst>
                <a:path w="106" h="75" extrusionOk="0">
                  <a:moveTo>
                    <a:pt x="68" y="1"/>
                  </a:moveTo>
                  <a:cubicBezTo>
                    <a:pt x="59" y="1"/>
                    <a:pt x="50" y="4"/>
                    <a:pt x="41" y="9"/>
                  </a:cubicBezTo>
                  <a:cubicBezTo>
                    <a:pt x="17" y="18"/>
                    <a:pt x="0" y="50"/>
                    <a:pt x="17" y="74"/>
                  </a:cubicBezTo>
                  <a:lnTo>
                    <a:pt x="106" y="26"/>
                  </a:lnTo>
                  <a:cubicBezTo>
                    <a:pt x="101" y="10"/>
                    <a:pt x="85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13415;p61">
              <a:extLst>
                <a:ext uri="{FF2B5EF4-FFF2-40B4-BE49-F238E27FC236}">
                  <a16:creationId xmlns:a16="http://schemas.microsoft.com/office/drawing/2014/main" id="{60E91F94-3D1F-22F9-B736-FD9CE733845F}"/>
                </a:ext>
              </a:extLst>
            </p:cNvPr>
            <p:cNvSpPr/>
            <p:nvPr/>
          </p:nvSpPr>
          <p:spPr>
            <a:xfrm>
              <a:off x="6884650" y="3141900"/>
              <a:ext cx="2675" cy="1725"/>
            </a:xfrm>
            <a:custGeom>
              <a:avLst/>
              <a:gdLst/>
              <a:ahLst/>
              <a:cxnLst/>
              <a:rect l="l" t="t" r="r" b="b"/>
              <a:pathLst>
                <a:path w="107" h="69" extrusionOk="0">
                  <a:moveTo>
                    <a:pt x="56" y="0"/>
                  </a:moveTo>
                  <a:cubicBezTo>
                    <a:pt x="49" y="0"/>
                    <a:pt x="41" y="1"/>
                    <a:pt x="33" y="3"/>
                  </a:cubicBezTo>
                  <a:cubicBezTo>
                    <a:pt x="9" y="19"/>
                    <a:pt x="1" y="44"/>
                    <a:pt x="17" y="68"/>
                  </a:cubicBezTo>
                  <a:lnTo>
                    <a:pt x="106" y="28"/>
                  </a:lnTo>
                  <a:cubicBezTo>
                    <a:pt x="94" y="9"/>
                    <a:pt x="77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13416;p61">
              <a:extLst>
                <a:ext uri="{FF2B5EF4-FFF2-40B4-BE49-F238E27FC236}">
                  <a16:creationId xmlns:a16="http://schemas.microsoft.com/office/drawing/2014/main" id="{9BB66351-1174-887D-F4C4-6CCBE8BB4AFE}"/>
                </a:ext>
              </a:extLst>
            </p:cNvPr>
            <p:cNvSpPr/>
            <p:nvPr/>
          </p:nvSpPr>
          <p:spPr>
            <a:xfrm>
              <a:off x="6886475" y="3136625"/>
              <a:ext cx="2875" cy="2400"/>
            </a:xfrm>
            <a:custGeom>
              <a:avLst/>
              <a:gdLst/>
              <a:ahLst/>
              <a:cxnLst/>
              <a:rect l="l" t="t" r="r" b="b"/>
              <a:pathLst>
                <a:path w="115" h="96" extrusionOk="0">
                  <a:moveTo>
                    <a:pt x="60" y="0"/>
                  </a:moveTo>
                  <a:cubicBezTo>
                    <a:pt x="54" y="0"/>
                    <a:pt x="47" y="1"/>
                    <a:pt x="41" y="3"/>
                  </a:cubicBezTo>
                  <a:cubicBezTo>
                    <a:pt x="17" y="20"/>
                    <a:pt x="1" y="44"/>
                    <a:pt x="17" y="68"/>
                  </a:cubicBezTo>
                  <a:cubicBezTo>
                    <a:pt x="23" y="87"/>
                    <a:pt x="43" y="96"/>
                    <a:pt x="62" y="96"/>
                  </a:cubicBezTo>
                  <a:cubicBezTo>
                    <a:pt x="69" y="96"/>
                    <a:pt x="76" y="95"/>
                    <a:pt x="82" y="93"/>
                  </a:cubicBezTo>
                  <a:cubicBezTo>
                    <a:pt x="106" y="76"/>
                    <a:pt x="114" y="52"/>
                    <a:pt x="106" y="28"/>
                  </a:cubicBezTo>
                  <a:cubicBezTo>
                    <a:pt x="100" y="10"/>
                    <a:pt x="80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13417;p61">
              <a:extLst>
                <a:ext uri="{FF2B5EF4-FFF2-40B4-BE49-F238E27FC236}">
                  <a16:creationId xmlns:a16="http://schemas.microsoft.com/office/drawing/2014/main" id="{CEB96E23-F9AE-A5A2-D33B-61102E68F35D}"/>
                </a:ext>
              </a:extLst>
            </p:cNvPr>
            <p:cNvSpPr/>
            <p:nvPr/>
          </p:nvSpPr>
          <p:spPr>
            <a:xfrm>
              <a:off x="6879175" y="3139975"/>
              <a:ext cx="2875" cy="2575"/>
            </a:xfrm>
            <a:custGeom>
              <a:avLst/>
              <a:gdLst/>
              <a:ahLst/>
              <a:cxnLst/>
              <a:rect l="l" t="t" r="r" b="b"/>
              <a:pathLst>
                <a:path w="115" h="103" extrusionOk="0">
                  <a:moveTo>
                    <a:pt x="62" y="1"/>
                  </a:moveTo>
                  <a:cubicBezTo>
                    <a:pt x="55" y="1"/>
                    <a:pt x="48" y="3"/>
                    <a:pt x="41" y="7"/>
                  </a:cubicBezTo>
                  <a:cubicBezTo>
                    <a:pt x="17" y="15"/>
                    <a:pt x="1" y="48"/>
                    <a:pt x="17" y="72"/>
                  </a:cubicBezTo>
                  <a:cubicBezTo>
                    <a:pt x="23" y="90"/>
                    <a:pt x="41" y="103"/>
                    <a:pt x="60" y="103"/>
                  </a:cubicBezTo>
                  <a:cubicBezTo>
                    <a:pt x="68" y="103"/>
                    <a:pt x="75" y="101"/>
                    <a:pt x="82" y="96"/>
                  </a:cubicBezTo>
                  <a:cubicBezTo>
                    <a:pt x="106" y="88"/>
                    <a:pt x="114" y="56"/>
                    <a:pt x="106" y="32"/>
                  </a:cubicBezTo>
                  <a:cubicBezTo>
                    <a:pt x="94" y="14"/>
                    <a:pt x="79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13418;p61">
              <a:extLst>
                <a:ext uri="{FF2B5EF4-FFF2-40B4-BE49-F238E27FC236}">
                  <a16:creationId xmlns:a16="http://schemas.microsoft.com/office/drawing/2014/main" id="{7BE93184-278F-0D33-34F3-30BBCD31EDDE}"/>
                </a:ext>
              </a:extLst>
            </p:cNvPr>
            <p:cNvSpPr/>
            <p:nvPr/>
          </p:nvSpPr>
          <p:spPr>
            <a:xfrm>
              <a:off x="6871875" y="3143425"/>
              <a:ext cx="2875" cy="2575"/>
            </a:xfrm>
            <a:custGeom>
              <a:avLst/>
              <a:gdLst/>
              <a:ahLst/>
              <a:cxnLst/>
              <a:rect l="l" t="t" r="r" b="b"/>
              <a:pathLst>
                <a:path w="115" h="103" extrusionOk="0">
                  <a:moveTo>
                    <a:pt x="55" y="1"/>
                  </a:moveTo>
                  <a:cubicBezTo>
                    <a:pt x="48" y="1"/>
                    <a:pt x="40" y="3"/>
                    <a:pt x="33" y="7"/>
                  </a:cubicBezTo>
                  <a:cubicBezTo>
                    <a:pt x="9" y="15"/>
                    <a:pt x="1" y="48"/>
                    <a:pt x="17" y="72"/>
                  </a:cubicBezTo>
                  <a:cubicBezTo>
                    <a:pt x="23" y="89"/>
                    <a:pt x="41" y="103"/>
                    <a:pt x="60" y="103"/>
                  </a:cubicBezTo>
                  <a:cubicBezTo>
                    <a:pt x="68" y="103"/>
                    <a:pt x="75" y="101"/>
                    <a:pt x="82" y="96"/>
                  </a:cubicBezTo>
                  <a:cubicBezTo>
                    <a:pt x="106" y="88"/>
                    <a:pt x="114" y="56"/>
                    <a:pt x="106" y="31"/>
                  </a:cubicBezTo>
                  <a:cubicBezTo>
                    <a:pt x="95" y="14"/>
                    <a:pt x="74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13419;p61">
              <a:extLst>
                <a:ext uri="{FF2B5EF4-FFF2-40B4-BE49-F238E27FC236}">
                  <a16:creationId xmlns:a16="http://schemas.microsoft.com/office/drawing/2014/main" id="{8C0F871C-CC43-8C54-705B-2570D8AABE6F}"/>
                </a:ext>
              </a:extLst>
            </p:cNvPr>
            <p:cNvSpPr/>
            <p:nvPr/>
          </p:nvSpPr>
          <p:spPr>
            <a:xfrm>
              <a:off x="6877550" y="3145450"/>
              <a:ext cx="2475" cy="1825"/>
            </a:xfrm>
            <a:custGeom>
              <a:avLst/>
              <a:gdLst/>
              <a:ahLst/>
              <a:cxnLst/>
              <a:rect l="l" t="t" r="r" b="b"/>
              <a:pathLst>
                <a:path w="99" h="73" extrusionOk="0">
                  <a:moveTo>
                    <a:pt x="55" y="1"/>
                  </a:moveTo>
                  <a:cubicBezTo>
                    <a:pt x="48" y="1"/>
                    <a:pt x="40" y="3"/>
                    <a:pt x="33" y="7"/>
                  </a:cubicBezTo>
                  <a:cubicBezTo>
                    <a:pt x="9" y="15"/>
                    <a:pt x="1" y="48"/>
                    <a:pt x="9" y="72"/>
                  </a:cubicBezTo>
                  <a:lnTo>
                    <a:pt x="98" y="31"/>
                  </a:lnTo>
                  <a:cubicBezTo>
                    <a:pt x="92" y="14"/>
                    <a:pt x="74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13420;p61">
              <a:extLst>
                <a:ext uri="{FF2B5EF4-FFF2-40B4-BE49-F238E27FC236}">
                  <a16:creationId xmlns:a16="http://schemas.microsoft.com/office/drawing/2014/main" id="{AF32F0E7-02AB-F755-FFF1-61C80F6C099C}"/>
                </a:ext>
              </a:extLst>
            </p:cNvPr>
            <p:cNvSpPr/>
            <p:nvPr/>
          </p:nvSpPr>
          <p:spPr>
            <a:xfrm>
              <a:off x="6874325" y="3138725"/>
              <a:ext cx="2450" cy="1725"/>
            </a:xfrm>
            <a:custGeom>
              <a:avLst/>
              <a:gdLst/>
              <a:ahLst/>
              <a:cxnLst/>
              <a:rect l="l" t="t" r="r" b="b"/>
              <a:pathLst>
                <a:path w="98" h="69" extrusionOk="0">
                  <a:moveTo>
                    <a:pt x="89" y="1"/>
                  </a:moveTo>
                  <a:lnTo>
                    <a:pt x="0" y="41"/>
                  </a:lnTo>
                  <a:cubicBezTo>
                    <a:pt x="6" y="59"/>
                    <a:pt x="26" y="68"/>
                    <a:pt x="46" y="68"/>
                  </a:cubicBezTo>
                  <a:cubicBezTo>
                    <a:pt x="52" y="68"/>
                    <a:pt x="59" y="67"/>
                    <a:pt x="65" y="65"/>
                  </a:cubicBezTo>
                  <a:cubicBezTo>
                    <a:pt x="89" y="57"/>
                    <a:pt x="97" y="25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13421;p61">
              <a:extLst>
                <a:ext uri="{FF2B5EF4-FFF2-40B4-BE49-F238E27FC236}">
                  <a16:creationId xmlns:a16="http://schemas.microsoft.com/office/drawing/2014/main" id="{E5011058-E343-9BC1-7DA2-179C4FD87DB4}"/>
                </a:ext>
              </a:extLst>
            </p:cNvPr>
            <p:cNvSpPr/>
            <p:nvPr/>
          </p:nvSpPr>
          <p:spPr>
            <a:xfrm>
              <a:off x="6881625" y="3135475"/>
              <a:ext cx="2450" cy="1725"/>
            </a:xfrm>
            <a:custGeom>
              <a:avLst/>
              <a:gdLst/>
              <a:ahLst/>
              <a:cxnLst/>
              <a:rect l="l" t="t" r="r" b="b"/>
              <a:pathLst>
                <a:path w="98" h="69" extrusionOk="0">
                  <a:moveTo>
                    <a:pt x="89" y="1"/>
                  </a:moveTo>
                  <a:lnTo>
                    <a:pt x="0" y="41"/>
                  </a:lnTo>
                  <a:cubicBezTo>
                    <a:pt x="6" y="60"/>
                    <a:pt x="26" y="69"/>
                    <a:pt x="46" y="69"/>
                  </a:cubicBezTo>
                  <a:cubicBezTo>
                    <a:pt x="52" y="69"/>
                    <a:pt x="59" y="68"/>
                    <a:pt x="65" y="66"/>
                  </a:cubicBezTo>
                  <a:cubicBezTo>
                    <a:pt x="89" y="49"/>
                    <a:pt x="97" y="25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13422;p61">
              <a:extLst>
                <a:ext uri="{FF2B5EF4-FFF2-40B4-BE49-F238E27FC236}">
                  <a16:creationId xmlns:a16="http://schemas.microsoft.com/office/drawing/2014/main" id="{8A807784-B693-BB8D-D5EB-CCF9EA14F0E6}"/>
                </a:ext>
              </a:extLst>
            </p:cNvPr>
            <p:cNvSpPr/>
            <p:nvPr/>
          </p:nvSpPr>
          <p:spPr>
            <a:xfrm>
              <a:off x="6888900" y="3132250"/>
              <a:ext cx="2475" cy="1600"/>
            </a:xfrm>
            <a:custGeom>
              <a:avLst/>
              <a:gdLst/>
              <a:ahLst/>
              <a:cxnLst/>
              <a:rect l="l" t="t" r="r" b="b"/>
              <a:pathLst>
                <a:path w="99" h="64" extrusionOk="0">
                  <a:moveTo>
                    <a:pt x="90" y="0"/>
                  </a:moveTo>
                  <a:lnTo>
                    <a:pt x="1" y="41"/>
                  </a:lnTo>
                  <a:cubicBezTo>
                    <a:pt x="7" y="52"/>
                    <a:pt x="25" y="64"/>
                    <a:pt x="43" y="64"/>
                  </a:cubicBezTo>
                  <a:cubicBezTo>
                    <a:pt x="51" y="64"/>
                    <a:pt x="59" y="62"/>
                    <a:pt x="66" y="57"/>
                  </a:cubicBezTo>
                  <a:cubicBezTo>
                    <a:pt x="90" y="49"/>
                    <a:pt x="98" y="16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13423;p61">
              <a:extLst>
                <a:ext uri="{FF2B5EF4-FFF2-40B4-BE49-F238E27FC236}">
                  <a16:creationId xmlns:a16="http://schemas.microsoft.com/office/drawing/2014/main" id="{CA684D2F-3D03-5663-B091-3B4B6FDE6A81}"/>
                </a:ext>
              </a:extLst>
            </p:cNvPr>
            <p:cNvSpPr/>
            <p:nvPr/>
          </p:nvSpPr>
          <p:spPr>
            <a:xfrm>
              <a:off x="6897225" y="3139725"/>
              <a:ext cx="2850" cy="2400"/>
            </a:xfrm>
            <a:custGeom>
              <a:avLst/>
              <a:gdLst/>
              <a:ahLst/>
              <a:cxnLst/>
              <a:rect l="l" t="t" r="r" b="b"/>
              <a:pathLst>
                <a:path w="114" h="96" extrusionOk="0">
                  <a:moveTo>
                    <a:pt x="60" y="1"/>
                  </a:moveTo>
                  <a:cubicBezTo>
                    <a:pt x="51" y="1"/>
                    <a:pt x="41" y="3"/>
                    <a:pt x="33" y="9"/>
                  </a:cubicBezTo>
                  <a:cubicBezTo>
                    <a:pt x="8" y="25"/>
                    <a:pt x="0" y="50"/>
                    <a:pt x="8" y="74"/>
                  </a:cubicBezTo>
                  <a:cubicBezTo>
                    <a:pt x="19" y="89"/>
                    <a:pt x="32" y="95"/>
                    <a:pt x="47" y="95"/>
                  </a:cubicBezTo>
                  <a:cubicBezTo>
                    <a:pt x="56" y="95"/>
                    <a:pt x="64" y="93"/>
                    <a:pt x="73" y="90"/>
                  </a:cubicBezTo>
                  <a:cubicBezTo>
                    <a:pt x="98" y="74"/>
                    <a:pt x="114" y="50"/>
                    <a:pt x="98" y="25"/>
                  </a:cubicBezTo>
                  <a:cubicBezTo>
                    <a:pt x="92" y="10"/>
                    <a:pt x="77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13424;p61">
              <a:extLst>
                <a:ext uri="{FF2B5EF4-FFF2-40B4-BE49-F238E27FC236}">
                  <a16:creationId xmlns:a16="http://schemas.microsoft.com/office/drawing/2014/main" id="{9BA9918E-12E3-B425-61E2-DD618862A5C1}"/>
                </a:ext>
              </a:extLst>
            </p:cNvPr>
            <p:cNvSpPr/>
            <p:nvPr/>
          </p:nvSpPr>
          <p:spPr>
            <a:xfrm>
              <a:off x="6895400" y="3145000"/>
              <a:ext cx="2450" cy="1850"/>
            </a:xfrm>
            <a:custGeom>
              <a:avLst/>
              <a:gdLst/>
              <a:ahLst/>
              <a:cxnLst/>
              <a:rect l="l" t="t" r="r" b="b"/>
              <a:pathLst>
                <a:path w="98" h="74" extrusionOk="0">
                  <a:moveTo>
                    <a:pt x="60" y="1"/>
                  </a:moveTo>
                  <a:cubicBezTo>
                    <a:pt x="51" y="1"/>
                    <a:pt x="41" y="3"/>
                    <a:pt x="33" y="9"/>
                  </a:cubicBezTo>
                  <a:cubicBezTo>
                    <a:pt x="8" y="17"/>
                    <a:pt x="0" y="49"/>
                    <a:pt x="17" y="74"/>
                  </a:cubicBezTo>
                  <a:lnTo>
                    <a:pt x="98" y="25"/>
                  </a:lnTo>
                  <a:cubicBezTo>
                    <a:pt x="92" y="9"/>
                    <a:pt x="77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13425;p61">
              <a:extLst>
                <a:ext uri="{FF2B5EF4-FFF2-40B4-BE49-F238E27FC236}">
                  <a16:creationId xmlns:a16="http://schemas.microsoft.com/office/drawing/2014/main" id="{5B702822-F219-A736-4DA3-C993165B3F08}"/>
                </a:ext>
              </a:extLst>
            </p:cNvPr>
            <p:cNvSpPr/>
            <p:nvPr/>
          </p:nvSpPr>
          <p:spPr>
            <a:xfrm>
              <a:off x="6888500" y="3148850"/>
              <a:ext cx="2450" cy="1850"/>
            </a:xfrm>
            <a:custGeom>
              <a:avLst/>
              <a:gdLst/>
              <a:ahLst/>
              <a:cxnLst/>
              <a:rect l="l" t="t" r="r" b="b"/>
              <a:pathLst>
                <a:path w="98" h="74" extrusionOk="0">
                  <a:moveTo>
                    <a:pt x="59" y="1"/>
                  </a:moveTo>
                  <a:cubicBezTo>
                    <a:pt x="50" y="1"/>
                    <a:pt x="42" y="3"/>
                    <a:pt x="33" y="9"/>
                  </a:cubicBezTo>
                  <a:cubicBezTo>
                    <a:pt x="9" y="25"/>
                    <a:pt x="1" y="50"/>
                    <a:pt x="9" y="74"/>
                  </a:cubicBezTo>
                  <a:lnTo>
                    <a:pt x="98" y="25"/>
                  </a:lnTo>
                  <a:cubicBezTo>
                    <a:pt x="88" y="10"/>
                    <a:pt x="74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13426;p61">
              <a:extLst>
                <a:ext uri="{FF2B5EF4-FFF2-40B4-BE49-F238E27FC236}">
                  <a16:creationId xmlns:a16="http://schemas.microsoft.com/office/drawing/2014/main" id="{58F28418-0ABA-9E6E-E302-446AAC60D73E}"/>
                </a:ext>
              </a:extLst>
            </p:cNvPr>
            <p:cNvSpPr/>
            <p:nvPr/>
          </p:nvSpPr>
          <p:spPr>
            <a:xfrm>
              <a:off x="6890125" y="3143525"/>
              <a:ext cx="2875" cy="2525"/>
            </a:xfrm>
            <a:custGeom>
              <a:avLst/>
              <a:gdLst/>
              <a:ahLst/>
              <a:cxnLst/>
              <a:rect l="l" t="t" r="r" b="b"/>
              <a:pathLst>
                <a:path w="115" h="101" extrusionOk="0">
                  <a:moveTo>
                    <a:pt x="52" y="0"/>
                  </a:moveTo>
                  <a:cubicBezTo>
                    <a:pt x="46" y="0"/>
                    <a:pt x="39" y="1"/>
                    <a:pt x="33" y="3"/>
                  </a:cubicBezTo>
                  <a:cubicBezTo>
                    <a:pt x="9" y="19"/>
                    <a:pt x="1" y="52"/>
                    <a:pt x="9" y="76"/>
                  </a:cubicBezTo>
                  <a:cubicBezTo>
                    <a:pt x="19" y="92"/>
                    <a:pt x="33" y="101"/>
                    <a:pt x="48" y="101"/>
                  </a:cubicBezTo>
                  <a:cubicBezTo>
                    <a:pt x="56" y="101"/>
                    <a:pt x="65" y="98"/>
                    <a:pt x="74" y="92"/>
                  </a:cubicBezTo>
                  <a:cubicBezTo>
                    <a:pt x="98" y="76"/>
                    <a:pt x="114" y="52"/>
                    <a:pt x="98" y="27"/>
                  </a:cubicBezTo>
                  <a:cubicBezTo>
                    <a:pt x="92" y="9"/>
                    <a:pt x="72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13427;p61">
              <a:extLst>
                <a:ext uri="{FF2B5EF4-FFF2-40B4-BE49-F238E27FC236}">
                  <a16:creationId xmlns:a16="http://schemas.microsoft.com/office/drawing/2014/main" id="{201B5994-BD19-344E-D680-83077C8C7334}"/>
                </a:ext>
              </a:extLst>
            </p:cNvPr>
            <p:cNvSpPr/>
            <p:nvPr/>
          </p:nvSpPr>
          <p:spPr>
            <a:xfrm>
              <a:off x="6882825" y="3147275"/>
              <a:ext cx="2875" cy="2625"/>
            </a:xfrm>
            <a:custGeom>
              <a:avLst/>
              <a:gdLst/>
              <a:ahLst/>
              <a:cxnLst/>
              <a:rect l="l" t="t" r="r" b="b"/>
              <a:pathLst>
                <a:path w="115" h="105" extrusionOk="0">
                  <a:moveTo>
                    <a:pt x="58" y="1"/>
                  </a:moveTo>
                  <a:cubicBezTo>
                    <a:pt x="51" y="1"/>
                    <a:pt x="42" y="3"/>
                    <a:pt x="33" y="7"/>
                  </a:cubicBezTo>
                  <a:cubicBezTo>
                    <a:pt x="9" y="23"/>
                    <a:pt x="1" y="48"/>
                    <a:pt x="17" y="72"/>
                  </a:cubicBezTo>
                  <a:cubicBezTo>
                    <a:pt x="28" y="94"/>
                    <a:pt x="42" y="104"/>
                    <a:pt x="58" y="104"/>
                  </a:cubicBezTo>
                  <a:cubicBezTo>
                    <a:pt x="66" y="104"/>
                    <a:pt x="74" y="102"/>
                    <a:pt x="82" y="96"/>
                  </a:cubicBezTo>
                  <a:cubicBezTo>
                    <a:pt x="106" y="80"/>
                    <a:pt x="114" y="56"/>
                    <a:pt x="106" y="31"/>
                  </a:cubicBezTo>
                  <a:cubicBezTo>
                    <a:pt x="94" y="14"/>
                    <a:pt x="79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13428;p61">
              <a:extLst>
                <a:ext uri="{FF2B5EF4-FFF2-40B4-BE49-F238E27FC236}">
                  <a16:creationId xmlns:a16="http://schemas.microsoft.com/office/drawing/2014/main" id="{813F8CAD-B344-D122-BD2B-279BD61A79CC}"/>
                </a:ext>
              </a:extLst>
            </p:cNvPr>
            <p:cNvSpPr/>
            <p:nvPr/>
          </p:nvSpPr>
          <p:spPr>
            <a:xfrm>
              <a:off x="6875725" y="3151100"/>
              <a:ext cx="2875" cy="2650"/>
            </a:xfrm>
            <a:custGeom>
              <a:avLst/>
              <a:gdLst/>
              <a:ahLst/>
              <a:cxnLst/>
              <a:rect l="l" t="t" r="r" b="b"/>
              <a:pathLst>
                <a:path w="115" h="106" extrusionOk="0">
                  <a:moveTo>
                    <a:pt x="59" y="0"/>
                  </a:moveTo>
                  <a:cubicBezTo>
                    <a:pt x="50" y="0"/>
                    <a:pt x="41" y="3"/>
                    <a:pt x="33" y="8"/>
                  </a:cubicBezTo>
                  <a:cubicBezTo>
                    <a:pt x="9" y="16"/>
                    <a:pt x="1" y="49"/>
                    <a:pt x="17" y="73"/>
                  </a:cubicBezTo>
                  <a:cubicBezTo>
                    <a:pt x="23" y="95"/>
                    <a:pt x="39" y="105"/>
                    <a:pt x="56" y="105"/>
                  </a:cubicBezTo>
                  <a:cubicBezTo>
                    <a:pt x="65" y="105"/>
                    <a:pt x="74" y="103"/>
                    <a:pt x="82" y="97"/>
                  </a:cubicBezTo>
                  <a:cubicBezTo>
                    <a:pt x="106" y="89"/>
                    <a:pt x="114" y="57"/>
                    <a:pt x="106" y="33"/>
                  </a:cubicBezTo>
                  <a:cubicBezTo>
                    <a:pt x="96" y="11"/>
                    <a:pt x="78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13429;p61">
              <a:extLst>
                <a:ext uri="{FF2B5EF4-FFF2-40B4-BE49-F238E27FC236}">
                  <a16:creationId xmlns:a16="http://schemas.microsoft.com/office/drawing/2014/main" id="{34558F07-003B-6672-9DC1-2A1BAC7770B4}"/>
                </a:ext>
              </a:extLst>
            </p:cNvPr>
            <p:cNvSpPr/>
            <p:nvPr/>
          </p:nvSpPr>
          <p:spPr>
            <a:xfrm>
              <a:off x="6881400" y="3152850"/>
              <a:ext cx="2675" cy="1925"/>
            </a:xfrm>
            <a:custGeom>
              <a:avLst/>
              <a:gdLst/>
              <a:ahLst/>
              <a:cxnLst/>
              <a:rect l="l" t="t" r="r" b="b"/>
              <a:pathLst>
                <a:path w="107" h="77" extrusionOk="0">
                  <a:moveTo>
                    <a:pt x="53" y="0"/>
                  </a:moveTo>
                  <a:cubicBezTo>
                    <a:pt x="46" y="0"/>
                    <a:pt x="39" y="1"/>
                    <a:pt x="33" y="3"/>
                  </a:cubicBezTo>
                  <a:cubicBezTo>
                    <a:pt x="9" y="19"/>
                    <a:pt x="1" y="52"/>
                    <a:pt x="17" y="76"/>
                  </a:cubicBezTo>
                  <a:lnTo>
                    <a:pt x="106" y="27"/>
                  </a:lnTo>
                  <a:cubicBezTo>
                    <a:pt x="94" y="9"/>
                    <a:pt x="73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13430;p61">
              <a:extLst>
                <a:ext uri="{FF2B5EF4-FFF2-40B4-BE49-F238E27FC236}">
                  <a16:creationId xmlns:a16="http://schemas.microsoft.com/office/drawing/2014/main" id="{A952F050-FCF3-0969-5211-A5F56340FCCF}"/>
                </a:ext>
              </a:extLst>
            </p:cNvPr>
            <p:cNvSpPr/>
            <p:nvPr/>
          </p:nvSpPr>
          <p:spPr>
            <a:xfrm>
              <a:off x="6877775" y="3146225"/>
              <a:ext cx="2650" cy="1800"/>
            </a:xfrm>
            <a:custGeom>
              <a:avLst/>
              <a:gdLst/>
              <a:ahLst/>
              <a:cxnLst/>
              <a:rect l="l" t="t" r="r" b="b"/>
              <a:pathLst>
                <a:path w="106" h="72" extrusionOk="0">
                  <a:moveTo>
                    <a:pt x="89" y="0"/>
                  </a:moveTo>
                  <a:lnTo>
                    <a:pt x="0" y="41"/>
                  </a:lnTo>
                  <a:cubicBezTo>
                    <a:pt x="12" y="59"/>
                    <a:pt x="32" y="72"/>
                    <a:pt x="51" y="72"/>
                  </a:cubicBezTo>
                  <a:cubicBezTo>
                    <a:pt x="59" y="72"/>
                    <a:pt x="66" y="70"/>
                    <a:pt x="73" y="65"/>
                  </a:cubicBezTo>
                  <a:cubicBezTo>
                    <a:pt x="97" y="49"/>
                    <a:pt x="105" y="25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13431;p61">
              <a:extLst>
                <a:ext uri="{FF2B5EF4-FFF2-40B4-BE49-F238E27FC236}">
                  <a16:creationId xmlns:a16="http://schemas.microsoft.com/office/drawing/2014/main" id="{28D5ACC8-9BBE-C7B3-23C9-8C7BDCE55496}"/>
                </a:ext>
              </a:extLst>
            </p:cNvPr>
            <p:cNvSpPr/>
            <p:nvPr/>
          </p:nvSpPr>
          <p:spPr>
            <a:xfrm>
              <a:off x="6885050" y="3142575"/>
              <a:ext cx="2475" cy="1800"/>
            </a:xfrm>
            <a:custGeom>
              <a:avLst/>
              <a:gdLst/>
              <a:ahLst/>
              <a:cxnLst/>
              <a:rect l="l" t="t" r="r" b="b"/>
              <a:pathLst>
                <a:path w="99" h="72" extrusionOk="0">
                  <a:moveTo>
                    <a:pt x="90" y="1"/>
                  </a:moveTo>
                  <a:lnTo>
                    <a:pt x="1" y="41"/>
                  </a:lnTo>
                  <a:cubicBezTo>
                    <a:pt x="7" y="59"/>
                    <a:pt x="25" y="72"/>
                    <a:pt x="44" y="72"/>
                  </a:cubicBezTo>
                  <a:cubicBezTo>
                    <a:pt x="52" y="72"/>
                    <a:pt x="59" y="70"/>
                    <a:pt x="66" y="65"/>
                  </a:cubicBezTo>
                  <a:cubicBezTo>
                    <a:pt x="90" y="49"/>
                    <a:pt x="98" y="25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13432;p61">
              <a:extLst>
                <a:ext uri="{FF2B5EF4-FFF2-40B4-BE49-F238E27FC236}">
                  <a16:creationId xmlns:a16="http://schemas.microsoft.com/office/drawing/2014/main" id="{939735FF-AF06-DF1A-D101-2A49FD3E8474}"/>
                </a:ext>
              </a:extLst>
            </p:cNvPr>
            <p:cNvSpPr/>
            <p:nvPr/>
          </p:nvSpPr>
          <p:spPr>
            <a:xfrm>
              <a:off x="6892150" y="3138925"/>
              <a:ext cx="2450" cy="1850"/>
            </a:xfrm>
            <a:custGeom>
              <a:avLst/>
              <a:gdLst/>
              <a:ahLst/>
              <a:cxnLst/>
              <a:rect l="l" t="t" r="r" b="b"/>
              <a:pathLst>
                <a:path w="98" h="74" extrusionOk="0">
                  <a:moveTo>
                    <a:pt x="90" y="1"/>
                  </a:moveTo>
                  <a:lnTo>
                    <a:pt x="1" y="49"/>
                  </a:lnTo>
                  <a:cubicBezTo>
                    <a:pt x="6" y="65"/>
                    <a:pt x="21" y="74"/>
                    <a:pt x="38" y="74"/>
                  </a:cubicBezTo>
                  <a:cubicBezTo>
                    <a:pt x="47" y="74"/>
                    <a:pt x="57" y="71"/>
                    <a:pt x="66" y="65"/>
                  </a:cubicBezTo>
                  <a:cubicBezTo>
                    <a:pt x="90" y="49"/>
                    <a:pt x="98" y="25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13433;p61">
              <a:extLst>
                <a:ext uri="{FF2B5EF4-FFF2-40B4-BE49-F238E27FC236}">
                  <a16:creationId xmlns:a16="http://schemas.microsoft.com/office/drawing/2014/main" id="{AA2C09B1-1980-3E8B-0917-7A04BA829B0A}"/>
                </a:ext>
              </a:extLst>
            </p:cNvPr>
            <p:cNvSpPr/>
            <p:nvPr/>
          </p:nvSpPr>
          <p:spPr>
            <a:xfrm>
              <a:off x="6900875" y="3146100"/>
              <a:ext cx="2650" cy="2300"/>
            </a:xfrm>
            <a:custGeom>
              <a:avLst/>
              <a:gdLst/>
              <a:ahLst/>
              <a:cxnLst/>
              <a:rect l="l" t="t" r="r" b="b"/>
              <a:pathLst>
                <a:path w="106" h="92" extrusionOk="0">
                  <a:moveTo>
                    <a:pt x="59" y="1"/>
                  </a:moveTo>
                  <a:cubicBezTo>
                    <a:pt x="51" y="1"/>
                    <a:pt x="42" y="3"/>
                    <a:pt x="33" y="5"/>
                  </a:cubicBezTo>
                  <a:cubicBezTo>
                    <a:pt x="8" y="22"/>
                    <a:pt x="0" y="54"/>
                    <a:pt x="8" y="70"/>
                  </a:cubicBezTo>
                  <a:cubicBezTo>
                    <a:pt x="19" y="86"/>
                    <a:pt x="35" y="91"/>
                    <a:pt x="53" y="91"/>
                  </a:cubicBezTo>
                  <a:cubicBezTo>
                    <a:pt x="62" y="91"/>
                    <a:pt x="72" y="90"/>
                    <a:pt x="81" y="87"/>
                  </a:cubicBezTo>
                  <a:cubicBezTo>
                    <a:pt x="98" y="70"/>
                    <a:pt x="106" y="38"/>
                    <a:pt x="98" y="22"/>
                  </a:cubicBezTo>
                  <a:cubicBezTo>
                    <a:pt x="87" y="6"/>
                    <a:pt x="74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13434;p61">
              <a:extLst>
                <a:ext uri="{FF2B5EF4-FFF2-40B4-BE49-F238E27FC236}">
                  <a16:creationId xmlns:a16="http://schemas.microsoft.com/office/drawing/2014/main" id="{F2B1E97E-A043-9916-DD48-BDDF2429B53F}"/>
                </a:ext>
              </a:extLst>
            </p:cNvPr>
            <p:cNvSpPr/>
            <p:nvPr/>
          </p:nvSpPr>
          <p:spPr>
            <a:xfrm>
              <a:off x="6899250" y="3151275"/>
              <a:ext cx="2450" cy="1875"/>
            </a:xfrm>
            <a:custGeom>
              <a:avLst/>
              <a:gdLst/>
              <a:ahLst/>
              <a:cxnLst/>
              <a:rect l="l" t="t" r="r" b="b"/>
              <a:pathLst>
                <a:path w="98" h="75" extrusionOk="0">
                  <a:moveTo>
                    <a:pt x="60" y="1"/>
                  </a:moveTo>
                  <a:cubicBezTo>
                    <a:pt x="51" y="1"/>
                    <a:pt x="41" y="4"/>
                    <a:pt x="33" y="9"/>
                  </a:cubicBezTo>
                  <a:cubicBezTo>
                    <a:pt x="9" y="26"/>
                    <a:pt x="0" y="58"/>
                    <a:pt x="17" y="74"/>
                  </a:cubicBezTo>
                  <a:lnTo>
                    <a:pt x="98" y="26"/>
                  </a:lnTo>
                  <a:cubicBezTo>
                    <a:pt x="92" y="10"/>
                    <a:pt x="77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13435;p61">
              <a:extLst>
                <a:ext uri="{FF2B5EF4-FFF2-40B4-BE49-F238E27FC236}">
                  <a16:creationId xmlns:a16="http://schemas.microsoft.com/office/drawing/2014/main" id="{F2DF386C-EDFE-387A-4A9F-146AA5B710B2}"/>
                </a:ext>
              </a:extLst>
            </p:cNvPr>
            <p:cNvSpPr/>
            <p:nvPr/>
          </p:nvSpPr>
          <p:spPr>
            <a:xfrm>
              <a:off x="6892550" y="3155725"/>
              <a:ext cx="2475" cy="1875"/>
            </a:xfrm>
            <a:custGeom>
              <a:avLst/>
              <a:gdLst/>
              <a:ahLst/>
              <a:cxnLst/>
              <a:rect l="l" t="t" r="r" b="b"/>
              <a:pathLst>
                <a:path w="99" h="75" extrusionOk="0">
                  <a:moveTo>
                    <a:pt x="63" y="1"/>
                  </a:moveTo>
                  <a:cubicBezTo>
                    <a:pt x="53" y="1"/>
                    <a:pt x="43" y="3"/>
                    <a:pt x="33" y="10"/>
                  </a:cubicBezTo>
                  <a:cubicBezTo>
                    <a:pt x="9" y="26"/>
                    <a:pt x="1" y="50"/>
                    <a:pt x="17" y="75"/>
                  </a:cubicBezTo>
                  <a:lnTo>
                    <a:pt x="98" y="18"/>
                  </a:lnTo>
                  <a:cubicBezTo>
                    <a:pt x="93" y="8"/>
                    <a:pt x="79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13436;p61">
              <a:extLst>
                <a:ext uri="{FF2B5EF4-FFF2-40B4-BE49-F238E27FC236}">
                  <a16:creationId xmlns:a16="http://schemas.microsoft.com/office/drawing/2014/main" id="{2733E784-19E3-64C5-40CB-75DB8102829C}"/>
                </a:ext>
              </a:extLst>
            </p:cNvPr>
            <p:cNvSpPr/>
            <p:nvPr/>
          </p:nvSpPr>
          <p:spPr>
            <a:xfrm>
              <a:off x="6893975" y="3150275"/>
              <a:ext cx="2875" cy="2475"/>
            </a:xfrm>
            <a:custGeom>
              <a:avLst/>
              <a:gdLst/>
              <a:ahLst/>
              <a:cxnLst/>
              <a:rect l="l" t="t" r="r" b="b"/>
              <a:pathLst>
                <a:path w="115" h="99" extrusionOk="0">
                  <a:moveTo>
                    <a:pt x="53" y="0"/>
                  </a:moveTo>
                  <a:cubicBezTo>
                    <a:pt x="43" y="0"/>
                    <a:pt x="34" y="3"/>
                    <a:pt x="25" y="9"/>
                  </a:cubicBezTo>
                  <a:cubicBezTo>
                    <a:pt x="1" y="25"/>
                    <a:pt x="1" y="49"/>
                    <a:pt x="9" y="74"/>
                  </a:cubicBezTo>
                  <a:cubicBezTo>
                    <a:pt x="19" y="89"/>
                    <a:pt x="36" y="98"/>
                    <a:pt x="54" y="98"/>
                  </a:cubicBezTo>
                  <a:cubicBezTo>
                    <a:pt x="63" y="98"/>
                    <a:pt x="73" y="96"/>
                    <a:pt x="82" y="90"/>
                  </a:cubicBezTo>
                  <a:cubicBezTo>
                    <a:pt x="106" y="74"/>
                    <a:pt x="114" y="41"/>
                    <a:pt x="98" y="25"/>
                  </a:cubicBezTo>
                  <a:cubicBezTo>
                    <a:pt x="87" y="9"/>
                    <a:pt x="70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13437;p61">
              <a:extLst>
                <a:ext uri="{FF2B5EF4-FFF2-40B4-BE49-F238E27FC236}">
                  <a16:creationId xmlns:a16="http://schemas.microsoft.com/office/drawing/2014/main" id="{D1462DA1-D10E-AE71-2698-7126E997F9A9}"/>
                </a:ext>
              </a:extLst>
            </p:cNvPr>
            <p:cNvSpPr/>
            <p:nvPr/>
          </p:nvSpPr>
          <p:spPr>
            <a:xfrm>
              <a:off x="6886875" y="3154450"/>
              <a:ext cx="3075" cy="2550"/>
            </a:xfrm>
            <a:custGeom>
              <a:avLst/>
              <a:gdLst/>
              <a:ahLst/>
              <a:cxnLst/>
              <a:rect l="l" t="t" r="r" b="b"/>
              <a:pathLst>
                <a:path w="123" h="102" extrusionOk="0">
                  <a:moveTo>
                    <a:pt x="54" y="1"/>
                  </a:moveTo>
                  <a:cubicBezTo>
                    <a:pt x="47" y="1"/>
                    <a:pt x="40" y="2"/>
                    <a:pt x="33" y="4"/>
                  </a:cubicBezTo>
                  <a:cubicBezTo>
                    <a:pt x="9" y="20"/>
                    <a:pt x="1" y="53"/>
                    <a:pt x="17" y="77"/>
                  </a:cubicBezTo>
                  <a:cubicBezTo>
                    <a:pt x="28" y="93"/>
                    <a:pt x="45" y="102"/>
                    <a:pt x="62" y="102"/>
                  </a:cubicBezTo>
                  <a:cubicBezTo>
                    <a:pt x="72" y="102"/>
                    <a:pt x="81" y="99"/>
                    <a:pt x="90" y="93"/>
                  </a:cubicBezTo>
                  <a:cubicBezTo>
                    <a:pt x="114" y="77"/>
                    <a:pt x="122" y="44"/>
                    <a:pt x="106" y="20"/>
                  </a:cubicBezTo>
                  <a:cubicBezTo>
                    <a:pt x="94" y="8"/>
                    <a:pt x="74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13438;p61">
              <a:extLst>
                <a:ext uri="{FF2B5EF4-FFF2-40B4-BE49-F238E27FC236}">
                  <a16:creationId xmlns:a16="http://schemas.microsoft.com/office/drawing/2014/main" id="{87A73F88-228D-AADA-B33E-D210ABE02CE8}"/>
                </a:ext>
              </a:extLst>
            </p:cNvPr>
            <p:cNvSpPr/>
            <p:nvPr/>
          </p:nvSpPr>
          <p:spPr>
            <a:xfrm>
              <a:off x="6880000" y="3158575"/>
              <a:ext cx="3050" cy="2675"/>
            </a:xfrm>
            <a:custGeom>
              <a:avLst/>
              <a:gdLst/>
              <a:ahLst/>
              <a:cxnLst/>
              <a:rect l="l" t="t" r="r" b="b"/>
              <a:pathLst>
                <a:path w="122" h="107" extrusionOk="0">
                  <a:moveTo>
                    <a:pt x="60" y="1"/>
                  </a:moveTo>
                  <a:cubicBezTo>
                    <a:pt x="51" y="1"/>
                    <a:pt x="41" y="3"/>
                    <a:pt x="33" y="9"/>
                  </a:cubicBezTo>
                  <a:cubicBezTo>
                    <a:pt x="8" y="25"/>
                    <a:pt x="0" y="58"/>
                    <a:pt x="16" y="82"/>
                  </a:cubicBezTo>
                  <a:cubicBezTo>
                    <a:pt x="27" y="98"/>
                    <a:pt x="44" y="107"/>
                    <a:pt x="62" y="107"/>
                  </a:cubicBezTo>
                  <a:cubicBezTo>
                    <a:pt x="71" y="107"/>
                    <a:pt x="81" y="104"/>
                    <a:pt x="89" y="98"/>
                  </a:cubicBezTo>
                  <a:cubicBezTo>
                    <a:pt x="114" y="82"/>
                    <a:pt x="122" y="50"/>
                    <a:pt x="106" y="25"/>
                  </a:cubicBezTo>
                  <a:cubicBezTo>
                    <a:pt x="95" y="10"/>
                    <a:pt x="78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13439;p61">
              <a:extLst>
                <a:ext uri="{FF2B5EF4-FFF2-40B4-BE49-F238E27FC236}">
                  <a16:creationId xmlns:a16="http://schemas.microsoft.com/office/drawing/2014/main" id="{B0792058-323E-B6D0-1C5A-27788822142C}"/>
                </a:ext>
              </a:extLst>
            </p:cNvPr>
            <p:cNvSpPr/>
            <p:nvPr/>
          </p:nvSpPr>
          <p:spPr>
            <a:xfrm>
              <a:off x="6885875" y="3160000"/>
              <a:ext cx="2450" cy="2050"/>
            </a:xfrm>
            <a:custGeom>
              <a:avLst/>
              <a:gdLst/>
              <a:ahLst/>
              <a:cxnLst/>
              <a:rect l="l" t="t" r="r" b="b"/>
              <a:pathLst>
                <a:path w="98" h="82" extrusionOk="0">
                  <a:moveTo>
                    <a:pt x="58" y="0"/>
                  </a:moveTo>
                  <a:cubicBezTo>
                    <a:pt x="50" y="0"/>
                    <a:pt x="41" y="3"/>
                    <a:pt x="33" y="9"/>
                  </a:cubicBezTo>
                  <a:cubicBezTo>
                    <a:pt x="8" y="25"/>
                    <a:pt x="0" y="58"/>
                    <a:pt x="17" y="82"/>
                  </a:cubicBezTo>
                  <a:lnTo>
                    <a:pt x="98" y="25"/>
                  </a:lnTo>
                  <a:cubicBezTo>
                    <a:pt x="87" y="9"/>
                    <a:pt x="73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13440;p61">
              <a:extLst>
                <a:ext uri="{FF2B5EF4-FFF2-40B4-BE49-F238E27FC236}">
                  <a16:creationId xmlns:a16="http://schemas.microsoft.com/office/drawing/2014/main" id="{B13A0807-7B11-6BEF-C1E2-3A315773442A}"/>
                </a:ext>
              </a:extLst>
            </p:cNvPr>
            <p:cNvSpPr/>
            <p:nvPr/>
          </p:nvSpPr>
          <p:spPr>
            <a:xfrm>
              <a:off x="6881825" y="3153525"/>
              <a:ext cx="2450" cy="1850"/>
            </a:xfrm>
            <a:custGeom>
              <a:avLst/>
              <a:gdLst/>
              <a:ahLst/>
              <a:cxnLst/>
              <a:rect l="l" t="t" r="r" b="b"/>
              <a:pathLst>
                <a:path w="98" h="74" extrusionOk="0">
                  <a:moveTo>
                    <a:pt x="89" y="0"/>
                  </a:moveTo>
                  <a:lnTo>
                    <a:pt x="0" y="49"/>
                  </a:lnTo>
                  <a:cubicBezTo>
                    <a:pt x="11" y="65"/>
                    <a:pt x="28" y="74"/>
                    <a:pt x="45" y="74"/>
                  </a:cubicBezTo>
                  <a:cubicBezTo>
                    <a:pt x="55" y="74"/>
                    <a:pt x="65" y="71"/>
                    <a:pt x="73" y="65"/>
                  </a:cubicBezTo>
                  <a:cubicBezTo>
                    <a:pt x="89" y="57"/>
                    <a:pt x="97" y="25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13441;p61">
              <a:extLst>
                <a:ext uri="{FF2B5EF4-FFF2-40B4-BE49-F238E27FC236}">
                  <a16:creationId xmlns:a16="http://schemas.microsoft.com/office/drawing/2014/main" id="{FECC4845-D4B3-A6BA-1FE8-6BBFBB5FE20A}"/>
                </a:ext>
              </a:extLst>
            </p:cNvPr>
            <p:cNvSpPr/>
            <p:nvPr/>
          </p:nvSpPr>
          <p:spPr>
            <a:xfrm>
              <a:off x="6888700" y="3149475"/>
              <a:ext cx="2675" cy="1925"/>
            </a:xfrm>
            <a:custGeom>
              <a:avLst/>
              <a:gdLst/>
              <a:ahLst/>
              <a:cxnLst/>
              <a:rect l="l" t="t" r="r" b="b"/>
              <a:pathLst>
                <a:path w="107" h="77" extrusionOk="0">
                  <a:moveTo>
                    <a:pt x="90" y="0"/>
                  </a:moveTo>
                  <a:lnTo>
                    <a:pt x="1" y="49"/>
                  </a:lnTo>
                  <a:cubicBezTo>
                    <a:pt x="13" y="67"/>
                    <a:pt x="34" y="76"/>
                    <a:pt x="54" y="76"/>
                  </a:cubicBezTo>
                  <a:cubicBezTo>
                    <a:pt x="61" y="76"/>
                    <a:pt x="68" y="75"/>
                    <a:pt x="74" y="73"/>
                  </a:cubicBezTo>
                  <a:cubicBezTo>
                    <a:pt x="98" y="57"/>
                    <a:pt x="106" y="25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13442;p61">
              <a:extLst>
                <a:ext uri="{FF2B5EF4-FFF2-40B4-BE49-F238E27FC236}">
                  <a16:creationId xmlns:a16="http://schemas.microsoft.com/office/drawing/2014/main" id="{482233B4-D4F1-9DD6-169C-8B4F0F42696D}"/>
                </a:ext>
              </a:extLst>
            </p:cNvPr>
            <p:cNvSpPr/>
            <p:nvPr/>
          </p:nvSpPr>
          <p:spPr>
            <a:xfrm>
              <a:off x="6895800" y="3145625"/>
              <a:ext cx="2450" cy="1725"/>
            </a:xfrm>
            <a:custGeom>
              <a:avLst/>
              <a:gdLst/>
              <a:ahLst/>
              <a:cxnLst/>
              <a:rect l="l" t="t" r="r" b="b"/>
              <a:pathLst>
                <a:path w="98" h="69" extrusionOk="0">
                  <a:moveTo>
                    <a:pt x="82" y="0"/>
                  </a:moveTo>
                  <a:lnTo>
                    <a:pt x="1" y="49"/>
                  </a:lnTo>
                  <a:cubicBezTo>
                    <a:pt x="7" y="61"/>
                    <a:pt x="26" y="68"/>
                    <a:pt x="45" y="68"/>
                  </a:cubicBezTo>
                  <a:cubicBezTo>
                    <a:pt x="52" y="68"/>
                    <a:pt x="59" y="67"/>
                    <a:pt x="65" y="65"/>
                  </a:cubicBezTo>
                  <a:cubicBezTo>
                    <a:pt x="90" y="49"/>
                    <a:pt x="98" y="16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13443;p61">
              <a:extLst>
                <a:ext uri="{FF2B5EF4-FFF2-40B4-BE49-F238E27FC236}">
                  <a16:creationId xmlns:a16="http://schemas.microsoft.com/office/drawing/2014/main" id="{ABED695F-2020-C299-6EF3-85393A9ECAEB}"/>
                </a:ext>
              </a:extLst>
            </p:cNvPr>
            <p:cNvSpPr/>
            <p:nvPr/>
          </p:nvSpPr>
          <p:spPr>
            <a:xfrm>
              <a:off x="6904725" y="3152025"/>
              <a:ext cx="2850" cy="2350"/>
            </a:xfrm>
            <a:custGeom>
              <a:avLst/>
              <a:gdLst/>
              <a:ahLst/>
              <a:cxnLst/>
              <a:rect l="l" t="t" r="r" b="b"/>
              <a:pathLst>
                <a:path w="114" h="94" extrusionOk="0">
                  <a:moveTo>
                    <a:pt x="65" y="0"/>
                  </a:moveTo>
                  <a:cubicBezTo>
                    <a:pt x="55" y="0"/>
                    <a:pt x="44" y="4"/>
                    <a:pt x="33" y="12"/>
                  </a:cubicBezTo>
                  <a:cubicBezTo>
                    <a:pt x="8" y="28"/>
                    <a:pt x="0" y="52"/>
                    <a:pt x="17" y="77"/>
                  </a:cubicBezTo>
                  <a:cubicBezTo>
                    <a:pt x="27" y="87"/>
                    <a:pt x="40" y="94"/>
                    <a:pt x="54" y="94"/>
                  </a:cubicBezTo>
                  <a:cubicBezTo>
                    <a:pt x="63" y="94"/>
                    <a:pt x="72" y="91"/>
                    <a:pt x="81" y="85"/>
                  </a:cubicBezTo>
                  <a:cubicBezTo>
                    <a:pt x="106" y="68"/>
                    <a:pt x="114" y="36"/>
                    <a:pt x="98" y="20"/>
                  </a:cubicBezTo>
                  <a:cubicBezTo>
                    <a:pt x="89" y="6"/>
                    <a:pt x="77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13444;p61">
              <a:extLst>
                <a:ext uri="{FF2B5EF4-FFF2-40B4-BE49-F238E27FC236}">
                  <a16:creationId xmlns:a16="http://schemas.microsoft.com/office/drawing/2014/main" id="{5AC7DB1E-F6A3-8757-D736-24DB6090EF7B}"/>
                </a:ext>
              </a:extLst>
            </p:cNvPr>
            <p:cNvSpPr/>
            <p:nvPr/>
          </p:nvSpPr>
          <p:spPr>
            <a:xfrm>
              <a:off x="6903700" y="3157350"/>
              <a:ext cx="2250" cy="1875"/>
            </a:xfrm>
            <a:custGeom>
              <a:avLst/>
              <a:gdLst/>
              <a:ahLst/>
              <a:cxnLst/>
              <a:rect l="l" t="t" r="r" b="b"/>
              <a:pathLst>
                <a:path w="90" h="75" extrusionOk="0">
                  <a:moveTo>
                    <a:pt x="53" y="1"/>
                  </a:moveTo>
                  <a:cubicBezTo>
                    <a:pt x="44" y="1"/>
                    <a:pt x="34" y="3"/>
                    <a:pt x="25" y="10"/>
                  </a:cubicBezTo>
                  <a:cubicBezTo>
                    <a:pt x="1" y="26"/>
                    <a:pt x="1" y="58"/>
                    <a:pt x="17" y="74"/>
                  </a:cubicBezTo>
                  <a:lnTo>
                    <a:pt x="90" y="18"/>
                  </a:lnTo>
                  <a:cubicBezTo>
                    <a:pt x="80" y="8"/>
                    <a:pt x="67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13445;p61">
              <a:extLst>
                <a:ext uri="{FF2B5EF4-FFF2-40B4-BE49-F238E27FC236}">
                  <a16:creationId xmlns:a16="http://schemas.microsoft.com/office/drawing/2014/main" id="{561654C5-B209-241C-C331-57E85A7DCFCF}"/>
                </a:ext>
              </a:extLst>
            </p:cNvPr>
            <p:cNvSpPr/>
            <p:nvPr/>
          </p:nvSpPr>
          <p:spPr>
            <a:xfrm>
              <a:off x="6897225" y="3162150"/>
              <a:ext cx="2450" cy="2150"/>
            </a:xfrm>
            <a:custGeom>
              <a:avLst/>
              <a:gdLst/>
              <a:ahLst/>
              <a:cxnLst/>
              <a:rect l="l" t="t" r="r" b="b"/>
              <a:pathLst>
                <a:path w="98" h="86" extrusionOk="0">
                  <a:moveTo>
                    <a:pt x="60" y="1"/>
                  </a:moveTo>
                  <a:cubicBezTo>
                    <a:pt x="48" y="1"/>
                    <a:pt x="36" y="5"/>
                    <a:pt x="25" y="12"/>
                  </a:cubicBezTo>
                  <a:cubicBezTo>
                    <a:pt x="8" y="28"/>
                    <a:pt x="0" y="61"/>
                    <a:pt x="17" y="85"/>
                  </a:cubicBezTo>
                  <a:lnTo>
                    <a:pt x="98" y="20"/>
                  </a:lnTo>
                  <a:cubicBezTo>
                    <a:pt x="89" y="7"/>
                    <a:pt x="75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13446;p61">
              <a:extLst>
                <a:ext uri="{FF2B5EF4-FFF2-40B4-BE49-F238E27FC236}">
                  <a16:creationId xmlns:a16="http://schemas.microsoft.com/office/drawing/2014/main" id="{6C1765B9-8FB2-316E-2F30-3C98904B5AB2}"/>
                </a:ext>
              </a:extLst>
            </p:cNvPr>
            <p:cNvSpPr/>
            <p:nvPr/>
          </p:nvSpPr>
          <p:spPr>
            <a:xfrm>
              <a:off x="6898225" y="3156675"/>
              <a:ext cx="2675" cy="2425"/>
            </a:xfrm>
            <a:custGeom>
              <a:avLst/>
              <a:gdLst/>
              <a:ahLst/>
              <a:cxnLst/>
              <a:rect l="l" t="t" r="r" b="b"/>
              <a:pathLst>
                <a:path w="107" h="97" extrusionOk="0">
                  <a:moveTo>
                    <a:pt x="61" y="1"/>
                  </a:moveTo>
                  <a:cubicBezTo>
                    <a:pt x="49" y="1"/>
                    <a:pt x="36" y="5"/>
                    <a:pt x="25" y="12"/>
                  </a:cubicBezTo>
                  <a:cubicBezTo>
                    <a:pt x="1" y="28"/>
                    <a:pt x="1" y="53"/>
                    <a:pt x="9" y="77"/>
                  </a:cubicBezTo>
                  <a:cubicBezTo>
                    <a:pt x="18" y="90"/>
                    <a:pt x="32" y="96"/>
                    <a:pt x="46" y="96"/>
                  </a:cubicBezTo>
                  <a:cubicBezTo>
                    <a:pt x="58" y="96"/>
                    <a:pt x="71" y="92"/>
                    <a:pt x="82" y="85"/>
                  </a:cubicBezTo>
                  <a:cubicBezTo>
                    <a:pt x="106" y="69"/>
                    <a:pt x="106" y="45"/>
                    <a:pt x="98" y="20"/>
                  </a:cubicBezTo>
                  <a:cubicBezTo>
                    <a:pt x="89" y="7"/>
                    <a:pt x="75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13447;p61">
              <a:extLst>
                <a:ext uri="{FF2B5EF4-FFF2-40B4-BE49-F238E27FC236}">
                  <a16:creationId xmlns:a16="http://schemas.microsoft.com/office/drawing/2014/main" id="{3C36E9B3-C45A-8B0E-1D9D-0593A0D3291F}"/>
                </a:ext>
              </a:extLst>
            </p:cNvPr>
            <p:cNvSpPr/>
            <p:nvPr/>
          </p:nvSpPr>
          <p:spPr>
            <a:xfrm>
              <a:off x="6891550" y="3161300"/>
              <a:ext cx="2850" cy="2600"/>
            </a:xfrm>
            <a:custGeom>
              <a:avLst/>
              <a:gdLst/>
              <a:ahLst/>
              <a:cxnLst/>
              <a:rect l="l" t="t" r="r" b="b"/>
              <a:pathLst>
                <a:path w="114" h="104" extrusionOk="0">
                  <a:moveTo>
                    <a:pt x="53" y="1"/>
                  </a:moveTo>
                  <a:cubicBezTo>
                    <a:pt x="44" y="1"/>
                    <a:pt x="34" y="3"/>
                    <a:pt x="25" y="6"/>
                  </a:cubicBezTo>
                  <a:cubicBezTo>
                    <a:pt x="0" y="22"/>
                    <a:pt x="0" y="54"/>
                    <a:pt x="17" y="79"/>
                  </a:cubicBezTo>
                  <a:cubicBezTo>
                    <a:pt x="27" y="94"/>
                    <a:pt x="44" y="103"/>
                    <a:pt x="60" y="103"/>
                  </a:cubicBezTo>
                  <a:cubicBezTo>
                    <a:pt x="68" y="103"/>
                    <a:pt x="76" y="101"/>
                    <a:pt x="81" y="95"/>
                  </a:cubicBezTo>
                  <a:cubicBezTo>
                    <a:pt x="106" y="79"/>
                    <a:pt x="114" y="46"/>
                    <a:pt x="98" y="22"/>
                  </a:cubicBezTo>
                  <a:cubicBezTo>
                    <a:pt x="87" y="6"/>
                    <a:pt x="71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13448;p61">
              <a:extLst>
                <a:ext uri="{FF2B5EF4-FFF2-40B4-BE49-F238E27FC236}">
                  <a16:creationId xmlns:a16="http://schemas.microsoft.com/office/drawing/2014/main" id="{9762CAA2-44CA-89BB-2A6B-A6B28B4CE27F}"/>
                </a:ext>
              </a:extLst>
            </p:cNvPr>
            <p:cNvSpPr/>
            <p:nvPr/>
          </p:nvSpPr>
          <p:spPr>
            <a:xfrm>
              <a:off x="6884850" y="3165875"/>
              <a:ext cx="2875" cy="2675"/>
            </a:xfrm>
            <a:custGeom>
              <a:avLst/>
              <a:gdLst/>
              <a:ahLst/>
              <a:cxnLst/>
              <a:rect l="l" t="t" r="r" b="b"/>
              <a:pathLst>
                <a:path w="115" h="107" extrusionOk="0">
                  <a:moveTo>
                    <a:pt x="53" y="1"/>
                  </a:moveTo>
                  <a:cubicBezTo>
                    <a:pt x="43" y="1"/>
                    <a:pt x="34" y="3"/>
                    <a:pt x="25" y="9"/>
                  </a:cubicBezTo>
                  <a:cubicBezTo>
                    <a:pt x="9" y="25"/>
                    <a:pt x="1" y="58"/>
                    <a:pt x="17" y="82"/>
                  </a:cubicBezTo>
                  <a:cubicBezTo>
                    <a:pt x="27" y="98"/>
                    <a:pt x="45" y="107"/>
                    <a:pt x="62" y="107"/>
                  </a:cubicBezTo>
                  <a:cubicBezTo>
                    <a:pt x="72" y="107"/>
                    <a:pt x="81" y="104"/>
                    <a:pt x="90" y="98"/>
                  </a:cubicBezTo>
                  <a:cubicBezTo>
                    <a:pt x="114" y="82"/>
                    <a:pt x="114" y="50"/>
                    <a:pt x="98" y="25"/>
                  </a:cubicBezTo>
                  <a:cubicBezTo>
                    <a:pt x="88" y="10"/>
                    <a:pt x="70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13449;p61">
              <a:extLst>
                <a:ext uri="{FF2B5EF4-FFF2-40B4-BE49-F238E27FC236}">
                  <a16:creationId xmlns:a16="http://schemas.microsoft.com/office/drawing/2014/main" id="{02244B4A-8EFC-ACAC-EB51-1CA44B182BDB}"/>
                </a:ext>
              </a:extLst>
            </p:cNvPr>
            <p:cNvSpPr/>
            <p:nvPr/>
          </p:nvSpPr>
          <p:spPr>
            <a:xfrm>
              <a:off x="6890725" y="3167025"/>
              <a:ext cx="2675" cy="2125"/>
            </a:xfrm>
            <a:custGeom>
              <a:avLst/>
              <a:gdLst/>
              <a:ahLst/>
              <a:cxnLst/>
              <a:rect l="l" t="t" r="r" b="b"/>
              <a:pathLst>
                <a:path w="107" h="85" extrusionOk="0">
                  <a:moveTo>
                    <a:pt x="63" y="0"/>
                  </a:moveTo>
                  <a:cubicBezTo>
                    <a:pt x="51" y="0"/>
                    <a:pt x="41" y="4"/>
                    <a:pt x="33" y="12"/>
                  </a:cubicBezTo>
                  <a:cubicBezTo>
                    <a:pt x="9" y="28"/>
                    <a:pt x="1" y="60"/>
                    <a:pt x="25" y="85"/>
                  </a:cubicBezTo>
                  <a:lnTo>
                    <a:pt x="106" y="20"/>
                  </a:lnTo>
                  <a:cubicBezTo>
                    <a:pt x="93" y="6"/>
                    <a:pt x="77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13450;p61">
              <a:extLst>
                <a:ext uri="{FF2B5EF4-FFF2-40B4-BE49-F238E27FC236}">
                  <a16:creationId xmlns:a16="http://schemas.microsoft.com/office/drawing/2014/main" id="{B5B1186A-5ADD-0191-5A3A-EBF50591DF60}"/>
                </a:ext>
              </a:extLst>
            </p:cNvPr>
            <p:cNvSpPr/>
            <p:nvPr/>
          </p:nvSpPr>
          <p:spPr>
            <a:xfrm>
              <a:off x="6886275" y="3160625"/>
              <a:ext cx="2450" cy="2050"/>
            </a:xfrm>
            <a:custGeom>
              <a:avLst/>
              <a:gdLst/>
              <a:ahLst/>
              <a:cxnLst/>
              <a:rect l="l" t="t" r="r" b="b"/>
              <a:pathLst>
                <a:path w="98" h="82" extrusionOk="0">
                  <a:moveTo>
                    <a:pt x="82" y="0"/>
                  </a:moveTo>
                  <a:lnTo>
                    <a:pt x="1" y="57"/>
                  </a:lnTo>
                  <a:cubicBezTo>
                    <a:pt x="11" y="73"/>
                    <a:pt x="28" y="82"/>
                    <a:pt x="46" y="82"/>
                  </a:cubicBezTo>
                  <a:cubicBezTo>
                    <a:pt x="55" y="82"/>
                    <a:pt x="65" y="79"/>
                    <a:pt x="74" y="73"/>
                  </a:cubicBezTo>
                  <a:cubicBezTo>
                    <a:pt x="98" y="57"/>
                    <a:pt x="98" y="24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13451;p61">
              <a:extLst>
                <a:ext uri="{FF2B5EF4-FFF2-40B4-BE49-F238E27FC236}">
                  <a16:creationId xmlns:a16="http://schemas.microsoft.com/office/drawing/2014/main" id="{4B9C601A-3855-2C29-BCA0-2FF6ECA95732}"/>
                </a:ext>
              </a:extLst>
            </p:cNvPr>
            <p:cNvSpPr/>
            <p:nvPr/>
          </p:nvSpPr>
          <p:spPr>
            <a:xfrm>
              <a:off x="6892975" y="3156150"/>
              <a:ext cx="2450" cy="2075"/>
            </a:xfrm>
            <a:custGeom>
              <a:avLst/>
              <a:gdLst/>
              <a:ahLst/>
              <a:cxnLst/>
              <a:rect l="l" t="t" r="r" b="b"/>
              <a:pathLst>
                <a:path w="98" h="83" extrusionOk="0">
                  <a:moveTo>
                    <a:pt x="81" y="1"/>
                  </a:moveTo>
                  <a:lnTo>
                    <a:pt x="0" y="58"/>
                  </a:lnTo>
                  <a:cubicBezTo>
                    <a:pt x="11" y="73"/>
                    <a:pt x="28" y="82"/>
                    <a:pt x="45" y="82"/>
                  </a:cubicBezTo>
                  <a:cubicBezTo>
                    <a:pt x="55" y="82"/>
                    <a:pt x="64" y="79"/>
                    <a:pt x="73" y="74"/>
                  </a:cubicBezTo>
                  <a:cubicBezTo>
                    <a:pt x="89" y="58"/>
                    <a:pt x="97" y="25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13452;p61">
              <a:extLst>
                <a:ext uri="{FF2B5EF4-FFF2-40B4-BE49-F238E27FC236}">
                  <a16:creationId xmlns:a16="http://schemas.microsoft.com/office/drawing/2014/main" id="{C9C1D7C7-BC87-0192-A259-81C0846019AE}"/>
                </a:ext>
              </a:extLst>
            </p:cNvPr>
            <p:cNvSpPr/>
            <p:nvPr/>
          </p:nvSpPr>
          <p:spPr>
            <a:xfrm>
              <a:off x="6899650" y="3151900"/>
              <a:ext cx="2450" cy="1850"/>
            </a:xfrm>
            <a:custGeom>
              <a:avLst/>
              <a:gdLst/>
              <a:ahLst/>
              <a:cxnLst/>
              <a:rect l="l" t="t" r="r" b="b"/>
              <a:pathLst>
                <a:path w="98" h="74" extrusionOk="0">
                  <a:moveTo>
                    <a:pt x="82" y="1"/>
                  </a:moveTo>
                  <a:lnTo>
                    <a:pt x="1" y="49"/>
                  </a:lnTo>
                  <a:cubicBezTo>
                    <a:pt x="11" y="65"/>
                    <a:pt x="28" y="74"/>
                    <a:pt x="44" y="74"/>
                  </a:cubicBezTo>
                  <a:cubicBezTo>
                    <a:pt x="52" y="74"/>
                    <a:pt x="60" y="71"/>
                    <a:pt x="66" y="65"/>
                  </a:cubicBezTo>
                  <a:cubicBezTo>
                    <a:pt x="90" y="49"/>
                    <a:pt x="98" y="17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13453;p61">
              <a:extLst>
                <a:ext uri="{FF2B5EF4-FFF2-40B4-BE49-F238E27FC236}">
                  <a16:creationId xmlns:a16="http://schemas.microsoft.com/office/drawing/2014/main" id="{8CF62E8D-BABA-838B-BC54-5DDB75A09B3A}"/>
                </a:ext>
              </a:extLst>
            </p:cNvPr>
            <p:cNvSpPr/>
            <p:nvPr/>
          </p:nvSpPr>
          <p:spPr>
            <a:xfrm>
              <a:off x="6908975" y="3157675"/>
              <a:ext cx="2875" cy="2250"/>
            </a:xfrm>
            <a:custGeom>
              <a:avLst/>
              <a:gdLst/>
              <a:ahLst/>
              <a:cxnLst/>
              <a:rect l="l" t="t" r="r" b="b"/>
              <a:pathLst>
                <a:path w="115" h="90" extrusionOk="0">
                  <a:moveTo>
                    <a:pt x="65" y="1"/>
                  </a:moveTo>
                  <a:cubicBezTo>
                    <a:pt x="53" y="1"/>
                    <a:pt x="41" y="5"/>
                    <a:pt x="33" y="13"/>
                  </a:cubicBezTo>
                  <a:cubicBezTo>
                    <a:pt x="9" y="29"/>
                    <a:pt x="1" y="61"/>
                    <a:pt x="17" y="78"/>
                  </a:cubicBezTo>
                  <a:cubicBezTo>
                    <a:pt x="25" y="86"/>
                    <a:pt x="37" y="90"/>
                    <a:pt x="50" y="90"/>
                  </a:cubicBezTo>
                  <a:cubicBezTo>
                    <a:pt x="63" y="90"/>
                    <a:pt x="78" y="86"/>
                    <a:pt x="90" y="78"/>
                  </a:cubicBezTo>
                  <a:cubicBezTo>
                    <a:pt x="106" y="61"/>
                    <a:pt x="114" y="29"/>
                    <a:pt x="98" y="13"/>
                  </a:cubicBezTo>
                  <a:cubicBezTo>
                    <a:pt x="90" y="5"/>
                    <a:pt x="78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13454;p61">
              <a:extLst>
                <a:ext uri="{FF2B5EF4-FFF2-40B4-BE49-F238E27FC236}">
                  <a16:creationId xmlns:a16="http://schemas.microsoft.com/office/drawing/2014/main" id="{1A9DBF5E-9A9D-1E40-6E7E-A2519A79326D}"/>
                </a:ext>
              </a:extLst>
            </p:cNvPr>
            <p:cNvSpPr/>
            <p:nvPr/>
          </p:nvSpPr>
          <p:spPr>
            <a:xfrm>
              <a:off x="6908375" y="3162950"/>
              <a:ext cx="2250" cy="2150"/>
            </a:xfrm>
            <a:custGeom>
              <a:avLst/>
              <a:gdLst/>
              <a:ahLst/>
              <a:cxnLst/>
              <a:rect l="l" t="t" r="r" b="b"/>
              <a:pathLst>
                <a:path w="90" h="86" extrusionOk="0">
                  <a:moveTo>
                    <a:pt x="57" y="0"/>
                  </a:moveTo>
                  <a:cubicBezTo>
                    <a:pt x="45" y="0"/>
                    <a:pt x="33" y="4"/>
                    <a:pt x="25" y="13"/>
                  </a:cubicBezTo>
                  <a:cubicBezTo>
                    <a:pt x="0" y="37"/>
                    <a:pt x="0" y="61"/>
                    <a:pt x="16" y="86"/>
                  </a:cubicBezTo>
                  <a:lnTo>
                    <a:pt x="89" y="13"/>
                  </a:lnTo>
                  <a:cubicBezTo>
                    <a:pt x="81" y="4"/>
                    <a:pt x="69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13455;p61">
              <a:extLst>
                <a:ext uri="{FF2B5EF4-FFF2-40B4-BE49-F238E27FC236}">
                  <a16:creationId xmlns:a16="http://schemas.microsoft.com/office/drawing/2014/main" id="{F01F58DF-0CA2-AF87-3E4D-B50C8E68310D}"/>
                </a:ext>
              </a:extLst>
            </p:cNvPr>
            <p:cNvSpPr/>
            <p:nvPr/>
          </p:nvSpPr>
          <p:spPr>
            <a:xfrm>
              <a:off x="6902300" y="3168250"/>
              <a:ext cx="2450" cy="2125"/>
            </a:xfrm>
            <a:custGeom>
              <a:avLst/>
              <a:gdLst/>
              <a:ahLst/>
              <a:cxnLst/>
              <a:rect l="l" t="t" r="r" b="b"/>
              <a:pathLst>
                <a:path w="98" h="85" extrusionOk="0">
                  <a:moveTo>
                    <a:pt x="60" y="0"/>
                  </a:moveTo>
                  <a:cubicBezTo>
                    <a:pt x="48" y="0"/>
                    <a:pt x="35" y="4"/>
                    <a:pt x="24" y="11"/>
                  </a:cubicBezTo>
                  <a:cubicBezTo>
                    <a:pt x="8" y="36"/>
                    <a:pt x="0" y="68"/>
                    <a:pt x="24" y="84"/>
                  </a:cubicBezTo>
                  <a:lnTo>
                    <a:pt x="97" y="19"/>
                  </a:lnTo>
                  <a:cubicBezTo>
                    <a:pt x="88" y="6"/>
                    <a:pt x="75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13456;p61">
              <a:extLst>
                <a:ext uri="{FF2B5EF4-FFF2-40B4-BE49-F238E27FC236}">
                  <a16:creationId xmlns:a16="http://schemas.microsoft.com/office/drawing/2014/main" id="{7047B2FD-A71D-DD40-EE01-50ED72E3516F}"/>
                </a:ext>
              </a:extLst>
            </p:cNvPr>
            <p:cNvSpPr/>
            <p:nvPr/>
          </p:nvSpPr>
          <p:spPr>
            <a:xfrm>
              <a:off x="6902700" y="3162775"/>
              <a:ext cx="2850" cy="2400"/>
            </a:xfrm>
            <a:custGeom>
              <a:avLst/>
              <a:gdLst/>
              <a:ahLst/>
              <a:cxnLst/>
              <a:rect l="l" t="t" r="r" b="b"/>
              <a:pathLst>
                <a:path w="114" h="96" extrusionOk="0">
                  <a:moveTo>
                    <a:pt x="61" y="0"/>
                  </a:moveTo>
                  <a:cubicBezTo>
                    <a:pt x="51" y="0"/>
                    <a:pt x="40" y="4"/>
                    <a:pt x="33" y="11"/>
                  </a:cubicBezTo>
                  <a:cubicBezTo>
                    <a:pt x="8" y="28"/>
                    <a:pt x="0" y="60"/>
                    <a:pt x="25" y="76"/>
                  </a:cubicBezTo>
                  <a:cubicBezTo>
                    <a:pt x="34" y="90"/>
                    <a:pt x="47" y="96"/>
                    <a:pt x="61" y="96"/>
                  </a:cubicBezTo>
                  <a:cubicBezTo>
                    <a:pt x="72" y="96"/>
                    <a:pt x="82" y="92"/>
                    <a:pt x="89" y="84"/>
                  </a:cubicBezTo>
                  <a:cubicBezTo>
                    <a:pt x="114" y="68"/>
                    <a:pt x="114" y="36"/>
                    <a:pt x="98" y="20"/>
                  </a:cubicBezTo>
                  <a:cubicBezTo>
                    <a:pt x="89" y="6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13457;p61">
              <a:extLst>
                <a:ext uri="{FF2B5EF4-FFF2-40B4-BE49-F238E27FC236}">
                  <a16:creationId xmlns:a16="http://schemas.microsoft.com/office/drawing/2014/main" id="{C2C573D0-4A10-0FFF-25DA-030654FFC4B6}"/>
                </a:ext>
              </a:extLst>
            </p:cNvPr>
            <p:cNvSpPr/>
            <p:nvPr/>
          </p:nvSpPr>
          <p:spPr>
            <a:xfrm>
              <a:off x="6896625" y="3167900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48" y="0"/>
                  </a:moveTo>
                  <a:cubicBezTo>
                    <a:pt x="39" y="0"/>
                    <a:pt x="31" y="3"/>
                    <a:pt x="24" y="9"/>
                  </a:cubicBezTo>
                  <a:cubicBezTo>
                    <a:pt x="0" y="25"/>
                    <a:pt x="0" y="58"/>
                    <a:pt x="16" y="82"/>
                  </a:cubicBezTo>
                  <a:cubicBezTo>
                    <a:pt x="25" y="95"/>
                    <a:pt x="39" y="102"/>
                    <a:pt x="54" y="102"/>
                  </a:cubicBezTo>
                  <a:cubicBezTo>
                    <a:pt x="66" y="102"/>
                    <a:pt x="78" y="97"/>
                    <a:pt x="89" y="90"/>
                  </a:cubicBezTo>
                  <a:cubicBezTo>
                    <a:pt x="105" y="74"/>
                    <a:pt x="114" y="42"/>
                    <a:pt x="89" y="17"/>
                  </a:cubicBezTo>
                  <a:cubicBezTo>
                    <a:pt x="79" y="7"/>
                    <a:pt x="63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13458;p61">
              <a:extLst>
                <a:ext uri="{FF2B5EF4-FFF2-40B4-BE49-F238E27FC236}">
                  <a16:creationId xmlns:a16="http://schemas.microsoft.com/office/drawing/2014/main" id="{B24147E2-336C-1FA4-22D3-74148DECD23A}"/>
                </a:ext>
              </a:extLst>
            </p:cNvPr>
            <p:cNvSpPr/>
            <p:nvPr/>
          </p:nvSpPr>
          <p:spPr>
            <a:xfrm>
              <a:off x="6890325" y="3172975"/>
              <a:ext cx="2875" cy="2675"/>
            </a:xfrm>
            <a:custGeom>
              <a:avLst/>
              <a:gdLst/>
              <a:ahLst/>
              <a:cxnLst/>
              <a:rect l="l" t="t" r="r" b="b"/>
              <a:pathLst>
                <a:path w="115" h="107" extrusionOk="0">
                  <a:moveTo>
                    <a:pt x="47" y="0"/>
                  </a:moveTo>
                  <a:cubicBezTo>
                    <a:pt x="39" y="0"/>
                    <a:pt x="31" y="3"/>
                    <a:pt x="25" y="9"/>
                  </a:cubicBezTo>
                  <a:cubicBezTo>
                    <a:pt x="1" y="25"/>
                    <a:pt x="1" y="66"/>
                    <a:pt x="17" y="90"/>
                  </a:cubicBezTo>
                  <a:cubicBezTo>
                    <a:pt x="32" y="100"/>
                    <a:pt x="50" y="107"/>
                    <a:pt x="66" y="107"/>
                  </a:cubicBezTo>
                  <a:cubicBezTo>
                    <a:pt x="75" y="107"/>
                    <a:pt x="84" y="104"/>
                    <a:pt x="90" y="98"/>
                  </a:cubicBezTo>
                  <a:cubicBezTo>
                    <a:pt x="114" y="82"/>
                    <a:pt x="114" y="41"/>
                    <a:pt x="98" y="25"/>
                  </a:cubicBezTo>
                  <a:cubicBezTo>
                    <a:pt x="82" y="9"/>
                    <a:pt x="63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13459;p61">
              <a:extLst>
                <a:ext uri="{FF2B5EF4-FFF2-40B4-BE49-F238E27FC236}">
                  <a16:creationId xmlns:a16="http://schemas.microsoft.com/office/drawing/2014/main" id="{61759014-88BD-D396-B25B-3A3017E062CB}"/>
                </a:ext>
              </a:extLst>
            </p:cNvPr>
            <p:cNvSpPr/>
            <p:nvPr/>
          </p:nvSpPr>
          <p:spPr>
            <a:xfrm>
              <a:off x="6896400" y="3173600"/>
              <a:ext cx="2275" cy="2250"/>
            </a:xfrm>
            <a:custGeom>
              <a:avLst/>
              <a:gdLst/>
              <a:ahLst/>
              <a:cxnLst/>
              <a:rect l="l" t="t" r="r" b="b"/>
              <a:pathLst>
                <a:path w="91" h="90" extrusionOk="0">
                  <a:moveTo>
                    <a:pt x="53" y="1"/>
                  </a:moveTo>
                  <a:cubicBezTo>
                    <a:pt x="41" y="1"/>
                    <a:pt x="28" y="5"/>
                    <a:pt x="17" y="16"/>
                  </a:cubicBezTo>
                  <a:cubicBezTo>
                    <a:pt x="1" y="32"/>
                    <a:pt x="1" y="65"/>
                    <a:pt x="17" y="89"/>
                  </a:cubicBezTo>
                  <a:lnTo>
                    <a:pt x="90" y="16"/>
                  </a:lnTo>
                  <a:cubicBezTo>
                    <a:pt x="81" y="7"/>
                    <a:pt x="67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13460;p61">
              <a:extLst>
                <a:ext uri="{FF2B5EF4-FFF2-40B4-BE49-F238E27FC236}">
                  <a16:creationId xmlns:a16="http://schemas.microsoft.com/office/drawing/2014/main" id="{D3903DB8-7778-4AEF-6C4C-9168DD24E691}"/>
                </a:ext>
              </a:extLst>
            </p:cNvPr>
            <p:cNvSpPr/>
            <p:nvPr/>
          </p:nvSpPr>
          <p:spPr>
            <a:xfrm>
              <a:off x="6891350" y="3167500"/>
              <a:ext cx="2450" cy="2075"/>
            </a:xfrm>
            <a:custGeom>
              <a:avLst/>
              <a:gdLst/>
              <a:ahLst/>
              <a:cxnLst/>
              <a:rect l="l" t="t" r="r" b="b"/>
              <a:pathLst>
                <a:path w="98" h="83" extrusionOk="0">
                  <a:moveTo>
                    <a:pt x="81" y="1"/>
                  </a:moveTo>
                  <a:lnTo>
                    <a:pt x="0" y="66"/>
                  </a:lnTo>
                  <a:cubicBezTo>
                    <a:pt x="10" y="76"/>
                    <a:pt x="26" y="83"/>
                    <a:pt x="43" y="83"/>
                  </a:cubicBezTo>
                  <a:cubicBezTo>
                    <a:pt x="53" y="83"/>
                    <a:pt x="64" y="80"/>
                    <a:pt x="73" y="74"/>
                  </a:cubicBezTo>
                  <a:cubicBezTo>
                    <a:pt x="89" y="58"/>
                    <a:pt x="98" y="25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13461;p61">
              <a:extLst>
                <a:ext uri="{FF2B5EF4-FFF2-40B4-BE49-F238E27FC236}">
                  <a16:creationId xmlns:a16="http://schemas.microsoft.com/office/drawing/2014/main" id="{4C3039DA-A9F3-EC75-147E-F31E7430D658}"/>
                </a:ext>
              </a:extLst>
            </p:cNvPr>
            <p:cNvSpPr/>
            <p:nvPr/>
          </p:nvSpPr>
          <p:spPr>
            <a:xfrm>
              <a:off x="6897625" y="3162650"/>
              <a:ext cx="2450" cy="2075"/>
            </a:xfrm>
            <a:custGeom>
              <a:avLst/>
              <a:gdLst/>
              <a:ahLst/>
              <a:cxnLst/>
              <a:rect l="l" t="t" r="r" b="b"/>
              <a:pathLst>
                <a:path w="98" h="83" extrusionOk="0">
                  <a:moveTo>
                    <a:pt x="82" y="0"/>
                  </a:moveTo>
                  <a:lnTo>
                    <a:pt x="1" y="65"/>
                  </a:lnTo>
                  <a:cubicBezTo>
                    <a:pt x="11" y="75"/>
                    <a:pt x="27" y="82"/>
                    <a:pt x="43" y="82"/>
                  </a:cubicBezTo>
                  <a:cubicBezTo>
                    <a:pt x="54" y="82"/>
                    <a:pt x="64" y="79"/>
                    <a:pt x="74" y="73"/>
                  </a:cubicBezTo>
                  <a:cubicBezTo>
                    <a:pt x="90" y="49"/>
                    <a:pt x="98" y="25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13462;p61">
              <a:extLst>
                <a:ext uri="{FF2B5EF4-FFF2-40B4-BE49-F238E27FC236}">
                  <a16:creationId xmlns:a16="http://schemas.microsoft.com/office/drawing/2014/main" id="{15D9803E-3D73-3DEB-3C27-D53D564CAE88}"/>
                </a:ext>
              </a:extLst>
            </p:cNvPr>
            <p:cNvSpPr/>
            <p:nvPr/>
          </p:nvSpPr>
          <p:spPr>
            <a:xfrm>
              <a:off x="6904125" y="3157775"/>
              <a:ext cx="2250" cy="1925"/>
            </a:xfrm>
            <a:custGeom>
              <a:avLst/>
              <a:gdLst/>
              <a:ahLst/>
              <a:cxnLst/>
              <a:rect l="l" t="t" r="r" b="b"/>
              <a:pathLst>
                <a:path w="90" h="77" extrusionOk="0">
                  <a:moveTo>
                    <a:pt x="73" y="1"/>
                  </a:moveTo>
                  <a:lnTo>
                    <a:pt x="0" y="57"/>
                  </a:lnTo>
                  <a:cubicBezTo>
                    <a:pt x="4" y="71"/>
                    <a:pt x="16" y="77"/>
                    <a:pt x="30" y="77"/>
                  </a:cubicBezTo>
                  <a:cubicBezTo>
                    <a:pt x="41" y="77"/>
                    <a:pt x="54" y="73"/>
                    <a:pt x="65" y="65"/>
                  </a:cubicBezTo>
                  <a:cubicBezTo>
                    <a:pt x="89" y="49"/>
                    <a:pt x="89" y="17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13463;p61">
              <a:extLst>
                <a:ext uri="{FF2B5EF4-FFF2-40B4-BE49-F238E27FC236}">
                  <a16:creationId xmlns:a16="http://schemas.microsoft.com/office/drawing/2014/main" id="{55416B8E-07BF-1F06-3DE9-DB659CC6CBE3}"/>
                </a:ext>
              </a:extLst>
            </p:cNvPr>
            <p:cNvSpPr/>
            <p:nvPr/>
          </p:nvSpPr>
          <p:spPr>
            <a:xfrm>
              <a:off x="6896825" y="3174000"/>
              <a:ext cx="2450" cy="2225"/>
            </a:xfrm>
            <a:custGeom>
              <a:avLst/>
              <a:gdLst/>
              <a:ahLst/>
              <a:cxnLst/>
              <a:rect l="l" t="t" r="r" b="b"/>
              <a:pathLst>
                <a:path w="98" h="89" extrusionOk="0">
                  <a:moveTo>
                    <a:pt x="73" y="0"/>
                  </a:moveTo>
                  <a:lnTo>
                    <a:pt x="0" y="73"/>
                  </a:lnTo>
                  <a:cubicBezTo>
                    <a:pt x="13" y="82"/>
                    <a:pt x="29" y="89"/>
                    <a:pt x="43" y="89"/>
                  </a:cubicBezTo>
                  <a:cubicBezTo>
                    <a:pt x="55" y="89"/>
                    <a:pt x="66" y="84"/>
                    <a:pt x="73" y="73"/>
                  </a:cubicBezTo>
                  <a:cubicBezTo>
                    <a:pt x="97" y="57"/>
                    <a:pt x="97" y="25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13464;p61">
              <a:extLst>
                <a:ext uri="{FF2B5EF4-FFF2-40B4-BE49-F238E27FC236}">
                  <a16:creationId xmlns:a16="http://schemas.microsoft.com/office/drawing/2014/main" id="{FB508DFA-5EE0-17C9-1788-3D74C24D871E}"/>
                </a:ext>
              </a:extLst>
            </p:cNvPr>
            <p:cNvSpPr/>
            <p:nvPr/>
          </p:nvSpPr>
          <p:spPr>
            <a:xfrm>
              <a:off x="6902900" y="3168725"/>
              <a:ext cx="2250" cy="2125"/>
            </a:xfrm>
            <a:custGeom>
              <a:avLst/>
              <a:gdLst/>
              <a:ahLst/>
              <a:cxnLst/>
              <a:rect l="l" t="t" r="r" b="b"/>
              <a:pathLst>
                <a:path w="90" h="85" extrusionOk="0">
                  <a:moveTo>
                    <a:pt x="73" y="0"/>
                  </a:moveTo>
                  <a:lnTo>
                    <a:pt x="0" y="65"/>
                  </a:lnTo>
                  <a:cubicBezTo>
                    <a:pt x="9" y="79"/>
                    <a:pt x="23" y="85"/>
                    <a:pt x="36" y="85"/>
                  </a:cubicBezTo>
                  <a:cubicBezTo>
                    <a:pt x="47" y="85"/>
                    <a:pt x="58" y="81"/>
                    <a:pt x="65" y="73"/>
                  </a:cubicBezTo>
                  <a:cubicBezTo>
                    <a:pt x="90" y="49"/>
                    <a:pt x="90" y="17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13465;p61">
              <a:extLst>
                <a:ext uri="{FF2B5EF4-FFF2-40B4-BE49-F238E27FC236}">
                  <a16:creationId xmlns:a16="http://schemas.microsoft.com/office/drawing/2014/main" id="{8767570D-FE58-C8F9-EAFC-153F9C3D6E84}"/>
                </a:ext>
              </a:extLst>
            </p:cNvPr>
            <p:cNvSpPr/>
            <p:nvPr/>
          </p:nvSpPr>
          <p:spPr>
            <a:xfrm>
              <a:off x="6908775" y="3163250"/>
              <a:ext cx="2250" cy="2150"/>
            </a:xfrm>
            <a:custGeom>
              <a:avLst/>
              <a:gdLst/>
              <a:ahLst/>
              <a:cxnLst/>
              <a:rect l="l" t="t" r="r" b="b"/>
              <a:pathLst>
                <a:path w="90" h="86" extrusionOk="0">
                  <a:moveTo>
                    <a:pt x="73" y="1"/>
                  </a:moveTo>
                  <a:lnTo>
                    <a:pt x="0" y="74"/>
                  </a:lnTo>
                  <a:cubicBezTo>
                    <a:pt x="9" y="82"/>
                    <a:pt x="21" y="86"/>
                    <a:pt x="33" y="86"/>
                  </a:cubicBezTo>
                  <a:cubicBezTo>
                    <a:pt x="45" y="86"/>
                    <a:pt x="57" y="82"/>
                    <a:pt x="65" y="74"/>
                  </a:cubicBezTo>
                  <a:cubicBezTo>
                    <a:pt x="90" y="49"/>
                    <a:pt x="90" y="25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13466;p61">
              <a:extLst>
                <a:ext uri="{FF2B5EF4-FFF2-40B4-BE49-F238E27FC236}">
                  <a16:creationId xmlns:a16="http://schemas.microsoft.com/office/drawing/2014/main" id="{8DCEECD4-2FC3-91FA-BB2F-5338DD14845E}"/>
                </a:ext>
              </a:extLst>
            </p:cNvPr>
            <p:cNvSpPr/>
            <p:nvPr/>
          </p:nvSpPr>
          <p:spPr>
            <a:xfrm>
              <a:off x="6908175" y="3168625"/>
              <a:ext cx="2650" cy="2400"/>
            </a:xfrm>
            <a:custGeom>
              <a:avLst/>
              <a:gdLst/>
              <a:ahLst/>
              <a:cxnLst/>
              <a:rect l="l" t="t" r="r" b="b"/>
              <a:pathLst>
                <a:path w="106" h="96" extrusionOk="0">
                  <a:moveTo>
                    <a:pt x="56" y="0"/>
                  </a:moveTo>
                  <a:cubicBezTo>
                    <a:pt x="43" y="0"/>
                    <a:pt x="29" y="4"/>
                    <a:pt x="16" y="13"/>
                  </a:cubicBezTo>
                  <a:cubicBezTo>
                    <a:pt x="0" y="29"/>
                    <a:pt x="0" y="61"/>
                    <a:pt x="16" y="77"/>
                  </a:cubicBezTo>
                  <a:cubicBezTo>
                    <a:pt x="24" y="90"/>
                    <a:pt x="37" y="96"/>
                    <a:pt x="50" y="96"/>
                  </a:cubicBezTo>
                  <a:cubicBezTo>
                    <a:pt x="63" y="96"/>
                    <a:pt x="77" y="90"/>
                    <a:pt x="89" y="77"/>
                  </a:cubicBezTo>
                  <a:cubicBezTo>
                    <a:pt x="106" y="61"/>
                    <a:pt x="106" y="29"/>
                    <a:pt x="89" y="13"/>
                  </a:cubicBezTo>
                  <a:cubicBezTo>
                    <a:pt x="81" y="4"/>
                    <a:pt x="69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13467;p61">
              <a:extLst>
                <a:ext uri="{FF2B5EF4-FFF2-40B4-BE49-F238E27FC236}">
                  <a16:creationId xmlns:a16="http://schemas.microsoft.com/office/drawing/2014/main" id="{7C5AB2AD-61B8-70DE-55B9-DC56B76E9D75}"/>
                </a:ext>
              </a:extLst>
            </p:cNvPr>
            <p:cNvSpPr/>
            <p:nvPr/>
          </p:nvSpPr>
          <p:spPr>
            <a:xfrm>
              <a:off x="6902300" y="3174150"/>
              <a:ext cx="2850" cy="2600"/>
            </a:xfrm>
            <a:custGeom>
              <a:avLst/>
              <a:gdLst/>
              <a:ahLst/>
              <a:cxnLst/>
              <a:rect l="l" t="t" r="r" b="b"/>
              <a:pathLst>
                <a:path w="114" h="104" extrusionOk="0">
                  <a:moveTo>
                    <a:pt x="57" y="0"/>
                  </a:moveTo>
                  <a:cubicBezTo>
                    <a:pt x="45" y="0"/>
                    <a:pt x="32" y="6"/>
                    <a:pt x="24" y="19"/>
                  </a:cubicBezTo>
                  <a:cubicBezTo>
                    <a:pt x="0" y="35"/>
                    <a:pt x="0" y="67"/>
                    <a:pt x="24" y="92"/>
                  </a:cubicBezTo>
                  <a:cubicBezTo>
                    <a:pt x="32" y="100"/>
                    <a:pt x="45" y="104"/>
                    <a:pt x="57" y="104"/>
                  </a:cubicBezTo>
                  <a:cubicBezTo>
                    <a:pt x="69" y="104"/>
                    <a:pt x="81" y="100"/>
                    <a:pt x="89" y="92"/>
                  </a:cubicBezTo>
                  <a:cubicBezTo>
                    <a:pt x="114" y="67"/>
                    <a:pt x="114" y="35"/>
                    <a:pt x="89" y="19"/>
                  </a:cubicBezTo>
                  <a:cubicBezTo>
                    <a:pt x="81" y="6"/>
                    <a:pt x="69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13468;p61">
              <a:extLst>
                <a:ext uri="{FF2B5EF4-FFF2-40B4-BE49-F238E27FC236}">
                  <a16:creationId xmlns:a16="http://schemas.microsoft.com/office/drawing/2014/main" id="{A094EDDC-4D11-64D6-1B5A-952D07FF3819}"/>
                </a:ext>
              </a:extLst>
            </p:cNvPr>
            <p:cNvSpPr/>
            <p:nvPr/>
          </p:nvSpPr>
          <p:spPr>
            <a:xfrm>
              <a:off x="6640400" y="2453150"/>
              <a:ext cx="209825" cy="221425"/>
            </a:xfrm>
            <a:custGeom>
              <a:avLst/>
              <a:gdLst/>
              <a:ahLst/>
              <a:cxnLst/>
              <a:rect l="l" t="t" r="r" b="b"/>
              <a:pathLst>
                <a:path w="8393" h="8857" extrusionOk="0">
                  <a:moveTo>
                    <a:pt x="2345" y="1"/>
                  </a:moveTo>
                  <a:cubicBezTo>
                    <a:pt x="2340" y="1"/>
                    <a:pt x="2334" y="2"/>
                    <a:pt x="2328" y="3"/>
                  </a:cubicBezTo>
                  <a:cubicBezTo>
                    <a:pt x="2303" y="3"/>
                    <a:pt x="2279" y="27"/>
                    <a:pt x="2271" y="52"/>
                  </a:cubicBezTo>
                  <a:cubicBezTo>
                    <a:pt x="2182" y="279"/>
                    <a:pt x="2190" y="530"/>
                    <a:pt x="2263" y="757"/>
                  </a:cubicBezTo>
                  <a:cubicBezTo>
                    <a:pt x="2149" y="692"/>
                    <a:pt x="2028" y="627"/>
                    <a:pt x="1971" y="554"/>
                  </a:cubicBezTo>
                  <a:cubicBezTo>
                    <a:pt x="1959" y="530"/>
                    <a:pt x="1932" y="519"/>
                    <a:pt x="1906" y="519"/>
                  </a:cubicBezTo>
                  <a:cubicBezTo>
                    <a:pt x="1898" y="519"/>
                    <a:pt x="1889" y="520"/>
                    <a:pt x="1882" y="522"/>
                  </a:cubicBezTo>
                  <a:cubicBezTo>
                    <a:pt x="1841" y="538"/>
                    <a:pt x="1825" y="571"/>
                    <a:pt x="1825" y="611"/>
                  </a:cubicBezTo>
                  <a:cubicBezTo>
                    <a:pt x="1866" y="911"/>
                    <a:pt x="1979" y="1203"/>
                    <a:pt x="2141" y="1454"/>
                  </a:cubicBezTo>
                  <a:cubicBezTo>
                    <a:pt x="1679" y="1884"/>
                    <a:pt x="1347" y="2508"/>
                    <a:pt x="1014" y="3173"/>
                  </a:cubicBezTo>
                  <a:cubicBezTo>
                    <a:pt x="706" y="3781"/>
                    <a:pt x="325" y="4543"/>
                    <a:pt x="398" y="5330"/>
                  </a:cubicBezTo>
                  <a:cubicBezTo>
                    <a:pt x="406" y="5379"/>
                    <a:pt x="414" y="5419"/>
                    <a:pt x="414" y="5460"/>
                  </a:cubicBezTo>
                  <a:cubicBezTo>
                    <a:pt x="431" y="5597"/>
                    <a:pt x="447" y="5735"/>
                    <a:pt x="414" y="5857"/>
                  </a:cubicBezTo>
                  <a:cubicBezTo>
                    <a:pt x="390" y="5970"/>
                    <a:pt x="325" y="6076"/>
                    <a:pt x="252" y="6181"/>
                  </a:cubicBezTo>
                  <a:cubicBezTo>
                    <a:pt x="163" y="6311"/>
                    <a:pt x="74" y="6449"/>
                    <a:pt x="49" y="6611"/>
                  </a:cubicBezTo>
                  <a:cubicBezTo>
                    <a:pt x="1" y="6919"/>
                    <a:pt x="212" y="7187"/>
                    <a:pt x="390" y="7389"/>
                  </a:cubicBezTo>
                  <a:cubicBezTo>
                    <a:pt x="828" y="7868"/>
                    <a:pt x="1339" y="8265"/>
                    <a:pt x="1898" y="8573"/>
                  </a:cubicBezTo>
                  <a:cubicBezTo>
                    <a:pt x="2109" y="8686"/>
                    <a:pt x="2360" y="8808"/>
                    <a:pt x="2636" y="8841"/>
                  </a:cubicBezTo>
                  <a:cubicBezTo>
                    <a:pt x="2693" y="8849"/>
                    <a:pt x="2749" y="8857"/>
                    <a:pt x="2798" y="8857"/>
                  </a:cubicBezTo>
                  <a:cubicBezTo>
                    <a:pt x="3033" y="8857"/>
                    <a:pt x="3252" y="8800"/>
                    <a:pt x="3447" y="8751"/>
                  </a:cubicBezTo>
                  <a:cubicBezTo>
                    <a:pt x="3957" y="8614"/>
                    <a:pt x="4460" y="8435"/>
                    <a:pt x="4938" y="8216"/>
                  </a:cubicBezTo>
                  <a:cubicBezTo>
                    <a:pt x="4979" y="8200"/>
                    <a:pt x="4995" y="8151"/>
                    <a:pt x="4979" y="8111"/>
                  </a:cubicBezTo>
                  <a:cubicBezTo>
                    <a:pt x="4967" y="8081"/>
                    <a:pt x="4937" y="8064"/>
                    <a:pt x="4906" y="8064"/>
                  </a:cubicBezTo>
                  <a:cubicBezTo>
                    <a:pt x="4895" y="8064"/>
                    <a:pt x="4884" y="8066"/>
                    <a:pt x="4874" y="8070"/>
                  </a:cubicBezTo>
                  <a:cubicBezTo>
                    <a:pt x="4403" y="8289"/>
                    <a:pt x="3909" y="8459"/>
                    <a:pt x="3406" y="8589"/>
                  </a:cubicBezTo>
                  <a:cubicBezTo>
                    <a:pt x="3216" y="8644"/>
                    <a:pt x="2997" y="8692"/>
                    <a:pt x="2778" y="8692"/>
                  </a:cubicBezTo>
                  <a:cubicBezTo>
                    <a:pt x="2736" y="8692"/>
                    <a:pt x="2694" y="8690"/>
                    <a:pt x="2652" y="8686"/>
                  </a:cubicBezTo>
                  <a:cubicBezTo>
                    <a:pt x="2409" y="8654"/>
                    <a:pt x="2174" y="8541"/>
                    <a:pt x="1979" y="8435"/>
                  </a:cubicBezTo>
                  <a:cubicBezTo>
                    <a:pt x="1428" y="8127"/>
                    <a:pt x="933" y="7738"/>
                    <a:pt x="512" y="7276"/>
                  </a:cubicBezTo>
                  <a:cubicBezTo>
                    <a:pt x="349" y="7105"/>
                    <a:pt x="171" y="6878"/>
                    <a:pt x="212" y="6635"/>
                  </a:cubicBezTo>
                  <a:cubicBezTo>
                    <a:pt x="228" y="6506"/>
                    <a:pt x="301" y="6392"/>
                    <a:pt x="382" y="6270"/>
                  </a:cubicBezTo>
                  <a:cubicBezTo>
                    <a:pt x="463" y="6157"/>
                    <a:pt x="536" y="6043"/>
                    <a:pt x="576" y="5897"/>
                  </a:cubicBezTo>
                  <a:cubicBezTo>
                    <a:pt x="617" y="5743"/>
                    <a:pt x="593" y="5589"/>
                    <a:pt x="576" y="5435"/>
                  </a:cubicBezTo>
                  <a:cubicBezTo>
                    <a:pt x="568" y="5395"/>
                    <a:pt x="568" y="5354"/>
                    <a:pt x="560" y="5322"/>
                  </a:cubicBezTo>
                  <a:cubicBezTo>
                    <a:pt x="495" y="4576"/>
                    <a:pt x="860" y="3838"/>
                    <a:pt x="1160" y="3246"/>
                  </a:cubicBezTo>
                  <a:cubicBezTo>
                    <a:pt x="1428" y="2703"/>
                    <a:pt x="1793" y="1965"/>
                    <a:pt x="2303" y="1535"/>
                  </a:cubicBezTo>
                  <a:cubicBezTo>
                    <a:pt x="2336" y="1503"/>
                    <a:pt x="2336" y="1454"/>
                    <a:pt x="2320" y="1422"/>
                  </a:cubicBezTo>
                  <a:cubicBezTo>
                    <a:pt x="2182" y="1235"/>
                    <a:pt x="2093" y="1033"/>
                    <a:pt x="2036" y="814"/>
                  </a:cubicBezTo>
                  <a:lnTo>
                    <a:pt x="2036" y="814"/>
                  </a:lnTo>
                  <a:cubicBezTo>
                    <a:pt x="2085" y="846"/>
                    <a:pt x="2149" y="879"/>
                    <a:pt x="2206" y="911"/>
                  </a:cubicBezTo>
                  <a:cubicBezTo>
                    <a:pt x="2295" y="960"/>
                    <a:pt x="2376" y="1008"/>
                    <a:pt x="2425" y="1049"/>
                  </a:cubicBezTo>
                  <a:cubicBezTo>
                    <a:pt x="2441" y="1061"/>
                    <a:pt x="2462" y="1067"/>
                    <a:pt x="2482" y="1067"/>
                  </a:cubicBezTo>
                  <a:cubicBezTo>
                    <a:pt x="2502" y="1067"/>
                    <a:pt x="2522" y="1061"/>
                    <a:pt x="2539" y="1049"/>
                  </a:cubicBezTo>
                  <a:cubicBezTo>
                    <a:pt x="2563" y="1017"/>
                    <a:pt x="2571" y="968"/>
                    <a:pt x="2547" y="935"/>
                  </a:cubicBezTo>
                  <a:cubicBezTo>
                    <a:pt x="2393" y="749"/>
                    <a:pt x="2336" y="481"/>
                    <a:pt x="2385" y="246"/>
                  </a:cubicBezTo>
                  <a:lnTo>
                    <a:pt x="2385" y="246"/>
                  </a:lnTo>
                  <a:cubicBezTo>
                    <a:pt x="2684" y="546"/>
                    <a:pt x="3098" y="733"/>
                    <a:pt x="3528" y="741"/>
                  </a:cubicBezTo>
                  <a:cubicBezTo>
                    <a:pt x="3545" y="741"/>
                    <a:pt x="3562" y="742"/>
                    <a:pt x="3579" y="742"/>
                  </a:cubicBezTo>
                  <a:cubicBezTo>
                    <a:pt x="3829" y="742"/>
                    <a:pt x="4071" y="689"/>
                    <a:pt x="4306" y="636"/>
                  </a:cubicBezTo>
                  <a:cubicBezTo>
                    <a:pt x="4444" y="611"/>
                    <a:pt x="4582" y="579"/>
                    <a:pt x="4720" y="554"/>
                  </a:cubicBezTo>
                  <a:cubicBezTo>
                    <a:pt x="4848" y="538"/>
                    <a:pt x="4978" y="529"/>
                    <a:pt x="5110" y="529"/>
                  </a:cubicBezTo>
                  <a:cubicBezTo>
                    <a:pt x="5612" y="529"/>
                    <a:pt x="6134" y="651"/>
                    <a:pt x="6641" y="895"/>
                  </a:cubicBezTo>
                  <a:cubicBezTo>
                    <a:pt x="7184" y="1154"/>
                    <a:pt x="7711" y="1544"/>
                    <a:pt x="8246" y="2087"/>
                  </a:cubicBezTo>
                  <a:cubicBezTo>
                    <a:pt x="8259" y="2103"/>
                    <a:pt x="8279" y="2111"/>
                    <a:pt x="8300" y="2111"/>
                  </a:cubicBezTo>
                  <a:cubicBezTo>
                    <a:pt x="8321" y="2111"/>
                    <a:pt x="8344" y="2103"/>
                    <a:pt x="8360" y="2087"/>
                  </a:cubicBezTo>
                  <a:cubicBezTo>
                    <a:pt x="8392" y="2054"/>
                    <a:pt x="8392" y="2006"/>
                    <a:pt x="8360" y="1973"/>
                  </a:cubicBezTo>
                  <a:cubicBezTo>
                    <a:pt x="7809" y="1422"/>
                    <a:pt x="7273" y="1017"/>
                    <a:pt x="6714" y="749"/>
                  </a:cubicBezTo>
                  <a:cubicBezTo>
                    <a:pt x="6192" y="497"/>
                    <a:pt x="5655" y="368"/>
                    <a:pt x="5138" y="368"/>
                  </a:cubicBezTo>
                  <a:cubicBezTo>
                    <a:pt x="4988" y="368"/>
                    <a:pt x="4841" y="379"/>
                    <a:pt x="4695" y="400"/>
                  </a:cubicBezTo>
                  <a:cubicBezTo>
                    <a:pt x="4557" y="417"/>
                    <a:pt x="4411" y="449"/>
                    <a:pt x="4274" y="481"/>
                  </a:cubicBezTo>
                  <a:cubicBezTo>
                    <a:pt x="4033" y="534"/>
                    <a:pt x="3814" y="580"/>
                    <a:pt x="3583" y="580"/>
                  </a:cubicBezTo>
                  <a:cubicBezTo>
                    <a:pt x="3565" y="580"/>
                    <a:pt x="3546" y="579"/>
                    <a:pt x="3528" y="579"/>
                  </a:cubicBezTo>
                  <a:cubicBezTo>
                    <a:pt x="3098" y="571"/>
                    <a:pt x="2676" y="360"/>
                    <a:pt x="2409" y="27"/>
                  </a:cubicBezTo>
                  <a:cubicBezTo>
                    <a:pt x="2396" y="14"/>
                    <a:pt x="2372" y="1"/>
                    <a:pt x="2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13469;p61">
              <a:extLst>
                <a:ext uri="{FF2B5EF4-FFF2-40B4-BE49-F238E27FC236}">
                  <a16:creationId xmlns:a16="http://schemas.microsoft.com/office/drawing/2014/main" id="{8C20F25A-BD1E-11A3-A8D8-F5A599AA54A6}"/>
                </a:ext>
              </a:extLst>
            </p:cNvPr>
            <p:cNvSpPr/>
            <p:nvPr/>
          </p:nvSpPr>
          <p:spPr>
            <a:xfrm>
              <a:off x="6620150" y="2429900"/>
              <a:ext cx="78650" cy="96300"/>
            </a:xfrm>
            <a:custGeom>
              <a:avLst/>
              <a:gdLst/>
              <a:ahLst/>
              <a:cxnLst/>
              <a:rect l="l" t="t" r="r" b="b"/>
              <a:pathLst>
                <a:path w="3146" h="3852" extrusionOk="0">
                  <a:moveTo>
                    <a:pt x="89" y="1"/>
                  </a:moveTo>
                  <a:cubicBezTo>
                    <a:pt x="65" y="1"/>
                    <a:pt x="41" y="9"/>
                    <a:pt x="24" y="33"/>
                  </a:cubicBezTo>
                  <a:cubicBezTo>
                    <a:pt x="8" y="49"/>
                    <a:pt x="0" y="74"/>
                    <a:pt x="8" y="98"/>
                  </a:cubicBezTo>
                  <a:cubicBezTo>
                    <a:pt x="122" y="836"/>
                    <a:pt x="495" y="1493"/>
                    <a:pt x="851" y="2036"/>
                  </a:cubicBezTo>
                  <a:cubicBezTo>
                    <a:pt x="949" y="2190"/>
                    <a:pt x="1046" y="2336"/>
                    <a:pt x="1151" y="2490"/>
                  </a:cubicBezTo>
                  <a:cubicBezTo>
                    <a:pt x="1435" y="2903"/>
                    <a:pt x="1727" y="3341"/>
                    <a:pt x="1946" y="3803"/>
                  </a:cubicBezTo>
                  <a:cubicBezTo>
                    <a:pt x="1962" y="3836"/>
                    <a:pt x="1986" y="3852"/>
                    <a:pt x="2019" y="3852"/>
                  </a:cubicBezTo>
                  <a:cubicBezTo>
                    <a:pt x="2027" y="3852"/>
                    <a:pt x="2043" y="3852"/>
                    <a:pt x="2051" y="3844"/>
                  </a:cubicBezTo>
                  <a:cubicBezTo>
                    <a:pt x="2092" y="3828"/>
                    <a:pt x="2108" y="3779"/>
                    <a:pt x="2092" y="3738"/>
                  </a:cubicBezTo>
                  <a:cubicBezTo>
                    <a:pt x="1873" y="3260"/>
                    <a:pt x="1573" y="2822"/>
                    <a:pt x="1281" y="2392"/>
                  </a:cubicBezTo>
                  <a:cubicBezTo>
                    <a:pt x="1184" y="2247"/>
                    <a:pt x="1078" y="2101"/>
                    <a:pt x="981" y="1947"/>
                  </a:cubicBezTo>
                  <a:cubicBezTo>
                    <a:pt x="657" y="1444"/>
                    <a:pt x="308" y="844"/>
                    <a:pt x="187" y="179"/>
                  </a:cubicBezTo>
                  <a:lnTo>
                    <a:pt x="187" y="179"/>
                  </a:lnTo>
                  <a:cubicBezTo>
                    <a:pt x="811" y="244"/>
                    <a:pt x="1411" y="528"/>
                    <a:pt x="1946" y="787"/>
                  </a:cubicBezTo>
                  <a:lnTo>
                    <a:pt x="2116" y="860"/>
                  </a:lnTo>
                  <a:cubicBezTo>
                    <a:pt x="2432" y="1014"/>
                    <a:pt x="2700" y="1144"/>
                    <a:pt x="3008" y="1347"/>
                  </a:cubicBezTo>
                  <a:cubicBezTo>
                    <a:pt x="3023" y="1356"/>
                    <a:pt x="3040" y="1360"/>
                    <a:pt x="3055" y="1360"/>
                  </a:cubicBezTo>
                  <a:cubicBezTo>
                    <a:pt x="3082" y="1360"/>
                    <a:pt x="3106" y="1348"/>
                    <a:pt x="3122" y="1322"/>
                  </a:cubicBezTo>
                  <a:cubicBezTo>
                    <a:pt x="3146" y="1282"/>
                    <a:pt x="3138" y="1233"/>
                    <a:pt x="3097" y="1209"/>
                  </a:cubicBezTo>
                  <a:cubicBezTo>
                    <a:pt x="2781" y="998"/>
                    <a:pt x="2505" y="868"/>
                    <a:pt x="2181" y="714"/>
                  </a:cubicBezTo>
                  <a:lnTo>
                    <a:pt x="2011" y="641"/>
                  </a:lnTo>
                  <a:cubicBezTo>
                    <a:pt x="1435" y="366"/>
                    <a:pt x="786" y="49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13470;p61">
              <a:extLst>
                <a:ext uri="{FF2B5EF4-FFF2-40B4-BE49-F238E27FC236}">
                  <a16:creationId xmlns:a16="http://schemas.microsoft.com/office/drawing/2014/main" id="{947B5B49-9810-E04C-9DFF-04E84A20A585}"/>
                </a:ext>
              </a:extLst>
            </p:cNvPr>
            <p:cNvSpPr/>
            <p:nvPr/>
          </p:nvSpPr>
          <p:spPr>
            <a:xfrm>
              <a:off x="6621550" y="2434200"/>
              <a:ext cx="71375" cy="61800"/>
            </a:xfrm>
            <a:custGeom>
              <a:avLst/>
              <a:gdLst/>
              <a:ahLst/>
              <a:cxnLst/>
              <a:rect l="l" t="t" r="r" b="b"/>
              <a:pathLst>
                <a:path w="2855" h="2472" extrusionOk="0">
                  <a:moveTo>
                    <a:pt x="98" y="1"/>
                  </a:moveTo>
                  <a:cubicBezTo>
                    <a:pt x="67" y="1"/>
                    <a:pt x="37" y="18"/>
                    <a:pt x="25" y="48"/>
                  </a:cubicBezTo>
                  <a:cubicBezTo>
                    <a:pt x="1" y="88"/>
                    <a:pt x="17" y="137"/>
                    <a:pt x="58" y="153"/>
                  </a:cubicBezTo>
                  <a:cubicBezTo>
                    <a:pt x="544" y="380"/>
                    <a:pt x="1112" y="664"/>
                    <a:pt x="1598" y="1053"/>
                  </a:cubicBezTo>
                  <a:cubicBezTo>
                    <a:pt x="2109" y="1450"/>
                    <a:pt x="2482" y="1921"/>
                    <a:pt x="2684" y="2415"/>
                  </a:cubicBezTo>
                  <a:cubicBezTo>
                    <a:pt x="2701" y="2448"/>
                    <a:pt x="2725" y="2472"/>
                    <a:pt x="2757" y="2472"/>
                  </a:cubicBezTo>
                  <a:cubicBezTo>
                    <a:pt x="2766" y="2472"/>
                    <a:pt x="2782" y="2464"/>
                    <a:pt x="2790" y="2464"/>
                  </a:cubicBezTo>
                  <a:cubicBezTo>
                    <a:pt x="2830" y="2448"/>
                    <a:pt x="2855" y="2399"/>
                    <a:pt x="2830" y="2358"/>
                  </a:cubicBezTo>
                  <a:cubicBezTo>
                    <a:pt x="2620" y="1831"/>
                    <a:pt x="2230" y="1337"/>
                    <a:pt x="1703" y="923"/>
                  </a:cubicBezTo>
                  <a:cubicBezTo>
                    <a:pt x="1201" y="526"/>
                    <a:pt x="625" y="242"/>
                    <a:pt x="131" y="7"/>
                  </a:cubicBezTo>
                  <a:cubicBezTo>
                    <a:pt x="120" y="3"/>
                    <a:pt x="109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13471;p61">
              <a:extLst>
                <a:ext uri="{FF2B5EF4-FFF2-40B4-BE49-F238E27FC236}">
                  <a16:creationId xmlns:a16="http://schemas.microsoft.com/office/drawing/2014/main" id="{724BEFE8-483B-F7C9-5E38-D8D02020CE98}"/>
                </a:ext>
              </a:extLst>
            </p:cNvPr>
            <p:cNvSpPr/>
            <p:nvPr/>
          </p:nvSpPr>
          <p:spPr>
            <a:xfrm>
              <a:off x="6669200" y="2480150"/>
              <a:ext cx="15225" cy="7950"/>
            </a:xfrm>
            <a:custGeom>
              <a:avLst/>
              <a:gdLst/>
              <a:ahLst/>
              <a:cxnLst/>
              <a:rect l="l" t="t" r="r" b="b"/>
              <a:pathLst>
                <a:path w="609" h="318" extrusionOk="0">
                  <a:moveTo>
                    <a:pt x="91" y="0"/>
                  </a:moveTo>
                  <a:cubicBezTo>
                    <a:pt x="49" y="0"/>
                    <a:pt x="15" y="30"/>
                    <a:pt x="8" y="66"/>
                  </a:cubicBezTo>
                  <a:cubicBezTo>
                    <a:pt x="0" y="115"/>
                    <a:pt x="33" y="155"/>
                    <a:pt x="81" y="164"/>
                  </a:cubicBezTo>
                  <a:cubicBezTo>
                    <a:pt x="219" y="180"/>
                    <a:pt x="357" y="237"/>
                    <a:pt x="478" y="301"/>
                  </a:cubicBezTo>
                  <a:cubicBezTo>
                    <a:pt x="487" y="310"/>
                    <a:pt x="503" y="318"/>
                    <a:pt x="519" y="318"/>
                  </a:cubicBezTo>
                  <a:cubicBezTo>
                    <a:pt x="543" y="318"/>
                    <a:pt x="568" y="301"/>
                    <a:pt x="584" y="277"/>
                  </a:cubicBezTo>
                  <a:cubicBezTo>
                    <a:pt x="608" y="237"/>
                    <a:pt x="600" y="188"/>
                    <a:pt x="560" y="164"/>
                  </a:cubicBezTo>
                  <a:cubicBezTo>
                    <a:pt x="422" y="83"/>
                    <a:pt x="260" y="26"/>
                    <a:pt x="106" y="1"/>
                  </a:cubicBezTo>
                  <a:cubicBezTo>
                    <a:pt x="100" y="1"/>
                    <a:pt x="95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13472;p61">
              <a:extLst>
                <a:ext uri="{FF2B5EF4-FFF2-40B4-BE49-F238E27FC236}">
                  <a16:creationId xmlns:a16="http://schemas.microsoft.com/office/drawing/2014/main" id="{C059A0CE-3077-5AD0-EA84-25DDBA93EDDA}"/>
                </a:ext>
              </a:extLst>
            </p:cNvPr>
            <p:cNvSpPr/>
            <p:nvPr/>
          </p:nvSpPr>
          <p:spPr>
            <a:xfrm>
              <a:off x="6669400" y="2488050"/>
              <a:ext cx="17650" cy="5725"/>
            </a:xfrm>
            <a:custGeom>
              <a:avLst/>
              <a:gdLst/>
              <a:ahLst/>
              <a:cxnLst/>
              <a:rect l="l" t="t" r="r" b="b"/>
              <a:pathLst>
                <a:path w="706" h="229" extrusionOk="0">
                  <a:moveTo>
                    <a:pt x="151" y="0"/>
                  </a:moveTo>
                  <a:cubicBezTo>
                    <a:pt x="128" y="0"/>
                    <a:pt x="105" y="1"/>
                    <a:pt x="81" y="2"/>
                  </a:cubicBezTo>
                  <a:cubicBezTo>
                    <a:pt x="33" y="2"/>
                    <a:pt x="0" y="42"/>
                    <a:pt x="0" y="83"/>
                  </a:cubicBezTo>
                  <a:cubicBezTo>
                    <a:pt x="0" y="131"/>
                    <a:pt x="41" y="164"/>
                    <a:pt x="81" y="164"/>
                  </a:cubicBezTo>
                  <a:cubicBezTo>
                    <a:pt x="260" y="164"/>
                    <a:pt x="430" y="180"/>
                    <a:pt x="592" y="229"/>
                  </a:cubicBezTo>
                  <a:lnTo>
                    <a:pt x="616" y="229"/>
                  </a:lnTo>
                  <a:cubicBezTo>
                    <a:pt x="649" y="229"/>
                    <a:pt x="681" y="204"/>
                    <a:pt x="689" y="172"/>
                  </a:cubicBezTo>
                  <a:cubicBezTo>
                    <a:pt x="706" y="131"/>
                    <a:pt x="681" y="83"/>
                    <a:pt x="633" y="75"/>
                  </a:cubicBezTo>
                  <a:cubicBezTo>
                    <a:pt x="477" y="25"/>
                    <a:pt x="314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13473;p61">
              <a:extLst>
                <a:ext uri="{FF2B5EF4-FFF2-40B4-BE49-F238E27FC236}">
                  <a16:creationId xmlns:a16="http://schemas.microsoft.com/office/drawing/2014/main" id="{66D1E076-D24D-D402-EDF8-86AC6824B058}"/>
                </a:ext>
              </a:extLst>
            </p:cNvPr>
            <p:cNvSpPr/>
            <p:nvPr/>
          </p:nvSpPr>
          <p:spPr>
            <a:xfrm>
              <a:off x="6671025" y="2495050"/>
              <a:ext cx="16225" cy="5625"/>
            </a:xfrm>
            <a:custGeom>
              <a:avLst/>
              <a:gdLst/>
              <a:ahLst/>
              <a:cxnLst/>
              <a:rect l="l" t="t" r="r" b="b"/>
              <a:pathLst>
                <a:path w="649" h="225" extrusionOk="0">
                  <a:moveTo>
                    <a:pt x="461" y="0"/>
                  </a:moveTo>
                  <a:cubicBezTo>
                    <a:pt x="327" y="0"/>
                    <a:pt x="193" y="24"/>
                    <a:pt x="65" y="62"/>
                  </a:cubicBezTo>
                  <a:cubicBezTo>
                    <a:pt x="24" y="78"/>
                    <a:pt x="0" y="127"/>
                    <a:pt x="16" y="168"/>
                  </a:cubicBezTo>
                  <a:cubicBezTo>
                    <a:pt x="24" y="200"/>
                    <a:pt x="57" y="224"/>
                    <a:pt x="89" y="224"/>
                  </a:cubicBezTo>
                  <a:cubicBezTo>
                    <a:pt x="97" y="224"/>
                    <a:pt x="105" y="224"/>
                    <a:pt x="114" y="216"/>
                  </a:cubicBezTo>
                  <a:cubicBezTo>
                    <a:pt x="228" y="184"/>
                    <a:pt x="348" y="162"/>
                    <a:pt x="465" y="162"/>
                  </a:cubicBezTo>
                  <a:cubicBezTo>
                    <a:pt x="497" y="162"/>
                    <a:pt x="528" y="164"/>
                    <a:pt x="560" y="168"/>
                  </a:cubicBezTo>
                  <a:cubicBezTo>
                    <a:pt x="600" y="168"/>
                    <a:pt x="641" y="135"/>
                    <a:pt x="641" y="86"/>
                  </a:cubicBezTo>
                  <a:cubicBezTo>
                    <a:pt x="649" y="46"/>
                    <a:pt x="616" y="5"/>
                    <a:pt x="568" y="5"/>
                  </a:cubicBezTo>
                  <a:cubicBezTo>
                    <a:pt x="532" y="2"/>
                    <a:pt x="497" y="0"/>
                    <a:pt x="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13474;p61">
              <a:extLst>
                <a:ext uri="{FF2B5EF4-FFF2-40B4-BE49-F238E27FC236}">
                  <a16:creationId xmlns:a16="http://schemas.microsoft.com/office/drawing/2014/main" id="{1BB987C4-D00C-105B-49F8-53708F665082}"/>
                </a:ext>
              </a:extLst>
            </p:cNvPr>
            <p:cNvSpPr/>
            <p:nvPr/>
          </p:nvSpPr>
          <p:spPr>
            <a:xfrm>
              <a:off x="6671825" y="2500000"/>
              <a:ext cx="15025" cy="6350"/>
            </a:xfrm>
            <a:custGeom>
              <a:avLst/>
              <a:gdLst/>
              <a:ahLst/>
              <a:cxnLst/>
              <a:rect l="l" t="t" r="r" b="b"/>
              <a:pathLst>
                <a:path w="601" h="254" extrusionOk="0">
                  <a:moveTo>
                    <a:pt x="522" y="1"/>
                  </a:moveTo>
                  <a:cubicBezTo>
                    <a:pt x="518" y="1"/>
                    <a:pt x="515" y="1"/>
                    <a:pt x="511" y="2"/>
                  </a:cubicBezTo>
                  <a:cubicBezTo>
                    <a:pt x="357" y="18"/>
                    <a:pt x="211" y="51"/>
                    <a:pt x="65" y="99"/>
                  </a:cubicBezTo>
                  <a:cubicBezTo>
                    <a:pt x="25" y="115"/>
                    <a:pt x="1" y="156"/>
                    <a:pt x="17" y="197"/>
                  </a:cubicBezTo>
                  <a:cubicBezTo>
                    <a:pt x="25" y="237"/>
                    <a:pt x="57" y="253"/>
                    <a:pt x="90" y="253"/>
                  </a:cubicBezTo>
                  <a:lnTo>
                    <a:pt x="114" y="253"/>
                  </a:lnTo>
                  <a:cubicBezTo>
                    <a:pt x="252" y="205"/>
                    <a:pt x="382" y="180"/>
                    <a:pt x="528" y="164"/>
                  </a:cubicBezTo>
                  <a:cubicBezTo>
                    <a:pt x="568" y="156"/>
                    <a:pt x="600" y="124"/>
                    <a:pt x="600" y="75"/>
                  </a:cubicBezTo>
                  <a:cubicBezTo>
                    <a:pt x="593" y="38"/>
                    <a:pt x="559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13475;p61">
              <a:extLst>
                <a:ext uri="{FF2B5EF4-FFF2-40B4-BE49-F238E27FC236}">
                  <a16:creationId xmlns:a16="http://schemas.microsoft.com/office/drawing/2014/main" id="{3AF8A7DC-6C7F-A6A3-4180-1E15F098CA82}"/>
                </a:ext>
              </a:extLst>
            </p:cNvPr>
            <p:cNvSpPr/>
            <p:nvPr/>
          </p:nvSpPr>
          <p:spPr>
            <a:xfrm>
              <a:off x="6763050" y="2386325"/>
              <a:ext cx="211825" cy="689600"/>
            </a:xfrm>
            <a:custGeom>
              <a:avLst/>
              <a:gdLst/>
              <a:ahLst/>
              <a:cxnLst/>
              <a:rect l="l" t="t" r="r" b="b"/>
              <a:pathLst>
                <a:path w="8473" h="27584" extrusionOk="0">
                  <a:moveTo>
                    <a:pt x="1484" y="1"/>
                  </a:moveTo>
                  <a:cubicBezTo>
                    <a:pt x="1370" y="1"/>
                    <a:pt x="1281" y="82"/>
                    <a:pt x="1216" y="155"/>
                  </a:cubicBezTo>
                  <a:cubicBezTo>
                    <a:pt x="949" y="471"/>
                    <a:pt x="778" y="852"/>
                    <a:pt x="641" y="1192"/>
                  </a:cubicBezTo>
                  <a:cubicBezTo>
                    <a:pt x="389" y="1809"/>
                    <a:pt x="178" y="2449"/>
                    <a:pt x="8" y="3098"/>
                  </a:cubicBezTo>
                  <a:cubicBezTo>
                    <a:pt x="0" y="3138"/>
                    <a:pt x="24" y="3187"/>
                    <a:pt x="65" y="3195"/>
                  </a:cubicBezTo>
                  <a:cubicBezTo>
                    <a:pt x="71" y="3196"/>
                    <a:pt x="77" y="3197"/>
                    <a:pt x="83" y="3197"/>
                  </a:cubicBezTo>
                  <a:cubicBezTo>
                    <a:pt x="123" y="3197"/>
                    <a:pt x="155" y="3174"/>
                    <a:pt x="162" y="3138"/>
                  </a:cubicBezTo>
                  <a:cubicBezTo>
                    <a:pt x="332" y="2498"/>
                    <a:pt x="543" y="1865"/>
                    <a:pt x="795" y="1249"/>
                  </a:cubicBezTo>
                  <a:cubicBezTo>
                    <a:pt x="924" y="925"/>
                    <a:pt x="1086" y="560"/>
                    <a:pt x="1346" y="260"/>
                  </a:cubicBezTo>
                  <a:cubicBezTo>
                    <a:pt x="1386" y="211"/>
                    <a:pt x="1435" y="163"/>
                    <a:pt x="1492" y="163"/>
                  </a:cubicBezTo>
                  <a:cubicBezTo>
                    <a:pt x="1573" y="163"/>
                    <a:pt x="1638" y="260"/>
                    <a:pt x="1678" y="341"/>
                  </a:cubicBezTo>
                  <a:cubicBezTo>
                    <a:pt x="3130" y="2976"/>
                    <a:pt x="4516" y="5700"/>
                    <a:pt x="5797" y="8424"/>
                  </a:cubicBezTo>
                  <a:cubicBezTo>
                    <a:pt x="6397" y="9714"/>
                    <a:pt x="6811" y="11116"/>
                    <a:pt x="7216" y="12470"/>
                  </a:cubicBezTo>
                  <a:cubicBezTo>
                    <a:pt x="7273" y="12673"/>
                    <a:pt x="7338" y="12876"/>
                    <a:pt x="7394" y="13086"/>
                  </a:cubicBezTo>
                  <a:cubicBezTo>
                    <a:pt x="7694" y="14092"/>
                    <a:pt x="8019" y="15284"/>
                    <a:pt x="8132" y="16532"/>
                  </a:cubicBezTo>
                  <a:cubicBezTo>
                    <a:pt x="8310" y="18616"/>
                    <a:pt x="7865" y="20740"/>
                    <a:pt x="6884" y="22508"/>
                  </a:cubicBezTo>
                  <a:cubicBezTo>
                    <a:pt x="6340" y="23481"/>
                    <a:pt x="5635" y="24364"/>
                    <a:pt x="4946" y="25208"/>
                  </a:cubicBezTo>
                  <a:cubicBezTo>
                    <a:pt x="4962" y="24802"/>
                    <a:pt x="5035" y="24405"/>
                    <a:pt x="5148" y="24016"/>
                  </a:cubicBezTo>
                  <a:cubicBezTo>
                    <a:pt x="5165" y="23975"/>
                    <a:pt x="5148" y="23935"/>
                    <a:pt x="5108" y="23918"/>
                  </a:cubicBezTo>
                  <a:cubicBezTo>
                    <a:pt x="5097" y="23914"/>
                    <a:pt x="5086" y="23912"/>
                    <a:pt x="5076" y="23912"/>
                  </a:cubicBezTo>
                  <a:cubicBezTo>
                    <a:pt x="5047" y="23912"/>
                    <a:pt x="5020" y="23927"/>
                    <a:pt x="5003" y="23951"/>
                  </a:cubicBezTo>
                  <a:cubicBezTo>
                    <a:pt x="4743" y="24413"/>
                    <a:pt x="4532" y="24908"/>
                    <a:pt x="4386" y="25418"/>
                  </a:cubicBezTo>
                  <a:lnTo>
                    <a:pt x="4403" y="25045"/>
                  </a:lnTo>
                  <a:cubicBezTo>
                    <a:pt x="4403" y="25005"/>
                    <a:pt x="4378" y="24972"/>
                    <a:pt x="4338" y="24964"/>
                  </a:cubicBezTo>
                  <a:cubicBezTo>
                    <a:pt x="4332" y="24963"/>
                    <a:pt x="4326" y="24962"/>
                    <a:pt x="4320" y="24962"/>
                  </a:cubicBezTo>
                  <a:cubicBezTo>
                    <a:pt x="4292" y="24962"/>
                    <a:pt x="4262" y="24978"/>
                    <a:pt x="4248" y="25005"/>
                  </a:cubicBezTo>
                  <a:cubicBezTo>
                    <a:pt x="3851" y="25783"/>
                    <a:pt x="3567" y="26618"/>
                    <a:pt x="3405" y="27486"/>
                  </a:cubicBezTo>
                  <a:cubicBezTo>
                    <a:pt x="3397" y="27526"/>
                    <a:pt x="3421" y="27575"/>
                    <a:pt x="3470" y="27583"/>
                  </a:cubicBezTo>
                  <a:lnTo>
                    <a:pt x="3486" y="27583"/>
                  </a:lnTo>
                  <a:cubicBezTo>
                    <a:pt x="3519" y="27583"/>
                    <a:pt x="3559" y="27551"/>
                    <a:pt x="3559" y="27518"/>
                  </a:cubicBezTo>
                  <a:cubicBezTo>
                    <a:pt x="3697" y="26789"/>
                    <a:pt x="3924" y="26091"/>
                    <a:pt x="4224" y="25418"/>
                  </a:cubicBezTo>
                  <a:lnTo>
                    <a:pt x="4224" y="25418"/>
                  </a:lnTo>
                  <a:lnTo>
                    <a:pt x="4200" y="26326"/>
                  </a:lnTo>
                  <a:cubicBezTo>
                    <a:pt x="4200" y="26375"/>
                    <a:pt x="4232" y="26407"/>
                    <a:pt x="4273" y="26416"/>
                  </a:cubicBezTo>
                  <a:cubicBezTo>
                    <a:pt x="4313" y="26416"/>
                    <a:pt x="4354" y="26383"/>
                    <a:pt x="4362" y="26343"/>
                  </a:cubicBezTo>
                  <a:cubicBezTo>
                    <a:pt x="4443" y="25767"/>
                    <a:pt x="4605" y="25191"/>
                    <a:pt x="4840" y="24648"/>
                  </a:cubicBezTo>
                  <a:lnTo>
                    <a:pt x="4840" y="24648"/>
                  </a:lnTo>
                  <a:cubicBezTo>
                    <a:pt x="4800" y="24908"/>
                    <a:pt x="4775" y="25175"/>
                    <a:pt x="4775" y="25443"/>
                  </a:cubicBezTo>
                  <a:cubicBezTo>
                    <a:pt x="4775" y="25475"/>
                    <a:pt x="4800" y="25508"/>
                    <a:pt x="4832" y="25516"/>
                  </a:cubicBezTo>
                  <a:cubicBezTo>
                    <a:pt x="4843" y="25521"/>
                    <a:pt x="4854" y="25524"/>
                    <a:pt x="4864" y="25524"/>
                  </a:cubicBezTo>
                  <a:cubicBezTo>
                    <a:pt x="4885" y="25524"/>
                    <a:pt x="4905" y="25513"/>
                    <a:pt x="4921" y="25491"/>
                  </a:cubicBezTo>
                  <a:cubicBezTo>
                    <a:pt x="5667" y="24583"/>
                    <a:pt x="6438" y="23643"/>
                    <a:pt x="7021" y="22589"/>
                  </a:cubicBezTo>
                  <a:cubicBezTo>
                    <a:pt x="8027" y="20789"/>
                    <a:pt x="8473" y="18632"/>
                    <a:pt x="8286" y="16524"/>
                  </a:cubicBezTo>
                  <a:cubicBezTo>
                    <a:pt x="8181" y="15251"/>
                    <a:pt x="7856" y="14051"/>
                    <a:pt x="7548" y="13038"/>
                  </a:cubicBezTo>
                  <a:cubicBezTo>
                    <a:pt x="7492" y="12835"/>
                    <a:pt x="7427" y="12624"/>
                    <a:pt x="7370" y="12422"/>
                  </a:cubicBezTo>
                  <a:cubicBezTo>
                    <a:pt x="6965" y="11060"/>
                    <a:pt x="6551" y="9657"/>
                    <a:pt x="5943" y="8360"/>
                  </a:cubicBezTo>
                  <a:cubicBezTo>
                    <a:pt x="4662" y="5627"/>
                    <a:pt x="3276" y="2903"/>
                    <a:pt x="1816" y="260"/>
                  </a:cubicBezTo>
                  <a:cubicBezTo>
                    <a:pt x="1776" y="187"/>
                    <a:pt x="1678" y="1"/>
                    <a:pt x="1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13476;p61">
              <a:extLst>
                <a:ext uri="{FF2B5EF4-FFF2-40B4-BE49-F238E27FC236}">
                  <a16:creationId xmlns:a16="http://schemas.microsoft.com/office/drawing/2014/main" id="{9965A83F-5C15-C5E6-207C-479152E89675}"/>
                </a:ext>
              </a:extLst>
            </p:cNvPr>
            <p:cNvSpPr/>
            <p:nvPr/>
          </p:nvSpPr>
          <p:spPr>
            <a:xfrm>
              <a:off x="6793025" y="2390700"/>
              <a:ext cx="43000" cy="100850"/>
            </a:xfrm>
            <a:custGeom>
              <a:avLst/>
              <a:gdLst/>
              <a:ahLst/>
              <a:cxnLst/>
              <a:rect l="l" t="t" r="r" b="b"/>
              <a:pathLst>
                <a:path w="1720" h="4034" extrusionOk="0">
                  <a:moveTo>
                    <a:pt x="88" y="0"/>
                  </a:moveTo>
                  <a:cubicBezTo>
                    <a:pt x="74" y="0"/>
                    <a:pt x="60" y="4"/>
                    <a:pt x="50" y="12"/>
                  </a:cubicBezTo>
                  <a:cubicBezTo>
                    <a:pt x="9" y="36"/>
                    <a:pt x="1" y="85"/>
                    <a:pt x="25" y="126"/>
                  </a:cubicBezTo>
                  <a:cubicBezTo>
                    <a:pt x="147" y="320"/>
                    <a:pt x="260" y="531"/>
                    <a:pt x="366" y="734"/>
                  </a:cubicBezTo>
                  <a:lnTo>
                    <a:pt x="1112" y="2144"/>
                  </a:lnTo>
                  <a:cubicBezTo>
                    <a:pt x="1217" y="2347"/>
                    <a:pt x="1323" y="2558"/>
                    <a:pt x="1395" y="2769"/>
                  </a:cubicBezTo>
                  <a:cubicBezTo>
                    <a:pt x="1525" y="3142"/>
                    <a:pt x="1558" y="3547"/>
                    <a:pt x="1477" y="3936"/>
                  </a:cubicBezTo>
                  <a:cubicBezTo>
                    <a:pt x="1468" y="3977"/>
                    <a:pt x="1493" y="4025"/>
                    <a:pt x="1533" y="4033"/>
                  </a:cubicBezTo>
                  <a:lnTo>
                    <a:pt x="1550" y="4033"/>
                  </a:lnTo>
                  <a:cubicBezTo>
                    <a:pt x="1590" y="4033"/>
                    <a:pt x="1623" y="4009"/>
                    <a:pt x="1631" y="3969"/>
                  </a:cubicBezTo>
                  <a:cubicBezTo>
                    <a:pt x="1720" y="3555"/>
                    <a:pt x="1695" y="3117"/>
                    <a:pt x="1550" y="2712"/>
                  </a:cubicBezTo>
                  <a:cubicBezTo>
                    <a:pt x="1477" y="2493"/>
                    <a:pt x="1363" y="2274"/>
                    <a:pt x="1258" y="2071"/>
                  </a:cubicBezTo>
                  <a:lnTo>
                    <a:pt x="512" y="661"/>
                  </a:lnTo>
                  <a:cubicBezTo>
                    <a:pt x="398" y="458"/>
                    <a:pt x="293" y="239"/>
                    <a:pt x="163" y="36"/>
                  </a:cubicBezTo>
                  <a:cubicBezTo>
                    <a:pt x="147" y="15"/>
                    <a:pt x="116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13477;p61">
              <a:extLst>
                <a:ext uri="{FF2B5EF4-FFF2-40B4-BE49-F238E27FC236}">
                  <a16:creationId xmlns:a16="http://schemas.microsoft.com/office/drawing/2014/main" id="{AB99AF83-56E8-0E65-32A0-325494682C0F}"/>
                </a:ext>
              </a:extLst>
            </p:cNvPr>
            <p:cNvSpPr/>
            <p:nvPr/>
          </p:nvSpPr>
          <p:spPr>
            <a:xfrm>
              <a:off x="6793450" y="2447900"/>
              <a:ext cx="29200" cy="27850"/>
            </a:xfrm>
            <a:custGeom>
              <a:avLst/>
              <a:gdLst/>
              <a:ahLst/>
              <a:cxnLst/>
              <a:rect l="l" t="t" r="r" b="b"/>
              <a:pathLst>
                <a:path w="1168" h="1114" extrusionOk="0">
                  <a:moveTo>
                    <a:pt x="393" y="0"/>
                  </a:moveTo>
                  <a:cubicBezTo>
                    <a:pt x="375" y="0"/>
                    <a:pt x="357" y="6"/>
                    <a:pt x="341" y="19"/>
                  </a:cubicBezTo>
                  <a:cubicBezTo>
                    <a:pt x="316" y="51"/>
                    <a:pt x="308" y="91"/>
                    <a:pt x="333" y="124"/>
                  </a:cubicBezTo>
                  <a:lnTo>
                    <a:pt x="487" y="351"/>
                  </a:lnTo>
                  <a:cubicBezTo>
                    <a:pt x="552" y="440"/>
                    <a:pt x="608" y="537"/>
                    <a:pt x="665" y="635"/>
                  </a:cubicBezTo>
                  <a:cubicBezTo>
                    <a:pt x="487" y="489"/>
                    <a:pt x="308" y="343"/>
                    <a:pt x="146" y="181"/>
                  </a:cubicBezTo>
                  <a:cubicBezTo>
                    <a:pt x="130" y="164"/>
                    <a:pt x="112" y="156"/>
                    <a:pt x="93" y="156"/>
                  </a:cubicBezTo>
                  <a:cubicBezTo>
                    <a:pt x="75" y="156"/>
                    <a:pt x="57" y="164"/>
                    <a:pt x="41" y="181"/>
                  </a:cubicBezTo>
                  <a:cubicBezTo>
                    <a:pt x="8" y="205"/>
                    <a:pt x="0" y="254"/>
                    <a:pt x="25" y="286"/>
                  </a:cubicBezTo>
                  <a:cubicBezTo>
                    <a:pt x="211" y="529"/>
                    <a:pt x="381" y="764"/>
                    <a:pt x="479" y="1056"/>
                  </a:cubicBezTo>
                  <a:cubicBezTo>
                    <a:pt x="495" y="1097"/>
                    <a:pt x="527" y="1113"/>
                    <a:pt x="560" y="1113"/>
                  </a:cubicBezTo>
                  <a:lnTo>
                    <a:pt x="584" y="1113"/>
                  </a:lnTo>
                  <a:cubicBezTo>
                    <a:pt x="624" y="1097"/>
                    <a:pt x="649" y="1048"/>
                    <a:pt x="633" y="1008"/>
                  </a:cubicBezTo>
                  <a:cubicBezTo>
                    <a:pt x="600" y="902"/>
                    <a:pt x="552" y="805"/>
                    <a:pt x="503" y="716"/>
                  </a:cubicBezTo>
                  <a:lnTo>
                    <a:pt x="503" y="716"/>
                  </a:lnTo>
                  <a:cubicBezTo>
                    <a:pt x="600" y="789"/>
                    <a:pt x="706" y="862"/>
                    <a:pt x="803" y="935"/>
                  </a:cubicBezTo>
                  <a:cubicBezTo>
                    <a:pt x="819" y="947"/>
                    <a:pt x="837" y="953"/>
                    <a:pt x="855" y="953"/>
                  </a:cubicBezTo>
                  <a:cubicBezTo>
                    <a:pt x="872" y="953"/>
                    <a:pt x="888" y="947"/>
                    <a:pt x="900" y="935"/>
                  </a:cubicBezTo>
                  <a:cubicBezTo>
                    <a:pt x="924" y="918"/>
                    <a:pt x="941" y="878"/>
                    <a:pt x="933" y="846"/>
                  </a:cubicBezTo>
                  <a:cubicBezTo>
                    <a:pt x="892" y="708"/>
                    <a:pt x="827" y="578"/>
                    <a:pt x="746" y="456"/>
                  </a:cubicBezTo>
                  <a:lnTo>
                    <a:pt x="746" y="456"/>
                  </a:lnTo>
                  <a:lnTo>
                    <a:pt x="1022" y="675"/>
                  </a:lnTo>
                  <a:cubicBezTo>
                    <a:pt x="1035" y="685"/>
                    <a:pt x="1051" y="689"/>
                    <a:pt x="1068" y="689"/>
                  </a:cubicBezTo>
                  <a:cubicBezTo>
                    <a:pt x="1094" y="689"/>
                    <a:pt x="1121" y="679"/>
                    <a:pt x="1135" y="659"/>
                  </a:cubicBezTo>
                  <a:cubicBezTo>
                    <a:pt x="1168" y="618"/>
                    <a:pt x="1160" y="570"/>
                    <a:pt x="1119" y="546"/>
                  </a:cubicBezTo>
                  <a:lnTo>
                    <a:pt x="446" y="19"/>
                  </a:lnTo>
                  <a:cubicBezTo>
                    <a:pt x="430" y="6"/>
                    <a:pt x="412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13478;p61">
              <a:extLst>
                <a:ext uri="{FF2B5EF4-FFF2-40B4-BE49-F238E27FC236}">
                  <a16:creationId xmlns:a16="http://schemas.microsoft.com/office/drawing/2014/main" id="{F93FBFCC-6258-4965-A494-16A3160D0264}"/>
                </a:ext>
              </a:extLst>
            </p:cNvPr>
            <p:cNvSpPr/>
            <p:nvPr/>
          </p:nvSpPr>
          <p:spPr>
            <a:xfrm>
              <a:off x="6811275" y="2448750"/>
              <a:ext cx="12200" cy="10175"/>
            </a:xfrm>
            <a:custGeom>
              <a:avLst/>
              <a:gdLst/>
              <a:ahLst/>
              <a:cxnLst/>
              <a:rect l="l" t="t" r="r" b="b"/>
              <a:pathLst>
                <a:path w="488" h="407" extrusionOk="0">
                  <a:moveTo>
                    <a:pt x="89" y="0"/>
                  </a:moveTo>
                  <a:cubicBezTo>
                    <a:pt x="67" y="0"/>
                    <a:pt x="43" y="10"/>
                    <a:pt x="25" y="33"/>
                  </a:cubicBezTo>
                  <a:cubicBezTo>
                    <a:pt x="1" y="66"/>
                    <a:pt x="9" y="114"/>
                    <a:pt x="41" y="147"/>
                  </a:cubicBezTo>
                  <a:lnTo>
                    <a:pt x="341" y="390"/>
                  </a:lnTo>
                  <a:cubicBezTo>
                    <a:pt x="357" y="398"/>
                    <a:pt x="374" y="406"/>
                    <a:pt x="398" y="406"/>
                  </a:cubicBezTo>
                  <a:cubicBezTo>
                    <a:pt x="422" y="406"/>
                    <a:pt x="438" y="398"/>
                    <a:pt x="455" y="374"/>
                  </a:cubicBezTo>
                  <a:cubicBezTo>
                    <a:pt x="487" y="341"/>
                    <a:pt x="479" y="293"/>
                    <a:pt x="447" y="260"/>
                  </a:cubicBezTo>
                  <a:lnTo>
                    <a:pt x="138" y="17"/>
                  </a:lnTo>
                  <a:cubicBezTo>
                    <a:pt x="124" y="6"/>
                    <a:pt x="107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13479;p61">
              <a:extLst>
                <a:ext uri="{FF2B5EF4-FFF2-40B4-BE49-F238E27FC236}">
                  <a16:creationId xmlns:a16="http://schemas.microsoft.com/office/drawing/2014/main" id="{1F573CBA-33A4-593A-F4FD-2C4678DA100C}"/>
                </a:ext>
              </a:extLst>
            </p:cNvPr>
            <p:cNvSpPr/>
            <p:nvPr/>
          </p:nvSpPr>
          <p:spPr>
            <a:xfrm>
              <a:off x="6811275" y="2441875"/>
              <a:ext cx="10375" cy="11375"/>
            </a:xfrm>
            <a:custGeom>
              <a:avLst/>
              <a:gdLst/>
              <a:ahLst/>
              <a:cxnLst/>
              <a:rect l="l" t="t" r="r" b="b"/>
              <a:pathLst>
                <a:path w="415" h="455" extrusionOk="0">
                  <a:moveTo>
                    <a:pt x="93" y="0"/>
                  </a:moveTo>
                  <a:cubicBezTo>
                    <a:pt x="72" y="0"/>
                    <a:pt x="49" y="8"/>
                    <a:pt x="33" y="24"/>
                  </a:cubicBezTo>
                  <a:cubicBezTo>
                    <a:pt x="1" y="57"/>
                    <a:pt x="1" y="105"/>
                    <a:pt x="33" y="138"/>
                  </a:cubicBezTo>
                  <a:cubicBezTo>
                    <a:pt x="114" y="227"/>
                    <a:pt x="187" y="316"/>
                    <a:pt x="252" y="414"/>
                  </a:cubicBezTo>
                  <a:cubicBezTo>
                    <a:pt x="268" y="438"/>
                    <a:pt x="293" y="454"/>
                    <a:pt x="317" y="454"/>
                  </a:cubicBezTo>
                  <a:cubicBezTo>
                    <a:pt x="333" y="454"/>
                    <a:pt x="349" y="446"/>
                    <a:pt x="366" y="438"/>
                  </a:cubicBezTo>
                  <a:cubicBezTo>
                    <a:pt x="398" y="414"/>
                    <a:pt x="414" y="365"/>
                    <a:pt x="390" y="324"/>
                  </a:cubicBezTo>
                  <a:cubicBezTo>
                    <a:pt x="317" y="219"/>
                    <a:pt x="236" y="122"/>
                    <a:pt x="147" y="24"/>
                  </a:cubicBezTo>
                  <a:cubicBezTo>
                    <a:pt x="134" y="8"/>
                    <a:pt x="114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13480;p61">
              <a:extLst>
                <a:ext uri="{FF2B5EF4-FFF2-40B4-BE49-F238E27FC236}">
                  <a16:creationId xmlns:a16="http://schemas.microsoft.com/office/drawing/2014/main" id="{B40AC47F-A6C5-24F2-90AC-2142E997A4C2}"/>
                </a:ext>
              </a:extLst>
            </p:cNvPr>
            <p:cNvSpPr/>
            <p:nvPr/>
          </p:nvSpPr>
          <p:spPr>
            <a:xfrm>
              <a:off x="6640600" y="2612825"/>
              <a:ext cx="34500" cy="26350"/>
            </a:xfrm>
            <a:custGeom>
              <a:avLst/>
              <a:gdLst/>
              <a:ahLst/>
              <a:cxnLst/>
              <a:rect l="l" t="t" r="r" b="b"/>
              <a:pathLst>
                <a:path w="1380" h="1054" extrusionOk="0">
                  <a:moveTo>
                    <a:pt x="970" y="0"/>
                  </a:moveTo>
                  <a:cubicBezTo>
                    <a:pt x="724" y="0"/>
                    <a:pt x="449" y="22"/>
                    <a:pt x="268" y="143"/>
                  </a:cubicBezTo>
                  <a:cubicBezTo>
                    <a:pt x="1" y="313"/>
                    <a:pt x="260" y="597"/>
                    <a:pt x="423" y="743"/>
                  </a:cubicBezTo>
                  <a:lnTo>
                    <a:pt x="658" y="946"/>
                  </a:lnTo>
                  <a:cubicBezTo>
                    <a:pt x="715" y="1003"/>
                    <a:pt x="785" y="1054"/>
                    <a:pt x="862" y="1054"/>
                  </a:cubicBezTo>
                  <a:cubicBezTo>
                    <a:pt x="872" y="1054"/>
                    <a:pt x="882" y="1053"/>
                    <a:pt x="893" y="1051"/>
                  </a:cubicBezTo>
                  <a:cubicBezTo>
                    <a:pt x="958" y="1043"/>
                    <a:pt x="1006" y="978"/>
                    <a:pt x="1047" y="921"/>
                  </a:cubicBezTo>
                  <a:cubicBezTo>
                    <a:pt x="1209" y="702"/>
                    <a:pt x="1355" y="459"/>
                    <a:pt x="1371" y="183"/>
                  </a:cubicBezTo>
                  <a:cubicBezTo>
                    <a:pt x="1379" y="135"/>
                    <a:pt x="1371" y="70"/>
                    <a:pt x="1331" y="37"/>
                  </a:cubicBezTo>
                  <a:cubicBezTo>
                    <a:pt x="1298" y="5"/>
                    <a:pt x="1250" y="5"/>
                    <a:pt x="1209" y="5"/>
                  </a:cubicBezTo>
                  <a:cubicBezTo>
                    <a:pt x="1136" y="3"/>
                    <a:pt x="1055" y="0"/>
                    <a:pt x="9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13481;p61">
              <a:extLst>
                <a:ext uri="{FF2B5EF4-FFF2-40B4-BE49-F238E27FC236}">
                  <a16:creationId xmlns:a16="http://schemas.microsoft.com/office/drawing/2014/main" id="{FEC24BD6-E98A-4EE2-32DD-BE95B66F1811}"/>
                </a:ext>
              </a:extLst>
            </p:cNvPr>
            <p:cNvSpPr/>
            <p:nvPr/>
          </p:nvSpPr>
          <p:spPr>
            <a:xfrm>
              <a:off x="6660475" y="2615525"/>
              <a:ext cx="60025" cy="40200"/>
            </a:xfrm>
            <a:custGeom>
              <a:avLst/>
              <a:gdLst/>
              <a:ahLst/>
              <a:cxnLst/>
              <a:rect l="l" t="t" r="r" b="b"/>
              <a:pathLst>
                <a:path w="2401" h="1608" extrusionOk="0">
                  <a:moveTo>
                    <a:pt x="2305" y="1"/>
                  </a:moveTo>
                  <a:cubicBezTo>
                    <a:pt x="2274" y="1"/>
                    <a:pt x="2248" y="22"/>
                    <a:pt x="2230" y="51"/>
                  </a:cubicBezTo>
                  <a:cubicBezTo>
                    <a:pt x="2036" y="481"/>
                    <a:pt x="1833" y="935"/>
                    <a:pt x="1492" y="1275"/>
                  </a:cubicBezTo>
                  <a:cubicBezTo>
                    <a:pt x="1427" y="1332"/>
                    <a:pt x="1346" y="1405"/>
                    <a:pt x="1257" y="1429"/>
                  </a:cubicBezTo>
                  <a:cubicBezTo>
                    <a:pt x="1220" y="1443"/>
                    <a:pt x="1183" y="1449"/>
                    <a:pt x="1144" y="1449"/>
                  </a:cubicBezTo>
                  <a:cubicBezTo>
                    <a:pt x="972" y="1449"/>
                    <a:pt x="789" y="1327"/>
                    <a:pt x="617" y="1194"/>
                  </a:cubicBezTo>
                  <a:lnTo>
                    <a:pt x="138" y="829"/>
                  </a:lnTo>
                  <a:cubicBezTo>
                    <a:pt x="122" y="817"/>
                    <a:pt x="104" y="811"/>
                    <a:pt x="87" y="811"/>
                  </a:cubicBezTo>
                  <a:cubicBezTo>
                    <a:pt x="69" y="811"/>
                    <a:pt x="53" y="817"/>
                    <a:pt x="41" y="829"/>
                  </a:cubicBezTo>
                  <a:cubicBezTo>
                    <a:pt x="9" y="846"/>
                    <a:pt x="0" y="886"/>
                    <a:pt x="9" y="919"/>
                  </a:cubicBezTo>
                  <a:cubicBezTo>
                    <a:pt x="57" y="1073"/>
                    <a:pt x="90" y="1227"/>
                    <a:pt x="114" y="1389"/>
                  </a:cubicBezTo>
                  <a:cubicBezTo>
                    <a:pt x="114" y="1425"/>
                    <a:pt x="147" y="1455"/>
                    <a:pt x="188" y="1455"/>
                  </a:cubicBezTo>
                  <a:cubicBezTo>
                    <a:pt x="193" y="1455"/>
                    <a:pt x="198" y="1455"/>
                    <a:pt x="203" y="1454"/>
                  </a:cubicBezTo>
                  <a:cubicBezTo>
                    <a:pt x="244" y="1446"/>
                    <a:pt x="276" y="1405"/>
                    <a:pt x="268" y="1365"/>
                  </a:cubicBezTo>
                  <a:cubicBezTo>
                    <a:pt x="260" y="1275"/>
                    <a:pt x="244" y="1186"/>
                    <a:pt x="228" y="1105"/>
                  </a:cubicBezTo>
                  <a:lnTo>
                    <a:pt x="228" y="1105"/>
                  </a:lnTo>
                  <a:lnTo>
                    <a:pt x="519" y="1324"/>
                  </a:lnTo>
                  <a:cubicBezTo>
                    <a:pt x="714" y="1478"/>
                    <a:pt x="925" y="1608"/>
                    <a:pt x="1152" y="1608"/>
                  </a:cubicBezTo>
                  <a:cubicBezTo>
                    <a:pt x="1200" y="1608"/>
                    <a:pt x="1257" y="1608"/>
                    <a:pt x="1306" y="1583"/>
                  </a:cubicBezTo>
                  <a:cubicBezTo>
                    <a:pt x="1436" y="1543"/>
                    <a:pt x="1533" y="1462"/>
                    <a:pt x="1606" y="1389"/>
                  </a:cubicBezTo>
                  <a:cubicBezTo>
                    <a:pt x="1971" y="1032"/>
                    <a:pt x="2190" y="546"/>
                    <a:pt x="2384" y="116"/>
                  </a:cubicBezTo>
                  <a:cubicBezTo>
                    <a:pt x="2400" y="75"/>
                    <a:pt x="2384" y="27"/>
                    <a:pt x="2344" y="11"/>
                  </a:cubicBezTo>
                  <a:cubicBezTo>
                    <a:pt x="2330" y="4"/>
                    <a:pt x="2317" y="1"/>
                    <a:pt x="2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13482;p61">
              <a:extLst>
                <a:ext uri="{FF2B5EF4-FFF2-40B4-BE49-F238E27FC236}">
                  <a16:creationId xmlns:a16="http://schemas.microsoft.com/office/drawing/2014/main" id="{6D8CE2FB-A001-61EC-1F49-89B6F4E4C9BB}"/>
                </a:ext>
              </a:extLst>
            </p:cNvPr>
            <p:cNvSpPr/>
            <p:nvPr/>
          </p:nvSpPr>
          <p:spPr>
            <a:xfrm>
              <a:off x="6668175" y="2471825"/>
              <a:ext cx="109075" cy="151875"/>
            </a:xfrm>
            <a:custGeom>
              <a:avLst/>
              <a:gdLst/>
              <a:ahLst/>
              <a:cxnLst/>
              <a:rect l="l" t="t" r="r" b="b"/>
              <a:pathLst>
                <a:path w="4363" h="6075" extrusionOk="0">
                  <a:moveTo>
                    <a:pt x="4280" y="1"/>
                  </a:moveTo>
                  <a:cubicBezTo>
                    <a:pt x="4275" y="1"/>
                    <a:pt x="4270" y="1"/>
                    <a:pt x="4265" y="2"/>
                  </a:cubicBezTo>
                  <a:lnTo>
                    <a:pt x="3544" y="107"/>
                  </a:lnTo>
                  <a:cubicBezTo>
                    <a:pt x="3487" y="116"/>
                    <a:pt x="3406" y="124"/>
                    <a:pt x="3341" y="164"/>
                  </a:cubicBezTo>
                  <a:cubicBezTo>
                    <a:pt x="3276" y="205"/>
                    <a:pt x="3227" y="270"/>
                    <a:pt x="3195" y="326"/>
                  </a:cubicBezTo>
                  <a:cubicBezTo>
                    <a:pt x="1971" y="2078"/>
                    <a:pt x="706" y="3886"/>
                    <a:pt x="17" y="5969"/>
                  </a:cubicBezTo>
                  <a:cubicBezTo>
                    <a:pt x="1" y="6010"/>
                    <a:pt x="25" y="6050"/>
                    <a:pt x="65" y="6067"/>
                  </a:cubicBezTo>
                  <a:cubicBezTo>
                    <a:pt x="74" y="6075"/>
                    <a:pt x="90" y="6075"/>
                    <a:pt x="98" y="6075"/>
                  </a:cubicBezTo>
                  <a:cubicBezTo>
                    <a:pt x="130" y="6075"/>
                    <a:pt x="163" y="6050"/>
                    <a:pt x="171" y="6018"/>
                  </a:cubicBezTo>
                  <a:cubicBezTo>
                    <a:pt x="852" y="3959"/>
                    <a:pt x="2109" y="2159"/>
                    <a:pt x="3325" y="416"/>
                  </a:cubicBezTo>
                  <a:cubicBezTo>
                    <a:pt x="3357" y="375"/>
                    <a:pt x="3390" y="326"/>
                    <a:pt x="3430" y="302"/>
                  </a:cubicBezTo>
                  <a:cubicBezTo>
                    <a:pt x="3463" y="286"/>
                    <a:pt x="3519" y="278"/>
                    <a:pt x="3568" y="270"/>
                  </a:cubicBezTo>
                  <a:lnTo>
                    <a:pt x="4290" y="164"/>
                  </a:lnTo>
                  <a:cubicBezTo>
                    <a:pt x="4338" y="156"/>
                    <a:pt x="4363" y="116"/>
                    <a:pt x="4363" y="67"/>
                  </a:cubicBezTo>
                  <a:cubicBezTo>
                    <a:pt x="4355" y="31"/>
                    <a:pt x="4322" y="1"/>
                    <a:pt x="4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13483;p61">
              <a:extLst>
                <a:ext uri="{FF2B5EF4-FFF2-40B4-BE49-F238E27FC236}">
                  <a16:creationId xmlns:a16="http://schemas.microsoft.com/office/drawing/2014/main" id="{25129DEE-E518-2463-13C4-0B2F8D5E637F}"/>
                </a:ext>
              </a:extLst>
            </p:cNvPr>
            <p:cNvSpPr/>
            <p:nvPr/>
          </p:nvSpPr>
          <p:spPr>
            <a:xfrm>
              <a:off x="6643650" y="2501450"/>
              <a:ext cx="48675" cy="122050"/>
            </a:xfrm>
            <a:custGeom>
              <a:avLst/>
              <a:gdLst/>
              <a:ahLst/>
              <a:cxnLst/>
              <a:rect l="l" t="t" r="r" b="b"/>
              <a:pathLst>
                <a:path w="1947" h="4882" extrusionOk="0">
                  <a:moveTo>
                    <a:pt x="1614" y="1"/>
                  </a:moveTo>
                  <a:cubicBezTo>
                    <a:pt x="1594" y="1"/>
                    <a:pt x="1573" y="9"/>
                    <a:pt x="1557" y="25"/>
                  </a:cubicBezTo>
                  <a:cubicBezTo>
                    <a:pt x="1525" y="57"/>
                    <a:pt x="1525" y="106"/>
                    <a:pt x="1557" y="139"/>
                  </a:cubicBezTo>
                  <a:cubicBezTo>
                    <a:pt x="1711" y="293"/>
                    <a:pt x="1784" y="544"/>
                    <a:pt x="1752" y="820"/>
                  </a:cubicBezTo>
                  <a:cubicBezTo>
                    <a:pt x="1736" y="1039"/>
                    <a:pt x="1663" y="1257"/>
                    <a:pt x="1590" y="1476"/>
                  </a:cubicBezTo>
                  <a:lnTo>
                    <a:pt x="1557" y="1574"/>
                  </a:lnTo>
                  <a:cubicBezTo>
                    <a:pt x="1379" y="2101"/>
                    <a:pt x="1249" y="2652"/>
                    <a:pt x="1168" y="3195"/>
                  </a:cubicBezTo>
                  <a:lnTo>
                    <a:pt x="1168" y="3220"/>
                  </a:lnTo>
                  <a:cubicBezTo>
                    <a:pt x="1144" y="3382"/>
                    <a:pt x="1119" y="3544"/>
                    <a:pt x="1030" y="3665"/>
                  </a:cubicBezTo>
                  <a:cubicBezTo>
                    <a:pt x="982" y="3738"/>
                    <a:pt x="917" y="3803"/>
                    <a:pt x="836" y="3868"/>
                  </a:cubicBezTo>
                  <a:lnTo>
                    <a:pt x="811" y="3892"/>
                  </a:lnTo>
                  <a:cubicBezTo>
                    <a:pt x="511" y="4144"/>
                    <a:pt x="252" y="4436"/>
                    <a:pt x="25" y="4752"/>
                  </a:cubicBezTo>
                  <a:cubicBezTo>
                    <a:pt x="1" y="4784"/>
                    <a:pt x="9" y="4841"/>
                    <a:pt x="49" y="4865"/>
                  </a:cubicBezTo>
                  <a:cubicBezTo>
                    <a:pt x="57" y="4874"/>
                    <a:pt x="74" y="4882"/>
                    <a:pt x="90" y="4882"/>
                  </a:cubicBezTo>
                  <a:cubicBezTo>
                    <a:pt x="114" y="4882"/>
                    <a:pt x="146" y="4865"/>
                    <a:pt x="163" y="4841"/>
                  </a:cubicBezTo>
                  <a:cubicBezTo>
                    <a:pt x="373" y="4533"/>
                    <a:pt x="633" y="4257"/>
                    <a:pt x="917" y="4014"/>
                  </a:cubicBezTo>
                  <a:lnTo>
                    <a:pt x="941" y="3990"/>
                  </a:lnTo>
                  <a:cubicBezTo>
                    <a:pt x="1022" y="3925"/>
                    <a:pt x="1103" y="3852"/>
                    <a:pt x="1168" y="3755"/>
                  </a:cubicBezTo>
                  <a:cubicBezTo>
                    <a:pt x="1273" y="3601"/>
                    <a:pt x="1298" y="3422"/>
                    <a:pt x="1322" y="3244"/>
                  </a:cubicBezTo>
                  <a:lnTo>
                    <a:pt x="1330" y="3220"/>
                  </a:lnTo>
                  <a:cubicBezTo>
                    <a:pt x="1403" y="2684"/>
                    <a:pt x="1533" y="2141"/>
                    <a:pt x="1703" y="1630"/>
                  </a:cubicBezTo>
                  <a:lnTo>
                    <a:pt x="1744" y="1525"/>
                  </a:lnTo>
                  <a:cubicBezTo>
                    <a:pt x="1817" y="1306"/>
                    <a:pt x="1898" y="1071"/>
                    <a:pt x="1914" y="836"/>
                  </a:cubicBezTo>
                  <a:cubicBezTo>
                    <a:pt x="1946" y="512"/>
                    <a:pt x="1857" y="212"/>
                    <a:pt x="1671" y="25"/>
                  </a:cubicBezTo>
                  <a:cubicBezTo>
                    <a:pt x="1655" y="9"/>
                    <a:pt x="1634" y="1"/>
                    <a:pt x="1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13484;p61">
              <a:extLst>
                <a:ext uri="{FF2B5EF4-FFF2-40B4-BE49-F238E27FC236}">
                  <a16:creationId xmlns:a16="http://schemas.microsoft.com/office/drawing/2014/main" id="{51144B77-1DEE-FAD7-9C4F-8480F53460AC}"/>
                </a:ext>
              </a:extLst>
            </p:cNvPr>
            <p:cNvSpPr/>
            <p:nvPr/>
          </p:nvSpPr>
          <p:spPr>
            <a:xfrm>
              <a:off x="6821625" y="2823175"/>
              <a:ext cx="89400" cy="425650"/>
            </a:xfrm>
            <a:custGeom>
              <a:avLst/>
              <a:gdLst/>
              <a:ahLst/>
              <a:cxnLst/>
              <a:rect l="l" t="t" r="r" b="b"/>
              <a:pathLst>
                <a:path w="3576" h="17026" extrusionOk="0">
                  <a:moveTo>
                    <a:pt x="1525" y="1"/>
                  </a:moveTo>
                  <a:cubicBezTo>
                    <a:pt x="1493" y="1"/>
                    <a:pt x="1463" y="17"/>
                    <a:pt x="1451" y="47"/>
                  </a:cubicBezTo>
                  <a:cubicBezTo>
                    <a:pt x="211" y="3088"/>
                    <a:pt x="0" y="6501"/>
                    <a:pt x="851" y="9663"/>
                  </a:cubicBezTo>
                  <a:cubicBezTo>
                    <a:pt x="1038" y="10352"/>
                    <a:pt x="1257" y="10993"/>
                    <a:pt x="1533" y="11771"/>
                  </a:cubicBezTo>
                  <a:cubicBezTo>
                    <a:pt x="2141" y="13506"/>
                    <a:pt x="2773" y="15258"/>
                    <a:pt x="3405" y="16968"/>
                  </a:cubicBezTo>
                  <a:cubicBezTo>
                    <a:pt x="3414" y="17001"/>
                    <a:pt x="3446" y="17025"/>
                    <a:pt x="3478" y="17025"/>
                  </a:cubicBezTo>
                  <a:cubicBezTo>
                    <a:pt x="3486" y="17025"/>
                    <a:pt x="3503" y="17025"/>
                    <a:pt x="3511" y="17017"/>
                  </a:cubicBezTo>
                  <a:cubicBezTo>
                    <a:pt x="3551" y="17001"/>
                    <a:pt x="3576" y="16960"/>
                    <a:pt x="3559" y="16920"/>
                  </a:cubicBezTo>
                  <a:cubicBezTo>
                    <a:pt x="2927" y="15201"/>
                    <a:pt x="2295" y="13449"/>
                    <a:pt x="1687" y="11723"/>
                  </a:cubicBezTo>
                  <a:cubicBezTo>
                    <a:pt x="1411" y="10944"/>
                    <a:pt x="1192" y="10304"/>
                    <a:pt x="1006" y="9623"/>
                  </a:cubicBezTo>
                  <a:cubicBezTo>
                    <a:pt x="170" y="6493"/>
                    <a:pt x="381" y="3112"/>
                    <a:pt x="1597" y="112"/>
                  </a:cubicBezTo>
                  <a:cubicBezTo>
                    <a:pt x="1614" y="72"/>
                    <a:pt x="1597" y="23"/>
                    <a:pt x="1557" y="7"/>
                  </a:cubicBezTo>
                  <a:cubicBezTo>
                    <a:pt x="1546" y="3"/>
                    <a:pt x="1535" y="1"/>
                    <a:pt x="1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13485;p61">
              <a:extLst>
                <a:ext uri="{FF2B5EF4-FFF2-40B4-BE49-F238E27FC236}">
                  <a16:creationId xmlns:a16="http://schemas.microsoft.com/office/drawing/2014/main" id="{EDD72B12-655D-D98F-F47F-B1D5636B7719}"/>
                </a:ext>
              </a:extLst>
            </p:cNvPr>
            <p:cNvSpPr/>
            <p:nvPr/>
          </p:nvSpPr>
          <p:spPr>
            <a:xfrm>
              <a:off x="6682375" y="2845600"/>
              <a:ext cx="49675" cy="213900"/>
            </a:xfrm>
            <a:custGeom>
              <a:avLst/>
              <a:gdLst/>
              <a:ahLst/>
              <a:cxnLst/>
              <a:rect l="l" t="t" r="r" b="b"/>
              <a:pathLst>
                <a:path w="1987" h="8556" extrusionOk="0">
                  <a:moveTo>
                    <a:pt x="580" y="0"/>
                  </a:moveTo>
                  <a:cubicBezTo>
                    <a:pt x="576" y="0"/>
                    <a:pt x="572" y="1"/>
                    <a:pt x="568" y="2"/>
                  </a:cubicBezTo>
                  <a:cubicBezTo>
                    <a:pt x="519" y="10"/>
                    <a:pt x="495" y="50"/>
                    <a:pt x="495" y="91"/>
                  </a:cubicBezTo>
                  <a:cubicBezTo>
                    <a:pt x="681" y="1250"/>
                    <a:pt x="884" y="2564"/>
                    <a:pt x="933" y="3861"/>
                  </a:cubicBezTo>
                  <a:cubicBezTo>
                    <a:pt x="981" y="5450"/>
                    <a:pt x="697" y="6545"/>
                    <a:pt x="24" y="7291"/>
                  </a:cubicBezTo>
                  <a:cubicBezTo>
                    <a:pt x="0" y="7323"/>
                    <a:pt x="0" y="7364"/>
                    <a:pt x="16" y="7396"/>
                  </a:cubicBezTo>
                  <a:cubicBezTo>
                    <a:pt x="33" y="7418"/>
                    <a:pt x="56" y="7428"/>
                    <a:pt x="79" y="7428"/>
                  </a:cubicBezTo>
                  <a:cubicBezTo>
                    <a:pt x="91" y="7428"/>
                    <a:pt x="103" y="7426"/>
                    <a:pt x="114" y="7420"/>
                  </a:cubicBezTo>
                  <a:cubicBezTo>
                    <a:pt x="357" y="7331"/>
                    <a:pt x="592" y="7226"/>
                    <a:pt x="827" y="7104"/>
                  </a:cubicBezTo>
                  <a:lnTo>
                    <a:pt x="827" y="7104"/>
                  </a:lnTo>
                  <a:cubicBezTo>
                    <a:pt x="689" y="7258"/>
                    <a:pt x="543" y="7396"/>
                    <a:pt x="389" y="7534"/>
                  </a:cubicBezTo>
                  <a:cubicBezTo>
                    <a:pt x="365" y="7558"/>
                    <a:pt x="357" y="7591"/>
                    <a:pt x="365" y="7623"/>
                  </a:cubicBezTo>
                  <a:cubicBezTo>
                    <a:pt x="381" y="7655"/>
                    <a:pt x="406" y="7672"/>
                    <a:pt x="446" y="7672"/>
                  </a:cubicBezTo>
                  <a:cubicBezTo>
                    <a:pt x="576" y="7672"/>
                    <a:pt x="706" y="7672"/>
                    <a:pt x="835" y="7680"/>
                  </a:cubicBezTo>
                  <a:cubicBezTo>
                    <a:pt x="811" y="7688"/>
                    <a:pt x="787" y="7704"/>
                    <a:pt x="778" y="7736"/>
                  </a:cubicBezTo>
                  <a:cubicBezTo>
                    <a:pt x="770" y="7769"/>
                    <a:pt x="787" y="7793"/>
                    <a:pt x="811" y="7818"/>
                  </a:cubicBezTo>
                  <a:cubicBezTo>
                    <a:pt x="1143" y="8077"/>
                    <a:pt x="1492" y="8328"/>
                    <a:pt x="1857" y="8539"/>
                  </a:cubicBezTo>
                  <a:cubicBezTo>
                    <a:pt x="1865" y="8547"/>
                    <a:pt x="1881" y="8555"/>
                    <a:pt x="1897" y="8555"/>
                  </a:cubicBezTo>
                  <a:cubicBezTo>
                    <a:pt x="1922" y="8555"/>
                    <a:pt x="1946" y="8539"/>
                    <a:pt x="1962" y="8515"/>
                  </a:cubicBezTo>
                  <a:cubicBezTo>
                    <a:pt x="1987" y="8474"/>
                    <a:pt x="1978" y="8426"/>
                    <a:pt x="1938" y="8401"/>
                  </a:cubicBezTo>
                  <a:cubicBezTo>
                    <a:pt x="1630" y="8223"/>
                    <a:pt x="1338" y="8020"/>
                    <a:pt x="1054" y="7801"/>
                  </a:cubicBezTo>
                  <a:lnTo>
                    <a:pt x="1354" y="7745"/>
                  </a:lnTo>
                  <a:cubicBezTo>
                    <a:pt x="1395" y="7736"/>
                    <a:pt x="1419" y="7704"/>
                    <a:pt x="1419" y="7664"/>
                  </a:cubicBezTo>
                  <a:cubicBezTo>
                    <a:pt x="1419" y="7623"/>
                    <a:pt x="1395" y="7591"/>
                    <a:pt x="1354" y="7582"/>
                  </a:cubicBezTo>
                  <a:cubicBezTo>
                    <a:pt x="1127" y="7534"/>
                    <a:pt x="892" y="7509"/>
                    <a:pt x="657" y="7509"/>
                  </a:cubicBezTo>
                  <a:cubicBezTo>
                    <a:pt x="868" y="7307"/>
                    <a:pt x="1062" y="7088"/>
                    <a:pt x="1241" y="6861"/>
                  </a:cubicBezTo>
                  <a:cubicBezTo>
                    <a:pt x="1265" y="6828"/>
                    <a:pt x="1265" y="6780"/>
                    <a:pt x="1241" y="6755"/>
                  </a:cubicBezTo>
                  <a:cubicBezTo>
                    <a:pt x="1221" y="6736"/>
                    <a:pt x="1198" y="6725"/>
                    <a:pt x="1176" y="6725"/>
                  </a:cubicBezTo>
                  <a:cubicBezTo>
                    <a:pt x="1162" y="6725"/>
                    <a:pt x="1148" y="6730"/>
                    <a:pt x="1135" y="6739"/>
                  </a:cubicBezTo>
                  <a:cubicBezTo>
                    <a:pt x="884" y="6893"/>
                    <a:pt x="616" y="7039"/>
                    <a:pt x="349" y="7153"/>
                  </a:cubicBezTo>
                  <a:cubicBezTo>
                    <a:pt x="900" y="6391"/>
                    <a:pt x="1143" y="5328"/>
                    <a:pt x="1095" y="3853"/>
                  </a:cubicBezTo>
                  <a:cubicBezTo>
                    <a:pt x="1046" y="2548"/>
                    <a:pt x="843" y="1226"/>
                    <a:pt x="657" y="67"/>
                  </a:cubicBezTo>
                  <a:cubicBezTo>
                    <a:pt x="650" y="30"/>
                    <a:pt x="616" y="0"/>
                    <a:pt x="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13486;p61">
              <a:extLst>
                <a:ext uri="{FF2B5EF4-FFF2-40B4-BE49-F238E27FC236}">
                  <a16:creationId xmlns:a16="http://schemas.microsoft.com/office/drawing/2014/main" id="{903C9BCD-3B7E-CEE0-6FDA-21A53BEF09AD}"/>
                </a:ext>
              </a:extLst>
            </p:cNvPr>
            <p:cNvSpPr/>
            <p:nvPr/>
          </p:nvSpPr>
          <p:spPr>
            <a:xfrm>
              <a:off x="6714200" y="3058775"/>
              <a:ext cx="25550" cy="18350"/>
            </a:xfrm>
            <a:custGeom>
              <a:avLst/>
              <a:gdLst/>
              <a:ahLst/>
              <a:cxnLst/>
              <a:rect l="l" t="t" r="r" b="b"/>
              <a:pathLst>
                <a:path w="1022" h="734" extrusionOk="0">
                  <a:moveTo>
                    <a:pt x="89" y="1"/>
                  </a:moveTo>
                  <a:cubicBezTo>
                    <a:pt x="61" y="1"/>
                    <a:pt x="33" y="17"/>
                    <a:pt x="16" y="45"/>
                  </a:cubicBezTo>
                  <a:cubicBezTo>
                    <a:pt x="0" y="85"/>
                    <a:pt x="16" y="134"/>
                    <a:pt x="49" y="158"/>
                  </a:cubicBezTo>
                  <a:cubicBezTo>
                    <a:pt x="349" y="312"/>
                    <a:pt x="624" y="499"/>
                    <a:pt x="884" y="709"/>
                  </a:cubicBezTo>
                  <a:cubicBezTo>
                    <a:pt x="900" y="726"/>
                    <a:pt x="916" y="734"/>
                    <a:pt x="932" y="734"/>
                  </a:cubicBezTo>
                  <a:cubicBezTo>
                    <a:pt x="957" y="734"/>
                    <a:pt x="981" y="718"/>
                    <a:pt x="997" y="701"/>
                  </a:cubicBezTo>
                  <a:cubicBezTo>
                    <a:pt x="1022" y="669"/>
                    <a:pt x="1022" y="620"/>
                    <a:pt x="989" y="588"/>
                  </a:cubicBezTo>
                  <a:cubicBezTo>
                    <a:pt x="722" y="361"/>
                    <a:pt x="430" y="166"/>
                    <a:pt x="130" y="12"/>
                  </a:cubicBezTo>
                  <a:cubicBezTo>
                    <a:pt x="117" y="4"/>
                    <a:pt x="103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13487;p61">
              <a:extLst>
                <a:ext uri="{FF2B5EF4-FFF2-40B4-BE49-F238E27FC236}">
                  <a16:creationId xmlns:a16="http://schemas.microsoft.com/office/drawing/2014/main" id="{4326B666-5574-49B2-DF81-EC285C74E796}"/>
                </a:ext>
              </a:extLst>
            </p:cNvPr>
            <p:cNvSpPr/>
            <p:nvPr/>
          </p:nvSpPr>
          <p:spPr>
            <a:xfrm>
              <a:off x="6721475" y="3073175"/>
              <a:ext cx="216925" cy="224900"/>
            </a:xfrm>
            <a:custGeom>
              <a:avLst/>
              <a:gdLst/>
              <a:ahLst/>
              <a:cxnLst/>
              <a:rect l="l" t="t" r="r" b="b"/>
              <a:pathLst>
                <a:path w="8677" h="8996" extrusionOk="0">
                  <a:moveTo>
                    <a:pt x="90" y="0"/>
                  </a:moveTo>
                  <a:cubicBezTo>
                    <a:pt x="62" y="0"/>
                    <a:pt x="36" y="17"/>
                    <a:pt x="25" y="44"/>
                  </a:cubicBezTo>
                  <a:cubicBezTo>
                    <a:pt x="1" y="85"/>
                    <a:pt x="17" y="133"/>
                    <a:pt x="58" y="158"/>
                  </a:cubicBezTo>
                  <a:cubicBezTo>
                    <a:pt x="382" y="312"/>
                    <a:pt x="666" y="539"/>
                    <a:pt x="885" y="823"/>
                  </a:cubicBezTo>
                  <a:cubicBezTo>
                    <a:pt x="1509" y="1658"/>
                    <a:pt x="2020" y="2501"/>
                    <a:pt x="2449" y="3393"/>
                  </a:cubicBezTo>
                  <a:lnTo>
                    <a:pt x="4720" y="8152"/>
                  </a:lnTo>
                  <a:cubicBezTo>
                    <a:pt x="4801" y="8314"/>
                    <a:pt x="4890" y="8501"/>
                    <a:pt x="5036" y="8647"/>
                  </a:cubicBezTo>
                  <a:cubicBezTo>
                    <a:pt x="5279" y="8882"/>
                    <a:pt x="5652" y="8947"/>
                    <a:pt x="5944" y="8971"/>
                  </a:cubicBezTo>
                  <a:cubicBezTo>
                    <a:pt x="6130" y="8987"/>
                    <a:pt x="6325" y="8995"/>
                    <a:pt x="6511" y="8995"/>
                  </a:cubicBezTo>
                  <a:cubicBezTo>
                    <a:pt x="7144" y="8995"/>
                    <a:pt x="7776" y="8914"/>
                    <a:pt x="8384" y="8841"/>
                  </a:cubicBezTo>
                  <a:cubicBezTo>
                    <a:pt x="8441" y="8833"/>
                    <a:pt x="8530" y="8825"/>
                    <a:pt x="8587" y="8760"/>
                  </a:cubicBezTo>
                  <a:cubicBezTo>
                    <a:pt x="8676" y="8687"/>
                    <a:pt x="8668" y="8565"/>
                    <a:pt x="8660" y="8476"/>
                  </a:cubicBezTo>
                  <a:lnTo>
                    <a:pt x="8660" y="8460"/>
                  </a:lnTo>
                  <a:cubicBezTo>
                    <a:pt x="8619" y="7909"/>
                    <a:pt x="8417" y="7471"/>
                    <a:pt x="8044" y="7163"/>
                  </a:cubicBezTo>
                  <a:cubicBezTo>
                    <a:pt x="7696" y="6882"/>
                    <a:pt x="7222" y="6728"/>
                    <a:pt x="6703" y="6728"/>
                  </a:cubicBezTo>
                  <a:cubicBezTo>
                    <a:pt x="6592" y="6728"/>
                    <a:pt x="6479" y="6735"/>
                    <a:pt x="6366" y="6749"/>
                  </a:cubicBezTo>
                  <a:cubicBezTo>
                    <a:pt x="6317" y="6757"/>
                    <a:pt x="6284" y="6798"/>
                    <a:pt x="6293" y="6847"/>
                  </a:cubicBezTo>
                  <a:cubicBezTo>
                    <a:pt x="6300" y="6883"/>
                    <a:pt x="6327" y="6913"/>
                    <a:pt x="6367" y="6913"/>
                  </a:cubicBezTo>
                  <a:cubicBezTo>
                    <a:pt x="6372" y="6913"/>
                    <a:pt x="6377" y="6912"/>
                    <a:pt x="6382" y="6912"/>
                  </a:cubicBezTo>
                  <a:cubicBezTo>
                    <a:pt x="6488" y="6899"/>
                    <a:pt x="6594" y="6892"/>
                    <a:pt x="6697" y="6892"/>
                  </a:cubicBezTo>
                  <a:cubicBezTo>
                    <a:pt x="7183" y="6892"/>
                    <a:pt x="7624" y="7032"/>
                    <a:pt x="7938" y="7293"/>
                  </a:cubicBezTo>
                  <a:cubicBezTo>
                    <a:pt x="8279" y="7568"/>
                    <a:pt x="8465" y="7966"/>
                    <a:pt x="8498" y="8468"/>
                  </a:cubicBezTo>
                  <a:lnTo>
                    <a:pt x="8498" y="8493"/>
                  </a:lnTo>
                  <a:cubicBezTo>
                    <a:pt x="8506" y="8557"/>
                    <a:pt x="8506" y="8622"/>
                    <a:pt x="8482" y="8647"/>
                  </a:cubicBezTo>
                  <a:cubicBezTo>
                    <a:pt x="8457" y="8663"/>
                    <a:pt x="8417" y="8671"/>
                    <a:pt x="8368" y="8679"/>
                  </a:cubicBezTo>
                  <a:cubicBezTo>
                    <a:pt x="7753" y="8754"/>
                    <a:pt x="7123" y="8830"/>
                    <a:pt x="6497" y="8830"/>
                  </a:cubicBezTo>
                  <a:cubicBezTo>
                    <a:pt x="6315" y="8830"/>
                    <a:pt x="6133" y="8823"/>
                    <a:pt x="5952" y="8809"/>
                  </a:cubicBezTo>
                  <a:cubicBezTo>
                    <a:pt x="5676" y="8784"/>
                    <a:pt x="5360" y="8728"/>
                    <a:pt x="5149" y="8525"/>
                  </a:cubicBezTo>
                  <a:cubicBezTo>
                    <a:pt x="5020" y="8403"/>
                    <a:pt x="4939" y="8241"/>
                    <a:pt x="4866" y="8079"/>
                  </a:cubicBezTo>
                  <a:lnTo>
                    <a:pt x="2595" y="3328"/>
                  </a:lnTo>
                  <a:cubicBezTo>
                    <a:pt x="2166" y="2420"/>
                    <a:pt x="1647" y="1568"/>
                    <a:pt x="1014" y="725"/>
                  </a:cubicBezTo>
                  <a:cubicBezTo>
                    <a:pt x="779" y="425"/>
                    <a:pt x="479" y="174"/>
                    <a:pt x="131" y="12"/>
                  </a:cubicBezTo>
                  <a:cubicBezTo>
                    <a:pt x="118" y="4"/>
                    <a:pt x="104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13488;p61">
              <a:extLst>
                <a:ext uri="{FF2B5EF4-FFF2-40B4-BE49-F238E27FC236}">
                  <a16:creationId xmlns:a16="http://schemas.microsoft.com/office/drawing/2014/main" id="{004E1DBA-2D18-C3EB-FD37-46164BB51340}"/>
                </a:ext>
              </a:extLst>
            </p:cNvPr>
            <p:cNvSpPr/>
            <p:nvPr/>
          </p:nvSpPr>
          <p:spPr>
            <a:xfrm>
              <a:off x="6880000" y="3268175"/>
              <a:ext cx="21900" cy="28275"/>
            </a:xfrm>
            <a:custGeom>
              <a:avLst/>
              <a:gdLst/>
              <a:ahLst/>
              <a:cxnLst/>
              <a:rect l="l" t="t" r="r" b="b"/>
              <a:pathLst>
                <a:path w="876" h="1131" extrusionOk="0">
                  <a:moveTo>
                    <a:pt x="90" y="0"/>
                  </a:moveTo>
                  <a:cubicBezTo>
                    <a:pt x="62" y="0"/>
                    <a:pt x="36" y="16"/>
                    <a:pt x="25" y="44"/>
                  </a:cubicBezTo>
                  <a:cubicBezTo>
                    <a:pt x="0" y="84"/>
                    <a:pt x="16" y="133"/>
                    <a:pt x="57" y="157"/>
                  </a:cubicBezTo>
                  <a:cubicBezTo>
                    <a:pt x="406" y="328"/>
                    <a:pt x="657" y="676"/>
                    <a:pt x="706" y="1057"/>
                  </a:cubicBezTo>
                  <a:cubicBezTo>
                    <a:pt x="714" y="1098"/>
                    <a:pt x="746" y="1130"/>
                    <a:pt x="787" y="1130"/>
                  </a:cubicBezTo>
                  <a:lnTo>
                    <a:pt x="803" y="1130"/>
                  </a:lnTo>
                  <a:cubicBezTo>
                    <a:pt x="843" y="1122"/>
                    <a:pt x="876" y="1082"/>
                    <a:pt x="868" y="1033"/>
                  </a:cubicBezTo>
                  <a:cubicBezTo>
                    <a:pt x="803" y="603"/>
                    <a:pt x="519" y="206"/>
                    <a:pt x="130" y="11"/>
                  </a:cubicBezTo>
                  <a:cubicBezTo>
                    <a:pt x="117" y="4"/>
                    <a:pt x="103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13489;p61">
              <a:extLst>
                <a:ext uri="{FF2B5EF4-FFF2-40B4-BE49-F238E27FC236}">
                  <a16:creationId xmlns:a16="http://schemas.microsoft.com/office/drawing/2014/main" id="{AADE0256-499B-C87B-62AD-B5042CA65F6E}"/>
                </a:ext>
              </a:extLst>
            </p:cNvPr>
            <p:cNvSpPr/>
            <p:nvPr/>
          </p:nvSpPr>
          <p:spPr>
            <a:xfrm>
              <a:off x="6894800" y="3259900"/>
              <a:ext cx="26975" cy="35725"/>
            </a:xfrm>
            <a:custGeom>
              <a:avLst/>
              <a:gdLst/>
              <a:ahLst/>
              <a:cxnLst/>
              <a:rect l="l" t="t" r="r" b="b"/>
              <a:pathLst>
                <a:path w="1079" h="1429" extrusionOk="0">
                  <a:moveTo>
                    <a:pt x="98" y="0"/>
                  </a:moveTo>
                  <a:cubicBezTo>
                    <a:pt x="61" y="0"/>
                    <a:pt x="22" y="23"/>
                    <a:pt x="8" y="59"/>
                  </a:cubicBezTo>
                  <a:cubicBezTo>
                    <a:pt x="0" y="99"/>
                    <a:pt x="24" y="148"/>
                    <a:pt x="65" y="156"/>
                  </a:cubicBezTo>
                  <a:cubicBezTo>
                    <a:pt x="219" y="205"/>
                    <a:pt x="365" y="294"/>
                    <a:pt x="503" y="424"/>
                  </a:cubicBezTo>
                  <a:cubicBezTo>
                    <a:pt x="787" y="707"/>
                    <a:pt x="916" y="999"/>
                    <a:pt x="900" y="1340"/>
                  </a:cubicBezTo>
                  <a:cubicBezTo>
                    <a:pt x="900" y="1388"/>
                    <a:pt x="941" y="1421"/>
                    <a:pt x="981" y="1429"/>
                  </a:cubicBezTo>
                  <a:cubicBezTo>
                    <a:pt x="1030" y="1429"/>
                    <a:pt x="1062" y="1388"/>
                    <a:pt x="1062" y="1348"/>
                  </a:cubicBezTo>
                  <a:cubicBezTo>
                    <a:pt x="1078" y="951"/>
                    <a:pt x="932" y="626"/>
                    <a:pt x="616" y="310"/>
                  </a:cubicBezTo>
                  <a:cubicBezTo>
                    <a:pt x="462" y="164"/>
                    <a:pt x="292" y="59"/>
                    <a:pt x="114" y="2"/>
                  </a:cubicBezTo>
                  <a:cubicBezTo>
                    <a:pt x="108" y="1"/>
                    <a:pt x="103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13490;p61">
              <a:extLst>
                <a:ext uri="{FF2B5EF4-FFF2-40B4-BE49-F238E27FC236}">
                  <a16:creationId xmlns:a16="http://schemas.microsoft.com/office/drawing/2014/main" id="{6F2811D6-A6D6-5F54-9D8C-FBDD3E9427CB}"/>
                </a:ext>
              </a:extLst>
            </p:cNvPr>
            <p:cNvSpPr/>
            <p:nvPr/>
          </p:nvSpPr>
          <p:spPr>
            <a:xfrm>
              <a:off x="6917900" y="2970500"/>
              <a:ext cx="24750" cy="233100"/>
            </a:xfrm>
            <a:custGeom>
              <a:avLst/>
              <a:gdLst/>
              <a:ahLst/>
              <a:cxnLst/>
              <a:rect l="l" t="t" r="r" b="b"/>
              <a:pathLst>
                <a:path w="990" h="9324" extrusionOk="0">
                  <a:moveTo>
                    <a:pt x="154" y="0"/>
                  </a:moveTo>
                  <a:cubicBezTo>
                    <a:pt x="106" y="0"/>
                    <a:pt x="73" y="33"/>
                    <a:pt x="73" y="81"/>
                  </a:cubicBezTo>
                  <a:cubicBezTo>
                    <a:pt x="0" y="3146"/>
                    <a:pt x="252" y="6235"/>
                    <a:pt x="819" y="9259"/>
                  </a:cubicBezTo>
                  <a:cubicBezTo>
                    <a:pt x="827" y="9292"/>
                    <a:pt x="860" y="9324"/>
                    <a:pt x="900" y="9324"/>
                  </a:cubicBezTo>
                  <a:lnTo>
                    <a:pt x="917" y="9324"/>
                  </a:lnTo>
                  <a:cubicBezTo>
                    <a:pt x="957" y="9316"/>
                    <a:pt x="989" y="9267"/>
                    <a:pt x="981" y="9227"/>
                  </a:cubicBezTo>
                  <a:cubicBezTo>
                    <a:pt x="414" y="6219"/>
                    <a:pt x="163" y="3146"/>
                    <a:pt x="235" y="81"/>
                  </a:cubicBezTo>
                  <a:cubicBezTo>
                    <a:pt x="235" y="41"/>
                    <a:pt x="203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13491;p61">
              <a:extLst>
                <a:ext uri="{FF2B5EF4-FFF2-40B4-BE49-F238E27FC236}">
                  <a16:creationId xmlns:a16="http://schemas.microsoft.com/office/drawing/2014/main" id="{BC361FEB-2835-0E37-8A36-413DE25CE938}"/>
                </a:ext>
              </a:extLst>
            </p:cNvPr>
            <p:cNvSpPr/>
            <p:nvPr/>
          </p:nvSpPr>
          <p:spPr>
            <a:xfrm>
              <a:off x="6919325" y="3173350"/>
              <a:ext cx="56975" cy="83175"/>
            </a:xfrm>
            <a:custGeom>
              <a:avLst/>
              <a:gdLst/>
              <a:ahLst/>
              <a:cxnLst/>
              <a:rect l="l" t="t" r="r" b="b"/>
              <a:pathLst>
                <a:path w="2279" h="3327" extrusionOk="0">
                  <a:moveTo>
                    <a:pt x="175" y="1"/>
                  </a:moveTo>
                  <a:cubicBezTo>
                    <a:pt x="171" y="1"/>
                    <a:pt x="166" y="1"/>
                    <a:pt x="162" y="2"/>
                  </a:cubicBezTo>
                  <a:cubicBezTo>
                    <a:pt x="114" y="18"/>
                    <a:pt x="89" y="59"/>
                    <a:pt x="97" y="99"/>
                  </a:cubicBezTo>
                  <a:cubicBezTo>
                    <a:pt x="162" y="391"/>
                    <a:pt x="227" y="642"/>
                    <a:pt x="381" y="861"/>
                  </a:cubicBezTo>
                  <a:cubicBezTo>
                    <a:pt x="568" y="1137"/>
                    <a:pt x="860" y="1299"/>
                    <a:pt x="1143" y="1461"/>
                  </a:cubicBezTo>
                  <a:cubicBezTo>
                    <a:pt x="1403" y="1607"/>
                    <a:pt x="1646" y="1745"/>
                    <a:pt x="1824" y="1964"/>
                  </a:cubicBezTo>
                  <a:cubicBezTo>
                    <a:pt x="2035" y="2223"/>
                    <a:pt x="2108" y="2580"/>
                    <a:pt x="2019" y="2905"/>
                  </a:cubicBezTo>
                  <a:cubicBezTo>
                    <a:pt x="2003" y="2986"/>
                    <a:pt x="1978" y="3042"/>
                    <a:pt x="1938" y="3075"/>
                  </a:cubicBezTo>
                  <a:cubicBezTo>
                    <a:pt x="1876" y="3145"/>
                    <a:pt x="1782" y="3165"/>
                    <a:pt x="1679" y="3165"/>
                  </a:cubicBezTo>
                  <a:cubicBezTo>
                    <a:pt x="1593" y="3165"/>
                    <a:pt x="1501" y="3151"/>
                    <a:pt x="1419" y="3140"/>
                  </a:cubicBezTo>
                  <a:cubicBezTo>
                    <a:pt x="1203" y="3108"/>
                    <a:pt x="984" y="3092"/>
                    <a:pt x="767" y="3092"/>
                  </a:cubicBezTo>
                  <a:cubicBezTo>
                    <a:pt x="536" y="3092"/>
                    <a:pt x="307" y="3110"/>
                    <a:pt x="81" y="3148"/>
                  </a:cubicBezTo>
                  <a:cubicBezTo>
                    <a:pt x="33" y="3156"/>
                    <a:pt x="0" y="3196"/>
                    <a:pt x="8" y="3245"/>
                  </a:cubicBezTo>
                  <a:cubicBezTo>
                    <a:pt x="15" y="3281"/>
                    <a:pt x="49" y="3311"/>
                    <a:pt x="91" y="3311"/>
                  </a:cubicBezTo>
                  <a:cubicBezTo>
                    <a:pt x="95" y="3311"/>
                    <a:pt x="100" y="3311"/>
                    <a:pt x="106" y="3310"/>
                  </a:cubicBezTo>
                  <a:cubicBezTo>
                    <a:pt x="327" y="3272"/>
                    <a:pt x="548" y="3254"/>
                    <a:pt x="769" y="3254"/>
                  </a:cubicBezTo>
                  <a:cubicBezTo>
                    <a:pt x="978" y="3254"/>
                    <a:pt x="1186" y="3270"/>
                    <a:pt x="1395" y="3302"/>
                  </a:cubicBezTo>
                  <a:cubicBezTo>
                    <a:pt x="1484" y="3310"/>
                    <a:pt x="1581" y="3326"/>
                    <a:pt x="1678" y="3326"/>
                  </a:cubicBezTo>
                  <a:cubicBezTo>
                    <a:pt x="1816" y="3326"/>
                    <a:pt x="1954" y="3302"/>
                    <a:pt x="2059" y="3188"/>
                  </a:cubicBezTo>
                  <a:cubicBezTo>
                    <a:pt x="2132" y="3115"/>
                    <a:pt x="2157" y="3018"/>
                    <a:pt x="2181" y="2953"/>
                  </a:cubicBezTo>
                  <a:cubicBezTo>
                    <a:pt x="2278" y="2580"/>
                    <a:pt x="2189" y="2159"/>
                    <a:pt x="1946" y="1859"/>
                  </a:cubicBezTo>
                  <a:cubicBezTo>
                    <a:pt x="1759" y="1623"/>
                    <a:pt x="1484" y="1469"/>
                    <a:pt x="1224" y="1323"/>
                  </a:cubicBezTo>
                  <a:cubicBezTo>
                    <a:pt x="949" y="1161"/>
                    <a:pt x="681" y="1015"/>
                    <a:pt x="511" y="764"/>
                  </a:cubicBezTo>
                  <a:cubicBezTo>
                    <a:pt x="373" y="569"/>
                    <a:pt x="316" y="334"/>
                    <a:pt x="260" y="67"/>
                  </a:cubicBezTo>
                  <a:cubicBezTo>
                    <a:pt x="245" y="30"/>
                    <a:pt x="211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13492;p61">
              <a:extLst>
                <a:ext uri="{FF2B5EF4-FFF2-40B4-BE49-F238E27FC236}">
                  <a16:creationId xmlns:a16="http://schemas.microsoft.com/office/drawing/2014/main" id="{804B40FF-DC90-720B-8C52-E8E08B94D569}"/>
                </a:ext>
              </a:extLst>
            </p:cNvPr>
            <p:cNvSpPr/>
            <p:nvPr/>
          </p:nvSpPr>
          <p:spPr>
            <a:xfrm>
              <a:off x="6929450" y="3227775"/>
              <a:ext cx="18275" cy="25100"/>
            </a:xfrm>
            <a:custGeom>
              <a:avLst/>
              <a:gdLst/>
              <a:ahLst/>
              <a:cxnLst/>
              <a:rect l="l" t="t" r="r" b="b"/>
              <a:pathLst>
                <a:path w="731" h="1004" extrusionOk="0">
                  <a:moveTo>
                    <a:pt x="95" y="0"/>
                  </a:moveTo>
                  <a:cubicBezTo>
                    <a:pt x="68" y="0"/>
                    <a:pt x="40" y="13"/>
                    <a:pt x="25" y="38"/>
                  </a:cubicBezTo>
                  <a:cubicBezTo>
                    <a:pt x="0" y="71"/>
                    <a:pt x="9" y="119"/>
                    <a:pt x="41" y="152"/>
                  </a:cubicBezTo>
                  <a:cubicBezTo>
                    <a:pt x="300" y="338"/>
                    <a:pt x="495" y="630"/>
                    <a:pt x="560" y="938"/>
                  </a:cubicBezTo>
                  <a:cubicBezTo>
                    <a:pt x="568" y="979"/>
                    <a:pt x="600" y="1003"/>
                    <a:pt x="641" y="1003"/>
                  </a:cubicBezTo>
                  <a:lnTo>
                    <a:pt x="657" y="1003"/>
                  </a:lnTo>
                  <a:cubicBezTo>
                    <a:pt x="698" y="995"/>
                    <a:pt x="730" y="955"/>
                    <a:pt x="722" y="906"/>
                  </a:cubicBezTo>
                  <a:cubicBezTo>
                    <a:pt x="641" y="557"/>
                    <a:pt x="430" y="233"/>
                    <a:pt x="138" y="14"/>
                  </a:cubicBezTo>
                  <a:cubicBezTo>
                    <a:pt x="126" y="5"/>
                    <a:pt x="111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13493;p61">
              <a:extLst>
                <a:ext uri="{FF2B5EF4-FFF2-40B4-BE49-F238E27FC236}">
                  <a16:creationId xmlns:a16="http://schemas.microsoft.com/office/drawing/2014/main" id="{83E3F2DE-EE4F-9618-58F4-95957A92CF02}"/>
                </a:ext>
              </a:extLst>
            </p:cNvPr>
            <p:cNvSpPr/>
            <p:nvPr/>
          </p:nvSpPr>
          <p:spPr>
            <a:xfrm>
              <a:off x="6947500" y="3228075"/>
              <a:ext cx="14800" cy="27025"/>
            </a:xfrm>
            <a:custGeom>
              <a:avLst/>
              <a:gdLst/>
              <a:ahLst/>
              <a:cxnLst/>
              <a:rect l="l" t="t" r="r" b="b"/>
              <a:pathLst>
                <a:path w="592" h="1081" extrusionOk="0">
                  <a:moveTo>
                    <a:pt x="94" y="1"/>
                  </a:moveTo>
                  <a:cubicBezTo>
                    <a:pt x="72" y="1"/>
                    <a:pt x="50" y="9"/>
                    <a:pt x="33" y="26"/>
                  </a:cubicBezTo>
                  <a:cubicBezTo>
                    <a:pt x="0" y="59"/>
                    <a:pt x="8" y="116"/>
                    <a:pt x="41" y="140"/>
                  </a:cubicBezTo>
                  <a:cubicBezTo>
                    <a:pt x="276" y="359"/>
                    <a:pt x="422" y="675"/>
                    <a:pt x="430" y="999"/>
                  </a:cubicBezTo>
                  <a:cubicBezTo>
                    <a:pt x="430" y="1040"/>
                    <a:pt x="470" y="1080"/>
                    <a:pt x="511" y="1080"/>
                  </a:cubicBezTo>
                  <a:cubicBezTo>
                    <a:pt x="560" y="1072"/>
                    <a:pt x="592" y="1040"/>
                    <a:pt x="592" y="991"/>
                  </a:cubicBezTo>
                  <a:cubicBezTo>
                    <a:pt x="584" y="626"/>
                    <a:pt x="414" y="270"/>
                    <a:pt x="146" y="18"/>
                  </a:cubicBezTo>
                  <a:cubicBezTo>
                    <a:pt x="131" y="7"/>
                    <a:pt x="112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13494;p61">
              <a:extLst>
                <a:ext uri="{FF2B5EF4-FFF2-40B4-BE49-F238E27FC236}">
                  <a16:creationId xmlns:a16="http://schemas.microsoft.com/office/drawing/2014/main" id="{CEA55B4E-3FC0-BA39-CA7A-F69AE0242936}"/>
                </a:ext>
              </a:extLst>
            </p:cNvPr>
            <p:cNvSpPr/>
            <p:nvPr/>
          </p:nvSpPr>
          <p:spPr>
            <a:xfrm>
              <a:off x="6648725" y="3107675"/>
              <a:ext cx="115550" cy="130000"/>
            </a:xfrm>
            <a:custGeom>
              <a:avLst/>
              <a:gdLst/>
              <a:ahLst/>
              <a:cxnLst/>
              <a:rect l="l" t="t" r="r" b="b"/>
              <a:pathLst>
                <a:path w="4622" h="5200" extrusionOk="0">
                  <a:moveTo>
                    <a:pt x="4387" y="0"/>
                  </a:moveTo>
                  <a:cubicBezTo>
                    <a:pt x="4352" y="0"/>
                    <a:pt x="4321" y="24"/>
                    <a:pt x="4314" y="67"/>
                  </a:cubicBezTo>
                  <a:cubicBezTo>
                    <a:pt x="4176" y="699"/>
                    <a:pt x="4192" y="1364"/>
                    <a:pt x="4338" y="1988"/>
                  </a:cubicBezTo>
                  <a:cubicBezTo>
                    <a:pt x="4143" y="1737"/>
                    <a:pt x="3949" y="1461"/>
                    <a:pt x="3778" y="1186"/>
                  </a:cubicBezTo>
                  <a:cubicBezTo>
                    <a:pt x="3765" y="1166"/>
                    <a:pt x="3741" y="1151"/>
                    <a:pt x="3715" y="1151"/>
                  </a:cubicBezTo>
                  <a:cubicBezTo>
                    <a:pt x="3709" y="1151"/>
                    <a:pt x="3703" y="1152"/>
                    <a:pt x="3697" y="1153"/>
                  </a:cubicBezTo>
                  <a:cubicBezTo>
                    <a:pt x="3657" y="1161"/>
                    <a:pt x="3633" y="1186"/>
                    <a:pt x="3633" y="1218"/>
                  </a:cubicBezTo>
                  <a:cubicBezTo>
                    <a:pt x="3568" y="1615"/>
                    <a:pt x="3568" y="2037"/>
                    <a:pt x="3624" y="2442"/>
                  </a:cubicBezTo>
                  <a:cubicBezTo>
                    <a:pt x="3487" y="2297"/>
                    <a:pt x="3316" y="2175"/>
                    <a:pt x="3130" y="2094"/>
                  </a:cubicBezTo>
                  <a:cubicBezTo>
                    <a:pt x="3120" y="2090"/>
                    <a:pt x="3108" y="2088"/>
                    <a:pt x="3097" y="2088"/>
                  </a:cubicBezTo>
                  <a:cubicBezTo>
                    <a:pt x="3080" y="2088"/>
                    <a:pt x="3063" y="2092"/>
                    <a:pt x="3049" y="2102"/>
                  </a:cubicBezTo>
                  <a:cubicBezTo>
                    <a:pt x="3033" y="2118"/>
                    <a:pt x="3016" y="2142"/>
                    <a:pt x="3016" y="2175"/>
                  </a:cubicBezTo>
                  <a:lnTo>
                    <a:pt x="3024" y="2515"/>
                  </a:lnTo>
                  <a:cubicBezTo>
                    <a:pt x="3008" y="2507"/>
                    <a:pt x="3000" y="2507"/>
                    <a:pt x="2984" y="2507"/>
                  </a:cubicBezTo>
                  <a:cubicBezTo>
                    <a:pt x="2951" y="2515"/>
                    <a:pt x="2935" y="2532"/>
                    <a:pt x="2919" y="2564"/>
                  </a:cubicBezTo>
                  <a:lnTo>
                    <a:pt x="2716" y="3124"/>
                  </a:lnTo>
                  <a:cubicBezTo>
                    <a:pt x="2692" y="3042"/>
                    <a:pt x="2668" y="2969"/>
                    <a:pt x="2643" y="2896"/>
                  </a:cubicBezTo>
                  <a:cubicBezTo>
                    <a:pt x="2635" y="2864"/>
                    <a:pt x="2603" y="2840"/>
                    <a:pt x="2570" y="2840"/>
                  </a:cubicBezTo>
                  <a:cubicBezTo>
                    <a:pt x="2538" y="2840"/>
                    <a:pt x="2506" y="2856"/>
                    <a:pt x="2489" y="2888"/>
                  </a:cubicBezTo>
                  <a:cubicBezTo>
                    <a:pt x="2351" y="3237"/>
                    <a:pt x="2181" y="3561"/>
                    <a:pt x="1979" y="3878"/>
                  </a:cubicBezTo>
                  <a:lnTo>
                    <a:pt x="2060" y="3302"/>
                  </a:lnTo>
                  <a:cubicBezTo>
                    <a:pt x="2060" y="3261"/>
                    <a:pt x="2035" y="3221"/>
                    <a:pt x="1995" y="3213"/>
                  </a:cubicBezTo>
                  <a:cubicBezTo>
                    <a:pt x="1986" y="3209"/>
                    <a:pt x="1977" y="3208"/>
                    <a:pt x="1969" y="3208"/>
                  </a:cubicBezTo>
                  <a:cubicBezTo>
                    <a:pt x="1938" y="3208"/>
                    <a:pt x="1910" y="3229"/>
                    <a:pt x="1897" y="3261"/>
                  </a:cubicBezTo>
                  <a:cubicBezTo>
                    <a:pt x="1719" y="3715"/>
                    <a:pt x="1387" y="4113"/>
                    <a:pt x="965" y="4372"/>
                  </a:cubicBezTo>
                  <a:cubicBezTo>
                    <a:pt x="997" y="4291"/>
                    <a:pt x="1022" y="4194"/>
                    <a:pt x="1038" y="4105"/>
                  </a:cubicBezTo>
                  <a:cubicBezTo>
                    <a:pt x="1038" y="4064"/>
                    <a:pt x="1014" y="4023"/>
                    <a:pt x="981" y="4015"/>
                  </a:cubicBezTo>
                  <a:cubicBezTo>
                    <a:pt x="970" y="4011"/>
                    <a:pt x="960" y="4009"/>
                    <a:pt x="949" y="4009"/>
                  </a:cubicBezTo>
                  <a:cubicBezTo>
                    <a:pt x="921" y="4009"/>
                    <a:pt x="896" y="4024"/>
                    <a:pt x="884" y="4048"/>
                  </a:cubicBezTo>
                  <a:cubicBezTo>
                    <a:pt x="673" y="4437"/>
                    <a:pt x="381" y="4786"/>
                    <a:pt x="33" y="5061"/>
                  </a:cubicBezTo>
                  <a:cubicBezTo>
                    <a:pt x="0" y="5086"/>
                    <a:pt x="0" y="5134"/>
                    <a:pt x="25" y="5175"/>
                  </a:cubicBezTo>
                  <a:cubicBezTo>
                    <a:pt x="41" y="5191"/>
                    <a:pt x="65" y="5199"/>
                    <a:pt x="89" y="5199"/>
                  </a:cubicBezTo>
                  <a:cubicBezTo>
                    <a:pt x="106" y="5199"/>
                    <a:pt x="122" y="5199"/>
                    <a:pt x="138" y="5183"/>
                  </a:cubicBezTo>
                  <a:cubicBezTo>
                    <a:pt x="349" y="5013"/>
                    <a:pt x="543" y="4818"/>
                    <a:pt x="706" y="4607"/>
                  </a:cubicBezTo>
                  <a:cubicBezTo>
                    <a:pt x="714" y="4615"/>
                    <a:pt x="714" y="4615"/>
                    <a:pt x="722" y="4623"/>
                  </a:cubicBezTo>
                  <a:cubicBezTo>
                    <a:pt x="738" y="4639"/>
                    <a:pt x="757" y="4648"/>
                    <a:pt x="777" y="4648"/>
                  </a:cubicBezTo>
                  <a:cubicBezTo>
                    <a:pt x="788" y="4648"/>
                    <a:pt x="800" y="4645"/>
                    <a:pt x="811" y="4640"/>
                  </a:cubicBezTo>
                  <a:cubicBezTo>
                    <a:pt x="1233" y="4445"/>
                    <a:pt x="1589" y="4129"/>
                    <a:pt x="1833" y="3740"/>
                  </a:cubicBezTo>
                  <a:lnTo>
                    <a:pt x="1833" y="3740"/>
                  </a:lnTo>
                  <a:lnTo>
                    <a:pt x="1776" y="4186"/>
                  </a:lnTo>
                  <a:cubicBezTo>
                    <a:pt x="1776" y="4226"/>
                    <a:pt x="1792" y="4259"/>
                    <a:pt x="1824" y="4275"/>
                  </a:cubicBezTo>
                  <a:cubicBezTo>
                    <a:pt x="1834" y="4277"/>
                    <a:pt x="1843" y="4278"/>
                    <a:pt x="1852" y="4278"/>
                  </a:cubicBezTo>
                  <a:cubicBezTo>
                    <a:pt x="1880" y="4278"/>
                    <a:pt x="1903" y="4267"/>
                    <a:pt x="1922" y="4242"/>
                  </a:cubicBezTo>
                  <a:cubicBezTo>
                    <a:pt x="2173" y="3910"/>
                    <a:pt x="2384" y="3545"/>
                    <a:pt x="2554" y="3156"/>
                  </a:cubicBezTo>
                  <a:cubicBezTo>
                    <a:pt x="2579" y="3253"/>
                    <a:pt x="2595" y="3342"/>
                    <a:pt x="2603" y="3440"/>
                  </a:cubicBezTo>
                  <a:cubicBezTo>
                    <a:pt x="2611" y="3480"/>
                    <a:pt x="2635" y="3505"/>
                    <a:pt x="2676" y="3513"/>
                  </a:cubicBezTo>
                  <a:cubicBezTo>
                    <a:pt x="2716" y="3513"/>
                    <a:pt x="2749" y="3496"/>
                    <a:pt x="2765" y="3456"/>
                  </a:cubicBezTo>
                  <a:lnTo>
                    <a:pt x="3016" y="2775"/>
                  </a:lnTo>
                  <a:cubicBezTo>
                    <a:pt x="3024" y="2791"/>
                    <a:pt x="3033" y="2807"/>
                    <a:pt x="3033" y="2832"/>
                  </a:cubicBezTo>
                  <a:lnTo>
                    <a:pt x="3041" y="2986"/>
                  </a:lnTo>
                  <a:cubicBezTo>
                    <a:pt x="3041" y="3034"/>
                    <a:pt x="3073" y="3067"/>
                    <a:pt x="3114" y="3067"/>
                  </a:cubicBezTo>
                  <a:cubicBezTo>
                    <a:pt x="3118" y="3068"/>
                    <a:pt x="3122" y="3068"/>
                    <a:pt x="3126" y="3068"/>
                  </a:cubicBezTo>
                  <a:cubicBezTo>
                    <a:pt x="3162" y="3068"/>
                    <a:pt x="3196" y="3038"/>
                    <a:pt x="3203" y="3002"/>
                  </a:cubicBezTo>
                  <a:cubicBezTo>
                    <a:pt x="3211" y="2937"/>
                    <a:pt x="3211" y="2872"/>
                    <a:pt x="3195" y="2807"/>
                  </a:cubicBezTo>
                  <a:lnTo>
                    <a:pt x="3178" y="2305"/>
                  </a:lnTo>
                  <a:lnTo>
                    <a:pt x="3178" y="2305"/>
                  </a:lnTo>
                  <a:cubicBezTo>
                    <a:pt x="3389" y="2418"/>
                    <a:pt x="3568" y="2588"/>
                    <a:pt x="3697" y="2783"/>
                  </a:cubicBezTo>
                  <a:cubicBezTo>
                    <a:pt x="3715" y="2807"/>
                    <a:pt x="3742" y="2822"/>
                    <a:pt x="3767" y="2822"/>
                  </a:cubicBezTo>
                  <a:cubicBezTo>
                    <a:pt x="3777" y="2822"/>
                    <a:pt x="3786" y="2820"/>
                    <a:pt x="3795" y="2815"/>
                  </a:cubicBezTo>
                  <a:cubicBezTo>
                    <a:pt x="3835" y="2799"/>
                    <a:pt x="3851" y="2759"/>
                    <a:pt x="3843" y="2718"/>
                  </a:cubicBezTo>
                  <a:cubicBezTo>
                    <a:pt x="3746" y="2313"/>
                    <a:pt x="3722" y="1883"/>
                    <a:pt x="3762" y="1461"/>
                  </a:cubicBezTo>
                  <a:lnTo>
                    <a:pt x="3762" y="1461"/>
                  </a:lnTo>
                  <a:cubicBezTo>
                    <a:pt x="3981" y="1794"/>
                    <a:pt x="4216" y="2110"/>
                    <a:pt x="4468" y="2410"/>
                  </a:cubicBezTo>
                  <a:cubicBezTo>
                    <a:pt x="4483" y="2426"/>
                    <a:pt x="4506" y="2435"/>
                    <a:pt x="4528" y="2435"/>
                  </a:cubicBezTo>
                  <a:cubicBezTo>
                    <a:pt x="4541" y="2435"/>
                    <a:pt x="4553" y="2432"/>
                    <a:pt x="4565" y="2426"/>
                  </a:cubicBezTo>
                  <a:cubicBezTo>
                    <a:pt x="4605" y="2410"/>
                    <a:pt x="4622" y="2369"/>
                    <a:pt x="4605" y="2329"/>
                  </a:cubicBezTo>
                  <a:cubicBezTo>
                    <a:pt x="4362" y="1607"/>
                    <a:pt x="4314" y="837"/>
                    <a:pt x="4468" y="99"/>
                  </a:cubicBezTo>
                  <a:cubicBezTo>
                    <a:pt x="4476" y="51"/>
                    <a:pt x="4451" y="10"/>
                    <a:pt x="4403" y="2"/>
                  </a:cubicBezTo>
                  <a:cubicBezTo>
                    <a:pt x="4398" y="1"/>
                    <a:pt x="4392" y="0"/>
                    <a:pt x="4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13495;p61">
              <a:extLst>
                <a:ext uri="{FF2B5EF4-FFF2-40B4-BE49-F238E27FC236}">
                  <a16:creationId xmlns:a16="http://schemas.microsoft.com/office/drawing/2014/main" id="{8F33AD3A-EF67-8CDC-218B-82BFAC0EA488}"/>
                </a:ext>
              </a:extLst>
            </p:cNvPr>
            <p:cNvSpPr/>
            <p:nvPr/>
          </p:nvSpPr>
          <p:spPr>
            <a:xfrm>
              <a:off x="6560350" y="2972775"/>
              <a:ext cx="131575" cy="265300"/>
            </a:xfrm>
            <a:custGeom>
              <a:avLst/>
              <a:gdLst/>
              <a:ahLst/>
              <a:cxnLst/>
              <a:rect l="l" t="t" r="r" b="b"/>
              <a:pathLst>
                <a:path w="5263" h="10612" extrusionOk="0">
                  <a:moveTo>
                    <a:pt x="88" y="0"/>
                  </a:moveTo>
                  <a:cubicBezTo>
                    <a:pt x="63" y="0"/>
                    <a:pt x="39" y="11"/>
                    <a:pt x="25" y="31"/>
                  </a:cubicBezTo>
                  <a:cubicBezTo>
                    <a:pt x="0" y="71"/>
                    <a:pt x="8" y="120"/>
                    <a:pt x="49" y="144"/>
                  </a:cubicBezTo>
                  <a:cubicBezTo>
                    <a:pt x="1468" y="1085"/>
                    <a:pt x="2757" y="2220"/>
                    <a:pt x="3868" y="3517"/>
                  </a:cubicBezTo>
                  <a:cubicBezTo>
                    <a:pt x="4443" y="4182"/>
                    <a:pt x="5092" y="5082"/>
                    <a:pt x="5019" y="6063"/>
                  </a:cubicBezTo>
                  <a:cubicBezTo>
                    <a:pt x="4970" y="6752"/>
                    <a:pt x="4565" y="7368"/>
                    <a:pt x="4168" y="7960"/>
                  </a:cubicBezTo>
                  <a:cubicBezTo>
                    <a:pt x="4119" y="8041"/>
                    <a:pt x="4070" y="8114"/>
                    <a:pt x="4022" y="8195"/>
                  </a:cubicBezTo>
                  <a:cubicBezTo>
                    <a:pt x="3543" y="8925"/>
                    <a:pt x="3138" y="9695"/>
                    <a:pt x="2806" y="10498"/>
                  </a:cubicBezTo>
                  <a:cubicBezTo>
                    <a:pt x="2789" y="10538"/>
                    <a:pt x="2806" y="10587"/>
                    <a:pt x="2846" y="10603"/>
                  </a:cubicBezTo>
                  <a:cubicBezTo>
                    <a:pt x="2862" y="10611"/>
                    <a:pt x="2870" y="10611"/>
                    <a:pt x="2879" y="10611"/>
                  </a:cubicBezTo>
                  <a:cubicBezTo>
                    <a:pt x="2911" y="10611"/>
                    <a:pt x="2943" y="10595"/>
                    <a:pt x="2951" y="10563"/>
                  </a:cubicBezTo>
                  <a:cubicBezTo>
                    <a:pt x="3284" y="9768"/>
                    <a:pt x="3689" y="9006"/>
                    <a:pt x="4151" y="8284"/>
                  </a:cubicBezTo>
                  <a:cubicBezTo>
                    <a:pt x="4200" y="8203"/>
                    <a:pt x="4257" y="8130"/>
                    <a:pt x="4305" y="8049"/>
                  </a:cubicBezTo>
                  <a:cubicBezTo>
                    <a:pt x="4711" y="7441"/>
                    <a:pt x="5124" y="6809"/>
                    <a:pt x="5181" y="6071"/>
                  </a:cubicBezTo>
                  <a:cubicBezTo>
                    <a:pt x="5262" y="5033"/>
                    <a:pt x="4581" y="4101"/>
                    <a:pt x="3989" y="3412"/>
                  </a:cubicBezTo>
                  <a:cubicBezTo>
                    <a:pt x="2870" y="2106"/>
                    <a:pt x="1573" y="963"/>
                    <a:pt x="138" y="14"/>
                  </a:cubicBezTo>
                  <a:cubicBezTo>
                    <a:pt x="122" y="5"/>
                    <a:pt x="105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13496;p61">
              <a:extLst>
                <a:ext uri="{FF2B5EF4-FFF2-40B4-BE49-F238E27FC236}">
                  <a16:creationId xmlns:a16="http://schemas.microsoft.com/office/drawing/2014/main" id="{7D9D5F4F-A7AE-EAE2-C7BB-8B7DF28ADF84}"/>
                </a:ext>
              </a:extLst>
            </p:cNvPr>
            <p:cNvSpPr/>
            <p:nvPr/>
          </p:nvSpPr>
          <p:spPr>
            <a:xfrm>
              <a:off x="6420275" y="3155150"/>
              <a:ext cx="314200" cy="127500"/>
            </a:xfrm>
            <a:custGeom>
              <a:avLst/>
              <a:gdLst/>
              <a:ahLst/>
              <a:cxnLst/>
              <a:rect l="l" t="t" r="r" b="b"/>
              <a:pathLst>
                <a:path w="12568" h="5100" extrusionOk="0">
                  <a:moveTo>
                    <a:pt x="2044" y="0"/>
                  </a:moveTo>
                  <a:cubicBezTo>
                    <a:pt x="2003" y="0"/>
                    <a:pt x="1963" y="33"/>
                    <a:pt x="1955" y="81"/>
                  </a:cubicBezTo>
                  <a:cubicBezTo>
                    <a:pt x="1939" y="519"/>
                    <a:pt x="1914" y="1070"/>
                    <a:pt x="1647" y="1484"/>
                  </a:cubicBezTo>
                  <a:cubicBezTo>
                    <a:pt x="1517" y="1679"/>
                    <a:pt x="1330" y="1833"/>
                    <a:pt x="1144" y="2003"/>
                  </a:cubicBezTo>
                  <a:cubicBezTo>
                    <a:pt x="1095" y="2043"/>
                    <a:pt x="1039" y="2092"/>
                    <a:pt x="990" y="2141"/>
                  </a:cubicBezTo>
                  <a:cubicBezTo>
                    <a:pt x="349" y="2716"/>
                    <a:pt x="1" y="3381"/>
                    <a:pt x="17" y="4014"/>
                  </a:cubicBezTo>
                  <a:cubicBezTo>
                    <a:pt x="17" y="4273"/>
                    <a:pt x="98" y="4468"/>
                    <a:pt x="244" y="4581"/>
                  </a:cubicBezTo>
                  <a:cubicBezTo>
                    <a:pt x="341" y="4654"/>
                    <a:pt x="463" y="4678"/>
                    <a:pt x="568" y="4703"/>
                  </a:cubicBezTo>
                  <a:cubicBezTo>
                    <a:pt x="990" y="4784"/>
                    <a:pt x="1420" y="4784"/>
                    <a:pt x="1841" y="4784"/>
                  </a:cubicBezTo>
                  <a:lnTo>
                    <a:pt x="1857" y="4784"/>
                  </a:lnTo>
                  <a:cubicBezTo>
                    <a:pt x="4922" y="4792"/>
                    <a:pt x="8409" y="4897"/>
                    <a:pt x="12211" y="5100"/>
                  </a:cubicBezTo>
                  <a:lnTo>
                    <a:pt x="12219" y="5100"/>
                  </a:lnTo>
                  <a:cubicBezTo>
                    <a:pt x="12244" y="5100"/>
                    <a:pt x="12276" y="5084"/>
                    <a:pt x="12284" y="5059"/>
                  </a:cubicBezTo>
                  <a:cubicBezTo>
                    <a:pt x="12479" y="4759"/>
                    <a:pt x="12568" y="4387"/>
                    <a:pt x="12527" y="4030"/>
                  </a:cubicBezTo>
                  <a:cubicBezTo>
                    <a:pt x="12503" y="3835"/>
                    <a:pt x="12446" y="3673"/>
                    <a:pt x="12357" y="3551"/>
                  </a:cubicBezTo>
                  <a:cubicBezTo>
                    <a:pt x="12179" y="3308"/>
                    <a:pt x="11862" y="3227"/>
                    <a:pt x="11611" y="3178"/>
                  </a:cubicBezTo>
                  <a:cubicBezTo>
                    <a:pt x="11241" y="3107"/>
                    <a:pt x="10867" y="3081"/>
                    <a:pt x="10492" y="3081"/>
                  </a:cubicBezTo>
                  <a:cubicBezTo>
                    <a:pt x="10021" y="3081"/>
                    <a:pt x="9550" y="3122"/>
                    <a:pt x="9090" y="3162"/>
                  </a:cubicBezTo>
                  <a:cubicBezTo>
                    <a:pt x="8830" y="3187"/>
                    <a:pt x="8563" y="3203"/>
                    <a:pt x="8303" y="3219"/>
                  </a:cubicBezTo>
                  <a:cubicBezTo>
                    <a:pt x="8120" y="3231"/>
                    <a:pt x="7919" y="3240"/>
                    <a:pt x="7707" y="3240"/>
                  </a:cubicBezTo>
                  <a:cubicBezTo>
                    <a:pt x="6906" y="3240"/>
                    <a:pt x="5948" y="3115"/>
                    <a:pt x="5198" y="2570"/>
                  </a:cubicBezTo>
                  <a:cubicBezTo>
                    <a:pt x="5184" y="2557"/>
                    <a:pt x="5167" y="2550"/>
                    <a:pt x="5149" y="2550"/>
                  </a:cubicBezTo>
                  <a:cubicBezTo>
                    <a:pt x="5124" y="2550"/>
                    <a:pt x="5099" y="2563"/>
                    <a:pt x="5084" y="2587"/>
                  </a:cubicBezTo>
                  <a:cubicBezTo>
                    <a:pt x="5060" y="2619"/>
                    <a:pt x="5068" y="2668"/>
                    <a:pt x="5101" y="2700"/>
                  </a:cubicBezTo>
                  <a:cubicBezTo>
                    <a:pt x="5886" y="3273"/>
                    <a:pt x="6882" y="3401"/>
                    <a:pt x="7709" y="3401"/>
                  </a:cubicBezTo>
                  <a:cubicBezTo>
                    <a:pt x="7923" y="3401"/>
                    <a:pt x="8126" y="3393"/>
                    <a:pt x="8311" y="3381"/>
                  </a:cubicBezTo>
                  <a:cubicBezTo>
                    <a:pt x="8579" y="3365"/>
                    <a:pt x="8846" y="3349"/>
                    <a:pt x="9098" y="3324"/>
                  </a:cubicBezTo>
                  <a:cubicBezTo>
                    <a:pt x="9553" y="3284"/>
                    <a:pt x="10014" y="3246"/>
                    <a:pt x="10472" y="3246"/>
                  </a:cubicBezTo>
                  <a:cubicBezTo>
                    <a:pt x="10844" y="3246"/>
                    <a:pt x="11215" y="3271"/>
                    <a:pt x="11579" y="3341"/>
                  </a:cubicBezTo>
                  <a:cubicBezTo>
                    <a:pt x="11806" y="3381"/>
                    <a:pt x="12081" y="3454"/>
                    <a:pt x="12227" y="3649"/>
                  </a:cubicBezTo>
                  <a:cubicBezTo>
                    <a:pt x="12300" y="3746"/>
                    <a:pt x="12349" y="3884"/>
                    <a:pt x="12365" y="4046"/>
                  </a:cubicBezTo>
                  <a:cubicBezTo>
                    <a:pt x="12398" y="4354"/>
                    <a:pt x="12333" y="4670"/>
                    <a:pt x="12171" y="4938"/>
                  </a:cubicBezTo>
                  <a:cubicBezTo>
                    <a:pt x="8384" y="4735"/>
                    <a:pt x="4906" y="4622"/>
                    <a:pt x="1857" y="4622"/>
                  </a:cubicBezTo>
                  <a:lnTo>
                    <a:pt x="1841" y="4622"/>
                  </a:lnTo>
                  <a:cubicBezTo>
                    <a:pt x="1428" y="4622"/>
                    <a:pt x="1006" y="4622"/>
                    <a:pt x="601" y="4541"/>
                  </a:cubicBezTo>
                  <a:cubicBezTo>
                    <a:pt x="495" y="4524"/>
                    <a:pt x="414" y="4500"/>
                    <a:pt x="341" y="4451"/>
                  </a:cubicBezTo>
                  <a:cubicBezTo>
                    <a:pt x="212" y="4346"/>
                    <a:pt x="179" y="4151"/>
                    <a:pt x="179" y="4005"/>
                  </a:cubicBezTo>
                  <a:cubicBezTo>
                    <a:pt x="163" y="3219"/>
                    <a:pt x="747" y="2570"/>
                    <a:pt x="1095" y="2254"/>
                  </a:cubicBezTo>
                  <a:cubicBezTo>
                    <a:pt x="1144" y="2214"/>
                    <a:pt x="1201" y="2165"/>
                    <a:pt x="1249" y="2124"/>
                  </a:cubicBezTo>
                  <a:cubicBezTo>
                    <a:pt x="1444" y="1962"/>
                    <a:pt x="1639" y="1784"/>
                    <a:pt x="1784" y="1573"/>
                  </a:cubicBezTo>
                  <a:cubicBezTo>
                    <a:pt x="2076" y="1119"/>
                    <a:pt x="2101" y="552"/>
                    <a:pt x="2117" y="89"/>
                  </a:cubicBezTo>
                  <a:cubicBezTo>
                    <a:pt x="2125" y="41"/>
                    <a:pt x="2084" y="8"/>
                    <a:pt x="2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13497;p61">
              <a:extLst>
                <a:ext uri="{FF2B5EF4-FFF2-40B4-BE49-F238E27FC236}">
                  <a16:creationId xmlns:a16="http://schemas.microsoft.com/office/drawing/2014/main" id="{9C8B8E1A-C410-7B6C-114E-593AEE508AD8}"/>
                </a:ext>
              </a:extLst>
            </p:cNvPr>
            <p:cNvSpPr/>
            <p:nvPr/>
          </p:nvSpPr>
          <p:spPr>
            <a:xfrm>
              <a:off x="6680950" y="3249450"/>
              <a:ext cx="17850" cy="30575"/>
            </a:xfrm>
            <a:custGeom>
              <a:avLst/>
              <a:gdLst/>
              <a:ahLst/>
              <a:cxnLst/>
              <a:rect l="l" t="t" r="r" b="b"/>
              <a:pathLst>
                <a:path w="714" h="1223" extrusionOk="0">
                  <a:moveTo>
                    <a:pt x="94" y="0"/>
                  </a:moveTo>
                  <a:cubicBezTo>
                    <a:pt x="70" y="0"/>
                    <a:pt x="44" y="11"/>
                    <a:pt x="25" y="31"/>
                  </a:cubicBezTo>
                  <a:cubicBezTo>
                    <a:pt x="0" y="71"/>
                    <a:pt x="8" y="120"/>
                    <a:pt x="49" y="144"/>
                  </a:cubicBezTo>
                  <a:cubicBezTo>
                    <a:pt x="365" y="363"/>
                    <a:pt x="544" y="760"/>
                    <a:pt x="503" y="1133"/>
                  </a:cubicBezTo>
                  <a:cubicBezTo>
                    <a:pt x="495" y="1182"/>
                    <a:pt x="527" y="1215"/>
                    <a:pt x="576" y="1223"/>
                  </a:cubicBezTo>
                  <a:lnTo>
                    <a:pt x="584" y="1223"/>
                  </a:lnTo>
                  <a:cubicBezTo>
                    <a:pt x="625" y="1223"/>
                    <a:pt x="657" y="1190"/>
                    <a:pt x="665" y="1150"/>
                  </a:cubicBezTo>
                  <a:cubicBezTo>
                    <a:pt x="714" y="720"/>
                    <a:pt x="503" y="258"/>
                    <a:pt x="138" y="15"/>
                  </a:cubicBezTo>
                  <a:cubicBezTo>
                    <a:pt x="125" y="5"/>
                    <a:pt x="110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13498;p61">
              <a:extLst>
                <a:ext uri="{FF2B5EF4-FFF2-40B4-BE49-F238E27FC236}">
                  <a16:creationId xmlns:a16="http://schemas.microsoft.com/office/drawing/2014/main" id="{5C65C78C-C688-440A-CC01-2D3244774059}"/>
                </a:ext>
              </a:extLst>
            </p:cNvPr>
            <p:cNvSpPr/>
            <p:nvPr/>
          </p:nvSpPr>
          <p:spPr>
            <a:xfrm>
              <a:off x="6699800" y="3249650"/>
              <a:ext cx="17050" cy="31200"/>
            </a:xfrm>
            <a:custGeom>
              <a:avLst/>
              <a:gdLst/>
              <a:ahLst/>
              <a:cxnLst/>
              <a:rect l="l" t="t" r="r" b="b"/>
              <a:pathLst>
                <a:path w="682" h="1248" extrusionOk="0">
                  <a:moveTo>
                    <a:pt x="97" y="1"/>
                  </a:moveTo>
                  <a:cubicBezTo>
                    <a:pt x="71" y="1"/>
                    <a:pt x="48" y="11"/>
                    <a:pt x="33" y="31"/>
                  </a:cubicBezTo>
                  <a:cubicBezTo>
                    <a:pt x="0" y="63"/>
                    <a:pt x="9" y="120"/>
                    <a:pt x="49" y="144"/>
                  </a:cubicBezTo>
                  <a:cubicBezTo>
                    <a:pt x="349" y="371"/>
                    <a:pt x="511" y="777"/>
                    <a:pt x="454" y="1150"/>
                  </a:cubicBezTo>
                  <a:cubicBezTo>
                    <a:pt x="446" y="1198"/>
                    <a:pt x="479" y="1239"/>
                    <a:pt x="527" y="1247"/>
                  </a:cubicBezTo>
                  <a:lnTo>
                    <a:pt x="536" y="1247"/>
                  </a:lnTo>
                  <a:cubicBezTo>
                    <a:pt x="576" y="1247"/>
                    <a:pt x="608" y="1215"/>
                    <a:pt x="617" y="1174"/>
                  </a:cubicBezTo>
                  <a:cubicBezTo>
                    <a:pt x="681" y="736"/>
                    <a:pt x="495" y="282"/>
                    <a:pt x="146" y="15"/>
                  </a:cubicBezTo>
                  <a:cubicBezTo>
                    <a:pt x="130" y="5"/>
                    <a:pt x="113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13499;p61">
              <a:extLst>
                <a:ext uri="{FF2B5EF4-FFF2-40B4-BE49-F238E27FC236}">
                  <a16:creationId xmlns:a16="http://schemas.microsoft.com/office/drawing/2014/main" id="{B4EDB571-075F-CE74-5479-7D38BFE422A5}"/>
                </a:ext>
              </a:extLst>
            </p:cNvPr>
            <p:cNvSpPr/>
            <p:nvPr/>
          </p:nvSpPr>
          <p:spPr>
            <a:xfrm>
              <a:off x="6714800" y="3248225"/>
              <a:ext cx="14000" cy="34425"/>
            </a:xfrm>
            <a:custGeom>
              <a:avLst/>
              <a:gdLst/>
              <a:ahLst/>
              <a:cxnLst/>
              <a:rect l="l" t="t" r="r" b="b"/>
              <a:pathLst>
                <a:path w="560" h="1377" extrusionOk="0">
                  <a:moveTo>
                    <a:pt x="95" y="1"/>
                  </a:moveTo>
                  <a:cubicBezTo>
                    <a:pt x="78" y="1"/>
                    <a:pt x="62" y="5"/>
                    <a:pt x="49" y="15"/>
                  </a:cubicBezTo>
                  <a:cubicBezTo>
                    <a:pt x="8" y="39"/>
                    <a:pt x="0" y="88"/>
                    <a:pt x="33" y="128"/>
                  </a:cubicBezTo>
                  <a:cubicBezTo>
                    <a:pt x="284" y="485"/>
                    <a:pt x="390" y="866"/>
                    <a:pt x="357" y="1288"/>
                  </a:cubicBezTo>
                  <a:cubicBezTo>
                    <a:pt x="357" y="1336"/>
                    <a:pt x="390" y="1377"/>
                    <a:pt x="430" y="1377"/>
                  </a:cubicBezTo>
                  <a:lnTo>
                    <a:pt x="438" y="1377"/>
                  </a:lnTo>
                  <a:cubicBezTo>
                    <a:pt x="479" y="1377"/>
                    <a:pt x="519" y="1345"/>
                    <a:pt x="519" y="1304"/>
                  </a:cubicBezTo>
                  <a:cubicBezTo>
                    <a:pt x="560" y="842"/>
                    <a:pt x="438" y="420"/>
                    <a:pt x="163" y="31"/>
                  </a:cubicBezTo>
                  <a:cubicBezTo>
                    <a:pt x="148" y="11"/>
                    <a:pt x="121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13500;p61">
              <a:extLst>
                <a:ext uri="{FF2B5EF4-FFF2-40B4-BE49-F238E27FC236}">
                  <a16:creationId xmlns:a16="http://schemas.microsoft.com/office/drawing/2014/main" id="{C117F88B-3066-67E6-139B-228EBA36FC37}"/>
                </a:ext>
              </a:extLst>
            </p:cNvPr>
            <p:cNvSpPr/>
            <p:nvPr/>
          </p:nvSpPr>
          <p:spPr>
            <a:xfrm>
              <a:off x="6668175" y="3176175"/>
              <a:ext cx="118800" cy="56625"/>
            </a:xfrm>
            <a:custGeom>
              <a:avLst/>
              <a:gdLst/>
              <a:ahLst/>
              <a:cxnLst/>
              <a:rect l="l" t="t" r="r" b="b"/>
              <a:pathLst>
                <a:path w="4752" h="2265" extrusionOk="0">
                  <a:moveTo>
                    <a:pt x="2874" y="0"/>
                  </a:moveTo>
                  <a:cubicBezTo>
                    <a:pt x="2693" y="0"/>
                    <a:pt x="2513" y="13"/>
                    <a:pt x="2336" y="27"/>
                  </a:cubicBezTo>
                  <a:cubicBezTo>
                    <a:pt x="2295" y="27"/>
                    <a:pt x="2263" y="67"/>
                    <a:pt x="2263" y="116"/>
                  </a:cubicBezTo>
                  <a:cubicBezTo>
                    <a:pt x="2263" y="156"/>
                    <a:pt x="2303" y="189"/>
                    <a:pt x="2352" y="189"/>
                  </a:cubicBezTo>
                  <a:cubicBezTo>
                    <a:pt x="2534" y="175"/>
                    <a:pt x="2720" y="161"/>
                    <a:pt x="2903" y="161"/>
                  </a:cubicBezTo>
                  <a:cubicBezTo>
                    <a:pt x="3037" y="161"/>
                    <a:pt x="3170" y="168"/>
                    <a:pt x="3300" y="189"/>
                  </a:cubicBezTo>
                  <a:cubicBezTo>
                    <a:pt x="3544" y="229"/>
                    <a:pt x="3876" y="327"/>
                    <a:pt x="4111" y="586"/>
                  </a:cubicBezTo>
                  <a:cubicBezTo>
                    <a:pt x="4273" y="756"/>
                    <a:pt x="4379" y="1008"/>
                    <a:pt x="4427" y="1300"/>
                  </a:cubicBezTo>
                  <a:cubicBezTo>
                    <a:pt x="4436" y="1365"/>
                    <a:pt x="4452" y="1429"/>
                    <a:pt x="4468" y="1502"/>
                  </a:cubicBezTo>
                  <a:cubicBezTo>
                    <a:pt x="4517" y="1713"/>
                    <a:pt x="4573" y="1956"/>
                    <a:pt x="4476" y="2062"/>
                  </a:cubicBezTo>
                  <a:cubicBezTo>
                    <a:pt x="4431" y="2093"/>
                    <a:pt x="4266" y="2107"/>
                    <a:pt x="4020" y="2107"/>
                  </a:cubicBezTo>
                  <a:cubicBezTo>
                    <a:pt x="3164" y="2107"/>
                    <a:pt x="1322" y="1935"/>
                    <a:pt x="106" y="1689"/>
                  </a:cubicBezTo>
                  <a:cubicBezTo>
                    <a:pt x="101" y="1688"/>
                    <a:pt x="96" y="1688"/>
                    <a:pt x="91" y="1688"/>
                  </a:cubicBezTo>
                  <a:cubicBezTo>
                    <a:pt x="49" y="1688"/>
                    <a:pt x="16" y="1717"/>
                    <a:pt x="9" y="1754"/>
                  </a:cubicBezTo>
                  <a:cubicBezTo>
                    <a:pt x="1" y="1802"/>
                    <a:pt x="33" y="1843"/>
                    <a:pt x="74" y="1851"/>
                  </a:cubicBezTo>
                  <a:cubicBezTo>
                    <a:pt x="941" y="2021"/>
                    <a:pt x="2936" y="2265"/>
                    <a:pt x="3965" y="2265"/>
                  </a:cubicBezTo>
                  <a:cubicBezTo>
                    <a:pt x="4306" y="2265"/>
                    <a:pt x="4541" y="2240"/>
                    <a:pt x="4598" y="2175"/>
                  </a:cubicBezTo>
                  <a:cubicBezTo>
                    <a:pt x="4752" y="1997"/>
                    <a:pt x="4687" y="1713"/>
                    <a:pt x="4630" y="1462"/>
                  </a:cubicBezTo>
                  <a:cubicBezTo>
                    <a:pt x="4614" y="1397"/>
                    <a:pt x="4598" y="1332"/>
                    <a:pt x="4590" y="1275"/>
                  </a:cubicBezTo>
                  <a:cubicBezTo>
                    <a:pt x="4533" y="951"/>
                    <a:pt x="4411" y="675"/>
                    <a:pt x="4233" y="473"/>
                  </a:cubicBezTo>
                  <a:cubicBezTo>
                    <a:pt x="3965" y="181"/>
                    <a:pt x="3592" y="75"/>
                    <a:pt x="3325" y="35"/>
                  </a:cubicBezTo>
                  <a:cubicBezTo>
                    <a:pt x="3174" y="9"/>
                    <a:pt x="3024" y="0"/>
                    <a:pt x="28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13501;p61">
              <a:extLst>
                <a:ext uri="{FF2B5EF4-FFF2-40B4-BE49-F238E27FC236}">
                  <a16:creationId xmlns:a16="http://schemas.microsoft.com/office/drawing/2014/main" id="{D7E385F1-B2D7-13AB-536D-0A7CF8DA9B90}"/>
                </a:ext>
              </a:extLst>
            </p:cNvPr>
            <p:cNvSpPr/>
            <p:nvPr/>
          </p:nvSpPr>
          <p:spPr>
            <a:xfrm>
              <a:off x="6723725" y="3199050"/>
              <a:ext cx="25950" cy="32125"/>
            </a:xfrm>
            <a:custGeom>
              <a:avLst/>
              <a:gdLst/>
              <a:ahLst/>
              <a:cxnLst/>
              <a:rect l="l" t="t" r="r" b="b"/>
              <a:pathLst>
                <a:path w="1038" h="1285" extrusionOk="0">
                  <a:moveTo>
                    <a:pt x="90" y="0"/>
                  </a:moveTo>
                  <a:cubicBezTo>
                    <a:pt x="61" y="0"/>
                    <a:pt x="35" y="17"/>
                    <a:pt x="24" y="44"/>
                  </a:cubicBezTo>
                  <a:cubicBezTo>
                    <a:pt x="0" y="85"/>
                    <a:pt x="16" y="133"/>
                    <a:pt x="57" y="158"/>
                  </a:cubicBezTo>
                  <a:cubicBezTo>
                    <a:pt x="227" y="239"/>
                    <a:pt x="357" y="385"/>
                    <a:pt x="495" y="531"/>
                  </a:cubicBezTo>
                  <a:cubicBezTo>
                    <a:pt x="689" y="733"/>
                    <a:pt x="860" y="960"/>
                    <a:pt x="811" y="1187"/>
                  </a:cubicBezTo>
                  <a:cubicBezTo>
                    <a:pt x="795" y="1228"/>
                    <a:pt x="827" y="1268"/>
                    <a:pt x="868" y="1277"/>
                  </a:cubicBezTo>
                  <a:cubicBezTo>
                    <a:pt x="876" y="1285"/>
                    <a:pt x="884" y="1285"/>
                    <a:pt x="884" y="1285"/>
                  </a:cubicBezTo>
                  <a:cubicBezTo>
                    <a:pt x="924" y="1285"/>
                    <a:pt x="957" y="1260"/>
                    <a:pt x="965" y="1220"/>
                  </a:cubicBezTo>
                  <a:cubicBezTo>
                    <a:pt x="1038" y="920"/>
                    <a:pt x="827" y="644"/>
                    <a:pt x="608" y="417"/>
                  </a:cubicBezTo>
                  <a:cubicBezTo>
                    <a:pt x="478" y="271"/>
                    <a:pt x="324" y="109"/>
                    <a:pt x="130" y="12"/>
                  </a:cubicBezTo>
                  <a:cubicBezTo>
                    <a:pt x="117" y="4"/>
                    <a:pt x="103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13502;p61">
              <a:extLst>
                <a:ext uri="{FF2B5EF4-FFF2-40B4-BE49-F238E27FC236}">
                  <a16:creationId xmlns:a16="http://schemas.microsoft.com/office/drawing/2014/main" id="{EFE5D30A-6AE7-BCED-C16F-7D40ACC2394E}"/>
                </a:ext>
              </a:extLst>
            </p:cNvPr>
            <p:cNvSpPr/>
            <p:nvPr/>
          </p:nvSpPr>
          <p:spPr>
            <a:xfrm>
              <a:off x="6749650" y="3201200"/>
              <a:ext cx="14425" cy="30800"/>
            </a:xfrm>
            <a:custGeom>
              <a:avLst/>
              <a:gdLst/>
              <a:ahLst/>
              <a:cxnLst/>
              <a:rect l="l" t="t" r="r" b="b"/>
              <a:pathLst>
                <a:path w="577" h="1232" extrusionOk="0">
                  <a:moveTo>
                    <a:pt x="91" y="1"/>
                  </a:moveTo>
                  <a:cubicBezTo>
                    <a:pt x="75" y="1"/>
                    <a:pt x="57" y="5"/>
                    <a:pt x="41" y="15"/>
                  </a:cubicBezTo>
                  <a:cubicBezTo>
                    <a:pt x="9" y="47"/>
                    <a:pt x="1" y="96"/>
                    <a:pt x="33" y="128"/>
                  </a:cubicBezTo>
                  <a:cubicBezTo>
                    <a:pt x="268" y="437"/>
                    <a:pt x="390" y="761"/>
                    <a:pt x="414" y="1150"/>
                  </a:cubicBezTo>
                  <a:cubicBezTo>
                    <a:pt x="414" y="1191"/>
                    <a:pt x="455" y="1231"/>
                    <a:pt x="495" y="1231"/>
                  </a:cubicBezTo>
                  <a:cubicBezTo>
                    <a:pt x="544" y="1223"/>
                    <a:pt x="577" y="1191"/>
                    <a:pt x="577" y="1142"/>
                  </a:cubicBezTo>
                  <a:cubicBezTo>
                    <a:pt x="552" y="720"/>
                    <a:pt x="423" y="364"/>
                    <a:pt x="155" y="31"/>
                  </a:cubicBezTo>
                  <a:cubicBezTo>
                    <a:pt x="140" y="11"/>
                    <a:pt x="117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13503;p61">
              <a:extLst>
                <a:ext uri="{FF2B5EF4-FFF2-40B4-BE49-F238E27FC236}">
                  <a16:creationId xmlns:a16="http://schemas.microsoft.com/office/drawing/2014/main" id="{0790121D-25E6-9145-3167-7CE7E4DEEF0B}"/>
                </a:ext>
              </a:extLst>
            </p:cNvPr>
            <p:cNvSpPr/>
            <p:nvPr/>
          </p:nvSpPr>
          <p:spPr>
            <a:xfrm>
              <a:off x="6764850" y="3202825"/>
              <a:ext cx="12600" cy="28350"/>
            </a:xfrm>
            <a:custGeom>
              <a:avLst/>
              <a:gdLst/>
              <a:ahLst/>
              <a:cxnLst/>
              <a:rect l="l" t="t" r="r" b="b"/>
              <a:pathLst>
                <a:path w="504" h="1134" extrusionOk="0">
                  <a:moveTo>
                    <a:pt x="90" y="0"/>
                  </a:moveTo>
                  <a:cubicBezTo>
                    <a:pt x="79" y="0"/>
                    <a:pt x="68" y="2"/>
                    <a:pt x="58" y="7"/>
                  </a:cubicBezTo>
                  <a:cubicBezTo>
                    <a:pt x="17" y="31"/>
                    <a:pt x="1" y="80"/>
                    <a:pt x="25" y="120"/>
                  </a:cubicBezTo>
                  <a:cubicBezTo>
                    <a:pt x="187" y="444"/>
                    <a:pt x="277" y="704"/>
                    <a:pt x="333" y="1061"/>
                  </a:cubicBezTo>
                  <a:cubicBezTo>
                    <a:pt x="342" y="1101"/>
                    <a:pt x="374" y="1134"/>
                    <a:pt x="414" y="1134"/>
                  </a:cubicBezTo>
                  <a:lnTo>
                    <a:pt x="423" y="1134"/>
                  </a:lnTo>
                  <a:cubicBezTo>
                    <a:pt x="471" y="1126"/>
                    <a:pt x="504" y="1085"/>
                    <a:pt x="496" y="1036"/>
                  </a:cubicBezTo>
                  <a:cubicBezTo>
                    <a:pt x="431" y="663"/>
                    <a:pt x="342" y="380"/>
                    <a:pt x="171" y="47"/>
                  </a:cubicBezTo>
                  <a:cubicBezTo>
                    <a:pt x="153" y="17"/>
                    <a:pt x="122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13504;p61">
              <a:extLst>
                <a:ext uri="{FF2B5EF4-FFF2-40B4-BE49-F238E27FC236}">
                  <a16:creationId xmlns:a16="http://schemas.microsoft.com/office/drawing/2014/main" id="{F3D74721-EA2F-1CAF-6112-0B09AD362E09}"/>
                </a:ext>
              </a:extLst>
            </p:cNvPr>
            <p:cNvSpPr/>
            <p:nvPr/>
          </p:nvSpPr>
          <p:spPr>
            <a:xfrm>
              <a:off x="6677300" y="2669325"/>
              <a:ext cx="49075" cy="104775"/>
            </a:xfrm>
            <a:custGeom>
              <a:avLst/>
              <a:gdLst/>
              <a:ahLst/>
              <a:cxnLst/>
              <a:rect l="l" t="t" r="r" b="b"/>
              <a:pathLst>
                <a:path w="1963" h="4191" extrusionOk="0">
                  <a:moveTo>
                    <a:pt x="1873" y="1"/>
                  </a:moveTo>
                  <a:cubicBezTo>
                    <a:pt x="1842" y="1"/>
                    <a:pt x="1810" y="18"/>
                    <a:pt x="1792" y="48"/>
                  </a:cubicBezTo>
                  <a:lnTo>
                    <a:pt x="17" y="4077"/>
                  </a:lnTo>
                  <a:cubicBezTo>
                    <a:pt x="0" y="4118"/>
                    <a:pt x="17" y="4166"/>
                    <a:pt x="57" y="4183"/>
                  </a:cubicBezTo>
                  <a:cubicBezTo>
                    <a:pt x="65" y="4191"/>
                    <a:pt x="82" y="4191"/>
                    <a:pt x="90" y="4191"/>
                  </a:cubicBezTo>
                  <a:cubicBezTo>
                    <a:pt x="122" y="4191"/>
                    <a:pt x="154" y="4174"/>
                    <a:pt x="163" y="4142"/>
                  </a:cubicBezTo>
                  <a:lnTo>
                    <a:pt x="1946" y="112"/>
                  </a:lnTo>
                  <a:cubicBezTo>
                    <a:pt x="1963" y="72"/>
                    <a:pt x="1946" y="23"/>
                    <a:pt x="1906" y="7"/>
                  </a:cubicBezTo>
                  <a:cubicBezTo>
                    <a:pt x="1895" y="3"/>
                    <a:pt x="1884" y="1"/>
                    <a:pt x="1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13505;p61">
              <a:extLst>
                <a:ext uri="{FF2B5EF4-FFF2-40B4-BE49-F238E27FC236}">
                  <a16:creationId xmlns:a16="http://schemas.microsoft.com/office/drawing/2014/main" id="{2E6656DC-40F2-B52E-23E4-5E27F4C18810}"/>
                </a:ext>
              </a:extLst>
            </p:cNvPr>
            <p:cNvSpPr/>
            <p:nvPr/>
          </p:nvSpPr>
          <p:spPr>
            <a:xfrm>
              <a:off x="6384600" y="2691850"/>
              <a:ext cx="330225" cy="505475"/>
            </a:xfrm>
            <a:custGeom>
              <a:avLst/>
              <a:gdLst/>
              <a:ahLst/>
              <a:cxnLst/>
              <a:rect l="l" t="t" r="r" b="b"/>
              <a:pathLst>
                <a:path w="13209" h="20219" extrusionOk="0">
                  <a:moveTo>
                    <a:pt x="13120" y="0"/>
                  </a:moveTo>
                  <a:cubicBezTo>
                    <a:pt x="13103" y="0"/>
                    <a:pt x="13086" y="5"/>
                    <a:pt x="13071" y="14"/>
                  </a:cubicBezTo>
                  <a:cubicBezTo>
                    <a:pt x="12057" y="582"/>
                    <a:pt x="11003" y="1165"/>
                    <a:pt x="9981" y="1765"/>
                  </a:cubicBezTo>
                  <a:cubicBezTo>
                    <a:pt x="8976" y="2349"/>
                    <a:pt x="7825" y="3038"/>
                    <a:pt x="6819" y="3873"/>
                  </a:cubicBezTo>
                  <a:cubicBezTo>
                    <a:pt x="5871" y="4660"/>
                    <a:pt x="5052" y="5568"/>
                    <a:pt x="4225" y="6508"/>
                  </a:cubicBezTo>
                  <a:cubicBezTo>
                    <a:pt x="2798" y="8122"/>
                    <a:pt x="1493" y="9735"/>
                    <a:pt x="1128" y="11722"/>
                  </a:cubicBezTo>
                  <a:cubicBezTo>
                    <a:pt x="990" y="12492"/>
                    <a:pt x="836" y="13262"/>
                    <a:pt x="690" y="14008"/>
                  </a:cubicBezTo>
                  <a:cubicBezTo>
                    <a:pt x="528" y="14795"/>
                    <a:pt x="358" y="15613"/>
                    <a:pt x="212" y="16432"/>
                  </a:cubicBezTo>
                  <a:cubicBezTo>
                    <a:pt x="147" y="16830"/>
                    <a:pt x="74" y="17251"/>
                    <a:pt x="49" y="17673"/>
                  </a:cubicBezTo>
                  <a:cubicBezTo>
                    <a:pt x="1" y="18524"/>
                    <a:pt x="163" y="19392"/>
                    <a:pt x="520" y="20170"/>
                  </a:cubicBezTo>
                  <a:cubicBezTo>
                    <a:pt x="536" y="20194"/>
                    <a:pt x="560" y="20219"/>
                    <a:pt x="593" y="20219"/>
                  </a:cubicBezTo>
                  <a:cubicBezTo>
                    <a:pt x="609" y="20219"/>
                    <a:pt x="617" y="20211"/>
                    <a:pt x="625" y="20211"/>
                  </a:cubicBezTo>
                  <a:cubicBezTo>
                    <a:pt x="666" y="20186"/>
                    <a:pt x="682" y="20138"/>
                    <a:pt x="666" y="20097"/>
                  </a:cubicBezTo>
                  <a:cubicBezTo>
                    <a:pt x="317" y="19343"/>
                    <a:pt x="163" y="18508"/>
                    <a:pt x="212" y="17681"/>
                  </a:cubicBezTo>
                  <a:cubicBezTo>
                    <a:pt x="228" y="17267"/>
                    <a:pt x="301" y="16854"/>
                    <a:pt x="374" y="16457"/>
                  </a:cubicBezTo>
                  <a:cubicBezTo>
                    <a:pt x="520" y="15646"/>
                    <a:pt x="682" y="14827"/>
                    <a:pt x="844" y="14041"/>
                  </a:cubicBezTo>
                  <a:cubicBezTo>
                    <a:pt x="998" y="13295"/>
                    <a:pt x="1152" y="12524"/>
                    <a:pt x="1290" y="11754"/>
                  </a:cubicBezTo>
                  <a:cubicBezTo>
                    <a:pt x="1639" y="9808"/>
                    <a:pt x="2936" y="8211"/>
                    <a:pt x="4347" y="6614"/>
                  </a:cubicBezTo>
                  <a:cubicBezTo>
                    <a:pt x="5165" y="5681"/>
                    <a:pt x="5984" y="4773"/>
                    <a:pt x="6917" y="4003"/>
                  </a:cubicBezTo>
                  <a:cubicBezTo>
                    <a:pt x="7914" y="3176"/>
                    <a:pt x="9065" y="2487"/>
                    <a:pt x="10063" y="1903"/>
                  </a:cubicBezTo>
                  <a:cubicBezTo>
                    <a:pt x="11084" y="1311"/>
                    <a:pt x="12138" y="720"/>
                    <a:pt x="13152" y="152"/>
                  </a:cubicBezTo>
                  <a:lnTo>
                    <a:pt x="13160" y="144"/>
                  </a:lnTo>
                  <a:cubicBezTo>
                    <a:pt x="13200" y="128"/>
                    <a:pt x="13208" y="79"/>
                    <a:pt x="13184" y="38"/>
                  </a:cubicBezTo>
                  <a:cubicBezTo>
                    <a:pt x="13174" y="13"/>
                    <a:pt x="13148" y="0"/>
                    <a:pt x="13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13506;p61">
              <a:extLst>
                <a:ext uri="{FF2B5EF4-FFF2-40B4-BE49-F238E27FC236}">
                  <a16:creationId xmlns:a16="http://schemas.microsoft.com/office/drawing/2014/main" id="{F221E66D-9D4A-E1CA-3DEF-29AEF94F8D13}"/>
                </a:ext>
              </a:extLst>
            </p:cNvPr>
            <p:cNvSpPr/>
            <p:nvPr/>
          </p:nvSpPr>
          <p:spPr>
            <a:xfrm>
              <a:off x="6257725" y="2528850"/>
              <a:ext cx="180225" cy="707200"/>
            </a:xfrm>
            <a:custGeom>
              <a:avLst/>
              <a:gdLst/>
              <a:ahLst/>
              <a:cxnLst/>
              <a:rect l="l" t="t" r="r" b="b"/>
              <a:pathLst>
                <a:path w="7209" h="28288" extrusionOk="0">
                  <a:moveTo>
                    <a:pt x="5319" y="1"/>
                  </a:moveTo>
                  <a:cubicBezTo>
                    <a:pt x="5190" y="1"/>
                    <a:pt x="5068" y="45"/>
                    <a:pt x="4962" y="137"/>
                  </a:cubicBezTo>
                  <a:cubicBezTo>
                    <a:pt x="4703" y="356"/>
                    <a:pt x="4589" y="802"/>
                    <a:pt x="4597" y="1118"/>
                  </a:cubicBezTo>
                  <a:cubicBezTo>
                    <a:pt x="4606" y="1718"/>
                    <a:pt x="4735" y="2310"/>
                    <a:pt x="4849" y="2886"/>
                  </a:cubicBezTo>
                  <a:cubicBezTo>
                    <a:pt x="4914" y="3178"/>
                    <a:pt x="4970" y="3478"/>
                    <a:pt x="5019" y="3769"/>
                  </a:cubicBezTo>
                  <a:cubicBezTo>
                    <a:pt x="5335" y="5748"/>
                    <a:pt x="4987" y="7807"/>
                    <a:pt x="4046" y="9566"/>
                  </a:cubicBezTo>
                  <a:cubicBezTo>
                    <a:pt x="3925" y="9785"/>
                    <a:pt x="3746" y="10069"/>
                    <a:pt x="3487" y="10458"/>
                  </a:cubicBezTo>
                  <a:cubicBezTo>
                    <a:pt x="3235" y="10847"/>
                    <a:pt x="2919" y="11334"/>
                    <a:pt x="2538" y="11958"/>
                  </a:cubicBezTo>
                  <a:cubicBezTo>
                    <a:pt x="1914" y="12980"/>
                    <a:pt x="1362" y="14172"/>
                    <a:pt x="852" y="15607"/>
                  </a:cubicBezTo>
                  <a:cubicBezTo>
                    <a:pt x="430" y="16774"/>
                    <a:pt x="0" y="18161"/>
                    <a:pt x="49" y="19588"/>
                  </a:cubicBezTo>
                  <a:cubicBezTo>
                    <a:pt x="73" y="20406"/>
                    <a:pt x="244" y="22004"/>
                    <a:pt x="519" y="22814"/>
                  </a:cubicBezTo>
                  <a:cubicBezTo>
                    <a:pt x="1460" y="25555"/>
                    <a:pt x="3665" y="27501"/>
                    <a:pt x="6730" y="28287"/>
                  </a:cubicBezTo>
                  <a:lnTo>
                    <a:pt x="6746" y="28287"/>
                  </a:lnTo>
                  <a:cubicBezTo>
                    <a:pt x="6787" y="28287"/>
                    <a:pt x="6819" y="28263"/>
                    <a:pt x="6827" y="28230"/>
                  </a:cubicBezTo>
                  <a:cubicBezTo>
                    <a:pt x="6835" y="28190"/>
                    <a:pt x="6811" y="28141"/>
                    <a:pt x="6770" y="28133"/>
                  </a:cubicBezTo>
                  <a:cubicBezTo>
                    <a:pt x="3714" y="27347"/>
                    <a:pt x="1606" y="25490"/>
                    <a:pt x="673" y="22766"/>
                  </a:cubicBezTo>
                  <a:cubicBezTo>
                    <a:pt x="398" y="21963"/>
                    <a:pt x="235" y="20390"/>
                    <a:pt x="211" y="19580"/>
                  </a:cubicBezTo>
                  <a:cubicBezTo>
                    <a:pt x="163" y="18177"/>
                    <a:pt x="584" y="16815"/>
                    <a:pt x="998" y="15663"/>
                  </a:cubicBezTo>
                  <a:cubicBezTo>
                    <a:pt x="1508" y="14245"/>
                    <a:pt x="2060" y="13061"/>
                    <a:pt x="2684" y="12039"/>
                  </a:cubicBezTo>
                  <a:cubicBezTo>
                    <a:pt x="3057" y="11423"/>
                    <a:pt x="3373" y="10937"/>
                    <a:pt x="3625" y="10547"/>
                  </a:cubicBezTo>
                  <a:cubicBezTo>
                    <a:pt x="3884" y="10150"/>
                    <a:pt x="4070" y="9866"/>
                    <a:pt x="4184" y="9639"/>
                  </a:cubicBezTo>
                  <a:cubicBezTo>
                    <a:pt x="5149" y="7848"/>
                    <a:pt x="5497" y="5756"/>
                    <a:pt x="5181" y="3745"/>
                  </a:cubicBezTo>
                  <a:cubicBezTo>
                    <a:pt x="5133" y="3445"/>
                    <a:pt x="5068" y="3145"/>
                    <a:pt x="5011" y="2853"/>
                  </a:cubicBezTo>
                  <a:cubicBezTo>
                    <a:pt x="4889" y="2286"/>
                    <a:pt x="4768" y="1702"/>
                    <a:pt x="4760" y="1118"/>
                  </a:cubicBezTo>
                  <a:cubicBezTo>
                    <a:pt x="4752" y="826"/>
                    <a:pt x="4857" y="437"/>
                    <a:pt x="5068" y="259"/>
                  </a:cubicBezTo>
                  <a:cubicBezTo>
                    <a:pt x="5140" y="193"/>
                    <a:pt x="5222" y="165"/>
                    <a:pt x="5315" y="165"/>
                  </a:cubicBezTo>
                  <a:cubicBezTo>
                    <a:pt x="5338" y="165"/>
                    <a:pt x="5360" y="166"/>
                    <a:pt x="5384" y="170"/>
                  </a:cubicBezTo>
                  <a:cubicBezTo>
                    <a:pt x="5587" y="210"/>
                    <a:pt x="5724" y="405"/>
                    <a:pt x="5838" y="591"/>
                  </a:cubicBezTo>
                  <a:cubicBezTo>
                    <a:pt x="6697" y="2026"/>
                    <a:pt x="7046" y="3867"/>
                    <a:pt x="6868" y="6072"/>
                  </a:cubicBezTo>
                  <a:cubicBezTo>
                    <a:pt x="6730" y="7775"/>
                    <a:pt x="6349" y="8902"/>
                    <a:pt x="5651" y="10515"/>
                  </a:cubicBezTo>
                  <a:cubicBezTo>
                    <a:pt x="5254" y="11431"/>
                    <a:pt x="4760" y="12323"/>
                    <a:pt x="4281" y="13191"/>
                  </a:cubicBezTo>
                  <a:cubicBezTo>
                    <a:pt x="3900" y="13888"/>
                    <a:pt x="3511" y="14601"/>
                    <a:pt x="3162" y="15331"/>
                  </a:cubicBezTo>
                  <a:cubicBezTo>
                    <a:pt x="2416" y="16896"/>
                    <a:pt x="1776" y="19312"/>
                    <a:pt x="2035" y="21161"/>
                  </a:cubicBezTo>
                  <a:cubicBezTo>
                    <a:pt x="2279" y="22952"/>
                    <a:pt x="3462" y="24995"/>
                    <a:pt x="5254" y="25441"/>
                  </a:cubicBezTo>
                  <a:cubicBezTo>
                    <a:pt x="5259" y="25442"/>
                    <a:pt x="5264" y="25443"/>
                    <a:pt x="5270" y="25443"/>
                  </a:cubicBezTo>
                  <a:cubicBezTo>
                    <a:pt x="5305" y="25443"/>
                    <a:pt x="5337" y="25419"/>
                    <a:pt x="5351" y="25377"/>
                  </a:cubicBezTo>
                  <a:cubicBezTo>
                    <a:pt x="5360" y="25336"/>
                    <a:pt x="5335" y="25295"/>
                    <a:pt x="5287" y="25279"/>
                  </a:cubicBezTo>
                  <a:cubicBezTo>
                    <a:pt x="3989" y="24955"/>
                    <a:pt x="2506" y="23431"/>
                    <a:pt x="2189" y="21144"/>
                  </a:cubicBezTo>
                  <a:cubicBezTo>
                    <a:pt x="1946" y="19320"/>
                    <a:pt x="2579" y="16944"/>
                    <a:pt x="3308" y="15396"/>
                  </a:cubicBezTo>
                  <a:cubicBezTo>
                    <a:pt x="3649" y="14674"/>
                    <a:pt x="4046" y="13961"/>
                    <a:pt x="4427" y="13272"/>
                  </a:cubicBezTo>
                  <a:cubicBezTo>
                    <a:pt x="4906" y="12404"/>
                    <a:pt x="5400" y="11504"/>
                    <a:pt x="5797" y="10580"/>
                  </a:cubicBezTo>
                  <a:cubicBezTo>
                    <a:pt x="6503" y="8950"/>
                    <a:pt x="6884" y="7815"/>
                    <a:pt x="7030" y="6088"/>
                  </a:cubicBezTo>
                  <a:cubicBezTo>
                    <a:pt x="7208" y="3850"/>
                    <a:pt x="6860" y="1969"/>
                    <a:pt x="5976" y="510"/>
                  </a:cubicBezTo>
                  <a:cubicBezTo>
                    <a:pt x="5854" y="299"/>
                    <a:pt x="5676" y="56"/>
                    <a:pt x="5408" y="7"/>
                  </a:cubicBezTo>
                  <a:cubicBezTo>
                    <a:pt x="5378" y="3"/>
                    <a:pt x="5348" y="1"/>
                    <a:pt x="5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13507;p61">
              <a:extLst>
                <a:ext uri="{FF2B5EF4-FFF2-40B4-BE49-F238E27FC236}">
                  <a16:creationId xmlns:a16="http://schemas.microsoft.com/office/drawing/2014/main" id="{849950C0-9ABA-5583-7F79-C3306907ACA6}"/>
                </a:ext>
              </a:extLst>
            </p:cNvPr>
            <p:cNvSpPr/>
            <p:nvPr/>
          </p:nvSpPr>
          <p:spPr>
            <a:xfrm>
              <a:off x="6856675" y="2597100"/>
              <a:ext cx="5300" cy="14050"/>
            </a:xfrm>
            <a:custGeom>
              <a:avLst/>
              <a:gdLst/>
              <a:ahLst/>
              <a:cxnLst/>
              <a:rect l="l" t="t" r="r" b="b"/>
              <a:pathLst>
                <a:path w="212" h="562" extrusionOk="0">
                  <a:moveTo>
                    <a:pt x="118" y="0"/>
                  </a:moveTo>
                  <a:cubicBezTo>
                    <a:pt x="82" y="0"/>
                    <a:pt x="49" y="31"/>
                    <a:pt x="41" y="75"/>
                  </a:cubicBezTo>
                  <a:lnTo>
                    <a:pt x="1" y="472"/>
                  </a:lnTo>
                  <a:cubicBezTo>
                    <a:pt x="1" y="512"/>
                    <a:pt x="33" y="553"/>
                    <a:pt x="74" y="561"/>
                  </a:cubicBezTo>
                  <a:lnTo>
                    <a:pt x="82" y="561"/>
                  </a:lnTo>
                  <a:cubicBezTo>
                    <a:pt x="122" y="561"/>
                    <a:pt x="155" y="529"/>
                    <a:pt x="163" y="488"/>
                  </a:cubicBezTo>
                  <a:lnTo>
                    <a:pt x="203" y="91"/>
                  </a:lnTo>
                  <a:cubicBezTo>
                    <a:pt x="212" y="42"/>
                    <a:pt x="179" y="10"/>
                    <a:pt x="131" y="2"/>
                  </a:cubicBezTo>
                  <a:cubicBezTo>
                    <a:pt x="126" y="1"/>
                    <a:pt x="122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13508;p61">
              <a:extLst>
                <a:ext uri="{FF2B5EF4-FFF2-40B4-BE49-F238E27FC236}">
                  <a16:creationId xmlns:a16="http://schemas.microsoft.com/office/drawing/2014/main" id="{1F3D173F-3B8E-5FAD-453C-6069AC8350F0}"/>
                </a:ext>
              </a:extLst>
            </p:cNvPr>
            <p:cNvSpPr/>
            <p:nvPr/>
          </p:nvSpPr>
          <p:spPr>
            <a:xfrm>
              <a:off x="6865600" y="2597125"/>
              <a:ext cx="4675" cy="15025"/>
            </a:xfrm>
            <a:custGeom>
              <a:avLst/>
              <a:gdLst/>
              <a:ahLst/>
              <a:cxnLst/>
              <a:rect l="l" t="t" r="r" b="b"/>
              <a:pathLst>
                <a:path w="187" h="601" extrusionOk="0">
                  <a:moveTo>
                    <a:pt x="106" y="1"/>
                  </a:moveTo>
                  <a:cubicBezTo>
                    <a:pt x="65" y="1"/>
                    <a:pt x="25" y="33"/>
                    <a:pt x="25" y="74"/>
                  </a:cubicBezTo>
                  <a:lnTo>
                    <a:pt x="1" y="519"/>
                  </a:lnTo>
                  <a:cubicBezTo>
                    <a:pt x="1" y="560"/>
                    <a:pt x="33" y="601"/>
                    <a:pt x="82" y="601"/>
                  </a:cubicBezTo>
                  <a:cubicBezTo>
                    <a:pt x="122" y="601"/>
                    <a:pt x="163" y="568"/>
                    <a:pt x="163" y="528"/>
                  </a:cubicBezTo>
                  <a:lnTo>
                    <a:pt x="187" y="82"/>
                  </a:lnTo>
                  <a:cubicBezTo>
                    <a:pt x="187" y="41"/>
                    <a:pt x="155" y="1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13509;p61">
              <a:extLst>
                <a:ext uri="{FF2B5EF4-FFF2-40B4-BE49-F238E27FC236}">
                  <a16:creationId xmlns:a16="http://schemas.microsoft.com/office/drawing/2014/main" id="{3145C3DE-E7A0-3700-AD49-89872A73DE42}"/>
                </a:ext>
              </a:extLst>
            </p:cNvPr>
            <p:cNvSpPr/>
            <p:nvPr/>
          </p:nvSpPr>
          <p:spPr>
            <a:xfrm>
              <a:off x="6874925" y="2602800"/>
              <a:ext cx="4675" cy="14625"/>
            </a:xfrm>
            <a:custGeom>
              <a:avLst/>
              <a:gdLst/>
              <a:ahLst/>
              <a:cxnLst/>
              <a:rect l="l" t="t" r="r" b="b"/>
              <a:pathLst>
                <a:path w="187" h="585" extrusionOk="0">
                  <a:moveTo>
                    <a:pt x="114" y="1"/>
                  </a:moveTo>
                  <a:cubicBezTo>
                    <a:pt x="65" y="1"/>
                    <a:pt x="25" y="33"/>
                    <a:pt x="25" y="82"/>
                  </a:cubicBezTo>
                  <a:lnTo>
                    <a:pt x="1" y="495"/>
                  </a:lnTo>
                  <a:cubicBezTo>
                    <a:pt x="1" y="544"/>
                    <a:pt x="33" y="584"/>
                    <a:pt x="82" y="584"/>
                  </a:cubicBezTo>
                  <a:cubicBezTo>
                    <a:pt x="130" y="584"/>
                    <a:pt x="163" y="552"/>
                    <a:pt x="163" y="503"/>
                  </a:cubicBezTo>
                  <a:lnTo>
                    <a:pt x="187" y="90"/>
                  </a:lnTo>
                  <a:cubicBezTo>
                    <a:pt x="187" y="41"/>
                    <a:pt x="155" y="9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13510;p61">
              <a:extLst>
                <a:ext uri="{FF2B5EF4-FFF2-40B4-BE49-F238E27FC236}">
                  <a16:creationId xmlns:a16="http://schemas.microsoft.com/office/drawing/2014/main" id="{BD9F799B-487A-38FF-BD07-3509915B5BCE}"/>
                </a:ext>
              </a:extLst>
            </p:cNvPr>
            <p:cNvSpPr/>
            <p:nvPr/>
          </p:nvSpPr>
          <p:spPr>
            <a:xfrm>
              <a:off x="6861750" y="2617975"/>
              <a:ext cx="6500" cy="13025"/>
            </a:xfrm>
            <a:custGeom>
              <a:avLst/>
              <a:gdLst/>
              <a:ahLst/>
              <a:cxnLst/>
              <a:rect l="l" t="t" r="r" b="b"/>
              <a:pathLst>
                <a:path w="260" h="521" extrusionOk="0">
                  <a:moveTo>
                    <a:pt x="174" y="0"/>
                  </a:moveTo>
                  <a:cubicBezTo>
                    <a:pt x="138" y="0"/>
                    <a:pt x="105" y="30"/>
                    <a:pt x="98" y="67"/>
                  </a:cubicBezTo>
                  <a:lnTo>
                    <a:pt x="17" y="423"/>
                  </a:lnTo>
                  <a:cubicBezTo>
                    <a:pt x="0" y="464"/>
                    <a:pt x="33" y="512"/>
                    <a:pt x="73" y="521"/>
                  </a:cubicBezTo>
                  <a:lnTo>
                    <a:pt x="90" y="521"/>
                  </a:lnTo>
                  <a:cubicBezTo>
                    <a:pt x="130" y="521"/>
                    <a:pt x="163" y="496"/>
                    <a:pt x="171" y="456"/>
                  </a:cubicBezTo>
                  <a:lnTo>
                    <a:pt x="252" y="99"/>
                  </a:lnTo>
                  <a:cubicBezTo>
                    <a:pt x="260" y="58"/>
                    <a:pt x="236" y="18"/>
                    <a:pt x="187" y="2"/>
                  </a:cubicBezTo>
                  <a:cubicBezTo>
                    <a:pt x="183" y="1"/>
                    <a:pt x="179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13511;p61">
              <a:extLst>
                <a:ext uri="{FF2B5EF4-FFF2-40B4-BE49-F238E27FC236}">
                  <a16:creationId xmlns:a16="http://schemas.microsoft.com/office/drawing/2014/main" id="{768C06DB-6E58-7503-A376-521A6626D0DB}"/>
                </a:ext>
              </a:extLst>
            </p:cNvPr>
            <p:cNvSpPr/>
            <p:nvPr/>
          </p:nvSpPr>
          <p:spPr>
            <a:xfrm>
              <a:off x="6854850" y="2619025"/>
              <a:ext cx="7125" cy="15225"/>
            </a:xfrm>
            <a:custGeom>
              <a:avLst/>
              <a:gdLst/>
              <a:ahLst/>
              <a:cxnLst/>
              <a:rect l="l" t="t" r="r" b="b"/>
              <a:pathLst>
                <a:path w="285" h="609" extrusionOk="0">
                  <a:moveTo>
                    <a:pt x="204" y="0"/>
                  </a:moveTo>
                  <a:cubicBezTo>
                    <a:pt x="163" y="0"/>
                    <a:pt x="122" y="33"/>
                    <a:pt x="114" y="73"/>
                  </a:cubicBezTo>
                  <a:cubicBezTo>
                    <a:pt x="98" y="219"/>
                    <a:pt x="66" y="357"/>
                    <a:pt x="17" y="495"/>
                  </a:cubicBezTo>
                  <a:cubicBezTo>
                    <a:pt x="1" y="535"/>
                    <a:pt x="25" y="584"/>
                    <a:pt x="66" y="600"/>
                  </a:cubicBezTo>
                  <a:cubicBezTo>
                    <a:pt x="74" y="600"/>
                    <a:pt x="82" y="608"/>
                    <a:pt x="90" y="608"/>
                  </a:cubicBezTo>
                  <a:cubicBezTo>
                    <a:pt x="122" y="608"/>
                    <a:pt x="155" y="584"/>
                    <a:pt x="171" y="552"/>
                  </a:cubicBezTo>
                  <a:cubicBezTo>
                    <a:pt x="220" y="406"/>
                    <a:pt x="260" y="252"/>
                    <a:pt x="276" y="89"/>
                  </a:cubicBezTo>
                  <a:cubicBezTo>
                    <a:pt x="285" y="49"/>
                    <a:pt x="252" y="8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13512;p61">
              <a:extLst>
                <a:ext uri="{FF2B5EF4-FFF2-40B4-BE49-F238E27FC236}">
                  <a16:creationId xmlns:a16="http://schemas.microsoft.com/office/drawing/2014/main" id="{2215C089-C3BA-4B43-0249-81BA84E3D023}"/>
                </a:ext>
              </a:extLst>
            </p:cNvPr>
            <p:cNvSpPr/>
            <p:nvPr/>
          </p:nvSpPr>
          <p:spPr>
            <a:xfrm>
              <a:off x="6761825" y="2692925"/>
              <a:ext cx="7125" cy="12475"/>
            </a:xfrm>
            <a:custGeom>
              <a:avLst/>
              <a:gdLst/>
              <a:ahLst/>
              <a:cxnLst/>
              <a:rect l="l" t="t" r="r" b="b"/>
              <a:pathLst>
                <a:path w="285" h="499" extrusionOk="0">
                  <a:moveTo>
                    <a:pt x="195" y="0"/>
                  </a:moveTo>
                  <a:cubicBezTo>
                    <a:pt x="166" y="0"/>
                    <a:pt x="139" y="17"/>
                    <a:pt x="122" y="44"/>
                  </a:cubicBezTo>
                  <a:cubicBezTo>
                    <a:pt x="57" y="150"/>
                    <a:pt x="17" y="279"/>
                    <a:pt x="8" y="409"/>
                  </a:cubicBezTo>
                  <a:cubicBezTo>
                    <a:pt x="0" y="449"/>
                    <a:pt x="33" y="490"/>
                    <a:pt x="73" y="498"/>
                  </a:cubicBezTo>
                  <a:lnTo>
                    <a:pt x="81" y="498"/>
                  </a:lnTo>
                  <a:cubicBezTo>
                    <a:pt x="130" y="498"/>
                    <a:pt x="163" y="466"/>
                    <a:pt x="163" y="425"/>
                  </a:cubicBezTo>
                  <a:cubicBezTo>
                    <a:pt x="179" y="320"/>
                    <a:pt x="211" y="214"/>
                    <a:pt x="260" y="117"/>
                  </a:cubicBezTo>
                  <a:cubicBezTo>
                    <a:pt x="284" y="85"/>
                    <a:pt x="268" y="36"/>
                    <a:pt x="235" y="12"/>
                  </a:cubicBezTo>
                  <a:cubicBezTo>
                    <a:pt x="222" y="4"/>
                    <a:pt x="209" y="0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13513;p61">
              <a:extLst>
                <a:ext uri="{FF2B5EF4-FFF2-40B4-BE49-F238E27FC236}">
                  <a16:creationId xmlns:a16="http://schemas.microsoft.com/office/drawing/2014/main" id="{45115EAB-0B0E-B611-9CFE-A58D214B6148}"/>
                </a:ext>
              </a:extLst>
            </p:cNvPr>
            <p:cNvSpPr/>
            <p:nvPr/>
          </p:nvSpPr>
          <p:spPr>
            <a:xfrm>
              <a:off x="6768500" y="2696100"/>
              <a:ext cx="7725" cy="11325"/>
            </a:xfrm>
            <a:custGeom>
              <a:avLst/>
              <a:gdLst/>
              <a:ahLst/>
              <a:cxnLst/>
              <a:rect l="l" t="t" r="r" b="b"/>
              <a:pathLst>
                <a:path w="309" h="453" extrusionOk="0">
                  <a:moveTo>
                    <a:pt x="220" y="0"/>
                  </a:moveTo>
                  <a:cubicBezTo>
                    <a:pt x="189" y="0"/>
                    <a:pt x="159" y="17"/>
                    <a:pt x="147" y="47"/>
                  </a:cubicBezTo>
                  <a:lnTo>
                    <a:pt x="17" y="339"/>
                  </a:lnTo>
                  <a:cubicBezTo>
                    <a:pt x="1" y="379"/>
                    <a:pt x="17" y="428"/>
                    <a:pt x="58" y="444"/>
                  </a:cubicBezTo>
                  <a:cubicBezTo>
                    <a:pt x="74" y="452"/>
                    <a:pt x="82" y="452"/>
                    <a:pt x="90" y="452"/>
                  </a:cubicBezTo>
                  <a:cubicBezTo>
                    <a:pt x="123" y="452"/>
                    <a:pt x="155" y="436"/>
                    <a:pt x="163" y="404"/>
                  </a:cubicBezTo>
                  <a:lnTo>
                    <a:pt x="293" y="112"/>
                  </a:lnTo>
                  <a:cubicBezTo>
                    <a:pt x="309" y="71"/>
                    <a:pt x="293" y="23"/>
                    <a:pt x="252" y="6"/>
                  </a:cubicBezTo>
                  <a:cubicBezTo>
                    <a:pt x="242" y="2"/>
                    <a:pt x="231" y="0"/>
                    <a:pt x="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13514;p61">
              <a:extLst>
                <a:ext uri="{FF2B5EF4-FFF2-40B4-BE49-F238E27FC236}">
                  <a16:creationId xmlns:a16="http://schemas.microsoft.com/office/drawing/2014/main" id="{41D87148-198E-2FB4-C94F-81EDB302134E}"/>
                </a:ext>
              </a:extLst>
            </p:cNvPr>
            <p:cNvSpPr/>
            <p:nvPr/>
          </p:nvSpPr>
          <p:spPr>
            <a:xfrm>
              <a:off x="6780275" y="2700225"/>
              <a:ext cx="6500" cy="12475"/>
            </a:xfrm>
            <a:custGeom>
              <a:avLst/>
              <a:gdLst/>
              <a:ahLst/>
              <a:cxnLst/>
              <a:rect l="l" t="t" r="r" b="b"/>
              <a:pathLst>
                <a:path w="260" h="499" extrusionOk="0">
                  <a:moveTo>
                    <a:pt x="163" y="0"/>
                  </a:moveTo>
                  <a:cubicBezTo>
                    <a:pt x="134" y="0"/>
                    <a:pt x="108" y="16"/>
                    <a:pt x="97" y="44"/>
                  </a:cubicBezTo>
                  <a:cubicBezTo>
                    <a:pt x="41" y="157"/>
                    <a:pt x="8" y="287"/>
                    <a:pt x="0" y="409"/>
                  </a:cubicBezTo>
                  <a:cubicBezTo>
                    <a:pt x="0" y="457"/>
                    <a:pt x="33" y="498"/>
                    <a:pt x="73" y="498"/>
                  </a:cubicBezTo>
                  <a:lnTo>
                    <a:pt x="81" y="498"/>
                  </a:lnTo>
                  <a:cubicBezTo>
                    <a:pt x="122" y="498"/>
                    <a:pt x="162" y="466"/>
                    <a:pt x="162" y="417"/>
                  </a:cubicBezTo>
                  <a:cubicBezTo>
                    <a:pt x="162" y="320"/>
                    <a:pt x="195" y="214"/>
                    <a:pt x="235" y="117"/>
                  </a:cubicBezTo>
                  <a:cubicBezTo>
                    <a:pt x="260" y="76"/>
                    <a:pt x="243" y="28"/>
                    <a:pt x="203" y="12"/>
                  </a:cubicBezTo>
                  <a:cubicBezTo>
                    <a:pt x="190" y="4"/>
                    <a:pt x="176" y="0"/>
                    <a:pt x="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13515;p61">
              <a:extLst>
                <a:ext uri="{FF2B5EF4-FFF2-40B4-BE49-F238E27FC236}">
                  <a16:creationId xmlns:a16="http://schemas.microsoft.com/office/drawing/2014/main" id="{2E71E494-68BD-BAB2-8339-E2AB5F88FD7B}"/>
                </a:ext>
              </a:extLst>
            </p:cNvPr>
            <p:cNvSpPr/>
            <p:nvPr/>
          </p:nvSpPr>
          <p:spPr>
            <a:xfrm>
              <a:off x="6766475" y="2714850"/>
              <a:ext cx="6125" cy="10400"/>
            </a:xfrm>
            <a:custGeom>
              <a:avLst/>
              <a:gdLst/>
              <a:ahLst/>
              <a:cxnLst/>
              <a:rect l="l" t="t" r="r" b="b"/>
              <a:pathLst>
                <a:path w="245" h="416" extrusionOk="0">
                  <a:moveTo>
                    <a:pt x="155" y="1"/>
                  </a:moveTo>
                  <a:cubicBezTo>
                    <a:pt x="119" y="1"/>
                    <a:pt x="81" y="25"/>
                    <a:pt x="74" y="67"/>
                  </a:cubicBezTo>
                  <a:lnTo>
                    <a:pt x="9" y="318"/>
                  </a:lnTo>
                  <a:cubicBezTo>
                    <a:pt x="1" y="359"/>
                    <a:pt x="25" y="399"/>
                    <a:pt x="66" y="416"/>
                  </a:cubicBezTo>
                  <a:lnTo>
                    <a:pt x="90" y="416"/>
                  </a:lnTo>
                  <a:cubicBezTo>
                    <a:pt x="122" y="416"/>
                    <a:pt x="155" y="391"/>
                    <a:pt x="171" y="351"/>
                  </a:cubicBezTo>
                  <a:lnTo>
                    <a:pt x="228" y="99"/>
                  </a:lnTo>
                  <a:cubicBezTo>
                    <a:pt x="244" y="59"/>
                    <a:pt x="212" y="18"/>
                    <a:pt x="171" y="2"/>
                  </a:cubicBezTo>
                  <a:cubicBezTo>
                    <a:pt x="166" y="1"/>
                    <a:pt x="161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13516;p61">
              <a:extLst>
                <a:ext uri="{FF2B5EF4-FFF2-40B4-BE49-F238E27FC236}">
                  <a16:creationId xmlns:a16="http://schemas.microsoft.com/office/drawing/2014/main" id="{2FB4BE26-3A04-25EB-3974-30F7D8FE0B15}"/>
                </a:ext>
              </a:extLst>
            </p:cNvPr>
            <p:cNvSpPr/>
            <p:nvPr/>
          </p:nvSpPr>
          <p:spPr>
            <a:xfrm>
              <a:off x="6750675" y="2700875"/>
              <a:ext cx="6100" cy="11600"/>
            </a:xfrm>
            <a:custGeom>
              <a:avLst/>
              <a:gdLst/>
              <a:ahLst/>
              <a:cxnLst/>
              <a:rect l="l" t="t" r="r" b="b"/>
              <a:pathLst>
                <a:path w="244" h="464" extrusionOk="0">
                  <a:moveTo>
                    <a:pt x="158" y="1"/>
                  </a:moveTo>
                  <a:cubicBezTo>
                    <a:pt x="120" y="1"/>
                    <a:pt x="81" y="30"/>
                    <a:pt x="73" y="67"/>
                  </a:cubicBezTo>
                  <a:lnTo>
                    <a:pt x="17" y="367"/>
                  </a:lnTo>
                  <a:cubicBezTo>
                    <a:pt x="0" y="407"/>
                    <a:pt x="33" y="448"/>
                    <a:pt x="73" y="464"/>
                  </a:cubicBezTo>
                  <a:lnTo>
                    <a:pt x="90" y="464"/>
                  </a:lnTo>
                  <a:cubicBezTo>
                    <a:pt x="130" y="464"/>
                    <a:pt x="163" y="431"/>
                    <a:pt x="171" y="399"/>
                  </a:cubicBezTo>
                  <a:lnTo>
                    <a:pt x="236" y="99"/>
                  </a:lnTo>
                  <a:cubicBezTo>
                    <a:pt x="244" y="59"/>
                    <a:pt x="211" y="10"/>
                    <a:pt x="171" y="2"/>
                  </a:cubicBezTo>
                  <a:cubicBezTo>
                    <a:pt x="166" y="1"/>
                    <a:pt x="162" y="1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13517;p61">
              <a:extLst>
                <a:ext uri="{FF2B5EF4-FFF2-40B4-BE49-F238E27FC236}">
                  <a16:creationId xmlns:a16="http://schemas.microsoft.com/office/drawing/2014/main" id="{1075F801-6BCD-ED44-DE89-C403D1C1D157}"/>
                </a:ext>
              </a:extLst>
            </p:cNvPr>
            <p:cNvSpPr/>
            <p:nvPr/>
          </p:nvSpPr>
          <p:spPr>
            <a:xfrm>
              <a:off x="6755125" y="2711625"/>
              <a:ext cx="5500" cy="10600"/>
            </a:xfrm>
            <a:custGeom>
              <a:avLst/>
              <a:gdLst/>
              <a:ahLst/>
              <a:cxnLst/>
              <a:rect l="l" t="t" r="r" b="b"/>
              <a:pathLst>
                <a:path w="220" h="424" extrusionOk="0">
                  <a:moveTo>
                    <a:pt x="134" y="0"/>
                  </a:moveTo>
                  <a:cubicBezTo>
                    <a:pt x="97" y="0"/>
                    <a:pt x="57" y="30"/>
                    <a:pt x="49" y="66"/>
                  </a:cubicBezTo>
                  <a:lnTo>
                    <a:pt x="9" y="326"/>
                  </a:lnTo>
                  <a:cubicBezTo>
                    <a:pt x="1" y="374"/>
                    <a:pt x="25" y="415"/>
                    <a:pt x="74" y="423"/>
                  </a:cubicBezTo>
                  <a:lnTo>
                    <a:pt x="82" y="423"/>
                  </a:lnTo>
                  <a:cubicBezTo>
                    <a:pt x="122" y="423"/>
                    <a:pt x="155" y="399"/>
                    <a:pt x="163" y="358"/>
                  </a:cubicBezTo>
                  <a:lnTo>
                    <a:pt x="212" y="99"/>
                  </a:lnTo>
                  <a:cubicBezTo>
                    <a:pt x="220" y="50"/>
                    <a:pt x="187" y="10"/>
                    <a:pt x="147" y="1"/>
                  </a:cubicBezTo>
                  <a:cubicBezTo>
                    <a:pt x="143" y="1"/>
                    <a:pt x="138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13518;p61">
              <a:extLst>
                <a:ext uri="{FF2B5EF4-FFF2-40B4-BE49-F238E27FC236}">
                  <a16:creationId xmlns:a16="http://schemas.microsoft.com/office/drawing/2014/main" id="{5D6F0AA5-BFEB-53AC-6D60-E486899CE5B9}"/>
                </a:ext>
              </a:extLst>
            </p:cNvPr>
            <p:cNvSpPr/>
            <p:nvPr/>
          </p:nvSpPr>
          <p:spPr>
            <a:xfrm>
              <a:off x="6759600" y="2711850"/>
              <a:ext cx="6300" cy="10150"/>
            </a:xfrm>
            <a:custGeom>
              <a:avLst/>
              <a:gdLst/>
              <a:ahLst/>
              <a:cxnLst/>
              <a:rect l="l" t="t" r="r" b="b"/>
              <a:pathLst>
                <a:path w="252" h="406" extrusionOk="0">
                  <a:moveTo>
                    <a:pt x="170" y="1"/>
                  </a:moveTo>
                  <a:cubicBezTo>
                    <a:pt x="130" y="1"/>
                    <a:pt x="89" y="33"/>
                    <a:pt x="89" y="82"/>
                  </a:cubicBezTo>
                  <a:cubicBezTo>
                    <a:pt x="81" y="147"/>
                    <a:pt x="57" y="219"/>
                    <a:pt x="25" y="284"/>
                  </a:cubicBezTo>
                  <a:cubicBezTo>
                    <a:pt x="0" y="325"/>
                    <a:pt x="16" y="374"/>
                    <a:pt x="57" y="398"/>
                  </a:cubicBezTo>
                  <a:cubicBezTo>
                    <a:pt x="73" y="398"/>
                    <a:pt x="81" y="406"/>
                    <a:pt x="97" y="406"/>
                  </a:cubicBezTo>
                  <a:cubicBezTo>
                    <a:pt x="122" y="406"/>
                    <a:pt x="154" y="390"/>
                    <a:pt x="170" y="365"/>
                  </a:cubicBezTo>
                  <a:cubicBezTo>
                    <a:pt x="211" y="276"/>
                    <a:pt x="243" y="187"/>
                    <a:pt x="252" y="90"/>
                  </a:cubicBezTo>
                  <a:cubicBezTo>
                    <a:pt x="252" y="49"/>
                    <a:pt x="219" y="9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13519;p61">
              <a:extLst>
                <a:ext uri="{FF2B5EF4-FFF2-40B4-BE49-F238E27FC236}">
                  <a16:creationId xmlns:a16="http://schemas.microsoft.com/office/drawing/2014/main" id="{4638CFCF-93C0-C7E9-4930-A19DE373C860}"/>
                </a:ext>
              </a:extLst>
            </p:cNvPr>
            <p:cNvSpPr/>
            <p:nvPr/>
          </p:nvSpPr>
          <p:spPr>
            <a:xfrm>
              <a:off x="6775400" y="2715500"/>
              <a:ext cx="4900" cy="10375"/>
            </a:xfrm>
            <a:custGeom>
              <a:avLst/>
              <a:gdLst/>
              <a:ahLst/>
              <a:cxnLst/>
              <a:rect l="l" t="t" r="r" b="b"/>
              <a:pathLst>
                <a:path w="196" h="415" extrusionOk="0">
                  <a:moveTo>
                    <a:pt x="114" y="1"/>
                  </a:moveTo>
                  <a:cubicBezTo>
                    <a:pt x="74" y="1"/>
                    <a:pt x="33" y="33"/>
                    <a:pt x="25" y="73"/>
                  </a:cubicBezTo>
                  <a:lnTo>
                    <a:pt x="1" y="325"/>
                  </a:lnTo>
                  <a:cubicBezTo>
                    <a:pt x="1" y="365"/>
                    <a:pt x="33" y="406"/>
                    <a:pt x="74" y="414"/>
                  </a:cubicBezTo>
                  <a:lnTo>
                    <a:pt x="82" y="414"/>
                  </a:lnTo>
                  <a:cubicBezTo>
                    <a:pt x="122" y="414"/>
                    <a:pt x="163" y="382"/>
                    <a:pt x="163" y="341"/>
                  </a:cubicBezTo>
                  <a:lnTo>
                    <a:pt x="187" y="90"/>
                  </a:lnTo>
                  <a:cubicBezTo>
                    <a:pt x="195" y="41"/>
                    <a:pt x="163" y="9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13520;p61">
              <a:extLst>
                <a:ext uri="{FF2B5EF4-FFF2-40B4-BE49-F238E27FC236}">
                  <a16:creationId xmlns:a16="http://schemas.microsoft.com/office/drawing/2014/main" id="{5841B0EF-8C09-E771-8765-642386489830}"/>
                </a:ext>
              </a:extLst>
            </p:cNvPr>
            <p:cNvSpPr/>
            <p:nvPr/>
          </p:nvSpPr>
          <p:spPr>
            <a:xfrm>
              <a:off x="6782700" y="2715475"/>
              <a:ext cx="5300" cy="10600"/>
            </a:xfrm>
            <a:custGeom>
              <a:avLst/>
              <a:gdLst/>
              <a:ahLst/>
              <a:cxnLst/>
              <a:rect l="l" t="t" r="r" b="b"/>
              <a:pathLst>
                <a:path w="212" h="424" extrusionOk="0">
                  <a:moveTo>
                    <a:pt x="124" y="0"/>
                  </a:moveTo>
                  <a:cubicBezTo>
                    <a:pt x="82" y="0"/>
                    <a:pt x="48" y="31"/>
                    <a:pt x="41" y="74"/>
                  </a:cubicBezTo>
                  <a:lnTo>
                    <a:pt x="9" y="334"/>
                  </a:lnTo>
                  <a:cubicBezTo>
                    <a:pt x="0" y="374"/>
                    <a:pt x="33" y="415"/>
                    <a:pt x="82" y="423"/>
                  </a:cubicBezTo>
                  <a:lnTo>
                    <a:pt x="90" y="423"/>
                  </a:lnTo>
                  <a:cubicBezTo>
                    <a:pt x="130" y="423"/>
                    <a:pt x="163" y="399"/>
                    <a:pt x="171" y="358"/>
                  </a:cubicBezTo>
                  <a:lnTo>
                    <a:pt x="203" y="91"/>
                  </a:lnTo>
                  <a:cubicBezTo>
                    <a:pt x="211" y="50"/>
                    <a:pt x="179" y="10"/>
                    <a:pt x="138" y="2"/>
                  </a:cubicBezTo>
                  <a:cubicBezTo>
                    <a:pt x="133" y="1"/>
                    <a:pt x="128" y="0"/>
                    <a:pt x="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13521;p61">
              <a:extLst>
                <a:ext uri="{FF2B5EF4-FFF2-40B4-BE49-F238E27FC236}">
                  <a16:creationId xmlns:a16="http://schemas.microsoft.com/office/drawing/2014/main" id="{1DFAF4C0-EB4B-2FBC-189D-BB6AC5E9007E}"/>
                </a:ext>
              </a:extLst>
            </p:cNvPr>
            <p:cNvSpPr/>
            <p:nvPr/>
          </p:nvSpPr>
          <p:spPr>
            <a:xfrm>
              <a:off x="6790000" y="2822325"/>
              <a:ext cx="4675" cy="13800"/>
            </a:xfrm>
            <a:custGeom>
              <a:avLst/>
              <a:gdLst/>
              <a:ahLst/>
              <a:cxnLst/>
              <a:rect l="l" t="t" r="r" b="b"/>
              <a:pathLst>
                <a:path w="187" h="552" extrusionOk="0">
                  <a:moveTo>
                    <a:pt x="114" y="0"/>
                  </a:moveTo>
                  <a:cubicBezTo>
                    <a:pt x="73" y="0"/>
                    <a:pt x="25" y="33"/>
                    <a:pt x="25" y="73"/>
                  </a:cubicBezTo>
                  <a:lnTo>
                    <a:pt x="0" y="471"/>
                  </a:lnTo>
                  <a:cubicBezTo>
                    <a:pt x="0" y="511"/>
                    <a:pt x="33" y="552"/>
                    <a:pt x="73" y="552"/>
                  </a:cubicBezTo>
                  <a:lnTo>
                    <a:pt x="81" y="552"/>
                  </a:lnTo>
                  <a:cubicBezTo>
                    <a:pt x="122" y="552"/>
                    <a:pt x="163" y="519"/>
                    <a:pt x="163" y="479"/>
                  </a:cubicBezTo>
                  <a:lnTo>
                    <a:pt x="187" y="89"/>
                  </a:lnTo>
                  <a:cubicBezTo>
                    <a:pt x="187" y="41"/>
                    <a:pt x="154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13522;p61">
              <a:extLst>
                <a:ext uri="{FF2B5EF4-FFF2-40B4-BE49-F238E27FC236}">
                  <a16:creationId xmlns:a16="http://schemas.microsoft.com/office/drawing/2014/main" id="{7488918E-806A-BAA2-E811-AD91B9283F5C}"/>
                </a:ext>
              </a:extLst>
            </p:cNvPr>
            <p:cNvSpPr/>
            <p:nvPr/>
          </p:nvSpPr>
          <p:spPr>
            <a:xfrm>
              <a:off x="6795275" y="2823825"/>
              <a:ext cx="6500" cy="13925"/>
            </a:xfrm>
            <a:custGeom>
              <a:avLst/>
              <a:gdLst/>
              <a:ahLst/>
              <a:cxnLst/>
              <a:rect l="l" t="t" r="r" b="b"/>
              <a:pathLst>
                <a:path w="260" h="557" extrusionOk="0">
                  <a:moveTo>
                    <a:pt x="161" y="1"/>
                  </a:moveTo>
                  <a:cubicBezTo>
                    <a:pt x="124" y="1"/>
                    <a:pt x="96" y="29"/>
                    <a:pt x="89" y="62"/>
                  </a:cubicBezTo>
                  <a:lnTo>
                    <a:pt x="8" y="459"/>
                  </a:lnTo>
                  <a:cubicBezTo>
                    <a:pt x="0" y="500"/>
                    <a:pt x="24" y="540"/>
                    <a:pt x="73" y="556"/>
                  </a:cubicBezTo>
                  <a:lnTo>
                    <a:pt x="89" y="556"/>
                  </a:lnTo>
                  <a:cubicBezTo>
                    <a:pt x="122" y="556"/>
                    <a:pt x="154" y="532"/>
                    <a:pt x="162" y="492"/>
                  </a:cubicBezTo>
                  <a:lnTo>
                    <a:pt x="251" y="94"/>
                  </a:lnTo>
                  <a:cubicBezTo>
                    <a:pt x="260" y="54"/>
                    <a:pt x="227" y="13"/>
                    <a:pt x="187" y="5"/>
                  </a:cubicBezTo>
                  <a:cubicBezTo>
                    <a:pt x="178" y="2"/>
                    <a:pt x="169" y="1"/>
                    <a:pt x="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13523;p61">
              <a:extLst>
                <a:ext uri="{FF2B5EF4-FFF2-40B4-BE49-F238E27FC236}">
                  <a16:creationId xmlns:a16="http://schemas.microsoft.com/office/drawing/2014/main" id="{6B6D57E8-3D69-659B-4899-0ACC875B0F39}"/>
                </a:ext>
              </a:extLst>
            </p:cNvPr>
            <p:cNvSpPr/>
            <p:nvPr/>
          </p:nvSpPr>
          <p:spPr>
            <a:xfrm>
              <a:off x="6807625" y="2827150"/>
              <a:ext cx="5300" cy="15875"/>
            </a:xfrm>
            <a:custGeom>
              <a:avLst/>
              <a:gdLst/>
              <a:ahLst/>
              <a:cxnLst/>
              <a:rect l="l" t="t" r="r" b="b"/>
              <a:pathLst>
                <a:path w="212" h="635" extrusionOk="0">
                  <a:moveTo>
                    <a:pt x="129" y="0"/>
                  </a:moveTo>
                  <a:cubicBezTo>
                    <a:pt x="88" y="0"/>
                    <a:pt x="56" y="24"/>
                    <a:pt x="49" y="67"/>
                  </a:cubicBezTo>
                  <a:cubicBezTo>
                    <a:pt x="17" y="221"/>
                    <a:pt x="1" y="391"/>
                    <a:pt x="1" y="553"/>
                  </a:cubicBezTo>
                  <a:cubicBezTo>
                    <a:pt x="1" y="602"/>
                    <a:pt x="33" y="634"/>
                    <a:pt x="82" y="634"/>
                  </a:cubicBezTo>
                  <a:cubicBezTo>
                    <a:pt x="122" y="634"/>
                    <a:pt x="163" y="602"/>
                    <a:pt x="163" y="553"/>
                  </a:cubicBezTo>
                  <a:cubicBezTo>
                    <a:pt x="163" y="399"/>
                    <a:pt x="179" y="245"/>
                    <a:pt x="203" y="91"/>
                  </a:cubicBezTo>
                  <a:cubicBezTo>
                    <a:pt x="212" y="51"/>
                    <a:pt x="187" y="10"/>
                    <a:pt x="147" y="2"/>
                  </a:cubicBezTo>
                  <a:cubicBezTo>
                    <a:pt x="140" y="1"/>
                    <a:pt x="134" y="0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13524;p61">
              <a:extLst>
                <a:ext uri="{FF2B5EF4-FFF2-40B4-BE49-F238E27FC236}">
                  <a16:creationId xmlns:a16="http://schemas.microsoft.com/office/drawing/2014/main" id="{58DA1444-8FE6-183E-1613-43838B38256E}"/>
                </a:ext>
              </a:extLst>
            </p:cNvPr>
            <p:cNvSpPr/>
            <p:nvPr/>
          </p:nvSpPr>
          <p:spPr>
            <a:xfrm>
              <a:off x="6796275" y="2849475"/>
              <a:ext cx="5300" cy="10375"/>
            </a:xfrm>
            <a:custGeom>
              <a:avLst/>
              <a:gdLst/>
              <a:ahLst/>
              <a:cxnLst/>
              <a:rect l="l" t="t" r="r" b="b"/>
              <a:pathLst>
                <a:path w="212" h="415" extrusionOk="0">
                  <a:moveTo>
                    <a:pt x="130" y="1"/>
                  </a:moveTo>
                  <a:cubicBezTo>
                    <a:pt x="82" y="1"/>
                    <a:pt x="49" y="33"/>
                    <a:pt x="49" y="82"/>
                  </a:cubicBezTo>
                  <a:cubicBezTo>
                    <a:pt x="49" y="155"/>
                    <a:pt x="33" y="236"/>
                    <a:pt x="9" y="309"/>
                  </a:cubicBezTo>
                  <a:cubicBezTo>
                    <a:pt x="1" y="349"/>
                    <a:pt x="17" y="390"/>
                    <a:pt x="66" y="406"/>
                  </a:cubicBezTo>
                  <a:cubicBezTo>
                    <a:pt x="74" y="414"/>
                    <a:pt x="82" y="414"/>
                    <a:pt x="90" y="414"/>
                  </a:cubicBezTo>
                  <a:cubicBezTo>
                    <a:pt x="122" y="414"/>
                    <a:pt x="155" y="390"/>
                    <a:pt x="163" y="357"/>
                  </a:cubicBezTo>
                  <a:cubicBezTo>
                    <a:pt x="195" y="268"/>
                    <a:pt x="211" y="171"/>
                    <a:pt x="211" y="82"/>
                  </a:cubicBezTo>
                  <a:cubicBezTo>
                    <a:pt x="211" y="33"/>
                    <a:pt x="171" y="1"/>
                    <a:pt x="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13525;p61">
              <a:extLst>
                <a:ext uri="{FF2B5EF4-FFF2-40B4-BE49-F238E27FC236}">
                  <a16:creationId xmlns:a16="http://schemas.microsoft.com/office/drawing/2014/main" id="{6A8C13EF-CB5E-5174-CFA0-329CA0578D0A}"/>
                </a:ext>
              </a:extLst>
            </p:cNvPr>
            <p:cNvSpPr/>
            <p:nvPr/>
          </p:nvSpPr>
          <p:spPr>
            <a:xfrm>
              <a:off x="6789175" y="2845525"/>
              <a:ext cx="6725" cy="12100"/>
            </a:xfrm>
            <a:custGeom>
              <a:avLst/>
              <a:gdLst/>
              <a:ahLst/>
              <a:cxnLst/>
              <a:rect l="l" t="t" r="r" b="b"/>
              <a:pathLst>
                <a:path w="269" h="484" extrusionOk="0">
                  <a:moveTo>
                    <a:pt x="173" y="0"/>
                  </a:moveTo>
                  <a:cubicBezTo>
                    <a:pt x="139" y="0"/>
                    <a:pt x="105" y="28"/>
                    <a:pt x="98" y="61"/>
                  </a:cubicBezTo>
                  <a:lnTo>
                    <a:pt x="17" y="386"/>
                  </a:lnTo>
                  <a:cubicBezTo>
                    <a:pt x="1" y="426"/>
                    <a:pt x="25" y="467"/>
                    <a:pt x="74" y="483"/>
                  </a:cubicBezTo>
                  <a:lnTo>
                    <a:pt x="90" y="483"/>
                  </a:lnTo>
                  <a:cubicBezTo>
                    <a:pt x="131" y="483"/>
                    <a:pt x="163" y="459"/>
                    <a:pt x="171" y="426"/>
                  </a:cubicBezTo>
                  <a:lnTo>
                    <a:pt x="252" y="102"/>
                  </a:lnTo>
                  <a:cubicBezTo>
                    <a:pt x="268" y="61"/>
                    <a:pt x="236" y="13"/>
                    <a:pt x="196" y="5"/>
                  </a:cubicBezTo>
                  <a:cubicBezTo>
                    <a:pt x="188" y="2"/>
                    <a:pt x="181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13526;p61">
              <a:extLst>
                <a:ext uri="{FF2B5EF4-FFF2-40B4-BE49-F238E27FC236}">
                  <a16:creationId xmlns:a16="http://schemas.microsoft.com/office/drawing/2014/main" id="{4B90A450-F00B-04BD-619A-1804468FC60A}"/>
                </a:ext>
              </a:extLst>
            </p:cNvPr>
            <p:cNvSpPr/>
            <p:nvPr/>
          </p:nvSpPr>
          <p:spPr>
            <a:xfrm>
              <a:off x="6783100" y="2841950"/>
              <a:ext cx="4900" cy="11200"/>
            </a:xfrm>
            <a:custGeom>
              <a:avLst/>
              <a:gdLst/>
              <a:ahLst/>
              <a:cxnLst/>
              <a:rect l="l" t="t" r="r" b="b"/>
              <a:pathLst>
                <a:path w="196" h="448" extrusionOk="0">
                  <a:moveTo>
                    <a:pt x="102" y="1"/>
                  </a:moveTo>
                  <a:cubicBezTo>
                    <a:pt x="60" y="1"/>
                    <a:pt x="32" y="38"/>
                    <a:pt x="25" y="75"/>
                  </a:cubicBezTo>
                  <a:lnTo>
                    <a:pt x="9" y="359"/>
                  </a:lnTo>
                  <a:cubicBezTo>
                    <a:pt x="1" y="407"/>
                    <a:pt x="33" y="448"/>
                    <a:pt x="82" y="448"/>
                  </a:cubicBezTo>
                  <a:lnTo>
                    <a:pt x="90" y="448"/>
                  </a:lnTo>
                  <a:cubicBezTo>
                    <a:pt x="130" y="448"/>
                    <a:pt x="163" y="415"/>
                    <a:pt x="171" y="375"/>
                  </a:cubicBezTo>
                  <a:lnTo>
                    <a:pt x="187" y="91"/>
                  </a:lnTo>
                  <a:cubicBezTo>
                    <a:pt x="195" y="42"/>
                    <a:pt x="163" y="2"/>
                    <a:pt x="114" y="2"/>
                  </a:cubicBezTo>
                  <a:cubicBezTo>
                    <a:pt x="110" y="1"/>
                    <a:pt x="106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13527;p61">
              <a:extLst>
                <a:ext uri="{FF2B5EF4-FFF2-40B4-BE49-F238E27FC236}">
                  <a16:creationId xmlns:a16="http://schemas.microsoft.com/office/drawing/2014/main" id="{70AF9490-4875-83AB-B987-7EA7E06AC521}"/>
                </a:ext>
              </a:extLst>
            </p:cNvPr>
            <p:cNvSpPr/>
            <p:nvPr/>
          </p:nvSpPr>
          <p:spPr>
            <a:xfrm>
              <a:off x="6776625" y="2831000"/>
              <a:ext cx="5075" cy="15275"/>
            </a:xfrm>
            <a:custGeom>
              <a:avLst/>
              <a:gdLst/>
              <a:ahLst/>
              <a:cxnLst/>
              <a:rect l="l" t="t" r="r" b="b"/>
              <a:pathLst>
                <a:path w="203" h="611" extrusionOk="0">
                  <a:moveTo>
                    <a:pt x="115" y="1"/>
                  </a:moveTo>
                  <a:cubicBezTo>
                    <a:pt x="73" y="1"/>
                    <a:pt x="41" y="30"/>
                    <a:pt x="41" y="67"/>
                  </a:cubicBezTo>
                  <a:cubicBezTo>
                    <a:pt x="16" y="221"/>
                    <a:pt x="0" y="375"/>
                    <a:pt x="0" y="529"/>
                  </a:cubicBezTo>
                  <a:cubicBezTo>
                    <a:pt x="0" y="578"/>
                    <a:pt x="33" y="610"/>
                    <a:pt x="81" y="610"/>
                  </a:cubicBezTo>
                  <a:cubicBezTo>
                    <a:pt x="122" y="610"/>
                    <a:pt x="162" y="578"/>
                    <a:pt x="162" y="537"/>
                  </a:cubicBezTo>
                  <a:cubicBezTo>
                    <a:pt x="162" y="383"/>
                    <a:pt x="179" y="237"/>
                    <a:pt x="195" y="91"/>
                  </a:cubicBezTo>
                  <a:cubicBezTo>
                    <a:pt x="203" y="42"/>
                    <a:pt x="170" y="2"/>
                    <a:pt x="130" y="2"/>
                  </a:cubicBezTo>
                  <a:cubicBezTo>
                    <a:pt x="125" y="1"/>
                    <a:pt x="120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13528;p61">
              <a:extLst>
                <a:ext uri="{FF2B5EF4-FFF2-40B4-BE49-F238E27FC236}">
                  <a16:creationId xmlns:a16="http://schemas.microsoft.com/office/drawing/2014/main" id="{72615111-F2A3-AF68-49D1-AFC9A7134BFB}"/>
                </a:ext>
              </a:extLst>
            </p:cNvPr>
            <p:cNvSpPr/>
            <p:nvPr/>
          </p:nvSpPr>
          <p:spPr>
            <a:xfrm>
              <a:off x="6782300" y="2814900"/>
              <a:ext cx="6700" cy="12300"/>
            </a:xfrm>
            <a:custGeom>
              <a:avLst/>
              <a:gdLst/>
              <a:ahLst/>
              <a:cxnLst/>
              <a:rect l="l" t="t" r="r" b="b"/>
              <a:pathLst>
                <a:path w="268" h="492" extrusionOk="0">
                  <a:moveTo>
                    <a:pt x="169" y="0"/>
                  </a:moveTo>
                  <a:cubicBezTo>
                    <a:pt x="136" y="0"/>
                    <a:pt x="104" y="24"/>
                    <a:pt x="98" y="62"/>
                  </a:cubicBezTo>
                  <a:lnTo>
                    <a:pt x="16" y="395"/>
                  </a:lnTo>
                  <a:cubicBezTo>
                    <a:pt x="0" y="435"/>
                    <a:pt x="33" y="484"/>
                    <a:pt x="73" y="492"/>
                  </a:cubicBezTo>
                  <a:lnTo>
                    <a:pt x="89" y="492"/>
                  </a:lnTo>
                  <a:cubicBezTo>
                    <a:pt x="130" y="492"/>
                    <a:pt x="162" y="468"/>
                    <a:pt x="171" y="435"/>
                  </a:cubicBezTo>
                  <a:lnTo>
                    <a:pt x="252" y="103"/>
                  </a:lnTo>
                  <a:cubicBezTo>
                    <a:pt x="268" y="54"/>
                    <a:pt x="235" y="14"/>
                    <a:pt x="195" y="5"/>
                  </a:cubicBezTo>
                  <a:cubicBezTo>
                    <a:pt x="186" y="2"/>
                    <a:pt x="178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13529;p61">
              <a:extLst>
                <a:ext uri="{FF2B5EF4-FFF2-40B4-BE49-F238E27FC236}">
                  <a16:creationId xmlns:a16="http://schemas.microsoft.com/office/drawing/2014/main" id="{BB1508A5-73E0-3B9D-7B42-2F2FD8F6146B}"/>
                </a:ext>
              </a:extLst>
            </p:cNvPr>
            <p:cNvSpPr/>
            <p:nvPr/>
          </p:nvSpPr>
          <p:spPr>
            <a:xfrm>
              <a:off x="6798100" y="2838325"/>
              <a:ext cx="5100" cy="7950"/>
            </a:xfrm>
            <a:custGeom>
              <a:avLst/>
              <a:gdLst/>
              <a:ahLst/>
              <a:cxnLst/>
              <a:rect l="l" t="t" r="r" b="b"/>
              <a:pathLst>
                <a:path w="204" h="318" extrusionOk="0">
                  <a:moveTo>
                    <a:pt x="130" y="1"/>
                  </a:moveTo>
                  <a:cubicBezTo>
                    <a:pt x="82" y="1"/>
                    <a:pt x="41" y="25"/>
                    <a:pt x="33" y="74"/>
                  </a:cubicBezTo>
                  <a:lnTo>
                    <a:pt x="9" y="228"/>
                  </a:lnTo>
                  <a:cubicBezTo>
                    <a:pt x="1" y="268"/>
                    <a:pt x="33" y="309"/>
                    <a:pt x="82" y="317"/>
                  </a:cubicBezTo>
                  <a:lnTo>
                    <a:pt x="90" y="317"/>
                  </a:lnTo>
                  <a:cubicBezTo>
                    <a:pt x="130" y="317"/>
                    <a:pt x="163" y="293"/>
                    <a:pt x="171" y="252"/>
                  </a:cubicBezTo>
                  <a:lnTo>
                    <a:pt x="195" y="98"/>
                  </a:lnTo>
                  <a:cubicBezTo>
                    <a:pt x="203" y="49"/>
                    <a:pt x="171" y="9"/>
                    <a:pt x="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13530;p61">
              <a:extLst>
                <a:ext uri="{FF2B5EF4-FFF2-40B4-BE49-F238E27FC236}">
                  <a16:creationId xmlns:a16="http://schemas.microsoft.com/office/drawing/2014/main" id="{DCEB33F7-39BD-A3F0-3C9E-18C0BA805D75}"/>
                </a:ext>
              </a:extLst>
            </p:cNvPr>
            <p:cNvSpPr/>
            <p:nvPr/>
          </p:nvSpPr>
          <p:spPr>
            <a:xfrm>
              <a:off x="6904525" y="2885925"/>
              <a:ext cx="5500" cy="12825"/>
            </a:xfrm>
            <a:custGeom>
              <a:avLst/>
              <a:gdLst/>
              <a:ahLst/>
              <a:cxnLst/>
              <a:rect l="l" t="t" r="r" b="b"/>
              <a:pathLst>
                <a:path w="220" h="513" extrusionOk="0">
                  <a:moveTo>
                    <a:pt x="131" y="1"/>
                  </a:moveTo>
                  <a:cubicBezTo>
                    <a:pt x="90" y="1"/>
                    <a:pt x="56" y="31"/>
                    <a:pt x="49" y="75"/>
                  </a:cubicBezTo>
                  <a:lnTo>
                    <a:pt x="0" y="416"/>
                  </a:lnTo>
                  <a:cubicBezTo>
                    <a:pt x="0" y="464"/>
                    <a:pt x="33" y="505"/>
                    <a:pt x="73" y="513"/>
                  </a:cubicBezTo>
                  <a:lnTo>
                    <a:pt x="81" y="513"/>
                  </a:lnTo>
                  <a:cubicBezTo>
                    <a:pt x="122" y="513"/>
                    <a:pt x="162" y="480"/>
                    <a:pt x="162" y="440"/>
                  </a:cubicBezTo>
                  <a:lnTo>
                    <a:pt x="211" y="91"/>
                  </a:lnTo>
                  <a:cubicBezTo>
                    <a:pt x="219" y="51"/>
                    <a:pt x="187" y="10"/>
                    <a:pt x="146" y="2"/>
                  </a:cubicBezTo>
                  <a:cubicBezTo>
                    <a:pt x="141" y="1"/>
                    <a:pt x="136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13531;p61">
              <a:extLst>
                <a:ext uri="{FF2B5EF4-FFF2-40B4-BE49-F238E27FC236}">
                  <a16:creationId xmlns:a16="http://schemas.microsoft.com/office/drawing/2014/main" id="{E35A779C-686E-75D7-7900-995588DECEC4}"/>
                </a:ext>
              </a:extLst>
            </p:cNvPr>
            <p:cNvSpPr/>
            <p:nvPr/>
          </p:nvSpPr>
          <p:spPr>
            <a:xfrm>
              <a:off x="6911400" y="2888975"/>
              <a:ext cx="6725" cy="12425"/>
            </a:xfrm>
            <a:custGeom>
              <a:avLst/>
              <a:gdLst/>
              <a:ahLst/>
              <a:cxnLst/>
              <a:rect l="l" t="t" r="r" b="b"/>
              <a:pathLst>
                <a:path w="269" h="497" extrusionOk="0">
                  <a:moveTo>
                    <a:pt x="179" y="0"/>
                  </a:moveTo>
                  <a:cubicBezTo>
                    <a:pt x="143" y="0"/>
                    <a:pt x="105" y="23"/>
                    <a:pt x="98" y="59"/>
                  </a:cubicBezTo>
                  <a:lnTo>
                    <a:pt x="17" y="391"/>
                  </a:lnTo>
                  <a:cubicBezTo>
                    <a:pt x="1" y="440"/>
                    <a:pt x="33" y="480"/>
                    <a:pt x="74" y="496"/>
                  </a:cubicBezTo>
                  <a:lnTo>
                    <a:pt x="90" y="496"/>
                  </a:lnTo>
                  <a:cubicBezTo>
                    <a:pt x="131" y="496"/>
                    <a:pt x="163" y="472"/>
                    <a:pt x="171" y="431"/>
                  </a:cubicBezTo>
                  <a:lnTo>
                    <a:pt x="252" y="99"/>
                  </a:lnTo>
                  <a:cubicBezTo>
                    <a:pt x="268" y="59"/>
                    <a:pt x="236" y="10"/>
                    <a:pt x="195" y="2"/>
                  </a:cubicBezTo>
                  <a:cubicBezTo>
                    <a:pt x="190" y="1"/>
                    <a:pt x="185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13532;p61">
              <a:extLst>
                <a:ext uri="{FF2B5EF4-FFF2-40B4-BE49-F238E27FC236}">
                  <a16:creationId xmlns:a16="http://schemas.microsoft.com/office/drawing/2014/main" id="{746677A2-8C33-BDFA-2C9C-4717CFA9688D}"/>
                </a:ext>
              </a:extLst>
            </p:cNvPr>
            <p:cNvSpPr/>
            <p:nvPr/>
          </p:nvSpPr>
          <p:spPr>
            <a:xfrm>
              <a:off x="6915675" y="2898725"/>
              <a:ext cx="7325" cy="14825"/>
            </a:xfrm>
            <a:custGeom>
              <a:avLst/>
              <a:gdLst/>
              <a:ahLst/>
              <a:cxnLst/>
              <a:rect l="l" t="t" r="r" b="b"/>
              <a:pathLst>
                <a:path w="293" h="593" extrusionOk="0">
                  <a:moveTo>
                    <a:pt x="219" y="1"/>
                  </a:moveTo>
                  <a:cubicBezTo>
                    <a:pt x="179" y="1"/>
                    <a:pt x="138" y="25"/>
                    <a:pt x="130" y="74"/>
                  </a:cubicBezTo>
                  <a:cubicBezTo>
                    <a:pt x="106" y="212"/>
                    <a:pt x="65" y="350"/>
                    <a:pt x="16" y="479"/>
                  </a:cubicBezTo>
                  <a:cubicBezTo>
                    <a:pt x="0" y="528"/>
                    <a:pt x="16" y="568"/>
                    <a:pt x="57" y="585"/>
                  </a:cubicBezTo>
                  <a:cubicBezTo>
                    <a:pt x="73" y="593"/>
                    <a:pt x="81" y="593"/>
                    <a:pt x="89" y="593"/>
                  </a:cubicBezTo>
                  <a:cubicBezTo>
                    <a:pt x="122" y="593"/>
                    <a:pt x="154" y="577"/>
                    <a:pt x="162" y="544"/>
                  </a:cubicBezTo>
                  <a:cubicBezTo>
                    <a:pt x="219" y="398"/>
                    <a:pt x="260" y="252"/>
                    <a:pt x="292" y="98"/>
                  </a:cubicBezTo>
                  <a:cubicBezTo>
                    <a:pt x="292" y="50"/>
                    <a:pt x="268" y="9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13533;p61">
              <a:extLst>
                <a:ext uri="{FF2B5EF4-FFF2-40B4-BE49-F238E27FC236}">
                  <a16:creationId xmlns:a16="http://schemas.microsoft.com/office/drawing/2014/main" id="{3B3B4291-E812-77B2-2178-37E306533AC6}"/>
                </a:ext>
              </a:extLst>
            </p:cNvPr>
            <p:cNvSpPr/>
            <p:nvPr/>
          </p:nvSpPr>
          <p:spPr>
            <a:xfrm>
              <a:off x="6907550" y="2907400"/>
              <a:ext cx="7325" cy="10425"/>
            </a:xfrm>
            <a:custGeom>
              <a:avLst/>
              <a:gdLst/>
              <a:ahLst/>
              <a:cxnLst/>
              <a:rect l="l" t="t" r="r" b="b"/>
              <a:pathLst>
                <a:path w="293" h="417" extrusionOk="0">
                  <a:moveTo>
                    <a:pt x="202" y="1"/>
                  </a:moveTo>
                  <a:cubicBezTo>
                    <a:pt x="171" y="1"/>
                    <a:pt x="142" y="22"/>
                    <a:pt x="131" y="51"/>
                  </a:cubicBezTo>
                  <a:lnTo>
                    <a:pt x="17" y="303"/>
                  </a:lnTo>
                  <a:cubicBezTo>
                    <a:pt x="1" y="343"/>
                    <a:pt x="25" y="392"/>
                    <a:pt x="66" y="408"/>
                  </a:cubicBezTo>
                  <a:cubicBezTo>
                    <a:pt x="74" y="408"/>
                    <a:pt x="82" y="416"/>
                    <a:pt x="98" y="416"/>
                  </a:cubicBezTo>
                  <a:cubicBezTo>
                    <a:pt x="122" y="416"/>
                    <a:pt x="155" y="392"/>
                    <a:pt x="171" y="367"/>
                  </a:cubicBezTo>
                  <a:lnTo>
                    <a:pt x="277" y="116"/>
                  </a:lnTo>
                  <a:cubicBezTo>
                    <a:pt x="293" y="76"/>
                    <a:pt x="277" y="27"/>
                    <a:pt x="236" y="11"/>
                  </a:cubicBezTo>
                  <a:cubicBezTo>
                    <a:pt x="225" y="4"/>
                    <a:pt x="213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13534;p61">
              <a:extLst>
                <a:ext uri="{FF2B5EF4-FFF2-40B4-BE49-F238E27FC236}">
                  <a16:creationId xmlns:a16="http://schemas.microsoft.com/office/drawing/2014/main" id="{C991D14A-6476-5B96-E8C0-AB11F4CEBD73}"/>
                </a:ext>
              </a:extLst>
            </p:cNvPr>
            <p:cNvSpPr/>
            <p:nvPr/>
          </p:nvSpPr>
          <p:spPr>
            <a:xfrm>
              <a:off x="6901075" y="2902625"/>
              <a:ext cx="8125" cy="11350"/>
            </a:xfrm>
            <a:custGeom>
              <a:avLst/>
              <a:gdLst/>
              <a:ahLst/>
              <a:cxnLst/>
              <a:rect l="l" t="t" r="r" b="b"/>
              <a:pathLst>
                <a:path w="325" h="454" extrusionOk="0">
                  <a:moveTo>
                    <a:pt x="236" y="1"/>
                  </a:moveTo>
                  <a:cubicBezTo>
                    <a:pt x="204" y="1"/>
                    <a:pt x="175" y="18"/>
                    <a:pt x="163" y="48"/>
                  </a:cubicBezTo>
                  <a:lnTo>
                    <a:pt x="17" y="331"/>
                  </a:lnTo>
                  <a:cubicBezTo>
                    <a:pt x="0" y="372"/>
                    <a:pt x="17" y="421"/>
                    <a:pt x="57" y="445"/>
                  </a:cubicBezTo>
                  <a:cubicBezTo>
                    <a:pt x="65" y="445"/>
                    <a:pt x="81" y="453"/>
                    <a:pt x="90" y="453"/>
                  </a:cubicBezTo>
                  <a:cubicBezTo>
                    <a:pt x="122" y="453"/>
                    <a:pt x="146" y="437"/>
                    <a:pt x="163" y="404"/>
                  </a:cubicBezTo>
                  <a:lnTo>
                    <a:pt x="308" y="121"/>
                  </a:lnTo>
                  <a:cubicBezTo>
                    <a:pt x="325" y="80"/>
                    <a:pt x="308" y="31"/>
                    <a:pt x="268" y="7"/>
                  </a:cubicBezTo>
                  <a:cubicBezTo>
                    <a:pt x="257" y="3"/>
                    <a:pt x="246" y="1"/>
                    <a:pt x="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13535;p61">
              <a:extLst>
                <a:ext uri="{FF2B5EF4-FFF2-40B4-BE49-F238E27FC236}">
                  <a16:creationId xmlns:a16="http://schemas.microsoft.com/office/drawing/2014/main" id="{77906BB4-19E1-52DA-B661-F3E71374AA6B}"/>
                </a:ext>
              </a:extLst>
            </p:cNvPr>
            <p:cNvSpPr/>
            <p:nvPr/>
          </p:nvSpPr>
          <p:spPr>
            <a:xfrm>
              <a:off x="6895400" y="2901425"/>
              <a:ext cx="7325" cy="10300"/>
            </a:xfrm>
            <a:custGeom>
              <a:avLst/>
              <a:gdLst/>
              <a:ahLst/>
              <a:cxnLst/>
              <a:rect l="l" t="t" r="r" b="b"/>
              <a:pathLst>
                <a:path w="293" h="412" extrusionOk="0">
                  <a:moveTo>
                    <a:pt x="196" y="0"/>
                  </a:moveTo>
                  <a:cubicBezTo>
                    <a:pt x="165" y="0"/>
                    <a:pt x="134" y="19"/>
                    <a:pt x="122" y="55"/>
                  </a:cubicBezTo>
                  <a:lnTo>
                    <a:pt x="17" y="298"/>
                  </a:lnTo>
                  <a:cubicBezTo>
                    <a:pt x="0" y="339"/>
                    <a:pt x="17" y="388"/>
                    <a:pt x="57" y="404"/>
                  </a:cubicBezTo>
                  <a:cubicBezTo>
                    <a:pt x="73" y="412"/>
                    <a:pt x="81" y="412"/>
                    <a:pt x="90" y="412"/>
                  </a:cubicBezTo>
                  <a:cubicBezTo>
                    <a:pt x="122" y="412"/>
                    <a:pt x="154" y="396"/>
                    <a:pt x="163" y="363"/>
                  </a:cubicBezTo>
                  <a:lnTo>
                    <a:pt x="276" y="112"/>
                  </a:lnTo>
                  <a:cubicBezTo>
                    <a:pt x="292" y="71"/>
                    <a:pt x="268" y="23"/>
                    <a:pt x="227" y="6"/>
                  </a:cubicBezTo>
                  <a:cubicBezTo>
                    <a:pt x="217" y="2"/>
                    <a:pt x="207" y="0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13536;p61">
              <a:extLst>
                <a:ext uri="{FF2B5EF4-FFF2-40B4-BE49-F238E27FC236}">
                  <a16:creationId xmlns:a16="http://schemas.microsoft.com/office/drawing/2014/main" id="{8DB9C42E-2387-2876-9E2E-02501C9A9227}"/>
                </a:ext>
              </a:extLst>
            </p:cNvPr>
            <p:cNvSpPr/>
            <p:nvPr/>
          </p:nvSpPr>
          <p:spPr>
            <a:xfrm>
              <a:off x="6890525" y="2896375"/>
              <a:ext cx="7725" cy="12125"/>
            </a:xfrm>
            <a:custGeom>
              <a:avLst/>
              <a:gdLst/>
              <a:ahLst/>
              <a:cxnLst/>
              <a:rect l="l" t="t" r="r" b="b"/>
              <a:pathLst>
                <a:path w="309" h="485" extrusionOk="0">
                  <a:moveTo>
                    <a:pt x="217" y="1"/>
                  </a:moveTo>
                  <a:cubicBezTo>
                    <a:pt x="184" y="1"/>
                    <a:pt x="151" y="23"/>
                    <a:pt x="139" y="54"/>
                  </a:cubicBezTo>
                  <a:lnTo>
                    <a:pt x="17" y="379"/>
                  </a:lnTo>
                  <a:cubicBezTo>
                    <a:pt x="1" y="419"/>
                    <a:pt x="25" y="468"/>
                    <a:pt x="66" y="476"/>
                  </a:cubicBezTo>
                  <a:cubicBezTo>
                    <a:pt x="74" y="484"/>
                    <a:pt x="82" y="484"/>
                    <a:pt x="98" y="484"/>
                  </a:cubicBezTo>
                  <a:cubicBezTo>
                    <a:pt x="131" y="484"/>
                    <a:pt x="163" y="468"/>
                    <a:pt x="171" y="435"/>
                  </a:cubicBezTo>
                  <a:lnTo>
                    <a:pt x="293" y="111"/>
                  </a:lnTo>
                  <a:cubicBezTo>
                    <a:pt x="309" y="71"/>
                    <a:pt x="285" y="22"/>
                    <a:pt x="244" y="6"/>
                  </a:cubicBezTo>
                  <a:cubicBezTo>
                    <a:pt x="235" y="2"/>
                    <a:pt x="226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13537;p61">
              <a:extLst>
                <a:ext uri="{FF2B5EF4-FFF2-40B4-BE49-F238E27FC236}">
                  <a16:creationId xmlns:a16="http://schemas.microsoft.com/office/drawing/2014/main" id="{FCB20DCD-0B59-005C-0342-4B2F9A359F94}"/>
                </a:ext>
              </a:extLst>
            </p:cNvPr>
            <p:cNvSpPr/>
            <p:nvPr/>
          </p:nvSpPr>
          <p:spPr>
            <a:xfrm>
              <a:off x="6883450" y="2940000"/>
              <a:ext cx="30625" cy="40850"/>
            </a:xfrm>
            <a:custGeom>
              <a:avLst/>
              <a:gdLst/>
              <a:ahLst/>
              <a:cxnLst/>
              <a:rect l="l" t="t" r="r" b="b"/>
              <a:pathLst>
                <a:path w="1225" h="1634" extrusionOk="0">
                  <a:moveTo>
                    <a:pt x="1127" y="1"/>
                  </a:moveTo>
                  <a:cubicBezTo>
                    <a:pt x="1099" y="1"/>
                    <a:pt x="1073" y="17"/>
                    <a:pt x="1062" y="44"/>
                  </a:cubicBezTo>
                  <a:cubicBezTo>
                    <a:pt x="941" y="280"/>
                    <a:pt x="803" y="507"/>
                    <a:pt x="657" y="726"/>
                  </a:cubicBezTo>
                  <a:cubicBezTo>
                    <a:pt x="681" y="620"/>
                    <a:pt x="689" y="507"/>
                    <a:pt x="689" y="393"/>
                  </a:cubicBezTo>
                  <a:cubicBezTo>
                    <a:pt x="689" y="263"/>
                    <a:pt x="616" y="231"/>
                    <a:pt x="584" y="223"/>
                  </a:cubicBezTo>
                  <a:cubicBezTo>
                    <a:pt x="577" y="219"/>
                    <a:pt x="569" y="218"/>
                    <a:pt x="562" y="218"/>
                  </a:cubicBezTo>
                  <a:cubicBezTo>
                    <a:pt x="535" y="218"/>
                    <a:pt x="507" y="238"/>
                    <a:pt x="495" y="263"/>
                  </a:cubicBezTo>
                  <a:cubicBezTo>
                    <a:pt x="300" y="669"/>
                    <a:pt x="138" y="1098"/>
                    <a:pt x="16" y="1528"/>
                  </a:cubicBezTo>
                  <a:cubicBezTo>
                    <a:pt x="0" y="1569"/>
                    <a:pt x="24" y="1617"/>
                    <a:pt x="73" y="1625"/>
                  </a:cubicBezTo>
                  <a:cubicBezTo>
                    <a:pt x="81" y="1634"/>
                    <a:pt x="89" y="1634"/>
                    <a:pt x="89" y="1634"/>
                  </a:cubicBezTo>
                  <a:cubicBezTo>
                    <a:pt x="130" y="1634"/>
                    <a:pt x="162" y="1609"/>
                    <a:pt x="170" y="1577"/>
                  </a:cubicBezTo>
                  <a:cubicBezTo>
                    <a:pt x="259" y="1244"/>
                    <a:pt x="381" y="920"/>
                    <a:pt x="511" y="612"/>
                  </a:cubicBezTo>
                  <a:lnTo>
                    <a:pt x="511" y="612"/>
                  </a:lnTo>
                  <a:cubicBezTo>
                    <a:pt x="486" y="782"/>
                    <a:pt x="438" y="953"/>
                    <a:pt x="389" y="1123"/>
                  </a:cubicBezTo>
                  <a:cubicBezTo>
                    <a:pt x="381" y="1155"/>
                    <a:pt x="397" y="1196"/>
                    <a:pt x="430" y="1212"/>
                  </a:cubicBezTo>
                  <a:cubicBezTo>
                    <a:pt x="443" y="1217"/>
                    <a:pt x="457" y="1220"/>
                    <a:pt x="470" y="1220"/>
                  </a:cubicBezTo>
                  <a:cubicBezTo>
                    <a:pt x="496" y="1220"/>
                    <a:pt x="519" y="1209"/>
                    <a:pt x="535" y="1188"/>
                  </a:cubicBezTo>
                  <a:cubicBezTo>
                    <a:pt x="778" y="847"/>
                    <a:pt x="1005" y="490"/>
                    <a:pt x="1200" y="117"/>
                  </a:cubicBezTo>
                  <a:cubicBezTo>
                    <a:pt x="1224" y="77"/>
                    <a:pt x="1208" y="28"/>
                    <a:pt x="1168" y="12"/>
                  </a:cubicBezTo>
                  <a:cubicBezTo>
                    <a:pt x="1155" y="4"/>
                    <a:pt x="1141" y="1"/>
                    <a:pt x="1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13538;p61">
              <a:extLst>
                <a:ext uri="{FF2B5EF4-FFF2-40B4-BE49-F238E27FC236}">
                  <a16:creationId xmlns:a16="http://schemas.microsoft.com/office/drawing/2014/main" id="{716BBE1C-8A4D-37A7-3ABA-BB36FA53BD5A}"/>
                </a:ext>
              </a:extLst>
            </p:cNvPr>
            <p:cNvSpPr/>
            <p:nvPr/>
          </p:nvSpPr>
          <p:spPr>
            <a:xfrm>
              <a:off x="6855675" y="2956550"/>
              <a:ext cx="28000" cy="54700"/>
            </a:xfrm>
            <a:custGeom>
              <a:avLst/>
              <a:gdLst/>
              <a:ahLst/>
              <a:cxnLst/>
              <a:rect l="l" t="t" r="r" b="b"/>
              <a:pathLst>
                <a:path w="1120" h="2188" extrusionOk="0">
                  <a:moveTo>
                    <a:pt x="1037" y="0"/>
                  </a:moveTo>
                  <a:cubicBezTo>
                    <a:pt x="1006" y="0"/>
                    <a:pt x="975" y="15"/>
                    <a:pt x="957" y="39"/>
                  </a:cubicBezTo>
                  <a:cubicBezTo>
                    <a:pt x="860" y="226"/>
                    <a:pt x="771" y="412"/>
                    <a:pt x="698" y="607"/>
                  </a:cubicBezTo>
                  <a:lnTo>
                    <a:pt x="722" y="266"/>
                  </a:lnTo>
                  <a:cubicBezTo>
                    <a:pt x="722" y="242"/>
                    <a:pt x="714" y="218"/>
                    <a:pt x="689" y="201"/>
                  </a:cubicBezTo>
                  <a:cubicBezTo>
                    <a:pt x="678" y="189"/>
                    <a:pt x="661" y="182"/>
                    <a:pt x="644" y="182"/>
                  </a:cubicBezTo>
                  <a:cubicBezTo>
                    <a:pt x="638" y="182"/>
                    <a:pt x="631" y="183"/>
                    <a:pt x="625" y="185"/>
                  </a:cubicBezTo>
                  <a:cubicBezTo>
                    <a:pt x="503" y="209"/>
                    <a:pt x="471" y="339"/>
                    <a:pt x="454" y="388"/>
                  </a:cubicBezTo>
                  <a:cubicBezTo>
                    <a:pt x="300" y="947"/>
                    <a:pt x="154" y="1515"/>
                    <a:pt x="8" y="2082"/>
                  </a:cubicBezTo>
                  <a:cubicBezTo>
                    <a:pt x="0" y="2131"/>
                    <a:pt x="25" y="2172"/>
                    <a:pt x="65" y="2180"/>
                  </a:cubicBezTo>
                  <a:cubicBezTo>
                    <a:pt x="73" y="2188"/>
                    <a:pt x="81" y="2188"/>
                    <a:pt x="89" y="2188"/>
                  </a:cubicBezTo>
                  <a:cubicBezTo>
                    <a:pt x="122" y="2188"/>
                    <a:pt x="154" y="2163"/>
                    <a:pt x="162" y="2123"/>
                  </a:cubicBezTo>
                  <a:cubicBezTo>
                    <a:pt x="284" y="1661"/>
                    <a:pt x="406" y="1190"/>
                    <a:pt x="535" y="720"/>
                  </a:cubicBezTo>
                  <a:lnTo>
                    <a:pt x="535" y="720"/>
                  </a:lnTo>
                  <a:lnTo>
                    <a:pt x="495" y="1385"/>
                  </a:lnTo>
                  <a:cubicBezTo>
                    <a:pt x="495" y="1426"/>
                    <a:pt x="527" y="1466"/>
                    <a:pt x="568" y="1466"/>
                  </a:cubicBezTo>
                  <a:cubicBezTo>
                    <a:pt x="572" y="1467"/>
                    <a:pt x="576" y="1467"/>
                    <a:pt x="580" y="1467"/>
                  </a:cubicBezTo>
                  <a:cubicBezTo>
                    <a:pt x="616" y="1467"/>
                    <a:pt x="650" y="1438"/>
                    <a:pt x="657" y="1401"/>
                  </a:cubicBezTo>
                  <a:cubicBezTo>
                    <a:pt x="730" y="955"/>
                    <a:pt x="884" y="518"/>
                    <a:pt x="1103" y="120"/>
                  </a:cubicBezTo>
                  <a:cubicBezTo>
                    <a:pt x="1119" y="80"/>
                    <a:pt x="1103" y="31"/>
                    <a:pt x="1070" y="7"/>
                  </a:cubicBezTo>
                  <a:cubicBezTo>
                    <a:pt x="1060" y="2"/>
                    <a:pt x="1048" y="0"/>
                    <a:pt x="10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13539;p61">
              <a:extLst>
                <a:ext uri="{FF2B5EF4-FFF2-40B4-BE49-F238E27FC236}">
                  <a16:creationId xmlns:a16="http://schemas.microsoft.com/office/drawing/2014/main" id="{43BF34F9-5FA7-3734-536D-FAAD039C8B62}"/>
                </a:ext>
              </a:extLst>
            </p:cNvPr>
            <p:cNvSpPr/>
            <p:nvPr/>
          </p:nvSpPr>
          <p:spPr>
            <a:xfrm>
              <a:off x="6849175" y="2917875"/>
              <a:ext cx="16050" cy="39675"/>
            </a:xfrm>
            <a:custGeom>
              <a:avLst/>
              <a:gdLst/>
              <a:ahLst/>
              <a:cxnLst/>
              <a:rect l="l" t="t" r="r" b="b"/>
              <a:pathLst>
                <a:path w="642" h="1587" extrusionOk="0">
                  <a:moveTo>
                    <a:pt x="550" y="0"/>
                  </a:moveTo>
                  <a:cubicBezTo>
                    <a:pt x="517" y="0"/>
                    <a:pt x="484" y="22"/>
                    <a:pt x="471" y="54"/>
                  </a:cubicBezTo>
                  <a:cubicBezTo>
                    <a:pt x="309" y="524"/>
                    <a:pt x="155" y="1002"/>
                    <a:pt x="17" y="1481"/>
                  </a:cubicBezTo>
                  <a:cubicBezTo>
                    <a:pt x="1" y="1529"/>
                    <a:pt x="25" y="1570"/>
                    <a:pt x="66" y="1586"/>
                  </a:cubicBezTo>
                  <a:lnTo>
                    <a:pt x="90" y="1586"/>
                  </a:lnTo>
                  <a:cubicBezTo>
                    <a:pt x="122" y="1586"/>
                    <a:pt x="155" y="1562"/>
                    <a:pt x="171" y="1529"/>
                  </a:cubicBezTo>
                  <a:cubicBezTo>
                    <a:pt x="309" y="1051"/>
                    <a:pt x="463" y="573"/>
                    <a:pt x="625" y="111"/>
                  </a:cubicBezTo>
                  <a:cubicBezTo>
                    <a:pt x="641" y="62"/>
                    <a:pt x="617" y="21"/>
                    <a:pt x="576" y="5"/>
                  </a:cubicBezTo>
                  <a:cubicBezTo>
                    <a:pt x="568" y="2"/>
                    <a:pt x="559" y="0"/>
                    <a:pt x="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13540;p61">
              <a:extLst>
                <a:ext uri="{FF2B5EF4-FFF2-40B4-BE49-F238E27FC236}">
                  <a16:creationId xmlns:a16="http://schemas.microsoft.com/office/drawing/2014/main" id="{ACB20C24-3E73-88D8-7752-09E916254322}"/>
                </a:ext>
              </a:extLst>
            </p:cNvPr>
            <p:cNvSpPr/>
            <p:nvPr/>
          </p:nvSpPr>
          <p:spPr>
            <a:xfrm>
              <a:off x="6924575" y="2892825"/>
              <a:ext cx="10975" cy="29650"/>
            </a:xfrm>
            <a:custGeom>
              <a:avLst/>
              <a:gdLst/>
              <a:ahLst/>
              <a:cxnLst/>
              <a:rect l="l" t="t" r="r" b="b"/>
              <a:pathLst>
                <a:path w="439" h="1186" extrusionOk="0">
                  <a:moveTo>
                    <a:pt x="353" y="1"/>
                  </a:moveTo>
                  <a:cubicBezTo>
                    <a:pt x="317" y="1"/>
                    <a:pt x="284" y="30"/>
                    <a:pt x="277" y="67"/>
                  </a:cubicBezTo>
                  <a:cubicBezTo>
                    <a:pt x="204" y="407"/>
                    <a:pt x="123" y="748"/>
                    <a:pt x="9" y="1080"/>
                  </a:cubicBezTo>
                  <a:cubicBezTo>
                    <a:pt x="1" y="1121"/>
                    <a:pt x="25" y="1169"/>
                    <a:pt x="66" y="1186"/>
                  </a:cubicBezTo>
                  <a:lnTo>
                    <a:pt x="90" y="1186"/>
                  </a:lnTo>
                  <a:cubicBezTo>
                    <a:pt x="123" y="1186"/>
                    <a:pt x="155" y="1161"/>
                    <a:pt x="163" y="1129"/>
                  </a:cubicBezTo>
                  <a:cubicBezTo>
                    <a:pt x="277" y="796"/>
                    <a:pt x="366" y="448"/>
                    <a:pt x="431" y="99"/>
                  </a:cubicBezTo>
                  <a:cubicBezTo>
                    <a:pt x="439" y="50"/>
                    <a:pt x="414" y="10"/>
                    <a:pt x="366" y="2"/>
                  </a:cubicBezTo>
                  <a:cubicBezTo>
                    <a:pt x="362" y="1"/>
                    <a:pt x="357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13541;p61">
              <a:extLst>
                <a:ext uri="{FF2B5EF4-FFF2-40B4-BE49-F238E27FC236}">
                  <a16:creationId xmlns:a16="http://schemas.microsoft.com/office/drawing/2014/main" id="{73278E9B-A4DF-C33E-97F0-DE0DED52329F}"/>
                </a:ext>
              </a:extLst>
            </p:cNvPr>
            <p:cNvSpPr/>
            <p:nvPr/>
          </p:nvSpPr>
          <p:spPr>
            <a:xfrm>
              <a:off x="6799125" y="3016875"/>
              <a:ext cx="7100" cy="14850"/>
            </a:xfrm>
            <a:custGeom>
              <a:avLst/>
              <a:gdLst/>
              <a:ahLst/>
              <a:cxnLst/>
              <a:rect l="l" t="t" r="r" b="b"/>
              <a:pathLst>
                <a:path w="284" h="594" extrusionOk="0">
                  <a:moveTo>
                    <a:pt x="86" y="0"/>
                  </a:moveTo>
                  <a:cubicBezTo>
                    <a:pt x="82" y="0"/>
                    <a:pt x="77" y="1"/>
                    <a:pt x="73" y="2"/>
                  </a:cubicBezTo>
                  <a:cubicBezTo>
                    <a:pt x="25" y="10"/>
                    <a:pt x="0" y="50"/>
                    <a:pt x="8" y="99"/>
                  </a:cubicBezTo>
                  <a:cubicBezTo>
                    <a:pt x="33" y="245"/>
                    <a:pt x="73" y="391"/>
                    <a:pt x="114" y="537"/>
                  </a:cubicBezTo>
                  <a:cubicBezTo>
                    <a:pt x="130" y="569"/>
                    <a:pt x="162" y="594"/>
                    <a:pt x="195" y="594"/>
                  </a:cubicBezTo>
                  <a:cubicBezTo>
                    <a:pt x="203" y="594"/>
                    <a:pt x="211" y="594"/>
                    <a:pt x="219" y="586"/>
                  </a:cubicBezTo>
                  <a:cubicBezTo>
                    <a:pt x="260" y="577"/>
                    <a:pt x="284" y="529"/>
                    <a:pt x="268" y="488"/>
                  </a:cubicBezTo>
                  <a:cubicBezTo>
                    <a:pt x="227" y="350"/>
                    <a:pt x="195" y="213"/>
                    <a:pt x="162" y="67"/>
                  </a:cubicBezTo>
                  <a:cubicBezTo>
                    <a:pt x="162" y="30"/>
                    <a:pt x="123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13542;p61">
              <a:extLst>
                <a:ext uri="{FF2B5EF4-FFF2-40B4-BE49-F238E27FC236}">
                  <a16:creationId xmlns:a16="http://schemas.microsoft.com/office/drawing/2014/main" id="{7A267952-11B8-8BC6-FCC9-17A45C5E806F}"/>
                </a:ext>
              </a:extLst>
            </p:cNvPr>
            <p:cNvSpPr/>
            <p:nvPr/>
          </p:nvSpPr>
          <p:spPr>
            <a:xfrm>
              <a:off x="6805600" y="3017475"/>
              <a:ext cx="6300" cy="12425"/>
            </a:xfrm>
            <a:custGeom>
              <a:avLst/>
              <a:gdLst/>
              <a:ahLst/>
              <a:cxnLst/>
              <a:rect l="l" t="t" r="r" b="b"/>
              <a:pathLst>
                <a:path w="252" h="497" extrusionOk="0">
                  <a:moveTo>
                    <a:pt x="89" y="1"/>
                  </a:moveTo>
                  <a:cubicBezTo>
                    <a:pt x="84" y="1"/>
                    <a:pt x="79" y="1"/>
                    <a:pt x="74" y="2"/>
                  </a:cubicBezTo>
                  <a:cubicBezTo>
                    <a:pt x="25" y="10"/>
                    <a:pt x="1" y="59"/>
                    <a:pt x="9" y="99"/>
                  </a:cubicBezTo>
                  <a:lnTo>
                    <a:pt x="82" y="432"/>
                  </a:lnTo>
                  <a:cubicBezTo>
                    <a:pt x="90" y="472"/>
                    <a:pt x="122" y="497"/>
                    <a:pt x="163" y="497"/>
                  </a:cubicBezTo>
                  <a:lnTo>
                    <a:pt x="179" y="497"/>
                  </a:lnTo>
                  <a:cubicBezTo>
                    <a:pt x="220" y="489"/>
                    <a:pt x="252" y="440"/>
                    <a:pt x="236" y="399"/>
                  </a:cubicBezTo>
                  <a:lnTo>
                    <a:pt x="171" y="67"/>
                  </a:lnTo>
                  <a:cubicBezTo>
                    <a:pt x="164" y="24"/>
                    <a:pt x="126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13543;p61">
              <a:extLst>
                <a:ext uri="{FF2B5EF4-FFF2-40B4-BE49-F238E27FC236}">
                  <a16:creationId xmlns:a16="http://schemas.microsoft.com/office/drawing/2014/main" id="{CB48B1A3-16E2-E626-6E56-065DCED29BBD}"/>
                </a:ext>
              </a:extLst>
            </p:cNvPr>
            <p:cNvSpPr/>
            <p:nvPr/>
          </p:nvSpPr>
          <p:spPr>
            <a:xfrm>
              <a:off x="6810875" y="3030650"/>
              <a:ext cx="6300" cy="12025"/>
            </a:xfrm>
            <a:custGeom>
              <a:avLst/>
              <a:gdLst/>
              <a:ahLst/>
              <a:cxnLst/>
              <a:rect l="l" t="t" r="r" b="b"/>
              <a:pathLst>
                <a:path w="252" h="481" extrusionOk="0">
                  <a:moveTo>
                    <a:pt x="89" y="1"/>
                  </a:moveTo>
                  <a:cubicBezTo>
                    <a:pt x="84" y="1"/>
                    <a:pt x="79" y="1"/>
                    <a:pt x="73" y="2"/>
                  </a:cubicBezTo>
                  <a:cubicBezTo>
                    <a:pt x="33" y="10"/>
                    <a:pt x="0" y="51"/>
                    <a:pt x="9" y="99"/>
                  </a:cubicBezTo>
                  <a:lnTo>
                    <a:pt x="82" y="416"/>
                  </a:lnTo>
                  <a:cubicBezTo>
                    <a:pt x="90" y="456"/>
                    <a:pt x="122" y="480"/>
                    <a:pt x="163" y="480"/>
                  </a:cubicBezTo>
                  <a:lnTo>
                    <a:pt x="179" y="480"/>
                  </a:lnTo>
                  <a:cubicBezTo>
                    <a:pt x="227" y="472"/>
                    <a:pt x="252" y="424"/>
                    <a:pt x="244" y="383"/>
                  </a:cubicBezTo>
                  <a:lnTo>
                    <a:pt x="171" y="59"/>
                  </a:lnTo>
                  <a:cubicBezTo>
                    <a:pt x="164" y="24"/>
                    <a:pt x="126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13544;p61">
              <a:extLst>
                <a:ext uri="{FF2B5EF4-FFF2-40B4-BE49-F238E27FC236}">
                  <a16:creationId xmlns:a16="http://schemas.microsoft.com/office/drawing/2014/main" id="{7B08E14C-3BD4-3CA5-DCEE-ED6614221399}"/>
                </a:ext>
              </a:extLst>
            </p:cNvPr>
            <p:cNvSpPr/>
            <p:nvPr/>
          </p:nvSpPr>
          <p:spPr>
            <a:xfrm>
              <a:off x="6806200" y="3037450"/>
              <a:ext cx="5700" cy="8875"/>
            </a:xfrm>
            <a:custGeom>
              <a:avLst/>
              <a:gdLst/>
              <a:ahLst/>
              <a:cxnLst/>
              <a:rect l="l" t="t" r="r" b="b"/>
              <a:pathLst>
                <a:path w="228" h="355" extrusionOk="0">
                  <a:moveTo>
                    <a:pt x="99" y="1"/>
                  </a:moveTo>
                  <a:cubicBezTo>
                    <a:pt x="91" y="1"/>
                    <a:pt x="82" y="2"/>
                    <a:pt x="74" y="6"/>
                  </a:cubicBezTo>
                  <a:cubicBezTo>
                    <a:pt x="25" y="14"/>
                    <a:pt x="1" y="54"/>
                    <a:pt x="9" y="103"/>
                  </a:cubicBezTo>
                  <a:lnTo>
                    <a:pt x="58" y="290"/>
                  </a:lnTo>
                  <a:cubicBezTo>
                    <a:pt x="66" y="330"/>
                    <a:pt x="98" y="354"/>
                    <a:pt x="139" y="354"/>
                  </a:cubicBezTo>
                  <a:cubicBezTo>
                    <a:pt x="147" y="354"/>
                    <a:pt x="155" y="354"/>
                    <a:pt x="155" y="346"/>
                  </a:cubicBezTo>
                  <a:cubicBezTo>
                    <a:pt x="204" y="338"/>
                    <a:pt x="228" y="298"/>
                    <a:pt x="220" y="249"/>
                  </a:cubicBezTo>
                  <a:lnTo>
                    <a:pt x="171" y="62"/>
                  </a:lnTo>
                  <a:cubicBezTo>
                    <a:pt x="158" y="24"/>
                    <a:pt x="130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13545;p61">
              <a:extLst>
                <a:ext uri="{FF2B5EF4-FFF2-40B4-BE49-F238E27FC236}">
                  <a16:creationId xmlns:a16="http://schemas.microsoft.com/office/drawing/2014/main" id="{802E0906-88D3-3EEF-1D6A-AA06B2CC0511}"/>
                </a:ext>
              </a:extLst>
            </p:cNvPr>
            <p:cNvSpPr/>
            <p:nvPr/>
          </p:nvSpPr>
          <p:spPr>
            <a:xfrm>
              <a:off x="6799925" y="3034125"/>
              <a:ext cx="4900" cy="9775"/>
            </a:xfrm>
            <a:custGeom>
              <a:avLst/>
              <a:gdLst/>
              <a:ahLst/>
              <a:cxnLst/>
              <a:rect l="l" t="t" r="r" b="b"/>
              <a:pathLst>
                <a:path w="196" h="391" extrusionOk="0">
                  <a:moveTo>
                    <a:pt x="82" y="1"/>
                  </a:moveTo>
                  <a:cubicBezTo>
                    <a:pt x="33" y="9"/>
                    <a:pt x="1" y="50"/>
                    <a:pt x="9" y="90"/>
                  </a:cubicBezTo>
                  <a:lnTo>
                    <a:pt x="33" y="317"/>
                  </a:lnTo>
                  <a:cubicBezTo>
                    <a:pt x="41" y="358"/>
                    <a:pt x="74" y="390"/>
                    <a:pt x="114" y="390"/>
                  </a:cubicBezTo>
                  <a:lnTo>
                    <a:pt x="122" y="390"/>
                  </a:lnTo>
                  <a:cubicBezTo>
                    <a:pt x="163" y="382"/>
                    <a:pt x="195" y="341"/>
                    <a:pt x="195" y="301"/>
                  </a:cubicBezTo>
                  <a:lnTo>
                    <a:pt x="171" y="74"/>
                  </a:lnTo>
                  <a:cubicBezTo>
                    <a:pt x="163" y="33"/>
                    <a:pt x="12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13546;p61">
              <a:extLst>
                <a:ext uri="{FF2B5EF4-FFF2-40B4-BE49-F238E27FC236}">
                  <a16:creationId xmlns:a16="http://schemas.microsoft.com/office/drawing/2014/main" id="{0F21E889-AFE1-63AA-945B-3C9BF4ED3491}"/>
                </a:ext>
              </a:extLst>
            </p:cNvPr>
            <p:cNvSpPr/>
            <p:nvPr/>
          </p:nvSpPr>
          <p:spPr>
            <a:xfrm>
              <a:off x="6790600" y="3027000"/>
              <a:ext cx="6725" cy="12425"/>
            </a:xfrm>
            <a:custGeom>
              <a:avLst/>
              <a:gdLst/>
              <a:ahLst/>
              <a:cxnLst/>
              <a:rect l="l" t="t" r="r" b="b"/>
              <a:pathLst>
                <a:path w="269" h="497" extrusionOk="0">
                  <a:moveTo>
                    <a:pt x="90" y="1"/>
                  </a:moveTo>
                  <a:cubicBezTo>
                    <a:pt x="84" y="1"/>
                    <a:pt x="79" y="1"/>
                    <a:pt x="74" y="2"/>
                  </a:cubicBezTo>
                  <a:cubicBezTo>
                    <a:pt x="33" y="18"/>
                    <a:pt x="1" y="59"/>
                    <a:pt x="17" y="99"/>
                  </a:cubicBezTo>
                  <a:lnTo>
                    <a:pt x="98" y="432"/>
                  </a:lnTo>
                  <a:cubicBezTo>
                    <a:pt x="106" y="472"/>
                    <a:pt x="139" y="497"/>
                    <a:pt x="179" y="497"/>
                  </a:cubicBezTo>
                  <a:lnTo>
                    <a:pt x="195" y="497"/>
                  </a:lnTo>
                  <a:cubicBezTo>
                    <a:pt x="244" y="480"/>
                    <a:pt x="268" y="440"/>
                    <a:pt x="252" y="399"/>
                  </a:cubicBezTo>
                  <a:lnTo>
                    <a:pt x="171" y="59"/>
                  </a:lnTo>
                  <a:cubicBezTo>
                    <a:pt x="164" y="24"/>
                    <a:pt x="126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13547;p61">
              <a:extLst>
                <a:ext uri="{FF2B5EF4-FFF2-40B4-BE49-F238E27FC236}">
                  <a16:creationId xmlns:a16="http://schemas.microsoft.com/office/drawing/2014/main" id="{47400275-A77B-3707-9C94-0F8C5AF115C6}"/>
                </a:ext>
              </a:extLst>
            </p:cNvPr>
            <p:cNvSpPr/>
            <p:nvPr/>
          </p:nvSpPr>
          <p:spPr>
            <a:xfrm>
              <a:off x="6792025" y="3012250"/>
              <a:ext cx="5300" cy="14000"/>
            </a:xfrm>
            <a:custGeom>
              <a:avLst/>
              <a:gdLst/>
              <a:ahLst/>
              <a:cxnLst/>
              <a:rect l="l" t="t" r="r" b="b"/>
              <a:pathLst>
                <a:path w="212" h="560" extrusionOk="0">
                  <a:moveTo>
                    <a:pt x="90" y="0"/>
                  </a:moveTo>
                  <a:cubicBezTo>
                    <a:pt x="41" y="0"/>
                    <a:pt x="0" y="33"/>
                    <a:pt x="0" y="73"/>
                  </a:cubicBezTo>
                  <a:cubicBezTo>
                    <a:pt x="0" y="219"/>
                    <a:pt x="17" y="357"/>
                    <a:pt x="41" y="495"/>
                  </a:cubicBezTo>
                  <a:cubicBezTo>
                    <a:pt x="49" y="535"/>
                    <a:pt x="82" y="560"/>
                    <a:pt x="122" y="560"/>
                  </a:cubicBezTo>
                  <a:lnTo>
                    <a:pt x="138" y="560"/>
                  </a:lnTo>
                  <a:cubicBezTo>
                    <a:pt x="179" y="552"/>
                    <a:pt x="211" y="511"/>
                    <a:pt x="203" y="462"/>
                  </a:cubicBezTo>
                  <a:cubicBezTo>
                    <a:pt x="171" y="341"/>
                    <a:pt x="163" y="211"/>
                    <a:pt x="163" y="81"/>
                  </a:cubicBezTo>
                  <a:cubicBezTo>
                    <a:pt x="163" y="33"/>
                    <a:pt x="130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13548;p61">
              <a:extLst>
                <a:ext uri="{FF2B5EF4-FFF2-40B4-BE49-F238E27FC236}">
                  <a16:creationId xmlns:a16="http://schemas.microsoft.com/office/drawing/2014/main" id="{C93D5E35-E6C4-874E-0EC6-35F847AB51D4}"/>
                </a:ext>
              </a:extLst>
            </p:cNvPr>
            <p:cNvSpPr/>
            <p:nvPr/>
          </p:nvSpPr>
          <p:spPr>
            <a:xfrm>
              <a:off x="6838650" y="3173100"/>
              <a:ext cx="8325" cy="15725"/>
            </a:xfrm>
            <a:custGeom>
              <a:avLst/>
              <a:gdLst/>
              <a:ahLst/>
              <a:cxnLst/>
              <a:rect l="l" t="t" r="r" b="b"/>
              <a:pathLst>
                <a:path w="333" h="629" extrusionOk="0">
                  <a:moveTo>
                    <a:pt x="89" y="1"/>
                  </a:moveTo>
                  <a:cubicBezTo>
                    <a:pt x="76" y="1"/>
                    <a:pt x="62" y="4"/>
                    <a:pt x="49" y="12"/>
                  </a:cubicBezTo>
                  <a:cubicBezTo>
                    <a:pt x="16" y="28"/>
                    <a:pt x="0" y="77"/>
                    <a:pt x="16" y="117"/>
                  </a:cubicBezTo>
                  <a:cubicBezTo>
                    <a:pt x="81" y="255"/>
                    <a:pt x="138" y="409"/>
                    <a:pt x="162" y="563"/>
                  </a:cubicBezTo>
                  <a:cubicBezTo>
                    <a:pt x="170" y="604"/>
                    <a:pt x="203" y="628"/>
                    <a:pt x="243" y="628"/>
                  </a:cubicBezTo>
                  <a:lnTo>
                    <a:pt x="260" y="628"/>
                  </a:lnTo>
                  <a:cubicBezTo>
                    <a:pt x="300" y="620"/>
                    <a:pt x="333" y="579"/>
                    <a:pt x="325" y="531"/>
                  </a:cubicBezTo>
                  <a:cubicBezTo>
                    <a:pt x="292" y="361"/>
                    <a:pt x="235" y="198"/>
                    <a:pt x="162" y="44"/>
                  </a:cubicBezTo>
                  <a:cubicBezTo>
                    <a:pt x="146" y="17"/>
                    <a:pt x="118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13549;p61">
              <a:extLst>
                <a:ext uri="{FF2B5EF4-FFF2-40B4-BE49-F238E27FC236}">
                  <a16:creationId xmlns:a16="http://schemas.microsoft.com/office/drawing/2014/main" id="{704AB21B-C016-2B09-B6F3-14395E0594EC}"/>
                </a:ext>
              </a:extLst>
            </p:cNvPr>
            <p:cNvSpPr/>
            <p:nvPr/>
          </p:nvSpPr>
          <p:spPr>
            <a:xfrm>
              <a:off x="6846950" y="3177275"/>
              <a:ext cx="7525" cy="11550"/>
            </a:xfrm>
            <a:custGeom>
              <a:avLst/>
              <a:gdLst/>
              <a:ahLst/>
              <a:cxnLst/>
              <a:rect l="l" t="t" r="r" b="b"/>
              <a:pathLst>
                <a:path w="301" h="462" extrusionOk="0">
                  <a:moveTo>
                    <a:pt x="90" y="1"/>
                  </a:moveTo>
                  <a:cubicBezTo>
                    <a:pt x="79" y="1"/>
                    <a:pt x="68" y="3"/>
                    <a:pt x="57" y="7"/>
                  </a:cubicBezTo>
                  <a:cubicBezTo>
                    <a:pt x="17" y="23"/>
                    <a:pt x="1" y="72"/>
                    <a:pt x="17" y="112"/>
                  </a:cubicBezTo>
                  <a:lnTo>
                    <a:pt x="130" y="412"/>
                  </a:lnTo>
                  <a:cubicBezTo>
                    <a:pt x="147" y="445"/>
                    <a:pt x="179" y="461"/>
                    <a:pt x="211" y="461"/>
                  </a:cubicBezTo>
                  <a:cubicBezTo>
                    <a:pt x="220" y="461"/>
                    <a:pt x="228" y="461"/>
                    <a:pt x="236" y="453"/>
                  </a:cubicBezTo>
                  <a:cubicBezTo>
                    <a:pt x="276" y="437"/>
                    <a:pt x="301" y="388"/>
                    <a:pt x="284" y="348"/>
                  </a:cubicBezTo>
                  <a:lnTo>
                    <a:pt x="163" y="48"/>
                  </a:lnTo>
                  <a:cubicBezTo>
                    <a:pt x="151" y="18"/>
                    <a:pt x="121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13550;p61">
              <a:extLst>
                <a:ext uri="{FF2B5EF4-FFF2-40B4-BE49-F238E27FC236}">
                  <a16:creationId xmlns:a16="http://schemas.microsoft.com/office/drawing/2014/main" id="{32460B3B-0819-D209-7310-9ED142F4370E}"/>
                </a:ext>
              </a:extLst>
            </p:cNvPr>
            <p:cNvSpPr/>
            <p:nvPr/>
          </p:nvSpPr>
          <p:spPr>
            <a:xfrm>
              <a:off x="6845950" y="3192200"/>
              <a:ext cx="6300" cy="11400"/>
            </a:xfrm>
            <a:custGeom>
              <a:avLst/>
              <a:gdLst/>
              <a:ahLst/>
              <a:cxnLst/>
              <a:rect l="l" t="t" r="r" b="b"/>
              <a:pathLst>
                <a:path w="252" h="456" extrusionOk="0">
                  <a:moveTo>
                    <a:pt x="89" y="0"/>
                  </a:moveTo>
                  <a:cubicBezTo>
                    <a:pt x="84" y="0"/>
                    <a:pt x="78" y="1"/>
                    <a:pt x="73" y="2"/>
                  </a:cubicBezTo>
                  <a:cubicBezTo>
                    <a:pt x="33" y="10"/>
                    <a:pt x="0" y="59"/>
                    <a:pt x="16" y="99"/>
                  </a:cubicBezTo>
                  <a:lnTo>
                    <a:pt x="89" y="399"/>
                  </a:lnTo>
                  <a:cubicBezTo>
                    <a:pt x="97" y="432"/>
                    <a:pt x="130" y="456"/>
                    <a:pt x="162" y="456"/>
                  </a:cubicBezTo>
                  <a:lnTo>
                    <a:pt x="187" y="456"/>
                  </a:lnTo>
                  <a:cubicBezTo>
                    <a:pt x="227" y="448"/>
                    <a:pt x="251" y="399"/>
                    <a:pt x="243" y="359"/>
                  </a:cubicBezTo>
                  <a:lnTo>
                    <a:pt x="170" y="59"/>
                  </a:lnTo>
                  <a:cubicBezTo>
                    <a:pt x="163" y="23"/>
                    <a:pt x="12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13551;p61">
              <a:extLst>
                <a:ext uri="{FF2B5EF4-FFF2-40B4-BE49-F238E27FC236}">
                  <a16:creationId xmlns:a16="http://schemas.microsoft.com/office/drawing/2014/main" id="{071DC4F7-A3B1-4DC9-3211-E5F254E4BC89}"/>
                </a:ext>
              </a:extLst>
            </p:cNvPr>
            <p:cNvSpPr/>
            <p:nvPr/>
          </p:nvSpPr>
          <p:spPr>
            <a:xfrm>
              <a:off x="6837225" y="3188800"/>
              <a:ext cx="5900" cy="9750"/>
            </a:xfrm>
            <a:custGeom>
              <a:avLst/>
              <a:gdLst/>
              <a:ahLst/>
              <a:cxnLst/>
              <a:rect l="l" t="t" r="r" b="b"/>
              <a:pathLst>
                <a:path w="236" h="390" extrusionOk="0">
                  <a:moveTo>
                    <a:pt x="82" y="0"/>
                  </a:moveTo>
                  <a:cubicBezTo>
                    <a:pt x="33" y="8"/>
                    <a:pt x="0" y="49"/>
                    <a:pt x="9" y="89"/>
                  </a:cubicBezTo>
                  <a:cubicBezTo>
                    <a:pt x="9" y="178"/>
                    <a:pt x="33" y="268"/>
                    <a:pt x="65" y="341"/>
                  </a:cubicBezTo>
                  <a:cubicBezTo>
                    <a:pt x="82" y="373"/>
                    <a:pt x="114" y="389"/>
                    <a:pt x="146" y="389"/>
                  </a:cubicBezTo>
                  <a:lnTo>
                    <a:pt x="179" y="389"/>
                  </a:lnTo>
                  <a:cubicBezTo>
                    <a:pt x="219" y="365"/>
                    <a:pt x="236" y="324"/>
                    <a:pt x="219" y="276"/>
                  </a:cubicBezTo>
                  <a:cubicBezTo>
                    <a:pt x="187" y="219"/>
                    <a:pt x="171" y="146"/>
                    <a:pt x="171" y="81"/>
                  </a:cubicBezTo>
                  <a:cubicBezTo>
                    <a:pt x="163" y="33"/>
                    <a:pt x="130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13552;p61">
              <a:extLst>
                <a:ext uri="{FF2B5EF4-FFF2-40B4-BE49-F238E27FC236}">
                  <a16:creationId xmlns:a16="http://schemas.microsoft.com/office/drawing/2014/main" id="{6E96B245-0769-F6D0-7413-B1D179620508}"/>
                </a:ext>
              </a:extLst>
            </p:cNvPr>
            <p:cNvSpPr/>
            <p:nvPr/>
          </p:nvSpPr>
          <p:spPr>
            <a:xfrm>
              <a:off x="6831150" y="3180250"/>
              <a:ext cx="6900" cy="11600"/>
            </a:xfrm>
            <a:custGeom>
              <a:avLst/>
              <a:gdLst/>
              <a:ahLst/>
              <a:cxnLst/>
              <a:rect l="l" t="t" r="r" b="b"/>
              <a:pathLst>
                <a:path w="276" h="464" extrusionOk="0">
                  <a:moveTo>
                    <a:pt x="81" y="0"/>
                  </a:moveTo>
                  <a:cubicBezTo>
                    <a:pt x="76" y="0"/>
                    <a:pt x="70" y="1"/>
                    <a:pt x="65" y="2"/>
                  </a:cubicBezTo>
                  <a:cubicBezTo>
                    <a:pt x="25" y="18"/>
                    <a:pt x="0" y="66"/>
                    <a:pt x="16" y="107"/>
                  </a:cubicBezTo>
                  <a:lnTo>
                    <a:pt x="106" y="407"/>
                  </a:lnTo>
                  <a:cubicBezTo>
                    <a:pt x="122" y="439"/>
                    <a:pt x="154" y="464"/>
                    <a:pt x="187" y="464"/>
                  </a:cubicBezTo>
                  <a:cubicBezTo>
                    <a:pt x="195" y="464"/>
                    <a:pt x="203" y="456"/>
                    <a:pt x="211" y="456"/>
                  </a:cubicBezTo>
                  <a:cubicBezTo>
                    <a:pt x="252" y="439"/>
                    <a:pt x="276" y="399"/>
                    <a:pt x="260" y="358"/>
                  </a:cubicBezTo>
                  <a:lnTo>
                    <a:pt x="170" y="58"/>
                  </a:lnTo>
                  <a:cubicBezTo>
                    <a:pt x="156" y="23"/>
                    <a:pt x="118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13553;p61">
              <a:extLst>
                <a:ext uri="{FF2B5EF4-FFF2-40B4-BE49-F238E27FC236}">
                  <a16:creationId xmlns:a16="http://schemas.microsoft.com/office/drawing/2014/main" id="{EC5530E1-C1C5-6A12-4028-798C102F7325}"/>
                </a:ext>
              </a:extLst>
            </p:cNvPr>
            <p:cNvSpPr/>
            <p:nvPr/>
          </p:nvSpPr>
          <p:spPr>
            <a:xfrm>
              <a:off x="6846950" y="3161800"/>
              <a:ext cx="5900" cy="9775"/>
            </a:xfrm>
            <a:custGeom>
              <a:avLst/>
              <a:gdLst/>
              <a:ahLst/>
              <a:cxnLst/>
              <a:rect l="l" t="t" r="r" b="b"/>
              <a:pathLst>
                <a:path w="236" h="391" extrusionOk="0">
                  <a:moveTo>
                    <a:pt x="84" y="0"/>
                  </a:moveTo>
                  <a:cubicBezTo>
                    <a:pt x="78" y="0"/>
                    <a:pt x="72" y="1"/>
                    <a:pt x="65" y="2"/>
                  </a:cubicBezTo>
                  <a:cubicBezTo>
                    <a:pt x="25" y="18"/>
                    <a:pt x="1" y="59"/>
                    <a:pt x="9" y="99"/>
                  </a:cubicBezTo>
                  <a:lnTo>
                    <a:pt x="74" y="326"/>
                  </a:lnTo>
                  <a:cubicBezTo>
                    <a:pt x="82" y="367"/>
                    <a:pt x="114" y="391"/>
                    <a:pt x="147" y="391"/>
                  </a:cubicBezTo>
                  <a:cubicBezTo>
                    <a:pt x="155" y="391"/>
                    <a:pt x="163" y="391"/>
                    <a:pt x="171" y="383"/>
                  </a:cubicBezTo>
                  <a:cubicBezTo>
                    <a:pt x="211" y="375"/>
                    <a:pt x="236" y="334"/>
                    <a:pt x="228" y="286"/>
                  </a:cubicBezTo>
                  <a:lnTo>
                    <a:pt x="171" y="59"/>
                  </a:lnTo>
                  <a:cubicBezTo>
                    <a:pt x="157" y="23"/>
                    <a:pt x="124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13554;p61">
              <a:extLst>
                <a:ext uri="{FF2B5EF4-FFF2-40B4-BE49-F238E27FC236}">
                  <a16:creationId xmlns:a16="http://schemas.microsoft.com/office/drawing/2014/main" id="{A31B5179-E421-CB0E-0A63-4BFEDA821852}"/>
                </a:ext>
              </a:extLst>
            </p:cNvPr>
            <p:cNvSpPr/>
            <p:nvPr/>
          </p:nvSpPr>
          <p:spPr>
            <a:xfrm>
              <a:off x="6857100" y="3179950"/>
              <a:ext cx="6500" cy="9475"/>
            </a:xfrm>
            <a:custGeom>
              <a:avLst/>
              <a:gdLst/>
              <a:ahLst/>
              <a:cxnLst/>
              <a:rect l="l" t="t" r="r" b="b"/>
              <a:pathLst>
                <a:path w="260" h="379" extrusionOk="0">
                  <a:moveTo>
                    <a:pt x="83" y="0"/>
                  </a:moveTo>
                  <a:cubicBezTo>
                    <a:pt x="74" y="0"/>
                    <a:pt x="65" y="2"/>
                    <a:pt x="57" y="5"/>
                  </a:cubicBezTo>
                  <a:cubicBezTo>
                    <a:pt x="16" y="22"/>
                    <a:pt x="0" y="70"/>
                    <a:pt x="16" y="111"/>
                  </a:cubicBezTo>
                  <a:lnTo>
                    <a:pt x="97" y="322"/>
                  </a:lnTo>
                  <a:cubicBezTo>
                    <a:pt x="105" y="354"/>
                    <a:pt x="138" y="378"/>
                    <a:pt x="170" y="378"/>
                  </a:cubicBezTo>
                  <a:cubicBezTo>
                    <a:pt x="178" y="378"/>
                    <a:pt x="195" y="378"/>
                    <a:pt x="203" y="370"/>
                  </a:cubicBezTo>
                  <a:cubicBezTo>
                    <a:pt x="243" y="354"/>
                    <a:pt x="259" y="305"/>
                    <a:pt x="243" y="265"/>
                  </a:cubicBezTo>
                  <a:lnTo>
                    <a:pt x="162" y="54"/>
                  </a:lnTo>
                  <a:cubicBezTo>
                    <a:pt x="149" y="22"/>
                    <a:pt x="117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13555;p61">
              <a:extLst>
                <a:ext uri="{FF2B5EF4-FFF2-40B4-BE49-F238E27FC236}">
                  <a16:creationId xmlns:a16="http://schemas.microsoft.com/office/drawing/2014/main" id="{91307D16-0AC8-01A4-5569-3EF9A10F13C5}"/>
                </a:ext>
              </a:extLst>
            </p:cNvPr>
            <p:cNvSpPr/>
            <p:nvPr/>
          </p:nvSpPr>
          <p:spPr>
            <a:xfrm>
              <a:off x="6893775" y="3113975"/>
              <a:ext cx="5500" cy="10800"/>
            </a:xfrm>
            <a:custGeom>
              <a:avLst/>
              <a:gdLst/>
              <a:ahLst/>
              <a:cxnLst/>
              <a:rect l="l" t="t" r="r" b="b"/>
              <a:pathLst>
                <a:path w="220" h="432" extrusionOk="0">
                  <a:moveTo>
                    <a:pt x="94" y="0"/>
                  </a:moveTo>
                  <a:cubicBezTo>
                    <a:pt x="90" y="0"/>
                    <a:pt x="86" y="1"/>
                    <a:pt x="82" y="1"/>
                  </a:cubicBezTo>
                  <a:cubicBezTo>
                    <a:pt x="33" y="1"/>
                    <a:pt x="1" y="42"/>
                    <a:pt x="1" y="82"/>
                  </a:cubicBezTo>
                  <a:cubicBezTo>
                    <a:pt x="9" y="180"/>
                    <a:pt x="33" y="277"/>
                    <a:pt x="57" y="374"/>
                  </a:cubicBezTo>
                  <a:cubicBezTo>
                    <a:pt x="65" y="407"/>
                    <a:pt x="98" y="431"/>
                    <a:pt x="130" y="431"/>
                  </a:cubicBezTo>
                  <a:lnTo>
                    <a:pt x="155" y="431"/>
                  </a:lnTo>
                  <a:cubicBezTo>
                    <a:pt x="195" y="423"/>
                    <a:pt x="219" y="374"/>
                    <a:pt x="211" y="334"/>
                  </a:cubicBezTo>
                  <a:cubicBezTo>
                    <a:pt x="187" y="245"/>
                    <a:pt x="171" y="164"/>
                    <a:pt x="163" y="74"/>
                  </a:cubicBezTo>
                  <a:cubicBezTo>
                    <a:pt x="163" y="31"/>
                    <a:pt x="130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13556;p61">
              <a:extLst>
                <a:ext uri="{FF2B5EF4-FFF2-40B4-BE49-F238E27FC236}">
                  <a16:creationId xmlns:a16="http://schemas.microsoft.com/office/drawing/2014/main" id="{F4886A77-1CD4-3D0B-63C8-3FEFDE705AE8}"/>
                </a:ext>
              </a:extLst>
            </p:cNvPr>
            <p:cNvSpPr/>
            <p:nvPr/>
          </p:nvSpPr>
          <p:spPr>
            <a:xfrm>
              <a:off x="6901075" y="3115375"/>
              <a:ext cx="5700" cy="11225"/>
            </a:xfrm>
            <a:custGeom>
              <a:avLst/>
              <a:gdLst/>
              <a:ahLst/>
              <a:cxnLst/>
              <a:rect l="l" t="t" r="r" b="b"/>
              <a:pathLst>
                <a:path w="228" h="449" extrusionOk="0">
                  <a:moveTo>
                    <a:pt x="94" y="1"/>
                  </a:moveTo>
                  <a:cubicBezTo>
                    <a:pt x="90" y="1"/>
                    <a:pt x="86" y="1"/>
                    <a:pt x="81" y="2"/>
                  </a:cubicBezTo>
                  <a:cubicBezTo>
                    <a:pt x="33" y="10"/>
                    <a:pt x="0" y="51"/>
                    <a:pt x="9" y="91"/>
                  </a:cubicBezTo>
                  <a:cubicBezTo>
                    <a:pt x="17" y="189"/>
                    <a:pt x="41" y="286"/>
                    <a:pt x="65" y="383"/>
                  </a:cubicBezTo>
                  <a:cubicBezTo>
                    <a:pt x="73" y="424"/>
                    <a:pt x="106" y="448"/>
                    <a:pt x="138" y="448"/>
                  </a:cubicBezTo>
                  <a:lnTo>
                    <a:pt x="163" y="448"/>
                  </a:lnTo>
                  <a:cubicBezTo>
                    <a:pt x="203" y="432"/>
                    <a:pt x="227" y="391"/>
                    <a:pt x="219" y="351"/>
                  </a:cubicBezTo>
                  <a:cubicBezTo>
                    <a:pt x="195" y="253"/>
                    <a:pt x="179" y="164"/>
                    <a:pt x="171" y="75"/>
                  </a:cubicBezTo>
                  <a:cubicBezTo>
                    <a:pt x="163" y="31"/>
                    <a:pt x="130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13557;p61">
              <a:extLst>
                <a:ext uri="{FF2B5EF4-FFF2-40B4-BE49-F238E27FC236}">
                  <a16:creationId xmlns:a16="http://schemas.microsoft.com/office/drawing/2014/main" id="{D1BD82B8-AA79-A0FE-A0F5-4DFD6DB26E70}"/>
                </a:ext>
              </a:extLst>
            </p:cNvPr>
            <p:cNvSpPr/>
            <p:nvPr/>
          </p:nvSpPr>
          <p:spPr>
            <a:xfrm>
              <a:off x="6900250" y="3127975"/>
              <a:ext cx="5100" cy="11175"/>
            </a:xfrm>
            <a:custGeom>
              <a:avLst/>
              <a:gdLst/>
              <a:ahLst/>
              <a:cxnLst/>
              <a:rect l="l" t="t" r="r" b="b"/>
              <a:pathLst>
                <a:path w="204" h="447" extrusionOk="0">
                  <a:moveTo>
                    <a:pt x="82" y="1"/>
                  </a:moveTo>
                  <a:cubicBezTo>
                    <a:pt x="33" y="1"/>
                    <a:pt x="1" y="33"/>
                    <a:pt x="1" y="82"/>
                  </a:cubicBezTo>
                  <a:cubicBezTo>
                    <a:pt x="9" y="179"/>
                    <a:pt x="17" y="276"/>
                    <a:pt x="33" y="382"/>
                  </a:cubicBezTo>
                  <a:cubicBezTo>
                    <a:pt x="42" y="414"/>
                    <a:pt x="74" y="447"/>
                    <a:pt x="114" y="447"/>
                  </a:cubicBezTo>
                  <a:lnTo>
                    <a:pt x="131" y="447"/>
                  </a:lnTo>
                  <a:cubicBezTo>
                    <a:pt x="171" y="439"/>
                    <a:pt x="204" y="390"/>
                    <a:pt x="196" y="349"/>
                  </a:cubicBezTo>
                  <a:cubicBezTo>
                    <a:pt x="179" y="260"/>
                    <a:pt x="163" y="171"/>
                    <a:pt x="163" y="74"/>
                  </a:cubicBezTo>
                  <a:cubicBezTo>
                    <a:pt x="163" y="33"/>
                    <a:pt x="131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13558;p61">
              <a:extLst>
                <a:ext uri="{FF2B5EF4-FFF2-40B4-BE49-F238E27FC236}">
                  <a16:creationId xmlns:a16="http://schemas.microsoft.com/office/drawing/2014/main" id="{A28B8325-47D1-FB99-A06F-3A85E7A0D3E3}"/>
                </a:ext>
              </a:extLst>
            </p:cNvPr>
            <p:cNvSpPr/>
            <p:nvPr/>
          </p:nvSpPr>
          <p:spPr>
            <a:xfrm>
              <a:off x="6893975" y="3128175"/>
              <a:ext cx="4700" cy="9350"/>
            </a:xfrm>
            <a:custGeom>
              <a:avLst/>
              <a:gdLst/>
              <a:ahLst/>
              <a:cxnLst/>
              <a:rect l="l" t="t" r="r" b="b"/>
              <a:pathLst>
                <a:path w="188" h="374" extrusionOk="0">
                  <a:moveTo>
                    <a:pt x="98" y="1"/>
                  </a:moveTo>
                  <a:cubicBezTo>
                    <a:pt x="49" y="1"/>
                    <a:pt x="9" y="33"/>
                    <a:pt x="9" y="74"/>
                  </a:cubicBezTo>
                  <a:cubicBezTo>
                    <a:pt x="1" y="155"/>
                    <a:pt x="9" y="236"/>
                    <a:pt x="17" y="309"/>
                  </a:cubicBezTo>
                  <a:cubicBezTo>
                    <a:pt x="25" y="350"/>
                    <a:pt x="65" y="374"/>
                    <a:pt x="98" y="374"/>
                  </a:cubicBezTo>
                  <a:lnTo>
                    <a:pt x="114" y="374"/>
                  </a:lnTo>
                  <a:cubicBezTo>
                    <a:pt x="163" y="366"/>
                    <a:pt x="187" y="325"/>
                    <a:pt x="179" y="285"/>
                  </a:cubicBezTo>
                  <a:cubicBezTo>
                    <a:pt x="171" y="220"/>
                    <a:pt x="163" y="155"/>
                    <a:pt x="171" y="90"/>
                  </a:cubicBezTo>
                  <a:cubicBezTo>
                    <a:pt x="171" y="41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13559;p61">
              <a:extLst>
                <a:ext uri="{FF2B5EF4-FFF2-40B4-BE49-F238E27FC236}">
                  <a16:creationId xmlns:a16="http://schemas.microsoft.com/office/drawing/2014/main" id="{971461E0-018C-2373-7ACB-63ADCCB45FF3}"/>
                </a:ext>
              </a:extLst>
            </p:cNvPr>
            <p:cNvSpPr/>
            <p:nvPr/>
          </p:nvSpPr>
          <p:spPr>
            <a:xfrm>
              <a:off x="6886275" y="3123475"/>
              <a:ext cx="6300" cy="11825"/>
            </a:xfrm>
            <a:custGeom>
              <a:avLst/>
              <a:gdLst/>
              <a:ahLst/>
              <a:cxnLst/>
              <a:rect l="l" t="t" r="r" b="b"/>
              <a:pathLst>
                <a:path w="252" h="473" extrusionOk="0">
                  <a:moveTo>
                    <a:pt x="84" y="1"/>
                  </a:moveTo>
                  <a:cubicBezTo>
                    <a:pt x="78" y="1"/>
                    <a:pt x="72" y="1"/>
                    <a:pt x="65" y="2"/>
                  </a:cubicBezTo>
                  <a:cubicBezTo>
                    <a:pt x="25" y="11"/>
                    <a:pt x="1" y="51"/>
                    <a:pt x="9" y="100"/>
                  </a:cubicBezTo>
                  <a:lnTo>
                    <a:pt x="82" y="408"/>
                  </a:lnTo>
                  <a:cubicBezTo>
                    <a:pt x="90" y="448"/>
                    <a:pt x="122" y="473"/>
                    <a:pt x="163" y="473"/>
                  </a:cubicBezTo>
                  <a:cubicBezTo>
                    <a:pt x="171" y="473"/>
                    <a:pt x="171" y="473"/>
                    <a:pt x="179" y="465"/>
                  </a:cubicBezTo>
                  <a:cubicBezTo>
                    <a:pt x="228" y="456"/>
                    <a:pt x="252" y="416"/>
                    <a:pt x="244" y="367"/>
                  </a:cubicBezTo>
                  <a:lnTo>
                    <a:pt x="163" y="59"/>
                  </a:lnTo>
                  <a:cubicBezTo>
                    <a:pt x="156" y="24"/>
                    <a:pt x="124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13560;p61">
              <a:extLst>
                <a:ext uri="{FF2B5EF4-FFF2-40B4-BE49-F238E27FC236}">
                  <a16:creationId xmlns:a16="http://schemas.microsoft.com/office/drawing/2014/main" id="{2F4E5601-0FE4-3F6E-F152-7D0919C7DE4D}"/>
                </a:ext>
              </a:extLst>
            </p:cNvPr>
            <p:cNvSpPr/>
            <p:nvPr/>
          </p:nvSpPr>
          <p:spPr>
            <a:xfrm>
              <a:off x="6664925" y="2797975"/>
              <a:ext cx="4700" cy="14650"/>
            </a:xfrm>
            <a:custGeom>
              <a:avLst/>
              <a:gdLst/>
              <a:ahLst/>
              <a:cxnLst/>
              <a:rect l="l" t="t" r="r" b="b"/>
              <a:pathLst>
                <a:path w="188" h="586" extrusionOk="0">
                  <a:moveTo>
                    <a:pt x="94" y="0"/>
                  </a:moveTo>
                  <a:cubicBezTo>
                    <a:pt x="58" y="0"/>
                    <a:pt x="24" y="30"/>
                    <a:pt x="17" y="66"/>
                  </a:cubicBezTo>
                  <a:cubicBezTo>
                    <a:pt x="1" y="131"/>
                    <a:pt x="9" y="212"/>
                    <a:pt x="17" y="293"/>
                  </a:cubicBezTo>
                  <a:lnTo>
                    <a:pt x="17" y="504"/>
                  </a:lnTo>
                  <a:cubicBezTo>
                    <a:pt x="17" y="545"/>
                    <a:pt x="41" y="577"/>
                    <a:pt x="82" y="577"/>
                  </a:cubicBezTo>
                  <a:cubicBezTo>
                    <a:pt x="90" y="585"/>
                    <a:pt x="90" y="585"/>
                    <a:pt x="98" y="585"/>
                  </a:cubicBezTo>
                  <a:cubicBezTo>
                    <a:pt x="131" y="585"/>
                    <a:pt x="163" y="553"/>
                    <a:pt x="171" y="520"/>
                  </a:cubicBezTo>
                  <a:cubicBezTo>
                    <a:pt x="187" y="455"/>
                    <a:pt x="179" y="374"/>
                    <a:pt x="179" y="285"/>
                  </a:cubicBezTo>
                  <a:lnTo>
                    <a:pt x="179" y="82"/>
                  </a:lnTo>
                  <a:cubicBezTo>
                    <a:pt x="179" y="42"/>
                    <a:pt x="147" y="9"/>
                    <a:pt x="106" y="1"/>
                  </a:cubicBezTo>
                  <a:cubicBezTo>
                    <a:pt x="102" y="1"/>
                    <a:pt x="98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13561;p61">
              <a:extLst>
                <a:ext uri="{FF2B5EF4-FFF2-40B4-BE49-F238E27FC236}">
                  <a16:creationId xmlns:a16="http://schemas.microsoft.com/office/drawing/2014/main" id="{F7FBACD1-69DF-B5B0-C145-5372D4725D6B}"/>
                </a:ext>
              </a:extLst>
            </p:cNvPr>
            <p:cNvSpPr/>
            <p:nvPr/>
          </p:nvSpPr>
          <p:spPr>
            <a:xfrm>
              <a:off x="6674875" y="2802450"/>
              <a:ext cx="4675" cy="12600"/>
            </a:xfrm>
            <a:custGeom>
              <a:avLst/>
              <a:gdLst/>
              <a:ahLst/>
              <a:cxnLst/>
              <a:rect l="l" t="t" r="r" b="b"/>
              <a:pathLst>
                <a:path w="187" h="504" extrusionOk="0">
                  <a:moveTo>
                    <a:pt x="106" y="1"/>
                  </a:moveTo>
                  <a:cubicBezTo>
                    <a:pt x="65" y="1"/>
                    <a:pt x="24" y="33"/>
                    <a:pt x="24" y="82"/>
                  </a:cubicBezTo>
                  <a:lnTo>
                    <a:pt x="8" y="422"/>
                  </a:lnTo>
                  <a:cubicBezTo>
                    <a:pt x="0" y="463"/>
                    <a:pt x="33" y="503"/>
                    <a:pt x="81" y="503"/>
                  </a:cubicBezTo>
                  <a:lnTo>
                    <a:pt x="89" y="503"/>
                  </a:lnTo>
                  <a:cubicBezTo>
                    <a:pt x="130" y="503"/>
                    <a:pt x="162" y="471"/>
                    <a:pt x="170" y="430"/>
                  </a:cubicBezTo>
                  <a:lnTo>
                    <a:pt x="187" y="90"/>
                  </a:lnTo>
                  <a:cubicBezTo>
                    <a:pt x="187" y="41"/>
                    <a:pt x="154" y="1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13562;p61">
              <a:extLst>
                <a:ext uri="{FF2B5EF4-FFF2-40B4-BE49-F238E27FC236}">
                  <a16:creationId xmlns:a16="http://schemas.microsoft.com/office/drawing/2014/main" id="{EEF5845B-2747-FB67-FD7D-E5D10366A243}"/>
                </a:ext>
              </a:extLst>
            </p:cNvPr>
            <p:cNvSpPr/>
            <p:nvPr/>
          </p:nvSpPr>
          <p:spPr>
            <a:xfrm>
              <a:off x="6668575" y="2815625"/>
              <a:ext cx="4075" cy="9750"/>
            </a:xfrm>
            <a:custGeom>
              <a:avLst/>
              <a:gdLst/>
              <a:ahLst/>
              <a:cxnLst/>
              <a:rect l="l" t="t" r="r" b="b"/>
              <a:pathLst>
                <a:path w="163" h="390" extrusionOk="0">
                  <a:moveTo>
                    <a:pt x="82" y="1"/>
                  </a:moveTo>
                  <a:cubicBezTo>
                    <a:pt x="41" y="1"/>
                    <a:pt x="1" y="33"/>
                    <a:pt x="1" y="82"/>
                  </a:cubicBezTo>
                  <a:lnTo>
                    <a:pt x="1" y="309"/>
                  </a:lnTo>
                  <a:cubicBezTo>
                    <a:pt x="1" y="357"/>
                    <a:pt x="41" y="390"/>
                    <a:pt x="82" y="390"/>
                  </a:cubicBezTo>
                  <a:cubicBezTo>
                    <a:pt x="131" y="390"/>
                    <a:pt x="163" y="357"/>
                    <a:pt x="163" y="309"/>
                  </a:cubicBezTo>
                  <a:lnTo>
                    <a:pt x="163" y="82"/>
                  </a:lnTo>
                  <a:cubicBezTo>
                    <a:pt x="163" y="33"/>
                    <a:pt x="131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13563;p61">
              <a:extLst>
                <a:ext uri="{FF2B5EF4-FFF2-40B4-BE49-F238E27FC236}">
                  <a16:creationId xmlns:a16="http://schemas.microsoft.com/office/drawing/2014/main" id="{893652BC-1E74-BA0E-1031-1947D49E6766}"/>
                </a:ext>
              </a:extLst>
            </p:cNvPr>
            <p:cNvSpPr/>
            <p:nvPr/>
          </p:nvSpPr>
          <p:spPr>
            <a:xfrm>
              <a:off x="6660275" y="2815025"/>
              <a:ext cx="5100" cy="9950"/>
            </a:xfrm>
            <a:custGeom>
              <a:avLst/>
              <a:gdLst/>
              <a:ahLst/>
              <a:cxnLst/>
              <a:rect l="l" t="t" r="r" b="b"/>
              <a:pathLst>
                <a:path w="204" h="398" extrusionOk="0">
                  <a:moveTo>
                    <a:pt x="106" y="0"/>
                  </a:moveTo>
                  <a:cubicBezTo>
                    <a:pt x="57" y="0"/>
                    <a:pt x="17" y="33"/>
                    <a:pt x="17" y="73"/>
                  </a:cubicBezTo>
                  <a:cubicBezTo>
                    <a:pt x="0" y="163"/>
                    <a:pt x="8" y="252"/>
                    <a:pt x="33" y="341"/>
                  </a:cubicBezTo>
                  <a:cubicBezTo>
                    <a:pt x="41" y="373"/>
                    <a:pt x="73" y="398"/>
                    <a:pt x="114" y="398"/>
                  </a:cubicBezTo>
                  <a:lnTo>
                    <a:pt x="130" y="398"/>
                  </a:lnTo>
                  <a:cubicBezTo>
                    <a:pt x="171" y="381"/>
                    <a:pt x="203" y="341"/>
                    <a:pt x="187" y="300"/>
                  </a:cubicBezTo>
                  <a:cubicBezTo>
                    <a:pt x="171" y="227"/>
                    <a:pt x="163" y="163"/>
                    <a:pt x="171" y="90"/>
                  </a:cubicBezTo>
                  <a:cubicBezTo>
                    <a:pt x="179" y="49"/>
                    <a:pt x="146" y="9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13564;p61">
              <a:extLst>
                <a:ext uri="{FF2B5EF4-FFF2-40B4-BE49-F238E27FC236}">
                  <a16:creationId xmlns:a16="http://schemas.microsoft.com/office/drawing/2014/main" id="{D7FCF6FC-3004-C37F-C473-FE4A2D92FE94}"/>
                </a:ext>
              </a:extLst>
            </p:cNvPr>
            <p:cNvSpPr/>
            <p:nvPr/>
          </p:nvSpPr>
          <p:spPr>
            <a:xfrm>
              <a:off x="6637775" y="2952325"/>
              <a:ext cx="7325" cy="10900"/>
            </a:xfrm>
            <a:custGeom>
              <a:avLst/>
              <a:gdLst/>
              <a:ahLst/>
              <a:cxnLst/>
              <a:rect l="l" t="t" r="r" b="b"/>
              <a:pathLst>
                <a:path w="293" h="436" extrusionOk="0">
                  <a:moveTo>
                    <a:pt x="92" y="0"/>
                  </a:moveTo>
                  <a:cubicBezTo>
                    <a:pt x="83" y="0"/>
                    <a:pt x="74" y="2"/>
                    <a:pt x="65" y="5"/>
                  </a:cubicBezTo>
                  <a:cubicBezTo>
                    <a:pt x="25" y="30"/>
                    <a:pt x="0" y="70"/>
                    <a:pt x="17" y="111"/>
                  </a:cubicBezTo>
                  <a:lnTo>
                    <a:pt x="130" y="387"/>
                  </a:lnTo>
                  <a:cubicBezTo>
                    <a:pt x="138" y="419"/>
                    <a:pt x="171" y="435"/>
                    <a:pt x="203" y="435"/>
                  </a:cubicBezTo>
                  <a:cubicBezTo>
                    <a:pt x="211" y="435"/>
                    <a:pt x="219" y="435"/>
                    <a:pt x="236" y="427"/>
                  </a:cubicBezTo>
                  <a:cubicBezTo>
                    <a:pt x="276" y="411"/>
                    <a:pt x="292" y="362"/>
                    <a:pt x="276" y="322"/>
                  </a:cubicBezTo>
                  <a:lnTo>
                    <a:pt x="171" y="54"/>
                  </a:lnTo>
                  <a:cubicBezTo>
                    <a:pt x="158" y="22"/>
                    <a:pt x="125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13565;p61">
              <a:extLst>
                <a:ext uri="{FF2B5EF4-FFF2-40B4-BE49-F238E27FC236}">
                  <a16:creationId xmlns:a16="http://schemas.microsoft.com/office/drawing/2014/main" id="{B4C8E2DB-DE8E-336F-BC83-C8ADF68CE85E}"/>
                </a:ext>
              </a:extLst>
            </p:cNvPr>
            <p:cNvSpPr/>
            <p:nvPr/>
          </p:nvSpPr>
          <p:spPr>
            <a:xfrm>
              <a:off x="6645075" y="2951950"/>
              <a:ext cx="6700" cy="11675"/>
            </a:xfrm>
            <a:custGeom>
              <a:avLst/>
              <a:gdLst/>
              <a:ahLst/>
              <a:cxnLst/>
              <a:rect l="l" t="t" r="r" b="b"/>
              <a:pathLst>
                <a:path w="268" h="467" extrusionOk="0">
                  <a:moveTo>
                    <a:pt x="88" y="0"/>
                  </a:moveTo>
                  <a:cubicBezTo>
                    <a:pt x="80" y="0"/>
                    <a:pt x="72" y="1"/>
                    <a:pt x="65" y="4"/>
                  </a:cubicBezTo>
                  <a:cubicBezTo>
                    <a:pt x="25" y="20"/>
                    <a:pt x="0" y="61"/>
                    <a:pt x="8" y="102"/>
                  </a:cubicBezTo>
                  <a:lnTo>
                    <a:pt x="98" y="410"/>
                  </a:lnTo>
                  <a:cubicBezTo>
                    <a:pt x="106" y="450"/>
                    <a:pt x="138" y="466"/>
                    <a:pt x="179" y="466"/>
                  </a:cubicBezTo>
                  <a:lnTo>
                    <a:pt x="203" y="466"/>
                  </a:lnTo>
                  <a:cubicBezTo>
                    <a:pt x="244" y="450"/>
                    <a:pt x="268" y="410"/>
                    <a:pt x="252" y="369"/>
                  </a:cubicBezTo>
                  <a:lnTo>
                    <a:pt x="162" y="61"/>
                  </a:lnTo>
                  <a:cubicBezTo>
                    <a:pt x="156" y="28"/>
                    <a:pt x="122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13566;p61">
              <a:extLst>
                <a:ext uri="{FF2B5EF4-FFF2-40B4-BE49-F238E27FC236}">
                  <a16:creationId xmlns:a16="http://schemas.microsoft.com/office/drawing/2014/main" id="{BB4B92DD-B77B-C4BC-516B-EFA9853CAECF}"/>
                </a:ext>
              </a:extLst>
            </p:cNvPr>
            <p:cNvSpPr/>
            <p:nvPr/>
          </p:nvSpPr>
          <p:spPr>
            <a:xfrm>
              <a:off x="6655400" y="2953325"/>
              <a:ext cx="5700" cy="10900"/>
            </a:xfrm>
            <a:custGeom>
              <a:avLst/>
              <a:gdLst/>
              <a:ahLst/>
              <a:cxnLst/>
              <a:rect l="l" t="t" r="r" b="b"/>
              <a:pathLst>
                <a:path w="228" h="436" extrusionOk="0">
                  <a:moveTo>
                    <a:pt x="92" y="1"/>
                  </a:moveTo>
                  <a:cubicBezTo>
                    <a:pt x="83" y="1"/>
                    <a:pt x="74" y="3"/>
                    <a:pt x="66" y="6"/>
                  </a:cubicBezTo>
                  <a:cubicBezTo>
                    <a:pt x="25" y="14"/>
                    <a:pt x="1" y="63"/>
                    <a:pt x="9" y="103"/>
                  </a:cubicBezTo>
                  <a:cubicBezTo>
                    <a:pt x="41" y="184"/>
                    <a:pt x="58" y="274"/>
                    <a:pt x="66" y="355"/>
                  </a:cubicBezTo>
                  <a:cubicBezTo>
                    <a:pt x="66" y="403"/>
                    <a:pt x="106" y="436"/>
                    <a:pt x="147" y="436"/>
                  </a:cubicBezTo>
                  <a:lnTo>
                    <a:pt x="155" y="436"/>
                  </a:lnTo>
                  <a:cubicBezTo>
                    <a:pt x="195" y="428"/>
                    <a:pt x="228" y="387"/>
                    <a:pt x="228" y="347"/>
                  </a:cubicBezTo>
                  <a:cubicBezTo>
                    <a:pt x="220" y="249"/>
                    <a:pt x="195" y="152"/>
                    <a:pt x="171" y="55"/>
                  </a:cubicBezTo>
                  <a:cubicBezTo>
                    <a:pt x="158" y="23"/>
                    <a:pt x="126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13567;p61">
              <a:extLst>
                <a:ext uri="{FF2B5EF4-FFF2-40B4-BE49-F238E27FC236}">
                  <a16:creationId xmlns:a16="http://schemas.microsoft.com/office/drawing/2014/main" id="{14D941B6-849D-DC9E-6716-308C36E63FF8}"/>
                </a:ext>
              </a:extLst>
            </p:cNvPr>
            <p:cNvSpPr/>
            <p:nvPr/>
          </p:nvSpPr>
          <p:spPr>
            <a:xfrm>
              <a:off x="6649525" y="2964575"/>
              <a:ext cx="6525" cy="10400"/>
            </a:xfrm>
            <a:custGeom>
              <a:avLst/>
              <a:gdLst/>
              <a:ahLst/>
              <a:cxnLst/>
              <a:rect l="l" t="t" r="r" b="b"/>
              <a:pathLst>
                <a:path w="261" h="416" extrusionOk="0">
                  <a:moveTo>
                    <a:pt x="89" y="1"/>
                  </a:moveTo>
                  <a:cubicBezTo>
                    <a:pt x="84" y="1"/>
                    <a:pt x="79" y="1"/>
                    <a:pt x="74" y="2"/>
                  </a:cubicBezTo>
                  <a:cubicBezTo>
                    <a:pt x="33" y="10"/>
                    <a:pt x="1" y="51"/>
                    <a:pt x="9" y="91"/>
                  </a:cubicBezTo>
                  <a:cubicBezTo>
                    <a:pt x="25" y="188"/>
                    <a:pt x="49" y="278"/>
                    <a:pt x="90" y="367"/>
                  </a:cubicBezTo>
                  <a:cubicBezTo>
                    <a:pt x="106" y="399"/>
                    <a:pt x="138" y="415"/>
                    <a:pt x="163" y="415"/>
                  </a:cubicBezTo>
                  <a:cubicBezTo>
                    <a:pt x="179" y="415"/>
                    <a:pt x="187" y="407"/>
                    <a:pt x="195" y="407"/>
                  </a:cubicBezTo>
                  <a:cubicBezTo>
                    <a:pt x="236" y="391"/>
                    <a:pt x="260" y="342"/>
                    <a:pt x="236" y="302"/>
                  </a:cubicBezTo>
                  <a:cubicBezTo>
                    <a:pt x="203" y="229"/>
                    <a:pt x="179" y="148"/>
                    <a:pt x="171" y="67"/>
                  </a:cubicBezTo>
                  <a:cubicBezTo>
                    <a:pt x="164" y="31"/>
                    <a:pt x="130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13568;p61">
              <a:extLst>
                <a:ext uri="{FF2B5EF4-FFF2-40B4-BE49-F238E27FC236}">
                  <a16:creationId xmlns:a16="http://schemas.microsoft.com/office/drawing/2014/main" id="{BB4C35D4-78C2-7564-A818-F6D90424118C}"/>
                </a:ext>
              </a:extLst>
            </p:cNvPr>
            <p:cNvSpPr/>
            <p:nvPr/>
          </p:nvSpPr>
          <p:spPr>
            <a:xfrm>
              <a:off x="6641425" y="2967300"/>
              <a:ext cx="5700" cy="9900"/>
            </a:xfrm>
            <a:custGeom>
              <a:avLst/>
              <a:gdLst/>
              <a:ahLst/>
              <a:cxnLst/>
              <a:rect l="l" t="t" r="r" b="b"/>
              <a:pathLst>
                <a:path w="228" h="396" extrusionOk="0">
                  <a:moveTo>
                    <a:pt x="89" y="0"/>
                  </a:moveTo>
                  <a:cubicBezTo>
                    <a:pt x="79" y="0"/>
                    <a:pt x="68" y="2"/>
                    <a:pt x="57" y="6"/>
                  </a:cubicBezTo>
                  <a:cubicBezTo>
                    <a:pt x="17" y="23"/>
                    <a:pt x="0" y="71"/>
                    <a:pt x="17" y="112"/>
                  </a:cubicBezTo>
                  <a:cubicBezTo>
                    <a:pt x="41" y="177"/>
                    <a:pt x="57" y="250"/>
                    <a:pt x="65" y="323"/>
                  </a:cubicBezTo>
                  <a:cubicBezTo>
                    <a:pt x="65" y="363"/>
                    <a:pt x="106" y="396"/>
                    <a:pt x="146" y="396"/>
                  </a:cubicBezTo>
                  <a:lnTo>
                    <a:pt x="154" y="396"/>
                  </a:lnTo>
                  <a:cubicBezTo>
                    <a:pt x="195" y="396"/>
                    <a:pt x="227" y="355"/>
                    <a:pt x="227" y="306"/>
                  </a:cubicBezTo>
                  <a:cubicBezTo>
                    <a:pt x="219" y="217"/>
                    <a:pt x="203" y="128"/>
                    <a:pt x="163" y="47"/>
                  </a:cubicBezTo>
                  <a:cubicBezTo>
                    <a:pt x="150" y="17"/>
                    <a:pt x="121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13569;p61">
              <a:extLst>
                <a:ext uri="{FF2B5EF4-FFF2-40B4-BE49-F238E27FC236}">
                  <a16:creationId xmlns:a16="http://schemas.microsoft.com/office/drawing/2014/main" id="{2D265F5E-FD82-02E3-466D-6668AAFCE576}"/>
                </a:ext>
              </a:extLst>
            </p:cNvPr>
            <p:cNvSpPr/>
            <p:nvPr/>
          </p:nvSpPr>
          <p:spPr>
            <a:xfrm>
              <a:off x="6632900" y="2964175"/>
              <a:ext cx="5900" cy="10800"/>
            </a:xfrm>
            <a:custGeom>
              <a:avLst/>
              <a:gdLst/>
              <a:ahLst/>
              <a:cxnLst/>
              <a:rect l="l" t="t" r="r" b="b"/>
              <a:pathLst>
                <a:path w="236" h="432" extrusionOk="0">
                  <a:moveTo>
                    <a:pt x="90" y="0"/>
                  </a:moveTo>
                  <a:cubicBezTo>
                    <a:pt x="84" y="0"/>
                    <a:pt x="79" y="1"/>
                    <a:pt x="74" y="2"/>
                  </a:cubicBezTo>
                  <a:cubicBezTo>
                    <a:pt x="33" y="10"/>
                    <a:pt x="1" y="50"/>
                    <a:pt x="9" y="99"/>
                  </a:cubicBezTo>
                  <a:lnTo>
                    <a:pt x="66" y="367"/>
                  </a:lnTo>
                  <a:cubicBezTo>
                    <a:pt x="74" y="407"/>
                    <a:pt x="106" y="431"/>
                    <a:pt x="147" y="431"/>
                  </a:cubicBezTo>
                  <a:lnTo>
                    <a:pt x="163" y="431"/>
                  </a:lnTo>
                  <a:cubicBezTo>
                    <a:pt x="204" y="415"/>
                    <a:pt x="236" y="375"/>
                    <a:pt x="228" y="334"/>
                  </a:cubicBezTo>
                  <a:lnTo>
                    <a:pt x="171" y="58"/>
                  </a:lnTo>
                  <a:cubicBezTo>
                    <a:pt x="164" y="23"/>
                    <a:pt x="126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13570;p61">
              <a:extLst>
                <a:ext uri="{FF2B5EF4-FFF2-40B4-BE49-F238E27FC236}">
                  <a16:creationId xmlns:a16="http://schemas.microsoft.com/office/drawing/2014/main" id="{E440B1CF-4556-425E-377E-D1A8B98C55FA}"/>
                </a:ext>
              </a:extLst>
            </p:cNvPr>
            <p:cNvSpPr/>
            <p:nvPr/>
          </p:nvSpPr>
          <p:spPr>
            <a:xfrm>
              <a:off x="6660675" y="3094000"/>
              <a:ext cx="87400" cy="90975"/>
            </a:xfrm>
            <a:custGeom>
              <a:avLst/>
              <a:gdLst/>
              <a:ahLst/>
              <a:cxnLst/>
              <a:rect l="l" t="t" r="r" b="b"/>
              <a:pathLst>
                <a:path w="3496" h="3639" extrusionOk="0">
                  <a:moveTo>
                    <a:pt x="3396" y="1"/>
                  </a:moveTo>
                  <a:cubicBezTo>
                    <a:pt x="3365" y="1"/>
                    <a:pt x="3338" y="23"/>
                    <a:pt x="3325" y="54"/>
                  </a:cubicBezTo>
                  <a:cubicBezTo>
                    <a:pt x="3236" y="363"/>
                    <a:pt x="3098" y="646"/>
                    <a:pt x="2911" y="906"/>
                  </a:cubicBezTo>
                  <a:lnTo>
                    <a:pt x="2927" y="354"/>
                  </a:lnTo>
                  <a:cubicBezTo>
                    <a:pt x="2927" y="314"/>
                    <a:pt x="2895" y="281"/>
                    <a:pt x="2855" y="273"/>
                  </a:cubicBezTo>
                  <a:cubicBezTo>
                    <a:pt x="2850" y="272"/>
                    <a:pt x="2846" y="272"/>
                    <a:pt x="2842" y="272"/>
                  </a:cubicBezTo>
                  <a:cubicBezTo>
                    <a:pt x="2812" y="272"/>
                    <a:pt x="2779" y="295"/>
                    <a:pt x="2765" y="330"/>
                  </a:cubicBezTo>
                  <a:cubicBezTo>
                    <a:pt x="2603" y="792"/>
                    <a:pt x="2400" y="1246"/>
                    <a:pt x="2182" y="1692"/>
                  </a:cubicBezTo>
                  <a:lnTo>
                    <a:pt x="2028" y="1019"/>
                  </a:lnTo>
                  <a:cubicBezTo>
                    <a:pt x="2019" y="979"/>
                    <a:pt x="1987" y="954"/>
                    <a:pt x="1946" y="954"/>
                  </a:cubicBezTo>
                  <a:cubicBezTo>
                    <a:pt x="1906" y="963"/>
                    <a:pt x="1873" y="987"/>
                    <a:pt x="1865" y="1027"/>
                  </a:cubicBezTo>
                  <a:cubicBezTo>
                    <a:pt x="1784" y="1700"/>
                    <a:pt x="1533" y="2357"/>
                    <a:pt x="1136" y="2916"/>
                  </a:cubicBezTo>
                  <a:cubicBezTo>
                    <a:pt x="1184" y="2689"/>
                    <a:pt x="1201" y="2462"/>
                    <a:pt x="1201" y="2227"/>
                  </a:cubicBezTo>
                  <a:cubicBezTo>
                    <a:pt x="1201" y="2195"/>
                    <a:pt x="1176" y="2162"/>
                    <a:pt x="1136" y="2154"/>
                  </a:cubicBezTo>
                  <a:cubicBezTo>
                    <a:pt x="1130" y="2153"/>
                    <a:pt x="1124" y="2152"/>
                    <a:pt x="1118" y="2152"/>
                  </a:cubicBezTo>
                  <a:cubicBezTo>
                    <a:pt x="1090" y="2152"/>
                    <a:pt x="1060" y="2168"/>
                    <a:pt x="1046" y="2195"/>
                  </a:cubicBezTo>
                  <a:cubicBezTo>
                    <a:pt x="771" y="2673"/>
                    <a:pt x="430" y="3111"/>
                    <a:pt x="33" y="3500"/>
                  </a:cubicBezTo>
                  <a:cubicBezTo>
                    <a:pt x="1" y="3533"/>
                    <a:pt x="1" y="3581"/>
                    <a:pt x="25" y="3614"/>
                  </a:cubicBezTo>
                  <a:cubicBezTo>
                    <a:pt x="41" y="3630"/>
                    <a:pt x="65" y="3638"/>
                    <a:pt x="90" y="3638"/>
                  </a:cubicBezTo>
                  <a:cubicBezTo>
                    <a:pt x="106" y="3638"/>
                    <a:pt x="130" y="3630"/>
                    <a:pt x="147" y="3614"/>
                  </a:cubicBezTo>
                  <a:cubicBezTo>
                    <a:pt x="479" y="3289"/>
                    <a:pt x="779" y="2933"/>
                    <a:pt x="1030" y="2535"/>
                  </a:cubicBezTo>
                  <a:lnTo>
                    <a:pt x="1030" y="2535"/>
                  </a:lnTo>
                  <a:cubicBezTo>
                    <a:pt x="1006" y="2779"/>
                    <a:pt x="957" y="3022"/>
                    <a:pt x="884" y="3249"/>
                  </a:cubicBezTo>
                  <a:cubicBezTo>
                    <a:pt x="868" y="3289"/>
                    <a:pt x="884" y="3330"/>
                    <a:pt x="917" y="3346"/>
                  </a:cubicBezTo>
                  <a:cubicBezTo>
                    <a:pt x="930" y="3353"/>
                    <a:pt x="946" y="3357"/>
                    <a:pt x="963" y="3357"/>
                  </a:cubicBezTo>
                  <a:cubicBezTo>
                    <a:pt x="985" y="3357"/>
                    <a:pt x="1008" y="3349"/>
                    <a:pt x="1022" y="3330"/>
                  </a:cubicBezTo>
                  <a:cubicBezTo>
                    <a:pt x="1484" y="2795"/>
                    <a:pt x="1809" y="2138"/>
                    <a:pt x="1963" y="1449"/>
                  </a:cubicBezTo>
                  <a:lnTo>
                    <a:pt x="2076" y="1944"/>
                  </a:lnTo>
                  <a:cubicBezTo>
                    <a:pt x="2084" y="1976"/>
                    <a:pt x="2109" y="2000"/>
                    <a:pt x="2141" y="2008"/>
                  </a:cubicBezTo>
                  <a:cubicBezTo>
                    <a:pt x="2182" y="2008"/>
                    <a:pt x="2214" y="1992"/>
                    <a:pt x="2230" y="1960"/>
                  </a:cubicBezTo>
                  <a:cubicBezTo>
                    <a:pt x="2417" y="1595"/>
                    <a:pt x="2595" y="1214"/>
                    <a:pt x="2749" y="825"/>
                  </a:cubicBezTo>
                  <a:lnTo>
                    <a:pt x="2749" y="825"/>
                  </a:lnTo>
                  <a:lnTo>
                    <a:pt x="2741" y="1149"/>
                  </a:lnTo>
                  <a:cubicBezTo>
                    <a:pt x="2741" y="1181"/>
                    <a:pt x="2765" y="1214"/>
                    <a:pt x="2798" y="1230"/>
                  </a:cubicBezTo>
                  <a:cubicBezTo>
                    <a:pt x="2806" y="1232"/>
                    <a:pt x="2814" y="1233"/>
                    <a:pt x="2822" y="1233"/>
                  </a:cubicBezTo>
                  <a:cubicBezTo>
                    <a:pt x="2846" y="1233"/>
                    <a:pt x="2869" y="1224"/>
                    <a:pt x="2887" y="1206"/>
                  </a:cubicBezTo>
                  <a:cubicBezTo>
                    <a:pt x="3155" y="890"/>
                    <a:pt x="3365" y="508"/>
                    <a:pt x="3479" y="103"/>
                  </a:cubicBezTo>
                  <a:cubicBezTo>
                    <a:pt x="3495" y="63"/>
                    <a:pt x="3471" y="14"/>
                    <a:pt x="3422" y="6"/>
                  </a:cubicBezTo>
                  <a:cubicBezTo>
                    <a:pt x="3413" y="2"/>
                    <a:pt x="3405" y="1"/>
                    <a:pt x="3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13571;p61">
              <a:extLst>
                <a:ext uri="{FF2B5EF4-FFF2-40B4-BE49-F238E27FC236}">
                  <a16:creationId xmlns:a16="http://schemas.microsoft.com/office/drawing/2014/main" id="{AD6BE34F-2119-DB94-8581-CDF0284A66C3}"/>
                </a:ext>
              </a:extLst>
            </p:cNvPr>
            <p:cNvSpPr/>
            <p:nvPr/>
          </p:nvSpPr>
          <p:spPr>
            <a:xfrm>
              <a:off x="6464075" y="2961025"/>
              <a:ext cx="7725" cy="8875"/>
            </a:xfrm>
            <a:custGeom>
              <a:avLst/>
              <a:gdLst/>
              <a:ahLst/>
              <a:cxnLst/>
              <a:rect l="l" t="t" r="r" b="b"/>
              <a:pathLst>
                <a:path w="309" h="355" extrusionOk="0">
                  <a:moveTo>
                    <a:pt x="92" y="1"/>
                  </a:moveTo>
                  <a:cubicBezTo>
                    <a:pt x="76" y="1"/>
                    <a:pt x="61" y="5"/>
                    <a:pt x="49" y="14"/>
                  </a:cubicBezTo>
                  <a:cubicBezTo>
                    <a:pt x="8" y="39"/>
                    <a:pt x="0" y="87"/>
                    <a:pt x="24" y="128"/>
                  </a:cubicBezTo>
                  <a:lnTo>
                    <a:pt x="154" y="314"/>
                  </a:lnTo>
                  <a:cubicBezTo>
                    <a:pt x="170" y="339"/>
                    <a:pt x="195" y="355"/>
                    <a:pt x="219" y="355"/>
                  </a:cubicBezTo>
                  <a:cubicBezTo>
                    <a:pt x="235" y="355"/>
                    <a:pt x="251" y="347"/>
                    <a:pt x="268" y="339"/>
                  </a:cubicBezTo>
                  <a:cubicBezTo>
                    <a:pt x="300" y="314"/>
                    <a:pt x="308" y="266"/>
                    <a:pt x="284" y="225"/>
                  </a:cubicBezTo>
                  <a:lnTo>
                    <a:pt x="162" y="39"/>
                  </a:lnTo>
                  <a:cubicBezTo>
                    <a:pt x="147" y="13"/>
                    <a:pt x="119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13572;p61">
              <a:extLst>
                <a:ext uri="{FF2B5EF4-FFF2-40B4-BE49-F238E27FC236}">
                  <a16:creationId xmlns:a16="http://schemas.microsoft.com/office/drawing/2014/main" id="{0D19504D-3F68-82F2-38E6-E97F1F915251}"/>
                </a:ext>
              </a:extLst>
            </p:cNvPr>
            <p:cNvSpPr/>
            <p:nvPr/>
          </p:nvSpPr>
          <p:spPr>
            <a:xfrm>
              <a:off x="6475200" y="2955400"/>
              <a:ext cx="8750" cy="12075"/>
            </a:xfrm>
            <a:custGeom>
              <a:avLst/>
              <a:gdLst/>
              <a:ahLst/>
              <a:cxnLst/>
              <a:rect l="l" t="t" r="r" b="b"/>
              <a:pathLst>
                <a:path w="350" h="483" extrusionOk="0">
                  <a:moveTo>
                    <a:pt x="98" y="1"/>
                  </a:moveTo>
                  <a:cubicBezTo>
                    <a:pt x="85" y="1"/>
                    <a:pt x="71" y="4"/>
                    <a:pt x="58" y="12"/>
                  </a:cubicBezTo>
                  <a:cubicBezTo>
                    <a:pt x="17" y="28"/>
                    <a:pt x="1" y="77"/>
                    <a:pt x="25" y="118"/>
                  </a:cubicBezTo>
                  <a:lnTo>
                    <a:pt x="187" y="434"/>
                  </a:lnTo>
                  <a:cubicBezTo>
                    <a:pt x="196" y="466"/>
                    <a:pt x="228" y="482"/>
                    <a:pt x="252" y="482"/>
                  </a:cubicBezTo>
                  <a:cubicBezTo>
                    <a:pt x="269" y="482"/>
                    <a:pt x="285" y="474"/>
                    <a:pt x="293" y="474"/>
                  </a:cubicBezTo>
                  <a:cubicBezTo>
                    <a:pt x="333" y="450"/>
                    <a:pt x="350" y="401"/>
                    <a:pt x="325" y="361"/>
                  </a:cubicBezTo>
                  <a:lnTo>
                    <a:pt x="163" y="45"/>
                  </a:lnTo>
                  <a:cubicBezTo>
                    <a:pt x="152" y="17"/>
                    <a:pt x="126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13573;p61">
              <a:extLst>
                <a:ext uri="{FF2B5EF4-FFF2-40B4-BE49-F238E27FC236}">
                  <a16:creationId xmlns:a16="http://schemas.microsoft.com/office/drawing/2014/main" id="{5CEEAD6D-9C97-DB0D-C50D-0C192B6ACC83}"/>
                </a:ext>
              </a:extLst>
            </p:cNvPr>
            <p:cNvSpPr/>
            <p:nvPr/>
          </p:nvSpPr>
          <p:spPr>
            <a:xfrm>
              <a:off x="6466100" y="2944100"/>
              <a:ext cx="6500" cy="6950"/>
            </a:xfrm>
            <a:custGeom>
              <a:avLst/>
              <a:gdLst/>
              <a:ahLst/>
              <a:cxnLst/>
              <a:rect l="l" t="t" r="r" b="b"/>
              <a:pathLst>
                <a:path w="260" h="278" extrusionOk="0">
                  <a:moveTo>
                    <a:pt x="91" y="1"/>
                  </a:moveTo>
                  <a:cubicBezTo>
                    <a:pt x="76" y="1"/>
                    <a:pt x="61" y="6"/>
                    <a:pt x="49" y="18"/>
                  </a:cubicBezTo>
                  <a:cubicBezTo>
                    <a:pt x="8" y="43"/>
                    <a:pt x="0" y="91"/>
                    <a:pt x="24" y="124"/>
                  </a:cubicBezTo>
                  <a:lnTo>
                    <a:pt x="97" y="245"/>
                  </a:lnTo>
                  <a:cubicBezTo>
                    <a:pt x="114" y="270"/>
                    <a:pt x="138" y="278"/>
                    <a:pt x="170" y="278"/>
                  </a:cubicBezTo>
                  <a:cubicBezTo>
                    <a:pt x="187" y="278"/>
                    <a:pt x="195" y="278"/>
                    <a:pt x="211" y="270"/>
                  </a:cubicBezTo>
                  <a:cubicBezTo>
                    <a:pt x="251" y="237"/>
                    <a:pt x="260" y="189"/>
                    <a:pt x="235" y="156"/>
                  </a:cubicBezTo>
                  <a:lnTo>
                    <a:pt x="154" y="34"/>
                  </a:lnTo>
                  <a:cubicBezTo>
                    <a:pt x="139" y="14"/>
                    <a:pt x="11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13574;p61">
              <a:extLst>
                <a:ext uri="{FF2B5EF4-FFF2-40B4-BE49-F238E27FC236}">
                  <a16:creationId xmlns:a16="http://schemas.microsoft.com/office/drawing/2014/main" id="{EBE7DB48-9AFE-3606-B671-E14025C3A295}"/>
                </a:ext>
              </a:extLst>
            </p:cNvPr>
            <p:cNvSpPr/>
            <p:nvPr/>
          </p:nvSpPr>
          <p:spPr>
            <a:xfrm>
              <a:off x="6450075" y="2955675"/>
              <a:ext cx="8950" cy="11000"/>
            </a:xfrm>
            <a:custGeom>
              <a:avLst/>
              <a:gdLst/>
              <a:ahLst/>
              <a:cxnLst/>
              <a:rect l="l" t="t" r="r" b="b"/>
              <a:pathLst>
                <a:path w="358" h="440" extrusionOk="0">
                  <a:moveTo>
                    <a:pt x="96" y="1"/>
                  </a:moveTo>
                  <a:cubicBezTo>
                    <a:pt x="78" y="1"/>
                    <a:pt x="59" y="7"/>
                    <a:pt x="41" y="17"/>
                  </a:cubicBezTo>
                  <a:cubicBezTo>
                    <a:pt x="9" y="50"/>
                    <a:pt x="1" y="99"/>
                    <a:pt x="33" y="131"/>
                  </a:cubicBezTo>
                  <a:cubicBezTo>
                    <a:pt x="90" y="212"/>
                    <a:pt x="147" y="301"/>
                    <a:pt x="195" y="390"/>
                  </a:cubicBezTo>
                  <a:cubicBezTo>
                    <a:pt x="203" y="423"/>
                    <a:pt x="236" y="439"/>
                    <a:pt x="268" y="439"/>
                  </a:cubicBezTo>
                  <a:cubicBezTo>
                    <a:pt x="276" y="439"/>
                    <a:pt x="293" y="431"/>
                    <a:pt x="301" y="431"/>
                  </a:cubicBezTo>
                  <a:cubicBezTo>
                    <a:pt x="341" y="407"/>
                    <a:pt x="357" y="358"/>
                    <a:pt x="341" y="317"/>
                  </a:cubicBezTo>
                  <a:cubicBezTo>
                    <a:pt x="293" y="220"/>
                    <a:pt x="228" y="123"/>
                    <a:pt x="155" y="34"/>
                  </a:cubicBezTo>
                  <a:cubicBezTo>
                    <a:pt x="141" y="11"/>
                    <a:pt x="120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13575;p61">
              <a:extLst>
                <a:ext uri="{FF2B5EF4-FFF2-40B4-BE49-F238E27FC236}">
                  <a16:creationId xmlns:a16="http://schemas.microsoft.com/office/drawing/2014/main" id="{672E9E3D-F906-E03C-5070-D7A25D940DF8}"/>
                </a:ext>
              </a:extLst>
            </p:cNvPr>
            <p:cNvSpPr/>
            <p:nvPr/>
          </p:nvSpPr>
          <p:spPr>
            <a:xfrm>
              <a:off x="6460625" y="2974600"/>
              <a:ext cx="8125" cy="9900"/>
            </a:xfrm>
            <a:custGeom>
              <a:avLst/>
              <a:gdLst/>
              <a:ahLst/>
              <a:cxnLst/>
              <a:rect l="l" t="t" r="r" b="b"/>
              <a:pathLst>
                <a:path w="325" h="396" extrusionOk="0">
                  <a:moveTo>
                    <a:pt x="104" y="1"/>
                  </a:moveTo>
                  <a:cubicBezTo>
                    <a:pt x="89" y="1"/>
                    <a:pt x="72" y="5"/>
                    <a:pt x="57" y="14"/>
                  </a:cubicBezTo>
                  <a:cubicBezTo>
                    <a:pt x="16" y="31"/>
                    <a:pt x="0" y="79"/>
                    <a:pt x="25" y="120"/>
                  </a:cubicBezTo>
                  <a:lnTo>
                    <a:pt x="162" y="355"/>
                  </a:lnTo>
                  <a:cubicBezTo>
                    <a:pt x="179" y="379"/>
                    <a:pt x="203" y="396"/>
                    <a:pt x="235" y="396"/>
                  </a:cubicBezTo>
                  <a:cubicBezTo>
                    <a:pt x="243" y="396"/>
                    <a:pt x="260" y="387"/>
                    <a:pt x="276" y="379"/>
                  </a:cubicBezTo>
                  <a:cubicBezTo>
                    <a:pt x="308" y="363"/>
                    <a:pt x="325" y="314"/>
                    <a:pt x="300" y="274"/>
                  </a:cubicBezTo>
                  <a:lnTo>
                    <a:pt x="170" y="39"/>
                  </a:lnTo>
                  <a:cubicBezTo>
                    <a:pt x="155" y="13"/>
                    <a:pt x="131" y="1"/>
                    <a:pt x="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13576;p61">
              <a:extLst>
                <a:ext uri="{FF2B5EF4-FFF2-40B4-BE49-F238E27FC236}">
                  <a16:creationId xmlns:a16="http://schemas.microsoft.com/office/drawing/2014/main" id="{6FD42389-E27E-A3B6-AEE3-C676FC87B459}"/>
                </a:ext>
              </a:extLst>
            </p:cNvPr>
            <p:cNvSpPr/>
            <p:nvPr/>
          </p:nvSpPr>
          <p:spPr>
            <a:xfrm>
              <a:off x="6467925" y="2973650"/>
              <a:ext cx="8525" cy="9825"/>
            </a:xfrm>
            <a:custGeom>
              <a:avLst/>
              <a:gdLst/>
              <a:ahLst/>
              <a:cxnLst/>
              <a:rect l="l" t="t" r="r" b="b"/>
              <a:pathLst>
                <a:path w="341" h="393" extrusionOk="0">
                  <a:moveTo>
                    <a:pt x="91" y="0"/>
                  </a:moveTo>
                  <a:cubicBezTo>
                    <a:pt x="77" y="0"/>
                    <a:pt x="62" y="4"/>
                    <a:pt x="49" y="12"/>
                  </a:cubicBezTo>
                  <a:cubicBezTo>
                    <a:pt x="8" y="36"/>
                    <a:pt x="0" y="93"/>
                    <a:pt x="24" y="125"/>
                  </a:cubicBezTo>
                  <a:lnTo>
                    <a:pt x="178" y="361"/>
                  </a:lnTo>
                  <a:cubicBezTo>
                    <a:pt x="195" y="385"/>
                    <a:pt x="219" y="393"/>
                    <a:pt x="243" y="393"/>
                  </a:cubicBezTo>
                  <a:cubicBezTo>
                    <a:pt x="260" y="393"/>
                    <a:pt x="276" y="393"/>
                    <a:pt x="292" y="385"/>
                  </a:cubicBezTo>
                  <a:cubicBezTo>
                    <a:pt x="324" y="361"/>
                    <a:pt x="341" y="304"/>
                    <a:pt x="316" y="271"/>
                  </a:cubicBezTo>
                  <a:lnTo>
                    <a:pt x="162" y="36"/>
                  </a:lnTo>
                  <a:cubicBezTo>
                    <a:pt x="146" y="15"/>
                    <a:pt x="119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13577;p61">
              <a:extLst>
                <a:ext uri="{FF2B5EF4-FFF2-40B4-BE49-F238E27FC236}">
                  <a16:creationId xmlns:a16="http://schemas.microsoft.com/office/drawing/2014/main" id="{4B9423C2-2BB8-AD77-DAB6-439B1F9B696F}"/>
                </a:ext>
              </a:extLst>
            </p:cNvPr>
            <p:cNvSpPr/>
            <p:nvPr/>
          </p:nvSpPr>
          <p:spPr>
            <a:xfrm>
              <a:off x="6477025" y="2973175"/>
              <a:ext cx="7525" cy="9300"/>
            </a:xfrm>
            <a:custGeom>
              <a:avLst/>
              <a:gdLst/>
              <a:ahLst/>
              <a:cxnLst/>
              <a:rect l="l" t="t" r="r" b="b"/>
              <a:pathLst>
                <a:path w="301" h="372" extrusionOk="0">
                  <a:moveTo>
                    <a:pt x="91" y="0"/>
                  </a:moveTo>
                  <a:cubicBezTo>
                    <a:pt x="80" y="0"/>
                    <a:pt x="69" y="2"/>
                    <a:pt x="58" y="7"/>
                  </a:cubicBezTo>
                  <a:cubicBezTo>
                    <a:pt x="17" y="31"/>
                    <a:pt x="1" y="80"/>
                    <a:pt x="25" y="120"/>
                  </a:cubicBezTo>
                  <a:lnTo>
                    <a:pt x="139" y="331"/>
                  </a:lnTo>
                  <a:cubicBezTo>
                    <a:pt x="155" y="363"/>
                    <a:pt x="179" y="371"/>
                    <a:pt x="212" y="371"/>
                  </a:cubicBezTo>
                  <a:cubicBezTo>
                    <a:pt x="228" y="371"/>
                    <a:pt x="236" y="371"/>
                    <a:pt x="252" y="363"/>
                  </a:cubicBezTo>
                  <a:cubicBezTo>
                    <a:pt x="293" y="347"/>
                    <a:pt x="301" y="298"/>
                    <a:pt x="285" y="258"/>
                  </a:cubicBezTo>
                  <a:lnTo>
                    <a:pt x="171" y="39"/>
                  </a:lnTo>
                  <a:cubicBezTo>
                    <a:pt x="153" y="15"/>
                    <a:pt x="123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13578;p61">
              <a:extLst>
                <a:ext uri="{FF2B5EF4-FFF2-40B4-BE49-F238E27FC236}">
                  <a16:creationId xmlns:a16="http://schemas.microsoft.com/office/drawing/2014/main" id="{C42EC515-18DA-D97D-3903-B0138C2019E4}"/>
                </a:ext>
              </a:extLst>
            </p:cNvPr>
            <p:cNvSpPr/>
            <p:nvPr/>
          </p:nvSpPr>
          <p:spPr>
            <a:xfrm>
              <a:off x="6476225" y="2946975"/>
              <a:ext cx="7525" cy="8950"/>
            </a:xfrm>
            <a:custGeom>
              <a:avLst/>
              <a:gdLst/>
              <a:ahLst/>
              <a:cxnLst/>
              <a:rect l="l" t="t" r="r" b="b"/>
              <a:pathLst>
                <a:path w="301" h="358" extrusionOk="0">
                  <a:moveTo>
                    <a:pt x="89" y="1"/>
                  </a:moveTo>
                  <a:cubicBezTo>
                    <a:pt x="76" y="1"/>
                    <a:pt x="62" y="4"/>
                    <a:pt x="49" y="9"/>
                  </a:cubicBezTo>
                  <a:cubicBezTo>
                    <a:pt x="17" y="33"/>
                    <a:pt x="1" y="82"/>
                    <a:pt x="25" y="122"/>
                  </a:cubicBezTo>
                  <a:lnTo>
                    <a:pt x="146" y="317"/>
                  </a:lnTo>
                  <a:cubicBezTo>
                    <a:pt x="155" y="341"/>
                    <a:pt x="187" y="357"/>
                    <a:pt x="211" y="357"/>
                  </a:cubicBezTo>
                  <a:cubicBezTo>
                    <a:pt x="228" y="357"/>
                    <a:pt x="244" y="349"/>
                    <a:pt x="252" y="341"/>
                  </a:cubicBezTo>
                  <a:cubicBezTo>
                    <a:pt x="292" y="317"/>
                    <a:pt x="301" y="268"/>
                    <a:pt x="284" y="236"/>
                  </a:cubicBezTo>
                  <a:lnTo>
                    <a:pt x="163" y="41"/>
                  </a:lnTo>
                  <a:cubicBezTo>
                    <a:pt x="146" y="13"/>
                    <a:pt x="118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13579;p61">
              <a:extLst>
                <a:ext uri="{FF2B5EF4-FFF2-40B4-BE49-F238E27FC236}">
                  <a16:creationId xmlns:a16="http://schemas.microsoft.com/office/drawing/2014/main" id="{3879B230-14CF-52EC-6360-2A208860D990}"/>
                </a:ext>
              </a:extLst>
            </p:cNvPr>
            <p:cNvSpPr/>
            <p:nvPr/>
          </p:nvSpPr>
          <p:spPr>
            <a:xfrm>
              <a:off x="6457375" y="3086800"/>
              <a:ext cx="7525" cy="13225"/>
            </a:xfrm>
            <a:custGeom>
              <a:avLst/>
              <a:gdLst/>
              <a:ahLst/>
              <a:cxnLst/>
              <a:rect l="l" t="t" r="r" b="b"/>
              <a:pathLst>
                <a:path w="301" h="529" extrusionOk="0">
                  <a:moveTo>
                    <a:pt x="94" y="1"/>
                  </a:moveTo>
                  <a:cubicBezTo>
                    <a:pt x="90" y="1"/>
                    <a:pt x="86" y="1"/>
                    <a:pt x="82" y="2"/>
                  </a:cubicBezTo>
                  <a:cubicBezTo>
                    <a:pt x="33" y="10"/>
                    <a:pt x="1" y="51"/>
                    <a:pt x="9" y="99"/>
                  </a:cubicBezTo>
                  <a:cubicBezTo>
                    <a:pt x="33" y="229"/>
                    <a:pt x="73" y="359"/>
                    <a:pt x="130" y="480"/>
                  </a:cubicBezTo>
                  <a:cubicBezTo>
                    <a:pt x="146" y="513"/>
                    <a:pt x="171" y="529"/>
                    <a:pt x="203" y="529"/>
                  </a:cubicBezTo>
                  <a:cubicBezTo>
                    <a:pt x="219" y="529"/>
                    <a:pt x="228" y="529"/>
                    <a:pt x="236" y="521"/>
                  </a:cubicBezTo>
                  <a:cubicBezTo>
                    <a:pt x="276" y="505"/>
                    <a:pt x="300" y="456"/>
                    <a:pt x="276" y="415"/>
                  </a:cubicBezTo>
                  <a:cubicBezTo>
                    <a:pt x="228" y="310"/>
                    <a:pt x="195" y="188"/>
                    <a:pt x="171" y="67"/>
                  </a:cubicBezTo>
                  <a:cubicBezTo>
                    <a:pt x="164" y="30"/>
                    <a:pt x="130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13580;p61">
              <a:extLst>
                <a:ext uri="{FF2B5EF4-FFF2-40B4-BE49-F238E27FC236}">
                  <a16:creationId xmlns:a16="http://schemas.microsoft.com/office/drawing/2014/main" id="{E6B6830A-8F9F-E253-F21F-0599C26E2F68}"/>
                </a:ext>
              </a:extLst>
            </p:cNvPr>
            <p:cNvSpPr/>
            <p:nvPr/>
          </p:nvSpPr>
          <p:spPr>
            <a:xfrm>
              <a:off x="6466100" y="3089225"/>
              <a:ext cx="7525" cy="11825"/>
            </a:xfrm>
            <a:custGeom>
              <a:avLst/>
              <a:gdLst/>
              <a:ahLst/>
              <a:cxnLst/>
              <a:rect l="l" t="t" r="r" b="b"/>
              <a:pathLst>
                <a:path w="301" h="473" extrusionOk="0">
                  <a:moveTo>
                    <a:pt x="85" y="0"/>
                  </a:moveTo>
                  <a:cubicBezTo>
                    <a:pt x="79" y="0"/>
                    <a:pt x="72" y="1"/>
                    <a:pt x="65" y="2"/>
                  </a:cubicBezTo>
                  <a:cubicBezTo>
                    <a:pt x="16" y="18"/>
                    <a:pt x="0" y="67"/>
                    <a:pt x="16" y="108"/>
                  </a:cubicBezTo>
                  <a:lnTo>
                    <a:pt x="130" y="424"/>
                  </a:lnTo>
                  <a:cubicBezTo>
                    <a:pt x="138" y="456"/>
                    <a:pt x="170" y="472"/>
                    <a:pt x="203" y="472"/>
                  </a:cubicBezTo>
                  <a:cubicBezTo>
                    <a:pt x="211" y="472"/>
                    <a:pt x="227" y="472"/>
                    <a:pt x="235" y="464"/>
                  </a:cubicBezTo>
                  <a:cubicBezTo>
                    <a:pt x="276" y="456"/>
                    <a:pt x="300" y="408"/>
                    <a:pt x="284" y="367"/>
                  </a:cubicBezTo>
                  <a:lnTo>
                    <a:pt x="162" y="51"/>
                  </a:lnTo>
                  <a:cubicBezTo>
                    <a:pt x="149" y="17"/>
                    <a:pt x="118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13581;p61">
              <a:extLst>
                <a:ext uri="{FF2B5EF4-FFF2-40B4-BE49-F238E27FC236}">
                  <a16:creationId xmlns:a16="http://schemas.microsoft.com/office/drawing/2014/main" id="{C2ADE7CC-0176-8463-9B4D-576DAB44DE81}"/>
                </a:ext>
              </a:extLst>
            </p:cNvPr>
            <p:cNvSpPr/>
            <p:nvPr/>
          </p:nvSpPr>
          <p:spPr>
            <a:xfrm>
              <a:off x="6476225" y="3096975"/>
              <a:ext cx="6100" cy="11375"/>
            </a:xfrm>
            <a:custGeom>
              <a:avLst/>
              <a:gdLst/>
              <a:ahLst/>
              <a:cxnLst/>
              <a:rect l="l" t="t" r="r" b="b"/>
              <a:pathLst>
                <a:path w="244" h="455" extrusionOk="0">
                  <a:moveTo>
                    <a:pt x="82" y="0"/>
                  </a:moveTo>
                  <a:cubicBezTo>
                    <a:pt x="33" y="8"/>
                    <a:pt x="1" y="49"/>
                    <a:pt x="9" y="89"/>
                  </a:cubicBezTo>
                  <a:cubicBezTo>
                    <a:pt x="17" y="195"/>
                    <a:pt x="41" y="300"/>
                    <a:pt x="73" y="398"/>
                  </a:cubicBezTo>
                  <a:cubicBezTo>
                    <a:pt x="90" y="430"/>
                    <a:pt x="122" y="454"/>
                    <a:pt x="155" y="454"/>
                  </a:cubicBezTo>
                  <a:cubicBezTo>
                    <a:pt x="163" y="454"/>
                    <a:pt x="171" y="446"/>
                    <a:pt x="179" y="446"/>
                  </a:cubicBezTo>
                  <a:cubicBezTo>
                    <a:pt x="219" y="430"/>
                    <a:pt x="244" y="389"/>
                    <a:pt x="228" y="341"/>
                  </a:cubicBezTo>
                  <a:cubicBezTo>
                    <a:pt x="203" y="260"/>
                    <a:pt x="179" y="162"/>
                    <a:pt x="171" y="73"/>
                  </a:cubicBezTo>
                  <a:cubicBezTo>
                    <a:pt x="163" y="25"/>
                    <a:pt x="130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13582;p61">
              <a:extLst>
                <a:ext uri="{FF2B5EF4-FFF2-40B4-BE49-F238E27FC236}">
                  <a16:creationId xmlns:a16="http://schemas.microsoft.com/office/drawing/2014/main" id="{F7608DAB-7D4E-85CE-3811-ED0780EBFDB9}"/>
                </a:ext>
              </a:extLst>
            </p:cNvPr>
            <p:cNvSpPr/>
            <p:nvPr/>
          </p:nvSpPr>
          <p:spPr>
            <a:xfrm>
              <a:off x="6468525" y="3105250"/>
              <a:ext cx="6100" cy="10400"/>
            </a:xfrm>
            <a:custGeom>
              <a:avLst/>
              <a:gdLst/>
              <a:ahLst/>
              <a:cxnLst/>
              <a:rect l="l" t="t" r="r" b="b"/>
              <a:pathLst>
                <a:path w="244" h="416" extrusionOk="0">
                  <a:moveTo>
                    <a:pt x="84" y="0"/>
                  </a:moveTo>
                  <a:cubicBezTo>
                    <a:pt x="78" y="0"/>
                    <a:pt x="72" y="1"/>
                    <a:pt x="65" y="2"/>
                  </a:cubicBezTo>
                  <a:cubicBezTo>
                    <a:pt x="25" y="10"/>
                    <a:pt x="0" y="58"/>
                    <a:pt x="9" y="99"/>
                  </a:cubicBezTo>
                  <a:lnTo>
                    <a:pt x="73" y="350"/>
                  </a:lnTo>
                  <a:cubicBezTo>
                    <a:pt x="82" y="383"/>
                    <a:pt x="114" y="415"/>
                    <a:pt x="146" y="415"/>
                  </a:cubicBezTo>
                  <a:cubicBezTo>
                    <a:pt x="154" y="415"/>
                    <a:pt x="163" y="407"/>
                    <a:pt x="171" y="407"/>
                  </a:cubicBezTo>
                  <a:cubicBezTo>
                    <a:pt x="211" y="399"/>
                    <a:pt x="244" y="350"/>
                    <a:pt x="227" y="310"/>
                  </a:cubicBezTo>
                  <a:lnTo>
                    <a:pt x="163" y="58"/>
                  </a:lnTo>
                  <a:cubicBezTo>
                    <a:pt x="156" y="23"/>
                    <a:pt x="124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13583;p61">
              <a:extLst>
                <a:ext uri="{FF2B5EF4-FFF2-40B4-BE49-F238E27FC236}">
                  <a16:creationId xmlns:a16="http://schemas.microsoft.com/office/drawing/2014/main" id="{AB27E384-DDB5-0F3A-480B-6C856C133891}"/>
                </a:ext>
              </a:extLst>
            </p:cNvPr>
            <p:cNvSpPr/>
            <p:nvPr/>
          </p:nvSpPr>
          <p:spPr>
            <a:xfrm>
              <a:off x="6458400" y="3104225"/>
              <a:ext cx="6500" cy="9800"/>
            </a:xfrm>
            <a:custGeom>
              <a:avLst/>
              <a:gdLst/>
              <a:ahLst/>
              <a:cxnLst/>
              <a:rect l="l" t="t" r="r" b="b"/>
              <a:pathLst>
                <a:path w="260" h="392" extrusionOk="0">
                  <a:moveTo>
                    <a:pt x="85" y="0"/>
                  </a:moveTo>
                  <a:cubicBezTo>
                    <a:pt x="78" y="0"/>
                    <a:pt x="71" y="1"/>
                    <a:pt x="65" y="2"/>
                  </a:cubicBezTo>
                  <a:cubicBezTo>
                    <a:pt x="24" y="18"/>
                    <a:pt x="0" y="67"/>
                    <a:pt x="8" y="108"/>
                  </a:cubicBezTo>
                  <a:lnTo>
                    <a:pt x="89" y="343"/>
                  </a:lnTo>
                  <a:cubicBezTo>
                    <a:pt x="97" y="375"/>
                    <a:pt x="130" y="391"/>
                    <a:pt x="162" y="391"/>
                  </a:cubicBezTo>
                  <a:lnTo>
                    <a:pt x="195" y="391"/>
                  </a:lnTo>
                  <a:cubicBezTo>
                    <a:pt x="235" y="375"/>
                    <a:pt x="259" y="326"/>
                    <a:pt x="243" y="286"/>
                  </a:cubicBezTo>
                  <a:lnTo>
                    <a:pt x="162" y="59"/>
                  </a:lnTo>
                  <a:cubicBezTo>
                    <a:pt x="155" y="18"/>
                    <a:pt x="120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13584;p61">
              <a:extLst>
                <a:ext uri="{FF2B5EF4-FFF2-40B4-BE49-F238E27FC236}">
                  <a16:creationId xmlns:a16="http://schemas.microsoft.com/office/drawing/2014/main" id="{09D63B81-7B2C-FC15-A5A0-C52AE45B4E89}"/>
                </a:ext>
              </a:extLst>
            </p:cNvPr>
            <p:cNvSpPr/>
            <p:nvPr/>
          </p:nvSpPr>
          <p:spPr>
            <a:xfrm>
              <a:off x="6446225" y="3092175"/>
              <a:ext cx="6925" cy="10900"/>
            </a:xfrm>
            <a:custGeom>
              <a:avLst/>
              <a:gdLst/>
              <a:ahLst/>
              <a:cxnLst/>
              <a:rect l="l" t="t" r="r" b="b"/>
              <a:pathLst>
                <a:path w="277" h="436" extrusionOk="0">
                  <a:moveTo>
                    <a:pt x="92" y="1"/>
                  </a:moveTo>
                  <a:cubicBezTo>
                    <a:pt x="83" y="1"/>
                    <a:pt x="74" y="2"/>
                    <a:pt x="65" y="6"/>
                  </a:cubicBezTo>
                  <a:cubicBezTo>
                    <a:pt x="25" y="22"/>
                    <a:pt x="1" y="63"/>
                    <a:pt x="17" y="103"/>
                  </a:cubicBezTo>
                  <a:lnTo>
                    <a:pt x="114" y="379"/>
                  </a:lnTo>
                  <a:cubicBezTo>
                    <a:pt x="122" y="411"/>
                    <a:pt x="155" y="436"/>
                    <a:pt x="187" y="436"/>
                  </a:cubicBezTo>
                  <a:cubicBezTo>
                    <a:pt x="195" y="436"/>
                    <a:pt x="203" y="427"/>
                    <a:pt x="219" y="427"/>
                  </a:cubicBezTo>
                  <a:cubicBezTo>
                    <a:pt x="260" y="411"/>
                    <a:pt x="276" y="363"/>
                    <a:pt x="268" y="322"/>
                  </a:cubicBezTo>
                  <a:lnTo>
                    <a:pt x="171" y="54"/>
                  </a:lnTo>
                  <a:cubicBezTo>
                    <a:pt x="158" y="23"/>
                    <a:pt x="125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13585;p61">
              <a:extLst>
                <a:ext uri="{FF2B5EF4-FFF2-40B4-BE49-F238E27FC236}">
                  <a16:creationId xmlns:a16="http://schemas.microsoft.com/office/drawing/2014/main" id="{A0819134-A276-D612-AB02-90817267D0D3}"/>
                </a:ext>
              </a:extLst>
            </p:cNvPr>
            <p:cNvSpPr/>
            <p:nvPr/>
          </p:nvSpPr>
          <p:spPr>
            <a:xfrm>
              <a:off x="6452925" y="3114850"/>
              <a:ext cx="7525" cy="9925"/>
            </a:xfrm>
            <a:custGeom>
              <a:avLst/>
              <a:gdLst/>
              <a:ahLst/>
              <a:cxnLst/>
              <a:rect l="l" t="t" r="r" b="b"/>
              <a:pathLst>
                <a:path w="301" h="397" extrusionOk="0">
                  <a:moveTo>
                    <a:pt x="89" y="1"/>
                  </a:moveTo>
                  <a:cubicBezTo>
                    <a:pt x="78" y="1"/>
                    <a:pt x="67" y="3"/>
                    <a:pt x="57" y="7"/>
                  </a:cubicBezTo>
                  <a:cubicBezTo>
                    <a:pt x="16" y="31"/>
                    <a:pt x="0" y="80"/>
                    <a:pt x="24" y="120"/>
                  </a:cubicBezTo>
                  <a:lnTo>
                    <a:pt x="138" y="347"/>
                  </a:lnTo>
                  <a:cubicBezTo>
                    <a:pt x="154" y="380"/>
                    <a:pt x="179" y="396"/>
                    <a:pt x="211" y="396"/>
                  </a:cubicBezTo>
                  <a:cubicBezTo>
                    <a:pt x="227" y="396"/>
                    <a:pt x="235" y="396"/>
                    <a:pt x="243" y="388"/>
                  </a:cubicBezTo>
                  <a:cubicBezTo>
                    <a:pt x="284" y="364"/>
                    <a:pt x="300" y="315"/>
                    <a:pt x="284" y="274"/>
                  </a:cubicBezTo>
                  <a:lnTo>
                    <a:pt x="170" y="47"/>
                  </a:lnTo>
                  <a:cubicBezTo>
                    <a:pt x="152" y="17"/>
                    <a:pt x="121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13586;p61">
              <a:extLst>
                <a:ext uri="{FF2B5EF4-FFF2-40B4-BE49-F238E27FC236}">
                  <a16:creationId xmlns:a16="http://schemas.microsoft.com/office/drawing/2014/main" id="{EAAE3F46-10D0-8CC2-6A9E-094CD9D8E3F5}"/>
                </a:ext>
              </a:extLst>
            </p:cNvPr>
            <p:cNvSpPr/>
            <p:nvPr/>
          </p:nvSpPr>
          <p:spPr>
            <a:xfrm>
              <a:off x="6463650" y="3120175"/>
              <a:ext cx="8550" cy="10475"/>
            </a:xfrm>
            <a:custGeom>
              <a:avLst/>
              <a:gdLst/>
              <a:ahLst/>
              <a:cxnLst/>
              <a:rect l="l" t="t" r="r" b="b"/>
              <a:pathLst>
                <a:path w="342" h="419" extrusionOk="0">
                  <a:moveTo>
                    <a:pt x="91" y="0"/>
                  </a:moveTo>
                  <a:cubicBezTo>
                    <a:pt x="73" y="0"/>
                    <a:pt x="56" y="7"/>
                    <a:pt x="41" y="21"/>
                  </a:cubicBezTo>
                  <a:cubicBezTo>
                    <a:pt x="9" y="45"/>
                    <a:pt x="1" y="102"/>
                    <a:pt x="25" y="134"/>
                  </a:cubicBezTo>
                  <a:cubicBezTo>
                    <a:pt x="90" y="207"/>
                    <a:pt x="139" y="280"/>
                    <a:pt x="171" y="370"/>
                  </a:cubicBezTo>
                  <a:cubicBezTo>
                    <a:pt x="187" y="394"/>
                    <a:pt x="212" y="418"/>
                    <a:pt x="244" y="418"/>
                  </a:cubicBezTo>
                  <a:cubicBezTo>
                    <a:pt x="260" y="418"/>
                    <a:pt x="268" y="410"/>
                    <a:pt x="277" y="410"/>
                  </a:cubicBezTo>
                  <a:cubicBezTo>
                    <a:pt x="317" y="394"/>
                    <a:pt x="341" y="345"/>
                    <a:pt x="317" y="305"/>
                  </a:cubicBezTo>
                  <a:cubicBezTo>
                    <a:pt x="277" y="207"/>
                    <a:pt x="220" y="110"/>
                    <a:pt x="155" y="29"/>
                  </a:cubicBezTo>
                  <a:cubicBezTo>
                    <a:pt x="137" y="11"/>
                    <a:pt x="113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13587;p61">
              <a:extLst>
                <a:ext uri="{FF2B5EF4-FFF2-40B4-BE49-F238E27FC236}">
                  <a16:creationId xmlns:a16="http://schemas.microsoft.com/office/drawing/2014/main" id="{939A7098-607F-B605-3E23-4931EC0A6077}"/>
                </a:ext>
              </a:extLst>
            </p:cNvPr>
            <p:cNvSpPr/>
            <p:nvPr/>
          </p:nvSpPr>
          <p:spPr>
            <a:xfrm>
              <a:off x="6474200" y="3121575"/>
              <a:ext cx="6500" cy="9075"/>
            </a:xfrm>
            <a:custGeom>
              <a:avLst/>
              <a:gdLst/>
              <a:ahLst/>
              <a:cxnLst/>
              <a:rect l="l" t="t" r="r" b="b"/>
              <a:pathLst>
                <a:path w="260" h="363" extrusionOk="0">
                  <a:moveTo>
                    <a:pt x="92" y="0"/>
                  </a:moveTo>
                  <a:cubicBezTo>
                    <a:pt x="83" y="0"/>
                    <a:pt x="74" y="2"/>
                    <a:pt x="65" y="5"/>
                  </a:cubicBezTo>
                  <a:cubicBezTo>
                    <a:pt x="25" y="22"/>
                    <a:pt x="0" y="70"/>
                    <a:pt x="17" y="111"/>
                  </a:cubicBezTo>
                  <a:lnTo>
                    <a:pt x="90" y="305"/>
                  </a:lnTo>
                  <a:cubicBezTo>
                    <a:pt x="106" y="338"/>
                    <a:pt x="130" y="362"/>
                    <a:pt x="171" y="362"/>
                  </a:cubicBezTo>
                  <a:cubicBezTo>
                    <a:pt x="179" y="362"/>
                    <a:pt x="187" y="362"/>
                    <a:pt x="195" y="354"/>
                  </a:cubicBezTo>
                  <a:cubicBezTo>
                    <a:pt x="236" y="338"/>
                    <a:pt x="260" y="289"/>
                    <a:pt x="244" y="249"/>
                  </a:cubicBezTo>
                  <a:lnTo>
                    <a:pt x="171" y="54"/>
                  </a:lnTo>
                  <a:cubicBezTo>
                    <a:pt x="158" y="22"/>
                    <a:pt x="125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13588;p61">
              <a:extLst>
                <a:ext uri="{FF2B5EF4-FFF2-40B4-BE49-F238E27FC236}">
                  <a16:creationId xmlns:a16="http://schemas.microsoft.com/office/drawing/2014/main" id="{72150124-44C2-C191-80BF-4A8FBE4DF8D8}"/>
                </a:ext>
              </a:extLst>
            </p:cNvPr>
            <p:cNvSpPr/>
            <p:nvPr/>
          </p:nvSpPr>
          <p:spPr>
            <a:xfrm>
              <a:off x="6495475" y="3233400"/>
              <a:ext cx="8550" cy="9325"/>
            </a:xfrm>
            <a:custGeom>
              <a:avLst/>
              <a:gdLst/>
              <a:ahLst/>
              <a:cxnLst/>
              <a:rect l="l" t="t" r="r" b="b"/>
              <a:pathLst>
                <a:path w="342" h="373" extrusionOk="0">
                  <a:moveTo>
                    <a:pt x="97" y="0"/>
                  </a:moveTo>
                  <a:cubicBezTo>
                    <a:pt x="84" y="0"/>
                    <a:pt x="70" y="3"/>
                    <a:pt x="58" y="8"/>
                  </a:cubicBezTo>
                  <a:cubicBezTo>
                    <a:pt x="17" y="32"/>
                    <a:pt x="1" y="81"/>
                    <a:pt x="25" y="121"/>
                  </a:cubicBezTo>
                  <a:cubicBezTo>
                    <a:pt x="66" y="203"/>
                    <a:pt x="122" y="284"/>
                    <a:pt x="195" y="348"/>
                  </a:cubicBezTo>
                  <a:cubicBezTo>
                    <a:pt x="212" y="365"/>
                    <a:pt x="228" y="373"/>
                    <a:pt x="252" y="373"/>
                  </a:cubicBezTo>
                  <a:cubicBezTo>
                    <a:pt x="268" y="373"/>
                    <a:pt x="293" y="365"/>
                    <a:pt x="309" y="348"/>
                  </a:cubicBezTo>
                  <a:cubicBezTo>
                    <a:pt x="341" y="316"/>
                    <a:pt x="341" y="267"/>
                    <a:pt x="309" y="235"/>
                  </a:cubicBezTo>
                  <a:cubicBezTo>
                    <a:pt x="252" y="178"/>
                    <a:pt x="203" y="113"/>
                    <a:pt x="171" y="40"/>
                  </a:cubicBezTo>
                  <a:cubicBezTo>
                    <a:pt x="154" y="13"/>
                    <a:pt x="126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13589;p61">
              <a:extLst>
                <a:ext uri="{FF2B5EF4-FFF2-40B4-BE49-F238E27FC236}">
                  <a16:creationId xmlns:a16="http://schemas.microsoft.com/office/drawing/2014/main" id="{74B0DA9D-64A1-1899-58B1-8CF3D10CF448}"/>
                </a:ext>
              </a:extLst>
            </p:cNvPr>
            <p:cNvSpPr/>
            <p:nvPr/>
          </p:nvSpPr>
          <p:spPr>
            <a:xfrm>
              <a:off x="6502775" y="3227550"/>
              <a:ext cx="8950" cy="10325"/>
            </a:xfrm>
            <a:custGeom>
              <a:avLst/>
              <a:gdLst/>
              <a:ahLst/>
              <a:cxnLst/>
              <a:rect l="l" t="t" r="r" b="b"/>
              <a:pathLst>
                <a:path w="358" h="413" extrusionOk="0">
                  <a:moveTo>
                    <a:pt x="90" y="1"/>
                  </a:moveTo>
                  <a:cubicBezTo>
                    <a:pt x="79" y="1"/>
                    <a:pt x="68" y="3"/>
                    <a:pt x="57" y="7"/>
                  </a:cubicBezTo>
                  <a:cubicBezTo>
                    <a:pt x="17" y="23"/>
                    <a:pt x="1" y="72"/>
                    <a:pt x="17" y="112"/>
                  </a:cubicBezTo>
                  <a:cubicBezTo>
                    <a:pt x="66" y="218"/>
                    <a:pt x="130" y="315"/>
                    <a:pt x="211" y="396"/>
                  </a:cubicBezTo>
                  <a:cubicBezTo>
                    <a:pt x="228" y="404"/>
                    <a:pt x="244" y="412"/>
                    <a:pt x="268" y="412"/>
                  </a:cubicBezTo>
                  <a:cubicBezTo>
                    <a:pt x="293" y="412"/>
                    <a:pt x="309" y="404"/>
                    <a:pt x="325" y="388"/>
                  </a:cubicBezTo>
                  <a:cubicBezTo>
                    <a:pt x="357" y="355"/>
                    <a:pt x="357" y="307"/>
                    <a:pt x="325" y="274"/>
                  </a:cubicBezTo>
                  <a:cubicBezTo>
                    <a:pt x="260" y="210"/>
                    <a:pt x="203" y="137"/>
                    <a:pt x="171" y="47"/>
                  </a:cubicBezTo>
                  <a:cubicBezTo>
                    <a:pt x="153" y="17"/>
                    <a:pt x="121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13590;p61">
              <a:extLst>
                <a:ext uri="{FF2B5EF4-FFF2-40B4-BE49-F238E27FC236}">
                  <a16:creationId xmlns:a16="http://schemas.microsoft.com/office/drawing/2014/main" id="{BAAD0C03-3BF2-AC66-7DFD-6A3C956F35A7}"/>
                </a:ext>
              </a:extLst>
            </p:cNvPr>
            <p:cNvSpPr/>
            <p:nvPr/>
          </p:nvSpPr>
          <p:spPr>
            <a:xfrm>
              <a:off x="6488800" y="3217850"/>
              <a:ext cx="7525" cy="8475"/>
            </a:xfrm>
            <a:custGeom>
              <a:avLst/>
              <a:gdLst/>
              <a:ahLst/>
              <a:cxnLst/>
              <a:rect l="l" t="t" r="r" b="b"/>
              <a:pathLst>
                <a:path w="301" h="339" extrusionOk="0">
                  <a:moveTo>
                    <a:pt x="96" y="0"/>
                  </a:moveTo>
                  <a:cubicBezTo>
                    <a:pt x="80" y="0"/>
                    <a:pt x="64" y="5"/>
                    <a:pt x="49" y="14"/>
                  </a:cubicBezTo>
                  <a:cubicBezTo>
                    <a:pt x="8" y="38"/>
                    <a:pt x="0" y="87"/>
                    <a:pt x="25" y="127"/>
                  </a:cubicBezTo>
                  <a:lnTo>
                    <a:pt x="138" y="306"/>
                  </a:lnTo>
                  <a:cubicBezTo>
                    <a:pt x="154" y="330"/>
                    <a:pt x="179" y="338"/>
                    <a:pt x="203" y="338"/>
                  </a:cubicBezTo>
                  <a:cubicBezTo>
                    <a:pt x="219" y="338"/>
                    <a:pt x="235" y="338"/>
                    <a:pt x="252" y="330"/>
                  </a:cubicBezTo>
                  <a:cubicBezTo>
                    <a:pt x="284" y="306"/>
                    <a:pt x="300" y="257"/>
                    <a:pt x="276" y="216"/>
                  </a:cubicBezTo>
                  <a:lnTo>
                    <a:pt x="162" y="38"/>
                  </a:lnTo>
                  <a:cubicBezTo>
                    <a:pt x="147" y="13"/>
                    <a:pt x="122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13591;p61">
              <a:extLst>
                <a:ext uri="{FF2B5EF4-FFF2-40B4-BE49-F238E27FC236}">
                  <a16:creationId xmlns:a16="http://schemas.microsoft.com/office/drawing/2014/main" id="{6AA892D2-8321-2539-0638-DFE032DEFB4E}"/>
                </a:ext>
              </a:extLst>
            </p:cNvPr>
            <p:cNvSpPr/>
            <p:nvPr/>
          </p:nvSpPr>
          <p:spPr>
            <a:xfrm>
              <a:off x="6496500" y="3213525"/>
              <a:ext cx="8125" cy="9950"/>
            </a:xfrm>
            <a:custGeom>
              <a:avLst/>
              <a:gdLst/>
              <a:ahLst/>
              <a:cxnLst/>
              <a:rect l="l" t="t" r="r" b="b"/>
              <a:pathLst>
                <a:path w="325" h="398" extrusionOk="0">
                  <a:moveTo>
                    <a:pt x="89" y="1"/>
                  </a:moveTo>
                  <a:cubicBezTo>
                    <a:pt x="75" y="1"/>
                    <a:pt x="62" y="3"/>
                    <a:pt x="49" y="8"/>
                  </a:cubicBezTo>
                  <a:cubicBezTo>
                    <a:pt x="17" y="33"/>
                    <a:pt x="0" y="81"/>
                    <a:pt x="25" y="122"/>
                  </a:cubicBezTo>
                  <a:lnTo>
                    <a:pt x="154" y="357"/>
                  </a:lnTo>
                  <a:cubicBezTo>
                    <a:pt x="171" y="381"/>
                    <a:pt x="203" y="398"/>
                    <a:pt x="227" y="398"/>
                  </a:cubicBezTo>
                  <a:cubicBezTo>
                    <a:pt x="244" y="398"/>
                    <a:pt x="260" y="389"/>
                    <a:pt x="268" y="381"/>
                  </a:cubicBezTo>
                  <a:cubicBezTo>
                    <a:pt x="308" y="365"/>
                    <a:pt x="325" y="316"/>
                    <a:pt x="300" y="276"/>
                  </a:cubicBezTo>
                  <a:lnTo>
                    <a:pt x="162" y="41"/>
                  </a:lnTo>
                  <a:cubicBezTo>
                    <a:pt x="146" y="13"/>
                    <a:pt x="118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13592;p61">
              <a:extLst>
                <a:ext uri="{FF2B5EF4-FFF2-40B4-BE49-F238E27FC236}">
                  <a16:creationId xmlns:a16="http://schemas.microsoft.com/office/drawing/2014/main" id="{69D6E145-0A28-EAA9-6E4A-7712D187C9B1}"/>
                </a:ext>
              </a:extLst>
            </p:cNvPr>
            <p:cNvSpPr/>
            <p:nvPr/>
          </p:nvSpPr>
          <p:spPr>
            <a:xfrm>
              <a:off x="6510475" y="3220275"/>
              <a:ext cx="8950" cy="12325"/>
            </a:xfrm>
            <a:custGeom>
              <a:avLst/>
              <a:gdLst/>
              <a:ahLst/>
              <a:cxnLst/>
              <a:rect l="l" t="t" r="r" b="b"/>
              <a:pathLst>
                <a:path w="358" h="493" extrusionOk="0">
                  <a:moveTo>
                    <a:pt x="97" y="0"/>
                  </a:moveTo>
                  <a:cubicBezTo>
                    <a:pt x="81" y="0"/>
                    <a:pt x="65" y="5"/>
                    <a:pt x="49" y="14"/>
                  </a:cubicBezTo>
                  <a:cubicBezTo>
                    <a:pt x="17" y="38"/>
                    <a:pt x="1" y="95"/>
                    <a:pt x="33" y="128"/>
                  </a:cubicBezTo>
                  <a:cubicBezTo>
                    <a:pt x="98" y="225"/>
                    <a:pt x="147" y="330"/>
                    <a:pt x="187" y="444"/>
                  </a:cubicBezTo>
                  <a:cubicBezTo>
                    <a:pt x="203" y="476"/>
                    <a:pt x="228" y="492"/>
                    <a:pt x="268" y="492"/>
                  </a:cubicBezTo>
                  <a:lnTo>
                    <a:pt x="293" y="492"/>
                  </a:lnTo>
                  <a:cubicBezTo>
                    <a:pt x="333" y="476"/>
                    <a:pt x="357" y="428"/>
                    <a:pt x="341" y="387"/>
                  </a:cubicBezTo>
                  <a:cubicBezTo>
                    <a:pt x="301" y="265"/>
                    <a:pt x="236" y="144"/>
                    <a:pt x="163" y="38"/>
                  </a:cubicBezTo>
                  <a:cubicBezTo>
                    <a:pt x="148" y="13"/>
                    <a:pt x="123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13593;p61">
              <a:extLst>
                <a:ext uri="{FF2B5EF4-FFF2-40B4-BE49-F238E27FC236}">
                  <a16:creationId xmlns:a16="http://schemas.microsoft.com/office/drawing/2014/main" id="{6E6B833F-9A77-9DBF-438C-809326762813}"/>
                </a:ext>
              </a:extLst>
            </p:cNvPr>
            <p:cNvSpPr/>
            <p:nvPr/>
          </p:nvSpPr>
          <p:spPr>
            <a:xfrm>
              <a:off x="6511900" y="3236325"/>
              <a:ext cx="7125" cy="8425"/>
            </a:xfrm>
            <a:custGeom>
              <a:avLst/>
              <a:gdLst/>
              <a:ahLst/>
              <a:cxnLst/>
              <a:rect l="l" t="t" r="r" b="b"/>
              <a:pathLst>
                <a:path w="285" h="337" extrusionOk="0">
                  <a:moveTo>
                    <a:pt x="99" y="1"/>
                  </a:moveTo>
                  <a:cubicBezTo>
                    <a:pt x="85" y="1"/>
                    <a:pt x="71" y="4"/>
                    <a:pt x="57" y="13"/>
                  </a:cubicBezTo>
                  <a:cubicBezTo>
                    <a:pt x="17" y="29"/>
                    <a:pt x="0" y="77"/>
                    <a:pt x="25" y="118"/>
                  </a:cubicBezTo>
                  <a:lnTo>
                    <a:pt x="122" y="296"/>
                  </a:lnTo>
                  <a:cubicBezTo>
                    <a:pt x="138" y="321"/>
                    <a:pt x="163" y="337"/>
                    <a:pt x="195" y="337"/>
                  </a:cubicBezTo>
                  <a:cubicBezTo>
                    <a:pt x="203" y="337"/>
                    <a:pt x="219" y="329"/>
                    <a:pt x="236" y="321"/>
                  </a:cubicBezTo>
                  <a:cubicBezTo>
                    <a:pt x="268" y="304"/>
                    <a:pt x="284" y="256"/>
                    <a:pt x="268" y="215"/>
                  </a:cubicBezTo>
                  <a:lnTo>
                    <a:pt x="171" y="37"/>
                  </a:lnTo>
                  <a:cubicBezTo>
                    <a:pt x="155" y="15"/>
                    <a:pt x="12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13594;p61">
              <a:extLst>
                <a:ext uri="{FF2B5EF4-FFF2-40B4-BE49-F238E27FC236}">
                  <a16:creationId xmlns:a16="http://schemas.microsoft.com/office/drawing/2014/main" id="{71DE5FFC-DC5B-2275-803D-7EBC07B3664A}"/>
                </a:ext>
              </a:extLst>
            </p:cNvPr>
            <p:cNvSpPr/>
            <p:nvPr/>
          </p:nvSpPr>
          <p:spPr>
            <a:xfrm>
              <a:off x="6507250" y="3244925"/>
              <a:ext cx="6300" cy="7950"/>
            </a:xfrm>
            <a:custGeom>
              <a:avLst/>
              <a:gdLst/>
              <a:ahLst/>
              <a:cxnLst/>
              <a:rect l="l" t="t" r="r" b="b"/>
              <a:pathLst>
                <a:path w="252" h="318" extrusionOk="0">
                  <a:moveTo>
                    <a:pt x="89" y="1"/>
                  </a:moveTo>
                  <a:cubicBezTo>
                    <a:pt x="69" y="1"/>
                    <a:pt x="49" y="9"/>
                    <a:pt x="32" y="25"/>
                  </a:cubicBezTo>
                  <a:cubicBezTo>
                    <a:pt x="0" y="58"/>
                    <a:pt x="0" y="114"/>
                    <a:pt x="32" y="139"/>
                  </a:cubicBezTo>
                  <a:cubicBezTo>
                    <a:pt x="65" y="171"/>
                    <a:pt x="81" y="212"/>
                    <a:pt x="89" y="252"/>
                  </a:cubicBezTo>
                  <a:cubicBezTo>
                    <a:pt x="89" y="293"/>
                    <a:pt x="130" y="317"/>
                    <a:pt x="162" y="317"/>
                  </a:cubicBezTo>
                  <a:lnTo>
                    <a:pt x="178" y="317"/>
                  </a:lnTo>
                  <a:cubicBezTo>
                    <a:pt x="219" y="317"/>
                    <a:pt x="251" y="277"/>
                    <a:pt x="243" y="228"/>
                  </a:cubicBezTo>
                  <a:cubicBezTo>
                    <a:pt x="235" y="155"/>
                    <a:pt x="203" y="82"/>
                    <a:pt x="146" y="25"/>
                  </a:cubicBezTo>
                  <a:cubicBezTo>
                    <a:pt x="130" y="9"/>
                    <a:pt x="109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13595;p61">
              <a:extLst>
                <a:ext uri="{FF2B5EF4-FFF2-40B4-BE49-F238E27FC236}">
                  <a16:creationId xmlns:a16="http://schemas.microsoft.com/office/drawing/2014/main" id="{97184BFB-9218-E274-1EC9-065E7346705D}"/>
                </a:ext>
              </a:extLst>
            </p:cNvPr>
            <p:cNvSpPr/>
            <p:nvPr/>
          </p:nvSpPr>
          <p:spPr>
            <a:xfrm>
              <a:off x="6493650" y="3243025"/>
              <a:ext cx="6725" cy="8025"/>
            </a:xfrm>
            <a:custGeom>
              <a:avLst/>
              <a:gdLst/>
              <a:ahLst/>
              <a:cxnLst/>
              <a:rect l="l" t="t" r="r" b="b"/>
              <a:pathLst>
                <a:path w="269" h="321" extrusionOk="0">
                  <a:moveTo>
                    <a:pt x="98" y="1"/>
                  </a:moveTo>
                  <a:cubicBezTo>
                    <a:pt x="84" y="1"/>
                    <a:pt x="71" y="4"/>
                    <a:pt x="58" y="12"/>
                  </a:cubicBezTo>
                  <a:cubicBezTo>
                    <a:pt x="17" y="28"/>
                    <a:pt x="1" y="77"/>
                    <a:pt x="25" y="118"/>
                  </a:cubicBezTo>
                  <a:lnTo>
                    <a:pt x="98" y="272"/>
                  </a:lnTo>
                  <a:cubicBezTo>
                    <a:pt x="114" y="304"/>
                    <a:pt x="147" y="320"/>
                    <a:pt x="171" y="320"/>
                  </a:cubicBezTo>
                  <a:cubicBezTo>
                    <a:pt x="187" y="320"/>
                    <a:pt x="195" y="312"/>
                    <a:pt x="212" y="304"/>
                  </a:cubicBezTo>
                  <a:cubicBezTo>
                    <a:pt x="252" y="288"/>
                    <a:pt x="268" y="239"/>
                    <a:pt x="244" y="199"/>
                  </a:cubicBezTo>
                  <a:lnTo>
                    <a:pt x="163" y="45"/>
                  </a:lnTo>
                  <a:cubicBezTo>
                    <a:pt x="152" y="17"/>
                    <a:pt x="126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13596;p61">
              <a:extLst>
                <a:ext uri="{FF2B5EF4-FFF2-40B4-BE49-F238E27FC236}">
                  <a16:creationId xmlns:a16="http://schemas.microsoft.com/office/drawing/2014/main" id="{E9377CA0-EEA8-91BD-DF7C-6116AB1657D5}"/>
                </a:ext>
              </a:extLst>
            </p:cNvPr>
            <p:cNvSpPr/>
            <p:nvPr/>
          </p:nvSpPr>
          <p:spPr>
            <a:xfrm>
              <a:off x="6483925" y="3224100"/>
              <a:ext cx="6725" cy="8500"/>
            </a:xfrm>
            <a:custGeom>
              <a:avLst/>
              <a:gdLst/>
              <a:ahLst/>
              <a:cxnLst/>
              <a:rect l="l" t="t" r="r" b="b"/>
              <a:pathLst>
                <a:path w="269" h="340" extrusionOk="0">
                  <a:moveTo>
                    <a:pt x="93" y="1"/>
                  </a:moveTo>
                  <a:cubicBezTo>
                    <a:pt x="82" y="1"/>
                    <a:pt x="70" y="3"/>
                    <a:pt x="57" y="7"/>
                  </a:cubicBezTo>
                  <a:cubicBezTo>
                    <a:pt x="17" y="31"/>
                    <a:pt x="1" y="80"/>
                    <a:pt x="17" y="120"/>
                  </a:cubicBezTo>
                  <a:lnTo>
                    <a:pt x="98" y="291"/>
                  </a:lnTo>
                  <a:cubicBezTo>
                    <a:pt x="114" y="323"/>
                    <a:pt x="147" y="339"/>
                    <a:pt x="171" y="339"/>
                  </a:cubicBezTo>
                  <a:cubicBezTo>
                    <a:pt x="187" y="339"/>
                    <a:pt x="195" y="339"/>
                    <a:pt x="203" y="331"/>
                  </a:cubicBezTo>
                  <a:cubicBezTo>
                    <a:pt x="244" y="315"/>
                    <a:pt x="268" y="266"/>
                    <a:pt x="244" y="226"/>
                  </a:cubicBezTo>
                  <a:lnTo>
                    <a:pt x="171" y="48"/>
                  </a:lnTo>
                  <a:cubicBezTo>
                    <a:pt x="153" y="17"/>
                    <a:pt x="126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13597;p61">
              <a:extLst>
                <a:ext uri="{FF2B5EF4-FFF2-40B4-BE49-F238E27FC236}">
                  <a16:creationId xmlns:a16="http://schemas.microsoft.com/office/drawing/2014/main" id="{263E4CC6-52ED-160D-31D1-52E75052FFD1}"/>
                </a:ext>
              </a:extLst>
            </p:cNvPr>
            <p:cNvSpPr/>
            <p:nvPr/>
          </p:nvSpPr>
          <p:spPr>
            <a:xfrm>
              <a:off x="6305150" y="3126400"/>
              <a:ext cx="11175" cy="15600"/>
            </a:xfrm>
            <a:custGeom>
              <a:avLst/>
              <a:gdLst/>
              <a:ahLst/>
              <a:cxnLst/>
              <a:rect l="l" t="t" r="r" b="b"/>
              <a:pathLst>
                <a:path w="447" h="624" extrusionOk="0">
                  <a:moveTo>
                    <a:pt x="90" y="1"/>
                  </a:moveTo>
                  <a:cubicBezTo>
                    <a:pt x="79" y="1"/>
                    <a:pt x="68" y="3"/>
                    <a:pt x="57" y="7"/>
                  </a:cubicBezTo>
                  <a:cubicBezTo>
                    <a:pt x="17" y="23"/>
                    <a:pt x="1" y="64"/>
                    <a:pt x="17" y="112"/>
                  </a:cubicBezTo>
                  <a:cubicBezTo>
                    <a:pt x="82" y="283"/>
                    <a:pt x="179" y="445"/>
                    <a:pt x="292" y="591"/>
                  </a:cubicBezTo>
                  <a:cubicBezTo>
                    <a:pt x="309" y="615"/>
                    <a:pt x="333" y="623"/>
                    <a:pt x="357" y="623"/>
                  </a:cubicBezTo>
                  <a:cubicBezTo>
                    <a:pt x="374" y="623"/>
                    <a:pt x="390" y="615"/>
                    <a:pt x="406" y="607"/>
                  </a:cubicBezTo>
                  <a:cubicBezTo>
                    <a:pt x="438" y="583"/>
                    <a:pt x="446" y="526"/>
                    <a:pt x="414" y="494"/>
                  </a:cubicBezTo>
                  <a:cubicBezTo>
                    <a:pt x="317" y="356"/>
                    <a:pt x="228" y="210"/>
                    <a:pt x="163" y="48"/>
                  </a:cubicBezTo>
                  <a:cubicBezTo>
                    <a:pt x="151" y="18"/>
                    <a:pt x="121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13598;p61">
              <a:extLst>
                <a:ext uri="{FF2B5EF4-FFF2-40B4-BE49-F238E27FC236}">
                  <a16:creationId xmlns:a16="http://schemas.microsoft.com/office/drawing/2014/main" id="{983B2389-345B-8792-D5E1-A7D95D184A43}"/>
                </a:ext>
              </a:extLst>
            </p:cNvPr>
            <p:cNvSpPr/>
            <p:nvPr/>
          </p:nvSpPr>
          <p:spPr>
            <a:xfrm>
              <a:off x="6312250" y="3109500"/>
              <a:ext cx="11775" cy="19325"/>
            </a:xfrm>
            <a:custGeom>
              <a:avLst/>
              <a:gdLst/>
              <a:ahLst/>
              <a:cxnLst/>
              <a:rect l="l" t="t" r="r" b="b"/>
              <a:pathLst>
                <a:path w="471" h="773" extrusionOk="0">
                  <a:moveTo>
                    <a:pt x="100" y="0"/>
                  </a:moveTo>
                  <a:cubicBezTo>
                    <a:pt x="88" y="0"/>
                    <a:pt x="76" y="3"/>
                    <a:pt x="65" y="10"/>
                  </a:cubicBezTo>
                  <a:cubicBezTo>
                    <a:pt x="25" y="26"/>
                    <a:pt x="0" y="67"/>
                    <a:pt x="17" y="115"/>
                  </a:cubicBezTo>
                  <a:cubicBezTo>
                    <a:pt x="106" y="318"/>
                    <a:pt x="203" y="529"/>
                    <a:pt x="308" y="724"/>
                  </a:cubicBezTo>
                  <a:cubicBezTo>
                    <a:pt x="325" y="756"/>
                    <a:pt x="349" y="772"/>
                    <a:pt x="381" y="772"/>
                  </a:cubicBezTo>
                  <a:cubicBezTo>
                    <a:pt x="390" y="772"/>
                    <a:pt x="406" y="764"/>
                    <a:pt x="414" y="756"/>
                  </a:cubicBezTo>
                  <a:cubicBezTo>
                    <a:pt x="454" y="740"/>
                    <a:pt x="471" y="691"/>
                    <a:pt x="454" y="651"/>
                  </a:cubicBezTo>
                  <a:cubicBezTo>
                    <a:pt x="349" y="456"/>
                    <a:pt x="252" y="253"/>
                    <a:pt x="171" y="51"/>
                  </a:cubicBezTo>
                  <a:cubicBezTo>
                    <a:pt x="159" y="21"/>
                    <a:pt x="130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13599;p61">
              <a:extLst>
                <a:ext uri="{FF2B5EF4-FFF2-40B4-BE49-F238E27FC236}">
                  <a16:creationId xmlns:a16="http://schemas.microsoft.com/office/drawing/2014/main" id="{85986241-A768-1675-E1DD-E916F6B3AE28}"/>
                </a:ext>
              </a:extLst>
            </p:cNvPr>
            <p:cNvSpPr/>
            <p:nvPr/>
          </p:nvSpPr>
          <p:spPr>
            <a:xfrm>
              <a:off x="6316100" y="3130900"/>
              <a:ext cx="9750" cy="13525"/>
            </a:xfrm>
            <a:custGeom>
              <a:avLst/>
              <a:gdLst/>
              <a:ahLst/>
              <a:cxnLst/>
              <a:rect l="l" t="t" r="r" b="b"/>
              <a:pathLst>
                <a:path w="390" h="541" extrusionOk="0">
                  <a:moveTo>
                    <a:pt x="92" y="0"/>
                  </a:moveTo>
                  <a:cubicBezTo>
                    <a:pt x="83" y="0"/>
                    <a:pt x="74" y="2"/>
                    <a:pt x="65" y="5"/>
                  </a:cubicBezTo>
                  <a:cubicBezTo>
                    <a:pt x="25" y="30"/>
                    <a:pt x="0" y="70"/>
                    <a:pt x="17" y="111"/>
                  </a:cubicBezTo>
                  <a:cubicBezTo>
                    <a:pt x="73" y="249"/>
                    <a:pt x="146" y="386"/>
                    <a:pt x="236" y="500"/>
                  </a:cubicBezTo>
                  <a:cubicBezTo>
                    <a:pt x="252" y="524"/>
                    <a:pt x="276" y="541"/>
                    <a:pt x="300" y="541"/>
                  </a:cubicBezTo>
                  <a:cubicBezTo>
                    <a:pt x="317" y="541"/>
                    <a:pt x="333" y="532"/>
                    <a:pt x="349" y="524"/>
                  </a:cubicBezTo>
                  <a:cubicBezTo>
                    <a:pt x="381" y="492"/>
                    <a:pt x="390" y="443"/>
                    <a:pt x="365" y="411"/>
                  </a:cubicBezTo>
                  <a:cubicBezTo>
                    <a:pt x="284" y="297"/>
                    <a:pt x="219" y="184"/>
                    <a:pt x="171" y="54"/>
                  </a:cubicBezTo>
                  <a:cubicBezTo>
                    <a:pt x="158" y="22"/>
                    <a:pt x="125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13600;p61">
              <a:extLst>
                <a:ext uri="{FF2B5EF4-FFF2-40B4-BE49-F238E27FC236}">
                  <a16:creationId xmlns:a16="http://schemas.microsoft.com/office/drawing/2014/main" id="{6AF0E47C-B225-292C-A139-BD7D869F8719}"/>
                </a:ext>
              </a:extLst>
            </p:cNvPr>
            <p:cNvSpPr/>
            <p:nvPr/>
          </p:nvSpPr>
          <p:spPr>
            <a:xfrm>
              <a:off x="6301900" y="3107325"/>
              <a:ext cx="9150" cy="12575"/>
            </a:xfrm>
            <a:custGeom>
              <a:avLst/>
              <a:gdLst/>
              <a:ahLst/>
              <a:cxnLst/>
              <a:rect l="l" t="t" r="r" b="b"/>
              <a:pathLst>
                <a:path w="366" h="503" extrusionOk="0">
                  <a:moveTo>
                    <a:pt x="97" y="0"/>
                  </a:moveTo>
                  <a:cubicBezTo>
                    <a:pt x="84" y="0"/>
                    <a:pt x="70" y="3"/>
                    <a:pt x="58" y="8"/>
                  </a:cubicBezTo>
                  <a:cubicBezTo>
                    <a:pt x="17" y="32"/>
                    <a:pt x="1" y="81"/>
                    <a:pt x="25" y="121"/>
                  </a:cubicBezTo>
                  <a:lnTo>
                    <a:pt x="204" y="454"/>
                  </a:lnTo>
                  <a:cubicBezTo>
                    <a:pt x="212" y="486"/>
                    <a:pt x="244" y="502"/>
                    <a:pt x="268" y="502"/>
                  </a:cubicBezTo>
                  <a:cubicBezTo>
                    <a:pt x="285" y="502"/>
                    <a:pt x="301" y="494"/>
                    <a:pt x="309" y="494"/>
                  </a:cubicBezTo>
                  <a:cubicBezTo>
                    <a:pt x="349" y="470"/>
                    <a:pt x="366" y="421"/>
                    <a:pt x="341" y="381"/>
                  </a:cubicBezTo>
                  <a:lnTo>
                    <a:pt x="163" y="40"/>
                  </a:lnTo>
                  <a:cubicBezTo>
                    <a:pt x="152" y="13"/>
                    <a:pt x="126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13601;p61">
              <a:extLst>
                <a:ext uri="{FF2B5EF4-FFF2-40B4-BE49-F238E27FC236}">
                  <a16:creationId xmlns:a16="http://schemas.microsoft.com/office/drawing/2014/main" id="{3917ECBA-3092-806C-D8A3-6DB0A947D3CB}"/>
                </a:ext>
              </a:extLst>
            </p:cNvPr>
            <p:cNvSpPr/>
            <p:nvPr/>
          </p:nvSpPr>
          <p:spPr>
            <a:xfrm>
              <a:off x="6327450" y="3131350"/>
              <a:ext cx="8750" cy="11650"/>
            </a:xfrm>
            <a:custGeom>
              <a:avLst/>
              <a:gdLst/>
              <a:ahLst/>
              <a:cxnLst/>
              <a:rect l="l" t="t" r="r" b="b"/>
              <a:pathLst>
                <a:path w="350" h="466" extrusionOk="0">
                  <a:moveTo>
                    <a:pt x="97" y="0"/>
                  </a:moveTo>
                  <a:cubicBezTo>
                    <a:pt x="84" y="0"/>
                    <a:pt x="70" y="4"/>
                    <a:pt x="57" y="12"/>
                  </a:cubicBezTo>
                  <a:cubicBezTo>
                    <a:pt x="17" y="28"/>
                    <a:pt x="0" y="77"/>
                    <a:pt x="25" y="117"/>
                  </a:cubicBezTo>
                  <a:lnTo>
                    <a:pt x="179" y="425"/>
                  </a:lnTo>
                  <a:cubicBezTo>
                    <a:pt x="195" y="450"/>
                    <a:pt x="227" y="466"/>
                    <a:pt x="252" y="466"/>
                  </a:cubicBezTo>
                  <a:cubicBezTo>
                    <a:pt x="268" y="466"/>
                    <a:pt x="276" y="466"/>
                    <a:pt x="292" y="458"/>
                  </a:cubicBezTo>
                  <a:cubicBezTo>
                    <a:pt x="333" y="433"/>
                    <a:pt x="349" y="385"/>
                    <a:pt x="325" y="344"/>
                  </a:cubicBezTo>
                  <a:lnTo>
                    <a:pt x="163" y="44"/>
                  </a:lnTo>
                  <a:cubicBezTo>
                    <a:pt x="152" y="17"/>
                    <a:pt x="126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13602;p61">
              <a:extLst>
                <a:ext uri="{FF2B5EF4-FFF2-40B4-BE49-F238E27FC236}">
                  <a16:creationId xmlns:a16="http://schemas.microsoft.com/office/drawing/2014/main" id="{C4E3B983-3CAE-EB64-7798-53CB00BA60D2}"/>
                </a:ext>
              </a:extLst>
            </p:cNvPr>
            <p:cNvSpPr/>
            <p:nvPr/>
          </p:nvSpPr>
          <p:spPr>
            <a:xfrm>
              <a:off x="6324825" y="3144725"/>
              <a:ext cx="9550" cy="12475"/>
            </a:xfrm>
            <a:custGeom>
              <a:avLst/>
              <a:gdLst/>
              <a:ahLst/>
              <a:cxnLst/>
              <a:rect l="l" t="t" r="r" b="b"/>
              <a:pathLst>
                <a:path w="382" h="499" extrusionOk="0">
                  <a:moveTo>
                    <a:pt x="89" y="0"/>
                  </a:moveTo>
                  <a:cubicBezTo>
                    <a:pt x="75" y="0"/>
                    <a:pt x="62" y="4"/>
                    <a:pt x="49" y="12"/>
                  </a:cubicBezTo>
                  <a:cubicBezTo>
                    <a:pt x="8" y="36"/>
                    <a:pt x="0" y="85"/>
                    <a:pt x="24" y="125"/>
                  </a:cubicBezTo>
                  <a:lnTo>
                    <a:pt x="219" y="458"/>
                  </a:lnTo>
                  <a:cubicBezTo>
                    <a:pt x="235" y="482"/>
                    <a:pt x="268" y="498"/>
                    <a:pt x="292" y="498"/>
                  </a:cubicBezTo>
                  <a:cubicBezTo>
                    <a:pt x="308" y="498"/>
                    <a:pt x="316" y="498"/>
                    <a:pt x="332" y="490"/>
                  </a:cubicBezTo>
                  <a:cubicBezTo>
                    <a:pt x="373" y="466"/>
                    <a:pt x="381" y="417"/>
                    <a:pt x="365" y="377"/>
                  </a:cubicBezTo>
                  <a:lnTo>
                    <a:pt x="162" y="44"/>
                  </a:lnTo>
                  <a:cubicBezTo>
                    <a:pt x="146" y="17"/>
                    <a:pt x="118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13603;p61">
              <a:extLst>
                <a:ext uri="{FF2B5EF4-FFF2-40B4-BE49-F238E27FC236}">
                  <a16:creationId xmlns:a16="http://schemas.microsoft.com/office/drawing/2014/main" id="{542EC2D5-C145-1714-A389-A97C0E97608D}"/>
                </a:ext>
              </a:extLst>
            </p:cNvPr>
            <p:cNvSpPr/>
            <p:nvPr/>
          </p:nvSpPr>
          <p:spPr>
            <a:xfrm>
              <a:off x="6316700" y="3147900"/>
              <a:ext cx="12200" cy="13950"/>
            </a:xfrm>
            <a:custGeom>
              <a:avLst/>
              <a:gdLst/>
              <a:ahLst/>
              <a:cxnLst/>
              <a:rect l="l" t="t" r="r" b="b"/>
              <a:pathLst>
                <a:path w="488" h="558" extrusionOk="0">
                  <a:moveTo>
                    <a:pt x="97" y="1"/>
                  </a:moveTo>
                  <a:cubicBezTo>
                    <a:pt x="81" y="1"/>
                    <a:pt x="65" y="5"/>
                    <a:pt x="49" y="15"/>
                  </a:cubicBezTo>
                  <a:cubicBezTo>
                    <a:pt x="17" y="39"/>
                    <a:pt x="1" y="88"/>
                    <a:pt x="25" y="120"/>
                  </a:cubicBezTo>
                  <a:cubicBezTo>
                    <a:pt x="114" y="266"/>
                    <a:pt x="220" y="404"/>
                    <a:pt x="341" y="525"/>
                  </a:cubicBezTo>
                  <a:cubicBezTo>
                    <a:pt x="357" y="542"/>
                    <a:pt x="374" y="558"/>
                    <a:pt x="398" y="558"/>
                  </a:cubicBezTo>
                  <a:cubicBezTo>
                    <a:pt x="414" y="558"/>
                    <a:pt x="439" y="550"/>
                    <a:pt x="455" y="533"/>
                  </a:cubicBezTo>
                  <a:cubicBezTo>
                    <a:pt x="487" y="501"/>
                    <a:pt x="487" y="452"/>
                    <a:pt x="455" y="420"/>
                  </a:cubicBezTo>
                  <a:cubicBezTo>
                    <a:pt x="349" y="298"/>
                    <a:pt x="244" y="177"/>
                    <a:pt x="163" y="39"/>
                  </a:cubicBezTo>
                  <a:cubicBezTo>
                    <a:pt x="148" y="14"/>
                    <a:pt x="123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13604;p61">
              <a:extLst>
                <a:ext uri="{FF2B5EF4-FFF2-40B4-BE49-F238E27FC236}">
                  <a16:creationId xmlns:a16="http://schemas.microsoft.com/office/drawing/2014/main" id="{BD025A7E-30F0-D09E-6CFB-A95362DFCF07}"/>
                </a:ext>
              </a:extLst>
            </p:cNvPr>
            <p:cNvSpPr/>
            <p:nvPr/>
          </p:nvSpPr>
          <p:spPr>
            <a:xfrm>
              <a:off x="6315275" y="2863950"/>
              <a:ext cx="8350" cy="13925"/>
            </a:xfrm>
            <a:custGeom>
              <a:avLst/>
              <a:gdLst/>
              <a:ahLst/>
              <a:cxnLst/>
              <a:rect l="l" t="t" r="r" b="b"/>
              <a:pathLst>
                <a:path w="334" h="557" extrusionOk="0">
                  <a:moveTo>
                    <a:pt x="239" y="0"/>
                  </a:moveTo>
                  <a:cubicBezTo>
                    <a:pt x="204" y="0"/>
                    <a:pt x="176" y="22"/>
                    <a:pt x="163" y="54"/>
                  </a:cubicBezTo>
                  <a:lnTo>
                    <a:pt x="17" y="451"/>
                  </a:lnTo>
                  <a:cubicBezTo>
                    <a:pt x="1" y="492"/>
                    <a:pt x="25" y="541"/>
                    <a:pt x="66" y="557"/>
                  </a:cubicBezTo>
                  <a:lnTo>
                    <a:pt x="98" y="557"/>
                  </a:lnTo>
                  <a:cubicBezTo>
                    <a:pt x="131" y="557"/>
                    <a:pt x="163" y="541"/>
                    <a:pt x="171" y="508"/>
                  </a:cubicBezTo>
                  <a:lnTo>
                    <a:pt x="317" y="111"/>
                  </a:lnTo>
                  <a:cubicBezTo>
                    <a:pt x="333" y="70"/>
                    <a:pt x="309" y="22"/>
                    <a:pt x="269" y="6"/>
                  </a:cubicBezTo>
                  <a:cubicBezTo>
                    <a:pt x="258" y="2"/>
                    <a:pt x="248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13605;p61">
              <a:extLst>
                <a:ext uri="{FF2B5EF4-FFF2-40B4-BE49-F238E27FC236}">
                  <a16:creationId xmlns:a16="http://schemas.microsoft.com/office/drawing/2014/main" id="{1AF4550B-FAD8-39C5-68C8-2A0BD45106A7}"/>
                </a:ext>
              </a:extLst>
            </p:cNvPr>
            <p:cNvSpPr/>
            <p:nvPr/>
          </p:nvSpPr>
          <p:spPr>
            <a:xfrm>
              <a:off x="6324000" y="2863125"/>
              <a:ext cx="8125" cy="14350"/>
            </a:xfrm>
            <a:custGeom>
              <a:avLst/>
              <a:gdLst/>
              <a:ahLst/>
              <a:cxnLst/>
              <a:rect l="l" t="t" r="r" b="b"/>
              <a:pathLst>
                <a:path w="325" h="574" extrusionOk="0">
                  <a:moveTo>
                    <a:pt x="230" y="1"/>
                  </a:moveTo>
                  <a:cubicBezTo>
                    <a:pt x="195" y="1"/>
                    <a:pt x="167" y="23"/>
                    <a:pt x="155" y="55"/>
                  </a:cubicBezTo>
                  <a:lnTo>
                    <a:pt x="9" y="468"/>
                  </a:lnTo>
                  <a:cubicBezTo>
                    <a:pt x="1" y="509"/>
                    <a:pt x="17" y="557"/>
                    <a:pt x="57" y="574"/>
                  </a:cubicBezTo>
                  <a:lnTo>
                    <a:pt x="90" y="574"/>
                  </a:lnTo>
                  <a:cubicBezTo>
                    <a:pt x="122" y="574"/>
                    <a:pt x="155" y="557"/>
                    <a:pt x="163" y="517"/>
                  </a:cubicBezTo>
                  <a:lnTo>
                    <a:pt x="309" y="111"/>
                  </a:lnTo>
                  <a:cubicBezTo>
                    <a:pt x="325" y="71"/>
                    <a:pt x="301" y="22"/>
                    <a:pt x="260" y="6"/>
                  </a:cubicBezTo>
                  <a:cubicBezTo>
                    <a:pt x="250" y="3"/>
                    <a:pt x="240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13606;p61">
              <a:extLst>
                <a:ext uri="{FF2B5EF4-FFF2-40B4-BE49-F238E27FC236}">
                  <a16:creationId xmlns:a16="http://schemas.microsoft.com/office/drawing/2014/main" id="{153CFA81-482B-5930-76B3-FE261CBB2653}"/>
                </a:ext>
              </a:extLst>
            </p:cNvPr>
            <p:cNvSpPr/>
            <p:nvPr/>
          </p:nvSpPr>
          <p:spPr>
            <a:xfrm>
              <a:off x="6327450" y="2843125"/>
              <a:ext cx="10575" cy="14275"/>
            </a:xfrm>
            <a:custGeom>
              <a:avLst/>
              <a:gdLst/>
              <a:ahLst/>
              <a:cxnLst/>
              <a:rect l="l" t="t" r="r" b="b"/>
              <a:pathLst>
                <a:path w="423" h="571" extrusionOk="0">
                  <a:moveTo>
                    <a:pt x="325" y="0"/>
                  </a:moveTo>
                  <a:cubicBezTo>
                    <a:pt x="296" y="0"/>
                    <a:pt x="268" y="16"/>
                    <a:pt x="252" y="44"/>
                  </a:cubicBezTo>
                  <a:lnTo>
                    <a:pt x="25" y="449"/>
                  </a:lnTo>
                  <a:cubicBezTo>
                    <a:pt x="0" y="490"/>
                    <a:pt x="17" y="539"/>
                    <a:pt x="57" y="563"/>
                  </a:cubicBezTo>
                  <a:cubicBezTo>
                    <a:pt x="65" y="571"/>
                    <a:pt x="82" y="571"/>
                    <a:pt x="98" y="571"/>
                  </a:cubicBezTo>
                  <a:cubicBezTo>
                    <a:pt x="122" y="571"/>
                    <a:pt x="146" y="555"/>
                    <a:pt x="163" y="530"/>
                  </a:cubicBezTo>
                  <a:lnTo>
                    <a:pt x="398" y="117"/>
                  </a:lnTo>
                  <a:cubicBezTo>
                    <a:pt x="422" y="84"/>
                    <a:pt x="406" y="28"/>
                    <a:pt x="365" y="12"/>
                  </a:cubicBezTo>
                  <a:cubicBezTo>
                    <a:pt x="352" y="4"/>
                    <a:pt x="338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13607;p61">
              <a:extLst>
                <a:ext uri="{FF2B5EF4-FFF2-40B4-BE49-F238E27FC236}">
                  <a16:creationId xmlns:a16="http://schemas.microsoft.com/office/drawing/2014/main" id="{D5220697-80A8-FE2A-CC9E-43664B13F9DC}"/>
                </a:ext>
              </a:extLst>
            </p:cNvPr>
            <p:cNvSpPr/>
            <p:nvPr/>
          </p:nvSpPr>
          <p:spPr>
            <a:xfrm>
              <a:off x="6335950" y="2858250"/>
              <a:ext cx="8150" cy="10725"/>
            </a:xfrm>
            <a:custGeom>
              <a:avLst/>
              <a:gdLst/>
              <a:ahLst/>
              <a:cxnLst/>
              <a:rect l="l" t="t" r="r" b="b"/>
              <a:pathLst>
                <a:path w="326" h="429" extrusionOk="0">
                  <a:moveTo>
                    <a:pt x="244" y="0"/>
                  </a:moveTo>
                  <a:cubicBezTo>
                    <a:pt x="213" y="0"/>
                    <a:pt x="181" y="17"/>
                    <a:pt x="163" y="47"/>
                  </a:cubicBezTo>
                  <a:lnTo>
                    <a:pt x="17" y="315"/>
                  </a:lnTo>
                  <a:cubicBezTo>
                    <a:pt x="1" y="347"/>
                    <a:pt x="17" y="396"/>
                    <a:pt x="50" y="420"/>
                  </a:cubicBezTo>
                  <a:cubicBezTo>
                    <a:pt x="66" y="428"/>
                    <a:pt x="82" y="428"/>
                    <a:pt x="90" y="428"/>
                  </a:cubicBezTo>
                  <a:cubicBezTo>
                    <a:pt x="123" y="428"/>
                    <a:pt x="147" y="412"/>
                    <a:pt x="163" y="388"/>
                  </a:cubicBezTo>
                  <a:lnTo>
                    <a:pt x="309" y="120"/>
                  </a:lnTo>
                  <a:cubicBezTo>
                    <a:pt x="325" y="79"/>
                    <a:pt x="309" y="31"/>
                    <a:pt x="277" y="6"/>
                  </a:cubicBezTo>
                  <a:cubicBezTo>
                    <a:pt x="266" y="2"/>
                    <a:pt x="255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13608;p61">
              <a:extLst>
                <a:ext uri="{FF2B5EF4-FFF2-40B4-BE49-F238E27FC236}">
                  <a16:creationId xmlns:a16="http://schemas.microsoft.com/office/drawing/2014/main" id="{9B0956AC-8641-C930-ADE5-0A46C0BEB300}"/>
                </a:ext>
              </a:extLst>
            </p:cNvPr>
            <p:cNvSpPr/>
            <p:nvPr/>
          </p:nvSpPr>
          <p:spPr>
            <a:xfrm>
              <a:off x="6332100" y="2877525"/>
              <a:ext cx="7125" cy="12525"/>
            </a:xfrm>
            <a:custGeom>
              <a:avLst/>
              <a:gdLst/>
              <a:ahLst/>
              <a:cxnLst/>
              <a:rect l="l" t="t" r="r" b="b"/>
              <a:pathLst>
                <a:path w="285" h="501" extrusionOk="0">
                  <a:moveTo>
                    <a:pt x="189" y="0"/>
                  </a:moveTo>
                  <a:cubicBezTo>
                    <a:pt x="162" y="0"/>
                    <a:pt x="138" y="13"/>
                    <a:pt x="123" y="38"/>
                  </a:cubicBezTo>
                  <a:cubicBezTo>
                    <a:pt x="58" y="152"/>
                    <a:pt x="9" y="281"/>
                    <a:pt x="1" y="411"/>
                  </a:cubicBezTo>
                  <a:cubicBezTo>
                    <a:pt x="1" y="460"/>
                    <a:pt x="33" y="492"/>
                    <a:pt x="74" y="500"/>
                  </a:cubicBezTo>
                  <a:lnTo>
                    <a:pt x="82" y="500"/>
                  </a:lnTo>
                  <a:cubicBezTo>
                    <a:pt x="123" y="500"/>
                    <a:pt x="163" y="468"/>
                    <a:pt x="163" y="419"/>
                  </a:cubicBezTo>
                  <a:cubicBezTo>
                    <a:pt x="171" y="314"/>
                    <a:pt x="204" y="208"/>
                    <a:pt x="260" y="119"/>
                  </a:cubicBezTo>
                  <a:cubicBezTo>
                    <a:pt x="285" y="87"/>
                    <a:pt x="277" y="38"/>
                    <a:pt x="236" y="14"/>
                  </a:cubicBezTo>
                  <a:cubicBezTo>
                    <a:pt x="221" y="5"/>
                    <a:pt x="204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13609;p61">
              <a:extLst>
                <a:ext uri="{FF2B5EF4-FFF2-40B4-BE49-F238E27FC236}">
                  <a16:creationId xmlns:a16="http://schemas.microsoft.com/office/drawing/2014/main" id="{2AA54A71-04EF-3D86-DCBC-430AA481812A}"/>
                </a:ext>
              </a:extLst>
            </p:cNvPr>
            <p:cNvSpPr/>
            <p:nvPr/>
          </p:nvSpPr>
          <p:spPr>
            <a:xfrm>
              <a:off x="6324000" y="2881875"/>
              <a:ext cx="6300" cy="13025"/>
            </a:xfrm>
            <a:custGeom>
              <a:avLst/>
              <a:gdLst/>
              <a:ahLst/>
              <a:cxnLst/>
              <a:rect l="l" t="t" r="r" b="b"/>
              <a:pathLst>
                <a:path w="252" h="521" extrusionOk="0">
                  <a:moveTo>
                    <a:pt x="164" y="1"/>
                  </a:moveTo>
                  <a:cubicBezTo>
                    <a:pt x="122" y="1"/>
                    <a:pt x="89" y="31"/>
                    <a:pt x="82" y="67"/>
                  </a:cubicBezTo>
                  <a:lnTo>
                    <a:pt x="9" y="424"/>
                  </a:lnTo>
                  <a:cubicBezTo>
                    <a:pt x="1" y="464"/>
                    <a:pt x="25" y="513"/>
                    <a:pt x="74" y="521"/>
                  </a:cubicBezTo>
                  <a:lnTo>
                    <a:pt x="90" y="521"/>
                  </a:lnTo>
                  <a:cubicBezTo>
                    <a:pt x="130" y="521"/>
                    <a:pt x="163" y="497"/>
                    <a:pt x="171" y="456"/>
                  </a:cubicBezTo>
                  <a:lnTo>
                    <a:pt x="236" y="99"/>
                  </a:lnTo>
                  <a:cubicBezTo>
                    <a:pt x="252" y="51"/>
                    <a:pt x="220" y="10"/>
                    <a:pt x="179" y="2"/>
                  </a:cubicBezTo>
                  <a:cubicBezTo>
                    <a:pt x="174" y="1"/>
                    <a:pt x="169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13610;p61">
              <a:extLst>
                <a:ext uri="{FF2B5EF4-FFF2-40B4-BE49-F238E27FC236}">
                  <a16:creationId xmlns:a16="http://schemas.microsoft.com/office/drawing/2014/main" id="{F2B41327-CC72-FE48-7C69-573CC3B1298D}"/>
                </a:ext>
              </a:extLst>
            </p:cNvPr>
            <p:cNvSpPr/>
            <p:nvPr/>
          </p:nvSpPr>
          <p:spPr>
            <a:xfrm>
              <a:off x="6307375" y="2885975"/>
              <a:ext cx="12400" cy="15625"/>
            </a:xfrm>
            <a:custGeom>
              <a:avLst/>
              <a:gdLst/>
              <a:ahLst/>
              <a:cxnLst/>
              <a:rect l="l" t="t" r="r" b="b"/>
              <a:pathLst>
                <a:path w="496" h="625" extrusionOk="0">
                  <a:moveTo>
                    <a:pt x="414" y="0"/>
                  </a:moveTo>
                  <a:cubicBezTo>
                    <a:pt x="366" y="0"/>
                    <a:pt x="333" y="33"/>
                    <a:pt x="333" y="81"/>
                  </a:cubicBezTo>
                  <a:cubicBezTo>
                    <a:pt x="333" y="162"/>
                    <a:pt x="325" y="243"/>
                    <a:pt x="301" y="324"/>
                  </a:cubicBezTo>
                  <a:cubicBezTo>
                    <a:pt x="293" y="341"/>
                    <a:pt x="236" y="357"/>
                    <a:pt x="203" y="373"/>
                  </a:cubicBezTo>
                  <a:cubicBezTo>
                    <a:pt x="130" y="397"/>
                    <a:pt x="49" y="438"/>
                    <a:pt x="17" y="511"/>
                  </a:cubicBezTo>
                  <a:cubicBezTo>
                    <a:pt x="1" y="560"/>
                    <a:pt x="25" y="600"/>
                    <a:pt x="66" y="616"/>
                  </a:cubicBezTo>
                  <a:cubicBezTo>
                    <a:pt x="74" y="624"/>
                    <a:pt x="82" y="624"/>
                    <a:pt x="90" y="624"/>
                  </a:cubicBezTo>
                  <a:cubicBezTo>
                    <a:pt x="122" y="624"/>
                    <a:pt x="155" y="608"/>
                    <a:pt x="171" y="576"/>
                  </a:cubicBezTo>
                  <a:cubicBezTo>
                    <a:pt x="179" y="560"/>
                    <a:pt x="236" y="535"/>
                    <a:pt x="268" y="519"/>
                  </a:cubicBezTo>
                  <a:cubicBezTo>
                    <a:pt x="341" y="495"/>
                    <a:pt x="430" y="454"/>
                    <a:pt x="455" y="373"/>
                  </a:cubicBezTo>
                  <a:cubicBezTo>
                    <a:pt x="487" y="276"/>
                    <a:pt x="495" y="179"/>
                    <a:pt x="495" y="73"/>
                  </a:cubicBezTo>
                  <a:cubicBezTo>
                    <a:pt x="495" y="33"/>
                    <a:pt x="455" y="0"/>
                    <a:pt x="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13611;p61">
              <a:extLst>
                <a:ext uri="{FF2B5EF4-FFF2-40B4-BE49-F238E27FC236}">
                  <a16:creationId xmlns:a16="http://schemas.microsoft.com/office/drawing/2014/main" id="{41ABEEA9-07F0-9CCC-AD1C-E1E53D3DBBE0}"/>
                </a:ext>
              </a:extLst>
            </p:cNvPr>
            <p:cNvSpPr/>
            <p:nvPr/>
          </p:nvSpPr>
          <p:spPr>
            <a:xfrm>
              <a:off x="6286700" y="3000700"/>
              <a:ext cx="4075" cy="11975"/>
            </a:xfrm>
            <a:custGeom>
              <a:avLst/>
              <a:gdLst/>
              <a:ahLst/>
              <a:cxnLst/>
              <a:rect l="l" t="t" r="r" b="b"/>
              <a:pathLst>
                <a:path w="163" h="479" extrusionOk="0">
                  <a:moveTo>
                    <a:pt x="82" y="0"/>
                  </a:moveTo>
                  <a:cubicBezTo>
                    <a:pt x="33" y="0"/>
                    <a:pt x="1" y="33"/>
                    <a:pt x="1" y="81"/>
                  </a:cubicBezTo>
                  <a:lnTo>
                    <a:pt x="1" y="397"/>
                  </a:lnTo>
                  <a:cubicBezTo>
                    <a:pt x="1" y="446"/>
                    <a:pt x="33" y="478"/>
                    <a:pt x="82" y="478"/>
                  </a:cubicBezTo>
                  <a:cubicBezTo>
                    <a:pt x="122" y="478"/>
                    <a:pt x="163" y="446"/>
                    <a:pt x="163" y="397"/>
                  </a:cubicBezTo>
                  <a:lnTo>
                    <a:pt x="163" y="81"/>
                  </a:lnTo>
                  <a:cubicBezTo>
                    <a:pt x="163" y="33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13612;p61">
              <a:extLst>
                <a:ext uri="{FF2B5EF4-FFF2-40B4-BE49-F238E27FC236}">
                  <a16:creationId xmlns:a16="http://schemas.microsoft.com/office/drawing/2014/main" id="{C80C3D9F-8F5D-17B1-A8C6-39CBED21783E}"/>
                </a:ext>
              </a:extLst>
            </p:cNvPr>
            <p:cNvSpPr/>
            <p:nvPr/>
          </p:nvSpPr>
          <p:spPr>
            <a:xfrm>
              <a:off x="6293400" y="3017100"/>
              <a:ext cx="4075" cy="13000"/>
            </a:xfrm>
            <a:custGeom>
              <a:avLst/>
              <a:gdLst/>
              <a:ahLst/>
              <a:cxnLst/>
              <a:rect l="l" t="t" r="r" b="b"/>
              <a:pathLst>
                <a:path w="163" h="520" extrusionOk="0">
                  <a:moveTo>
                    <a:pt x="81" y="1"/>
                  </a:moveTo>
                  <a:cubicBezTo>
                    <a:pt x="33" y="1"/>
                    <a:pt x="0" y="33"/>
                    <a:pt x="0" y="82"/>
                  </a:cubicBezTo>
                  <a:lnTo>
                    <a:pt x="0" y="439"/>
                  </a:lnTo>
                  <a:cubicBezTo>
                    <a:pt x="0" y="487"/>
                    <a:pt x="33" y="520"/>
                    <a:pt x="81" y="520"/>
                  </a:cubicBezTo>
                  <a:cubicBezTo>
                    <a:pt x="122" y="520"/>
                    <a:pt x="162" y="487"/>
                    <a:pt x="162" y="439"/>
                  </a:cubicBezTo>
                  <a:lnTo>
                    <a:pt x="162" y="82"/>
                  </a:lnTo>
                  <a:cubicBezTo>
                    <a:pt x="162" y="33"/>
                    <a:pt x="122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13613;p61">
              <a:extLst>
                <a:ext uri="{FF2B5EF4-FFF2-40B4-BE49-F238E27FC236}">
                  <a16:creationId xmlns:a16="http://schemas.microsoft.com/office/drawing/2014/main" id="{D3318EBC-205F-FF48-C0B0-4210603A77C4}"/>
                </a:ext>
              </a:extLst>
            </p:cNvPr>
            <p:cNvSpPr/>
            <p:nvPr/>
          </p:nvSpPr>
          <p:spPr>
            <a:xfrm>
              <a:off x="6283050" y="3017475"/>
              <a:ext cx="6925" cy="19725"/>
            </a:xfrm>
            <a:custGeom>
              <a:avLst/>
              <a:gdLst/>
              <a:ahLst/>
              <a:cxnLst/>
              <a:rect l="l" t="t" r="r" b="b"/>
              <a:pathLst>
                <a:path w="277" h="789" extrusionOk="0">
                  <a:moveTo>
                    <a:pt x="86" y="1"/>
                  </a:moveTo>
                  <a:cubicBezTo>
                    <a:pt x="82" y="1"/>
                    <a:pt x="78" y="1"/>
                    <a:pt x="74" y="2"/>
                  </a:cubicBezTo>
                  <a:cubicBezTo>
                    <a:pt x="25" y="10"/>
                    <a:pt x="1" y="51"/>
                    <a:pt x="9" y="99"/>
                  </a:cubicBezTo>
                  <a:lnTo>
                    <a:pt x="106" y="724"/>
                  </a:lnTo>
                  <a:cubicBezTo>
                    <a:pt x="114" y="764"/>
                    <a:pt x="147" y="789"/>
                    <a:pt x="187" y="789"/>
                  </a:cubicBezTo>
                  <a:lnTo>
                    <a:pt x="195" y="789"/>
                  </a:lnTo>
                  <a:cubicBezTo>
                    <a:pt x="244" y="780"/>
                    <a:pt x="276" y="740"/>
                    <a:pt x="268" y="699"/>
                  </a:cubicBezTo>
                  <a:lnTo>
                    <a:pt x="163" y="75"/>
                  </a:lnTo>
                  <a:cubicBezTo>
                    <a:pt x="156" y="31"/>
                    <a:pt x="12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13614;p61">
              <a:extLst>
                <a:ext uri="{FF2B5EF4-FFF2-40B4-BE49-F238E27FC236}">
                  <a16:creationId xmlns:a16="http://schemas.microsoft.com/office/drawing/2014/main" id="{317DDD14-C8DF-841F-A6CA-203B467AACDB}"/>
                </a:ext>
              </a:extLst>
            </p:cNvPr>
            <p:cNvSpPr/>
            <p:nvPr/>
          </p:nvSpPr>
          <p:spPr>
            <a:xfrm>
              <a:off x="6275975" y="3005125"/>
              <a:ext cx="4475" cy="15650"/>
            </a:xfrm>
            <a:custGeom>
              <a:avLst/>
              <a:gdLst/>
              <a:ahLst/>
              <a:cxnLst/>
              <a:rect l="l" t="t" r="r" b="b"/>
              <a:pathLst>
                <a:path w="179" h="626" extrusionOk="0">
                  <a:moveTo>
                    <a:pt x="92" y="0"/>
                  </a:moveTo>
                  <a:cubicBezTo>
                    <a:pt x="88" y="0"/>
                    <a:pt x="85" y="1"/>
                    <a:pt x="81" y="1"/>
                  </a:cubicBezTo>
                  <a:cubicBezTo>
                    <a:pt x="32" y="1"/>
                    <a:pt x="0" y="34"/>
                    <a:pt x="0" y="83"/>
                  </a:cubicBezTo>
                  <a:lnTo>
                    <a:pt x="16" y="545"/>
                  </a:lnTo>
                  <a:cubicBezTo>
                    <a:pt x="16" y="593"/>
                    <a:pt x="57" y="626"/>
                    <a:pt x="97" y="626"/>
                  </a:cubicBezTo>
                  <a:lnTo>
                    <a:pt x="105" y="626"/>
                  </a:lnTo>
                  <a:cubicBezTo>
                    <a:pt x="146" y="626"/>
                    <a:pt x="178" y="585"/>
                    <a:pt x="178" y="537"/>
                  </a:cubicBezTo>
                  <a:lnTo>
                    <a:pt x="162" y="74"/>
                  </a:lnTo>
                  <a:cubicBezTo>
                    <a:pt x="162" y="37"/>
                    <a:pt x="128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13615;p61">
              <a:extLst>
                <a:ext uri="{FF2B5EF4-FFF2-40B4-BE49-F238E27FC236}">
                  <a16:creationId xmlns:a16="http://schemas.microsoft.com/office/drawing/2014/main" id="{4ED5EC2E-A01F-EDBF-CF22-7426851A01D8}"/>
                </a:ext>
              </a:extLst>
            </p:cNvPr>
            <p:cNvSpPr/>
            <p:nvPr/>
          </p:nvSpPr>
          <p:spPr>
            <a:xfrm>
              <a:off x="6279600" y="2980600"/>
              <a:ext cx="4500" cy="13425"/>
            </a:xfrm>
            <a:custGeom>
              <a:avLst/>
              <a:gdLst/>
              <a:ahLst/>
              <a:cxnLst/>
              <a:rect l="l" t="t" r="r" b="b"/>
              <a:pathLst>
                <a:path w="180" h="537" extrusionOk="0">
                  <a:moveTo>
                    <a:pt x="91" y="0"/>
                  </a:moveTo>
                  <a:cubicBezTo>
                    <a:pt x="50" y="0"/>
                    <a:pt x="17" y="30"/>
                    <a:pt x="17" y="66"/>
                  </a:cubicBezTo>
                  <a:cubicBezTo>
                    <a:pt x="1" y="196"/>
                    <a:pt x="1" y="334"/>
                    <a:pt x="17" y="464"/>
                  </a:cubicBezTo>
                  <a:cubicBezTo>
                    <a:pt x="17" y="504"/>
                    <a:pt x="58" y="537"/>
                    <a:pt x="98" y="537"/>
                  </a:cubicBezTo>
                  <a:lnTo>
                    <a:pt x="106" y="537"/>
                  </a:lnTo>
                  <a:cubicBezTo>
                    <a:pt x="147" y="528"/>
                    <a:pt x="179" y="488"/>
                    <a:pt x="179" y="447"/>
                  </a:cubicBezTo>
                  <a:cubicBezTo>
                    <a:pt x="163" y="326"/>
                    <a:pt x="163" y="204"/>
                    <a:pt x="179" y="91"/>
                  </a:cubicBezTo>
                  <a:cubicBezTo>
                    <a:pt x="179" y="42"/>
                    <a:pt x="147" y="1"/>
                    <a:pt x="106" y="1"/>
                  </a:cubicBezTo>
                  <a:cubicBezTo>
                    <a:pt x="101" y="1"/>
                    <a:pt x="96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13616;p61">
              <a:extLst>
                <a:ext uri="{FF2B5EF4-FFF2-40B4-BE49-F238E27FC236}">
                  <a16:creationId xmlns:a16="http://schemas.microsoft.com/office/drawing/2014/main" id="{5F1CB9E2-86E4-2B89-6E5A-C9878DCE039A}"/>
                </a:ext>
              </a:extLst>
            </p:cNvPr>
            <p:cNvSpPr/>
            <p:nvPr/>
          </p:nvSpPr>
          <p:spPr>
            <a:xfrm>
              <a:off x="6381975" y="2760450"/>
              <a:ext cx="6700" cy="12650"/>
            </a:xfrm>
            <a:custGeom>
              <a:avLst/>
              <a:gdLst/>
              <a:ahLst/>
              <a:cxnLst/>
              <a:rect l="l" t="t" r="r" b="b"/>
              <a:pathLst>
                <a:path w="268" h="506" extrusionOk="0">
                  <a:moveTo>
                    <a:pt x="179" y="1"/>
                  </a:moveTo>
                  <a:cubicBezTo>
                    <a:pt x="143" y="1"/>
                    <a:pt x="105" y="25"/>
                    <a:pt x="98" y="67"/>
                  </a:cubicBezTo>
                  <a:lnTo>
                    <a:pt x="9" y="400"/>
                  </a:lnTo>
                  <a:cubicBezTo>
                    <a:pt x="0" y="448"/>
                    <a:pt x="25" y="489"/>
                    <a:pt x="73" y="505"/>
                  </a:cubicBezTo>
                  <a:lnTo>
                    <a:pt x="90" y="505"/>
                  </a:lnTo>
                  <a:cubicBezTo>
                    <a:pt x="122" y="505"/>
                    <a:pt x="163" y="481"/>
                    <a:pt x="171" y="440"/>
                  </a:cubicBezTo>
                  <a:lnTo>
                    <a:pt x="252" y="100"/>
                  </a:lnTo>
                  <a:cubicBezTo>
                    <a:pt x="268" y="59"/>
                    <a:pt x="244" y="19"/>
                    <a:pt x="195" y="2"/>
                  </a:cubicBezTo>
                  <a:cubicBezTo>
                    <a:pt x="190" y="1"/>
                    <a:pt x="185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13617;p61">
              <a:extLst>
                <a:ext uri="{FF2B5EF4-FFF2-40B4-BE49-F238E27FC236}">
                  <a16:creationId xmlns:a16="http://schemas.microsoft.com/office/drawing/2014/main" id="{83935C56-3FFB-D574-AF9A-F81E4AE223B5}"/>
                </a:ext>
              </a:extLst>
            </p:cNvPr>
            <p:cNvSpPr/>
            <p:nvPr/>
          </p:nvSpPr>
          <p:spPr>
            <a:xfrm>
              <a:off x="6393525" y="2747525"/>
              <a:ext cx="6300" cy="12200"/>
            </a:xfrm>
            <a:custGeom>
              <a:avLst/>
              <a:gdLst/>
              <a:ahLst/>
              <a:cxnLst/>
              <a:rect l="l" t="t" r="r" b="b"/>
              <a:pathLst>
                <a:path w="252" h="488" extrusionOk="0">
                  <a:moveTo>
                    <a:pt x="171" y="1"/>
                  </a:moveTo>
                  <a:cubicBezTo>
                    <a:pt x="122" y="1"/>
                    <a:pt x="90" y="33"/>
                    <a:pt x="82" y="74"/>
                  </a:cubicBezTo>
                  <a:cubicBezTo>
                    <a:pt x="74" y="179"/>
                    <a:pt x="49" y="276"/>
                    <a:pt x="17" y="374"/>
                  </a:cubicBezTo>
                  <a:cubicBezTo>
                    <a:pt x="1" y="422"/>
                    <a:pt x="25" y="463"/>
                    <a:pt x="65" y="479"/>
                  </a:cubicBezTo>
                  <a:cubicBezTo>
                    <a:pt x="74" y="487"/>
                    <a:pt x="82" y="487"/>
                    <a:pt x="90" y="487"/>
                  </a:cubicBezTo>
                  <a:cubicBezTo>
                    <a:pt x="122" y="487"/>
                    <a:pt x="155" y="463"/>
                    <a:pt x="171" y="430"/>
                  </a:cubicBezTo>
                  <a:cubicBezTo>
                    <a:pt x="211" y="325"/>
                    <a:pt x="236" y="203"/>
                    <a:pt x="244" y="90"/>
                  </a:cubicBezTo>
                  <a:cubicBezTo>
                    <a:pt x="252" y="49"/>
                    <a:pt x="211" y="9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13618;p61">
              <a:extLst>
                <a:ext uri="{FF2B5EF4-FFF2-40B4-BE49-F238E27FC236}">
                  <a16:creationId xmlns:a16="http://schemas.microsoft.com/office/drawing/2014/main" id="{FC1F6C03-DCEF-E864-88E6-925F86CF458C}"/>
                </a:ext>
              </a:extLst>
            </p:cNvPr>
            <p:cNvSpPr/>
            <p:nvPr/>
          </p:nvSpPr>
          <p:spPr>
            <a:xfrm>
              <a:off x="6404275" y="2737350"/>
              <a:ext cx="6300" cy="13050"/>
            </a:xfrm>
            <a:custGeom>
              <a:avLst/>
              <a:gdLst/>
              <a:ahLst/>
              <a:cxnLst/>
              <a:rect l="l" t="t" r="r" b="b"/>
              <a:pathLst>
                <a:path w="252" h="522" extrusionOk="0">
                  <a:moveTo>
                    <a:pt x="163" y="1"/>
                  </a:moveTo>
                  <a:cubicBezTo>
                    <a:pt x="128" y="1"/>
                    <a:pt x="97" y="25"/>
                    <a:pt x="89" y="67"/>
                  </a:cubicBezTo>
                  <a:lnTo>
                    <a:pt x="16" y="424"/>
                  </a:lnTo>
                  <a:cubicBezTo>
                    <a:pt x="0" y="464"/>
                    <a:pt x="33" y="505"/>
                    <a:pt x="73" y="513"/>
                  </a:cubicBezTo>
                  <a:cubicBezTo>
                    <a:pt x="81" y="521"/>
                    <a:pt x="89" y="521"/>
                    <a:pt x="89" y="521"/>
                  </a:cubicBezTo>
                  <a:cubicBezTo>
                    <a:pt x="130" y="521"/>
                    <a:pt x="162" y="489"/>
                    <a:pt x="171" y="456"/>
                  </a:cubicBezTo>
                  <a:lnTo>
                    <a:pt x="243" y="99"/>
                  </a:lnTo>
                  <a:cubicBezTo>
                    <a:pt x="252" y="51"/>
                    <a:pt x="227" y="10"/>
                    <a:pt x="179" y="2"/>
                  </a:cubicBezTo>
                  <a:cubicBezTo>
                    <a:pt x="173" y="1"/>
                    <a:pt x="168" y="1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13619;p61">
              <a:extLst>
                <a:ext uri="{FF2B5EF4-FFF2-40B4-BE49-F238E27FC236}">
                  <a16:creationId xmlns:a16="http://schemas.microsoft.com/office/drawing/2014/main" id="{046861E6-8D0C-A0CA-2DF9-CB95FDDD00B3}"/>
                </a:ext>
              </a:extLst>
            </p:cNvPr>
            <p:cNvSpPr/>
            <p:nvPr/>
          </p:nvSpPr>
          <p:spPr>
            <a:xfrm>
              <a:off x="6385625" y="2741325"/>
              <a:ext cx="8525" cy="15750"/>
            </a:xfrm>
            <a:custGeom>
              <a:avLst/>
              <a:gdLst/>
              <a:ahLst/>
              <a:cxnLst/>
              <a:rect l="l" t="t" r="r" b="b"/>
              <a:pathLst>
                <a:path w="341" h="630" extrusionOk="0">
                  <a:moveTo>
                    <a:pt x="246" y="0"/>
                  </a:moveTo>
                  <a:cubicBezTo>
                    <a:pt x="211" y="0"/>
                    <a:pt x="183" y="22"/>
                    <a:pt x="171" y="54"/>
                  </a:cubicBezTo>
                  <a:lnTo>
                    <a:pt x="8" y="516"/>
                  </a:lnTo>
                  <a:cubicBezTo>
                    <a:pt x="0" y="565"/>
                    <a:pt x="17" y="605"/>
                    <a:pt x="65" y="622"/>
                  </a:cubicBezTo>
                  <a:cubicBezTo>
                    <a:pt x="73" y="630"/>
                    <a:pt x="81" y="630"/>
                    <a:pt x="90" y="630"/>
                  </a:cubicBezTo>
                  <a:cubicBezTo>
                    <a:pt x="122" y="630"/>
                    <a:pt x="154" y="605"/>
                    <a:pt x="163" y="573"/>
                  </a:cubicBezTo>
                  <a:lnTo>
                    <a:pt x="325" y="111"/>
                  </a:lnTo>
                  <a:cubicBezTo>
                    <a:pt x="341" y="62"/>
                    <a:pt x="317" y="22"/>
                    <a:pt x="276" y="5"/>
                  </a:cubicBezTo>
                  <a:cubicBezTo>
                    <a:pt x="266" y="2"/>
                    <a:pt x="256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13620;p61">
              <a:extLst>
                <a:ext uri="{FF2B5EF4-FFF2-40B4-BE49-F238E27FC236}">
                  <a16:creationId xmlns:a16="http://schemas.microsoft.com/office/drawing/2014/main" id="{A99875CE-DAAD-2E7C-D963-0CBD53955996}"/>
                </a:ext>
              </a:extLst>
            </p:cNvPr>
            <p:cNvSpPr/>
            <p:nvPr/>
          </p:nvSpPr>
          <p:spPr>
            <a:xfrm>
              <a:off x="6378725" y="2738575"/>
              <a:ext cx="8550" cy="16275"/>
            </a:xfrm>
            <a:custGeom>
              <a:avLst/>
              <a:gdLst/>
              <a:ahLst/>
              <a:cxnLst/>
              <a:rect l="l" t="t" r="r" b="b"/>
              <a:pathLst>
                <a:path w="342" h="651" extrusionOk="0">
                  <a:moveTo>
                    <a:pt x="261" y="1"/>
                  </a:moveTo>
                  <a:cubicBezTo>
                    <a:pt x="220" y="1"/>
                    <a:pt x="186" y="30"/>
                    <a:pt x="179" y="67"/>
                  </a:cubicBezTo>
                  <a:cubicBezTo>
                    <a:pt x="139" y="229"/>
                    <a:pt x="90" y="383"/>
                    <a:pt x="17" y="537"/>
                  </a:cubicBezTo>
                  <a:cubicBezTo>
                    <a:pt x="1" y="577"/>
                    <a:pt x="17" y="626"/>
                    <a:pt x="66" y="642"/>
                  </a:cubicBezTo>
                  <a:cubicBezTo>
                    <a:pt x="74" y="642"/>
                    <a:pt x="82" y="650"/>
                    <a:pt x="98" y="650"/>
                  </a:cubicBezTo>
                  <a:cubicBezTo>
                    <a:pt x="122" y="650"/>
                    <a:pt x="155" y="626"/>
                    <a:pt x="171" y="602"/>
                  </a:cubicBezTo>
                  <a:cubicBezTo>
                    <a:pt x="236" y="440"/>
                    <a:pt x="293" y="269"/>
                    <a:pt x="333" y="99"/>
                  </a:cubicBezTo>
                  <a:cubicBezTo>
                    <a:pt x="341" y="59"/>
                    <a:pt x="317" y="18"/>
                    <a:pt x="276" y="2"/>
                  </a:cubicBezTo>
                  <a:cubicBezTo>
                    <a:pt x="271" y="1"/>
                    <a:pt x="266" y="1"/>
                    <a:pt x="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13621;p61">
              <a:extLst>
                <a:ext uri="{FF2B5EF4-FFF2-40B4-BE49-F238E27FC236}">
                  <a16:creationId xmlns:a16="http://schemas.microsoft.com/office/drawing/2014/main" id="{977912BF-921E-F443-B6E8-763B69D98EB2}"/>
                </a:ext>
              </a:extLst>
            </p:cNvPr>
            <p:cNvSpPr/>
            <p:nvPr/>
          </p:nvSpPr>
          <p:spPr>
            <a:xfrm>
              <a:off x="6389675" y="2546650"/>
              <a:ext cx="5700" cy="14425"/>
            </a:xfrm>
            <a:custGeom>
              <a:avLst/>
              <a:gdLst/>
              <a:ahLst/>
              <a:cxnLst/>
              <a:rect l="l" t="t" r="r" b="b"/>
              <a:pathLst>
                <a:path w="228" h="577" extrusionOk="0">
                  <a:moveTo>
                    <a:pt x="82" y="1"/>
                  </a:moveTo>
                  <a:cubicBezTo>
                    <a:pt x="41" y="1"/>
                    <a:pt x="1" y="41"/>
                    <a:pt x="1" y="82"/>
                  </a:cubicBezTo>
                  <a:cubicBezTo>
                    <a:pt x="1" y="228"/>
                    <a:pt x="25" y="374"/>
                    <a:pt x="57" y="520"/>
                  </a:cubicBezTo>
                  <a:cubicBezTo>
                    <a:pt x="73" y="552"/>
                    <a:pt x="106" y="576"/>
                    <a:pt x="138" y="576"/>
                  </a:cubicBezTo>
                  <a:lnTo>
                    <a:pt x="163" y="576"/>
                  </a:lnTo>
                  <a:cubicBezTo>
                    <a:pt x="203" y="560"/>
                    <a:pt x="228" y="520"/>
                    <a:pt x="219" y="479"/>
                  </a:cubicBezTo>
                  <a:cubicBezTo>
                    <a:pt x="187" y="349"/>
                    <a:pt x="163" y="220"/>
                    <a:pt x="163" y="82"/>
                  </a:cubicBezTo>
                  <a:cubicBezTo>
                    <a:pt x="163" y="41"/>
                    <a:pt x="130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13622;p61">
              <a:extLst>
                <a:ext uri="{FF2B5EF4-FFF2-40B4-BE49-F238E27FC236}">
                  <a16:creationId xmlns:a16="http://schemas.microsoft.com/office/drawing/2014/main" id="{1FE27646-44A4-237F-DCDF-2B7FCACE6EFC}"/>
                </a:ext>
              </a:extLst>
            </p:cNvPr>
            <p:cNvSpPr/>
            <p:nvPr/>
          </p:nvSpPr>
          <p:spPr>
            <a:xfrm>
              <a:off x="6395350" y="2543675"/>
              <a:ext cx="8125" cy="14350"/>
            </a:xfrm>
            <a:custGeom>
              <a:avLst/>
              <a:gdLst/>
              <a:ahLst/>
              <a:cxnLst/>
              <a:rect l="l" t="t" r="r" b="b"/>
              <a:pathLst>
                <a:path w="325" h="574" extrusionOk="0">
                  <a:moveTo>
                    <a:pt x="90" y="0"/>
                  </a:moveTo>
                  <a:cubicBezTo>
                    <a:pt x="79" y="0"/>
                    <a:pt x="68" y="2"/>
                    <a:pt x="57" y="6"/>
                  </a:cubicBezTo>
                  <a:cubicBezTo>
                    <a:pt x="17" y="22"/>
                    <a:pt x="1" y="71"/>
                    <a:pt x="17" y="112"/>
                  </a:cubicBezTo>
                  <a:cubicBezTo>
                    <a:pt x="73" y="241"/>
                    <a:pt x="122" y="379"/>
                    <a:pt x="155" y="509"/>
                  </a:cubicBezTo>
                  <a:cubicBezTo>
                    <a:pt x="163" y="549"/>
                    <a:pt x="195" y="574"/>
                    <a:pt x="236" y="574"/>
                  </a:cubicBezTo>
                  <a:cubicBezTo>
                    <a:pt x="244" y="574"/>
                    <a:pt x="252" y="574"/>
                    <a:pt x="252" y="566"/>
                  </a:cubicBezTo>
                  <a:cubicBezTo>
                    <a:pt x="301" y="558"/>
                    <a:pt x="325" y="509"/>
                    <a:pt x="309" y="468"/>
                  </a:cubicBezTo>
                  <a:cubicBezTo>
                    <a:pt x="276" y="322"/>
                    <a:pt x="219" y="185"/>
                    <a:pt x="163" y="47"/>
                  </a:cubicBezTo>
                  <a:cubicBezTo>
                    <a:pt x="151" y="17"/>
                    <a:pt x="121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13623;p61">
              <a:extLst>
                <a:ext uri="{FF2B5EF4-FFF2-40B4-BE49-F238E27FC236}">
                  <a16:creationId xmlns:a16="http://schemas.microsoft.com/office/drawing/2014/main" id="{F8BC5329-022C-6C35-3D42-64E0F1CC1E38}"/>
                </a:ext>
              </a:extLst>
            </p:cNvPr>
            <p:cNvSpPr/>
            <p:nvPr/>
          </p:nvSpPr>
          <p:spPr>
            <a:xfrm>
              <a:off x="6396775" y="2561850"/>
              <a:ext cx="5300" cy="11375"/>
            </a:xfrm>
            <a:custGeom>
              <a:avLst/>
              <a:gdLst/>
              <a:ahLst/>
              <a:cxnLst/>
              <a:rect l="l" t="t" r="r" b="b"/>
              <a:pathLst>
                <a:path w="212" h="455" extrusionOk="0">
                  <a:moveTo>
                    <a:pt x="73" y="1"/>
                  </a:moveTo>
                  <a:cubicBezTo>
                    <a:pt x="33" y="9"/>
                    <a:pt x="0" y="49"/>
                    <a:pt x="8" y="98"/>
                  </a:cubicBezTo>
                  <a:lnTo>
                    <a:pt x="41" y="382"/>
                  </a:lnTo>
                  <a:cubicBezTo>
                    <a:pt x="49" y="422"/>
                    <a:pt x="81" y="455"/>
                    <a:pt x="122" y="455"/>
                  </a:cubicBezTo>
                  <a:cubicBezTo>
                    <a:pt x="122" y="455"/>
                    <a:pt x="130" y="455"/>
                    <a:pt x="130" y="447"/>
                  </a:cubicBezTo>
                  <a:cubicBezTo>
                    <a:pt x="179" y="447"/>
                    <a:pt x="211" y="406"/>
                    <a:pt x="203" y="358"/>
                  </a:cubicBezTo>
                  <a:lnTo>
                    <a:pt x="171" y="74"/>
                  </a:lnTo>
                  <a:cubicBezTo>
                    <a:pt x="162" y="33"/>
                    <a:pt x="122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13624;p61">
              <a:extLst>
                <a:ext uri="{FF2B5EF4-FFF2-40B4-BE49-F238E27FC236}">
                  <a16:creationId xmlns:a16="http://schemas.microsoft.com/office/drawing/2014/main" id="{CE707DB6-7DEB-4F33-A5F6-F114AC19BEC4}"/>
                </a:ext>
              </a:extLst>
            </p:cNvPr>
            <p:cNvSpPr/>
            <p:nvPr/>
          </p:nvSpPr>
          <p:spPr>
            <a:xfrm>
              <a:off x="6385225" y="2559225"/>
              <a:ext cx="5700" cy="10775"/>
            </a:xfrm>
            <a:custGeom>
              <a:avLst/>
              <a:gdLst/>
              <a:ahLst/>
              <a:cxnLst/>
              <a:rect l="l" t="t" r="r" b="b"/>
              <a:pathLst>
                <a:path w="228" h="431" extrusionOk="0">
                  <a:moveTo>
                    <a:pt x="81" y="0"/>
                  </a:moveTo>
                  <a:cubicBezTo>
                    <a:pt x="33" y="9"/>
                    <a:pt x="0" y="41"/>
                    <a:pt x="0" y="90"/>
                  </a:cubicBezTo>
                  <a:cubicBezTo>
                    <a:pt x="8" y="187"/>
                    <a:pt x="33" y="284"/>
                    <a:pt x="65" y="373"/>
                  </a:cubicBezTo>
                  <a:cubicBezTo>
                    <a:pt x="73" y="406"/>
                    <a:pt x="106" y="430"/>
                    <a:pt x="138" y="430"/>
                  </a:cubicBezTo>
                  <a:lnTo>
                    <a:pt x="162" y="430"/>
                  </a:lnTo>
                  <a:cubicBezTo>
                    <a:pt x="203" y="414"/>
                    <a:pt x="227" y="365"/>
                    <a:pt x="219" y="325"/>
                  </a:cubicBezTo>
                  <a:cubicBezTo>
                    <a:pt x="187" y="244"/>
                    <a:pt x="170" y="163"/>
                    <a:pt x="162" y="73"/>
                  </a:cubicBezTo>
                  <a:cubicBezTo>
                    <a:pt x="162" y="33"/>
                    <a:pt x="122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13625;p61">
              <a:extLst>
                <a:ext uri="{FF2B5EF4-FFF2-40B4-BE49-F238E27FC236}">
                  <a16:creationId xmlns:a16="http://schemas.microsoft.com/office/drawing/2014/main" id="{34B60BFF-B036-4FFE-F9E5-011CDBC96D23}"/>
                </a:ext>
              </a:extLst>
            </p:cNvPr>
            <p:cNvSpPr/>
            <p:nvPr/>
          </p:nvSpPr>
          <p:spPr>
            <a:xfrm>
              <a:off x="6827300" y="2636050"/>
              <a:ext cx="106225" cy="37325"/>
            </a:xfrm>
            <a:custGeom>
              <a:avLst/>
              <a:gdLst/>
              <a:ahLst/>
              <a:cxnLst/>
              <a:rect l="l" t="t" r="r" b="b"/>
              <a:pathLst>
                <a:path w="4249" h="1493" extrusionOk="0">
                  <a:moveTo>
                    <a:pt x="3987" y="1"/>
                  </a:moveTo>
                  <a:cubicBezTo>
                    <a:pt x="3961" y="1"/>
                    <a:pt x="3933" y="13"/>
                    <a:pt x="3916" y="41"/>
                  </a:cubicBezTo>
                  <a:cubicBezTo>
                    <a:pt x="3859" y="130"/>
                    <a:pt x="3649" y="357"/>
                    <a:pt x="3527" y="422"/>
                  </a:cubicBezTo>
                  <a:cubicBezTo>
                    <a:pt x="3405" y="495"/>
                    <a:pt x="3259" y="560"/>
                    <a:pt x="3089" y="625"/>
                  </a:cubicBezTo>
                  <a:cubicBezTo>
                    <a:pt x="2781" y="746"/>
                    <a:pt x="2465" y="860"/>
                    <a:pt x="2116" y="957"/>
                  </a:cubicBezTo>
                  <a:cubicBezTo>
                    <a:pt x="1451" y="1152"/>
                    <a:pt x="770" y="1273"/>
                    <a:pt x="73" y="1330"/>
                  </a:cubicBezTo>
                  <a:cubicBezTo>
                    <a:pt x="33" y="1330"/>
                    <a:pt x="0" y="1370"/>
                    <a:pt x="0" y="1411"/>
                  </a:cubicBezTo>
                  <a:cubicBezTo>
                    <a:pt x="0" y="1452"/>
                    <a:pt x="41" y="1492"/>
                    <a:pt x="81" y="1492"/>
                  </a:cubicBezTo>
                  <a:lnTo>
                    <a:pt x="406" y="1492"/>
                  </a:lnTo>
                  <a:cubicBezTo>
                    <a:pt x="1006" y="1492"/>
                    <a:pt x="1606" y="1443"/>
                    <a:pt x="2205" y="1346"/>
                  </a:cubicBezTo>
                  <a:cubicBezTo>
                    <a:pt x="2578" y="1281"/>
                    <a:pt x="2919" y="1208"/>
                    <a:pt x="3251" y="1111"/>
                  </a:cubicBezTo>
                  <a:cubicBezTo>
                    <a:pt x="3430" y="1062"/>
                    <a:pt x="4014" y="852"/>
                    <a:pt x="4192" y="771"/>
                  </a:cubicBezTo>
                  <a:cubicBezTo>
                    <a:pt x="4232" y="754"/>
                    <a:pt x="4249" y="706"/>
                    <a:pt x="4232" y="665"/>
                  </a:cubicBezTo>
                  <a:cubicBezTo>
                    <a:pt x="4221" y="636"/>
                    <a:pt x="4192" y="615"/>
                    <a:pt x="4162" y="615"/>
                  </a:cubicBezTo>
                  <a:cubicBezTo>
                    <a:pt x="4150" y="615"/>
                    <a:pt x="4138" y="618"/>
                    <a:pt x="4127" y="625"/>
                  </a:cubicBezTo>
                  <a:cubicBezTo>
                    <a:pt x="3941" y="706"/>
                    <a:pt x="3365" y="916"/>
                    <a:pt x="3211" y="957"/>
                  </a:cubicBezTo>
                  <a:cubicBezTo>
                    <a:pt x="2878" y="1046"/>
                    <a:pt x="2546" y="1119"/>
                    <a:pt x="2173" y="1184"/>
                  </a:cubicBezTo>
                  <a:cubicBezTo>
                    <a:pt x="1962" y="1225"/>
                    <a:pt x="1743" y="1249"/>
                    <a:pt x="1533" y="1273"/>
                  </a:cubicBezTo>
                  <a:cubicBezTo>
                    <a:pt x="1743" y="1225"/>
                    <a:pt x="1954" y="1176"/>
                    <a:pt x="2157" y="1111"/>
                  </a:cubicBezTo>
                  <a:cubicBezTo>
                    <a:pt x="2514" y="1014"/>
                    <a:pt x="2838" y="900"/>
                    <a:pt x="3146" y="779"/>
                  </a:cubicBezTo>
                  <a:cubicBezTo>
                    <a:pt x="3324" y="706"/>
                    <a:pt x="3478" y="641"/>
                    <a:pt x="3608" y="568"/>
                  </a:cubicBezTo>
                  <a:cubicBezTo>
                    <a:pt x="3762" y="479"/>
                    <a:pt x="3989" y="235"/>
                    <a:pt x="4054" y="122"/>
                  </a:cubicBezTo>
                  <a:cubicBezTo>
                    <a:pt x="4078" y="81"/>
                    <a:pt x="4062" y="33"/>
                    <a:pt x="4022" y="8"/>
                  </a:cubicBezTo>
                  <a:cubicBezTo>
                    <a:pt x="4011" y="3"/>
                    <a:pt x="3999" y="1"/>
                    <a:pt x="39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13626;p61">
              <a:extLst>
                <a:ext uri="{FF2B5EF4-FFF2-40B4-BE49-F238E27FC236}">
                  <a16:creationId xmlns:a16="http://schemas.microsoft.com/office/drawing/2014/main" id="{7E5677EF-EBE6-DF9B-E46F-533613A76837}"/>
                </a:ext>
              </a:extLst>
            </p:cNvPr>
            <p:cNvSpPr/>
            <p:nvPr/>
          </p:nvSpPr>
          <p:spPr>
            <a:xfrm>
              <a:off x="6837625" y="2692775"/>
              <a:ext cx="111925" cy="50525"/>
            </a:xfrm>
            <a:custGeom>
              <a:avLst/>
              <a:gdLst/>
              <a:ahLst/>
              <a:cxnLst/>
              <a:rect l="l" t="t" r="r" b="b"/>
              <a:pathLst>
                <a:path w="4477" h="2021" extrusionOk="0">
                  <a:moveTo>
                    <a:pt x="4235" y="0"/>
                  </a:moveTo>
                  <a:cubicBezTo>
                    <a:pt x="4216" y="0"/>
                    <a:pt x="4195" y="6"/>
                    <a:pt x="4176" y="18"/>
                  </a:cubicBezTo>
                  <a:cubicBezTo>
                    <a:pt x="3009" y="1104"/>
                    <a:pt x="1517" y="1769"/>
                    <a:pt x="74" y="1850"/>
                  </a:cubicBezTo>
                  <a:cubicBezTo>
                    <a:pt x="33" y="1850"/>
                    <a:pt x="1" y="1882"/>
                    <a:pt x="1" y="1931"/>
                  </a:cubicBezTo>
                  <a:cubicBezTo>
                    <a:pt x="1" y="1972"/>
                    <a:pt x="33" y="2004"/>
                    <a:pt x="74" y="2012"/>
                  </a:cubicBezTo>
                  <a:cubicBezTo>
                    <a:pt x="228" y="2012"/>
                    <a:pt x="374" y="2020"/>
                    <a:pt x="511" y="2020"/>
                  </a:cubicBezTo>
                  <a:cubicBezTo>
                    <a:pt x="2044" y="2020"/>
                    <a:pt x="3325" y="1607"/>
                    <a:pt x="4436" y="772"/>
                  </a:cubicBezTo>
                  <a:cubicBezTo>
                    <a:pt x="4468" y="739"/>
                    <a:pt x="4476" y="691"/>
                    <a:pt x="4452" y="658"/>
                  </a:cubicBezTo>
                  <a:cubicBezTo>
                    <a:pt x="4438" y="635"/>
                    <a:pt x="4412" y="622"/>
                    <a:pt x="4388" y="622"/>
                  </a:cubicBezTo>
                  <a:cubicBezTo>
                    <a:pt x="4370" y="622"/>
                    <a:pt x="4352" y="628"/>
                    <a:pt x="4338" y="642"/>
                  </a:cubicBezTo>
                  <a:cubicBezTo>
                    <a:pt x="3446" y="1315"/>
                    <a:pt x="2441" y="1704"/>
                    <a:pt x="1282" y="1818"/>
                  </a:cubicBezTo>
                  <a:cubicBezTo>
                    <a:pt x="2360" y="1534"/>
                    <a:pt x="3414" y="950"/>
                    <a:pt x="4290" y="139"/>
                  </a:cubicBezTo>
                  <a:cubicBezTo>
                    <a:pt x="4322" y="107"/>
                    <a:pt x="4322" y="58"/>
                    <a:pt x="4298" y="26"/>
                  </a:cubicBezTo>
                  <a:cubicBezTo>
                    <a:pt x="4280" y="8"/>
                    <a:pt x="4258" y="0"/>
                    <a:pt x="4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13627;p61">
              <a:extLst>
                <a:ext uri="{FF2B5EF4-FFF2-40B4-BE49-F238E27FC236}">
                  <a16:creationId xmlns:a16="http://schemas.microsoft.com/office/drawing/2014/main" id="{DCE911C5-70F8-39E6-504F-3F43FCB361F8}"/>
                </a:ext>
              </a:extLst>
            </p:cNvPr>
            <p:cNvSpPr/>
            <p:nvPr/>
          </p:nvSpPr>
          <p:spPr>
            <a:xfrm>
              <a:off x="6877550" y="2776225"/>
              <a:ext cx="92050" cy="25250"/>
            </a:xfrm>
            <a:custGeom>
              <a:avLst/>
              <a:gdLst/>
              <a:ahLst/>
              <a:cxnLst/>
              <a:rect l="l" t="t" r="r" b="b"/>
              <a:pathLst>
                <a:path w="3682" h="1010" extrusionOk="0">
                  <a:moveTo>
                    <a:pt x="3479" y="1"/>
                  </a:moveTo>
                  <a:cubicBezTo>
                    <a:pt x="3465" y="1"/>
                    <a:pt x="3452" y="4"/>
                    <a:pt x="3439" y="12"/>
                  </a:cubicBezTo>
                  <a:cubicBezTo>
                    <a:pt x="2500" y="496"/>
                    <a:pt x="1445" y="748"/>
                    <a:pt x="375" y="748"/>
                  </a:cubicBezTo>
                  <a:cubicBezTo>
                    <a:pt x="280" y="748"/>
                    <a:pt x="185" y="746"/>
                    <a:pt x="90" y="742"/>
                  </a:cubicBezTo>
                  <a:cubicBezTo>
                    <a:pt x="50" y="742"/>
                    <a:pt x="9" y="774"/>
                    <a:pt x="1" y="815"/>
                  </a:cubicBezTo>
                  <a:cubicBezTo>
                    <a:pt x="1" y="855"/>
                    <a:pt x="25" y="896"/>
                    <a:pt x="74" y="904"/>
                  </a:cubicBezTo>
                  <a:cubicBezTo>
                    <a:pt x="487" y="977"/>
                    <a:pt x="909" y="1009"/>
                    <a:pt x="1322" y="1009"/>
                  </a:cubicBezTo>
                  <a:cubicBezTo>
                    <a:pt x="2101" y="1009"/>
                    <a:pt x="2871" y="879"/>
                    <a:pt x="3617" y="620"/>
                  </a:cubicBezTo>
                  <a:cubicBezTo>
                    <a:pt x="3658" y="604"/>
                    <a:pt x="3682" y="555"/>
                    <a:pt x="3666" y="515"/>
                  </a:cubicBezTo>
                  <a:cubicBezTo>
                    <a:pt x="3653" y="483"/>
                    <a:pt x="3620" y="461"/>
                    <a:pt x="3587" y="461"/>
                  </a:cubicBezTo>
                  <a:cubicBezTo>
                    <a:pt x="3578" y="461"/>
                    <a:pt x="3569" y="463"/>
                    <a:pt x="3560" y="466"/>
                  </a:cubicBezTo>
                  <a:cubicBezTo>
                    <a:pt x="2839" y="717"/>
                    <a:pt x="2085" y="847"/>
                    <a:pt x="1322" y="847"/>
                  </a:cubicBezTo>
                  <a:lnTo>
                    <a:pt x="1274" y="847"/>
                  </a:lnTo>
                  <a:cubicBezTo>
                    <a:pt x="2060" y="742"/>
                    <a:pt x="2814" y="515"/>
                    <a:pt x="3520" y="158"/>
                  </a:cubicBezTo>
                  <a:cubicBezTo>
                    <a:pt x="3560" y="134"/>
                    <a:pt x="3568" y="85"/>
                    <a:pt x="3552" y="44"/>
                  </a:cubicBezTo>
                  <a:cubicBezTo>
                    <a:pt x="3536" y="17"/>
                    <a:pt x="3508" y="1"/>
                    <a:pt x="34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13628;p61">
              <a:extLst>
                <a:ext uri="{FF2B5EF4-FFF2-40B4-BE49-F238E27FC236}">
                  <a16:creationId xmlns:a16="http://schemas.microsoft.com/office/drawing/2014/main" id="{25947F5D-A199-F824-F448-BA35BEAEEE25}"/>
                </a:ext>
              </a:extLst>
            </p:cNvPr>
            <p:cNvSpPr/>
            <p:nvPr/>
          </p:nvSpPr>
          <p:spPr>
            <a:xfrm>
              <a:off x="6909375" y="2728250"/>
              <a:ext cx="50700" cy="37350"/>
            </a:xfrm>
            <a:custGeom>
              <a:avLst/>
              <a:gdLst/>
              <a:ahLst/>
              <a:cxnLst/>
              <a:rect l="l" t="t" r="r" b="b"/>
              <a:pathLst>
                <a:path w="2028" h="1494" extrusionOk="0">
                  <a:moveTo>
                    <a:pt x="1811" y="0"/>
                  </a:moveTo>
                  <a:cubicBezTo>
                    <a:pt x="1791" y="0"/>
                    <a:pt x="1771" y="6"/>
                    <a:pt x="1752" y="18"/>
                  </a:cubicBezTo>
                  <a:lnTo>
                    <a:pt x="1687" y="82"/>
                  </a:lnTo>
                  <a:cubicBezTo>
                    <a:pt x="1176" y="512"/>
                    <a:pt x="609" y="1007"/>
                    <a:pt x="49" y="1347"/>
                  </a:cubicBezTo>
                  <a:cubicBezTo>
                    <a:pt x="17" y="1363"/>
                    <a:pt x="1" y="1412"/>
                    <a:pt x="17" y="1453"/>
                  </a:cubicBezTo>
                  <a:cubicBezTo>
                    <a:pt x="33" y="1477"/>
                    <a:pt x="58" y="1493"/>
                    <a:pt x="90" y="1493"/>
                  </a:cubicBezTo>
                  <a:lnTo>
                    <a:pt x="114" y="1493"/>
                  </a:lnTo>
                  <a:cubicBezTo>
                    <a:pt x="285" y="1436"/>
                    <a:pt x="455" y="1388"/>
                    <a:pt x="617" y="1339"/>
                  </a:cubicBezTo>
                  <a:cubicBezTo>
                    <a:pt x="1071" y="1201"/>
                    <a:pt x="1501" y="1063"/>
                    <a:pt x="1971" y="820"/>
                  </a:cubicBezTo>
                  <a:cubicBezTo>
                    <a:pt x="2012" y="796"/>
                    <a:pt x="2028" y="747"/>
                    <a:pt x="2003" y="707"/>
                  </a:cubicBezTo>
                  <a:cubicBezTo>
                    <a:pt x="1992" y="683"/>
                    <a:pt x="1962" y="668"/>
                    <a:pt x="1932" y="668"/>
                  </a:cubicBezTo>
                  <a:cubicBezTo>
                    <a:pt x="1920" y="668"/>
                    <a:pt x="1909" y="670"/>
                    <a:pt x="1898" y="674"/>
                  </a:cubicBezTo>
                  <a:cubicBezTo>
                    <a:pt x="1452" y="909"/>
                    <a:pt x="1039" y="1039"/>
                    <a:pt x="601" y="1169"/>
                  </a:cubicBezTo>
                  <a:cubicBezTo>
                    <a:pt x="1014" y="869"/>
                    <a:pt x="1420" y="520"/>
                    <a:pt x="1793" y="204"/>
                  </a:cubicBezTo>
                  <a:lnTo>
                    <a:pt x="1857" y="139"/>
                  </a:lnTo>
                  <a:cubicBezTo>
                    <a:pt x="1898" y="115"/>
                    <a:pt x="1898" y="58"/>
                    <a:pt x="1866" y="26"/>
                  </a:cubicBezTo>
                  <a:cubicBezTo>
                    <a:pt x="1853" y="8"/>
                    <a:pt x="1833" y="0"/>
                    <a:pt x="1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13629;p61">
              <a:extLst>
                <a:ext uri="{FF2B5EF4-FFF2-40B4-BE49-F238E27FC236}">
                  <a16:creationId xmlns:a16="http://schemas.microsoft.com/office/drawing/2014/main" id="{B3FFF4E2-23FA-AFED-0E28-1B08D162D296}"/>
                </a:ext>
              </a:extLst>
            </p:cNvPr>
            <p:cNvSpPr/>
            <p:nvPr/>
          </p:nvSpPr>
          <p:spPr>
            <a:xfrm>
              <a:off x="6849600" y="2665000"/>
              <a:ext cx="90825" cy="46075"/>
            </a:xfrm>
            <a:custGeom>
              <a:avLst/>
              <a:gdLst/>
              <a:ahLst/>
              <a:cxnLst/>
              <a:rect l="l" t="t" r="r" b="b"/>
              <a:pathLst>
                <a:path w="3633" h="1843" extrusionOk="0">
                  <a:moveTo>
                    <a:pt x="3385" y="1"/>
                  </a:moveTo>
                  <a:cubicBezTo>
                    <a:pt x="3366" y="1"/>
                    <a:pt x="3347" y="7"/>
                    <a:pt x="3332" y="18"/>
                  </a:cubicBezTo>
                  <a:cubicBezTo>
                    <a:pt x="2408" y="837"/>
                    <a:pt x="1281" y="1412"/>
                    <a:pt x="73" y="1680"/>
                  </a:cubicBezTo>
                  <a:cubicBezTo>
                    <a:pt x="32" y="1688"/>
                    <a:pt x="0" y="1729"/>
                    <a:pt x="8" y="1769"/>
                  </a:cubicBezTo>
                  <a:cubicBezTo>
                    <a:pt x="16" y="1810"/>
                    <a:pt x="49" y="1842"/>
                    <a:pt x="89" y="1842"/>
                  </a:cubicBezTo>
                  <a:lnTo>
                    <a:pt x="97" y="1842"/>
                  </a:lnTo>
                  <a:cubicBezTo>
                    <a:pt x="1532" y="1704"/>
                    <a:pt x="2603" y="1339"/>
                    <a:pt x="3584" y="667"/>
                  </a:cubicBezTo>
                  <a:cubicBezTo>
                    <a:pt x="3616" y="642"/>
                    <a:pt x="3632" y="594"/>
                    <a:pt x="3600" y="553"/>
                  </a:cubicBezTo>
                  <a:cubicBezTo>
                    <a:pt x="3585" y="533"/>
                    <a:pt x="3561" y="523"/>
                    <a:pt x="3538" y="523"/>
                  </a:cubicBezTo>
                  <a:cubicBezTo>
                    <a:pt x="3523" y="523"/>
                    <a:pt x="3507" y="527"/>
                    <a:pt x="3494" y="537"/>
                  </a:cubicBezTo>
                  <a:cubicBezTo>
                    <a:pt x="2805" y="1007"/>
                    <a:pt x="2068" y="1323"/>
                    <a:pt x="1184" y="1510"/>
                  </a:cubicBezTo>
                  <a:cubicBezTo>
                    <a:pt x="2011" y="1194"/>
                    <a:pt x="2773" y="731"/>
                    <a:pt x="3438" y="140"/>
                  </a:cubicBezTo>
                  <a:cubicBezTo>
                    <a:pt x="3470" y="107"/>
                    <a:pt x="3470" y="58"/>
                    <a:pt x="3446" y="26"/>
                  </a:cubicBezTo>
                  <a:cubicBezTo>
                    <a:pt x="3428" y="9"/>
                    <a:pt x="3406" y="1"/>
                    <a:pt x="3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13630;p61">
              <a:extLst>
                <a:ext uri="{FF2B5EF4-FFF2-40B4-BE49-F238E27FC236}">
                  <a16:creationId xmlns:a16="http://schemas.microsoft.com/office/drawing/2014/main" id="{CC551A21-DA82-B601-F3BC-90E1A36153F3}"/>
                </a:ext>
              </a:extLst>
            </p:cNvPr>
            <p:cNvSpPr/>
            <p:nvPr/>
          </p:nvSpPr>
          <p:spPr>
            <a:xfrm>
              <a:off x="6898225" y="2824725"/>
              <a:ext cx="73000" cy="16275"/>
            </a:xfrm>
            <a:custGeom>
              <a:avLst/>
              <a:gdLst/>
              <a:ahLst/>
              <a:cxnLst/>
              <a:rect l="l" t="t" r="r" b="b"/>
              <a:pathLst>
                <a:path w="2920" h="651" extrusionOk="0">
                  <a:moveTo>
                    <a:pt x="2825" y="0"/>
                  </a:moveTo>
                  <a:cubicBezTo>
                    <a:pt x="2819" y="0"/>
                    <a:pt x="2812" y="1"/>
                    <a:pt x="2806" y="2"/>
                  </a:cubicBezTo>
                  <a:cubicBezTo>
                    <a:pt x="2198" y="158"/>
                    <a:pt x="1578" y="237"/>
                    <a:pt x="952" y="237"/>
                  </a:cubicBezTo>
                  <a:cubicBezTo>
                    <a:pt x="669" y="237"/>
                    <a:pt x="384" y="221"/>
                    <a:pt x="98" y="188"/>
                  </a:cubicBezTo>
                  <a:cubicBezTo>
                    <a:pt x="58" y="188"/>
                    <a:pt x="17" y="212"/>
                    <a:pt x="9" y="253"/>
                  </a:cubicBezTo>
                  <a:cubicBezTo>
                    <a:pt x="1" y="293"/>
                    <a:pt x="25" y="334"/>
                    <a:pt x="66" y="350"/>
                  </a:cubicBezTo>
                  <a:cubicBezTo>
                    <a:pt x="787" y="553"/>
                    <a:pt x="1468" y="650"/>
                    <a:pt x="2174" y="650"/>
                  </a:cubicBezTo>
                  <a:cubicBezTo>
                    <a:pt x="2393" y="650"/>
                    <a:pt x="2612" y="642"/>
                    <a:pt x="2831" y="626"/>
                  </a:cubicBezTo>
                  <a:cubicBezTo>
                    <a:pt x="2879" y="626"/>
                    <a:pt x="2912" y="585"/>
                    <a:pt x="2903" y="537"/>
                  </a:cubicBezTo>
                  <a:cubicBezTo>
                    <a:pt x="2903" y="496"/>
                    <a:pt x="2863" y="464"/>
                    <a:pt x="2822" y="464"/>
                  </a:cubicBezTo>
                  <a:cubicBezTo>
                    <a:pt x="2601" y="481"/>
                    <a:pt x="2384" y="490"/>
                    <a:pt x="2170" y="490"/>
                  </a:cubicBezTo>
                  <a:cubicBezTo>
                    <a:pt x="1786" y="490"/>
                    <a:pt x="1410" y="461"/>
                    <a:pt x="1031" y="399"/>
                  </a:cubicBezTo>
                  <a:cubicBezTo>
                    <a:pt x="1647" y="391"/>
                    <a:pt x="2255" y="310"/>
                    <a:pt x="2847" y="164"/>
                  </a:cubicBezTo>
                  <a:cubicBezTo>
                    <a:pt x="2895" y="148"/>
                    <a:pt x="2920" y="107"/>
                    <a:pt x="2903" y="58"/>
                  </a:cubicBezTo>
                  <a:cubicBezTo>
                    <a:pt x="2896" y="23"/>
                    <a:pt x="2865" y="0"/>
                    <a:pt x="2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13631;p61">
              <a:extLst>
                <a:ext uri="{FF2B5EF4-FFF2-40B4-BE49-F238E27FC236}">
                  <a16:creationId xmlns:a16="http://schemas.microsoft.com/office/drawing/2014/main" id="{55DF61EB-9440-9A6F-C9E6-99986B735E0C}"/>
                </a:ext>
              </a:extLst>
            </p:cNvPr>
            <p:cNvSpPr/>
            <p:nvPr/>
          </p:nvSpPr>
          <p:spPr>
            <a:xfrm>
              <a:off x="6586500" y="2760500"/>
              <a:ext cx="69950" cy="94275"/>
            </a:xfrm>
            <a:custGeom>
              <a:avLst/>
              <a:gdLst/>
              <a:ahLst/>
              <a:cxnLst/>
              <a:rect l="l" t="t" r="r" b="b"/>
              <a:pathLst>
                <a:path w="2798" h="3771" extrusionOk="0">
                  <a:moveTo>
                    <a:pt x="511" y="0"/>
                  </a:moveTo>
                  <a:cubicBezTo>
                    <a:pt x="491" y="0"/>
                    <a:pt x="470" y="9"/>
                    <a:pt x="454" y="25"/>
                  </a:cubicBezTo>
                  <a:cubicBezTo>
                    <a:pt x="422" y="57"/>
                    <a:pt x="422" y="106"/>
                    <a:pt x="446" y="138"/>
                  </a:cubicBezTo>
                  <a:cubicBezTo>
                    <a:pt x="1111" y="836"/>
                    <a:pt x="1646" y="1590"/>
                    <a:pt x="2076" y="2433"/>
                  </a:cubicBezTo>
                  <a:cubicBezTo>
                    <a:pt x="1533" y="1622"/>
                    <a:pt x="884" y="884"/>
                    <a:pt x="146" y="260"/>
                  </a:cubicBezTo>
                  <a:cubicBezTo>
                    <a:pt x="132" y="246"/>
                    <a:pt x="113" y="239"/>
                    <a:pt x="94" y="239"/>
                  </a:cubicBezTo>
                  <a:cubicBezTo>
                    <a:pt x="70" y="239"/>
                    <a:pt x="46" y="250"/>
                    <a:pt x="33" y="268"/>
                  </a:cubicBezTo>
                  <a:cubicBezTo>
                    <a:pt x="0" y="300"/>
                    <a:pt x="8" y="357"/>
                    <a:pt x="41" y="382"/>
                  </a:cubicBezTo>
                  <a:cubicBezTo>
                    <a:pt x="1111" y="1298"/>
                    <a:pt x="2011" y="2449"/>
                    <a:pt x="2635" y="3722"/>
                  </a:cubicBezTo>
                  <a:cubicBezTo>
                    <a:pt x="2651" y="3754"/>
                    <a:pt x="2676" y="3771"/>
                    <a:pt x="2708" y="3771"/>
                  </a:cubicBezTo>
                  <a:cubicBezTo>
                    <a:pt x="2716" y="3771"/>
                    <a:pt x="2732" y="3771"/>
                    <a:pt x="2741" y="3762"/>
                  </a:cubicBezTo>
                  <a:cubicBezTo>
                    <a:pt x="2781" y="3746"/>
                    <a:pt x="2797" y="3698"/>
                    <a:pt x="2781" y="3657"/>
                  </a:cubicBezTo>
                  <a:cubicBezTo>
                    <a:pt x="2262" y="2230"/>
                    <a:pt x="1557" y="1071"/>
                    <a:pt x="568" y="25"/>
                  </a:cubicBezTo>
                  <a:cubicBezTo>
                    <a:pt x="551" y="9"/>
                    <a:pt x="531" y="0"/>
                    <a:pt x="5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13632;p61">
              <a:extLst>
                <a:ext uri="{FF2B5EF4-FFF2-40B4-BE49-F238E27FC236}">
                  <a16:creationId xmlns:a16="http://schemas.microsoft.com/office/drawing/2014/main" id="{D5AB8345-A8C9-2833-5283-DAE383B9D548}"/>
                </a:ext>
              </a:extLst>
            </p:cNvPr>
            <p:cNvSpPr/>
            <p:nvPr/>
          </p:nvSpPr>
          <p:spPr>
            <a:xfrm>
              <a:off x="6557500" y="2779450"/>
              <a:ext cx="95100" cy="150925"/>
            </a:xfrm>
            <a:custGeom>
              <a:avLst/>
              <a:gdLst/>
              <a:ahLst/>
              <a:cxnLst/>
              <a:rect l="l" t="t" r="r" b="b"/>
              <a:pathLst>
                <a:path w="3804" h="6037" extrusionOk="0">
                  <a:moveTo>
                    <a:pt x="512" y="0"/>
                  </a:moveTo>
                  <a:cubicBezTo>
                    <a:pt x="494" y="0"/>
                    <a:pt x="477" y="7"/>
                    <a:pt x="463" y="21"/>
                  </a:cubicBezTo>
                  <a:cubicBezTo>
                    <a:pt x="422" y="45"/>
                    <a:pt x="422" y="102"/>
                    <a:pt x="447" y="134"/>
                  </a:cubicBezTo>
                  <a:cubicBezTo>
                    <a:pt x="1403" y="1294"/>
                    <a:pt x="2190" y="2534"/>
                    <a:pt x="2814" y="3888"/>
                  </a:cubicBezTo>
                  <a:cubicBezTo>
                    <a:pt x="2084" y="2575"/>
                    <a:pt x="1193" y="1359"/>
                    <a:pt x="155" y="256"/>
                  </a:cubicBezTo>
                  <a:cubicBezTo>
                    <a:pt x="137" y="239"/>
                    <a:pt x="113" y="230"/>
                    <a:pt x="89" y="230"/>
                  </a:cubicBezTo>
                  <a:cubicBezTo>
                    <a:pt x="69" y="230"/>
                    <a:pt x="48" y="237"/>
                    <a:pt x="33" y="248"/>
                  </a:cubicBezTo>
                  <a:cubicBezTo>
                    <a:pt x="1" y="280"/>
                    <a:pt x="1" y="329"/>
                    <a:pt x="33" y="361"/>
                  </a:cubicBezTo>
                  <a:cubicBezTo>
                    <a:pt x="1582" y="1999"/>
                    <a:pt x="2790" y="3888"/>
                    <a:pt x="3641" y="5988"/>
                  </a:cubicBezTo>
                  <a:cubicBezTo>
                    <a:pt x="3649" y="6012"/>
                    <a:pt x="3682" y="6037"/>
                    <a:pt x="3714" y="6037"/>
                  </a:cubicBezTo>
                  <a:cubicBezTo>
                    <a:pt x="3722" y="6037"/>
                    <a:pt x="3730" y="6037"/>
                    <a:pt x="3738" y="6029"/>
                  </a:cubicBezTo>
                  <a:cubicBezTo>
                    <a:pt x="3779" y="6012"/>
                    <a:pt x="3803" y="5972"/>
                    <a:pt x="3787" y="5931"/>
                  </a:cubicBezTo>
                  <a:cubicBezTo>
                    <a:pt x="3065" y="3710"/>
                    <a:pt x="2020" y="1788"/>
                    <a:pt x="576" y="29"/>
                  </a:cubicBezTo>
                  <a:cubicBezTo>
                    <a:pt x="558" y="11"/>
                    <a:pt x="535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13633;p61">
              <a:extLst>
                <a:ext uri="{FF2B5EF4-FFF2-40B4-BE49-F238E27FC236}">
                  <a16:creationId xmlns:a16="http://schemas.microsoft.com/office/drawing/2014/main" id="{831EC79A-92E5-BF0A-8D7E-250A4F197D6A}"/>
                </a:ext>
              </a:extLst>
            </p:cNvPr>
            <p:cNvSpPr/>
            <p:nvPr/>
          </p:nvSpPr>
          <p:spPr>
            <a:xfrm>
              <a:off x="6526100" y="2808475"/>
              <a:ext cx="85750" cy="100825"/>
            </a:xfrm>
            <a:custGeom>
              <a:avLst/>
              <a:gdLst/>
              <a:ahLst/>
              <a:cxnLst/>
              <a:rect l="l" t="t" r="r" b="b"/>
              <a:pathLst>
                <a:path w="3430" h="4033" extrusionOk="0">
                  <a:moveTo>
                    <a:pt x="384" y="1"/>
                  </a:moveTo>
                  <a:cubicBezTo>
                    <a:pt x="363" y="1"/>
                    <a:pt x="341" y="7"/>
                    <a:pt x="324" y="19"/>
                  </a:cubicBezTo>
                  <a:cubicBezTo>
                    <a:pt x="292" y="52"/>
                    <a:pt x="292" y="108"/>
                    <a:pt x="324" y="141"/>
                  </a:cubicBezTo>
                  <a:cubicBezTo>
                    <a:pt x="1062" y="879"/>
                    <a:pt x="1743" y="1689"/>
                    <a:pt x="2368" y="2589"/>
                  </a:cubicBezTo>
                  <a:cubicBezTo>
                    <a:pt x="1686" y="1787"/>
                    <a:pt x="957" y="1073"/>
                    <a:pt x="138" y="400"/>
                  </a:cubicBezTo>
                  <a:cubicBezTo>
                    <a:pt x="123" y="389"/>
                    <a:pt x="104" y="383"/>
                    <a:pt x="85" y="383"/>
                  </a:cubicBezTo>
                  <a:cubicBezTo>
                    <a:pt x="64" y="383"/>
                    <a:pt x="42" y="391"/>
                    <a:pt x="24" y="408"/>
                  </a:cubicBezTo>
                  <a:cubicBezTo>
                    <a:pt x="0" y="449"/>
                    <a:pt x="0" y="498"/>
                    <a:pt x="41" y="522"/>
                  </a:cubicBezTo>
                  <a:cubicBezTo>
                    <a:pt x="1257" y="1535"/>
                    <a:pt x="2286" y="2638"/>
                    <a:pt x="3267" y="4000"/>
                  </a:cubicBezTo>
                  <a:cubicBezTo>
                    <a:pt x="3284" y="4016"/>
                    <a:pt x="3308" y="4033"/>
                    <a:pt x="3332" y="4033"/>
                  </a:cubicBezTo>
                  <a:cubicBezTo>
                    <a:pt x="3349" y="4033"/>
                    <a:pt x="3365" y="4024"/>
                    <a:pt x="3381" y="4016"/>
                  </a:cubicBezTo>
                  <a:cubicBezTo>
                    <a:pt x="3413" y="3992"/>
                    <a:pt x="3430" y="3943"/>
                    <a:pt x="3405" y="3911"/>
                  </a:cubicBezTo>
                  <a:cubicBezTo>
                    <a:pt x="2522" y="2411"/>
                    <a:pt x="1557" y="1138"/>
                    <a:pt x="438" y="19"/>
                  </a:cubicBezTo>
                  <a:cubicBezTo>
                    <a:pt x="426" y="7"/>
                    <a:pt x="405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13634;p61">
              <a:extLst>
                <a:ext uri="{FF2B5EF4-FFF2-40B4-BE49-F238E27FC236}">
                  <a16:creationId xmlns:a16="http://schemas.microsoft.com/office/drawing/2014/main" id="{443935FC-E1C7-A4A7-E244-CAC6E23AFB13}"/>
                </a:ext>
              </a:extLst>
            </p:cNvPr>
            <p:cNvSpPr/>
            <p:nvPr/>
          </p:nvSpPr>
          <p:spPr>
            <a:xfrm>
              <a:off x="6493850" y="2841050"/>
              <a:ext cx="65700" cy="62975"/>
            </a:xfrm>
            <a:custGeom>
              <a:avLst/>
              <a:gdLst/>
              <a:ahLst/>
              <a:cxnLst/>
              <a:rect l="l" t="t" r="r" b="b"/>
              <a:pathLst>
                <a:path w="2628" h="2519" extrusionOk="0">
                  <a:moveTo>
                    <a:pt x="383" y="1"/>
                  </a:moveTo>
                  <a:cubicBezTo>
                    <a:pt x="359" y="1"/>
                    <a:pt x="335" y="11"/>
                    <a:pt x="317" y="30"/>
                  </a:cubicBezTo>
                  <a:cubicBezTo>
                    <a:pt x="293" y="62"/>
                    <a:pt x="293" y="111"/>
                    <a:pt x="325" y="143"/>
                  </a:cubicBezTo>
                  <a:cubicBezTo>
                    <a:pt x="836" y="613"/>
                    <a:pt x="1331" y="1116"/>
                    <a:pt x="1785" y="1643"/>
                  </a:cubicBezTo>
                  <a:cubicBezTo>
                    <a:pt x="1258" y="1189"/>
                    <a:pt x="706" y="767"/>
                    <a:pt x="139" y="386"/>
                  </a:cubicBezTo>
                  <a:cubicBezTo>
                    <a:pt x="123" y="374"/>
                    <a:pt x="107" y="369"/>
                    <a:pt x="91" y="369"/>
                  </a:cubicBezTo>
                  <a:cubicBezTo>
                    <a:pt x="65" y="369"/>
                    <a:pt x="40" y="383"/>
                    <a:pt x="25" y="403"/>
                  </a:cubicBezTo>
                  <a:cubicBezTo>
                    <a:pt x="1" y="443"/>
                    <a:pt x="9" y="492"/>
                    <a:pt x="41" y="516"/>
                  </a:cubicBezTo>
                  <a:cubicBezTo>
                    <a:pt x="909" y="1100"/>
                    <a:pt x="1728" y="1765"/>
                    <a:pt x="2482" y="2494"/>
                  </a:cubicBezTo>
                  <a:cubicBezTo>
                    <a:pt x="2498" y="2511"/>
                    <a:pt x="2522" y="2519"/>
                    <a:pt x="2539" y="2519"/>
                  </a:cubicBezTo>
                  <a:cubicBezTo>
                    <a:pt x="2563" y="2519"/>
                    <a:pt x="2579" y="2511"/>
                    <a:pt x="2595" y="2503"/>
                  </a:cubicBezTo>
                  <a:cubicBezTo>
                    <a:pt x="2628" y="2470"/>
                    <a:pt x="2628" y="2421"/>
                    <a:pt x="2603" y="2389"/>
                  </a:cubicBezTo>
                  <a:cubicBezTo>
                    <a:pt x="1955" y="1546"/>
                    <a:pt x="1225" y="743"/>
                    <a:pt x="439" y="22"/>
                  </a:cubicBezTo>
                  <a:cubicBezTo>
                    <a:pt x="421" y="7"/>
                    <a:pt x="402" y="1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13635;p61">
              <a:extLst>
                <a:ext uri="{FF2B5EF4-FFF2-40B4-BE49-F238E27FC236}">
                  <a16:creationId xmlns:a16="http://schemas.microsoft.com/office/drawing/2014/main" id="{840E73A3-1674-BE22-4E41-8B11AADE45EA}"/>
                </a:ext>
              </a:extLst>
            </p:cNvPr>
            <p:cNvSpPr/>
            <p:nvPr/>
          </p:nvSpPr>
          <p:spPr>
            <a:xfrm>
              <a:off x="6464875" y="2873450"/>
              <a:ext cx="75425" cy="65250"/>
            </a:xfrm>
            <a:custGeom>
              <a:avLst/>
              <a:gdLst/>
              <a:ahLst/>
              <a:cxnLst/>
              <a:rect l="l" t="t" r="r" b="b"/>
              <a:pathLst>
                <a:path w="3017" h="2610" extrusionOk="0">
                  <a:moveTo>
                    <a:pt x="508" y="1"/>
                  </a:moveTo>
                  <a:cubicBezTo>
                    <a:pt x="484" y="1"/>
                    <a:pt x="458" y="11"/>
                    <a:pt x="438" y="31"/>
                  </a:cubicBezTo>
                  <a:cubicBezTo>
                    <a:pt x="414" y="71"/>
                    <a:pt x="422" y="120"/>
                    <a:pt x="463" y="144"/>
                  </a:cubicBezTo>
                  <a:cubicBezTo>
                    <a:pt x="1152" y="639"/>
                    <a:pt x="1703" y="1223"/>
                    <a:pt x="2238" y="1847"/>
                  </a:cubicBezTo>
                  <a:cubicBezTo>
                    <a:pt x="1582" y="1328"/>
                    <a:pt x="876" y="874"/>
                    <a:pt x="130" y="485"/>
                  </a:cubicBezTo>
                  <a:cubicBezTo>
                    <a:pt x="117" y="477"/>
                    <a:pt x="103" y="473"/>
                    <a:pt x="90" y="473"/>
                  </a:cubicBezTo>
                  <a:cubicBezTo>
                    <a:pt x="62" y="473"/>
                    <a:pt x="36" y="490"/>
                    <a:pt x="25" y="517"/>
                  </a:cubicBezTo>
                  <a:cubicBezTo>
                    <a:pt x="0" y="558"/>
                    <a:pt x="17" y="607"/>
                    <a:pt x="57" y="631"/>
                  </a:cubicBezTo>
                  <a:cubicBezTo>
                    <a:pt x="1071" y="1158"/>
                    <a:pt x="2019" y="1815"/>
                    <a:pt x="2871" y="2585"/>
                  </a:cubicBezTo>
                  <a:cubicBezTo>
                    <a:pt x="2887" y="2601"/>
                    <a:pt x="2903" y="2609"/>
                    <a:pt x="2927" y="2609"/>
                  </a:cubicBezTo>
                  <a:cubicBezTo>
                    <a:pt x="2944" y="2609"/>
                    <a:pt x="2968" y="2601"/>
                    <a:pt x="2984" y="2585"/>
                  </a:cubicBezTo>
                  <a:cubicBezTo>
                    <a:pt x="3008" y="2552"/>
                    <a:pt x="3017" y="2504"/>
                    <a:pt x="2984" y="2471"/>
                  </a:cubicBezTo>
                  <a:lnTo>
                    <a:pt x="2790" y="2244"/>
                  </a:lnTo>
                  <a:cubicBezTo>
                    <a:pt x="2100" y="1425"/>
                    <a:pt x="1444" y="647"/>
                    <a:pt x="552" y="15"/>
                  </a:cubicBezTo>
                  <a:cubicBezTo>
                    <a:pt x="539" y="5"/>
                    <a:pt x="524" y="1"/>
                    <a:pt x="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13636;p61">
              <a:extLst>
                <a:ext uri="{FF2B5EF4-FFF2-40B4-BE49-F238E27FC236}">
                  <a16:creationId xmlns:a16="http://schemas.microsoft.com/office/drawing/2014/main" id="{097194A9-A6FE-C9FA-F826-6D1B99A8D4F7}"/>
                </a:ext>
              </a:extLst>
            </p:cNvPr>
            <p:cNvSpPr/>
            <p:nvPr/>
          </p:nvSpPr>
          <p:spPr>
            <a:xfrm>
              <a:off x="6705075" y="2898075"/>
              <a:ext cx="69350" cy="27650"/>
            </a:xfrm>
            <a:custGeom>
              <a:avLst/>
              <a:gdLst/>
              <a:ahLst/>
              <a:cxnLst/>
              <a:rect l="l" t="t" r="r" b="b"/>
              <a:pathLst>
                <a:path w="2774" h="1106" extrusionOk="0">
                  <a:moveTo>
                    <a:pt x="2680" y="1"/>
                  </a:moveTo>
                  <a:cubicBezTo>
                    <a:pt x="2673" y="1"/>
                    <a:pt x="2666" y="1"/>
                    <a:pt x="2660" y="3"/>
                  </a:cubicBezTo>
                  <a:cubicBezTo>
                    <a:pt x="2230" y="157"/>
                    <a:pt x="1784" y="286"/>
                    <a:pt x="1338" y="384"/>
                  </a:cubicBezTo>
                  <a:cubicBezTo>
                    <a:pt x="1103" y="440"/>
                    <a:pt x="892" y="481"/>
                    <a:pt x="689" y="505"/>
                  </a:cubicBezTo>
                  <a:cubicBezTo>
                    <a:pt x="622" y="513"/>
                    <a:pt x="556" y="516"/>
                    <a:pt x="493" y="516"/>
                  </a:cubicBezTo>
                  <a:cubicBezTo>
                    <a:pt x="353" y="516"/>
                    <a:pt x="226" y="498"/>
                    <a:pt x="114" y="465"/>
                  </a:cubicBezTo>
                  <a:cubicBezTo>
                    <a:pt x="105" y="461"/>
                    <a:pt x="96" y="460"/>
                    <a:pt x="88" y="460"/>
                  </a:cubicBezTo>
                  <a:cubicBezTo>
                    <a:pt x="57" y="460"/>
                    <a:pt x="29" y="482"/>
                    <a:pt x="16" y="513"/>
                  </a:cubicBezTo>
                  <a:cubicBezTo>
                    <a:pt x="0" y="554"/>
                    <a:pt x="25" y="603"/>
                    <a:pt x="65" y="619"/>
                  </a:cubicBezTo>
                  <a:cubicBezTo>
                    <a:pt x="196" y="659"/>
                    <a:pt x="338" y="678"/>
                    <a:pt x="495" y="678"/>
                  </a:cubicBezTo>
                  <a:cubicBezTo>
                    <a:pt x="563" y="678"/>
                    <a:pt x="633" y="675"/>
                    <a:pt x="706" y="667"/>
                  </a:cubicBezTo>
                  <a:cubicBezTo>
                    <a:pt x="916" y="643"/>
                    <a:pt x="1135" y="594"/>
                    <a:pt x="1379" y="546"/>
                  </a:cubicBezTo>
                  <a:cubicBezTo>
                    <a:pt x="1516" y="513"/>
                    <a:pt x="1654" y="473"/>
                    <a:pt x="1792" y="440"/>
                  </a:cubicBezTo>
                  <a:lnTo>
                    <a:pt x="1792" y="440"/>
                  </a:lnTo>
                  <a:cubicBezTo>
                    <a:pt x="1662" y="497"/>
                    <a:pt x="1533" y="554"/>
                    <a:pt x="1403" y="611"/>
                  </a:cubicBezTo>
                  <a:cubicBezTo>
                    <a:pt x="1192" y="700"/>
                    <a:pt x="973" y="789"/>
                    <a:pt x="738" y="854"/>
                  </a:cubicBezTo>
                  <a:lnTo>
                    <a:pt x="722" y="854"/>
                  </a:lnTo>
                  <a:cubicBezTo>
                    <a:pt x="556" y="903"/>
                    <a:pt x="422" y="938"/>
                    <a:pt x="262" y="938"/>
                  </a:cubicBezTo>
                  <a:cubicBezTo>
                    <a:pt x="210" y="938"/>
                    <a:pt x="156" y="935"/>
                    <a:pt x="97" y="927"/>
                  </a:cubicBezTo>
                  <a:cubicBezTo>
                    <a:pt x="49" y="927"/>
                    <a:pt x="8" y="959"/>
                    <a:pt x="0" y="1000"/>
                  </a:cubicBezTo>
                  <a:cubicBezTo>
                    <a:pt x="0" y="1049"/>
                    <a:pt x="25" y="1089"/>
                    <a:pt x="73" y="1089"/>
                  </a:cubicBezTo>
                  <a:cubicBezTo>
                    <a:pt x="138" y="1097"/>
                    <a:pt x="195" y="1105"/>
                    <a:pt x="252" y="1105"/>
                  </a:cubicBezTo>
                  <a:cubicBezTo>
                    <a:pt x="438" y="1105"/>
                    <a:pt x="592" y="1065"/>
                    <a:pt x="770" y="1016"/>
                  </a:cubicBezTo>
                  <a:lnTo>
                    <a:pt x="787" y="1008"/>
                  </a:lnTo>
                  <a:cubicBezTo>
                    <a:pt x="1030" y="943"/>
                    <a:pt x="1249" y="854"/>
                    <a:pt x="1460" y="765"/>
                  </a:cubicBezTo>
                  <a:cubicBezTo>
                    <a:pt x="1889" y="578"/>
                    <a:pt x="2319" y="376"/>
                    <a:pt x="2724" y="157"/>
                  </a:cubicBezTo>
                  <a:cubicBezTo>
                    <a:pt x="2757" y="132"/>
                    <a:pt x="2773" y="92"/>
                    <a:pt x="2757" y="51"/>
                  </a:cubicBezTo>
                  <a:cubicBezTo>
                    <a:pt x="2743" y="17"/>
                    <a:pt x="2713" y="1"/>
                    <a:pt x="26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13637;p61">
              <a:extLst>
                <a:ext uri="{FF2B5EF4-FFF2-40B4-BE49-F238E27FC236}">
                  <a16:creationId xmlns:a16="http://schemas.microsoft.com/office/drawing/2014/main" id="{081AE481-85E7-E3EF-6CD8-DED05578F1BD}"/>
                </a:ext>
              </a:extLst>
            </p:cNvPr>
            <p:cNvSpPr/>
            <p:nvPr/>
          </p:nvSpPr>
          <p:spPr>
            <a:xfrm>
              <a:off x="6705475" y="2926975"/>
              <a:ext cx="72800" cy="35425"/>
            </a:xfrm>
            <a:custGeom>
              <a:avLst/>
              <a:gdLst/>
              <a:ahLst/>
              <a:cxnLst/>
              <a:rect l="l" t="t" r="r" b="b"/>
              <a:pathLst>
                <a:path w="2912" h="1417" extrusionOk="0">
                  <a:moveTo>
                    <a:pt x="2828" y="0"/>
                  </a:moveTo>
                  <a:cubicBezTo>
                    <a:pt x="2813" y="0"/>
                    <a:pt x="2797" y="5"/>
                    <a:pt x="2781" y="14"/>
                  </a:cubicBezTo>
                  <a:cubicBezTo>
                    <a:pt x="1903" y="508"/>
                    <a:pt x="1092" y="745"/>
                    <a:pt x="247" y="745"/>
                  </a:cubicBezTo>
                  <a:cubicBezTo>
                    <a:pt x="219" y="745"/>
                    <a:pt x="191" y="744"/>
                    <a:pt x="163" y="744"/>
                  </a:cubicBezTo>
                  <a:cubicBezTo>
                    <a:pt x="122" y="744"/>
                    <a:pt x="81" y="776"/>
                    <a:pt x="81" y="825"/>
                  </a:cubicBezTo>
                  <a:cubicBezTo>
                    <a:pt x="81" y="865"/>
                    <a:pt x="114" y="906"/>
                    <a:pt x="163" y="906"/>
                  </a:cubicBezTo>
                  <a:cubicBezTo>
                    <a:pt x="185" y="906"/>
                    <a:pt x="208" y="906"/>
                    <a:pt x="231" y="906"/>
                  </a:cubicBezTo>
                  <a:cubicBezTo>
                    <a:pt x="799" y="906"/>
                    <a:pt x="1361" y="808"/>
                    <a:pt x="1930" y="590"/>
                  </a:cubicBezTo>
                  <a:lnTo>
                    <a:pt x="1930" y="590"/>
                  </a:lnTo>
                  <a:cubicBezTo>
                    <a:pt x="1411" y="890"/>
                    <a:pt x="779" y="1157"/>
                    <a:pt x="73" y="1255"/>
                  </a:cubicBezTo>
                  <a:cubicBezTo>
                    <a:pt x="33" y="1263"/>
                    <a:pt x="0" y="1303"/>
                    <a:pt x="9" y="1352"/>
                  </a:cubicBezTo>
                  <a:cubicBezTo>
                    <a:pt x="9" y="1392"/>
                    <a:pt x="49" y="1417"/>
                    <a:pt x="90" y="1417"/>
                  </a:cubicBezTo>
                  <a:lnTo>
                    <a:pt x="98" y="1417"/>
                  </a:lnTo>
                  <a:cubicBezTo>
                    <a:pt x="1281" y="1255"/>
                    <a:pt x="2262" y="630"/>
                    <a:pt x="2871" y="144"/>
                  </a:cubicBezTo>
                  <a:cubicBezTo>
                    <a:pt x="2911" y="120"/>
                    <a:pt x="2911" y="71"/>
                    <a:pt x="2887" y="38"/>
                  </a:cubicBezTo>
                  <a:cubicBezTo>
                    <a:pt x="2877" y="13"/>
                    <a:pt x="2854" y="0"/>
                    <a:pt x="2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13638;p61">
              <a:extLst>
                <a:ext uri="{FF2B5EF4-FFF2-40B4-BE49-F238E27FC236}">
                  <a16:creationId xmlns:a16="http://schemas.microsoft.com/office/drawing/2014/main" id="{C5F1A425-322A-BF0A-222B-AE7AC59D7017}"/>
                </a:ext>
              </a:extLst>
            </p:cNvPr>
            <p:cNvSpPr/>
            <p:nvPr/>
          </p:nvSpPr>
          <p:spPr>
            <a:xfrm>
              <a:off x="6703450" y="2962425"/>
              <a:ext cx="63675" cy="30600"/>
            </a:xfrm>
            <a:custGeom>
              <a:avLst/>
              <a:gdLst/>
              <a:ahLst/>
              <a:cxnLst/>
              <a:rect l="l" t="t" r="r" b="b"/>
              <a:pathLst>
                <a:path w="2547" h="1224" extrusionOk="0">
                  <a:moveTo>
                    <a:pt x="2450" y="1"/>
                  </a:moveTo>
                  <a:cubicBezTo>
                    <a:pt x="2439" y="1"/>
                    <a:pt x="2427" y="3"/>
                    <a:pt x="2416" y="7"/>
                  </a:cubicBezTo>
                  <a:cubicBezTo>
                    <a:pt x="1671" y="372"/>
                    <a:pt x="965" y="542"/>
                    <a:pt x="146" y="566"/>
                  </a:cubicBezTo>
                  <a:cubicBezTo>
                    <a:pt x="98" y="566"/>
                    <a:pt x="65" y="607"/>
                    <a:pt x="65" y="647"/>
                  </a:cubicBezTo>
                  <a:cubicBezTo>
                    <a:pt x="65" y="696"/>
                    <a:pt x="106" y="728"/>
                    <a:pt x="146" y="728"/>
                  </a:cubicBezTo>
                  <a:cubicBezTo>
                    <a:pt x="681" y="712"/>
                    <a:pt x="1168" y="639"/>
                    <a:pt x="1646" y="493"/>
                  </a:cubicBezTo>
                  <a:lnTo>
                    <a:pt x="1646" y="493"/>
                  </a:lnTo>
                  <a:cubicBezTo>
                    <a:pt x="1152" y="753"/>
                    <a:pt x="617" y="947"/>
                    <a:pt x="73" y="1061"/>
                  </a:cubicBezTo>
                  <a:cubicBezTo>
                    <a:pt x="25" y="1069"/>
                    <a:pt x="0" y="1110"/>
                    <a:pt x="8" y="1158"/>
                  </a:cubicBezTo>
                  <a:cubicBezTo>
                    <a:pt x="17" y="1199"/>
                    <a:pt x="49" y="1223"/>
                    <a:pt x="90" y="1223"/>
                  </a:cubicBezTo>
                  <a:lnTo>
                    <a:pt x="106" y="1223"/>
                  </a:lnTo>
                  <a:cubicBezTo>
                    <a:pt x="973" y="1037"/>
                    <a:pt x="1800" y="664"/>
                    <a:pt x="2506" y="145"/>
                  </a:cubicBezTo>
                  <a:cubicBezTo>
                    <a:pt x="2538" y="120"/>
                    <a:pt x="2546" y="72"/>
                    <a:pt x="2522" y="39"/>
                  </a:cubicBezTo>
                  <a:cubicBezTo>
                    <a:pt x="2510" y="16"/>
                    <a:pt x="2481" y="1"/>
                    <a:pt x="2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13639;p61">
              <a:extLst>
                <a:ext uri="{FF2B5EF4-FFF2-40B4-BE49-F238E27FC236}">
                  <a16:creationId xmlns:a16="http://schemas.microsoft.com/office/drawing/2014/main" id="{DE2F5ABC-1DF2-6D9C-3A3E-9CD6D23CC58F}"/>
                </a:ext>
              </a:extLst>
            </p:cNvPr>
            <p:cNvSpPr/>
            <p:nvPr/>
          </p:nvSpPr>
          <p:spPr>
            <a:xfrm>
              <a:off x="6696950" y="2994075"/>
              <a:ext cx="42000" cy="14950"/>
            </a:xfrm>
            <a:custGeom>
              <a:avLst/>
              <a:gdLst/>
              <a:ahLst/>
              <a:cxnLst/>
              <a:rect l="l" t="t" r="r" b="b"/>
              <a:pathLst>
                <a:path w="1680" h="598" extrusionOk="0">
                  <a:moveTo>
                    <a:pt x="210" y="1"/>
                  </a:moveTo>
                  <a:cubicBezTo>
                    <a:pt x="177" y="1"/>
                    <a:pt x="145" y="24"/>
                    <a:pt x="139" y="62"/>
                  </a:cubicBezTo>
                  <a:cubicBezTo>
                    <a:pt x="123" y="103"/>
                    <a:pt x="147" y="144"/>
                    <a:pt x="187" y="160"/>
                  </a:cubicBezTo>
                  <a:cubicBezTo>
                    <a:pt x="463" y="249"/>
                    <a:pt x="739" y="298"/>
                    <a:pt x="1055" y="330"/>
                  </a:cubicBezTo>
                  <a:cubicBezTo>
                    <a:pt x="739" y="395"/>
                    <a:pt x="414" y="427"/>
                    <a:pt x="82" y="435"/>
                  </a:cubicBezTo>
                  <a:cubicBezTo>
                    <a:pt x="41" y="435"/>
                    <a:pt x="1" y="468"/>
                    <a:pt x="1" y="516"/>
                  </a:cubicBezTo>
                  <a:cubicBezTo>
                    <a:pt x="1" y="557"/>
                    <a:pt x="41" y="598"/>
                    <a:pt x="82" y="598"/>
                  </a:cubicBezTo>
                  <a:cubicBezTo>
                    <a:pt x="609" y="589"/>
                    <a:pt x="1128" y="508"/>
                    <a:pt x="1614" y="354"/>
                  </a:cubicBezTo>
                  <a:cubicBezTo>
                    <a:pt x="1655" y="338"/>
                    <a:pt x="1679" y="306"/>
                    <a:pt x="1671" y="265"/>
                  </a:cubicBezTo>
                  <a:cubicBezTo>
                    <a:pt x="1671" y="225"/>
                    <a:pt x="1631" y="192"/>
                    <a:pt x="1590" y="192"/>
                  </a:cubicBezTo>
                  <a:cubicBezTo>
                    <a:pt x="1039" y="192"/>
                    <a:pt x="650" y="135"/>
                    <a:pt x="236" y="6"/>
                  </a:cubicBezTo>
                  <a:cubicBezTo>
                    <a:pt x="228" y="2"/>
                    <a:pt x="219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13640;p61">
              <a:extLst>
                <a:ext uri="{FF2B5EF4-FFF2-40B4-BE49-F238E27FC236}">
                  <a16:creationId xmlns:a16="http://schemas.microsoft.com/office/drawing/2014/main" id="{FB05E428-770C-6517-08D2-B44EC192538F}"/>
                </a:ext>
              </a:extLst>
            </p:cNvPr>
            <p:cNvSpPr/>
            <p:nvPr/>
          </p:nvSpPr>
          <p:spPr>
            <a:xfrm>
              <a:off x="6507025" y="3004300"/>
              <a:ext cx="183075" cy="122300"/>
            </a:xfrm>
            <a:custGeom>
              <a:avLst/>
              <a:gdLst/>
              <a:ahLst/>
              <a:cxnLst/>
              <a:rect l="l" t="t" r="r" b="b"/>
              <a:pathLst>
                <a:path w="7323" h="4892" extrusionOk="0">
                  <a:moveTo>
                    <a:pt x="98" y="1"/>
                  </a:moveTo>
                  <a:cubicBezTo>
                    <a:pt x="62" y="1"/>
                    <a:pt x="23" y="24"/>
                    <a:pt x="9" y="59"/>
                  </a:cubicBezTo>
                  <a:cubicBezTo>
                    <a:pt x="1" y="99"/>
                    <a:pt x="17" y="148"/>
                    <a:pt x="66" y="156"/>
                  </a:cubicBezTo>
                  <a:cubicBezTo>
                    <a:pt x="2733" y="1113"/>
                    <a:pt x="5263" y="2783"/>
                    <a:pt x="7176" y="4859"/>
                  </a:cubicBezTo>
                  <a:cubicBezTo>
                    <a:pt x="7192" y="4875"/>
                    <a:pt x="7209" y="4891"/>
                    <a:pt x="7233" y="4891"/>
                  </a:cubicBezTo>
                  <a:cubicBezTo>
                    <a:pt x="7249" y="4891"/>
                    <a:pt x="7274" y="4883"/>
                    <a:pt x="7290" y="4867"/>
                  </a:cubicBezTo>
                  <a:cubicBezTo>
                    <a:pt x="7322" y="4834"/>
                    <a:pt x="7322" y="4786"/>
                    <a:pt x="7290" y="4753"/>
                  </a:cubicBezTo>
                  <a:cubicBezTo>
                    <a:pt x="5887" y="3221"/>
                    <a:pt x="4152" y="1915"/>
                    <a:pt x="2271" y="943"/>
                  </a:cubicBezTo>
                  <a:lnTo>
                    <a:pt x="2271" y="943"/>
                  </a:lnTo>
                  <a:cubicBezTo>
                    <a:pt x="4144" y="1737"/>
                    <a:pt x="5684" y="2767"/>
                    <a:pt x="7120" y="4161"/>
                  </a:cubicBezTo>
                  <a:cubicBezTo>
                    <a:pt x="7136" y="4178"/>
                    <a:pt x="7156" y="4186"/>
                    <a:pt x="7176" y="4186"/>
                  </a:cubicBezTo>
                  <a:cubicBezTo>
                    <a:pt x="7197" y="4186"/>
                    <a:pt x="7217" y="4178"/>
                    <a:pt x="7233" y="4161"/>
                  </a:cubicBezTo>
                  <a:cubicBezTo>
                    <a:pt x="7265" y="4129"/>
                    <a:pt x="7265" y="4080"/>
                    <a:pt x="7233" y="4048"/>
                  </a:cubicBezTo>
                  <a:cubicBezTo>
                    <a:pt x="5279" y="2151"/>
                    <a:pt x="3017" y="861"/>
                    <a:pt x="114" y="2"/>
                  </a:cubicBezTo>
                  <a:cubicBezTo>
                    <a:pt x="109" y="1"/>
                    <a:pt x="104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13641;p61">
              <a:extLst>
                <a:ext uri="{FF2B5EF4-FFF2-40B4-BE49-F238E27FC236}">
                  <a16:creationId xmlns:a16="http://schemas.microsoft.com/office/drawing/2014/main" id="{4BC66160-6C9E-54BA-2E71-C47245C131D6}"/>
                </a:ext>
              </a:extLst>
            </p:cNvPr>
            <p:cNvSpPr/>
            <p:nvPr/>
          </p:nvSpPr>
          <p:spPr>
            <a:xfrm>
              <a:off x="6492025" y="3030550"/>
              <a:ext cx="193800" cy="123600"/>
            </a:xfrm>
            <a:custGeom>
              <a:avLst/>
              <a:gdLst/>
              <a:ahLst/>
              <a:cxnLst/>
              <a:rect l="l" t="t" r="r" b="b"/>
              <a:pathLst>
                <a:path w="7752" h="4944" extrusionOk="0">
                  <a:moveTo>
                    <a:pt x="96" y="1"/>
                  </a:moveTo>
                  <a:cubicBezTo>
                    <a:pt x="63" y="1"/>
                    <a:pt x="30" y="23"/>
                    <a:pt x="17" y="55"/>
                  </a:cubicBezTo>
                  <a:cubicBezTo>
                    <a:pt x="1" y="95"/>
                    <a:pt x="25" y="136"/>
                    <a:pt x="58" y="160"/>
                  </a:cubicBezTo>
                  <a:cubicBezTo>
                    <a:pt x="2855" y="1384"/>
                    <a:pt x="5222" y="2941"/>
                    <a:pt x="7314" y="4919"/>
                  </a:cubicBezTo>
                  <a:cubicBezTo>
                    <a:pt x="7330" y="4936"/>
                    <a:pt x="7355" y="4944"/>
                    <a:pt x="7371" y="4944"/>
                  </a:cubicBezTo>
                  <a:cubicBezTo>
                    <a:pt x="7395" y="4944"/>
                    <a:pt x="7420" y="4936"/>
                    <a:pt x="7436" y="4911"/>
                  </a:cubicBezTo>
                  <a:cubicBezTo>
                    <a:pt x="7460" y="4879"/>
                    <a:pt x="7460" y="4830"/>
                    <a:pt x="7428" y="4798"/>
                  </a:cubicBezTo>
                  <a:cubicBezTo>
                    <a:pt x="5952" y="3403"/>
                    <a:pt x="4347" y="2219"/>
                    <a:pt x="2547" y="1214"/>
                  </a:cubicBezTo>
                  <a:lnTo>
                    <a:pt x="2547" y="1214"/>
                  </a:lnTo>
                  <a:cubicBezTo>
                    <a:pt x="4468" y="2130"/>
                    <a:pt x="6114" y="3192"/>
                    <a:pt x="7606" y="4457"/>
                  </a:cubicBezTo>
                  <a:cubicBezTo>
                    <a:pt x="7620" y="4471"/>
                    <a:pt x="7638" y="4478"/>
                    <a:pt x="7655" y="4478"/>
                  </a:cubicBezTo>
                  <a:cubicBezTo>
                    <a:pt x="7678" y="4478"/>
                    <a:pt x="7701" y="4467"/>
                    <a:pt x="7720" y="4449"/>
                  </a:cubicBezTo>
                  <a:cubicBezTo>
                    <a:pt x="7752" y="4417"/>
                    <a:pt x="7744" y="4368"/>
                    <a:pt x="7711" y="4336"/>
                  </a:cubicBezTo>
                  <a:cubicBezTo>
                    <a:pt x="5595" y="2536"/>
                    <a:pt x="3187" y="1165"/>
                    <a:pt x="123" y="6"/>
                  </a:cubicBezTo>
                  <a:cubicBezTo>
                    <a:pt x="114" y="3"/>
                    <a:pt x="105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13642;p61">
              <a:extLst>
                <a:ext uri="{FF2B5EF4-FFF2-40B4-BE49-F238E27FC236}">
                  <a16:creationId xmlns:a16="http://schemas.microsoft.com/office/drawing/2014/main" id="{34CBA8AA-B733-35FE-5559-E8D28E0EFA52}"/>
                </a:ext>
              </a:extLst>
            </p:cNvPr>
            <p:cNvSpPr/>
            <p:nvPr/>
          </p:nvSpPr>
          <p:spPr>
            <a:xfrm>
              <a:off x="6499950" y="3083150"/>
              <a:ext cx="172700" cy="92275"/>
            </a:xfrm>
            <a:custGeom>
              <a:avLst/>
              <a:gdLst/>
              <a:ahLst/>
              <a:cxnLst/>
              <a:rect l="l" t="t" r="r" b="b"/>
              <a:pathLst>
                <a:path w="6908" h="3691" extrusionOk="0">
                  <a:moveTo>
                    <a:pt x="98" y="0"/>
                  </a:moveTo>
                  <a:cubicBezTo>
                    <a:pt x="63" y="0"/>
                    <a:pt x="30" y="23"/>
                    <a:pt x="16" y="59"/>
                  </a:cubicBezTo>
                  <a:cubicBezTo>
                    <a:pt x="0" y="99"/>
                    <a:pt x="24" y="140"/>
                    <a:pt x="65" y="156"/>
                  </a:cubicBezTo>
                  <a:cubicBezTo>
                    <a:pt x="2392" y="975"/>
                    <a:pt x="4549" y="2159"/>
                    <a:pt x="6486" y="3675"/>
                  </a:cubicBezTo>
                  <a:cubicBezTo>
                    <a:pt x="6503" y="3683"/>
                    <a:pt x="6519" y="3691"/>
                    <a:pt x="6535" y="3691"/>
                  </a:cubicBezTo>
                  <a:cubicBezTo>
                    <a:pt x="6559" y="3691"/>
                    <a:pt x="6584" y="3675"/>
                    <a:pt x="6600" y="3659"/>
                  </a:cubicBezTo>
                  <a:cubicBezTo>
                    <a:pt x="6624" y="3626"/>
                    <a:pt x="6616" y="3569"/>
                    <a:pt x="6584" y="3545"/>
                  </a:cubicBezTo>
                  <a:cubicBezTo>
                    <a:pt x="5311" y="2548"/>
                    <a:pt x="3941" y="1688"/>
                    <a:pt x="2489" y="991"/>
                  </a:cubicBezTo>
                  <a:lnTo>
                    <a:pt x="2489" y="991"/>
                  </a:lnTo>
                  <a:cubicBezTo>
                    <a:pt x="3989" y="1599"/>
                    <a:pt x="5416" y="2369"/>
                    <a:pt x="6762" y="3294"/>
                  </a:cubicBezTo>
                  <a:cubicBezTo>
                    <a:pt x="6778" y="3303"/>
                    <a:pt x="6795" y="3308"/>
                    <a:pt x="6812" y="3308"/>
                  </a:cubicBezTo>
                  <a:cubicBezTo>
                    <a:pt x="6837" y="3308"/>
                    <a:pt x="6861" y="3297"/>
                    <a:pt x="6876" y="3278"/>
                  </a:cubicBezTo>
                  <a:cubicBezTo>
                    <a:pt x="6908" y="3237"/>
                    <a:pt x="6892" y="3188"/>
                    <a:pt x="6859" y="3164"/>
                  </a:cubicBezTo>
                  <a:cubicBezTo>
                    <a:pt x="4792" y="1745"/>
                    <a:pt x="2522" y="683"/>
                    <a:pt x="114" y="2"/>
                  </a:cubicBezTo>
                  <a:cubicBezTo>
                    <a:pt x="108" y="1"/>
                    <a:pt x="103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13643;p61">
              <a:extLst>
                <a:ext uri="{FF2B5EF4-FFF2-40B4-BE49-F238E27FC236}">
                  <a16:creationId xmlns:a16="http://schemas.microsoft.com/office/drawing/2014/main" id="{75523F6F-A757-D362-8D80-7B6B13B8CA9B}"/>
                </a:ext>
              </a:extLst>
            </p:cNvPr>
            <p:cNvSpPr/>
            <p:nvPr/>
          </p:nvSpPr>
          <p:spPr>
            <a:xfrm>
              <a:off x="6546350" y="3153475"/>
              <a:ext cx="110100" cy="48925"/>
            </a:xfrm>
            <a:custGeom>
              <a:avLst/>
              <a:gdLst/>
              <a:ahLst/>
              <a:cxnLst/>
              <a:rect l="l" t="t" r="r" b="b"/>
              <a:pathLst>
                <a:path w="4404" h="1957" extrusionOk="0">
                  <a:moveTo>
                    <a:pt x="91" y="1"/>
                  </a:moveTo>
                  <a:cubicBezTo>
                    <a:pt x="56" y="1"/>
                    <a:pt x="24" y="24"/>
                    <a:pt x="17" y="59"/>
                  </a:cubicBezTo>
                  <a:cubicBezTo>
                    <a:pt x="1" y="100"/>
                    <a:pt x="25" y="140"/>
                    <a:pt x="66" y="156"/>
                  </a:cubicBezTo>
                  <a:cubicBezTo>
                    <a:pt x="714" y="367"/>
                    <a:pt x="1452" y="610"/>
                    <a:pt x="2133" y="902"/>
                  </a:cubicBezTo>
                  <a:cubicBezTo>
                    <a:pt x="2879" y="1210"/>
                    <a:pt x="3495" y="1559"/>
                    <a:pt x="3998" y="1940"/>
                  </a:cubicBezTo>
                  <a:cubicBezTo>
                    <a:pt x="4014" y="1956"/>
                    <a:pt x="4030" y="1956"/>
                    <a:pt x="4047" y="1956"/>
                  </a:cubicBezTo>
                  <a:cubicBezTo>
                    <a:pt x="4071" y="1956"/>
                    <a:pt x="4095" y="1948"/>
                    <a:pt x="4111" y="1924"/>
                  </a:cubicBezTo>
                  <a:cubicBezTo>
                    <a:pt x="4144" y="1891"/>
                    <a:pt x="4136" y="1843"/>
                    <a:pt x="4095" y="1810"/>
                  </a:cubicBezTo>
                  <a:cubicBezTo>
                    <a:pt x="3576" y="1421"/>
                    <a:pt x="2960" y="1073"/>
                    <a:pt x="2198" y="748"/>
                  </a:cubicBezTo>
                  <a:cubicBezTo>
                    <a:pt x="1987" y="659"/>
                    <a:pt x="1776" y="578"/>
                    <a:pt x="1558" y="497"/>
                  </a:cubicBezTo>
                  <a:lnTo>
                    <a:pt x="1558" y="497"/>
                  </a:lnTo>
                  <a:cubicBezTo>
                    <a:pt x="1785" y="554"/>
                    <a:pt x="2003" y="619"/>
                    <a:pt x="2222" y="683"/>
                  </a:cubicBezTo>
                  <a:cubicBezTo>
                    <a:pt x="3025" y="927"/>
                    <a:pt x="3698" y="1210"/>
                    <a:pt x="4274" y="1559"/>
                  </a:cubicBezTo>
                  <a:cubicBezTo>
                    <a:pt x="4284" y="1567"/>
                    <a:pt x="4298" y="1571"/>
                    <a:pt x="4312" y="1571"/>
                  </a:cubicBezTo>
                  <a:cubicBezTo>
                    <a:pt x="4339" y="1571"/>
                    <a:pt x="4368" y="1556"/>
                    <a:pt x="4379" y="1535"/>
                  </a:cubicBezTo>
                  <a:cubicBezTo>
                    <a:pt x="4403" y="1494"/>
                    <a:pt x="4395" y="1446"/>
                    <a:pt x="4355" y="1421"/>
                  </a:cubicBezTo>
                  <a:cubicBezTo>
                    <a:pt x="3771" y="1064"/>
                    <a:pt x="3082" y="773"/>
                    <a:pt x="2271" y="529"/>
                  </a:cubicBezTo>
                  <a:cubicBezTo>
                    <a:pt x="1541" y="310"/>
                    <a:pt x="812" y="148"/>
                    <a:pt x="106" y="2"/>
                  </a:cubicBezTo>
                  <a:cubicBezTo>
                    <a:pt x="101" y="1"/>
                    <a:pt x="96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13644;p61">
              <a:extLst>
                <a:ext uri="{FF2B5EF4-FFF2-40B4-BE49-F238E27FC236}">
                  <a16:creationId xmlns:a16="http://schemas.microsoft.com/office/drawing/2014/main" id="{FD4C6882-B5CA-6163-E744-39B1F8F61CB7}"/>
                </a:ext>
              </a:extLst>
            </p:cNvPr>
            <p:cNvSpPr/>
            <p:nvPr/>
          </p:nvSpPr>
          <p:spPr>
            <a:xfrm>
              <a:off x="6530150" y="3182075"/>
              <a:ext cx="113725" cy="45250"/>
            </a:xfrm>
            <a:custGeom>
              <a:avLst/>
              <a:gdLst/>
              <a:ahLst/>
              <a:cxnLst/>
              <a:rect l="l" t="t" r="r" b="b"/>
              <a:pathLst>
                <a:path w="4549" h="1810" extrusionOk="0">
                  <a:moveTo>
                    <a:pt x="77" y="0"/>
                  </a:moveTo>
                  <a:cubicBezTo>
                    <a:pt x="41" y="0"/>
                    <a:pt x="8" y="30"/>
                    <a:pt x="8" y="66"/>
                  </a:cubicBezTo>
                  <a:cubicBezTo>
                    <a:pt x="0" y="115"/>
                    <a:pt x="25" y="148"/>
                    <a:pt x="73" y="164"/>
                  </a:cubicBezTo>
                  <a:cubicBezTo>
                    <a:pt x="1541" y="456"/>
                    <a:pt x="2927" y="1007"/>
                    <a:pt x="4184" y="1793"/>
                  </a:cubicBezTo>
                  <a:cubicBezTo>
                    <a:pt x="4200" y="1801"/>
                    <a:pt x="4216" y="1810"/>
                    <a:pt x="4232" y="1810"/>
                  </a:cubicBezTo>
                  <a:cubicBezTo>
                    <a:pt x="4257" y="1810"/>
                    <a:pt x="4281" y="1793"/>
                    <a:pt x="4297" y="1769"/>
                  </a:cubicBezTo>
                  <a:cubicBezTo>
                    <a:pt x="4322" y="1737"/>
                    <a:pt x="4314" y="1680"/>
                    <a:pt x="4273" y="1656"/>
                  </a:cubicBezTo>
                  <a:cubicBezTo>
                    <a:pt x="3438" y="1137"/>
                    <a:pt x="2546" y="715"/>
                    <a:pt x="1614" y="407"/>
                  </a:cubicBezTo>
                  <a:lnTo>
                    <a:pt x="1614" y="407"/>
                  </a:lnTo>
                  <a:cubicBezTo>
                    <a:pt x="2578" y="618"/>
                    <a:pt x="3519" y="950"/>
                    <a:pt x="4419" y="1388"/>
                  </a:cubicBezTo>
                  <a:cubicBezTo>
                    <a:pt x="4432" y="1396"/>
                    <a:pt x="4446" y="1399"/>
                    <a:pt x="4459" y="1399"/>
                  </a:cubicBezTo>
                  <a:cubicBezTo>
                    <a:pt x="4488" y="1399"/>
                    <a:pt x="4516" y="1383"/>
                    <a:pt x="4532" y="1356"/>
                  </a:cubicBezTo>
                  <a:cubicBezTo>
                    <a:pt x="4549" y="1315"/>
                    <a:pt x="4532" y="1266"/>
                    <a:pt x="4492" y="1242"/>
                  </a:cubicBezTo>
                  <a:cubicBezTo>
                    <a:pt x="3105" y="561"/>
                    <a:pt x="1622" y="148"/>
                    <a:pt x="89" y="2"/>
                  </a:cubicBezTo>
                  <a:cubicBezTo>
                    <a:pt x="85" y="1"/>
                    <a:pt x="81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13645;p61">
              <a:extLst>
                <a:ext uri="{FF2B5EF4-FFF2-40B4-BE49-F238E27FC236}">
                  <a16:creationId xmlns:a16="http://schemas.microsoft.com/office/drawing/2014/main" id="{FFF826DA-268E-5BE4-C428-5FC9904AFFE0}"/>
                </a:ext>
              </a:extLst>
            </p:cNvPr>
            <p:cNvSpPr/>
            <p:nvPr/>
          </p:nvSpPr>
          <p:spPr>
            <a:xfrm>
              <a:off x="6376700" y="2578475"/>
              <a:ext cx="29425" cy="18075"/>
            </a:xfrm>
            <a:custGeom>
              <a:avLst/>
              <a:gdLst/>
              <a:ahLst/>
              <a:cxnLst/>
              <a:rect l="l" t="t" r="r" b="b"/>
              <a:pathLst>
                <a:path w="1177" h="723" extrusionOk="0">
                  <a:moveTo>
                    <a:pt x="1089" y="1"/>
                  </a:moveTo>
                  <a:cubicBezTo>
                    <a:pt x="1077" y="1"/>
                    <a:pt x="1065" y="3"/>
                    <a:pt x="1055" y="9"/>
                  </a:cubicBezTo>
                  <a:cubicBezTo>
                    <a:pt x="862" y="103"/>
                    <a:pt x="652" y="150"/>
                    <a:pt x="447" y="150"/>
                  </a:cubicBezTo>
                  <a:cubicBezTo>
                    <a:pt x="334" y="150"/>
                    <a:pt x="221" y="135"/>
                    <a:pt x="114" y="106"/>
                  </a:cubicBezTo>
                  <a:cubicBezTo>
                    <a:pt x="109" y="105"/>
                    <a:pt x="104" y="105"/>
                    <a:pt x="98" y="105"/>
                  </a:cubicBezTo>
                  <a:cubicBezTo>
                    <a:pt x="62" y="105"/>
                    <a:pt x="24" y="128"/>
                    <a:pt x="17" y="163"/>
                  </a:cubicBezTo>
                  <a:cubicBezTo>
                    <a:pt x="1" y="211"/>
                    <a:pt x="33" y="252"/>
                    <a:pt x="74" y="268"/>
                  </a:cubicBezTo>
                  <a:cubicBezTo>
                    <a:pt x="191" y="298"/>
                    <a:pt x="316" y="312"/>
                    <a:pt x="441" y="312"/>
                  </a:cubicBezTo>
                  <a:cubicBezTo>
                    <a:pt x="557" y="312"/>
                    <a:pt x="674" y="300"/>
                    <a:pt x="787" y="276"/>
                  </a:cubicBezTo>
                  <a:lnTo>
                    <a:pt x="787" y="276"/>
                  </a:lnTo>
                  <a:cubicBezTo>
                    <a:pt x="609" y="422"/>
                    <a:pt x="406" y="511"/>
                    <a:pt x="163" y="560"/>
                  </a:cubicBezTo>
                  <a:cubicBezTo>
                    <a:pt x="114" y="568"/>
                    <a:pt x="90" y="609"/>
                    <a:pt x="98" y="649"/>
                  </a:cubicBezTo>
                  <a:cubicBezTo>
                    <a:pt x="106" y="690"/>
                    <a:pt x="138" y="722"/>
                    <a:pt x="179" y="722"/>
                  </a:cubicBezTo>
                  <a:cubicBezTo>
                    <a:pt x="179" y="722"/>
                    <a:pt x="187" y="722"/>
                    <a:pt x="187" y="714"/>
                  </a:cubicBezTo>
                  <a:cubicBezTo>
                    <a:pt x="576" y="649"/>
                    <a:pt x="876" y="471"/>
                    <a:pt x="1152" y="130"/>
                  </a:cubicBezTo>
                  <a:cubicBezTo>
                    <a:pt x="1176" y="106"/>
                    <a:pt x="1176" y="57"/>
                    <a:pt x="1152" y="33"/>
                  </a:cubicBezTo>
                  <a:cubicBezTo>
                    <a:pt x="1136" y="11"/>
                    <a:pt x="1112" y="1"/>
                    <a:pt x="10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13646;p61">
              <a:extLst>
                <a:ext uri="{FF2B5EF4-FFF2-40B4-BE49-F238E27FC236}">
                  <a16:creationId xmlns:a16="http://schemas.microsoft.com/office/drawing/2014/main" id="{025AA599-CC18-AABE-96F7-F50635A300DB}"/>
                </a:ext>
              </a:extLst>
            </p:cNvPr>
            <p:cNvSpPr/>
            <p:nvPr/>
          </p:nvSpPr>
          <p:spPr>
            <a:xfrm>
              <a:off x="6379950" y="2598875"/>
              <a:ext cx="29400" cy="21175"/>
            </a:xfrm>
            <a:custGeom>
              <a:avLst/>
              <a:gdLst/>
              <a:ahLst/>
              <a:cxnLst/>
              <a:rect l="l" t="t" r="r" b="b"/>
              <a:pathLst>
                <a:path w="1176" h="847" extrusionOk="0">
                  <a:moveTo>
                    <a:pt x="1085" y="0"/>
                  </a:moveTo>
                  <a:cubicBezTo>
                    <a:pt x="1069" y="0"/>
                    <a:pt x="1053" y="4"/>
                    <a:pt x="1038" y="12"/>
                  </a:cubicBezTo>
                  <a:cubicBezTo>
                    <a:pt x="834" y="166"/>
                    <a:pt x="578" y="245"/>
                    <a:pt x="331" y="245"/>
                  </a:cubicBezTo>
                  <a:cubicBezTo>
                    <a:pt x="254" y="245"/>
                    <a:pt x="179" y="238"/>
                    <a:pt x="106" y="222"/>
                  </a:cubicBezTo>
                  <a:cubicBezTo>
                    <a:pt x="98" y="220"/>
                    <a:pt x="91" y="218"/>
                    <a:pt x="84" y="218"/>
                  </a:cubicBezTo>
                  <a:cubicBezTo>
                    <a:pt x="51" y="218"/>
                    <a:pt x="22" y="246"/>
                    <a:pt x="8" y="279"/>
                  </a:cubicBezTo>
                  <a:cubicBezTo>
                    <a:pt x="0" y="320"/>
                    <a:pt x="25" y="368"/>
                    <a:pt x="73" y="377"/>
                  </a:cubicBezTo>
                  <a:cubicBezTo>
                    <a:pt x="160" y="397"/>
                    <a:pt x="250" y="407"/>
                    <a:pt x="340" y="407"/>
                  </a:cubicBezTo>
                  <a:cubicBezTo>
                    <a:pt x="504" y="407"/>
                    <a:pt x="671" y="374"/>
                    <a:pt x="827" y="312"/>
                  </a:cubicBezTo>
                  <a:lnTo>
                    <a:pt x="827" y="312"/>
                  </a:lnTo>
                  <a:cubicBezTo>
                    <a:pt x="681" y="490"/>
                    <a:pt x="487" y="628"/>
                    <a:pt x="195" y="685"/>
                  </a:cubicBezTo>
                  <a:cubicBezTo>
                    <a:pt x="154" y="693"/>
                    <a:pt x="122" y="741"/>
                    <a:pt x="138" y="782"/>
                  </a:cubicBezTo>
                  <a:cubicBezTo>
                    <a:pt x="146" y="822"/>
                    <a:pt x="179" y="847"/>
                    <a:pt x="211" y="847"/>
                  </a:cubicBezTo>
                  <a:lnTo>
                    <a:pt x="227" y="847"/>
                  </a:lnTo>
                  <a:cubicBezTo>
                    <a:pt x="730" y="749"/>
                    <a:pt x="981" y="425"/>
                    <a:pt x="1160" y="125"/>
                  </a:cubicBezTo>
                  <a:cubicBezTo>
                    <a:pt x="1176" y="85"/>
                    <a:pt x="1168" y="44"/>
                    <a:pt x="1144" y="20"/>
                  </a:cubicBezTo>
                  <a:cubicBezTo>
                    <a:pt x="1126" y="6"/>
                    <a:pt x="1105" y="0"/>
                    <a:pt x="10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13647;p61">
              <a:extLst>
                <a:ext uri="{FF2B5EF4-FFF2-40B4-BE49-F238E27FC236}">
                  <a16:creationId xmlns:a16="http://schemas.microsoft.com/office/drawing/2014/main" id="{514CA8CF-7A6D-06F4-03FD-75BDBED405FC}"/>
                </a:ext>
              </a:extLst>
            </p:cNvPr>
            <p:cNvSpPr/>
            <p:nvPr/>
          </p:nvSpPr>
          <p:spPr>
            <a:xfrm>
              <a:off x="6385025" y="2606800"/>
              <a:ext cx="38925" cy="35550"/>
            </a:xfrm>
            <a:custGeom>
              <a:avLst/>
              <a:gdLst/>
              <a:ahLst/>
              <a:cxnLst/>
              <a:rect l="l" t="t" r="r" b="b"/>
              <a:pathLst>
                <a:path w="1557" h="1422" extrusionOk="0">
                  <a:moveTo>
                    <a:pt x="1460" y="1"/>
                  </a:moveTo>
                  <a:cubicBezTo>
                    <a:pt x="1441" y="1"/>
                    <a:pt x="1423" y="7"/>
                    <a:pt x="1411" y="19"/>
                  </a:cubicBezTo>
                  <a:cubicBezTo>
                    <a:pt x="1200" y="214"/>
                    <a:pt x="973" y="432"/>
                    <a:pt x="722" y="578"/>
                  </a:cubicBezTo>
                  <a:cubicBezTo>
                    <a:pt x="507" y="714"/>
                    <a:pt x="349" y="793"/>
                    <a:pt x="165" y="793"/>
                  </a:cubicBezTo>
                  <a:cubicBezTo>
                    <a:pt x="140" y="793"/>
                    <a:pt x="115" y="792"/>
                    <a:pt x="89" y="789"/>
                  </a:cubicBezTo>
                  <a:cubicBezTo>
                    <a:pt x="41" y="789"/>
                    <a:pt x="0" y="822"/>
                    <a:pt x="0" y="870"/>
                  </a:cubicBezTo>
                  <a:cubicBezTo>
                    <a:pt x="0" y="911"/>
                    <a:pt x="32" y="951"/>
                    <a:pt x="73" y="951"/>
                  </a:cubicBezTo>
                  <a:cubicBezTo>
                    <a:pt x="101" y="954"/>
                    <a:pt x="129" y="955"/>
                    <a:pt x="156" y="955"/>
                  </a:cubicBezTo>
                  <a:cubicBezTo>
                    <a:pt x="379" y="955"/>
                    <a:pt x="572" y="868"/>
                    <a:pt x="811" y="716"/>
                  </a:cubicBezTo>
                  <a:cubicBezTo>
                    <a:pt x="892" y="668"/>
                    <a:pt x="965" y="611"/>
                    <a:pt x="1046" y="554"/>
                  </a:cubicBezTo>
                  <a:lnTo>
                    <a:pt x="1046" y="554"/>
                  </a:lnTo>
                  <a:cubicBezTo>
                    <a:pt x="989" y="635"/>
                    <a:pt x="924" y="708"/>
                    <a:pt x="859" y="773"/>
                  </a:cubicBezTo>
                  <a:cubicBezTo>
                    <a:pt x="738" y="895"/>
                    <a:pt x="616" y="992"/>
                    <a:pt x="486" y="1073"/>
                  </a:cubicBezTo>
                  <a:cubicBezTo>
                    <a:pt x="454" y="1097"/>
                    <a:pt x="422" y="1122"/>
                    <a:pt x="389" y="1138"/>
                  </a:cubicBezTo>
                  <a:cubicBezTo>
                    <a:pt x="308" y="1195"/>
                    <a:pt x="251" y="1235"/>
                    <a:pt x="130" y="1259"/>
                  </a:cubicBezTo>
                  <a:cubicBezTo>
                    <a:pt x="89" y="1268"/>
                    <a:pt x="57" y="1308"/>
                    <a:pt x="65" y="1357"/>
                  </a:cubicBezTo>
                  <a:cubicBezTo>
                    <a:pt x="73" y="1389"/>
                    <a:pt x="105" y="1422"/>
                    <a:pt x="146" y="1422"/>
                  </a:cubicBezTo>
                  <a:lnTo>
                    <a:pt x="162" y="1422"/>
                  </a:lnTo>
                  <a:cubicBezTo>
                    <a:pt x="316" y="1389"/>
                    <a:pt x="389" y="1332"/>
                    <a:pt x="478" y="1276"/>
                  </a:cubicBezTo>
                  <a:cubicBezTo>
                    <a:pt x="511" y="1251"/>
                    <a:pt x="543" y="1235"/>
                    <a:pt x="576" y="1211"/>
                  </a:cubicBezTo>
                  <a:cubicBezTo>
                    <a:pt x="714" y="1122"/>
                    <a:pt x="843" y="1016"/>
                    <a:pt x="973" y="887"/>
                  </a:cubicBezTo>
                  <a:cubicBezTo>
                    <a:pt x="1200" y="651"/>
                    <a:pt x="1362" y="392"/>
                    <a:pt x="1524" y="132"/>
                  </a:cubicBezTo>
                  <a:lnTo>
                    <a:pt x="1532" y="124"/>
                  </a:lnTo>
                  <a:cubicBezTo>
                    <a:pt x="1557" y="92"/>
                    <a:pt x="1549" y="43"/>
                    <a:pt x="1516" y="19"/>
                  </a:cubicBezTo>
                  <a:cubicBezTo>
                    <a:pt x="1500" y="7"/>
                    <a:pt x="1480" y="1"/>
                    <a:pt x="1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13648;p61">
              <a:extLst>
                <a:ext uri="{FF2B5EF4-FFF2-40B4-BE49-F238E27FC236}">
                  <a16:creationId xmlns:a16="http://schemas.microsoft.com/office/drawing/2014/main" id="{1BC68151-B4BD-047D-9D27-0A0209C2DB71}"/>
                </a:ext>
              </a:extLst>
            </p:cNvPr>
            <p:cNvSpPr/>
            <p:nvPr/>
          </p:nvSpPr>
          <p:spPr>
            <a:xfrm>
              <a:off x="6386625" y="2630550"/>
              <a:ext cx="46450" cy="37950"/>
            </a:xfrm>
            <a:custGeom>
              <a:avLst/>
              <a:gdLst/>
              <a:ahLst/>
              <a:cxnLst/>
              <a:rect l="l" t="t" r="r" b="b"/>
              <a:pathLst>
                <a:path w="1858" h="1518" extrusionOk="0">
                  <a:moveTo>
                    <a:pt x="1765" y="0"/>
                  </a:moveTo>
                  <a:cubicBezTo>
                    <a:pt x="1745" y="0"/>
                    <a:pt x="1725" y="8"/>
                    <a:pt x="1712" y="26"/>
                  </a:cubicBezTo>
                  <a:cubicBezTo>
                    <a:pt x="1258" y="536"/>
                    <a:pt x="690" y="836"/>
                    <a:pt x="74" y="893"/>
                  </a:cubicBezTo>
                  <a:cubicBezTo>
                    <a:pt x="33" y="901"/>
                    <a:pt x="1" y="934"/>
                    <a:pt x="1" y="982"/>
                  </a:cubicBezTo>
                  <a:cubicBezTo>
                    <a:pt x="9" y="1023"/>
                    <a:pt x="41" y="1055"/>
                    <a:pt x="90" y="1055"/>
                  </a:cubicBezTo>
                  <a:cubicBezTo>
                    <a:pt x="504" y="1015"/>
                    <a:pt x="893" y="877"/>
                    <a:pt x="1249" y="642"/>
                  </a:cubicBezTo>
                  <a:lnTo>
                    <a:pt x="1249" y="642"/>
                  </a:lnTo>
                  <a:cubicBezTo>
                    <a:pt x="933" y="966"/>
                    <a:pt x="528" y="1218"/>
                    <a:pt x="90" y="1363"/>
                  </a:cubicBezTo>
                  <a:cubicBezTo>
                    <a:pt x="50" y="1380"/>
                    <a:pt x="25" y="1420"/>
                    <a:pt x="41" y="1469"/>
                  </a:cubicBezTo>
                  <a:cubicBezTo>
                    <a:pt x="50" y="1501"/>
                    <a:pt x="82" y="1518"/>
                    <a:pt x="123" y="1518"/>
                  </a:cubicBezTo>
                  <a:lnTo>
                    <a:pt x="147" y="1518"/>
                  </a:lnTo>
                  <a:cubicBezTo>
                    <a:pt x="860" y="1274"/>
                    <a:pt x="1485" y="764"/>
                    <a:pt x="1841" y="123"/>
                  </a:cubicBezTo>
                  <a:cubicBezTo>
                    <a:pt x="1858" y="82"/>
                    <a:pt x="1849" y="34"/>
                    <a:pt x="1817" y="18"/>
                  </a:cubicBezTo>
                  <a:cubicBezTo>
                    <a:pt x="1802" y="6"/>
                    <a:pt x="1783" y="0"/>
                    <a:pt x="1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13649;p61">
              <a:extLst>
                <a:ext uri="{FF2B5EF4-FFF2-40B4-BE49-F238E27FC236}">
                  <a16:creationId xmlns:a16="http://schemas.microsoft.com/office/drawing/2014/main" id="{50E8D478-B481-B271-1640-04ED539AAC3B}"/>
                </a:ext>
              </a:extLst>
            </p:cNvPr>
            <p:cNvSpPr/>
            <p:nvPr/>
          </p:nvSpPr>
          <p:spPr>
            <a:xfrm>
              <a:off x="6382375" y="2678750"/>
              <a:ext cx="38325" cy="28475"/>
            </a:xfrm>
            <a:custGeom>
              <a:avLst/>
              <a:gdLst/>
              <a:ahLst/>
              <a:cxnLst/>
              <a:rect l="l" t="t" r="r" b="b"/>
              <a:pathLst>
                <a:path w="1533" h="1139" extrusionOk="0">
                  <a:moveTo>
                    <a:pt x="1451" y="1"/>
                  </a:moveTo>
                  <a:cubicBezTo>
                    <a:pt x="1432" y="1"/>
                    <a:pt x="1411" y="7"/>
                    <a:pt x="1395" y="19"/>
                  </a:cubicBezTo>
                  <a:cubicBezTo>
                    <a:pt x="1201" y="173"/>
                    <a:pt x="982" y="303"/>
                    <a:pt x="755" y="408"/>
                  </a:cubicBezTo>
                  <a:cubicBezTo>
                    <a:pt x="657" y="457"/>
                    <a:pt x="536" y="506"/>
                    <a:pt x="430" y="538"/>
                  </a:cubicBezTo>
                  <a:cubicBezTo>
                    <a:pt x="395" y="548"/>
                    <a:pt x="365" y="551"/>
                    <a:pt x="341" y="551"/>
                  </a:cubicBezTo>
                  <a:cubicBezTo>
                    <a:pt x="303" y="551"/>
                    <a:pt x="278" y="543"/>
                    <a:pt x="268" y="538"/>
                  </a:cubicBezTo>
                  <a:cubicBezTo>
                    <a:pt x="254" y="524"/>
                    <a:pt x="237" y="517"/>
                    <a:pt x="219" y="517"/>
                  </a:cubicBezTo>
                  <a:cubicBezTo>
                    <a:pt x="196" y="517"/>
                    <a:pt x="173" y="528"/>
                    <a:pt x="155" y="546"/>
                  </a:cubicBezTo>
                  <a:cubicBezTo>
                    <a:pt x="130" y="579"/>
                    <a:pt x="130" y="627"/>
                    <a:pt x="163" y="660"/>
                  </a:cubicBezTo>
                  <a:cubicBezTo>
                    <a:pt x="198" y="695"/>
                    <a:pt x="257" y="711"/>
                    <a:pt x="328" y="711"/>
                  </a:cubicBezTo>
                  <a:cubicBezTo>
                    <a:pt x="372" y="711"/>
                    <a:pt x="421" y="705"/>
                    <a:pt x="471" y="692"/>
                  </a:cubicBezTo>
                  <a:cubicBezTo>
                    <a:pt x="584" y="660"/>
                    <a:pt x="714" y="603"/>
                    <a:pt x="828" y="554"/>
                  </a:cubicBezTo>
                  <a:cubicBezTo>
                    <a:pt x="901" y="522"/>
                    <a:pt x="974" y="481"/>
                    <a:pt x="1047" y="441"/>
                  </a:cubicBezTo>
                  <a:lnTo>
                    <a:pt x="1047" y="441"/>
                  </a:lnTo>
                  <a:cubicBezTo>
                    <a:pt x="990" y="498"/>
                    <a:pt x="933" y="562"/>
                    <a:pt x="868" y="611"/>
                  </a:cubicBezTo>
                  <a:lnTo>
                    <a:pt x="860" y="619"/>
                  </a:lnTo>
                  <a:cubicBezTo>
                    <a:pt x="763" y="708"/>
                    <a:pt x="674" y="789"/>
                    <a:pt x="552" y="862"/>
                  </a:cubicBezTo>
                  <a:cubicBezTo>
                    <a:pt x="487" y="911"/>
                    <a:pt x="422" y="935"/>
                    <a:pt x="357" y="960"/>
                  </a:cubicBezTo>
                  <a:cubicBezTo>
                    <a:pt x="321" y="970"/>
                    <a:pt x="269" y="980"/>
                    <a:pt x="209" y="980"/>
                  </a:cubicBezTo>
                  <a:cubicBezTo>
                    <a:pt x="174" y="980"/>
                    <a:pt x="137" y="977"/>
                    <a:pt x="98" y="968"/>
                  </a:cubicBezTo>
                  <a:cubicBezTo>
                    <a:pt x="94" y="967"/>
                    <a:pt x="89" y="967"/>
                    <a:pt x="85" y="967"/>
                  </a:cubicBezTo>
                  <a:cubicBezTo>
                    <a:pt x="49" y="967"/>
                    <a:pt x="16" y="996"/>
                    <a:pt x="9" y="1033"/>
                  </a:cubicBezTo>
                  <a:cubicBezTo>
                    <a:pt x="1" y="1081"/>
                    <a:pt x="25" y="1122"/>
                    <a:pt x="74" y="1130"/>
                  </a:cubicBezTo>
                  <a:cubicBezTo>
                    <a:pt x="114" y="1138"/>
                    <a:pt x="163" y="1138"/>
                    <a:pt x="203" y="1138"/>
                  </a:cubicBezTo>
                  <a:cubicBezTo>
                    <a:pt x="284" y="1138"/>
                    <a:pt x="349" y="1130"/>
                    <a:pt x="398" y="1114"/>
                  </a:cubicBezTo>
                  <a:cubicBezTo>
                    <a:pt x="479" y="1089"/>
                    <a:pt x="560" y="1049"/>
                    <a:pt x="641" y="1000"/>
                  </a:cubicBezTo>
                  <a:cubicBezTo>
                    <a:pt x="771" y="919"/>
                    <a:pt x="868" y="830"/>
                    <a:pt x="965" y="741"/>
                  </a:cubicBezTo>
                  <a:lnTo>
                    <a:pt x="982" y="733"/>
                  </a:lnTo>
                  <a:cubicBezTo>
                    <a:pt x="1176" y="554"/>
                    <a:pt x="1363" y="344"/>
                    <a:pt x="1517" y="125"/>
                  </a:cubicBezTo>
                  <a:cubicBezTo>
                    <a:pt x="1533" y="92"/>
                    <a:pt x="1533" y="52"/>
                    <a:pt x="1501" y="19"/>
                  </a:cubicBezTo>
                  <a:cubicBezTo>
                    <a:pt x="1488" y="7"/>
                    <a:pt x="1470" y="1"/>
                    <a:pt x="1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13650;p61">
              <a:extLst>
                <a:ext uri="{FF2B5EF4-FFF2-40B4-BE49-F238E27FC236}">
                  <a16:creationId xmlns:a16="http://schemas.microsoft.com/office/drawing/2014/main" id="{5CE3577A-BC54-9B5C-4F73-3BF9B67D6FC5}"/>
                </a:ext>
              </a:extLst>
            </p:cNvPr>
            <p:cNvSpPr/>
            <p:nvPr/>
          </p:nvSpPr>
          <p:spPr>
            <a:xfrm>
              <a:off x="6375075" y="2706350"/>
              <a:ext cx="41775" cy="25200"/>
            </a:xfrm>
            <a:custGeom>
              <a:avLst/>
              <a:gdLst/>
              <a:ahLst/>
              <a:cxnLst/>
              <a:rect l="l" t="t" r="r" b="b"/>
              <a:pathLst>
                <a:path w="1671" h="1008" extrusionOk="0">
                  <a:moveTo>
                    <a:pt x="1579" y="1"/>
                  </a:moveTo>
                  <a:cubicBezTo>
                    <a:pt x="1561" y="1"/>
                    <a:pt x="1544" y="7"/>
                    <a:pt x="1533" y="18"/>
                  </a:cubicBezTo>
                  <a:cubicBezTo>
                    <a:pt x="1298" y="204"/>
                    <a:pt x="1071" y="326"/>
                    <a:pt x="852" y="391"/>
                  </a:cubicBezTo>
                  <a:cubicBezTo>
                    <a:pt x="725" y="428"/>
                    <a:pt x="612" y="455"/>
                    <a:pt x="503" y="455"/>
                  </a:cubicBezTo>
                  <a:cubicBezTo>
                    <a:pt x="424" y="455"/>
                    <a:pt x="347" y="441"/>
                    <a:pt x="268" y="407"/>
                  </a:cubicBezTo>
                  <a:cubicBezTo>
                    <a:pt x="260" y="404"/>
                    <a:pt x="251" y="402"/>
                    <a:pt x="242" y="402"/>
                  </a:cubicBezTo>
                  <a:cubicBezTo>
                    <a:pt x="208" y="402"/>
                    <a:pt x="176" y="424"/>
                    <a:pt x="163" y="456"/>
                  </a:cubicBezTo>
                  <a:cubicBezTo>
                    <a:pt x="147" y="496"/>
                    <a:pt x="171" y="545"/>
                    <a:pt x="212" y="561"/>
                  </a:cubicBezTo>
                  <a:cubicBezTo>
                    <a:pt x="309" y="599"/>
                    <a:pt x="403" y="615"/>
                    <a:pt x="498" y="615"/>
                  </a:cubicBezTo>
                  <a:cubicBezTo>
                    <a:pt x="626" y="615"/>
                    <a:pt x="757" y="587"/>
                    <a:pt x="901" y="545"/>
                  </a:cubicBezTo>
                  <a:cubicBezTo>
                    <a:pt x="982" y="521"/>
                    <a:pt x="1063" y="488"/>
                    <a:pt x="1144" y="456"/>
                  </a:cubicBezTo>
                  <a:lnTo>
                    <a:pt x="1144" y="456"/>
                  </a:lnTo>
                  <a:cubicBezTo>
                    <a:pt x="1079" y="512"/>
                    <a:pt x="1006" y="561"/>
                    <a:pt x="933" y="610"/>
                  </a:cubicBezTo>
                  <a:cubicBezTo>
                    <a:pt x="812" y="691"/>
                    <a:pt x="674" y="756"/>
                    <a:pt x="544" y="796"/>
                  </a:cubicBezTo>
                  <a:cubicBezTo>
                    <a:pt x="416" y="830"/>
                    <a:pt x="287" y="847"/>
                    <a:pt x="164" y="847"/>
                  </a:cubicBezTo>
                  <a:cubicBezTo>
                    <a:pt x="139" y="847"/>
                    <a:pt x="114" y="846"/>
                    <a:pt x="90" y="845"/>
                  </a:cubicBezTo>
                  <a:cubicBezTo>
                    <a:pt x="85" y="844"/>
                    <a:pt x="80" y="844"/>
                    <a:pt x="75" y="844"/>
                  </a:cubicBezTo>
                  <a:cubicBezTo>
                    <a:pt x="35" y="844"/>
                    <a:pt x="8" y="874"/>
                    <a:pt x="1" y="918"/>
                  </a:cubicBezTo>
                  <a:cubicBezTo>
                    <a:pt x="1" y="958"/>
                    <a:pt x="33" y="999"/>
                    <a:pt x="74" y="1007"/>
                  </a:cubicBezTo>
                  <a:lnTo>
                    <a:pt x="179" y="1007"/>
                  </a:lnTo>
                  <a:cubicBezTo>
                    <a:pt x="317" y="1007"/>
                    <a:pt x="455" y="991"/>
                    <a:pt x="585" y="950"/>
                  </a:cubicBezTo>
                  <a:cubicBezTo>
                    <a:pt x="739" y="902"/>
                    <a:pt x="884" y="837"/>
                    <a:pt x="1022" y="748"/>
                  </a:cubicBezTo>
                  <a:cubicBezTo>
                    <a:pt x="1249" y="602"/>
                    <a:pt x="1444" y="407"/>
                    <a:pt x="1647" y="131"/>
                  </a:cubicBezTo>
                  <a:cubicBezTo>
                    <a:pt x="1671" y="99"/>
                    <a:pt x="1663" y="50"/>
                    <a:pt x="1639" y="26"/>
                  </a:cubicBezTo>
                  <a:cubicBezTo>
                    <a:pt x="1621" y="9"/>
                    <a:pt x="1599" y="1"/>
                    <a:pt x="1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13651;p61">
              <a:extLst>
                <a:ext uri="{FF2B5EF4-FFF2-40B4-BE49-F238E27FC236}">
                  <a16:creationId xmlns:a16="http://schemas.microsoft.com/office/drawing/2014/main" id="{1CE6E7F6-382E-1E1F-DEE6-1F2657875AE2}"/>
                </a:ext>
              </a:extLst>
            </p:cNvPr>
            <p:cNvSpPr/>
            <p:nvPr/>
          </p:nvSpPr>
          <p:spPr>
            <a:xfrm>
              <a:off x="6702225" y="2569400"/>
              <a:ext cx="42800" cy="36100"/>
            </a:xfrm>
            <a:custGeom>
              <a:avLst/>
              <a:gdLst/>
              <a:ahLst/>
              <a:cxnLst/>
              <a:rect l="l" t="t" r="r" b="b"/>
              <a:pathLst>
                <a:path w="1712" h="1444" extrusionOk="0">
                  <a:moveTo>
                    <a:pt x="820" y="242"/>
                  </a:moveTo>
                  <a:cubicBezTo>
                    <a:pt x="884" y="242"/>
                    <a:pt x="941" y="266"/>
                    <a:pt x="990" y="315"/>
                  </a:cubicBezTo>
                  <a:cubicBezTo>
                    <a:pt x="1038" y="356"/>
                    <a:pt x="1079" y="412"/>
                    <a:pt x="1103" y="477"/>
                  </a:cubicBezTo>
                  <a:cubicBezTo>
                    <a:pt x="1095" y="477"/>
                    <a:pt x="1095" y="485"/>
                    <a:pt x="1095" y="493"/>
                  </a:cubicBezTo>
                  <a:cubicBezTo>
                    <a:pt x="1067" y="568"/>
                    <a:pt x="993" y="618"/>
                    <a:pt x="915" y="618"/>
                  </a:cubicBezTo>
                  <a:cubicBezTo>
                    <a:pt x="883" y="618"/>
                    <a:pt x="850" y="610"/>
                    <a:pt x="820" y="591"/>
                  </a:cubicBezTo>
                  <a:cubicBezTo>
                    <a:pt x="722" y="526"/>
                    <a:pt x="714" y="380"/>
                    <a:pt x="795" y="299"/>
                  </a:cubicBezTo>
                  <a:cubicBezTo>
                    <a:pt x="811" y="283"/>
                    <a:pt x="820" y="266"/>
                    <a:pt x="820" y="242"/>
                  </a:cubicBezTo>
                  <a:close/>
                  <a:moveTo>
                    <a:pt x="1095" y="150"/>
                  </a:moveTo>
                  <a:cubicBezTo>
                    <a:pt x="1270" y="150"/>
                    <a:pt x="1433" y="205"/>
                    <a:pt x="1533" y="347"/>
                  </a:cubicBezTo>
                  <a:cubicBezTo>
                    <a:pt x="1533" y="356"/>
                    <a:pt x="1533" y="364"/>
                    <a:pt x="1533" y="364"/>
                  </a:cubicBezTo>
                  <a:cubicBezTo>
                    <a:pt x="1557" y="542"/>
                    <a:pt x="1565" y="729"/>
                    <a:pt x="1484" y="899"/>
                  </a:cubicBezTo>
                  <a:cubicBezTo>
                    <a:pt x="1428" y="1029"/>
                    <a:pt x="1314" y="1134"/>
                    <a:pt x="1184" y="1199"/>
                  </a:cubicBezTo>
                  <a:cubicBezTo>
                    <a:pt x="1056" y="1268"/>
                    <a:pt x="919" y="1297"/>
                    <a:pt x="781" y="1297"/>
                  </a:cubicBezTo>
                  <a:cubicBezTo>
                    <a:pt x="578" y="1297"/>
                    <a:pt x="374" y="1234"/>
                    <a:pt x="195" y="1142"/>
                  </a:cubicBezTo>
                  <a:cubicBezTo>
                    <a:pt x="187" y="1029"/>
                    <a:pt x="203" y="915"/>
                    <a:pt x="228" y="810"/>
                  </a:cubicBezTo>
                  <a:cubicBezTo>
                    <a:pt x="236" y="874"/>
                    <a:pt x="252" y="939"/>
                    <a:pt x="284" y="1004"/>
                  </a:cubicBezTo>
                  <a:cubicBezTo>
                    <a:pt x="366" y="1142"/>
                    <a:pt x="511" y="1239"/>
                    <a:pt x="666" y="1256"/>
                  </a:cubicBezTo>
                  <a:cubicBezTo>
                    <a:pt x="691" y="1259"/>
                    <a:pt x="716" y="1261"/>
                    <a:pt x="740" y="1261"/>
                  </a:cubicBezTo>
                  <a:cubicBezTo>
                    <a:pt x="1039" y="1261"/>
                    <a:pt x="1282" y="996"/>
                    <a:pt x="1290" y="696"/>
                  </a:cubicBezTo>
                  <a:cubicBezTo>
                    <a:pt x="1298" y="485"/>
                    <a:pt x="1193" y="258"/>
                    <a:pt x="1022" y="153"/>
                  </a:cubicBezTo>
                  <a:cubicBezTo>
                    <a:pt x="1047" y="151"/>
                    <a:pt x="1071" y="150"/>
                    <a:pt x="1095" y="150"/>
                  </a:cubicBezTo>
                  <a:close/>
                  <a:moveTo>
                    <a:pt x="1085" y="0"/>
                  </a:moveTo>
                  <a:cubicBezTo>
                    <a:pt x="925" y="0"/>
                    <a:pt x="761" y="39"/>
                    <a:pt x="625" y="104"/>
                  </a:cubicBezTo>
                  <a:cubicBezTo>
                    <a:pt x="236" y="291"/>
                    <a:pt x="1" y="720"/>
                    <a:pt x="49" y="1150"/>
                  </a:cubicBezTo>
                  <a:cubicBezTo>
                    <a:pt x="49" y="1174"/>
                    <a:pt x="66" y="1191"/>
                    <a:pt x="82" y="1207"/>
                  </a:cubicBezTo>
                  <a:cubicBezTo>
                    <a:pt x="82" y="1231"/>
                    <a:pt x="90" y="1256"/>
                    <a:pt x="114" y="1264"/>
                  </a:cubicBezTo>
                  <a:cubicBezTo>
                    <a:pt x="324" y="1373"/>
                    <a:pt x="556" y="1444"/>
                    <a:pt x="785" y="1444"/>
                  </a:cubicBezTo>
                  <a:cubicBezTo>
                    <a:pt x="947" y="1444"/>
                    <a:pt x="1107" y="1409"/>
                    <a:pt x="1257" y="1329"/>
                  </a:cubicBezTo>
                  <a:cubicBezTo>
                    <a:pt x="1411" y="1256"/>
                    <a:pt x="1541" y="1126"/>
                    <a:pt x="1622" y="972"/>
                  </a:cubicBezTo>
                  <a:cubicBezTo>
                    <a:pt x="1711" y="785"/>
                    <a:pt x="1711" y="583"/>
                    <a:pt x="1687" y="380"/>
                  </a:cubicBezTo>
                  <a:cubicBezTo>
                    <a:pt x="1703" y="356"/>
                    <a:pt x="1703" y="331"/>
                    <a:pt x="1687" y="307"/>
                  </a:cubicBezTo>
                  <a:cubicBezTo>
                    <a:pt x="1561" y="88"/>
                    <a:pt x="1326" y="0"/>
                    <a:pt x="10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13652;p61">
              <a:extLst>
                <a:ext uri="{FF2B5EF4-FFF2-40B4-BE49-F238E27FC236}">
                  <a16:creationId xmlns:a16="http://schemas.microsoft.com/office/drawing/2014/main" id="{F9850902-F67A-0B95-8A3C-0129915683A3}"/>
                </a:ext>
              </a:extLst>
            </p:cNvPr>
            <p:cNvSpPr/>
            <p:nvPr/>
          </p:nvSpPr>
          <p:spPr>
            <a:xfrm>
              <a:off x="6216975" y="3246550"/>
              <a:ext cx="165625" cy="3875"/>
            </a:xfrm>
            <a:custGeom>
              <a:avLst/>
              <a:gdLst/>
              <a:ahLst/>
              <a:cxnLst/>
              <a:rect l="l" t="t" r="r" b="b"/>
              <a:pathLst>
                <a:path w="6625" h="155" extrusionOk="0">
                  <a:moveTo>
                    <a:pt x="106" y="1"/>
                  </a:moveTo>
                  <a:cubicBezTo>
                    <a:pt x="1" y="1"/>
                    <a:pt x="1" y="155"/>
                    <a:pt x="106" y="155"/>
                  </a:cubicBezTo>
                  <a:lnTo>
                    <a:pt x="6527" y="155"/>
                  </a:lnTo>
                  <a:cubicBezTo>
                    <a:pt x="6625" y="155"/>
                    <a:pt x="6625" y="1"/>
                    <a:pt x="6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13653;p61">
              <a:extLst>
                <a:ext uri="{FF2B5EF4-FFF2-40B4-BE49-F238E27FC236}">
                  <a16:creationId xmlns:a16="http://schemas.microsoft.com/office/drawing/2014/main" id="{91B9EED6-9155-0F2B-3224-05B846479C52}"/>
                </a:ext>
              </a:extLst>
            </p:cNvPr>
            <p:cNvSpPr/>
            <p:nvPr/>
          </p:nvSpPr>
          <p:spPr>
            <a:xfrm>
              <a:off x="6103275" y="3248575"/>
              <a:ext cx="76025" cy="3875"/>
            </a:xfrm>
            <a:custGeom>
              <a:avLst/>
              <a:gdLst/>
              <a:ahLst/>
              <a:cxnLst/>
              <a:rect l="l" t="t" r="r" b="b"/>
              <a:pathLst>
                <a:path w="3041" h="155" extrusionOk="0">
                  <a:moveTo>
                    <a:pt x="98" y="1"/>
                  </a:moveTo>
                  <a:cubicBezTo>
                    <a:pt x="0" y="1"/>
                    <a:pt x="0" y="155"/>
                    <a:pt x="98" y="155"/>
                  </a:cubicBezTo>
                  <a:lnTo>
                    <a:pt x="2943" y="155"/>
                  </a:lnTo>
                  <a:cubicBezTo>
                    <a:pt x="3041" y="155"/>
                    <a:pt x="3041" y="1"/>
                    <a:pt x="2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13654;p61">
              <a:extLst>
                <a:ext uri="{FF2B5EF4-FFF2-40B4-BE49-F238E27FC236}">
                  <a16:creationId xmlns:a16="http://schemas.microsoft.com/office/drawing/2014/main" id="{234C8522-C0E9-72D6-E4B7-FA034BE3D485}"/>
                </a:ext>
              </a:extLst>
            </p:cNvPr>
            <p:cNvSpPr/>
            <p:nvPr/>
          </p:nvSpPr>
          <p:spPr>
            <a:xfrm>
              <a:off x="6038200" y="3252650"/>
              <a:ext cx="21100" cy="3875"/>
            </a:xfrm>
            <a:custGeom>
              <a:avLst/>
              <a:gdLst/>
              <a:ahLst/>
              <a:cxnLst/>
              <a:rect l="l" t="t" r="r" b="b"/>
              <a:pathLst>
                <a:path w="844" h="155" extrusionOk="0">
                  <a:moveTo>
                    <a:pt x="98" y="0"/>
                  </a:moveTo>
                  <a:cubicBezTo>
                    <a:pt x="1" y="0"/>
                    <a:pt x="1" y="154"/>
                    <a:pt x="98" y="154"/>
                  </a:cubicBezTo>
                  <a:lnTo>
                    <a:pt x="747" y="154"/>
                  </a:lnTo>
                  <a:cubicBezTo>
                    <a:pt x="844" y="154"/>
                    <a:pt x="844" y="0"/>
                    <a:pt x="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13655;p61">
              <a:extLst>
                <a:ext uri="{FF2B5EF4-FFF2-40B4-BE49-F238E27FC236}">
                  <a16:creationId xmlns:a16="http://schemas.microsoft.com/office/drawing/2014/main" id="{7276B46E-258E-8036-2762-B0574914C170}"/>
                </a:ext>
              </a:extLst>
            </p:cNvPr>
            <p:cNvSpPr/>
            <p:nvPr/>
          </p:nvSpPr>
          <p:spPr>
            <a:xfrm>
              <a:off x="7005450" y="3347500"/>
              <a:ext cx="135025" cy="3875"/>
            </a:xfrm>
            <a:custGeom>
              <a:avLst/>
              <a:gdLst/>
              <a:ahLst/>
              <a:cxnLst/>
              <a:rect l="l" t="t" r="r" b="b"/>
              <a:pathLst>
                <a:path w="5401" h="155" extrusionOk="0">
                  <a:moveTo>
                    <a:pt x="98" y="0"/>
                  </a:moveTo>
                  <a:cubicBezTo>
                    <a:pt x="1" y="0"/>
                    <a:pt x="1" y="155"/>
                    <a:pt x="98" y="155"/>
                  </a:cubicBezTo>
                  <a:lnTo>
                    <a:pt x="5303" y="155"/>
                  </a:lnTo>
                  <a:cubicBezTo>
                    <a:pt x="5401" y="155"/>
                    <a:pt x="5401" y="0"/>
                    <a:pt x="5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13656;p61">
              <a:extLst>
                <a:ext uri="{FF2B5EF4-FFF2-40B4-BE49-F238E27FC236}">
                  <a16:creationId xmlns:a16="http://schemas.microsoft.com/office/drawing/2014/main" id="{790A66D9-5378-FED0-EBB0-1FDF6AF8DC22}"/>
                </a:ext>
              </a:extLst>
            </p:cNvPr>
            <p:cNvSpPr/>
            <p:nvPr/>
          </p:nvSpPr>
          <p:spPr>
            <a:xfrm>
              <a:off x="6341025" y="3319725"/>
              <a:ext cx="141300" cy="3875"/>
            </a:xfrm>
            <a:custGeom>
              <a:avLst/>
              <a:gdLst/>
              <a:ahLst/>
              <a:cxnLst/>
              <a:rect l="l" t="t" r="r" b="b"/>
              <a:pathLst>
                <a:path w="5652" h="155" extrusionOk="0">
                  <a:moveTo>
                    <a:pt x="106" y="1"/>
                  </a:moveTo>
                  <a:cubicBezTo>
                    <a:pt x="1" y="1"/>
                    <a:pt x="1" y="155"/>
                    <a:pt x="106" y="155"/>
                  </a:cubicBezTo>
                  <a:lnTo>
                    <a:pt x="5554" y="155"/>
                  </a:lnTo>
                  <a:cubicBezTo>
                    <a:pt x="5652" y="155"/>
                    <a:pt x="5652" y="1"/>
                    <a:pt x="5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13657;p61">
              <a:extLst>
                <a:ext uri="{FF2B5EF4-FFF2-40B4-BE49-F238E27FC236}">
                  <a16:creationId xmlns:a16="http://schemas.microsoft.com/office/drawing/2014/main" id="{A67F9659-A7FD-B763-ED32-27561CBB3A45}"/>
                </a:ext>
              </a:extLst>
            </p:cNvPr>
            <p:cNvSpPr/>
            <p:nvPr/>
          </p:nvSpPr>
          <p:spPr>
            <a:xfrm>
              <a:off x="6216975" y="3319725"/>
              <a:ext cx="80300" cy="3875"/>
            </a:xfrm>
            <a:custGeom>
              <a:avLst/>
              <a:gdLst/>
              <a:ahLst/>
              <a:cxnLst/>
              <a:rect l="l" t="t" r="r" b="b"/>
              <a:pathLst>
                <a:path w="3212" h="155" extrusionOk="0">
                  <a:moveTo>
                    <a:pt x="106" y="1"/>
                  </a:moveTo>
                  <a:cubicBezTo>
                    <a:pt x="1" y="1"/>
                    <a:pt x="1" y="155"/>
                    <a:pt x="106" y="155"/>
                  </a:cubicBezTo>
                  <a:lnTo>
                    <a:pt x="3114" y="155"/>
                  </a:lnTo>
                  <a:cubicBezTo>
                    <a:pt x="3211" y="155"/>
                    <a:pt x="3211" y="1"/>
                    <a:pt x="3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13658;p61">
              <a:extLst>
                <a:ext uri="{FF2B5EF4-FFF2-40B4-BE49-F238E27FC236}">
                  <a16:creationId xmlns:a16="http://schemas.microsoft.com/office/drawing/2014/main" id="{1ABD18F3-1A2B-D190-CF79-0705637E32E7}"/>
                </a:ext>
              </a:extLst>
            </p:cNvPr>
            <p:cNvSpPr/>
            <p:nvPr/>
          </p:nvSpPr>
          <p:spPr>
            <a:xfrm>
              <a:off x="6602300" y="3357425"/>
              <a:ext cx="179825" cy="3875"/>
            </a:xfrm>
            <a:custGeom>
              <a:avLst/>
              <a:gdLst/>
              <a:ahLst/>
              <a:cxnLst/>
              <a:rect l="l" t="t" r="r" b="b"/>
              <a:pathLst>
                <a:path w="7193" h="155" extrusionOk="0">
                  <a:moveTo>
                    <a:pt x="98" y="1"/>
                  </a:moveTo>
                  <a:cubicBezTo>
                    <a:pt x="1" y="1"/>
                    <a:pt x="1" y="155"/>
                    <a:pt x="98" y="155"/>
                  </a:cubicBezTo>
                  <a:lnTo>
                    <a:pt x="7095" y="155"/>
                  </a:lnTo>
                  <a:cubicBezTo>
                    <a:pt x="7192" y="155"/>
                    <a:pt x="7192" y="1"/>
                    <a:pt x="70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13659;p61">
              <a:extLst>
                <a:ext uri="{FF2B5EF4-FFF2-40B4-BE49-F238E27FC236}">
                  <a16:creationId xmlns:a16="http://schemas.microsoft.com/office/drawing/2014/main" id="{F4B73469-87EC-31E3-D684-69A2986D7071}"/>
                </a:ext>
              </a:extLst>
            </p:cNvPr>
            <p:cNvSpPr/>
            <p:nvPr/>
          </p:nvSpPr>
          <p:spPr>
            <a:xfrm>
              <a:off x="6710125" y="3318925"/>
              <a:ext cx="90225" cy="3675"/>
            </a:xfrm>
            <a:custGeom>
              <a:avLst/>
              <a:gdLst/>
              <a:ahLst/>
              <a:cxnLst/>
              <a:rect l="l" t="t" r="r" b="b"/>
              <a:pathLst>
                <a:path w="3609" h="147" extrusionOk="0">
                  <a:moveTo>
                    <a:pt x="98" y="0"/>
                  </a:moveTo>
                  <a:cubicBezTo>
                    <a:pt x="1" y="0"/>
                    <a:pt x="1" y="146"/>
                    <a:pt x="98" y="146"/>
                  </a:cubicBezTo>
                  <a:lnTo>
                    <a:pt x="3512" y="146"/>
                  </a:lnTo>
                  <a:cubicBezTo>
                    <a:pt x="3609" y="146"/>
                    <a:pt x="3609" y="0"/>
                    <a:pt x="3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13660;p61">
              <a:extLst>
                <a:ext uri="{FF2B5EF4-FFF2-40B4-BE49-F238E27FC236}">
                  <a16:creationId xmlns:a16="http://schemas.microsoft.com/office/drawing/2014/main" id="{0EFF7E89-18E4-2EAE-81A3-DF4A95A73740}"/>
                </a:ext>
              </a:extLst>
            </p:cNvPr>
            <p:cNvSpPr/>
            <p:nvPr/>
          </p:nvSpPr>
          <p:spPr>
            <a:xfrm>
              <a:off x="6168325" y="3283050"/>
              <a:ext cx="114750" cy="3875"/>
            </a:xfrm>
            <a:custGeom>
              <a:avLst/>
              <a:gdLst/>
              <a:ahLst/>
              <a:cxnLst/>
              <a:rect l="l" t="t" r="r" b="b"/>
              <a:pathLst>
                <a:path w="4590" h="155" extrusionOk="0">
                  <a:moveTo>
                    <a:pt x="98" y="0"/>
                  </a:moveTo>
                  <a:cubicBezTo>
                    <a:pt x="1" y="0"/>
                    <a:pt x="1" y="154"/>
                    <a:pt x="98" y="154"/>
                  </a:cubicBezTo>
                  <a:lnTo>
                    <a:pt x="4493" y="154"/>
                  </a:lnTo>
                  <a:cubicBezTo>
                    <a:pt x="4590" y="154"/>
                    <a:pt x="4590" y="0"/>
                    <a:pt x="44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13661;p61">
              <a:extLst>
                <a:ext uri="{FF2B5EF4-FFF2-40B4-BE49-F238E27FC236}">
                  <a16:creationId xmlns:a16="http://schemas.microsoft.com/office/drawing/2014/main" id="{B0A48B3D-DC86-C942-AC7D-3C44DEA42FE9}"/>
                </a:ext>
              </a:extLst>
            </p:cNvPr>
            <p:cNvSpPr/>
            <p:nvPr/>
          </p:nvSpPr>
          <p:spPr>
            <a:xfrm>
              <a:off x="6104900" y="3205825"/>
              <a:ext cx="58400" cy="46625"/>
            </a:xfrm>
            <a:custGeom>
              <a:avLst/>
              <a:gdLst/>
              <a:ahLst/>
              <a:cxnLst/>
              <a:rect l="l" t="t" r="r" b="b"/>
              <a:pathLst>
                <a:path w="2336" h="1865" extrusionOk="0">
                  <a:moveTo>
                    <a:pt x="1340" y="0"/>
                  </a:moveTo>
                  <a:cubicBezTo>
                    <a:pt x="1152" y="0"/>
                    <a:pt x="996" y="166"/>
                    <a:pt x="916" y="324"/>
                  </a:cubicBezTo>
                  <a:cubicBezTo>
                    <a:pt x="834" y="490"/>
                    <a:pt x="798" y="668"/>
                    <a:pt x="776" y="850"/>
                  </a:cubicBezTo>
                  <a:lnTo>
                    <a:pt x="776" y="850"/>
                  </a:lnTo>
                  <a:cubicBezTo>
                    <a:pt x="703" y="752"/>
                    <a:pt x="620" y="654"/>
                    <a:pt x="527" y="592"/>
                  </a:cubicBezTo>
                  <a:cubicBezTo>
                    <a:pt x="491" y="569"/>
                    <a:pt x="453" y="559"/>
                    <a:pt x="417" y="559"/>
                  </a:cubicBezTo>
                  <a:cubicBezTo>
                    <a:pt x="322" y="559"/>
                    <a:pt x="233" y="626"/>
                    <a:pt x="187" y="714"/>
                  </a:cubicBezTo>
                  <a:cubicBezTo>
                    <a:pt x="0" y="1046"/>
                    <a:pt x="219" y="1492"/>
                    <a:pt x="365" y="1800"/>
                  </a:cubicBezTo>
                  <a:cubicBezTo>
                    <a:pt x="377" y="1827"/>
                    <a:pt x="398" y="1839"/>
                    <a:pt x="420" y="1839"/>
                  </a:cubicBezTo>
                  <a:cubicBezTo>
                    <a:pt x="469" y="1839"/>
                    <a:pt x="523" y="1781"/>
                    <a:pt x="495" y="1719"/>
                  </a:cubicBezTo>
                  <a:cubicBezTo>
                    <a:pt x="381" y="1476"/>
                    <a:pt x="251" y="1208"/>
                    <a:pt x="276" y="933"/>
                  </a:cubicBezTo>
                  <a:cubicBezTo>
                    <a:pt x="284" y="868"/>
                    <a:pt x="300" y="811"/>
                    <a:pt x="333" y="762"/>
                  </a:cubicBezTo>
                  <a:cubicBezTo>
                    <a:pt x="355" y="732"/>
                    <a:pt x="379" y="720"/>
                    <a:pt x="405" y="720"/>
                  </a:cubicBezTo>
                  <a:cubicBezTo>
                    <a:pt x="434" y="720"/>
                    <a:pt x="464" y="736"/>
                    <a:pt x="495" y="762"/>
                  </a:cubicBezTo>
                  <a:cubicBezTo>
                    <a:pt x="592" y="860"/>
                    <a:pt x="681" y="981"/>
                    <a:pt x="762" y="1095"/>
                  </a:cubicBezTo>
                  <a:cubicBezTo>
                    <a:pt x="781" y="1120"/>
                    <a:pt x="807" y="1132"/>
                    <a:pt x="831" y="1132"/>
                  </a:cubicBezTo>
                  <a:cubicBezTo>
                    <a:pt x="868" y="1132"/>
                    <a:pt x="903" y="1104"/>
                    <a:pt x="908" y="1054"/>
                  </a:cubicBezTo>
                  <a:cubicBezTo>
                    <a:pt x="924" y="868"/>
                    <a:pt x="941" y="681"/>
                    <a:pt x="1005" y="503"/>
                  </a:cubicBezTo>
                  <a:cubicBezTo>
                    <a:pt x="1048" y="374"/>
                    <a:pt x="1167" y="150"/>
                    <a:pt x="1329" y="150"/>
                  </a:cubicBezTo>
                  <a:cubicBezTo>
                    <a:pt x="1350" y="150"/>
                    <a:pt x="1372" y="154"/>
                    <a:pt x="1395" y="162"/>
                  </a:cubicBezTo>
                  <a:cubicBezTo>
                    <a:pt x="1557" y="219"/>
                    <a:pt x="1565" y="487"/>
                    <a:pt x="1573" y="624"/>
                  </a:cubicBezTo>
                  <a:cubicBezTo>
                    <a:pt x="1581" y="843"/>
                    <a:pt x="1573" y="1054"/>
                    <a:pt x="1532" y="1273"/>
                  </a:cubicBezTo>
                  <a:cubicBezTo>
                    <a:pt x="1518" y="1331"/>
                    <a:pt x="1558" y="1366"/>
                    <a:pt x="1601" y="1366"/>
                  </a:cubicBezTo>
                  <a:cubicBezTo>
                    <a:pt x="1631" y="1366"/>
                    <a:pt x="1662" y="1350"/>
                    <a:pt x="1678" y="1314"/>
                  </a:cubicBezTo>
                  <a:cubicBezTo>
                    <a:pt x="1721" y="1205"/>
                    <a:pt x="1906" y="927"/>
                    <a:pt x="2045" y="927"/>
                  </a:cubicBezTo>
                  <a:cubicBezTo>
                    <a:pt x="2093" y="927"/>
                    <a:pt x="2136" y="960"/>
                    <a:pt x="2165" y="1046"/>
                  </a:cubicBezTo>
                  <a:cubicBezTo>
                    <a:pt x="2197" y="1151"/>
                    <a:pt x="2181" y="1281"/>
                    <a:pt x="2165" y="1387"/>
                  </a:cubicBezTo>
                  <a:cubicBezTo>
                    <a:pt x="2157" y="1516"/>
                    <a:pt x="2124" y="1646"/>
                    <a:pt x="2092" y="1776"/>
                  </a:cubicBezTo>
                  <a:cubicBezTo>
                    <a:pt x="2077" y="1829"/>
                    <a:pt x="2123" y="1865"/>
                    <a:pt x="2168" y="1865"/>
                  </a:cubicBezTo>
                  <a:cubicBezTo>
                    <a:pt x="2198" y="1865"/>
                    <a:pt x="2228" y="1848"/>
                    <a:pt x="2238" y="1808"/>
                  </a:cubicBezTo>
                  <a:cubicBezTo>
                    <a:pt x="2295" y="1622"/>
                    <a:pt x="2327" y="1435"/>
                    <a:pt x="2327" y="1241"/>
                  </a:cubicBezTo>
                  <a:cubicBezTo>
                    <a:pt x="2335" y="1087"/>
                    <a:pt x="2319" y="933"/>
                    <a:pt x="2189" y="835"/>
                  </a:cubicBezTo>
                  <a:cubicBezTo>
                    <a:pt x="2136" y="793"/>
                    <a:pt x="2082" y="775"/>
                    <a:pt x="2029" y="775"/>
                  </a:cubicBezTo>
                  <a:cubicBezTo>
                    <a:pt x="1917" y="775"/>
                    <a:pt x="1809" y="857"/>
                    <a:pt x="1720" y="961"/>
                  </a:cubicBezTo>
                  <a:lnTo>
                    <a:pt x="1720" y="961"/>
                  </a:lnTo>
                  <a:cubicBezTo>
                    <a:pt x="1731" y="791"/>
                    <a:pt x="1727" y="621"/>
                    <a:pt x="1703" y="454"/>
                  </a:cubicBezTo>
                  <a:cubicBezTo>
                    <a:pt x="1687" y="268"/>
                    <a:pt x="1614" y="49"/>
                    <a:pt x="1411" y="8"/>
                  </a:cubicBezTo>
                  <a:cubicBezTo>
                    <a:pt x="1387" y="3"/>
                    <a:pt x="1363" y="0"/>
                    <a:pt x="1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13662;p61">
              <a:extLst>
                <a:ext uri="{FF2B5EF4-FFF2-40B4-BE49-F238E27FC236}">
                  <a16:creationId xmlns:a16="http://schemas.microsoft.com/office/drawing/2014/main" id="{FA862E4B-663E-D475-1DF3-F64EB3AA2ECF}"/>
                </a:ext>
              </a:extLst>
            </p:cNvPr>
            <p:cNvSpPr/>
            <p:nvPr/>
          </p:nvSpPr>
          <p:spPr>
            <a:xfrm>
              <a:off x="6034550" y="3306975"/>
              <a:ext cx="45225" cy="38475"/>
            </a:xfrm>
            <a:custGeom>
              <a:avLst/>
              <a:gdLst/>
              <a:ahLst/>
              <a:cxnLst/>
              <a:rect l="l" t="t" r="r" b="b"/>
              <a:pathLst>
                <a:path w="1809" h="1539" extrusionOk="0">
                  <a:moveTo>
                    <a:pt x="1475" y="0"/>
                  </a:moveTo>
                  <a:cubicBezTo>
                    <a:pt x="1355" y="0"/>
                    <a:pt x="1241" y="95"/>
                    <a:pt x="1176" y="195"/>
                  </a:cubicBezTo>
                  <a:cubicBezTo>
                    <a:pt x="1098" y="309"/>
                    <a:pt x="1047" y="450"/>
                    <a:pt x="1018" y="595"/>
                  </a:cubicBezTo>
                  <a:lnTo>
                    <a:pt x="1018" y="595"/>
                  </a:lnTo>
                  <a:cubicBezTo>
                    <a:pt x="933" y="461"/>
                    <a:pt x="829" y="339"/>
                    <a:pt x="714" y="235"/>
                  </a:cubicBezTo>
                  <a:cubicBezTo>
                    <a:pt x="611" y="143"/>
                    <a:pt x="486" y="54"/>
                    <a:pt x="362" y="54"/>
                  </a:cubicBezTo>
                  <a:cubicBezTo>
                    <a:pt x="300" y="54"/>
                    <a:pt x="238" y="76"/>
                    <a:pt x="179" y="130"/>
                  </a:cubicBezTo>
                  <a:cubicBezTo>
                    <a:pt x="1" y="284"/>
                    <a:pt x="49" y="543"/>
                    <a:pt x="98" y="754"/>
                  </a:cubicBezTo>
                  <a:cubicBezTo>
                    <a:pt x="155" y="1005"/>
                    <a:pt x="244" y="1257"/>
                    <a:pt x="349" y="1500"/>
                  </a:cubicBezTo>
                  <a:cubicBezTo>
                    <a:pt x="362" y="1527"/>
                    <a:pt x="383" y="1539"/>
                    <a:pt x="404" y="1539"/>
                  </a:cubicBezTo>
                  <a:cubicBezTo>
                    <a:pt x="453" y="1539"/>
                    <a:pt x="507" y="1481"/>
                    <a:pt x="479" y="1419"/>
                  </a:cubicBezTo>
                  <a:cubicBezTo>
                    <a:pt x="398" y="1232"/>
                    <a:pt x="333" y="1038"/>
                    <a:pt x="276" y="835"/>
                  </a:cubicBezTo>
                  <a:cubicBezTo>
                    <a:pt x="228" y="673"/>
                    <a:pt x="139" y="413"/>
                    <a:pt x="252" y="267"/>
                  </a:cubicBezTo>
                  <a:cubicBezTo>
                    <a:pt x="287" y="224"/>
                    <a:pt x="326" y="207"/>
                    <a:pt x="368" y="207"/>
                  </a:cubicBezTo>
                  <a:cubicBezTo>
                    <a:pt x="479" y="207"/>
                    <a:pt x="603" y="334"/>
                    <a:pt x="674" y="405"/>
                  </a:cubicBezTo>
                  <a:cubicBezTo>
                    <a:pt x="811" y="543"/>
                    <a:pt x="917" y="697"/>
                    <a:pt x="998" y="867"/>
                  </a:cubicBezTo>
                  <a:cubicBezTo>
                    <a:pt x="1010" y="895"/>
                    <a:pt x="1033" y="906"/>
                    <a:pt x="1056" y="906"/>
                  </a:cubicBezTo>
                  <a:cubicBezTo>
                    <a:pt x="1095" y="906"/>
                    <a:pt x="1136" y="875"/>
                    <a:pt x="1136" y="835"/>
                  </a:cubicBezTo>
                  <a:cubicBezTo>
                    <a:pt x="1152" y="657"/>
                    <a:pt x="1193" y="486"/>
                    <a:pt x="1274" y="332"/>
                  </a:cubicBezTo>
                  <a:cubicBezTo>
                    <a:pt x="1311" y="252"/>
                    <a:pt x="1394" y="155"/>
                    <a:pt x="1467" y="155"/>
                  </a:cubicBezTo>
                  <a:cubicBezTo>
                    <a:pt x="1505" y="155"/>
                    <a:pt x="1540" y="182"/>
                    <a:pt x="1566" y="251"/>
                  </a:cubicBezTo>
                  <a:cubicBezTo>
                    <a:pt x="1622" y="413"/>
                    <a:pt x="1638" y="600"/>
                    <a:pt x="1638" y="770"/>
                  </a:cubicBezTo>
                  <a:cubicBezTo>
                    <a:pt x="1647" y="965"/>
                    <a:pt x="1630" y="1159"/>
                    <a:pt x="1598" y="1346"/>
                  </a:cubicBezTo>
                  <a:cubicBezTo>
                    <a:pt x="1583" y="1404"/>
                    <a:pt x="1630" y="1442"/>
                    <a:pt x="1675" y="1442"/>
                  </a:cubicBezTo>
                  <a:cubicBezTo>
                    <a:pt x="1705" y="1442"/>
                    <a:pt x="1734" y="1425"/>
                    <a:pt x="1744" y="1386"/>
                  </a:cubicBezTo>
                  <a:cubicBezTo>
                    <a:pt x="1784" y="1143"/>
                    <a:pt x="1809" y="900"/>
                    <a:pt x="1784" y="657"/>
                  </a:cubicBezTo>
                  <a:cubicBezTo>
                    <a:pt x="1776" y="535"/>
                    <a:pt x="1760" y="422"/>
                    <a:pt x="1736" y="308"/>
                  </a:cubicBezTo>
                  <a:cubicBezTo>
                    <a:pt x="1711" y="211"/>
                    <a:pt x="1687" y="113"/>
                    <a:pt x="1614" y="49"/>
                  </a:cubicBezTo>
                  <a:cubicBezTo>
                    <a:pt x="1569" y="15"/>
                    <a:pt x="1521" y="0"/>
                    <a:pt x="1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13663;p61">
              <a:extLst>
                <a:ext uri="{FF2B5EF4-FFF2-40B4-BE49-F238E27FC236}">
                  <a16:creationId xmlns:a16="http://schemas.microsoft.com/office/drawing/2014/main" id="{DD4BE681-E1D8-D7ED-4C20-2DBF4A534D57}"/>
                </a:ext>
              </a:extLst>
            </p:cNvPr>
            <p:cNvSpPr/>
            <p:nvPr/>
          </p:nvSpPr>
          <p:spPr>
            <a:xfrm>
              <a:off x="6853650" y="3334225"/>
              <a:ext cx="47450" cy="51950"/>
            </a:xfrm>
            <a:custGeom>
              <a:avLst/>
              <a:gdLst/>
              <a:ahLst/>
              <a:cxnLst/>
              <a:rect l="l" t="t" r="r" b="b"/>
              <a:pathLst>
                <a:path w="1898" h="2078" extrusionOk="0">
                  <a:moveTo>
                    <a:pt x="1564" y="1"/>
                  </a:moveTo>
                  <a:cubicBezTo>
                    <a:pt x="1344" y="1"/>
                    <a:pt x="1175" y="243"/>
                    <a:pt x="1087" y="434"/>
                  </a:cubicBezTo>
                  <a:cubicBezTo>
                    <a:pt x="981" y="652"/>
                    <a:pt x="923" y="894"/>
                    <a:pt x="920" y="1141"/>
                  </a:cubicBezTo>
                  <a:lnTo>
                    <a:pt x="920" y="1141"/>
                  </a:lnTo>
                  <a:cubicBezTo>
                    <a:pt x="814" y="1018"/>
                    <a:pt x="698" y="902"/>
                    <a:pt x="568" y="815"/>
                  </a:cubicBezTo>
                  <a:cubicBezTo>
                    <a:pt x="494" y="762"/>
                    <a:pt x="397" y="723"/>
                    <a:pt x="307" y="723"/>
                  </a:cubicBezTo>
                  <a:cubicBezTo>
                    <a:pt x="219" y="723"/>
                    <a:pt x="137" y="760"/>
                    <a:pt x="89" y="856"/>
                  </a:cubicBezTo>
                  <a:cubicBezTo>
                    <a:pt x="0" y="1026"/>
                    <a:pt x="106" y="1237"/>
                    <a:pt x="179" y="1391"/>
                  </a:cubicBezTo>
                  <a:cubicBezTo>
                    <a:pt x="292" y="1618"/>
                    <a:pt x="422" y="1837"/>
                    <a:pt x="576" y="2048"/>
                  </a:cubicBezTo>
                  <a:cubicBezTo>
                    <a:pt x="592" y="2069"/>
                    <a:pt x="616" y="2078"/>
                    <a:pt x="639" y="2078"/>
                  </a:cubicBezTo>
                  <a:cubicBezTo>
                    <a:pt x="695" y="2078"/>
                    <a:pt x="752" y="2024"/>
                    <a:pt x="706" y="1967"/>
                  </a:cubicBezTo>
                  <a:cubicBezTo>
                    <a:pt x="600" y="1821"/>
                    <a:pt x="495" y="1667"/>
                    <a:pt x="406" y="1504"/>
                  </a:cubicBezTo>
                  <a:cubicBezTo>
                    <a:pt x="333" y="1367"/>
                    <a:pt x="227" y="1196"/>
                    <a:pt x="211" y="1034"/>
                  </a:cubicBezTo>
                  <a:cubicBezTo>
                    <a:pt x="203" y="961"/>
                    <a:pt x="227" y="880"/>
                    <a:pt x="308" y="872"/>
                  </a:cubicBezTo>
                  <a:cubicBezTo>
                    <a:pt x="313" y="872"/>
                    <a:pt x="318" y="871"/>
                    <a:pt x="322" y="871"/>
                  </a:cubicBezTo>
                  <a:cubicBezTo>
                    <a:pt x="399" y="871"/>
                    <a:pt x="474" y="932"/>
                    <a:pt x="535" y="977"/>
                  </a:cubicBezTo>
                  <a:cubicBezTo>
                    <a:pt x="681" y="1099"/>
                    <a:pt x="819" y="1245"/>
                    <a:pt x="941" y="1407"/>
                  </a:cubicBezTo>
                  <a:cubicBezTo>
                    <a:pt x="957" y="1427"/>
                    <a:pt x="986" y="1437"/>
                    <a:pt x="1013" y="1437"/>
                  </a:cubicBezTo>
                  <a:cubicBezTo>
                    <a:pt x="1053" y="1437"/>
                    <a:pt x="1091" y="1415"/>
                    <a:pt x="1087" y="1367"/>
                  </a:cubicBezTo>
                  <a:cubicBezTo>
                    <a:pt x="1054" y="1107"/>
                    <a:pt x="1079" y="848"/>
                    <a:pt x="1176" y="604"/>
                  </a:cubicBezTo>
                  <a:cubicBezTo>
                    <a:pt x="1224" y="491"/>
                    <a:pt x="1281" y="361"/>
                    <a:pt x="1370" y="264"/>
                  </a:cubicBezTo>
                  <a:cubicBezTo>
                    <a:pt x="1418" y="211"/>
                    <a:pt x="1502" y="156"/>
                    <a:pt x="1578" y="156"/>
                  </a:cubicBezTo>
                  <a:cubicBezTo>
                    <a:pt x="1619" y="156"/>
                    <a:pt x="1658" y="172"/>
                    <a:pt x="1687" y="215"/>
                  </a:cubicBezTo>
                  <a:cubicBezTo>
                    <a:pt x="1727" y="264"/>
                    <a:pt x="1727" y="353"/>
                    <a:pt x="1735" y="410"/>
                  </a:cubicBezTo>
                  <a:cubicBezTo>
                    <a:pt x="1735" y="483"/>
                    <a:pt x="1743" y="556"/>
                    <a:pt x="1743" y="637"/>
                  </a:cubicBezTo>
                  <a:cubicBezTo>
                    <a:pt x="1743" y="783"/>
                    <a:pt x="1727" y="937"/>
                    <a:pt x="1711" y="1091"/>
                  </a:cubicBezTo>
                  <a:cubicBezTo>
                    <a:pt x="1670" y="1383"/>
                    <a:pt x="1597" y="1667"/>
                    <a:pt x="1524" y="1958"/>
                  </a:cubicBezTo>
                  <a:cubicBezTo>
                    <a:pt x="1515" y="2013"/>
                    <a:pt x="1565" y="2049"/>
                    <a:pt x="1611" y="2049"/>
                  </a:cubicBezTo>
                  <a:cubicBezTo>
                    <a:pt x="1641" y="2049"/>
                    <a:pt x="1669" y="2034"/>
                    <a:pt x="1678" y="1999"/>
                  </a:cubicBezTo>
                  <a:cubicBezTo>
                    <a:pt x="1768" y="1634"/>
                    <a:pt x="1849" y="1261"/>
                    <a:pt x="1881" y="888"/>
                  </a:cubicBezTo>
                  <a:cubicBezTo>
                    <a:pt x="1897" y="710"/>
                    <a:pt x="1897" y="523"/>
                    <a:pt x="1873" y="337"/>
                  </a:cubicBezTo>
                  <a:cubicBezTo>
                    <a:pt x="1865" y="207"/>
                    <a:pt x="1824" y="86"/>
                    <a:pt x="1695" y="29"/>
                  </a:cubicBezTo>
                  <a:cubicBezTo>
                    <a:pt x="1650" y="9"/>
                    <a:pt x="1606" y="1"/>
                    <a:pt x="1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13664;p61">
              <a:extLst>
                <a:ext uri="{FF2B5EF4-FFF2-40B4-BE49-F238E27FC236}">
                  <a16:creationId xmlns:a16="http://schemas.microsoft.com/office/drawing/2014/main" id="{CF746A28-6567-3477-E495-D185ED8FE826}"/>
                </a:ext>
              </a:extLst>
            </p:cNvPr>
            <p:cNvSpPr/>
            <p:nvPr/>
          </p:nvSpPr>
          <p:spPr>
            <a:xfrm>
              <a:off x="7040125" y="3295850"/>
              <a:ext cx="67725" cy="54175"/>
            </a:xfrm>
            <a:custGeom>
              <a:avLst/>
              <a:gdLst/>
              <a:ahLst/>
              <a:cxnLst/>
              <a:rect l="l" t="t" r="r" b="b"/>
              <a:pathLst>
                <a:path w="2709" h="2167" extrusionOk="0">
                  <a:moveTo>
                    <a:pt x="1398" y="0"/>
                  </a:moveTo>
                  <a:cubicBezTo>
                    <a:pt x="1367" y="0"/>
                    <a:pt x="1331" y="10"/>
                    <a:pt x="1289" y="31"/>
                  </a:cubicBezTo>
                  <a:cubicBezTo>
                    <a:pt x="846" y="263"/>
                    <a:pt x="718" y="782"/>
                    <a:pt x="732" y="1255"/>
                  </a:cubicBezTo>
                  <a:lnTo>
                    <a:pt x="732" y="1255"/>
                  </a:lnTo>
                  <a:cubicBezTo>
                    <a:pt x="595" y="1073"/>
                    <a:pt x="405" y="860"/>
                    <a:pt x="248" y="860"/>
                  </a:cubicBezTo>
                  <a:cubicBezTo>
                    <a:pt x="189" y="860"/>
                    <a:pt x="134" y="890"/>
                    <a:pt x="90" y="964"/>
                  </a:cubicBezTo>
                  <a:cubicBezTo>
                    <a:pt x="0" y="1110"/>
                    <a:pt x="98" y="1369"/>
                    <a:pt x="146" y="1523"/>
                  </a:cubicBezTo>
                  <a:cubicBezTo>
                    <a:pt x="211" y="1734"/>
                    <a:pt x="300" y="1937"/>
                    <a:pt x="422" y="2131"/>
                  </a:cubicBezTo>
                  <a:cubicBezTo>
                    <a:pt x="437" y="2156"/>
                    <a:pt x="460" y="2166"/>
                    <a:pt x="483" y="2166"/>
                  </a:cubicBezTo>
                  <a:cubicBezTo>
                    <a:pt x="537" y="2166"/>
                    <a:pt x="591" y="2112"/>
                    <a:pt x="552" y="2050"/>
                  </a:cubicBezTo>
                  <a:cubicBezTo>
                    <a:pt x="398" y="1799"/>
                    <a:pt x="284" y="1523"/>
                    <a:pt x="227" y="1231"/>
                  </a:cubicBezTo>
                  <a:cubicBezTo>
                    <a:pt x="220" y="1166"/>
                    <a:pt x="200" y="1030"/>
                    <a:pt x="282" y="1030"/>
                  </a:cubicBezTo>
                  <a:cubicBezTo>
                    <a:pt x="292" y="1030"/>
                    <a:pt x="303" y="1032"/>
                    <a:pt x="317" y="1037"/>
                  </a:cubicBezTo>
                  <a:cubicBezTo>
                    <a:pt x="373" y="1061"/>
                    <a:pt x="422" y="1118"/>
                    <a:pt x="454" y="1167"/>
                  </a:cubicBezTo>
                  <a:cubicBezTo>
                    <a:pt x="568" y="1288"/>
                    <a:pt x="665" y="1418"/>
                    <a:pt x="762" y="1556"/>
                  </a:cubicBezTo>
                  <a:cubicBezTo>
                    <a:pt x="775" y="1578"/>
                    <a:pt x="802" y="1589"/>
                    <a:pt x="829" y="1589"/>
                  </a:cubicBezTo>
                  <a:cubicBezTo>
                    <a:pt x="870" y="1589"/>
                    <a:pt x="910" y="1564"/>
                    <a:pt x="900" y="1515"/>
                  </a:cubicBezTo>
                  <a:cubicBezTo>
                    <a:pt x="844" y="1069"/>
                    <a:pt x="884" y="534"/>
                    <a:pt x="1265" y="226"/>
                  </a:cubicBezTo>
                  <a:cubicBezTo>
                    <a:pt x="1287" y="211"/>
                    <a:pt x="1355" y="151"/>
                    <a:pt x="1398" y="151"/>
                  </a:cubicBezTo>
                  <a:cubicBezTo>
                    <a:pt x="1403" y="151"/>
                    <a:pt x="1407" y="151"/>
                    <a:pt x="1411" y="153"/>
                  </a:cubicBezTo>
                  <a:cubicBezTo>
                    <a:pt x="1435" y="169"/>
                    <a:pt x="1444" y="291"/>
                    <a:pt x="1452" y="315"/>
                  </a:cubicBezTo>
                  <a:cubicBezTo>
                    <a:pt x="1476" y="453"/>
                    <a:pt x="1500" y="583"/>
                    <a:pt x="1516" y="721"/>
                  </a:cubicBezTo>
                  <a:cubicBezTo>
                    <a:pt x="1548" y="979"/>
                    <a:pt x="1556" y="1245"/>
                    <a:pt x="1550" y="1504"/>
                  </a:cubicBezTo>
                  <a:lnTo>
                    <a:pt x="1550" y="1504"/>
                  </a:lnTo>
                  <a:cubicBezTo>
                    <a:pt x="1549" y="1505"/>
                    <a:pt x="1549" y="1506"/>
                    <a:pt x="1549" y="1507"/>
                  </a:cubicBezTo>
                  <a:cubicBezTo>
                    <a:pt x="1549" y="1507"/>
                    <a:pt x="1549" y="1507"/>
                    <a:pt x="1550" y="1507"/>
                  </a:cubicBezTo>
                  <a:lnTo>
                    <a:pt x="1550" y="1507"/>
                  </a:lnTo>
                  <a:cubicBezTo>
                    <a:pt x="1549" y="1515"/>
                    <a:pt x="1549" y="1523"/>
                    <a:pt x="1549" y="1531"/>
                  </a:cubicBezTo>
                  <a:cubicBezTo>
                    <a:pt x="1544" y="1577"/>
                    <a:pt x="1585" y="1604"/>
                    <a:pt x="1625" y="1604"/>
                  </a:cubicBezTo>
                  <a:cubicBezTo>
                    <a:pt x="1657" y="1604"/>
                    <a:pt x="1688" y="1587"/>
                    <a:pt x="1695" y="1548"/>
                  </a:cubicBezTo>
                  <a:cubicBezTo>
                    <a:pt x="1727" y="1377"/>
                    <a:pt x="1808" y="1223"/>
                    <a:pt x="1938" y="1094"/>
                  </a:cubicBezTo>
                  <a:cubicBezTo>
                    <a:pt x="2011" y="1014"/>
                    <a:pt x="2194" y="868"/>
                    <a:pt x="2338" y="868"/>
                  </a:cubicBezTo>
                  <a:cubicBezTo>
                    <a:pt x="2369" y="868"/>
                    <a:pt x="2398" y="875"/>
                    <a:pt x="2425" y="891"/>
                  </a:cubicBezTo>
                  <a:cubicBezTo>
                    <a:pt x="2570" y="980"/>
                    <a:pt x="2546" y="1256"/>
                    <a:pt x="2538" y="1402"/>
                  </a:cubicBezTo>
                  <a:cubicBezTo>
                    <a:pt x="2530" y="1621"/>
                    <a:pt x="2481" y="1831"/>
                    <a:pt x="2400" y="2034"/>
                  </a:cubicBezTo>
                  <a:cubicBezTo>
                    <a:pt x="2381" y="2092"/>
                    <a:pt x="2425" y="2127"/>
                    <a:pt x="2470" y="2127"/>
                  </a:cubicBezTo>
                  <a:cubicBezTo>
                    <a:pt x="2501" y="2127"/>
                    <a:pt x="2533" y="2111"/>
                    <a:pt x="2546" y="2075"/>
                  </a:cubicBezTo>
                  <a:cubicBezTo>
                    <a:pt x="2652" y="1807"/>
                    <a:pt x="2708" y="1515"/>
                    <a:pt x="2692" y="1223"/>
                  </a:cubicBezTo>
                  <a:cubicBezTo>
                    <a:pt x="2684" y="1045"/>
                    <a:pt x="2643" y="810"/>
                    <a:pt x="2457" y="737"/>
                  </a:cubicBezTo>
                  <a:cubicBezTo>
                    <a:pt x="2422" y="723"/>
                    <a:pt x="2386" y="717"/>
                    <a:pt x="2348" y="717"/>
                  </a:cubicBezTo>
                  <a:cubicBezTo>
                    <a:pt x="2184" y="717"/>
                    <a:pt x="2002" y="832"/>
                    <a:pt x="1889" y="931"/>
                  </a:cubicBezTo>
                  <a:cubicBezTo>
                    <a:pt x="1816" y="994"/>
                    <a:pt x="1752" y="1069"/>
                    <a:pt x="1699" y="1151"/>
                  </a:cubicBezTo>
                  <a:lnTo>
                    <a:pt x="1699" y="1151"/>
                  </a:lnTo>
                  <a:cubicBezTo>
                    <a:pt x="1693" y="937"/>
                    <a:pt x="1674" y="723"/>
                    <a:pt x="1638" y="510"/>
                  </a:cubicBezTo>
                  <a:cubicBezTo>
                    <a:pt x="1617" y="357"/>
                    <a:pt x="1590" y="0"/>
                    <a:pt x="1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13665;p61">
              <a:extLst>
                <a:ext uri="{FF2B5EF4-FFF2-40B4-BE49-F238E27FC236}">
                  <a16:creationId xmlns:a16="http://schemas.microsoft.com/office/drawing/2014/main" id="{3F57CF78-632D-86CE-BE22-CD4E64F03647}"/>
                </a:ext>
              </a:extLst>
            </p:cNvPr>
            <p:cNvSpPr/>
            <p:nvPr/>
          </p:nvSpPr>
          <p:spPr>
            <a:xfrm>
              <a:off x="7001000" y="3203725"/>
              <a:ext cx="23500" cy="89850"/>
            </a:xfrm>
            <a:custGeom>
              <a:avLst/>
              <a:gdLst/>
              <a:ahLst/>
              <a:cxnLst/>
              <a:rect l="l" t="t" r="r" b="b"/>
              <a:pathLst>
                <a:path w="940" h="3594" extrusionOk="0">
                  <a:moveTo>
                    <a:pt x="836" y="0"/>
                  </a:moveTo>
                  <a:cubicBezTo>
                    <a:pt x="813" y="0"/>
                    <a:pt x="788" y="11"/>
                    <a:pt x="771" y="36"/>
                  </a:cubicBezTo>
                  <a:cubicBezTo>
                    <a:pt x="1" y="1041"/>
                    <a:pt x="82" y="2371"/>
                    <a:pt x="333" y="3538"/>
                  </a:cubicBezTo>
                  <a:cubicBezTo>
                    <a:pt x="343" y="3577"/>
                    <a:pt x="372" y="3594"/>
                    <a:pt x="402" y="3594"/>
                  </a:cubicBezTo>
                  <a:cubicBezTo>
                    <a:pt x="447" y="3594"/>
                    <a:pt x="493" y="3556"/>
                    <a:pt x="479" y="3498"/>
                  </a:cubicBezTo>
                  <a:cubicBezTo>
                    <a:pt x="236" y="2362"/>
                    <a:pt x="155" y="1081"/>
                    <a:pt x="900" y="108"/>
                  </a:cubicBezTo>
                  <a:cubicBezTo>
                    <a:pt x="940" y="52"/>
                    <a:pt x="890" y="0"/>
                    <a:pt x="8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13666;p61">
              <a:extLst>
                <a:ext uri="{FF2B5EF4-FFF2-40B4-BE49-F238E27FC236}">
                  <a16:creationId xmlns:a16="http://schemas.microsoft.com/office/drawing/2014/main" id="{2968AAFC-AA62-6450-421D-E0EC8F1A4A0A}"/>
                </a:ext>
              </a:extLst>
            </p:cNvPr>
            <p:cNvSpPr/>
            <p:nvPr/>
          </p:nvSpPr>
          <p:spPr>
            <a:xfrm>
              <a:off x="7009300" y="3204200"/>
              <a:ext cx="4900" cy="3875"/>
            </a:xfrm>
            <a:custGeom>
              <a:avLst/>
              <a:gdLst/>
              <a:ahLst/>
              <a:cxnLst/>
              <a:rect l="l" t="t" r="r" b="b"/>
              <a:pathLst>
                <a:path w="196" h="155" extrusionOk="0">
                  <a:moveTo>
                    <a:pt x="98" y="0"/>
                  </a:moveTo>
                  <a:cubicBezTo>
                    <a:pt x="1" y="0"/>
                    <a:pt x="1" y="154"/>
                    <a:pt x="98" y="154"/>
                  </a:cubicBezTo>
                  <a:cubicBezTo>
                    <a:pt x="196" y="154"/>
                    <a:pt x="196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13667;p61">
              <a:extLst>
                <a:ext uri="{FF2B5EF4-FFF2-40B4-BE49-F238E27FC236}">
                  <a16:creationId xmlns:a16="http://schemas.microsoft.com/office/drawing/2014/main" id="{7FA651E5-8BB8-BF0E-3421-1267105D52F8}"/>
                </a:ext>
              </a:extLst>
            </p:cNvPr>
            <p:cNvSpPr/>
            <p:nvPr/>
          </p:nvSpPr>
          <p:spPr>
            <a:xfrm>
              <a:off x="7003850" y="3199525"/>
              <a:ext cx="4475" cy="3875"/>
            </a:xfrm>
            <a:custGeom>
              <a:avLst/>
              <a:gdLst/>
              <a:ahLst/>
              <a:cxnLst/>
              <a:rect l="l" t="t" r="r" b="b"/>
              <a:pathLst>
                <a:path w="179" h="155" extrusionOk="0">
                  <a:moveTo>
                    <a:pt x="73" y="1"/>
                  </a:moveTo>
                  <a:cubicBezTo>
                    <a:pt x="65" y="1"/>
                    <a:pt x="57" y="9"/>
                    <a:pt x="41" y="9"/>
                  </a:cubicBezTo>
                  <a:cubicBezTo>
                    <a:pt x="32" y="17"/>
                    <a:pt x="24" y="17"/>
                    <a:pt x="16" y="25"/>
                  </a:cubicBezTo>
                  <a:cubicBezTo>
                    <a:pt x="16" y="33"/>
                    <a:pt x="8" y="41"/>
                    <a:pt x="8" y="49"/>
                  </a:cubicBezTo>
                  <a:cubicBezTo>
                    <a:pt x="0" y="58"/>
                    <a:pt x="0" y="66"/>
                    <a:pt x="0" y="82"/>
                  </a:cubicBezTo>
                  <a:cubicBezTo>
                    <a:pt x="0" y="90"/>
                    <a:pt x="0" y="90"/>
                    <a:pt x="0" y="98"/>
                  </a:cubicBezTo>
                  <a:cubicBezTo>
                    <a:pt x="0" y="114"/>
                    <a:pt x="8" y="122"/>
                    <a:pt x="16" y="131"/>
                  </a:cubicBezTo>
                  <a:cubicBezTo>
                    <a:pt x="24" y="139"/>
                    <a:pt x="32" y="139"/>
                    <a:pt x="32" y="147"/>
                  </a:cubicBezTo>
                  <a:cubicBezTo>
                    <a:pt x="49" y="155"/>
                    <a:pt x="57" y="155"/>
                    <a:pt x="73" y="155"/>
                  </a:cubicBezTo>
                  <a:lnTo>
                    <a:pt x="105" y="155"/>
                  </a:lnTo>
                  <a:cubicBezTo>
                    <a:pt x="114" y="155"/>
                    <a:pt x="122" y="155"/>
                    <a:pt x="130" y="147"/>
                  </a:cubicBezTo>
                  <a:cubicBezTo>
                    <a:pt x="146" y="147"/>
                    <a:pt x="154" y="139"/>
                    <a:pt x="154" y="131"/>
                  </a:cubicBezTo>
                  <a:cubicBezTo>
                    <a:pt x="162" y="131"/>
                    <a:pt x="170" y="122"/>
                    <a:pt x="170" y="106"/>
                  </a:cubicBezTo>
                  <a:cubicBezTo>
                    <a:pt x="178" y="98"/>
                    <a:pt x="178" y="90"/>
                    <a:pt x="178" y="82"/>
                  </a:cubicBezTo>
                  <a:cubicBezTo>
                    <a:pt x="178" y="74"/>
                    <a:pt x="178" y="66"/>
                    <a:pt x="178" y="58"/>
                  </a:cubicBezTo>
                  <a:cubicBezTo>
                    <a:pt x="170" y="49"/>
                    <a:pt x="170" y="33"/>
                    <a:pt x="154" y="25"/>
                  </a:cubicBezTo>
                  <a:cubicBezTo>
                    <a:pt x="154" y="25"/>
                    <a:pt x="146" y="17"/>
                    <a:pt x="146" y="17"/>
                  </a:cubicBezTo>
                  <a:cubicBezTo>
                    <a:pt x="130" y="9"/>
                    <a:pt x="114" y="1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13668;p61">
              <a:extLst>
                <a:ext uri="{FF2B5EF4-FFF2-40B4-BE49-F238E27FC236}">
                  <a16:creationId xmlns:a16="http://schemas.microsoft.com/office/drawing/2014/main" id="{66C92F3E-A95A-F7B8-7C26-B9B627C8D7F3}"/>
                </a:ext>
              </a:extLst>
            </p:cNvPr>
            <p:cNvSpPr/>
            <p:nvPr/>
          </p:nvSpPr>
          <p:spPr>
            <a:xfrm>
              <a:off x="7004050" y="3192850"/>
              <a:ext cx="4875" cy="3875"/>
            </a:xfrm>
            <a:custGeom>
              <a:avLst/>
              <a:gdLst/>
              <a:ahLst/>
              <a:cxnLst/>
              <a:rect l="l" t="t" r="r" b="b"/>
              <a:pathLst>
                <a:path w="195" h="155" extrusionOk="0">
                  <a:moveTo>
                    <a:pt x="97" y="0"/>
                  </a:moveTo>
                  <a:cubicBezTo>
                    <a:pt x="0" y="0"/>
                    <a:pt x="0" y="154"/>
                    <a:pt x="97" y="154"/>
                  </a:cubicBezTo>
                  <a:cubicBezTo>
                    <a:pt x="195" y="154"/>
                    <a:pt x="195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13669;p61">
              <a:extLst>
                <a:ext uri="{FF2B5EF4-FFF2-40B4-BE49-F238E27FC236}">
                  <a16:creationId xmlns:a16="http://schemas.microsoft.com/office/drawing/2014/main" id="{173B567A-230B-4D27-B72E-5F95088535E9}"/>
                </a:ext>
              </a:extLst>
            </p:cNvPr>
            <p:cNvSpPr/>
            <p:nvPr/>
          </p:nvSpPr>
          <p:spPr>
            <a:xfrm>
              <a:off x="7010725" y="3182300"/>
              <a:ext cx="4900" cy="3675"/>
            </a:xfrm>
            <a:custGeom>
              <a:avLst/>
              <a:gdLst/>
              <a:ahLst/>
              <a:cxnLst/>
              <a:rect l="l" t="t" r="r" b="b"/>
              <a:pathLst>
                <a:path w="196" h="147" extrusionOk="0">
                  <a:moveTo>
                    <a:pt x="98" y="1"/>
                  </a:moveTo>
                  <a:cubicBezTo>
                    <a:pt x="1" y="1"/>
                    <a:pt x="1" y="147"/>
                    <a:pt x="98" y="147"/>
                  </a:cubicBezTo>
                  <a:cubicBezTo>
                    <a:pt x="195" y="147"/>
                    <a:pt x="195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13670;p61">
              <a:extLst>
                <a:ext uri="{FF2B5EF4-FFF2-40B4-BE49-F238E27FC236}">
                  <a16:creationId xmlns:a16="http://schemas.microsoft.com/office/drawing/2014/main" id="{A2EB0393-4136-6996-6470-A5A753C9247F}"/>
                </a:ext>
              </a:extLst>
            </p:cNvPr>
            <p:cNvSpPr/>
            <p:nvPr/>
          </p:nvSpPr>
          <p:spPr>
            <a:xfrm>
              <a:off x="7022075" y="3178450"/>
              <a:ext cx="4900" cy="3875"/>
            </a:xfrm>
            <a:custGeom>
              <a:avLst/>
              <a:gdLst/>
              <a:ahLst/>
              <a:cxnLst/>
              <a:rect l="l" t="t" r="r" b="b"/>
              <a:pathLst>
                <a:path w="196" h="155" extrusionOk="0">
                  <a:moveTo>
                    <a:pt x="98" y="1"/>
                  </a:moveTo>
                  <a:cubicBezTo>
                    <a:pt x="1" y="1"/>
                    <a:pt x="1" y="155"/>
                    <a:pt x="98" y="155"/>
                  </a:cubicBezTo>
                  <a:cubicBezTo>
                    <a:pt x="195" y="155"/>
                    <a:pt x="195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13671;p61">
              <a:extLst>
                <a:ext uri="{FF2B5EF4-FFF2-40B4-BE49-F238E27FC236}">
                  <a16:creationId xmlns:a16="http://schemas.microsoft.com/office/drawing/2014/main" id="{24B3D7A2-49DC-66CA-3435-A49DDB8FD8C0}"/>
                </a:ext>
              </a:extLst>
            </p:cNvPr>
            <p:cNvSpPr/>
            <p:nvPr/>
          </p:nvSpPr>
          <p:spPr>
            <a:xfrm>
              <a:off x="7033425" y="3181500"/>
              <a:ext cx="4900" cy="3875"/>
            </a:xfrm>
            <a:custGeom>
              <a:avLst/>
              <a:gdLst/>
              <a:ahLst/>
              <a:cxnLst/>
              <a:rect l="l" t="t" r="r" b="b"/>
              <a:pathLst>
                <a:path w="196" h="155" extrusionOk="0">
                  <a:moveTo>
                    <a:pt x="98" y="0"/>
                  </a:moveTo>
                  <a:cubicBezTo>
                    <a:pt x="1" y="0"/>
                    <a:pt x="1" y="154"/>
                    <a:pt x="98" y="154"/>
                  </a:cubicBezTo>
                  <a:cubicBezTo>
                    <a:pt x="195" y="154"/>
                    <a:pt x="195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13672;p61">
              <a:extLst>
                <a:ext uri="{FF2B5EF4-FFF2-40B4-BE49-F238E27FC236}">
                  <a16:creationId xmlns:a16="http://schemas.microsoft.com/office/drawing/2014/main" id="{3F725A8E-0D04-3F8C-55A4-31E8C0CCA273}"/>
                </a:ext>
              </a:extLst>
            </p:cNvPr>
            <p:cNvSpPr/>
            <p:nvPr/>
          </p:nvSpPr>
          <p:spPr>
            <a:xfrm>
              <a:off x="7040325" y="3192025"/>
              <a:ext cx="4875" cy="3875"/>
            </a:xfrm>
            <a:custGeom>
              <a:avLst/>
              <a:gdLst/>
              <a:ahLst/>
              <a:cxnLst/>
              <a:rect l="l" t="t" r="r" b="b"/>
              <a:pathLst>
                <a:path w="195" h="155" extrusionOk="0">
                  <a:moveTo>
                    <a:pt x="98" y="1"/>
                  </a:moveTo>
                  <a:cubicBezTo>
                    <a:pt x="0" y="1"/>
                    <a:pt x="0" y="155"/>
                    <a:pt x="98" y="155"/>
                  </a:cubicBezTo>
                  <a:cubicBezTo>
                    <a:pt x="195" y="155"/>
                    <a:pt x="195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13673;p61">
              <a:extLst>
                <a:ext uri="{FF2B5EF4-FFF2-40B4-BE49-F238E27FC236}">
                  <a16:creationId xmlns:a16="http://schemas.microsoft.com/office/drawing/2014/main" id="{2A24A942-56B1-894A-410A-31BEA12FB7AB}"/>
                </a:ext>
              </a:extLst>
            </p:cNvPr>
            <p:cNvSpPr/>
            <p:nvPr/>
          </p:nvSpPr>
          <p:spPr>
            <a:xfrm>
              <a:off x="7040325" y="3201975"/>
              <a:ext cx="4875" cy="3675"/>
            </a:xfrm>
            <a:custGeom>
              <a:avLst/>
              <a:gdLst/>
              <a:ahLst/>
              <a:cxnLst/>
              <a:rect l="l" t="t" r="r" b="b"/>
              <a:pathLst>
                <a:path w="195" h="147" extrusionOk="0">
                  <a:moveTo>
                    <a:pt x="98" y="0"/>
                  </a:moveTo>
                  <a:cubicBezTo>
                    <a:pt x="0" y="0"/>
                    <a:pt x="0" y="146"/>
                    <a:pt x="98" y="146"/>
                  </a:cubicBezTo>
                  <a:cubicBezTo>
                    <a:pt x="195" y="146"/>
                    <a:pt x="195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13674;p61">
              <a:extLst>
                <a:ext uri="{FF2B5EF4-FFF2-40B4-BE49-F238E27FC236}">
                  <a16:creationId xmlns:a16="http://schemas.microsoft.com/office/drawing/2014/main" id="{9FDE3D1E-62E1-528C-78C8-C9A7E82F1D8F}"/>
                </a:ext>
              </a:extLst>
            </p:cNvPr>
            <p:cNvSpPr/>
            <p:nvPr/>
          </p:nvSpPr>
          <p:spPr>
            <a:xfrm>
              <a:off x="7036475" y="3209475"/>
              <a:ext cx="4875" cy="3875"/>
            </a:xfrm>
            <a:custGeom>
              <a:avLst/>
              <a:gdLst/>
              <a:ahLst/>
              <a:cxnLst/>
              <a:rect l="l" t="t" r="r" b="b"/>
              <a:pathLst>
                <a:path w="195" h="155" extrusionOk="0">
                  <a:moveTo>
                    <a:pt x="98" y="0"/>
                  </a:moveTo>
                  <a:cubicBezTo>
                    <a:pt x="0" y="0"/>
                    <a:pt x="0" y="154"/>
                    <a:pt x="98" y="154"/>
                  </a:cubicBezTo>
                  <a:cubicBezTo>
                    <a:pt x="195" y="154"/>
                    <a:pt x="195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13675;p61">
              <a:extLst>
                <a:ext uri="{FF2B5EF4-FFF2-40B4-BE49-F238E27FC236}">
                  <a16:creationId xmlns:a16="http://schemas.microsoft.com/office/drawing/2014/main" id="{2D689467-1B90-0849-28B7-4ADF6C844667}"/>
                </a:ext>
              </a:extLst>
            </p:cNvPr>
            <p:cNvSpPr/>
            <p:nvPr/>
          </p:nvSpPr>
          <p:spPr>
            <a:xfrm>
              <a:off x="7027350" y="3212500"/>
              <a:ext cx="5100" cy="3875"/>
            </a:xfrm>
            <a:custGeom>
              <a:avLst/>
              <a:gdLst/>
              <a:ahLst/>
              <a:cxnLst/>
              <a:rect l="l" t="t" r="r" b="b"/>
              <a:pathLst>
                <a:path w="204" h="155" extrusionOk="0">
                  <a:moveTo>
                    <a:pt x="98" y="1"/>
                  </a:moveTo>
                  <a:cubicBezTo>
                    <a:pt x="1" y="1"/>
                    <a:pt x="1" y="155"/>
                    <a:pt x="98" y="155"/>
                  </a:cubicBezTo>
                  <a:cubicBezTo>
                    <a:pt x="195" y="155"/>
                    <a:pt x="203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13676;p61">
              <a:extLst>
                <a:ext uri="{FF2B5EF4-FFF2-40B4-BE49-F238E27FC236}">
                  <a16:creationId xmlns:a16="http://schemas.microsoft.com/office/drawing/2014/main" id="{5080708A-C900-07FC-46D5-83743E3CF924}"/>
                </a:ext>
              </a:extLst>
            </p:cNvPr>
            <p:cNvSpPr/>
            <p:nvPr/>
          </p:nvSpPr>
          <p:spPr>
            <a:xfrm>
              <a:off x="7029775" y="3205625"/>
              <a:ext cx="4900" cy="3875"/>
            </a:xfrm>
            <a:custGeom>
              <a:avLst/>
              <a:gdLst/>
              <a:ahLst/>
              <a:cxnLst/>
              <a:rect l="l" t="t" r="r" b="b"/>
              <a:pathLst>
                <a:path w="196" h="155" extrusionOk="0">
                  <a:moveTo>
                    <a:pt x="98" y="0"/>
                  </a:moveTo>
                  <a:cubicBezTo>
                    <a:pt x="1" y="0"/>
                    <a:pt x="1" y="154"/>
                    <a:pt x="98" y="154"/>
                  </a:cubicBezTo>
                  <a:cubicBezTo>
                    <a:pt x="195" y="154"/>
                    <a:pt x="195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13677;p61">
              <a:extLst>
                <a:ext uri="{FF2B5EF4-FFF2-40B4-BE49-F238E27FC236}">
                  <a16:creationId xmlns:a16="http://schemas.microsoft.com/office/drawing/2014/main" id="{FD4BA545-0C34-75E3-D0A8-39816FCBAF14}"/>
                </a:ext>
              </a:extLst>
            </p:cNvPr>
            <p:cNvSpPr/>
            <p:nvPr/>
          </p:nvSpPr>
          <p:spPr>
            <a:xfrm>
              <a:off x="7033425" y="3198125"/>
              <a:ext cx="4900" cy="3875"/>
            </a:xfrm>
            <a:custGeom>
              <a:avLst/>
              <a:gdLst/>
              <a:ahLst/>
              <a:cxnLst/>
              <a:rect l="l" t="t" r="r" b="b"/>
              <a:pathLst>
                <a:path w="196" h="155" extrusionOk="0">
                  <a:moveTo>
                    <a:pt x="98" y="0"/>
                  </a:moveTo>
                  <a:cubicBezTo>
                    <a:pt x="1" y="0"/>
                    <a:pt x="1" y="154"/>
                    <a:pt x="98" y="154"/>
                  </a:cubicBezTo>
                  <a:cubicBezTo>
                    <a:pt x="195" y="154"/>
                    <a:pt x="195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13678;p61">
              <a:extLst>
                <a:ext uri="{FF2B5EF4-FFF2-40B4-BE49-F238E27FC236}">
                  <a16:creationId xmlns:a16="http://schemas.microsoft.com/office/drawing/2014/main" id="{4B64D393-E534-4AC5-1ABD-7E99DE891ECF}"/>
                </a:ext>
              </a:extLst>
            </p:cNvPr>
            <p:cNvSpPr/>
            <p:nvPr/>
          </p:nvSpPr>
          <p:spPr>
            <a:xfrm>
              <a:off x="7032625" y="3191225"/>
              <a:ext cx="5100" cy="3875"/>
            </a:xfrm>
            <a:custGeom>
              <a:avLst/>
              <a:gdLst/>
              <a:ahLst/>
              <a:cxnLst/>
              <a:rect l="l" t="t" r="r" b="b"/>
              <a:pathLst>
                <a:path w="204" h="155" extrusionOk="0">
                  <a:moveTo>
                    <a:pt x="106" y="0"/>
                  </a:moveTo>
                  <a:cubicBezTo>
                    <a:pt x="0" y="0"/>
                    <a:pt x="0" y="154"/>
                    <a:pt x="106" y="154"/>
                  </a:cubicBezTo>
                  <a:cubicBezTo>
                    <a:pt x="203" y="154"/>
                    <a:pt x="203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13679;p61">
              <a:extLst>
                <a:ext uri="{FF2B5EF4-FFF2-40B4-BE49-F238E27FC236}">
                  <a16:creationId xmlns:a16="http://schemas.microsoft.com/office/drawing/2014/main" id="{6C3EE040-0555-F9C6-0F54-8015C489E6E5}"/>
                </a:ext>
              </a:extLst>
            </p:cNvPr>
            <p:cNvSpPr/>
            <p:nvPr/>
          </p:nvSpPr>
          <p:spPr>
            <a:xfrm>
              <a:off x="7025925" y="3187575"/>
              <a:ext cx="4900" cy="3675"/>
            </a:xfrm>
            <a:custGeom>
              <a:avLst/>
              <a:gdLst/>
              <a:ahLst/>
              <a:cxnLst/>
              <a:rect l="l" t="t" r="r" b="b"/>
              <a:pathLst>
                <a:path w="196" h="147" extrusionOk="0">
                  <a:moveTo>
                    <a:pt x="98" y="0"/>
                  </a:moveTo>
                  <a:cubicBezTo>
                    <a:pt x="1" y="0"/>
                    <a:pt x="1" y="146"/>
                    <a:pt x="98" y="146"/>
                  </a:cubicBezTo>
                  <a:cubicBezTo>
                    <a:pt x="195" y="146"/>
                    <a:pt x="195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13680;p61">
              <a:extLst>
                <a:ext uri="{FF2B5EF4-FFF2-40B4-BE49-F238E27FC236}">
                  <a16:creationId xmlns:a16="http://schemas.microsoft.com/office/drawing/2014/main" id="{3E8FB910-D238-E472-DB37-3FABE51612D8}"/>
                </a:ext>
              </a:extLst>
            </p:cNvPr>
            <p:cNvSpPr/>
            <p:nvPr/>
          </p:nvSpPr>
          <p:spPr>
            <a:xfrm>
              <a:off x="7016800" y="3188175"/>
              <a:ext cx="4900" cy="3875"/>
            </a:xfrm>
            <a:custGeom>
              <a:avLst/>
              <a:gdLst/>
              <a:ahLst/>
              <a:cxnLst/>
              <a:rect l="l" t="t" r="r" b="b"/>
              <a:pathLst>
                <a:path w="196" h="155" extrusionOk="0">
                  <a:moveTo>
                    <a:pt x="98" y="1"/>
                  </a:moveTo>
                  <a:cubicBezTo>
                    <a:pt x="1" y="1"/>
                    <a:pt x="1" y="155"/>
                    <a:pt x="98" y="155"/>
                  </a:cubicBezTo>
                  <a:cubicBezTo>
                    <a:pt x="196" y="155"/>
                    <a:pt x="196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13681;p61">
              <a:extLst>
                <a:ext uri="{FF2B5EF4-FFF2-40B4-BE49-F238E27FC236}">
                  <a16:creationId xmlns:a16="http://schemas.microsoft.com/office/drawing/2014/main" id="{2D3C0C92-F590-9365-DF24-650206FD4E01}"/>
                </a:ext>
              </a:extLst>
            </p:cNvPr>
            <p:cNvSpPr/>
            <p:nvPr/>
          </p:nvSpPr>
          <p:spPr>
            <a:xfrm>
              <a:off x="7011550" y="3195875"/>
              <a:ext cx="4875" cy="3675"/>
            </a:xfrm>
            <a:custGeom>
              <a:avLst/>
              <a:gdLst/>
              <a:ahLst/>
              <a:cxnLst/>
              <a:rect l="l" t="t" r="r" b="b"/>
              <a:pathLst>
                <a:path w="195" h="147" extrusionOk="0">
                  <a:moveTo>
                    <a:pt x="97" y="1"/>
                  </a:moveTo>
                  <a:cubicBezTo>
                    <a:pt x="0" y="1"/>
                    <a:pt x="0" y="147"/>
                    <a:pt x="97" y="147"/>
                  </a:cubicBezTo>
                  <a:cubicBezTo>
                    <a:pt x="195" y="147"/>
                    <a:pt x="195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13682;p61">
              <a:extLst>
                <a:ext uri="{FF2B5EF4-FFF2-40B4-BE49-F238E27FC236}">
                  <a16:creationId xmlns:a16="http://schemas.microsoft.com/office/drawing/2014/main" id="{61C4BB79-634D-C725-D3D5-EC713928F17C}"/>
                </a:ext>
              </a:extLst>
            </p:cNvPr>
            <p:cNvSpPr/>
            <p:nvPr/>
          </p:nvSpPr>
          <p:spPr>
            <a:xfrm>
              <a:off x="7021475" y="3195875"/>
              <a:ext cx="4875" cy="3675"/>
            </a:xfrm>
            <a:custGeom>
              <a:avLst/>
              <a:gdLst/>
              <a:ahLst/>
              <a:cxnLst/>
              <a:rect l="l" t="t" r="r" b="b"/>
              <a:pathLst>
                <a:path w="195" h="147" extrusionOk="0">
                  <a:moveTo>
                    <a:pt x="98" y="1"/>
                  </a:moveTo>
                  <a:cubicBezTo>
                    <a:pt x="0" y="1"/>
                    <a:pt x="0" y="147"/>
                    <a:pt x="98" y="147"/>
                  </a:cubicBezTo>
                  <a:cubicBezTo>
                    <a:pt x="195" y="147"/>
                    <a:pt x="195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13683;p61">
              <a:extLst>
                <a:ext uri="{FF2B5EF4-FFF2-40B4-BE49-F238E27FC236}">
                  <a16:creationId xmlns:a16="http://schemas.microsoft.com/office/drawing/2014/main" id="{C5503D98-2E9D-A8B9-2242-0739D3449C29}"/>
                </a:ext>
              </a:extLst>
            </p:cNvPr>
            <p:cNvSpPr/>
            <p:nvPr/>
          </p:nvSpPr>
          <p:spPr>
            <a:xfrm>
              <a:off x="7027350" y="3199525"/>
              <a:ext cx="5100" cy="3875"/>
            </a:xfrm>
            <a:custGeom>
              <a:avLst/>
              <a:gdLst/>
              <a:ahLst/>
              <a:cxnLst/>
              <a:rect l="l" t="t" r="r" b="b"/>
              <a:pathLst>
                <a:path w="204" h="155" extrusionOk="0">
                  <a:moveTo>
                    <a:pt x="98" y="1"/>
                  </a:moveTo>
                  <a:cubicBezTo>
                    <a:pt x="1" y="1"/>
                    <a:pt x="1" y="155"/>
                    <a:pt x="98" y="155"/>
                  </a:cubicBezTo>
                  <a:cubicBezTo>
                    <a:pt x="195" y="155"/>
                    <a:pt x="203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13684;p61">
              <a:extLst>
                <a:ext uri="{FF2B5EF4-FFF2-40B4-BE49-F238E27FC236}">
                  <a16:creationId xmlns:a16="http://schemas.microsoft.com/office/drawing/2014/main" id="{590A7086-0151-F19A-2F60-AB8315783CF7}"/>
                </a:ext>
              </a:extLst>
            </p:cNvPr>
            <p:cNvSpPr/>
            <p:nvPr/>
          </p:nvSpPr>
          <p:spPr>
            <a:xfrm>
              <a:off x="6228125" y="3170050"/>
              <a:ext cx="41175" cy="79175"/>
            </a:xfrm>
            <a:custGeom>
              <a:avLst/>
              <a:gdLst/>
              <a:ahLst/>
              <a:cxnLst/>
              <a:rect l="l" t="t" r="r" b="b"/>
              <a:pathLst>
                <a:path w="1647" h="3167" extrusionOk="0">
                  <a:moveTo>
                    <a:pt x="112" y="0"/>
                  </a:moveTo>
                  <a:cubicBezTo>
                    <a:pt x="52" y="0"/>
                    <a:pt x="1" y="75"/>
                    <a:pt x="57" y="126"/>
                  </a:cubicBezTo>
                  <a:cubicBezTo>
                    <a:pt x="455" y="491"/>
                    <a:pt x="787" y="928"/>
                    <a:pt x="1030" y="1415"/>
                  </a:cubicBezTo>
                  <a:cubicBezTo>
                    <a:pt x="1282" y="1926"/>
                    <a:pt x="1492" y="2526"/>
                    <a:pt x="1428" y="3093"/>
                  </a:cubicBezTo>
                  <a:cubicBezTo>
                    <a:pt x="1424" y="3142"/>
                    <a:pt x="1460" y="3166"/>
                    <a:pt x="1499" y="3166"/>
                  </a:cubicBezTo>
                  <a:cubicBezTo>
                    <a:pt x="1537" y="3166"/>
                    <a:pt x="1578" y="3142"/>
                    <a:pt x="1582" y="3093"/>
                  </a:cubicBezTo>
                  <a:cubicBezTo>
                    <a:pt x="1646" y="2510"/>
                    <a:pt x="1436" y="1901"/>
                    <a:pt x="1184" y="1374"/>
                  </a:cubicBezTo>
                  <a:cubicBezTo>
                    <a:pt x="933" y="864"/>
                    <a:pt x="584" y="401"/>
                    <a:pt x="163" y="20"/>
                  </a:cubicBezTo>
                  <a:cubicBezTo>
                    <a:pt x="147" y="6"/>
                    <a:pt x="129" y="0"/>
                    <a:pt x="1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13685;p61">
              <a:extLst>
                <a:ext uri="{FF2B5EF4-FFF2-40B4-BE49-F238E27FC236}">
                  <a16:creationId xmlns:a16="http://schemas.microsoft.com/office/drawing/2014/main" id="{0490CEAD-D69A-CBCC-FDBD-C2B5CDFC5F0B}"/>
                </a:ext>
              </a:extLst>
            </p:cNvPr>
            <p:cNvSpPr/>
            <p:nvPr/>
          </p:nvSpPr>
          <p:spPr>
            <a:xfrm>
              <a:off x="6232575" y="3182300"/>
              <a:ext cx="5100" cy="3875"/>
            </a:xfrm>
            <a:custGeom>
              <a:avLst/>
              <a:gdLst/>
              <a:ahLst/>
              <a:cxnLst/>
              <a:rect l="l" t="t" r="r" b="b"/>
              <a:pathLst>
                <a:path w="204" h="155" extrusionOk="0">
                  <a:moveTo>
                    <a:pt x="106" y="1"/>
                  </a:moveTo>
                  <a:cubicBezTo>
                    <a:pt x="9" y="1"/>
                    <a:pt x="1" y="155"/>
                    <a:pt x="106" y="155"/>
                  </a:cubicBezTo>
                  <a:cubicBezTo>
                    <a:pt x="204" y="155"/>
                    <a:pt x="204" y="1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13686;p61">
              <a:extLst>
                <a:ext uri="{FF2B5EF4-FFF2-40B4-BE49-F238E27FC236}">
                  <a16:creationId xmlns:a16="http://schemas.microsoft.com/office/drawing/2014/main" id="{5DBA458F-4D26-3CAC-6FC6-1F2331ADF29F}"/>
                </a:ext>
              </a:extLst>
            </p:cNvPr>
            <p:cNvSpPr/>
            <p:nvPr/>
          </p:nvSpPr>
          <p:spPr>
            <a:xfrm>
              <a:off x="6225700" y="3184125"/>
              <a:ext cx="4875" cy="3675"/>
            </a:xfrm>
            <a:custGeom>
              <a:avLst/>
              <a:gdLst/>
              <a:ahLst/>
              <a:cxnLst/>
              <a:rect l="l" t="t" r="r" b="b"/>
              <a:pathLst>
                <a:path w="195" h="147" extrusionOk="0">
                  <a:moveTo>
                    <a:pt x="98" y="1"/>
                  </a:moveTo>
                  <a:cubicBezTo>
                    <a:pt x="0" y="1"/>
                    <a:pt x="0" y="147"/>
                    <a:pt x="98" y="147"/>
                  </a:cubicBezTo>
                  <a:cubicBezTo>
                    <a:pt x="195" y="147"/>
                    <a:pt x="195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13687;p61">
              <a:extLst>
                <a:ext uri="{FF2B5EF4-FFF2-40B4-BE49-F238E27FC236}">
                  <a16:creationId xmlns:a16="http://schemas.microsoft.com/office/drawing/2014/main" id="{FE604BDE-2EE9-593F-6063-C77F13548342}"/>
                </a:ext>
              </a:extLst>
            </p:cNvPr>
            <p:cNvSpPr/>
            <p:nvPr/>
          </p:nvSpPr>
          <p:spPr>
            <a:xfrm>
              <a:off x="6217800" y="3184125"/>
              <a:ext cx="4875" cy="3675"/>
            </a:xfrm>
            <a:custGeom>
              <a:avLst/>
              <a:gdLst/>
              <a:ahLst/>
              <a:cxnLst/>
              <a:rect l="l" t="t" r="r" b="b"/>
              <a:pathLst>
                <a:path w="195" h="147" extrusionOk="0">
                  <a:moveTo>
                    <a:pt x="97" y="1"/>
                  </a:moveTo>
                  <a:cubicBezTo>
                    <a:pt x="0" y="1"/>
                    <a:pt x="0" y="147"/>
                    <a:pt x="97" y="147"/>
                  </a:cubicBezTo>
                  <a:cubicBezTo>
                    <a:pt x="195" y="147"/>
                    <a:pt x="195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13688;p61">
              <a:extLst>
                <a:ext uri="{FF2B5EF4-FFF2-40B4-BE49-F238E27FC236}">
                  <a16:creationId xmlns:a16="http://schemas.microsoft.com/office/drawing/2014/main" id="{820D471A-08A0-6768-AD0A-9E7FDB3BB090}"/>
                </a:ext>
              </a:extLst>
            </p:cNvPr>
            <p:cNvSpPr/>
            <p:nvPr/>
          </p:nvSpPr>
          <p:spPr>
            <a:xfrm>
              <a:off x="6211700" y="3178850"/>
              <a:ext cx="4900" cy="3675"/>
            </a:xfrm>
            <a:custGeom>
              <a:avLst/>
              <a:gdLst/>
              <a:ahLst/>
              <a:cxnLst/>
              <a:rect l="l" t="t" r="r" b="b"/>
              <a:pathLst>
                <a:path w="196" h="147" extrusionOk="0">
                  <a:moveTo>
                    <a:pt x="98" y="1"/>
                  </a:moveTo>
                  <a:cubicBezTo>
                    <a:pt x="1" y="1"/>
                    <a:pt x="1" y="147"/>
                    <a:pt x="98" y="147"/>
                  </a:cubicBezTo>
                  <a:cubicBezTo>
                    <a:pt x="195" y="147"/>
                    <a:pt x="195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13689;p61">
              <a:extLst>
                <a:ext uri="{FF2B5EF4-FFF2-40B4-BE49-F238E27FC236}">
                  <a16:creationId xmlns:a16="http://schemas.microsoft.com/office/drawing/2014/main" id="{879B6FC6-F025-F14E-27C6-558DA4AA255E}"/>
                </a:ext>
              </a:extLst>
            </p:cNvPr>
            <p:cNvSpPr/>
            <p:nvPr/>
          </p:nvSpPr>
          <p:spPr>
            <a:xfrm>
              <a:off x="6204625" y="3170950"/>
              <a:ext cx="4875" cy="3675"/>
            </a:xfrm>
            <a:custGeom>
              <a:avLst/>
              <a:gdLst/>
              <a:ahLst/>
              <a:cxnLst/>
              <a:rect l="l" t="t" r="r" b="b"/>
              <a:pathLst>
                <a:path w="195" h="147" extrusionOk="0">
                  <a:moveTo>
                    <a:pt x="97" y="1"/>
                  </a:moveTo>
                  <a:cubicBezTo>
                    <a:pt x="0" y="1"/>
                    <a:pt x="0" y="147"/>
                    <a:pt x="97" y="147"/>
                  </a:cubicBezTo>
                  <a:cubicBezTo>
                    <a:pt x="195" y="147"/>
                    <a:pt x="195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13690;p61">
              <a:extLst>
                <a:ext uri="{FF2B5EF4-FFF2-40B4-BE49-F238E27FC236}">
                  <a16:creationId xmlns:a16="http://schemas.microsoft.com/office/drawing/2014/main" id="{365AC3F7-2CBB-9C37-409B-BCCFC8E32F12}"/>
                </a:ext>
              </a:extLst>
            </p:cNvPr>
            <p:cNvSpPr/>
            <p:nvPr/>
          </p:nvSpPr>
          <p:spPr>
            <a:xfrm>
              <a:off x="6205425" y="3162025"/>
              <a:ext cx="4900" cy="3875"/>
            </a:xfrm>
            <a:custGeom>
              <a:avLst/>
              <a:gdLst/>
              <a:ahLst/>
              <a:cxnLst/>
              <a:rect l="l" t="t" r="r" b="b"/>
              <a:pathLst>
                <a:path w="196" h="155" extrusionOk="0">
                  <a:moveTo>
                    <a:pt x="98" y="1"/>
                  </a:moveTo>
                  <a:cubicBezTo>
                    <a:pt x="1" y="1"/>
                    <a:pt x="1" y="155"/>
                    <a:pt x="98" y="155"/>
                  </a:cubicBezTo>
                  <a:cubicBezTo>
                    <a:pt x="195" y="155"/>
                    <a:pt x="195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13691;p61">
              <a:extLst>
                <a:ext uri="{FF2B5EF4-FFF2-40B4-BE49-F238E27FC236}">
                  <a16:creationId xmlns:a16="http://schemas.microsoft.com/office/drawing/2014/main" id="{C0AAC9CD-C715-B406-B4AF-9DB8E03A6274}"/>
                </a:ext>
              </a:extLst>
            </p:cNvPr>
            <p:cNvSpPr/>
            <p:nvPr/>
          </p:nvSpPr>
          <p:spPr>
            <a:xfrm>
              <a:off x="6209075" y="3151500"/>
              <a:ext cx="4900" cy="3875"/>
            </a:xfrm>
            <a:custGeom>
              <a:avLst/>
              <a:gdLst/>
              <a:ahLst/>
              <a:cxnLst/>
              <a:rect l="l" t="t" r="r" b="b"/>
              <a:pathLst>
                <a:path w="196" h="155" extrusionOk="0">
                  <a:moveTo>
                    <a:pt x="98" y="0"/>
                  </a:moveTo>
                  <a:cubicBezTo>
                    <a:pt x="0" y="0"/>
                    <a:pt x="0" y="154"/>
                    <a:pt x="98" y="154"/>
                  </a:cubicBezTo>
                  <a:cubicBezTo>
                    <a:pt x="195" y="154"/>
                    <a:pt x="195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13692;p61">
              <a:extLst>
                <a:ext uri="{FF2B5EF4-FFF2-40B4-BE49-F238E27FC236}">
                  <a16:creationId xmlns:a16="http://schemas.microsoft.com/office/drawing/2014/main" id="{E6120917-2A57-0277-C12F-8F719AF38386}"/>
                </a:ext>
              </a:extLst>
            </p:cNvPr>
            <p:cNvSpPr/>
            <p:nvPr/>
          </p:nvSpPr>
          <p:spPr>
            <a:xfrm>
              <a:off x="6215150" y="3147250"/>
              <a:ext cx="4900" cy="3875"/>
            </a:xfrm>
            <a:custGeom>
              <a:avLst/>
              <a:gdLst/>
              <a:ahLst/>
              <a:cxnLst/>
              <a:rect l="l" t="t" r="r" b="b"/>
              <a:pathLst>
                <a:path w="196" h="155" extrusionOk="0">
                  <a:moveTo>
                    <a:pt x="98" y="0"/>
                  </a:moveTo>
                  <a:cubicBezTo>
                    <a:pt x="1" y="0"/>
                    <a:pt x="1" y="154"/>
                    <a:pt x="98" y="154"/>
                  </a:cubicBezTo>
                  <a:cubicBezTo>
                    <a:pt x="195" y="154"/>
                    <a:pt x="195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13693;p61">
              <a:extLst>
                <a:ext uri="{FF2B5EF4-FFF2-40B4-BE49-F238E27FC236}">
                  <a16:creationId xmlns:a16="http://schemas.microsoft.com/office/drawing/2014/main" id="{3C48ECDE-356E-78A6-9D41-D50E328B6273}"/>
                </a:ext>
              </a:extLst>
            </p:cNvPr>
            <p:cNvSpPr/>
            <p:nvPr/>
          </p:nvSpPr>
          <p:spPr>
            <a:xfrm>
              <a:off x="6224875" y="3146225"/>
              <a:ext cx="4900" cy="3875"/>
            </a:xfrm>
            <a:custGeom>
              <a:avLst/>
              <a:gdLst/>
              <a:ahLst/>
              <a:cxnLst/>
              <a:rect l="l" t="t" r="r" b="b"/>
              <a:pathLst>
                <a:path w="196" h="155" extrusionOk="0">
                  <a:moveTo>
                    <a:pt x="98" y="0"/>
                  </a:moveTo>
                  <a:cubicBezTo>
                    <a:pt x="1" y="0"/>
                    <a:pt x="1" y="155"/>
                    <a:pt x="98" y="155"/>
                  </a:cubicBezTo>
                  <a:cubicBezTo>
                    <a:pt x="195" y="155"/>
                    <a:pt x="195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13694;p61">
              <a:extLst>
                <a:ext uri="{FF2B5EF4-FFF2-40B4-BE49-F238E27FC236}">
                  <a16:creationId xmlns:a16="http://schemas.microsoft.com/office/drawing/2014/main" id="{53A20888-2106-5E30-D63A-0EE69AC53C55}"/>
                </a:ext>
              </a:extLst>
            </p:cNvPr>
            <p:cNvSpPr/>
            <p:nvPr/>
          </p:nvSpPr>
          <p:spPr>
            <a:xfrm>
              <a:off x="6235225" y="3148050"/>
              <a:ext cx="5100" cy="3875"/>
            </a:xfrm>
            <a:custGeom>
              <a:avLst/>
              <a:gdLst/>
              <a:ahLst/>
              <a:cxnLst/>
              <a:rect l="l" t="t" r="r" b="b"/>
              <a:pathLst>
                <a:path w="204" h="155" extrusionOk="0">
                  <a:moveTo>
                    <a:pt x="106" y="0"/>
                  </a:moveTo>
                  <a:cubicBezTo>
                    <a:pt x="9" y="0"/>
                    <a:pt x="0" y="155"/>
                    <a:pt x="106" y="155"/>
                  </a:cubicBezTo>
                  <a:cubicBezTo>
                    <a:pt x="203" y="155"/>
                    <a:pt x="203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13695;p61">
              <a:extLst>
                <a:ext uri="{FF2B5EF4-FFF2-40B4-BE49-F238E27FC236}">
                  <a16:creationId xmlns:a16="http://schemas.microsoft.com/office/drawing/2014/main" id="{80540A4A-76F1-15F1-EBFD-84A7BCC7CBD8}"/>
                </a:ext>
              </a:extLst>
            </p:cNvPr>
            <p:cNvSpPr/>
            <p:nvPr/>
          </p:nvSpPr>
          <p:spPr>
            <a:xfrm>
              <a:off x="6242325" y="3155150"/>
              <a:ext cx="4875" cy="3875"/>
            </a:xfrm>
            <a:custGeom>
              <a:avLst/>
              <a:gdLst/>
              <a:ahLst/>
              <a:cxnLst/>
              <a:rect l="l" t="t" r="r" b="b"/>
              <a:pathLst>
                <a:path w="195" h="155" extrusionOk="0">
                  <a:moveTo>
                    <a:pt x="97" y="0"/>
                  </a:moveTo>
                  <a:cubicBezTo>
                    <a:pt x="0" y="0"/>
                    <a:pt x="0" y="154"/>
                    <a:pt x="97" y="154"/>
                  </a:cubicBezTo>
                  <a:cubicBezTo>
                    <a:pt x="195" y="154"/>
                    <a:pt x="195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13696;p61">
              <a:extLst>
                <a:ext uri="{FF2B5EF4-FFF2-40B4-BE49-F238E27FC236}">
                  <a16:creationId xmlns:a16="http://schemas.microsoft.com/office/drawing/2014/main" id="{2D6FDC67-B56D-7F2D-2B79-E0B7C698C530}"/>
                </a:ext>
              </a:extLst>
            </p:cNvPr>
            <p:cNvSpPr/>
            <p:nvPr/>
          </p:nvSpPr>
          <p:spPr>
            <a:xfrm>
              <a:off x="6243125" y="3164675"/>
              <a:ext cx="5100" cy="3875"/>
            </a:xfrm>
            <a:custGeom>
              <a:avLst/>
              <a:gdLst/>
              <a:ahLst/>
              <a:cxnLst/>
              <a:rect l="l" t="t" r="r" b="b"/>
              <a:pathLst>
                <a:path w="204" h="155" extrusionOk="0">
                  <a:moveTo>
                    <a:pt x="106" y="0"/>
                  </a:moveTo>
                  <a:cubicBezTo>
                    <a:pt x="1" y="0"/>
                    <a:pt x="1" y="154"/>
                    <a:pt x="106" y="154"/>
                  </a:cubicBezTo>
                  <a:cubicBezTo>
                    <a:pt x="203" y="154"/>
                    <a:pt x="203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13697;p61">
              <a:extLst>
                <a:ext uri="{FF2B5EF4-FFF2-40B4-BE49-F238E27FC236}">
                  <a16:creationId xmlns:a16="http://schemas.microsoft.com/office/drawing/2014/main" id="{42371019-F7B9-1981-CD07-0A6B2B70DDA1}"/>
                </a:ext>
              </a:extLst>
            </p:cNvPr>
            <p:cNvSpPr/>
            <p:nvPr/>
          </p:nvSpPr>
          <p:spPr>
            <a:xfrm>
              <a:off x="6223050" y="3177025"/>
              <a:ext cx="4900" cy="3875"/>
            </a:xfrm>
            <a:custGeom>
              <a:avLst/>
              <a:gdLst/>
              <a:ahLst/>
              <a:cxnLst/>
              <a:rect l="l" t="t" r="r" b="b"/>
              <a:pathLst>
                <a:path w="196" h="155" extrusionOk="0">
                  <a:moveTo>
                    <a:pt x="98" y="1"/>
                  </a:moveTo>
                  <a:cubicBezTo>
                    <a:pt x="1" y="1"/>
                    <a:pt x="1" y="155"/>
                    <a:pt x="98" y="155"/>
                  </a:cubicBezTo>
                  <a:cubicBezTo>
                    <a:pt x="196" y="155"/>
                    <a:pt x="196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13698;p61">
              <a:extLst>
                <a:ext uri="{FF2B5EF4-FFF2-40B4-BE49-F238E27FC236}">
                  <a16:creationId xmlns:a16="http://schemas.microsoft.com/office/drawing/2014/main" id="{A3D1F912-943C-1143-F468-2E6D00B40D21}"/>
                </a:ext>
              </a:extLst>
            </p:cNvPr>
            <p:cNvSpPr/>
            <p:nvPr/>
          </p:nvSpPr>
          <p:spPr>
            <a:xfrm>
              <a:off x="6215975" y="3173600"/>
              <a:ext cx="4875" cy="3650"/>
            </a:xfrm>
            <a:custGeom>
              <a:avLst/>
              <a:gdLst/>
              <a:ahLst/>
              <a:cxnLst/>
              <a:rect l="l" t="t" r="r" b="b"/>
              <a:pathLst>
                <a:path w="195" h="146" extrusionOk="0">
                  <a:moveTo>
                    <a:pt x="97" y="0"/>
                  </a:moveTo>
                  <a:cubicBezTo>
                    <a:pt x="0" y="0"/>
                    <a:pt x="0" y="146"/>
                    <a:pt x="97" y="146"/>
                  </a:cubicBezTo>
                  <a:cubicBezTo>
                    <a:pt x="195" y="146"/>
                    <a:pt x="195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13699;p61">
              <a:extLst>
                <a:ext uri="{FF2B5EF4-FFF2-40B4-BE49-F238E27FC236}">
                  <a16:creationId xmlns:a16="http://schemas.microsoft.com/office/drawing/2014/main" id="{1FADF1A8-5F07-49F7-98C0-AD01403A22AF}"/>
                </a:ext>
              </a:extLst>
            </p:cNvPr>
            <p:cNvSpPr/>
            <p:nvPr/>
          </p:nvSpPr>
          <p:spPr>
            <a:xfrm>
              <a:off x="6214350" y="3165675"/>
              <a:ext cx="4875" cy="3675"/>
            </a:xfrm>
            <a:custGeom>
              <a:avLst/>
              <a:gdLst/>
              <a:ahLst/>
              <a:cxnLst/>
              <a:rect l="l" t="t" r="r" b="b"/>
              <a:pathLst>
                <a:path w="195" h="147" extrusionOk="0">
                  <a:moveTo>
                    <a:pt x="98" y="1"/>
                  </a:moveTo>
                  <a:cubicBezTo>
                    <a:pt x="0" y="1"/>
                    <a:pt x="0" y="147"/>
                    <a:pt x="98" y="147"/>
                  </a:cubicBezTo>
                  <a:cubicBezTo>
                    <a:pt x="195" y="147"/>
                    <a:pt x="195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13700;p61">
              <a:extLst>
                <a:ext uri="{FF2B5EF4-FFF2-40B4-BE49-F238E27FC236}">
                  <a16:creationId xmlns:a16="http://schemas.microsoft.com/office/drawing/2014/main" id="{532C51E9-50BB-F5CC-DEA8-BA57B04F1197}"/>
                </a:ext>
              </a:extLst>
            </p:cNvPr>
            <p:cNvSpPr/>
            <p:nvPr/>
          </p:nvSpPr>
          <p:spPr>
            <a:xfrm>
              <a:off x="6218600" y="3155150"/>
              <a:ext cx="4900" cy="3875"/>
            </a:xfrm>
            <a:custGeom>
              <a:avLst/>
              <a:gdLst/>
              <a:ahLst/>
              <a:cxnLst/>
              <a:rect l="l" t="t" r="r" b="b"/>
              <a:pathLst>
                <a:path w="196" h="155" extrusionOk="0">
                  <a:moveTo>
                    <a:pt x="98" y="0"/>
                  </a:moveTo>
                  <a:cubicBezTo>
                    <a:pt x="1" y="0"/>
                    <a:pt x="1" y="154"/>
                    <a:pt x="98" y="154"/>
                  </a:cubicBezTo>
                  <a:cubicBezTo>
                    <a:pt x="195" y="154"/>
                    <a:pt x="195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13701;p61">
              <a:extLst>
                <a:ext uri="{FF2B5EF4-FFF2-40B4-BE49-F238E27FC236}">
                  <a16:creationId xmlns:a16="http://schemas.microsoft.com/office/drawing/2014/main" id="{6BECB1DB-3DE4-DF43-A51A-F1D5843095F5}"/>
                </a:ext>
              </a:extLst>
            </p:cNvPr>
            <p:cNvSpPr/>
            <p:nvPr/>
          </p:nvSpPr>
          <p:spPr>
            <a:xfrm>
              <a:off x="6230150" y="3155950"/>
              <a:ext cx="4900" cy="3875"/>
            </a:xfrm>
            <a:custGeom>
              <a:avLst/>
              <a:gdLst/>
              <a:ahLst/>
              <a:cxnLst/>
              <a:rect l="l" t="t" r="r" b="b"/>
              <a:pathLst>
                <a:path w="196" h="155" extrusionOk="0">
                  <a:moveTo>
                    <a:pt x="98" y="1"/>
                  </a:moveTo>
                  <a:cubicBezTo>
                    <a:pt x="1" y="1"/>
                    <a:pt x="1" y="155"/>
                    <a:pt x="98" y="155"/>
                  </a:cubicBezTo>
                  <a:cubicBezTo>
                    <a:pt x="195" y="155"/>
                    <a:pt x="195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13702;p61">
              <a:extLst>
                <a:ext uri="{FF2B5EF4-FFF2-40B4-BE49-F238E27FC236}">
                  <a16:creationId xmlns:a16="http://schemas.microsoft.com/office/drawing/2014/main" id="{D7456774-6ECB-0233-D1D6-8B8DAF3681EF}"/>
                </a:ext>
              </a:extLst>
            </p:cNvPr>
            <p:cNvSpPr/>
            <p:nvPr/>
          </p:nvSpPr>
          <p:spPr>
            <a:xfrm>
              <a:off x="6235225" y="3163050"/>
              <a:ext cx="5100" cy="3675"/>
            </a:xfrm>
            <a:custGeom>
              <a:avLst/>
              <a:gdLst/>
              <a:ahLst/>
              <a:cxnLst/>
              <a:rect l="l" t="t" r="r" b="b"/>
              <a:pathLst>
                <a:path w="204" h="147" extrusionOk="0">
                  <a:moveTo>
                    <a:pt x="106" y="0"/>
                  </a:moveTo>
                  <a:cubicBezTo>
                    <a:pt x="9" y="0"/>
                    <a:pt x="0" y="146"/>
                    <a:pt x="106" y="146"/>
                  </a:cubicBezTo>
                  <a:cubicBezTo>
                    <a:pt x="203" y="146"/>
                    <a:pt x="203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13703;p61">
              <a:extLst>
                <a:ext uri="{FF2B5EF4-FFF2-40B4-BE49-F238E27FC236}">
                  <a16:creationId xmlns:a16="http://schemas.microsoft.com/office/drawing/2014/main" id="{6BC2822D-FDFF-C250-D299-8E794D967B51}"/>
                </a:ext>
              </a:extLst>
            </p:cNvPr>
            <p:cNvSpPr/>
            <p:nvPr/>
          </p:nvSpPr>
          <p:spPr>
            <a:xfrm>
              <a:off x="6222250" y="3164675"/>
              <a:ext cx="4900" cy="3875"/>
            </a:xfrm>
            <a:custGeom>
              <a:avLst/>
              <a:gdLst/>
              <a:ahLst/>
              <a:cxnLst/>
              <a:rect l="l" t="t" r="r" b="b"/>
              <a:pathLst>
                <a:path w="196" h="155" extrusionOk="0">
                  <a:moveTo>
                    <a:pt x="98" y="0"/>
                  </a:moveTo>
                  <a:cubicBezTo>
                    <a:pt x="0" y="0"/>
                    <a:pt x="0" y="154"/>
                    <a:pt x="98" y="154"/>
                  </a:cubicBezTo>
                  <a:cubicBezTo>
                    <a:pt x="195" y="154"/>
                    <a:pt x="195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74097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61" name="Google Shape;8061;p49"/>
          <p:cNvGrpSpPr/>
          <p:nvPr/>
        </p:nvGrpSpPr>
        <p:grpSpPr>
          <a:xfrm flipH="1">
            <a:off x="713093" y="4508808"/>
            <a:ext cx="7721317" cy="175584"/>
            <a:chOff x="713093" y="4508808"/>
            <a:chExt cx="7721317" cy="175584"/>
          </a:xfrm>
        </p:grpSpPr>
        <p:sp>
          <p:nvSpPr>
            <p:cNvPr id="8062" name="Google Shape;8062;p49"/>
            <p:cNvSpPr/>
            <p:nvPr/>
          </p:nvSpPr>
          <p:spPr>
            <a:xfrm>
              <a:off x="5947374" y="4670525"/>
              <a:ext cx="2487036" cy="11800"/>
            </a:xfrm>
            <a:custGeom>
              <a:avLst/>
              <a:gdLst/>
              <a:ahLst/>
              <a:cxnLst/>
              <a:rect l="l" t="t" r="r" b="b"/>
              <a:pathLst>
                <a:path w="38015" h="506" extrusionOk="0">
                  <a:moveTo>
                    <a:pt x="338" y="0"/>
                  </a:moveTo>
                  <a:cubicBezTo>
                    <a:pt x="1" y="0"/>
                    <a:pt x="1" y="506"/>
                    <a:pt x="338" y="506"/>
                  </a:cubicBezTo>
                  <a:lnTo>
                    <a:pt x="37677" y="506"/>
                  </a:lnTo>
                  <a:cubicBezTo>
                    <a:pt x="38014" y="506"/>
                    <a:pt x="38014" y="0"/>
                    <a:pt x="37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49"/>
            <p:cNvSpPr/>
            <p:nvPr/>
          </p:nvSpPr>
          <p:spPr>
            <a:xfrm>
              <a:off x="7958486" y="4508808"/>
              <a:ext cx="266472" cy="175581"/>
            </a:xfrm>
            <a:custGeom>
              <a:avLst/>
              <a:gdLst/>
              <a:ahLst/>
              <a:cxnLst/>
              <a:rect l="l" t="t" r="r" b="b"/>
              <a:pathLst>
                <a:path w="11428" h="7530" extrusionOk="0">
                  <a:moveTo>
                    <a:pt x="5896" y="1"/>
                  </a:moveTo>
                  <a:cubicBezTo>
                    <a:pt x="4914" y="1"/>
                    <a:pt x="4380" y="1040"/>
                    <a:pt x="4072" y="1826"/>
                  </a:cubicBezTo>
                  <a:cubicBezTo>
                    <a:pt x="3770" y="2569"/>
                    <a:pt x="3641" y="3355"/>
                    <a:pt x="3654" y="4143"/>
                  </a:cubicBezTo>
                  <a:lnTo>
                    <a:pt x="3654" y="4143"/>
                  </a:lnTo>
                  <a:cubicBezTo>
                    <a:pt x="3058" y="3431"/>
                    <a:pt x="2206" y="2647"/>
                    <a:pt x="1406" y="2647"/>
                  </a:cubicBezTo>
                  <a:cubicBezTo>
                    <a:pt x="1112" y="2647"/>
                    <a:pt x="826" y="2752"/>
                    <a:pt x="562" y="3005"/>
                  </a:cubicBezTo>
                  <a:cubicBezTo>
                    <a:pt x="1" y="3566"/>
                    <a:pt x="338" y="4380"/>
                    <a:pt x="618" y="4998"/>
                  </a:cubicBezTo>
                  <a:cubicBezTo>
                    <a:pt x="1011" y="5868"/>
                    <a:pt x="1489" y="6655"/>
                    <a:pt x="2078" y="7384"/>
                  </a:cubicBezTo>
                  <a:cubicBezTo>
                    <a:pt x="2128" y="7456"/>
                    <a:pt x="2191" y="7485"/>
                    <a:pt x="2253" y="7485"/>
                  </a:cubicBezTo>
                  <a:cubicBezTo>
                    <a:pt x="2435" y="7485"/>
                    <a:pt x="2611" y="7229"/>
                    <a:pt x="2443" y="7020"/>
                  </a:cubicBezTo>
                  <a:cubicBezTo>
                    <a:pt x="2050" y="6514"/>
                    <a:pt x="1713" y="5981"/>
                    <a:pt x="1404" y="5419"/>
                  </a:cubicBezTo>
                  <a:cubicBezTo>
                    <a:pt x="1152" y="4970"/>
                    <a:pt x="534" y="4044"/>
                    <a:pt x="843" y="3510"/>
                  </a:cubicBezTo>
                  <a:cubicBezTo>
                    <a:pt x="962" y="3280"/>
                    <a:pt x="1145" y="3195"/>
                    <a:pt x="1351" y="3195"/>
                  </a:cubicBezTo>
                  <a:cubicBezTo>
                    <a:pt x="1773" y="3195"/>
                    <a:pt x="2291" y="3555"/>
                    <a:pt x="2556" y="3763"/>
                  </a:cubicBezTo>
                  <a:cubicBezTo>
                    <a:pt x="3033" y="4184"/>
                    <a:pt x="3426" y="4633"/>
                    <a:pt x="3763" y="5139"/>
                  </a:cubicBezTo>
                  <a:cubicBezTo>
                    <a:pt x="3823" y="5238"/>
                    <a:pt x="3908" y="5281"/>
                    <a:pt x="3990" y="5281"/>
                  </a:cubicBezTo>
                  <a:cubicBezTo>
                    <a:pt x="4138" y="5281"/>
                    <a:pt x="4276" y="5141"/>
                    <a:pt x="4240" y="4942"/>
                  </a:cubicBezTo>
                  <a:cubicBezTo>
                    <a:pt x="4100" y="4072"/>
                    <a:pt x="4184" y="3173"/>
                    <a:pt x="4437" y="2303"/>
                  </a:cubicBezTo>
                  <a:cubicBezTo>
                    <a:pt x="4646" y="1702"/>
                    <a:pt x="5098" y="542"/>
                    <a:pt x="5883" y="542"/>
                  </a:cubicBezTo>
                  <a:cubicBezTo>
                    <a:pt x="5942" y="542"/>
                    <a:pt x="6002" y="549"/>
                    <a:pt x="6065" y="562"/>
                  </a:cubicBezTo>
                  <a:cubicBezTo>
                    <a:pt x="6879" y="731"/>
                    <a:pt x="7328" y="1685"/>
                    <a:pt x="7525" y="2415"/>
                  </a:cubicBezTo>
                  <a:cubicBezTo>
                    <a:pt x="7721" y="3229"/>
                    <a:pt x="7749" y="4072"/>
                    <a:pt x="7749" y="4886"/>
                  </a:cubicBezTo>
                  <a:cubicBezTo>
                    <a:pt x="7749" y="5058"/>
                    <a:pt x="7890" y="5152"/>
                    <a:pt x="8028" y="5152"/>
                  </a:cubicBezTo>
                  <a:cubicBezTo>
                    <a:pt x="8138" y="5152"/>
                    <a:pt x="8246" y="5094"/>
                    <a:pt x="8283" y="4970"/>
                  </a:cubicBezTo>
                  <a:cubicBezTo>
                    <a:pt x="8423" y="4380"/>
                    <a:pt x="8788" y="3847"/>
                    <a:pt x="9293" y="3510"/>
                  </a:cubicBezTo>
                  <a:cubicBezTo>
                    <a:pt x="9503" y="3371"/>
                    <a:pt x="9841" y="3221"/>
                    <a:pt x="10155" y="3221"/>
                  </a:cubicBezTo>
                  <a:cubicBezTo>
                    <a:pt x="10348" y="3221"/>
                    <a:pt x="10531" y="3277"/>
                    <a:pt x="10669" y="3426"/>
                  </a:cubicBezTo>
                  <a:cubicBezTo>
                    <a:pt x="10866" y="3651"/>
                    <a:pt x="10809" y="4072"/>
                    <a:pt x="10781" y="4380"/>
                  </a:cubicBezTo>
                  <a:cubicBezTo>
                    <a:pt x="10753" y="4717"/>
                    <a:pt x="10725" y="5054"/>
                    <a:pt x="10669" y="5391"/>
                  </a:cubicBezTo>
                  <a:cubicBezTo>
                    <a:pt x="10557" y="6009"/>
                    <a:pt x="10388" y="6626"/>
                    <a:pt x="10164" y="7216"/>
                  </a:cubicBezTo>
                  <a:cubicBezTo>
                    <a:pt x="10095" y="7404"/>
                    <a:pt x="10256" y="7529"/>
                    <a:pt x="10417" y="7529"/>
                  </a:cubicBezTo>
                  <a:cubicBezTo>
                    <a:pt x="10521" y="7529"/>
                    <a:pt x="10625" y="7477"/>
                    <a:pt x="10669" y="7356"/>
                  </a:cubicBezTo>
                  <a:cubicBezTo>
                    <a:pt x="11006" y="6486"/>
                    <a:pt x="11203" y="5588"/>
                    <a:pt x="11287" y="4689"/>
                  </a:cubicBezTo>
                  <a:cubicBezTo>
                    <a:pt x="11343" y="4016"/>
                    <a:pt x="11427" y="3173"/>
                    <a:pt x="10725" y="2836"/>
                  </a:cubicBezTo>
                  <a:cubicBezTo>
                    <a:pt x="10502" y="2723"/>
                    <a:pt x="10280" y="2672"/>
                    <a:pt x="10062" y="2672"/>
                  </a:cubicBezTo>
                  <a:cubicBezTo>
                    <a:pt x="9353" y="2672"/>
                    <a:pt x="8694" y="3206"/>
                    <a:pt x="8248" y="3837"/>
                  </a:cubicBezTo>
                  <a:lnTo>
                    <a:pt x="8248" y="3837"/>
                  </a:lnTo>
                  <a:cubicBezTo>
                    <a:pt x="8209" y="3120"/>
                    <a:pt x="8116" y="2399"/>
                    <a:pt x="7834" y="1741"/>
                  </a:cubicBezTo>
                  <a:cubicBezTo>
                    <a:pt x="7525" y="927"/>
                    <a:pt x="6851" y="1"/>
                    <a:pt x="5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49"/>
            <p:cNvSpPr/>
            <p:nvPr/>
          </p:nvSpPr>
          <p:spPr>
            <a:xfrm>
              <a:off x="2999088" y="4670525"/>
              <a:ext cx="2487036" cy="11800"/>
            </a:xfrm>
            <a:custGeom>
              <a:avLst/>
              <a:gdLst/>
              <a:ahLst/>
              <a:cxnLst/>
              <a:rect l="l" t="t" r="r" b="b"/>
              <a:pathLst>
                <a:path w="38015" h="506" extrusionOk="0">
                  <a:moveTo>
                    <a:pt x="338" y="0"/>
                  </a:moveTo>
                  <a:cubicBezTo>
                    <a:pt x="1" y="0"/>
                    <a:pt x="1" y="506"/>
                    <a:pt x="338" y="506"/>
                  </a:cubicBezTo>
                  <a:lnTo>
                    <a:pt x="37677" y="506"/>
                  </a:lnTo>
                  <a:cubicBezTo>
                    <a:pt x="38014" y="506"/>
                    <a:pt x="38014" y="0"/>
                    <a:pt x="37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49"/>
            <p:cNvSpPr/>
            <p:nvPr/>
          </p:nvSpPr>
          <p:spPr>
            <a:xfrm>
              <a:off x="4857800" y="4508808"/>
              <a:ext cx="266472" cy="175581"/>
            </a:xfrm>
            <a:custGeom>
              <a:avLst/>
              <a:gdLst/>
              <a:ahLst/>
              <a:cxnLst/>
              <a:rect l="l" t="t" r="r" b="b"/>
              <a:pathLst>
                <a:path w="11428" h="7530" extrusionOk="0">
                  <a:moveTo>
                    <a:pt x="5896" y="1"/>
                  </a:moveTo>
                  <a:cubicBezTo>
                    <a:pt x="4914" y="1"/>
                    <a:pt x="4380" y="1040"/>
                    <a:pt x="4072" y="1826"/>
                  </a:cubicBezTo>
                  <a:cubicBezTo>
                    <a:pt x="3770" y="2569"/>
                    <a:pt x="3641" y="3355"/>
                    <a:pt x="3654" y="4143"/>
                  </a:cubicBezTo>
                  <a:lnTo>
                    <a:pt x="3654" y="4143"/>
                  </a:lnTo>
                  <a:cubicBezTo>
                    <a:pt x="3058" y="3431"/>
                    <a:pt x="2206" y="2647"/>
                    <a:pt x="1406" y="2647"/>
                  </a:cubicBezTo>
                  <a:cubicBezTo>
                    <a:pt x="1112" y="2647"/>
                    <a:pt x="826" y="2752"/>
                    <a:pt x="562" y="3005"/>
                  </a:cubicBezTo>
                  <a:cubicBezTo>
                    <a:pt x="1" y="3566"/>
                    <a:pt x="338" y="4380"/>
                    <a:pt x="618" y="4998"/>
                  </a:cubicBezTo>
                  <a:cubicBezTo>
                    <a:pt x="1011" y="5868"/>
                    <a:pt x="1489" y="6655"/>
                    <a:pt x="2078" y="7384"/>
                  </a:cubicBezTo>
                  <a:cubicBezTo>
                    <a:pt x="2128" y="7456"/>
                    <a:pt x="2191" y="7485"/>
                    <a:pt x="2253" y="7485"/>
                  </a:cubicBezTo>
                  <a:cubicBezTo>
                    <a:pt x="2435" y="7485"/>
                    <a:pt x="2611" y="7229"/>
                    <a:pt x="2443" y="7020"/>
                  </a:cubicBezTo>
                  <a:cubicBezTo>
                    <a:pt x="2050" y="6514"/>
                    <a:pt x="1713" y="5981"/>
                    <a:pt x="1404" y="5419"/>
                  </a:cubicBezTo>
                  <a:cubicBezTo>
                    <a:pt x="1152" y="4970"/>
                    <a:pt x="534" y="4044"/>
                    <a:pt x="843" y="3510"/>
                  </a:cubicBezTo>
                  <a:cubicBezTo>
                    <a:pt x="962" y="3280"/>
                    <a:pt x="1145" y="3195"/>
                    <a:pt x="1351" y="3195"/>
                  </a:cubicBezTo>
                  <a:cubicBezTo>
                    <a:pt x="1773" y="3195"/>
                    <a:pt x="2291" y="3555"/>
                    <a:pt x="2556" y="3763"/>
                  </a:cubicBezTo>
                  <a:cubicBezTo>
                    <a:pt x="3033" y="4184"/>
                    <a:pt x="3426" y="4633"/>
                    <a:pt x="3763" y="5139"/>
                  </a:cubicBezTo>
                  <a:cubicBezTo>
                    <a:pt x="3823" y="5238"/>
                    <a:pt x="3908" y="5281"/>
                    <a:pt x="3990" y="5281"/>
                  </a:cubicBezTo>
                  <a:cubicBezTo>
                    <a:pt x="4138" y="5281"/>
                    <a:pt x="4276" y="5141"/>
                    <a:pt x="4240" y="4942"/>
                  </a:cubicBezTo>
                  <a:cubicBezTo>
                    <a:pt x="4100" y="4072"/>
                    <a:pt x="4184" y="3173"/>
                    <a:pt x="4437" y="2303"/>
                  </a:cubicBezTo>
                  <a:cubicBezTo>
                    <a:pt x="4646" y="1702"/>
                    <a:pt x="5098" y="542"/>
                    <a:pt x="5883" y="542"/>
                  </a:cubicBezTo>
                  <a:cubicBezTo>
                    <a:pt x="5942" y="542"/>
                    <a:pt x="6002" y="549"/>
                    <a:pt x="6065" y="562"/>
                  </a:cubicBezTo>
                  <a:cubicBezTo>
                    <a:pt x="6879" y="731"/>
                    <a:pt x="7328" y="1685"/>
                    <a:pt x="7525" y="2415"/>
                  </a:cubicBezTo>
                  <a:cubicBezTo>
                    <a:pt x="7721" y="3229"/>
                    <a:pt x="7749" y="4072"/>
                    <a:pt x="7749" y="4886"/>
                  </a:cubicBezTo>
                  <a:cubicBezTo>
                    <a:pt x="7749" y="5058"/>
                    <a:pt x="7890" y="5152"/>
                    <a:pt x="8028" y="5152"/>
                  </a:cubicBezTo>
                  <a:cubicBezTo>
                    <a:pt x="8138" y="5152"/>
                    <a:pt x="8246" y="5094"/>
                    <a:pt x="8283" y="4970"/>
                  </a:cubicBezTo>
                  <a:cubicBezTo>
                    <a:pt x="8423" y="4380"/>
                    <a:pt x="8788" y="3847"/>
                    <a:pt x="9293" y="3510"/>
                  </a:cubicBezTo>
                  <a:cubicBezTo>
                    <a:pt x="9503" y="3371"/>
                    <a:pt x="9841" y="3221"/>
                    <a:pt x="10155" y="3221"/>
                  </a:cubicBezTo>
                  <a:cubicBezTo>
                    <a:pt x="10348" y="3221"/>
                    <a:pt x="10531" y="3277"/>
                    <a:pt x="10669" y="3426"/>
                  </a:cubicBezTo>
                  <a:cubicBezTo>
                    <a:pt x="10866" y="3651"/>
                    <a:pt x="10809" y="4072"/>
                    <a:pt x="10781" y="4380"/>
                  </a:cubicBezTo>
                  <a:cubicBezTo>
                    <a:pt x="10753" y="4717"/>
                    <a:pt x="10725" y="5054"/>
                    <a:pt x="10669" y="5391"/>
                  </a:cubicBezTo>
                  <a:cubicBezTo>
                    <a:pt x="10557" y="6009"/>
                    <a:pt x="10388" y="6626"/>
                    <a:pt x="10164" y="7216"/>
                  </a:cubicBezTo>
                  <a:cubicBezTo>
                    <a:pt x="10095" y="7404"/>
                    <a:pt x="10256" y="7529"/>
                    <a:pt x="10417" y="7529"/>
                  </a:cubicBezTo>
                  <a:cubicBezTo>
                    <a:pt x="10521" y="7529"/>
                    <a:pt x="10625" y="7477"/>
                    <a:pt x="10669" y="7356"/>
                  </a:cubicBezTo>
                  <a:cubicBezTo>
                    <a:pt x="11006" y="6486"/>
                    <a:pt x="11203" y="5588"/>
                    <a:pt x="11287" y="4689"/>
                  </a:cubicBezTo>
                  <a:cubicBezTo>
                    <a:pt x="11343" y="4016"/>
                    <a:pt x="11427" y="3173"/>
                    <a:pt x="10725" y="2836"/>
                  </a:cubicBezTo>
                  <a:cubicBezTo>
                    <a:pt x="10502" y="2723"/>
                    <a:pt x="10280" y="2672"/>
                    <a:pt x="10062" y="2672"/>
                  </a:cubicBezTo>
                  <a:cubicBezTo>
                    <a:pt x="9353" y="2672"/>
                    <a:pt x="8694" y="3206"/>
                    <a:pt x="8248" y="3837"/>
                  </a:cubicBezTo>
                  <a:lnTo>
                    <a:pt x="8248" y="3837"/>
                  </a:lnTo>
                  <a:cubicBezTo>
                    <a:pt x="8209" y="3120"/>
                    <a:pt x="8116" y="2399"/>
                    <a:pt x="7834" y="1741"/>
                  </a:cubicBezTo>
                  <a:cubicBezTo>
                    <a:pt x="7525" y="927"/>
                    <a:pt x="6851" y="1"/>
                    <a:pt x="5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49"/>
            <p:cNvSpPr/>
            <p:nvPr/>
          </p:nvSpPr>
          <p:spPr>
            <a:xfrm flipH="1">
              <a:off x="713093" y="4670525"/>
              <a:ext cx="1825290" cy="11800"/>
            </a:xfrm>
            <a:custGeom>
              <a:avLst/>
              <a:gdLst/>
              <a:ahLst/>
              <a:cxnLst/>
              <a:rect l="l" t="t" r="r" b="b"/>
              <a:pathLst>
                <a:path w="38015" h="506" extrusionOk="0">
                  <a:moveTo>
                    <a:pt x="338" y="0"/>
                  </a:moveTo>
                  <a:cubicBezTo>
                    <a:pt x="1" y="0"/>
                    <a:pt x="1" y="506"/>
                    <a:pt x="338" y="506"/>
                  </a:cubicBezTo>
                  <a:lnTo>
                    <a:pt x="37677" y="506"/>
                  </a:lnTo>
                  <a:cubicBezTo>
                    <a:pt x="38014" y="506"/>
                    <a:pt x="38014" y="0"/>
                    <a:pt x="37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49"/>
            <p:cNvSpPr/>
            <p:nvPr/>
          </p:nvSpPr>
          <p:spPr>
            <a:xfrm flipH="1">
              <a:off x="922576" y="4508811"/>
              <a:ext cx="266472" cy="175581"/>
            </a:xfrm>
            <a:custGeom>
              <a:avLst/>
              <a:gdLst/>
              <a:ahLst/>
              <a:cxnLst/>
              <a:rect l="l" t="t" r="r" b="b"/>
              <a:pathLst>
                <a:path w="11428" h="7530" extrusionOk="0">
                  <a:moveTo>
                    <a:pt x="5896" y="1"/>
                  </a:moveTo>
                  <a:cubicBezTo>
                    <a:pt x="4914" y="1"/>
                    <a:pt x="4380" y="1040"/>
                    <a:pt x="4072" y="1826"/>
                  </a:cubicBezTo>
                  <a:cubicBezTo>
                    <a:pt x="3770" y="2569"/>
                    <a:pt x="3641" y="3355"/>
                    <a:pt x="3654" y="4143"/>
                  </a:cubicBezTo>
                  <a:lnTo>
                    <a:pt x="3654" y="4143"/>
                  </a:lnTo>
                  <a:cubicBezTo>
                    <a:pt x="3058" y="3431"/>
                    <a:pt x="2206" y="2647"/>
                    <a:pt x="1406" y="2647"/>
                  </a:cubicBezTo>
                  <a:cubicBezTo>
                    <a:pt x="1112" y="2647"/>
                    <a:pt x="826" y="2752"/>
                    <a:pt x="562" y="3005"/>
                  </a:cubicBezTo>
                  <a:cubicBezTo>
                    <a:pt x="1" y="3566"/>
                    <a:pt x="338" y="4380"/>
                    <a:pt x="618" y="4998"/>
                  </a:cubicBezTo>
                  <a:cubicBezTo>
                    <a:pt x="1011" y="5868"/>
                    <a:pt x="1489" y="6655"/>
                    <a:pt x="2078" y="7384"/>
                  </a:cubicBezTo>
                  <a:cubicBezTo>
                    <a:pt x="2128" y="7456"/>
                    <a:pt x="2191" y="7485"/>
                    <a:pt x="2253" y="7485"/>
                  </a:cubicBezTo>
                  <a:cubicBezTo>
                    <a:pt x="2435" y="7485"/>
                    <a:pt x="2611" y="7229"/>
                    <a:pt x="2443" y="7020"/>
                  </a:cubicBezTo>
                  <a:cubicBezTo>
                    <a:pt x="2050" y="6514"/>
                    <a:pt x="1713" y="5981"/>
                    <a:pt x="1404" y="5419"/>
                  </a:cubicBezTo>
                  <a:cubicBezTo>
                    <a:pt x="1152" y="4970"/>
                    <a:pt x="534" y="4044"/>
                    <a:pt x="843" y="3510"/>
                  </a:cubicBezTo>
                  <a:cubicBezTo>
                    <a:pt x="962" y="3280"/>
                    <a:pt x="1145" y="3195"/>
                    <a:pt x="1351" y="3195"/>
                  </a:cubicBezTo>
                  <a:cubicBezTo>
                    <a:pt x="1773" y="3195"/>
                    <a:pt x="2291" y="3555"/>
                    <a:pt x="2556" y="3763"/>
                  </a:cubicBezTo>
                  <a:cubicBezTo>
                    <a:pt x="3033" y="4184"/>
                    <a:pt x="3426" y="4633"/>
                    <a:pt x="3763" y="5139"/>
                  </a:cubicBezTo>
                  <a:cubicBezTo>
                    <a:pt x="3823" y="5238"/>
                    <a:pt x="3908" y="5281"/>
                    <a:pt x="3990" y="5281"/>
                  </a:cubicBezTo>
                  <a:cubicBezTo>
                    <a:pt x="4138" y="5281"/>
                    <a:pt x="4276" y="5141"/>
                    <a:pt x="4240" y="4942"/>
                  </a:cubicBezTo>
                  <a:cubicBezTo>
                    <a:pt x="4100" y="4072"/>
                    <a:pt x="4184" y="3173"/>
                    <a:pt x="4437" y="2303"/>
                  </a:cubicBezTo>
                  <a:cubicBezTo>
                    <a:pt x="4646" y="1702"/>
                    <a:pt x="5098" y="542"/>
                    <a:pt x="5883" y="542"/>
                  </a:cubicBezTo>
                  <a:cubicBezTo>
                    <a:pt x="5942" y="542"/>
                    <a:pt x="6002" y="549"/>
                    <a:pt x="6065" y="562"/>
                  </a:cubicBezTo>
                  <a:cubicBezTo>
                    <a:pt x="6879" y="731"/>
                    <a:pt x="7328" y="1685"/>
                    <a:pt x="7525" y="2415"/>
                  </a:cubicBezTo>
                  <a:cubicBezTo>
                    <a:pt x="7721" y="3229"/>
                    <a:pt x="7749" y="4072"/>
                    <a:pt x="7749" y="4886"/>
                  </a:cubicBezTo>
                  <a:cubicBezTo>
                    <a:pt x="7749" y="5058"/>
                    <a:pt x="7890" y="5152"/>
                    <a:pt x="8028" y="5152"/>
                  </a:cubicBezTo>
                  <a:cubicBezTo>
                    <a:pt x="8138" y="5152"/>
                    <a:pt x="8246" y="5094"/>
                    <a:pt x="8283" y="4970"/>
                  </a:cubicBezTo>
                  <a:cubicBezTo>
                    <a:pt x="8423" y="4380"/>
                    <a:pt x="8788" y="3847"/>
                    <a:pt x="9293" y="3510"/>
                  </a:cubicBezTo>
                  <a:cubicBezTo>
                    <a:pt x="9503" y="3371"/>
                    <a:pt x="9841" y="3221"/>
                    <a:pt x="10155" y="3221"/>
                  </a:cubicBezTo>
                  <a:cubicBezTo>
                    <a:pt x="10348" y="3221"/>
                    <a:pt x="10531" y="3277"/>
                    <a:pt x="10669" y="3426"/>
                  </a:cubicBezTo>
                  <a:cubicBezTo>
                    <a:pt x="10866" y="3651"/>
                    <a:pt x="10809" y="4072"/>
                    <a:pt x="10781" y="4380"/>
                  </a:cubicBezTo>
                  <a:cubicBezTo>
                    <a:pt x="10753" y="4717"/>
                    <a:pt x="10725" y="5054"/>
                    <a:pt x="10669" y="5391"/>
                  </a:cubicBezTo>
                  <a:cubicBezTo>
                    <a:pt x="10557" y="6009"/>
                    <a:pt x="10388" y="6626"/>
                    <a:pt x="10164" y="7216"/>
                  </a:cubicBezTo>
                  <a:cubicBezTo>
                    <a:pt x="10095" y="7404"/>
                    <a:pt x="10256" y="7529"/>
                    <a:pt x="10417" y="7529"/>
                  </a:cubicBezTo>
                  <a:cubicBezTo>
                    <a:pt x="10521" y="7529"/>
                    <a:pt x="10625" y="7477"/>
                    <a:pt x="10669" y="7356"/>
                  </a:cubicBezTo>
                  <a:cubicBezTo>
                    <a:pt x="11006" y="6486"/>
                    <a:pt x="11203" y="5588"/>
                    <a:pt x="11287" y="4689"/>
                  </a:cubicBezTo>
                  <a:cubicBezTo>
                    <a:pt x="11343" y="4016"/>
                    <a:pt x="11427" y="3173"/>
                    <a:pt x="10725" y="2836"/>
                  </a:cubicBezTo>
                  <a:cubicBezTo>
                    <a:pt x="10502" y="2723"/>
                    <a:pt x="10280" y="2672"/>
                    <a:pt x="10062" y="2672"/>
                  </a:cubicBezTo>
                  <a:cubicBezTo>
                    <a:pt x="9353" y="2672"/>
                    <a:pt x="8694" y="3206"/>
                    <a:pt x="8248" y="3837"/>
                  </a:cubicBezTo>
                  <a:lnTo>
                    <a:pt x="8248" y="3837"/>
                  </a:lnTo>
                  <a:cubicBezTo>
                    <a:pt x="8209" y="3120"/>
                    <a:pt x="8116" y="2399"/>
                    <a:pt x="7834" y="1741"/>
                  </a:cubicBezTo>
                  <a:cubicBezTo>
                    <a:pt x="7525" y="927"/>
                    <a:pt x="6851" y="1"/>
                    <a:pt x="5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49"/>
            <p:cNvSpPr/>
            <p:nvPr/>
          </p:nvSpPr>
          <p:spPr>
            <a:xfrm>
              <a:off x="3419753" y="4524732"/>
              <a:ext cx="182158" cy="143748"/>
            </a:xfrm>
            <a:custGeom>
              <a:avLst/>
              <a:gdLst/>
              <a:ahLst/>
              <a:cxnLst/>
              <a:rect l="l" t="t" r="r" b="b"/>
              <a:pathLst>
                <a:path w="8745" h="6901" extrusionOk="0">
                  <a:moveTo>
                    <a:pt x="6654" y="0"/>
                  </a:moveTo>
                  <a:cubicBezTo>
                    <a:pt x="6415" y="0"/>
                    <a:pt x="6176" y="56"/>
                    <a:pt x="5968" y="168"/>
                  </a:cubicBezTo>
                  <a:cubicBezTo>
                    <a:pt x="5490" y="455"/>
                    <a:pt x="5234" y="966"/>
                    <a:pt x="5011" y="1444"/>
                  </a:cubicBezTo>
                  <a:cubicBezTo>
                    <a:pt x="4631" y="2299"/>
                    <a:pt x="4375" y="3189"/>
                    <a:pt x="4229" y="4114"/>
                  </a:cubicBezTo>
                  <a:lnTo>
                    <a:pt x="4229" y="4114"/>
                  </a:lnTo>
                  <a:cubicBezTo>
                    <a:pt x="3920" y="3490"/>
                    <a:pt x="3655" y="2845"/>
                    <a:pt x="3192" y="2338"/>
                  </a:cubicBezTo>
                  <a:cubicBezTo>
                    <a:pt x="2765" y="1885"/>
                    <a:pt x="2138" y="1565"/>
                    <a:pt x="1516" y="1565"/>
                  </a:cubicBezTo>
                  <a:cubicBezTo>
                    <a:pt x="1393" y="1565"/>
                    <a:pt x="1270" y="1578"/>
                    <a:pt x="1149" y="1604"/>
                  </a:cubicBezTo>
                  <a:cubicBezTo>
                    <a:pt x="288" y="1795"/>
                    <a:pt x="0" y="2657"/>
                    <a:pt x="64" y="3455"/>
                  </a:cubicBezTo>
                  <a:cubicBezTo>
                    <a:pt x="160" y="4572"/>
                    <a:pt x="511" y="5657"/>
                    <a:pt x="894" y="6678"/>
                  </a:cubicBezTo>
                  <a:cubicBezTo>
                    <a:pt x="946" y="6834"/>
                    <a:pt x="1077" y="6900"/>
                    <a:pt x="1203" y="6900"/>
                  </a:cubicBezTo>
                  <a:cubicBezTo>
                    <a:pt x="1388" y="6900"/>
                    <a:pt x="1563" y="6759"/>
                    <a:pt x="1468" y="6551"/>
                  </a:cubicBezTo>
                  <a:cubicBezTo>
                    <a:pt x="1149" y="5721"/>
                    <a:pt x="926" y="4891"/>
                    <a:pt x="766" y="4029"/>
                  </a:cubicBezTo>
                  <a:cubicBezTo>
                    <a:pt x="639" y="3359"/>
                    <a:pt x="479" y="2274"/>
                    <a:pt x="1405" y="2178"/>
                  </a:cubicBezTo>
                  <a:cubicBezTo>
                    <a:pt x="1461" y="2173"/>
                    <a:pt x="1516" y="2170"/>
                    <a:pt x="1570" y="2170"/>
                  </a:cubicBezTo>
                  <a:cubicBezTo>
                    <a:pt x="3061" y="2170"/>
                    <a:pt x="3473" y="4255"/>
                    <a:pt x="4181" y="5210"/>
                  </a:cubicBezTo>
                  <a:cubicBezTo>
                    <a:pt x="4245" y="5312"/>
                    <a:pt x="4345" y="5358"/>
                    <a:pt x="4441" y="5358"/>
                  </a:cubicBezTo>
                  <a:cubicBezTo>
                    <a:pt x="4586" y="5358"/>
                    <a:pt x="4724" y="5255"/>
                    <a:pt x="4724" y="5083"/>
                  </a:cubicBezTo>
                  <a:cubicBezTo>
                    <a:pt x="4780" y="4211"/>
                    <a:pt x="5356" y="591"/>
                    <a:pt x="6670" y="591"/>
                  </a:cubicBezTo>
                  <a:cubicBezTo>
                    <a:pt x="6848" y="591"/>
                    <a:pt x="7039" y="658"/>
                    <a:pt x="7245" y="806"/>
                  </a:cubicBezTo>
                  <a:cubicBezTo>
                    <a:pt x="7947" y="1317"/>
                    <a:pt x="8107" y="2402"/>
                    <a:pt x="8107" y="3200"/>
                  </a:cubicBezTo>
                  <a:cubicBezTo>
                    <a:pt x="8075" y="4125"/>
                    <a:pt x="7787" y="4987"/>
                    <a:pt x="7277" y="5721"/>
                  </a:cubicBezTo>
                  <a:cubicBezTo>
                    <a:pt x="7119" y="5947"/>
                    <a:pt x="7328" y="6172"/>
                    <a:pt x="7543" y="6172"/>
                  </a:cubicBezTo>
                  <a:cubicBezTo>
                    <a:pt x="7632" y="6172"/>
                    <a:pt x="7722" y="6134"/>
                    <a:pt x="7787" y="6040"/>
                  </a:cubicBezTo>
                  <a:cubicBezTo>
                    <a:pt x="8426" y="5115"/>
                    <a:pt x="8745" y="3966"/>
                    <a:pt x="8681" y="2817"/>
                  </a:cubicBezTo>
                  <a:cubicBezTo>
                    <a:pt x="8617" y="1859"/>
                    <a:pt x="8298" y="647"/>
                    <a:pt x="7341" y="168"/>
                  </a:cubicBezTo>
                  <a:cubicBezTo>
                    <a:pt x="7133" y="56"/>
                    <a:pt x="6894" y="0"/>
                    <a:pt x="6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6783;p45">
            <a:extLst>
              <a:ext uri="{FF2B5EF4-FFF2-40B4-BE49-F238E27FC236}">
                <a16:creationId xmlns:a16="http://schemas.microsoft.com/office/drawing/2014/main" id="{EE4F01CA-1D53-8E0F-F21B-88E6DCF0AC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100" y="4632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메뉴 기획</a:t>
            </a:r>
            <a:endParaRPr sz="4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8470FE-11CF-83D6-A3BF-CA7A5FC87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997" y="1239742"/>
            <a:ext cx="6992694" cy="293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578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35"/>
          <p:cNvSpPr txBox="1">
            <a:spLocks noGrp="1"/>
          </p:cNvSpPr>
          <p:nvPr>
            <p:ph type="title"/>
          </p:nvPr>
        </p:nvSpPr>
        <p:spPr>
          <a:xfrm>
            <a:off x="713100" y="4632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Meow me, you! </a:t>
            </a:r>
            <a:r>
              <a:rPr lang="ko-KR" altLang="en-US" b="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중간발표</a:t>
            </a:r>
            <a:endParaRPr b="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830" name="Google Shape;1830;p35"/>
          <p:cNvSpPr txBox="1">
            <a:spLocks noGrp="1"/>
          </p:cNvSpPr>
          <p:nvPr>
            <p:ph type="subTitle" idx="1"/>
          </p:nvPr>
        </p:nvSpPr>
        <p:spPr>
          <a:xfrm>
            <a:off x="841225" y="2147129"/>
            <a:ext cx="23547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알아서 잘 깔끔하게 딱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센스있게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!</a:t>
            </a:r>
            <a:endParaRPr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831" name="Google Shape;1831;p35"/>
          <p:cNvSpPr txBox="1">
            <a:spLocks noGrp="1"/>
          </p:cNvSpPr>
          <p:nvPr>
            <p:ph type="subTitle" idx="3"/>
          </p:nvPr>
        </p:nvSpPr>
        <p:spPr>
          <a:xfrm>
            <a:off x="841225" y="1671151"/>
            <a:ext cx="2354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팀 소개 및 규칙</a:t>
            </a:r>
            <a:endParaRPr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832" name="Google Shape;1832;p35"/>
          <p:cNvSpPr txBox="1">
            <a:spLocks noGrp="1"/>
          </p:cNvSpPr>
          <p:nvPr>
            <p:ph type="subTitle" idx="5"/>
          </p:nvPr>
        </p:nvSpPr>
        <p:spPr>
          <a:xfrm>
            <a:off x="3394700" y="2147129"/>
            <a:ext cx="23547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문제점과 해결방안</a:t>
            </a:r>
            <a:endParaRPr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833" name="Google Shape;1833;p35"/>
          <p:cNvSpPr txBox="1">
            <a:spLocks noGrp="1"/>
          </p:cNvSpPr>
          <p:nvPr>
            <p:ph type="title" idx="2"/>
          </p:nvPr>
        </p:nvSpPr>
        <p:spPr>
          <a:xfrm>
            <a:off x="841225" y="1269330"/>
            <a:ext cx="742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01</a:t>
            </a:r>
            <a:endParaRPr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834" name="Google Shape;1834;p35"/>
          <p:cNvSpPr txBox="1">
            <a:spLocks noGrp="1"/>
          </p:cNvSpPr>
          <p:nvPr>
            <p:ph type="title" idx="4"/>
          </p:nvPr>
        </p:nvSpPr>
        <p:spPr>
          <a:xfrm>
            <a:off x="3395597" y="1269330"/>
            <a:ext cx="742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02</a:t>
            </a:r>
            <a:endParaRPr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835" name="Google Shape;1835;p35"/>
          <p:cNvSpPr txBox="1">
            <a:spLocks noGrp="1"/>
          </p:cNvSpPr>
          <p:nvPr>
            <p:ph type="subTitle" idx="6"/>
          </p:nvPr>
        </p:nvSpPr>
        <p:spPr>
          <a:xfrm>
            <a:off x="3395597" y="1671151"/>
            <a:ext cx="2354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기획</a:t>
            </a:r>
            <a:endParaRPr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836" name="Google Shape;1836;p35"/>
          <p:cNvSpPr txBox="1">
            <a:spLocks noGrp="1"/>
          </p:cNvSpPr>
          <p:nvPr>
            <p:ph type="title" idx="7"/>
          </p:nvPr>
        </p:nvSpPr>
        <p:spPr>
          <a:xfrm>
            <a:off x="5948175" y="1269330"/>
            <a:ext cx="742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03</a:t>
            </a:r>
            <a:endParaRPr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837" name="Google Shape;1837;p35"/>
          <p:cNvSpPr txBox="1">
            <a:spLocks noGrp="1"/>
          </p:cNvSpPr>
          <p:nvPr>
            <p:ph type="subTitle" idx="8"/>
          </p:nvPr>
        </p:nvSpPr>
        <p:spPr>
          <a:xfrm>
            <a:off x="5948175" y="2147129"/>
            <a:ext cx="23547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어떤 것을 이용해서 개발할 것인가</a:t>
            </a:r>
            <a:endParaRPr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838" name="Google Shape;1838;p35"/>
          <p:cNvSpPr txBox="1">
            <a:spLocks noGrp="1"/>
          </p:cNvSpPr>
          <p:nvPr>
            <p:ph type="subTitle" idx="9"/>
          </p:nvPr>
        </p:nvSpPr>
        <p:spPr>
          <a:xfrm>
            <a:off x="5948175" y="1671151"/>
            <a:ext cx="2354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개발관련</a:t>
            </a:r>
            <a:endParaRPr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839" name="Google Shape;1839;p35"/>
          <p:cNvSpPr txBox="1">
            <a:spLocks noGrp="1"/>
          </p:cNvSpPr>
          <p:nvPr>
            <p:ph type="title" idx="13"/>
          </p:nvPr>
        </p:nvSpPr>
        <p:spPr>
          <a:xfrm>
            <a:off x="841225" y="2926032"/>
            <a:ext cx="742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04</a:t>
            </a:r>
            <a:endParaRPr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840" name="Google Shape;1840;p35"/>
          <p:cNvSpPr txBox="1">
            <a:spLocks noGrp="1"/>
          </p:cNvSpPr>
          <p:nvPr>
            <p:ph type="subTitle" idx="14"/>
          </p:nvPr>
        </p:nvSpPr>
        <p:spPr>
          <a:xfrm>
            <a:off x="841225" y="3803834"/>
            <a:ext cx="23547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기획 단계 결과물</a:t>
            </a:r>
            <a:endParaRPr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841" name="Google Shape;1841;p35"/>
          <p:cNvSpPr txBox="1">
            <a:spLocks noGrp="1"/>
          </p:cNvSpPr>
          <p:nvPr>
            <p:ph type="subTitle" idx="15"/>
          </p:nvPr>
        </p:nvSpPr>
        <p:spPr>
          <a:xfrm>
            <a:off x="841225" y="3327856"/>
            <a:ext cx="2354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화면 구현 및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DB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설계</a:t>
            </a:r>
            <a:endParaRPr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842" name="Google Shape;1842;p35"/>
          <p:cNvSpPr txBox="1">
            <a:spLocks noGrp="1"/>
          </p:cNvSpPr>
          <p:nvPr>
            <p:ph type="title" idx="16"/>
          </p:nvPr>
        </p:nvSpPr>
        <p:spPr>
          <a:xfrm>
            <a:off x="3395597" y="2926032"/>
            <a:ext cx="742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05</a:t>
            </a:r>
            <a:endParaRPr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843" name="Google Shape;1843;p35"/>
          <p:cNvSpPr txBox="1">
            <a:spLocks noGrp="1"/>
          </p:cNvSpPr>
          <p:nvPr>
            <p:ph type="subTitle" idx="17"/>
          </p:nvPr>
        </p:nvSpPr>
        <p:spPr>
          <a:xfrm>
            <a:off x="3395597" y="3803834"/>
            <a:ext cx="23547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프로젝트 진행단계의 결과물</a:t>
            </a:r>
            <a:endParaRPr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844" name="Google Shape;1844;p35"/>
          <p:cNvSpPr txBox="1">
            <a:spLocks noGrp="1"/>
          </p:cNvSpPr>
          <p:nvPr>
            <p:ph type="subTitle" idx="18"/>
          </p:nvPr>
        </p:nvSpPr>
        <p:spPr>
          <a:xfrm>
            <a:off x="3395597" y="3327856"/>
            <a:ext cx="2354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진행 결과물</a:t>
            </a:r>
            <a:endParaRPr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845" name="Google Shape;1845;p35"/>
          <p:cNvSpPr txBox="1">
            <a:spLocks noGrp="1"/>
          </p:cNvSpPr>
          <p:nvPr>
            <p:ph type="title" idx="19"/>
          </p:nvPr>
        </p:nvSpPr>
        <p:spPr>
          <a:xfrm>
            <a:off x="5948175" y="2926032"/>
            <a:ext cx="742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06</a:t>
            </a:r>
            <a:endParaRPr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846" name="Google Shape;1846;p35"/>
          <p:cNvSpPr txBox="1">
            <a:spLocks noGrp="1"/>
          </p:cNvSpPr>
          <p:nvPr>
            <p:ph type="subTitle" idx="20"/>
          </p:nvPr>
        </p:nvSpPr>
        <p:spPr>
          <a:xfrm>
            <a:off x="5948175" y="3803834"/>
            <a:ext cx="23547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우리 팀이 추구하는 가치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!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847" name="Google Shape;1847;p35"/>
          <p:cNvSpPr txBox="1">
            <a:spLocks noGrp="1"/>
          </p:cNvSpPr>
          <p:nvPr>
            <p:ph type="subTitle" idx="21"/>
          </p:nvPr>
        </p:nvSpPr>
        <p:spPr>
          <a:xfrm>
            <a:off x="5948175" y="3327856"/>
            <a:ext cx="2354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마치며</a:t>
            </a:r>
            <a:endParaRPr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cxnSp>
        <p:nvCxnSpPr>
          <p:cNvPr id="1848" name="Google Shape;1848;p35"/>
          <p:cNvCxnSpPr/>
          <p:nvPr/>
        </p:nvCxnSpPr>
        <p:spPr>
          <a:xfrm>
            <a:off x="933737" y="2147976"/>
            <a:ext cx="389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9" name="Google Shape;1849;p35"/>
          <p:cNvCxnSpPr/>
          <p:nvPr/>
        </p:nvCxnSpPr>
        <p:spPr>
          <a:xfrm>
            <a:off x="3488120" y="2147976"/>
            <a:ext cx="389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0" name="Google Shape;1850;p35"/>
          <p:cNvCxnSpPr/>
          <p:nvPr/>
        </p:nvCxnSpPr>
        <p:spPr>
          <a:xfrm>
            <a:off x="6048313" y="2147976"/>
            <a:ext cx="389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1" name="Google Shape;1851;p35"/>
          <p:cNvCxnSpPr/>
          <p:nvPr/>
        </p:nvCxnSpPr>
        <p:spPr>
          <a:xfrm>
            <a:off x="933737" y="3804667"/>
            <a:ext cx="389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2" name="Google Shape;1852;p35"/>
          <p:cNvCxnSpPr/>
          <p:nvPr/>
        </p:nvCxnSpPr>
        <p:spPr>
          <a:xfrm>
            <a:off x="3488120" y="3804667"/>
            <a:ext cx="389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3" name="Google Shape;1853;p35"/>
          <p:cNvCxnSpPr/>
          <p:nvPr/>
        </p:nvCxnSpPr>
        <p:spPr>
          <a:xfrm>
            <a:off x="6048313" y="3804667"/>
            <a:ext cx="389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61" name="Google Shape;8061;p49"/>
          <p:cNvGrpSpPr/>
          <p:nvPr/>
        </p:nvGrpSpPr>
        <p:grpSpPr>
          <a:xfrm flipH="1">
            <a:off x="713093" y="4508808"/>
            <a:ext cx="7721317" cy="175584"/>
            <a:chOff x="713093" y="4508808"/>
            <a:chExt cx="7721317" cy="175584"/>
          </a:xfrm>
        </p:grpSpPr>
        <p:sp>
          <p:nvSpPr>
            <p:cNvPr id="8062" name="Google Shape;8062;p49"/>
            <p:cNvSpPr/>
            <p:nvPr/>
          </p:nvSpPr>
          <p:spPr>
            <a:xfrm>
              <a:off x="5947374" y="4670525"/>
              <a:ext cx="2487036" cy="11800"/>
            </a:xfrm>
            <a:custGeom>
              <a:avLst/>
              <a:gdLst/>
              <a:ahLst/>
              <a:cxnLst/>
              <a:rect l="l" t="t" r="r" b="b"/>
              <a:pathLst>
                <a:path w="38015" h="506" extrusionOk="0">
                  <a:moveTo>
                    <a:pt x="338" y="0"/>
                  </a:moveTo>
                  <a:cubicBezTo>
                    <a:pt x="1" y="0"/>
                    <a:pt x="1" y="506"/>
                    <a:pt x="338" y="506"/>
                  </a:cubicBezTo>
                  <a:lnTo>
                    <a:pt x="37677" y="506"/>
                  </a:lnTo>
                  <a:cubicBezTo>
                    <a:pt x="38014" y="506"/>
                    <a:pt x="38014" y="0"/>
                    <a:pt x="37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49"/>
            <p:cNvSpPr/>
            <p:nvPr/>
          </p:nvSpPr>
          <p:spPr>
            <a:xfrm>
              <a:off x="7958486" y="4508808"/>
              <a:ext cx="266472" cy="175581"/>
            </a:xfrm>
            <a:custGeom>
              <a:avLst/>
              <a:gdLst/>
              <a:ahLst/>
              <a:cxnLst/>
              <a:rect l="l" t="t" r="r" b="b"/>
              <a:pathLst>
                <a:path w="11428" h="7530" extrusionOk="0">
                  <a:moveTo>
                    <a:pt x="5896" y="1"/>
                  </a:moveTo>
                  <a:cubicBezTo>
                    <a:pt x="4914" y="1"/>
                    <a:pt x="4380" y="1040"/>
                    <a:pt x="4072" y="1826"/>
                  </a:cubicBezTo>
                  <a:cubicBezTo>
                    <a:pt x="3770" y="2569"/>
                    <a:pt x="3641" y="3355"/>
                    <a:pt x="3654" y="4143"/>
                  </a:cubicBezTo>
                  <a:lnTo>
                    <a:pt x="3654" y="4143"/>
                  </a:lnTo>
                  <a:cubicBezTo>
                    <a:pt x="3058" y="3431"/>
                    <a:pt x="2206" y="2647"/>
                    <a:pt x="1406" y="2647"/>
                  </a:cubicBezTo>
                  <a:cubicBezTo>
                    <a:pt x="1112" y="2647"/>
                    <a:pt x="826" y="2752"/>
                    <a:pt x="562" y="3005"/>
                  </a:cubicBezTo>
                  <a:cubicBezTo>
                    <a:pt x="1" y="3566"/>
                    <a:pt x="338" y="4380"/>
                    <a:pt x="618" y="4998"/>
                  </a:cubicBezTo>
                  <a:cubicBezTo>
                    <a:pt x="1011" y="5868"/>
                    <a:pt x="1489" y="6655"/>
                    <a:pt x="2078" y="7384"/>
                  </a:cubicBezTo>
                  <a:cubicBezTo>
                    <a:pt x="2128" y="7456"/>
                    <a:pt x="2191" y="7485"/>
                    <a:pt x="2253" y="7485"/>
                  </a:cubicBezTo>
                  <a:cubicBezTo>
                    <a:pt x="2435" y="7485"/>
                    <a:pt x="2611" y="7229"/>
                    <a:pt x="2443" y="7020"/>
                  </a:cubicBezTo>
                  <a:cubicBezTo>
                    <a:pt x="2050" y="6514"/>
                    <a:pt x="1713" y="5981"/>
                    <a:pt x="1404" y="5419"/>
                  </a:cubicBezTo>
                  <a:cubicBezTo>
                    <a:pt x="1152" y="4970"/>
                    <a:pt x="534" y="4044"/>
                    <a:pt x="843" y="3510"/>
                  </a:cubicBezTo>
                  <a:cubicBezTo>
                    <a:pt x="962" y="3280"/>
                    <a:pt x="1145" y="3195"/>
                    <a:pt x="1351" y="3195"/>
                  </a:cubicBezTo>
                  <a:cubicBezTo>
                    <a:pt x="1773" y="3195"/>
                    <a:pt x="2291" y="3555"/>
                    <a:pt x="2556" y="3763"/>
                  </a:cubicBezTo>
                  <a:cubicBezTo>
                    <a:pt x="3033" y="4184"/>
                    <a:pt x="3426" y="4633"/>
                    <a:pt x="3763" y="5139"/>
                  </a:cubicBezTo>
                  <a:cubicBezTo>
                    <a:pt x="3823" y="5238"/>
                    <a:pt x="3908" y="5281"/>
                    <a:pt x="3990" y="5281"/>
                  </a:cubicBezTo>
                  <a:cubicBezTo>
                    <a:pt x="4138" y="5281"/>
                    <a:pt x="4276" y="5141"/>
                    <a:pt x="4240" y="4942"/>
                  </a:cubicBezTo>
                  <a:cubicBezTo>
                    <a:pt x="4100" y="4072"/>
                    <a:pt x="4184" y="3173"/>
                    <a:pt x="4437" y="2303"/>
                  </a:cubicBezTo>
                  <a:cubicBezTo>
                    <a:pt x="4646" y="1702"/>
                    <a:pt x="5098" y="542"/>
                    <a:pt x="5883" y="542"/>
                  </a:cubicBezTo>
                  <a:cubicBezTo>
                    <a:pt x="5942" y="542"/>
                    <a:pt x="6002" y="549"/>
                    <a:pt x="6065" y="562"/>
                  </a:cubicBezTo>
                  <a:cubicBezTo>
                    <a:pt x="6879" y="731"/>
                    <a:pt x="7328" y="1685"/>
                    <a:pt x="7525" y="2415"/>
                  </a:cubicBezTo>
                  <a:cubicBezTo>
                    <a:pt x="7721" y="3229"/>
                    <a:pt x="7749" y="4072"/>
                    <a:pt x="7749" y="4886"/>
                  </a:cubicBezTo>
                  <a:cubicBezTo>
                    <a:pt x="7749" y="5058"/>
                    <a:pt x="7890" y="5152"/>
                    <a:pt x="8028" y="5152"/>
                  </a:cubicBezTo>
                  <a:cubicBezTo>
                    <a:pt x="8138" y="5152"/>
                    <a:pt x="8246" y="5094"/>
                    <a:pt x="8283" y="4970"/>
                  </a:cubicBezTo>
                  <a:cubicBezTo>
                    <a:pt x="8423" y="4380"/>
                    <a:pt x="8788" y="3847"/>
                    <a:pt x="9293" y="3510"/>
                  </a:cubicBezTo>
                  <a:cubicBezTo>
                    <a:pt x="9503" y="3371"/>
                    <a:pt x="9841" y="3221"/>
                    <a:pt x="10155" y="3221"/>
                  </a:cubicBezTo>
                  <a:cubicBezTo>
                    <a:pt x="10348" y="3221"/>
                    <a:pt x="10531" y="3277"/>
                    <a:pt x="10669" y="3426"/>
                  </a:cubicBezTo>
                  <a:cubicBezTo>
                    <a:pt x="10866" y="3651"/>
                    <a:pt x="10809" y="4072"/>
                    <a:pt x="10781" y="4380"/>
                  </a:cubicBezTo>
                  <a:cubicBezTo>
                    <a:pt x="10753" y="4717"/>
                    <a:pt x="10725" y="5054"/>
                    <a:pt x="10669" y="5391"/>
                  </a:cubicBezTo>
                  <a:cubicBezTo>
                    <a:pt x="10557" y="6009"/>
                    <a:pt x="10388" y="6626"/>
                    <a:pt x="10164" y="7216"/>
                  </a:cubicBezTo>
                  <a:cubicBezTo>
                    <a:pt x="10095" y="7404"/>
                    <a:pt x="10256" y="7529"/>
                    <a:pt x="10417" y="7529"/>
                  </a:cubicBezTo>
                  <a:cubicBezTo>
                    <a:pt x="10521" y="7529"/>
                    <a:pt x="10625" y="7477"/>
                    <a:pt x="10669" y="7356"/>
                  </a:cubicBezTo>
                  <a:cubicBezTo>
                    <a:pt x="11006" y="6486"/>
                    <a:pt x="11203" y="5588"/>
                    <a:pt x="11287" y="4689"/>
                  </a:cubicBezTo>
                  <a:cubicBezTo>
                    <a:pt x="11343" y="4016"/>
                    <a:pt x="11427" y="3173"/>
                    <a:pt x="10725" y="2836"/>
                  </a:cubicBezTo>
                  <a:cubicBezTo>
                    <a:pt x="10502" y="2723"/>
                    <a:pt x="10280" y="2672"/>
                    <a:pt x="10062" y="2672"/>
                  </a:cubicBezTo>
                  <a:cubicBezTo>
                    <a:pt x="9353" y="2672"/>
                    <a:pt x="8694" y="3206"/>
                    <a:pt x="8248" y="3837"/>
                  </a:cubicBezTo>
                  <a:lnTo>
                    <a:pt x="8248" y="3837"/>
                  </a:lnTo>
                  <a:cubicBezTo>
                    <a:pt x="8209" y="3120"/>
                    <a:pt x="8116" y="2399"/>
                    <a:pt x="7834" y="1741"/>
                  </a:cubicBezTo>
                  <a:cubicBezTo>
                    <a:pt x="7525" y="927"/>
                    <a:pt x="6851" y="1"/>
                    <a:pt x="5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49"/>
            <p:cNvSpPr/>
            <p:nvPr/>
          </p:nvSpPr>
          <p:spPr>
            <a:xfrm>
              <a:off x="2999088" y="4670525"/>
              <a:ext cx="2487036" cy="11800"/>
            </a:xfrm>
            <a:custGeom>
              <a:avLst/>
              <a:gdLst/>
              <a:ahLst/>
              <a:cxnLst/>
              <a:rect l="l" t="t" r="r" b="b"/>
              <a:pathLst>
                <a:path w="38015" h="506" extrusionOk="0">
                  <a:moveTo>
                    <a:pt x="338" y="0"/>
                  </a:moveTo>
                  <a:cubicBezTo>
                    <a:pt x="1" y="0"/>
                    <a:pt x="1" y="506"/>
                    <a:pt x="338" y="506"/>
                  </a:cubicBezTo>
                  <a:lnTo>
                    <a:pt x="37677" y="506"/>
                  </a:lnTo>
                  <a:cubicBezTo>
                    <a:pt x="38014" y="506"/>
                    <a:pt x="38014" y="0"/>
                    <a:pt x="37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49"/>
            <p:cNvSpPr/>
            <p:nvPr/>
          </p:nvSpPr>
          <p:spPr>
            <a:xfrm>
              <a:off x="4857800" y="4508808"/>
              <a:ext cx="266472" cy="175581"/>
            </a:xfrm>
            <a:custGeom>
              <a:avLst/>
              <a:gdLst/>
              <a:ahLst/>
              <a:cxnLst/>
              <a:rect l="l" t="t" r="r" b="b"/>
              <a:pathLst>
                <a:path w="11428" h="7530" extrusionOk="0">
                  <a:moveTo>
                    <a:pt x="5896" y="1"/>
                  </a:moveTo>
                  <a:cubicBezTo>
                    <a:pt x="4914" y="1"/>
                    <a:pt x="4380" y="1040"/>
                    <a:pt x="4072" y="1826"/>
                  </a:cubicBezTo>
                  <a:cubicBezTo>
                    <a:pt x="3770" y="2569"/>
                    <a:pt x="3641" y="3355"/>
                    <a:pt x="3654" y="4143"/>
                  </a:cubicBezTo>
                  <a:lnTo>
                    <a:pt x="3654" y="4143"/>
                  </a:lnTo>
                  <a:cubicBezTo>
                    <a:pt x="3058" y="3431"/>
                    <a:pt x="2206" y="2647"/>
                    <a:pt x="1406" y="2647"/>
                  </a:cubicBezTo>
                  <a:cubicBezTo>
                    <a:pt x="1112" y="2647"/>
                    <a:pt x="826" y="2752"/>
                    <a:pt x="562" y="3005"/>
                  </a:cubicBezTo>
                  <a:cubicBezTo>
                    <a:pt x="1" y="3566"/>
                    <a:pt x="338" y="4380"/>
                    <a:pt x="618" y="4998"/>
                  </a:cubicBezTo>
                  <a:cubicBezTo>
                    <a:pt x="1011" y="5868"/>
                    <a:pt x="1489" y="6655"/>
                    <a:pt x="2078" y="7384"/>
                  </a:cubicBezTo>
                  <a:cubicBezTo>
                    <a:pt x="2128" y="7456"/>
                    <a:pt x="2191" y="7485"/>
                    <a:pt x="2253" y="7485"/>
                  </a:cubicBezTo>
                  <a:cubicBezTo>
                    <a:pt x="2435" y="7485"/>
                    <a:pt x="2611" y="7229"/>
                    <a:pt x="2443" y="7020"/>
                  </a:cubicBezTo>
                  <a:cubicBezTo>
                    <a:pt x="2050" y="6514"/>
                    <a:pt x="1713" y="5981"/>
                    <a:pt x="1404" y="5419"/>
                  </a:cubicBezTo>
                  <a:cubicBezTo>
                    <a:pt x="1152" y="4970"/>
                    <a:pt x="534" y="4044"/>
                    <a:pt x="843" y="3510"/>
                  </a:cubicBezTo>
                  <a:cubicBezTo>
                    <a:pt x="962" y="3280"/>
                    <a:pt x="1145" y="3195"/>
                    <a:pt x="1351" y="3195"/>
                  </a:cubicBezTo>
                  <a:cubicBezTo>
                    <a:pt x="1773" y="3195"/>
                    <a:pt x="2291" y="3555"/>
                    <a:pt x="2556" y="3763"/>
                  </a:cubicBezTo>
                  <a:cubicBezTo>
                    <a:pt x="3033" y="4184"/>
                    <a:pt x="3426" y="4633"/>
                    <a:pt x="3763" y="5139"/>
                  </a:cubicBezTo>
                  <a:cubicBezTo>
                    <a:pt x="3823" y="5238"/>
                    <a:pt x="3908" y="5281"/>
                    <a:pt x="3990" y="5281"/>
                  </a:cubicBezTo>
                  <a:cubicBezTo>
                    <a:pt x="4138" y="5281"/>
                    <a:pt x="4276" y="5141"/>
                    <a:pt x="4240" y="4942"/>
                  </a:cubicBezTo>
                  <a:cubicBezTo>
                    <a:pt x="4100" y="4072"/>
                    <a:pt x="4184" y="3173"/>
                    <a:pt x="4437" y="2303"/>
                  </a:cubicBezTo>
                  <a:cubicBezTo>
                    <a:pt x="4646" y="1702"/>
                    <a:pt x="5098" y="542"/>
                    <a:pt x="5883" y="542"/>
                  </a:cubicBezTo>
                  <a:cubicBezTo>
                    <a:pt x="5942" y="542"/>
                    <a:pt x="6002" y="549"/>
                    <a:pt x="6065" y="562"/>
                  </a:cubicBezTo>
                  <a:cubicBezTo>
                    <a:pt x="6879" y="731"/>
                    <a:pt x="7328" y="1685"/>
                    <a:pt x="7525" y="2415"/>
                  </a:cubicBezTo>
                  <a:cubicBezTo>
                    <a:pt x="7721" y="3229"/>
                    <a:pt x="7749" y="4072"/>
                    <a:pt x="7749" y="4886"/>
                  </a:cubicBezTo>
                  <a:cubicBezTo>
                    <a:pt x="7749" y="5058"/>
                    <a:pt x="7890" y="5152"/>
                    <a:pt x="8028" y="5152"/>
                  </a:cubicBezTo>
                  <a:cubicBezTo>
                    <a:pt x="8138" y="5152"/>
                    <a:pt x="8246" y="5094"/>
                    <a:pt x="8283" y="4970"/>
                  </a:cubicBezTo>
                  <a:cubicBezTo>
                    <a:pt x="8423" y="4380"/>
                    <a:pt x="8788" y="3847"/>
                    <a:pt x="9293" y="3510"/>
                  </a:cubicBezTo>
                  <a:cubicBezTo>
                    <a:pt x="9503" y="3371"/>
                    <a:pt x="9841" y="3221"/>
                    <a:pt x="10155" y="3221"/>
                  </a:cubicBezTo>
                  <a:cubicBezTo>
                    <a:pt x="10348" y="3221"/>
                    <a:pt x="10531" y="3277"/>
                    <a:pt x="10669" y="3426"/>
                  </a:cubicBezTo>
                  <a:cubicBezTo>
                    <a:pt x="10866" y="3651"/>
                    <a:pt x="10809" y="4072"/>
                    <a:pt x="10781" y="4380"/>
                  </a:cubicBezTo>
                  <a:cubicBezTo>
                    <a:pt x="10753" y="4717"/>
                    <a:pt x="10725" y="5054"/>
                    <a:pt x="10669" y="5391"/>
                  </a:cubicBezTo>
                  <a:cubicBezTo>
                    <a:pt x="10557" y="6009"/>
                    <a:pt x="10388" y="6626"/>
                    <a:pt x="10164" y="7216"/>
                  </a:cubicBezTo>
                  <a:cubicBezTo>
                    <a:pt x="10095" y="7404"/>
                    <a:pt x="10256" y="7529"/>
                    <a:pt x="10417" y="7529"/>
                  </a:cubicBezTo>
                  <a:cubicBezTo>
                    <a:pt x="10521" y="7529"/>
                    <a:pt x="10625" y="7477"/>
                    <a:pt x="10669" y="7356"/>
                  </a:cubicBezTo>
                  <a:cubicBezTo>
                    <a:pt x="11006" y="6486"/>
                    <a:pt x="11203" y="5588"/>
                    <a:pt x="11287" y="4689"/>
                  </a:cubicBezTo>
                  <a:cubicBezTo>
                    <a:pt x="11343" y="4016"/>
                    <a:pt x="11427" y="3173"/>
                    <a:pt x="10725" y="2836"/>
                  </a:cubicBezTo>
                  <a:cubicBezTo>
                    <a:pt x="10502" y="2723"/>
                    <a:pt x="10280" y="2672"/>
                    <a:pt x="10062" y="2672"/>
                  </a:cubicBezTo>
                  <a:cubicBezTo>
                    <a:pt x="9353" y="2672"/>
                    <a:pt x="8694" y="3206"/>
                    <a:pt x="8248" y="3837"/>
                  </a:cubicBezTo>
                  <a:lnTo>
                    <a:pt x="8248" y="3837"/>
                  </a:lnTo>
                  <a:cubicBezTo>
                    <a:pt x="8209" y="3120"/>
                    <a:pt x="8116" y="2399"/>
                    <a:pt x="7834" y="1741"/>
                  </a:cubicBezTo>
                  <a:cubicBezTo>
                    <a:pt x="7525" y="927"/>
                    <a:pt x="6851" y="1"/>
                    <a:pt x="5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49"/>
            <p:cNvSpPr/>
            <p:nvPr/>
          </p:nvSpPr>
          <p:spPr>
            <a:xfrm flipH="1">
              <a:off x="713093" y="4670525"/>
              <a:ext cx="1825290" cy="11800"/>
            </a:xfrm>
            <a:custGeom>
              <a:avLst/>
              <a:gdLst/>
              <a:ahLst/>
              <a:cxnLst/>
              <a:rect l="l" t="t" r="r" b="b"/>
              <a:pathLst>
                <a:path w="38015" h="506" extrusionOk="0">
                  <a:moveTo>
                    <a:pt x="338" y="0"/>
                  </a:moveTo>
                  <a:cubicBezTo>
                    <a:pt x="1" y="0"/>
                    <a:pt x="1" y="506"/>
                    <a:pt x="338" y="506"/>
                  </a:cubicBezTo>
                  <a:lnTo>
                    <a:pt x="37677" y="506"/>
                  </a:lnTo>
                  <a:cubicBezTo>
                    <a:pt x="38014" y="506"/>
                    <a:pt x="38014" y="0"/>
                    <a:pt x="37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49"/>
            <p:cNvSpPr/>
            <p:nvPr/>
          </p:nvSpPr>
          <p:spPr>
            <a:xfrm flipH="1">
              <a:off x="922576" y="4508811"/>
              <a:ext cx="266472" cy="175581"/>
            </a:xfrm>
            <a:custGeom>
              <a:avLst/>
              <a:gdLst/>
              <a:ahLst/>
              <a:cxnLst/>
              <a:rect l="l" t="t" r="r" b="b"/>
              <a:pathLst>
                <a:path w="11428" h="7530" extrusionOk="0">
                  <a:moveTo>
                    <a:pt x="5896" y="1"/>
                  </a:moveTo>
                  <a:cubicBezTo>
                    <a:pt x="4914" y="1"/>
                    <a:pt x="4380" y="1040"/>
                    <a:pt x="4072" y="1826"/>
                  </a:cubicBezTo>
                  <a:cubicBezTo>
                    <a:pt x="3770" y="2569"/>
                    <a:pt x="3641" y="3355"/>
                    <a:pt x="3654" y="4143"/>
                  </a:cubicBezTo>
                  <a:lnTo>
                    <a:pt x="3654" y="4143"/>
                  </a:lnTo>
                  <a:cubicBezTo>
                    <a:pt x="3058" y="3431"/>
                    <a:pt x="2206" y="2647"/>
                    <a:pt x="1406" y="2647"/>
                  </a:cubicBezTo>
                  <a:cubicBezTo>
                    <a:pt x="1112" y="2647"/>
                    <a:pt x="826" y="2752"/>
                    <a:pt x="562" y="3005"/>
                  </a:cubicBezTo>
                  <a:cubicBezTo>
                    <a:pt x="1" y="3566"/>
                    <a:pt x="338" y="4380"/>
                    <a:pt x="618" y="4998"/>
                  </a:cubicBezTo>
                  <a:cubicBezTo>
                    <a:pt x="1011" y="5868"/>
                    <a:pt x="1489" y="6655"/>
                    <a:pt x="2078" y="7384"/>
                  </a:cubicBezTo>
                  <a:cubicBezTo>
                    <a:pt x="2128" y="7456"/>
                    <a:pt x="2191" y="7485"/>
                    <a:pt x="2253" y="7485"/>
                  </a:cubicBezTo>
                  <a:cubicBezTo>
                    <a:pt x="2435" y="7485"/>
                    <a:pt x="2611" y="7229"/>
                    <a:pt x="2443" y="7020"/>
                  </a:cubicBezTo>
                  <a:cubicBezTo>
                    <a:pt x="2050" y="6514"/>
                    <a:pt x="1713" y="5981"/>
                    <a:pt x="1404" y="5419"/>
                  </a:cubicBezTo>
                  <a:cubicBezTo>
                    <a:pt x="1152" y="4970"/>
                    <a:pt x="534" y="4044"/>
                    <a:pt x="843" y="3510"/>
                  </a:cubicBezTo>
                  <a:cubicBezTo>
                    <a:pt x="962" y="3280"/>
                    <a:pt x="1145" y="3195"/>
                    <a:pt x="1351" y="3195"/>
                  </a:cubicBezTo>
                  <a:cubicBezTo>
                    <a:pt x="1773" y="3195"/>
                    <a:pt x="2291" y="3555"/>
                    <a:pt x="2556" y="3763"/>
                  </a:cubicBezTo>
                  <a:cubicBezTo>
                    <a:pt x="3033" y="4184"/>
                    <a:pt x="3426" y="4633"/>
                    <a:pt x="3763" y="5139"/>
                  </a:cubicBezTo>
                  <a:cubicBezTo>
                    <a:pt x="3823" y="5238"/>
                    <a:pt x="3908" y="5281"/>
                    <a:pt x="3990" y="5281"/>
                  </a:cubicBezTo>
                  <a:cubicBezTo>
                    <a:pt x="4138" y="5281"/>
                    <a:pt x="4276" y="5141"/>
                    <a:pt x="4240" y="4942"/>
                  </a:cubicBezTo>
                  <a:cubicBezTo>
                    <a:pt x="4100" y="4072"/>
                    <a:pt x="4184" y="3173"/>
                    <a:pt x="4437" y="2303"/>
                  </a:cubicBezTo>
                  <a:cubicBezTo>
                    <a:pt x="4646" y="1702"/>
                    <a:pt x="5098" y="542"/>
                    <a:pt x="5883" y="542"/>
                  </a:cubicBezTo>
                  <a:cubicBezTo>
                    <a:pt x="5942" y="542"/>
                    <a:pt x="6002" y="549"/>
                    <a:pt x="6065" y="562"/>
                  </a:cubicBezTo>
                  <a:cubicBezTo>
                    <a:pt x="6879" y="731"/>
                    <a:pt x="7328" y="1685"/>
                    <a:pt x="7525" y="2415"/>
                  </a:cubicBezTo>
                  <a:cubicBezTo>
                    <a:pt x="7721" y="3229"/>
                    <a:pt x="7749" y="4072"/>
                    <a:pt x="7749" y="4886"/>
                  </a:cubicBezTo>
                  <a:cubicBezTo>
                    <a:pt x="7749" y="5058"/>
                    <a:pt x="7890" y="5152"/>
                    <a:pt x="8028" y="5152"/>
                  </a:cubicBezTo>
                  <a:cubicBezTo>
                    <a:pt x="8138" y="5152"/>
                    <a:pt x="8246" y="5094"/>
                    <a:pt x="8283" y="4970"/>
                  </a:cubicBezTo>
                  <a:cubicBezTo>
                    <a:pt x="8423" y="4380"/>
                    <a:pt x="8788" y="3847"/>
                    <a:pt x="9293" y="3510"/>
                  </a:cubicBezTo>
                  <a:cubicBezTo>
                    <a:pt x="9503" y="3371"/>
                    <a:pt x="9841" y="3221"/>
                    <a:pt x="10155" y="3221"/>
                  </a:cubicBezTo>
                  <a:cubicBezTo>
                    <a:pt x="10348" y="3221"/>
                    <a:pt x="10531" y="3277"/>
                    <a:pt x="10669" y="3426"/>
                  </a:cubicBezTo>
                  <a:cubicBezTo>
                    <a:pt x="10866" y="3651"/>
                    <a:pt x="10809" y="4072"/>
                    <a:pt x="10781" y="4380"/>
                  </a:cubicBezTo>
                  <a:cubicBezTo>
                    <a:pt x="10753" y="4717"/>
                    <a:pt x="10725" y="5054"/>
                    <a:pt x="10669" y="5391"/>
                  </a:cubicBezTo>
                  <a:cubicBezTo>
                    <a:pt x="10557" y="6009"/>
                    <a:pt x="10388" y="6626"/>
                    <a:pt x="10164" y="7216"/>
                  </a:cubicBezTo>
                  <a:cubicBezTo>
                    <a:pt x="10095" y="7404"/>
                    <a:pt x="10256" y="7529"/>
                    <a:pt x="10417" y="7529"/>
                  </a:cubicBezTo>
                  <a:cubicBezTo>
                    <a:pt x="10521" y="7529"/>
                    <a:pt x="10625" y="7477"/>
                    <a:pt x="10669" y="7356"/>
                  </a:cubicBezTo>
                  <a:cubicBezTo>
                    <a:pt x="11006" y="6486"/>
                    <a:pt x="11203" y="5588"/>
                    <a:pt x="11287" y="4689"/>
                  </a:cubicBezTo>
                  <a:cubicBezTo>
                    <a:pt x="11343" y="4016"/>
                    <a:pt x="11427" y="3173"/>
                    <a:pt x="10725" y="2836"/>
                  </a:cubicBezTo>
                  <a:cubicBezTo>
                    <a:pt x="10502" y="2723"/>
                    <a:pt x="10280" y="2672"/>
                    <a:pt x="10062" y="2672"/>
                  </a:cubicBezTo>
                  <a:cubicBezTo>
                    <a:pt x="9353" y="2672"/>
                    <a:pt x="8694" y="3206"/>
                    <a:pt x="8248" y="3837"/>
                  </a:cubicBezTo>
                  <a:lnTo>
                    <a:pt x="8248" y="3837"/>
                  </a:lnTo>
                  <a:cubicBezTo>
                    <a:pt x="8209" y="3120"/>
                    <a:pt x="8116" y="2399"/>
                    <a:pt x="7834" y="1741"/>
                  </a:cubicBezTo>
                  <a:cubicBezTo>
                    <a:pt x="7525" y="927"/>
                    <a:pt x="6851" y="1"/>
                    <a:pt x="5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49"/>
            <p:cNvSpPr/>
            <p:nvPr/>
          </p:nvSpPr>
          <p:spPr>
            <a:xfrm>
              <a:off x="3419753" y="4524732"/>
              <a:ext cx="182158" cy="143748"/>
            </a:xfrm>
            <a:custGeom>
              <a:avLst/>
              <a:gdLst/>
              <a:ahLst/>
              <a:cxnLst/>
              <a:rect l="l" t="t" r="r" b="b"/>
              <a:pathLst>
                <a:path w="8745" h="6901" extrusionOk="0">
                  <a:moveTo>
                    <a:pt x="6654" y="0"/>
                  </a:moveTo>
                  <a:cubicBezTo>
                    <a:pt x="6415" y="0"/>
                    <a:pt x="6176" y="56"/>
                    <a:pt x="5968" y="168"/>
                  </a:cubicBezTo>
                  <a:cubicBezTo>
                    <a:pt x="5490" y="455"/>
                    <a:pt x="5234" y="966"/>
                    <a:pt x="5011" y="1444"/>
                  </a:cubicBezTo>
                  <a:cubicBezTo>
                    <a:pt x="4631" y="2299"/>
                    <a:pt x="4375" y="3189"/>
                    <a:pt x="4229" y="4114"/>
                  </a:cubicBezTo>
                  <a:lnTo>
                    <a:pt x="4229" y="4114"/>
                  </a:lnTo>
                  <a:cubicBezTo>
                    <a:pt x="3920" y="3490"/>
                    <a:pt x="3655" y="2845"/>
                    <a:pt x="3192" y="2338"/>
                  </a:cubicBezTo>
                  <a:cubicBezTo>
                    <a:pt x="2765" y="1885"/>
                    <a:pt x="2138" y="1565"/>
                    <a:pt x="1516" y="1565"/>
                  </a:cubicBezTo>
                  <a:cubicBezTo>
                    <a:pt x="1393" y="1565"/>
                    <a:pt x="1270" y="1578"/>
                    <a:pt x="1149" y="1604"/>
                  </a:cubicBezTo>
                  <a:cubicBezTo>
                    <a:pt x="288" y="1795"/>
                    <a:pt x="0" y="2657"/>
                    <a:pt x="64" y="3455"/>
                  </a:cubicBezTo>
                  <a:cubicBezTo>
                    <a:pt x="160" y="4572"/>
                    <a:pt x="511" y="5657"/>
                    <a:pt x="894" y="6678"/>
                  </a:cubicBezTo>
                  <a:cubicBezTo>
                    <a:pt x="946" y="6834"/>
                    <a:pt x="1077" y="6900"/>
                    <a:pt x="1203" y="6900"/>
                  </a:cubicBezTo>
                  <a:cubicBezTo>
                    <a:pt x="1388" y="6900"/>
                    <a:pt x="1563" y="6759"/>
                    <a:pt x="1468" y="6551"/>
                  </a:cubicBezTo>
                  <a:cubicBezTo>
                    <a:pt x="1149" y="5721"/>
                    <a:pt x="926" y="4891"/>
                    <a:pt x="766" y="4029"/>
                  </a:cubicBezTo>
                  <a:cubicBezTo>
                    <a:pt x="639" y="3359"/>
                    <a:pt x="479" y="2274"/>
                    <a:pt x="1405" y="2178"/>
                  </a:cubicBezTo>
                  <a:cubicBezTo>
                    <a:pt x="1461" y="2173"/>
                    <a:pt x="1516" y="2170"/>
                    <a:pt x="1570" y="2170"/>
                  </a:cubicBezTo>
                  <a:cubicBezTo>
                    <a:pt x="3061" y="2170"/>
                    <a:pt x="3473" y="4255"/>
                    <a:pt x="4181" y="5210"/>
                  </a:cubicBezTo>
                  <a:cubicBezTo>
                    <a:pt x="4245" y="5312"/>
                    <a:pt x="4345" y="5358"/>
                    <a:pt x="4441" y="5358"/>
                  </a:cubicBezTo>
                  <a:cubicBezTo>
                    <a:pt x="4586" y="5358"/>
                    <a:pt x="4724" y="5255"/>
                    <a:pt x="4724" y="5083"/>
                  </a:cubicBezTo>
                  <a:cubicBezTo>
                    <a:pt x="4780" y="4211"/>
                    <a:pt x="5356" y="591"/>
                    <a:pt x="6670" y="591"/>
                  </a:cubicBezTo>
                  <a:cubicBezTo>
                    <a:pt x="6848" y="591"/>
                    <a:pt x="7039" y="658"/>
                    <a:pt x="7245" y="806"/>
                  </a:cubicBezTo>
                  <a:cubicBezTo>
                    <a:pt x="7947" y="1317"/>
                    <a:pt x="8107" y="2402"/>
                    <a:pt x="8107" y="3200"/>
                  </a:cubicBezTo>
                  <a:cubicBezTo>
                    <a:pt x="8075" y="4125"/>
                    <a:pt x="7787" y="4987"/>
                    <a:pt x="7277" y="5721"/>
                  </a:cubicBezTo>
                  <a:cubicBezTo>
                    <a:pt x="7119" y="5947"/>
                    <a:pt x="7328" y="6172"/>
                    <a:pt x="7543" y="6172"/>
                  </a:cubicBezTo>
                  <a:cubicBezTo>
                    <a:pt x="7632" y="6172"/>
                    <a:pt x="7722" y="6134"/>
                    <a:pt x="7787" y="6040"/>
                  </a:cubicBezTo>
                  <a:cubicBezTo>
                    <a:pt x="8426" y="5115"/>
                    <a:pt x="8745" y="3966"/>
                    <a:pt x="8681" y="2817"/>
                  </a:cubicBezTo>
                  <a:cubicBezTo>
                    <a:pt x="8617" y="1859"/>
                    <a:pt x="8298" y="647"/>
                    <a:pt x="7341" y="168"/>
                  </a:cubicBezTo>
                  <a:cubicBezTo>
                    <a:pt x="7133" y="56"/>
                    <a:pt x="6894" y="0"/>
                    <a:pt x="6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6783;p45">
            <a:extLst>
              <a:ext uri="{FF2B5EF4-FFF2-40B4-BE49-F238E27FC236}">
                <a16:creationId xmlns:a16="http://schemas.microsoft.com/office/drawing/2014/main" id="{EE4F01CA-1D53-8E0F-F21B-88E6DCF0AC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100" y="4632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기능명세서</a:t>
            </a:r>
            <a:endParaRPr sz="4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6DDF41E-D740-6725-6756-8BACD7031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117" y="1044894"/>
            <a:ext cx="6215765" cy="332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6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61" name="Google Shape;8061;p49"/>
          <p:cNvGrpSpPr/>
          <p:nvPr/>
        </p:nvGrpSpPr>
        <p:grpSpPr>
          <a:xfrm flipH="1">
            <a:off x="713093" y="4508808"/>
            <a:ext cx="7721317" cy="175584"/>
            <a:chOff x="713093" y="4508808"/>
            <a:chExt cx="7721317" cy="175584"/>
          </a:xfrm>
        </p:grpSpPr>
        <p:sp>
          <p:nvSpPr>
            <p:cNvPr id="8062" name="Google Shape;8062;p49"/>
            <p:cNvSpPr/>
            <p:nvPr/>
          </p:nvSpPr>
          <p:spPr>
            <a:xfrm>
              <a:off x="5947374" y="4670525"/>
              <a:ext cx="2487036" cy="11800"/>
            </a:xfrm>
            <a:custGeom>
              <a:avLst/>
              <a:gdLst/>
              <a:ahLst/>
              <a:cxnLst/>
              <a:rect l="l" t="t" r="r" b="b"/>
              <a:pathLst>
                <a:path w="38015" h="506" extrusionOk="0">
                  <a:moveTo>
                    <a:pt x="338" y="0"/>
                  </a:moveTo>
                  <a:cubicBezTo>
                    <a:pt x="1" y="0"/>
                    <a:pt x="1" y="506"/>
                    <a:pt x="338" y="506"/>
                  </a:cubicBezTo>
                  <a:lnTo>
                    <a:pt x="37677" y="506"/>
                  </a:lnTo>
                  <a:cubicBezTo>
                    <a:pt x="38014" y="506"/>
                    <a:pt x="38014" y="0"/>
                    <a:pt x="37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49"/>
            <p:cNvSpPr/>
            <p:nvPr/>
          </p:nvSpPr>
          <p:spPr>
            <a:xfrm>
              <a:off x="7958486" y="4508808"/>
              <a:ext cx="266472" cy="175581"/>
            </a:xfrm>
            <a:custGeom>
              <a:avLst/>
              <a:gdLst/>
              <a:ahLst/>
              <a:cxnLst/>
              <a:rect l="l" t="t" r="r" b="b"/>
              <a:pathLst>
                <a:path w="11428" h="7530" extrusionOk="0">
                  <a:moveTo>
                    <a:pt x="5896" y="1"/>
                  </a:moveTo>
                  <a:cubicBezTo>
                    <a:pt x="4914" y="1"/>
                    <a:pt x="4380" y="1040"/>
                    <a:pt x="4072" y="1826"/>
                  </a:cubicBezTo>
                  <a:cubicBezTo>
                    <a:pt x="3770" y="2569"/>
                    <a:pt x="3641" y="3355"/>
                    <a:pt x="3654" y="4143"/>
                  </a:cubicBezTo>
                  <a:lnTo>
                    <a:pt x="3654" y="4143"/>
                  </a:lnTo>
                  <a:cubicBezTo>
                    <a:pt x="3058" y="3431"/>
                    <a:pt x="2206" y="2647"/>
                    <a:pt x="1406" y="2647"/>
                  </a:cubicBezTo>
                  <a:cubicBezTo>
                    <a:pt x="1112" y="2647"/>
                    <a:pt x="826" y="2752"/>
                    <a:pt x="562" y="3005"/>
                  </a:cubicBezTo>
                  <a:cubicBezTo>
                    <a:pt x="1" y="3566"/>
                    <a:pt x="338" y="4380"/>
                    <a:pt x="618" y="4998"/>
                  </a:cubicBezTo>
                  <a:cubicBezTo>
                    <a:pt x="1011" y="5868"/>
                    <a:pt x="1489" y="6655"/>
                    <a:pt x="2078" y="7384"/>
                  </a:cubicBezTo>
                  <a:cubicBezTo>
                    <a:pt x="2128" y="7456"/>
                    <a:pt x="2191" y="7485"/>
                    <a:pt x="2253" y="7485"/>
                  </a:cubicBezTo>
                  <a:cubicBezTo>
                    <a:pt x="2435" y="7485"/>
                    <a:pt x="2611" y="7229"/>
                    <a:pt x="2443" y="7020"/>
                  </a:cubicBezTo>
                  <a:cubicBezTo>
                    <a:pt x="2050" y="6514"/>
                    <a:pt x="1713" y="5981"/>
                    <a:pt x="1404" y="5419"/>
                  </a:cubicBezTo>
                  <a:cubicBezTo>
                    <a:pt x="1152" y="4970"/>
                    <a:pt x="534" y="4044"/>
                    <a:pt x="843" y="3510"/>
                  </a:cubicBezTo>
                  <a:cubicBezTo>
                    <a:pt x="962" y="3280"/>
                    <a:pt x="1145" y="3195"/>
                    <a:pt x="1351" y="3195"/>
                  </a:cubicBezTo>
                  <a:cubicBezTo>
                    <a:pt x="1773" y="3195"/>
                    <a:pt x="2291" y="3555"/>
                    <a:pt x="2556" y="3763"/>
                  </a:cubicBezTo>
                  <a:cubicBezTo>
                    <a:pt x="3033" y="4184"/>
                    <a:pt x="3426" y="4633"/>
                    <a:pt x="3763" y="5139"/>
                  </a:cubicBezTo>
                  <a:cubicBezTo>
                    <a:pt x="3823" y="5238"/>
                    <a:pt x="3908" y="5281"/>
                    <a:pt x="3990" y="5281"/>
                  </a:cubicBezTo>
                  <a:cubicBezTo>
                    <a:pt x="4138" y="5281"/>
                    <a:pt x="4276" y="5141"/>
                    <a:pt x="4240" y="4942"/>
                  </a:cubicBezTo>
                  <a:cubicBezTo>
                    <a:pt x="4100" y="4072"/>
                    <a:pt x="4184" y="3173"/>
                    <a:pt x="4437" y="2303"/>
                  </a:cubicBezTo>
                  <a:cubicBezTo>
                    <a:pt x="4646" y="1702"/>
                    <a:pt x="5098" y="542"/>
                    <a:pt x="5883" y="542"/>
                  </a:cubicBezTo>
                  <a:cubicBezTo>
                    <a:pt x="5942" y="542"/>
                    <a:pt x="6002" y="549"/>
                    <a:pt x="6065" y="562"/>
                  </a:cubicBezTo>
                  <a:cubicBezTo>
                    <a:pt x="6879" y="731"/>
                    <a:pt x="7328" y="1685"/>
                    <a:pt x="7525" y="2415"/>
                  </a:cubicBezTo>
                  <a:cubicBezTo>
                    <a:pt x="7721" y="3229"/>
                    <a:pt x="7749" y="4072"/>
                    <a:pt x="7749" y="4886"/>
                  </a:cubicBezTo>
                  <a:cubicBezTo>
                    <a:pt x="7749" y="5058"/>
                    <a:pt x="7890" y="5152"/>
                    <a:pt x="8028" y="5152"/>
                  </a:cubicBezTo>
                  <a:cubicBezTo>
                    <a:pt x="8138" y="5152"/>
                    <a:pt x="8246" y="5094"/>
                    <a:pt x="8283" y="4970"/>
                  </a:cubicBezTo>
                  <a:cubicBezTo>
                    <a:pt x="8423" y="4380"/>
                    <a:pt x="8788" y="3847"/>
                    <a:pt x="9293" y="3510"/>
                  </a:cubicBezTo>
                  <a:cubicBezTo>
                    <a:pt x="9503" y="3371"/>
                    <a:pt x="9841" y="3221"/>
                    <a:pt x="10155" y="3221"/>
                  </a:cubicBezTo>
                  <a:cubicBezTo>
                    <a:pt x="10348" y="3221"/>
                    <a:pt x="10531" y="3277"/>
                    <a:pt x="10669" y="3426"/>
                  </a:cubicBezTo>
                  <a:cubicBezTo>
                    <a:pt x="10866" y="3651"/>
                    <a:pt x="10809" y="4072"/>
                    <a:pt x="10781" y="4380"/>
                  </a:cubicBezTo>
                  <a:cubicBezTo>
                    <a:pt x="10753" y="4717"/>
                    <a:pt x="10725" y="5054"/>
                    <a:pt x="10669" y="5391"/>
                  </a:cubicBezTo>
                  <a:cubicBezTo>
                    <a:pt x="10557" y="6009"/>
                    <a:pt x="10388" y="6626"/>
                    <a:pt x="10164" y="7216"/>
                  </a:cubicBezTo>
                  <a:cubicBezTo>
                    <a:pt x="10095" y="7404"/>
                    <a:pt x="10256" y="7529"/>
                    <a:pt x="10417" y="7529"/>
                  </a:cubicBezTo>
                  <a:cubicBezTo>
                    <a:pt x="10521" y="7529"/>
                    <a:pt x="10625" y="7477"/>
                    <a:pt x="10669" y="7356"/>
                  </a:cubicBezTo>
                  <a:cubicBezTo>
                    <a:pt x="11006" y="6486"/>
                    <a:pt x="11203" y="5588"/>
                    <a:pt x="11287" y="4689"/>
                  </a:cubicBezTo>
                  <a:cubicBezTo>
                    <a:pt x="11343" y="4016"/>
                    <a:pt x="11427" y="3173"/>
                    <a:pt x="10725" y="2836"/>
                  </a:cubicBezTo>
                  <a:cubicBezTo>
                    <a:pt x="10502" y="2723"/>
                    <a:pt x="10280" y="2672"/>
                    <a:pt x="10062" y="2672"/>
                  </a:cubicBezTo>
                  <a:cubicBezTo>
                    <a:pt x="9353" y="2672"/>
                    <a:pt x="8694" y="3206"/>
                    <a:pt x="8248" y="3837"/>
                  </a:cubicBezTo>
                  <a:lnTo>
                    <a:pt x="8248" y="3837"/>
                  </a:lnTo>
                  <a:cubicBezTo>
                    <a:pt x="8209" y="3120"/>
                    <a:pt x="8116" y="2399"/>
                    <a:pt x="7834" y="1741"/>
                  </a:cubicBezTo>
                  <a:cubicBezTo>
                    <a:pt x="7525" y="927"/>
                    <a:pt x="6851" y="1"/>
                    <a:pt x="5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49"/>
            <p:cNvSpPr/>
            <p:nvPr/>
          </p:nvSpPr>
          <p:spPr>
            <a:xfrm>
              <a:off x="2999088" y="4670525"/>
              <a:ext cx="2487036" cy="11800"/>
            </a:xfrm>
            <a:custGeom>
              <a:avLst/>
              <a:gdLst/>
              <a:ahLst/>
              <a:cxnLst/>
              <a:rect l="l" t="t" r="r" b="b"/>
              <a:pathLst>
                <a:path w="38015" h="506" extrusionOk="0">
                  <a:moveTo>
                    <a:pt x="338" y="0"/>
                  </a:moveTo>
                  <a:cubicBezTo>
                    <a:pt x="1" y="0"/>
                    <a:pt x="1" y="506"/>
                    <a:pt x="338" y="506"/>
                  </a:cubicBezTo>
                  <a:lnTo>
                    <a:pt x="37677" y="506"/>
                  </a:lnTo>
                  <a:cubicBezTo>
                    <a:pt x="38014" y="506"/>
                    <a:pt x="38014" y="0"/>
                    <a:pt x="37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49"/>
            <p:cNvSpPr/>
            <p:nvPr/>
          </p:nvSpPr>
          <p:spPr>
            <a:xfrm>
              <a:off x="4857800" y="4508808"/>
              <a:ext cx="266472" cy="175581"/>
            </a:xfrm>
            <a:custGeom>
              <a:avLst/>
              <a:gdLst/>
              <a:ahLst/>
              <a:cxnLst/>
              <a:rect l="l" t="t" r="r" b="b"/>
              <a:pathLst>
                <a:path w="11428" h="7530" extrusionOk="0">
                  <a:moveTo>
                    <a:pt x="5896" y="1"/>
                  </a:moveTo>
                  <a:cubicBezTo>
                    <a:pt x="4914" y="1"/>
                    <a:pt x="4380" y="1040"/>
                    <a:pt x="4072" y="1826"/>
                  </a:cubicBezTo>
                  <a:cubicBezTo>
                    <a:pt x="3770" y="2569"/>
                    <a:pt x="3641" y="3355"/>
                    <a:pt x="3654" y="4143"/>
                  </a:cubicBezTo>
                  <a:lnTo>
                    <a:pt x="3654" y="4143"/>
                  </a:lnTo>
                  <a:cubicBezTo>
                    <a:pt x="3058" y="3431"/>
                    <a:pt x="2206" y="2647"/>
                    <a:pt x="1406" y="2647"/>
                  </a:cubicBezTo>
                  <a:cubicBezTo>
                    <a:pt x="1112" y="2647"/>
                    <a:pt x="826" y="2752"/>
                    <a:pt x="562" y="3005"/>
                  </a:cubicBezTo>
                  <a:cubicBezTo>
                    <a:pt x="1" y="3566"/>
                    <a:pt x="338" y="4380"/>
                    <a:pt x="618" y="4998"/>
                  </a:cubicBezTo>
                  <a:cubicBezTo>
                    <a:pt x="1011" y="5868"/>
                    <a:pt x="1489" y="6655"/>
                    <a:pt x="2078" y="7384"/>
                  </a:cubicBezTo>
                  <a:cubicBezTo>
                    <a:pt x="2128" y="7456"/>
                    <a:pt x="2191" y="7485"/>
                    <a:pt x="2253" y="7485"/>
                  </a:cubicBezTo>
                  <a:cubicBezTo>
                    <a:pt x="2435" y="7485"/>
                    <a:pt x="2611" y="7229"/>
                    <a:pt x="2443" y="7020"/>
                  </a:cubicBezTo>
                  <a:cubicBezTo>
                    <a:pt x="2050" y="6514"/>
                    <a:pt x="1713" y="5981"/>
                    <a:pt x="1404" y="5419"/>
                  </a:cubicBezTo>
                  <a:cubicBezTo>
                    <a:pt x="1152" y="4970"/>
                    <a:pt x="534" y="4044"/>
                    <a:pt x="843" y="3510"/>
                  </a:cubicBezTo>
                  <a:cubicBezTo>
                    <a:pt x="962" y="3280"/>
                    <a:pt x="1145" y="3195"/>
                    <a:pt x="1351" y="3195"/>
                  </a:cubicBezTo>
                  <a:cubicBezTo>
                    <a:pt x="1773" y="3195"/>
                    <a:pt x="2291" y="3555"/>
                    <a:pt x="2556" y="3763"/>
                  </a:cubicBezTo>
                  <a:cubicBezTo>
                    <a:pt x="3033" y="4184"/>
                    <a:pt x="3426" y="4633"/>
                    <a:pt x="3763" y="5139"/>
                  </a:cubicBezTo>
                  <a:cubicBezTo>
                    <a:pt x="3823" y="5238"/>
                    <a:pt x="3908" y="5281"/>
                    <a:pt x="3990" y="5281"/>
                  </a:cubicBezTo>
                  <a:cubicBezTo>
                    <a:pt x="4138" y="5281"/>
                    <a:pt x="4276" y="5141"/>
                    <a:pt x="4240" y="4942"/>
                  </a:cubicBezTo>
                  <a:cubicBezTo>
                    <a:pt x="4100" y="4072"/>
                    <a:pt x="4184" y="3173"/>
                    <a:pt x="4437" y="2303"/>
                  </a:cubicBezTo>
                  <a:cubicBezTo>
                    <a:pt x="4646" y="1702"/>
                    <a:pt x="5098" y="542"/>
                    <a:pt x="5883" y="542"/>
                  </a:cubicBezTo>
                  <a:cubicBezTo>
                    <a:pt x="5942" y="542"/>
                    <a:pt x="6002" y="549"/>
                    <a:pt x="6065" y="562"/>
                  </a:cubicBezTo>
                  <a:cubicBezTo>
                    <a:pt x="6879" y="731"/>
                    <a:pt x="7328" y="1685"/>
                    <a:pt x="7525" y="2415"/>
                  </a:cubicBezTo>
                  <a:cubicBezTo>
                    <a:pt x="7721" y="3229"/>
                    <a:pt x="7749" y="4072"/>
                    <a:pt x="7749" y="4886"/>
                  </a:cubicBezTo>
                  <a:cubicBezTo>
                    <a:pt x="7749" y="5058"/>
                    <a:pt x="7890" y="5152"/>
                    <a:pt x="8028" y="5152"/>
                  </a:cubicBezTo>
                  <a:cubicBezTo>
                    <a:pt x="8138" y="5152"/>
                    <a:pt x="8246" y="5094"/>
                    <a:pt x="8283" y="4970"/>
                  </a:cubicBezTo>
                  <a:cubicBezTo>
                    <a:pt x="8423" y="4380"/>
                    <a:pt x="8788" y="3847"/>
                    <a:pt x="9293" y="3510"/>
                  </a:cubicBezTo>
                  <a:cubicBezTo>
                    <a:pt x="9503" y="3371"/>
                    <a:pt x="9841" y="3221"/>
                    <a:pt x="10155" y="3221"/>
                  </a:cubicBezTo>
                  <a:cubicBezTo>
                    <a:pt x="10348" y="3221"/>
                    <a:pt x="10531" y="3277"/>
                    <a:pt x="10669" y="3426"/>
                  </a:cubicBezTo>
                  <a:cubicBezTo>
                    <a:pt x="10866" y="3651"/>
                    <a:pt x="10809" y="4072"/>
                    <a:pt x="10781" y="4380"/>
                  </a:cubicBezTo>
                  <a:cubicBezTo>
                    <a:pt x="10753" y="4717"/>
                    <a:pt x="10725" y="5054"/>
                    <a:pt x="10669" y="5391"/>
                  </a:cubicBezTo>
                  <a:cubicBezTo>
                    <a:pt x="10557" y="6009"/>
                    <a:pt x="10388" y="6626"/>
                    <a:pt x="10164" y="7216"/>
                  </a:cubicBezTo>
                  <a:cubicBezTo>
                    <a:pt x="10095" y="7404"/>
                    <a:pt x="10256" y="7529"/>
                    <a:pt x="10417" y="7529"/>
                  </a:cubicBezTo>
                  <a:cubicBezTo>
                    <a:pt x="10521" y="7529"/>
                    <a:pt x="10625" y="7477"/>
                    <a:pt x="10669" y="7356"/>
                  </a:cubicBezTo>
                  <a:cubicBezTo>
                    <a:pt x="11006" y="6486"/>
                    <a:pt x="11203" y="5588"/>
                    <a:pt x="11287" y="4689"/>
                  </a:cubicBezTo>
                  <a:cubicBezTo>
                    <a:pt x="11343" y="4016"/>
                    <a:pt x="11427" y="3173"/>
                    <a:pt x="10725" y="2836"/>
                  </a:cubicBezTo>
                  <a:cubicBezTo>
                    <a:pt x="10502" y="2723"/>
                    <a:pt x="10280" y="2672"/>
                    <a:pt x="10062" y="2672"/>
                  </a:cubicBezTo>
                  <a:cubicBezTo>
                    <a:pt x="9353" y="2672"/>
                    <a:pt x="8694" y="3206"/>
                    <a:pt x="8248" y="3837"/>
                  </a:cubicBezTo>
                  <a:lnTo>
                    <a:pt x="8248" y="3837"/>
                  </a:lnTo>
                  <a:cubicBezTo>
                    <a:pt x="8209" y="3120"/>
                    <a:pt x="8116" y="2399"/>
                    <a:pt x="7834" y="1741"/>
                  </a:cubicBezTo>
                  <a:cubicBezTo>
                    <a:pt x="7525" y="927"/>
                    <a:pt x="6851" y="1"/>
                    <a:pt x="5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49"/>
            <p:cNvSpPr/>
            <p:nvPr/>
          </p:nvSpPr>
          <p:spPr>
            <a:xfrm flipH="1">
              <a:off x="713093" y="4670525"/>
              <a:ext cx="1825290" cy="11800"/>
            </a:xfrm>
            <a:custGeom>
              <a:avLst/>
              <a:gdLst/>
              <a:ahLst/>
              <a:cxnLst/>
              <a:rect l="l" t="t" r="r" b="b"/>
              <a:pathLst>
                <a:path w="38015" h="506" extrusionOk="0">
                  <a:moveTo>
                    <a:pt x="338" y="0"/>
                  </a:moveTo>
                  <a:cubicBezTo>
                    <a:pt x="1" y="0"/>
                    <a:pt x="1" y="506"/>
                    <a:pt x="338" y="506"/>
                  </a:cubicBezTo>
                  <a:lnTo>
                    <a:pt x="37677" y="506"/>
                  </a:lnTo>
                  <a:cubicBezTo>
                    <a:pt x="38014" y="506"/>
                    <a:pt x="38014" y="0"/>
                    <a:pt x="37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49"/>
            <p:cNvSpPr/>
            <p:nvPr/>
          </p:nvSpPr>
          <p:spPr>
            <a:xfrm flipH="1">
              <a:off x="922576" y="4508811"/>
              <a:ext cx="266472" cy="175581"/>
            </a:xfrm>
            <a:custGeom>
              <a:avLst/>
              <a:gdLst/>
              <a:ahLst/>
              <a:cxnLst/>
              <a:rect l="l" t="t" r="r" b="b"/>
              <a:pathLst>
                <a:path w="11428" h="7530" extrusionOk="0">
                  <a:moveTo>
                    <a:pt x="5896" y="1"/>
                  </a:moveTo>
                  <a:cubicBezTo>
                    <a:pt x="4914" y="1"/>
                    <a:pt x="4380" y="1040"/>
                    <a:pt x="4072" y="1826"/>
                  </a:cubicBezTo>
                  <a:cubicBezTo>
                    <a:pt x="3770" y="2569"/>
                    <a:pt x="3641" y="3355"/>
                    <a:pt x="3654" y="4143"/>
                  </a:cubicBezTo>
                  <a:lnTo>
                    <a:pt x="3654" y="4143"/>
                  </a:lnTo>
                  <a:cubicBezTo>
                    <a:pt x="3058" y="3431"/>
                    <a:pt x="2206" y="2647"/>
                    <a:pt x="1406" y="2647"/>
                  </a:cubicBezTo>
                  <a:cubicBezTo>
                    <a:pt x="1112" y="2647"/>
                    <a:pt x="826" y="2752"/>
                    <a:pt x="562" y="3005"/>
                  </a:cubicBezTo>
                  <a:cubicBezTo>
                    <a:pt x="1" y="3566"/>
                    <a:pt x="338" y="4380"/>
                    <a:pt x="618" y="4998"/>
                  </a:cubicBezTo>
                  <a:cubicBezTo>
                    <a:pt x="1011" y="5868"/>
                    <a:pt x="1489" y="6655"/>
                    <a:pt x="2078" y="7384"/>
                  </a:cubicBezTo>
                  <a:cubicBezTo>
                    <a:pt x="2128" y="7456"/>
                    <a:pt x="2191" y="7485"/>
                    <a:pt x="2253" y="7485"/>
                  </a:cubicBezTo>
                  <a:cubicBezTo>
                    <a:pt x="2435" y="7485"/>
                    <a:pt x="2611" y="7229"/>
                    <a:pt x="2443" y="7020"/>
                  </a:cubicBezTo>
                  <a:cubicBezTo>
                    <a:pt x="2050" y="6514"/>
                    <a:pt x="1713" y="5981"/>
                    <a:pt x="1404" y="5419"/>
                  </a:cubicBezTo>
                  <a:cubicBezTo>
                    <a:pt x="1152" y="4970"/>
                    <a:pt x="534" y="4044"/>
                    <a:pt x="843" y="3510"/>
                  </a:cubicBezTo>
                  <a:cubicBezTo>
                    <a:pt x="962" y="3280"/>
                    <a:pt x="1145" y="3195"/>
                    <a:pt x="1351" y="3195"/>
                  </a:cubicBezTo>
                  <a:cubicBezTo>
                    <a:pt x="1773" y="3195"/>
                    <a:pt x="2291" y="3555"/>
                    <a:pt x="2556" y="3763"/>
                  </a:cubicBezTo>
                  <a:cubicBezTo>
                    <a:pt x="3033" y="4184"/>
                    <a:pt x="3426" y="4633"/>
                    <a:pt x="3763" y="5139"/>
                  </a:cubicBezTo>
                  <a:cubicBezTo>
                    <a:pt x="3823" y="5238"/>
                    <a:pt x="3908" y="5281"/>
                    <a:pt x="3990" y="5281"/>
                  </a:cubicBezTo>
                  <a:cubicBezTo>
                    <a:pt x="4138" y="5281"/>
                    <a:pt x="4276" y="5141"/>
                    <a:pt x="4240" y="4942"/>
                  </a:cubicBezTo>
                  <a:cubicBezTo>
                    <a:pt x="4100" y="4072"/>
                    <a:pt x="4184" y="3173"/>
                    <a:pt x="4437" y="2303"/>
                  </a:cubicBezTo>
                  <a:cubicBezTo>
                    <a:pt x="4646" y="1702"/>
                    <a:pt x="5098" y="542"/>
                    <a:pt x="5883" y="542"/>
                  </a:cubicBezTo>
                  <a:cubicBezTo>
                    <a:pt x="5942" y="542"/>
                    <a:pt x="6002" y="549"/>
                    <a:pt x="6065" y="562"/>
                  </a:cubicBezTo>
                  <a:cubicBezTo>
                    <a:pt x="6879" y="731"/>
                    <a:pt x="7328" y="1685"/>
                    <a:pt x="7525" y="2415"/>
                  </a:cubicBezTo>
                  <a:cubicBezTo>
                    <a:pt x="7721" y="3229"/>
                    <a:pt x="7749" y="4072"/>
                    <a:pt x="7749" y="4886"/>
                  </a:cubicBezTo>
                  <a:cubicBezTo>
                    <a:pt x="7749" y="5058"/>
                    <a:pt x="7890" y="5152"/>
                    <a:pt x="8028" y="5152"/>
                  </a:cubicBezTo>
                  <a:cubicBezTo>
                    <a:pt x="8138" y="5152"/>
                    <a:pt x="8246" y="5094"/>
                    <a:pt x="8283" y="4970"/>
                  </a:cubicBezTo>
                  <a:cubicBezTo>
                    <a:pt x="8423" y="4380"/>
                    <a:pt x="8788" y="3847"/>
                    <a:pt x="9293" y="3510"/>
                  </a:cubicBezTo>
                  <a:cubicBezTo>
                    <a:pt x="9503" y="3371"/>
                    <a:pt x="9841" y="3221"/>
                    <a:pt x="10155" y="3221"/>
                  </a:cubicBezTo>
                  <a:cubicBezTo>
                    <a:pt x="10348" y="3221"/>
                    <a:pt x="10531" y="3277"/>
                    <a:pt x="10669" y="3426"/>
                  </a:cubicBezTo>
                  <a:cubicBezTo>
                    <a:pt x="10866" y="3651"/>
                    <a:pt x="10809" y="4072"/>
                    <a:pt x="10781" y="4380"/>
                  </a:cubicBezTo>
                  <a:cubicBezTo>
                    <a:pt x="10753" y="4717"/>
                    <a:pt x="10725" y="5054"/>
                    <a:pt x="10669" y="5391"/>
                  </a:cubicBezTo>
                  <a:cubicBezTo>
                    <a:pt x="10557" y="6009"/>
                    <a:pt x="10388" y="6626"/>
                    <a:pt x="10164" y="7216"/>
                  </a:cubicBezTo>
                  <a:cubicBezTo>
                    <a:pt x="10095" y="7404"/>
                    <a:pt x="10256" y="7529"/>
                    <a:pt x="10417" y="7529"/>
                  </a:cubicBezTo>
                  <a:cubicBezTo>
                    <a:pt x="10521" y="7529"/>
                    <a:pt x="10625" y="7477"/>
                    <a:pt x="10669" y="7356"/>
                  </a:cubicBezTo>
                  <a:cubicBezTo>
                    <a:pt x="11006" y="6486"/>
                    <a:pt x="11203" y="5588"/>
                    <a:pt x="11287" y="4689"/>
                  </a:cubicBezTo>
                  <a:cubicBezTo>
                    <a:pt x="11343" y="4016"/>
                    <a:pt x="11427" y="3173"/>
                    <a:pt x="10725" y="2836"/>
                  </a:cubicBezTo>
                  <a:cubicBezTo>
                    <a:pt x="10502" y="2723"/>
                    <a:pt x="10280" y="2672"/>
                    <a:pt x="10062" y="2672"/>
                  </a:cubicBezTo>
                  <a:cubicBezTo>
                    <a:pt x="9353" y="2672"/>
                    <a:pt x="8694" y="3206"/>
                    <a:pt x="8248" y="3837"/>
                  </a:cubicBezTo>
                  <a:lnTo>
                    <a:pt x="8248" y="3837"/>
                  </a:lnTo>
                  <a:cubicBezTo>
                    <a:pt x="8209" y="3120"/>
                    <a:pt x="8116" y="2399"/>
                    <a:pt x="7834" y="1741"/>
                  </a:cubicBezTo>
                  <a:cubicBezTo>
                    <a:pt x="7525" y="927"/>
                    <a:pt x="6851" y="1"/>
                    <a:pt x="5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49"/>
            <p:cNvSpPr/>
            <p:nvPr/>
          </p:nvSpPr>
          <p:spPr>
            <a:xfrm>
              <a:off x="3419753" y="4524732"/>
              <a:ext cx="182158" cy="143748"/>
            </a:xfrm>
            <a:custGeom>
              <a:avLst/>
              <a:gdLst/>
              <a:ahLst/>
              <a:cxnLst/>
              <a:rect l="l" t="t" r="r" b="b"/>
              <a:pathLst>
                <a:path w="8745" h="6901" extrusionOk="0">
                  <a:moveTo>
                    <a:pt x="6654" y="0"/>
                  </a:moveTo>
                  <a:cubicBezTo>
                    <a:pt x="6415" y="0"/>
                    <a:pt x="6176" y="56"/>
                    <a:pt x="5968" y="168"/>
                  </a:cubicBezTo>
                  <a:cubicBezTo>
                    <a:pt x="5490" y="455"/>
                    <a:pt x="5234" y="966"/>
                    <a:pt x="5011" y="1444"/>
                  </a:cubicBezTo>
                  <a:cubicBezTo>
                    <a:pt x="4631" y="2299"/>
                    <a:pt x="4375" y="3189"/>
                    <a:pt x="4229" y="4114"/>
                  </a:cubicBezTo>
                  <a:lnTo>
                    <a:pt x="4229" y="4114"/>
                  </a:lnTo>
                  <a:cubicBezTo>
                    <a:pt x="3920" y="3490"/>
                    <a:pt x="3655" y="2845"/>
                    <a:pt x="3192" y="2338"/>
                  </a:cubicBezTo>
                  <a:cubicBezTo>
                    <a:pt x="2765" y="1885"/>
                    <a:pt x="2138" y="1565"/>
                    <a:pt x="1516" y="1565"/>
                  </a:cubicBezTo>
                  <a:cubicBezTo>
                    <a:pt x="1393" y="1565"/>
                    <a:pt x="1270" y="1578"/>
                    <a:pt x="1149" y="1604"/>
                  </a:cubicBezTo>
                  <a:cubicBezTo>
                    <a:pt x="288" y="1795"/>
                    <a:pt x="0" y="2657"/>
                    <a:pt x="64" y="3455"/>
                  </a:cubicBezTo>
                  <a:cubicBezTo>
                    <a:pt x="160" y="4572"/>
                    <a:pt x="511" y="5657"/>
                    <a:pt x="894" y="6678"/>
                  </a:cubicBezTo>
                  <a:cubicBezTo>
                    <a:pt x="946" y="6834"/>
                    <a:pt x="1077" y="6900"/>
                    <a:pt x="1203" y="6900"/>
                  </a:cubicBezTo>
                  <a:cubicBezTo>
                    <a:pt x="1388" y="6900"/>
                    <a:pt x="1563" y="6759"/>
                    <a:pt x="1468" y="6551"/>
                  </a:cubicBezTo>
                  <a:cubicBezTo>
                    <a:pt x="1149" y="5721"/>
                    <a:pt x="926" y="4891"/>
                    <a:pt x="766" y="4029"/>
                  </a:cubicBezTo>
                  <a:cubicBezTo>
                    <a:pt x="639" y="3359"/>
                    <a:pt x="479" y="2274"/>
                    <a:pt x="1405" y="2178"/>
                  </a:cubicBezTo>
                  <a:cubicBezTo>
                    <a:pt x="1461" y="2173"/>
                    <a:pt x="1516" y="2170"/>
                    <a:pt x="1570" y="2170"/>
                  </a:cubicBezTo>
                  <a:cubicBezTo>
                    <a:pt x="3061" y="2170"/>
                    <a:pt x="3473" y="4255"/>
                    <a:pt x="4181" y="5210"/>
                  </a:cubicBezTo>
                  <a:cubicBezTo>
                    <a:pt x="4245" y="5312"/>
                    <a:pt x="4345" y="5358"/>
                    <a:pt x="4441" y="5358"/>
                  </a:cubicBezTo>
                  <a:cubicBezTo>
                    <a:pt x="4586" y="5358"/>
                    <a:pt x="4724" y="5255"/>
                    <a:pt x="4724" y="5083"/>
                  </a:cubicBezTo>
                  <a:cubicBezTo>
                    <a:pt x="4780" y="4211"/>
                    <a:pt x="5356" y="591"/>
                    <a:pt x="6670" y="591"/>
                  </a:cubicBezTo>
                  <a:cubicBezTo>
                    <a:pt x="6848" y="591"/>
                    <a:pt x="7039" y="658"/>
                    <a:pt x="7245" y="806"/>
                  </a:cubicBezTo>
                  <a:cubicBezTo>
                    <a:pt x="7947" y="1317"/>
                    <a:pt x="8107" y="2402"/>
                    <a:pt x="8107" y="3200"/>
                  </a:cubicBezTo>
                  <a:cubicBezTo>
                    <a:pt x="8075" y="4125"/>
                    <a:pt x="7787" y="4987"/>
                    <a:pt x="7277" y="5721"/>
                  </a:cubicBezTo>
                  <a:cubicBezTo>
                    <a:pt x="7119" y="5947"/>
                    <a:pt x="7328" y="6172"/>
                    <a:pt x="7543" y="6172"/>
                  </a:cubicBezTo>
                  <a:cubicBezTo>
                    <a:pt x="7632" y="6172"/>
                    <a:pt x="7722" y="6134"/>
                    <a:pt x="7787" y="6040"/>
                  </a:cubicBezTo>
                  <a:cubicBezTo>
                    <a:pt x="8426" y="5115"/>
                    <a:pt x="8745" y="3966"/>
                    <a:pt x="8681" y="2817"/>
                  </a:cubicBezTo>
                  <a:cubicBezTo>
                    <a:pt x="8617" y="1859"/>
                    <a:pt x="8298" y="647"/>
                    <a:pt x="7341" y="168"/>
                  </a:cubicBezTo>
                  <a:cubicBezTo>
                    <a:pt x="7133" y="56"/>
                    <a:pt x="6894" y="0"/>
                    <a:pt x="6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6783;p45">
            <a:extLst>
              <a:ext uri="{FF2B5EF4-FFF2-40B4-BE49-F238E27FC236}">
                <a16:creationId xmlns:a16="http://schemas.microsoft.com/office/drawing/2014/main" id="{EE4F01CA-1D53-8E0F-F21B-88E6DCF0AC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2544" y="463200"/>
            <a:ext cx="750835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b="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DB</a:t>
            </a:r>
            <a:r>
              <a:rPr lang="ko-KR" altLang="en-US" sz="4000" b="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설계</a:t>
            </a:r>
            <a:endParaRPr sz="4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0675F6-5FC6-FB3F-3429-EE5DD5FEE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9066"/>
            <a:ext cx="9144000" cy="315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72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61" name="Google Shape;8061;p49"/>
          <p:cNvGrpSpPr/>
          <p:nvPr/>
        </p:nvGrpSpPr>
        <p:grpSpPr>
          <a:xfrm flipH="1">
            <a:off x="713093" y="4508808"/>
            <a:ext cx="7721317" cy="175584"/>
            <a:chOff x="713093" y="4508808"/>
            <a:chExt cx="7721317" cy="175584"/>
          </a:xfrm>
        </p:grpSpPr>
        <p:sp>
          <p:nvSpPr>
            <p:cNvPr id="8062" name="Google Shape;8062;p49"/>
            <p:cNvSpPr/>
            <p:nvPr/>
          </p:nvSpPr>
          <p:spPr>
            <a:xfrm>
              <a:off x="5947374" y="4670525"/>
              <a:ext cx="2487036" cy="11800"/>
            </a:xfrm>
            <a:custGeom>
              <a:avLst/>
              <a:gdLst/>
              <a:ahLst/>
              <a:cxnLst/>
              <a:rect l="l" t="t" r="r" b="b"/>
              <a:pathLst>
                <a:path w="38015" h="506" extrusionOk="0">
                  <a:moveTo>
                    <a:pt x="338" y="0"/>
                  </a:moveTo>
                  <a:cubicBezTo>
                    <a:pt x="1" y="0"/>
                    <a:pt x="1" y="506"/>
                    <a:pt x="338" y="506"/>
                  </a:cubicBezTo>
                  <a:lnTo>
                    <a:pt x="37677" y="506"/>
                  </a:lnTo>
                  <a:cubicBezTo>
                    <a:pt x="38014" y="506"/>
                    <a:pt x="38014" y="0"/>
                    <a:pt x="37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49"/>
            <p:cNvSpPr/>
            <p:nvPr/>
          </p:nvSpPr>
          <p:spPr>
            <a:xfrm>
              <a:off x="7958486" y="4508808"/>
              <a:ext cx="266472" cy="175581"/>
            </a:xfrm>
            <a:custGeom>
              <a:avLst/>
              <a:gdLst/>
              <a:ahLst/>
              <a:cxnLst/>
              <a:rect l="l" t="t" r="r" b="b"/>
              <a:pathLst>
                <a:path w="11428" h="7530" extrusionOk="0">
                  <a:moveTo>
                    <a:pt x="5896" y="1"/>
                  </a:moveTo>
                  <a:cubicBezTo>
                    <a:pt x="4914" y="1"/>
                    <a:pt x="4380" y="1040"/>
                    <a:pt x="4072" y="1826"/>
                  </a:cubicBezTo>
                  <a:cubicBezTo>
                    <a:pt x="3770" y="2569"/>
                    <a:pt x="3641" y="3355"/>
                    <a:pt x="3654" y="4143"/>
                  </a:cubicBezTo>
                  <a:lnTo>
                    <a:pt x="3654" y="4143"/>
                  </a:lnTo>
                  <a:cubicBezTo>
                    <a:pt x="3058" y="3431"/>
                    <a:pt x="2206" y="2647"/>
                    <a:pt x="1406" y="2647"/>
                  </a:cubicBezTo>
                  <a:cubicBezTo>
                    <a:pt x="1112" y="2647"/>
                    <a:pt x="826" y="2752"/>
                    <a:pt x="562" y="3005"/>
                  </a:cubicBezTo>
                  <a:cubicBezTo>
                    <a:pt x="1" y="3566"/>
                    <a:pt x="338" y="4380"/>
                    <a:pt x="618" y="4998"/>
                  </a:cubicBezTo>
                  <a:cubicBezTo>
                    <a:pt x="1011" y="5868"/>
                    <a:pt x="1489" y="6655"/>
                    <a:pt x="2078" y="7384"/>
                  </a:cubicBezTo>
                  <a:cubicBezTo>
                    <a:pt x="2128" y="7456"/>
                    <a:pt x="2191" y="7485"/>
                    <a:pt x="2253" y="7485"/>
                  </a:cubicBezTo>
                  <a:cubicBezTo>
                    <a:pt x="2435" y="7485"/>
                    <a:pt x="2611" y="7229"/>
                    <a:pt x="2443" y="7020"/>
                  </a:cubicBezTo>
                  <a:cubicBezTo>
                    <a:pt x="2050" y="6514"/>
                    <a:pt x="1713" y="5981"/>
                    <a:pt x="1404" y="5419"/>
                  </a:cubicBezTo>
                  <a:cubicBezTo>
                    <a:pt x="1152" y="4970"/>
                    <a:pt x="534" y="4044"/>
                    <a:pt x="843" y="3510"/>
                  </a:cubicBezTo>
                  <a:cubicBezTo>
                    <a:pt x="962" y="3280"/>
                    <a:pt x="1145" y="3195"/>
                    <a:pt x="1351" y="3195"/>
                  </a:cubicBezTo>
                  <a:cubicBezTo>
                    <a:pt x="1773" y="3195"/>
                    <a:pt x="2291" y="3555"/>
                    <a:pt x="2556" y="3763"/>
                  </a:cubicBezTo>
                  <a:cubicBezTo>
                    <a:pt x="3033" y="4184"/>
                    <a:pt x="3426" y="4633"/>
                    <a:pt x="3763" y="5139"/>
                  </a:cubicBezTo>
                  <a:cubicBezTo>
                    <a:pt x="3823" y="5238"/>
                    <a:pt x="3908" y="5281"/>
                    <a:pt x="3990" y="5281"/>
                  </a:cubicBezTo>
                  <a:cubicBezTo>
                    <a:pt x="4138" y="5281"/>
                    <a:pt x="4276" y="5141"/>
                    <a:pt x="4240" y="4942"/>
                  </a:cubicBezTo>
                  <a:cubicBezTo>
                    <a:pt x="4100" y="4072"/>
                    <a:pt x="4184" y="3173"/>
                    <a:pt x="4437" y="2303"/>
                  </a:cubicBezTo>
                  <a:cubicBezTo>
                    <a:pt x="4646" y="1702"/>
                    <a:pt x="5098" y="542"/>
                    <a:pt x="5883" y="542"/>
                  </a:cubicBezTo>
                  <a:cubicBezTo>
                    <a:pt x="5942" y="542"/>
                    <a:pt x="6002" y="549"/>
                    <a:pt x="6065" y="562"/>
                  </a:cubicBezTo>
                  <a:cubicBezTo>
                    <a:pt x="6879" y="731"/>
                    <a:pt x="7328" y="1685"/>
                    <a:pt x="7525" y="2415"/>
                  </a:cubicBezTo>
                  <a:cubicBezTo>
                    <a:pt x="7721" y="3229"/>
                    <a:pt x="7749" y="4072"/>
                    <a:pt x="7749" y="4886"/>
                  </a:cubicBezTo>
                  <a:cubicBezTo>
                    <a:pt x="7749" y="5058"/>
                    <a:pt x="7890" y="5152"/>
                    <a:pt x="8028" y="5152"/>
                  </a:cubicBezTo>
                  <a:cubicBezTo>
                    <a:pt x="8138" y="5152"/>
                    <a:pt x="8246" y="5094"/>
                    <a:pt x="8283" y="4970"/>
                  </a:cubicBezTo>
                  <a:cubicBezTo>
                    <a:pt x="8423" y="4380"/>
                    <a:pt x="8788" y="3847"/>
                    <a:pt x="9293" y="3510"/>
                  </a:cubicBezTo>
                  <a:cubicBezTo>
                    <a:pt x="9503" y="3371"/>
                    <a:pt x="9841" y="3221"/>
                    <a:pt x="10155" y="3221"/>
                  </a:cubicBezTo>
                  <a:cubicBezTo>
                    <a:pt x="10348" y="3221"/>
                    <a:pt x="10531" y="3277"/>
                    <a:pt x="10669" y="3426"/>
                  </a:cubicBezTo>
                  <a:cubicBezTo>
                    <a:pt x="10866" y="3651"/>
                    <a:pt x="10809" y="4072"/>
                    <a:pt x="10781" y="4380"/>
                  </a:cubicBezTo>
                  <a:cubicBezTo>
                    <a:pt x="10753" y="4717"/>
                    <a:pt x="10725" y="5054"/>
                    <a:pt x="10669" y="5391"/>
                  </a:cubicBezTo>
                  <a:cubicBezTo>
                    <a:pt x="10557" y="6009"/>
                    <a:pt x="10388" y="6626"/>
                    <a:pt x="10164" y="7216"/>
                  </a:cubicBezTo>
                  <a:cubicBezTo>
                    <a:pt x="10095" y="7404"/>
                    <a:pt x="10256" y="7529"/>
                    <a:pt x="10417" y="7529"/>
                  </a:cubicBezTo>
                  <a:cubicBezTo>
                    <a:pt x="10521" y="7529"/>
                    <a:pt x="10625" y="7477"/>
                    <a:pt x="10669" y="7356"/>
                  </a:cubicBezTo>
                  <a:cubicBezTo>
                    <a:pt x="11006" y="6486"/>
                    <a:pt x="11203" y="5588"/>
                    <a:pt x="11287" y="4689"/>
                  </a:cubicBezTo>
                  <a:cubicBezTo>
                    <a:pt x="11343" y="4016"/>
                    <a:pt x="11427" y="3173"/>
                    <a:pt x="10725" y="2836"/>
                  </a:cubicBezTo>
                  <a:cubicBezTo>
                    <a:pt x="10502" y="2723"/>
                    <a:pt x="10280" y="2672"/>
                    <a:pt x="10062" y="2672"/>
                  </a:cubicBezTo>
                  <a:cubicBezTo>
                    <a:pt x="9353" y="2672"/>
                    <a:pt x="8694" y="3206"/>
                    <a:pt x="8248" y="3837"/>
                  </a:cubicBezTo>
                  <a:lnTo>
                    <a:pt x="8248" y="3837"/>
                  </a:lnTo>
                  <a:cubicBezTo>
                    <a:pt x="8209" y="3120"/>
                    <a:pt x="8116" y="2399"/>
                    <a:pt x="7834" y="1741"/>
                  </a:cubicBezTo>
                  <a:cubicBezTo>
                    <a:pt x="7525" y="927"/>
                    <a:pt x="6851" y="1"/>
                    <a:pt x="5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49"/>
            <p:cNvSpPr/>
            <p:nvPr/>
          </p:nvSpPr>
          <p:spPr>
            <a:xfrm>
              <a:off x="2999088" y="4670525"/>
              <a:ext cx="2487036" cy="11800"/>
            </a:xfrm>
            <a:custGeom>
              <a:avLst/>
              <a:gdLst/>
              <a:ahLst/>
              <a:cxnLst/>
              <a:rect l="l" t="t" r="r" b="b"/>
              <a:pathLst>
                <a:path w="38015" h="506" extrusionOk="0">
                  <a:moveTo>
                    <a:pt x="338" y="0"/>
                  </a:moveTo>
                  <a:cubicBezTo>
                    <a:pt x="1" y="0"/>
                    <a:pt x="1" y="506"/>
                    <a:pt x="338" y="506"/>
                  </a:cubicBezTo>
                  <a:lnTo>
                    <a:pt x="37677" y="506"/>
                  </a:lnTo>
                  <a:cubicBezTo>
                    <a:pt x="38014" y="506"/>
                    <a:pt x="38014" y="0"/>
                    <a:pt x="37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49"/>
            <p:cNvSpPr/>
            <p:nvPr/>
          </p:nvSpPr>
          <p:spPr>
            <a:xfrm>
              <a:off x="4857800" y="4508808"/>
              <a:ext cx="266472" cy="175581"/>
            </a:xfrm>
            <a:custGeom>
              <a:avLst/>
              <a:gdLst/>
              <a:ahLst/>
              <a:cxnLst/>
              <a:rect l="l" t="t" r="r" b="b"/>
              <a:pathLst>
                <a:path w="11428" h="7530" extrusionOk="0">
                  <a:moveTo>
                    <a:pt x="5896" y="1"/>
                  </a:moveTo>
                  <a:cubicBezTo>
                    <a:pt x="4914" y="1"/>
                    <a:pt x="4380" y="1040"/>
                    <a:pt x="4072" y="1826"/>
                  </a:cubicBezTo>
                  <a:cubicBezTo>
                    <a:pt x="3770" y="2569"/>
                    <a:pt x="3641" y="3355"/>
                    <a:pt x="3654" y="4143"/>
                  </a:cubicBezTo>
                  <a:lnTo>
                    <a:pt x="3654" y="4143"/>
                  </a:lnTo>
                  <a:cubicBezTo>
                    <a:pt x="3058" y="3431"/>
                    <a:pt x="2206" y="2647"/>
                    <a:pt x="1406" y="2647"/>
                  </a:cubicBezTo>
                  <a:cubicBezTo>
                    <a:pt x="1112" y="2647"/>
                    <a:pt x="826" y="2752"/>
                    <a:pt x="562" y="3005"/>
                  </a:cubicBezTo>
                  <a:cubicBezTo>
                    <a:pt x="1" y="3566"/>
                    <a:pt x="338" y="4380"/>
                    <a:pt x="618" y="4998"/>
                  </a:cubicBezTo>
                  <a:cubicBezTo>
                    <a:pt x="1011" y="5868"/>
                    <a:pt x="1489" y="6655"/>
                    <a:pt x="2078" y="7384"/>
                  </a:cubicBezTo>
                  <a:cubicBezTo>
                    <a:pt x="2128" y="7456"/>
                    <a:pt x="2191" y="7485"/>
                    <a:pt x="2253" y="7485"/>
                  </a:cubicBezTo>
                  <a:cubicBezTo>
                    <a:pt x="2435" y="7485"/>
                    <a:pt x="2611" y="7229"/>
                    <a:pt x="2443" y="7020"/>
                  </a:cubicBezTo>
                  <a:cubicBezTo>
                    <a:pt x="2050" y="6514"/>
                    <a:pt x="1713" y="5981"/>
                    <a:pt x="1404" y="5419"/>
                  </a:cubicBezTo>
                  <a:cubicBezTo>
                    <a:pt x="1152" y="4970"/>
                    <a:pt x="534" y="4044"/>
                    <a:pt x="843" y="3510"/>
                  </a:cubicBezTo>
                  <a:cubicBezTo>
                    <a:pt x="962" y="3280"/>
                    <a:pt x="1145" y="3195"/>
                    <a:pt x="1351" y="3195"/>
                  </a:cubicBezTo>
                  <a:cubicBezTo>
                    <a:pt x="1773" y="3195"/>
                    <a:pt x="2291" y="3555"/>
                    <a:pt x="2556" y="3763"/>
                  </a:cubicBezTo>
                  <a:cubicBezTo>
                    <a:pt x="3033" y="4184"/>
                    <a:pt x="3426" y="4633"/>
                    <a:pt x="3763" y="5139"/>
                  </a:cubicBezTo>
                  <a:cubicBezTo>
                    <a:pt x="3823" y="5238"/>
                    <a:pt x="3908" y="5281"/>
                    <a:pt x="3990" y="5281"/>
                  </a:cubicBezTo>
                  <a:cubicBezTo>
                    <a:pt x="4138" y="5281"/>
                    <a:pt x="4276" y="5141"/>
                    <a:pt x="4240" y="4942"/>
                  </a:cubicBezTo>
                  <a:cubicBezTo>
                    <a:pt x="4100" y="4072"/>
                    <a:pt x="4184" y="3173"/>
                    <a:pt x="4437" y="2303"/>
                  </a:cubicBezTo>
                  <a:cubicBezTo>
                    <a:pt x="4646" y="1702"/>
                    <a:pt x="5098" y="542"/>
                    <a:pt x="5883" y="542"/>
                  </a:cubicBezTo>
                  <a:cubicBezTo>
                    <a:pt x="5942" y="542"/>
                    <a:pt x="6002" y="549"/>
                    <a:pt x="6065" y="562"/>
                  </a:cubicBezTo>
                  <a:cubicBezTo>
                    <a:pt x="6879" y="731"/>
                    <a:pt x="7328" y="1685"/>
                    <a:pt x="7525" y="2415"/>
                  </a:cubicBezTo>
                  <a:cubicBezTo>
                    <a:pt x="7721" y="3229"/>
                    <a:pt x="7749" y="4072"/>
                    <a:pt x="7749" y="4886"/>
                  </a:cubicBezTo>
                  <a:cubicBezTo>
                    <a:pt x="7749" y="5058"/>
                    <a:pt x="7890" y="5152"/>
                    <a:pt x="8028" y="5152"/>
                  </a:cubicBezTo>
                  <a:cubicBezTo>
                    <a:pt x="8138" y="5152"/>
                    <a:pt x="8246" y="5094"/>
                    <a:pt x="8283" y="4970"/>
                  </a:cubicBezTo>
                  <a:cubicBezTo>
                    <a:pt x="8423" y="4380"/>
                    <a:pt x="8788" y="3847"/>
                    <a:pt x="9293" y="3510"/>
                  </a:cubicBezTo>
                  <a:cubicBezTo>
                    <a:pt x="9503" y="3371"/>
                    <a:pt x="9841" y="3221"/>
                    <a:pt x="10155" y="3221"/>
                  </a:cubicBezTo>
                  <a:cubicBezTo>
                    <a:pt x="10348" y="3221"/>
                    <a:pt x="10531" y="3277"/>
                    <a:pt x="10669" y="3426"/>
                  </a:cubicBezTo>
                  <a:cubicBezTo>
                    <a:pt x="10866" y="3651"/>
                    <a:pt x="10809" y="4072"/>
                    <a:pt x="10781" y="4380"/>
                  </a:cubicBezTo>
                  <a:cubicBezTo>
                    <a:pt x="10753" y="4717"/>
                    <a:pt x="10725" y="5054"/>
                    <a:pt x="10669" y="5391"/>
                  </a:cubicBezTo>
                  <a:cubicBezTo>
                    <a:pt x="10557" y="6009"/>
                    <a:pt x="10388" y="6626"/>
                    <a:pt x="10164" y="7216"/>
                  </a:cubicBezTo>
                  <a:cubicBezTo>
                    <a:pt x="10095" y="7404"/>
                    <a:pt x="10256" y="7529"/>
                    <a:pt x="10417" y="7529"/>
                  </a:cubicBezTo>
                  <a:cubicBezTo>
                    <a:pt x="10521" y="7529"/>
                    <a:pt x="10625" y="7477"/>
                    <a:pt x="10669" y="7356"/>
                  </a:cubicBezTo>
                  <a:cubicBezTo>
                    <a:pt x="11006" y="6486"/>
                    <a:pt x="11203" y="5588"/>
                    <a:pt x="11287" y="4689"/>
                  </a:cubicBezTo>
                  <a:cubicBezTo>
                    <a:pt x="11343" y="4016"/>
                    <a:pt x="11427" y="3173"/>
                    <a:pt x="10725" y="2836"/>
                  </a:cubicBezTo>
                  <a:cubicBezTo>
                    <a:pt x="10502" y="2723"/>
                    <a:pt x="10280" y="2672"/>
                    <a:pt x="10062" y="2672"/>
                  </a:cubicBezTo>
                  <a:cubicBezTo>
                    <a:pt x="9353" y="2672"/>
                    <a:pt x="8694" y="3206"/>
                    <a:pt x="8248" y="3837"/>
                  </a:cubicBezTo>
                  <a:lnTo>
                    <a:pt x="8248" y="3837"/>
                  </a:lnTo>
                  <a:cubicBezTo>
                    <a:pt x="8209" y="3120"/>
                    <a:pt x="8116" y="2399"/>
                    <a:pt x="7834" y="1741"/>
                  </a:cubicBezTo>
                  <a:cubicBezTo>
                    <a:pt x="7525" y="927"/>
                    <a:pt x="6851" y="1"/>
                    <a:pt x="5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49"/>
            <p:cNvSpPr/>
            <p:nvPr/>
          </p:nvSpPr>
          <p:spPr>
            <a:xfrm flipH="1">
              <a:off x="713093" y="4670525"/>
              <a:ext cx="1825290" cy="11800"/>
            </a:xfrm>
            <a:custGeom>
              <a:avLst/>
              <a:gdLst/>
              <a:ahLst/>
              <a:cxnLst/>
              <a:rect l="l" t="t" r="r" b="b"/>
              <a:pathLst>
                <a:path w="38015" h="506" extrusionOk="0">
                  <a:moveTo>
                    <a:pt x="338" y="0"/>
                  </a:moveTo>
                  <a:cubicBezTo>
                    <a:pt x="1" y="0"/>
                    <a:pt x="1" y="506"/>
                    <a:pt x="338" y="506"/>
                  </a:cubicBezTo>
                  <a:lnTo>
                    <a:pt x="37677" y="506"/>
                  </a:lnTo>
                  <a:cubicBezTo>
                    <a:pt x="38014" y="506"/>
                    <a:pt x="38014" y="0"/>
                    <a:pt x="37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49"/>
            <p:cNvSpPr/>
            <p:nvPr/>
          </p:nvSpPr>
          <p:spPr>
            <a:xfrm flipH="1">
              <a:off x="922576" y="4508811"/>
              <a:ext cx="266472" cy="175581"/>
            </a:xfrm>
            <a:custGeom>
              <a:avLst/>
              <a:gdLst/>
              <a:ahLst/>
              <a:cxnLst/>
              <a:rect l="l" t="t" r="r" b="b"/>
              <a:pathLst>
                <a:path w="11428" h="7530" extrusionOk="0">
                  <a:moveTo>
                    <a:pt x="5896" y="1"/>
                  </a:moveTo>
                  <a:cubicBezTo>
                    <a:pt x="4914" y="1"/>
                    <a:pt x="4380" y="1040"/>
                    <a:pt x="4072" y="1826"/>
                  </a:cubicBezTo>
                  <a:cubicBezTo>
                    <a:pt x="3770" y="2569"/>
                    <a:pt x="3641" y="3355"/>
                    <a:pt x="3654" y="4143"/>
                  </a:cubicBezTo>
                  <a:lnTo>
                    <a:pt x="3654" y="4143"/>
                  </a:lnTo>
                  <a:cubicBezTo>
                    <a:pt x="3058" y="3431"/>
                    <a:pt x="2206" y="2647"/>
                    <a:pt x="1406" y="2647"/>
                  </a:cubicBezTo>
                  <a:cubicBezTo>
                    <a:pt x="1112" y="2647"/>
                    <a:pt x="826" y="2752"/>
                    <a:pt x="562" y="3005"/>
                  </a:cubicBezTo>
                  <a:cubicBezTo>
                    <a:pt x="1" y="3566"/>
                    <a:pt x="338" y="4380"/>
                    <a:pt x="618" y="4998"/>
                  </a:cubicBezTo>
                  <a:cubicBezTo>
                    <a:pt x="1011" y="5868"/>
                    <a:pt x="1489" y="6655"/>
                    <a:pt x="2078" y="7384"/>
                  </a:cubicBezTo>
                  <a:cubicBezTo>
                    <a:pt x="2128" y="7456"/>
                    <a:pt x="2191" y="7485"/>
                    <a:pt x="2253" y="7485"/>
                  </a:cubicBezTo>
                  <a:cubicBezTo>
                    <a:pt x="2435" y="7485"/>
                    <a:pt x="2611" y="7229"/>
                    <a:pt x="2443" y="7020"/>
                  </a:cubicBezTo>
                  <a:cubicBezTo>
                    <a:pt x="2050" y="6514"/>
                    <a:pt x="1713" y="5981"/>
                    <a:pt x="1404" y="5419"/>
                  </a:cubicBezTo>
                  <a:cubicBezTo>
                    <a:pt x="1152" y="4970"/>
                    <a:pt x="534" y="4044"/>
                    <a:pt x="843" y="3510"/>
                  </a:cubicBezTo>
                  <a:cubicBezTo>
                    <a:pt x="962" y="3280"/>
                    <a:pt x="1145" y="3195"/>
                    <a:pt x="1351" y="3195"/>
                  </a:cubicBezTo>
                  <a:cubicBezTo>
                    <a:pt x="1773" y="3195"/>
                    <a:pt x="2291" y="3555"/>
                    <a:pt x="2556" y="3763"/>
                  </a:cubicBezTo>
                  <a:cubicBezTo>
                    <a:pt x="3033" y="4184"/>
                    <a:pt x="3426" y="4633"/>
                    <a:pt x="3763" y="5139"/>
                  </a:cubicBezTo>
                  <a:cubicBezTo>
                    <a:pt x="3823" y="5238"/>
                    <a:pt x="3908" y="5281"/>
                    <a:pt x="3990" y="5281"/>
                  </a:cubicBezTo>
                  <a:cubicBezTo>
                    <a:pt x="4138" y="5281"/>
                    <a:pt x="4276" y="5141"/>
                    <a:pt x="4240" y="4942"/>
                  </a:cubicBezTo>
                  <a:cubicBezTo>
                    <a:pt x="4100" y="4072"/>
                    <a:pt x="4184" y="3173"/>
                    <a:pt x="4437" y="2303"/>
                  </a:cubicBezTo>
                  <a:cubicBezTo>
                    <a:pt x="4646" y="1702"/>
                    <a:pt x="5098" y="542"/>
                    <a:pt x="5883" y="542"/>
                  </a:cubicBezTo>
                  <a:cubicBezTo>
                    <a:pt x="5942" y="542"/>
                    <a:pt x="6002" y="549"/>
                    <a:pt x="6065" y="562"/>
                  </a:cubicBezTo>
                  <a:cubicBezTo>
                    <a:pt x="6879" y="731"/>
                    <a:pt x="7328" y="1685"/>
                    <a:pt x="7525" y="2415"/>
                  </a:cubicBezTo>
                  <a:cubicBezTo>
                    <a:pt x="7721" y="3229"/>
                    <a:pt x="7749" y="4072"/>
                    <a:pt x="7749" y="4886"/>
                  </a:cubicBezTo>
                  <a:cubicBezTo>
                    <a:pt x="7749" y="5058"/>
                    <a:pt x="7890" y="5152"/>
                    <a:pt x="8028" y="5152"/>
                  </a:cubicBezTo>
                  <a:cubicBezTo>
                    <a:pt x="8138" y="5152"/>
                    <a:pt x="8246" y="5094"/>
                    <a:pt x="8283" y="4970"/>
                  </a:cubicBezTo>
                  <a:cubicBezTo>
                    <a:pt x="8423" y="4380"/>
                    <a:pt x="8788" y="3847"/>
                    <a:pt x="9293" y="3510"/>
                  </a:cubicBezTo>
                  <a:cubicBezTo>
                    <a:pt x="9503" y="3371"/>
                    <a:pt x="9841" y="3221"/>
                    <a:pt x="10155" y="3221"/>
                  </a:cubicBezTo>
                  <a:cubicBezTo>
                    <a:pt x="10348" y="3221"/>
                    <a:pt x="10531" y="3277"/>
                    <a:pt x="10669" y="3426"/>
                  </a:cubicBezTo>
                  <a:cubicBezTo>
                    <a:pt x="10866" y="3651"/>
                    <a:pt x="10809" y="4072"/>
                    <a:pt x="10781" y="4380"/>
                  </a:cubicBezTo>
                  <a:cubicBezTo>
                    <a:pt x="10753" y="4717"/>
                    <a:pt x="10725" y="5054"/>
                    <a:pt x="10669" y="5391"/>
                  </a:cubicBezTo>
                  <a:cubicBezTo>
                    <a:pt x="10557" y="6009"/>
                    <a:pt x="10388" y="6626"/>
                    <a:pt x="10164" y="7216"/>
                  </a:cubicBezTo>
                  <a:cubicBezTo>
                    <a:pt x="10095" y="7404"/>
                    <a:pt x="10256" y="7529"/>
                    <a:pt x="10417" y="7529"/>
                  </a:cubicBezTo>
                  <a:cubicBezTo>
                    <a:pt x="10521" y="7529"/>
                    <a:pt x="10625" y="7477"/>
                    <a:pt x="10669" y="7356"/>
                  </a:cubicBezTo>
                  <a:cubicBezTo>
                    <a:pt x="11006" y="6486"/>
                    <a:pt x="11203" y="5588"/>
                    <a:pt x="11287" y="4689"/>
                  </a:cubicBezTo>
                  <a:cubicBezTo>
                    <a:pt x="11343" y="4016"/>
                    <a:pt x="11427" y="3173"/>
                    <a:pt x="10725" y="2836"/>
                  </a:cubicBezTo>
                  <a:cubicBezTo>
                    <a:pt x="10502" y="2723"/>
                    <a:pt x="10280" y="2672"/>
                    <a:pt x="10062" y="2672"/>
                  </a:cubicBezTo>
                  <a:cubicBezTo>
                    <a:pt x="9353" y="2672"/>
                    <a:pt x="8694" y="3206"/>
                    <a:pt x="8248" y="3837"/>
                  </a:cubicBezTo>
                  <a:lnTo>
                    <a:pt x="8248" y="3837"/>
                  </a:lnTo>
                  <a:cubicBezTo>
                    <a:pt x="8209" y="3120"/>
                    <a:pt x="8116" y="2399"/>
                    <a:pt x="7834" y="1741"/>
                  </a:cubicBezTo>
                  <a:cubicBezTo>
                    <a:pt x="7525" y="927"/>
                    <a:pt x="6851" y="1"/>
                    <a:pt x="5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49"/>
            <p:cNvSpPr/>
            <p:nvPr/>
          </p:nvSpPr>
          <p:spPr>
            <a:xfrm>
              <a:off x="3419753" y="4524732"/>
              <a:ext cx="182158" cy="143748"/>
            </a:xfrm>
            <a:custGeom>
              <a:avLst/>
              <a:gdLst/>
              <a:ahLst/>
              <a:cxnLst/>
              <a:rect l="l" t="t" r="r" b="b"/>
              <a:pathLst>
                <a:path w="8745" h="6901" extrusionOk="0">
                  <a:moveTo>
                    <a:pt x="6654" y="0"/>
                  </a:moveTo>
                  <a:cubicBezTo>
                    <a:pt x="6415" y="0"/>
                    <a:pt x="6176" y="56"/>
                    <a:pt x="5968" y="168"/>
                  </a:cubicBezTo>
                  <a:cubicBezTo>
                    <a:pt x="5490" y="455"/>
                    <a:pt x="5234" y="966"/>
                    <a:pt x="5011" y="1444"/>
                  </a:cubicBezTo>
                  <a:cubicBezTo>
                    <a:pt x="4631" y="2299"/>
                    <a:pt x="4375" y="3189"/>
                    <a:pt x="4229" y="4114"/>
                  </a:cubicBezTo>
                  <a:lnTo>
                    <a:pt x="4229" y="4114"/>
                  </a:lnTo>
                  <a:cubicBezTo>
                    <a:pt x="3920" y="3490"/>
                    <a:pt x="3655" y="2845"/>
                    <a:pt x="3192" y="2338"/>
                  </a:cubicBezTo>
                  <a:cubicBezTo>
                    <a:pt x="2765" y="1885"/>
                    <a:pt x="2138" y="1565"/>
                    <a:pt x="1516" y="1565"/>
                  </a:cubicBezTo>
                  <a:cubicBezTo>
                    <a:pt x="1393" y="1565"/>
                    <a:pt x="1270" y="1578"/>
                    <a:pt x="1149" y="1604"/>
                  </a:cubicBezTo>
                  <a:cubicBezTo>
                    <a:pt x="288" y="1795"/>
                    <a:pt x="0" y="2657"/>
                    <a:pt x="64" y="3455"/>
                  </a:cubicBezTo>
                  <a:cubicBezTo>
                    <a:pt x="160" y="4572"/>
                    <a:pt x="511" y="5657"/>
                    <a:pt x="894" y="6678"/>
                  </a:cubicBezTo>
                  <a:cubicBezTo>
                    <a:pt x="946" y="6834"/>
                    <a:pt x="1077" y="6900"/>
                    <a:pt x="1203" y="6900"/>
                  </a:cubicBezTo>
                  <a:cubicBezTo>
                    <a:pt x="1388" y="6900"/>
                    <a:pt x="1563" y="6759"/>
                    <a:pt x="1468" y="6551"/>
                  </a:cubicBezTo>
                  <a:cubicBezTo>
                    <a:pt x="1149" y="5721"/>
                    <a:pt x="926" y="4891"/>
                    <a:pt x="766" y="4029"/>
                  </a:cubicBezTo>
                  <a:cubicBezTo>
                    <a:pt x="639" y="3359"/>
                    <a:pt x="479" y="2274"/>
                    <a:pt x="1405" y="2178"/>
                  </a:cubicBezTo>
                  <a:cubicBezTo>
                    <a:pt x="1461" y="2173"/>
                    <a:pt x="1516" y="2170"/>
                    <a:pt x="1570" y="2170"/>
                  </a:cubicBezTo>
                  <a:cubicBezTo>
                    <a:pt x="3061" y="2170"/>
                    <a:pt x="3473" y="4255"/>
                    <a:pt x="4181" y="5210"/>
                  </a:cubicBezTo>
                  <a:cubicBezTo>
                    <a:pt x="4245" y="5312"/>
                    <a:pt x="4345" y="5358"/>
                    <a:pt x="4441" y="5358"/>
                  </a:cubicBezTo>
                  <a:cubicBezTo>
                    <a:pt x="4586" y="5358"/>
                    <a:pt x="4724" y="5255"/>
                    <a:pt x="4724" y="5083"/>
                  </a:cubicBezTo>
                  <a:cubicBezTo>
                    <a:pt x="4780" y="4211"/>
                    <a:pt x="5356" y="591"/>
                    <a:pt x="6670" y="591"/>
                  </a:cubicBezTo>
                  <a:cubicBezTo>
                    <a:pt x="6848" y="591"/>
                    <a:pt x="7039" y="658"/>
                    <a:pt x="7245" y="806"/>
                  </a:cubicBezTo>
                  <a:cubicBezTo>
                    <a:pt x="7947" y="1317"/>
                    <a:pt x="8107" y="2402"/>
                    <a:pt x="8107" y="3200"/>
                  </a:cubicBezTo>
                  <a:cubicBezTo>
                    <a:pt x="8075" y="4125"/>
                    <a:pt x="7787" y="4987"/>
                    <a:pt x="7277" y="5721"/>
                  </a:cubicBezTo>
                  <a:cubicBezTo>
                    <a:pt x="7119" y="5947"/>
                    <a:pt x="7328" y="6172"/>
                    <a:pt x="7543" y="6172"/>
                  </a:cubicBezTo>
                  <a:cubicBezTo>
                    <a:pt x="7632" y="6172"/>
                    <a:pt x="7722" y="6134"/>
                    <a:pt x="7787" y="6040"/>
                  </a:cubicBezTo>
                  <a:cubicBezTo>
                    <a:pt x="8426" y="5115"/>
                    <a:pt x="8745" y="3966"/>
                    <a:pt x="8681" y="2817"/>
                  </a:cubicBezTo>
                  <a:cubicBezTo>
                    <a:pt x="8617" y="1859"/>
                    <a:pt x="8298" y="647"/>
                    <a:pt x="7341" y="168"/>
                  </a:cubicBezTo>
                  <a:cubicBezTo>
                    <a:pt x="7133" y="56"/>
                    <a:pt x="6894" y="0"/>
                    <a:pt x="6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35B5982-41DE-AA86-6287-B08809CA1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6710" y="0"/>
            <a:ext cx="9230710" cy="1727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3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fill="remove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1.11111E-6 -3.7037E-6 L 0.00052 -2.32808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1164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61" name="Google Shape;8061;p49"/>
          <p:cNvGrpSpPr/>
          <p:nvPr/>
        </p:nvGrpSpPr>
        <p:grpSpPr>
          <a:xfrm flipH="1">
            <a:off x="713093" y="4508808"/>
            <a:ext cx="7721317" cy="175584"/>
            <a:chOff x="713093" y="4508808"/>
            <a:chExt cx="7721317" cy="175584"/>
          </a:xfrm>
        </p:grpSpPr>
        <p:sp>
          <p:nvSpPr>
            <p:cNvPr id="8062" name="Google Shape;8062;p49"/>
            <p:cNvSpPr/>
            <p:nvPr/>
          </p:nvSpPr>
          <p:spPr>
            <a:xfrm>
              <a:off x="5947374" y="4670525"/>
              <a:ext cx="2487036" cy="11800"/>
            </a:xfrm>
            <a:custGeom>
              <a:avLst/>
              <a:gdLst/>
              <a:ahLst/>
              <a:cxnLst/>
              <a:rect l="l" t="t" r="r" b="b"/>
              <a:pathLst>
                <a:path w="38015" h="506" extrusionOk="0">
                  <a:moveTo>
                    <a:pt x="338" y="0"/>
                  </a:moveTo>
                  <a:cubicBezTo>
                    <a:pt x="1" y="0"/>
                    <a:pt x="1" y="506"/>
                    <a:pt x="338" y="506"/>
                  </a:cubicBezTo>
                  <a:lnTo>
                    <a:pt x="37677" y="506"/>
                  </a:lnTo>
                  <a:cubicBezTo>
                    <a:pt x="38014" y="506"/>
                    <a:pt x="38014" y="0"/>
                    <a:pt x="37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49"/>
            <p:cNvSpPr/>
            <p:nvPr/>
          </p:nvSpPr>
          <p:spPr>
            <a:xfrm>
              <a:off x="7958486" y="4508808"/>
              <a:ext cx="266472" cy="175581"/>
            </a:xfrm>
            <a:custGeom>
              <a:avLst/>
              <a:gdLst/>
              <a:ahLst/>
              <a:cxnLst/>
              <a:rect l="l" t="t" r="r" b="b"/>
              <a:pathLst>
                <a:path w="11428" h="7530" extrusionOk="0">
                  <a:moveTo>
                    <a:pt x="5896" y="1"/>
                  </a:moveTo>
                  <a:cubicBezTo>
                    <a:pt x="4914" y="1"/>
                    <a:pt x="4380" y="1040"/>
                    <a:pt x="4072" y="1826"/>
                  </a:cubicBezTo>
                  <a:cubicBezTo>
                    <a:pt x="3770" y="2569"/>
                    <a:pt x="3641" y="3355"/>
                    <a:pt x="3654" y="4143"/>
                  </a:cubicBezTo>
                  <a:lnTo>
                    <a:pt x="3654" y="4143"/>
                  </a:lnTo>
                  <a:cubicBezTo>
                    <a:pt x="3058" y="3431"/>
                    <a:pt x="2206" y="2647"/>
                    <a:pt x="1406" y="2647"/>
                  </a:cubicBezTo>
                  <a:cubicBezTo>
                    <a:pt x="1112" y="2647"/>
                    <a:pt x="826" y="2752"/>
                    <a:pt x="562" y="3005"/>
                  </a:cubicBezTo>
                  <a:cubicBezTo>
                    <a:pt x="1" y="3566"/>
                    <a:pt x="338" y="4380"/>
                    <a:pt x="618" y="4998"/>
                  </a:cubicBezTo>
                  <a:cubicBezTo>
                    <a:pt x="1011" y="5868"/>
                    <a:pt x="1489" y="6655"/>
                    <a:pt x="2078" y="7384"/>
                  </a:cubicBezTo>
                  <a:cubicBezTo>
                    <a:pt x="2128" y="7456"/>
                    <a:pt x="2191" y="7485"/>
                    <a:pt x="2253" y="7485"/>
                  </a:cubicBezTo>
                  <a:cubicBezTo>
                    <a:pt x="2435" y="7485"/>
                    <a:pt x="2611" y="7229"/>
                    <a:pt x="2443" y="7020"/>
                  </a:cubicBezTo>
                  <a:cubicBezTo>
                    <a:pt x="2050" y="6514"/>
                    <a:pt x="1713" y="5981"/>
                    <a:pt x="1404" y="5419"/>
                  </a:cubicBezTo>
                  <a:cubicBezTo>
                    <a:pt x="1152" y="4970"/>
                    <a:pt x="534" y="4044"/>
                    <a:pt x="843" y="3510"/>
                  </a:cubicBezTo>
                  <a:cubicBezTo>
                    <a:pt x="962" y="3280"/>
                    <a:pt x="1145" y="3195"/>
                    <a:pt x="1351" y="3195"/>
                  </a:cubicBezTo>
                  <a:cubicBezTo>
                    <a:pt x="1773" y="3195"/>
                    <a:pt x="2291" y="3555"/>
                    <a:pt x="2556" y="3763"/>
                  </a:cubicBezTo>
                  <a:cubicBezTo>
                    <a:pt x="3033" y="4184"/>
                    <a:pt x="3426" y="4633"/>
                    <a:pt x="3763" y="5139"/>
                  </a:cubicBezTo>
                  <a:cubicBezTo>
                    <a:pt x="3823" y="5238"/>
                    <a:pt x="3908" y="5281"/>
                    <a:pt x="3990" y="5281"/>
                  </a:cubicBezTo>
                  <a:cubicBezTo>
                    <a:pt x="4138" y="5281"/>
                    <a:pt x="4276" y="5141"/>
                    <a:pt x="4240" y="4942"/>
                  </a:cubicBezTo>
                  <a:cubicBezTo>
                    <a:pt x="4100" y="4072"/>
                    <a:pt x="4184" y="3173"/>
                    <a:pt x="4437" y="2303"/>
                  </a:cubicBezTo>
                  <a:cubicBezTo>
                    <a:pt x="4646" y="1702"/>
                    <a:pt x="5098" y="542"/>
                    <a:pt x="5883" y="542"/>
                  </a:cubicBezTo>
                  <a:cubicBezTo>
                    <a:pt x="5942" y="542"/>
                    <a:pt x="6002" y="549"/>
                    <a:pt x="6065" y="562"/>
                  </a:cubicBezTo>
                  <a:cubicBezTo>
                    <a:pt x="6879" y="731"/>
                    <a:pt x="7328" y="1685"/>
                    <a:pt x="7525" y="2415"/>
                  </a:cubicBezTo>
                  <a:cubicBezTo>
                    <a:pt x="7721" y="3229"/>
                    <a:pt x="7749" y="4072"/>
                    <a:pt x="7749" y="4886"/>
                  </a:cubicBezTo>
                  <a:cubicBezTo>
                    <a:pt x="7749" y="5058"/>
                    <a:pt x="7890" y="5152"/>
                    <a:pt x="8028" y="5152"/>
                  </a:cubicBezTo>
                  <a:cubicBezTo>
                    <a:pt x="8138" y="5152"/>
                    <a:pt x="8246" y="5094"/>
                    <a:pt x="8283" y="4970"/>
                  </a:cubicBezTo>
                  <a:cubicBezTo>
                    <a:pt x="8423" y="4380"/>
                    <a:pt x="8788" y="3847"/>
                    <a:pt x="9293" y="3510"/>
                  </a:cubicBezTo>
                  <a:cubicBezTo>
                    <a:pt x="9503" y="3371"/>
                    <a:pt x="9841" y="3221"/>
                    <a:pt x="10155" y="3221"/>
                  </a:cubicBezTo>
                  <a:cubicBezTo>
                    <a:pt x="10348" y="3221"/>
                    <a:pt x="10531" y="3277"/>
                    <a:pt x="10669" y="3426"/>
                  </a:cubicBezTo>
                  <a:cubicBezTo>
                    <a:pt x="10866" y="3651"/>
                    <a:pt x="10809" y="4072"/>
                    <a:pt x="10781" y="4380"/>
                  </a:cubicBezTo>
                  <a:cubicBezTo>
                    <a:pt x="10753" y="4717"/>
                    <a:pt x="10725" y="5054"/>
                    <a:pt x="10669" y="5391"/>
                  </a:cubicBezTo>
                  <a:cubicBezTo>
                    <a:pt x="10557" y="6009"/>
                    <a:pt x="10388" y="6626"/>
                    <a:pt x="10164" y="7216"/>
                  </a:cubicBezTo>
                  <a:cubicBezTo>
                    <a:pt x="10095" y="7404"/>
                    <a:pt x="10256" y="7529"/>
                    <a:pt x="10417" y="7529"/>
                  </a:cubicBezTo>
                  <a:cubicBezTo>
                    <a:pt x="10521" y="7529"/>
                    <a:pt x="10625" y="7477"/>
                    <a:pt x="10669" y="7356"/>
                  </a:cubicBezTo>
                  <a:cubicBezTo>
                    <a:pt x="11006" y="6486"/>
                    <a:pt x="11203" y="5588"/>
                    <a:pt x="11287" y="4689"/>
                  </a:cubicBezTo>
                  <a:cubicBezTo>
                    <a:pt x="11343" y="4016"/>
                    <a:pt x="11427" y="3173"/>
                    <a:pt x="10725" y="2836"/>
                  </a:cubicBezTo>
                  <a:cubicBezTo>
                    <a:pt x="10502" y="2723"/>
                    <a:pt x="10280" y="2672"/>
                    <a:pt x="10062" y="2672"/>
                  </a:cubicBezTo>
                  <a:cubicBezTo>
                    <a:pt x="9353" y="2672"/>
                    <a:pt x="8694" y="3206"/>
                    <a:pt x="8248" y="3837"/>
                  </a:cubicBezTo>
                  <a:lnTo>
                    <a:pt x="8248" y="3837"/>
                  </a:lnTo>
                  <a:cubicBezTo>
                    <a:pt x="8209" y="3120"/>
                    <a:pt x="8116" y="2399"/>
                    <a:pt x="7834" y="1741"/>
                  </a:cubicBezTo>
                  <a:cubicBezTo>
                    <a:pt x="7525" y="927"/>
                    <a:pt x="6851" y="1"/>
                    <a:pt x="5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49"/>
            <p:cNvSpPr/>
            <p:nvPr/>
          </p:nvSpPr>
          <p:spPr>
            <a:xfrm>
              <a:off x="2999088" y="4670525"/>
              <a:ext cx="2487036" cy="11800"/>
            </a:xfrm>
            <a:custGeom>
              <a:avLst/>
              <a:gdLst/>
              <a:ahLst/>
              <a:cxnLst/>
              <a:rect l="l" t="t" r="r" b="b"/>
              <a:pathLst>
                <a:path w="38015" h="506" extrusionOk="0">
                  <a:moveTo>
                    <a:pt x="338" y="0"/>
                  </a:moveTo>
                  <a:cubicBezTo>
                    <a:pt x="1" y="0"/>
                    <a:pt x="1" y="506"/>
                    <a:pt x="338" y="506"/>
                  </a:cubicBezTo>
                  <a:lnTo>
                    <a:pt x="37677" y="506"/>
                  </a:lnTo>
                  <a:cubicBezTo>
                    <a:pt x="38014" y="506"/>
                    <a:pt x="38014" y="0"/>
                    <a:pt x="37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49"/>
            <p:cNvSpPr/>
            <p:nvPr/>
          </p:nvSpPr>
          <p:spPr>
            <a:xfrm>
              <a:off x="4857800" y="4508808"/>
              <a:ext cx="266472" cy="175581"/>
            </a:xfrm>
            <a:custGeom>
              <a:avLst/>
              <a:gdLst/>
              <a:ahLst/>
              <a:cxnLst/>
              <a:rect l="l" t="t" r="r" b="b"/>
              <a:pathLst>
                <a:path w="11428" h="7530" extrusionOk="0">
                  <a:moveTo>
                    <a:pt x="5896" y="1"/>
                  </a:moveTo>
                  <a:cubicBezTo>
                    <a:pt x="4914" y="1"/>
                    <a:pt x="4380" y="1040"/>
                    <a:pt x="4072" y="1826"/>
                  </a:cubicBezTo>
                  <a:cubicBezTo>
                    <a:pt x="3770" y="2569"/>
                    <a:pt x="3641" y="3355"/>
                    <a:pt x="3654" y="4143"/>
                  </a:cubicBezTo>
                  <a:lnTo>
                    <a:pt x="3654" y="4143"/>
                  </a:lnTo>
                  <a:cubicBezTo>
                    <a:pt x="3058" y="3431"/>
                    <a:pt x="2206" y="2647"/>
                    <a:pt x="1406" y="2647"/>
                  </a:cubicBezTo>
                  <a:cubicBezTo>
                    <a:pt x="1112" y="2647"/>
                    <a:pt x="826" y="2752"/>
                    <a:pt x="562" y="3005"/>
                  </a:cubicBezTo>
                  <a:cubicBezTo>
                    <a:pt x="1" y="3566"/>
                    <a:pt x="338" y="4380"/>
                    <a:pt x="618" y="4998"/>
                  </a:cubicBezTo>
                  <a:cubicBezTo>
                    <a:pt x="1011" y="5868"/>
                    <a:pt x="1489" y="6655"/>
                    <a:pt x="2078" y="7384"/>
                  </a:cubicBezTo>
                  <a:cubicBezTo>
                    <a:pt x="2128" y="7456"/>
                    <a:pt x="2191" y="7485"/>
                    <a:pt x="2253" y="7485"/>
                  </a:cubicBezTo>
                  <a:cubicBezTo>
                    <a:pt x="2435" y="7485"/>
                    <a:pt x="2611" y="7229"/>
                    <a:pt x="2443" y="7020"/>
                  </a:cubicBezTo>
                  <a:cubicBezTo>
                    <a:pt x="2050" y="6514"/>
                    <a:pt x="1713" y="5981"/>
                    <a:pt x="1404" y="5419"/>
                  </a:cubicBezTo>
                  <a:cubicBezTo>
                    <a:pt x="1152" y="4970"/>
                    <a:pt x="534" y="4044"/>
                    <a:pt x="843" y="3510"/>
                  </a:cubicBezTo>
                  <a:cubicBezTo>
                    <a:pt x="962" y="3280"/>
                    <a:pt x="1145" y="3195"/>
                    <a:pt x="1351" y="3195"/>
                  </a:cubicBezTo>
                  <a:cubicBezTo>
                    <a:pt x="1773" y="3195"/>
                    <a:pt x="2291" y="3555"/>
                    <a:pt x="2556" y="3763"/>
                  </a:cubicBezTo>
                  <a:cubicBezTo>
                    <a:pt x="3033" y="4184"/>
                    <a:pt x="3426" y="4633"/>
                    <a:pt x="3763" y="5139"/>
                  </a:cubicBezTo>
                  <a:cubicBezTo>
                    <a:pt x="3823" y="5238"/>
                    <a:pt x="3908" y="5281"/>
                    <a:pt x="3990" y="5281"/>
                  </a:cubicBezTo>
                  <a:cubicBezTo>
                    <a:pt x="4138" y="5281"/>
                    <a:pt x="4276" y="5141"/>
                    <a:pt x="4240" y="4942"/>
                  </a:cubicBezTo>
                  <a:cubicBezTo>
                    <a:pt x="4100" y="4072"/>
                    <a:pt x="4184" y="3173"/>
                    <a:pt x="4437" y="2303"/>
                  </a:cubicBezTo>
                  <a:cubicBezTo>
                    <a:pt x="4646" y="1702"/>
                    <a:pt x="5098" y="542"/>
                    <a:pt x="5883" y="542"/>
                  </a:cubicBezTo>
                  <a:cubicBezTo>
                    <a:pt x="5942" y="542"/>
                    <a:pt x="6002" y="549"/>
                    <a:pt x="6065" y="562"/>
                  </a:cubicBezTo>
                  <a:cubicBezTo>
                    <a:pt x="6879" y="731"/>
                    <a:pt x="7328" y="1685"/>
                    <a:pt x="7525" y="2415"/>
                  </a:cubicBezTo>
                  <a:cubicBezTo>
                    <a:pt x="7721" y="3229"/>
                    <a:pt x="7749" y="4072"/>
                    <a:pt x="7749" y="4886"/>
                  </a:cubicBezTo>
                  <a:cubicBezTo>
                    <a:pt x="7749" y="5058"/>
                    <a:pt x="7890" y="5152"/>
                    <a:pt x="8028" y="5152"/>
                  </a:cubicBezTo>
                  <a:cubicBezTo>
                    <a:pt x="8138" y="5152"/>
                    <a:pt x="8246" y="5094"/>
                    <a:pt x="8283" y="4970"/>
                  </a:cubicBezTo>
                  <a:cubicBezTo>
                    <a:pt x="8423" y="4380"/>
                    <a:pt x="8788" y="3847"/>
                    <a:pt x="9293" y="3510"/>
                  </a:cubicBezTo>
                  <a:cubicBezTo>
                    <a:pt x="9503" y="3371"/>
                    <a:pt x="9841" y="3221"/>
                    <a:pt x="10155" y="3221"/>
                  </a:cubicBezTo>
                  <a:cubicBezTo>
                    <a:pt x="10348" y="3221"/>
                    <a:pt x="10531" y="3277"/>
                    <a:pt x="10669" y="3426"/>
                  </a:cubicBezTo>
                  <a:cubicBezTo>
                    <a:pt x="10866" y="3651"/>
                    <a:pt x="10809" y="4072"/>
                    <a:pt x="10781" y="4380"/>
                  </a:cubicBezTo>
                  <a:cubicBezTo>
                    <a:pt x="10753" y="4717"/>
                    <a:pt x="10725" y="5054"/>
                    <a:pt x="10669" y="5391"/>
                  </a:cubicBezTo>
                  <a:cubicBezTo>
                    <a:pt x="10557" y="6009"/>
                    <a:pt x="10388" y="6626"/>
                    <a:pt x="10164" y="7216"/>
                  </a:cubicBezTo>
                  <a:cubicBezTo>
                    <a:pt x="10095" y="7404"/>
                    <a:pt x="10256" y="7529"/>
                    <a:pt x="10417" y="7529"/>
                  </a:cubicBezTo>
                  <a:cubicBezTo>
                    <a:pt x="10521" y="7529"/>
                    <a:pt x="10625" y="7477"/>
                    <a:pt x="10669" y="7356"/>
                  </a:cubicBezTo>
                  <a:cubicBezTo>
                    <a:pt x="11006" y="6486"/>
                    <a:pt x="11203" y="5588"/>
                    <a:pt x="11287" y="4689"/>
                  </a:cubicBezTo>
                  <a:cubicBezTo>
                    <a:pt x="11343" y="4016"/>
                    <a:pt x="11427" y="3173"/>
                    <a:pt x="10725" y="2836"/>
                  </a:cubicBezTo>
                  <a:cubicBezTo>
                    <a:pt x="10502" y="2723"/>
                    <a:pt x="10280" y="2672"/>
                    <a:pt x="10062" y="2672"/>
                  </a:cubicBezTo>
                  <a:cubicBezTo>
                    <a:pt x="9353" y="2672"/>
                    <a:pt x="8694" y="3206"/>
                    <a:pt x="8248" y="3837"/>
                  </a:cubicBezTo>
                  <a:lnTo>
                    <a:pt x="8248" y="3837"/>
                  </a:lnTo>
                  <a:cubicBezTo>
                    <a:pt x="8209" y="3120"/>
                    <a:pt x="8116" y="2399"/>
                    <a:pt x="7834" y="1741"/>
                  </a:cubicBezTo>
                  <a:cubicBezTo>
                    <a:pt x="7525" y="927"/>
                    <a:pt x="6851" y="1"/>
                    <a:pt x="5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49"/>
            <p:cNvSpPr/>
            <p:nvPr/>
          </p:nvSpPr>
          <p:spPr>
            <a:xfrm flipH="1">
              <a:off x="713093" y="4670525"/>
              <a:ext cx="1825290" cy="11800"/>
            </a:xfrm>
            <a:custGeom>
              <a:avLst/>
              <a:gdLst/>
              <a:ahLst/>
              <a:cxnLst/>
              <a:rect l="l" t="t" r="r" b="b"/>
              <a:pathLst>
                <a:path w="38015" h="506" extrusionOk="0">
                  <a:moveTo>
                    <a:pt x="338" y="0"/>
                  </a:moveTo>
                  <a:cubicBezTo>
                    <a:pt x="1" y="0"/>
                    <a:pt x="1" y="506"/>
                    <a:pt x="338" y="506"/>
                  </a:cubicBezTo>
                  <a:lnTo>
                    <a:pt x="37677" y="506"/>
                  </a:lnTo>
                  <a:cubicBezTo>
                    <a:pt x="38014" y="506"/>
                    <a:pt x="38014" y="0"/>
                    <a:pt x="37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49"/>
            <p:cNvSpPr/>
            <p:nvPr/>
          </p:nvSpPr>
          <p:spPr>
            <a:xfrm flipH="1">
              <a:off x="922576" y="4508811"/>
              <a:ext cx="266472" cy="175581"/>
            </a:xfrm>
            <a:custGeom>
              <a:avLst/>
              <a:gdLst/>
              <a:ahLst/>
              <a:cxnLst/>
              <a:rect l="l" t="t" r="r" b="b"/>
              <a:pathLst>
                <a:path w="11428" h="7530" extrusionOk="0">
                  <a:moveTo>
                    <a:pt x="5896" y="1"/>
                  </a:moveTo>
                  <a:cubicBezTo>
                    <a:pt x="4914" y="1"/>
                    <a:pt x="4380" y="1040"/>
                    <a:pt x="4072" y="1826"/>
                  </a:cubicBezTo>
                  <a:cubicBezTo>
                    <a:pt x="3770" y="2569"/>
                    <a:pt x="3641" y="3355"/>
                    <a:pt x="3654" y="4143"/>
                  </a:cubicBezTo>
                  <a:lnTo>
                    <a:pt x="3654" y="4143"/>
                  </a:lnTo>
                  <a:cubicBezTo>
                    <a:pt x="3058" y="3431"/>
                    <a:pt x="2206" y="2647"/>
                    <a:pt x="1406" y="2647"/>
                  </a:cubicBezTo>
                  <a:cubicBezTo>
                    <a:pt x="1112" y="2647"/>
                    <a:pt x="826" y="2752"/>
                    <a:pt x="562" y="3005"/>
                  </a:cubicBezTo>
                  <a:cubicBezTo>
                    <a:pt x="1" y="3566"/>
                    <a:pt x="338" y="4380"/>
                    <a:pt x="618" y="4998"/>
                  </a:cubicBezTo>
                  <a:cubicBezTo>
                    <a:pt x="1011" y="5868"/>
                    <a:pt x="1489" y="6655"/>
                    <a:pt x="2078" y="7384"/>
                  </a:cubicBezTo>
                  <a:cubicBezTo>
                    <a:pt x="2128" y="7456"/>
                    <a:pt x="2191" y="7485"/>
                    <a:pt x="2253" y="7485"/>
                  </a:cubicBezTo>
                  <a:cubicBezTo>
                    <a:pt x="2435" y="7485"/>
                    <a:pt x="2611" y="7229"/>
                    <a:pt x="2443" y="7020"/>
                  </a:cubicBezTo>
                  <a:cubicBezTo>
                    <a:pt x="2050" y="6514"/>
                    <a:pt x="1713" y="5981"/>
                    <a:pt x="1404" y="5419"/>
                  </a:cubicBezTo>
                  <a:cubicBezTo>
                    <a:pt x="1152" y="4970"/>
                    <a:pt x="534" y="4044"/>
                    <a:pt x="843" y="3510"/>
                  </a:cubicBezTo>
                  <a:cubicBezTo>
                    <a:pt x="962" y="3280"/>
                    <a:pt x="1145" y="3195"/>
                    <a:pt x="1351" y="3195"/>
                  </a:cubicBezTo>
                  <a:cubicBezTo>
                    <a:pt x="1773" y="3195"/>
                    <a:pt x="2291" y="3555"/>
                    <a:pt x="2556" y="3763"/>
                  </a:cubicBezTo>
                  <a:cubicBezTo>
                    <a:pt x="3033" y="4184"/>
                    <a:pt x="3426" y="4633"/>
                    <a:pt x="3763" y="5139"/>
                  </a:cubicBezTo>
                  <a:cubicBezTo>
                    <a:pt x="3823" y="5238"/>
                    <a:pt x="3908" y="5281"/>
                    <a:pt x="3990" y="5281"/>
                  </a:cubicBezTo>
                  <a:cubicBezTo>
                    <a:pt x="4138" y="5281"/>
                    <a:pt x="4276" y="5141"/>
                    <a:pt x="4240" y="4942"/>
                  </a:cubicBezTo>
                  <a:cubicBezTo>
                    <a:pt x="4100" y="4072"/>
                    <a:pt x="4184" y="3173"/>
                    <a:pt x="4437" y="2303"/>
                  </a:cubicBezTo>
                  <a:cubicBezTo>
                    <a:pt x="4646" y="1702"/>
                    <a:pt x="5098" y="542"/>
                    <a:pt x="5883" y="542"/>
                  </a:cubicBezTo>
                  <a:cubicBezTo>
                    <a:pt x="5942" y="542"/>
                    <a:pt x="6002" y="549"/>
                    <a:pt x="6065" y="562"/>
                  </a:cubicBezTo>
                  <a:cubicBezTo>
                    <a:pt x="6879" y="731"/>
                    <a:pt x="7328" y="1685"/>
                    <a:pt x="7525" y="2415"/>
                  </a:cubicBezTo>
                  <a:cubicBezTo>
                    <a:pt x="7721" y="3229"/>
                    <a:pt x="7749" y="4072"/>
                    <a:pt x="7749" y="4886"/>
                  </a:cubicBezTo>
                  <a:cubicBezTo>
                    <a:pt x="7749" y="5058"/>
                    <a:pt x="7890" y="5152"/>
                    <a:pt x="8028" y="5152"/>
                  </a:cubicBezTo>
                  <a:cubicBezTo>
                    <a:pt x="8138" y="5152"/>
                    <a:pt x="8246" y="5094"/>
                    <a:pt x="8283" y="4970"/>
                  </a:cubicBezTo>
                  <a:cubicBezTo>
                    <a:pt x="8423" y="4380"/>
                    <a:pt x="8788" y="3847"/>
                    <a:pt x="9293" y="3510"/>
                  </a:cubicBezTo>
                  <a:cubicBezTo>
                    <a:pt x="9503" y="3371"/>
                    <a:pt x="9841" y="3221"/>
                    <a:pt x="10155" y="3221"/>
                  </a:cubicBezTo>
                  <a:cubicBezTo>
                    <a:pt x="10348" y="3221"/>
                    <a:pt x="10531" y="3277"/>
                    <a:pt x="10669" y="3426"/>
                  </a:cubicBezTo>
                  <a:cubicBezTo>
                    <a:pt x="10866" y="3651"/>
                    <a:pt x="10809" y="4072"/>
                    <a:pt x="10781" y="4380"/>
                  </a:cubicBezTo>
                  <a:cubicBezTo>
                    <a:pt x="10753" y="4717"/>
                    <a:pt x="10725" y="5054"/>
                    <a:pt x="10669" y="5391"/>
                  </a:cubicBezTo>
                  <a:cubicBezTo>
                    <a:pt x="10557" y="6009"/>
                    <a:pt x="10388" y="6626"/>
                    <a:pt x="10164" y="7216"/>
                  </a:cubicBezTo>
                  <a:cubicBezTo>
                    <a:pt x="10095" y="7404"/>
                    <a:pt x="10256" y="7529"/>
                    <a:pt x="10417" y="7529"/>
                  </a:cubicBezTo>
                  <a:cubicBezTo>
                    <a:pt x="10521" y="7529"/>
                    <a:pt x="10625" y="7477"/>
                    <a:pt x="10669" y="7356"/>
                  </a:cubicBezTo>
                  <a:cubicBezTo>
                    <a:pt x="11006" y="6486"/>
                    <a:pt x="11203" y="5588"/>
                    <a:pt x="11287" y="4689"/>
                  </a:cubicBezTo>
                  <a:cubicBezTo>
                    <a:pt x="11343" y="4016"/>
                    <a:pt x="11427" y="3173"/>
                    <a:pt x="10725" y="2836"/>
                  </a:cubicBezTo>
                  <a:cubicBezTo>
                    <a:pt x="10502" y="2723"/>
                    <a:pt x="10280" y="2672"/>
                    <a:pt x="10062" y="2672"/>
                  </a:cubicBezTo>
                  <a:cubicBezTo>
                    <a:pt x="9353" y="2672"/>
                    <a:pt x="8694" y="3206"/>
                    <a:pt x="8248" y="3837"/>
                  </a:cubicBezTo>
                  <a:lnTo>
                    <a:pt x="8248" y="3837"/>
                  </a:lnTo>
                  <a:cubicBezTo>
                    <a:pt x="8209" y="3120"/>
                    <a:pt x="8116" y="2399"/>
                    <a:pt x="7834" y="1741"/>
                  </a:cubicBezTo>
                  <a:cubicBezTo>
                    <a:pt x="7525" y="927"/>
                    <a:pt x="6851" y="1"/>
                    <a:pt x="5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49"/>
            <p:cNvSpPr/>
            <p:nvPr/>
          </p:nvSpPr>
          <p:spPr>
            <a:xfrm>
              <a:off x="3419753" y="4524732"/>
              <a:ext cx="182158" cy="143748"/>
            </a:xfrm>
            <a:custGeom>
              <a:avLst/>
              <a:gdLst/>
              <a:ahLst/>
              <a:cxnLst/>
              <a:rect l="l" t="t" r="r" b="b"/>
              <a:pathLst>
                <a:path w="8745" h="6901" extrusionOk="0">
                  <a:moveTo>
                    <a:pt x="6654" y="0"/>
                  </a:moveTo>
                  <a:cubicBezTo>
                    <a:pt x="6415" y="0"/>
                    <a:pt x="6176" y="56"/>
                    <a:pt x="5968" y="168"/>
                  </a:cubicBezTo>
                  <a:cubicBezTo>
                    <a:pt x="5490" y="455"/>
                    <a:pt x="5234" y="966"/>
                    <a:pt x="5011" y="1444"/>
                  </a:cubicBezTo>
                  <a:cubicBezTo>
                    <a:pt x="4631" y="2299"/>
                    <a:pt x="4375" y="3189"/>
                    <a:pt x="4229" y="4114"/>
                  </a:cubicBezTo>
                  <a:lnTo>
                    <a:pt x="4229" y="4114"/>
                  </a:lnTo>
                  <a:cubicBezTo>
                    <a:pt x="3920" y="3490"/>
                    <a:pt x="3655" y="2845"/>
                    <a:pt x="3192" y="2338"/>
                  </a:cubicBezTo>
                  <a:cubicBezTo>
                    <a:pt x="2765" y="1885"/>
                    <a:pt x="2138" y="1565"/>
                    <a:pt x="1516" y="1565"/>
                  </a:cubicBezTo>
                  <a:cubicBezTo>
                    <a:pt x="1393" y="1565"/>
                    <a:pt x="1270" y="1578"/>
                    <a:pt x="1149" y="1604"/>
                  </a:cubicBezTo>
                  <a:cubicBezTo>
                    <a:pt x="288" y="1795"/>
                    <a:pt x="0" y="2657"/>
                    <a:pt x="64" y="3455"/>
                  </a:cubicBezTo>
                  <a:cubicBezTo>
                    <a:pt x="160" y="4572"/>
                    <a:pt x="511" y="5657"/>
                    <a:pt x="894" y="6678"/>
                  </a:cubicBezTo>
                  <a:cubicBezTo>
                    <a:pt x="946" y="6834"/>
                    <a:pt x="1077" y="6900"/>
                    <a:pt x="1203" y="6900"/>
                  </a:cubicBezTo>
                  <a:cubicBezTo>
                    <a:pt x="1388" y="6900"/>
                    <a:pt x="1563" y="6759"/>
                    <a:pt x="1468" y="6551"/>
                  </a:cubicBezTo>
                  <a:cubicBezTo>
                    <a:pt x="1149" y="5721"/>
                    <a:pt x="926" y="4891"/>
                    <a:pt x="766" y="4029"/>
                  </a:cubicBezTo>
                  <a:cubicBezTo>
                    <a:pt x="639" y="3359"/>
                    <a:pt x="479" y="2274"/>
                    <a:pt x="1405" y="2178"/>
                  </a:cubicBezTo>
                  <a:cubicBezTo>
                    <a:pt x="1461" y="2173"/>
                    <a:pt x="1516" y="2170"/>
                    <a:pt x="1570" y="2170"/>
                  </a:cubicBezTo>
                  <a:cubicBezTo>
                    <a:pt x="3061" y="2170"/>
                    <a:pt x="3473" y="4255"/>
                    <a:pt x="4181" y="5210"/>
                  </a:cubicBezTo>
                  <a:cubicBezTo>
                    <a:pt x="4245" y="5312"/>
                    <a:pt x="4345" y="5358"/>
                    <a:pt x="4441" y="5358"/>
                  </a:cubicBezTo>
                  <a:cubicBezTo>
                    <a:pt x="4586" y="5358"/>
                    <a:pt x="4724" y="5255"/>
                    <a:pt x="4724" y="5083"/>
                  </a:cubicBezTo>
                  <a:cubicBezTo>
                    <a:pt x="4780" y="4211"/>
                    <a:pt x="5356" y="591"/>
                    <a:pt x="6670" y="591"/>
                  </a:cubicBezTo>
                  <a:cubicBezTo>
                    <a:pt x="6848" y="591"/>
                    <a:pt x="7039" y="658"/>
                    <a:pt x="7245" y="806"/>
                  </a:cubicBezTo>
                  <a:cubicBezTo>
                    <a:pt x="7947" y="1317"/>
                    <a:pt x="8107" y="2402"/>
                    <a:pt x="8107" y="3200"/>
                  </a:cubicBezTo>
                  <a:cubicBezTo>
                    <a:pt x="8075" y="4125"/>
                    <a:pt x="7787" y="4987"/>
                    <a:pt x="7277" y="5721"/>
                  </a:cubicBezTo>
                  <a:cubicBezTo>
                    <a:pt x="7119" y="5947"/>
                    <a:pt x="7328" y="6172"/>
                    <a:pt x="7543" y="6172"/>
                  </a:cubicBezTo>
                  <a:cubicBezTo>
                    <a:pt x="7632" y="6172"/>
                    <a:pt x="7722" y="6134"/>
                    <a:pt x="7787" y="6040"/>
                  </a:cubicBezTo>
                  <a:cubicBezTo>
                    <a:pt x="8426" y="5115"/>
                    <a:pt x="8745" y="3966"/>
                    <a:pt x="8681" y="2817"/>
                  </a:cubicBezTo>
                  <a:cubicBezTo>
                    <a:pt x="8617" y="1859"/>
                    <a:pt x="8298" y="647"/>
                    <a:pt x="7341" y="168"/>
                  </a:cubicBezTo>
                  <a:cubicBezTo>
                    <a:pt x="7133" y="56"/>
                    <a:pt x="6894" y="0"/>
                    <a:pt x="6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61B8CB5-2137-84FA-EB15-9F9EAFD46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908" y="-1"/>
            <a:ext cx="9173907" cy="1377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15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3.88889E-6 2.46914E-6 L -0.00069 -1.65772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829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61" name="Google Shape;8061;p49"/>
          <p:cNvGrpSpPr/>
          <p:nvPr/>
        </p:nvGrpSpPr>
        <p:grpSpPr>
          <a:xfrm flipH="1">
            <a:off x="713093" y="4508808"/>
            <a:ext cx="7721317" cy="175584"/>
            <a:chOff x="713093" y="4508808"/>
            <a:chExt cx="7721317" cy="175584"/>
          </a:xfrm>
        </p:grpSpPr>
        <p:sp>
          <p:nvSpPr>
            <p:cNvPr id="8062" name="Google Shape;8062;p49"/>
            <p:cNvSpPr/>
            <p:nvPr/>
          </p:nvSpPr>
          <p:spPr>
            <a:xfrm>
              <a:off x="5947374" y="4670525"/>
              <a:ext cx="2487036" cy="11800"/>
            </a:xfrm>
            <a:custGeom>
              <a:avLst/>
              <a:gdLst/>
              <a:ahLst/>
              <a:cxnLst/>
              <a:rect l="l" t="t" r="r" b="b"/>
              <a:pathLst>
                <a:path w="38015" h="506" extrusionOk="0">
                  <a:moveTo>
                    <a:pt x="338" y="0"/>
                  </a:moveTo>
                  <a:cubicBezTo>
                    <a:pt x="1" y="0"/>
                    <a:pt x="1" y="506"/>
                    <a:pt x="338" y="506"/>
                  </a:cubicBezTo>
                  <a:lnTo>
                    <a:pt x="37677" y="506"/>
                  </a:lnTo>
                  <a:cubicBezTo>
                    <a:pt x="38014" y="506"/>
                    <a:pt x="38014" y="0"/>
                    <a:pt x="37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49"/>
            <p:cNvSpPr/>
            <p:nvPr/>
          </p:nvSpPr>
          <p:spPr>
            <a:xfrm>
              <a:off x="7958486" y="4508808"/>
              <a:ext cx="266472" cy="175581"/>
            </a:xfrm>
            <a:custGeom>
              <a:avLst/>
              <a:gdLst/>
              <a:ahLst/>
              <a:cxnLst/>
              <a:rect l="l" t="t" r="r" b="b"/>
              <a:pathLst>
                <a:path w="11428" h="7530" extrusionOk="0">
                  <a:moveTo>
                    <a:pt x="5896" y="1"/>
                  </a:moveTo>
                  <a:cubicBezTo>
                    <a:pt x="4914" y="1"/>
                    <a:pt x="4380" y="1040"/>
                    <a:pt x="4072" y="1826"/>
                  </a:cubicBezTo>
                  <a:cubicBezTo>
                    <a:pt x="3770" y="2569"/>
                    <a:pt x="3641" y="3355"/>
                    <a:pt x="3654" y="4143"/>
                  </a:cubicBezTo>
                  <a:lnTo>
                    <a:pt x="3654" y="4143"/>
                  </a:lnTo>
                  <a:cubicBezTo>
                    <a:pt x="3058" y="3431"/>
                    <a:pt x="2206" y="2647"/>
                    <a:pt x="1406" y="2647"/>
                  </a:cubicBezTo>
                  <a:cubicBezTo>
                    <a:pt x="1112" y="2647"/>
                    <a:pt x="826" y="2752"/>
                    <a:pt x="562" y="3005"/>
                  </a:cubicBezTo>
                  <a:cubicBezTo>
                    <a:pt x="1" y="3566"/>
                    <a:pt x="338" y="4380"/>
                    <a:pt x="618" y="4998"/>
                  </a:cubicBezTo>
                  <a:cubicBezTo>
                    <a:pt x="1011" y="5868"/>
                    <a:pt x="1489" y="6655"/>
                    <a:pt x="2078" y="7384"/>
                  </a:cubicBezTo>
                  <a:cubicBezTo>
                    <a:pt x="2128" y="7456"/>
                    <a:pt x="2191" y="7485"/>
                    <a:pt x="2253" y="7485"/>
                  </a:cubicBezTo>
                  <a:cubicBezTo>
                    <a:pt x="2435" y="7485"/>
                    <a:pt x="2611" y="7229"/>
                    <a:pt x="2443" y="7020"/>
                  </a:cubicBezTo>
                  <a:cubicBezTo>
                    <a:pt x="2050" y="6514"/>
                    <a:pt x="1713" y="5981"/>
                    <a:pt x="1404" y="5419"/>
                  </a:cubicBezTo>
                  <a:cubicBezTo>
                    <a:pt x="1152" y="4970"/>
                    <a:pt x="534" y="4044"/>
                    <a:pt x="843" y="3510"/>
                  </a:cubicBezTo>
                  <a:cubicBezTo>
                    <a:pt x="962" y="3280"/>
                    <a:pt x="1145" y="3195"/>
                    <a:pt x="1351" y="3195"/>
                  </a:cubicBezTo>
                  <a:cubicBezTo>
                    <a:pt x="1773" y="3195"/>
                    <a:pt x="2291" y="3555"/>
                    <a:pt x="2556" y="3763"/>
                  </a:cubicBezTo>
                  <a:cubicBezTo>
                    <a:pt x="3033" y="4184"/>
                    <a:pt x="3426" y="4633"/>
                    <a:pt x="3763" y="5139"/>
                  </a:cubicBezTo>
                  <a:cubicBezTo>
                    <a:pt x="3823" y="5238"/>
                    <a:pt x="3908" y="5281"/>
                    <a:pt x="3990" y="5281"/>
                  </a:cubicBezTo>
                  <a:cubicBezTo>
                    <a:pt x="4138" y="5281"/>
                    <a:pt x="4276" y="5141"/>
                    <a:pt x="4240" y="4942"/>
                  </a:cubicBezTo>
                  <a:cubicBezTo>
                    <a:pt x="4100" y="4072"/>
                    <a:pt x="4184" y="3173"/>
                    <a:pt x="4437" y="2303"/>
                  </a:cubicBezTo>
                  <a:cubicBezTo>
                    <a:pt x="4646" y="1702"/>
                    <a:pt x="5098" y="542"/>
                    <a:pt x="5883" y="542"/>
                  </a:cubicBezTo>
                  <a:cubicBezTo>
                    <a:pt x="5942" y="542"/>
                    <a:pt x="6002" y="549"/>
                    <a:pt x="6065" y="562"/>
                  </a:cubicBezTo>
                  <a:cubicBezTo>
                    <a:pt x="6879" y="731"/>
                    <a:pt x="7328" y="1685"/>
                    <a:pt x="7525" y="2415"/>
                  </a:cubicBezTo>
                  <a:cubicBezTo>
                    <a:pt x="7721" y="3229"/>
                    <a:pt x="7749" y="4072"/>
                    <a:pt x="7749" y="4886"/>
                  </a:cubicBezTo>
                  <a:cubicBezTo>
                    <a:pt x="7749" y="5058"/>
                    <a:pt x="7890" y="5152"/>
                    <a:pt x="8028" y="5152"/>
                  </a:cubicBezTo>
                  <a:cubicBezTo>
                    <a:pt x="8138" y="5152"/>
                    <a:pt x="8246" y="5094"/>
                    <a:pt x="8283" y="4970"/>
                  </a:cubicBezTo>
                  <a:cubicBezTo>
                    <a:pt x="8423" y="4380"/>
                    <a:pt x="8788" y="3847"/>
                    <a:pt x="9293" y="3510"/>
                  </a:cubicBezTo>
                  <a:cubicBezTo>
                    <a:pt x="9503" y="3371"/>
                    <a:pt x="9841" y="3221"/>
                    <a:pt x="10155" y="3221"/>
                  </a:cubicBezTo>
                  <a:cubicBezTo>
                    <a:pt x="10348" y="3221"/>
                    <a:pt x="10531" y="3277"/>
                    <a:pt x="10669" y="3426"/>
                  </a:cubicBezTo>
                  <a:cubicBezTo>
                    <a:pt x="10866" y="3651"/>
                    <a:pt x="10809" y="4072"/>
                    <a:pt x="10781" y="4380"/>
                  </a:cubicBezTo>
                  <a:cubicBezTo>
                    <a:pt x="10753" y="4717"/>
                    <a:pt x="10725" y="5054"/>
                    <a:pt x="10669" y="5391"/>
                  </a:cubicBezTo>
                  <a:cubicBezTo>
                    <a:pt x="10557" y="6009"/>
                    <a:pt x="10388" y="6626"/>
                    <a:pt x="10164" y="7216"/>
                  </a:cubicBezTo>
                  <a:cubicBezTo>
                    <a:pt x="10095" y="7404"/>
                    <a:pt x="10256" y="7529"/>
                    <a:pt x="10417" y="7529"/>
                  </a:cubicBezTo>
                  <a:cubicBezTo>
                    <a:pt x="10521" y="7529"/>
                    <a:pt x="10625" y="7477"/>
                    <a:pt x="10669" y="7356"/>
                  </a:cubicBezTo>
                  <a:cubicBezTo>
                    <a:pt x="11006" y="6486"/>
                    <a:pt x="11203" y="5588"/>
                    <a:pt x="11287" y="4689"/>
                  </a:cubicBezTo>
                  <a:cubicBezTo>
                    <a:pt x="11343" y="4016"/>
                    <a:pt x="11427" y="3173"/>
                    <a:pt x="10725" y="2836"/>
                  </a:cubicBezTo>
                  <a:cubicBezTo>
                    <a:pt x="10502" y="2723"/>
                    <a:pt x="10280" y="2672"/>
                    <a:pt x="10062" y="2672"/>
                  </a:cubicBezTo>
                  <a:cubicBezTo>
                    <a:pt x="9353" y="2672"/>
                    <a:pt x="8694" y="3206"/>
                    <a:pt x="8248" y="3837"/>
                  </a:cubicBezTo>
                  <a:lnTo>
                    <a:pt x="8248" y="3837"/>
                  </a:lnTo>
                  <a:cubicBezTo>
                    <a:pt x="8209" y="3120"/>
                    <a:pt x="8116" y="2399"/>
                    <a:pt x="7834" y="1741"/>
                  </a:cubicBezTo>
                  <a:cubicBezTo>
                    <a:pt x="7525" y="927"/>
                    <a:pt x="6851" y="1"/>
                    <a:pt x="5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49"/>
            <p:cNvSpPr/>
            <p:nvPr/>
          </p:nvSpPr>
          <p:spPr>
            <a:xfrm>
              <a:off x="2999088" y="4670525"/>
              <a:ext cx="2487036" cy="11800"/>
            </a:xfrm>
            <a:custGeom>
              <a:avLst/>
              <a:gdLst/>
              <a:ahLst/>
              <a:cxnLst/>
              <a:rect l="l" t="t" r="r" b="b"/>
              <a:pathLst>
                <a:path w="38015" h="506" extrusionOk="0">
                  <a:moveTo>
                    <a:pt x="338" y="0"/>
                  </a:moveTo>
                  <a:cubicBezTo>
                    <a:pt x="1" y="0"/>
                    <a:pt x="1" y="506"/>
                    <a:pt x="338" y="506"/>
                  </a:cubicBezTo>
                  <a:lnTo>
                    <a:pt x="37677" y="506"/>
                  </a:lnTo>
                  <a:cubicBezTo>
                    <a:pt x="38014" y="506"/>
                    <a:pt x="38014" y="0"/>
                    <a:pt x="37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49"/>
            <p:cNvSpPr/>
            <p:nvPr/>
          </p:nvSpPr>
          <p:spPr>
            <a:xfrm>
              <a:off x="4857800" y="4508808"/>
              <a:ext cx="266472" cy="175581"/>
            </a:xfrm>
            <a:custGeom>
              <a:avLst/>
              <a:gdLst/>
              <a:ahLst/>
              <a:cxnLst/>
              <a:rect l="l" t="t" r="r" b="b"/>
              <a:pathLst>
                <a:path w="11428" h="7530" extrusionOk="0">
                  <a:moveTo>
                    <a:pt x="5896" y="1"/>
                  </a:moveTo>
                  <a:cubicBezTo>
                    <a:pt x="4914" y="1"/>
                    <a:pt x="4380" y="1040"/>
                    <a:pt x="4072" y="1826"/>
                  </a:cubicBezTo>
                  <a:cubicBezTo>
                    <a:pt x="3770" y="2569"/>
                    <a:pt x="3641" y="3355"/>
                    <a:pt x="3654" y="4143"/>
                  </a:cubicBezTo>
                  <a:lnTo>
                    <a:pt x="3654" y="4143"/>
                  </a:lnTo>
                  <a:cubicBezTo>
                    <a:pt x="3058" y="3431"/>
                    <a:pt x="2206" y="2647"/>
                    <a:pt x="1406" y="2647"/>
                  </a:cubicBezTo>
                  <a:cubicBezTo>
                    <a:pt x="1112" y="2647"/>
                    <a:pt x="826" y="2752"/>
                    <a:pt x="562" y="3005"/>
                  </a:cubicBezTo>
                  <a:cubicBezTo>
                    <a:pt x="1" y="3566"/>
                    <a:pt x="338" y="4380"/>
                    <a:pt x="618" y="4998"/>
                  </a:cubicBezTo>
                  <a:cubicBezTo>
                    <a:pt x="1011" y="5868"/>
                    <a:pt x="1489" y="6655"/>
                    <a:pt x="2078" y="7384"/>
                  </a:cubicBezTo>
                  <a:cubicBezTo>
                    <a:pt x="2128" y="7456"/>
                    <a:pt x="2191" y="7485"/>
                    <a:pt x="2253" y="7485"/>
                  </a:cubicBezTo>
                  <a:cubicBezTo>
                    <a:pt x="2435" y="7485"/>
                    <a:pt x="2611" y="7229"/>
                    <a:pt x="2443" y="7020"/>
                  </a:cubicBezTo>
                  <a:cubicBezTo>
                    <a:pt x="2050" y="6514"/>
                    <a:pt x="1713" y="5981"/>
                    <a:pt x="1404" y="5419"/>
                  </a:cubicBezTo>
                  <a:cubicBezTo>
                    <a:pt x="1152" y="4970"/>
                    <a:pt x="534" y="4044"/>
                    <a:pt x="843" y="3510"/>
                  </a:cubicBezTo>
                  <a:cubicBezTo>
                    <a:pt x="962" y="3280"/>
                    <a:pt x="1145" y="3195"/>
                    <a:pt x="1351" y="3195"/>
                  </a:cubicBezTo>
                  <a:cubicBezTo>
                    <a:pt x="1773" y="3195"/>
                    <a:pt x="2291" y="3555"/>
                    <a:pt x="2556" y="3763"/>
                  </a:cubicBezTo>
                  <a:cubicBezTo>
                    <a:pt x="3033" y="4184"/>
                    <a:pt x="3426" y="4633"/>
                    <a:pt x="3763" y="5139"/>
                  </a:cubicBezTo>
                  <a:cubicBezTo>
                    <a:pt x="3823" y="5238"/>
                    <a:pt x="3908" y="5281"/>
                    <a:pt x="3990" y="5281"/>
                  </a:cubicBezTo>
                  <a:cubicBezTo>
                    <a:pt x="4138" y="5281"/>
                    <a:pt x="4276" y="5141"/>
                    <a:pt x="4240" y="4942"/>
                  </a:cubicBezTo>
                  <a:cubicBezTo>
                    <a:pt x="4100" y="4072"/>
                    <a:pt x="4184" y="3173"/>
                    <a:pt x="4437" y="2303"/>
                  </a:cubicBezTo>
                  <a:cubicBezTo>
                    <a:pt x="4646" y="1702"/>
                    <a:pt x="5098" y="542"/>
                    <a:pt x="5883" y="542"/>
                  </a:cubicBezTo>
                  <a:cubicBezTo>
                    <a:pt x="5942" y="542"/>
                    <a:pt x="6002" y="549"/>
                    <a:pt x="6065" y="562"/>
                  </a:cubicBezTo>
                  <a:cubicBezTo>
                    <a:pt x="6879" y="731"/>
                    <a:pt x="7328" y="1685"/>
                    <a:pt x="7525" y="2415"/>
                  </a:cubicBezTo>
                  <a:cubicBezTo>
                    <a:pt x="7721" y="3229"/>
                    <a:pt x="7749" y="4072"/>
                    <a:pt x="7749" y="4886"/>
                  </a:cubicBezTo>
                  <a:cubicBezTo>
                    <a:pt x="7749" y="5058"/>
                    <a:pt x="7890" y="5152"/>
                    <a:pt x="8028" y="5152"/>
                  </a:cubicBezTo>
                  <a:cubicBezTo>
                    <a:pt x="8138" y="5152"/>
                    <a:pt x="8246" y="5094"/>
                    <a:pt x="8283" y="4970"/>
                  </a:cubicBezTo>
                  <a:cubicBezTo>
                    <a:pt x="8423" y="4380"/>
                    <a:pt x="8788" y="3847"/>
                    <a:pt x="9293" y="3510"/>
                  </a:cubicBezTo>
                  <a:cubicBezTo>
                    <a:pt x="9503" y="3371"/>
                    <a:pt x="9841" y="3221"/>
                    <a:pt x="10155" y="3221"/>
                  </a:cubicBezTo>
                  <a:cubicBezTo>
                    <a:pt x="10348" y="3221"/>
                    <a:pt x="10531" y="3277"/>
                    <a:pt x="10669" y="3426"/>
                  </a:cubicBezTo>
                  <a:cubicBezTo>
                    <a:pt x="10866" y="3651"/>
                    <a:pt x="10809" y="4072"/>
                    <a:pt x="10781" y="4380"/>
                  </a:cubicBezTo>
                  <a:cubicBezTo>
                    <a:pt x="10753" y="4717"/>
                    <a:pt x="10725" y="5054"/>
                    <a:pt x="10669" y="5391"/>
                  </a:cubicBezTo>
                  <a:cubicBezTo>
                    <a:pt x="10557" y="6009"/>
                    <a:pt x="10388" y="6626"/>
                    <a:pt x="10164" y="7216"/>
                  </a:cubicBezTo>
                  <a:cubicBezTo>
                    <a:pt x="10095" y="7404"/>
                    <a:pt x="10256" y="7529"/>
                    <a:pt x="10417" y="7529"/>
                  </a:cubicBezTo>
                  <a:cubicBezTo>
                    <a:pt x="10521" y="7529"/>
                    <a:pt x="10625" y="7477"/>
                    <a:pt x="10669" y="7356"/>
                  </a:cubicBezTo>
                  <a:cubicBezTo>
                    <a:pt x="11006" y="6486"/>
                    <a:pt x="11203" y="5588"/>
                    <a:pt x="11287" y="4689"/>
                  </a:cubicBezTo>
                  <a:cubicBezTo>
                    <a:pt x="11343" y="4016"/>
                    <a:pt x="11427" y="3173"/>
                    <a:pt x="10725" y="2836"/>
                  </a:cubicBezTo>
                  <a:cubicBezTo>
                    <a:pt x="10502" y="2723"/>
                    <a:pt x="10280" y="2672"/>
                    <a:pt x="10062" y="2672"/>
                  </a:cubicBezTo>
                  <a:cubicBezTo>
                    <a:pt x="9353" y="2672"/>
                    <a:pt x="8694" y="3206"/>
                    <a:pt x="8248" y="3837"/>
                  </a:cubicBezTo>
                  <a:lnTo>
                    <a:pt x="8248" y="3837"/>
                  </a:lnTo>
                  <a:cubicBezTo>
                    <a:pt x="8209" y="3120"/>
                    <a:pt x="8116" y="2399"/>
                    <a:pt x="7834" y="1741"/>
                  </a:cubicBezTo>
                  <a:cubicBezTo>
                    <a:pt x="7525" y="927"/>
                    <a:pt x="6851" y="1"/>
                    <a:pt x="5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49"/>
            <p:cNvSpPr/>
            <p:nvPr/>
          </p:nvSpPr>
          <p:spPr>
            <a:xfrm flipH="1">
              <a:off x="713093" y="4670525"/>
              <a:ext cx="1825290" cy="11800"/>
            </a:xfrm>
            <a:custGeom>
              <a:avLst/>
              <a:gdLst/>
              <a:ahLst/>
              <a:cxnLst/>
              <a:rect l="l" t="t" r="r" b="b"/>
              <a:pathLst>
                <a:path w="38015" h="506" extrusionOk="0">
                  <a:moveTo>
                    <a:pt x="338" y="0"/>
                  </a:moveTo>
                  <a:cubicBezTo>
                    <a:pt x="1" y="0"/>
                    <a:pt x="1" y="506"/>
                    <a:pt x="338" y="506"/>
                  </a:cubicBezTo>
                  <a:lnTo>
                    <a:pt x="37677" y="506"/>
                  </a:lnTo>
                  <a:cubicBezTo>
                    <a:pt x="38014" y="506"/>
                    <a:pt x="38014" y="0"/>
                    <a:pt x="37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49"/>
            <p:cNvSpPr/>
            <p:nvPr/>
          </p:nvSpPr>
          <p:spPr>
            <a:xfrm flipH="1">
              <a:off x="922576" y="4508811"/>
              <a:ext cx="266472" cy="175581"/>
            </a:xfrm>
            <a:custGeom>
              <a:avLst/>
              <a:gdLst/>
              <a:ahLst/>
              <a:cxnLst/>
              <a:rect l="l" t="t" r="r" b="b"/>
              <a:pathLst>
                <a:path w="11428" h="7530" extrusionOk="0">
                  <a:moveTo>
                    <a:pt x="5896" y="1"/>
                  </a:moveTo>
                  <a:cubicBezTo>
                    <a:pt x="4914" y="1"/>
                    <a:pt x="4380" y="1040"/>
                    <a:pt x="4072" y="1826"/>
                  </a:cubicBezTo>
                  <a:cubicBezTo>
                    <a:pt x="3770" y="2569"/>
                    <a:pt x="3641" y="3355"/>
                    <a:pt x="3654" y="4143"/>
                  </a:cubicBezTo>
                  <a:lnTo>
                    <a:pt x="3654" y="4143"/>
                  </a:lnTo>
                  <a:cubicBezTo>
                    <a:pt x="3058" y="3431"/>
                    <a:pt x="2206" y="2647"/>
                    <a:pt x="1406" y="2647"/>
                  </a:cubicBezTo>
                  <a:cubicBezTo>
                    <a:pt x="1112" y="2647"/>
                    <a:pt x="826" y="2752"/>
                    <a:pt x="562" y="3005"/>
                  </a:cubicBezTo>
                  <a:cubicBezTo>
                    <a:pt x="1" y="3566"/>
                    <a:pt x="338" y="4380"/>
                    <a:pt x="618" y="4998"/>
                  </a:cubicBezTo>
                  <a:cubicBezTo>
                    <a:pt x="1011" y="5868"/>
                    <a:pt x="1489" y="6655"/>
                    <a:pt x="2078" y="7384"/>
                  </a:cubicBezTo>
                  <a:cubicBezTo>
                    <a:pt x="2128" y="7456"/>
                    <a:pt x="2191" y="7485"/>
                    <a:pt x="2253" y="7485"/>
                  </a:cubicBezTo>
                  <a:cubicBezTo>
                    <a:pt x="2435" y="7485"/>
                    <a:pt x="2611" y="7229"/>
                    <a:pt x="2443" y="7020"/>
                  </a:cubicBezTo>
                  <a:cubicBezTo>
                    <a:pt x="2050" y="6514"/>
                    <a:pt x="1713" y="5981"/>
                    <a:pt x="1404" y="5419"/>
                  </a:cubicBezTo>
                  <a:cubicBezTo>
                    <a:pt x="1152" y="4970"/>
                    <a:pt x="534" y="4044"/>
                    <a:pt x="843" y="3510"/>
                  </a:cubicBezTo>
                  <a:cubicBezTo>
                    <a:pt x="962" y="3280"/>
                    <a:pt x="1145" y="3195"/>
                    <a:pt x="1351" y="3195"/>
                  </a:cubicBezTo>
                  <a:cubicBezTo>
                    <a:pt x="1773" y="3195"/>
                    <a:pt x="2291" y="3555"/>
                    <a:pt x="2556" y="3763"/>
                  </a:cubicBezTo>
                  <a:cubicBezTo>
                    <a:pt x="3033" y="4184"/>
                    <a:pt x="3426" y="4633"/>
                    <a:pt x="3763" y="5139"/>
                  </a:cubicBezTo>
                  <a:cubicBezTo>
                    <a:pt x="3823" y="5238"/>
                    <a:pt x="3908" y="5281"/>
                    <a:pt x="3990" y="5281"/>
                  </a:cubicBezTo>
                  <a:cubicBezTo>
                    <a:pt x="4138" y="5281"/>
                    <a:pt x="4276" y="5141"/>
                    <a:pt x="4240" y="4942"/>
                  </a:cubicBezTo>
                  <a:cubicBezTo>
                    <a:pt x="4100" y="4072"/>
                    <a:pt x="4184" y="3173"/>
                    <a:pt x="4437" y="2303"/>
                  </a:cubicBezTo>
                  <a:cubicBezTo>
                    <a:pt x="4646" y="1702"/>
                    <a:pt x="5098" y="542"/>
                    <a:pt x="5883" y="542"/>
                  </a:cubicBezTo>
                  <a:cubicBezTo>
                    <a:pt x="5942" y="542"/>
                    <a:pt x="6002" y="549"/>
                    <a:pt x="6065" y="562"/>
                  </a:cubicBezTo>
                  <a:cubicBezTo>
                    <a:pt x="6879" y="731"/>
                    <a:pt x="7328" y="1685"/>
                    <a:pt x="7525" y="2415"/>
                  </a:cubicBezTo>
                  <a:cubicBezTo>
                    <a:pt x="7721" y="3229"/>
                    <a:pt x="7749" y="4072"/>
                    <a:pt x="7749" y="4886"/>
                  </a:cubicBezTo>
                  <a:cubicBezTo>
                    <a:pt x="7749" y="5058"/>
                    <a:pt x="7890" y="5152"/>
                    <a:pt x="8028" y="5152"/>
                  </a:cubicBezTo>
                  <a:cubicBezTo>
                    <a:pt x="8138" y="5152"/>
                    <a:pt x="8246" y="5094"/>
                    <a:pt x="8283" y="4970"/>
                  </a:cubicBezTo>
                  <a:cubicBezTo>
                    <a:pt x="8423" y="4380"/>
                    <a:pt x="8788" y="3847"/>
                    <a:pt x="9293" y="3510"/>
                  </a:cubicBezTo>
                  <a:cubicBezTo>
                    <a:pt x="9503" y="3371"/>
                    <a:pt x="9841" y="3221"/>
                    <a:pt x="10155" y="3221"/>
                  </a:cubicBezTo>
                  <a:cubicBezTo>
                    <a:pt x="10348" y="3221"/>
                    <a:pt x="10531" y="3277"/>
                    <a:pt x="10669" y="3426"/>
                  </a:cubicBezTo>
                  <a:cubicBezTo>
                    <a:pt x="10866" y="3651"/>
                    <a:pt x="10809" y="4072"/>
                    <a:pt x="10781" y="4380"/>
                  </a:cubicBezTo>
                  <a:cubicBezTo>
                    <a:pt x="10753" y="4717"/>
                    <a:pt x="10725" y="5054"/>
                    <a:pt x="10669" y="5391"/>
                  </a:cubicBezTo>
                  <a:cubicBezTo>
                    <a:pt x="10557" y="6009"/>
                    <a:pt x="10388" y="6626"/>
                    <a:pt x="10164" y="7216"/>
                  </a:cubicBezTo>
                  <a:cubicBezTo>
                    <a:pt x="10095" y="7404"/>
                    <a:pt x="10256" y="7529"/>
                    <a:pt x="10417" y="7529"/>
                  </a:cubicBezTo>
                  <a:cubicBezTo>
                    <a:pt x="10521" y="7529"/>
                    <a:pt x="10625" y="7477"/>
                    <a:pt x="10669" y="7356"/>
                  </a:cubicBezTo>
                  <a:cubicBezTo>
                    <a:pt x="11006" y="6486"/>
                    <a:pt x="11203" y="5588"/>
                    <a:pt x="11287" y="4689"/>
                  </a:cubicBezTo>
                  <a:cubicBezTo>
                    <a:pt x="11343" y="4016"/>
                    <a:pt x="11427" y="3173"/>
                    <a:pt x="10725" y="2836"/>
                  </a:cubicBezTo>
                  <a:cubicBezTo>
                    <a:pt x="10502" y="2723"/>
                    <a:pt x="10280" y="2672"/>
                    <a:pt x="10062" y="2672"/>
                  </a:cubicBezTo>
                  <a:cubicBezTo>
                    <a:pt x="9353" y="2672"/>
                    <a:pt x="8694" y="3206"/>
                    <a:pt x="8248" y="3837"/>
                  </a:cubicBezTo>
                  <a:lnTo>
                    <a:pt x="8248" y="3837"/>
                  </a:lnTo>
                  <a:cubicBezTo>
                    <a:pt x="8209" y="3120"/>
                    <a:pt x="8116" y="2399"/>
                    <a:pt x="7834" y="1741"/>
                  </a:cubicBezTo>
                  <a:cubicBezTo>
                    <a:pt x="7525" y="927"/>
                    <a:pt x="6851" y="1"/>
                    <a:pt x="5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49"/>
            <p:cNvSpPr/>
            <p:nvPr/>
          </p:nvSpPr>
          <p:spPr>
            <a:xfrm>
              <a:off x="3419753" y="4524732"/>
              <a:ext cx="182158" cy="143748"/>
            </a:xfrm>
            <a:custGeom>
              <a:avLst/>
              <a:gdLst/>
              <a:ahLst/>
              <a:cxnLst/>
              <a:rect l="l" t="t" r="r" b="b"/>
              <a:pathLst>
                <a:path w="8745" h="6901" extrusionOk="0">
                  <a:moveTo>
                    <a:pt x="6654" y="0"/>
                  </a:moveTo>
                  <a:cubicBezTo>
                    <a:pt x="6415" y="0"/>
                    <a:pt x="6176" y="56"/>
                    <a:pt x="5968" y="168"/>
                  </a:cubicBezTo>
                  <a:cubicBezTo>
                    <a:pt x="5490" y="455"/>
                    <a:pt x="5234" y="966"/>
                    <a:pt x="5011" y="1444"/>
                  </a:cubicBezTo>
                  <a:cubicBezTo>
                    <a:pt x="4631" y="2299"/>
                    <a:pt x="4375" y="3189"/>
                    <a:pt x="4229" y="4114"/>
                  </a:cubicBezTo>
                  <a:lnTo>
                    <a:pt x="4229" y="4114"/>
                  </a:lnTo>
                  <a:cubicBezTo>
                    <a:pt x="3920" y="3490"/>
                    <a:pt x="3655" y="2845"/>
                    <a:pt x="3192" y="2338"/>
                  </a:cubicBezTo>
                  <a:cubicBezTo>
                    <a:pt x="2765" y="1885"/>
                    <a:pt x="2138" y="1565"/>
                    <a:pt x="1516" y="1565"/>
                  </a:cubicBezTo>
                  <a:cubicBezTo>
                    <a:pt x="1393" y="1565"/>
                    <a:pt x="1270" y="1578"/>
                    <a:pt x="1149" y="1604"/>
                  </a:cubicBezTo>
                  <a:cubicBezTo>
                    <a:pt x="288" y="1795"/>
                    <a:pt x="0" y="2657"/>
                    <a:pt x="64" y="3455"/>
                  </a:cubicBezTo>
                  <a:cubicBezTo>
                    <a:pt x="160" y="4572"/>
                    <a:pt x="511" y="5657"/>
                    <a:pt x="894" y="6678"/>
                  </a:cubicBezTo>
                  <a:cubicBezTo>
                    <a:pt x="946" y="6834"/>
                    <a:pt x="1077" y="6900"/>
                    <a:pt x="1203" y="6900"/>
                  </a:cubicBezTo>
                  <a:cubicBezTo>
                    <a:pt x="1388" y="6900"/>
                    <a:pt x="1563" y="6759"/>
                    <a:pt x="1468" y="6551"/>
                  </a:cubicBezTo>
                  <a:cubicBezTo>
                    <a:pt x="1149" y="5721"/>
                    <a:pt x="926" y="4891"/>
                    <a:pt x="766" y="4029"/>
                  </a:cubicBezTo>
                  <a:cubicBezTo>
                    <a:pt x="639" y="3359"/>
                    <a:pt x="479" y="2274"/>
                    <a:pt x="1405" y="2178"/>
                  </a:cubicBezTo>
                  <a:cubicBezTo>
                    <a:pt x="1461" y="2173"/>
                    <a:pt x="1516" y="2170"/>
                    <a:pt x="1570" y="2170"/>
                  </a:cubicBezTo>
                  <a:cubicBezTo>
                    <a:pt x="3061" y="2170"/>
                    <a:pt x="3473" y="4255"/>
                    <a:pt x="4181" y="5210"/>
                  </a:cubicBezTo>
                  <a:cubicBezTo>
                    <a:pt x="4245" y="5312"/>
                    <a:pt x="4345" y="5358"/>
                    <a:pt x="4441" y="5358"/>
                  </a:cubicBezTo>
                  <a:cubicBezTo>
                    <a:pt x="4586" y="5358"/>
                    <a:pt x="4724" y="5255"/>
                    <a:pt x="4724" y="5083"/>
                  </a:cubicBezTo>
                  <a:cubicBezTo>
                    <a:pt x="4780" y="4211"/>
                    <a:pt x="5356" y="591"/>
                    <a:pt x="6670" y="591"/>
                  </a:cubicBezTo>
                  <a:cubicBezTo>
                    <a:pt x="6848" y="591"/>
                    <a:pt x="7039" y="658"/>
                    <a:pt x="7245" y="806"/>
                  </a:cubicBezTo>
                  <a:cubicBezTo>
                    <a:pt x="7947" y="1317"/>
                    <a:pt x="8107" y="2402"/>
                    <a:pt x="8107" y="3200"/>
                  </a:cubicBezTo>
                  <a:cubicBezTo>
                    <a:pt x="8075" y="4125"/>
                    <a:pt x="7787" y="4987"/>
                    <a:pt x="7277" y="5721"/>
                  </a:cubicBezTo>
                  <a:cubicBezTo>
                    <a:pt x="7119" y="5947"/>
                    <a:pt x="7328" y="6172"/>
                    <a:pt x="7543" y="6172"/>
                  </a:cubicBezTo>
                  <a:cubicBezTo>
                    <a:pt x="7632" y="6172"/>
                    <a:pt x="7722" y="6134"/>
                    <a:pt x="7787" y="6040"/>
                  </a:cubicBezTo>
                  <a:cubicBezTo>
                    <a:pt x="8426" y="5115"/>
                    <a:pt x="8745" y="3966"/>
                    <a:pt x="8681" y="2817"/>
                  </a:cubicBezTo>
                  <a:cubicBezTo>
                    <a:pt x="8617" y="1859"/>
                    <a:pt x="8298" y="647"/>
                    <a:pt x="7341" y="168"/>
                  </a:cubicBezTo>
                  <a:cubicBezTo>
                    <a:pt x="7133" y="56"/>
                    <a:pt x="6894" y="0"/>
                    <a:pt x="6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3675E03-3E09-3B53-EB6E-F680B9B9B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4" y="-1"/>
            <a:ext cx="9133765" cy="834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1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8.33333E-7 1.60494E-6 L -0.00052 -0.60309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30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39" name="Google Shape;8239;p55"/>
          <p:cNvGrpSpPr/>
          <p:nvPr/>
        </p:nvGrpSpPr>
        <p:grpSpPr>
          <a:xfrm>
            <a:off x="5171287" y="1040702"/>
            <a:ext cx="3130999" cy="3061846"/>
            <a:chOff x="4649550" y="2400075"/>
            <a:chExt cx="1007400" cy="985150"/>
          </a:xfrm>
        </p:grpSpPr>
        <p:sp>
          <p:nvSpPr>
            <p:cNvPr id="8240" name="Google Shape;8240;p55"/>
            <p:cNvSpPr/>
            <p:nvPr/>
          </p:nvSpPr>
          <p:spPr>
            <a:xfrm>
              <a:off x="5265125" y="2857975"/>
              <a:ext cx="2450" cy="1875"/>
            </a:xfrm>
            <a:custGeom>
              <a:avLst/>
              <a:gdLst/>
              <a:ahLst/>
              <a:cxnLst/>
              <a:rect l="l" t="t" r="r" b="b"/>
              <a:pathLst>
                <a:path w="98" h="75" extrusionOk="0">
                  <a:moveTo>
                    <a:pt x="44" y="1"/>
                  </a:moveTo>
                  <a:cubicBezTo>
                    <a:pt x="27" y="1"/>
                    <a:pt x="11" y="7"/>
                    <a:pt x="1" y="17"/>
                  </a:cubicBezTo>
                  <a:lnTo>
                    <a:pt x="82" y="74"/>
                  </a:lnTo>
                  <a:cubicBezTo>
                    <a:pt x="98" y="58"/>
                    <a:pt x="90" y="26"/>
                    <a:pt x="74" y="9"/>
                  </a:cubicBezTo>
                  <a:cubicBezTo>
                    <a:pt x="64" y="3"/>
                    <a:pt x="54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1" name="Google Shape;8241;p55"/>
            <p:cNvSpPr/>
            <p:nvPr/>
          </p:nvSpPr>
          <p:spPr>
            <a:xfrm>
              <a:off x="5271625" y="2862650"/>
              <a:ext cx="2450" cy="2050"/>
            </a:xfrm>
            <a:custGeom>
              <a:avLst/>
              <a:gdLst/>
              <a:ahLst/>
              <a:cxnLst/>
              <a:rect l="l" t="t" r="r" b="b"/>
              <a:pathLst>
                <a:path w="98" h="82" extrusionOk="0">
                  <a:moveTo>
                    <a:pt x="43" y="0"/>
                  </a:moveTo>
                  <a:cubicBezTo>
                    <a:pt x="26" y="0"/>
                    <a:pt x="10" y="7"/>
                    <a:pt x="0" y="17"/>
                  </a:cubicBezTo>
                  <a:lnTo>
                    <a:pt x="81" y="82"/>
                  </a:lnTo>
                  <a:cubicBezTo>
                    <a:pt x="97" y="58"/>
                    <a:pt x="97" y="25"/>
                    <a:pt x="73" y="9"/>
                  </a:cubicBezTo>
                  <a:cubicBezTo>
                    <a:pt x="64" y="3"/>
                    <a:pt x="53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2" name="Google Shape;8242;p55"/>
            <p:cNvSpPr/>
            <p:nvPr/>
          </p:nvSpPr>
          <p:spPr>
            <a:xfrm>
              <a:off x="5278100" y="2867300"/>
              <a:ext cx="2450" cy="2075"/>
            </a:xfrm>
            <a:custGeom>
              <a:avLst/>
              <a:gdLst/>
              <a:ahLst/>
              <a:cxnLst/>
              <a:rect l="l" t="t" r="r" b="b"/>
              <a:pathLst>
                <a:path w="98" h="83" extrusionOk="0">
                  <a:moveTo>
                    <a:pt x="46" y="1"/>
                  </a:moveTo>
                  <a:cubicBezTo>
                    <a:pt x="28" y="1"/>
                    <a:pt x="11" y="10"/>
                    <a:pt x="1" y="26"/>
                  </a:cubicBezTo>
                  <a:lnTo>
                    <a:pt x="82" y="82"/>
                  </a:lnTo>
                  <a:cubicBezTo>
                    <a:pt x="98" y="58"/>
                    <a:pt x="98" y="26"/>
                    <a:pt x="74" y="9"/>
                  </a:cubicBezTo>
                  <a:cubicBezTo>
                    <a:pt x="65" y="4"/>
                    <a:pt x="55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3" name="Google Shape;8243;p55"/>
            <p:cNvSpPr/>
            <p:nvPr/>
          </p:nvSpPr>
          <p:spPr>
            <a:xfrm>
              <a:off x="5277075" y="2861425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57" y="1"/>
                  </a:moveTo>
                  <a:cubicBezTo>
                    <a:pt x="42" y="1"/>
                    <a:pt x="28" y="10"/>
                    <a:pt x="17" y="25"/>
                  </a:cubicBezTo>
                  <a:cubicBezTo>
                    <a:pt x="1" y="42"/>
                    <a:pt x="1" y="74"/>
                    <a:pt x="25" y="90"/>
                  </a:cubicBezTo>
                  <a:cubicBezTo>
                    <a:pt x="36" y="98"/>
                    <a:pt x="49" y="102"/>
                    <a:pt x="61" y="102"/>
                  </a:cubicBezTo>
                  <a:cubicBezTo>
                    <a:pt x="76" y="102"/>
                    <a:pt x="89" y="96"/>
                    <a:pt x="98" y="82"/>
                  </a:cubicBezTo>
                  <a:cubicBezTo>
                    <a:pt x="115" y="58"/>
                    <a:pt x="106" y="25"/>
                    <a:pt x="82" y="9"/>
                  </a:cubicBezTo>
                  <a:cubicBezTo>
                    <a:pt x="73" y="3"/>
                    <a:pt x="65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4" name="Google Shape;8244;p55"/>
            <p:cNvSpPr/>
            <p:nvPr/>
          </p:nvSpPr>
          <p:spPr>
            <a:xfrm>
              <a:off x="5270400" y="2856775"/>
              <a:ext cx="2850" cy="2475"/>
            </a:xfrm>
            <a:custGeom>
              <a:avLst/>
              <a:gdLst/>
              <a:ahLst/>
              <a:cxnLst/>
              <a:rect l="l" t="t" r="r" b="b"/>
              <a:pathLst>
                <a:path w="114" h="99" extrusionOk="0">
                  <a:moveTo>
                    <a:pt x="60" y="0"/>
                  </a:moveTo>
                  <a:cubicBezTo>
                    <a:pt x="44" y="0"/>
                    <a:pt x="27" y="9"/>
                    <a:pt x="17" y="25"/>
                  </a:cubicBezTo>
                  <a:cubicBezTo>
                    <a:pt x="0" y="41"/>
                    <a:pt x="9" y="74"/>
                    <a:pt x="25" y="90"/>
                  </a:cubicBezTo>
                  <a:cubicBezTo>
                    <a:pt x="34" y="96"/>
                    <a:pt x="45" y="99"/>
                    <a:pt x="55" y="99"/>
                  </a:cubicBezTo>
                  <a:cubicBezTo>
                    <a:pt x="71" y="99"/>
                    <a:pt x="88" y="92"/>
                    <a:pt x="98" y="82"/>
                  </a:cubicBezTo>
                  <a:cubicBezTo>
                    <a:pt x="114" y="57"/>
                    <a:pt x="106" y="25"/>
                    <a:pt x="82" y="9"/>
                  </a:cubicBezTo>
                  <a:cubicBezTo>
                    <a:pt x="76" y="3"/>
                    <a:pt x="68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5" name="Google Shape;8245;p55"/>
            <p:cNvSpPr/>
            <p:nvPr/>
          </p:nvSpPr>
          <p:spPr>
            <a:xfrm>
              <a:off x="5278500" y="2873125"/>
              <a:ext cx="2875" cy="2525"/>
            </a:xfrm>
            <a:custGeom>
              <a:avLst/>
              <a:gdLst/>
              <a:ahLst/>
              <a:cxnLst/>
              <a:rect l="l" t="t" r="r" b="b"/>
              <a:pathLst>
                <a:path w="115" h="101" extrusionOk="0">
                  <a:moveTo>
                    <a:pt x="54" y="0"/>
                  </a:moveTo>
                  <a:cubicBezTo>
                    <a:pt x="40" y="0"/>
                    <a:pt x="26" y="6"/>
                    <a:pt x="17" y="20"/>
                  </a:cubicBezTo>
                  <a:cubicBezTo>
                    <a:pt x="1" y="44"/>
                    <a:pt x="9" y="76"/>
                    <a:pt x="33" y="93"/>
                  </a:cubicBezTo>
                  <a:cubicBezTo>
                    <a:pt x="39" y="98"/>
                    <a:pt x="47" y="101"/>
                    <a:pt x="55" y="101"/>
                  </a:cubicBezTo>
                  <a:cubicBezTo>
                    <a:pt x="70" y="101"/>
                    <a:pt x="88" y="92"/>
                    <a:pt x="98" y="76"/>
                  </a:cubicBezTo>
                  <a:cubicBezTo>
                    <a:pt x="114" y="60"/>
                    <a:pt x="114" y="28"/>
                    <a:pt x="90" y="11"/>
                  </a:cubicBezTo>
                  <a:cubicBezTo>
                    <a:pt x="79" y="4"/>
                    <a:pt x="66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6" name="Google Shape;8246;p55"/>
            <p:cNvSpPr/>
            <p:nvPr/>
          </p:nvSpPr>
          <p:spPr>
            <a:xfrm>
              <a:off x="5273225" y="2874000"/>
              <a:ext cx="2475" cy="2050"/>
            </a:xfrm>
            <a:custGeom>
              <a:avLst/>
              <a:gdLst/>
              <a:ahLst/>
              <a:cxnLst/>
              <a:rect l="l" t="t" r="r" b="b"/>
              <a:pathLst>
                <a:path w="99" h="82" extrusionOk="0">
                  <a:moveTo>
                    <a:pt x="46" y="0"/>
                  </a:moveTo>
                  <a:cubicBezTo>
                    <a:pt x="29" y="0"/>
                    <a:pt x="11" y="9"/>
                    <a:pt x="1" y="25"/>
                  </a:cubicBezTo>
                  <a:lnTo>
                    <a:pt x="82" y="82"/>
                  </a:lnTo>
                  <a:cubicBezTo>
                    <a:pt x="98" y="58"/>
                    <a:pt x="90" y="25"/>
                    <a:pt x="74" y="9"/>
                  </a:cubicBezTo>
                  <a:cubicBezTo>
                    <a:pt x="65" y="3"/>
                    <a:pt x="56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7" name="Google Shape;8247;p55"/>
            <p:cNvSpPr/>
            <p:nvPr/>
          </p:nvSpPr>
          <p:spPr>
            <a:xfrm>
              <a:off x="5266750" y="2869175"/>
              <a:ext cx="2450" cy="2025"/>
            </a:xfrm>
            <a:custGeom>
              <a:avLst/>
              <a:gdLst/>
              <a:ahLst/>
              <a:cxnLst/>
              <a:rect l="l" t="t" r="r" b="b"/>
              <a:pathLst>
                <a:path w="98" h="81" extrusionOk="0">
                  <a:moveTo>
                    <a:pt x="40" y="1"/>
                  </a:moveTo>
                  <a:cubicBezTo>
                    <a:pt x="25" y="1"/>
                    <a:pt x="10" y="9"/>
                    <a:pt x="1" y="24"/>
                  </a:cubicBezTo>
                  <a:lnTo>
                    <a:pt x="82" y="80"/>
                  </a:lnTo>
                  <a:cubicBezTo>
                    <a:pt x="98" y="56"/>
                    <a:pt x="98" y="32"/>
                    <a:pt x="73" y="15"/>
                  </a:cubicBezTo>
                  <a:cubicBezTo>
                    <a:pt x="63" y="5"/>
                    <a:pt x="52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8" name="Google Shape;8248;p55"/>
            <p:cNvSpPr/>
            <p:nvPr/>
          </p:nvSpPr>
          <p:spPr>
            <a:xfrm>
              <a:off x="5272025" y="2868325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59" y="0"/>
                  </a:moveTo>
                  <a:cubicBezTo>
                    <a:pt x="43" y="0"/>
                    <a:pt x="27" y="7"/>
                    <a:pt x="17" y="17"/>
                  </a:cubicBezTo>
                  <a:cubicBezTo>
                    <a:pt x="0" y="41"/>
                    <a:pt x="8" y="74"/>
                    <a:pt x="25" y="90"/>
                  </a:cubicBezTo>
                  <a:cubicBezTo>
                    <a:pt x="36" y="97"/>
                    <a:pt x="48" y="101"/>
                    <a:pt x="60" y="101"/>
                  </a:cubicBezTo>
                  <a:cubicBezTo>
                    <a:pt x="75" y="101"/>
                    <a:pt x="89" y="95"/>
                    <a:pt x="98" y="82"/>
                  </a:cubicBezTo>
                  <a:cubicBezTo>
                    <a:pt x="114" y="58"/>
                    <a:pt x="114" y="25"/>
                    <a:pt x="89" y="9"/>
                  </a:cubicBezTo>
                  <a:cubicBezTo>
                    <a:pt x="80" y="3"/>
                    <a:pt x="70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9" name="Google Shape;8249;p55"/>
            <p:cNvSpPr/>
            <p:nvPr/>
          </p:nvSpPr>
          <p:spPr>
            <a:xfrm>
              <a:off x="5265525" y="2863450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62" y="1"/>
                  </a:moveTo>
                  <a:cubicBezTo>
                    <a:pt x="45" y="1"/>
                    <a:pt x="28" y="10"/>
                    <a:pt x="17" y="26"/>
                  </a:cubicBezTo>
                  <a:cubicBezTo>
                    <a:pt x="1" y="42"/>
                    <a:pt x="9" y="74"/>
                    <a:pt x="25" y="90"/>
                  </a:cubicBezTo>
                  <a:cubicBezTo>
                    <a:pt x="36" y="98"/>
                    <a:pt x="49" y="102"/>
                    <a:pt x="61" y="102"/>
                  </a:cubicBezTo>
                  <a:cubicBezTo>
                    <a:pt x="75" y="102"/>
                    <a:pt x="89" y="96"/>
                    <a:pt x="98" y="82"/>
                  </a:cubicBezTo>
                  <a:cubicBezTo>
                    <a:pt x="114" y="58"/>
                    <a:pt x="106" y="26"/>
                    <a:pt x="90" y="9"/>
                  </a:cubicBezTo>
                  <a:cubicBezTo>
                    <a:pt x="81" y="4"/>
                    <a:pt x="72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0" name="Google Shape;8250;p55"/>
            <p:cNvSpPr/>
            <p:nvPr/>
          </p:nvSpPr>
          <p:spPr>
            <a:xfrm>
              <a:off x="5259050" y="2858725"/>
              <a:ext cx="2850" cy="2425"/>
            </a:xfrm>
            <a:custGeom>
              <a:avLst/>
              <a:gdLst/>
              <a:ahLst/>
              <a:cxnLst/>
              <a:rect l="l" t="t" r="r" b="b"/>
              <a:pathLst>
                <a:path w="114" h="97" extrusionOk="0">
                  <a:moveTo>
                    <a:pt x="53" y="1"/>
                  </a:moveTo>
                  <a:cubicBezTo>
                    <a:pt x="39" y="1"/>
                    <a:pt x="26" y="7"/>
                    <a:pt x="17" y="20"/>
                  </a:cubicBezTo>
                  <a:cubicBezTo>
                    <a:pt x="0" y="44"/>
                    <a:pt x="9" y="69"/>
                    <a:pt x="25" y="85"/>
                  </a:cubicBezTo>
                  <a:cubicBezTo>
                    <a:pt x="36" y="92"/>
                    <a:pt x="48" y="96"/>
                    <a:pt x="60" y="96"/>
                  </a:cubicBezTo>
                  <a:cubicBezTo>
                    <a:pt x="75" y="96"/>
                    <a:pt x="89" y="90"/>
                    <a:pt x="98" y="77"/>
                  </a:cubicBezTo>
                  <a:cubicBezTo>
                    <a:pt x="114" y="52"/>
                    <a:pt x="106" y="28"/>
                    <a:pt x="81" y="12"/>
                  </a:cubicBezTo>
                  <a:cubicBezTo>
                    <a:pt x="74" y="5"/>
                    <a:pt x="64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1" name="Google Shape;8251;p55"/>
            <p:cNvSpPr/>
            <p:nvPr/>
          </p:nvSpPr>
          <p:spPr>
            <a:xfrm>
              <a:off x="5260475" y="2864400"/>
              <a:ext cx="2450" cy="1925"/>
            </a:xfrm>
            <a:custGeom>
              <a:avLst/>
              <a:gdLst/>
              <a:ahLst/>
              <a:cxnLst/>
              <a:rect l="l" t="t" r="r" b="b"/>
              <a:pathLst>
                <a:path w="98" h="77" extrusionOk="0">
                  <a:moveTo>
                    <a:pt x="36" y="1"/>
                  </a:moveTo>
                  <a:cubicBezTo>
                    <a:pt x="23" y="1"/>
                    <a:pt x="9" y="7"/>
                    <a:pt x="0" y="20"/>
                  </a:cubicBezTo>
                  <a:lnTo>
                    <a:pt x="81" y="77"/>
                  </a:lnTo>
                  <a:cubicBezTo>
                    <a:pt x="97" y="60"/>
                    <a:pt x="89" y="28"/>
                    <a:pt x="65" y="12"/>
                  </a:cubicBezTo>
                  <a:cubicBezTo>
                    <a:pt x="58" y="5"/>
                    <a:pt x="47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2" name="Google Shape;8252;p55"/>
            <p:cNvSpPr/>
            <p:nvPr/>
          </p:nvSpPr>
          <p:spPr>
            <a:xfrm>
              <a:off x="5264725" y="2858400"/>
              <a:ext cx="2450" cy="2050"/>
            </a:xfrm>
            <a:custGeom>
              <a:avLst/>
              <a:gdLst/>
              <a:ahLst/>
              <a:cxnLst/>
              <a:rect l="l" t="t" r="r" b="b"/>
              <a:pathLst>
                <a:path w="98" h="82" extrusionOk="0">
                  <a:moveTo>
                    <a:pt x="17" y="0"/>
                  </a:moveTo>
                  <a:cubicBezTo>
                    <a:pt x="0" y="25"/>
                    <a:pt x="9" y="57"/>
                    <a:pt x="33" y="73"/>
                  </a:cubicBezTo>
                  <a:cubicBezTo>
                    <a:pt x="39" y="79"/>
                    <a:pt x="46" y="82"/>
                    <a:pt x="55" y="82"/>
                  </a:cubicBezTo>
                  <a:cubicBezTo>
                    <a:pt x="70" y="82"/>
                    <a:pt x="87" y="73"/>
                    <a:pt x="98" y="5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3" name="Google Shape;8253;p55"/>
            <p:cNvSpPr/>
            <p:nvPr/>
          </p:nvSpPr>
          <p:spPr>
            <a:xfrm>
              <a:off x="5271200" y="2863050"/>
              <a:ext cx="2475" cy="2075"/>
            </a:xfrm>
            <a:custGeom>
              <a:avLst/>
              <a:gdLst/>
              <a:ahLst/>
              <a:cxnLst/>
              <a:rect l="l" t="t" r="r" b="b"/>
              <a:pathLst>
                <a:path w="99" h="83" extrusionOk="0">
                  <a:moveTo>
                    <a:pt x="17" y="1"/>
                  </a:moveTo>
                  <a:cubicBezTo>
                    <a:pt x="1" y="25"/>
                    <a:pt x="9" y="58"/>
                    <a:pt x="33" y="74"/>
                  </a:cubicBezTo>
                  <a:cubicBezTo>
                    <a:pt x="39" y="80"/>
                    <a:pt x="48" y="83"/>
                    <a:pt x="57" y="83"/>
                  </a:cubicBezTo>
                  <a:cubicBezTo>
                    <a:pt x="72" y="83"/>
                    <a:pt x="88" y="76"/>
                    <a:pt x="98" y="66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4" name="Google Shape;8254;p55"/>
            <p:cNvSpPr/>
            <p:nvPr/>
          </p:nvSpPr>
          <p:spPr>
            <a:xfrm>
              <a:off x="5277700" y="2867925"/>
              <a:ext cx="2450" cy="1925"/>
            </a:xfrm>
            <a:custGeom>
              <a:avLst/>
              <a:gdLst/>
              <a:ahLst/>
              <a:cxnLst/>
              <a:rect l="l" t="t" r="r" b="b"/>
              <a:pathLst>
                <a:path w="98" h="77" extrusionOk="0">
                  <a:moveTo>
                    <a:pt x="17" y="1"/>
                  </a:moveTo>
                  <a:cubicBezTo>
                    <a:pt x="0" y="17"/>
                    <a:pt x="8" y="49"/>
                    <a:pt x="33" y="65"/>
                  </a:cubicBezTo>
                  <a:cubicBezTo>
                    <a:pt x="40" y="73"/>
                    <a:pt x="51" y="77"/>
                    <a:pt x="62" y="77"/>
                  </a:cubicBezTo>
                  <a:cubicBezTo>
                    <a:pt x="75" y="77"/>
                    <a:pt x="89" y="71"/>
                    <a:pt x="98" y="57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5" name="Google Shape;8255;p55"/>
            <p:cNvSpPr/>
            <p:nvPr/>
          </p:nvSpPr>
          <p:spPr>
            <a:xfrm>
              <a:off x="5273450" y="2879875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59" y="0"/>
                  </a:moveTo>
                  <a:cubicBezTo>
                    <a:pt x="43" y="0"/>
                    <a:pt x="26" y="7"/>
                    <a:pt x="16" y="17"/>
                  </a:cubicBezTo>
                  <a:cubicBezTo>
                    <a:pt x="0" y="41"/>
                    <a:pt x="0" y="74"/>
                    <a:pt x="24" y="90"/>
                  </a:cubicBezTo>
                  <a:cubicBezTo>
                    <a:pt x="35" y="97"/>
                    <a:pt x="48" y="101"/>
                    <a:pt x="60" y="101"/>
                  </a:cubicBezTo>
                  <a:cubicBezTo>
                    <a:pt x="75" y="101"/>
                    <a:pt x="88" y="95"/>
                    <a:pt x="97" y="82"/>
                  </a:cubicBezTo>
                  <a:cubicBezTo>
                    <a:pt x="114" y="58"/>
                    <a:pt x="114" y="25"/>
                    <a:pt x="89" y="9"/>
                  </a:cubicBezTo>
                  <a:cubicBezTo>
                    <a:pt x="80" y="3"/>
                    <a:pt x="69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6" name="Google Shape;8256;p55"/>
            <p:cNvSpPr/>
            <p:nvPr/>
          </p:nvSpPr>
          <p:spPr>
            <a:xfrm>
              <a:off x="5267975" y="2880625"/>
              <a:ext cx="2450" cy="2125"/>
            </a:xfrm>
            <a:custGeom>
              <a:avLst/>
              <a:gdLst/>
              <a:ahLst/>
              <a:cxnLst/>
              <a:rect l="l" t="t" r="r" b="b"/>
              <a:pathLst>
                <a:path w="98" h="85" extrusionOk="0">
                  <a:moveTo>
                    <a:pt x="44" y="0"/>
                  </a:moveTo>
                  <a:cubicBezTo>
                    <a:pt x="29" y="0"/>
                    <a:pt x="14" y="6"/>
                    <a:pt x="0" y="20"/>
                  </a:cubicBezTo>
                  <a:lnTo>
                    <a:pt x="81" y="84"/>
                  </a:lnTo>
                  <a:cubicBezTo>
                    <a:pt x="97" y="60"/>
                    <a:pt x="97" y="28"/>
                    <a:pt x="73" y="11"/>
                  </a:cubicBezTo>
                  <a:cubicBezTo>
                    <a:pt x="66" y="4"/>
                    <a:pt x="55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7" name="Google Shape;8257;p55"/>
            <p:cNvSpPr/>
            <p:nvPr/>
          </p:nvSpPr>
          <p:spPr>
            <a:xfrm>
              <a:off x="5261875" y="2875675"/>
              <a:ext cx="2275" cy="2000"/>
            </a:xfrm>
            <a:custGeom>
              <a:avLst/>
              <a:gdLst/>
              <a:ahLst/>
              <a:cxnLst/>
              <a:rect l="l" t="t" r="r" b="b"/>
              <a:pathLst>
                <a:path w="91" h="80" extrusionOk="0">
                  <a:moveTo>
                    <a:pt x="39" y="0"/>
                  </a:moveTo>
                  <a:cubicBezTo>
                    <a:pt x="25" y="0"/>
                    <a:pt x="10" y="9"/>
                    <a:pt x="1" y="23"/>
                  </a:cubicBezTo>
                  <a:lnTo>
                    <a:pt x="74" y="80"/>
                  </a:lnTo>
                  <a:cubicBezTo>
                    <a:pt x="90" y="64"/>
                    <a:pt x="90" y="31"/>
                    <a:pt x="66" y="15"/>
                  </a:cubicBezTo>
                  <a:cubicBezTo>
                    <a:pt x="59" y="5"/>
                    <a:pt x="49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8" name="Google Shape;8258;p55"/>
            <p:cNvSpPr/>
            <p:nvPr/>
          </p:nvSpPr>
          <p:spPr>
            <a:xfrm>
              <a:off x="5267150" y="2874950"/>
              <a:ext cx="2875" cy="2525"/>
            </a:xfrm>
            <a:custGeom>
              <a:avLst/>
              <a:gdLst/>
              <a:ahLst/>
              <a:cxnLst/>
              <a:rect l="l" t="t" r="r" b="b"/>
              <a:pathLst>
                <a:path w="115" h="101" extrusionOk="0">
                  <a:moveTo>
                    <a:pt x="53" y="0"/>
                  </a:moveTo>
                  <a:cubicBezTo>
                    <a:pt x="40" y="0"/>
                    <a:pt x="26" y="6"/>
                    <a:pt x="17" y="20"/>
                  </a:cubicBezTo>
                  <a:cubicBezTo>
                    <a:pt x="1" y="44"/>
                    <a:pt x="1" y="76"/>
                    <a:pt x="25" y="93"/>
                  </a:cubicBezTo>
                  <a:cubicBezTo>
                    <a:pt x="31" y="98"/>
                    <a:pt x="39" y="101"/>
                    <a:pt x="47" y="101"/>
                  </a:cubicBezTo>
                  <a:cubicBezTo>
                    <a:pt x="62" y="101"/>
                    <a:pt x="79" y="92"/>
                    <a:pt x="90" y="76"/>
                  </a:cubicBezTo>
                  <a:cubicBezTo>
                    <a:pt x="114" y="60"/>
                    <a:pt x="106" y="28"/>
                    <a:pt x="82" y="11"/>
                  </a:cubicBezTo>
                  <a:cubicBezTo>
                    <a:pt x="75" y="4"/>
                    <a:pt x="64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9" name="Google Shape;8259;p55"/>
            <p:cNvSpPr/>
            <p:nvPr/>
          </p:nvSpPr>
          <p:spPr>
            <a:xfrm>
              <a:off x="5260675" y="2869925"/>
              <a:ext cx="2850" cy="2575"/>
            </a:xfrm>
            <a:custGeom>
              <a:avLst/>
              <a:gdLst/>
              <a:ahLst/>
              <a:cxnLst/>
              <a:rect l="l" t="t" r="r" b="b"/>
              <a:pathLst>
                <a:path w="114" h="103" extrusionOk="0">
                  <a:moveTo>
                    <a:pt x="59" y="1"/>
                  </a:moveTo>
                  <a:cubicBezTo>
                    <a:pt x="43" y="1"/>
                    <a:pt x="27" y="8"/>
                    <a:pt x="16" y="18"/>
                  </a:cubicBezTo>
                  <a:cubicBezTo>
                    <a:pt x="0" y="42"/>
                    <a:pt x="0" y="75"/>
                    <a:pt x="25" y="91"/>
                  </a:cubicBezTo>
                  <a:cubicBezTo>
                    <a:pt x="36" y="98"/>
                    <a:pt x="48" y="102"/>
                    <a:pt x="60" y="102"/>
                  </a:cubicBezTo>
                  <a:cubicBezTo>
                    <a:pt x="75" y="102"/>
                    <a:pt x="89" y="96"/>
                    <a:pt x="98" y="83"/>
                  </a:cubicBezTo>
                  <a:cubicBezTo>
                    <a:pt x="114" y="58"/>
                    <a:pt x="106" y="26"/>
                    <a:pt x="89" y="10"/>
                  </a:cubicBezTo>
                  <a:cubicBezTo>
                    <a:pt x="80" y="4"/>
                    <a:pt x="70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0" name="Google Shape;8260;p55"/>
            <p:cNvSpPr/>
            <p:nvPr/>
          </p:nvSpPr>
          <p:spPr>
            <a:xfrm>
              <a:off x="5254375" y="2865000"/>
              <a:ext cx="2675" cy="2425"/>
            </a:xfrm>
            <a:custGeom>
              <a:avLst/>
              <a:gdLst/>
              <a:ahLst/>
              <a:cxnLst/>
              <a:rect l="l" t="t" r="r" b="b"/>
              <a:pathLst>
                <a:path w="107" h="97" extrusionOk="0">
                  <a:moveTo>
                    <a:pt x="50" y="1"/>
                  </a:moveTo>
                  <a:cubicBezTo>
                    <a:pt x="37" y="1"/>
                    <a:pt x="26" y="7"/>
                    <a:pt x="17" y="20"/>
                  </a:cubicBezTo>
                  <a:cubicBezTo>
                    <a:pt x="1" y="36"/>
                    <a:pt x="1" y="69"/>
                    <a:pt x="25" y="85"/>
                  </a:cubicBezTo>
                  <a:cubicBezTo>
                    <a:pt x="33" y="92"/>
                    <a:pt x="43" y="96"/>
                    <a:pt x="54" y="96"/>
                  </a:cubicBezTo>
                  <a:cubicBezTo>
                    <a:pt x="67" y="96"/>
                    <a:pt x="81" y="90"/>
                    <a:pt x="90" y="77"/>
                  </a:cubicBezTo>
                  <a:cubicBezTo>
                    <a:pt x="106" y="61"/>
                    <a:pt x="106" y="28"/>
                    <a:pt x="82" y="12"/>
                  </a:cubicBezTo>
                  <a:cubicBezTo>
                    <a:pt x="71" y="5"/>
                    <a:pt x="60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1" name="Google Shape;8261;p55"/>
            <p:cNvSpPr/>
            <p:nvPr/>
          </p:nvSpPr>
          <p:spPr>
            <a:xfrm>
              <a:off x="5255600" y="2870675"/>
              <a:ext cx="2250" cy="2150"/>
            </a:xfrm>
            <a:custGeom>
              <a:avLst/>
              <a:gdLst/>
              <a:ahLst/>
              <a:cxnLst/>
              <a:rect l="l" t="t" r="r" b="b"/>
              <a:pathLst>
                <a:path w="90" h="86" extrusionOk="0">
                  <a:moveTo>
                    <a:pt x="33" y="1"/>
                  </a:moveTo>
                  <a:cubicBezTo>
                    <a:pt x="21" y="1"/>
                    <a:pt x="10" y="7"/>
                    <a:pt x="1" y="20"/>
                  </a:cubicBezTo>
                  <a:lnTo>
                    <a:pt x="74" y="85"/>
                  </a:lnTo>
                  <a:cubicBezTo>
                    <a:pt x="90" y="61"/>
                    <a:pt x="90" y="28"/>
                    <a:pt x="65" y="12"/>
                  </a:cubicBezTo>
                  <a:cubicBezTo>
                    <a:pt x="55" y="5"/>
                    <a:pt x="44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2" name="Google Shape;8262;p55"/>
            <p:cNvSpPr/>
            <p:nvPr/>
          </p:nvSpPr>
          <p:spPr>
            <a:xfrm>
              <a:off x="5260050" y="2864875"/>
              <a:ext cx="2475" cy="1950"/>
            </a:xfrm>
            <a:custGeom>
              <a:avLst/>
              <a:gdLst/>
              <a:ahLst/>
              <a:cxnLst/>
              <a:rect l="l" t="t" r="r" b="b"/>
              <a:pathLst>
                <a:path w="99" h="78" extrusionOk="0">
                  <a:moveTo>
                    <a:pt x="17" y="1"/>
                  </a:moveTo>
                  <a:cubicBezTo>
                    <a:pt x="1" y="25"/>
                    <a:pt x="1" y="50"/>
                    <a:pt x="25" y="66"/>
                  </a:cubicBezTo>
                  <a:cubicBezTo>
                    <a:pt x="36" y="73"/>
                    <a:pt x="47" y="77"/>
                    <a:pt x="58" y="77"/>
                  </a:cubicBezTo>
                  <a:cubicBezTo>
                    <a:pt x="71" y="77"/>
                    <a:pt x="85" y="71"/>
                    <a:pt x="98" y="58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3" name="Google Shape;8263;p55"/>
            <p:cNvSpPr/>
            <p:nvPr/>
          </p:nvSpPr>
          <p:spPr>
            <a:xfrm>
              <a:off x="5266350" y="2869750"/>
              <a:ext cx="2450" cy="1925"/>
            </a:xfrm>
            <a:custGeom>
              <a:avLst/>
              <a:gdLst/>
              <a:ahLst/>
              <a:cxnLst/>
              <a:rect l="l" t="t" r="r" b="b"/>
              <a:pathLst>
                <a:path w="98" h="77" extrusionOk="0">
                  <a:moveTo>
                    <a:pt x="17" y="1"/>
                  </a:moveTo>
                  <a:cubicBezTo>
                    <a:pt x="0" y="17"/>
                    <a:pt x="8" y="49"/>
                    <a:pt x="25" y="65"/>
                  </a:cubicBezTo>
                  <a:cubicBezTo>
                    <a:pt x="36" y="73"/>
                    <a:pt x="48" y="77"/>
                    <a:pt x="60" y="77"/>
                  </a:cubicBezTo>
                  <a:cubicBezTo>
                    <a:pt x="75" y="77"/>
                    <a:pt x="89" y="71"/>
                    <a:pt x="98" y="57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4" name="Google Shape;8264;p55"/>
            <p:cNvSpPr/>
            <p:nvPr/>
          </p:nvSpPr>
          <p:spPr>
            <a:xfrm>
              <a:off x="5272825" y="2874625"/>
              <a:ext cx="2475" cy="2000"/>
            </a:xfrm>
            <a:custGeom>
              <a:avLst/>
              <a:gdLst/>
              <a:ahLst/>
              <a:cxnLst/>
              <a:rect l="l" t="t" r="r" b="b"/>
              <a:pathLst>
                <a:path w="99" h="80" extrusionOk="0">
                  <a:moveTo>
                    <a:pt x="17" y="0"/>
                  </a:moveTo>
                  <a:lnTo>
                    <a:pt x="17" y="0"/>
                  </a:lnTo>
                  <a:cubicBezTo>
                    <a:pt x="1" y="16"/>
                    <a:pt x="1" y="49"/>
                    <a:pt x="25" y="65"/>
                  </a:cubicBezTo>
                  <a:cubicBezTo>
                    <a:pt x="35" y="75"/>
                    <a:pt x="45" y="80"/>
                    <a:pt x="56" y="80"/>
                  </a:cubicBezTo>
                  <a:cubicBezTo>
                    <a:pt x="70" y="80"/>
                    <a:pt x="84" y="71"/>
                    <a:pt x="98" y="5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5" name="Google Shape;8265;p55"/>
            <p:cNvSpPr/>
            <p:nvPr/>
          </p:nvSpPr>
          <p:spPr>
            <a:xfrm>
              <a:off x="5268175" y="2886500"/>
              <a:ext cx="2850" cy="2600"/>
            </a:xfrm>
            <a:custGeom>
              <a:avLst/>
              <a:gdLst/>
              <a:ahLst/>
              <a:cxnLst/>
              <a:rect l="l" t="t" r="r" b="b"/>
              <a:pathLst>
                <a:path w="114" h="104" extrusionOk="0">
                  <a:moveTo>
                    <a:pt x="57" y="0"/>
                  </a:moveTo>
                  <a:cubicBezTo>
                    <a:pt x="43" y="0"/>
                    <a:pt x="30" y="6"/>
                    <a:pt x="16" y="20"/>
                  </a:cubicBezTo>
                  <a:cubicBezTo>
                    <a:pt x="0" y="44"/>
                    <a:pt x="0" y="76"/>
                    <a:pt x="25" y="93"/>
                  </a:cubicBezTo>
                  <a:cubicBezTo>
                    <a:pt x="36" y="100"/>
                    <a:pt x="48" y="104"/>
                    <a:pt x="60" y="104"/>
                  </a:cubicBezTo>
                  <a:cubicBezTo>
                    <a:pt x="75" y="104"/>
                    <a:pt x="89" y="98"/>
                    <a:pt x="98" y="85"/>
                  </a:cubicBezTo>
                  <a:cubicBezTo>
                    <a:pt x="114" y="60"/>
                    <a:pt x="114" y="28"/>
                    <a:pt x="89" y="12"/>
                  </a:cubicBezTo>
                  <a:cubicBezTo>
                    <a:pt x="79" y="4"/>
                    <a:pt x="68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6" name="Google Shape;8266;p55"/>
            <p:cNvSpPr/>
            <p:nvPr/>
          </p:nvSpPr>
          <p:spPr>
            <a:xfrm>
              <a:off x="5262700" y="2887100"/>
              <a:ext cx="2450" cy="2125"/>
            </a:xfrm>
            <a:custGeom>
              <a:avLst/>
              <a:gdLst/>
              <a:ahLst/>
              <a:cxnLst/>
              <a:rect l="l" t="t" r="r" b="b"/>
              <a:pathLst>
                <a:path w="98" h="85" extrusionOk="0">
                  <a:moveTo>
                    <a:pt x="44" y="1"/>
                  </a:moveTo>
                  <a:cubicBezTo>
                    <a:pt x="30" y="1"/>
                    <a:pt x="14" y="7"/>
                    <a:pt x="0" y="20"/>
                  </a:cubicBezTo>
                  <a:lnTo>
                    <a:pt x="81" y="85"/>
                  </a:lnTo>
                  <a:cubicBezTo>
                    <a:pt x="98" y="61"/>
                    <a:pt x="98" y="28"/>
                    <a:pt x="73" y="12"/>
                  </a:cubicBezTo>
                  <a:cubicBezTo>
                    <a:pt x="66" y="5"/>
                    <a:pt x="55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7" name="Google Shape;8267;p55"/>
            <p:cNvSpPr/>
            <p:nvPr/>
          </p:nvSpPr>
          <p:spPr>
            <a:xfrm>
              <a:off x="5256625" y="2882025"/>
              <a:ext cx="2450" cy="2150"/>
            </a:xfrm>
            <a:custGeom>
              <a:avLst/>
              <a:gdLst/>
              <a:ahLst/>
              <a:cxnLst/>
              <a:rect l="l" t="t" r="r" b="b"/>
              <a:pathLst>
                <a:path w="98" h="86" extrusionOk="0">
                  <a:moveTo>
                    <a:pt x="38" y="1"/>
                  </a:moveTo>
                  <a:cubicBezTo>
                    <a:pt x="23" y="1"/>
                    <a:pt x="9" y="7"/>
                    <a:pt x="0" y="20"/>
                  </a:cubicBezTo>
                  <a:lnTo>
                    <a:pt x="81" y="85"/>
                  </a:lnTo>
                  <a:cubicBezTo>
                    <a:pt x="97" y="61"/>
                    <a:pt x="89" y="28"/>
                    <a:pt x="73" y="12"/>
                  </a:cubicBezTo>
                  <a:cubicBezTo>
                    <a:pt x="62" y="5"/>
                    <a:pt x="50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8" name="Google Shape;8268;p55"/>
            <p:cNvSpPr/>
            <p:nvPr/>
          </p:nvSpPr>
          <p:spPr>
            <a:xfrm>
              <a:off x="5261875" y="2881425"/>
              <a:ext cx="2875" cy="2525"/>
            </a:xfrm>
            <a:custGeom>
              <a:avLst/>
              <a:gdLst/>
              <a:ahLst/>
              <a:cxnLst/>
              <a:rect l="l" t="t" r="r" b="b"/>
              <a:pathLst>
                <a:path w="115" h="101" extrusionOk="0">
                  <a:moveTo>
                    <a:pt x="55" y="1"/>
                  </a:moveTo>
                  <a:cubicBezTo>
                    <a:pt x="40" y="1"/>
                    <a:pt x="26" y="7"/>
                    <a:pt x="17" y="20"/>
                  </a:cubicBezTo>
                  <a:cubicBezTo>
                    <a:pt x="1" y="36"/>
                    <a:pt x="1" y="69"/>
                    <a:pt x="25" y="85"/>
                  </a:cubicBezTo>
                  <a:cubicBezTo>
                    <a:pt x="36" y="96"/>
                    <a:pt x="49" y="100"/>
                    <a:pt x="61" y="100"/>
                  </a:cubicBezTo>
                  <a:cubicBezTo>
                    <a:pt x="76" y="100"/>
                    <a:pt x="89" y="94"/>
                    <a:pt x="98" y="85"/>
                  </a:cubicBezTo>
                  <a:cubicBezTo>
                    <a:pt x="114" y="61"/>
                    <a:pt x="114" y="28"/>
                    <a:pt x="90" y="12"/>
                  </a:cubicBezTo>
                  <a:cubicBezTo>
                    <a:pt x="79" y="5"/>
                    <a:pt x="67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9" name="Google Shape;8269;p55"/>
            <p:cNvSpPr/>
            <p:nvPr/>
          </p:nvSpPr>
          <p:spPr>
            <a:xfrm>
              <a:off x="5255600" y="2876250"/>
              <a:ext cx="2875" cy="2525"/>
            </a:xfrm>
            <a:custGeom>
              <a:avLst/>
              <a:gdLst/>
              <a:ahLst/>
              <a:cxnLst/>
              <a:rect l="l" t="t" r="r" b="b"/>
              <a:pathLst>
                <a:path w="115" h="101" extrusionOk="0">
                  <a:moveTo>
                    <a:pt x="54" y="1"/>
                  </a:moveTo>
                  <a:cubicBezTo>
                    <a:pt x="39" y="1"/>
                    <a:pt x="26" y="7"/>
                    <a:pt x="17" y="16"/>
                  </a:cubicBezTo>
                  <a:cubicBezTo>
                    <a:pt x="1" y="41"/>
                    <a:pt x="9" y="73"/>
                    <a:pt x="25" y="89"/>
                  </a:cubicBezTo>
                  <a:cubicBezTo>
                    <a:pt x="36" y="96"/>
                    <a:pt x="48" y="100"/>
                    <a:pt x="60" y="100"/>
                  </a:cubicBezTo>
                  <a:cubicBezTo>
                    <a:pt x="75" y="100"/>
                    <a:pt x="89" y="94"/>
                    <a:pt x="98" y="81"/>
                  </a:cubicBezTo>
                  <a:cubicBezTo>
                    <a:pt x="114" y="65"/>
                    <a:pt x="114" y="32"/>
                    <a:pt x="90" y="16"/>
                  </a:cubicBezTo>
                  <a:cubicBezTo>
                    <a:pt x="79" y="5"/>
                    <a:pt x="66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0" name="Google Shape;8270;p55"/>
            <p:cNvSpPr/>
            <p:nvPr/>
          </p:nvSpPr>
          <p:spPr>
            <a:xfrm>
              <a:off x="5249325" y="2871150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59" y="1"/>
                  </a:moveTo>
                  <a:cubicBezTo>
                    <a:pt x="43" y="1"/>
                    <a:pt x="26" y="7"/>
                    <a:pt x="16" y="17"/>
                  </a:cubicBezTo>
                  <a:cubicBezTo>
                    <a:pt x="0" y="42"/>
                    <a:pt x="8" y="74"/>
                    <a:pt x="25" y="90"/>
                  </a:cubicBezTo>
                  <a:cubicBezTo>
                    <a:pt x="35" y="98"/>
                    <a:pt x="48" y="102"/>
                    <a:pt x="60" y="102"/>
                  </a:cubicBezTo>
                  <a:cubicBezTo>
                    <a:pt x="75" y="102"/>
                    <a:pt x="89" y="96"/>
                    <a:pt x="98" y="82"/>
                  </a:cubicBezTo>
                  <a:cubicBezTo>
                    <a:pt x="114" y="58"/>
                    <a:pt x="114" y="34"/>
                    <a:pt x="89" y="9"/>
                  </a:cubicBezTo>
                  <a:cubicBezTo>
                    <a:pt x="80" y="3"/>
                    <a:pt x="70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1" name="Google Shape;8271;p55"/>
            <p:cNvSpPr/>
            <p:nvPr/>
          </p:nvSpPr>
          <p:spPr>
            <a:xfrm>
              <a:off x="5250525" y="2876875"/>
              <a:ext cx="2275" cy="2025"/>
            </a:xfrm>
            <a:custGeom>
              <a:avLst/>
              <a:gdLst/>
              <a:ahLst/>
              <a:cxnLst/>
              <a:rect l="l" t="t" r="r" b="b"/>
              <a:pathLst>
                <a:path w="91" h="81" extrusionOk="0">
                  <a:moveTo>
                    <a:pt x="37" y="0"/>
                  </a:moveTo>
                  <a:cubicBezTo>
                    <a:pt x="24" y="0"/>
                    <a:pt x="10" y="7"/>
                    <a:pt x="1" y="16"/>
                  </a:cubicBezTo>
                  <a:lnTo>
                    <a:pt x="74" y="80"/>
                  </a:lnTo>
                  <a:cubicBezTo>
                    <a:pt x="90" y="64"/>
                    <a:pt x="90" y="32"/>
                    <a:pt x="66" y="16"/>
                  </a:cubicBezTo>
                  <a:cubicBezTo>
                    <a:pt x="58" y="5"/>
                    <a:pt x="48" y="0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2" name="Google Shape;8272;p55"/>
            <p:cNvSpPr/>
            <p:nvPr/>
          </p:nvSpPr>
          <p:spPr>
            <a:xfrm>
              <a:off x="5255000" y="2871175"/>
              <a:ext cx="2450" cy="2025"/>
            </a:xfrm>
            <a:custGeom>
              <a:avLst/>
              <a:gdLst/>
              <a:ahLst/>
              <a:cxnLst/>
              <a:rect l="l" t="t" r="r" b="b"/>
              <a:pathLst>
                <a:path w="98" h="81" extrusionOk="0">
                  <a:moveTo>
                    <a:pt x="25" y="0"/>
                  </a:moveTo>
                  <a:cubicBezTo>
                    <a:pt x="0" y="25"/>
                    <a:pt x="8" y="49"/>
                    <a:pt x="33" y="65"/>
                  </a:cubicBezTo>
                  <a:cubicBezTo>
                    <a:pt x="40" y="76"/>
                    <a:pt x="51" y="80"/>
                    <a:pt x="62" y="80"/>
                  </a:cubicBezTo>
                  <a:cubicBezTo>
                    <a:pt x="75" y="80"/>
                    <a:pt x="89" y="74"/>
                    <a:pt x="98" y="65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3" name="Google Shape;8273;p55"/>
            <p:cNvSpPr/>
            <p:nvPr/>
          </p:nvSpPr>
          <p:spPr>
            <a:xfrm>
              <a:off x="5261275" y="2876225"/>
              <a:ext cx="2450" cy="1950"/>
            </a:xfrm>
            <a:custGeom>
              <a:avLst/>
              <a:gdLst/>
              <a:ahLst/>
              <a:cxnLst/>
              <a:rect l="l" t="t" r="r" b="b"/>
              <a:pathLst>
                <a:path w="98" h="78" extrusionOk="0">
                  <a:moveTo>
                    <a:pt x="25" y="1"/>
                  </a:moveTo>
                  <a:cubicBezTo>
                    <a:pt x="1" y="17"/>
                    <a:pt x="9" y="50"/>
                    <a:pt x="25" y="66"/>
                  </a:cubicBezTo>
                  <a:cubicBezTo>
                    <a:pt x="36" y="73"/>
                    <a:pt x="48" y="77"/>
                    <a:pt x="60" y="77"/>
                  </a:cubicBezTo>
                  <a:cubicBezTo>
                    <a:pt x="75" y="77"/>
                    <a:pt x="89" y="71"/>
                    <a:pt x="98" y="58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4" name="Google Shape;8274;p55"/>
            <p:cNvSpPr/>
            <p:nvPr/>
          </p:nvSpPr>
          <p:spPr>
            <a:xfrm>
              <a:off x="5267550" y="2881100"/>
              <a:ext cx="2475" cy="2125"/>
            </a:xfrm>
            <a:custGeom>
              <a:avLst/>
              <a:gdLst/>
              <a:ahLst/>
              <a:cxnLst/>
              <a:rect l="l" t="t" r="r" b="b"/>
              <a:pathLst>
                <a:path w="99" h="85" extrusionOk="0">
                  <a:moveTo>
                    <a:pt x="17" y="1"/>
                  </a:moveTo>
                  <a:cubicBezTo>
                    <a:pt x="1" y="25"/>
                    <a:pt x="9" y="57"/>
                    <a:pt x="25" y="74"/>
                  </a:cubicBezTo>
                  <a:cubicBezTo>
                    <a:pt x="36" y="81"/>
                    <a:pt x="49" y="85"/>
                    <a:pt x="61" y="85"/>
                  </a:cubicBezTo>
                  <a:cubicBezTo>
                    <a:pt x="75" y="85"/>
                    <a:pt x="89" y="79"/>
                    <a:pt x="98" y="65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5" name="Google Shape;8275;p55"/>
            <p:cNvSpPr/>
            <p:nvPr/>
          </p:nvSpPr>
          <p:spPr>
            <a:xfrm>
              <a:off x="5262700" y="2892975"/>
              <a:ext cx="2850" cy="2625"/>
            </a:xfrm>
            <a:custGeom>
              <a:avLst/>
              <a:gdLst/>
              <a:ahLst/>
              <a:cxnLst/>
              <a:rect l="l" t="t" r="r" b="b"/>
              <a:pathLst>
                <a:path w="114" h="105" extrusionOk="0">
                  <a:moveTo>
                    <a:pt x="61" y="1"/>
                  </a:moveTo>
                  <a:cubicBezTo>
                    <a:pt x="47" y="1"/>
                    <a:pt x="34" y="7"/>
                    <a:pt x="25" y="20"/>
                  </a:cubicBezTo>
                  <a:cubicBezTo>
                    <a:pt x="0" y="44"/>
                    <a:pt x="0" y="77"/>
                    <a:pt x="25" y="93"/>
                  </a:cubicBezTo>
                  <a:cubicBezTo>
                    <a:pt x="36" y="100"/>
                    <a:pt x="48" y="104"/>
                    <a:pt x="60" y="104"/>
                  </a:cubicBezTo>
                  <a:cubicBezTo>
                    <a:pt x="75" y="104"/>
                    <a:pt x="89" y="98"/>
                    <a:pt x="98" y="85"/>
                  </a:cubicBezTo>
                  <a:cubicBezTo>
                    <a:pt x="114" y="61"/>
                    <a:pt x="114" y="28"/>
                    <a:pt x="90" y="12"/>
                  </a:cubicBezTo>
                  <a:cubicBezTo>
                    <a:pt x="82" y="5"/>
                    <a:pt x="72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6" name="Google Shape;8276;p55"/>
            <p:cNvSpPr/>
            <p:nvPr/>
          </p:nvSpPr>
          <p:spPr>
            <a:xfrm>
              <a:off x="5257425" y="2893475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38" y="1"/>
                  </a:moveTo>
                  <a:cubicBezTo>
                    <a:pt x="23" y="1"/>
                    <a:pt x="9" y="7"/>
                    <a:pt x="1" y="16"/>
                  </a:cubicBezTo>
                  <a:lnTo>
                    <a:pt x="74" y="89"/>
                  </a:lnTo>
                  <a:cubicBezTo>
                    <a:pt x="90" y="65"/>
                    <a:pt x="90" y="33"/>
                    <a:pt x="74" y="16"/>
                  </a:cubicBezTo>
                  <a:cubicBezTo>
                    <a:pt x="63" y="5"/>
                    <a:pt x="50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7" name="Google Shape;8277;p55"/>
            <p:cNvSpPr/>
            <p:nvPr/>
          </p:nvSpPr>
          <p:spPr>
            <a:xfrm>
              <a:off x="5251350" y="2888225"/>
              <a:ext cx="2450" cy="2025"/>
            </a:xfrm>
            <a:custGeom>
              <a:avLst/>
              <a:gdLst/>
              <a:ahLst/>
              <a:cxnLst/>
              <a:rect l="l" t="t" r="r" b="b"/>
              <a:pathLst>
                <a:path w="98" h="81" extrusionOk="0">
                  <a:moveTo>
                    <a:pt x="38" y="0"/>
                  </a:moveTo>
                  <a:cubicBezTo>
                    <a:pt x="23" y="0"/>
                    <a:pt x="9" y="7"/>
                    <a:pt x="0" y="16"/>
                  </a:cubicBezTo>
                  <a:lnTo>
                    <a:pt x="73" y="80"/>
                  </a:lnTo>
                  <a:cubicBezTo>
                    <a:pt x="98" y="64"/>
                    <a:pt x="89" y="32"/>
                    <a:pt x="73" y="16"/>
                  </a:cubicBezTo>
                  <a:cubicBezTo>
                    <a:pt x="62" y="5"/>
                    <a:pt x="50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8" name="Google Shape;8278;p55"/>
            <p:cNvSpPr/>
            <p:nvPr/>
          </p:nvSpPr>
          <p:spPr>
            <a:xfrm>
              <a:off x="5256625" y="2887700"/>
              <a:ext cx="2850" cy="2625"/>
            </a:xfrm>
            <a:custGeom>
              <a:avLst/>
              <a:gdLst/>
              <a:ahLst/>
              <a:cxnLst/>
              <a:rect l="l" t="t" r="r" b="b"/>
              <a:pathLst>
                <a:path w="114" h="105" extrusionOk="0">
                  <a:moveTo>
                    <a:pt x="54" y="1"/>
                  </a:moveTo>
                  <a:cubicBezTo>
                    <a:pt x="39" y="1"/>
                    <a:pt x="25" y="7"/>
                    <a:pt x="16" y="20"/>
                  </a:cubicBezTo>
                  <a:cubicBezTo>
                    <a:pt x="0" y="45"/>
                    <a:pt x="0" y="77"/>
                    <a:pt x="24" y="93"/>
                  </a:cubicBezTo>
                  <a:cubicBezTo>
                    <a:pt x="32" y="101"/>
                    <a:pt x="42" y="105"/>
                    <a:pt x="54" y="105"/>
                  </a:cubicBezTo>
                  <a:cubicBezTo>
                    <a:pt x="68" y="105"/>
                    <a:pt x="84" y="99"/>
                    <a:pt x="97" y="85"/>
                  </a:cubicBezTo>
                  <a:cubicBezTo>
                    <a:pt x="114" y="61"/>
                    <a:pt x="114" y="28"/>
                    <a:pt x="89" y="12"/>
                  </a:cubicBezTo>
                  <a:cubicBezTo>
                    <a:pt x="78" y="5"/>
                    <a:pt x="66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9" name="Google Shape;8279;p55"/>
            <p:cNvSpPr/>
            <p:nvPr/>
          </p:nvSpPr>
          <p:spPr>
            <a:xfrm>
              <a:off x="5250525" y="2882450"/>
              <a:ext cx="2675" cy="2600"/>
            </a:xfrm>
            <a:custGeom>
              <a:avLst/>
              <a:gdLst/>
              <a:ahLst/>
              <a:cxnLst/>
              <a:rect l="l" t="t" r="r" b="b"/>
              <a:pathLst>
                <a:path w="107" h="104" extrusionOk="0">
                  <a:moveTo>
                    <a:pt x="53" y="0"/>
                  </a:moveTo>
                  <a:cubicBezTo>
                    <a:pt x="40" y="0"/>
                    <a:pt x="26" y="6"/>
                    <a:pt x="17" y="20"/>
                  </a:cubicBezTo>
                  <a:cubicBezTo>
                    <a:pt x="1" y="44"/>
                    <a:pt x="1" y="68"/>
                    <a:pt x="17" y="92"/>
                  </a:cubicBezTo>
                  <a:cubicBezTo>
                    <a:pt x="28" y="100"/>
                    <a:pt x="41" y="104"/>
                    <a:pt x="53" y="104"/>
                  </a:cubicBezTo>
                  <a:cubicBezTo>
                    <a:pt x="67" y="104"/>
                    <a:pt x="81" y="98"/>
                    <a:pt x="90" y="84"/>
                  </a:cubicBezTo>
                  <a:cubicBezTo>
                    <a:pt x="106" y="60"/>
                    <a:pt x="106" y="36"/>
                    <a:pt x="82" y="11"/>
                  </a:cubicBezTo>
                  <a:cubicBezTo>
                    <a:pt x="75" y="4"/>
                    <a:pt x="64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0" name="Google Shape;8280;p55"/>
            <p:cNvSpPr/>
            <p:nvPr/>
          </p:nvSpPr>
          <p:spPr>
            <a:xfrm>
              <a:off x="5244250" y="2877175"/>
              <a:ext cx="2875" cy="2600"/>
            </a:xfrm>
            <a:custGeom>
              <a:avLst/>
              <a:gdLst/>
              <a:ahLst/>
              <a:cxnLst/>
              <a:rect l="l" t="t" r="r" b="b"/>
              <a:pathLst>
                <a:path w="115" h="104" extrusionOk="0">
                  <a:moveTo>
                    <a:pt x="57" y="0"/>
                  </a:moveTo>
                  <a:cubicBezTo>
                    <a:pt x="44" y="0"/>
                    <a:pt x="30" y="6"/>
                    <a:pt x="17" y="20"/>
                  </a:cubicBezTo>
                  <a:cubicBezTo>
                    <a:pt x="1" y="36"/>
                    <a:pt x="9" y="68"/>
                    <a:pt x="25" y="93"/>
                  </a:cubicBezTo>
                  <a:cubicBezTo>
                    <a:pt x="36" y="100"/>
                    <a:pt x="48" y="104"/>
                    <a:pt x="60" y="104"/>
                  </a:cubicBezTo>
                  <a:cubicBezTo>
                    <a:pt x="75" y="104"/>
                    <a:pt x="89" y="98"/>
                    <a:pt x="98" y="85"/>
                  </a:cubicBezTo>
                  <a:cubicBezTo>
                    <a:pt x="114" y="60"/>
                    <a:pt x="114" y="36"/>
                    <a:pt x="90" y="12"/>
                  </a:cubicBezTo>
                  <a:cubicBezTo>
                    <a:pt x="79" y="4"/>
                    <a:pt x="68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1" name="Google Shape;8281;p55"/>
            <p:cNvSpPr/>
            <p:nvPr/>
          </p:nvSpPr>
          <p:spPr>
            <a:xfrm>
              <a:off x="5245275" y="2883025"/>
              <a:ext cx="2450" cy="1950"/>
            </a:xfrm>
            <a:custGeom>
              <a:avLst/>
              <a:gdLst/>
              <a:ahLst/>
              <a:cxnLst/>
              <a:rect l="l" t="t" r="r" b="b"/>
              <a:pathLst>
                <a:path w="98" h="78" extrusionOk="0">
                  <a:moveTo>
                    <a:pt x="34" y="1"/>
                  </a:moveTo>
                  <a:cubicBezTo>
                    <a:pt x="20" y="1"/>
                    <a:pt x="8" y="5"/>
                    <a:pt x="0" y="13"/>
                  </a:cubicBezTo>
                  <a:lnTo>
                    <a:pt x="73" y="78"/>
                  </a:lnTo>
                  <a:cubicBezTo>
                    <a:pt x="97" y="61"/>
                    <a:pt x="89" y="29"/>
                    <a:pt x="73" y="13"/>
                  </a:cubicBezTo>
                  <a:cubicBezTo>
                    <a:pt x="61" y="5"/>
                    <a:pt x="47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2" name="Google Shape;8282;p55"/>
            <p:cNvSpPr/>
            <p:nvPr/>
          </p:nvSpPr>
          <p:spPr>
            <a:xfrm>
              <a:off x="5250125" y="2877250"/>
              <a:ext cx="2250" cy="2125"/>
            </a:xfrm>
            <a:custGeom>
              <a:avLst/>
              <a:gdLst/>
              <a:ahLst/>
              <a:cxnLst/>
              <a:rect l="l" t="t" r="r" b="b"/>
              <a:pathLst>
                <a:path w="90" h="85" extrusionOk="0">
                  <a:moveTo>
                    <a:pt x="17" y="1"/>
                  </a:moveTo>
                  <a:lnTo>
                    <a:pt x="17" y="1"/>
                  </a:lnTo>
                  <a:cubicBezTo>
                    <a:pt x="1" y="25"/>
                    <a:pt x="1" y="57"/>
                    <a:pt x="25" y="73"/>
                  </a:cubicBezTo>
                  <a:cubicBezTo>
                    <a:pt x="32" y="81"/>
                    <a:pt x="43" y="85"/>
                    <a:pt x="54" y="85"/>
                  </a:cubicBezTo>
                  <a:cubicBezTo>
                    <a:pt x="67" y="85"/>
                    <a:pt x="81" y="79"/>
                    <a:pt x="90" y="65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3" name="Google Shape;8283;p55"/>
            <p:cNvSpPr/>
            <p:nvPr/>
          </p:nvSpPr>
          <p:spPr>
            <a:xfrm>
              <a:off x="5256200" y="2882525"/>
              <a:ext cx="2475" cy="2075"/>
            </a:xfrm>
            <a:custGeom>
              <a:avLst/>
              <a:gdLst/>
              <a:ahLst/>
              <a:cxnLst/>
              <a:rect l="l" t="t" r="r" b="b"/>
              <a:pathLst>
                <a:path w="99" h="83" extrusionOk="0">
                  <a:moveTo>
                    <a:pt x="17" y="0"/>
                  </a:moveTo>
                  <a:lnTo>
                    <a:pt x="17" y="0"/>
                  </a:lnTo>
                  <a:cubicBezTo>
                    <a:pt x="1" y="17"/>
                    <a:pt x="1" y="49"/>
                    <a:pt x="25" y="73"/>
                  </a:cubicBezTo>
                  <a:cubicBezTo>
                    <a:pt x="31" y="79"/>
                    <a:pt x="40" y="82"/>
                    <a:pt x="50" y="82"/>
                  </a:cubicBezTo>
                  <a:cubicBezTo>
                    <a:pt x="65" y="82"/>
                    <a:pt x="83" y="75"/>
                    <a:pt x="98" y="65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4" name="Google Shape;8284;p55"/>
            <p:cNvSpPr/>
            <p:nvPr/>
          </p:nvSpPr>
          <p:spPr>
            <a:xfrm>
              <a:off x="5262300" y="2887600"/>
              <a:ext cx="2450" cy="2125"/>
            </a:xfrm>
            <a:custGeom>
              <a:avLst/>
              <a:gdLst/>
              <a:ahLst/>
              <a:cxnLst/>
              <a:rect l="l" t="t" r="r" b="b"/>
              <a:pathLst>
                <a:path w="98" h="85" extrusionOk="0">
                  <a:moveTo>
                    <a:pt x="16" y="0"/>
                  </a:moveTo>
                  <a:cubicBezTo>
                    <a:pt x="0" y="24"/>
                    <a:pt x="8" y="57"/>
                    <a:pt x="24" y="73"/>
                  </a:cubicBezTo>
                  <a:cubicBezTo>
                    <a:pt x="35" y="80"/>
                    <a:pt x="48" y="84"/>
                    <a:pt x="60" y="84"/>
                  </a:cubicBezTo>
                  <a:cubicBezTo>
                    <a:pt x="75" y="84"/>
                    <a:pt x="88" y="78"/>
                    <a:pt x="97" y="65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5" name="Google Shape;8285;p55"/>
            <p:cNvSpPr/>
            <p:nvPr/>
          </p:nvSpPr>
          <p:spPr>
            <a:xfrm>
              <a:off x="5257225" y="2899375"/>
              <a:ext cx="2850" cy="2600"/>
            </a:xfrm>
            <a:custGeom>
              <a:avLst/>
              <a:gdLst/>
              <a:ahLst/>
              <a:cxnLst/>
              <a:rect l="l" t="t" r="r" b="b"/>
              <a:pathLst>
                <a:path w="114" h="104" extrusionOk="0">
                  <a:moveTo>
                    <a:pt x="54" y="0"/>
                  </a:moveTo>
                  <a:cubicBezTo>
                    <a:pt x="39" y="0"/>
                    <a:pt x="26" y="7"/>
                    <a:pt x="17" y="15"/>
                  </a:cubicBezTo>
                  <a:cubicBezTo>
                    <a:pt x="0" y="40"/>
                    <a:pt x="0" y="72"/>
                    <a:pt x="17" y="88"/>
                  </a:cubicBezTo>
                  <a:cubicBezTo>
                    <a:pt x="28" y="99"/>
                    <a:pt x="40" y="104"/>
                    <a:pt x="52" y="104"/>
                  </a:cubicBezTo>
                  <a:cubicBezTo>
                    <a:pt x="67" y="104"/>
                    <a:pt x="81" y="97"/>
                    <a:pt x="90" y="88"/>
                  </a:cubicBezTo>
                  <a:cubicBezTo>
                    <a:pt x="114" y="64"/>
                    <a:pt x="114" y="32"/>
                    <a:pt x="90" y="15"/>
                  </a:cubicBezTo>
                  <a:cubicBezTo>
                    <a:pt x="79" y="4"/>
                    <a:pt x="66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6" name="Google Shape;8286;p55"/>
            <p:cNvSpPr/>
            <p:nvPr/>
          </p:nvSpPr>
          <p:spPr>
            <a:xfrm>
              <a:off x="5251750" y="2899775"/>
              <a:ext cx="2450" cy="2025"/>
            </a:xfrm>
            <a:custGeom>
              <a:avLst/>
              <a:gdLst/>
              <a:ahLst/>
              <a:cxnLst/>
              <a:rect l="l" t="t" r="r" b="b"/>
              <a:pathLst>
                <a:path w="98" h="81" extrusionOk="0">
                  <a:moveTo>
                    <a:pt x="44" y="0"/>
                  </a:moveTo>
                  <a:cubicBezTo>
                    <a:pt x="30" y="0"/>
                    <a:pt x="14" y="7"/>
                    <a:pt x="1" y="16"/>
                  </a:cubicBezTo>
                  <a:lnTo>
                    <a:pt x="73" y="81"/>
                  </a:lnTo>
                  <a:cubicBezTo>
                    <a:pt x="98" y="64"/>
                    <a:pt x="98" y="32"/>
                    <a:pt x="73" y="16"/>
                  </a:cubicBezTo>
                  <a:cubicBezTo>
                    <a:pt x="66" y="5"/>
                    <a:pt x="56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7" name="Google Shape;8287;p55"/>
            <p:cNvSpPr/>
            <p:nvPr/>
          </p:nvSpPr>
          <p:spPr>
            <a:xfrm>
              <a:off x="5245875" y="2894375"/>
              <a:ext cx="2250" cy="2150"/>
            </a:xfrm>
            <a:custGeom>
              <a:avLst/>
              <a:gdLst/>
              <a:ahLst/>
              <a:cxnLst/>
              <a:rect l="l" t="t" r="r" b="b"/>
              <a:pathLst>
                <a:path w="90" h="86" extrusionOk="0">
                  <a:moveTo>
                    <a:pt x="34" y="1"/>
                  </a:moveTo>
                  <a:cubicBezTo>
                    <a:pt x="21" y="1"/>
                    <a:pt x="9" y="5"/>
                    <a:pt x="0" y="13"/>
                  </a:cubicBezTo>
                  <a:lnTo>
                    <a:pt x="73" y="86"/>
                  </a:lnTo>
                  <a:cubicBezTo>
                    <a:pt x="90" y="61"/>
                    <a:pt x="90" y="29"/>
                    <a:pt x="73" y="13"/>
                  </a:cubicBezTo>
                  <a:cubicBezTo>
                    <a:pt x="61" y="5"/>
                    <a:pt x="47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8" name="Google Shape;8288;p55"/>
            <p:cNvSpPr/>
            <p:nvPr/>
          </p:nvSpPr>
          <p:spPr>
            <a:xfrm>
              <a:off x="5251150" y="2894000"/>
              <a:ext cx="2850" cy="2500"/>
            </a:xfrm>
            <a:custGeom>
              <a:avLst/>
              <a:gdLst/>
              <a:ahLst/>
              <a:cxnLst/>
              <a:rect l="l" t="t" r="r" b="b"/>
              <a:pathLst>
                <a:path w="114" h="100" extrusionOk="0">
                  <a:moveTo>
                    <a:pt x="60" y="0"/>
                  </a:moveTo>
                  <a:cubicBezTo>
                    <a:pt x="46" y="0"/>
                    <a:pt x="30" y="6"/>
                    <a:pt x="16" y="20"/>
                  </a:cubicBezTo>
                  <a:cubicBezTo>
                    <a:pt x="0" y="36"/>
                    <a:pt x="0" y="68"/>
                    <a:pt x="25" y="85"/>
                  </a:cubicBezTo>
                  <a:cubicBezTo>
                    <a:pt x="32" y="96"/>
                    <a:pt x="42" y="100"/>
                    <a:pt x="54" y="100"/>
                  </a:cubicBezTo>
                  <a:cubicBezTo>
                    <a:pt x="68" y="100"/>
                    <a:pt x="84" y="93"/>
                    <a:pt x="97" y="85"/>
                  </a:cubicBezTo>
                  <a:cubicBezTo>
                    <a:pt x="114" y="60"/>
                    <a:pt x="114" y="28"/>
                    <a:pt x="89" y="12"/>
                  </a:cubicBezTo>
                  <a:cubicBezTo>
                    <a:pt x="82" y="4"/>
                    <a:pt x="72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9" name="Google Shape;8289;p55"/>
            <p:cNvSpPr/>
            <p:nvPr/>
          </p:nvSpPr>
          <p:spPr>
            <a:xfrm>
              <a:off x="5245050" y="2888525"/>
              <a:ext cx="2875" cy="2625"/>
            </a:xfrm>
            <a:custGeom>
              <a:avLst/>
              <a:gdLst/>
              <a:ahLst/>
              <a:cxnLst/>
              <a:rect l="l" t="t" r="r" b="b"/>
              <a:pathLst>
                <a:path w="115" h="105" extrusionOk="0">
                  <a:moveTo>
                    <a:pt x="61" y="0"/>
                  </a:moveTo>
                  <a:cubicBezTo>
                    <a:pt x="48" y="0"/>
                    <a:pt x="34" y="6"/>
                    <a:pt x="25" y="20"/>
                  </a:cubicBezTo>
                  <a:cubicBezTo>
                    <a:pt x="1" y="36"/>
                    <a:pt x="9" y="68"/>
                    <a:pt x="25" y="93"/>
                  </a:cubicBezTo>
                  <a:cubicBezTo>
                    <a:pt x="36" y="100"/>
                    <a:pt x="47" y="104"/>
                    <a:pt x="58" y="104"/>
                  </a:cubicBezTo>
                  <a:cubicBezTo>
                    <a:pt x="71" y="104"/>
                    <a:pt x="85" y="98"/>
                    <a:pt x="98" y="85"/>
                  </a:cubicBezTo>
                  <a:cubicBezTo>
                    <a:pt x="114" y="68"/>
                    <a:pt x="114" y="36"/>
                    <a:pt x="90" y="12"/>
                  </a:cubicBezTo>
                  <a:cubicBezTo>
                    <a:pt x="83" y="4"/>
                    <a:pt x="72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0" name="Google Shape;8290;p55"/>
            <p:cNvSpPr/>
            <p:nvPr/>
          </p:nvSpPr>
          <p:spPr>
            <a:xfrm>
              <a:off x="5239175" y="2883225"/>
              <a:ext cx="2675" cy="2450"/>
            </a:xfrm>
            <a:custGeom>
              <a:avLst/>
              <a:gdLst/>
              <a:ahLst/>
              <a:cxnLst/>
              <a:rect l="l" t="t" r="r" b="b"/>
              <a:pathLst>
                <a:path w="107" h="98" extrusionOk="0">
                  <a:moveTo>
                    <a:pt x="49" y="1"/>
                  </a:moveTo>
                  <a:cubicBezTo>
                    <a:pt x="37" y="1"/>
                    <a:pt x="25" y="5"/>
                    <a:pt x="17" y="13"/>
                  </a:cubicBezTo>
                  <a:cubicBezTo>
                    <a:pt x="1" y="37"/>
                    <a:pt x="1" y="70"/>
                    <a:pt x="17" y="86"/>
                  </a:cubicBezTo>
                  <a:cubicBezTo>
                    <a:pt x="28" y="93"/>
                    <a:pt x="41" y="97"/>
                    <a:pt x="53" y="97"/>
                  </a:cubicBezTo>
                  <a:cubicBezTo>
                    <a:pt x="67" y="97"/>
                    <a:pt x="81" y="91"/>
                    <a:pt x="90" y="78"/>
                  </a:cubicBezTo>
                  <a:cubicBezTo>
                    <a:pt x="106" y="61"/>
                    <a:pt x="106" y="29"/>
                    <a:pt x="82" y="13"/>
                  </a:cubicBezTo>
                  <a:cubicBezTo>
                    <a:pt x="74" y="5"/>
                    <a:pt x="62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1" name="Google Shape;8291;p55"/>
            <p:cNvSpPr/>
            <p:nvPr/>
          </p:nvSpPr>
          <p:spPr>
            <a:xfrm>
              <a:off x="5240000" y="2888925"/>
              <a:ext cx="2250" cy="2125"/>
            </a:xfrm>
            <a:custGeom>
              <a:avLst/>
              <a:gdLst/>
              <a:ahLst/>
              <a:cxnLst/>
              <a:rect l="l" t="t" r="r" b="b"/>
              <a:pathLst>
                <a:path w="90" h="85" extrusionOk="0">
                  <a:moveTo>
                    <a:pt x="38" y="1"/>
                  </a:moveTo>
                  <a:cubicBezTo>
                    <a:pt x="23" y="1"/>
                    <a:pt x="9" y="7"/>
                    <a:pt x="0" y="20"/>
                  </a:cubicBezTo>
                  <a:lnTo>
                    <a:pt x="73" y="85"/>
                  </a:lnTo>
                  <a:cubicBezTo>
                    <a:pt x="89" y="61"/>
                    <a:pt x="89" y="36"/>
                    <a:pt x="73" y="12"/>
                  </a:cubicBezTo>
                  <a:cubicBezTo>
                    <a:pt x="62" y="5"/>
                    <a:pt x="50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2" name="Google Shape;8292;p55"/>
            <p:cNvSpPr/>
            <p:nvPr/>
          </p:nvSpPr>
          <p:spPr>
            <a:xfrm>
              <a:off x="5244850" y="2883325"/>
              <a:ext cx="2275" cy="2150"/>
            </a:xfrm>
            <a:custGeom>
              <a:avLst/>
              <a:gdLst/>
              <a:ahLst/>
              <a:cxnLst/>
              <a:rect l="l" t="t" r="r" b="b"/>
              <a:pathLst>
                <a:path w="91" h="86" extrusionOk="0">
                  <a:moveTo>
                    <a:pt x="17" y="1"/>
                  </a:moveTo>
                  <a:lnTo>
                    <a:pt x="17" y="1"/>
                  </a:lnTo>
                  <a:cubicBezTo>
                    <a:pt x="1" y="25"/>
                    <a:pt x="1" y="57"/>
                    <a:pt x="25" y="74"/>
                  </a:cubicBezTo>
                  <a:cubicBezTo>
                    <a:pt x="32" y="81"/>
                    <a:pt x="43" y="85"/>
                    <a:pt x="54" y="85"/>
                  </a:cubicBezTo>
                  <a:cubicBezTo>
                    <a:pt x="67" y="85"/>
                    <a:pt x="81" y="79"/>
                    <a:pt x="90" y="66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3" name="Google Shape;8293;p55"/>
            <p:cNvSpPr/>
            <p:nvPr/>
          </p:nvSpPr>
          <p:spPr>
            <a:xfrm>
              <a:off x="5250950" y="2888600"/>
              <a:ext cx="2250" cy="2150"/>
            </a:xfrm>
            <a:custGeom>
              <a:avLst/>
              <a:gdLst/>
              <a:ahLst/>
              <a:cxnLst/>
              <a:rect l="l" t="t" r="r" b="b"/>
              <a:pathLst>
                <a:path w="90" h="86" extrusionOk="0">
                  <a:moveTo>
                    <a:pt x="16" y="1"/>
                  </a:moveTo>
                  <a:cubicBezTo>
                    <a:pt x="0" y="25"/>
                    <a:pt x="0" y="57"/>
                    <a:pt x="16" y="74"/>
                  </a:cubicBezTo>
                  <a:cubicBezTo>
                    <a:pt x="28" y="82"/>
                    <a:pt x="43" y="86"/>
                    <a:pt x="56" y="86"/>
                  </a:cubicBezTo>
                  <a:cubicBezTo>
                    <a:pt x="69" y="86"/>
                    <a:pt x="81" y="82"/>
                    <a:pt x="89" y="74"/>
                  </a:cubicBezTo>
                  <a:lnTo>
                    <a:pt x="89" y="6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4" name="Google Shape;8294;p55"/>
            <p:cNvSpPr/>
            <p:nvPr/>
          </p:nvSpPr>
          <p:spPr>
            <a:xfrm>
              <a:off x="5256825" y="2893875"/>
              <a:ext cx="2450" cy="2225"/>
            </a:xfrm>
            <a:custGeom>
              <a:avLst/>
              <a:gdLst/>
              <a:ahLst/>
              <a:cxnLst/>
              <a:rect l="l" t="t" r="r" b="b"/>
              <a:pathLst>
                <a:path w="98" h="89" extrusionOk="0">
                  <a:moveTo>
                    <a:pt x="25" y="0"/>
                  </a:moveTo>
                  <a:cubicBezTo>
                    <a:pt x="0" y="25"/>
                    <a:pt x="8" y="57"/>
                    <a:pt x="25" y="73"/>
                  </a:cubicBezTo>
                  <a:cubicBezTo>
                    <a:pt x="36" y="84"/>
                    <a:pt x="48" y="89"/>
                    <a:pt x="60" y="89"/>
                  </a:cubicBezTo>
                  <a:cubicBezTo>
                    <a:pt x="75" y="89"/>
                    <a:pt x="89" y="82"/>
                    <a:pt x="98" y="73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5" name="Google Shape;8295;p55"/>
            <p:cNvSpPr/>
            <p:nvPr/>
          </p:nvSpPr>
          <p:spPr>
            <a:xfrm>
              <a:off x="5251350" y="2905550"/>
              <a:ext cx="2850" cy="2625"/>
            </a:xfrm>
            <a:custGeom>
              <a:avLst/>
              <a:gdLst/>
              <a:ahLst/>
              <a:cxnLst/>
              <a:rect l="l" t="t" r="r" b="b"/>
              <a:pathLst>
                <a:path w="114" h="105" extrusionOk="0">
                  <a:moveTo>
                    <a:pt x="62" y="0"/>
                  </a:moveTo>
                  <a:cubicBezTo>
                    <a:pt x="47" y="0"/>
                    <a:pt x="34" y="6"/>
                    <a:pt x="25" y="20"/>
                  </a:cubicBezTo>
                  <a:cubicBezTo>
                    <a:pt x="8" y="44"/>
                    <a:pt x="0" y="77"/>
                    <a:pt x="25" y="93"/>
                  </a:cubicBezTo>
                  <a:cubicBezTo>
                    <a:pt x="32" y="100"/>
                    <a:pt x="42" y="104"/>
                    <a:pt x="54" y="104"/>
                  </a:cubicBezTo>
                  <a:cubicBezTo>
                    <a:pt x="68" y="104"/>
                    <a:pt x="84" y="98"/>
                    <a:pt x="98" y="85"/>
                  </a:cubicBezTo>
                  <a:cubicBezTo>
                    <a:pt x="114" y="68"/>
                    <a:pt x="114" y="36"/>
                    <a:pt x="98" y="12"/>
                  </a:cubicBezTo>
                  <a:cubicBezTo>
                    <a:pt x="87" y="4"/>
                    <a:pt x="74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6" name="Google Shape;8296;p55"/>
            <p:cNvSpPr/>
            <p:nvPr/>
          </p:nvSpPr>
          <p:spPr>
            <a:xfrm>
              <a:off x="5246075" y="2905850"/>
              <a:ext cx="2250" cy="2225"/>
            </a:xfrm>
            <a:custGeom>
              <a:avLst/>
              <a:gdLst/>
              <a:ahLst/>
              <a:cxnLst/>
              <a:rect l="l" t="t" r="r" b="b"/>
              <a:pathLst>
                <a:path w="90" h="89" extrusionOk="0">
                  <a:moveTo>
                    <a:pt x="38" y="1"/>
                  </a:moveTo>
                  <a:cubicBezTo>
                    <a:pt x="23" y="1"/>
                    <a:pt x="9" y="7"/>
                    <a:pt x="1" y="16"/>
                  </a:cubicBezTo>
                  <a:lnTo>
                    <a:pt x="73" y="89"/>
                  </a:lnTo>
                  <a:cubicBezTo>
                    <a:pt x="90" y="65"/>
                    <a:pt x="90" y="32"/>
                    <a:pt x="73" y="16"/>
                  </a:cubicBezTo>
                  <a:cubicBezTo>
                    <a:pt x="62" y="5"/>
                    <a:pt x="50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7" name="Google Shape;8297;p55"/>
            <p:cNvSpPr/>
            <p:nvPr/>
          </p:nvSpPr>
          <p:spPr>
            <a:xfrm>
              <a:off x="5240200" y="2900275"/>
              <a:ext cx="2450" cy="2125"/>
            </a:xfrm>
            <a:custGeom>
              <a:avLst/>
              <a:gdLst/>
              <a:ahLst/>
              <a:cxnLst/>
              <a:rect l="l" t="t" r="r" b="b"/>
              <a:pathLst>
                <a:path w="98" h="85" extrusionOk="0">
                  <a:moveTo>
                    <a:pt x="44" y="1"/>
                  </a:moveTo>
                  <a:cubicBezTo>
                    <a:pt x="30" y="1"/>
                    <a:pt x="14" y="7"/>
                    <a:pt x="0" y="20"/>
                  </a:cubicBezTo>
                  <a:lnTo>
                    <a:pt x="73" y="85"/>
                  </a:lnTo>
                  <a:cubicBezTo>
                    <a:pt x="98" y="69"/>
                    <a:pt x="98" y="36"/>
                    <a:pt x="73" y="12"/>
                  </a:cubicBezTo>
                  <a:cubicBezTo>
                    <a:pt x="66" y="5"/>
                    <a:pt x="55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8" name="Google Shape;8298;p55"/>
            <p:cNvSpPr/>
            <p:nvPr/>
          </p:nvSpPr>
          <p:spPr>
            <a:xfrm>
              <a:off x="5245475" y="2900075"/>
              <a:ext cx="2850" cy="2575"/>
            </a:xfrm>
            <a:custGeom>
              <a:avLst/>
              <a:gdLst/>
              <a:ahLst/>
              <a:cxnLst/>
              <a:rect l="l" t="t" r="r" b="b"/>
              <a:pathLst>
                <a:path w="114" h="103" extrusionOk="0">
                  <a:moveTo>
                    <a:pt x="62" y="0"/>
                  </a:moveTo>
                  <a:cubicBezTo>
                    <a:pt x="47" y="0"/>
                    <a:pt x="33" y="7"/>
                    <a:pt x="25" y="20"/>
                  </a:cubicBezTo>
                  <a:cubicBezTo>
                    <a:pt x="0" y="36"/>
                    <a:pt x="0" y="69"/>
                    <a:pt x="25" y="85"/>
                  </a:cubicBezTo>
                  <a:cubicBezTo>
                    <a:pt x="33" y="97"/>
                    <a:pt x="45" y="103"/>
                    <a:pt x="58" y="103"/>
                  </a:cubicBezTo>
                  <a:cubicBezTo>
                    <a:pt x="71" y="103"/>
                    <a:pt x="85" y="97"/>
                    <a:pt x="97" y="85"/>
                  </a:cubicBezTo>
                  <a:cubicBezTo>
                    <a:pt x="114" y="69"/>
                    <a:pt x="114" y="36"/>
                    <a:pt x="97" y="12"/>
                  </a:cubicBezTo>
                  <a:cubicBezTo>
                    <a:pt x="87" y="5"/>
                    <a:pt x="74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9" name="Google Shape;8299;p55"/>
            <p:cNvSpPr/>
            <p:nvPr/>
          </p:nvSpPr>
          <p:spPr>
            <a:xfrm>
              <a:off x="5239600" y="2894575"/>
              <a:ext cx="2850" cy="2475"/>
            </a:xfrm>
            <a:custGeom>
              <a:avLst/>
              <a:gdLst/>
              <a:ahLst/>
              <a:cxnLst/>
              <a:rect l="l" t="t" r="r" b="b"/>
              <a:pathLst>
                <a:path w="114" h="99" extrusionOk="0">
                  <a:moveTo>
                    <a:pt x="57" y="1"/>
                  </a:moveTo>
                  <a:cubicBezTo>
                    <a:pt x="45" y="1"/>
                    <a:pt x="32" y="5"/>
                    <a:pt x="24" y="13"/>
                  </a:cubicBezTo>
                  <a:cubicBezTo>
                    <a:pt x="0" y="37"/>
                    <a:pt x="0" y="70"/>
                    <a:pt x="24" y="86"/>
                  </a:cubicBezTo>
                  <a:cubicBezTo>
                    <a:pt x="32" y="94"/>
                    <a:pt x="45" y="98"/>
                    <a:pt x="58" y="98"/>
                  </a:cubicBezTo>
                  <a:cubicBezTo>
                    <a:pt x="71" y="98"/>
                    <a:pt x="85" y="94"/>
                    <a:pt x="97" y="86"/>
                  </a:cubicBezTo>
                  <a:cubicBezTo>
                    <a:pt x="114" y="62"/>
                    <a:pt x="114" y="29"/>
                    <a:pt x="89" y="13"/>
                  </a:cubicBezTo>
                  <a:cubicBezTo>
                    <a:pt x="81" y="5"/>
                    <a:pt x="69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0" name="Google Shape;8300;p55"/>
            <p:cNvSpPr/>
            <p:nvPr/>
          </p:nvSpPr>
          <p:spPr>
            <a:xfrm>
              <a:off x="5233700" y="2888950"/>
              <a:ext cx="2875" cy="2575"/>
            </a:xfrm>
            <a:custGeom>
              <a:avLst/>
              <a:gdLst/>
              <a:ahLst/>
              <a:cxnLst/>
              <a:rect l="l" t="t" r="r" b="b"/>
              <a:pathLst>
                <a:path w="115" h="103" extrusionOk="0">
                  <a:moveTo>
                    <a:pt x="58" y="1"/>
                  </a:moveTo>
                  <a:cubicBezTo>
                    <a:pt x="46" y="1"/>
                    <a:pt x="33" y="7"/>
                    <a:pt x="25" y="19"/>
                  </a:cubicBezTo>
                  <a:cubicBezTo>
                    <a:pt x="1" y="35"/>
                    <a:pt x="1" y="68"/>
                    <a:pt x="25" y="84"/>
                  </a:cubicBezTo>
                  <a:cubicBezTo>
                    <a:pt x="33" y="96"/>
                    <a:pt x="46" y="102"/>
                    <a:pt x="59" y="102"/>
                  </a:cubicBezTo>
                  <a:cubicBezTo>
                    <a:pt x="72" y="102"/>
                    <a:pt x="86" y="96"/>
                    <a:pt x="98" y="84"/>
                  </a:cubicBezTo>
                  <a:cubicBezTo>
                    <a:pt x="114" y="68"/>
                    <a:pt x="114" y="35"/>
                    <a:pt x="90" y="19"/>
                  </a:cubicBezTo>
                  <a:cubicBezTo>
                    <a:pt x="82" y="7"/>
                    <a:pt x="70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1" name="Google Shape;8301;p55"/>
            <p:cNvSpPr/>
            <p:nvPr/>
          </p:nvSpPr>
          <p:spPr>
            <a:xfrm>
              <a:off x="5234525" y="2894775"/>
              <a:ext cx="2250" cy="2150"/>
            </a:xfrm>
            <a:custGeom>
              <a:avLst/>
              <a:gdLst/>
              <a:ahLst/>
              <a:cxnLst/>
              <a:rect l="l" t="t" r="r" b="b"/>
              <a:pathLst>
                <a:path w="90" h="86" extrusionOk="0">
                  <a:moveTo>
                    <a:pt x="34" y="1"/>
                  </a:moveTo>
                  <a:cubicBezTo>
                    <a:pt x="21" y="1"/>
                    <a:pt x="8" y="5"/>
                    <a:pt x="0" y="13"/>
                  </a:cubicBezTo>
                  <a:lnTo>
                    <a:pt x="73" y="86"/>
                  </a:lnTo>
                  <a:cubicBezTo>
                    <a:pt x="90" y="62"/>
                    <a:pt x="90" y="29"/>
                    <a:pt x="73" y="13"/>
                  </a:cubicBezTo>
                  <a:cubicBezTo>
                    <a:pt x="61" y="5"/>
                    <a:pt x="47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2" name="Google Shape;8302;p55"/>
            <p:cNvSpPr/>
            <p:nvPr/>
          </p:nvSpPr>
          <p:spPr>
            <a:xfrm>
              <a:off x="5239600" y="2889400"/>
              <a:ext cx="2250" cy="1950"/>
            </a:xfrm>
            <a:custGeom>
              <a:avLst/>
              <a:gdLst/>
              <a:ahLst/>
              <a:cxnLst/>
              <a:rect l="l" t="t" r="r" b="b"/>
              <a:pathLst>
                <a:path w="90" h="78" extrusionOk="0">
                  <a:moveTo>
                    <a:pt x="16" y="1"/>
                  </a:moveTo>
                  <a:cubicBezTo>
                    <a:pt x="0" y="17"/>
                    <a:pt x="0" y="50"/>
                    <a:pt x="16" y="66"/>
                  </a:cubicBezTo>
                  <a:cubicBezTo>
                    <a:pt x="28" y="74"/>
                    <a:pt x="43" y="78"/>
                    <a:pt x="56" y="78"/>
                  </a:cubicBezTo>
                  <a:cubicBezTo>
                    <a:pt x="69" y="78"/>
                    <a:pt x="81" y="74"/>
                    <a:pt x="89" y="66"/>
                  </a:cubicBezTo>
                  <a:lnTo>
                    <a:pt x="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3" name="Google Shape;8303;p55"/>
            <p:cNvSpPr/>
            <p:nvPr/>
          </p:nvSpPr>
          <p:spPr>
            <a:xfrm>
              <a:off x="5245475" y="2894675"/>
              <a:ext cx="2250" cy="2150"/>
            </a:xfrm>
            <a:custGeom>
              <a:avLst/>
              <a:gdLst/>
              <a:ahLst/>
              <a:cxnLst/>
              <a:rect l="l" t="t" r="r" b="b"/>
              <a:pathLst>
                <a:path w="90" h="86" extrusionOk="0">
                  <a:moveTo>
                    <a:pt x="16" y="1"/>
                  </a:moveTo>
                  <a:cubicBezTo>
                    <a:pt x="0" y="25"/>
                    <a:pt x="0" y="58"/>
                    <a:pt x="16" y="74"/>
                  </a:cubicBezTo>
                  <a:cubicBezTo>
                    <a:pt x="29" y="82"/>
                    <a:pt x="43" y="86"/>
                    <a:pt x="56" y="86"/>
                  </a:cubicBezTo>
                  <a:cubicBezTo>
                    <a:pt x="69" y="86"/>
                    <a:pt x="81" y="82"/>
                    <a:pt x="89" y="74"/>
                  </a:cubicBezTo>
                  <a:lnTo>
                    <a:pt x="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4" name="Google Shape;8304;p55"/>
            <p:cNvSpPr/>
            <p:nvPr/>
          </p:nvSpPr>
          <p:spPr>
            <a:xfrm>
              <a:off x="5251350" y="2900150"/>
              <a:ext cx="2250" cy="2125"/>
            </a:xfrm>
            <a:custGeom>
              <a:avLst/>
              <a:gdLst/>
              <a:ahLst/>
              <a:cxnLst/>
              <a:rect l="l" t="t" r="r" b="b"/>
              <a:pathLst>
                <a:path w="90" h="85" extrusionOk="0">
                  <a:moveTo>
                    <a:pt x="17" y="1"/>
                  </a:moveTo>
                  <a:cubicBezTo>
                    <a:pt x="0" y="25"/>
                    <a:pt x="0" y="57"/>
                    <a:pt x="17" y="74"/>
                  </a:cubicBezTo>
                  <a:cubicBezTo>
                    <a:pt x="27" y="81"/>
                    <a:pt x="40" y="85"/>
                    <a:pt x="52" y="85"/>
                  </a:cubicBezTo>
                  <a:cubicBezTo>
                    <a:pt x="67" y="85"/>
                    <a:pt x="81" y="79"/>
                    <a:pt x="89" y="66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5" name="Google Shape;8305;p55"/>
            <p:cNvSpPr/>
            <p:nvPr/>
          </p:nvSpPr>
          <p:spPr>
            <a:xfrm>
              <a:off x="5245475" y="2911650"/>
              <a:ext cx="2850" cy="2625"/>
            </a:xfrm>
            <a:custGeom>
              <a:avLst/>
              <a:gdLst/>
              <a:ahLst/>
              <a:cxnLst/>
              <a:rect l="l" t="t" r="r" b="b"/>
              <a:pathLst>
                <a:path w="114" h="105" extrusionOk="0">
                  <a:moveTo>
                    <a:pt x="61" y="1"/>
                  </a:moveTo>
                  <a:cubicBezTo>
                    <a:pt x="47" y="1"/>
                    <a:pt x="33" y="7"/>
                    <a:pt x="25" y="19"/>
                  </a:cubicBezTo>
                  <a:cubicBezTo>
                    <a:pt x="8" y="43"/>
                    <a:pt x="0" y="68"/>
                    <a:pt x="25" y="92"/>
                  </a:cubicBezTo>
                  <a:cubicBezTo>
                    <a:pt x="33" y="100"/>
                    <a:pt x="45" y="104"/>
                    <a:pt x="58" y="104"/>
                  </a:cubicBezTo>
                  <a:cubicBezTo>
                    <a:pt x="71" y="104"/>
                    <a:pt x="85" y="100"/>
                    <a:pt x="97" y="92"/>
                  </a:cubicBezTo>
                  <a:cubicBezTo>
                    <a:pt x="114" y="68"/>
                    <a:pt x="114" y="35"/>
                    <a:pt x="97" y="19"/>
                  </a:cubicBezTo>
                  <a:cubicBezTo>
                    <a:pt x="89" y="7"/>
                    <a:pt x="75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6" name="Google Shape;8306;p55"/>
            <p:cNvSpPr/>
            <p:nvPr/>
          </p:nvSpPr>
          <p:spPr>
            <a:xfrm>
              <a:off x="5240200" y="2911800"/>
              <a:ext cx="2250" cy="2175"/>
            </a:xfrm>
            <a:custGeom>
              <a:avLst/>
              <a:gdLst/>
              <a:ahLst/>
              <a:cxnLst/>
              <a:rect l="l" t="t" r="r" b="b"/>
              <a:pathLst>
                <a:path w="90" h="87" extrusionOk="0">
                  <a:moveTo>
                    <a:pt x="37" y="1"/>
                  </a:moveTo>
                  <a:cubicBezTo>
                    <a:pt x="25" y="1"/>
                    <a:pt x="13" y="5"/>
                    <a:pt x="0" y="13"/>
                  </a:cubicBezTo>
                  <a:lnTo>
                    <a:pt x="73" y="86"/>
                  </a:lnTo>
                  <a:cubicBezTo>
                    <a:pt x="90" y="70"/>
                    <a:pt x="90" y="37"/>
                    <a:pt x="73" y="13"/>
                  </a:cubicBezTo>
                  <a:cubicBezTo>
                    <a:pt x="61" y="5"/>
                    <a:pt x="49" y="1"/>
                    <a:pt x="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7" name="Google Shape;8307;p55"/>
            <p:cNvSpPr/>
            <p:nvPr/>
          </p:nvSpPr>
          <p:spPr>
            <a:xfrm>
              <a:off x="5234525" y="2906125"/>
              <a:ext cx="2250" cy="2150"/>
            </a:xfrm>
            <a:custGeom>
              <a:avLst/>
              <a:gdLst/>
              <a:ahLst/>
              <a:cxnLst/>
              <a:rect l="l" t="t" r="r" b="b"/>
              <a:pathLst>
                <a:path w="90" h="86" extrusionOk="0">
                  <a:moveTo>
                    <a:pt x="40" y="1"/>
                  </a:moveTo>
                  <a:cubicBezTo>
                    <a:pt x="27" y="1"/>
                    <a:pt x="13" y="5"/>
                    <a:pt x="0" y="13"/>
                  </a:cubicBezTo>
                  <a:lnTo>
                    <a:pt x="73" y="86"/>
                  </a:lnTo>
                  <a:cubicBezTo>
                    <a:pt x="90" y="70"/>
                    <a:pt x="90" y="37"/>
                    <a:pt x="73" y="13"/>
                  </a:cubicBezTo>
                  <a:cubicBezTo>
                    <a:pt x="65" y="5"/>
                    <a:pt x="53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8" name="Google Shape;8308;p55"/>
            <p:cNvSpPr/>
            <p:nvPr/>
          </p:nvSpPr>
          <p:spPr>
            <a:xfrm>
              <a:off x="5239800" y="2905975"/>
              <a:ext cx="2850" cy="2625"/>
            </a:xfrm>
            <a:custGeom>
              <a:avLst/>
              <a:gdLst/>
              <a:ahLst/>
              <a:cxnLst/>
              <a:rect l="l" t="t" r="r" b="b"/>
              <a:pathLst>
                <a:path w="114" h="105" extrusionOk="0">
                  <a:moveTo>
                    <a:pt x="57" y="1"/>
                  </a:moveTo>
                  <a:cubicBezTo>
                    <a:pt x="45" y="1"/>
                    <a:pt x="33" y="7"/>
                    <a:pt x="24" y="19"/>
                  </a:cubicBezTo>
                  <a:cubicBezTo>
                    <a:pt x="0" y="35"/>
                    <a:pt x="0" y="68"/>
                    <a:pt x="16" y="92"/>
                  </a:cubicBezTo>
                  <a:cubicBezTo>
                    <a:pt x="29" y="100"/>
                    <a:pt x="43" y="104"/>
                    <a:pt x="56" y="104"/>
                  </a:cubicBezTo>
                  <a:cubicBezTo>
                    <a:pt x="69" y="104"/>
                    <a:pt x="81" y="100"/>
                    <a:pt x="89" y="92"/>
                  </a:cubicBezTo>
                  <a:cubicBezTo>
                    <a:pt x="114" y="68"/>
                    <a:pt x="114" y="35"/>
                    <a:pt x="89" y="19"/>
                  </a:cubicBezTo>
                  <a:cubicBezTo>
                    <a:pt x="81" y="7"/>
                    <a:pt x="69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9" name="Google Shape;8309;p55"/>
            <p:cNvSpPr/>
            <p:nvPr/>
          </p:nvSpPr>
          <p:spPr>
            <a:xfrm>
              <a:off x="5234125" y="2900300"/>
              <a:ext cx="2650" cy="2625"/>
            </a:xfrm>
            <a:custGeom>
              <a:avLst/>
              <a:gdLst/>
              <a:ahLst/>
              <a:cxnLst/>
              <a:rect l="l" t="t" r="r" b="b"/>
              <a:pathLst>
                <a:path w="106" h="105" extrusionOk="0">
                  <a:moveTo>
                    <a:pt x="50" y="1"/>
                  </a:moveTo>
                  <a:cubicBezTo>
                    <a:pt x="37" y="1"/>
                    <a:pt x="24" y="7"/>
                    <a:pt x="16" y="19"/>
                  </a:cubicBezTo>
                  <a:cubicBezTo>
                    <a:pt x="0" y="35"/>
                    <a:pt x="0" y="68"/>
                    <a:pt x="16" y="92"/>
                  </a:cubicBezTo>
                  <a:cubicBezTo>
                    <a:pt x="29" y="100"/>
                    <a:pt x="41" y="104"/>
                    <a:pt x="53" y="104"/>
                  </a:cubicBezTo>
                  <a:cubicBezTo>
                    <a:pt x="65" y="104"/>
                    <a:pt x="77" y="100"/>
                    <a:pt x="89" y="92"/>
                  </a:cubicBezTo>
                  <a:cubicBezTo>
                    <a:pt x="106" y="68"/>
                    <a:pt x="106" y="35"/>
                    <a:pt x="89" y="19"/>
                  </a:cubicBezTo>
                  <a:cubicBezTo>
                    <a:pt x="77" y="7"/>
                    <a:pt x="63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0" name="Google Shape;8310;p55"/>
            <p:cNvSpPr/>
            <p:nvPr/>
          </p:nvSpPr>
          <p:spPr>
            <a:xfrm>
              <a:off x="5228250" y="2894700"/>
              <a:ext cx="2850" cy="2500"/>
            </a:xfrm>
            <a:custGeom>
              <a:avLst/>
              <a:gdLst/>
              <a:ahLst/>
              <a:cxnLst/>
              <a:rect l="l" t="t" r="r" b="b"/>
              <a:pathLst>
                <a:path w="114" h="100" extrusionOk="0">
                  <a:moveTo>
                    <a:pt x="53" y="1"/>
                  </a:moveTo>
                  <a:cubicBezTo>
                    <a:pt x="42" y="1"/>
                    <a:pt x="32" y="5"/>
                    <a:pt x="24" y="16"/>
                  </a:cubicBezTo>
                  <a:cubicBezTo>
                    <a:pt x="0" y="32"/>
                    <a:pt x="0" y="65"/>
                    <a:pt x="24" y="81"/>
                  </a:cubicBezTo>
                  <a:cubicBezTo>
                    <a:pt x="32" y="93"/>
                    <a:pt x="45" y="99"/>
                    <a:pt x="57" y="99"/>
                  </a:cubicBezTo>
                  <a:cubicBezTo>
                    <a:pt x="69" y="99"/>
                    <a:pt x="81" y="93"/>
                    <a:pt x="89" y="81"/>
                  </a:cubicBezTo>
                  <a:cubicBezTo>
                    <a:pt x="114" y="65"/>
                    <a:pt x="114" y="32"/>
                    <a:pt x="89" y="16"/>
                  </a:cubicBezTo>
                  <a:cubicBezTo>
                    <a:pt x="80" y="7"/>
                    <a:pt x="67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1" name="Google Shape;8311;p55"/>
            <p:cNvSpPr/>
            <p:nvPr/>
          </p:nvSpPr>
          <p:spPr>
            <a:xfrm>
              <a:off x="5228850" y="2900450"/>
              <a:ext cx="2250" cy="2150"/>
            </a:xfrm>
            <a:custGeom>
              <a:avLst/>
              <a:gdLst/>
              <a:ahLst/>
              <a:cxnLst/>
              <a:rect l="l" t="t" r="r" b="b"/>
              <a:pathLst>
                <a:path w="90" h="86" extrusionOk="0">
                  <a:moveTo>
                    <a:pt x="40" y="1"/>
                  </a:moveTo>
                  <a:cubicBezTo>
                    <a:pt x="27" y="1"/>
                    <a:pt x="13" y="5"/>
                    <a:pt x="0" y="13"/>
                  </a:cubicBezTo>
                  <a:lnTo>
                    <a:pt x="73" y="86"/>
                  </a:lnTo>
                  <a:cubicBezTo>
                    <a:pt x="90" y="70"/>
                    <a:pt x="90" y="37"/>
                    <a:pt x="73" y="13"/>
                  </a:cubicBezTo>
                  <a:cubicBezTo>
                    <a:pt x="65" y="5"/>
                    <a:pt x="53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2" name="Google Shape;8312;p55"/>
            <p:cNvSpPr/>
            <p:nvPr/>
          </p:nvSpPr>
          <p:spPr>
            <a:xfrm>
              <a:off x="5234125" y="2895075"/>
              <a:ext cx="2250" cy="2175"/>
            </a:xfrm>
            <a:custGeom>
              <a:avLst/>
              <a:gdLst/>
              <a:ahLst/>
              <a:cxnLst/>
              <a:rect l="l" t="t" r="r" b="b"/>
              <a:pathLst>
                <a:path w="90" h="87" extrusionOk="0">
                  <a:moveTo>
                    <a:pt x="16" y="1"/>
                  </a:moveTo>
                  <a:cubicBezTo>
                    <a:pt x="0" y="25"/>
                    <a:pt x="0" y="50"/>
                    <a:pt x="16" y="74"/>
                  </a:cubicBezTo>
                  <a:cubicBezTo>
                    <a:pt x="29" y="82"/>
                    <a:pt x="41" y="86"/>
                    <a:pt x="53" y="86"/>
                  </a:cubicBezTo>
                  <a:cubicBezTo>
                    <a:pt x="65" y="86"/>
                    <a:pt x="77" y="82"/>
                    <a:pt x="89" y="74"/>
                  </a:cubicBezTo>
                  <a:lnTo>
                    <a:pt x="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3" name="Google Shape;8313;p55"/>
            <p:cNvSpPr/>
            <p:nvPr/>
          </p:nvSpPr>
          <p:spPr>
            <a:xfrm>
              <a:off x="5239800" y="2900775"/>
              <a:ext cx="2250" cy="2100"/>
            </a:xfrm>
            <a:custGeom>
              <a:avLst/>
              <a:gdLst/>
              <a:ahLst/>
              <a:cxnLst/>
              <a:rect l="l" t="t" r="r" b="b"/>
              <a:pathLst>
                <a:path w="90" h="84" extrusionOk="0">
                  <a:moveTo>
                    <a:pt x="16" y="0"/>
                  </a:moveTo>
                  <a:lnTo>
                    <a:pt x="16" y="0"/>
                  </a:lnTo>
                  <a:cubicBezTo>
                    <a:pt x="0" y="16"/>
                    <a:pt x="0" y="49"/>
                    <a:pt x="24" y="65"/>
                  </a:cubicBezTo>
                  <a:cubicBezTo>
                    <a:pt x="33" y="77"/>
                    <a:pt x="45" y="83"/>
                    <a:pt x="57" y="83"/>
                  </a:cubicBezTo>
                  <a:cubicBezTo>
                    <a:pt x="69" y="83"/>
                    <a:pt x="81" y="77"/>
                    <a:pt x="89" y="65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4" name="Google Shape;8314;p55"/>
            <p:cNvSpPr/>
            <p:nvPr/>
          </p:nvSpPr>
          <p:spPr>
            <a:xfrm>
              <a:off x="5245675" y="2906225"/>
              <a:ext cx="2250" cy="2175"/>
            </a:xfrm>
            <a:custGeom>
              <a:avLst/>
              <a:gdLst/>
              <a:ahLst/>
              <a:cxnLst/>
              <a:rect l="l" t="t" r="r" b="b"/>
              <a:pathLst>
                <a:path w="90" h="87" extrusionOk="0">
                  <a:moveTo>
                    <a:pt x="17" y="1"/>
                  </a:moveTo>
                  <a:cubicBezTo>
                    <a:pt x="0" y="25"/>
                    <a:pt x="0" y="58"/>
                    <a:pt x="17" y="74"/>
                  </a:cubicBezTo>
                  <a:cubicBezTo>
                    <a:pt x="25" y="82"/>
                    <a:pt x="37" y="86"/>
                    <a:pt x="50" y="86"/>
                  </a:cubicBezTo>
                  <a:cubicBezTo>
                    <a:pt x="63" y="86"/>
                    <a:pt x="77" y="82"/>
                    <a:pt x="89" y="74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5" name="Google Shape;8315;p55"/>
            <p:cNvSpPr/>
            <p:nvPr/>
          </p:nvSpPr>
          <p:spPr>
            <a:xfrm>
              <a:off x="5239600" y="2917700"/>
              <a:ext cx="2850" cy="2600"/>
            </a:xfrm>
            <a:custGeom>
              <a:avLst/>
              <a:gdLst/>
              <a:ahLst/>
              <a:cxnLst/>
              <a:rect l="l" t="t" r="r" b="b"/>
              <a:pathLst>
                <a:path w="114" h="104" extrusionOk="0">
                  <a:moveTo>
                    <a:pt x="56" y="0"/>
                  </a:moveTo>
                  <a:cubicBezTo>
                    <a:pt x="43" y="0"/>
                    <a:pt x="28" y="4"/>
                    <a:pt x="16" y="12"/>
                  </a:cubicBezTo>
                  <a:cubicBezTo>
                    <a:pt x="0" y="36"/>
                    <a:pt x="0" y="69"/>
                    <a:pt x="16" y="85"/>
                  </a:cubicBezTo>
                  <a:cubicBezTo>
                    <a:pt x="24" y="97"/>
                    <a:pt x="37" y="103"/>
                    <a:pt x="50" y="103"/>
                  </a:cubicBezTo>
                  <a:cubicBezTo>
                    <a:pt x="63" y="103"/>
                    <a:pt x="77" y="97"/>
                    <a:pt x="89" y="85"/>
                  </a:cubicBezTo>
                  <a:cubicBezTo>
                    <a:pt x="114" y="69"/>
                    <a:pt x="114" y="36"/>
                    <a:pt x="89" y="12"/>
                  </a:cubicBezTo>
                  <a:cubicBezTo>
                    <a:pt x="81" y="4"/>
                    <a:pt x="69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6" name="Google Shape;8316;p55"/>
            <p:cNvSpPr/>
            <p:nvPr/>
          </p:nvSpPr>
          <p:spPr>
            <a:xfrm>
              <a:off x="5234125" y="2917700"/>
              <a:ext cx="2450" cy="2150"/>
            </a:xfrm>
            <a:custGeom>
              <a:avLst/>
              <a:gdLst/>
              <a:ahLst/>
              <a:cxnLst/>
              <a:rect l="l" t="t" r="r" b="b"/>
              <a:pathLst>
                <a:path w="98" h="86" extrusionOk="0">
                  <a:moveTo>
                    <a:pt x="40" y="0"/>
                  </a:moveTo>
                  <a:cubicBezTo>
                    <a:pt x="27" y="0"/>
                    <a:pt x="12" y="4"/>
                    <a:pt x="0" y="12"/>
                  </a:cubicBezTo>
                  <a:lnTo>
                    <a:pt x="73" y="85"/>
                  </a:lnTo>
                  <a:cubicBezTo>
                    <a:pt x="97" y="69"/>
                    <a:pt x="97" y="36"/>
                    <a:pt x="73" y="12"/>
                  </a:cubicBezTo>
                  <a:cubicBezTo>
                    <a:pt x="65" y="4"/>
                    <a:pt x="53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7" name="Google Shape;8317;p55"/>
            <p:cNvSpPr/>
            <p:nvPr/>
          </p:nvSpPr>
          <p:spPr>
            <a:xfrm>
              <a:off x="5228650" y="2911825"/>
              <a:ext cx="2250" cy="2150"/>
            </a:xfrm>
            <a:custGeom>
              <a:avLst/>
              <a:gdLst/>
              <a:ahLst/>
              <a:cxnLst/>
              <a:rect l="l" t="t" r="r" b="b"/>
              <a:pathLst>
                <a:path w="90" h="86" extrusionOk="0">
                  <a:moveTo>
                    <a:pt x="36" y="1"/>
                  </a:moveTo>
                  <a:cubicBezTo>
                    <a:pt x="24" y="1"/>
                    <a:pt x="11" y="5"/>
                    <a:pt x="0" y="12"/>
                  </a:cubicBezTo>
                  <a:lnTo>
                    <a:pt x="73" y="85"/>
                  </a:lnTo>
                  <a:cubicBezTo>
                    <a:pt x="89" y="69"/>
                    <a:pt x="89" y="36"/>
                    <a:pt x="73" y="20"/>
                  </a:cubicBezTo>
                  <a:cubicBezTo>
                    <a:pt x="64" y="7"/>
                    <a:pt x="50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8" name="Google Shape;8318;p55"/>
            <p:cNvSpPr/>
            <p:nvPr/>
          </p:nvSpPr>
          <p:spPr>
            <a:xfrm>
              <a:off x="5233925" y="2911850"/>
              <a:ext cx="2850" cy="2575"/>
            </a:xfrm>
            <a:custGeom>
              <a:avLst/>
              <a:gdLst/>
              <a:ahLst/>
              <a:cxnLst/>
              <a:rect l="l" t="t" r="r" b="b"/>
              <a:pathLst>
                <a:path w="114" h="103" extrusionOk="0">
                  <a:moveTo>
                    <a:pt x="57" y="1"/>
                  </a:moveTo>
                  <a:cubicBezTo>
                    <a:pt x="45" y="1"/>
                    <a:pt x="32" y="7"/>
                    <a:pt x="24" y="19"/>
                  </a:cubicBezTo>
                  <a:cubicBezTo>
                    <a:pt x="0" y="35"/>
                    <a:pt x="0" y="68"/>
                    <a:pt x="16" y="84"/>
                  </a:cubicBezTo>
                  <a:cubicBezTo>
                    <a:pt x="28" y="96"/>
                    <a:pt x="43" y="102"/>
                    <a:pt x="56" y="102"/>
                  </a:cubicBezTo>
                  <a:cubicBezTo>
                    <a:pt x="69" y="102"/>
                    <a:pt x="81" y="96"/>
                    <a:pt x="89" y="84"/>
                  </a:cubicBezTo>
                  <a:cubicBezTo>
                    <a:pt x="114" y="68"/>
                    <a:pt x="114" y="35"/>
                    <a:pt x="89" y="19"/>
                  </a:cubicBezTo>
                  <a:cubicBezTo>
                    <a:pt x="81" y="7"/>
                    <a:pt x="69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9" name="Google Shape;8319;p55"/>
            <p:cNvSpPr/>
            <p:nvPr/>
          </p:nvSpPr>
          <p:spPr>
            <a:xfrm>
              <a:off x="5228250" y="2906125"/>
              <a:ext cx="2850" cy="2475"/>
            </a:xfrm>
            <a:custGeom>
              <a:avLst/>
              <a:gdLst/>
              <a:ahLst/>
              <a:cxnLst/>
              <a:rect l="l" t="t" r="r" b="b"/>
              <a:pathLst>
                <a:path w="114" h="99" extrusionOk="0">
                  <a:moveTo>
                    <a:pt x="58" y="1"/>
                  </a:moveTo>
                  <a:cubicBezTo>
                    <a:pt x="45" y="1"/>
                    <a:pt x="32" y="5"/>
                    <a:pt x="24" y="13"/>
                  </a:cubicBezTo>
                  <a:cubicBezTo>
                    <a:pt x="0" y="29"/>
                    <a:pt x="0" y="62"/>
                    <a:pt x="24" y="86"/>
                  </a:cubicBezTo>
                  <a:cubicBezTo>
                    <a:pt x="32" y="94"/>
                    <a:pt x="45" y="98"/>
                    <a:pt x="57" y="98"/>
                  </a:cubicBezTo>
                  <a:cubicBezTo>
                    <a:pt x="69" y="98"/>
                    <a:pt x="81" y="94"/>
                    <a:pt x="89" y="86"/>
                  </a:cubicBezTo>
                  <a:cubicBezTo>
                    <a:pt x="114" y="62"/>
                    <a:pt x="114" y="29"/>
                    <a:pt x="97" y="13"/>
                  </a:cubicBezTo>
                  <a:cubicBezTo>
                    <a:pt x="85" y="5"/>
                    <a:pt x="71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0" name="Google Shape;8320;p55"/>
            <p:cNvSpPr/>
            <p:nvPr/>
          </p:nvSpPr>
          <p:spPr>
            <a:xfrm>
              <a:off x="5222775" y="2900250"/>
              <a:ext cx="2650" cy="2475"/>
            </a:xfrm>
            <a:custGeom>
              <a:avLst/>
              <a:gdLst/>
              <a:ahLst/>
              <a:cxnLst/>
              <a:rect l="l" t="t" r="r" b="b"/>
              <a:pathLst>
                <a:path w="106" h="99" extrusionOk="0">
                  <a:moveTo>
                    <a:pt x="50" y="1"/>
                  </a:moveTo>
                  <a:cubicBezTo>
                    <a:pt x="37" y="1"/>
                    <a:pt x="24" y="5"/>
                    <a:pt x="16" y="13"/>
                  </a:cubicBezTo>
                  <a:cubicBezTo>
                    <a:pt x="0" y="29"/>
                    <a:pt x="0" y="62"/>
                    <a:pt x="16" y="86"/>
                  </a:cubicBezTo>
                  <a:cubicBezTo>
                    <a:pt x="24" y="94"/>
                    <a:pt x="37" y="98"/>
                    <a:pt x="50" y="98"/>
                  </a:cubicBezTo>
                  <a:cubicBezTo>
                    <a:pt x="63" y="98"/>
                    <a:pt x="77" y="94"/>
                    <a:pt x="89" y="86"/>
                  </a:cubicBezTo>
                  <a:cubicBezTo>
                    <a:pt x="106" y="70"/>
                    <a:pt x="106" y="37"/>
                    <a:pt x="89" y="13"/>
                  </a:cubicBezTo>
                  <a:cubicBezTo>
                    <a:pt x="77" y="5"/>
                    <a:pt x="63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1" name="Google Shape;8321;p55"/>
            <p:cNvSpPr/>
            <p:nvPr/>
          </p:nvSpPr>
          <p:spPr>
            <a:xfrm>
              <a:off x="5223175" y="2905975"/>
              <a:ext cx="2250" cy="2300"/>
            </a:xfrm>
            <a:custGeom>
              <a:avLst/>
              <a:gdLst/>
              <a:ahLst/>
              <a:cxnLst/>
              <a:rect l="l" t="t" r="r" b="b"/>
              <a:pathLst>
                <a:path w="90" h="92" extrusionOk="0">
                  <a:moveTo>
                    <a:pt x="37" y="1"/>
                  </a:moveTo>
                  <a:cubicBezTo>
                    <a:pt x="25" y="1"/>
                    <a:pt x="12" y="7"/>
                    <a:pt x="0" y="19"/>
                  </a:cubicBezTo>
                  <a:lnTo>
                    <a:pt x="73" y="92"/>
                  </a:lnTo>
                  <a:cubicBezTo>
                    <a:pt x="90" y="68"/>
                    <a:pt x="90" y="35"/>
                    <a:pt x="73" y="19"/>
                  </a:cubicBezTo>
                  <a:cubicBezTo>
                    <a:pt x="61" y="7"/>
                    <a:pt x="49" y="1"/>
                    <a:pt x="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2" name="Google Shape;8322;p55"/>
            <p:cNvSpPr/>
            <p:nvPr/>
          </p:nvSpPr>
          <p:spPr>
            <a:xfrm>
              <a:off x="5228450" y="2900775"/>
              <a:ext cx="2250" cy="2150"/>
            </a:xfrm>
            <a:custGeom>
              <a:avLst/>
              <a:gdLst/>
              <a:ahLst/>
              <a:cxnLst/>
              <a:rect l="l" t="t" r="r" b="b"/>
              <a:pathLst>
                <a:path w="90" h="86" extrusionOk="0">
                  <a:moveTo>
                    <a:pt x="16" y="0"/>
                  </a:moveTo>
                  <a:cubicBezTo>
                    <a:pt x="0" y="24"/>
                    <a:pt x="0" y="49"/>
                    <a:pt x="16" y="73"/>
                  </a:cubicBezTo>
                  <a:cubicBezTo>
                    <a:pt x="29" y="81"/>
                    <a:pt x="43" y="85"/>
                    <a:pt x="56" y="85"/>
                  </a:cubicBezTo>
                  <a:cubicBezTo>
                    <a:pt x="69" y="85"/>
                    <a:pt x="81" y="81"/>
                    <a:pt x="89" y="73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3" name="Google Shape;8323;p55"/>
            <p:cNvSpPr/>
            <p:nvPr/>
          </p:nvSpPr>
          <p:spPr>
            <a:xfrm>
              <a:off x="5234125" y="2906450"/>
              <a:ext cx="2250" cy="2300"/>
            </a:xfrm>
            <a:custGeom>
              <a:avLst/>
              <a:gdLst/>
              <a:ahLst/>
              <a:cxnLst/>
              <a:rect l="l" t="t" r="r" b="b"/>
              <a:pathLst>
                <a:path w="90" h="92" extrusionOk="0">
                  <a:moveTo>
                    <a:pt x="16" y="0"/>
                  </a:moveTo>
                  <a:cubicBezTo>
                    <a:pt x="0" y="24"/>
                    <a:pt x="0" y="57"/>
                    <a:pt x="16" y="73"/>
                  </a:cubicBezTo>
                  <a:cubicBezTo>
                    <a:pt x="29" y="85"/>
                    <a:pt x="41" y="91"/>
                    <a:pt x="53" y="91"/>
                  </a:cubicBezTo>
                  <a:cubicBezTo>
                    <a:pt x="65" y="91"/>
                    <a:pt x="77" y="85"/>
                    <a:pt x="89" y="73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4" name="Google Shape;8324;p55"/>
            <p:cNvSpPr/>
            <p:nvPr/>
          </p:nvSpPr>
          <p:spPr>
            <a:xfrm>
              <a:off x="5239800" y="2912125"/>
              <a:ext cx="2250" cy="2300"/>
            </a:xfrm>
            <a:custGeom>
              <a:avLst/>
              <a:gdLst/>
              <a:ahLst/>
              <a:cxnLst/>
              <a:rect l="l" t="t" r="r" b="b"/>
              <a:pathLst>
                <a:path w="90" h="92" extrusionOk="0">
                  <a:moveTo>
                    <a:pt x="16" y="0"/>
                  </a:moveTo>
                  <a:cubicBezTo>
                    <a:pt x="0" y="24"/>
                    <a:pt x="0" y="57"/>
                    <a:pt x="16" y="73"/>
                  </a:cubicBezTo>
                  <a:cubicBezTo>
                    <a:pt x="24" y="85"/>
                    <a:pt x="37" y="91"/>
                    <a:pt x="50" y="91"/>
                  </a:cubicBezTo>
                  <a:cubicBezTo>
                    <a:pt x="63" y="91"/>
                    <a:pt x="77" y="85"/>
                    <a:pt x="89" y="73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5" name="Google Shape;8325;p55"/>
            <p:cNvSpPr/>
            <p:nvPr/>
          </p:nvSpPr>
          <p:spPr>
            <a:xfrm>
              <a:off x="5233300" y="2923575"/>
              <a:ext cx="2875" cy="2450"/>
            </a:xfrm>
            <a:custGeom>
              <a:avLst/>
              <a:gdLst/>
              <a:ahLst/>
              <a:cxnLst/>
              <a:rect l="l" t="t" r="r" b="b"/>
              <a:pathLst>
                <a:path w="115" h="98" extrusionOk="0">
                  <a:moveTo>
                    <a:pt x="65" y="0"/>
                  </a:moveTo>
                  <a:cubicBezTo>
                    <a:pt x="51" y="0"/>
                    <a:pt x="37" y="4"/>
                    <a:pt x="25" y="12"/>
                  </a:cubicBezTo>
                  <a:cubicBezTo>
                    <a:pt x="9" y="29"/>
                    <a:pt x="1" y="61"/>
                    <a:pt x="25" y="85"/>
                  </a:cubicBezTo>
                  <a:cubicBezTo>
                    <a:pt x="33" y="93"/>
                    <a:pt x="45" y="97"/>
                    <a:pt x="58" y="97"/>
                  </a:cubicBezTo>
                  <a:cubicBezTo>
                    <a:pt x="72" y="97"/>
                    <a:pt x="86" y="93"/>
                    <a:pt x="98" y="85"/>
                  </a:cubicBezTo>
                  <a:cubicBezTo>
                    <a:pt x="114" y="69"/>
                    <a:pt x="114" y="37"/>
                    <a:pt x="98" y="12"/>
                  </a:cubicBezTo>
                  <a:cubicBezTo>
                    <a:pt x="90" y="4"/>
                    <a:pt x="78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6" name="Google Shape;8326;p55"/>
            <p:cNvSpPr/>
            <p:nvPr/>
          </p:nvSpPr>
          <p:spPr>
            <a:xfrm>
              <a:off x="5228025" y="2923375"/>
              <a:ext cx="2275" cy="2150"/>
            </a:xfrm>
            <a:custGeom>
              <a:avLst/>
              <a:gdLst/>
              <a:ahLst/>
              <a:cxnLst/>
              <a:rect l="l" t="t" r="r" b="b"/>
              <a:pathLst>
                <a:path w="91" h="86" extrusionOk="0">
                  <a:moveTo>
                    <a:pt x="40" y="0"/>
                  </a:moveTo>
                  <a:cubicBezTo>
                    <a:pt x="27" y="0"/>
                    <a:pt x="13" y="4"/>
                    <a:pt x="1" y="12"/>
                  </a:cubicBezTo>
                  <a:lnTo>
                    <a:pt x="66" y="85"/>
                  </a:lnTo>
                  <a:cubicBezTo>
                    <a:pt x="90" y="69"/>
                    <a:pt x="90" y="37"/>
                    <a:pt x="74" y="12"/>
                  </a:cubicBezTo>
                  <a:cubicBezTo>
                    <a:pt x="66" y="4"/>
                    <a:pt x="54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7" name="Google Shape;8327;p55"/>
            <p:cNvSpPr/>
            <p:nvPr/>
          </p:nvSpPr>
          <p:spPr>
            <a:xfrm>
              <a:off x="5222775" y="29174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29" y="1"/>
                  </a:moveTo>
                  <a:cubicBezTo>
                    <a:pt x="18" y="1"/>
                    <a:pt x="7" y="5"/>
                    <a:pt x="0" y="16"/>
                  </a:cubicBezTo>
                  <a:lnTo>
                    <a:pt x="65" y="89"/>
                  </a:lnTo>
                  <a:cubicBezTo>
                    <a:pt x="89" y="65"/>
                    <a:pt x="89" y="40"/>
                    <a:pt x="65" y="16"/>
                  </a:cubicBezTo>
                  <a:cubicBezTo>
                    <a:pt x="56" y="7"/>
                    <a:pt x="42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8" name="Google Shape;8328;p55"/>
            <p:cNvSpPr/>
            <p:nvPr/>
          </p:nvSpPr>
          <p:spPr>
            <a:xfrm>
              <a:off x="5227825" y="2917525"/>
              <a:ext cx="2875" cy="2600"/>
            </a:xfrm>
            <a:custGeom>
              <a:avLst/>
              <a:gdLst/>
              <a:ahLst/>
              <a:cxnLst/>
              <a:rect l="l" t="t" r="r" b="b"/>
              <a:pathLst>
                <a:path w="115" h="104" extrusionOk="0">
                  <a:moveTo>
                    <a:pt x="62" y="1"/>
                  </a:moveTo>
                  <a:cubicBezTo>
                    <a:pt x="49" y="1"/>
                    <a:pt x="37" y="7"/>
                    <a:pt x="25" y="19"/>
                  </a:cubicBezTo>
                  <a:cubicBezTo>
                    <a:pt x="1" y="35"/>
                    <a:pt x="1" y="68"/>
                    <a:pt x="25" y="84"/>
                  </a:cubicBezTo>
                  <a:cubicBezTo>
                    <a:pt x="34" y="97"/>
                    <a:pt x="48" y="103"/>
                    <a:pt x="61" y="103"/>
                  </a:cubicBezTo>
                  <a:cubicBezTo>
                    <a:pt x="72" y="103"/>
                    <a:pt x="83" y="99"/>
                    <a:pt x="90" y="92"/>
                  </a:cubicBezTo>
                  <a:cubicBezTo>
                    <a:pt x="114" y="68"/>
                    <a:pt x="114" y="35"/>
                    <a:pt x="98" y="19"/>
                  </a:cubicBezTo>
                  <a:cubicBezTo>
                    <a:pt x="86" y="7"/>
                    <a:pt x="74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9" name="Google Shape;8329;p55"/>
            <p:cNvSpPr/>
            <p:nvPr/>
          </p:nvSpPr>
          <p:spPr>
            <a:xfrm>
              <a:off x="5222350" y="2911625"/>
              <a:ext cx="2875" cy="2525"/>
            </a:xfrm>
            <a:custGeom>
              <a:avLst/>
              <a:gdLst/>
              <a:ahLst/>
              <a:cxnLst/>
              <a:rect l="l" t="t" r="r" b="b"/>
              <a:pathLst>
                <a:path w="115" h="101" extrusionOk="0">
                  <a:moveTo>
                    <a:pt x="55" y="1"/>
                  </a:moveTo>
                  <a:cubicBezTo>
                    <a:pt x="43" y="1"/>
                    <a:pt x="33" y="5"/>
                    <a:pt x="25" y="12"/>
                  </a:cubicBezTo>
                  <a:cubicBezTo>
                    <a:pt x="1" y="36"/>
                    <a:pt x="1" y="61"/>
                    <a:pt x="25" y="85"/>
                  </a:cubicBezTo>
                  <a:cubicBezTo>
                    <a:pt x="34" y="94"/>
                    <a:pt x="48" y="100"/>
                    <a:pt x="61" y="100"/>
                  </a:cubicBezTo>
                  <a:cubicBezTo>
                    <a:pt x="72" y="100"/>
                    <a:pt x="83" y="96"/>
                    <a:pt x="90" y="85"/>
                  </a:cubicBezTo>
                  <a:cubicBezTo>
                    <a:pt x="114" y="69"/>
                    <a:pt x="114" y="36"/>
                    <a:pt x="98" y="20"/>
                  </a:cubicBezTo>
                  <a:cubicBezTo>
                    <a:pt x="85" y="7"/>
                    <a:pt x="69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0" name="Google Shape;8330;p55"/>
            <p:cNvSpPr/>
            <p:nvPr/>
          </p:nvSpPr>
          <p:spPr>
            <a:xfrm>
              <a:off x="5216875" y="2905725"/>
              <a:ext cx="2875" cy="2450"/>
            </a:xfrm>
            <a:custGeom>
              <a:avLst/>
              <a:gdLst/>
              <a:ahLst/>
              <a:cxnLst/>
              <a:rect l="l" t="t" r="r" b="b"/>
              <a:pathLst>
                <a:path w="115" h="98" extrusionOk="0">
                  <a:moveTo>
                    <a:pt x="58" y="1"/>
                  </a:moveTo>
                  <a:cubicBezTo>
                    <a:pt x="46" y="1"/>
                    <a:pt x="33" y="5"/>
                    <a:pt x="25" y="13"/>
                  </a:cubicBezTo>
                  <a:cubicBezTo>
                    <a:pt x="1" y="29"/>
                    <a:pt x="1" y="61"/>
                    <a:pt x="25" y="78"/>
                  </a:cubicBezTo>
                  <a:cubicBezTo>
                    <a:pt x="34" y="91"/>
                    <a:pt x="48" y="97"/>
                    <a:pt x="61" y="97"/>
                  </a:cubicBezTo>
                  <a:cubicBezTo>
                    <a:pt x="72" y="97"/>
                    <a:pt x="83" y="93"/>
                    <a:pt x="90" y="86"/>
                  </a:cubicBezTo>
                  <a:cubicBezTo>
                    <a:pt x="114" y="70"/>
                    <a:pt x="114" y="37"/>
                    <a:pt x="90" y="13"/>
                  </a:cubicBezTo>
                  <a:cubicBezTo>
                    <a:pt x="82" y="5"/>
                    <a:pt x="70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1" name="Google Shape;8331;p55"/>
            <p:cNvSpPr/>
            <p:nvPr/>
          </p:nvSpPr>
          <p:spPr>
            <a:xfrm>
              <a:off x="5217300" y="2911425"/>
              <a:ext cx="2250" cy="2125"/>
            </a:xfrm>
            <a:custGeom>
              <a:avLst/>
              <a:gdLst/>
              <a:ahLst/>
              <a:cxnLst/>
              <a:rect l="l" t="t" r="r" b="b"/>
              <a:pathLst>
                <a:path w="90" h="85" extrusionOk="0">
                  <a:moveTo>
                    <a:pt x="36" y="1"/>
                  </a:moveTo>
                  <a:cubicBezTo>
                    <a:pt x="24" y="1"/>
                    <a:pt x="11" y="5"/>
                    <a:pt x="0" y="12"/>
                  </a:cubicBezTo>
                  <a:lnTo>
                    <a:pt x="65" y="85"/>
                  </a:lnTo>
                  <a:cubicBezTo>
                    <a:pt x="89" y="69"/>
                    <a:pt x="89" y="36"/>
                    <a:pt x="73" y="20"/>
                  </a:cubicBezTo>
                  <a:cubicBezTo>
                    <a:pt x="64" y="7"/>
                    <a:pt x="50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2" name="Google Shape;8332;p55"/>
            <p:cNvSpPr/>
            <p:nvPr/>
          </p:nvSpPr>
          <p:spPr>
            <a:xfrm>
              <a:off x="5222775" y="2906450"/>
              <a:ext cx="2250" cy="2125"/>
            </a:xfrm>
            <a:custGeom>
              <a:avLst/>
              <a:gdLst/>
              <a:ahLst/>
              <a:cxnLst/>
              <a:rect l="l" t="t" r="r" b="b"/>
              <a:pathLst>
                <a:path w="90" h="85" extrusionOk="0">
                  <a:moveTo>
                    <a:pt x="16" y="0"/>
                  </a:moveTo>
                  <a:cubicBezTo>
                    <a:pt x="0" y="16"/>
                    <a:pt x="0" y="49"/>
                    <a:pt x="16" y="65"/>
                  </a:cubicBezTo>
                  <a:cubicBezTo>
                    <a:pt x="25" y="78"/>
                    <a:pt x="39" y="84"/>
                    <a:pt x="54" y="84"/>
                  </a:cubicBezTo>
                  <a:cubicBezTo>
                    <a:pt x="66" y="84"/>
                    <a:pt x="78" y="80"/>
                    <a:pt x="89" y="73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3" name="Google Shape;8333;p55"/>
            <p:cNvSpPr/>
            <p:nvPr/>
          </p:nvSpPr>
          <p:spPr>
            <a:xfrm>
              <a:off x="5228250" y="2912125"/>
              <a:ext cx="2250" cy="2300"/>
            </a:xfrm>
            <a:custGeom>
              <a:avLst/>
              <a:gdLst/>
              <a:ahLst/>
              <a:cxnLst/>
              <a:rect l="l" t="t" r="r" b="b"/>
              <a:pathLst>
                <a:path w="90" h="92" extrusionOk="0">
                  <a:moveTo>
                    <a:pt x="16" y="0"/>
                  </a:moveTo>
                  <a:cubicBezTo>
                    <a:pt x="0" y="24"/>
                    <a:pt x="0" y="57"/>
                    <a:pt x="16" y="73"/>
                  </a:cubicBezTo>
                  <a:cubicBezTo>
                    <a:pt x="24" y="85"/>
                    <a:pt x="37" y="91"/>
                    <a:pt x="50" y="91"/>
                  </a:cubicBezTo>
                  <a:cubicBezTo>
                    <a:pt x="63" y="91"/>
                    <a:pt x="77" y="85"/>
                    <a:pt x="89" y="73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4" name="Google Shape;8334;p55"/>
            <p:cNvSpPr/>
            <p:nvPr/>
          </p:nvSpPr>
          <p:spPr>
            <a:xfrm>
              <a:off x="5233700" y="2918000"/>
              <a:ext cx="2275" cy="2150"/>
            </a:xfrm>
            <a:custGeom>
              <a:avLst/>
              <a:gdLst/>
              <a:ahLst/>
              <a:cxnLst/>
              <a:rect l="l" t="t" r="r" b="b"/>
              <a:pathLst>
                <a:path w="91" h="86" extrusionOk="0">
                  <a:moveTo>
                    <a:pt x="17" y="0"/>
                  </a:moveTo>
                  <a:cubicBezTo>
                    <a:pt x="1" y="16"/>
                    <a:pt x="1" y="49"/>
                    <a:pt x="17" y="73"/>
                  </a:cubicBezTo>
                  <a:cubicBezTo>
                    <a:pt x="25" y="81"/>
                    <a:pt x="37" y="85"/>
                    <a:pt x="51" y="85"/>
                  </a:cubicBezTo>
                  <a:cubicBezTo>
                    <a:pt x="64" y="85"/>
                    <a:pt x="78" y="81"/>
                    <a:pt x="90" y="73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5" name="Google Shape;8335;p55"/>
            <p:cNvSpPr/>
            <p:nvPr/>
          </p:nvSpPr>
          <p:spPr>
            <a:xfrm>
              <a:off x="5227025" y="2929250"/>
              <a:ext cx="2850" cy="2450"/>
            </a:xfrm>
            <a:custGeom>
              <a:avLst/>
              <a:gdLst/>
              <a:ahLst/>
              <a:cxnLst/>
              <a:rect l="l" t="t" r="r" b="b"/>
              <a:pathLst>
                <a:path w="114" h="98" extrusionOk="0">
                  <a:moveTo>
                    <a:pt x="64" y="0"/>
                  </a:moveTo>
                  <a:cubicBezTo>
                    <a:pt x="51" y="0"/>
                    <a:pt x="37" y="4"/>
                    <a:pt x="25" y="12"/>
                  </a:cubicBezTo>
                  <a:cubicBezTo>
                    <a:pt x="8" y="29"/>
                    <a:pt x="0" y="61"/>
                    <a:pt x="17" y="85"/>
                  </a:cubicBezTo>
                  <a:cubicBezTo>
                    <a:pt x="29" y="93"/>
                    <a:pt x="43" y="97"/>
                    <a:pt x="56" y="97"/>
                  </a:cubicBezTo>
                  <a:cubicBezTo>
                    <a:pt x="69" y="97"/>
                    <a:pt x="81" y="93"/>
                    <a:pt x="90" y="85"/>
                  </a:cubicBezTo>
                  <a:cubicBezTo>
                    <a:pt x="114" y="69"/>
                    <a:pt x="114" y="37"/>
                    <a:pt x="98" y="12"/>
                  </a:cubicBezTo>
                  <a:cubicBezTo>
                    <a:pt x="90" y="4"/>
                    <a:pt x="77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6" name="Google Shape;8336;p55"/>
            <p:cNvSpPr/>
            <p:nvPr/>
          </p:nvSpPr>
          <p:spPr>
            <a:xfrm>
              <a:off x="5221750" y="2928850"/>
              <a:ext cx="2250" cy="2350"/>
            </a:xfrm>
            <a:custGeom>
              <a:avLst/>
              <a:gdLst/>
              <a:ahLst/>
              <a:cxnLst/>
              <a:rect l="l" t="t" r="r" b="b"/>
              <a:pathLst>
                <a:path w="90" h="94" extrusionOk="0">
                  <a:moveTo>
                    <a:pt x="36" y="1"/>
                  </a:moveTo>
                  <a:cubicBezTo>
                    <a:pt x="24" y="1"/>
                    <a:pt x="12" y="5"/>
                    <a:pt x="1" y="12"/>
                  </a:cubicBezTo>
                  <a:lnTo>
                    <a:pt x="65" y="93"/>
                  </a:lnTo>
                  <a:cubicBezTo>
                    <a:pt x="90" y="69"/>
                    <a:pt x="90" y="36"/>
                    <a:pt x="74" y="20"/>
                  </a:cubicBezTo>
                  <a:cubicBezTo>
                    <a:pt x="65" y="7"/>
                    <a:pt x="51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7" name="Google Shape;8337;p55"/>
            <p:cNvSpPr/>
            <p:nvPr/>
          </p:nvSpPr>
          <p:spPr>
            <a:xfrm>
              <a:off x="5216475" y="2922775"/>
              <a:ext cx="2250" cy="2325"/>
            </a:xfrm>
            <a:custGeom>
              <a:avLst/>
              <a:gdLst/>
              <a:ahLst/>
              <a:cxnLst/>
              <a:rect l="l" t="t" r="r" b="b"/>
              <a:pathLst>
                <a:path w="90" h="93" extrusionOk="0">
                  <a:moveTo>
                    <a:pt x="36" y="1"/>
                  </a:moveTo>
                  <a:cubicBezTo>
                    <a:pt x="24" y="1"/>
                    <a:pt x="12" y="5"/>
                    <a:pt x="1" y="12"/>
                  </a:cubicBezTo>
                  <a:lnTo>
                    <a:pt x="74" y="93"/>
                  </a:lnTo>
                  <a:cubicBezTo>
                    <a:pt x="90" y="69"/>
                    <a:pt x="90" y="36"/>
                    <a:pt x="74" y="20"/>
                  </a:cubicBezTo>
                  <a:cubicBezTo>
                    <a:pt x="65" y="7"/>
                    <a:pt x="51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8" name="Google Shape;8338;p55"/>
            <p:cNvSpPr/>
            <p:nvPr/>
          </p:nvSpPr>
          <p:spPr>
            <a:xfrm>
              <a:off x="5221750" y="2923150"/>
              <a:ext cx="2875" cy="2475"/>
            </a:xfrm>
            <a:custGeom>
              <a:avLst/>
              <a:gdLst/>
              <a:ahLst/>
              <a:cxnLst/>
              <a:rect l="l" t="t" r="r" b="b"/>
              <a:pathLst>
                <a:path w="115" h="99" extrusionOk="0">
                  <a:moveTo>
                    <a:pt x="58" y="1"/>
                  </a:moveTo>
                  <a:cubicBezTo>
                    <a:pt x="45" y="1"/>
                    <a:pt x="33" y="5"/>
                    <a:pt x="25" y="13"/>
                  </a:cubicBezTo>
                  <a:cubicBezTo>
                    <a:pt x="1" y="29"/>
                    <a:pt x="1" y="62"/>
                    <a:pt x="17" y="86"/>
                  </a:cubicBezTo>
                  <a:cubicBezTo>
                    <a:pt x="25" y="94"/>
                    <a:pt x="37" y="98"/>
                    <a:pt x="50" y="98"/>
                  </a:cubicBezTo>
                  <a:cubicBezTo>
                    <a:pt x="63" y="98"/>
                    <a:pt x="78" y="94"/>
                    <a:pt x="90" y="86"/>
                  </a:cubicBezTo>
                  <a:cubicBezTo>
                    <a:pt x="114" y="70"/>
                    <a:pt x="114" y="37"/>
                    <a:pt x="98" y="13"/>
                  </a:cubicBezTo>
                  <a:cubicBezTo>
                    <a:pt x="86" y="5"/>
                    <a:pt x="72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9" name="Google Shape;8339;p55"/>
            <p:cNvSpPr/>
            <p:nvPr/>
          </p:nvSpPr>
          <p:spPr>
            <a:xfrm>
              <a:off x="5216475" y="2917075"/>
              <a:ext cx="2675" cy="2450"/>
            </a:xfrm>
            <a:custGeom>
              <a:avLst/>
              <a:gdLst/>
              <a:ahLst/>
              <a:cxnLst/>
              <a:rect l="l" t="t" r="r" b="b"/>
              <a:pathLst>
                <a:path w="107" h="98" extrusionOk="0">
                  <a:moveTo>
                    <a:pt x="57" y="1"/>
                  </a:moveTo>
                  <a:cubicBezTo>
                    <a:pt x="43" y="1"/>
                    <a:pt x="29" y="5"/>
                    <a:pt x="17" y="13"/>
                  </a:cubicBezTo>
                  <a:cubicBezTo>
                    <a:pt x="1" y="29"/>
                    <a:pt x="1" y="61"/>
                    <a:pt x="17" y="86"/>
                  </a:cubicBezTo>
                  <a:cubicBezTo>
                    <a:pt x="25" y="94"/>
                    <a:pt x="37" y="98"/>
                    <a:pt x="50" y="98"/>
                  </a:cubicBezTo>
                  <a:cubicBezTo>
                    <a:pt x="64" y="98"/>
                    <a:pt x="78" y="94"/>
                    <a:pt x="90" y="86"/>
                  </a:cubicBezTo>
                  <a:cubicBezTo>
                    <a:pt x="106" y="70"/>
                    <a:pt x="106" y="37"/>
                    <a:pt x="90" y="13"/>
                  </a:cubicBezTo>
                  <a:cubicBezTo>
                    <a:pt x="82" y="5"/>
                    <a:pt x="70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0" name="Google Shape;8340;p55"/>
            <p:cNvSpPr/>
            <p:nvPr/>
          </p:nvSpPr>
          <p:spPr>
            <a:xfrm>
              <a:off x="5211000" y="2911025"/>
              <a:ext cx="2875" cy="2400"/>
            </a:xfrm>
            <a:custGeom>
              <a:avLst/>
              <a:gdLst/>
              <a:ahLst/>
              <a:cxnLst/>
              <a:rect l="l" t="t" r="r" b="b"/>
              <a:pathLst>
                <a:path w="115" h="96" extrusionOk="0">
                  <a:moveTo>
                    <a:pt x="55" y="0"/>
                  </a:moveTo>
                  <a:cubicBezTo>
                    <a:pt x="43" y="0"/>
                    <a:pt x="32" y="4"/>
                    <a:pt x="25" y="12"/>
                  </a:cubicBezTo>
                  <a:cubicBezTo>
                    <a:pt x="1" y="28"/>
                    <a:pt x="1" y="60"/>
                    <a:pt x="17" y="76"/>
                  </a:cubicBezTo>
                  <a:cubicBezTo>
                    <a:pt x="30" y="90"/>
                    <a:pt x="46" y="96"/>
                    <a:pt x="61" y="96"/>
                  </a:cubicBezTo>
                  <a:cubicBezTo>
                    <a:pt x="72" y="96"/>
                    <a:pt x="83" y="92"/>
                    <a:pt x="90" y="85"/>
                  </a:cubicBezTo>
                  <a:cubicBezTo>
                    <a:pt x="114" y="68"/>
                    <a:pt x="114" y="36"/>
                    <a:pt x="98" y="20"/>
                  </a:cubicBezTo>
                  <a:cubicBezTo>
                    <a:pt x="85" y="6"/>
                    <a:pt x="69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1" name="Google Shape;8341;p55"/>
            <p:cNvSpPr/>
            <p:nvPr/>
          </p:nvSpPr>
          <p:spPr>
            <a:xfrm>
              <a:off x="5211425" y="2916700"/>
              <a:ext cx="2250" cy="2325"/>
            </a:xfrm>
            <a:custGeom>
              <a:avLst/>
              <a:gdLst/>
              <a:ahLst/>
              <a:cxnLst/>
              <a:rect l="l" t="t" r="r" b="b"/>
              <a:pathLst>
                <a:path w="90" h="93" extrusionOk="0">
                  <a:moveTo>
                    <a:pt x="29" y="0"/>
                  </a:moveTo>
                  <a:cubicBezTo>
                    <a:pt x="18" y="0"/>
                    <a:pt x="7" y="4"/>
                    <a:pt x="0" y="12"/>
                  </a:cubicBezTo>
                  <a:lnTo>
                    <a:pt x="65" y="93"/>
                  </a:lnTo>
                  <a:cubicBezTo>
                    <a:pt x="81" y="68"/>
                    <a:pt x="89" y="36"/>
                    <a:pt x="65" y="20"/>
                  </a:cubicBezTo>
                  <a:cubicBezTo>
                    <a:pt x="56" y="6"/>
                    <a:pt x="42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2" name="Google Shape;8342;p55"/>
            <p:cNvSpPr/>
            <p:nvPr/>
          </p:nvSpPr>
          <p:spPr>
            <a:xfrm>
              <a:off x="5216875" y="2911700"/>
              <a:ext cx="2075" cy="2250"/>
            </a:xfrm>
            <a:custGeom>
              <a:avLst/>
              <a:gdLst/>
              <a:ahLst/>
              <a:cxnLst/>
              <a:rect l="l" t="t" r="r" b="b"/>
              <a:pathLst>
                <a:path w="83" h="90" extrusionOk="0">
                  <a:moveTo>
                    <a:pt x="17" y="1"/>
                  </a:moveTo>
                  <a:cubicBezTo>
                    <a:pt x="1" y="17"/>
                    <a:pt x="1" y="49"/>
                    <a:pt x="17" y="74"/>
                  </a:cubicBezTo>
                  <a:cubicBezTo>
                    <a:pt x="26" y="83"/>
                    <a:pt x="40" y="89"/>
                    <a:pt x="53" y="89"/>
                  </a:cubicBezTo>
                  <a:cubicBezTo>
                    <a:pt x="64" y="89"/>
                    <a:pt x="75" y="85"/>
                    <a:pt x="82" y="74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3" name="Google Shape;8343;p55"/>
            <p:cNvSpPr/>
            <p:nvPr/>
          </p:nvSpPr>
          <p:spPr>
            <a:xfrm>
              <a:off x="5222150" y="2917800"/>
              <a:ext cx="2250" cy="2125"/>
            </a:xfrm>
            <a:custGeom>
              <a:avLst/>
              <a:gdLst/>
              <a:ahLst/>
              <a:cxnLst/>
              <a:rect l="l" t="t" r="r" b="b"/>
              <a:pathLst>
                <a:path w="90" h="85" extrusionOk="0">
                  <a:moveTo>
                    <a:pt x="25" y="0"/>
                  </a:moveTo>
                  <a:cubicBezTo>
                    <a:pt x="1" y="16"/>
                    <a:pt x="1" y="49"/>
                    <a:pt x="17" y="65"/>
                  </a:cubicBezTo>
                  <a:cubicBezTo>
                    <a:pt x="26" y="78"/>
                    <a:pt x="40" y="84"/>
                    <a:pt x="54" y="84"/>
                  </a:cubicBezTo>
                  <a:cubicBezTo>
                    <a:pt x="66" y="84"/>
                    <a:pt x="79" y="80"/>
                    <a:pt x="90" y="73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4" name="Google Shape;8344;p55"/>
            <p:cNvSpPr/>
            <p:nvPr/>
          </p:nvSpPr>
          <p:spPr>
            <a:xfrm>
              <a:off x="5227425" y="2923675"/>
              <a:ext cx="2250" cy="2225"/>
            </a:xfrm>
            <a:custGeom>
              <a:avLst/>
              <a:gdLst/>
              <a:ahLst/>
              <a:cxnLst/>
              <a:rect l="l" t="t" r="r" b="b"/>
              <a:pathLst>
                <a:path w="90" h="89" extrusionOk="0">
                  <a:moveTo>
                    <a:pt x="25" y="0"/>
                  </a:moveTo>
                  <a:cubicBezTo>
                    <a:pt x="9" y="16"/>
                    <a:pt x="1" y="49"/>
                    <a:pt x="25" y="73"/>
                  </a:cubicBezTo>
                  <a:cubicBezTo>
                    <a:pt x="34" y="82"/>
                    <a:pt x="48" y="89"/>
                    <a:pt x="61" y="89"/>
                  </a:cubicBezTo>
                  <a:cubicBezTo>
                    <a:pt x="72" y="89"/>
                    <a:pt x="82" y="84"/>
                    <a:pt x="90" y="73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5" name="Google Shape;8345;p55"/>
            <p:cNvSpPr/>
            <p:nvPr/>
          </p:nvSpPr>
          <p:spPr>
            <a:xfrm>
              <a:off x="5220525" y="2934725"/>
              <a:ext cx="3075" cy="2525"/>
            </a:xfrm>
            <a:custGeom>
              <a:avLst/>
              <a:gdLst/>
              <a:ahLst/>
              <a:cxnLst/>
              <a:rect l="l" t="t" r="r" b="b"/>
              <a:pathLst>
                <a:path w="123" h="101" extrusionOk="0">
                  <a:moveTo>
                    <a:pt x="63" y="1"/>
                  </a:moveTo>
                  <a:cubicBezTo>
                    <a:pt x="51" y="1"/>
                    <a:pt x="41" y="5"/>
                    <a:pt x="33" y="12"/>
                  </a:cubicBezTo>
                  <a:cubicBezTo>
                    <a:pt x="9" y="28"/>
                    <a:pt x="1" y="61"/>
                    <a:pt x="25" y="85"/>
                  </a:cubicBezTo>
                  <a:cubicBezTo>
                    <a:pt x="34" y="94"/>
                    <a:pt x="48" y="101"/>
                    <a:pt x="63" y="101"/>
                  </a:cubicBezTo>
                  <a:cubicBezTo>
                    <a:pt x="75" y="101"/>
                    <a:pt x="87" y="96"/>
                    <a:pt x="98" y="85"/>
                  </a:cubicBezTo>
                  <a:cubicBezTo>
                    <a:pt x="114" y="69"/>
                    <a:pt x="123" y="37"/>
                    <a:pt x="106" y="20"/>
                  </a:cubicBezTo>
                  <a:cubicBezTo>
                    <a:pt x="93" y="7"/>
                    <a:pt x="77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6" name="Google Shape;8346;p55"/>
            <p:cNvSpPr/>
            <p:nvPr/>
          </p:nvSpPr>
          <p:spPr>
            <a:xfrm>
              <a:off x="5215475" y="2934300"/>
              <a:ext cx="2250" cy="2150"/>
            </a:xfrm>
            <a:custGeom>
              <a:avLst/>
              <a:gdLst/>
              <a:ahLst/>
              <a:cxnLst/>
              <a:rect l="l" t="t" r="r" b="b"/>
              <a:pathLst>
                <a:path w="90" h="86" extrusionOk="0">
                  <a:moveTo>
                    <a:pt x="34" y="1"/>
                  </a:moveTo>
                  <a:cubicBezTo>
                    <a:pt x="21" y="1"/>
                    <a:pt x="8" y="5"/>
                    <a:pt x="0" y="13"/>
                  </a:cubicBezTo>
                  <a:lnTo>
                    <a:pt x="65" y="86"/>
                  </a:lnTo>
                  <a:cubicBezTo>
                    <a:pt x="81" y="70"/>
                    <a:pt x="89" y="37"/>
                    <a:pt x="73" y="13"/>
                  </a:cubicBezTo>
                  <a:cubicBezTo>
                    <a:pt x="61" y="5"/>
                    <a:pt x="47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7" name="Google Shape;8347;p55"/>
            <p:cNvSpPr/>
            <p:nvPr/>
          </p:nvSpPr>
          <p:spPr>
            <a:xfrm>
              <a:off x="5210400" y="2928050"/>
              <a:ext cx="2250" cy="2325"/>
            </a:xfrm>
            <a:custGeom>
              <a:avLst/>
              <a:gdLst/>
              <a:ahLst/>
              <a:cxnLst/>
              <a:rect l="l" t="t" r="r" b="b"/>
              <a:pathLst>
                <a:path w="90" h="93" extrusionOk="0">
                  <a:moveTo>
                    <a:pt x="29" y="0"/>
                  </a:moveTo>
                  <a:cubicBezTo>
                    <a:pt x="18" y="0"/>
                    <a:pt x="8" y="4"/>
                    <a:pt x="1" y="12"/>
                  </a:cubicBezTo>
                  <a:lnTo>
                    <a:pt x="57" y="93"/>
                  </a:lnTo>
                  <a:cubicBezTo>
                    <a:pt x="82" y="68"/>
                    <a:pt x="90" y="44"/>
                    <a:pt x="65" y="20"/>
                  </a:cubicBezTo>
                  <a:cubicBezTo>
                    <a:pt x="56" y="6"/>
                    <a:pt x="43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8" name="Google Shape;8348;p55"/>
            <p:cNvSpPr/>
            <p:nvPr/>
          </p:nvSpPr>
          <p:spPr>
            <a:xfrm>
              <a:off x="5215475" y="2928450"/>
              <a:ext cx="2850" cy="2625"/>
            </a:xfrm>
            <a:custGeom>
              <a:avLst/>
              <a:gdLst/>
              <a:ahLst/>
              <a:cxnLst/>
              <a:rect l="l" t="t" r="r" b="b"/>
              <a:pathLst>
                <a:path w="114" h="105" extrusionOk="0">
                  <a:moveTo>
                    <a:pt x="57" y="1"/>
                  </a:moveTo>
                  <a:cubicBezTo>
                    <a:pt x="46" y="1"/>
                    <a:pt x="35" y="5"/>
                    <a:pt x="25" y="12"/>
                  </a:cubicBezTo>
                  <a:cubicBezTo>
                    <a:pt x="0" y="36"/>
                    <a:pt x="0" y="69"/>
                    <a:pt x="16" y="85"/>
                  </a:cubicBezTo>
                  <a:cubicBezTo>
                    <a:pt x="25" y="98"/>
                    <a:pt x="39" y="104"/>
                    <a:pt x="54" y="104"/>
                  </a:cubicBezTo>
                  <a:cubicBezTo>
                    <a:pt x="66" y="104"/>
                    <a:pt x="78" y="100"/>
                    <a:pt x="89" y="93"/>
                  </a:cubicBezTo>
                  <a:cubicBezTo>
                    <a:pt x="114" y="77"/>
                    <a:pt x="114" y="44"/>
                    <a:pt x="98" y="20"/>
                  </a:cubicBezTo>
                  <a:cubicBezTo>
                    <a:pt x="84" y="7"/>
                    <a:pt x="71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9" name="Google Shape;8349;p55"/>
            <p:cNvSpPr/>
            <p:nvPr/>
          </p:nvSpPr>
          <p:spPr>
            <a:xfrm>
              <a:off x="5210200" y="2922375"/>
              <a:ext cx="2850" cy="2400"/>
            </a:xfrm>
            <a:custGeom>
              <a:avLst/>
              <a:gdLst/>
              <a:ahLst/>
              <a:cxnLst/>
              <a:rect l="l" t="t" r="r" b="b"/>
              <a:pathLst>
                <a:path w="114" h="96" extrusionOk="0">
                  <a:moveTo>
                    <a:pt x="60" y="0"/>
                  </a:moveTo>
                  <a:cubicBezTo>
                    <a:pt x="48" y="0"/>
                    <a:pt x="36" y="4"/>
                    <a:pt x="25" y="12"/>
                  </a:cubicBezTo>
                  <a:cubicBezTo>
                    <a:pt x="9" y="28"/>
                    <a:pt x="0" y="60"/>
                    <a:pt x="17" y="77"/>
                  </a:cubicBezTo>
                  <a:cubicBezTo>
                    <a:pt x="30" y="90"/>
                    <a:pt x="43" y="96"/>
                    <a:pt x="57" y="96"/>
                  </a:cubicBezTo>
                  <a:cubicBezTo>
                    <a:pt x="68" y="96"/>
                    <a:pt x="79" y="92"/>
                    <a:pt x="90" y="85"/>
                  </a:cubicBezTo>
                  <a:cubicBezTo>
                    <a:pt x="114" y="68"/>
                    <a:pt x="114" y="36"/>
                    <a:pt x="98" y="20"/>
                  </a:cubicBezTo>
                  <a:cubicBezTo>
                    <a:pt x="89" y="6"/>
                    <a:pt x="75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0" name="Google Shape;8350;p55"/>
            <p:cNvSpPr/>
            <p:nvPr/>
          </p:nvSpPr>
          <p:spPr>
            <a:xfrm>
              <a:off x="5205125" y="2916100"/>
              <a:ext cx="2675" cy="2550"/>
            </a:xfrm>
            <a:custGeom>
              <a:avLst/>
              <a:gdLst/>
              <a:ahLst/>
              <a:cxnLst/>
              <a:rect l="l" t="t" r="r" b="b"/>
              <a:pathLst>
                <a:path w="107" h="102" extrusionOk="0">
                  <a:moveTo>
                    <a:pt x="52" y="0"/>
                  </a:moveTo>
                  <a:cubicBezTo>
                    <a:pt x="40" y="0"/>
                    <a:pt x="28" y="4"/>
                    <a:pt x="17" y="11"/>
                  </a:cubicBezTo>
                  <a:cubicBezTo>
                    <a:pt x="1" y="28"/>
                    <a:pt x="1" y="60"/>
                    <a:pt x="17" y="84"/>
                  </a:cubicBezTo>
                  <a:cubicBezTo>
                    <a:pt x="27" y="94"/>
                    <a:pt x="43" y="101"/>
                    <a:pt x="58" y="101"/>
                  </a:cubicBezTo>
                  <a:cubicBezTo>
                    <a:pt x="67" y="101"/>
                    <a:pt x="76" y="99"/>
                    <a:pt x="82" y="92"/>
                  </a:cubicBezTo>
                  <a:cubicBezTo>
                    <a:pt x="106" y="68"/>
                    <a:pt x="106" y="44"/>
                    <a:pt x="90" y="19"/>
                  </a:cubicBezTo>
                  <a:cubicBezTo>
                    <a:pt x="81" y="6"/>
                    <a:pt x="67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1" name="Google Shape;8351;p55"/>
            <p:cNvSpPr/>
            <p:nvPr/>
          </p:nvSpPr>
          <p:spPr>
            <a:xfrm>
              <a:off x="5205325" y="2921875"/>
              <a:ext cx="2050" cy="2225"/>
            </a:xfrm>
            <a:custGeom>
              <a:avLst/>
              <a:gdLst/>
              <a:ahLst/>
              <a:cxnLst/>
              <a:rect l="l" t="t" r="r" b="b"/>
              <a:pathLst>
                <a:path w="82" h="89" extrusionOk="0">
                  <a:moveTo>
                    <a:pt x="30" y="0"/>
                  </a:moveTo>
                  <a:cubicBezTo>
                    <a:pt x="19" y="0"/>
                    <a:pt x="8" y="4"/>
                    <a:pt x="1" y="15"/>
                  </a:cubicBezTo>
                  <a:lnTo>
                    <a:pt x="58" y="88"/>
                  </a:lnTo>
                  <a:cubicBezTo>
                    <a:pt x="82" y="72"/>
                    <a:pt x="82" y="40"/>
                    <a:pt x="66" y="15"/>
                  </a:cubicBezTo>
                  <a:cubicBezTo>
                    <a:pt x="57" y="7"/>
                    <a:pt x="43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2" name="Google Shape;8352;p55"/>
            <p:cNvSpPr/>
            <p:nvPr/>
          </p:nvSpPr>
          <p:spPr>
            <a:xfrm>
              <a:off x="5210800" y="2916975"/>
              <a:ext cx="2250" cy="2275"/>
            </a:xfrm>
            <a:custGeom>
              <a:avLst/>
              <a:gdLst/>
              <a:ahLst/>
              <a:cxnLst/>
              <a:rect l="l" t="t" r="r" b="b"/>
              <a:pathLst>
                <a:path w="90" h="91" extrusionOk="0">
                  <a:moveTo>
                    <a:pt x="25" y="1"/>
                  </a:moveTo>
                  <a:cubicBezTo>
                    <a:pt x="1" y="17"/>
                    <a:pt x="1" y="49"/>
                    <a:pt x="17" y="74"/>
                  </a:cubicBezTo>
                  <a:cubicBezTo>
                    <a:pt x="27" y="84"/>
                    <a:pt x="43" y="91"/>
                    <a:pt x="60" y="91"/>
                  </a:cubicBezTo>
                  <a:cubicBezTo>
                    <a:pt x="70" y="91"/>
                    <a:pt x="81" y="88"/>
                    <a:pt x="90" y="82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3" name="Google Shape;8353;p55"/>
            <p:cNvSpPr/>
            <p:nvPr/>
          </p:nvSpPr>
          <p:spPr>
            <a:xfrm>
              <a:off x="5216075" y="2923050"/>
              <a:ext cx="2250" cy="2350"/>
            </a:xfrm>
            <a:custGeom>
              <a:avLst/>
              <a:gdLst/>
              <a:ahLst/>
              <a:cxnLst/>
              <a:rect l="l" t="t" r="r" b="b"/>
              <a:pathLst>
                <a:path w="90" h="94" extrusionOk="0">
                  <a:moveTo>
                    <a:pt x="17" y="1"/>
                  </a:moveTo>
                  <a:cubicBezTo>
                    <a:pt x="1" y="17"/>
                    <a:pt x="1" y="50"/>
                    <a:pt x="17" y="74"/>
                  </a:cubicBezTo>
                  <a:cubicBezTo>
                    <a:pt x="26" y="87"/>
                    <a:pt x="40" y="93"/>
                    <a:pt x="54" y="93"/>
                  </a:cubicBezTo>
                  <a:cubicBezTo>
                    <a:pt x="66" y="93"/>
                    <a:pt x="79" y="89"/>
                    <a:pt x="90" y="82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4" name="Google Shape;8354;p55"/>
            <p:cNvSpPr/>
            <p:nvPr/>
          </p:nvSpPr>
          <p:spPr>
            <a:xfrm>
              <a:off x="5221150" y="2929150"/>
              <a:ext cx="2250" cy="2325"/>
            </a:xfrm>
            <a:custGeom>
              <a:avLst/>
              <a:gdLst/>
              <a:ahLst/>
              <a:cxnLst/>
              <a:rect l="l" t="t" r="r" b="b"/>
              <a:pathLst>
                <a:path w="90" h="93" extrusionOk="0">
                  <a:moveTo>
                    <a:pt x="25" y="0"/>
                  </a:moveTo>
                  <a:cubicBezTo>
                    <a:pt x="8" y="24"/>
                    <a:pt x="0" y="57"/>
                    <a:pt x="16" y="73"/>
                  </a:cubicBezTo>
                  <a:cubicBezTo>
                    <a:pt x="30" y="86"/>
                    <a:pt x="46" y="92"/>
                    <a:pt x="60" y="92"/>
                  </a:cubicBezTo>
                  <a:cubicBezTo>
                    <a:pt x="72" y="92"/>
                    <a:pt x="82" y="88"/>
                    <a:pt x="89" y="81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5" name="Google Shape;8355;p55"/>
            <p:cNvSpPr/>
            <p:nvPr/>
          </p:nvSpPr>
          <p:spPr>
            <a:xfrm>
              <a:off x="5204725" y="2922250"/>
              <a:ext cx="2050" cy="2125"/>
            </a:xfrm>
            <a:custGeom>
              <a:avLst/>
              <a:gdLst/>
              <a:ahLst/>
              <a:cxnLst/>
              <a:rect l="l" t="t" r="r" b="b"/>
              <a:pathLst>
                <a:path w="82" h="85" extrusionOk="0">
                  <a:moveTo>
                    <a:pt x="25" y="0"/>
                  </a:moveTo>
                  <a:cubicBezTo>
                    <a:pt x="1" y="17"/>
                    <a:pt x="1" y="49"/>
                    <a:pt x="17" y="65"/>
                  </a:cubicBezTo>
                  <a:cubicBezTo>
                    <a:pt x="26" y="79"/>
                    <a:pt x="40" y="85"/>
                    <a:pt x="53" y="85"/>
                  </a:cubicBezTo>
                  <a:cubicBezTo>
                    <a:pt x="64" y="85"/>
                    <a:pt x="74" y="81"/>
                    <a:pt x="82" y="73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6" name="Google Shape;8356;p55"/>
            <p:cNvSpPr/>
            <p:nvPr/>
          </p:nvSpPr>
          <p:spPr>
            <a:xfrm>
              <a:off x="5209800" y="2928325"/>
              <a:ext cx="2050" cy="2350"/>
            </a:xfrm>
            <a:custGeom>
              <a:avLst/>
              <a:gdLst/>
              <a:ahLst/>
              <a:cxnLst/>
              <a:rect l="l" t="t" r="r" b="b"/>
              <a:pathLst>
                <a:path w="82" h="94" extrusionOk="0">
                  <a:moveTo>
                    <a:pt x="25" y="1"/>
                  </a:moveTo>
                  <a:cubicBezTo>
                    <a:pt x="0" y="17"/>
                    <a:pt x="0" y="49"/>
                    <a:pt x="16" y="74"/>
                  </a:cubicBezTo>
                  <a:cubicBezTo>
                    <a:pt x="25" y="87"/>
                    <a:pt x="39" y="93"/>
                    <a:pt x="53" y="93"/>
                  </a:cubicBezTo>
                  <a:cubicBezTo>
                    <a:pt x="63" y="93"/>
                    <a:pt x="74" y="89"/>
                    <a:pt x="81" y="82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7" name="Google Shape;8357;p55"/>
            <p:cNvSpPr/>
            <p:nvPr/>
          </p:nvSpPr>
          <p:spPr>
            <a:xfrm>
              <a:off x="5214850" y="2934625"/>
              <a:ext cx="2275" cy="2225"/>
            </a:xfrm>
            <a:custGeom>
              <a:avLst/>
              <a:gdLst/>
              <a:ahLst/>
              <a:cxnLst/>
              <a:rect l="l" t="t" r="r" b="b"/>
              <a:pathLst>
                <a:path w="91" h="89" extrusionOk="0">
                  <a:moveTo>
                    <a:pt x="25" y="0"/>
                  </a:moveTo>
                  <a:cubicBezTo>
                    <a:pt x="1" y="16"/>
                    <a:pt x="1" y="49"/>
                    <a:pt x="17" y="73"/>
                  </a:cubicBezTo>
                  <a:cubicBezTo>
                    <a:pt x="26" y="82"/>
                    <a:pt x="40" y="88"/>
                    <a:pt x="54" y="88"/>
                  </a:cubicBezTo>
                  <a:cubicBezTo>
                    <a:pt x="66" y="88"/>
                    <a:pt x="79" y="84"/>
                    <a:pt x="90" y="73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8" name="Google Shape;8358;p55"/>
            <p:cNvSpPr/>
            <p:nvPr/>
          </p:nvSpPr>
          <p:spPr>
            <a:xfrm>
              <a:off x="5208775" y="2933925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61" y="0"/>
                  </a:moveTo>
                  <a:cubicBezTo>
                    <a:pt x="49" y="0"/>
                    <a:pt x="36" y="4"/>
                    <a:pt x="25" y="12"/>
                  </a:cubicBezTo>
                  <a:cubicBezTo>
                    <a:pt x="9" y="28"/>
                    <a:pt x="1" y="60"/>
                    <a:pt x="17" y="85"/>
                  </a:cubicBezTo>
                  <a:cubicBezTo>
                    <a:pt x="32" y="95"/>
                    <a:pt x="47" y="102"/>
                    <a:pt x="62" y="102"/>
                  </a:cubicBezTo>
                  <a:cubicBezTo>
                    <a:pt x="71" y="102"/>
                    <a:pt x="81" y="99"/>
                    <a:pt x="90" y="93"/>
                  </a:cubicBezTo>
                  <a:cubicBezTo>
                    <a:pt x="114" y="69"/>
                    <a:pt x="114" y="36"/>
                    <a:pt x="98" y="20"/>
                  </a:cubicBezTo>
                  <a:cubicBezTo>
                    <a:pt x="89" y="7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9" name="Google Shape;8359;p55"/>
            <p:cNvSpPr/>
            <p:nvPr/>
          </p:nvSpPr>
          <p:spPr>
            <a:xfrm>
              <a:off x="5203700" y="2927650"/>
              <a:ext cx="2875" cy="2400"/>
            </a:xfrm>
            <a:custGeom>
              <a:avLst/>
              <a:gdLst/>
              <a:ahLst/>
              <a:cxnLst/>
              <a:rect l="l" t="t" r="r" b="b"/>
              <a:pathLst>
                <a:path w="115" h="96" extrusionOk="0">
                  <a:moveTo>
                    <a:pt x="62" y="0"/>
                  </a:moveTo>
                  <a:cubicBezTo>
                    <a:pt x="51" y="0"/>
                    <a:pt x="41" y="4"/>
                    <a:pt x="33" y="11"/>
                  </a:cubicBezTo>
                  <a:cubicBezTo>
                    <a:pt x="9" y="28"/>
                    <a:pt x="1" y="60"/>
                    <a:pt x="25" y="76"/>
                  </a:cubicBezTo>
                  <a:cubicBezTo>
                    <a:pt x="34" y="90"/>
                    <a:pt x="48" y="96"/>
                    <a:pt x="61" y="96"/>
                  </a:cubicBezTo>
                  <a:cubicBezTo>
                    <a:pt x="72" y="96"/>
                    <a:pt x="83" y="92"/>
                    <a:pt x="90" y="84"/>
                  </a:cubicBezTo>
                  <a:cubicBezTo>
                    <a:pt x="114" y="68"/>
                    <a:pt x="114" y="36"/>
                    <a:pt x="98" y="20"/>
                  </a:cubicBezTo>
                  <a:cubicBezTo>
                    <a:pt x="89" y="6"/>
                    <a:pt x="76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0" name="Google Shape;8360;p55"/>
            <p:cNvSpPr/>
            <p:nvPr/>
          </p:nvSpPr>
          <p:spPr>
            <a:xfrm>
              <a:off x="5056150" y="2673250"/>
              <a:ext cx="2250" cy="2350"/>
            </a:xfrm>
            <a:custGeom>
              <a:avLst/>
              <a:gdLst/>
              <a:ahLst/>
              <a:cxnLst/>
              <a:rect l="l" t="t" r="r" b="b"/>
              <a:pathLst>
                <a:path w="90" h="94" extrusionOk="0">
                  <a:moveTo>
                    <a:pt x="53" y="0"/>
                  </a:moveTo>
                  <a:cubicBezTo>
                    <a:pt x="39" y="0"/>
                    <a:pt x="25" y="4"/>
                    <a:pt x="17" y="12"/>
                  </a:cubicBezTo>
                  <a:cubicBezTo>
                    <a:pt x="1" y="37"/>
                    <a:pt x="9" y="69"/>
                    <a:pt x="33" y="93"/>
                  </a:cubicBezTo>
                  <a:lnTo>
                    <a:pt x="90" y="12"/>
                  </a:lnTo>
                  <a:cubicBezTo>
                    <a:pt x="82" y="4"/>
                    <a:pt x="67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1" name="Google Shape;8361;p55"/>
            <p:cNvSpPr/>
            <p:nvPr/>
          </p:nvSpPr>
          <p:spPr>
            <a:xfrm>
              <a:off x="5061225" y="2666975"/>
              <a:ext cx="2250" cy="2325"/>
            </a:xfrm>
            <a:custGeom>
              <a:avLst/>
              <a:gdLst/>
              <a:ahLst/>
              <a:cxnLst/>
              <a:rect l="l" t="t" r="r" b="b"/>
              <a:pathLst>
                <a:path w="90" h="93" extrusionOk="0">
                  <a:moveTo>
                    <a:pt x="61" y="1"/>
                  </a:moveTo>
                  <a:cubicBezTo>
                    <a:pt x="47" y="1"/>
                    <a:pt x="33" y="7"/>
                    <a:pt x="25" y="20"/>
                  </a:cubicBezTo>
                  <a:cubicBezTo>
                    <a:pt x="0" y="44"/>
                    <a:pt x="8" y="77"/>
                    <a:pt x="33" y="93"/>
                  </a:cubicBezTo>
                  <a:lnTo>
                    <a:pt x="89" y="12"/>
                  </a:lnTo>
                  <a:cubicBezTo>
                    <a:pt x="82" y="5"/>
                    <a:pt x="72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2" name="Google Shape;8362;p55"/>
            <p:cNvSpPr/>
            <p:nvPr/>
          </p:nvSpPr>
          <p:spPr>
            <a:xfrm>
              <a:off x="5060825" y="2661300"/>
              <a:ext cx="2650" cy="2425"/>
            </a:xfrm>
            <a:custGeom>
              <a:avLst/>
              <a:gdLst/>
              <a:ahLst/>
              <a:cxnLst/>
              <a:rect l="l" t="t" r="r" b="b"/>
              <a:pathLst>
                <a:path w="106" h="97" extrusionOk="0">
                  <a:moveTo>
                    <a:pt x="60" y="1"/>
                  </a:moveTo>
                  <a:cubicBezTo>
                    <a:pt x="45" y="1"/>
                    <a:pt x="30" y="7"/>
                    <a:pt x="16" y="20"/>
                  </a:cubicBezTo>
                  <a:cubicBezTo>
                    <a:pt x="0" y="36"/>
                    <a:pt x="0" y="69"/>
                    <a:pt x="24" y="85"/>
                  </a:cubicBezTo>
                  <a:cubicBezTo>
                    <a:pt x="32" y="93"/>
                    <a:pt x="45" y="97"/>
                    <a:pt x="57" y="97"/>
                  </a:cubicBezTo>
                  <a:cubicBezTo>
                    <a:pt x="69" y="97"/>
                    <a:pt x="81" y="93"/>
                    <a:pt x="89" y="85"/>
                  </a:cubicBezTo>
                  <a:cubicBezTo>
                    <a:pt x="105" y="61"/>
                    <a:pt x="105" y="28"/>
                    <a:pt x="89" y="12"/>
                  </a:cubicBezTo>
                  <a:cubicBezTo>
                    <a:pt x="82" y="5"/>
                    <a:pt x="71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3" name="Google Shape;8363;p55"/>
            <p:cNvSpPr/>
            <p:nvPr/>
          </p:nvSpPr>
          <p:spPr>
            <a:xfrm>
              <a:off x="5055350" y="2667200"/>
              <a:ext cx="2850" cy="2600"/>
            </a:xfrm>
            <a:custGeom>
              <a:avLst/>
              <a:gdLst/>
              <a:ahLst/>
              <a:cxnLst/>
              <a:rect l="l" t="t" r="r" b="b"/>
              <a:pathLst>
                <a:path w="114" h="104" extrusionOk="0">
                  <a:moveTo>
                    <a:pt x="50" y="1"/>
                  </a:moveTo>
                  <a:cubicBezTo>
                    <a:pt x="37" y="1"/>
                    <a:pt x="24" y="7"/>
                    <a:pt x="16" y="19"/>
                  </a:cubicBezTo>
                  <a:cubicBezTo>
                    <a:pt x="0" y="35"/>
                    <a:pt x="0" y="68"/>
                    <a:pt x="24" y="92"/>
                  </a:cubicBezTo>
                  <a:cubicBezTo>
                    <a:pt x="32" y="99"/>
                    <a:pt x="42" y="103"/>
                    <a:pt x="54" y="103"/>
                  </a:cubicBezTo>
                  <a:cubicBezTo>
                    <a:pt x="68" y="103"/>
                    <a:pt x="84" y="97"/>
                    <a:pt x="97" y="84"/>
                  </a:cubicBezTo>
                  <a:cubicBezTo>
                    <a:pt x="114" y="68"/>
                    <a:pt x="114" y="35"/>
                    <a:pt x="89" y="19"/>
                  </a:cubicBezTo>
                  <a:cubicBezTo>
                    <a:pt x="77" y="7"/>
                    <a:pt x="63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4" name="Google Shape;8364;p55"/>
            <p:cNvSpPr/>
            <p:nvPr/>
          </p:nvSpPr>
          <p:spPr>
            <a:xfrm>
              <a:off x="5072375" y="2664950"/>
              <a:ext cx="1850" cy="2325"/>
            </a:xfrm>
            <a:custGeom>
              <a:avLst/>
              <a:gdLst/>
              <a:ahLst/>
              <a:cxnLst/>
              <a:rect l="l" t="t" r="r" b="b"/>
              <a:pathLst>
                <a:path w="74" h="93" extrusionOk="0">
                  <a:moveTo>
                    <a:pt x="58" y="1"/>
                  </a:moveTo>
                  <a:cubicBezTo>
                    <a:pt x="42" y="1"/>
                    <a:pt x="20" y="10"/>
                    <a:pt x="8" y="28"/>
                  </a:cubicBezTo>
                  <a:cubicBezTo>
                    <a:pt x="0" y="44"/>
                    <a:pt x="0" y="77"/>
                    <a:pt x="24" y="93"/>
                  </a:cubicBezTo>
                  <a:lnTo>
                    <a:pt x="73" y="4"/>
                  </a:lnTo>
                  <a:cubicBezTo>
                    <a:pt x="69" y="2"/>
                    <a:pt x="64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5" name="Google Shape;8365;p55"/>
            <p:cNvSpPr/>
            <p:nvPr/>
          </p:nvSpPr>
          <p:spPr>
            <a:xfrm>
              <a:off x="5067900" y="2671700"/>
              <a:ext cx="2250" cy="2275"/>
            </a:xfrm>
            <a:custGeom>
              <a:avLst/>
              <a:gdLst/>
              <a:ahLst/>
              <a:cxnLst/>
              <a:rect l="l" t="t" r="r" b="b"/>
              <a:pathLst>
                <a:path w="90" h="91" extrusionOk="0">
                  <a:moveTo>
                    <a:pt x="62" y="1"/>
                  </a:moveTo>
                  <a:cubicBezTo>
                    <a:pt x="45" y="1"/>
                    <a:pt x="27" y="10"/>
                    <a:pt x="17" y="26"/>
                  </a:cubicBezTo>
                  <a:cubicBezTo>
                    <a:pt x="1" y="50"/>
                    <a:pt x="9" y="82"/>
                    <a:pt x="33" y="90"/>
                  </a:cubicBezTo>
                  <a:lnTo>
                    <a:pt x="90" y="9"/>
                  </a:lnTo>
                  <a:cubicBezTo>
                    <a:pt x="81" y="4"/>
                    <a:pt x="72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6" name="Google Shape;8366;p55"/>
            <p:cNvSpPr/>
            <p:nvPr/>
          </p:nvSpPr>
          <p:spPr>
            <a:xfrm>
              <a:off x="5066900" y="2666225"/>
              <a:ext cx="2850" cy="2475"/>
            </a:xfrm>
            <a:custGeom>
              <a:avLst/>
              <a:gdLst/>
              <a:ahLst/>
              <a:cxnLst/>
              <a:rect l="l" t="t" r="r" b="b"/>
              <a:pathLst>
                <a:path w="114" h="99" extrusionOk="0">
                  <a:moveTo>
                    <a:pt x="57" y="1"/>
                  </a:moveTo>
                  <a:cubicBezTo>
                    <a:pt x="43" y="1"/>
                    <a:pt x="26" y="8"/>
                    <a:pt x="16" y="18"/>
                  </a:cubicBezTo>
                  <a:cubicBezTo>
                    <a:pt x="0" y="42"/>
                    <a:pt x="8" y="74"/>
                    <a:pt x="25" y="91"/>
                  </a:cubicBezTo>
                  <a:cubicBezTo>
                    <a:pt x="33" y="96"/>
                    <a:pt x="43" y="99"/>
                    <a:pt x="52" y="99"/>
                  </a:cubicBezTo>
                  <a:cubicBezTo>
                    <a:pt x="70" y="99"/>
                    <a:pt x="87" y="90"/>
                    <a:pt x="98" y="74"/>
                  </a:cubicBezTo>
                  <a:cubicBezTo>
                    <a:pt x="114" y="50"/>
                    <a:pt x="106" y="26"/>
                    <a:pt x="81" y="9"/>
                  </a:cubicBezTo>
                  <a:cubicBezTo>
                    <a:pt x="75" y="3"/>
                    <a:pt x="67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7" name="Google Shape;8367;p55"/>
            <p:cNvSpPr/>
            <p:nvPr/>
          </p:nvSpPr>
          <p:spPr>
            <a:xfrm>
              <a:off x="5062025" y="2672775"/>
              <a:ext cx="3075" cy="2625"/>
            </a:xfrm>
            <a:custGeom>
              <a:avLst/>
              <a:gdLst/>
              <a:ahLst/>
              <a:cxnLst/>
              <a:rect l="l" t="t" r="r" b="b"/>
              <a:pathLst>
                <a:path w="123" h="105" extrusionOk="0">
                  <a:moveTo>
                    <a:pt x="63" y="0"/>
                  </a:moveTo>
                  <a:cubicBezTo>
                    <a:pt x="48" y="0"/>
                    <a:pt x="31" y="9"/>
                    <a:pt x="17" y="23"/>
                  </a:cubicBezTo>
                  <a:cubicBezTo>
                    <a:pt x="1" y="39"/>
                    <a:pt x="9" y="72"/>
                    <a:pt x="33" y="96"/>
                  </a:cubicBezTo>
                  <a:cubicBezTo>
                    <a:pt x="42" y="102"/>
                    <a:pt x="51" y="105"/>
                    <a:pt x="61" y="105"/>
                  </a:cubicBezTo>
                  <a:cubicBezTo>
                    <a:pt x="78" y="105"/>
                    <a:pt x="96" y="96"/>
                    <a:pt x="106" y="80"/>
                  </a:cubicBezTo>
                  <a:cubicBezTo>
                    <a:pt x="122" y="56"/>
                    <a:pt x="114" y="31"/>
                    <a:pt x="90" y="15"/>
                  </a:cubicBezTo>
                  <a:cubicBezTo>
                    <a:pt x="83" y="5"/>
                    <a:pt x="73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8" name="Google Shape;8368;p55"/>
            <p:cNvSpPr/>
            <p:nvPr/>
          </p:nvSpPr>
          <p:spPr>
            <a:xfrm>
              <a:off x="5057375" y="2679350"/>
              <a:ext cx="3250" cy="2700"/>
            </a:xfrm>
            <a:custGeom>
              <a:avLst/>
              <a:gdLst/>
              <a:ahLst/>
              <a:cxnLst/>
              <a:rect l="l" t="t" r="r" b="b"/>
              <a:pathLst>
                <a:path w="130" h="108" extrusionOk="0">
                  <a:moveTo>
                    <a:pt x="54" y="0"/>
                  </a:moveTo>
                  <a:cubicBezTo>
                    <a:pt x="39" y="0"/>
                    <a:pt x="25" y="6"/>
                    <a:pt x="16" y="20"/>
                  </a:cubicBezTo>
                  <a:cubicBezTo>
                    <a:pt x="0" y="44"/>
                    <a:pt x="8" y="76"/>
                    <a:pt x="33" y="93"/>
                  </a:cubicBezTo>
                  <a:cubicBezTo>
                    <a:pt x="46" y="103"/>
                    <a:pt x="60" y="107"/>
                    <a:pt x="72" y="107"/>
                  </a:cubicBezTo>
                  <a:cubicBezTo>
                    <a:pt x="89" y="107"/>
                    <a:pt x="104" y="99"/>
                    <a:pt x="114" y="84"/>
                  </a:cubicBezTo>
                  <a:cubicBezTo>
                    <a:pt x="130" y="68"/>
                    <a:pt x="122" y="36"/>
                    <a:pt x="89" y="11"/>
                  </a:cubicBezTo>
                  <a:cubicBezTo>
                    <a:pt x="78" y="4"/>
                    <a:pt x="66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9" name="Google Shape;8369;p55"/>
            <p:cNvSpPr/>
            <p:nvPr/>
          </p:nvSpPr>
          <p:spPr>
            <a:xfrm>
              <a:off x="5063650" y="2678525"/>
              <a:ext cx="2250" cy="2350"/>
            </a:xfrm>
            <a:custGeom>
              <a:avLst/>
              <a:gdLst/>
              <a:ahLst/>
              <a:cxnLst/>
              <a:rect l="l" t="t" r="r" b="b"/>
              <a:pathLst>
                <a:path w="90" h="94" extrusionOk="0">
                  <a:moveTo>
                    <a:pt x="54" y="1"/>
                  </a:moveTo>
                  <a:cubicBezTo>
                    <a:pt x="40" y="1"/>
                    <a:pt x="26" y="7"/>
                    <a:pt x="17" y="20"/>
                  </a:cubicBezTo>
                  <a:cubicBezTo>
                    <a:pt x="1" y="44"/>
                    <a:pt x="9" y="77"/>
                    <a:pt x="33" y="93"/>
                  </a:cubicBezTo>
                  <a:lnTo>
                    <a:pt x="90" y="12"/>
                  </a:lnTo>
                  <a:cubicBezTo>
                    <a:pt x="79" y="5"/>
                    <a:pt x="66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0" name="Google Shape;8370;p55"/>
            <p:cNvSpPr/>
            <p:nvPr/>
          </p:nvSpPr>
          <p:spPr>
            <a:xfrm>
              <a:off x="5056950" y="2673550"/>
              <a:ext cx="2275" cy="2325"/>
            </a:xfrm>
            <a:custGeom>
              <a:avLst/>
              <a:gdLst/>
              <a:ahLst/>
              <a:cxnLst/>
              <a:rect l="l" t="t" r="r" b="b"/>
              <a:pathLst>
                <a:path w="91" h="93" extrusionOk="0">
                  <a:moveTo>
                    <a:pt x="58" y="0"/>
                  </a:moveTo>
                  <a:lnTo>
                    <a:pt x="1" y="81"/>
                  </a:lnTo>
                  <a:cubicBezTo>
                    <a:pt x="12" y="89"/>
                    <a:pt x="24" y="93"/>
                    <a:pt x="36" y="93"/>
                  </a:cubicBezTo>
                  <a:cubicBezTo>
                    <a:pt x="51" y="93"/>
                    <a:pt x="65" y="87"/>
                    <a:pt x="74" y="73"/>
                  </a:cubicBezTo>
                  <a:cubicBezTo>
                    <a:pt x="90" y="49"/>
                    <a:pt x="82" y="16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1" name="Google Shape;8371;p55"/>
            <p:cNvSpPr/>
            <p:nvPr/>
          </p:nvSpPr>
          <p:spPr>
            <a:xfrm>
              <a:off x="5062025" y="2667250"/>
              <a:ext cx="2050" cy="2275"/>
            </a:xfrm>
            <a:custGeom>
              <a:avLst/>
              <a:gdLst/>
              <a:ahLst/>
              <a:cxnLst/>
              <a:rect l="l" t="t" r="r" b="b"/>
              <a:pathLst>
                <a:path w="82" h="91" extrusionOk="0">
                  <a:moveTo>
                    <a:pt x="57" y="1"/>
                  </a:moveTo>
                  <a:lnTo>
                    <a:pt x="1" y="82"/>
                  </a:lnTo>
                  <a:cubicBezTo>
                    <a:pt x="7" y="88"/>
                    <a:pt x="15" y="91"/>
                    <a:pt x="25" y="91"/>
                  </a:cubicBezTo>
                  <a:cubicBezTo>
                    <a:pt x="39" y="91"/>
                    <a:pt x="56" y="84"/>
                    <a:pt x="66" y="74"/>
                  </a:cubicBezTo>
                  <a:cubicBezTo>
                    <a:pt x="82" y="50"/>
                    <a:pt x="82" y="17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2" name="Google Shape;8372;p55"/>
            <p:cNvSpPr/>
            <p:nvPr/>
          </p:nvSpPr>
          <p:spPr>
            <a:xfrm>
              <a:off x="5078650" y="2668325"/>
              <a:ext cx="1850" cy="2400"/>
            </a:xfrm>
            <a:custGeom>
              <a:avLst/>
              <a:gdLst/>
              <a:ahLst/>
              <a:cxnLst/>
              <a:rect l="l" t="t" r="r" b="b"/>
              <a:pathLst>
                <a:path w="74" h="96" extrusionOk="0">
                  <a:moveTo>
                    <a:pt x="53" y="0"/>
                  </a:moveTo>
                  <a:cubicBezTo>
                    <a:pt x="36" y="0"/>
                    <a:pt x="20" y="13"/>
                    <a:pt x="9" y="31"/>
                  </a:cubicBezTo>
                  <a:cubicBezTo>
                    <a:pt x="0" y="55"/>
                    <a:pt x="9" y="88"/>
                    <a:pt x="33" y="96"/>
                  </a:cubicBezTo>
                  <a:lnTo>
                    <a:pt x="73" y="7"/>
                  </a:lnTo>
                  <a:cubicBezTo>
                    <a:pt x="67" y="2"/>
                    <a:pt x="60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3" name="Google Shape;8373;p55"/>
            <p:cNvSpPr/>
            <p:nvPr/>
          </p:nvSpPr>
          <p:spPr>
            <a:xfrm>
              <a:off x="5075200" y="2675575"/>
              <a:ext cx="1850" cy="2450"/>
            </a:xfrm>
            <a:custGeom>
              <a:avLst/>
              <a:gdLst/>
              <a:ahLst/>
              <a:cxnLst/>
              <a:rect l="l" t="t" r="r" b="b"/>
              <a:pathLst>
                <a:path w="74" h="98" extrusionOk="0">
                  <a:moveTo>
                    <a:pt x="50" y="0"/>
                  </a:moveTo>
                  <a:cubicBezTo>
                    <a:pt x="34" y="0"/>
                    <a:pt x="20" y="11"/>
                    <a:pt x="9" y="33"/>
                  </a:cubicBezTo>
                  <a:cubicBezTo>
                    <a:pt x="1" y="57"/>
                    <a:pt x="9" y="81"/>
                    <a:pt x="33" y="98"/>
                  </a:cubicBezTo>
                  <a:lnTo>
                    <a:pt x="74" y="8"/>
                  </a:lnTo>
                  <a:cubicBezTo>
                    <a:pt x="66" y="3"/>
                    <a:pt x="57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4" name="Google Shape;8374;p55"/>
            <p:cNvSpPr/>
            <p:nvPr/>
          </p:nvSpPr>
          <p:spPr>
            <a:xfrm>
              <a:off x="5073375" y="2670225"/>
              <a:ext cx="2875" cy="2500"/>
            </a:xfrm>
            <a:custGeom>
              <a:avLst/>
              <a:gdLst/>
              <a:ahLst/>
              <a:cxnLst/>
              <a:rect l="l" t="t" r="r" b="b"/>
              <a:pathLst>
                <a:path w="115" h="100" extrusionOk="0">
                  <a:moveTo>
                    <a:pt x="64" y="0"/>
                  </a:moveTo>
                  <a:cubicBezTo>
                    <a:pt x="46" y="0"/>
                    <a:pt x="29" y="10"/>
                    <a:pt x="17" y="28"/>
                  </a:cubicBezTo>
                  <a:cubicBezTo>
                    <a:pt x="1" y="52"/>
                    <a:pt x="9" y="85"/>
                    <a:pt x="33" y="93"/>
                  </a:cubicBezTo>
                  <a:cubicBezTo>
                    <a:pt x="40" y="97"/>
                    <a:pt x="47" y="99"/>
                    <a:pt x="55" y="99"/>
                  </a:cubicBezTo>
                  <a:cubicBezTo>
                    <a:pt x="74" y="99"/>
                    <a:pt x="92" y="86"/>
                    <a:pt x="98" y="68"/>
                  </a:cubicBezTo>
                  <a:cubicBezTo>
                    <a:pt x="114" y="44"/>
                    <a:pt x="106" y="20"/>
                    <a:pt x="82" y="3"/>
                  </a:cubicBezTo>
                  <a:cubicBezTo>
                    <a:pt x="76" y="1"/>
                    <a:pt x="70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5" name="Google Shape;8375;p55"/>
            <p:cNvSpPr/>
            <p:nvPr/>
          </p:nvSpPr>
          <p:spPr>
            <a:xfrm>
              <a:off x="5069525" y="2677375"/>
              <a:ext cx="3075" cy="2475"/>
            </a:xfrm>
            <a:custGeom>
              <a:avLst/>
              <a:gdLst/>
              <a:ahLst/>
              <a:cxnLst/>
              <a:rect l="l" t="t" r="r" b="b"/>
              <a:pathLst>
                <a:path w="123" h="99" extrusionOk="0">
                  <a:moveTo>
                    <a:pt x="54" y="1"/>
                  </a:moveTo>
                  <a:cubicBezTo>
                    <a:pt x="36" y="1"/>
                    <a:pt x="19" y="10"/>
                    <a:pt x="9" y="26"/>
                  </a:cubicBezTo>
                  <a:cubicBezTo>
                    <a:pt x="1" y="50"/>
                    <a:pt x="9" y="82"/>
                    <a:pt x="33" y="90"/>
                  </a:cubicBezTo>
                  <a:cubicBezTo>
                    <a:pt x="45" y="96"/>
                    <a:pt x="56" y="99"/>
                    <a:pt x="66" y="99"/>
                  </a:cubicBezTo>
                  <a:cubicBezTo>
                    <a:pt x="85" y="99"/>
                    <a:pt x="101" y="90"/>
                    <a:pt x="106" y="74"/>
                  </a:cubicBezTo>
                  <a:cubicBezTo>
                    <a:pt x="122" y="50"/>
                    <a:pt x="106" y="17"/>
                    <a:pt x="82" y="9"/>
                  </a:cubicBezTo>
                  <a:cubicBezTo>
                    <a:pt x="73" y="4"/>
                    <a:pt x="63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6" name="Google Shape;8376;p55"/>
            <p:cNvSpPr/>
            <p:nvPr/>
          </p:nvSpPr>
          <p:spPr>
            <a:xfrm>
              <a:off x="5065475" y="2684475"/>
              <a:ext cx="3475" cy="2675"/>
            </a:xfrm>
            <a:custGeom>
              <a:avLst/>
              <a:gdLst/>
              <a:ahLst/>
              <a:cxnLst/>
              <a:rect l="l" t="t" r="r" b="b"/>
              <a:pathLst>
                <a:path w="139" h="107" extrusionOk="0">
                  <a:moveTo>
                    <a:pt x="62" y="1"/>
                  </a:moveTo>
                  <a:cubicBezTo>
                    <a:pt x="44" y="1"/>
                    <a:pt x="27" y="10"/>
                    <a:pt x="17" y="25"/>
                  </a:cubicBezTo>
                  <a:cubicBezTo>
                    <a:pt x="0" y="50"/>
                    <a:pt x="17" y="82"/>
                    <a:pt x="49" y="98"/>
                  </a:cubicBezTo>
                  <a:cubicBezTo>
                    <a:pt x="58" y="104"/>
                    <a:pt x="67" y="107"/>
                    <a:pt x="77" y="107"/>
                  </a:cubicBezTo>
                  <a:cubicBezTo>
                    <a:pt x="94" y="107"/>
                    <a:pt x="112" y="98"/>
                    <a:pt x="122" y="82"/>
                  </a:cubicBezTo>
                  <a:cubicBezTo>
                    <a:pt x="138" y="58"/>
                    <a:pt x="122" y="25"/>
                    <a:pt x="90" y="9"/>
                  </a:cubicBezTo>
                  <a:cubicBezTo>
                    <a:pt x="81" y="3"/>
                    <a:pt x="7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7" name="Google Shape;8377;p55"/>
            <p:cNvSpPr/>
            <p:nvPr/>
          </p:nvSpPr>
          <p:spPr>
            <a:xfrm>
              <a:off x="5071750" y="2682850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54" y="1"/>
                  </a:moveTo>
                  <a:cubicBezTo>
                    <a:pt x="37" y="1"/>
                    <a:pt x="19" y="10"/>
                    <a:pt x="9" y="26"/>
                  </a:cubicBezTo>
                  <a:cubicBezTo>
                    <a:pt x="1" y="50"/>
                    <a:pt x="9" y="82"/>
                    <a:pt x="41" y="98"/>
                  </a:cubicBezTo>
                  <a:lnTo>
                    <a:pt x="82" y="9"/>
                  </a:lnTo>
                  <a:cubicBezTo>
                    <a:pt x="73" y="4"/>
                    <a:pt x="64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8" name="Google Shape;8378;p55"/>
            <p:cNvSpPr/>
            <p:nvPr/>
          </p:nvSpPr>
          <p:spPr>
            <a:xfrm>
              <a:off x="5064450" y="2678825"/>
              <a:ext cx="2275" cy="2250"/>
            </a:xfrm>
            <a:custGeom>
              <a:avLst/>
              <a:gdLst/>
              <a:ahLst/>
              <a:cxnLst/>
              <a:rect l="l" t="t" r="r" b="b"/>
              <a:pathLst>
                <a:path w="91" h="90" extrusionOk="0">
                  <a:moveTo>
                    <a:pt x="58" y="0"/>
                  </a:moveTo>
                  <a:lnTo>
                    <a:pt x="1" y="81"/>
                  </a:lnTo>
                  <a:cubicBezTo>
                    <a:pt x="12" y="87"/>
                    <a:pt x="24" y="90"/>
                    <a:pt x="35" y="90"/>
                  </a:cubicBezTo>
                  <a:cubicBezTo>
                    <a:pt x="54" y="90"/>
                    <a:pt x="72" y="81"/>
                    <a:pt x="82" y="65"/>
                  </a:cubicBezTo>
                  <a:cubicBezTo>
                    <a:pt x="90" y="49"/>
                    <a:pt x="82" y="16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9" name="Google Shape;8379;p55"/>
            <p:cNvSpPr/>
            <p:nvPr/>
          </p:nvSpPr>
          <p:spPr>
            <a:xfrm>
              <a:off x="5068725" y="2671925"/>
              <a:ext cx="2050" cy="2250"/>
            </a:xfrm>
            <a:custGeom>
              <a:avLst/>
              <a:gdLst/>
              <a:ahLst/>
              <a:cxnLst/>
              <a:rect l="l" t="t" r="r" b="b"/>
              <a:pathLst>
                <a:path w="82" h="90" extrusionOk="0">
                  <a:moveTo>
                    <a:pt x="57" y="0"/>
                  </a:moveTo>
                  <a:lnTo>
                    <a:pt x="0" y="81"/>
                  </a:lnTo>
                  <a:cubicBezTo>
                    <a:pt x="9" y="87"/>
                    <a:pt x="18" y="90"/>
                    <a:pt x="28" y="90"/>
                  </a:cubicBezTo>
                  <a:cubicBezTo>
                    <a:pt x="45" y="90"/>
                    <a:pt x="63" y="81"/>
                    <a:pt x="73" y="65"/>
                  </a:cubicBezTo>
                  <a:cubicBezTo>
                    <a:pt x="81" y="41"/>
                    <a:pt x="73" y="17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0" name="Google Shape;8380;p55"/>
            <p:cNvSpPr/>
            <p:nvPr/>
          </p:nvSpPr>
          <p:spPr>
            <a:xfrm>
              <a:off x="5072975" y="2665025"/>
              <a:ext cx="1850" cy="2325"/>
            </a:xfrm>
            <a:custGeom>
              <a:avLst/>
              <a:gdLst/>
              <a:ahLst/>
              <a:cxnLst/>
              <a:rect l="l" t="t" r="r" b="b"/>
              <a:pathLst>
                <a:path w="74" h="93" extrusionOk="0">
                  <a:moveTo>
                    <a:pt x="49" y="1"/>
                  </a:moveTo>
                  <a:lnTo>
                    <a:pt x="0" y="90"/>
                  </a:lnTo>
                  <a:cubicBezTo>
                    <a:pt x="7" y="92"/>
                    <a:pt x="13" y="93"/>
                    <a:pt x="19" y="93"/>
                  </a:cubicBezTo>
                  <a:cubicBezTo>
                    <a:pt x="36" y="93"/>
                    <a:pt x="53" y="84"/>
                    <a:pt x="65" y="66"/>
                  </a:cubicBezTo>
                  <a:cubicBezTo>
                    <a:pt x="73" y="41"/>
                    <a:pt x="73" y="17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1" name="Google Shape;8381;p55"/>
            <p:cNvSpPr/>
            <p:nvPr/>
          </p:nvSpPr>
          <p:spPr>
            <a:xfrm>
              <a:off x="5083525" y="2665800"/>
              <a:ext cx="2450" cy="2550"/>
            </a:xfrm>
            <a:custGeom>
              <a:avLst/>
              <a:gdLst/>
              <a:ahLst/>
              <a:cxnLst/>
              <a:rect l="l" t="t" r="r" b="b"/>
              <a:pathLst>
                <a:path w="98" h="102" extrusionOk="0">
                  <a:moveTo>
                    <a:pt x="56" y="0"/>
                  </a:moveTo>
                  <a:cubicBezTo>
                    <a:pt x="40" y="0"/>
                    <a:pt x="22" y="15"/>
                    <a:pt x="8" y="35"/>
                  </a:cubicBezTo>
                  <a:cubicBezTo>
                    <a:pt x="0" y="59"/>
                    <a:pt x="8" y="91"/>
                    <a:pt x="33" y="99"/>
                  </a:cubicBezTo>
                  <a:cubicBezTo>
                    <a:pt x="35" y="101"/>
                    <a:pt x="39" y="102"/>
                    <a:pt x="42" y="102"/>
                  </a:cubicBezTo>
                  <a:cubicBezTo>
                    <a:pt x="59" y="102"/>
                    <a:pt x="83" y="87"/>
                    <a:pt x="89" y="67"/>
                  </a:cubicBezTo>
                  <a:cubicBezTo>
                    <a:pt x="97" y="43"/>
                    <a:pt x="89" y="10"/>
                    <a:pt x="65" y="2"/>
                  </a:cubicBezTo>
                  <a:cubicBezTo>
                    <a:pt x="62" y="1"/>
                    <a:pt x="59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2" name="Google Shape;8382;p55"/>
            <p:cNvSpPr/>
            <p:nvPr/>
          </p:nvSpPr>
          <p:spPr>
            <a:xfrm>
              <a:off x="5085350" y="2670850"/>
              <a:ext cx="1625" cy="2525"/>
            </a:xfrm>
            <a:custGeom>
              <a:avLst/>
              <a:gdLst/>
              <a:ahLst/>
              <a:cxnLst/>
              <a:rect l="l" t="t" r="r" b="b"/>
              <a:pathLst>
                <a:path w="65" h="101" extrusionOk="0">
                  <a:moveTo>
                    <a:pt x="55" y="1"/>
                  </a:moveTo>
                  <a:cubicBezTo>
                    <a:pt x="38" y="1"/>
                    <a:pt x="15" y="15"/>
                    <a:pt x="8" y="35"/>
                  </a:cubicBezTo>
                  <a:cubicBezTo>
                    <a:pt x="0" y="60"/>
                    <a:pt x="16" y="92"/>
                    <a:pt x="41" y="100"/>
                  </a:cubicBezTo>
                  <a:lnTo>
                    <a:pt x="65" y="3"/>
                  </a:lnTo>
                  <a:cubicBezTo>
                    <a:pt x="62" y="1"/>
                    <a:pt x="59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3" name="Google Shape;8383;p55"/>
            <p:cNvSpPr/>
            <p:nvPr/>
          </p:nvSpPr>
          <p:spPr>
            <a:xfrm>
              <a:off x="5082900" y="2678525"/>
              <a:ext cx="1650" cy="2550"/>
            </a:xfrm>
            <a:custGeom>
              <a:avLst/>
              <a:gdLst/>
              <a:ahLst/>
              <a:cxnLst/>
              <a:rect l="l" t="t" r="r" b="b"/>
              <a:pathLst>
                <a:path w="66" h="102" extrusionOk="0">
                  <a:moveTo>
                    <a:pt x="49" y="1"/>
                  </a:moveTo>
                  <a:cubicBezTo>
                    <a:pt x="31" y="1"/>
                    <a:pt x="15" y="12"/>
                    <a:pt x="9" y="36"/>
                  </a:cubicBezTo>
                  <a:cubicBezTo>
                    <a:pt x="1" y="61"/>
                    <a:pt x="9" y="85"/>
                    <a:pt x="41" y="101"/>
                  </a:cubicBezTo>
                  <a:lnTo>
                    <a:pt x="66" y="4"/>
                  </a:lnTo>
                  <a:cubicBezTo>
                    <a:pt x="60" y="2"/>
                    <a:pt x="5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4" name="Google Shape;8384;p55"/>
            <p:cNvSpPr/>
            <p:nvPr/>
          </p:nvSpPr>
          <p:spPr>
            <a:xfrm>
              <a:off x="5080475" y="2673475"/>
              <a:ext cx="2650" cy="2400"/>
            </a:xfrm>
            <a:custGeom>
              <a:avLst/>
              <a:gdLst/>
              <a:ahLst/>
              <a:cxnLst/>
              <a:rect l="l" t="t" r="r" b="b"/>
              <a:pathLst>
                <a:path w="106" h="96" extrusionOk="0">
                  <a:moveTo>
                    <a:pt x="54" y="0"/>
                  </a:moveTo>
                  <a:cubicBezTo>
                    <a:pt x="34" y="0"/>
                    <a:pt x="15" y="9"/>
                    <a:pt x="9" y="28"/>
                  </a:cubicBezTo>
                  <a:cubicBezTo>
                    <a:pt x="0" y="52"/>
                    <a:pt x="9" y="84"/>
                    <a:pt x="33" y="92"/>
                  </a:cubicBezTo>
                  <a:cubicBezTo>
                    <a:pt x="39" y="94"/>
                    <a:pt x="46" y="95"/>
                    <a:pt x="52" y="95"/>
                  </a:cubicBezTo>
                  <a:cubicBezTo>
                    <a:pt x="72" y="95"/>
                    <a:pt x="92" y="86"/>
                    <a:pt x="98" y="68"/>
                  </a:cubicBezTo>
                  <a:cubicBezTo>
                    <a:pt x="106" y="36"/>
                    <a:pt x="98" y="11"/>
                    <a:pt x="73" y="3"/>
                  </a:cubicBezTo>
                  <a:cubicBezTo>
                    <a:pt x="67" y="1"/>
                    <a:pt x="61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5" name="Google Shape;8385;p55"/>
            <p:cNvSpPr/>
            <p:nvPr/>
          </p:nvSpPr>
          <p:spPr>
            <a:xfrm>
              <a:off x="5077425" y="2680975"/>
              <a:ext cx="3075" cy="2575"/>
            </a:xfrm>
            <a:custGeom>
              <a:avLst/>
              <a:gdLst/>
              <a:ahLst/>
              <a:cxnLst/>
              <a:rect l="l" t="t" r="r" b="b"/>
              <a:pathLst>
                <a:path w="123" h="103" extrusionOk="0">
                  <a:moveTo>
                    <a:pt x="55" y="0"/>
                  </a:moveTo>
                  <a:cubicBezTo>
                    <a:pt x="35" y="0"/>
                    <a:pt x="15" y="9"/>
                    <a:pt x="9" y="28"/>
                  </a:cubicBezTo>
                  <a:cubicBezTo>
                    <a:pt x="1" y="60"/>
                    <a:pt x="17" y="84"/>
                    <a:pt x="41" y="101"/>
                  </a:cubicBezTo>
                  <a:cubicBezTo>
                    <a:pt x="46" y="102"/>
                    <a:pt x="50" y="103"/>
                    <a:pt x="55" y="103"/>
                  </a:cubicBezTo>
                  <a:cubicBezTo>
                    <a:pt x="76" y="103"/>
                    <a:pt x="100" y="88"/>
                    <a:pt x="106" y="68"/>
                  </a:cubicBezTo>
                  <a:cubicBezTo>
                    <a:pt x="122" y="44"/>
                    <a:pt x="106" y="11"/>
                    <a:pt x="74" y="3"/>
                  </a:cubicBezTo>
                  <a:cubicBezTo>
                    <a:pt x="68" y="1"/>
                    <a:pt x="61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6" name="Google Shape;8386;p55"/>
            <p:cNvSpPr/>
            <p:nvPr/>
          </p:nvSpPr>
          <p:spPr>
            <a:xfrm>
              <a:off x="5074400" y="2688475"/>
              <a:ext cx="3250" cy="2600"/>
            </a:xfrm>
            <a:custGeom>
              <a:avLst/>
              <a:gdLst/>
              <a:ahLst/>
              <a:cxnLst/>
              <a:rect l="l" t="t" r="r" b="b"/>
              <a:pathLst>
                <a:path w="130" h="104" extrusionOk="0">
                  <a:moveTo>
                    <a:pt x="57" y="0"/>
                  </a:moveTo>
                  <a:cubicBezTo>
                    <a:pt x="34" y="0"/>
                    <a:pt x="14" y="9"/>
                    <a:pt x="8" y="28"/>
                  </a:cubicBezTo>
                  <a:cubicBezTo>
                    <a:pt x="0" y="60"/>
                    <a:pt x="16" y="84"/>
                    <a:pt x="49" y="100"/>
                  </a:cubicBezTo>
                  <a:cubicBezTo>
                    <a:pt x="57" y="103"/>
                    <a:pt x="65" y="104"/>
                    <a:pt x="73" y="104"/>
                  </a:cubicBezTo>
                  <a:cubicBezTo>
                    <a:pt x="96" y="104"/>
                    <a:pt x="116" y="94"/>
                    <a:pt x="122" y="76"/>
                  </a:cubicBezTo>
                  <a:cubicBezTo>
                    <a:pt x="130" y="44"/>
                    <a:pt x="114" y="19"/>
                    <a:pt x="81" y="3"/>
                  </a:cubicBezTo>
                  <a:cubicBezTo>
                    <a:pt x="73" y="1"/>
                    <a:pt x="65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7" name="Google Shape;8387;p55"/>
            <p:cNvSpPr/>
            <p:nvPr/>
          </p:nvSpPr>
          <p:spPr>
            <a:xfrm>
              <a:off x="5080275" y="2686050"/>
              <a:ext cx="2050" cy="2525"/>
            </a:xfrm>
            <a:custGeom>
              <a:avLst/>
              <a:gdLst/>
              <a:ahLst/>
              <a:cxnLst/>
              <a:rect l="l" t="t" r="r" b="b"/>
              <a:pathLst>
                <a:path w="82" h="101" extrusionOk="0">
                  <a:moveTo>
                    <a:pt x="64" y="1"/>
                  </a:moveTo>
                  <a:cubicBezTo>
                    <a:pt x="38" y="1"/>
                    <a:pt x="15" y="15"/>
                    <a:pt x="8" y="35"/>
                  </a:cubicBezTo>
                  <a:cubicBezTo>
                    <a:pt x="0" y="60"/>
                    <a:pt x="17" y="92"/>
                    <a:pt x="49" y="100"/>
                  </a:cubicBezTo>
                  <a:lnTo>
                    <a:pt x="81" y="3"/>
                  </a:lnTo>
                  <a:cubicBezTo>
                    <a:pt x="76" y="1"/>
                    <a:pt x="70" y="1"/>
                    <a:pt x="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8" name="Google Shape;8388;p55"/>
            <p:cNvSpPr/>
            <p:nvPr/>
          </p:nvSpPr>
          <p:spPr>
            <a:xfrm>
              <a:off x="5072775" y="2683075"/>
              <a:ext cx="2050" cy="2325"/>
            </a:xfrm>
            <a:custGeom>
              <a:avLst/>
              <a:gdLst/>
              <a:ahLst/>
              <a:cxnLst/>
              <a:rect l="l" t="t" r="r" b="b"/>
              <a:pathLst>
                <a:path w="82" h="93" extrusionOk="0">
                  <a:moveTo>
                    <a:pt x="41" y="0"/>
                  </a:moveTo>
                  <a:lnTo>
                    <a:pt x="0" y="89"/>
                  </a:lnTo>
                  <a:cubicBezTo>
                    <a:pt x="6" y="91"/>
                    <a:pt x="13" y="93"/>
                    <a:pt x="20" y="93"/>
                  </a:cubicBezTo>
                  <a:cubicBezTo>
                    <a:pt x="40" y="93"/>
                    <a:pt x="61" y="83"/>
                    <a:pt x="73" y="65"/>
                  </a:cubicBezTo>
                  <a:cubicBezTo>
                    <a:pt x="81" y="41"/>
                    <a:pt x="65" y="8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9" name="Google Shape;8389;p55"/>
            <p:cNvSpPr/>
            <p:nvPr/>
          </p:nvSpPr>
          <p:spPr>
            <a:xfrm>
              <a:off x="5076025" y="2675775"/>
              <a:ext cx="2050" cy="2325"/>
            </a:xfrm>
            <a:custGeom>
              <a:avLst/>
              <a:gdLst/>
              <a:ahLst/>
              <a:cxnLst/>
              <a:rect l="l" t="t" r="r" b="b"/>
              <a:pathLst>
                <a:path w="82" h="93" extrusionOk="0">
                  <a:moveTo>
                    <a:pt x="41" y="0"/>
                  </a:moveTo>
                  <a:lnTo>
                    <a:pt x="0" y="90"/>
                  </a:lnTo>
                  <a:cubicBezTo>
                    <a:pt x="8" y="92"/>
                    <a:pt x="16" y="93"/>
                    <a:pt x="23" y="93"/>
                  </a:cubicBezTo>
                  <a:cubicBezTo>
                    <a:pt x="44" y="93"/>
                    <a:pt x="61" y="84"/>
                    <a:pt x="73" y="65"/>
                  </a:cubicBezTo>
                  <a:cubicBezTo>
                    <a:pt x="81" y="41"/>
                    <a:pt x="73" y="9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0" name="Google Shape;8390;p55"/>
            <p:cNvSpPr/>
            <p:nvPr/>
          </p:nvSpPr>
          <p:spPr>
            <a:xfrm>
              <a:off x="5079450" y="2668475"/>
              <a:ext cx="1850" cy="2325"/>
            </a:xfrm>
            <a:custGeom>
              <a:avLst/>
              <a:gdLst/>
              <a:ahLst/>
              <a:cxnLst/>
              <a:rect l="l" t="t" r="r" b="b"/>
              <a:pathLst>
                <a:path w="74" h="93" extrusionOk="0">
                  <a:moveTo>
                    <a:pt x="41" y="1"/>
                  </a:moveTo>
                  <a:lnTo>
                    <a:pt x="1" y="90"/>
                  </a:lnTo>
                  <a:cubicBezTo>
                    <a:pt x="7" y="92"/>
                    <a:pt x="12" y="93"/>
                    <a:pt x="18" y="93"/>
                  </a:cubicBezTo>
                  <a:cubicBezTo>
                    <a:pt x="36" y="93"/>
                    <a:pt x="51" y="82"/>
                    <a:pt x="58" y="57"/>
                  </a:cubicBezTo>
                  <a:cubicBezTo>
                    <a:pt x="74" y="33"/>
                    <a:pt x="66" y="9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1" name="Google Shape;8391;p55"/>
            <p:cNvSpPr/>
            <p:nvPr/>
          </p:nvSpPr>
          <p:spPr>
            <a:xfrm>
              <a:off x="5089800" y="2667825"/>
              <a:ext cx="2450" cy="2550"/>
            </a:xfrm>
            <a:custGeom>
              <a:avLst/>
              <a:gdLst/>
              <a:ahLst/>
              <a:cxnLst/>
              <a:rect l="l" t="t" r="r" b="b"/>
              <a:pathLst>
                <a:path w="98" h="102" extrusionOk="0">
                  <a:moveTo>
                    <a:pt x="56" y="1"/>
                  </a:moveTo>
                  <a:cubicBezTo>
                    <a:pt x="35" y="1"/>
                    <a:pt x="16" y="22"/>
                    <a:pt x="9" y="43"/>
                  </a:cubicBezTo>
                  <a:cubicBezTo>
                    <a:pt x="0" y="67"/>
                    <a:pt x="17" y="91"/>
                    <a:pt x="41" y="99"/>
                  </a:cubicBezTo>
                  <a:cubicBezTo>
                    <a:pt x="45" y="101"/>
                    <a:pt x="49" y="102"/>
                    <a:pt x="53" y="102"/>
                  </a:cubicBezTo>
                  <a:cubicBezTo>
                    <a:pt x="71" y="102"/>
                    <a:pt x="83" y="86"/>
                    <a:pt x="90" y="59"/>
                  </a:cubicBezTo>
                  <a:cubicBezTo>
                    <a:pt x="98" y="35"/>
                    <a:pt x="82" y="10"/>
                    <a:pt x="65" y="2"/>
                  </a:cubicBezTo>
                  <a:cubicBezTo>
                    <a:pt x="62" y="1"/>
                    <a:pt x="59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2" name="Google Shape;8392;p55"/>
            <p:cNvSpPr/>
            <p:nvPr/>
          </p:nvSpPr>
          <p:spPr>
            <a:xfrm>
              <a:off x="5092425" y="2672525"/>
              <a:ext cx="1450" cy="2450"/>
            </a:xfrm>
            <a:custGeom>
              <a:avLst/>
              <a:gdLst/>
              <a:ahLst/>
              <a:cxnLst/>
              <a:rect l="l" t="t" r="r" b="b"/>
              <a:pathLst>
                <a:path w="58" h="98" extrusionOk="0">
                  <a:moveTo>
                    <a:pt x="58" y="1"/>
                  </a:moveTo>
                  <a:cubicBezTo>
                    <a:pt x="33" y="1"/>
                    <a:pt x="9" y="17"/>
                    <a:pt x="1" y="41"/>
                  </a:cubicBezTo>
                  <a:cubicBezTo>
                    <a:pt x="1" y="74"/>
                    <a:pt x="17" y="98"/>
                    <a:pt x="41" y="98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3" name="Google Shape;8393;p55"/>
            <p:cNvSpPr/>
            <p:nvPr/>
          </p:nvSpPr>
          <p:spPr>
            <a:xfrm>
              <a:off x="5090800" y="2680425"/>
              <a:ext cx="1650" cy="2475"/>
            </a:xfrm>
            <a:custGeom>
              <a:avLst/>
              <a:gdLst/>
              <a:ahLst/>
              <a:cxnLst/>
              <a:rect l="l" t="t" r="r" b="b"/>
              <a:pathLst>
                <a:path w="66" h="99" extrusionOk="0">
                  <a:moveTo>
                    <a:pt x="66" y="1"/>
                  </a:moveTo>
                  <a:cubicBezTo>
                    <a:pt x="33" y="1"/>
                    <a:pt x="9" y="17"/>
                    <a:pt x="9" y="41"/>
                  </a:cubicBezTo>
                  <a:cubicBezTo>
                    <a:pt x="1" y="74"/>
                    <a:pt x="17" y="98"/>
                    <a:pt x="50" y="98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4" name="Google Shape;8394;p55"/>
            <p:cNvSpPr/>
            <p:nvPr/>
          </p:nvSpPr>
          <p:spPr>
            <a:xfrm>
              <a:off x="5087775" y="2675725"/>
              <a:ext cx="2650" cy="2550"/>
            </a:xfrm>
            <a:custGeom>
              <a:avLst/>
              <a:gdLst/>
              <a:ahLst/>
              <a:cxnLst/>
              <a:rect l="l" t="t" r="r" b="b"/>
              <a:pathLst>
                <a:path w="106" h="102" extrusionOk="0">
                  <a:moveTo>
                    <a:pt x="52" y="0"/>
                  </a:moveTo>
                  <a:cubicBezTo>
                    <a:pt x="33" y="0"/>
                    <a:pt x="15" y="15"/>
                    <a:pt x="8" y="35"/>
                  </a:cubicBezTo>
                  <a:cubicBezTo>
                    <a:pt x="0" y="67"/>
                    <a:pt x="17" y="92"/>
                    <a:pt x="41" y="100"/>
                  </a:cubicBezTo>
                  <a:cubicBezTo>
                    <a:pt x="45" y="101"/>
                    <a:pt x="49" y="102"/>
                    <a:pt x="54" y="102"/>
                  </a:cubicBezTo>
                  <a:cubicBezTo>
                    <a:pt x="75" y="102"/>
                    <a:pt x="98" y="86"/>
                    <a:pt x="98" y="59"/>
                  </a:cubicBezTo>
                  <a:cubicBezTo>
                    <a:pt x="106" y="35"/>
                    <a:pt x="90" y="11"/>
                    <a:pt x="65" y="2"/>
                  </a:cubicBezTo>
                  <a:cubicBezTo>
                    <a:pt x="61" y="1"/>
                    <a:pt x="57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5" name="Google Shape;8395;p55"/>
            <p:cNvSpPr/>
            <p:nvPr/>
          </p:nvSpPr>
          <p:spPr>
            <a:xfrm>
              <a:off x="5085750" y="2683625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57" y="1"/>
                  </a:moveTo>
                  <a:cubicBezTo>
                    <a:pt x="33" y="1"/>
                    <a:pt x="15" y="15"/>
                    <a:pt x="8" y="35"/>
                  </a:cubicBezTo>
                  <a:cubicBezTo>
                    <a:pt x="0" y="59"/>
                    <a:pt x="16" y="92"/>
                    <a:pt x="49" y="100"/>
                  </a:cubicBezTo>
                  <a:cubicBezTo>
                    <a:pt x="53" y="101"/>
                    <a:pt x="57" y="102"/>
                    <a:pt x="62" y="102"/>
                  </a:cubicBezTo>
                  <a:cubicBezTo>
                    <a:pt x="84" y="102"/>
                    <a:pt x="107" y="86"/>
                    <a:pt x="114" y="59"/>
                  </a:cubicBezTo>
                  <a:cubicBezTo>
                    <a:pt x="114" y="35"/>
                    <a:pt x="98" y="11"/>
                    <a:pt x="73" y="3"/>
                  </a:cubicBezTo>
                  <a:cubicBezTo>
                    <a:pt x="67" y="1"/>
                    <a:pt x="62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6" name="Google Shape;8396;p55"/>
            <p:cNvSpPr/>
            <p:nvPr/>
          </p:nvSpPr>
          <p:spPr>
            <a:xfrm>
              <a:off x="5083525" y="2691325"/>
              <a:ext cx="3250" cy="2575"/>
            </a:xfrm>
            <a:custGeom>
              <a:avLst/>
              <a:gdLst/>
              <a:ahLst/>
              <a:cxnLst/>
              <a:rect l="l" t="t" r="r" b="b"/>
              <a:pathLst>
                <a:path w="130" h="103" extrusionOk="0">
                  <a:moveTo>
                    <a:pt x="65" y="1"/>
                  </a:moveTo>
                  <a:cubicBezTo>
                    <a:pt x="38" y="1"/>
                    <a:pt x="15" y="16"/>
                    <a:pt x="8" y="43"/>
                  </a:cubicBezTo>
                  <a:cubicBezTo>
                    <a:pt x="0" y="68"/>
                    <a:pt x="24" y="92"/>
                    <a:pt x="57" y="100"/>
                  </a:cubicBezTo>
                  <a:cubicBezTo>
                    <a:pt x="64" y="102"/>
                    <a:pt x="72" y="103"/>
                    <a:pt x="79" y="103"/>
                  </a:cubicBezTo>
                  <a:cubicBezTo>
                    <a:pt x="103" y="103"/>
                    <a:pt x="124" y="92"/>
                    <a:pt x="130" y="68"/>
                  </a:cubicBezTo>
                  <a:cubicBezTo>
                    <a:pt x="130" y="43"/>
                    <a:pt x="114" y="11"/>
                    <a:pt x="81" y="3"/>
                  </a:cubicBezTo>
                  <a:cubicBezTo>
                    <a:pt x="76" y="1"/>
                    <a:pt x="70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7" name="Google Shape;8397;p55"/>
            <p:cNvSpPr/>
            <p:nvPr/>
          </p:nvSpPr>
          <p:spPr>
            <a:xfrm>
              <a:off x="5089200" y="2688350"/>
              <a:ext cx="1850" cy="2450"/>
            </a:xfrm>
            <a:custGeom>
              <a:avLst/>
              <a:gdLst/>
              <a:ahLst/>
              <a:cxnLst/>
              <a:rect l="l" t="t" r="r" b="b"/>
              <a:pathLst>
                <a:path w="74" h="98" extrusionOk="0">
                  <a:moveTo>
                    <a:pt x="73" y="0"/>
                  </a:moveTo>
                  <a:cubicBezTo>
                    <a:pt x="41" y="0"/>
                    <a:pt x="8" y="16"/>
                    <a:pt x="8" y="41"/>
                  </a:cubicBezTo>
                  <a:cubicBezTo>
                    <a:pt x="0" y="65"/>
                    <a:pt x="24" y="97"/>
                    <a:pt x="49" y="97"/>
                  </a:cubicBezTo>
                  <a:lnTo>
                    <a:pt x="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8" name="Google Shape;8398;p55"/>
            <p:cNvSpPr/>
            <p:nvPr/>
          </p:nvSpPr>
          <p:spPr>
            <a:xfrm>
              <a:off x="5081500" y="2686325"/>
              <a:ext cx="1825" cy="2400"/>
            </a:xfrm>
            <a:custGeom>
              <a:avLst/>
              <a:gdLst/>
              <a:ahLst/>
              <a:cxnLst/>
              <a:rect l="l" t="t" r="r" b="b"/>
              <a:pathLst>
                <a:path w="73" h="96" extrusionOk="0">
                  <a:moveTo>
                    <a:pt x="32" y="0"/>
                  </a:moveTo>
                  <a:lnTo>
                    <a:pt x="0" y="89"/>
                  </a:lnTo>
                  <a:cubicBezTo>
                    <a:pt x="9" y="94"/>
                    <a:pt x="17" y="96"/>
                    <a:pt x="24" y="96"/>
                  </a:cubicBezTo>
                  <a:cubicBezTo>
                    <a:pt x="44" y="96"/>
                    <a:pt x="59" y="81"/>
                    <a:pt x="65" y="57"/>
                  </a:cubicBezTo>
                  <a:cubicBezTo>
                    <a:pt x="73" y="32"/>
                    <a:pt x="57" y="8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9" name="Google Shape;8399;p55"/>
            <p:cNvSpPr/>
            <p:nvPr/>
          </p:nvSpPr>
          <p:spPr>
            <a:xfrm>
              <a:off x="5083925" y="2678600"/>
              <a:ext cx="1650" cy="2525"/>
            </a:xfrm>
            <a:custGeom>
              <a:avLst/>
              <a:gdLst/>
              <a:ahLst/>
              <a:cxnLst/>
              <a:rect l="l" t="t" r="r" b="b"/>
              <a:pathLst>
                <a:path w="66" h="101" extrusionOk="0">
                  <a:moveTo>
                    <a:pt x="25" y="1"/>
                  </a:moveTo>
                  <a:lnTo>
                    <a:pt x="0" y="98"/>
                  </a:lnTo>
                  <a:cubicBezTo>
                    <a:pt x="4" y="100"/>
                    <a:pt x="9" y="100"/>
                    <a:pt x="13" y="100"/>
                  </a:cubicBezTo>
                  <a:cubicBezTo>
                    <a:pt x="35" y="100"/>
                    <a:pt x="57" y="85"/>
                    <a:pt x="57" y="58"/>
                  </a:cubicBezTo>
                  <a:cubicBezTo>
                    <a:pt x="65" y="33"/>
                    <a:pt x="57" y="9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0" name="Google Shape;8400;p55"/>
            <p:cNvSpPr/>
            <p:nvPr/>
          </p:nvSpPr>
          <p:spPr>
            <a:xfrm>
              <a:off x="5086350" y="2670900"/>
              <a:ext cx="1650" cy="2525"/>
            </a:xfrm>
            <a:custGeom>
              <a:avLst/>
              <a:gdLst/>
              <a:ahLst/>
              <a:cxnLst/>
              <a:rect l="l" t="t" r="r" b="b"/>
              <a:pathLst>
                <a:path w="66" h="101" extrusionOk="0">
                  <a:moveTo>
                    <a:pt x="25" y="1"/>
                  </a:moveTo>
                  <a:lnTo>
                    <a:pt x="1" y="98"/>
                  </a:lnTo>
                  <a:cubicBezTo>
                    <a:pt x="5" y="100"/>
                    <a:pt x="9" y="100"/>
                    <a:pt x="13" y="100"/>
                  </a:cubicBezTo>
                  <a:cubicBezTo>
                    <a:pt x="33" y="100"/>
                    <a:pt x="51" y="84"/>
                    <a:pt x="57" y="58"/>
                  </a:cubicBezTo>
                  <a:cubicBezTo>
                    <a:pt x="65" y="33"/>
                    <a:pt x="49" y="9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1" name="Google Shape;8401;p55"/>
            <p:cNvSpPr/>
            <p:nvPr/>
          </p:nvSpPr>
          <p:spPr>
            <a:xfrm>
              <a:off x="5096700" y="2669075"/>
              <a:ext cx="2250" cy="2500"/>
            </a:xfrm>
            <a:custGeom>
              <a:avLst/>
              <a:gdLst/>
              <a:ahLst/>
              <a:cxnLst/>
              <a:rect l="l" t="t" r="r" b="b"/>
              <a:pathLst>
                <a:path w="90" h="100" extrusionOk="0">
                  <a:moveTo>
                    <a:pt x="49" y="1"/>
                  </a:moveTo>
                  <a:cubicBezTo>
                    <a:pt x="24" y="1"/>
                    <a:pt x="8" y="17"/>
                    <a:pt x="0" y="49"/>
                  </a:cubicBezTo>
                  <a:cubicBezTo>
                    <a:pt x="0" y="74"/>
                    <a:pt x="16" y="98"/>
                    <a:pt x="41" y="98"/>
                  </a:cubicBezTo>
                  <a:cubicBezTo>
                    <a:pt x="44" y="99"/>
                    <a:pt x="47" y="100"/>
                    <a:pt x="50" y="100"/>
                  </a:cubicBezTo>
                  <a:cubicBezTo>
                    <a:pt x="69" y="100"/>
                    <a:pt x="82" y="79"/>
                    <a:pt x="89" y="58"/>
                  </a:cubicBezTo>
                  <a:cubicBezTo>
                    <a:pt x="89" y="33"/>
                    <a:pt x="73" y="9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2" name="Google Shape;8402;p55"/>
            <p:cNvSpPr/>
            <p:nvPr/>
          </p:nvSpPr>
          <p:spPr>
            <a:xfrm>
              <a:off x="5099725" y="2673550"/>
              <a:ext cx="1450" cy="2450"/>
            </a:xfrm>
            <a:custGeom>
              <a:avLst/>
              <a:gdLst/>
              <a:ahLst/>
              <a:cxnLst/>
              <a:rect l="l" t="t" r="r" b="b"/>
              <a:pathLst>
                <a:path w="58" h="98" extrusionOk="0">
                  <a:moveTo>
                    <a:pt x="57" y="0"/>
                  </a:moveTo>
                  <a:cubicBezTo>
                    <a:pt x="33" y="0"/>
                    <a:pt x="9" y="16"/>
                    <a:pt x="9" y="49"/>
                  </a:cubicBezTo>
                  <a:cubicBezTo>
                    <a:pt x="1" y="73"/>
                    <a:pt x="17" y="98"/>
                    <a:pt x="49" y="98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3" name="Google Shape;8403;p55"/>
            <p:cNvSpPr/>
            <p:nvPr/>
          </p:nvSpPr>
          <p:spPr>
            <a:xfrm>
              <a:off x="5098925" y="2681600"/>
              <a:ext cx="1450" cy="2500"/>
            </a:xfrm>
            <a:custGeom>
              <a:avLst/>
              <a:gdLst/>
              <a:ahLst/>
              <a:cxnLst/>
              <a:rect l="l" t="t" r="r" b="b"/>
              <a:pathLst>
                <a:path w="58" h="100" extrusionOk="0">
                  <a:moveTo>
                    <a:pt x="47" y="1"/>
                  </a:moveTo>
                  <a:cubicBezTo>
                    <a:pt x="26" y="1"/>
                    <a:pt x="7" y="22"/>
                    <a:pt x="0" y="43"/>
                  </a:cubicBezTo>
                  <a:cubicBezTo>
                    <a:pt x="0" y="76"/>
                    <a:pt x="25" y="100"/>
                    <a:pt x="49" y="100"/>
                  </a:cubicBezTo>
                  <a:lnTo>
                    <a:pt x="57" y="3"/>
                  </a:lnTo>
                  <a:cubicBezTo>
                    <a:pt x="54" y="1"/>
                    <a:pt x="51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4" name="Google Shape;8404;p55"/>
            <p:cNvSpPr/>
            <p:nvPr/>
          </p:nvSpPr>
          <p:spPr>
            <a:xfrm>
              <a:off x="5095475" y="2677150"/>
              <a:ext cx="2450" cy="2500"/>
            </a:xfrm>
            <a:custGeom>
              <a:avLst/>
              <a:gdLst/>
              <a:ahLst/>
              <a:cxnLst/>
              <a:rect l="l" t="t" r="r" b="b"/>
              <a:pathLst>
                <a:path w="98" h="100" extrusionOk="0">
                  <a:moveTo>
                    <a:pt x="47" y="1"/>
                  </a:moveTo>
                  <a:cubicBezTo>
                    <a:pt x="27" y="1"/>
                    <a:pt x="7" y="22"/>
                    <a:pt x="0" y="43"/>
                  </a:cubicBezTo>
                  <a:cubicBezTo>
                    <a:pt x="0" y="67"/>
                    <a:pt x="17" y="99"/>
                    <a:pt x="41" y="99"/>
                  </a:cubicBezTo>
                  <a:cubicBezTo>
                    <a:pt x="73" y="99"/>
                    <a:pt x="98" y="83"/>
                    <a:pt x="98" y="59"/>
                  </a:cubicBezTo>
                  <a:cubicBezTo>
                    <a:pt x="98" y="26"/>
                    <a:pt x="82" y="2"/>
                    <a:pt x="57" y="2"/>
                  </a:cubicBezTo>
                  <a:cubicBezTo>
                    <a:pt x="54" y="1"/>
                    <a:pt x="51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5" name="Google Shape;8405;p55"/>
            <p:cNvSpPr/>
            <p:nvPr/>
          </p:nvSpPr>
          <p:spPr>
            <a:xfrm>
              <a:off x="5094250" y="2685100"/>
              <a:ext cx="2875" cy="2650"/>
            </a:xfrm>
            <a:custGeom>
              <a:avLst/>
              <a:gdLst/>
              <a:ahLst/>
              <a:cxnLst/>
              <a:rect l="l" t="t" r="r" b="b"/>
              <a:pathLst>
                <a:path w="115" h="106" extrusionOk="0">
                  <a:moveTo>
                    <a:pt x="66" y="0"/>
                  </a:moveTo>
                  <a:cubicBezTo>
                    <a:pt x="33" y="0"/>
                    <a:pt x="9" y="17"/>
                    <a:pt x="1" y="49"/>
                  </a:cubicBezTo>
                  <a:cubicBezTo>
                    <a:pt x="1" y="73"/>
                    <a:pt x="17" y="98"/>
                    <a:pt x="49" y="106"/>
                  </a:cubicBezTo>
                  <a:cubicBezTo>
                    <a:pt x="82" y="106"/>
                    <a:pt x="106" y="90"/>
                    <a:pt x="106" y="57"/>
                  </a:cubicBezTo>
                  <a:cubicBezTo>
                    <a:pt x="114" y="33"/>
                    <a:pt x="90" y="8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6" name="Google Shape;8406;p55"/>
            <p:cNvSpPr/>
            <p:nvPr/>
          </p:nvSpPr>
          <p:spPr>
            <a:xfrm>
              <a:off x="5093050" y="2693175"/>
              <a:ext cx="3050" cy="2525"/>
            </a:xfrm>
            <a:custGeom>
              <a:avLst/>
              <a:gdLst/>
              <a:ahLst/>
              <a:cxnLst/>
              <a:rect l="l" t="t" r="r" b="b"/>
              <a:pathLst>
                <a:path w="122" h="101" extrusionOk="0">
                  <a:moveTo>
                    <a:pt x="55" y="0"/>
                  </a:moveTo>
                  <a:cubicBezTo>
                    <a:pt x="33" y="0"/>
                    <a:pt x="8" y="21"/>
                    <a:pt x="8" y="42"/>
                  </a:cubicBezTo>
                  <a:cubicBezTo>
                    <a:pt x="0" y="75"/>
                    <a:pt x="24" y="99"/>
                    <a:pt x="57" y="99"/>
                  </a:cubicBezTo>
                  <a:cubicBezTo>
                    <a:pt x="61" y="100"/>
                    <a:pt x="65" y="101"/>
                    <a:pt x="69" y="101"/>
                  </a:cubicBezTo>
                  <a:cubicBezTo>
                    <a:pt x="96" y="101"/>
                    <a:pt x="115" y="79"/>
                    <a:pt x="122" y="58"/>
                  </a:cubicBezTo>
                  <a:cubicBezTo>
                    <a:pt x="122" y="34"/>
                    <a:pt x="97" y="10"/>
                    <a:pt x="65" y="2"/>
                  </a:cubicBezTo>
                  <a:cubicBezTo>
                    <a:pt x="62" y="1"/>
                    <a:pt x="58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7" name="Google Shape;8407;p55"/>
            <p:cNvSpPr/>
            <p:nvPr/>
          </p:nvSpPr>
          <p:spPr>
            <a:xfrm>
              <a:off x="5098100" y="2689550"/>
              <a:ext cx="1650" cy="2475"/>
            </a:xfrm>
            <a:custGeom>
              <a:avLst/>
              <a:gdLst/>
              <a:ahLst/>
              <a:cxnLst/>
              <a:rect l="l" t="t" r="r" b="b"/>
              <a:pathLst>
                <a:path w="66" h="99" extrusionOk="0">
                  <a:moveTo>
                    <a:pt x="66" y="1"/>
                  </a:moveTo>
                  <a:cubicBezTo>
                    <a:pt x="33" y="1"/>
                    <a:pt x="9" y="17"/>
                    <a:pt x="1" y="41"/>
                  </a:cubicBezTo>
                  <a:cubicBezTo>
                    <a:pt x="1" y="74"/>
                    <a:pt x="25" y="98"/>
                    <a:pt x="58" y="98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8" name="Google Shape;8408;p55"/>
            <p:cNvSpPr/>
            <p:nvPr/>
          </p:nvSpPr>
          <p:spPr>
            <a:xfrm>
              <a:off x="5090400" y="2688350"/>
              <a:ext cx="1850" cy="2500"/>
            </a:xfrm>
            <a:custGeom>
              <a:avLst/>
              <a:gdLst/>
              <a:ahLst/>
              <a:cxnLst/>
              <a:rect l="l" t="t" r="r" b="b"/>
              <a:pathLst>
                <a:path w="74" h="100" extrusionOk="0">
                  <a:moveTo>
                    <a:pt x="25" y="0"/>
                  </a:moveTo>
                  <a:lnTo>
                    <a:pt x="1" y="97"/>
                  </a:lnTo>
                  <a:cubicBezTo>
                    <a:pt x="6" y="99"/>
                    <a:pt x="12" y="99"/>
                    <a:pt x="17" y="99"/>
                  </a:cubicBezTo>
                  <a:cubicBezTo>
                    <a:pt x="43" y="99"/>
                    <a:pt x="66" y="84"/>
                    <a:pt x="66" y="57"/>
                  </a:cubicBezTo>
                  <a:cubicBezTo>
                    <a:pt x="74" y="33"/>
                    <a:pt x="49" y="8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9" name="Google Shape;8409;p55"/>
            <p:cNvSpPr/>
            <p:nvPr/>
          </p:nvSpPr>
          <p:spPr>
            <a:xfrm>
              <a:off x="5092025" y="2680425"/>
              <a:ext cx="1450" cy="2525"/>
            </a:xfrm>
            <a:custGeom>
              <a:avLst/>
              <a:gdLst/>
              <a:ahLst/>
              <a:cxnLst/>
              <a:rect l="l" t="t" r="r" b="b"/>
              <a:pathLst>
                <a:path w="58" h="101" extrusionOk="0">
                  <a:moveTo>
                    <a:pt x="17" y="1"/>
                  </a:moveTo>
                  <a:lnTo>
                    <a:pt x="1" y="98"/>
                  </a:lnTo>
                  <a:cubicBezTo>
                    <a:pt x="5" y="100"/>
                    <a:pt x="9" y="100"/>
                    <a:pt x="13" y="100"/>
                  </a:cubicBezTo>
                  <a:cubicBezTo>
                    <a:pt x="33" y="100"/>
                    <a:pt x="51" y="85"/>
                    <a:pt x="57" y="58"/>
                  </a:cubicBezTo>
                  <a:cubicBezTo>
                    <a:pt x="57" y="33"/>
                    <a:pt x="41" y="9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0" name="Google Shape;8410;p55"/>
            <p:cNvSpPr/>
            <p:nvPr/>
          </p:nvSpPr>
          <p:spPr>
            <a:xfrm>
              <a:off x="5093450" y="2672525"/>
              <a:ext cx="1450" cy="2525"/>
            </a:xfrm>
            <a:custGeom>
              <a:avLst/>
              <a:gdLst/>
              <a:ahLst/>
              <a:cxnLst/>
              <a:rect l="l" t="t" r="r" b="b"/>
              <a:pathLst>
                <a:path w="58" h="101" extrusionOk="0">
                  <a:moveTo>
                    <a:pt x="17" y="1"/>
                  </a:moveTo>
                  <a:lnTo>
                    <a:pt x="0" y="98"/>
                  </a:lnTo>
                  <a:cubicBezTo>
                    <a:pt x="5" y="99"/>
                    <a:pt x="9" y="100"/>
                    <a:pt x="13" y="100"/>
                  </a:cubicBezTo>
                  <a:cubicBezTo>
                    <a:pt x="32" y="100"/>
                    <a:pt x="49" y="84"/>
                    <a:pt x="49" y="57"/>
                  </a:cubicBezTo>
                  <a:cubicBezTo>
                    <a:pt x="57" y="33"/>
                    <a:pt x="41" y="9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1" name="Google Shape;8411;p55"/>
            <p:cNvSpPr/>
            <p:nvPr/>
          </p:nvSpPr>
          <p:spPr>
            <a:xfrm>
              <a:off x="5103775" y="2669700"/>
              <a:ext cx="2475" cy="2650"/>
            </a:xfrm>
            <a:custGeom>
              <a:avLst/>
              <a:gdLst/>
              <a:ahLst/>
              <a:cxnLst/>
              <a:rect l="l" t="t" r="r" b="b"/>
              <a:pathLst>
                <a:path w="99" h="106" extrusionOk="0">
                  <a:moveTo>
                    <a:pt x="58" y="0"/>
                  </a:moveTo>
                  <a:cubicBezTo>
                    <a:pt x="25" y="0"/>
                    <a:pt x="9" y="24"/>
                    <a:pt x="9" y="49"/>
                  </a:cubicBezTo>
                  <a:cubicBezTo>
                    <a:pt x="1" y="81"/>
                    <a:pt x="25" y="106"/>
                    <a:pt x="50" y="106"/>
                  </a:cubicBezTo>
                  <a:cubicBezTo>
                    <a:pt x="74" y="106"/>
                    <a:pt x="98" y="81"/>
                    <a:pt x="98" y="57"/>
                  </a:cubicBezTo>
                  <a:cubicBezTo>
                    <a:pt x="98" y="24"/>
                    <a:pt x="82" y="8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2" name="Google Shape;8412;p55"/>
            <p:cNvSpPr/>
            <p:nvPr/>
          </p:nvSpPr>
          <p:spPr>
            <a:xfrm>
              <a:off x="5107425" y="2673950"/>
              <a:ext cx="1250" cy="2650"/>
            </a:xfrm>
            <a:custGeom>
              <a:avLst/>
              <a:gdLst/>
              <a:ahLst/>
              <a:cxnLst/>
              <a:rect l="l" t="t" r="r" b="b"/>
              <a:pathLst>
                <a:path w="50" h="106" extrusionOk="0">
                  <a:moveTo>
                    <a:pt x="49" y="0"/>
                  </a:moveTo>
                  <a:cubicBezTo>
                    <a:pt x="25" y="0"/>
                    <a:pt x="1" y="25"/>
                    <a:pt x="1" y="49"/>
                  </a:cubicBezTo>
                  <a:cubicBezTo>
                    <a:pt x="1" y="82"/>
                    <a:pt x="25" y="98"/>
                    <a:pt x="49" y="106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3" name="Google Shape;8413;p55"/>
            <p:cNvSpPr/>
            <p:nvPr/>
          </p:nvSpPr>
          <p:spPr>
            <a:xfrm>
              <a:off x="5107225" y="2682050"/>
              <a:ext cx="1250" cy="2475"/>
            </a:xfrm>
            <a:custGeom>
              <a:avLst/>
              <a:gdLst/>
              <a:ahLst/>
              <a:cxnLst/>
              <a:rect l="l" t="t" r="r" b="b"/>
              <a:pathLst>
                <a:path w="50" h="99" extrusionOk="0">
                  <a:moveTo>
                    <a:pt x="49" y="1"/>
                  </a:moveTo>
                  <a:cubicBezTo>
                    <a:pt x="25" y="1"/>
                    <a:pt x="1" y="17"/>
                    <a:pt x="1" y="49"/>
                  </a:cubicBezTo>
                  <a:cubicBezTo>
                    <a:pt x="1" y="74"/>
                    <a:pt x="17" y="98"/>
                    <a:pt x="49" y="98"/>
                  </a:cubicBezTo>
                  <a:lnTo>
                    <a:pt x="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4" name="Google Shape;8414;p55"/>
            <p:cNvSpPr/>
            <p:nvPr/>
          </p:nvSpPr>
          <p:spPr>
            <a:xfrm>
              <a:off x="5103375" y="2677800"/>
              <a:ext cx="2450" cy="2650"/>
            </a:xfrm>
            <a:custGeom>
              <a:avLst/>
              <a:gdLst/>
              <a:ahLst/>
              <a:cxnLst/>
              <a:rect l="l" t="t" r="r" b="b"/>
              <a:pathLst>
                <a:path w="98" h="106" extrusionOk="0">
                  <a:moveTo>
                    <a:pt x="49" y="0"/>
                  </a:moveTo>
                  <a:cubicBezTo>
                    <a:pt x="25" y="0"/>
                    <a:pt x="1" y="25"/>
                    <a:pt x="1" y="49"/>
                  </a:cubicBezTo>
                  <a:cubicBezTo>
                    <a:pt x="1" y="73"/>
                    <a:pt x="17" y="98"/>
                    <a:pt x="49" y="106"/>
                  </a:cubicBezTo>
                  <a:cubicBezTo>
                    <a:pt x="74" y="106"/>
                    <a:pt x="98" y="82"/>
                    <a:pt x="98" y="57"/>
                  </a:cubicBezTo>
                  <a:cubicBezTo>
                    <a:pt x="98" y="25"/>
                    <a:pt x="82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5" name="Google Shape;8415;p55"/>
            <p:cNvSpPr/>
            <p:nvPr/>
          </p:nvSpPr>
          <p:spPr>
            <a:xfrm>
              <a:off x="5102775" y="2685900"/>
              <a:ext cx="2650" cy="2675"/>
            </a:xfrm>
            <a:custGeom>
              <a:avLst/>
              <a:gdLst/>
              <a:ahLst/>
              <a:cxnLst/>
              <a:rect l="l" t="t" r="r" b="b"/>
              <a:pathLst>
                <a:path w="106" h="107" extrusionOk="0">
                  <a:moveTo>
                    <a:pt x="57" y="1"/>
                  </a:moveTo>
                  <a:cubicBezTo>
                    <a:pt x="25" y="1"/>
                    <a:pt x="0" y="25"/>
                    <a:pt x="0" y="49"/>
                  </a:cubicBezTo>
                  <a:cubicBezTo>
                    <a:pt x="0" y="74"/>
                    <a:pt x="25" y="98"/>
                    <a:pt x="49" y="106"/>
                  </a:cubicBezTo>
                  <a:cubicBezTo>
                    <a:pt x="81" y="106"/>
                    <a:pt x="106" y="82"/>
                    <a:pt x="106" y="58"/>
                  </a:cubicBezTo>
                  <a:cubicBezTo>
                    <a:pt x="106" y="25"/>
                    <a:pt x="81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6" name="Google Shape;8416;p55"/>
            <p:cNvSpPr/>
            <p:nvPr/>
          </p:nvSpPr>
          <p:spPr>
            <a:xfrm>
              <a:off x="5102150" y="2694025"/>
              <a:ext cx="2875" cy="2475"/>
            </a:xfrm>
            <a:custGeom>
              <a:avLst/>
              <a:gdLst/>
              <a:ahLst/>
              <a:cxnLst/>
              <a:rect l="l" t="t" r="r" b="b"/>
              <a:pathLst>
                <a:path w="115" h="99" extrusionOk="0">
                  <a:moveTo>
                    <a:pt x="66" y="0"/>
                  </a:moveTo>
                  <a:cubicBezTo>
                    <a:pt x="33" y="0"/>
                    <a:pt x="9" y="16"/>
                    <a:pt x="9" y="49"/>
                  </a:cubicBezTo>
                  <a:cubicBezTo>
                    <a:pt x="1" y="73"/>
                    <a:pt x="25" y="97"/>
                    <a:pt x="58" y="97"/>
                  </a:cubicBezTo>
                  <a:cubicBezTo>
                    <a:pt x="62" y="98"/>
                    <a:pt x="66" y="99"/>
                    <a:pt x="70" y="99"/>
                  </a:cubicBezTo>
                  <a:cubicBezTo>
                    <a:pt x="96" y="99"/>
                    <a:pt x="115" y="78"/>
                    <a:pt x="115" y="57"/>
                  </a:cubicBezTo>
                  <a:cubicBezTo>
                    <a:pt x="115" y="24"/>
                    <a:pt x="90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7" name="Google Shape;8417;p55"/>
            <p:cNvSpPr/>
            <p:nvPr/>
          </p:nvSpPr>
          <p:spPr>
            <a:xfrm>
              <a:off x="5106825" y="2689950"/>
              <a:ext cx="1450" cy="2675"/>
            </a:xfrm>
            <a:custGeom>
              <a:avLst/>
              <a:gdLst/>
              <a:ahLst/>
              <a:cxnLst/>
              <a:rect l="l" t="t" r="r" b="b"/>
              <a:pathLst>
                <a:path w="58" h="107" extrusionOk="0">
                  <a:moveTo>
                    <a:pt x="57" y="1"/>
                  </a:moveTo>
                  <a:cubicBezTo>
                    <a:pt x="25" y="1"/>
                    <a:pt x="0" y="25"/>
                    <a:pt x="0" y="50"/>
                  </a:cubicBezTo>
                  <a:cubicBezTo>
                    <a:pt x="0" y="82"/>
                    <a:pt x="25" y="106"/>
                    <a:pt x="57" y="106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8" name="Google Shape;8418;p55"/>
            <p:cNvSpPr/>
            <p:nvPr/>
          </p:nvSpPr>
          <p:spPr>
            <a:xfrm>
              <a:off x="5099525" y="2689550"/>
              <a:ext cx="1450" cy="2500"/>
            </a:xfrm>
            <a:custGeom>
              <a:avLst/>
              <a:gdLst/>
              <a:ahLst/>
              <a:cxnLst/>
              <a:rect l="l" t="t" r="r" b="b"/>
              <a:pathLst>
                <a:path w="58" h="100" extrusionOk="0">
                  <a:moveTo>
                    <a:pt x="9" y="1"/>
                  </a:moveTo>
                  <a:lnTo>
                    <a:pt x="1" y="98"/>
                  </a:lnTo>
                  <a:cubicBezTo>
                    <a:pt x="4" y="99"/>
                    <a:pt x="7" y="100"/>
                    <a:pt x="10" y="100"/>
                  </a:cubicBezTo>
                  <a:cubicBezTo>
                    <a:pt x="31" y="100"/>
                    <a:pt x="50" y="79"/>
                    <a:pt x="57" y="57"/>
                  </a:cubicBezTo>
                  <a:cubicBezTo>
                    <a:pt x="57" y="25"/>
                    <a:pt x="33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9" name="Google Shape;8419;p55"/>
            <p:cNvSpPr/>
            <p:nvPr/>
          </p:nvSpPr>
          <p:spPr>
            <a:xfrm>
              <a:off x="5100125" y="2681650"/>
              <a:ext cx="1450" cy="2450"/>
            </a:xfrm>
            <a:custGeom>
              <a:avLst/>
              <a:gdLst/>
              <a:ahLst/>
              <a:cxnLst/>
              <a:rect l="l" t="t" r="r" b="b"/>
              <a:pathLst>
                <a:path w="58" h="98" extrusionOk="0">
                  <a:moveTo>
                    <a:pt x="9" y="1"/>
                  </a:moveTo>
                  <a:lnTo>
                    <a:pt x="1" y="98"/>
                  </a:lnTo>
                  <a:cubicBezTo>
                    <a:pt x="33" y="98"/>
                    <a:pt x="58" y="82"/>
                    <a:pt x="58" y="49"/>
                  </a:cubicBezTo>
                  <a:cubicBezTo>
                    <a:pt x="58" y="25"/>
                    <a:pt x="41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0" name="Google Shape;8420;p55"/>
            <p:cNvSpPr/>
            <p:nvPr/>
          </p:nvSpPr>
          <p:spPr>
            <a:xfrm>
              <a:off x="5100950" y="2673550"/>
              <a:ext cx="1225" cy="2500"/>
            </a:xfrm>
            <a:custGeom>
              <a:avLst/>
              <a:gdLst/>
              <a:ahLst/>
              <a:cxnLst/>
              <a:rect l="l" t="t" r="r" b="b"/>
              <a:pathLst>
                <a:path w="49" h="100" extrusionOk="0">
                  <a:moveTo>
                    <a:pt x="8" y="0"/>
                  </a:moveTo>
                  <a:lnTo>
                    <a:pt x="0" y="98"/>
                  </a:lnTo>
                  <a:cubicBezTo>
                    <a:pt x="4" y="99"/>
                    <a:pt x="7" y="99"/>
                    <a:pt x="10" y="99"/>
                  </a:cubicBezTo>
                  <a:cubicBezTo>
                    <a:pt x="31" y="99"/>
                    <a:pt x="49" y="78"/>
                    <a:pt x="49" y="57"/>
                  </a:cubicBezTo>
                  <a:cubicBezTo>
                    <a:pt x="49" y="25"/>
                    <a:pt x="33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1" name="Google Shape;8421;p55"/>
            <p:cNvSpPr/>
            <p:nvPr/>
          </p:nvSpPr>
          <p:spPr>
            <a:xfrm>
              <a:off x="5111275" y="2669900"/>
              <a:ext cx="2475" cy="2650"/>
            </a:xfrm>
            <a:custGeom>
              <a:avLst/>
              <a:gdLst/>
              <a:ahLst/>
              <a:cxnLst/>
              <a:rect l="l" t="t" r="r" b="b"/>
              <a:pathLst>
                <a:path w="99" h="106" extrusionOk="0">
                  <a:moveTo>
                    <a:pt x="49" y="0"/>
                  </a:moveTo>
                  <a:cubicBezTo>
                    <a:pt x="25" y="0"/>
                    <a:pt x="1" y="25"/>
                    <a:pt x="1" y="57"/>
                  </a:cubicBezTo>
                  <a:cubicBezTo>
                    <a:pt x="1" y="81"/>
                    <a:pt x="25" y="106"/>
                    <a:pt x="49" y="106"/>
                  </a:cubicBezTo>
                  <a:cubicBezTo>
                    <a:pt x="74" y="106"/>
                    <a:pt x="98" y="81"/>
                    <a:pt x="98" y="49"/>
                  </a:cubicBezTo>
                  <a:cubicBezTo>
                    <a:pt x="98" y="25"/>
                    <a:pt x="74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2" name="Google Shape;8422;p55"/>
            <p:cNvSpPr/>
            <p:nvPr/>
          </p:nvSpPr>
          <p:spPr>
            <a:xfrm>
              <a:off x="5115125" y="2673950"/>
              <a:ext cx="1250" cy="2650"/>
            </a:xfrm>
            <a:custGeom>
              <a:avLst/>
              <a:gdLst/>
              <a:ahLst/>
              <a:cxnLst/>
              <a:rect l="l" t="t" r="r" b="b"/>
              <a:pathLst>
                <a:path w="50" h="106" extrusionOk="0">
                  <a:moveTo>
                    <a:pt x="50" y="0"/>
                  </a:moveTo>
                  <a:cubicBezTo>
                    <a:pt x="25" y="0"/>
                    <a:pt x="1" y="25"/>
                    <a:pt x="1" y="57"/>
                  </a:cubicBezTo>
                  <a:cubicBezTo>
                    <a:pt x="1" y="82"/>
                    <a:pt x="25" y="106"/>
                    <a:pt x="50" y="106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3" name="Google Shape;8423;p55"/>
            <p:cNvSpPr/>
            <p:nvPr/>
          </p:nvSpPr>
          <p:spPr>
            <a:xfrm>
              <a:off x="5115350" y="2682050"/>
              <a:ext cx="1225" cy="2475"/>
            </a:xfrm>
            <a:custGeom>
              <a:avLst/>
              <a:gdLst/>
              <a:ahLst/>
              <a:cxnLst/>
              <a:rect l="l" t="t" r="r" b="b"/>
              <a:pathLst>
                <a:path w="49" h="99" extrusionOk="0">
                  <a:moveTo>
                    <a:pt x="49" y="1"/>
                  </a:moveTo>
                  <a:cubicBezTo>
                    <a:pt x="24" y="1"/>
                    <a:pt x="0" y="25"/>
                    <a:pt x="0" y="49"/>
                  </a:cubicBezTo>
                  <a:cubicBezTo>
                    <a:pt x="0" y="82"/>
                    <a:pt x="24" y="98"/>
                    <a:pt x="49" y="98"/>
                  </a:cubicBezTo>
                  <a:lnTo>
                    <a:pt x="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4" name="Google Shape;8424;p55"/>
            <p:cNvSpPr/>
            <p:nvPr/>
          </p:nvSpPr>
          <p:spPr>
            <a:xfrm>
              <a:off x="5111275" y="2678000"/>
              <a:ext cx="2475" cy="2650"/>
            </a:xfrm>
            <a:custGeom>
              <a:avLst/>
              <a:gdLst/>
              <a:ahLst/>
              <a:cxnLst/>
              <a:rect l="l" t="t" r="r" b="b"/>
              <a:pathLst>
                <a:path w="99" h="106" extrusionOk="0">
                  <a:moveTo>
                    <a:pt x="49" y="1"/>
                  </a:moveTo>
                  <a:cubicBezTo>
                    <a:pt x="25" y="1"/>
                    <a:pt x="1" y="25"/>
                    <a:pt x="1" y="49"/>
                  </a:cubicBezTo>
                  <a:cubicBezTo>
                    <a:pt x="1" y="82"/>
                    <a:pt x="25" y="106"/>
                    <a:pt x="49" y="106"/>
                  </a:cubicBezTo>
                  <a:cubicBezTo>
                    <a:pt x="74" y="106"/>
                    <a:pt x="98" y="82"/>
                    <a:pt x="98" y="49"/>
                  </a:cubicBezTo>
                  <a:cubicBezTo>
                    <a:pt x="98" y="25"/>
                    <a:pt x="7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5" name="Google Shape;8425;p55"/>
            <p:cNvSpPr/>
            <p:nvPr/>
          </p:nvSpPr>
          <p:spPr>
            <a:xfrm>
              <a:off x="5111275" y="2686100"/>
              <a:ext cx="2675" cy="2675"/>
            </a:xfrm>
            <a:custGeom>
              <a:avLst/>
              <a:gdLst/>
              <a:ahLst/>
              <a:cxnLst/>
              <a:rect l="l" t="t" r="r" b="b"/>
              <a:pathLst>
                <a:path w="107" h="107" extrusionOk="0">
                  <a:moveTo>
                    <a:pt x="49" y="1"/>
                  </a:moveTo>
                  <a:cubicBezTo>
                    <a:pt x="25" y="1"/>
                    <a:pt x="1" y="25"/>
                    <a:pt x="1" y="50"/>
                  </a:cubicBezTo>
                  <a:cubicBezTo>
                    <a:pt x="1" y="82"/>
                    <a:pt x="25" y="106"/>
                    <a:pt x="49" y="106"/>
                  </a:cubicBezTo>
                  <a:cubicBezTo>
                    <a:pt x="82" y="106"/>
                    <a:pt x="106" y="82"/>
                    <a:pt x="106" y="50"/>
                  </a:cubicBezTo>
                  <a:cubicBezTo>
                    <a:pt x="98" y="25"/>
                    <a:pt x="82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6" name="Google Shape;8426;p55"/>
            <p:cNvSpPr/>
            <p:nvPr/>
          </p:nvSpPr>
          <p:spPr>
            <a:xfrm>
              <a:off x="5111075" y="2694225"/>
              <a:ext cx="2875" cy="2650"/>
            </a:xfrm>
            <a:custGeom>
              <a:avLst/>
              <a:gdLst/>
              <a:ahLst/>
              <a:cxnLst/>
              <a:rect l="l" t="t" r="r" b="b"/>
              <a:pathLst>
                <a:path w="115" h="106" extrusionOk="0">
                  <a:moveTo>
                    <a:pt x="57" y="0"/>
                  </a:moveTo>
                  <a:cubicBezTo>
                    <a:pt x="25" y="0"/>
                    <a:pt x="1" y="25"/>
                    <a:pt x="1" y="49"/>
                  </a:cubicBezTo>
                  <a:cubicBezTo>
                    <a:pt x="1" y="81"/>
                    <a:pt x="25" y="106"/>
                    <a:pt x="57" y="106"/>
                  </a:cubicBezTo>
                  <a:cubicBezTo>
                    <a:pt x="90" y="106"/>
                    <a:pt x="114" y="81"/>
                    <a:pt x="114" y="49"/>
                  </a:cubicBezTo>
                  <a:cubicBezTo>
                    <a:pt x="114" y="25"/>
                    <a:pt x="90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7" name="Google Shape;8427;p55"/>
            <p:cNvSpPr/>
            <p:nvPr/>
          </p:nvSpPr>
          <p:spPr>
            <a:xfrm>
              <a:off x="5115550" y="2689950"/>
              <a:ext cx="1425" cy="2675"/>
            </a:xfrm>
            <a:custGeom>
              <a:avLst/>
              <a:gdLst/>
              <a:ahLst/>
              <a:cxnLst/>
              <a:rect l="l" t="t" r="r" b="b"/>
              <a:pathLst>
                <a:path w="57" h="107" extrusionOk="0">
                  <a:moveTo>
                    <a:pt x="49" y="1"/>
                  </a:moveTo>
                  <a:cubicBezTo>
                    <a:pt x="24" y="1"/>
                    <a:pt x="0" y="25"/>
                    <a:pt x="0" y="58"/>
                  </a:cubicBezTo>
                  <a:cubicBezTo>
                    <a:pt x="0" y="82"/>
                    <a:pt x="24" y="106"/>
                    <a:pt x="57" y="106"/>
                  </a:cubicBezTo>
                  <a:lnTo>
                    <a:pt x="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8" name="Google Shape;8428;p55"/>
            <p:cNvSpPr/>
            <p:nvPr/>
          </p:nvSpPr>
          <p:spPr>
            <a:xfrm>
              <a:off x="5108250" y="2689950"/>
              <a:ext cx="1225" cy="2675"/>
            </a:xfrm>
            <a:custGeom>
              <a:avLst/>
              <a:gdLst/>
              <a:ahLst/>
              <a:cxnLst/>
              <a:rect l="l" t="t" r="r" b="b"/>
              <a:pathLst>
                <a:path w="49" h="107" extrusionOk="0">
                  <a:moveTo>
                    <a:pt x="0" y="1"/>
                  </a:moveTo>
                  <a:lnTo>
                    <a:pt x="0" y="106"/>
                  </a:lnTo>
                  <a:cubicBezTo>
                    <a:pt x="25" y="106"/>
                    <a:pt x="49" y="82"/>
                    <a:pt x="49" y="58"/>
                  </a:cubicBezTo>
                  <a:cubicBezTo>
                    <a:pt x="49" y="25"/>
                    <a:pt x="33" y="9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9" name="Google Shape;8429;p55"/>
            <p:cNvSpPr/>
            <p:nvPr/>
          </p:nvSpPr>
          <p:spPr>
            <a:xfrm>
              <a:off x="5108450" y="2682050"/>
              <a:ext cx="1225" cy="2475"/>
            </a:xfrm>
            <a:custGeom>
              <a:avLst/>
              <a:gdLst/>
              <a:ahLst/>
              <a:cxnLst/>
              <a:rect l="l" t="t" r="r" b="b"/>
              <a:pathLst>
                <a:path w="49" h="99" extrusionOk="0">
                  <a:moveTo>
                    <a:pt x="0" y="1"/>
                  </a:moveTo>
                  <a:lnTo>
                    <a:pt x="0" y="98"/>
                  </a:lnTo>
                  <a:cubicBezTo>
                    <a:pt x="25" y="98"/>
                    <a:pt x="49" y="82"/>
                    <a:pt x="49" y="49"/>
                  </a:cubicBezTo>
                  <a:cubicBezTo>
                    <a:pt x="49" y="25"/>
                    <a:pt x="33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0" name="Google Shape;8430;p55"/>
            <p:cNvSpPr/>
            <p:nvPr/>
          </p:nvSpPr>
          <p:spPr>
            <a:xfrm>
              <a:off x="5108650" y="2673950"/>
              <a:ext cx="1250" cy="2650"/>
            </a:xfrm>
            <a:custGeom>
              <a:avLst/>
              <a:gdLst/>
              <a:ahLst/>
              <a:cxnLst/>
              <a:rect l="l" t="t" r="r" b="b"/>
              <a:pathLst>
                <a:path w="50" h="106" extrusionOk="0">
                  <a:moveTo>
                    <a:pt x="0" y="0"/>
                  </a:moveTo>
                  <a:lnTo>
                    <a:pt x="0" y="106"/>
                  </a:lnTo>
                  <a:cubicBezTo>
                    <a:pt x="25" y="106"/>
                    <a:pt x="49" y="82"/>
                    <a:pt x="49" y="57"/>
                  </a:cubicBezTo>
                  <a:cubicBezTo>
                    <a:pt x="49" y="25"/>
                    <a:pt x="25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1" name="Google Shape;8431;p55"/>
            <p:cNvSpPr/>
            <p:nvPr/>
          </p:nvSpPr>
          <p:spPr>
            <a:xfrm>
              <a:off x="5118775" y="2669700"/>
              <a:ext cx="2275" cy="2500"/>
            </a:xfrm>
            <a:custGeom>
              <a:avLst/>
              <a:gdLst/>
              <a:ahLst/>
              <a:cxnLst/>
              <a:rect l="l" t="t" r="r" b="b"/>
              <a:pathLst>
                <a:path w="91" h="100" extrusionOk="0">
                  <a:moveTo>
                    <a:pt x="41" y="0"/>
                  </a:moveTo>
                  <a:cubicBezTo>
                    <a:pt x="17" y="0"/>
                    <a:pt x="1" y="24"/>
                    <a:pt x="1" y="57"/>
                  </a:cubicBezTo>
                  <a:cubicBezTo>
                    <a:pt x="1" y="78"/>
                    <a:pt x="19" y="99"/>
                    <a:pt x="40" y="99"/>
                  </a:cubicBezTo>
                  <a:cubicBezTo>
                    <a:pt x="43" y="99"/>
                    <a:pt x="46" y="99"/>
                    <a:pt x="49" y="97"/>
                  </a:cubicBezTo>
                  <a:cubicBezTo>
                    <a:pt x="74" y="97"/>
                    <a:pt x="90" y="73"/>
                    <a:pt x="90" y="49"/>
                  </a:cubicBezTo>
                  <a:cubicBezTo>
                    <a:pt x="90" y="16"/>
                    <a:pt x="66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2" name="Google Shape;8432;p55"/>
            <p:cNvSpPr/>
            <p:nvPr/>
          </p:nvSpPr>
          <p:spPr>
            <a:xfrm>
              <a:off x="5122625" y="2673550"/>
              <a:ext cx="1450" cy="2450"/>
            </a:xfrm>
            <a:custGeom>
              <a:avLst/>
              <a:gdLst/>
              <a:ahLst/>
              <a:cxnLst/>
              <a:rect l="l" t="t" r="r" b="b"/>
              <a:pathLst>
                <a:path w="58" h="98" extrusionOk="0">
                  <a:moveTo>
                    <a:pt x="50" y="0"/>
                  </a:moveTo>
                  <a:cubicBezTo>
                    <a:pt x="25" y="0"/>
                    <a:pt x="1" y="25"/>
                    <a:pt x="9" y="49"/>
                  </a:cubicBezTo>
                  <a:cubicBezTo>
                    <a:pt x="9" y="81"/>
                    <a:pt x="33" y="98"/>
                    <a:pt x="58" y="98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3" name="Google Shape;8433;p55"/>
            <p:cNvSpPr/>
            <p:nvPr/>
          </p:nvSpPr>
          <p:spPr>
            <a:xfrm>
              <a:off x="5123450" y="2681450"/>
              <a:ext cx="1450" cy="2500"/>
            </a:xfrm>
            <a:custGeom>
              <a:avLst/>
              <a:gdLst/>
              <a:ahLst/>
              <a:cxnLst/>
              <a:rect l="l" t="t" r="r" b="b"/>
              <a:pathLst>
                <a:path w="58" h="100" extrusionOk="0">
                  <a:moveTo>
                    <a:pt x="49" y="0"/>
                  </a:moveTo>
                  <a:cubicBezTo>
                    <a:pt x="25" y="0"/>
                    <a:pt x="0" y="25"/>
                    <a:pt x="0" y="57"/>
                  </a:cubicBezTo>
                  <a:cubicBezTo>
                    <a:pt x="7" y="78"/>
                    <a:pt x="27" y="99"/>
                    <a:pt x="47" y="99"/>
                  </a:cubicBezTo>
                  <a:cubicBezTo>
                    <a:pt x="51" y="99"/>
                    <a:pt x="54" y="99"/>
                    <a:pt x="57" y="98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4" name="Google Shape;8434;p55"/>
            <p:cNvSpPr/>
            <p:nvPr/>
          </p:nvSpPr>
          <p:spPr>
            <a:xfrm>
              <a:off x="5119200" y="2677800"/>
              <a:ext cx="2450" cy="2500"/>
            </a:xfrm>
            <a:custGeom>
              <a:avLst/>
              <a:gdLst/>
              <a:ahLst/>
              <a:cxnLst/>
              <a:rect l="l" t="t" r="r" b="b"/>
              <a:pathLst>
                <a:path w="98" h="100" extrusionOk="0">
                  <a:moveTo>
                    <a:pt x="49" y="0"/>
                  </a:moveTo>
                  <a:cubicBezTo>
                    <a:pt x="16" y="0"/>
                    <a:pt x="0" y="25"/>
                    <a:pt x="0" y="57"/>
                  </a:cubicBezTo>
                  <a:cubicBezTo>
                    <a:pt x="0" y="78"/>
                    <a:pt x="18" y="99"/>
                    <a:pt x="39" y="99"/>
                  </a:cubicBezTo>
                  <a:cubicBezTo>
                    <a:pt x="42" y="99"/>
                    <a:pt x="45" y="99"/>
                    <a:pt x="49" y="98"/>
                  </a:cubicBezTo>
                  <a:cubicBezTo>
                    <a:pt x="81" y="98"/>
                    <a:pt x="97" y="73"/>
                    <a:pt x="97" y="49"/>
                  </a:cubicBezTo>
                  <a:cubicBezTo>
                    <a:pt x="97" y="17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5" name="Google Shape;8435;p55"/>
            <p:cNvSpPr/>
            <p:nvPr/>
          </p:nvSpPr>
          <p:spPr>
            <a:xfrm>
              <a:off x="5119600" y="2685900"/>
              <a:ext cx="2650" cy="2500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49" y="1"/>
                  </a:moveTo>
                  <a:cubicBezTo>
                    <a:pt x="25" y="1"/>
                    <a:pt x="0" y="25"/>
                    <a:pt x="0" y="49"/>
                  </a:cubicBezTo>
                  <a:cubicBezTo>
                    <a:pt x="7" y="78"/>
                    <a:pt x="27" y="100"/>
                    <a:pt x="47" y="100"/>
                  </a:cubicBezTo>
                  <a:cubicBezTo>
                    <a:pt x="51" y="100"/>
                    <a:pt x="54" y="99"/>
                    <a:pt x="57" y="98"/>
                  </a:cubicBezTo>
                  <a:cubicBezTo>
                    <a:pt x="89" y="98"/>
                    <a:pt x="106" y="74"/>
                    <a:pt x="106" y="49"/>
                  </a:cubicBezTo>
                  <a:cubicBezTo>
                    <a:pt x="106" y="17"/>
                    <a:pt x="81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6" name="Google Shape;8436;p55"/>
            <p:cNvSpPr/>
            <p:nvPr/>
          </p:nvSpPr>
          <p:spPr>
            <a:xfrm>
              <a:off x="5120000" y="2694025"/>
              <a:ext cx="3075" cy="2450"/>
            </a:xfrm>
            <a:custGeom>
              <a:avLst/>
              <a:gdLst/>
              <a:ahLst/>
              <a:cxnLst/>
              <a:rect l="l" t="t" r="r" b="b"/>
              <a:pathLst>
                <a:path w="123" h="98" extrusionOk="0">
                  <a:moveTo>
                    <a:pt x="57" y="0"/>
                  </a:moveTo>
                  <a:cubicBezTo>
                    <a:pt x="25" y="0"/>
                    <a:pt x="0" y="24"/>
                    <a:pt x="9" y="49"/>
                  </a:cubicBezTo>
                  <a:lnTo>
                    <a:pt x="65" y="97"/>
                  </a:lnTo>
                  <a:cubicBezTo>
                    <a:pt x="98" y="97"/>
                    <a:pt x="122" y="73"/>
                    <a:pt x="114" y="41"/>
                  </a:cubicBezTo>
                  <a:cubicBezTo>
                    <a:pt x="114" y="16"/>
                    <a:pt x="90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7" name="Google Shape;8437;p55"/>
            <p:cNvSpPr/>
            <p:nvPr/>
          </p:nvSpPr>
          <p:spPr>
            <a:xfrm>
              <a:off x="5124250" y="2689550"/>
              <a:ext cx="1450" cy="2475"/>
            </a:xfrm>
            <a:custGeom>
              <a:avLst/>
              <a:gdLst/>
              <a:ahLst/>
              <a:cxnLst/>
              <a:rect l="l" t="t" r="r" b="b"/>
              <a:pathLst>
                <a:path w="58" h="99" extrusionOk="0">
                  <a:moveTo>
                    <a:pt x="49" y="1"/>
                  </a:moveTo>
                  <a:cubicBezTo>
                    <a:pt x="17" y="1"/>
                    <a:pt x="1" y="25"/>
                    <a:pt x="1" y="49"/>
                  </a:cubicBezTo>
                  <a:cubicBezTo>
                    <a:pt x="1" y="82"/>
                    <a:pt x="33" y="98"/>
                    <a:pt x="57" y="98"/>
                  </a:cubicBezTo>
                  <a:lnTo>
                    <a:pt x="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8" name="Google Shape;8438;p55"/>
            <p:cNvSpPr/>
            <p:nvPr/>
          </p:nvSpPr>
          <p:spPr>
            <a:xfrm>
              <a:off x="5116750" y="2689950"/>
              <a:ext cx="1450" cy="2675"/>
            </a:xfrm>
            <a:custGeom>
              <a:avLst/>
              <a:gdLst/>
              <a:ahLst/>
              <a:cxnLst/>
              <a:rect l="l" t="t" r="r" b="b"/>
              <a:pathLst>
                <a:path w="58" h="107" extrusionOk="0">
                  <a:moveTo>
                    <a:pt x="1" y="1"/>
                  </a:moveTo>
                  <a:lnTo>
                    <a:pt x="9" y="106"/>
                  </a:lnTo>
                  <a:cubicBezTo>
                    <a:pt x="41" y="98"/>
                    <a:pt x="58" y="82"/>
                    <a:pt x="58" y="50"/>
                  </a:cubicBezTo>
                  <a:cubicBezTo>
                    <a:pt x="58" y="25"/>
                    <a:pt x="33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9" name="Google Shape;8439;p55"/>
            <p:cNvSpPr/>
            <p:nvPr/>
          </p:nvSpPr>
          <p:spPr>
            <a:xfrm>
              <a:off x="5116550" y="2682050"/>
              <a:ext cx="1450" cy="2475"/>
            </a:xfrm>
            <a:custGeom>
              <a:avLst/>
              <a:gdLst/>
              <a:ahLst/>
              <a:cxnLst/>
              <a:rect l="l" t="t" r="r" b="b"/>
              <a:pathLst>
                <a:path w="58" h="99" extrusionOk="0">
                  <a:moveTo>
                    <a:pt x="1" y="1"/>
                  </a:moveTo>
                  <a:lnTo>
                    <a:pt x="9" y="98"/>
                  </a:lnTo>
                  <a:cubicBezTo>
                    <a:pt x="33" y="98"/>
                    <a:pt x="57" y="74"/>
                    <a:pt x="57" y="49"/>
                  </a:cubicBezTo>
                  <a:cubicBezTo>
                    <a:pt x="49" y="17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0" name="Google Shape;8440;p55"/>
            <p:cNvSpPr/>
            <p:nvPr/>
          </p:nvSpPr>
          <p:spPr>
            <a:xfrm>
              <a:off x="5116350" y="2673950"/>
              <a:ext cx="1250" cy="2650"/>
            </a:xfrm>
            <a:custGeom>
              <a:avLst/>
              <a:gdLst/>
              <a:ahLst/>
              <a:cxnLst/>
              <a:rect l="l" t="t" r="r" b="b"/>
              <a:pathLst>
                <a:path w="50" h="106" extrusionOk="0">
                  <a:moveTo>
                    <a:pt x="1" y="0"/>
                  </a:moveTo>
                  <a:lnTo>
                    <a:pt x="1" y="106"/>
                  </a:lnTo>
                  <a:cubicBezTo>
                    <a:pt x="25" y="98"/>
                    <a:pt x="49" y="82"/>
                    <a:pt x="49" y="49"/>
                  </a:cubicBezTo>
                  <a:cubicBezTo>
                    <a:pt x="49" y="25"/>
                    <a:pt x="25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1" name="Google Shape;8441;p55"/>
            <p:cNvSpPr/>
            <p:nvPr/>
          </p:nvSpPr>
          <p:spPr>
            <a:xfrm>
              <a:off x="5125875" y="2669050"/>
              <a:ext cx="2450" cy="2500"/>
            </a:xfrm>
            <a:custGeom>
              <a:avLst/>
              <a:gdLst/>
              <a:ahLst/>
              <a:cxnLst/>
              <a:rect l="l" t="t" r="r" b="b"/>
              <a:pathLst>
                <a:path w="98" h="100" extrusionOk="0">
                  <a:moveTo>
                    <a:pt x="51" y="0"/>
                  </a:moveTo>
                  <a:cubicBezTo>
                    <a:pt x="48" y="0"/>
                    <a:pt x="44" y="1"/>
                    <a:pt x="41" y="2"/>
                  </a:cubicBezTo>
                  <a:cubicBezTo>
                    <a:pt x="17" y="2"/>
                    <a:pt x="1" y="26"/>
                    <a:pt x="9" y="50"/>
                  </a:cubicBezTo>
                  <a:cubicBezTo>
                    <a:pt x="9" y="83"/>
                    <a:pt x="33" y="99"/>
                    <a:pt x="57" y="99"/>
                  </a:cubicBezTo>
                  <a:cubicBezTo>
                    <a:pt x="82" y="91"/>
                    <a:pt x="98" y="67"/>
                    <a:pt x="98" y="42"/>
                  </a:cubicBezTo>
                  <a:cubicBezTo>
                    <a:pt x="91" y="21"/>
                    <a:pt x="72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2" name="Google Shape;8442;p55"/>
            <p:cNvSpPr/>
            <p:nvPr/>
          </p:nvSpPr>
          <p:spPr>
            <a:xfrm>
              <a:off x="5130125" y="2672525"/>
              <a:ext cx="1650" cy="2450"/>
            </a:xfrm>
            <a:custGeom>
              <a:avLst/>
              <a:gdLst/>
              <a:ahLst/>
              <a:cxnLst/>
              <a:rect l="l" t="t" r="r" b="b"/>
              <a:pathLst>
                <a:path w="66" h="98" extrusionOk="0">
                  <a:moveTo>
                    <a:pt x="41" y="1"/>
                  </a:moveTo>
                  <a:cubicBezTo>
                    <a:pt x="17" y="1"/>
                    <a:pt x="1" y="25"/>
                    <a:pt x="9" y="57"/>
                  </a:cubicBezTo>
                  <a:cubicBezTo>
                    <a:pt x="9" y="82"/>
                    <a:pt x="33" y="98"/>
                    <a:pt x="66" y="98"/>
                  </a:cubicBezTo>
                  <a:lnTo>
                    <a:pt x="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3" name="Google Shape;8443;p55"/>
            <p:cNvSpPr/>
            <p:nvPr/>
          </p:nvSpPr>
          <p:spPr>
            <a:xfrm>
              <a:off x="5131550" y="2680425"/>
              <a:ext cx="1650" cy="2475"/>
            </a:xfrm>
            <a:custGeom>
              <a:avLst/>
              <a:gdLst/>
              <a:ahLst/>
              <a:cxnLst/>
              <a:rect l="l" t="t" r="r" b="b"/>
              <a:pathLst>
                <a:path w="66" h="99" extrusionOk="0">
                  <a:moveTo>
                    <a:pt x="41" y="1"/>
                  </a:moveTo>
                  <a:cubicBezTo>
                    <a:pt x="17" y="1"/>
                    <a:pt x="1" y="25"/>
                    <a:pt x="1" y="58"/>
                  </a:cubicBezTo>
                  <a:cubicBezTo>
                    <a:pt x="9" y="82"/>
                    <a:pt x="33" y="98"/>
                    <a:pt x="65" y="98"/>
                  </a:cubicBezTo>
                  <a:lnTo>
                    <a:pt x="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4" name="Google Shape;8444;p55"/>
            <p:cNvSpPr/>
            <p:nvPr/>
          </p:nvSpPr>
          <p:spPr>
            <a:xfrm>
              <a:off x="5126900" y="2677000"/>
              <a:ext cx="2650" cy="2475"/>
            </a:xfrm>
            <a:custGeom>
              <a:avLst/>
              <a:gdLst/>
              <a:ahLst/>
              <a:cxnLst/>
              <a:rect l="l" t="t" r="r" b="b"/>
              <a:pathLst>
                <a:path w="106" h="99" extrusionOk="0">
                  <a:moveTo>
                    <a:pt x="49" y="0"/>
                  </a:moveTo>
                  <a:cubicBezTo>
                    <a:pt x="24" y="8"/>
                    <a:pt x="0" y="32"/>
                    <a:pt x="8" y="57"/>
                  </a:cubicBezTo>
                  <a:cubicBezTo>
                    <a:pt x="8" y="78"/>
                    <a:pt x="26" y="99"/>
                    <a:pt x="52" y="99"/>
                  </a:cubicBezTo>
                  <a:cubicBezTo>
                    <a:pt x="56" y="99"/>
                    <a:pt x="61" y="98"/>
                    <a:pt x="65" y="97"/>
                  </a:cubicBezTo>
                  <a:cubicBezTo>
                    <a:pt x="89" y="97"/>
                    <a:pt x="106" y="73"/>
                    <a:pt x="106" y="41"/>
                  </a:cubicBezTo>
                  <a:cubicBezTo>
                    <a:pt x="97" y="16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5" name="Google Shape;8445;p55"/>
            <p:cNvSpPr/>
            <p:nvPr/>
          </p:nvSpPr>
          <p:spPr>
            <a:xfrm>
              <a:off x="5128100" y="2685050"/>
              <a:ext cx="2675" cy="2500"/>
            </a:xfrm>
            <a:custGeom>
              <a:avLst/>
              <a:gdLst/>
              <a:ahLst/>
              <a:cxnLst/>
              <a:rect l="l" t="t" r="r" b="b"/>
              <a:pathLst>
                <a:path w="107" h="100" extrusionOk="0">
                  <a:moveTo>
                    <a:pt x="54" y="1"/>
                  </a:moveTo>
                  <a:cubicBezTo>
                    <a:pt x="50" y="1"/>
                    <a:pt x="46" y="1"/>
                    <a:pt x="41" y="2"/>
                  </a:cubicBezTo>
                  <a:cubicBezTo>
                    <a:pt x="17" y="2"/>
                    <a:pt x="1" y="27"/>
                    <a:pt x="1" y="59"/>
                  </a:cubicBezTo>
                  <a:cubicBezTo>
                    <a:pt x="1" y="83"/>
                    <a:pt x="33" y="100"/>
                    <a:pt x="58" y="100"/>
                  </a:cubicBezTo>
                  <a:cubicBezTo>
                    <a:pt x="90" y="100"/>
                    <a:pt x="106" y="67"/>
                    <a:pt x="106" y="43"/>
                  </a:cubicBezTo>
                  <a:cubicBezTo>
                    <a:pt x="99" y="22"/>
                    <a:pt x="80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6" name="Google Shape;8446;p55"/>
            <p:cNvSpPr/>
            <p:nvPr/>
          </p:nvSpPr>
          <p:spPr>
            <a:xfrm>
              <a:off x="5129125" y="2693000"/>
              <a:ext cx="2850" cy="2650"/>
            </a:xfrm>
            <a:custGeom>
              <a:avLst/>
              <a:gdLst/>
              <a:ahLst/>
              <a:cxnLst/>
              <a:rect l="l" t="t" r="r" b="b"/>
              <a:pathLst>
                <a:path w="114" h="106" extrusionOk="0">
                  <a:moveTo>
                    <a:pt x="49" y="1"/>
                  </a:moveTo>
                  <a:cubicBezTo>
                    <a:pt x="17" y="9"/>
                    <a:pt x="0" y="33"/>
                    <a:pt x="0" y="57"/>
                  </a:cubicBezTo>
                  <a:cubicBezTo>
                    <a:pt x="0" y="90"/>
                    <a:pt x="33" y="106"/>
                    <a:pt x="65" y="106"/>
                  </a:cubicBezTo>
                  <a:cubicBezTo>
                    <a:pt x="98" y="98"/>
                    <a:pt x="114" y="74"/>
                    <a:pt x="114" y="41"/>
                  </a:cubicBezTo>
                  <a:cubicBezTo>
                    <a:pt x="106" y="17"/>
                    <a:pt x="81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7" name="Google Shape;8447;p55"/>
            <p:cNvSpPr/>
            <p:nvPr/>
          </p:nvSpPr>
          <p:spPr>
            <a:xfrm>
              <a:off x="5132775" y="2688125"/>
              <a:ext cx="1850" cy="2675"/>
            </a:xfrm>
            <a:custGeom>
              <a:avLst/>
              <a:gdLst/>
              <a:ahLst/>
              <a:cxnLst/>
              <a:rect l="l" t="t" r="r" b="b"/>
              <a:pathLst>
                <a:path w="74" h="107" extrusionOk="0">
                  <a:moveTo>
                    <a:pt x="49" y="1"/>
                  </a:moveTo>
                  <a:cubicBezTo>
                    <a:pt x="25" y="9"/>
                    <a:pt x="0" y="33"/>
                    <a:pt x="8" y="66"/>
                  </a:cubicBezTo>
                  <a:cubicBezTo>
                    <a:pt x="8" y="90"/>
                    <a:pt x="41" y="106"/>
                    <a:pt x="73" y="106"/>
                  </a:cubicBezTo>
                  <a:lnTo>
                    <a:pt x="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8" name="Google Shape;8448;p55"/>
            <p:cNvSpPr/>
            <p:nvPr/>
          </p:nvSpPr>
          <p:spPr>
            <a:xfrm>
              <a:off x="5125475" y="2689500"/>
              <a:ext cx="1650" cy="2525"/>
            </a:xfrm>
            <a:custGeom>
              <a:avLst/>
              <a:gdLst/>
              <a:ahLst/>
              <a:cxnLst/>
              <a:rect l="l" t="t" r="r" b="b"/>
              <a:pathLst>
                <a:path w="66" h="101" extrusionOk="0">
                  <a:moveTo>
                    <a:pt x="16" y="1"/>
                  </a:moveTo>
                  <a:cubicBezTo>
                    <a:pt x="11" y="1"/>
                    <a:pt x="6" y="1"/>
                    <a:pt x="0" y="3"/>
                  </a:cubicBezTo>
                  <a:lnTo>
                    <a:pt x="8" y="100"/>
                  </a:lnTo>
                  <a:cubicBezTo>
                    <a:pt x="41" y="92"/>
                    <a:pt x="65" y="68"/>
                    <a:pt x="57" y="43"/>
                  </a:cubicBezTo>
                  <a:cubicBezTo>
                    <a:pt x="57" y="16"/>
                    <a:pt x="40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9" name="Google Shape;8449;p55"/>
            <p:cNvSpPr/>
            <p:nvPr/>
          </p:nvSpPr>
          <p:spPr>
            <a:xfrm>
              <a:off x="5124650" y="2681450"/>
              <a:ext cx="1450" cy="2450"/>
            </a:xfrm>
            <a:custGeom>
              <a:avLst/>
              <a:gdLst/>
              <a:ahLst/>
              <a:cxnLst/>
              <a:rect l="l" t="t" r="r" b="b"/>
              <a:pathLst>
                <a:path w="58" h="98" extrusionOk="0">
                  <a:moveTo>
                    <a:pt x="1" y="0"/>
                  </a:moveTo>
                  <a:lnTo>
                    <a:pt x="9" y="98"/>
                  </a:lnTo>
                  <a:cubicBezTo>
                    <a:pt x="41" y="98"/>
                    <a:pt x="58" y="73"/>
                    <a:pt x="58" y="49"/>
                  </a:cubicBezTo>
                  <a:cubicBezTo>
                    <a:pt x="50" y="17"/>
                    <a:pt x="25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0" name="Google Shape;8450;p55"/>
            <p:cNvSpPr/>
            <p:nvPr/>
          </p:nvSpPr>
          <p:spPr>
            <a:xfrm>
              <a:off x="5123850" y="2673500"/>
              <a:ext cx="1450" cy="2500"/>
            </a:xfrm>
            <a:custGeom>
              <a:avLst/>
              <a:gdLst/>
              <a:ahLst/>
              <a:cxnLst/>
              <a:rect l="l" t="t" r="r" b="b"/>
              <a:pathLst>
                <a:path w="58" h="100" extrusionOk="0">
                  <a:moveTo>
                    <a:pt x="10" y="1"/>
                  </a:moveTo>
                  <a:cubicBezTo>
                    <a:pt x="7" y="1"/>
                    <a:pt x="4" y="1"/>
                    <a:pt x="1" y="2"/>
                  </a:cubicBezTo>
                  <a:lnTo>
                    <a:pt x="9" y="100"/>
                  </a:lnTo>
                  <a:cubicBezTo>
                    <a:pt x="33" y="100"/>
                    <a:pt x="57" y="75"/>
                    <a:pt x="49" y="43"/>
                  </a:cubicBezTo>
                  <a:cubicBezTo>
                    <a:pt x="49" y="22"/>
                    <a:pt x="31" y="1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1" name="Google Shape;8451;p55"/>
            <p:cNvSpPr/>
            <p:nvPr/>
          </p:nvSpPr>
          <p:spPr>
            <a:xfrm>
              <a:off x="5132975" y="2667675"/>
              <a:ext cx="2450" cy="2500"/>
            </a:xfrm>
            <a:custGeom>
              <a:avLst/>
              <a:gdLst/>
              <a:ahLst/>
              <a:cxnLst/>
              <a:rect l="l" t="t" r="r" b="b"/>
              <a:pathLst>
                <a:path w="98" h="100" extrusionOk="0">
                  <a:moveTo>
                    <a:pt x="41" y="0"/>
                  </a:moveTo>
                  <a:cubicBezTo>
                    <a:pt x="17" y="8"/>
                    <a:pt x="0" y="33"/>
                    <a:pt x="8" y="57"/>
                  </a:cubicBezTo>
                  <a:cubicBezTo>
                    <a:pt x="15" y="84"/>
                    <a:pt x="33" y="99"/>
                    <a:pt x="53" y="99"/>
                  </a:cubicBezTo>
                  <a:cubicBezTo>
                    <a:pt x="57" y="99"/>
                    <a:pt x="61" y="99"/>
                    <a:pt x="65" y="97"/>
                  </a:cubicBezTo>
                  <a:cubicBezTo>
                    <a:pt x="90" y="97"/>
                    <a:pt x="98" y="65"/>
                    <a:pt x="98" y="41"/>
                  </a:cubicBezTo>
                  <a:cubicBezTo>
                    <a:pt x="90" y="16"/>
                    <a:pt x="65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2" name="Google Shape;8452;p55"/>
            <p:cNvSpPr/>
            <p:nvPr/>
          </p:nvSpPr>
          <p:spPr>
            <a:xfrm>
              <a:off x="5137425" y="2670900"/>
              <a:ext cx="1650" cy="2475"/>
            </a:xfrm>
            <a:custGeom>
              <a:avLst/>
              <a:gdLst/>
              <a:ahLst/>
              <a:cxnLst/>
              <a:rect l="l" t="t" r="r" b="b"/>
              <a:pathLst>
                <a:path w="66" h="99" extrusionOk="0">
                  <a:moveTo>
                    <a:pt x="41" y="1"/>
                  </a:moveTo>
                  <a:cubicBezTo>
                    <a:pt x="17" y="1"/>
                    <a:pt x="1" y="33"/>
                    <a:pt x="9" y="58"/>
                  </a:cubicBezTo>
                  <a:cubicBezTo>
                    <a:pt x="17" y="82"/>
                    <a:pt x="41" y="98"/>
                    <a:pt x="66" y="98"/>
                  </a:cubicBezTo>
                  <a:lnTo>
                    <a:pt x="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3" name="Google Shape;8453;p55"/>
            <p:cNvSpPr/>
            <p:nvPr/>
          </p:nvSpPr>
          <p:spPr>
            <a:xfrm>
              <a:off x="5139450" y="2678600"/>
              <a:ext cx="1650" cy="2525"/>
            </a:xfrm>
            <a:custGeom>
              <a:avLst/>
              <a:gdLst/>
              <a:ahLst/>
              <a:cxnLst/>
              <a:rect l="l" t="t" r="r" b="b"/>
              <a:pathLst>
                <a:path w="66" h="101" extrusionOk="0">
                  <a:moveTo>
                    <a:pt x="41" y="1"/>
                  </a:moveTo>
                  <a:cubicBezTo>
                    <a:pt x="17" y="9"/>
                    <a:pt x="1" y="33"/>
                    <a:pt x="9" y="66"/>
                  </a:cubicBezTo>
                  <a:cubicBezTo>
                    <a:pt x="16" y="86"/>
                    <a:pt x="33" y="100"/>
                    <a:pt x="53" y="100"/>
                  </a:cubicBezTo>
                  <a:cubicBezTo>
                    <a:pt x="57" y="100"/>
                    <a:pt x="61" y="100"/>
                    <a:pt x="66" y="98"/>
                  </a:cubicBezTo>
                  <a:lnTo>
                    <a:pt x="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4" name="Google Shape;8454;p55"/>
            <p:cNvSpPr/>
            <p:nvPr/>
          </p:nvSpPr>
          <p:spPr>
            <a:xfrm>
              <a:off x="5134600" y="2675575"/>
              <a:ext cx="2850" cy="2500"/>
            </a:xfrm>
            <a:custGeom>
              <a:avLst/>
              <a:gdLst/>
              <a:ahLst/>
              <a:cxnLst/>
              <a:rect l="l" t="t" r="r" b="b"/>
              <a:pathLst>
                <a:path w="114" h="100" extrusionOk="0">
                  <a:moveTo>
                    <a:pt x="49" y="0"/>
                  </a:moveTo>
                  <a:cubicBezTo>
                    <a:pt x="16" y="8"/>
                    <a:pt x="0" y="33"/>
                    <a:pt x="8" y="65"/>
                  </a:cubicBezTo>
                  <a:cubicBezTo>
                    <a:pt x="15" y="85"/>
                    <a:pt x="33" y="100"/>
                    <a:pt x="52" y="100"/>
                  </a:cubicBezTo>
                  <a:cubicBezTo>
                    <a:pt x="56" y="100"/>
                    <a:pt x="61" y="99"/>
                    <a:pt x="65" y="98"/>
                  </a:cubicBezTo>
                  <a:cubicBezTo>
                    <a:pt x="98" y="98"/>
                    <a:pt x="114" y="65"/>
                    <a:pt x="106" y="41"/>
                  </a:cubicBezTo>
                  <a:cubicBezTo>
                    <a:pt x="98" y="17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5" name="Google Shape;8455;p55"/>
            <p:cNvSpPr/>
            <p:nvPr/>
          </p:nvSpPr>
          <p:spPr>
            <a:xfrm>
              <a:off x="5136425" y="2683475"/>
              <a:ext cx="2850" cy="2500"/>
            </a:xfrm>
            <a:custGeom>
              <a:avLst/>
              <a:gdLst/>
              <a:ahLst/>
              <a:cxnLst/>
              <a:rect l="l" t="t" r="r" b="b"/>
              <a:pathLst>
                <a:path w="114" h="100" extrusionOk="0">
                  <a:moveTo>
                    <a:pt x="41" y="1"/>
                  </a:moveTo>
                  <a:cubicBezTo>
                    <a:pt x="16" y="9"/>
                    <a:pt x="0" y="33"/>
                    <a:pt x="0" y="65"/>
                  </a:cubicBezTo>
                  <a:cubicBezTo>
                    <a:pt x="7" y="85"/>
                    <a:pt x="25" y="100"/>
                    <a:pt x="49" y="100"/>
                  </a:cubicBezTo>
                  <a:cubicBezTo>
                    <a:pt x="54" y="100"/>
                    <a:pt x="59" y="99"/>
                    <a:pt x="65" y="98"/>
                  </a:cubicBezTo>
                  <a:cubicBezTo>
                    <a:pt x="89" y="98"/>
                    <a:pt x="114" y="65"/>
                    <a:pt x="106" y="41"/>
                  </a:cubicBezTo>
                  <a:cubicBezTo>
                    <a:pt x="98" y="17"/>
                    <a:pt x="73" y="1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6" name="Google Shape;8456;p55"/>
            <p:cNvSpPr/>
            <p:nvPr/>
          </p:nvSpPr>
          <p:spPr>
            <a:xfrm>
              <a:off x="5138050" y="2691375"/>
              <a:ext cx="3050" cy="2525"/>
            </a:xfrm>
            <a:custGeom>
              <a:avLst/>
              <a:gdLst/>
              <a:ahLst/>
              <a:cxnLst/>
              <a:rect l="l" t="t" r="r" b="b"/>
              <a:pathLst>
                <a:path w="122" h="101" extrusionOk="0">
                  <a:moveTo>
                    <a:pt x="49" y="1"/>
                  </a:moveTo>
                  <a:cubicBezTo>
                    <a:pt x="16" y="9"/>
                    <a:pt x="0" y="41"/>
                    <a:pt x="0" y="66"/>
                  </a:cubicBezTo>
                  <a:cubicBezTo>
                    <a:pt x="7" y="86"/>
                    <a:pt x="30" y="100"/>
                    <a:pt x="56" y="100"/>
                  </a:cubicBezTo>
                  <a:cubicBezTo>
                    <a:pt x="62" y="100"/>
                    <a:pt x="67" y="99"/>
                    <a:pt x="73" y="98"/>
                  </a:cubicBezTo>
                  <a:cubicBezTo>
                    <a:pt x="97" y="98"/>
                    <a:pt x="122" y="66"/>
                    <a:pt x="114" y="41"/>
                  </a:cubicBezTo>
                  <a:cubicBezTo>
                    <a:pt x="105" y="17"/>
                    <a:pt x="81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7" name="Google Shape;8457;p55"/>
            <p:cNvSpPr/>
            <p:nvPr/>
          </p:nvSpPr>
          <p:spPr>
            <a:xfrm>
              <a:off x="5141475" y="2686325"/>
              <a:ext cx="1850" cy="2500"/>
            </a:xfrm>
            <a:custGeom>
              <a:avLst/>
              <a:gdLst/>
              <a:ahLst/>
              <a:cxnLst/>
              <a:rect l="l" t="t" r="r" b="b"/>
              <a:pathLst>
                <a:path w="74" h="100" extrusionOk="0">
                  <a:moveTo>
                    <a:pt x="50" y="0"/>
                  </a:moveTo>
                  <a:cubicBezTo>
                    <a:pt x="17" y="8"/>
                    <a:pt x="1" y="41"/>
                    <a:pt x="9" y="65"/>
                  </a:cubicBezTo>
                  <a:cubicBezTo>
                    <a:pt x="9" y="85"/>
                    <a:pt x="31" y="99"/>
                    <a:pt x="57" y="99"/>
                  </a:cubicBezTo>
                  <a:cubicBezTo>
                    <a:pt x="62" y="99"/>
                    <a:pt x="68" y="99"/>
                    <a:pt x="74" y="97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8" name="Google Shape;8458;p55"/>
            <p:cNvSpPr/>
            <p:nvPr/>
          </p:nvSpPr>
          <p:spPr>
            <a:xfrm>
              <a:off x="5133975" y="2688275"/>
              <a:ext cx="1850" cy="2525"/>
            </a:xfrm>
            <a:custGeom>
              <a:avLst/>
              <a:gdLst/>
              <a:ahLst/>
              <a:cxnLst/>
              <a:rect l="l" t="t" r="r" b="b"/>
              <a:pathLst>
                <a:path w="74" h="101" extrusionOk="0">
                  <a:moveTo>
                    <a:pt x="17" y="1"/>
                  </a:moveTo>
                  <a:cubicBezTo>
                    <a:pt x="12" y="1"/>
                    <a:pt x="7" y="2"/>
                    <a:pt x="1" y="3"/>
                  </a:cubicBezTo>
                  <a:lnTo>
                    <a:pt x="25" y="100"/>
                  </a:lnTo>
                  <a:cubicBezTo>
                    <a:pt x="50" y="92"/>
                    <a:pt x="74" y="68"/>
                    <a:pt x="66" y="36"/>
                  </a:cubicBezTo>
                  <a:cubicBezTo>
                    <a:pt x="59" y="16"/>
                    <a:pt x="4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9" name="Google Shape;8459;p55"/>
            <p:cNvSpPr/>
            <p:nvPr/>
          </p:nvSpPr>
          <p:spPr>
            <a:xfrm>
              <a:off x="5132575" y="2680375"/>
              <a:ext cx="1650" cy="2525"/>
            </a:xfrm>
            <a:custGeom>
              <a:avLst/>
              <a:gdLst/>
              <a:ahLst/>
              <a:cxnLst/>
              <a:rect l="l" t="t" r="r" b="b"/>
              <a:pathLst>
                <a:path w="66" h="101" extrusionOk="0">
                  <a:moveTo>
                    <a:pt x="16" y="1"/>
                  </a:moveTo>
                  <a:cubicBezTo>
                    <a:pt x="11" y="1"/>
                    <a:pt x="6" y="1"/>
                    <a:pt x="0" y="3"/>
                  </a:cubicBezTo>
                  <a:lnTo>
                    <a:pt x="24" y="100"/>
                  </a:lnTo>
                  <a:cubicBezTo>
                    <a:pt x="49" y="92"/>
                    <a:pt x="65" y="68"/>
                    <a:pt x="65" y="43"/>
                  </a:cubicBezTo>
                  <a:cubicBezTo>
                    <a:pt x="58" y="17"/>
                    <a:pt x="40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0" name="Google Shape;8460;p55"/>
            <p:cNvSpPr/>
            <p:nvPr/>
          </p:nvSpPr>
          <p:spPr>
            <a:xfrm>
              <a:off x="5131150" y="2672475"/>
              <a:ext cx="1650" cy="2500"/>
            </a:xfrm>
            <a:custGeom>
              <a:avLst/>
              <a:gdLst/>
              <a:ahLst/>
              <a:cxnLst/>
              <a:rect l="l" t="t" r="r" b="b"/>
              <a:pathLst>
                <a:path w="66" h="100" extrusionOk="0">
                  <a:moveTo>
                    <a:pt x="16" y="1"/>
                  </a:moveTo>
                  <a:cubicBezTo>
                    <a:pt x="11" y="1"/>
                    <a:pt x="6" y="1"/>
                    <a:pt x="0" y="3"/>
                  </a:cubicBezTo>
                  <a:lnTo>
                    <a:pt x="25" y="100"/>
                  </a:lnTo>
                  <a:cubicBezTo>
                    <a:pt x="49" y="92"/>
                    <a:pt x="65" y="68"/>
                    <a:pt x="57" y="43"/>
                  </a:cubicBezTo>
                  <a:cubicBezTo>
                    <a:pt x="57" y="16"/>
                    <a:pt x="40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1" name="Google Shape;8461;p55"/>
            <p:cNvSpPr/>
            <p:nvPr/>
          </p:nvSpPr>
          <p:spPr>
            <a:xfrm>
              <a:off x="5139875" y="2665850"/>
              <a:ext cx="2450" cy="2500"/>
            </a:xfrm>
            <a:custGeom>
              <a:avLst/>
              <a:gdLst/>
              <a:ahLst/>
              <a:cxnLst/>
              <a:rect l="l" t="t" r="r" b="b"/>
              <a:pathLst>
                <a:path w="98" h="100" extrusionOk="0">
                  <a:moveTo>
                    <a:pt x="32" y="0"/>
                  </a:moveTo>
                  <a:cubicBezTo>
                    <a:pt x="16" y="8"/>
                    <a:pt x="0" y="41"/>
                    <a:pt x="8" y="65"/>
                  </a:cubicBezTo>
                  <a:cubicBezTo>
                    <a:pt x="15" y="85"/>
                    <a:pt x="32" y="100"/>
                    <a:pt x="52" y="100"/>
                  </a:cubicBezTo>
                  <a:cubicBezTo>
                    <a:pt x="56" y="100"/>
                    <a:pt x="61" y="99"/>
                    <a:pt x="65" y="97"/>
                  </a:cubicBezTo>
                  <a:cubicBezTo>
                    <a:pt x="89" y="89"/>
                    <a:pt x="97" y="65"/>
                    <a:pt x="89" y="41"/>
                  </a:cubicBezTo>
                  <a:cubicBezTo>
                    <a:pt x="81" y="8"/>
                    <a:pt x="57" y="0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2" name="Google Shape;8462;p55"/>
            <p:cNvSpPr/>
            <p:nvPr/>
          </p:nvSpPr>
          <p:spPr>
            <a:xfrm>
              <a:off x="5144525" y="2668675"/>
              <a:ext cx="1850" cy="2425"/>
            </a:xfrm>
            <a:custGeom>
              <a:avLst/>
              <a:gdLst/>
              <a:ahLst/>
              <a:cxnLst/>
              <a:rect l="l" t="t" r="r" b="b"/>
              <a:pathLst>
                <a:path w="74" h="97" extrusionOk="0">
                  <a:moveTo>
                    <a:pt x="33" y="1"/>
                  </a:moveTo>
                  <a:cubicBezTo>
                    <a:pt x="17" y="9"/>
                    <a:pt x="1" y="33"/>
                    <a:pt x="9" y="65"/>
                  </a:cubicBezTo>
                  <a:cubicBezTo>
                    <a:pt x="14" y="83"/>
                    <a:pt x="33" y="96"/>
                    <a:pt x="52" y="96"/>
                  </a:cubicBezTo>
                  <a:cubicBezTo>
                    <a:pt x="59" y="96"/>
                    <a:pt x="67" y="94"/>
                    <a:pt x="73" y="90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3" name="Google Shape;8463;p55"/>
            <p:cNvSpPr/>
            <p:nvPr/>
          </p:nvSpPr>
          <p:spPr>
            <a:xfrm>
              <a:off x="5147150" y="2676175"/>
              <a:ext cx="2050" cy="2525"/>
            </a:xfrm>
            <a:custGeom>
              <a:avLst/>
              <a:gdLst/>
              <a:ahLst/>
              <a:cxnLst/>
              <a:rect l="l" t="t" r="r" b="b"/>
              <a:pathLst>
                <a:path w="82" h="101" extrusionOk="0">
                  <a:moveTo>
                    <a:pt x="41" y="1"/>
                  </a:moveTo>
                  <a:cubicBezTo>
                    <a:pt x="17" y="9"/>
                    <a:pt x="1" y="41"/>
                    <a:pt x="17" y="65"/>
                  </a:cubicBezTo>
                  <a:cubicBezTo>
                    <a:pt x="24" y="85"/>
                    <a:pt x="41" y="100"/>
                    <a:pt x="66" y="100"/>
                  </a:cubicBezTo>
                  <a:cubicBezTo>
                    <a:pt x="71" y="100"/>
                    <a:pt x="76" y="99"/>
                    <a:pt x="82" y="98"/>
                  </a:cubicBezTo>
                  <a:lnTo>
                    <a:pt x="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4" name="Google Shape;8464;p55"/>
            <p:cNvSpPr/>
            <p:nvPr/>
          </p:nvSpPr>
          <p:spPr>
            <a:xfrm>
              <a:off x="5142300" y="2673675"/>
              <a:ext cx="2650" cy="2400"/>
            </a:xfrm>
            <a:custGeom>
              <a:avLst/>
              <a:gdLst/>
              <a:ahLst/>
              <a:cxnLst/>
              <a:rect l="l" t="t" r="r" b="b"/>
              <a:pathLst>
                <a:path w="106" h="96" extrusionOk="0">
                  <a:moveTo>
                    <a:pt x="51" y="0"/>
                  </a:moveTo>
                  <a:cubicBezTo>
                    <a:pt x="45" y="0"/>
                    <a:pt x="39" y="1"/>
                    <a:pt x="33" y="3"/>
                  </a:cubicBezTo>
                  <a:cubicBezTo>
                    <a:pt x="8" y="11"/>
                    <a:pt x="0" y="36"/>
                    <a:pt x="8" y="60"/>
                  </a:cubicBezTo>
                  <a:cubicBezTo>
                    <a:pt x="15" y="85"/>
                    <a:pt x="30" y="95"/>
                    <a:pt x="48" y="95"/>
                  </a:cubicBezTo>
                  <a:cubicBezTo>
                    <a:pt x="54" y="95"/>
                    <a:pt x="59" y="94"/>
                    <a:pt x="65" y="93"/>
                  </a:cubicBezTo>
                  <a:cubicBezTo>
                    <a:pt x="90" y="84"/>
                    <a:pt x="106" y="60"/>
                    <a:pt x="98" y="36"/>
                  </a:cubicBezTo>
                  <a:cubicBezTo>
                    <a:pt x="91" y="11"/>
                    <a:pt x="71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5" name="Google Shape;8465;p55"/>
            <p:cNvSpPr/>
            <p:nvPr/>
          </p:nvSpPr>
          <p:spPr>
            <a:xfrm>
              <a:off x="5144525" y="2681375"/>
              <a:ext cx="3075" cy="2500"/>
            </a:xfrm>
            <a:custGeom>
              <a:avLst/>
              <a:gdLst/>
              <a:ahLst/>
              <a:cxnLst/>
              <a:rect l="l" t="t" r="r" b="b"/>
              <a:pathLst>
                <a:path w="123" h="100" extrusionOk="0">
                  <a:moveTo>
                    <a:pt x="64" y="0"/>
                  </a:moveTo>
                  <a:cubicBezTo>
                    <a:pt x="57" y="0"/>
                    <a:pt x="49" y="1"/>
                    <a:pt x="41" y="3"/>
                  </a:cubicBezTo>
                  <a:cubicBezTo>
                    <a:pt x="17" y="12"/>
                    <a:pt x="1" y="36"/>
                    <a:pt x="9" y="68"/>
                  </a:cubicBezTo>
                  <a:cubicBezTo>
                    <a:pt x="14" y="86"/>
                    <a:pt x="33" y="99"/>
                    <a:pt x="52" y="99"/>
                  </a:cubicBezTo>
                  <a:cubicBezTo>
                    <a:pt x="59" y="99"/>
                    <a:pt x="67" y="97"/>
                    <a:pt x="73" y="93"/>
                  </a:cubicBezTo>
                  <a:cubicBezTo>
                    <a:pt x="106" y="85"/>
                    <a:pt x="122" y="60"/>
                    <a:pt x="114" y="28"/>
                  </a:cubicBezTo>
                  <a:cubicBezTo>
                    <a:pt x="102" y="10"/>
                    <a:pt x="85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6" name="Google Shape;8466;p55"/>
            <p:cNvSpPr/>
            <p:nvPr/>
          </p:nvSpPr>
          <p:spPr>
            <a:xfrm>
              <a:off x="5146950" y="2689075"/>
              <a:ext cx="3075" cy="2500"/>
            </a:xfrm>
            <a:custGeom>
              <a:avLst/>
              <a:gdLst/>
              <a:ahLst/>
              <a:cxnLst/>
              <a:rect l="l" t="t" r="r" b="b"/>
              <a:pathLst>
                <a:path w="123" h="100" extrusionOk="0">
                  <a:moveTo>
                    <a:pt x="69" y="0"/>
                  </a:moveTo>
                  <a:cubicBezTo>
                    <a:pt x="62" y="0"/>
                    <a:pt x="56" y="1"/>
                    <a:pt x="49" y="4"/>
                  </a:cubicBezTo>
                  <a:cubicBezTo>
                    <a:pt x="17" y="12"/>
                    <a:pt x="1" y="44"/>
                    <a:pt x="9" y="68"/>
                  </a:cubicBezTo>
                  <a:cubicBezTo>
                    <a:pt x="15" y="86"/>
                    <a:pt x="29" y="99"/>
                    <a:pt x="49" y="99"/>
                  </a:cubicBezTo>
                  <a:cubicBezTo>
                    <a:pt x="56" y="99"/>
                    <a:pt x="65" y="97"/>
                    <a:pt x="74" y="93"/>
                  </a:cubicBezTo>
                  <a:cubicBezTo>
                    <a:pt x="106" y="85"/>
                    <a:pt x="122" y="60"/>
                    <a:pt x="114" y="28"/>
                  </a:cubicBezTo>
                  <a:cubicBezTo>
                    <a:pt x="108" y="10"/>
                    <a:pt x="88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7" name="Google Shape;8467;p55"/>
            <p:cNvSpPr/>
            <p:nvPr/>
          </p:nvSpPr>
          <p:spPr>
            <a:xfrm>
              <a:off x="5150000" y="2683675"/>
              <a:ext cx="1850" cy="2525"/>
            </a:xfrm>
            <a:custGeom>
              <a:avLst/>
              <a:gdLst/>
              <a:ahLst/>
              <a:cxnLst/>
              <a:rect l="l" t="t" r="r" b="b"/>
              <a:pathLst>
                <a:path w="74" h="101" extrusionOk="0">
                  <a:moveTo>
                    <a:pt x="41" y="1"/>
                  </a:moveTo>
                  <a:cubicBezTo>
                    <a:pt x="17" y="9"/>
                    <a:pt x="0" y="41"/>
                    <a:pt x="9" y="65"/>
                  </a:cubicBezTo>
                  <a:cubicBezTo>
                    <a:pt x="15" y="85"/>
                    <a:pt x="38" y="100"/>
                    <a:pt x="60" y="100"/>
                  </a:cubicBezTo>
                  <a:cubicBezTo>
                    <a:pt x="65" y="100"/>
                    <a:pt x="69" y="99"/>
                    <a:pt x="73" y="98"/>
                  </a:cubicBezTo>
                  <a:lnTo>
                    <a:pt x="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8" name="Google Shape;8468;p55"/>
            <p:cNvSpPr/>
            <p:nvPr/>
          </p:nvSpPr>
          <p:spPr>
            <a:xfrm>
              <a:off x="5142700" y="2686250"/>
              <a:ext cx="1850" cy="2525"/>
            </a:xfrm>
            <a:custGeom>
              <a:avLst/>
              <a:gdLst/>
              <a:ahLst/>
              <a:cxnLst/>
              <a:rect l="l" t="t" r="r" b="b"/>
              <a:pathLst>
                <a:path w="74" h="101" extrusionOk="0">
                  <a:moveTo>
                    <a:pt x="14" y="1"/>
                  </a:moveTo>
                  <a:cubicBezTo>
                    <a:pt x="9" y="1"/>
                    <a:pt x="5" y="2"/>
                    <a:pt x="1" y="3"/>
                  </a:cubicBezTo>
                  <a:lnTo>
                    <a:pt x="25" y="100"/>
                  </a:lnTo>
                  <a:cubicBezTo>
                    <a:pt x="49" y="92"/>
                    <a:pt x="74" y="68"/>
                    <a:pt x="65" y="35"/>
                  </a:cubicBezTo>
                  <a:cubicBezTo>
                    <a:pt x="59" y="15"/>
                    <a:pt x="36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9" name="Google Shape;8469;p55"/>
            <p:cNvSpPr/>
            <p:nvPr/>
          </p:nvSpPr>
          <p:spPr>
            <a:xfrm>
              <a:off x="5140475" y="2678550"/>
              <a:ext cx="1850" cy="2525"/>
            </a:xfrm>
            <a:custGeom>
              <a:avLst/>
              <a:gdLst/>
              <a:ahLst/>
              <a:cxnLst/>
              <a:rect l="l" t="t" r="r" b="b"/>
              <a:pathLst>
                <a:path w="74" h="101" extrusionOk="0">
                  <a:moveTo>
                    <a:pt x="17" y="1"/>
                  </a:moveTo>
                  <a:cubicBezTo>
                    <a:pt x="12" y="1"/>
                    <a:pt x="6" y="1"/>
                    <a:pt x="0" y="3"/>
                  </a:cubicBezTo>
                  <a:lnTo>
                    <a:pt x="25" y="100"/>
                  </a:lnTo>
                  <a:cubicBezTo>
                    <a:pt x="57" y="92"/>
                    <a:pt x="73" y="68"/>
                    <a:pt x="65" y="35"/>
                  </a:cubicBezTo>
                  <a:cubicBezTo>
                    <a:pt x="59" y="15"/>
                    <a:pt x="4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0" name="Google Shape;8470;p55"/>
            <p:cNvSpPr/>
            <p:nvPr/>
          </p:nvSpPr>
          <p:spPr>
            <a:xfrm>
              <a:off x="5138450" y="2670850"/>
              <a:ext cx="1650" cy="2525"/>
            </a:xfrm>
            <a:custGeom>
              <a:avLst/>
              <a:gdLst/>
              <a:ahLst/>
              <a:cxnLst/>
              <a:rect l="l" t="t" r="r" b="b"/>
              <a:pathLst>
                <a:path w="66" h="101" extrusionOk="0">
                  <a:moveTo>
                    <a:pt x="13" y="1"/>
                  </a:moveTo>
                  <a:cubicBezTo>
                    <a:pt x="9" y="1"/>
                    <a:pt x="5" y="1"/>
                    <a:pt x="0" y="3"/>
                  </a:cubicBezTo>
                  <a:lnTo>
                    <a:pt x="25" y="100"/>
                  </a:lnTo>
                  <a:cubicBezTo>
                    <a:pt x="49" y="92"/>
                    <a:pt x="65" y="60"/>
                    <a:pt x="57" y="35"/>
                  </a:cubicBezTo>
                  <a:cubicBezTo>
                    <a:pt x="50" y="15"/>
                    <a:pt x="33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1" name="Google Shape;8471;p55"/>
            <p:cNvSpPr/>
            <p:nvPr/>
          </p:nvSpPr>
          <p:spPr>
            <a:xfrm>
              <a:off x="5146350" y="2663525"/>
              <a:ext cx="2450" cy="2425"/>
            </a:xfrm>
            <a:custGeom>
              <a:avLst/>
              <a:gdLst/>
              <a:ahLst/>
              <a:cxnLst/>
              <a:rect l="l" t="t" r="r" b="b"/>
              <a:pathLst>
                <a:path w="98" h="97" extrusionOk="0">
                  <a:moveTo>
                    <a:pt x="47" y="1"/>
                  </a:moveTo>
                  <a:cubicBezTo>
                    <a:pt x="42" y="1"/>
                    <a:pt x="37" y="2"/>
                    <a:pt x="33" y="4"/>
                  </a:cubicBezTo>
                  <a:cubicBezTo>
                    <a:pt x="9" y="12"/>
                    <a:pt x="0" y="36"/>
                    <a:pt x="9" y="61"/>
                  </a:cubicBezTo>
                  <a:cubicBezTo>
                    <a:pt x="21" y="85"/>
                    <a:pt x="38" y="96"/>
                    <a:pt x="56" y="96"/>
                  </a:cubicBezTo>
                  <a:cubicBezTo>
                    <a:pt x="62" y="96"/>
                    <a:pt x="68" y="95"/>
                    <a:pt x="73" y="93"/>
                  </a:cubicBezTo>
                  <a:cubicBezTo>
                    <a:pt x="90" y="85"/>
                    <a:pt x="98" y="53"/>
                    <a:pt x="90" y="28"/>
                  </a:cubicBezTo>
                  <a:cubicBezTo>
                    <a:pt x="84" y="10"/>
                    <a:pt x="64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2" name="Google Shape;8472;p55"/>
            <p:cNvSpPr/>
            <p:nvPr/>
          </p:nvSpPr>
          <p:spPr>
            <a:xfrm>
              <a:off x="5151225" y="2665850"/>
              <a:ext cx="1850" cy="2325"/>
            </a:xfrm>
            <a:custGeom>
              <a:avLst/>
              <a:gdLst/>
              <a:ahLst/>
              <a:cxnLst/>
              <a:rect l="l" t="t" r="r" b="b"/>
              <a:pathLst>
                <a:path w="74" h="93" extrusionOk="0">
                  <a:moveTo>
                    <a:pt x="33" y="0"/>
                  </a:moveTo>
                  <a:cubicBezTo>
                    <a:pt x="8" y="8"/>
                    <a:pt x="0" y="41"/>
                    <a:pt x="16" y="65"/>
                  </a:cubicBezTo>
                  <a:cubicBezTo>
                    <a:pt x="22" y="83"/>
                    <a:pt x="42" y="92"/>
                    <a:pt x="58" y="92"/>
                  </a:cubicBezTo>
                  <a:cubicBezTo>
                    <a:pt x="64" y="92"/>
                    <a:pt x="69" y="91"/>
                    <a:pt x="73" y="89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3" name="Google Shape;8473;p55"/>
            <p:cNvSpPr/>
            <p:nvPr/>
          </p:nvSpPr>
          <p:spPr>
            <a:xfrm>
              <a:off x="5154650" y="2672925"/>
              <a:ext cx="2050" cy="2425"/>
            </a:xfrm>
            <a:custGeom>
              <a:avLst/>
              <a:gdLst/>
              <a:ahLst/>
              <a:cxnLst/>
              <a:rect l="l" t="t" r="r" b="b"/>
              <a:pathLst>
                <a:path w="82" h="97" extrusionOk="0">
                  <a:moveTo>
                    <a:pt x="41" y="1"/>
                  </a:moveTo>
                  <a:cubicBezTo>
                    <a:pt x="17" y="17"/>
                    <a:pt x="1" y="41"/>
                    <a:pt x="17" y="66"/>
                  </a:cubicBezTo>
                  <a:cubicBezTo>
                    <a:pt x="23" y="83"/>
                    <a:pt x="41" y="97"/>
                    <a:pt x="60" y="97"/>
                  </a:cubicBezTo>
                  <a:cubicBezTo>
                    <a:pt x="68" y="97"/>
                    <a:pt x="75" y="95"/>
                    <a:pt x="82" y="90"/>
                  </a:cubicBezTo>
                  <a:lnTo>
                    <a:pt x="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4" name="Google Shape;8474;p55"/>
            <p:cNvSpPr/>
            <p:nvPr/>
          </p:nvSpPr>
          <p:spPr>
            <a:xfrm>
              <a:off x="5149400" y="2670850"/>
              <a:ext cx="2850" cy="2575"/>
            </a:xfrm>
            <a:custGeom>
              <a:avLst/>
              <a:gdLst/>
              <a:ahLst/>
              <a:cxnLst/>
              <a:rect l="l" t="t" r="r" b="b"/>
              <a:pathLst>
                <a:path w="114" h="103" extrusionOk="0">
                  <a:moveTo>
                    <a:pt x="54" y="1"/>
                  </a:moveTo>
                  <a:cubicBezTo>
                    <a:pt x="49" y="1"/>
                    <a:pt x="45" y="1"/>
                    <a:pt x="41" y="3"/>
                  </a:cubicBezTo>
                  <a:cubicBezTo>
                    <a:pt x="16" y="19"/>
                    <a:pt x="0" y="43"/>
                    <a:pt x="16" y="68"/>
                  </a:cubicBezTo>
                  <a:cubicBezTo>
                    <a:pt x="23" y="88"/>
                    <a:pt x="46" y="102"/>
                    <a:pt x="68" y="102"/>
                  </a:cubicBezTo>
                  <a:cubicBezTo>
                    <a:pt x="72" y="102"/>
                    <a:pt x="77" y="102"/>
                    <a:pt x="81" y="100"/>
                  </a:cubicBezTo>
                  <a:cubicBezTo>
                    <a:pt x="106" y="84"/>
                    <a:pt x="114" y="60"/>
                    <a:pt x="106" y="35"/>
                  </a:cubicBezTo>
                  <a:cubicBezTo>
                    <a:pt x="92" y="15"/>
                    <a:pt x="73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5" name="Google Shape;8475;p55"/>
            <p:cNvSpPr/>
            <p:nvPr/>
          </p:nvSpPr>
          <p:spPr>
            <a:xfrm>
              <a:off x="5152625" y="2678325"/>
              <a:ext cx="2875" cy="2500"/>
            </a:xfrm>
            <a:custGeom>
              <a:avLst/>
              <a:gdLst/>
              <a:ahLst/>
              <a:cxnLst/>
              <a:rect l="l" t="t" r="r" b="b"/>
              <a:pathLst>
                <a:path w="115" h="100" extrusionOk="0">
                  <a:moveTo>
                    <a:pt x="61" y="1"/>
                  </a:moveTo>
                  <a:cubicBezTo>
                    <a:pt x="54" y="1"/>
                    <a:pt x="47" y="2"/>
                    <a:pt x="41" y="4"/>
                  </a:cubicBezTo>
                  <a:cubicBezTo>
                    <a:pt x="9" y="20"/>
                    <a:pt x="1" y="44"/>
                    <a:pt x="9" y="69"/>
                  </a:cubicBezTo>
                  <a:cubicBezTo>
                    <a:pt x="15" y="86"/>
                    <a:pt x="33" y="100"/>
                    <a:pt x="55" y="100"/>
                  </a:cubicBezTo>
                  <a:cubicBezTo>
                    <a:pt x="64" y="100"/>
                    <a:pt x="73" y="98"/>
                    <a:pt x="82" y="93"/>
                  </a:cubicBezTo>
                  <a:cubicBezTo>
                    <a:pt x="106" y="85"/>
                    <a:pt x="114" y="52"/>
                    <a:pt x="106" y="28"/>
                  </a:cubicBezTo>
                  <a:cubicBezTo>
                    <a:pt x="100" y="10"/>
                    <a:pt x="80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6" name="Google Shape;8476;p55"/>
            <p:cNvSpPr/>
            <p:nvPr/>
          </p:nvSpPr>
          <p:spPr>
            <a:xfrm>
              <a:off x="5155675" y="2685700"/>
              <a:ext cx="3275" cy="2625"/>
            </a:xfrm>
            <a:custGeom>
              <a:avLst/>
              <a:gdLst/>
              <a:ahLst/>
              <a:cxnLst/>
              <a:rect l="l" t="t" r="r" b="b"/>
              <a:pathLst>
                <a:path w="131" h="105" extrusionOk="0">
                  <a:moveTo>
                    <a:pt x="77" y="0"/>
                  </a:moveTo>
                  <a:cubicBezTo>
                    <a:pt x="67" y="0"/>
                    <a:pt x="58" y="3"/>
                    <a:pt x="49" y="9"/>
                  </a:cubicBezTo>
                  <a:cubicBezTo>
                    <a:pt x="17" y="17"/>
                    <a:pt x="0" y="49"/>
                    <a:pt x="9" y="74"/>
                  </a:cubicBezTo>
                  <a:cubicBezTo>
                    <a:pt x="20" y="91"/>
                    <a:pt x="40" y="105"/>
                    <a:pt x="60" y="105"/>
                  </a:cubicBezTo>
                  <a:cubicBezTo>
                    <a:pt x="67" y="105"/>
                    <a:pt x="75" y="103"/>
                    <a:pt x="82" y="98"/>
                  </a:cubicBezTo>
                  <a:cubicBezTo>
                    <a:pt x="114" y="82"/>
                    <a:pt x="130" y="57"/>
                    <a:pt x="122" y="25"/>
                  </a:cubicBezTo>
                  <a:cubicBezTo>
                    <a:pt x="112" y="9"/>
                    <a:pt x="94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7" name="Google Shape;8477;p55"/>
            <p:cNvSpPr/>
            <p:nvPr/>
          </p:nvSpPr>
          <p:spPr>
            <a:xfrm>
              <a:off x="5158100" y="2680225"/>
              <a:ext cx="2250" cy="2325"/>
            </a:xfrm>
            <a:custGeom>
              <a:avLst/>
              <a:gdLst/>
              <a:ahLst/>
              <a:cxnLst/>
              <a:rect l="l" t="t" r="r" b="b"/>
              <a:pathLst>
                <a:path w="90" h="93" extrusionOk="0">
                  <a:moveTo>
                    <a:pt x="41" y="1"/>
                  </a:moveTo>
                  <a:cubicBezTo>
                    <a:pt x="17" y="9"/>
                    <a:pt x="1" y="41"/>
                    <a:pt x="17" y="66"/>
                  </a:cubicBezTo>
                  <a:cubicBezTo>
                    <a:pt x="23" y="84"/>
                    <a:pt x="43" y="93"/>
                    <a:pt x="66" y="93"/>
                  </a:cubicBezTo>
                  <a:cubicBezTo>
                    <a:pt x="74" y="93"/>
                    <a:pt x="82" y="92"/>
                    <a:pt x="90" y="90"/>
                  </a:cubicBezTo>
                  <a:lnTo>
                    <a:pt x="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8" name="Google Shape;8478;p55"/>
            <p:cNvSpPr/>
            <p:nvPr/>
          </p:nvSpPr>
          <p:spPr>
            <a:xfrm>
              <a:off x="5151000" y="2683600"/>
              <a:ext cx="2075" cy="2525"/>
            </a:xfrm>
            <a:custGeom>
              <a:avLst/>
              <a:gdLst/>
              <a:ahLst/>
              <a:cxnLst/>
              <a:rect l="l" t="t" r="r" b="b"/>
              <a:pathLst>
                <a:path w="83" h="101" extrusionOk="0">
                  <a:moveTo>
                    <a:pt x="20" y="1"/>
                  </a:moveTo>
                  <a:cubicBezTo>
                    <a:pt x="14" y="1"/>
                    <a:pt x="7" y="2"/>
                    <a:pt x="1" y="4"/>
                  </a:cubicBezTo>
                  <a:lnTo>
                    <a:pt x="33" y="101"/>
                  </a:lnTo>
                  <a:cubicBezTo>
                    <a:pt x="66" y="85"/>
                    <a:pt x="82" y="52"/>
                    <a:pt x="74" y="28"/>
                  </a:cubicBezTo>
                  <a:cubicBezTo>
                    <a:pt x="62" y="10"/>
                    <a:pt x="40" y="1"/>
                    <a:pt x="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9" name="Google Shape;8479;p55"/>
            <p:cNvSpPr/>
            <p:nvPr/>
          </p:nvSpPr>
          <p:spPr>
            <a:xfrm>
              <a:off x="5148175" y="2676100"/>
              <a:ext cx="1850" cy="2525"/>
            </a:xfrm>
            <a:custGeom>
              <a:avLst/>
              <a:gdLst/>
              <a:ahLst/>
              <a:cxnLst/>
              <a:rect l="l" t="t" r="r" b="b"/>
              <a:pathLst>
                <a:path w="74" h="101" extrusionOk="0">
                  <a:moveTo>
                    <a:pt x="20" y="1"/>
                  </a:moveTo>
                  <a:cubicBezTo>
                    <a:pt x="13" y="1"/>
                    <a:pt x="7" y="2"/>
                    <a:pt x="0" y="4"/>
                  </a:cubicBezTo>
                  <a:lnTo>
                    <a:pt x="41" y="101"/>
                  </a:lnTo>
                  <a:cubicBezTo>
                    <a:pt x="65" y="85"/>
                    <a:pt x="73" y="60"/>
                    <a:pt x="65" y="28"/>
                  </a:cubicBezTo>
                  <a:cubicBezTo>
                    <a:pt x="59" y="10"/>
                    <a:pt x="39" y="1"/>
                    <a:pt x="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0" name="Google Shape;8480;p55"/>
            <p:cNvSpPr/>
            <p:nvPr/>
          </p:nvSpPr>
          <p:spPr>
            <a:xfrm>
              <a:off x="5145325" y="2668600"/>
              <a:ext cx="1850" cy="2325"/>
            </a:xfrm>
            <a:custGeom>
              <a:avLst/>
              <a:gdLst/>
              <a:ahLst/>
              <a:cxnLst/>
              <a:rect l="l" t="t" r="r" b="b"/>
              <a:pathLst>
                <a:path w="74" h="93" extrusionOk="0">
                  <a:moveTo>
                    <a:pt x="18" y="1"/>
                  </a:moveTo>
                  <a:cubicBezTo>
                    <a:pt x="12" y="1"/>
                    <a:pt x="7" y="2"/>
                    <a:pt x="1" y="4"/>
                  </a:cubicBezTo>
                  <a:lnTo>
                    <a:pt x="41" y="93"/>
                  </a:lnTo>
                  <a:cubicBezTo>
                    <a:pt x="66" y="85"/>
                    <a:pt x="74" y="60"/>
                    <a:pt x="66" y="36"/>
                  </a:cubicBezTo>
                  <a:cubicBezTo>
                    <a:pt x="53" y="11"/>
                    <a:pt x="36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1" name="Google Shape;8481;p55"/>
            <p:cNvSpPr/>
            <p:nvPr/>
          </p:nvSpPr>
          <p:spPr>
            <a:xfrm>
              <a:off x="5157500" y="2662200"/>
              <a:ext cx="2050" cy="2325"/>
            </a:xfrm>
            <a:custGeom>
              <a:avLst/>
              <a:gdLst/>
              <a:ahLst/>
              <a:cxnLst/>
              <a:rect l="l" t="t" r="r" b="b"/>
              <a:pathLst>
                <a:path w="82" h="93" extrusionOk="0">
                  <a:moveTo>
                    <a:pt x="25" y="0"/>
                  </a:moveTo>
                  <a:cubicBezTo>
                    <a:pt x="0" y="16"/>
                    <a:pt x="0" y="49"/>
                    <a:pt x="17" y="65"/>
                  </a:cubicBezTo>
                  <a:cubicBezTo>
                    <a:pt x="23" y="83"/>
                    <a:pt x="42" y="92"/>
                    <a:pt x="62" y="92"/>
                  </a:cubicBezTo>
                  <a:cubicBezTo>
                    <a:pt x="69" y="92"/>
                    <a:pt x="75" y="91"/>
                    <a:pt x="81" y="89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2" name="Google Shape;8482;p55"/>
            <p:cNvSpPr/>
            <p:nvPr/>
          </p:nvSpPr>
          <p:spPr>
            <a:xfrm>
              <a:off x="5161750" y="2668875"/>
              <a:ext cx="2250" cy="2350"/>
            </a:xfrm>
            <a:custGeom>
              <a:avLst/>
              <a:gdLst/>
              <a:ahLst/>
              <a:cxnLst/>
              <a:rect l="l" t="t" r="r" b="b"/>
              <a:pathLst>
                <a:path w="90" h="94" extrusionOk="0">
                  <a:moveTo>
                    <a:pt x="33" y="1"/>
                  </a:moveTo>
                  <a:cubicBezTo>
                    <a:pt x="9" y="17"/>
                    <a:pt x="1" y="49"/>
                    <a:pt x="17" y="74"/>
                  </a:cubicBezTo>
                  <a:cubicBezTo>
                    <a:pt x="26" y="87"/>
                    <a:pt x="40" y="93"/>
                    <a:pt x="54" y="93"/>
                  </a:cubicBezTo>
                  <a:cubicBezTo>
                    <a:pt x="66" y="93"/>
                    <a:pt x="79" y="89"/>
                    <a:pt x="90" y="82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3" name="Google Shape;8483;p55"/>
            <p:cNvSpPr/>
            <p:nvPr/>
          </p:nvSpPr>
          <p:spPr>
            <a:xfrm>
              <a:off x="5156275" y="2667450"/>
              <a:ext cx="2875" cy="2475"/>
            </a:xfrm>
            <a:custGeom>
              <a:avLst/>
              <a:gdLst/>
              <a:ahLst/>
              <a:cxnLst/>
              <a:rect l="l" t="t" r="r" b="b"/>
              <a:pathLst>
                <a:path w="115" h="99" extrusionOk="0">
                  <a:moveTo>
                    <a:pt x="59" y="1"/>
                  </a:moveTo>
                  <a:cubicBezTo>
                    <a:pt x="50" y="1"/>
                    <a:pt x="42" y="3"/>
                    <a:pt x="33" y="9"/>
                  </a:cubicBezTo>
                  <a:cubicBezTo>
                    <a:pt x="9" y="17"/>
                    <a:pt x="1" y="50"/>
                    <a:pt x="17" y="74"/>
                  </a:cubicBezTo>
                  <a:cubicBezTo>
                    <a:pt x="27" y="90"/>
                    <a:pt x="41" y="99"/>
                    <a:pt x="56" y="99"/>
                  </a:cubicBezTo>
                  <a:cubicBezTo>
                    <a:pt x="65" y="99"/>
                    <a:pt x="73" y="96"/>
                    <a:pt x="82" y="90"/>
                  </a:cubicBezTo>
                  <a:cubicBezTo>
                    <a:pt x="106" y="82"/>
                    <a:pt x="114" y="50"/>
                    <a:pt x="98" y="25"/>
                  </a:cubicBezTo>
                  <a:cubicBezTo>
                    <a:pt x="88" y="10"/>
                    <a:pt x="74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4" name="Google Shape;8484;p55"/>
            <p:cNvSpPr/>
            <p:nvPr/>
          </p:nvSpPr>
          <p:spPr>
            <a:xfrm>
              <a:off x="5160325" y="2674425"/>
              <a:ext cx="3075" cy="2600"/>
            </a:xfrm>
            <a:custGeom>
              <a:avLst/>
              <a:gdLst/>
              <a:ahLst/>
              <a:cxnLst/>
              <a:rect l="l" t="t" r="r" b="b"/>
              <a:pathLst>
                <a:path w="123" h="104" extrusionOk="0">
                  <a:moveTo>
                    <a:pt x="62" y="1"/>
                  </a:moveTo>
                  <a:cubicBezTo>
                    <a:pt x="52" y="1"/>
                    <a:pt x="42" y="3"/>
                    <a:pt x="33" y="6"/>
                  </a:cubicBezTo>
                  <a:cubicBezTo>
                    <a:pt x="9" y="22"/>
                    <a:pt x="1" y="54"/>
                    <a:pt x="9" y="79"/>
                  </a:cubicBezTo>
                  <a:cubicBezTo>
                    <a:pt x="20" y="94"/>
                    <a:pt x="37" y="103"/>
                    <a:pt x="54" y="103"/>
                  </a:cubicBezTo>
                  <a:cubicBezTo>
                    <a:pt x="64" y="103"/>
                    <a:pt x="73" y="101"/>
                    <a:pt x="82" y="95"/>
                  </a:cubicBezTo>
                  <a:cubicBezTo>
                    <a:pt x="114" y="79"/>
                    <a:pt x="123" y="46"/>
                    <a:pt x="106" y="22"/>
                  </a:cubicBezTo>
                  <a:cubicBezTo>
                    <a:pt x="96" y="7"/>
                    <a:pt x="79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5" name="Google Shape;8485;p55"/>
            <p:cNvSpPr/>
            <p:nvPr/>
          </p:nvSpPr>
          <p:spPr>
            <a:xfrm>
              <a:off x="5164175" y="2681425"/>
              <a:ext cx="3275" cy="2550"/>
            </a:xfrm>
            <a:custGeom>
              <a:avLst/>
              <a:gdLst/>
              <a:ahLst/>
              <a:cxnLst/>
              <a:rect l="l" t="t" r="r" b="b"/>
              <a:pathLst>
                <a:path w="131" h="102" extrusionOk="0">
                  <a:moveTo>
                    <a:pt x="78" y="1"/>
                  </a:moveTo>
                  <a:cubicBezTo>
                    <a:pt x="66" y="1"/>
                    <a:pt x="54" y="3"/>
                    <a:pt x="42" y="10"/>
                  </a:cubicBezTo>
                  <a:cubicBezTo>
                    <a:pt x="17" y="26"/>
                    <a:pt x="1" y="58"/>
                    <a:pt x="17" y="83"/>
                  </a:cubicBezTo>
                  <a:cubicBezTo>
                    <a:pt x="22" y="96"/>
                    <a:pt x="36" y="102"/>
                    <a:pt x="52" y="102"/>
                  </a:cubicBezTo>
                  <a:cubicBezTo>
                    <a:pt x="65" y="102"/>
                    <a:pt x="79" y="98"/>
                    <a:pt x="90" y="91"/>
                  </a:cubicBezTo>
                  <a:cubicBezTo>
                    <a:pt x="123" y="83"/>
                    <a:pt x="131" y="42"/>
                    <a:pt x="123" y="18"/>
                  </a:cubicBezTo>
                  <a:cubicBezTo>
                    <a:pt x="113" y="8"/>
                    <a:pt x="96" y="1"/>
                    <a:pt x="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6" name="Google Shape;8486;p55"/>
            <p:cNvSpPr/>
            <p:nvPr/>
          </p:nvSpPr>
          <p:spPr>
            <a:xfrm>
              <a:off x="5166000" y="2675575"/>
              <a:ext cx="2475" cy="2425"/>
            </a:xfrm>
            <a:custGeom>
              <a:avLst/>
              <a:gdLst/>
              <a:ahLst/>
              <a:cxnLst/>
              <a:rect l="l" t="t" r="r" b="b"/>
              <a:pathLst>
                <a:path w="99" h="97" extrusionOk="0">
                  <a:moveTo>
                    <a:pt x="41" y="0"/>
                  </a:moveTo>
                  <a:cubicBezTo>
                    <a:pt x="17" y="17"/>
                    <a:pt x="1" y="49"/>
                    <a:pt x="17" y="73"/>
                  </a:cubicBezTo>
                  <a:cubicBezTo>
                    <a:pt x="27" y="87"/>
                    <a:pt x="41" y="96"/>
                    <a:pt x="59" y="96"/>
                  </a:cubicBezTo>
                  <a:cubicBezTo>
                    <a:pt x="71" y="96"/>
                    <a:pt x="85" y="92"/>
                    <a:pt x="98" y="81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7" name="Google Shape;8487;p55"/>
            <p:cNvSpPr/>
            <p:nvPr/>
          </p:nvSpPr>
          <p:spPr>
            <a:xfrm>
              <a:off x="5159125" y="2680025"/>
              <a:ext cx="2250" cy="2450"/>
            </a:xfrm>
            <a:custGeom>
              <a:avLst/>
              <a:gdLst/>
              <a:ahLst/>
              <a:cxnLst/>
              <a:rect l="l" t="t" r="r" b="b"/>
              <a:pathLst>
                <a:path w="90" h="98" extrusionOk="0">
                  <a:moveTo>
                    <a:pt x="34" y="0"/>
                  </a:moveTo>
                  <a:cubicBezTo>
                    <a:pt x="23" y="0"/>
                    <a:pt x="12" y="3"/>
                    <a:pt x="0" y="9"/>
                  </a:cubicBezTo>
                  <a:lnTo>
                    <a:pt x="49" y="98"/>
                  </a:lnTo>
                  <a:cubicBezTo>
                    <a:pt x="73" y="82"/>
                    <a:pt x="89" y="49"/>
                    <a:pt x="73" y="25"/>
                  </a:cubicBezTo>
                  <a:cubicBezTo>
                    <a:pt x="68" y="9"/>
                    <a:pt x="53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8" name="Google Shape;8488;p55"/>
            <p:cNvSpPr/>
            <p:nvPr/>
          </p:nvSpPr>
          <p:spPr>
            <a:xfrm>
              <a:off x="5155675" y="2672850"/>
              <a:ext cx="1850" cy="2350"/>
            </a:xfrm>
            <a:custGeom>
              <a:avLst/>
              <a:gdLst/>
              <a:ahLst/>
              <a:cxnLst/>
              <a:rect l="l" t="t" r="r" b="b"/>
              <a:pathLst>
                <a:path w="74" h="94" extrusionOk="0">
                  <a:moveTo>
                    <a:pt x="19" y="1"/>
                  </a:moveTo>
                  <a:cubicBezTo>
                    <a:pt x="13" y="1"/>
                    <a:pt x="7" y="2"/>
                    <a:pt x="0" y="4"/>
                  </a:cubicBezTo>
                  <a:lnTo>
                    <a:pt x="41" y="93"/>
                  </a:lnTo>
                  <a:cubicBezTo>
                    <a:pt x="65" y="85"/>
                    <a:pt x="73" y="53"/>
                    <a:pt x="65" y="28"/>
                  </a:cubicBezTo>
                  <a:cubicBezTo>
                    <a:pt x="53" y="10"/>
                    <a:pt x="36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9" name="Google Shape;8489;p55"/>
            <p:cNvSpPr/>
            <p:nvPr/>
          </p:nvSpPr>
          <p:spPr>
            <a:xfrm>
              <a:off x="5152025" y="2665775"/>
              <a:ext cx="1850" cy="2325"/>
            </a:xfrm>
            <a:custGeom>
              <a:avLst/>
              <a:gdLst/>
              <a:ahLst/>
              <a:cxnLst/>
              <a:rect l="l" t="t" r="r" b="b"/>
              <a:pathLst>
                <a:path w="74" h="93" extrusionOk="0">
                  <a:moveTo>
                    <a:pt x="18" y="0"/>
                  </a:moveTo>
                  <a:cubicBezTo>
                    <a:pt x="13" y="0"/>
                    <a:pt x="7" y="1"/>
                    <a:pt x="1" y="3"/>
                  </a:cubicBezTo>
                  <a:lnTo>
                    <a:pt x="41" y="92"/>
                  </a:lnTo>
                  <a:cubicBezTo>
                    <a:pt x="65" y="84"/>
                    <a:pt x="73" y="52"/>
                    <a:pt x="57" y="27"/>
                  </a:cubicBezTo>
                  <a:cubicBezTo>
                    <a:pt x="51" y="9"/>
                    <a:pt x="36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0" name="Google Shape;8490;p55"/>
            <p:cNvSpPr/>
            <p:nvPr/>
          </p:nvSpPr>
          <p:spPr>
            <a:xfrm>
              <a:off x="5168250" y="2664025"/>
              <a:ext cx="2250" cy="2300"/>
            </a:xfrm>
            <a:custGeom>
              <a:avLst/>
              <a:gdLst/>
              <a:ahLst/>
              <a:cxnLst/>
              <a:rect l="l" t="t" r="r" b="b"/>
              <a:pathLst>
                <a:path w="90" h="92" extrusionOk="0">
                  <a:moveTo>
                    <a:pt x="24" y="0"/>
                  </a:moveTo>
                  <a:cubicBezTo>
                    <a:pt x="8" y="16"/>
                    <a:pt x="0" y="49"/>
                    <a:pt x="16" y="73"/>
                  </a:cubicBezTo>
                  <a:cubicBezTo>
                    <a:pt x="29" y="85"/>
                    <a:pt x="43" y="91"/>
                    <a:pt x="56" y="91"/>
                  </a:cubicBezTo>
                  <a:cubicBezTo>
                    <a:pt x="69" y="91"/>
                    <a:pt x="81" y="85"/>
                    <a:pt x="89" y="73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1" name="Google Shape;8491;p55"/>
            <p:cNvSpPr/>
            <p:nvPr/>
          </p:nvSpPr>
          <p:spPr>
            <a:xfrm>
              <a:off x="5162775" y="2663175"/>
              <a:ext cx="2650" cy="2500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48" y="1"/>
                  </a:moveTo>
                  <a:cubicBezTo>
                    <a:pt x="39" y="1"/>
                    <a:pt x="31" y="4"/>
                    <a:pt x="25" y="10"/>
                  </a:cubicBezTo>
                  <a:cubicBezTo>
                    <a:pt x="0" y="26"/>
                    <a:pt x="0" y="58"/>
                    <a:pt x="16" y="75"/>
                  </a:cubicBezTo>
                  <a:cubicBezTo>
                    <a:pt x="27" y="90"/>
                    <a:pt x="44" y="99"/>
                    <a:pt x="59" y="99"/>
                  </a:cubicBezTo>
                  <a:cubicBezTo>
                    <a:pt x="68" y="99"/>
                    <a:pt x="76" y="97"/>
                    <a:pt x="81" y="91"/>
                  </a:cubicBezTo>
                  <a:cubicBezTo>
                    <a:pt x="106" y="75"/>
                    <a:pt x="106" y="42"/>
                    <a:pt x="89" y="18"/>
                  </a:cubicBezTo>
                  <a:cubicBezTo>
                    <a:pt x="79" y="8"/>
                    <a:pt x="63" y="1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2" name="Google Shape;8492;p55"/>
            <p:cNvSpPr/>
            <p:nvPr/>
          </p:nvSpPr>
          <p:spPr>
            <a:xfrm>
              <a:off x="5167625" y="2669600"/>
              <a:ext cx="2875" cy="2575"/>
            </a:xfrm>
            <a:custGeom>
              <a:avLst/>
              <a:gdLst/>
              <a:ahLst/>
              <a:cxnLst/>
              <a:rect l="l" t="t" r="r" b="b"/>
              <a:pathLst>
                <a:path w="115" h="103" extrusionOk="0">
                  <a:moveTo>
                    <a:pt x="61" y="1"/>
                  </a:moveTo>
                  <a:cubicBezTo>
                    <a:pt x="49" y="1"/>
                    <a:pt x="36" y="5"/>
                    <a:pt x="25" y="12"/>
                  </a:cubicBezTo>
                  <a:cubicBezTo>
                    <a:pt x="1" y="28"/>
                    <a:pt x="1" y="61"/>
                    <a:pt x="17" y="85"/>
                  </a:cubicBezTo>
                  <a:cubicBezTo>
                    <a:pt x="27" y="95"/>
                    <a:pt x="43" y="102"/>
                    <a:pt x="60" y="102"/>
                  </a:cubicBezTo>
                  <a:cubicBezTo>
                    <a:pt x="70" y="102"/>
                    <a:pt x="81" y="100"/>
                    <a:pt x="90" y="93"/>
                  </a:cubicBezTo>
                  <a:cubicBezTo>
                    <a:pt x="114" y="69"/>
                    <a:pt x="114" y="37"/>
                    <a:pt x="98" y="20"/>
                  </a:cubicBezTo>
                  <a:cubicBezTo>
                    <a:pt x="89" y="7"/>
                    <a:pt x="75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3" name="Google Shape;8493;p55"/>
            <p:cNvSpPr/>
            <p:nvPr/>
          </p:nvSpPr>
          <p:spPr>
            <a:xfrm>
              <a:off x="5172300" y="2675900"/>
              <a:ext cx="3250" cy="2775"/>
            </a:xfrm>
            <a:custGeom>
              <a:avLst/>
              <a:gdLst/>
              <a:ahLst/>
              <a:cxnLst/>
              <a:rect l="l" t="t" r="r" b="b"/>
              <a:pathLst>
                <a:path w="130" h="111" extrusionOk="0">
                  <a:moveTo>
                    <a:pt x="75" y="0"/>
                  </a:moveTo>
                  <a:cubicBezTo>
                    <a:pt x="62" y="0"/>
                    <a:pt x="47" y="4"/>
                    <a:pt x="33" y="12"/>
                  </a:cubicBezTo>
                  <a:cubicBezTo>
                    <a:pt x="8" y="36"/>
                    <a:pt x="0" y="68"/>
                    <a:pt x="16" y="93"/>
                  </a:cubicBezTo>
                  <a:cubicBezTo>
                    <a:pt x="25" y="105"/>
                    <a:pt x="39" y="111"/>
                    <a:pt x="54" y="111"/>
                  </a:cubicBezTo>
                  <a:cubicBezTo>
                    <a:pt x="69" y="111"/>
                    <a:pt x="85" y="105"/>
                    <a:pt x="98" y="93"/>
                  </a:cubicBezTo>
                  <a:cubicBezTo>
                    <a:pt x="122" y="76"/>
                    <a:pt x="130" y="36"/>
                    <a:pt x="114" y="20"/>
                  </a:cubicBezTo>
                  <a:cubicBezTo>
                    <a:pt x="105" y="6"/>
                    <a:pt x="91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4" name="Google Shape;8494;p55"/>
            <p:cNvSpPr/>
            <p:nvPr/>
          </p:nvSpPr>
          <p:spPr>
            <a:xfrm>
              <a:off x="5173500" y="2670100"/>
              <a:ext cx="2275" cy="2300"/>
            </a:xfrm>
            <a:custGeom>
              <a:avLst/>
              <a:gdLst/>
              <a:ahLst/>
              <a:cxnLst/>
              <a:rect l="l" t="t" r="r" b="b"/>
              <a:pathLst>
                <a:path w="91" h="92" extrusionOk="0">
                  <a:moveTo>
                    <a:pt x="25" y="0"/>
                  </a:moveTo>
                  <a:cubicBezTo>
                    <a:pt x="1" y="17"/>
                    <a:pt x="1" y="57"/>
                    <a:pt x="17" y="73"/>
                  </a:cubicBezTo>
                  <a:cubicBezTo>
                    <a:pt x="25" y="86"/>
                    <a:pt x="37" y="92"/>
                    <a:pt x="51" y="92"/>
                  </a:cubicBezTo>
                  <a:cubicBezTo>
                    <a:pt x="64" y="92"/>
                    <a:pt x="78" y="86"/>
                    <a:pt x="90" y="73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5" name="Google Shape;8495;p55"/>
            <p:cNvSpPr/>
            <p:nvPr/>
          </p:nvSpPr>
          <p:spPr>
            <a:xfrm>
              <a:off x="5167025" y="2675350"/>
              <a:ext cx="2250" cy="2275"/>
            </a:xfrm>
            <a:custGeom>
              <a:avLst/>
              <a:gdLst/>
              <a:ahLst/>
              <a:cxnLst/>
              <a:rect l="l" t="t" r="r" b="b"/>
              <a:pathLst>
                <a:path w="90" h="91" extrusionOk="0">
                  <a:moveTo>
                    <a:pt x="31" y="0"/>
                  </a:moveTo>
                  <a:cubicBezTo>
                    <a:pt x="20" y="0"/>
                    <a:pt x="10" y="3"/>
                    <a:pt x="0" y="9"/>
                  </a:cubicBezTo>
                  <a:lnTo>
                    <a:pt x="57" y="90"/>
                  </a:lnTo>
                  <a:cubicBezTo>
                    <a:pt x="82" y="74"/>
                    <a:pt x="90" y="42"/>
                    <a:pt x="73" y="17"/>
                  </a:cubicBezTo>
                  <a:cubicBezTo>
                    <a:pt x="63" y="7"/>
                    <a:pt x="47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6" name="Google Shape;8496;p55"/>
            <p:cNvSpPr/>
            <p:nvPr/>
          </p:nvSpPr>
          <p:spPr>
            <a:xfrm>
              <a:off x="5162575" y="2668675"/>
              <a:ext cx="2050" cy="2250"/>
            </a:xfrm>
            <a:custGeom>
              <a:avLst/>
              <a:gdLst/>
              <a:ahLst/>
              <a:cxnLst/>
              <a:rect l="l" t="t" r="r" b="b"/>
              <a:pathLst>
                <a:path w="82" h="90" extrusionOk="0">
                  <a:moveTo>
                    <a:pt x="26" y="0"/>
                  </a:moveTo>
                  <a:cubicBezTo>
                    <a:pt x="17" y="0"/>
                    <a:pt x="9" y="3"/>
                    <a:pt x="0" y="9"/>
                  </a:cubicBezTo>
                  <a:lnTo>
                    <a:pt x="57" y="90"/>
                  </a:lnTo>
                  <a:cubicBezTo>
                    <a:pt x="81" y="82"/>
                    <a:pt x="81" y="49"/>
                    <a:pt x="65" y="25"/>
                  </a:cubicBezTo>
                  <a:cubicBezTo>
                    <a:pt x="55" y="9"/>
                    <a:pt x="41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7" name="Google Shape;8497;p55"/>
            <p:cNvSpPr/>
            <p:nvPr/>
          </p:nvSpPr>
          <p:spPr>
            <a:xfrm>
              <a:off x="5158100" y="2662125"/>
              <a:ext cx="2050" cy="2325"/>
            </a:xfrm>
            <a:custGeom>
              <a:avLst/>
              <a:gdLst/>
              <a:ahLst/>
              <a:cxnLst/>
              <a:rect l="l" t="t" r="r" b="b"/>
              <a:pathLst>
                <a:path w="82" h="93" extrusionOk="0">
                  <a:moveTo>
                    <a:pt x="15" y="0"/>
                  </a:moveTo>
                  <a:cubicBezTo>
                    <a:pt x="10" y="0"/>
                    <a:pt x="5" y="1"/>
                    <a:pt x="1" y="3"/>
                  </a:cubicBezTo>
                  <a:lnTo>
                    <a:pt x="57" y="92"/>
                  </a:lnTo>
                  <a:cubicBezTo>
                    <a:pt x="74" y="76"/>
                    <a:pt x="82" y="44"/>
                    <a:pt x="66" y="28"/>
                  </a:cubicBezTo>
                  <a:cubicBezTo>
                    <a:pt x="53" y="9"/>
                    <a:pt x="32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8" name="Google Shape;8498;p55"/>
            <p:cNvSpPr/>
            <p:nvPr/>
          </p:nvSpPr>
          <p:spPr>
            <a:xfrm>
              <a:off x="5174125" y="2669650"/>
              <a:ext cx="2450" cy="2300"/>
            </a:xfrm>
            <a:custGeom>
              <a:avLst/>
              <a:gdLst/>
              <a:ahLst/>
              <a:cxnLst/>
              <a:rect l="l" t="t" r="r" b="b"/>
              <a:pathLst>
                <a:path w="98" h="92" extrusionOk="0">
                  <a:moveTo>
                    <a:pt x="41" y="0"/>
                  </a:moveTo>
                  <a:cubicBezTo>
                    <a:pt x="27" y="0"/>
                    <a:pt x="12" y="6"/>
                    <a:pt x="0" y="18"/>
                  </a:cubicBezTo>
                  <a:lnTo>
                    <a:pt x="65" y="91"/>
                  </a:lnTo>
                  <a:cubicBezTo>
                    <a:pt x="89" y="67"/>
                    <a:pt x="98" y="35"/>
                    <a:pt x="81" y="18"/>
                  </a:cubicBezTo>
                  <a:cubicBezTo>
                    <a:pt x="69" y="6"/>
                    <a:pt x="55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9" name="Google Shape;8499;p55"/>
            <p:cNvSpPr/>
            <p:nvPr/>
          </p:nvSpPr>
          <p:spPr>
            <a:xfrm>
              <a:off x="5168850" y="2663725"/>
              <a:ext cx="2250" cy="2150"/>
            </a:xfrm>
            <a:custGeom>
              <a:avLst/>
              <a:gdLst/>
              <a:ahLst/>
              <a:cxnLst/>
              <a:rect l="l" t="t" r="r" b="b"/>
              <a:pathLst>
                <a:path w="90" h="86" extrusionOk="0">
                  <a:moveTo>
                    <a:pt x="33" y="1"/>
                  </a:moveTo>
                  <a:cubicBezTo>
                    <a:pt x="22" y="1"/>
                    <a:pt x="11" y="5"/>
                    <a:pt x="0" y="12"/>
                  </a:cubicBezTo>
                  <a:lnTo>
                    <a:pt x="65" y="85"/>
                  </a:lnTo>
                  <a:cubicBezTo>
                    <a:pt x="90" y="69"/>
                    <a:pt x="90" y="36"/>
                    <a:pt x="73" y="20"/>
                  </a:cubicBezTo>
                  <a:cubicBezTo>
                    <a:pt x="60" y="7"/>
                    <a:pt x="47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0" name="Google Shape;8500;p55"/>
            <p:cNvSpPr/>
            <p:nvPr/>
          </p:nvSpPr>
          <p:spPr>
            <a:xfrm>
              <a:off x="5174325" y="2663525"/>
              <a:ext cx="2850" cy="2650"/>
            </a:xfrm>
            <a:custGeom>
              <a:avLst/>
              <a:gdLst/>
              <a:ahLst/>
              <a:cxnLst/>
              <a:rect l="l" t="t" r="r" b="b"/>
              <a:pathLst>
                <a:path w="114" h="106" extrusionOk="0">
                  <a:moveTo>
                    <a:pt x="62" y="1"/>
                  </a:moveTo>
                  <a:cubicBezTo>
                    <a:pt x="47" y="1"/>
                    <a:pt x="34" y="7"/>
                    <a:pt x="25" y="20"/>
                  </a:cubicBezTo>
                  <a:cubicBezTo>
                    <a:pt x="0" y="44"/>
                    <a:pt x="0" y="77"/>
                    <a:pt x="17" y="93"/>
                  </a:cubicBezTo>
                  <a:cubicBezTo>
                    <a:pt x="29" y="101"/>
                    <a:pt x="43" y="105"/>
                    <a:pt x="56" y="105"/>
                  </a:cubicBezTo>
                  <a:cubicBezTo>
                    <a:pt x="69" y="105"/>
                    <a:pt x="81" y="101"/>
                    <a:pt x="90" y="93"/>
                  </a:cubicBezTo>
                  <a:cubicBezTo>
                    <a:pt x="114" y="69"/>
                    <a:pt x="114" y="36"/>
                    <a:pt x="98" y="12"/>
                  </a:cubicBezTo>
                  <a:cubicBezTo>
                    <a:pt x="87" y="5"/>
                    <a:pt x="74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1" name="Google Shape;8501;p55"/>
            <p:cNvSpPr/>
            <p:nvPr/>
          </p:nvSpPr>
          <p:spPr>
            <a:xfrm>
              <a:off x="4978925" y="2446675"/>
              <a:ext cx="1650" cy="2500"/>
            </a:xfrm>
            <a:custGeom>
              <a:avLst/>
              <a:gdLst/>
              <a:ahLst/>
              <a:cxnLst/>
              <a:rect l="l" t="t" r="r" b="b"/>
              <a:pathLst>
                <a:path w="66" h="100" extrusionOk="0">
                  <a:moveTo>
                    <a:pt x="53" y="1"/>
                  </a:moveTo>
                  <a:cubicBezTo>
                    <a:pt x="33" y="1"/>
                    <a:pt x="15" y="15"/>
                    <a:pt x="9" y="35"/>
                  </a:cubicBezTo>
                  <a:cubicBezTo>
                    <a:pt x="0" y="59"/>
                    <a:pt x="17" y="84"/>
                    <a:pt x="41" y="100"/>
                  </a:cubicBezTo>
                  <a:lnTo>
                    <a:pt x="65" y="3"/>
                  </a:lnTo>
                  <a:cubicBezTo>
                    <a:pt x="61" y="1"/>
                    <a:pt x="57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2" name="Google Shape;8502;p55"/>
            <p:cNvSpPr/>
            <p:nvPr/>
          </p:nvSpPr>
          <p:spPr>
            <a:xfrm>
              <a:off x="4981350" y="2438975"/>
              <a:ext cx="1850" cy="2500"/>
            </a:xfrm>
            <a:custGeom>
              <a:avLst/>
              <a:gdLst/>
              <a:ahLst/>
              <a:cxnLst/>
              <a:rect l="l" t="t" r="r" b="b"/>
              <a:pathLst>
                <a:path w="74" h="100" extrusionOk="0">
                  <a:moveTo>
                    <a:pt x="60" y="0"/>
                  </a:moveTo>
                  <a:cubicBezTo>
                    <a:pt x="39" y="0"/>
                    <a:pt x="16" y="15"/>
                    <a:pt x="9" y="35"/>
                  </a:cubicBezTo>
                  <a:cubicBezTo>
                    <a:pt x="1" y="59"/>
                    <a:pt x="17" y="92"/>
                    <a:pt x="41" y="100"/>
                  </a:cubicBezTo>
                  <a:lnTo>
                    <a:pt x="74" y="3"/>
                  </a:lnTo>
                  <a:cubicBezTo>
                    <a:pt x="69" y="1"/>
                    <a:pt x="65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3" name="Google Shape;8503;p55"/>
            <p:cNvSpPr/>
            <p:nvPr/>
          </p:nvSpPr>
          <p:spPr>
            <a:xfrm>
              <a:off x="4983800" y="2431375"/>
              <a:ext cx="1850" cy="2400"/>
            </a:xfrm>
            <a:custGeom>
              <a:avLst/>
              <a:gdLst/>
              <a:ahLst/>
              <a:cxnLst/>
              <a:rect l="l" t="t" r="r" b="b"/>
              <a:pathLst>
                <a:path w="74" h="96" extrusionOk="0">
                  <a:moveTo>
                    <a:pt x="52" y="0"/>
                  </a:moveTo>
                  <a:cubicBezTo>
                    <a:pt x="33" y="0"/>
                    <a:pt x="14" y="15"/>
                    <a:pt x="8" y="39"/>
                  </a:cubicBezTo>
                  <a:cubicBezTo>
                    <a:pt x="0" y="63"/>
                    <a:pt x="16" y="88"/>
                    <a:pt x="41" y="96"/>
                  </a:cubicBezTo>
                  <a:lnTo>
                    <a:pt x="73" y="7"/>
                  </a:lnTo>
                  <a:cubicBezTo>
                    <a:pt x="67" y="2"/>
                    <a:pt x="59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4" name="Google Shape;8504;p55"/>
            <p:cNvSpPr/>
            <p:nvPr/>
          </p:nvSpPr>
          <p:spPr>
            <a:xfrm>
              <a:off x="4978525" y="2433900"/>
              <a:ext cx="2850" cy="2575"/>
            </a:xfrm>
            <a:custGeom>
              <a:avLst/>
              <a:gdLst/>
              <a:ahLst/>
              <a:cxnLst/>
              <a:rect l="l" t="t" r="r" b="b"/>
              <a:pathLst>
                <a:path w="114" h="103" extrusionOk="0">
                  <a:moveTo>
                    <a:pt x="57" y="1"/>
                  </a:moveTo>
                  <a:cubicBezTo>
                    <a:pt x="33" y="1"/>
                    <a:pt x="15" y="15"/>
                    <a:pt x="8" y="35"/>
                  </a:cubicBezTo>
                  <a:cubicBezTo>
                    <a:pt x="0" y="60"/>
                    <a:pt x="16" y="92"/>
                    <a:pt x="41" y="100"/>
                  </a:cubicBezTo>
                  <a:cubicBezTo>
                    <a:pt x="45" y="102"/>
                    <a:pt x="50" y="102"/>
                    <a:pt x="54" y="102"/>
                  </a:cubicBezTo>
                  <a:cubicBezTo>
                    <a:pt x="76" y="102"/>
                    <a:pt x="99" y="88"/>
                    <a:pt x="106" y="68"/>
                  </a:cubicBezTo>
                  <a:cubicBezTo>
                    <a:pt x="114" y="43"/>
                    <a:pt x="98" y="11"/>
                    <a:pt x="73" y="3"/>
                  </a:cubicBezTo>
                  <a:cubicBezTo>
                    <a:pt x="67" y="1"/>
                    <a:pt x="62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5" name="Google Shape;8505;p55"/>
            <p:cNvSpPr/>
            <p:nvPr/>
          </p:nvSpPr>
          <p:spPr>
            <a:xfrm>
              <a:off x="4976300" y="2441600"/>
              <a:ext cx="2650" cy="2575"/>
            </a:xfrm>
            <a:custGeom>
              <a:avLst/>
              <a:gdLst/>
              <a:ahLst/>
              <a:cxnLst/>
              <a:rect l="l" t="t" r="r" b="b"/>
              <a:pathLst>
                <a:path w="106" h="103" extrusionOk="0">
                  <a:moveTo>
                    <a:pt x="53" y="1"/>
                  </a:moveTo>
                  <a:cubicBezTo>
                    <a:pt x="33" y="1"/>
                    <a:pt x="15" y="17"/>
                    <a:pt x="8" y="43"/>
                  </a:cubicBezTo>
                  <a:cubicBezTo>
                    <a:pt x="0" y="68"/>
                    <a:pt x="8" y="92"/>
                    <a:pt x="41" y="100"/>
                  </a:cubicBezTo>
                  <a:cubicBezTo>
                    <a:pt x="45" y="102"/>
                    <a:pt x="49" y="102"/>
                    <a:pt x="53" y="102"/>
                  </a:cubicBezTo>
                  <a:cubicBezTo>
                    <a:pt x="73" y="102"/>
                    <a:pt x="91" y="88"/>
                    <a:pt x="97" y="68"/>
                  </a:cubicBezTo>
                  <a:cubicBezTo>
                    <a:pt x="105" y="43"/>
                    <a:pt x="89" y="11"/>
                    <a:pt x="65" y="3"/>
                  </a:cubicBezTo>
                  <a:cubicBezTo>
                    <a:pt x="61" y="2"/>
                    <a:pt x="57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6" name="Google Shape;8506;p55"/>
            <p:cNvSpPr/>
            <p:nvPr/>
          </p:nvSpPr>
          <p:spPr>
            <a:xfrm>
              <a:off x="4989050" y="2428925"/>
              <a:ext cx="3075" cy="2500"/>
            </a:xfrm>
            <a:custGeom>
              <a:avLst/>
              <a:gdLst/>
              <a:ahLst/>
              <a:cxnLst/>
              <a:rect l="l" t="t" r="r" b="b"/>
              <a:pathLst>
                <a:path w="123" h="100" extrusionOk="0">
                  <a:moveTo>
                    <a:pt x="57" y="1"/>
                  </a:moveTo>
                  <a:cubicBezTo>
                    <a:pt x="37" y="1"/>
                    <a:pt x="23" y="14"/>
                    <a:pt x="17" y="32"/>
                  </a:cubicBezTo>
                  <a:cubicBezTo>
                    <a:pt x="1" y="56"/>
                    <a:pt x="17" y="88"/>
                    <a:pt x="50" y="96"/>
                  </a:cubicBezTo>
                  <a:cubicBezTo>
                    <a:pt x="56" y="98"/>
                    <a:pt x="62" y="100"/>
                    <a:pt x="69" y="100"/>
                  </a:cubicBezTo>
                  <a:cubicBezTo>
                    <a:pt x="89" y="100"/>
                    <a:pt x="108" y="90"/>
                    <a:pt x="114" y="72"/>
                  </a:cubicBezTo>
                  <a:cubicBezTo>
                    <a:pt x="122" y="40"/>
                    <a:pt x="106" y="15"/>
                    <a:pt x="82" y="7"/>
                  </a:cubicBezTo>
                  <a:cubicBezTo>
                    <a:pt x="73" y="3"/>
                    <a:pt x="64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7" name="Google Shape;8507;p55"/>
            <p:cNvSpPr/>
            <p:nvPr/>
          </p:nvSpPr>
          <p:spPr>
            <a:xfrm>
              <a:off x="4991700" y="2434300"/>
              <a:ext cx="2050" cy="2325"/>
            </a:xfrm>
            <a:custGeom>
              <a:avLst/>
              <a:gdLst/>
              <a:ahLst/>
              <a:cxnLst/>
              <a:rect l="l" t="t" r="r" b="b"/>
              <a:pathLst>
                <a:path w="82" h="93" extrusionOk="0">
                  <a:moveTo>
                    <a:pt x="59" y="0"/>
                  </a:moveTo>
                  <a:cubicBezTo>
                    <a:pt x="37" y="0"/>
                    <a:pt x="21" y="9"/>
                    <a:pt x="8" y="27"/>
                  </a:cubicBezTo>
                  <a:cubicBezTo>
                    <a:pt x="0" y="60"/>
                    <a:pt x="16" y="84"/>
                    <a:pt x="41" y="92"/>
                  </a:cubicBezTo>
                  <a:lnTo>
                    <a:pt x="81" y="3"/>
                  </a:lnTo>
                  <a:cubicBezTo>
                    <a:pt x="73" y="1"/>
                    <a:pt x="66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8" name="Google Shape;8508;p55"/>
            <p:cNvSpPr/>
            <p:nvPr/>
          </p:nvSpPr>
          <p:spPr>
            <a:xfrm>
              <a:off x="4988850" y="2441800"/>
              <a:ext cx="1850" cy="2325"/>
            </a:xfrm>
            <a:custGeom>
              <a:avLst/>
              <a:gdLst/>
              <a:ahLst/>
              <a:cxnLst/>
              <a:rect l="l" t="t" r="r" b="b"/>
              <a:pathLst>
                <a:path w="74" h="93" extrusionOk="0">
                  <a:moveTo>
                    <a:pt x="56" y="0"/>
                  </a:moveTo>
                  <a:cubicBezTo>
                    <a:pt x="38" y="0"/>
                    <a:pt x="21" y="9"/>
                    <a:pt x="9" y="27"/>
                  </a:cubicBezTo>
                  <a:cubicBezTo>
                    <a:pt x="1" y="60"/>
                    <a:pt x="17" y="84"/>
                    <a:pt x="41" y="92"/>
                  </a:cubicBezTo>
                  <a:lnTo>
                    <a:pt x="74" y="3"/>
                  </a:lnTo>
                  <a:cubicBezTo>
                    <a:pt x="68" y="1"/>
                    <a:pt x="62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9" name="Google Shape;8509;p55"/>
            <p:cNvSpPr/>
            <p:nvPr/>
          </p:nvSpPr>
          <p:spPr>
            <a:xfrm>
              <a:off x="4986425" y="2436550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60" y="0"/>
                  </a:moveTo>
                  <a:cubicBezTo>
                    <a:pt x="38" y="0"/>
                    <a:pt x="15" y="15"/>
                    <a:pt x="9" y="35"/>
                  </a:cubicBezTo>
                  <a:cubicBezTo>
                    <a:pt x="0" y="59"/>
                    <a:pt x="17" y="91"/>
                    <a:pt x="41" y="100"/>
                  </a:cubicBezTo>
                  <a:cubicBezTo>
                    <a:pt x="45" y="101"/>
                    <a:pt x="50" y="102"/>
                    <a:pt x="55" y="102"/>
                  </a:cubicBezTo>
                  <a:cubicBezTo>
                    <a:pt x="76" y="102"/>
                    <a:pt x="99" y="87"/>
                    <a:pt x="106" y="67"/>
                  </a:cubicBezTo>
                  <a:cubicBezTo>
                    <a:pt x="114" y="43"/>
                    <a:pt x="106" y="10"/>
                    <a:pt x="73" y="2"/>
                  </a:cubicBezTo>
                  <a:cubicBezTo>
                    <a:pt x="69" y="1"/>
                    <a:pt x="65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0" name="Google Shape;8510;p55"/>
            <p:cNvSpPr/>
            <p:nvPr/>
          </p:nvSpPr>
          <p:spPr>
            <a:xfrm>
              <a:off x="4983800" y="2444225"/>
              <a:ext cx="2650" cy="2400"/>
            </a:xfrm>
            <a:custGeom>
              <a:avLst/>
              <a:gdLst/>
              <a:ahLst/>
              <a:cxnLst/>
              <a:rect l="l" t="t" r="r" b="b"/>
              <a:pathLst>
                <a:path w="106" h="96" extrusionOk="0">
                  <a:moveTo>
                    <a:pt x="55" y="0"/>
                  </a:moveTo>
                  <a:cubicBezTo>
                    <a:pt x="35" y="0"/>
                    <a:pt x="14" y="11"/>
                    <a:pt x="8" y="36"/>
                  </a:cubicBezTo>
                  <a:cubicBezTo>
                    <a:pt x="0" y="60"/>
                    <a:pt x="8" y="84"/>
                    <a:pt x="41" y="93"/>
                  </a:cubicBezTo>
                  <a:cubicBezTo>
                    <a:pt x="47" y="95"/>
                    <a:pt x="53" y="96"/>
                    <a:pt x="59" y="96"/>
                  </a:cubicBezTo>
                  <a:cubicBezTo>
                    <a:pt x="76" y="96"/>
                    <a:pt x="91" y="86"/>
                    <a:pt x="97" y="68"/>
                  </a:cubicBezTo>
                  <a:cubicBezTo>
                    <a:pt x="105" y="36"/>
                    <a:pt x="97" y="11"/>
                    <a:pt x="73" y="3"/>
                  </a:cubicBezTo>
                  <a:cubicBezTo>
                    <a:pt x="67" y="1"/>
                    <a:pt x="61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1" name="Google Shape;8511;p55"/>
            <p:cNvSpPr/>
            <p:nvPr/>
          </p:nvSpPr>
          <p:spPr>
            <a:xfrm>
              <a:off x="4981150" y="2451750"/>
              <a:ext cx="2675" cy="2550"/>
            </a:xfrm>
            <a:custGeom>
              <a:avLst/>
              <a:gdLst/>
              <a:ahLst/>
              <a:cxnLst/>
              <a:rect l="l" t="t" r="r" b="b"/>
              <a:pathLst>
                <a:path w="107" h="102" extrusionOk="0">
                  <a:moveTo>
                    <a:pt x="53" y="0"/>
                  </a:moveTo>
                  <a:cubicBezTo>
                    <a:pt x="33" y="0"/>
                    <a:pt x="15" y="15"/>
                    <a:pt x="9" y="35"/>
                  </a:cubicBezTo>
                  <a:cubicBezTo>
                    <a:pt x="1" y="67"/>
                    <a:pt x="9" y="92"/>
                    <a:pt x="33" y="100"/>
                  </a:cubicBezTo>
                  <a:cubicBezTo>
                    <a:pt x="37" y="101"/>
                    <a:pt x="42" y="102"/>
                    <a:pt x="46" y="102"/>
                  </a:cubicBezTo>
                  <a:cubicBezTo>
                    <a:pt x="66" y="102"/>
                    <a:pt x="83" y="87"/>
                    <a:pt x="90" y="67"/>
                  </a:cubicBezTo>
                  <a:cubicBezTo>
                    <a:pt x="106" y="43"/>
                    <a:pt x="90" y="10"/>
                    <a:pt x="66" y="2"/>
                  </a:cubicBezTo>
                  <a:cubicBezTo>
                    <a:pt x="61" y="1"/>
                    <a:pt x="57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2" name="Google Shape;8512;p55"/>
            <p:cNvSpPr/>
            <p:nvPr/>
          </p:nvSpPr>
          <p:spPr>
            <a:xfrm>
              <a:off x="4986025" y="2449300"/>
              <a:ext cx="1850" cy="2325"/>
            </a:xfrm>
            <a:custGeom>
              <a:avLst/>
              <a:gdLst/>
              <a:ahLst/>
              <a:cxnLst/>
              <a:rect l="l" t="t" r="r" b="b"/>
              <a:pathLst>
                <a:path w="74" h="93" extrusionOk="0">
                  <a:moveTo>
                    <a:pt x="54" y="0"/>
                  </a:moveTo>
                  <a:cubicBezTo>
                    <a:pt x="34" y="0"/>
                    <a:pt x="14" y="9"/>
                    <a:pt x="8" y="27"/>
                  </a:cubicBezTo>
                  <a:cubicBezTo>
                    <a:pt x="0" y="60"/>
                    <a:pt x="8" y="84"/>
                    <a:pt x="33" y="92"/>
                  </a:cubicBezTo>
                  <a:lnTo>
                    <a:pt x="73" y="3"/>
                  </a:lnTo>
                  <a:cubicBezTo>
                    <a:pt x="67" y="1"/>
                    <a:pt x="61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3" name="Google Shape;8513;p55"/>
            <p:cNvSpPr/>
            <p:nvPr/>
          </p:nvSpPr>
          <p:spPr>
            <a:xfrm>
              <a:off x="4979950" y="2446725"/>
              <a:ext cx="1625" cy="2525"/>
            </a:xfrm>
            <a:custGeom>
              <a:avLst/>
              <a:gdLst/>
              <a:ahLst/>
              <a:cxnLst/>
              <a:rect l="l" t="t" r="r" b="b"/>
              <a:pathLst>
                <a:path w="65" h="101" extrusionOk="0">
                  <a:moveTo>
                    <a:pt x="24" y="1"/>
                  </a:moveTo>
                  <a:lnTo>
                    <a:pt x="0" y="98"/>
                  </a:lnTo>
                  <a:cubicBezTo>
                    <a:pt x="3" y="99"/>
                    <a:pt x="6" y="100"/>
                    <a:pt x="10" y="100"/>
                  </a:cubicBezTo>
                  <a:cubicBezTo>
                    <a:pt x="27" y="100"/>
                    <a:pt x="50" y="86"/>
                    <a:pt x="57" y="66"/>
                  </a:cubicBezTo>
                  <a:cubicBezTo>
                    <a:pt x="65" y="33"/>
                    <a:pt x="49" y="9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4" name="Google Shape;8514;p55"/>
            <p:cNvSpPr/>
            <p:nvPr/>
          </p:nvSpPr>
          <p:spPr>
            <a:xfrm>
              <a:off x="4982375" y="2439025"/>
              <a:ext cx="1850" cy="2500"/>
            </a:xfrm>
            <a:custGeom>
              <a:avLst/>
              <a:gdLst/>
              <a:ahLst/>
              <a:cxnLst/>
              <a:rect l="l" t="t" r="r" b="b"/>
              <a:pathLst>
                <a:path w="74" h="100" extrusionOk="0">
                  <a:moveTo>
                    <a:pt x="33" y="1"/>
                  </a:moveTo>
                  <a:lnTo>
                    <a:pt x="0" y="98"/>
                  </a:lnTo>
                  <a:cubicBezTo>
                    <a:pt x="5" y="99"/>
                    <a:pt x="9" y="100"/>
                    <a:pt x="14" y="100"/>
                  </a:cubicBezTo>
                  <a:cubicBezTo>
                    <a:pt x="35" y="100"/>
                    <a:pt x="58" y="85"/>
                    <a:pt x="65" y="65"/>
                  </a:cubicBezTo>
                  <a:cubicBezTo>
                    <a:pt x="73" y="41"/>
                    <a:pt x="57" y="9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5" name="Google Shape;8515;p55"/>
            <p:cNvSpPr/>
            <p:nvPr/>
          </p:nvSpPr>
          <p:spPr>
            <a:xfrm>
              <a:off x="4984800" y="2431525"/>
              <a:ext cx="1850" cy="2425"/>
            </a:xfrm>
            <a:custGeom>
              <a:avLst/>
              <a:gdLst/>
              <a:ahLst/>
              <a:cxnLst/>
              <a:rect l="l" t="t" r="r" b="b"/>
              <a:pathLst>
                <a:path w="74" h="97" extrusionOk="0">
                  <a:moveTo>
                    <a:pt x="33" y="1"/>
                  </a:moveTo>
                  <a:lnTo>
                    <a:pt x="1" y="90"/>
                  </a:lnTo>
                  <a:cubicBezTo>
                    <a:pt x="10" y="94"/>
                    <a:pt x="18" y="96"/>
                    <a:pt x="26" y="96"/>
                  </a:cubicBezTo>
                  <a:cubicBezTo>
                    <a:pt x="45" y="96"/>
                    <a:pt x="60" y="83"/>
                    <a:pt x="65" y="65"/>
                  </a:cubicBezTo>
                  <a:cubicBezTo>
                    <a:pt x="74" y="33"/>
                    <a:pt x="65" y="9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6" name="Google Shape;8516;p55"/>
            <p:cNvSpPr/>
            <p:nvPr/>
          </p:nvSpPr>
          <p:spPr>
            <a:xfrm>
              <a:off x="4997175" y="2432050"/>
              <a:ext cx="3050" cy="2625"/>
            </a:xfrm>
            <a:custGeom>
              <a:avLst/>
              <a:gdLst/>
              <a:ahLst/>
              <a:cxnLst/>
              <a:rect l="l" t="t" r="r" b="b"/>
              <a:pathLst>
                <a:path w="122" h="105" extrusionOk="0">
                  <a:moveTo>
                    <a:pt x="62" y="1"/>
                  </a:moveTo>
                  <a:cubicBezTo>
                    <a:pt x="42" y="1"/>
                    <a:pt x="20" y="10"/>
                    <a:pt x="8" y="28"/>
                  </a:cubicBezTo>
                  <a:cubicBezTo>
                    <a:pt x="0" y="53"/>
                    <a:pt x="16" y="85"/>
                    <a:pt x="41" y="101"/>
                  </a:cubicBezTo>
                  <a:cubicBezTo>
                    <a:pt x="47" y="103"/>
                    <a:pt x="53" y="104"/>
                    <a:pt x="60" y="104"/>
                  </a:cubicBezTo>
                  <a:cubicBezTo>
                    <a:pt x="80" y="104"/>
                    <a:pt x="102" y="95"/>
                    <a:pt x="114" y="77"/>
                  </a:cubicBezTo>
                  <a:cubicBezTo>
                    <a:pt x="122" y="44"/>
                    <a:pt x="106" y="20"/>
                    <a:pt x="81" y="4"/>
                  </a:cubicBezTo>
                  <a:cubicBezTo>
                    <a:pt x="75" y="2"/>
                    <a:pt x="69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7" name="Google Shape;8517;p55"/>
            <p:cNvSpPr/>
            <p:nvPr/>
          </p:nvSpPr>
          <p:spPr>
            <a:xfrm>
              <a:off x="4999400" y="2437525"/>
              <a:ext cx="2050" cy="2325"/>
            </a:xfrm>
            <a:custGeom>
              <a:avLst/>
              <a:gdLst/>
              <a:ahLst/>
              <a:cxnLst/>
              <a:rect l="l" t="t" r="r" b="b"/>
              <a:pathLst>
                <a:path w="82" h="93" extrusionOk="0">
                  <a:moveTo>
                    <a:pt x="62" y="1"/>
                  </a:moveTo>
                  <a:cubicBezTo>
                    <a:pt x="42" y="1"/>
                    <a:pt x="23" y="10"/>
                    <a:pt x="17" y="28"/>
                  </a:cubicBezTo>
                  <a:cubicBezTo>
                    <a:pt x="0" y="52"/>
                    <a:pt x="17" y="85"/>
                    <a:pt x="41" y="93"/>
                  </a:cubicBezTo>
                  <a:lnTo>
                    <a:pt x="81" y="4"/>
                  </a:lnTo>
                  <a:cubicBezTo>
                    <a:pt x="75" y="2"/>
                    <a:pt x="69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8" name="Google Shape;8518;p55"/>
            <p:cNvSpPr/>
            <p:nvPr/>
          </p:nvSpPr>
          <p:spPr>
            <a:xfrm>
              <a:off x="4996150" y="2444825"/>
              <a:ext cx="2050" cy="2525"/>
            </a:xfrm>
            <a:custGeom>
              <a:avLst/>
              <a:gdLst/>
              <a:ahLst/>
              <a:cxnLst/>
              <a:rect l="l" t="t" r="r" b="b"/>
              <a:pathLst>
                <a:path w="82" h="101" extrusionOk="0">
                  <a:moveTo>
                    <a:pt x="62" y="1"/>
                  </a:moveTo>
                  <a:cubicBezTo>
                    <a:pt x="43" y="1"/>
                    <a:pt x="23" y="10"/>
                    <a:pt x="17" y="28"/>
                  </a:cubicBezTo>
                  <a:cubicBezTo>
                    <a:pt x="1" y="60"/>
                    <a:pt x="17" y="85"/>
                    <a:pt x="41" y="101"/>
                  </a:cubicBezTo>
                  <a:lnTo>
                    <a:pt x="82" y="4"/>
                  </a:lnTo>
                  <a:cubicBezTo>
                    <a:pt x="76" y="2"/>
                    <a:pt x="69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9" name="Google Shape;8519;p55"/>
            <p:cNvSpPr/>
            <p:nvPr/>
          </p:nvSpPr>
          <p:spPr>
            <a:xfrm>
              <a:off x="4994125" y="2439550"/>
              <a:ext cx="2875" cy="2500"/>
            </a:xfrm>
            <a:custGeom>
              <a:avLst/>
              <a:gdLst/>
              <a:ahLst/>
              <a:cxnLst/>
              <a:rect l="l" t="t" r="r" b="b"/>
              <a:pathLst>
                <a:path w="115" h="100" extrusionOk="0">
                  <a:moveTo>
                    <a:pt x="54" y="1"/>
                  </a:moveTo>
                  <a:cubicBezTo>
                    <a:pt x="35" y="1"/>
                    <a:pt x="15" y="10"/>
                    <a:pt x="9" y="28"/>
                  </a:cubicBezTo>
                  <a:cubicBezTo>
                    <a:pt x="1" y="53"/>
                    <a:pt x="9" y="85"/>
                    <a:pt x="41" y="93"/>
                  </a:cubicBezTo>
                  <a:cubicBezTo>
                    <a:pt x="48" y="98"/>
                    <a:pt x="55" y="100"/>
                    <a:pt x="61" y="100"/>
                  </a:cubicBezTo>
                  <a:cubicBezTo>
                    <a:pt x="78" y="100"/>
                    <a:pt x="94" y="86"/>
                    <a:pt x="106" y="69"/>
                  </a:cubicBezTo>
                  <a:cubicBezTo>
                    <a:pt x="114" y="44"/>
                    <a:pt x="106" y="12"/>
                    <a:pt x="74" y="4"/>
                  </a:cubicBezTo>
                  <a:cubicBezTo>
                    <a:pt x="67" y="2"/>
                    <a:pt x="61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0" name="Google Shape;8520;p55"/>
            <p:cNvSpPr/>
            <p:nvPr/>
          </p:nvSpPr>
          <p:spPr>
            <a:xfrm>
              <a:off x="4991075" y="2447050"/>
              <a:ext cx="2675" cy="2500"/>
            </a:xfrm>
            <a:custGeom>
              <a:avLst/>
              <a:gdLst/>
              <a:ahLst/>
              <a:cxnLst/>
              <a:rect l="l" t="t" r="r" b="b"/>
              <a:pathLst>
                <a:path w="107" h="100" extrusionOk="0">
                  <a:moveTo>
                    <a:pt x="55" y="1"/>
                  </a:moveTo>
                  <a:cubicBezTo>
                    <a:pt x="35" y="1"/>
                    <a:pt x="15" y="10"/>
                    <a:pt x="9" y="28"/>
                  </a:cubicBezTo>
                  <a:cubicBezTo>
                    <a:pt x="1" y="53"/>
                    <a:pt x="9" y="85"/>
                    <a:pt x="33" y="93"/>
                  </a:cubicBezTo>
                  <a:cubicBezTo>
                    <a:pt x="40" y="98"/>
                    <a:pt x="47" y="100"/>
                    <a:pt x="54" y="100"/>
                  </a:cubicBezTo>
                  <a:cubicBezTo>
                    <a:pt x="71" y="100"/>
                    <a:pt x="87" y="86"/>
                    <a:pt x="98" y="69"/>
                  </a:cubicBezTo>
                  <a:cubicBezTo>
                    <a:pt x="106" y="44"/>
                    <a:pt x="98" y="12"/>
                    <a:pt x="74" y="4"/>
                  </a:cubicBezTo>
                  <a:cubicBezTo>
                    <a:pt x="68" y="2"/>
                    <a:pt x="61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1" name="Google Shape;8521;p55"/>
            <p:cNvSpPr/>
            <p:nvPr/>
          </p:nvSpPr>
          <p:spPr>
            <a:xfrm>
              <a:off x="4987850" y="2454475"/>
              <a:ext cx="2650" cy="2500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53" y="0"/>
                  </a:moveTo>
                  <a:cubicBezTo>
                    <a:pt x="37" y="0"/>
                    <a:pt x="22" y="14"/>
                    <a:pt x="16" y="31"/>
                  </a:cubicBezTo>
                  <a:cubicBezTo>
                    <a:pt x="0" y="55"/>
                    <a:pt x="16" y="88"/>
                    <a:pt x="33" y="96"/>
                  </a:cubicBezTo>
                  <a:cubicBezTo>
                    <a:pt x="39" y="98"/>
                    <a:pt x="45" y="99"/>
                    <a:pt x="52" y="99"/>
                  </a:cubicBezTo>
                  <a:cubicBezTo>
                    <a:pt x="72" y="99"/>
                    <a:pt x="91" y="90"/>
                    <a:pt x="98" y="72"/>
                  </a:cubicBezTo>
                  <a:cubicBezTo>
                    <a:pt x="106" y="39"/>
                    <a:pt x="98" y="15"/>
                    <a:pt x="73" y="7"/>
                  </a:cubicBezTo>
                  <a:cubicBezTo>
                    <a:pt x="66" y="2"/>
                    <a:pt x="60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2" name="Google Shape;8522;p55"/>
            <p:cNvSpPr/>
            <p:nvPr/>
          </p:nvSpPr>
          <p:spPr>
            <a:xfrm>
              <a:off x="4992900" y="2452150"/>
              <a:ext cx="2050" cy="2500"/>
            </a:xfrm>
            <a:custGeom>
              <a:avLst/>
              <a:gdLst/>
              <a:ahLst/>
              <a:cxnLst/>
              <a:rect l="l" t="t" r="r" b="b"/>
              <a:pathLst>
                <a:path w="82" h="100" extrusionOk="0">
                  <a:moveTo>
                    <a:pt x="68" y="0"/>
                  </a:moveTo>
                  <a:cubicBezTo>
                    <a:pt x="47" y="0"/>
                    <a:pt x="24" y="15"/>
                    <a:pt x="17" y="35"/>
                  </a:cubicBezTo>
                  <a:cubicBezTo>
                    <a:pt x="1" y="59"/>
                    <a:pt x="17" y="84"/>
                    <a:pt x="33" y="100"/>
                  </a:cubicBezTo>
                  <a:lnTo>
                    <a:pt x="82" y="3"/>
                  </a:lnTo>
                  <a:cubicBezTo>
                    <a:pt x="78" y="1"/>
                    <a:pt x="7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3" name="Google Shape;8523;p55"/>
            <p:cNvSpPr/>
            <p:nvPr/>
          </p:nvSpPr>
          <p:spPr>
            <a:xfrm>
              <a:off x="4986825" y="2449375"/>
              <a:ext cx="1850" cy="2325"/>
            </a:xfrm>
            <a:custGeom>
              <a:avLst/>
              <a:gdLst/>
              <a:ahLst/>
              <a:cxnLst/>
              <a:rect l="l" t="t" r="r" b="b"/>
              <a:pathLst>
                <a:path w="74" h="93" extrusionOk="0">
                  <a:moveTo>
                    <a:pt x="41" y="0"/>
                  </a:moveTo>
                  <a:lnTo>
                    <a:pt x="1" y="89"/>
                  </a:lnTo>
                  <a:cubicBezTo>
                    <a:pt x="7" y="91"/>
                    <a:pt x="13" y="92"/>
                    <a:pt x="20" y="92"/>
                  </a:cubicBezTo>
                  <a:cubicBezTo>
                    <a:pt x="40" y="92"/>
                    <a:pt x="59" y="83"/>
                    <a:pt x="66" y="65"/>
                  </a:cubicBezTo>
                  <a:cubicBezTo>
                    <a:pt x="74" y="32"/>
                    <a:pt x="66" y="8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4" name="Google Shape;8524;p55"/>
            <p:cNvSpPr/>
            <p:nvPr/>
          </p:nvSpPr>
          <p:spPr>
            <a:xfrm>
              <a:off x="4989875" y="2441875"/>
              <a:ext cx="1850" cy="2400"/>
            </a:xfrm>
            <a:custGeom>
              <a:avLst/>
              <a:gdLst/>
              <a:ahLst/>
              <a:cxnLst/>
              <a:rect l="l" t="t" r="r" b="b"/>
              <a:pathLst>
                <a:path w="74" h="96" extrusionOk="0">
                  <a:moveTo>
                    <a:pt x="33" y="0"/>
                  </a:moveTo>
                  <a:lnTo>
                    <a:pt x="0" y="89"/>
                  </a:lnTo>
                  <a:cubicBezTo>
                    <a:pt x="7" y="94"/>
                    <a:pt x="14" y="96"/>
                    <a:pt x="20" y="96"/>
                  </a:cubicBezTo>
                  <a:cubicBezTo>
                    <a:pt x="38" y="96"/>
                    <a:pt x="53" y="82"/>
                    <a:pt x="65" y="65"/>
                  </a:cubicBezTo>
                  <a:cubicBezTo>
                    <a:pt x="73" y="41"/>
                    <a:pt x="57" y="8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5" name="Google Shape;8525;p55"/>
            <p:cNvSpPr/>
            <p:nvPr/>
          </p:nvSpPr>
          <p:spPr>
            <a:xfrm>
              <a:off x="4992700" y="2434375"/>
              <a:ext cx="2050" cy="2400"/>
            </a:xfrm>
            <a:custGeom>
              <a:avLst/>
              <a:gdLst/>
              <a:ahLst/>
              <a:cxnLst/>
              <a:rect l="l" t="t" r="r" b="b"/>
              <a:pathLst>
                <a:path w="82" h="96" extrusionOk="0">
                  <a:moveTo>
                    <a:pt x="41" y="0"/>
                  </a:moveTo>
                  <a:lnTo>
                    <a:pt x="1" y="89"/>
                  </a:lnTo>
                  <a:cubicBezTo>
                    <a:pt x="8" y="94"/>
                    <a:pt x="15" y="96"/>
                    <a:pt x="22" y="96"/>
                  </a:cubicBezTo>
                  <a:cubicBezTo>
                    <a:pt x="41" y="96"/>
                    <a:pt x="60" y="82"/>
                    <a:pt x="66" y="65"/>
                  </a:cubicBezTo>
                  <a:cubicBezTo>
                    <a:pt x="82" y="41"/>
                    <a:pt x="66" y="8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6" name="Google Shape;8526;p55"/>
            <p:cNvSpPr/>
            <p:nvPr/>
          </p:nvSpPr>
          <p:spPr>
            <a:xfrm>
              <a:off x="5005075" y="2435625"/>
              <a:ext cx="3050" cy="2625"/>
            </a:xfrm>
            <a:custGeom>
              <a:avLst/>
              <a:gdLst/>
              <a:ahLst/>
              <a:cxnLst/>
              <a:rect l="l" t="t" r="r" b="b"/>
              <a:pathLst>
                <a:path w="122" h="105" extrusionOk="0">
                  <a:moveTo>
                    <a:pt x="60" y="0"/>
                  </a:moveTo>
                  <a:cubicBezTo>
                    <a:pt x="40" y="0"/>
                    <a:pt x="20" y="14"/>
                    <a:pt x="8" y="31"/>
                  </a:cubicBezTo>
                  <a:cubicBezTo>
                    <a:pt x="0" y="55"/>
                    <a:pt x="8" y="88"/>
                    <a:pt x="41" y="96"/>
                  </a:cubicBezTo>
                  <a:cubicBezTo>
                    <a:pt x="49" y="101"/>
                    <a:pt x="58" y="104"/>
                    <a:pt x="67" y="104"/>
                  </a:cubicBezTo>
                  <a:cubicBezTo>
                    <a:pt x="84" y="104"/>
                    <a:pt x="100" y="93"/>
                    <a:pt x="106" y="72"/>
                  </a:cubicBezTo>
                  <a:cubicBezTo>
                    <a:pt x="122" y="47"/>
                    <a:pt x="106" y="23"/>
                    <a:pt x="81" y="7"/>
                  </a:cubicBezTo>
                  <a:cubicBezTo>
                    <a:pt x="75" y="2"/>
                    <a:pt x="67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7" name="Google Shape;8527;p55"/>
            <p:cNvSpPr/>
            <p:nvPr/>
          </p:nvSpPr>
          <p:spPr>
            <a:xfrm>
              <a:off x="5007100" y="2441250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54" y="0"/>
                  </a:moveTo>
                  <a:cubicBezTo>
                    <a:pt x="36" y="0"/>
                    <a:pt x="19" y="9"/>
                    <a:pt x="9" y="25"/>
                  </a:cubicBezTo>
                  <a:cubicBezTo>
                    <a:pt x="0" y="49"/>
                    <a:pt x="9" y="82"/>
                    <a:pt x="33" y="98"/>
                  </a:cubicBezTo>
                  <a:lnTo>
                    <a:pt x="82" y="9"/>
                  </a:lnTo>
                  <a:cubicBezTo>
                    <a:pt x="73" y="3"/>
                    <a:pt x="63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8" name="Google Shape;8528;p55"/>
            <p:cNvSpPr/>
            <p:nvPr/>
          </p:nvSpPr>
          <p:spPr>
            <a:xfrm>
              <a:off x="5003450" y="2448350"/>
              <a:ext cx="2050" cy="2450"/>
            </a:xfrm>
            <a:custGeom>
              <a:avLst/>
              <a:gdLst/>
              <a:ahLst/>
              <a:cxnLst/>
              <a:rect l="l" t="t" r="r" b="b"/>
              <a:pathLst>
                <a:path w="82" h="98" extrusionOk="0">
                  <a:moveTo>
                    <a:pt x="54" y="0"/>
                  </a:moveTo>
                  <a:cubicBezTo>
                    <a:pt x="36" y="0"/>
                    <a:pt x="19" y="9"/>
                    <a:pt x="9" y="25"/>
                  </a:cubicBezTo>
                  <a:cubicBezTo>
                    <a:pt x="1" y="49"/>
                    <a:pt x="9" y="82"/>
                    <a:pt x="33" y="98"/>
                  </a:cubicBezTo>
                  <a:lnTo>
                    <a:pt x="82" y="9"/>
                  </a:lnTo>
                  <a:cubicBezTo>
                    <a:pt x="73" y="3"/>
                    <a:pt x="63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9" name="Google Shape;8529;p55"/>
            <p:cNvSpPr/>
            <p:nvPr/>
          </p:nvSpPr>
          <p:spPr>
            <a:xfrm>
              <a:off x="5001625" y="2442925"/>
              <a:ext cx="2875" cy="2575"/>
            </a:xfrm>
            <a:custGeom>
              <a:avLst/>
              <a:gdLst/>
              <a:ahLst/>
              <a:cxnLst/>
              <a:rect l="l" t="t" r="r" b="b"/>
              <a:pathLst>
                <a:path w="115" h="103" extrusionOk="0">
                  <a:moveTo>
                    <a:pt x="56" y="0"/>
                  </a:moveTo>
                  <a:cubicBezTo>
                    <a:pt x="36" y="0"/>
                    <a:pt x="20" y="14"/>
                    <a:pt x="9" y="31"/>
                  </a:cubicBezTo>
                  <a:cubicBezTo>
                    <a:pt x="1" y="55"/>
                    <a:pt x="9" y="88"/>
                    <a:pt x="33" y="96"/>
                  </a:cubicBezTo>
                  <a:cubicBezTo>
                    <a:pt x="40" y="100"/>
                    <a:pt x="47" y="102"/>
                    <a:pt x="55" y="102"/>
                  </a:cubicBezTo>
                  <a:cubicBezTo>
                    <a:pt x="74" y="102"/>
                    <a:pt x="92" y="89"/>
                    <a:pt x="98" y="72"/>
                  </a:cubicBezTo>
                  <a:cubicBezTo>
                    <a:pt x="114" y="47"/>
                    <a:pt x="106" y="23"/>
                    <a:pt x="82" y="7"/>
                  </a:cubicBezTo>
                  <a:cubicBezTo>
                    <a:pt x="73" y="2"/>
                    <a:pt x="64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0" name="Google Shape;8530;p55"/>
            <p:cNvSpPr/>
            <p:nvPr/>
          </p:nvSpPr>
          <p:spPr>
            <a:xfrm>
              <a:off x="4998175" y="2450225"/>
              <a:ext cx="2675" cy="2475"/>
            </a:xfrm>
            <a:custGeom>
              <a:avLst/>
              <a:gdLst/>
              <a:ahLst/>
              <a:cxnLst/>
              <a:rect l="l" t="t" r="r" b="b"/>
              <a:pathLst>
                <a:path w="107" h="99" extrusionOk="0">
                  <a:moveTo>
                    <a:pt x="52" y="0"/>
                  </a:moveTo>
                  <a:cubicBezTo>
                    <a:pt x="33" y="0"/>
                    <a:pt x="15" y="13"/>
                    <a:pt x="9" y="31"/>
                  </a:cubicBezTo>
                  <a:cubicBezTo>
                    <a:pt x="1" y="55"/>
                    <a:pt x="9" y="88"/>
                    <a:pt x="33" y="96"/>
                  </a:cubicBezTo>
                  <a:cubicBezTo>
                    <a:pt x="39" y="98"/>
                    <a:pt x="45" y="99"/>
                    <a:pt x="51" y="99"/>
                  </a:cubicBezTo>
                  <a:cubicBezTo>
                    <a:pt x="69" y="99"/>
                    <a:pt x="86" y="90"/>
                    <a:pt x="98" y="71"/>
                  </a:cubicBezTo>
                  <a:cubicBezTo>
                    <a:pt x="106" y="47"/>
                    <a:pt x="98" y="15"/>
                    <a:pt x="74" y="7"/>
                  </a:cubicBezTo>
                  <a:cubicBezTo>
                    <a:pt x="67" y="2"/>
                    <a:pt x="59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1" name="Google Shape;8531;p55"/>
            <p:cNvSpPr/>
            <p:nvPr/>
          </p:nvSpPr>
          <p:spPr>
            <a:xfrm>
              <a:off x="4994525" y="2457600"/>
              <a:ext cx="2675" cy="2400"/>
            </a:xfrm>
            <a:custGeom>
              <a:avLst/>
              <a:gdLst/>
              <a:ahLst/>
              <a:cxnLst/>
              <a:rect l="l" t="t" r="r" b="b"/>
              <a:pathLst>
                <a:path w="107" h="96" extrusionOk="0">
                  <a:moveTo>
                    <a:pt x="63" y="0"/>
                  </a:moveTo>
                  <a:cubicBezTo>
                    <a:pt x="43" y="0"/>
                    <a:pt x="23" y="10"/>
                    <a:pt x="17" y="28"/>
                  </a:cubicBezTo>
                  <a:cubicBezTo>
                    <a:pt x="1" y="52"/>
                    <a:pt x="9" y="85"/>
                    <a:pt x="33" y="93"/>
                  </a:cubicBezTo>
                  <a:cubicBezTo>
                    <a:pt x="39" y="95"/>
                    <a:pt x="45" y="96"/>
                    <a:pt x="51" y="96"/>
                  </a:cubicBezTo>
                  <a:cubicBezTo>
                    <a:pt x="69" y="96"/>
                    <a:pt x="86" y="87"/>
                    <a:pt x="98" y="68"/>
                  </a:cubicBezTo>
                  <a:cubicBezTo>
                    <a:pt x="106" y="44"/>
                    <a:pt x="98" y="12"/>
                    <a:pt x="82" y="3"/>
                  </a:cubicBezTo>
                  <a:cubicBezTo>
                    <a:pt x="76" y="1"/>
                    <a:pt x="69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2" name="Google Shape;8532;p55"/>
            <p:cNvSpPr/>
            <p:nvPr/>
          </p:nvSpPr>
          <p:spPr>
            <a:xfrm>
              <a:off x="4999800" y="2455475"/>
              <a:ext cx="1850" cy="2425"/>
            </a:xfrm>
            <a:custGeom>
              <a:avLst/>
              <a:gdLst/>
              <a:ahLst/>
              <a:cxnLst/>
              <a:rect l="l" t="t" r="r" b="b"/>
              <a:pathLst>
                <a:path w="74" h="97" extrusionOk="0">
                  <a:moveTo>
                    <a:pt x="57" y="1"/>
                  </a:moveTo>
                  <a:cubicBezTo>
                    <a:pt x="41" y="1"/>
                    <a:pt x="23" y="14"/>
                    <a:pt x="17" y="32"/>
                  </a:cubicBezTo>
                  <a:cubicBezTo>
                    <a:pt x="1" y="56"/>
                    <a:pt x="9" y="80"/>
                    <a:pt x="33" y="97"/>
                  </a:cubicBezTo>
                  <a:lnTo>
                    <a:pt x="74" y="7"/>
                  </a:lnTo>
                  <a:cubicBezTo>
                    <a:pt x="69" y="3"/>
                    <a:pt x="63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3" name="Google Shape;8533;p55"/>
            <p:cNvSpPr/>
            <p:nvPr/>
          </p:nvSpPr>
          <p:spPr>
            <a:xfrm>
              <a:off x="4993725" y="2452200"/>
              <a:ext cx="2050" cy="2500"/>
            </a:xfrm>
            <a:custGeom>
              <a:avLst/>
              <a:gdLst/>
              <a:ahLst/>
              <a:cxnLst/>
              <a:rect l="l" t="t" r="r" b="b"/>
              <a:pathLst>
                <a:path w="82" h="100" extrusionOk="0">
                  <a:moveTo>
                    <a:pt x="49" y="1"/>
                  </a:moveTo>
                  <a:lnTo>
                    <a:pt x="0" y="98"/>
                  </a:lnTo>
                  <a:cubicBezTo>
                    <a:pt x="5" y="99"/>
                    <a:pt x="9" y="100"/>
                    <a:pt x="14" y="100"/>
                  </a:cubicBezTo>
                  <a:cubicBezTo>
                    <a:pt x="35" y="100"/>
                    <a:pt x="59" y="85"/>
                    <a:pt x="65" y="65"/>
                  </a:cubicBezTo>
                  <a:cubicBezTo>
                    <a:pt x="81" y="41"/>
                    <a:pt x="73" y="17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4" name="Google Shape;8534;p55"/>
            <p:cNvSpPr/>
            <p:nvPr/>
          </p:nvSpPr>
          <p:spPr>
            <a:xfrm>
              <a:off x="4997175" y="2444900"/>
              <a:ext cx="1850" cy="2525"/>
            </a:xfrm>
            <a:custGeom>
              <a:avLst/>
              <a:gdLst/>
              <a:ahLst/>
              <a:cxnLst/>
              <a:rect l="l" t="t" r="r" b="b"/>
              <a:pathLst>
                <a:path w="74" h="101" extrusionOk="0">
                  <a:moveTo>
                    <a:pt x="41" y="1"/>
                  </a:moveTo>
                  <a:lnTo>
                    <a:pt x="0" y="98"/>
                  </a:lnTo>
                  <a:cubicBezTo>
                    <a:pt x="4" y="99"/>
                    <a:pt x="9" y="100"/>
                    <a:pt x="13" y="100"/>
                  </a:cubicBezTo>
                  <a:cubicBezTo>
                    <a:pt x="33" y="100"/>
                    <a:pt x="52" y="86"/>
                    <a:pt x="65" y="66"/>
                  </a:cubicBezTo>
                  <a:cubicBezTo>
                    <a:pt x="73" y="41"/>
                    <a:pt x="65" y="17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5" name="Google Shape;8535;p55"/>
            <p:cNvSpPr/>
            <p:nvPr/>
          </p:nvSpPr>
          <p:spPr>
            <a:xfrm>
              <a:off x="5000400" y="2437600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41" y="1"/>
                  </a:moveTo>
                  <a:lnTo>
                    <a:pt x="1" y="90"/>
                  </a:lnTo>
                  <a:cubicBezTo>
                    <a:pt x="9" y="95"/>
                    <a:pt x="18" y="98"/>
                    <a:pt x="27" y="98"/>
                  </a:cubicBezTo>
                  <a:cubicBezTo>
                    <a:pt x="45" y="98"/>
                    <a:pt x="63" y="87"/>
                    <a:pt x="74" y="66"/>
                  </a:cubicBezTo>
                  <a:cubicBezTo>
                    <a:pt x="82" y="41"/>
                    <a:pt x="74" y="17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6" name="Google Shape;8536;p55"/>
            <p:cNvSpPr/>
            <p:nvPr/>
          </p:nvSpPr>
          <p:spPr>
            <a:xfrm>
              <a:off x="5012775" y="2439625"/>
              <a:ext cx="3075" cy="2550"/>
            </a:xfrm>
            <a:custGeom>
              <a:avLst/>
              <a:gdLst/>
              <a:ahLst/>
              <a:cxnLst/>
              <a:rect l="l" t="t" r="r" b="b"/>
              <a:pathLst>
                <a:path w="123" h="102" extrusionOk="0">
                  <a:moveTo>
                    <a:pt x="54" y="1"/>
                  </a:moveTo>
                  <a:cubicBezTo>
                    <a:pt x="36" y="1"/>
                    <a:pt x="19" y="9"/>
                    <a:pt x="9" y="25"/>
                  </a:cubicBezTo>
                  <a:cubicBezTo>
                    <a:pt x="0" y="50"/>
                    <a:pt x="9" y="82"/>
                    <a:pt x="33" y="98"/>
                  </a:cubicBezTo>
                  <a:cubicBezTo>
                    <a:pt x="39" y="100"/>
                    <a:pt x="46" y="101"/>
                    <a:pt x="52" y="101"/>
                  </a:cubicBezTo>
                  <a:cubicBezTo>
                    <a:pt x="72" y="101"/>
                    <a:pt x="94" y="92"/>
                    <a:pt x="106" y="74"/>
                  </a:cubicBezTo>
                  <a:cubicBezTo>
                    <a:pt x="122" y="50"/>
                    <a:pt x="106" y="17"/>
                    <a:pt x="82" y="9"/>
                  </a:cubicBezTo>
                  <a:cubicBezTo>
                    <a:pt x="73" y="3"/>
                    <a:pt x="63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7" name="Google Shape;8537;p55"/>
            <p:cNvSpPr/>
            <p:nvPr/>
          </p:nvSpPr>
          <p:spPr>
            <a:xfrm>
              <a:off x="5014400" y="2445300"/>
              <a:ext cx="2250" cy="2475"/>
            </a:xfrm>
            <a:custGeom>
              <a:avLst/>
              <a:gdLst/>
              <a:ahLst/>
              <a:cxnLst/>
              <a:rect l="l" t="t" r="r" b="b"/>
              <a:pathLst>
                <a:path w="90" h="99" extrusionOk="0">
                  <a:moveTo>
                    <a:pt x="58" y="1"/>
                  </a:moveTo>
                  <a:cubicBezTo>
                    <a:pt x="41" y="1"/>
                    <a:pt x="27" y="10"/>
                    <a:pt x="17" y="25"/>
                  </a:cubicBezTo>
                  <a:cubicBezTo>
                    <a:pt x="0" y="50"/>
                    <a:pt x="8" y="82"/>
                    <a:pt x="33" y="98"/>
                  </a:cubicBezTo>
                  <a:lnTo>
                    <a:pt x="90" y="9"/>
                  </a:lnTo>
                  <a:cubicBezTo>
                    <a:pt x="78" y="3"/>
                    <a:pt x="68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8" name="Google Shape;8538;p55"/>
            <p:cNvSpPr/>
            <p:nvPr/>
          </p:nvSpPr>
          <p:spPr>
            <a:xfrm>
              <a:off x="5008925" y="2446725"/>
              <a:ext cx="2850" cy="2525"/>
            </a:xfrm>
            <a:custGeom>
              <a:avLst/>
              <a:gdLst/>
              <a:ahLst/>
              <a:cxnLst/>
              <a:rect l="l" t="t" r="r" b="b"/>
              <a:pathLst>
                <a:path w="114" h="101" extrusionOk="0">
                  <a:moveTo>
                    <a:pt x="54" y="0"/>
                  </a:moveTo>
                  <a:cubicBezTo>
                    <a:pt x="36" y="0"/>
                    <a:pt x="19" y="9"/>
                    <a:pt x="9" y="25"/>
                  </a:cubicBezTo>
                  <a:cubicBezTo>
                    <a:pt x="0" y="49"/>
                    <a:pt x="9" y="82"/>
                    <a:pt x="33" y="98"/>
                  </a:cubicBezTo>
                  <a:cubicBezTo>
                    <a:pt x="39" y="100"/>
                    <a:pt x="46" y="101"/>
                    <a:pt x="52" y="101"/>
                  </a:cubicBezTo>
                  <a:cubicBezTo>
                    <a:pt x="72" y="101"/>
                    <a:pt x="92" y="92"/>
                    <a:pt x="98" y="74"/>
                  </a:cubicBezTo>
                  <a:cubicBezTo>
                    <a:pt x="114" y="49"/>
                    <a:pt x="106" y="17"/>
                    <a:pt x="82" y="9"/>
                  </a:cubicBezTo>
                  <a:cubicBezTo>
                    <a:pt x="73" y="3"/>
                    <a:pt x="63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9" name="Google Shape;8539;p55"/>
            <p:cNvSpPr/>
            <p:nvPr/>
          </p:nvSpPr>
          <p:spPr>
            <a:xfrm>
              <a:off x="5005075" y="2453825"/>
              <a:ext cx="2650" cy="2525"/>
            </a:xfrm>
            <a:custGeom>
              <a:avLst/>
              <a:gdLst/>
              <a:ahLst/>
              <a:cxnLst/>
              <a:rect l="l" t="t" r="r" b="b"/>
              <a:pathLst>
                <a:path w="106" h="101" extrusionOk="0">
                  <a:moveTo>
                    <a:pt x="51" y="0"/>
                  </a:moveTo>
                  <a:cubicBezTo>
                    <a:pt x="36" y="0"/>
                    <a:pt x="19" y="9"/>
                    <a:pt x="8" y="25"/>
                  </a:cubicBezTo>
                  <a:cubicBezTo>
                    <a:pt x="0" y="49"/>
                    <a:pt x="8" y="81"/>
                    <a:pt x="25" y="98"/>
                  </a:cubicBezTo>
                  <a:cubicBezTo>
                    <a:pt x="31" y="100"/>
                    <a:pt x="37" y="101"/>
                    <a:pt x="44" y="101"/>
                  </a:cubicBezTo>
                  <a:cubicBezTo>
                    <a:pt x="64" y="101"/>
                    <a:pt x="86" y="92"/>
                    <a:pt x="98" y="73"/>
                  </a:cubicBezTo>
                  <a:cubicBezTo>
                    <a:pt x="106" y="49"/>
                    <a:pt x="98" y="17"/>
                    <a:pt x="73" y="9"/>
                  </a:cubicBezTo>
                  <a:cubicBezTo>
                    <a:pt x="68" y="3"/>
                    <a:pt x="60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0" name="Google Shape;8540;p55"/>
            <p:cNvSpPr/>
            <p:nvPr/>
          </p:nvSpPr>
          <p:spPr>
            <a:xfrm>
              <a:off x="5001225" y="2460900"/>
              <a:ext cx="2650" cy="2475"/>
            </a:xfrm>
            <a:custGeom>
              <a:avLst/>
              <a:gdLst/>
              <a:ahLst/>
              <a:cxnLst/>
              <a:rect l="l" t="t" r="r" b="b"/>
              <a:pathLst>
                <a:path w="106" h="99" extrusionOk="0">
                  <a:moveTo>
                    <a:pt x="48" y="1"/>
                  </a:moveTo>
                  <a:cubicBezTo>
                    <a:pt x="33" y="1"/>
                    <a:pt x="19" y="10"/>
                    <a:pt x="8" y="26"/>
                  </a:cubicBezTo>
                  <a:cubicBezTo>
                    <a:pt x="0" y="50"/>
                    <a:pt x="0" y="82"/>
                    <a:pt x="25" y="90"/>
                  </a:cubicBezTo>
                  <a:cubicBezTo>
                    <a:pt x="33" y="96"/>
                    <a:pt x="42" y="99"/>
                    <a:pt x="50" y="99"/>
                  </a:cubicBezTo>
                  <a:cubicBezTo>
                    <a:pt x="65" y="99"/>
                    <a:pt x="79" y="90"/>
                    <a:pt x="90" y="74"/>
                  </a:cubicBezTo>
                  <a:cubicBezTo>
                    <a:pt x="106" y="50"/>
                    <a:pt x="98" y="17"/>
                    <a:pt x="73" y="9"/>
                  </a:cubicBezTo>
                  <a:cubicBezTo>
                    <a:pt x="65" y="4"/>
                    <a:pt x="56" y="1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1" name="Google Shape;8541;p55"/>
            <p:cNvSpPr/>
            <p:nvPr/>
          </p:nvSpPr>
          <p:spPr>
            <a:xfrm>
              <a:off x="5006500" y="2459125"/>
              <a:ext cx="1850" cy="2425"/>
            </a:xfrm>
            <a:custGeom>
              <a:avLst/>
              <a:gdLst/>
              <a:ahLst/>
              <a:cxnLst/>
              <a:rect l="l" t="t" r="r" b="b"/>
              <a:pathLst>
                <a:path w="74" h="97" extrusionOk="0">
                  <a:moveTo>
                    <a:pt x="56" y="1"/>
                  </a:moveTo>
                  <a:cubicBezTo>
                    <a:pt x="40" y="1"/>
                    <a:pt x="20" y="14"/>
                    <a:pt x="8" y="32"/>
                  </a:cubicBezTo>
                  <a:cubicBezTo>
                    <a:pt x="0" y="48"/>
                    <a:pt x="0" y="80"/>
                    <a:pt x="24" y="97"/>
                  </a:cubicBezTo>
                  <a:lnTo>
                    <a:pt x="73" y="7"/>
                  </a:lnTo>
                  <a:cubicBezTo>
                    <a:pt x="69" y="3"/>
                    <a:pt x="63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2" name="Google Shape;8542;p55"/>
            <p:cNvSpPr/>
            <p:nvPr/>
          </p:nvSpPr>
          <p:spPr>
            <a:xfrm>
              <a:off x="5000625" y="2455650"/>
              <a:ext cx="1825" cy="2325"/>
            </a:xfrm>
            <a:custGeom>
              <a:avLst/>
              <a:gdLst/>
              <a:ahLst/>
              <a:cxnLst/>
              <a:rect l="l" t="t" r="r" b="b"/>
              <a:pathLst>
                <a:path w="73" h="93" extrusionOk="0">
                  <a:moveTo>
                    <a:pt x="41" y="0"/>
                  </a:moveTo>
                  <a:lnTo>
                    <a:pt x="0" y="90"/>
                  </a:lnTo>
                  <a:cubicBezTo>
                    <a:pt x="6" y="92"/>
                    <a:pt x="12" y="93"/>
                    <a:pt x="18" y="93"/>
                  </a:cubicBezTo>
                  <a:cubicBezTo>
                    <a:pt x="36" y="93"/>
                    <a:pt x="53" y="83"/>
                    <a:pt x="65" y="65"/>
                  </a:cubicBezTo>
                  <a:cubicBezTo>
                    <a:pt x="73" y="41"/>
                    <a:pt x="65" y="8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3" name="Google Shape;8543;p55"/>
            <p:cNvSpPr/>
            <p:nvPr/>
          </p:nvSpPr>
          <p:spPr>
            <a:xfrm>
              <a:off x="5004250" y="2448550"/>
              <a:ext cx="2075" cy="2325"/>
            </a:xfrm>
            <a:custGeom>
              <a:avLst/>
              <a:gdLst/>
              <a:ahLst/>
              <a:cxnLst/>
              <a:rect l="l" t="t" r="r" b="b"/>
              <a:pathLst>
                <a:path w="83" h="93" extrusionOk="0">
                  <a:moveTo>
                    <a:pt x="50" y="1"/>
                  </a:moveTo>
                  <a:lnTo>
                    <a:pt x="1" y="90"/>
                  </a:lnTo>
                  <a:cubicBezTo>
                    <a:pt x="7" y="92"/>
                    <a:pt x="14" y="93"/>
                    <a:pt x="20" y="93"/>
                  </a:cubicBezTo>
                  <a:cubicBezTo>
                    <a:pt x="40" y="93"/>
                    <a:pt x="60" y="84"/>
                    <a:pt x="66" y="65"/>
                  </a:cubicBezTo>
                  <a:cubicBezTo>
                    <a:pt x="82" y="41"/>
                    <a:pt x="74" y="9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4" name="Google Shape;8544;p55"/>
            <p:cNvSpPr/>
            <p:nvPr/>
          </p:nvSpPr>
          <p:spPr>
            <a:xfrm>
              <a:off x="5007900" y="2441450"/>
              <a:ext cx="2050" cy="2350"/>
            </a:xfrm>
            <a:custGeom>
              <a:avLst/>
              <a:gdLst/>
              <a:ahLst/>
              <a:cxnLst/>
              <a:rect l="l" t="t" r="r" b="b"/>
              <a:pathLst>
                <a:path w="82" h="94" extrusionOk="0">
                  <a:moveTo>
                    <a:pt x="50" y="1"/>
                  </a:moveTo>
                  <a:lnTo>
                    <a:pt x="1" y="90"/>
                  </a:lnTo>
                  <a:cubicBezTo>
                    <a:pt x="7" y="92"/>
                    <a:pt x="14" y="93"/>
                    <a:pt x="20" y="93"/>
                  </a:cubicBezTo>
                  <a:cubicBezTo>
                    <a:pt x="40" y="93"/>
                    <a:pt x="62" y="84"/>
                    <a:pt x="74" y="66"/>
                  </a:cubicBezTo>
                  <a:cubicBezTo>
                    <a:pt x="82" y="41"/>
                    <a:pt x="74" y="9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5" name="Google Shape;8545;p55"/>
            <p:cNvSpPr/>
            <p:nvPr/>
          </p:nvSpPr>
          <p:spPr>
            <a:xfrm>
              <a:off x="5020275" y="2444025"/>
              <a:ext cx="2850" cy="2525"/>
            </a:xfrm>
            <a:custGeom>
              <a:avLst/>
              <a:gdLst/>
              <a:ahLst/>
              <a:cxnLst/>
              <a:rect l="l" t="t" r="r" b="b"/>
              <a:pathLst>
                <a:path w="114" h="101" extrusionOk="0">
                  <a:moveTo>
                    <a:pt x="46" y="0"/>
                  </a:moveTo>
                  <a:cubicBezTo>
                    <a:pt x="31" y="0"/>
                    <a:pt x="17" y="6"/>
                    <a:pt x="9" y="19"/>
                  </a:cubicBezTo>
                  <a:cubicBezTo>
                    <a:pt x="0" y="44"/>
                    <a:pt x="9" y="76"/>
                    <a:pt x="33" y="92"/>
                  </a:cubicBezTo>
                  <a:cubicBezTo>
                    <a:pt x="42" y="98"/>
                    <a:pt x="51" y="101"/>
                    <a:pt x="60" y="101"/>
                  </a:cubicBezTo>
                  <a:cubicBezTo>
                    <a:pt x="77" y="101"/>
                    <a:pt x="93" y="92"/>
                    <a:pt x="98" y="76"/>
                  </a:cubicBezTo>
                  <a:cubicBezTo>
                    <a:pt x="114" y="52"/>
                    <a:pt x="106" y="28"/>
                    <a:pt x="82" y="11"/>
                  </a:cubicBezTo>
                  <a:cubicBezTo>
                    <a:pt x="71" y="4"/>
                    <a:pt x="58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6" name="Google Shape;8546;p55"/>
            <p:cNvSpPr/>
            <p:nvPr/>
          </p:nvSpPr>
          <p:spPr>
            <a:xfrm>
              <a:off x="5011750" y="2457800"/>
              <a:ext cx="2675" cy="2550"/>
            </a:xfrm>
            <a:custGeom>
              <a:avLst/>
              <a:gdLst/>
              <a:ahLst/>
              <a:cxnLst/>
              <a:rect l="l" t="t" r="r" b="b"/>
              <a:pathLst>
                <a:path w="107" h="102" extrusionOk="0">
                  <a:moveTo>
                    <a:pt x="61" y="0"/>
                  </a:moveTo>
                  <a:cubicBezTo>
                    <a:pt x="42" y="0"/>
                    <a:pt x="23" y="8"/>
                    <a:pt x="17" y="20"/>
                  </a:cubicBezTo>
                  <a:cubicBezTo>
                    <a:pt x="1" y="44"/>
                    <a:pt x="9" y="77"/>
                    <a:pt x="25" y="93"/>
                  </a:cubicBezTo>
                  <a:cubicBezTo>
                    <a:pt x="34" y="99"/>
                    <a:pt x="44" y="101"/>
                    <a:pt x="53" y="101"/>
                  </a:cubicBezTo>
                  <a:cubicBezTo>
                    <a:pt x="71" y="101"/>
                    <a:pt x="88" y="92"/>
                    <a:pt x="98" y="77"/>
                  </a:cubicBezTo>
                  <a:cubicBezTo>
                    <a:pt x="106" y="52"/>
                    <a:pt x="106" y="20"/>
                    <a:pt x="82" y="4"/>
                  </a:cubicBezTo>
                  <a:cubicBezTo>
                    <a:pt x="75" y="1"/>
                    <a:pt x="68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7" name="Google Shape;8547;p55"/>
            <p:cNvSpPr/>
            <p:nvPr/>
          </p:nvSpPr>
          <p:spPr>
            <a:xfrm>
              <a:off x="5007500" y="2464700"/>
              <a:ext cx="2675" cy="2400"/>
            </a:xfrm>
            <a:custGeom>
              <a:avLst/>
              <a:gdLst/>
              <a:ahLst/>
              <a:cxnLst/>
              <a:rect l="l" t="t" r="r" b="b"/>
              <a:pathLst>
                <a:path w="107" h="96" extrusionOk="0">
                  <a:moveTo>
                    <a:pt x="62" y="0"/>
                  </a:moveTo>
                  <a:cubicBezTo>
                    <a:pt x="43" y="0"/>
                    <a:pt x="23" y="9"/>
                    <a:pt x="17" y="28"/>
                  </a:cubicBezTo>
                  <a:cubicBezTo>
                    <a:pt x="1" y="44"/>
                    <a:pt x="9" y="76"/>
                    <a:pt x="25" y="92"/>
                  </a:cubicBezTo>
                  <a:cubicBezTo>
                    <a:pt x="32" y="95"/>
                    <a:pt x="38" y="96"/>
                    <a:pt x="44" y="96"/>
                  </a:cubicBezTo>
                  <a:cubicBezTo>
                    <a:pt x="62" y="96"/>
                    <a:pt x="78" y="88"/>
                    <a:pt x="90" y="76"/>
                  </a:cubicBezTo>
                  <a:cubicBezTo>
                    <a:pt x="106" y="52"/>
                    <a:pt x="98" y="19"/>
                    <a:pt x="82" y="3"/>
                  </a:cubicBezTo>
                  <a:cubicBezTo>
                    <a:pt x="76" y="1"/>
                    <a:pt x="69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8" name="Google Shape;8548;p55"/>
            <p:cNvSpPr/>
            <p:nvPr/>
          </p:nvSpPr>
          <p:spPr>
            <a:xfrm>
              <a:off x="5012775" y="246315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62" y="0"/>
                  </a:moveTo>
                  <a:cubicBezTo>
                    <a:pt x="44" y="0"/>
                    <a:pt x="27" y="9"/>
                    <a:pt x="17" y="25"/>
                  </a:cubicBezTo>
                  <a:cubicBezTo>
                    <a:pt x="0" y="49"/>
                    <a:pt x="9" y="81"/>
                    <a:pt x="33" y="90"/>
                  </a:cubicBezTo>
                  <a:lnTo>
                    <a:pt x="90" y="8"/>
                  </a:lnTo>
                  <a:cubicBezTo>
                    <a:pt x="81" y="3"/>
                    <a:pt x="71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9" name="Google Shape;8549;p55"/>
            <p:cNvSpPr/>
            <p:nvPr/>
          </p:nvSpPr>
          <p:spPr>
            <a:xfrm>
              <a:off x="5007100" y="2459300"/>
              <a:ext cx="2050" cy="2325"/>
            </a:xfrm>
            <a:custGeom>
              <a:avLst/>
              <a:gdLst/>
              <a:ahLst/>
              <a:cxnLst/>
              <a:rect l="l" t="t" r="r" b="b"/>
              <a:pathLst>
                <a:path w="82" h="93" extrusionOk="0">
                  <a:moveTo>
                    <a:pt x="49" y="0"/>
                  </a:moveTo>
                  <a:lnTo>
                    <a:pt x="0" y="90"/>
                  </a:lnTo>
                  <a:cubicBezTo>
                    <a:pt x="7" y="92"/>
                    <a:pt x="13" y="93"/>
                    <a:pt x="20" y="93"/>
                  </a:cubicBezTo>
                  <a:cubicBezTo>
                    <a:pt x="39" y="93"/>
                    <a:pt x="59" y="83"/>
                    <a:pt x="65" y="65"/>
                  </a:cubicBezTo>
                  <a:cubicBezTo>
                    <a:pt x="82" y="41"/>
                    <a:pt x="73" y="17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0" name="Google Shape;8550;p55"/>
            <p:cNvSpPr/>
            <p:nvPr/>
          </p:nvSpPr>
          <p:spPr>
            <a:xfrm>
              <a:off x="5015200" y="2445525"/>
              <a:ext cx="2250" cy="2325"/>
            </a:xfrm>
            <a:custGeom>
              <a:avLst/>
              <a:gdLst/>
              <a:ahLst/>
              <a:cxnLst/>
              <a:rect l="l" t="t" r="r" b="b"/>
              <a:pathLst>
                <a:path w="90" h="93" extrusionOk="0">
                  <a:moveTo>
                    <a:pt x="58" y="0"/>
                  </a:moveTo>
                  <a:lnTo>
                    <a:pt x="1" y="89"/>
                  </a:lnTo>
                  <a:cubicBezTo>
                    <a:pt x="7" y="91"/>
                    <a:pt x="13" y="92"/>
                    <a:pt x="20" y="92"/>
                  </a:cubicBezTo>
                  <a:cubicBezTo>
                    <a:pt x="40" y="92"/>
                    <a:pt x="62" y="83"/>
                    <a:pt x="74" y="65"/>
                  </a:cubicBezTo>
                  <a:cubicBezTo>
                    <a:pt x="90" y="49"/>
                    <a:pt x="82" y="16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1" name="Google Shape;8551;p55"/>
            <p:cNvSpPr/>
            <p:nvPr/>
          </p:nvSpPr>
          <p:spPr>
            <a:xfrm>
              <a:off x="5027375" y="2448750"/>
              <a:ext cx="3050" cy="2550"/>
            </a:xfrm>
            <a:custGeom>
              <a:avLst/>
              <a:gdLst/>
              <a:ahLst/>
              <a:cxnLst/>
              <a:rect l="l" t="t" r="r" b="b"/>
              <a:pathLst>
                <a:path w="122" h="102" extrusionOk="0">
                  <a:moveTo>
                    <a:pt x="62" y="0"/>
                  </a:moveTo>
                  <a:cubicBezTo>
                    <a:pt x="44" y="0"/>
                    <a:pt x="27" y="9"/>
                    <a:pt x="16" y="25"/>
                  </a:cubicBezTo>
                  <a:cubicBezTo>
                    <a:pt x="0" y="41"/>
                    <a:pt x="8" y="74"/>
                    <a:pt x="33" y="90"/>
                  </a:cubicBezTo>
                  <a:cubicBezTo>
                    <a:pt x="44" y="97"/>
                    <a:pt x="56" y="101"/>
                    <a:pt x="68" y="101"/>
                  </a:cubicBezTo>
                  <a:cubicBezTo>
                    <a:pt x="83" y="101"/>
                    <a:pt x="97" y="95"/>
                    <a:pt x="106" y="82"/>
                  </a:cubicBezTo>
                  <a:cubicBezTo>
                    <a:pt x="122" y="57"/>
                    <a:pt x="114" y="25"/>
                    <a:pt x="89" y="9"/>
                  </a:cubicBezTo>
                  <a:cubicBezTo>
                    <a:pt x="81" y="3"/>
                    <a:pt x="71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2" name="Google Shape;8552;p55"/>
            <p:cNvSpPr/>
            <p:nvPr/>
          </p:nvSpPr>
          <p:spPr>
            <a:xfrm>
              <a:off x="5013575" y="2468800"/>
              <a:ext cx="2675" cy="2400"/>
            </a:xfrm>
            <a:custGeom>
              <a:avLst/>
              <a:gdLst/>
              <a:ahLst/>
              <a:cxnLst/>
              <a:rect l="l" t="t" r="r" b="b"/>
              <a:pathLst>
                <a:path w="107" h="96" extrusionOk="0">
                  <a:moveTo>
                    <a:pt x="58" y="1"/>
                  </a:moveTo>
                  <a:cubicBezTo>
                    <a:pt x="43" y="1"/>
                    <a:pt x="27" y="8"/>
                    <a:pt x="17" y="18"/>
                  </a:cubicBezTo>
                  <a:cubicBezTo>
                    <a:pt x="1" y="42"/>
                    <a:pt x="9" y="74"/>
                    <a:pt x="25" y="91"/>
                  </a:cubicBezTo>
                  <a:cubicBezTo>
                    <a:pt x="34" y="94"/>
                    <a:pt x="43" y="95"/>
                    <a:pt x="52" y="95"/>
                  </a:cubicBezTo>
                  <a:cubicBezTo>
                    <a:pt x="66" y="95"/>
                    <a:pt x="80" y="90"/>
                    <a:pt x="90" y="74"/>
                  </a:cubicBezTo>
                  <a:cubicBezTo>
                    <a:pt x="106" y="50"/>
                    <a:pt x="106" y="18"/>
                    <a:pt x="82" y="10"/>
                  </a:cubicBezTo>
                  <a:cubicBezTo>
                    <a:pt x="76" y="3"/>
                    <a:pt x="67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3" name="Google Shape;8553;p55"/>
            <p:cNvSpPr/>
            <p:nvPr/>
          </p:nvSpPr>
          <p:spPr>
            <a:xfrm>
              <a:off x="5013575" y="2463350"/>
              <a:ext cx="2050" cy="2250"/>
            </a:xfrm>
            <a:custGeom>
              <a:avLst/>
              <a:gdLst/>
              <a:ahLst/>
              <a:cxnLst/>
              <a:rect l="l" t="t" r="r" b="b"/>
              <a:pathLst>
                <a:path w="82" h="90" extrusionOk="0">
                  <a:moveTo>
                    <a:pt x="58" y="0"/>
                  </a:moveTo>
                  <a:lnTo>
                    <a:pt x="1" y="82"/>
                  </a:lnTo>
                  <a:cubicBezTo>
                    <a:pt x="7" y="87"/>
                    <a:pt x="14" y="90"/>
                    <a:pt x="23" y="90"/>
                  </a:cubicBezTo>
                  <a:cubicBezTo>
                    <a:pt x="38" y="90"/>
                    <a:pt x="55" y="81"/>
                    <a:pt x="66" y="65"/>
                  </a:cubicBezTo>
                  <a:cubicBezTo>
                    <a:pt x="82" y="49"/>
                    <a:pt x="74" y="17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4" name="Google Shape;8554;p55"/>
            <p:cNvSpPr/>
            <p:nvPr/>
          </p:nvSpPr>
          <p:spPr>
            <a:xfrm>
              <a:off x="5251950" y="2431475"/>
              <a:ext cx="1850" cy="2300"/>
            </a:xfrm>
            <a:custGeom>
              <a:avLst/>
              <a:gdLst/>
              <a:ahLst/>
              <a:cxnLst/>
              <a:rect l="l" t="t" r="r" b="b"/>
              <a:pathLst>
                <a:path w="74" h="92" extrusionOk="0">
                  <a:moveTo>
                    <a:pt x="14" y="0"/>
                  </a:moveTo>
                  <a:cubicBezTo>
                    <a:pt x="10" y="0"/>
                    <a:pt x="5" y="1"/>
                    <a:pt x="1" y="3"/>
                  </a:cubicBezTo>
                  <a:lnTo>
                    <a:pt x="33" y="92"/>
                  </a:lnTo>
                  <a:cubicBezTo>
                    <a:pt x="57" y="84"/>
                    <a:pt x="74" y="59"/>
                    <a:pt x="65" y="35"/>
                  </a:cubicBezTo>
                  <a:cubicBezTo>
                    <a:pt x="59" y="15"/>
                    <a:pt x="36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5" name="Google Shape;8555;p55"/>
            <p:cNvSpPr/>
            <p:nvPr/>
          </p:nvSpPr>
          <p:spPr>
            <a:xfrm>
              <a:off x="5249525" y="2423775"/>
              <a:ext cx="1850" cy="2500"/>
            </a:xfrm>
            <a:custGeom>
              <a:avLst/>
              <a:gdLst/>
              <a:ahLst/>
              <a:cxnLst/>
              <a:rect l="l" t="t" r="r" b="b"/>
              <a:pathLst>
                <a:path w="74" h="100" extrusionOk="0">
                  <a:moveTo>
                    <a:pt x="14" y="0"/>
                  </a:moveTo>
                  <a:cubicBezTo>
                    <a:pt x="9" y="0"/>
                    <a:pt x="5" y="1"/>
                    <a:pt x="0" y="2"/>
                  </a:cubicBezTo>
                  <a:lnTo>
                    <a:pt x="33" y="100"/>
                  </a:lnTo>
                  <a:cubicBezTo>
                    <a:pt x="57" y="92"/>
                    <a:pt x="73" y="59"/>
                    <a:pt x="65" y="35"/>
                  </a:cubicBezTo>
                  <a:cubicBezTo>
                    <a:pt x="59" y="15"/>
                    <a:pt x="35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6" name="Google Shape;8556;p55"/>
            <p:cNvSpPr/>
            <p:nvPr/>
          </p:nvSpPr>
          <p:spPr>
            <a:xfrm>
              <a:off x="5247100" y="2416075"/>
              <a:ext cx="1850" cy="2500"/>
            </a:xfrm>
            <a:custGeom>
              <a:avLst/>
              <a:gdLst/>
              <a:ahLst/>
              <a:cxnLst/>
              <a:rect l="l" t="t" r="r" b="b"/>
              <a:pathLst>
                <a:path w="74" h="100" extrusionOk="0">
                  <a:moveTo>
                    <a:pt x="14" y="0"/>
                  </a:moveTo>
                  <a:cubicBezTo>
                    <a:pt x="9" y="0"/>
                    <a:pt x="4" y="1"/>
                    <a:pt x="0" y="2"/>
                  </a:cubicBezTo>
                  <a:lnTo>
                    <a:pt x="32" y="100"/>
                  </a:lnTo>
                  <a:cubicBezTo>
                    <a:pt x="57" y="92"/>
                    <a:pt x="73" y="59"/>
                    <a:pt x="65" y="35"/>
                  </a:cubicBezTo>
                  <a:cubicBezTo>
                    <a:pt x="58" y="15"/>
                    <a:pt x="35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7" name="Google Shape;8557;p55"/>
            <p:cNvSpPr/>
            <p:nvPr/>
          </p:nvSpPr>
          <p:spPr>
            <a:xfrm>
              <a:off x="5251350" y="2418700"/>
              <a:ext cx="2850" cy="2575"/>
            </a:xfrm>
            <a:custGeom>
              <a:avLst/>
              <a:gdLst/>
              <a:ahLst/>
              <a:cxnLst/>
              <a:rect l="l" t="t" r="r" b="b"/>
              <a:pathLst>
                <a:path w="114" h="103" extrusionOk="0">
                  <a:moveTo>
                    <a:pt x="62" y="1"/>
                  </a:moveTo>
                  <a:cubicBezTo>
                    <a:pt x="58" y="1"/>
                    <a:pt x="53" y="1"/>
                    <a:pt x="49" y="3"/>
                  </a:cubicBezTo>
                  <a:cubicBezTo>
                    <a:pt x="17" y="11"/>
                    <a:pt x="0" y="35"/>
                    <a:pt x="8" y="68"/>
                  </a:cubicBezTo>
                  <a:cubicBezTo>
                    <a:pt x="15" y="88"/>
                    <a:pt x="38" y="102"/>
                    <a:pt x="60" y="102"/>
                  </a:cubicBezTo>
                  <a:cubicBezTo>
                    <a:pt x="64" y="102"/>
                    <a:pt x="69" y="102"/>
                    <a:pt x="73" y="100"/>
                  </a:cubicBezTo>
                  <a:cubicBezTo>
                    <a:pt x="98" y="92"/>
                    <a:pt x="114" y="60"/>
                    <a:pt x="106" y="35"/>
                  </a:cubicBezTo>
                  <a:cubicBezTo>
                    <a:pt x="99" y="15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8" name="Google Shape;8558;p55"/>
            <p:cNvSpPr/>
            <p:nvPr/>
          </p:nvSpPr>
          <p:spPr>
            <a:xfrm>
              <a:off x="5253775" y="2426400"/>
              <a:ext cx="2650" cy="2575"/>
            </a:xfrm>
            <a:custGeom>
              <a:avLst/>
              <a:gdLst/>
              <a:ahLst/>
              <a:cxnLst/>
              <a:rect l="l" t="t" r="r" b="b"/>
              <a:pathLst>
                <a:path w="106" h="103" extrusionOk="0">
                  <a:moveTo>
                    <a:pt x="54" y="1"/>
                  </a:moveTo>
                  <a:cubicBezTo>
                    <a:pt x="49" y="1"/>
                    <a:pt x="45" y="1"/>
                    <a:pt x="41" y="3"/>
                  </a:cubicBezTo>
                  <a:cubicBezTo>
                    <a:pt x="17" y="11"/>
                    <a:pt x="1" y="43"/>
                    <a:pt x="9" y="68"/>
                  </a:cubicBezTo>
                  <a:cubicBezTo>
                    <a:pt x="15" y="88"/>
                    <a:pt x="33" y="102"/>
                    <a:pt x="53" y="102"/>
                  </a:cubicBezTo>
                  <a:cubicBezTo>
                    <a:pt x="57" y="102"/>
                    <a:pt x="61" y="102"/>
                    <a:pt x="65" y="100"/>
                  </a:cubicBezTo>
                  <a:cubicBezTo>
                    <a:pt x="90" y="92"/>
                    <a:pt x="106" y="68"/>
                    <a:pt x="98" y="43"/>
                  </a:cubicBezTo>
                  <a:cubicBezTo>
                    <a:pt x="91" y="17"/>
                    <a:pt x="73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9" name="Google Shape;8559;p55"/>
            <p:cNvSpPr/>
            <p:nvPr/>
          </p:nvSpPr>
          <p:spPr>
            <a:xfrm>
              <a:off x="5240600" y="2413625"/>
              <a:ext cx="3075" cy="2575"/>
            </a:xfrm>
            <a:custGeom>
              <a:avLst/>
              <a:gdLst/>
              <a:ahLst/>
              <a:cxnLst/>
              <a:rect l="l" t="t" r="r" b="b"/>
              <a:pathLst>
                <a:path w="123" h="103" extrusionOk="0">
                  <a:moveTo>
                    <a:pt x="67" y="0"/>
                  </a:moveTo>
                  <a:cubicBezTo>
                    <a:pt x="61" y="0"/>
                    <a:pt x="55" y="1"/>
                    <a:pt x="49" y="3"/>
                  </a:cubicBezTo>
                  <a:cubicBezTo>
                    <a:pt x="17" y="11"/>
                    <a:pt x="1" y="44"/>
                    <a:pt x="9" y="68"/>
                  </a:cubicBezTo>
                  <a:cubicBezTo>
                    <a:pt x="22" y="88"/>
                    <a:pt x="41" y="102"/>
                    <a:pt x="65" y="102"/>
                  </a:cubicBezTo>
                  <a:cubicBezTo>
                    <a:pt x="70" y="102"/>
                    <a:pt x="76" y="102"/>
                    <a:pt x="82" y="100"/>
                  </a:cubicBezTo>
                  <a:cubicBezTo>
                    <a:pt x="106" y="84"/>
                    <a:pt x="122" y="60"/>
                    <a:pt x="114" y="36"/>
                  </a:cubicBezTo>
                  <a:cubicBezTo>
                    <a:pt x="108" y="11"/>
                    <a:pt x="88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0" name="Google Shape;8560;p55"/>
            <p:cNvSpPr/>
            <p:nvPr/>
          </p:nvSpPr>
          <p:spPr>
            <a:xfrm>
              <a:off x="5238975" y="2418875"/>
              <a:ext cx="2050" cy="2550"/>
            </a:xfrm>
            <a:custGeom>
              <a:avLst/>
              <a:gdLst/>
              <a:ahLst/>
              <a:cxnLst/>
              <a:rect l="l" t="t" r="r" b="b"/>
              <a:pathLst>
                <a:path w="82" h="102" extrusionOk="0">
                  <a:moveTo>
                    <a:pt x="23" y="1"/>
                  </a:moveTo>
                  <a:cubicBezTo>
                    <a:pt x="16" y="1"/>
                    <a:pt x="8" y="2"/>
                    <a:pt x="1" y="4"/>
                  </a:cubicBezTo>
                  <a:lnTo>
                    <a:pt x="41" y="101"/>
                  </a:lnTo>
                  <a:cubicBezTo>
                    <a:pt x="66" y="85"/>
                    <a:pt x="82" y="61"/>
                    <a:pt x="74" y="36"/>
                  </a:cubicBezTo>
                  <a:cubicBezTo>
                    <a:pt x="68" y="12"/>
                    <a:pt x="47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1" name="Google Shape;8561;p55"/>
            <p:cNvSpPr/>
            <p:nvPr/>
          </p:nvSpPr>
          <p:spPr>
            <a:xfrm>
              <a:off x="5242025" y="2426400"/>
              <a:ext cx="1850" cy="2525"/>
            </a:xfrm>
            <a:custGeom>
              <a:avLst/>
              <a:gdLst/>
              <a:ahLst/>
              <a:cxnLst/>
              <a:rect l="l" t="t" r="r" b="b"/>
              <a:pathLst>
                <a:path w="74" h="101" extrusionOk="0">
                  <a:moveTo>
                    <a:pt x="13" y="1"/>
                  </a:moveTo>
                  <a:cubicBezTo>
                    <a:pt x="9" y="1"/>
                    <a:pt x="5" y="1"/>
                    <a:pt x="0" y="3"/>
                  </a:cubicBezTo>
                  <a:lnTo>
                    <a:pt x="33" y="100"/>
                  </a:lnTo>
                  <a:cubicBezTo>
                    <a:pt x="57" y="92"/>
                    <a:pt x="73" y="60"/>
                    <a:pt x="57" y="35"/>
                  </a:cubicBezTo>
                  <a:cubicBezTo>
                    <a:pt x="50" y="15"/>
                    <a:pt x="33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2" name="Google Shape;8562;p55"/>
            <p:cNvSpPr/>
            <p:nvPr/>
          </p:nvSpPr>
          <p:spPr>
            <a:xfrm>
              <a:off x="5243450" y="2421225"/>
              <a:ext cx="2850" cy="2500"/>
            </a:xfrm>
            <a:custGeom>
              <a:avLst/>
              <a:gdLst/>
              <a:ahLst/>
              <a:cxnLst/>
              <a:rect l="l" t="t" r="r" b="b"/>
              <a:pathLst>
                <a:path w="114" h="100" extrusionOk="0">
                  <a:moveTo>
                    <a:pt x="62" y="1"/>
                  </a:moveTo>
                  <a:cubicBezTo>
                    <a:pt x="55" y="1"/>
                    <a:pt x="47" y="3"/>
                    <a:pt x="41" y="7"/>
                  </a:cubicBezTo>
                  <a:cubicBezTo>
                    <a:pt x="8" y="15"/>
                    <a:pt x="0" y="40"/>
                    <a:pt x="8" y="64"/>
                  </a:cubicBezTo>
                  <a:cubicBezTo>
                    <a:pt x="14" y="89"/>
                    <a:pt x="35" y="99"/>
                    <a:pt x="55" y="99"/>
                  </a:cubicBezTo>
                  <a:cubicBezTo>
                    <a:pt x="61" y="99"/>
                    <a:pt x="67" y="98"/>
                    <a:pt x="73" y="96"/>
                  </a:cubicBezTo>
                  <a:cubicBezTo>
                    <a:pt x="97" y="88"/>
                    <a:pt x="114" y="64"/>
                    <a:pt x="106" y="32"/>
                  </a:cubicBezTo>
                  <a:cubicBezTo>
                    <a:pt x="100" y="14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3" name="Google Shape;8563;p55"/>
            <p:cNvSpPr/>
            <p:nvPr/>
          </p:nvSpPr>
          <p:spPr>
            <a:xfrm>
              <a:off x="5246075" y="2428850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54" y="0"/>
                  </a:moveTo>
                  <a:cubicBezTo>
                    <a:pt x="50" y="0"/>
                    <a:pt x="45" y="1"/>
                    <a:pt x="41" y="2"/>
                  </a:cubicBezTo>
                  <a:cubicBezTo>
                    <a:pt x="17" y="10"/>
                    <a:pt x="1" y="43"/>
                    <a:pt x="9" y="67"/>
                  </a:cubicBezTo>
                  <a:cubicBezTo>
                    <a:pt x="22" y="87"/>
                    <a:pt x="41" y="102"/>
                    <a:pt x="61" y="102"/>
                  </a:cubicBezTo>
                  <a:cubicBezTo>
                    <a:pt x="65" y="102"/>
                    <a:pt x="69" y="101"/>
                    <a:pt x="73" y="99"/>
                  </a:cubicBezTo>
                  <a:cubicBezTo>
                    <a:pt x="98" y="91"/>
                    <a:pt x="114" y="59"/>
                    <a:pt x="106" y="35"/>
                  </a:cubicBezTo>
                  <a:cubicBezTo>
                    <a:pt x="93" y="15"/>
                    <a:pt x="74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4" name="Google Shape;8564;p55"/>
            <p:cNvSpPr/>
            <p:nvPr/>
          </p:nvSpPr>
          <p:spPr>
            <a:xfrm>
              <a:off x="5248925" y="2436550"/>
              <a:ext cx="2650" cy="2550"/>
            </a:xfrm>
            <a:custGeom>
              <a:avLst/>
              <a:gdLst/>
              <a:ahLst/>
              <a:cxnLst/>
              <a:rect l="l" t="t" r="r" b="b"/>
              <a:pathLst>
                <a:path w="106" h="102" extrusionOk="0">
                  <a:moveTo>
                    <a:pt x="45" y="0"/>
                  </a:moveTo>
                  <a:cubicBezTo>
                    <a:pt x="41" y="0"/>
                    <a:pt x="37" y="1"/>
                    <a:pt x="32" y="2"/>
                  </a:cubicBezTo>
                  <a:cubicBezTo>
                    <a:pt x="8" y="10"/>
                    <a:pt x="0" y="35"/>
                    <a:pt x="8" y="67"/>
                  </a:cubicBezTo>
                  <a:cubicBezTo>
                    <a:pt x="15" y="87"/>
                    <a:pt x="32" y="102"/>
                    <a:pt x="52" y="102"/>
                  </a:cubicBezTo>
                  <a:cubicBezTo>
                    <a:pt x="56" y="102"/>
                    <a:pt x="61" y="101"/>
                    <a:pt x="65" y="100"/>
                  </a:cubicBezTo>
                  <a:cubicBezTo>
                    <a:pt x="89" y="91"/>
                    <a:pt x="105" y="59"/>
                    <a:pt x="89" y="35"/>
                  </a:cubicBezTo>
                  <a:cubicBezTo>
                    <a:pt x="83" y="15"/>
                    <a:pt x="65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5" name="Google Shape;8565;p55"/>
            <p:cNvSpPr/>
            <p:nvPr/>
          </p:nvSpPr>
          <p:spPr>
            <a:xfrm>
              <a:off x="5244850" y="2433900"/>
              <a:ext cx="1650" cy="2525"/>
            </a:xfrm>
            <a:custGeom>
              <a:avLst/>
              <a:gdLst/>
              <a:ahLst/>
              <a:cxnLst/>
              <a:rect l="l" t="t" r="r" b="b"/>
              <a:pathLst>
                <a:path w="66" h="101" extrusionOk="0">
                  <a:moveTo>
                    <a:pt x="14" y="1"/>
                  </a:moveTo>
                  <a:cubicBezTo>
                    <a:pt x="9" y="1"/>
                    <a:pt x="5" y="1"/>
                    <a:pt x="1" y="3"/>
                  </a:cubicBezTo>
                  <a:lnTo>
                    <a:pt x="33" y="100"/>
                  </a:lnTo>
                  <a:cubicBezTo>
                    <a:pt x="58" y="92"/>
                    <a:pt x="66" y="60"/>
                    <a:pt x="58" y="35"/>
                  </a:cubicBezTo>
                  <a:cubicBezTo>
                    <a:pt x="51" y="15"/>
                    <a:pt x="33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6" name="Google Shape;8566;p55"/>
            <p:cNvSpPr/>
            <p:nvPr/>
          </p:nvSpPr>
          <p:spPr>
            <a:xfrm>
              <a:off x="5251150" y="2431525"/>
              <a:ext cx="1650" cy="2325"/>
            </a:xfrm>
            <a:custGeom>
              <a:avLst/>
              <a:gdLst/>
              <a:ahLst/>
              <a:cxnLst/>
              <a:rect l="l" t="t" r="r" b="b"/>
              <a:pathLst>
                <a:path w="66" h="93" extrusionOk="0">
                  <a:moveTo>
                    <a:pt x="33" y="1"/>
                  </a:moveTo>
                  <a:cubicBezTo>
                    <a:pt x="8" y="9"/>
                    <a:pt x="0" y="33"/>
                    <a:pt x="8" y="57"/>
                  </a:cubicBezTo>
                  <a:cubicBezTo>
                    <a:pt x="15" y="82"/>
                    <a:pt x="30" y="93"/>
                    <a:pt x="48" y="93"/>
                  </a:cubicBezTo>
                  <a:cubicBezTo>
                    <a:pt x="54" y="93"/>
                    <a:pt x="59" y="92"/>
                    <a:pt x="65" y="90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7" name="Google Shape;8567;p55"/>
            <p:cNvSpPr/>
            <p:nvPr/>
          </p:nvSpPr>
          <p:spPr>
            <a:xfrm>
              <a:off x="5248500" y="2423825"/>
              <a:ext cx="1850" cy="2500"/>
            </a:xfrm>
            <a:custGeom>
              <a:avLst/>
              <a:gdLst/>
              <a:ahLst/>
              <a:cxnLst/>
              <a:rect l="l" t="t" r="r" b="b"/>
              <a:pathLst>
                <a:path w="74" h="100" extrusionOk="0">
                  <a:moveTo>
                    <a:pt x="41" y="0"/>
                  </a:moveTo>
                  <a:cubicBezTo>
                    <a:pt x="17" y="9"/>
                    <a:pt x="1" y="41"/>
                    <a:pt x="9" y="65"/>
                  </a:cubicBezTo>
                  <a:cubicBezTo>
                    <a:pt x="16" y="85"/>
                    <a:pt x="39" y="100"/>
                    <a:pt x="60" y="100"/>
                  </a:cubicBezTo>
                  <a:cubicBezTo>
                    <a:pt x="65" y="100"/>
                    <a:pt x="69" y="99"/>
                    <a:pt x="74" y="98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8" name="Google Shape;8568;p55"/>
            <p:cNvSpPr/>
            <p:nvPr/>
          </p:nvSpPr>
          <p:spPr>
            <a:xfrm>
              <a:off x="5246075" y="2416125"/>
              <a:ext cx="1850" cy="2500"/>
            </a:xfrm>
            <a:custGeom>
              <a:avLst/>
              <a:gdLst/>
              <a:ahLst/>
              <a:cxnLst/>
              <a:rect l="l" t="t" r="r" b="b"/>
              <a:pathLst>
                <a:path w="74" h="100" extrusionOk="0">
                  <a:moveTo>
                    <a:pt x="41" y="0"/>
                  </a:moveTo>
                  <a:cubicBezTo>
                    <a:pt x="17" y="8"/>
                    <a:pt x="1" y="41"/>
                    <a:pt x="9" y="65"/>
                  </a:cubicBezTo>
                  <a:cubicBezTo>
                    <a:pt x="15" y="85"/>
                    <a:pt x="33" y="100"/>
                    <a:pt x="57" y="100"/>
                  </a:cubicBezTo>
                  <a:cubicBezTo>
                    <a:pt x="62" y="100"/>
                    <a:pt x="68" y="99"/>
                    <a:pt x="73" y="98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9" name="Google Shape;8569;p55"/>
            <p:cNvSpPr/>
            <p:nvPr/>
          </p:nvSpPr>
          <p:spPr>
            <a:xfrm>
              <a:off x="5232500" y="2416650"/>
              <a:ext cx="3050" cy="2600"/>
            </a:xfrm>
            <a:custGeom>
              <a:avLst/>
              <a:gdLst/>
              <a:ahLst/>
              <a:cxnLst/>
              <a:rect l="l" t="t" r="r" b="b"/>
              <a:pathLst>
                <a:path w="122" h="104" extrusionOk="0">
                  <a:moveTo>
                    <a:pt x="64" y="1"/>
                  </a:moveTo>
                  <a:cubicBezTo>
                    <a:pt x="57" y="1"/>
                    <a:pt x="49" y="2"/>
                    <a:pt x="41" y="4"/>
                  </a:cubicBezTo>
                  <a:cubicBezTo>
                    <a:pt x="17" y="20"/>
                    <a:pt x="0" y="44"/>
                    <a:pt x="17" y="69"/>
                  </a:cubicBezTo>
                  <a:cubicBezTo>
                    <a:pt x="23" y="93"/>
                    <a:pt x="43" y="104"/>
                    <a:pt x="63" y="104"/>
                  </a:cubicBezTo>
                  <a:cubicBezTo>
                    <a:pt x="69" y="104"/>
                    <a:pt x="76" y="103"/>
                    <a:pt x="81" y="101"/>
                  </a:cubicBezTo>
                  <a:cubicBezTo>
                    <a:pt x="106" y="85"/>
                    <a:pt x="122" y="52"/>
                    <a:pt x="114" y="28"/>
                  </a:cubicBezTo>
                  <a:cubicBezTo>
                    <a:pt x="102" y="10"/>
                    <a:pt x="85" y="1"/>
                    <a:pt x="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0" name="Google Shape;8570;p55"/>
            <p:cNvSpPr/>
            <p:nvPr/>
          </p:nvSpPr>
          <p:spPr>
            <a:xfrm>
              <a:off x="5231275" y="2422125"/>
              <a:ext cx="1850" cy="2325"/>
            </a:xfrm>
            <a:custGeom>
              <a:avLst/>
              <a:gdLst/>
              <a:ahLst/>
              <a:cxnLst/>
              <a:rect l="l" t="t" r="r" b="b"/>
              <a:pathLst>
                <a:path w="74" h="93" extrusionOk="0">
                  <a:moveTo>
                    <a:pt x="20" y="1"/>
                  </a:moveTo>
                  <a:cubicBezTo>
                    <a:pt x="13" y="1"/>
                    <a:pt x="7" y="2"/>
                    <a:pt x="1" y="4"/>
                  </a:cubicBezTo>
                  <a:lnTo>
                    <a:pt x="41" y="93"/>
                  </a:lnTo>
                  <a:cubicBezTo>
                    <a:pt x="66" y="85"/>
                    <a:pt x="74" y="52"/>
                    <a:pt x="66" y="28"/>
                  </a:cubicBezTo>
                  <a:cubicBezTo>
                    <a:pt x="59" y="10"/>
                    <a:pt x="40" y="1"/>
                    <a:pt x="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1" name="Google Shape;8571;p55"/>
            <p:cNvSpPr/>
            <p:nvPr/>
          </p:nvSpPr>
          <p:spPr>
            <a:xfrm>
              <a:off x="5234525" y="2429425"/>
              <a:ext cx="1850" cy="2525"/>
            </a:xfrm>
            <a:custGeom>
              <a:avLst/>
              <a:gdLst/>
              <a:ahLst/>
              <a:cxnLst/>
              <a:rect l="l" t="t" r="r" b="b"/>
              <a:pathLst>
                <a:path w="74" h="101" extrusionOk="0">
                  <a:moveTo>
                    <a:pt x="18" y="0"/>
                  </a:moveTo>
                  <a:cubicBezTo>
                    <a:pt x="13" y="0"/>
                    <a:pt x="6" y="1"/>
                    <a:pt x="0" y="3"/>
                  </a:cubicBezTo>
                  <a:lnTo>
                    <a:pt x="41" y="101"/>
                  </a:lnTo>
                  <a:cubicBezTo>
                    <a:pt x="65" y="85"/>
                    <a:pt x="73" y="60"/>
                    <a:pt x="65" y="28"/>
                  </a:cubicBezTo>
                  <a:cubicBezTo>
                    <a:pt x="53" y="10"/>
                    <a:pt x="36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2" name="Google Shape;8572;p55"/>
            <p:cNvSpPr/>
            <p:nvPr/>
          </p:nvSpPr>
          <p:spPr>
            <a:xfrm>
              <a:off x="5235750" y="2424150"/>
              <a:ext cx="2850" cy="2600"/>
            </a:xfrm>
            <a:custGeom>
              <a:avLst/>
              <a:gdLst/>
              <a:ahLst/>
              <a:cxnLst/>
              <a:rect l="l" t="t" r="r" b="b"/>
              <a:pathLst>
                <a:path w="114" h="104" extrusionOk="0">
                  <a:moveTo>
                    <a:pt x="59" y="1"/>
                  </a:moveTo>
                  <a:cubicBezTo>
                    <a:pt x="53" y="1"/>
                    <a:pt x="47" y="2"/>
                    <a:pt x="41" y="4"/>
                  </a:cubicBezTo>
                  <a:cubicBezTo>
                    <a:pt x="8" y="12"/>
                    <a:pt x="0" y="44"/>
                    <a:pt x="8" y="69"/>
                  </a:cubicBezTo>
                  <a:cubicBezTo>
                    <a:pt x="15" y="89"/>
                    <a:pt x="38" y="103"/>
                    <a:pt x="59" y="103"/>
                  </a:cubicBezTo>
                  <a:cubicBezTo>
                    <a:pt x="64" y="103"/>
                    <a:pt x="69" y="102"/>
                    <a:pt x="73" y="101"/>
                  </a:cubicBezTo>
                  <a:cubicBezTo>
                    <a:pt x="97" y="85"/>
                    <a:pt x="114" y="60"/>
                    <a:pt x="105" y="28"/>
                  </a:cubicBezTo>
                  <a:cubicBezTo>
                    <a:pt x="93" y="10"/>
                    <a:pt x="77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3" name="Google Shape;8573;p55"/>
            <p:cNvSpPr/>
            <p:nvPr/>
          </p:nvSpPr>
          <p:spPr>
            <a:xfrm>
              <a:off x="5238775" y="2431650"/>
              <a:ext cx="2875" cy="2600"/>
            </a:xfrm>
            <a:custGeom>
              <a:avLst/>
              <a:gdLst/>
              <a:ahLst/>
              <a:cxnLst/>
              <a:rect l="l" t="t" r="r" b="b"/>
              <a:pathLst>
                <a:path w="115" h="104" extrusionOk="0">
                  <a:moveTo>
                    <a:pt x="58" y="1"/>
                  </a:moveTo>
                  <a:cubicBezTo>
                    <a:pt x="53" y="1"/>
                    <a:pt x="47" y="2"/>
                    <a:pt x="41" y="4"/>
                  </a:cubicBezTo>
                  <a:cubicBezTo>
                    <a:pt x="17" y="12"/>
                    <a:pt x="1" y="44"/>
                    <a:pt x="17" y="69"/>
                  </a:cubicBezTo>
                  <a:cubicBezTo>
                    <a:pt x="24" y="89"/>
                    <a:pt x="41" y="103"/>
                    <a:pt x="61" y="103"/>
                  </a:cubicBezTo>
                  <a:cubicBezTo>
                    <a:pt x="65" y="103"/>
                    <a:pt x="69" y="102"/>
                    <a:pt x="74" y="101"/>
                  </a:cubicBezTo>
                  <a:cubicBezTo>
                    <a:pt x="98" y="85"/>
                    <a:pt x="114" y="60"/>
                    <a:pt x="106" y="36"/>
                  </a:cubicBezTo>
                  <a:cubicBezTo>
                    <a:pt x="94" y="11"/>
                    <a:pt x="77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4" name="Google Shape;8574;p55"/>
            <p:cNvSpPr/>
            <p:nvPr/>
          </p:nvSpPr>
          <p:spPr>
            <a:xfrm>
              <a:off x="5242025" y="2439150"/>
              <a:ext cx="2650" cy="2500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50" y="1"/>
                  </a:moveTo>
                  <a:cubicBezTo>
                    <a:pt x="44" y="1"/>
                    <a:pt x="39" y="2"/>
                    <a:pt x="33" y="4"/>
                  </a:cubicBezTo>
                  <a:cubicBezTo>
                    <a:pt x="8" y="12"/>
                    <a:pt x="0" y="44"/>
                    <a:pt x="8" y="69"/>
                  </a:cubicBezTo>
                  <a:cubicBezTo>
                    <a:pt x="14" y="86"/>
                    <a:pt x="33" y="99"/>
                    <a:pt x="52" y="99"/>
                  </a:cubicBezTo>
                  <a:cubicBezTo>
                    <a:pt x="59" y="99"/>
                    <a:pt x="67" y="97"/>
                    <a:pt x="73" y="93"/>
                  </a:cubicBezTo>
                  <a:cubicBezTo>
                    <a:pt x="90" y="85"/>
                    <a:pt x="106" y="60"/>
                    <a:pt x="90" y="36"/>
                  </a:cubicBezTo>
                  <a:cubicBezTo>
                    <a:pt x="83" y="11"/>
                    <a:pt x="68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5" name="Google Shape;8575;p55"/>
            <p:cNvSpPr/>
            <p:nvPr/>
          </p:nvSpPr>
          <p:spPr>
            <a:xfrm>
              <a:off x="5237775" y="2436750"/>
              <a:ext cx="1850" cy="2500"/>
            </a:xfrm>
            <a:custGeom>
              <a:avLst/>
              <a:gdLst/>
              <a:ahLst/>
              <a:cxnLst/>
              <a:rect l="l" t="t" r="r" b="b"/>
              <a:pathLst>
                <a:path w="74" h="100" extrusionOk="0">
                  <a:moveTo>
                    <a:pt x="13" y="0"/>
                  </a:moveTo>
                  <a:cubicBezTo>
                    <a:pt x="9" y="0"/>
                    <a:pt x="4" y="1"/>
                    <a:pt x="0" y="2"/>
                  </a:cubicBezTo>
                  <a:lnTo>
                    <a:pt x="41" y="100"/>
                  </a:lnTo>
                  <a:cubicBezTo>
                    <a:pt x="65" y="83"/>
                    <a:pt x="73" y="59"/>
                    <a:pt x="65" y="35"/>
                  </a:cubicBezTo>
                  <a:cubicBezTo>
                    <a:pt x="52" y="15"/>
                    <a:pt x="33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6" name="Google Shape;8576;p55"/>
            <p:cNvSpPr/>
            <p:nvPr/>
          </p:nvSpPr>
          <p:spPr>
            <a:xfrm>
              <a:off x="5243850" y="2433950"/>
              <a:ext cx="1850" cy="2525"/>
            </a:xfrm>
            <a:custGeom>
              <a:avLst/>
              <a:gdLst/>
              <a:ahLst/>
              <a:cxnLst/>
              <a:rect l="l" t="t" r="r" b="b"/>
              <a:pathLst>
                <a:path w="74" h="101" extrusionOk="0">
                  <a:moveTo>
                    <a:pt x="41" y="1"/>
                  </a:moveTo>
                  <a:cubicBezTo>
                    <a:pt x="17" y="9"/>
                    <a:pt x="0" y="41"/>
                    <a:pt x="8" y="66"/>
                  </a:cubicBezTo>
                  <a:cubicBezTo>
                    <a:pt x="22" y="86"/>
                    <a:pt x="41" y="100"/>
                    <a:pt x="60" y="100"/>
                  </a:cubicBezTo>
                  <a:cubicBezTo>
                    <a:pt x="65" y="100"/>
                    <a:pt x="69" y="100"/>
                    <a:pt x="73" y="98"/>
                  </a:cubicBezTo>
                  <a:lnTo>
                    <a:pt x="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7" name="Google Shape;8577;p55"/>
            <p:cNvSpPr/>
            <p:nvPr/>
          </p:nvSpPr>
          <p:spPr>
            <a:xfrm>
              <a:off x="5241000" y="2426450"/>
              <a:ext cx="1850" cy="2525"/>
            </a:xfrm>
            <a:custGeom>
              <a:avLst/>
              <a:gdLst/>
              <a:ahLst/>
              <a:cxnLst/>
              <a:rect l="l" t="t" r="r" b="b"/>
              <a:pathLst>
                <a:path w="74" h="101" extrusionOk="0">
                  <a:moveTo>
                    <a:pt x="41" y="1"/>
                  </a:moveTo>
                  <a:cubicBezTo>
                    <a:pt x="9" y="9"/>
                    <a:pt x="1" y="41"/>
                    <a:pt x="9" y="66"/>
                  </a:cubicBezTo>
                  <a:cubicBezTo>
                    <a:pt x="16" y="86"/>
                    <a:pt x="39" y="100"/>
                    <a:pt x="60" y="100"/>
                  </a:cubicBezTo>
                  <a:cubicBezTo>
                    <a:pt x="65" y="100"/>
                    <a:pt x="69" y="100"/>
                    <a:pt x="74" y="98"/>
                  </a:cubicBezTo>
                  <a:lnTo>
                    <a:pt x="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8" name="Google Shape;8578;p55"/>
            <p:cNvSpPr/>
            <p:nvPr/>
          </p:nvSpPr>
          <p:spPr>
            <a:xfrm>
              <a:off x="5237975" y="2418950"/>
              <a:ext cx="2050" cy="2525"/>
            </a:xfrm>
            <a:custGeom>
              <a:avLst/>
              <a:gdLst/>
              <a:ahLst/>
              <a:cxnLst/>
              <a:rect l="l" t="t" r="r" b="b"/>
              <a:pathLst>
                <a:path w="82" h="101" extrusionOk="0">
                  <a:moveTo>
                    <a:pt x="41" y="1"/>
                  </a:moveTo>
                  <a:cubicBezTo>
                    <a:pt x="16" y="9"/>
                    <a:pt x="0" y="41"/>
                    <a:pt x="16" y="66"/>
                  </a:cubicBezTo>
                  <a:cubicBezTo>
                    <a:pt x="23" y="86"/>
                    <a:pt x="46" y="100"/>
                    <a:pt x="68" y="100"/>
                  </a:cubicBezTo>
                  <a:cubicBezTo>
                    <a:pt x="72" y="100"/>
                    <a:pt x="77" y="100"/>
                    <a:pt x="81" y="98"/>
                  </a:cubicBezTo>
                  <a:lnTo>
                    <a:pt x="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9" name="Google Shape;8579;p55"/>
            <p:cNvSpPr/>
            <p:nvPr/>
          </p:nvSpPr>
          <p:spPr>
            <a:xfrm>
              <a:off x="5224600" y="2420175"/>
              <a:ext cx="3050" cy="2525"/>
            </a:xfrm>
            <a:custGeom>
              <a:avLst/>
              <a:gdLst/>
              <a:ahLst/>
              <a:cxnLst/>
              <a:rect l="l" t="t" r="r" b="b"/>
              <a:pathLst>
                <a:path w="122" h="101" extrusionOk="0">
                  <a:moveTo>
                    <a:pt x="68" y="0"/>
                  </a:moveTo>
                  <a:cubicBezTo>
                    <a:pt x="59" y="0"/>
                    <a:pt x="49" y="3"/>
                    <a:pt x="41" y="9"/>
                  </a:cubicBezTo>
                  <a:cubicBezTo>
                    <a:pt x="16" y="17"/>
                    <a:pt x="0" y="49"/>
                    <a:pt x="16" y="74"/>
                  </a:cubicBezTo>
                  <a:cubicBezTo>
                    <a:pt x="22" y="92"/>
                    <a:pt x="42" y="101"/>
                    <a:pt x="62" y="101"/>
                  </a:cubicBezTo>
                  <a:cubicBezTo>
                    <a:pt x="68" y="101"/>
                    <a:pt x="75" y="100"/>
                    <a:pt x="81" y="98"/>
                  </a:cubicBezTo>
                  <a:cubicBezTo>
                    <a:pt x="114" y="82"/>
                    <a:pt x="122" y="49"/>
                    <a:pt x="114" y="25"/>
                  </a:cubicBezTo>
                  <a:cubicBezTo>
                    <a:pt x="103" y="9"/>
                    <a:pt x="86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0" name="Google Shape;8580;p55"/>
            <p:cNvSpPr/>
            <p:nvPr/>
          </p:nvSpPr>
          <p:spPr>
            <a:xfrm>
              <a:off x="5223575" y="2425700"/>
              <a:ext cx="2050" cy="2400"/>
            </a:xfrm>
            <a:custGeom>
              <a:avLst/>
              <a:gdLst/>
              <a:ahLst/>
              <a:cxnLst/>
              <a:rect l="l" t="t" r="r" b="b"/>
              <a:pathLst>
                <a:path w="82" h="96" extrusionOk="0">
                  <a:moveTo>
                    <a:pt x="22" y="0"/>
                  </a:moveTo>
                  <a:cubicBezTo>
                    <a:pt x="15" y="0"/>
                    <a:pt x="7" y="2"/>
                    <a:pt x="1" y="7"/>
                  </a:cubicBezTo>
                  <a:lnTo>
                    <a:pt x="41" y="96"/>
                  </a:lnTo>
                  <a:cubicBezTo>
                    <a:pt x="74" y="80"/>
                    <a:pt x="82" y="55"/>
                    <a:pt x="65" y="31"/>
                  </a:cubicBezTo>
                  <a:cubicBezTo>
                    <a:pt x="60" y="13"/>
                    <a:pt x="41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1" name="Google Shape;8581;p55"/>
            <p:cNvSpPr/>
            <p:nvPr/>
          </p:nvSpPr>
          <p:spPr>
            <a:xfrm>
              <a:off x="5227225" y="2432875"/>
              <a:ext cx="1850" cy="2325"/>
            </a:xfrm>
            <a:custGeom>
              <a:avLst/>
              <a:gdLst/>
              <a:ahLst/>
              <a:cxnLst/>
              <a:rect l="l" t="t" r="r" b="b"/>
              <a:pathLst>
                <a:path w="74" h="93" extrusionOk="0">
                  <a:moveTo>
                    <a:pt x="19" y="0"/>
                  </a:moveTo>
                  <a:cubicBezTo>
                    <a:pt x="13" y="0"/>
                    <a:pt x="7" y="1"/>
                    <a:pt x="0" y="3"/>
                  </a:cubicBezTo>
                  <a:lnTo>
                    <a:pt x="41" y="93"/>
                  </a:lnTo>
                  <a:cubicBezTo>
                    <a:pt x="65" y="84"/>
                    <a:pt x="73" y="52"/>
                    <a:pt x="65" y="28"/>
                  </a:cubicBezTo>
                  <a:cubicBezTo>
                    <a:pt x="53" y="9"/>
                    <a:pt x="36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2" name="Google Shape;8582;p55"/>
            <p:cNvSpPr/>
            <p:nvPr/>
          </p:nvSpPr>
          <p:spPr>
            <a:xfrm>
              <a:off x="5228250" y="2427475"/>
              <a:ext cx="2850" cy="2525"/>
            </a:xfrm>
            <a:custGeom>
              <a:avLst/>
              <a:gdLst/>
              <a:ahLst/>
              <a:cxnLst/>
              <a:rect l="l" t="t" r="r" b="b"/>
              <a:pathLst>
                <a:path w="114" h="101" extrusionOk="0">
                  <a:moveTo>
                    <a:pt x="59" y="0"/>
                  </a:moveTo>
                  <a:cubicBezTo>
                    <a:pt x="50" y="0"/>
                    <a:pt x="41" y="3"/>
                    <a:pt x="32" y="9"/>
                  </a:cubicBezTo>
                  <a:cubicBezTo>
                    <a:pt x="8" y="17"/>
                    <a:pt x="0" y="49"/>
                    <a:pt x="8" y="73"/>
                  </a:cubicBezTo>
                  <a:cubicBezTo>
                    <a:pt x="20" y="92"/>
                    <a:pt x="37" y="101"/>
                    <a:pt x="55" y="101"/>
                  </a:cubicBezTo>
                  <a:cubicBezTo>
                    <a:pt x="61" y="101"/>
                    <a:pt x="67" y="100"/>
                    <a:pt x="73" y="98"/>
                  </a:cubicBezTo>
                  <a:cubicBezTo>
                    <a:pt x="105" y="81"/>
                    <a:pt x="114" y="57"/>
                    <a:pt x="105" y="33"/>
                  </a:cubicBezTo>
                  <a:cubicBezTo>
                    <a:pt x="95" y="11"/>
                    <a:pt x="77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3" name="Google Shape;8583;p55"/>
            <p:cNvSpPr/>
            <p:nvPr/>
          </p:nvSpPr>
          <p:spPr>
            <a:xfrm>
              <a:off x="5231675" y="2434800"/>
              <a:ext cx="2875" cy="2500"/>
            </a:xfrm>
            <a:custGeom>
              <a:avLst/>
              <a:gdLst/>
              <a:ahLst/>
              <a:cxnLst/>
              <a:rect l="l" t="t" r="r" b="b"/>
              <a:pathLst>
                <a:path w="115" h="100" extrusionOk="0">
                  <a:moveTo>
                    <a:pt x="55" y="1"/>
                  </a:moveTo>
                  <a:cubicBezTo>
                    <a:pt x="48" y="1"/>
                    <a:pt x="40" y="3"/>
                    <a:pt x="33" y="7"/>
                  </a:cubicBezTo>
                  <a:cubicBezTo>
                    <a:pt x="9" y="16"/>
                    <a:pt x="1" y="48"/>
                    <a:pt x="17" y="72"/>
                  </a:cubicBezTo>
                  <a:cubicBezTo>
                    <a:pt x="23" y="91"/>
                    <a:pt x="43" y="100"/>
                    <a:pt x="63" y="100"/>
                  </a:cubicBezTo>
                  <a:cubicBezTo>
                    <a:pt x="69" y="100"/>
                    <a:pt x="76" y="99"/>
                    <a:pt x="82" y="97"/>
                  </a:cubicBezTo>
                  <a:cubicBezTo>
                    <a:pt x="106" y="88"/>
                    <a:pt x="114" y="56"/>
                    <a:pt x="98" y="32"/>
                  </a:cubicBezTo>
                  <a:cubicBezTo>
                    <a:pt x="92" y="14"/>
                    <a:pt x="74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4" name="Google Shape;8584;p55"/>
            <p:cNvSpPr/>
            <p:nvPr/>
          </p:nvSpPr>
          <p:spPr>
            <a:xfrm>
              <a:off x="5235325" y="2442200"/>
              <a:ext cx="2675" cy="2400"/>
            </a:xfrm>
            <a:custGeom>
              <a:avLst/>
              <a:gdLst/>
              <a:ahLst/>
              <a:cxnLst/>
              <a:rect l="l" t="t" r="r" b="b"/>
              <a:pathLst>
                <a:path w="107" h="96" extrusionOk="0">
                  <a:moveTo>
                    <a:pt x="44" y="0"/>
                  </a:moveTo>
                  <a:cubicBezTo>
                    <a:pt x="38" y="0"/>
                    <a:pt x="31" y="1"/>
                    <a:pt x="25" y="3"/>
                  </a:cubicBezTo>
                  <a:cubicBezTo>
                    <a:pt x="9" y="11"/>
                    <a:pt x="1" y="44"/>
                    <a:pt x="9" y="68"/>
                  </a:cubicBezTo>
                  <a:cubicBezTo>
                    <a:pt x="21" y="86"/>
                    <a:pt x="38" y="96"/>
                    <a:pt x="56" y="96"/>
                  </a:cubicBezTo>
                  <a:cubicBezTo>
                    <a:pt x="62" y="96"/>
                    <a:pt x="68" y="94"/>
                    <a:pt x="74" y="92"/>
                  </a:cubicBezTo>
                  <a:cubicBezTo>
                    <a:pt x="98" y="84"/>
                    <a:pt x="106" y="52"/>
                    <a:pt x="90" y="28"/>
                  </a:cubicBezTo>
                  <a:cubicBezTo>
                    <a:pt x="84" y="9"/>
                    <a:pt x="64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5" name="Google Shape;8585;p55"/>
            <p:cNvSpPr/>
            <p:nvPr/>
          </p:nvSpPr>
          <p:spPr>
            <a:xfrm>
              <a:off x="5230875" y="2440025"/>
              <a:ext cx="1850" cy="2475"/>
            </a:xfrm>
            <a:custGeom>
              <a:avLst/>
              <a:gdLst/>
              <a:ahLst/>
              <a:cxnLst/>
              <a:rect l="l" t="t" r="r" b="b"/>
              <a:pathLst>
                <a:path w="74" h="99" extrusionOk="0">
                  <a:moveTo>
                    <a:pt x="26" y="1"/>
                  </a:moveTo>
                  <a:cubicBezTo>
                    <a:pt x="18" y="1"/>
                    <a:pt x="9" y="3"/>
                    <a:pt x="0" y="9"/>
                  </a:cubicBezTo>
                  <a:lnTo>
                    <a:pt x="41" y="98"/>
                  </a:lnTo>
                  <a:cubicBezTo>
                    <a:pt x="65" y="82"/>
                    <a:pt x="73" y="58"/>
                    <a:pt x="65" y="25"/>
                  </a:cubicBezTo>
                  <a:cubicBezTo>
                    <a:pt x="55" y="10"/>
                    <a:pt x="41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6" name="Google Shape;8586;p55"/>
            <p:cNvSpPr/>
            <p:nvPr/>
          </p:nvSpPr>
          <p:spPr>
            <a:xfrm>
              <a:off x="5236950" y="2436800"/>
              <a:ext cx="1850" cy="2500"/>
            </a:xfrm>
            <a:custGeom>
              <a:avLst/>
              <a:gdLst/>
              <a:ahLst/>
              <a:cxnLst/>
              <a:rect l="l" t="t" r="r" b="b"/>
              <a:pathLst>
                <a:path w="74" h="100" extrusionOk="0">
                  <a:moveTo>
                    <a:pt x="33" y="0"/>
                  </a:moveTo>
                  <a:cubicBezTo>
                    <a:pt x="9" y="17"/>
                    <a:pt x="1" y="41"/>
                    <a:pt x="9" y="65"/>
                  </a:cubicBezTo>
                  <a:cubicBezTo>
                    <a:pt x="15" y="85"/>
                    <a:pt x="39" y="100"/>
                    <a:pt x="60" y="100"/>
                  </a:cubicBezTo>
                  <a:cubicBezTo>
                    <a:pt x="65" y="100"/>
                    <a:pt x="69" y="99"/>
                    <a:pt x="74" y="98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7" name="Google Shape;8587;p55"/>
            <p:cNvSpPr/>
            <p:nvPr/>
          </p:nvSpPr>
          <p:spPr>
            <a:xfrm>
              <a:off x="5233500" y="2429500"/>
              <a:ext cx="2050" cy="2500"/>
            </a:xfrm>
            <a:custGeom>
              <a:avLst/>
              <a:gdLst/>
              <a:ahLst/>
              <a:cxnLst/>
              <a:rect l="l" t="t" r="r" b="b"/>
              <a:pathLst>
                <a:path w="82" h="100" extrusionOk="0">
                  <a:moveTo>
                    <a:pt x="41" y="0"/>
                  </a:moveTo>
                  <a:cubicBezTo>
                    <a:pt x="17" y="17"/>
                    <a:pt x="1" y="41"/>
                    <a:pt x="17" y="65"/>
                  </a:cubicBezTo>
                  <a:cubicBezTo>
                    <a:pt x="24" y="85"/>
                    <a:pt x="47" y="100"/>
                    <a:pt x="68" y="100"/>
                  </a:cubicBezTo>
                  <a:cubicBezTo>
                    <a:pt x="73" y="100"/>
                    <a:pt x="78" y="99"/>
                    <a:pt x="82" y="98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8" name="Google Shape;8588;p55"/>
            <p:cNvSpPr/>
            <p:nvPr/>
          </p:nvSpPr>
          <p:spPr>
            <a:xfrm>
              <a:off x="5230275" y="2422200"/>
              <a:ext cx="2050" cy="2425"/>
            </a:xfrm>
            <a:custGeom>
              <a:avLst/>
              <a:gdLst/>
              <a:ahLst/>
              <a:cxnLst/>
              <a:rect l="l" t="t" r="r" b="b"/>
              <a:pathLst>
                <a:path w="82" h="97" extrusionOk="0">
                  <a:moveTo>
                    <a:pt x="41" y="1"/>
                  </a:moveTo>
                  <a:cubicBezTo>
                    <a:pt x="8" y="9"/>
                    <a:pt x="0" y="41"/>
                    <a:pt x="8" y="65"/>
                  </a:cubicBezTo>
                  <a:cubicBezTo>
                    <a:pt x="20" y="83"/>
                    <a:pt x="36" y="96"/>
                    <a:pt x="56" y="96"/>
                  </a:cubicBezTo>
                  <a:cubicBezTo>
                    <a:pt x="64" y="96"/>
                    <a:pt x="72" y="94"/>
                    <a:pt x="81" y="90"/>
                  </a:cubicBezTo>
                  <a:lnTo>
                    <a:pt x="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9" name="Google Shape;8589;p55"/>
            <p:cNvSpPr/>
            <p:nvPr/>
          </p:nvSpPr>
          <p:spPr>
            <a:xfrm>
              <a:off x="5216875" y="2424025"/>
              <a:ext cx="3075" cy="2525"/>
            </a:xfrm>
            <a:custGeom>
              <a:avLst/>
              <a:gdLst/>
              <a:ahLst/>
              <a:cxnLst/>
              <a:rect l="l" t="t" r="r" b="b"/>
              <a:pathLst>
                <a:path w="123" h="101" extrusionOk="0">
                  <a:moveTo>
                    <a:pt x="69" y="0"/>
                  </a:moveTo>
                  <a:cubicBezTo>
                    <a:pt x="60" y="0"/>
                    <a:pt x="50" y="3"/>
                    <a:pt x="42" y="9"/>
                  </a:cubicBezTo>
                  <a:cubicBezTo>
                    <a:pt x="9" y="25"/>
                    <a:pt x="1" y="57"/>
                    <a:pt x="17" y="74"/>
                  </a:cubicBezTo>
                  <a:cubicBezTo>
                    <a:pt x="29" y="92"/>
                    <a:pt x="46" y="101"/>
                    <a:pt x="67" y="101"/>
                  </a:cubicBezTo>
                  <a:cubicBezTo>
                    <a:pt x="74" y="101"/>
                    <a:pt x="82" y="100"/>
                    <a:pt x="90" y="98"/>
                  </a:cubicBezTo>
                  <a:cubicBezTo>
                    <a:pt x="114" y="82"/>
                    <a:pt x="123" y="49"/>
                    <a:pt x="106" y="25"/>
                  </a:cubicBezTo>
                  <a:cubicBezTo>
                    <a:pt x="101" y="9"/>
                    <a:pt x="86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0" name="Google Shape;8590;p55"/>
            <p:cNvSpPr/>
            <p:nvPr/>
          </p:nvSpPr>
          <p:spPr>
            <a:xfrm>
              <a:off x="5216075" y="2429700"/>
              <a:ext cx="2050" cy="2450"/>
            </a:xfrm>
            <a:custGeom>
              <a:avLst/>
              <a:gdLst/>
              <a:ahLst/>
              <a:cxnLst/>
              <a:rect l="l" t="t" r="r" b="b"/>
              <a:pathLst>
                <a:path w="82" h="98" extrusionOk="0">
                  <a:moveTo>
                    <a:pt x="28" y="0"/>
                  </a:moveTo>
                  <a:cubicBezTo>
                    <a:pt x="19" y="0"/>
                    <a:pt x="9" y="3"/>
                    <a:pt x="1" y="9"/>
                  </a:cubicBezTo>
                  <a:lnTo>
                    <a:pt x="49" y="98"/>
                  </a:lnTo>
                  <a:cubicBezTo>
                    <a:pt x="74" y="82"/>
                    <a:pt x="82" y="49"/>
                    <a:pt x="74" y="25"/>
                  </a:cubicBezTo>
                  <a:cubicBezTo>
                    <a:pt x="63" y="9"/>
                    <a:pt x="46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1" name="Google Shape;8591;p55"/>
            <p:cNvSpPr/>
            <p:nvPr/>
          </p:nvSpPr>
          <p:spPr>
            <a:xfrm>
              <a:off x="5220125" y="2436725"/>
              <a:ext cx="2050" cy="2325"/>
            </a:xfrm>
            <a:custGeom>
              <a:avLst/>
              <a:gdLst/>
              <a:ahLst/>
              <a:cxnLst/>
              <a:rect l="l" t="t" r="r" b="b"/>
              <a:pathLst>
                <a:path w="82" h="93" extrusionOk="0">
                  <a:moveTo>
                    <a:pt x="19" y="0"/>
                  </a:moveTo>
                  <a:cubicBezTo>
                    <a:pt x="13" y="0"/>
                    <a:pt x="7" y="1"/>
                    <a:pt x="1" y="3"/>
                  </a:cubicBezTo>
                  <a:lnTo>
                    <a:pt x="49" y="93"/>
                  </a:lnTo>
                  <a:cubicBezTo>
                    <a:pt x="74" y="76"/>
                    <a:pt x="82" y="52"/>
                    <a:pt x="66" y="28"/>
                  </a:cubicBezTo>
                  <a:cubicBezTo>
                    <a:pt x="53" y="9"/>
                    <a:pt x="37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2" name="Google Shape;8592;p55"/>
            <p:cNvSpPr/>
            <p:nvPr/>
          </p:nvSpPr>
          <p:spPr>
            <a:xfrm>
              <a:off x="5220950" y="2431150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54" y="1"/>
                  </a:moveTo>
                  <a:cubicBezTo>
                    <a:pt x="47" y="1"/>
                    <a:pt x="39" y="3"/>
                    <a:pt x="33" y="7"/>
                  </a:cubicBezTo>
                  <a:cubicBezTo>
                    <a:pt x="8" y="24"/>
                    <a:pt x="0" y="56"/>
                    <a:pt x="8" y="72"/>
                  </a:cubicBezTo>
                  <a:cubicBezTo>
                    <a:pt x="19" y="94"/>
                    <a:pt x="37" y="101"/>
                    <a:pt x="55" y="101"/>
                  </a:cubicBezTo>
                  <a:cubicBezTo>
                    <a:pt x="64" y="101"/>
                    <a:pt x="73" y="99"/>
                    <a:pt x="81" y="97"/>
                  </a:cubicBezTo>
                  <a:cubicBezTo>
                    <a:pt x="106" y="80"/>
                    <a:pt x="114" y="56"/>
                    <a:pt x="97" y="32"/>
                  </a:cubicBezTo>
                  <a:cubicBezTo>
                    <a:pt x="92" y="14"/>
                    <a:pt x="73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3" name="Google Shape;8593;p55"/>
            <p:cNvSpPr/>
            <p:nvPr/>
          </p:nvSpPr>
          <p:spPr>
            <a:xfrm>
              <a:off x="5224800" y="2438350"/>
              <a:ext cx="2850" cy="2525"/>
            </a:xfrm>
            <a:custGeom>
              <a:avLst/>
              <a:gdLst/>
              <a:ahLst/>
              <a:cxnLst/>
              <a:rect l="l" t="t" r="r" b="b"/>
              <a:pathLst>
                <a:path w="114" h="101" extrusionOk="0">
                  <a:moveTo>
                    <a:pt x="51" y="0"/>
                  </a:moveTo>
                  <a:cubicBezTo>
                    <a:pt x="45" y="0"/>
                    <a:pt x="39" y="1"/>
                    <a:pt x="33" y="3"/>
                  </a:cubicBezTo>
                  <a:cubicBezTo>
                    <a:pt x="8" y="19"/>
                    <a:pt x="0" y="52"/>
                    <a:pt x="8" y="76"/>
                  </a:cubicBezTo>
                  <a:cubicBezTo>
                    <a:pt x="19" y="92"/>
                    <a:pt x="36" y="101"/>
                    <a:pt x="53" y="101"/>
                  </a:cubicBezTo>
                  <a:cubicBezTo>
                    <a:pt x="63" y="101"/>
                    <a:pt x="73" y="98"/>
                    <a:pt x="81" y="92"/>
                  </a:cubicBezTo>
                  <a:cubicBezTo>
                    <a:pt x="97" y="84"/>
                    <a:pt x="114" y="52"/>
                    <a:pt x="97" y="28"/>
                  </a:cubicBezTo>
                  <a:cubicBezTo>
                    <a:pt x="85" y="9"/>
                    <a:pt x="69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4" name="Google Shape;8594;p55"/>
            <p:cNvSpPr/>
            <p:nvPr/>
          </p:nvSpPr>
          <p:spPr>
            <a:xfrm>
              <a:off x="5228650" y="2445425"/>
              <a:ext cx="2650" cy="2550"/>
            </a:xfrm>
            <a:custGeom>
              <a:avLst/>
              <a:gdLst/>
              <a:ahLst/>
              <a:cxnLst/>
              <a:rect l="l" t="t" r="r" b="b"/>
              <a:pathLst>
                <a:path w="106" h="102" extrusionOk="0">
                  <a:moveTo>
                    <a:pt x="51" y="1"/>
                  </a:moveTo>
                  <a:cubicBezTo>
                    <a:pt x="45" y="1"/>
                    <a:pt x="39" y="2"/>
                    <a:pt x="33" y="4"/>
                  </a:cubicBezTo>
                  <a:cubicBezTo>
                    <a:pt x="8" y="20"/>
                    <a:pt x="0" y="53"/>
                    <a:pt x="16" y="77"/>
                  </a:cubicBezTo>
                  <a:cubicBezTo>
                    <a:pt x="22" y="93"/>
                    <a:pt x="37" y="102"/>
                    <a:pt x="54" y="102"/>
                  </a:cubicBezTo>
                  <a:cubicBezTo>
                    <a:pt x="63" y="102"/>
                    <a:pt x="73" y="99"/>
                    <a:pt x="81" y="93"/>
                  </a:cubicBezTo>
                  <a:cubicBezTo>
                    <a:pt x="98" y="85"/>
                    <a:pt x="106" y="53"/>
                    <a:pt x="98" y="28"/>
                  </a:cubicBezTo>
                  <a:cubicBezTo>
                    <a:pt x="85" y="10"/>
                    <a:pt x="69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5" name="Google Shape;8595;p55"/>
            <p:cNvSpPr/>
            <p:nvPr/>
          </p:nvSpPr>
          <p:spPr>
            <a:xfrm>
              <a:off x="5223975" y="2443675"/>
              <a:ext cx="2050" cy="2275"/>
            </a:xfrm>
            <a:custGeom>
              <a:avLst/>
              <a:gdLst/>
              <a:ahLst/>
              <a:cxnLst/>
              <a:rect l="l" t="t" r="r" b="b"/>
              <a:pathLst>
                <a:path w="82" h="91" extrusionOk="0">
                  <a:moveTo>
                    <a:pt x="29" y="1"/>
                  </a:moveTo>
                  <a:cubicBezTo>
                    <a:pt x="19" y="1"/>
                    <a:pt x="9" y="3"/>
                    <a:pt x="1" y="9"/>
                  </a:cubicBezTo>
                  <a:lnTo>
                    <a:pt x="58" y="90"/>
                  </a:lnTo>
                  <a:cubicBezTo>
                    <a:pt x="74" y="82"/>
                    <a:pt x="82" y="50"/>
                    <a:pt x="74" y="25"/>
                  </a:cubicBezTo>
                  <a:cubicBezTo>
                    <a:pt x="63" y="10"/>
                    <a:pt x="46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6" name="Google Shape;8596;p55"/>
            <p:cNvSpPr/>
            <p:nvPr/>
          </p:nvSpPr>
          <p:spPr>
            <a:xfrm>
              <a:off x="5230050" y="2440250"/>
              <a:ext cx="1850" cy="2325"/>
            </a:xfrm>
            <a:custGeom>
              <a:avLst/>
              <a:gdLst/>
              <a:ahLst/>
              <a:cxnLst/>
              <a:rect l="l" t="t" r="r" b="b"/>
              <a:pathLst>
                <a:path w="74" h="93" extrusionOk="0">
                  <a:moveTo>
                    <a:pt x="33" y="0"/>
                  </a:moveTo>
                  <a:cubicBezTo>
                    <a:pt x="9" y="8"/>
                    <a:pt x="1" y="41"/>
                    <a:pt x="9" y="65"/>
                  </a:cubicBezTo>
                  <a:cubicBezTo>
                    <a:pt x="21" y="83"/>
                    <a:pt x="38" y="92"/>
                    <a:pt x="56" y="92"/>
                  </a:cubicBezTo>
                  <a:cubicBezTo>
                    <a:pt x="62" y="92"/>
                    <a:pt x="68" y="91"/>
                    <a:pt x="74" y="89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7" name="Google Shape;8597;p55"/>
            <p:cNvSpPr/>
            <p:nvPr/>
          </p:nvSpPr>
          <p:spPr>
            <a:xfrm>
              <a:off x="5226425" y="2432950"/>
              <a:ext cx="1850" cy="2450"/>
            </a:xfrm>
            <a:custGeom>
              <a:avLst/>
              <a:gdLst/>
              <a:ahLst/>
              <a:cxnLst/>
              <a:rect l="l" t="t" r="r" b="b"/>
              <a:pathLst>
                <a:path w="74" h="98" extrusionOk="0">
                  <a:moveTo>
                    <a:pt x="32" y="0"/>
                  </a:moveTo>
                  <a:cubicBezTo>
                    <a:pt x="8" y="17"/>
                    <a:pt x="0" y="49"/>
                    <a:pt x="8" y="73"/>
                  </a:cubicBezTo>
                  <a:cubicBezTo>
                    <a:pt x="19" y="89"/>
                    <a:pt x="32" y="98"/>
                    <a:pt x="48" y="98"/>
                  </a:cubicBezTo>
                  <a:cubicBezTo>
                    <a:pt x="56" y="98"/>
                    <a:pt x="64" y="95"/>
                    <a:pt x="73" y="9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8" name="Google Shape;8598;p55"/>
            <p:cNvSpPr/>
            <p:nvPr/>
          </p:nvSpPr>
          <p:spPr>
            <a:xfrm>
              <a:off x="5222575" y="2425850"/>
              <a:ext cx="2050" cy="2425"/>
            </a:xfrm>
            <a:custGeom>
              <a:avLst/>
              <a:gdLst/>
              <a:ahLst/>
              <a:cxnLst/>
              <a:rect l="l" t="t" r="r" b="b"/>
              <a:pathLst>
                <a:path w="82" h="97" extrusionOk="0">
                  <a:moveTo>
                    <a:pt x="41" y="1"/>
                  </a:moveTo>
                  <a:cubicBezTo>
                    <a:pt x="16" y="17"/>
                    <a:pt x="0" y="41"/>
                    <a:pt x="16" y="65"/>
                  </a:cubicBezTo>
                  <a:cubicBezTo>
                    <a:pt x="28" y="83"/>
                    <a:pt x="44" y="96"/>
                    <a:pt x="61" y="96"/>
                  </a:cubicBezTo>
                  <a:cubicBezTo>
                    <a:pt x="68" y="96"/>
                    <a:pt x="74" y="94"/>
                    <a:pt x="81" y="90"/>
                  </a:cubicBezTo>
                  <a:lnTo>
                    <a:pt x="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9" name="Google Shape;8599;p55"/>
            <p:cNvSpPr/>
            <p:nvPr/>
          </p:nvSpPr>
          <p:spPr>
            <a:xfrm>
              <a:off x="5209400" y="2428275"/>
              <a:ext cx="3050" cy="2675"/>
            </a:xfrm>
            <a:custGeom>
              <a:avLst/>
              <a:gdLst/>
              <a:ahLst/>
              <a:cxnLst/>
              <a:rect l="l" t="t" r="r" b="b"/>
              <a:pathLst>
                <a:path w="122" h="107" extrusionOk="0">
                  <a:moveTo>
                    <a:pt x="68" y="1"/>
                  </a:moveTo>
                  <a:cubicBezTo>
                    <a:pt x="59" y="1"/>
                    <a:pt x="49" y="3"/>
                    <a:pt x="41" y="9"/>
                  </a:cubicBezTo>
                  <a:cubicBezTo>
                    <a:pt x="8" y="25"/>
                    <a:pt x="0" y="58"/>
                    <a:pt x="16" y="82"/>
                  </a:cubicBezTo>
                  <a:cubicBezTo>
                    <a:pt x="27" y="98"/>
                    <a:pt x="44" y="107"/>
                    <a:pt x="61" y="107"/>
                  </a:cubicBezTo>
                  <a:cubicBezTo>
                    <a:pt x="71" y="107"/>
                    <a:pt x="81" y="104"/>
                    <a:pt x="89" y="98"/>
                  </a:cubicBezTo>
                  <a:cubicBezTo>
                    <a:pt x="114" y="82"/>
                    <a:pt x="122" y="49"/>
                    <a:pt x="105" y="25"/>
                  </a:cubicBezTo>
                  <a:cubicBezTo>
                    <a:pt x="100" y="9"/>
                    <a:pt x="85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0" name="Google Shape;8600;p55"/>
            <p:cNvSpPr/>
            <p:nvPr/>
          </p:nvSpPr>
          <p:spPr>
            <a:xfrm>
              <a:off x="5208775" y="2434150"/>
              <a:ext cx="2250" cy="2275"/>
            </a:xfrm>
            <a:custGeom>
              <a:avLst/>
              <a:gdLst/>
              <a:ahLst/>
              <a:cxnLst/>
              <a:rect l="l" t="t" r="r" b="b"/>
              <a:pathLst>
                <a:path w="90" h="91" extrusionOk="0">
                  <a:moveTo>
                    <a:pt x="31" y="0"/>
                  </a:moveTo>
                  <a:cubicBezTo>
                    <a:pt x="20" y="0"/>
                    <a:pt x="10" y="3"/>
                    <a:pt x="1" y="9"/>
                  </a:cubicBezTo>
                  <a:lnTo>
                    <a:pt x="57" y="90"/>
                  </a:lnTo>
                  <a:cubicBezTo>
                    <a:pt x="82" y="74"/>
                    <a:pt x="90" y="42"/>
                    <a:pt x="74" y="17"/>
                  </a:cubicBezTo>
                  <a:cubicBezTo>
                    <a:pt x="64" y="7"/>
                    <a:pt x="47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1" name="Google Shape;8601;p55"/>
            <p:cNvSpPr/>
            <p:nvPr/>
          </p:nvSpPr>
          <p:spPr>
            <a:xfrm>
              <a:off x="5213250" y="2440850"/>
              <a:ext cx="2050" cy="2250"/>
            </a:xfrm>
            <a:custGeom>
              <a:avLst/>
              <a:gdLst/>
              <a:ahLst/>
              <a:cxnLst/>
              <a:rect l="l" t="t" r="r" b="b"/>
              <a:pathLst>
                <a:path w="82" h="90" extrusionOk="0">
                  <a:moveTo>
                    <a:pt x="26" y="0"/>
                  </a:moveTo>
                  <a:cubicBezTo>
                    <a:pt x="17" y="0"/>
                    <a:pt x="9" y="3"/>
                    <a:pt x="0" y="9"/>
                  </a:cubicBezTo>
                  <a:lnTo>
                    <a:pt x="49" y="90"/>
                  </a:lnTo>
                  <a:cubicBezTo>
                    <a:pt x="73" y="82"/>
                    <a:pt x="81" y="49"/>
                    <a:pt x="65" y="25"/>
                  </a:cubicBezTo>
                  <a:cubicBezTo>
                    <a:pt x="54" y="9"/>
                    <a:pt x="41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2" name="Google Shape;8602;p55"/>
            <p:cNvSpPr/>
            <p:nvPr/>
          </p:nvSpPr>
          <p:spPr>
            <a:xfrm>
              <a:off x="5213650" y="2435300"/>
              <a:ext cx="3050" cy="2550"/>
            </a:xfrm>
            <a:custGeom>
              <a:avLst/>
              <a:gdLst/>
              <a:ahLst/>
              <a:cxnLst/>
              <a:rect l="l" t="t" r="r" b="b"/>
              <a:pathLst>
                <a:path w="122" h="102" extrusionOk="0">
                  <a:moveTo>
                    <a:pt x="54" y="0"/>
                  </a:moveTo>
                  <a:cubicBezTo>
                    <a:pt x="46" y="0"/>
                    <a:pt x="39" y="1"/>
                    <a:pt x="33" y="4"/>
                  </a:cubicBezTo>
                  <a:cubicBezTo>
                    <a:pt x="8" y="20"/>
                    <a:pt x="0" y="52"/>
                    <a:pt x="16" y="77"/>
                  </a:cubicBezTo>
                  <a:cubicBezTo>
                    <a:pt x="27" y="92"/>
                    <a:pt x="44" y="101"/>
                    <a:pt x="62" y="101"/>
                  </a:cubicBezTo>
                  <a:cubicBezTo>
                    <a:pt x="71" y="101"/>
                    <a:pt x="81" y="99"/>
                    <a:pt x="89" y="93"/>
                  </a:cubicBezTo>
                  <a:cubicBezTo>
                    <a:pt x="114" y="77"/>
                    <a:pt x="122" y="44"/>
                    <a:pt x="106" y="20"/>
                  </a:cubicBezTo>
                  <a:cubicBezTo>
                    <a:pt x="94" y="8"/>
                    <a:pt x="73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3" name="Google Shape;8603;p55"/>
            <p:cNvSpPr/>
            <p:nvPr/>
          </p:nvSpPr>
          <p:spPr>
            <a:xfrm>
              <a:off x="5218100" y="2442250"/>
              <a:ext cx="2675" cy="2475"/>
            </a:xfrm>
            <a:custGeom>
              <a:avLst/>
              <a:gdLst/>
              <a:ahLst/>
              <a:cxnLst/>
              <a:rect l="l" t="t" r="r" b="b"/>
              <a:pathLst>
                <a:path w="107" h="99" extrusionOk="0">
                  <a:moveTo>
                    <a:pt x="52" y="1"/>
                  </a:moveTo>
                  <a:cubicBezTo>
                    <a:pt x="43" y="1"/>
                    <a:pt x="34" y="4"/>
                    <a:pt x="25" y="9"/>
                  </a:cubicBezTo>
                  <a:cubicBezTo>
                    <a:pt x="1" y="17"/>
                    <a:pt x="1" y="50"/>
                    <a:pt x="9" y="74"/>
                  </a:cubicBezTo>
                  <a:cubicBezTo>
                    <a:pt x="19" y="90"/>
                    <a:pt x="36" y="99"/>
                    <a:pt x="54" y="99"/>
                  </a:cubicBezTo>
                  <a:cubicBezTo>
                    <a:pt x="63" y="99"/>
                    <a:pt x="73" y="96"/>
                    <a:pt x="82" y="90"/>
                  </a:cubicBezTo>
                  <a:cubicBezTo>
                    <a:pt x="98" y="74"/>
                    <a:pt x="106" y="50"/>
                    <a:pt x="90" y="26"/>
                  </a:cubicBezTo>
                  <a:cubicBezTo>
                    <a:pt x="85" y="10"/>
                    <a:pt x="69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4" name="Google Shape;8604;p55"/>
            <p:cNvSpPr/>
            <p:nvPr/>
          </p:nvSpPr>
          <p:spPr>
            <a:xfrm>
              <a:off x="5222350" y="2449150"/>
              <a:ext cx="2675" cy="2475"/>
            </a:xfrm>
            <a:custGeom>
              <a:avLst/>
              <a:gdLst/>
              <a:ahLst/>
              <a:cxnLst/>
              <a:rect l="l" t="t" r="r" b="b"/>
              <a:pathLst>
                <a:path w="107" h="99" extrusionOk="0">
                  <a:moveTo>
                    <a:pt x="51" y="1"/>
                  </a:moveTo>
                  <a:cubicBezTo>
                    <a:pt x="42" y="1"/>
                    <a:pt x="34" y="3"/>
                    <a:pt x="25" y="9"/>
                  </a:cubicBezTo>
                  <a:cubicBezTo>
                    <a:pt x="1" y="17"/>
                    <a:pt x="1" y="50"/>
                    <a:pt x="9" y="74"/>
                  </a:cubicBezTo>
                  <a:cubicBezTo>
                    <a:pt x="19" y="90"/>
                    <a:pt x="37" y="99"/>
                    <a:pt x="52" y="99"/>
                  </a:cubicBezTo>
                  <a:cubicBezTo>
                    <a:pt x="60" y="99"/>
                    <a:pt x="68" y="96"/>
                    <a:pt x="74" y="90"/>
                  </a:cubicBezTo>
                  <a:cubicBezTo>
                    <a:pt x="98" y="82"/>
                    <a:pt x="106" y="50"/>
                    <a:pt x="90" y="25"/>
                  </a:cubicBezTo>
                  <a:cubicBezTo>
                    <a:pt x="80" y="10"/>
                    <a:pt x="66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5" name="Google Shape;8605;p55"/>
            <p:cNvSpPr/>
            <p:nvPr/>
          </p:nvSpPr>
          <p:spPr>
            <a:xfrm>
              <a:off x="5217500" y="244752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28" y="1"/>
                  </a:moveTo>
                  <a:cubicBezTo>
                    <a:pt x="19" y="1"/>
                    <a:pt x="9" y="3"/>
                    <a:pt x="0" y="9"/>
                  </a:cubicBezTo>
                  <a:lnTo>
                    <a:pt x="57" y="98"/>
                  </a:lnTo>
                  <a:cubicBezTo>
                    <a:pt x="81" y="82"/>
                    <a:pt x="81" y="50"/>
                    <a:pt x="65" y="25"/>
                  </a:cubicBezTo>
                  <a:cubicBezTo>
                    <a:pt x="60" y="10"/>
                    <a:pt x="4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6" name="Google Shape;8606;p55"/>
            <p:cNvSpPr/>
            <p:nvPr/>
          </p:nvSpPr>
          <p:spPr>
            <a:xfrm>
              <a:off x="5223375" y="2443900"/>
              <a:ext cx="2050" cy="2250"/>
            </a:xfrm>
            <a:custGeom>
              <a:avLst/>
              <a:gdLst/>
              <a:ahLst/>
              <a:cxnLst/>
              <a:rect l="l" t="t" r="r" b="b"/>
              <a:pathLst>
                <a:path w="82" h="90" extrusionOk="0">
                  <a:moveTo>
                    <a:pt x="25" y="0"/>
                  </a:moveTo>
                  <a:cubicBezTo>
                    <a:pt x="9" y="8"/>
                    <a:pt x="0" y="41"/>
                    <a:pt x="17" y="65"/>
                  </a:cubicBezTo>
                  <a:cubicBezTo>
                    <a:pt x="22" y="81"/>
                    <a:pt x="37" y="90"/>
                    <a:pt x="54" y="90"/>
                  </a:cubicBezTo>
                  <a:cubicBezTo>
                    <a:pt x="63" y="90"/>
                    <a:pt x="73" y="87"/>
                    <a:pt x="82" y="81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7" name="Google Shape;8607;p55"/>
            <p:cNvSpPr/>
            <p:nvPr/>
          </p:nvSpPr>
          <p:spPr>
            <a:xfrm>
              <a:off x="5219325" y="2436800"/>
              <a:ext cx="2050" cy="2450"/>
            </a:xfrm>
            <a:custGeom>
              <a:avLst/>
              <a:gdLst/>
              <a:ahLst/>
              <a:cxnLst/>
              <a:rect l="l" t="t" r="r" b="b"/>
              <a:pathLst>
                <a:path w="82" h="98" extrusionOk="0">
                  <a:moveTo>
                    <a:pt x="33" y="0"/>
                  </a:moveTo>
                  <a:cubicBezTo>
                    <a:pt x="8" y="17"/>
                    <a:pt x="0" y="49"/>
                    <a:pt x="16" y="73"/>
                  </a:cubicBezTo>
                  <a:cubicBezTo>
                    <a:pt x="22" y="89"/>
                    <a:pt x="37" y="98"/>
                    <a:pt x="54" y="98"/>
                  </a:cubicBezTo>
                  <a:cubicBezTo>
                    <a:pt x="63" y="98"/>
                    <a:pt x="73" y="95"/>
                    <a:pt x="81" y="9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8" name="Google Shape;8608;p55"/>
            <p:cNvSpPr/>
            <p:nvPr/>
          </p:nvSpPr>
          <p:spPr>
            <a:xfrm>
              <a:off x="5215275" y="2429900"/>
              <a:ext cx="2050" cy="2325"/>
            </a:xfrm>
            <a:custGeom>
              <a:avLst/>
              <a:gdLst/>
              <a:ahLst/>
              <a:cxnLst/>
              <a:rect l="l" t="t" r="r" b="b"/>
              <a:pathLst>
                <a:path w="82" h="93" extrusionOk="0">
                  <a:moveTo>
                    <a:pt x="33" y="1"/>
                  </a:moveTo>
                  <a:cubicBezTo>
                    <a:pt x="8" y="17"/>
                    <a:pt x="0" y="49"/>
                    <a:pt x="16" y="66"/>
                  </a:cubicBezTo>
                  <a:cubicBezTo>
                    <a:pt x="22" y="84"/>
                    <a:pt x="42" y="93"/>
                    <a:pt x="62" y="93"/>
                  </a:cubicBezTo>
                  <a:cubicBezTo>
                    <a:pt x="69" y="93"/>
                    <a:pt x="75" y="92"/>
                    <a:pt x="81" y="90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9" name="Google Shape;8609;p55"/>
            <p:cNvSpPr/>
            <p:nvPr/>
          </p:nvSpPr>
          <p:spPr>
            <a:xfrm>
              <a:off x="5202300" y="2433075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66" y="0"/>
                  </a:moveTo>
                  <a:cubicBezTo>
                    <a:pt x="54" y="0"/>
                    <a:pt x="39" y="4"/>
                    <a:pt x="25" y="12"/>
                  </a:cubicBezTo>
                  <a:cubicBezTo>
                    <a:pt x="0" y="28"/>
                    <a:pt x="0" y="60"/>
                    <a:pt x="16" y="76"/>
                  </a:cubicBezTo>
                  <a:cubicBezTo>
                    <a:pt x="22" y="92"/>
                    <a:pt x="37" y="101"/>
                    <a:pt x="54" y="101"/>
                  </a:cubicBezTo>
                  <a:cubicBezTo>
                    <a:pt x="63" y="101"/>
                    <a:pt x="73" y="98"/>
                    <a:pt x="81" y="93"/>
                  </a:cubicBezTo>
                  <a:cubicBezTo>
                    <a:pt x="106" y="76"/>
                    <a:pt x="114" y="44"/>
                    <a:pt x="98" y="20"/>
                  </a:cubicBezTo>
                  <a:cubicBezTo>
                    <a:pt x="93" y="6"/>
                    <a:pt x="81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0" name="Google Shape;8610;p55"/>
            <p:cNvSpPr/>
            <p:nvPr/>
          </p:nvSpPr>
          <p:spPr>
            <a:xfrm>
              <a:off x="5201900" y="2438825"/>
              <a:ext cx="2050" cy="2250"/>
            </a:xfrm>
            <a:custGeom>
              <a:avLst/>
              <a:gdLst/>
              <a:ahLst/>
              <a:cxnLst/>
              <a:rect l="l" t="t" r="r" b="b"/>
              <a:pathLst>
                <a:path w="82" h="90" extrusionOk="0">
                  <a:moveTo>
                    <a:pt x="28" y="0"/>
                  </a:moveTo>
                  <a:cubicBezTo>
                    <a:pt x="18" y="0"/>
                    <a:pt x="9" y="3"/>
                    <a:pt x="0" y="9"/>
                  </a:cubicBezTo>
                  <a:lnTo>
                    <a:pt x="57" y="90"/>
                  </a:lnTo>
                  <a:cubicBezTo>
                    <a:pt x="81" y="73"/>
                    <a:pt x="81" y="41"/>
                    <a:pt x="73" y="25"/>
                  </a:cubicBezTo>
                  <a:cubicBezTo>
                    <a:pt x="63" y="9"/>
                    <a:pt x="45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1" name="Google Shape;8611;p55"/>
            <p:cNvSpPr/>
            <p:nvPr/>
          </p:nvSpPr>
          <p:spPr>
            <a:xfrm>
              <a:off x="5206550" y="2445300"/>
              <a:ext cx="2050" cy="2275"/>
            </a:xfrm>
            <a:custGeom>
              <a:avLst/>
              <a:gdLst/>
              <a:ahLst/>
              <a:cxnLst/>
              <a:rect l="l" t="t" r="r" b="b"/>
              <a:pathLst>
                <a:path w="82" h="91" extrusionOk="0">
                  <a:moveTo>
                    <a:pt x="26" y="1"/>
                  </a:moveTo>
                  <a:cubicBezTo>
                    <a:pt x="18" y="1"/>
                    <a:pt x="9" y="3"/>
                    <a:pt x="0" y="9"/>
                  </a:cubicBezTo>
                  <a:lnTo>
                    <a:pt x="57" y="90"/>
                  </a:lnTo>
                  <a:cubicBezTo>
                    <a:pt x="82" y="74"/>
                    <a:pt x="82" y="50"/>
                    <a:pt x="65" y="25"/>
                  </a:cubicBezTo>
                  <a:cubicBezTo>
                    <a:pt x="55" y="10"/>
                    <a:pt x="41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2" name="Google Shape;8612;p55"/>
            <p:cNvSpPr/>
            <p:nvPr/>
          </p:nvSpPr>
          <p:spPr>
            <a:xfrm>
              <a:off x="5206750" y="2439750"/>
              <a:ext cx="3075" cy="2550"/>
            </a:xfrm>
            <a:custGeom>
              <a:avLst/>
              <a:gdLst/>
              <a:ahLst/>
              <a:cxnLst/>
              <a:rect l="l" t="t" r="r" b="b"/>
              <a:pathLst>
                <a:path w="123" h="102" extrusionOk="0">
                  <a:moveTo>
                    <a:pt x="69" y="1"/>
                  </a:moveTo>
                  <a:cubicBezTo>
                    <a:pt x="57" y="1"/>
                    <a:pt x="44" y="5"/>
                    <a:pt x="33" y="12"/>
                  </a:cubicBezTo>
                  <a:cubicBezTo>
                    <a:pt x="9" y="28"/>
                    <a:pt x="1" y="53"/>
                    <a:pt x="17" y="77"/>
                  </a:cubicBezTo>
                  <a:cubicBezTo>
                    <a:pt x="27" y="93"/>
                    <a:pt x="45" y="102"/>
                    <a:pt x="62" y="102"/>
                  </a:cubicBezTo>
                  <a:cubicBezTo>
                    <a:pt x="72" y="102"/>
                    <a:pt x="81" y="99"/>
                    <a:pt x="90" y="93"/>
                  </a:cubicBezTo>
                  <a:cubicBezTo>
                    <a:pt x="114" y="77"/>
                    <a:pt x="122" y="45"/>
                    <a:pt x="106" y="20"/>
                  </a:cubicBezTo>
                  <a:cubicBezTo>
                    <a:pt x="97" y="7"/>
                    <a:pt x="83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3" name="Google Shape;8613;p55"/>
            <p:cNvSpPr/>
            <p:nvPr/>
          </p:nvSpPr>
          <p:spPr>
            <a:xfrm>
              <a:off x="5211425" y="2446500"/>
              <a:ext cx="2850" cy="2500"/>
            </a:xfrm>
            <a:custGeom>
              <a:avLst/>
              <a:gdLst/>
              <a:ahLst/>
              <a:cxnLst/>
              <a:rect l="l" t="t" r="r" b="b"/>
              <a:pathLst>
                <a:path w="114" h="100" extrusionOk="0">
                  <a:moveTo>
                    <a:pt x="56" y="1"/>
                  </a:moveTo>
                  <a:cubicBezTo>
                    <a:pt x="47" y="1"/>
                    <a:pt x="39" y="3"/>
                    <a:pt x="33" y="10"/>
                  </a:cubicBezTo>
                  <a:cubicBezTo>
                    <a:pt x="8" y="18"/>
                    <a:pt x="0" y="50"/>
                    <a:pt x="16" y="75"/>
                  </a:cubicBezTo>
                  <a:cubicBezTo>
                    <a:pt x="27" y="90"/>
                    <a:pt x="44" y="99"/>
                    <a:pt x="61" y="99"/>
                  </a:cubicBezTo>
                  <a:cubicBezTo>
                    <a:pt x="71" y="99"/>
                    <a:pt x="81" y="96"/>
                    <a:pt x="89" y="91"/>
                  </a:cubicBezTo>
                  <a:cubicBezTo>
                    <a:pt x="105" y="75"/>
                    <a:pt x="114" y="42"/>
                    <a:pt x="97" y="18"/>
                  </a:cubicBezTo>
                  <a:cubicBezTo>
                    <a:pt x="87" y="8"/>
                    <a:pt x="71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4" name="Google Shape;8614;p55"/>
            <p:cNvSpPr/>
            <p:nvPr/>
          </p:nvSpPr>
          <p:spPr>
            <a:xfrm>
              <a:off x="5216075" y="2453200"/>
              <a:ext cx="2650" cy="2475"/>
            </a:xfrm>
            <a:custGeom>
              <a:avLst/>
              <a:gdLst/>
              <a:ahLst/>
              <a:cxnLst/>
              <a:rect l="l" t="t" r="r" b="b"/>
              <a:pathLst>
                <a:path w="106" h="99" extrusionOk="0">
                  <a:moveTo>
                    <a:pt x="50" y="1"/>
                  </a:moveTo>
                  <a:cubicBezTo>
                    <a:pt x="42" y="1"/>
                    <a:pt x="33" y="3"/>
                    <a:pt x="25" y="9"/>
                  </a:cubicBezTo>
                  <a:cubicBezTo>
                    <a:pt x="9" y="17"/>
                    <a:pt x="1" y="50"/>
                    <a:pt x="17" y="74"/>
                  </a:cubicBezTo>
                  <a:cubicBezTo>
                    <a:pt x="27" y="90"/>
                    <a:pt x="44" y="99"/>
                    <a:pt x="60" y="99"/>
                  </a:cubicBezTo>
                  <a:cubicBezTo>
                    <a:pt x="68" y="99"/>
                    <a:pt x="76" y="96"/>
                    <a:pt x="82" y="90"/>
                  </a:cubicBezTo>
                  <a:cubicBezTo>
                    <a:pt x="106" y="74"/>
                    <a:pt x="106" y="42"/>
                    <a:pt x="90" y="25"/>
                  </a:cubicBezTo>
                  <a:cubicBezTo>
                    <a:pt x="79" y="10"/>
                    <a:pt x="65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5" name="Google Shape;8615;p55"/>
            <p:cNvSpPr/>
            <p:nvPr/>
          </p:nvSpPr>
          <p:spPr>
            <a:xfrm>
              <a:off x="5211200" y="2451925"/>
              <a:ext cx="2075" cy="2325"/>
            </a:xfrm>
            <a:custGeom>
              <a:avLst/>
              <a:gdLst/>
              <a:ahLst/>
              <a:cxnLst/>
              <a:rect l="l" t="t" r="r" b="b"/>
              <a:pathLst>
                <a:path w="83" h="93" extrusionOk="0">
                  <a:moveTo>
                    <a:pt x="33" y="0"/>
                  </a:moveTo>
                  <a:cubicBezTo>
                    <a:pt x="23" y="0"/>
                    <a:pt x="12" y="4"/>
                    <a:pt x="1" y="12"/>
                  </a:cubicBezTo>
                  <a:lnTo>
                    <a:pt x="58" y="93"/>
                  </a:lnTo>
                  <a:cubicBezTo>
                    <a:pt x="82" y="76"/>
                    <a:pt x="82" y="44"/>
                    <a:pt x="66" y="20"/>
                  </a:cubicBezTo>
                  <a:cubicBezTo>
                    <a:pt x="57" y="6"/>
                    <a:pt x="46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6" name="Google Shape;8616;p55"/>
            <p:cNvSpPr/>
            <p:nvPr/>
          </p:nvSpPr>
          <p:spPr>
            <a:xfrm>
              <a:off x="5216875" y="2447750"/>
              <a:ext cx="2075" cy="2325"/>
            </a:xfrm>
            <a:custGeom>
              <a:avLst/>
              <a:gdLst/>
              <a:ahLst/>
              <a:cxnLst/>
              <a:rect l="l" t="t" r="r" b="b"/>
              <a:pathLst>
                <a:path w="83" h="93" extrusionOk="0">
                  <a:moveTo>
                    <a:pt x="25" y="0"/>
                  </a:moveTo>
                  <a:cubicBezTo>
                    <a:pt x="9" y="16"/>
                    <a:pt x="1" y="49"/>
                    <a:pt x="17" y="73"/>
                  </a:cubicBezTo>
                  <a:cubicBezTo>
                    <a:pt x="29" y="85"/>
                    <a:pt x="45" y="93"/>
                    <a:pt x="63" y="93"/>
                  </a:cubicBezTo>
                  <a:cubicBezTo>
                    <a:pt x="69" y="93"/>
                    <a:pt x="76" y="92"/>
                    <a:pt x="82" y="89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7" name="Google Shape;8617;p55"/>
            <p:cNvSpPr/>
            <p:nvPr/>
          </p:nvSpPr>
          <p:spPr>
            <a:xfrm>
              <a:off x="5212425" y="2441050"/>
              <a:ext cx="2050" cy="2275"/>
            </a:xfrm>
            <a:custGeom>
              <a:avLst/>
              <a:gdLst/>
              <a:ahLst/>
              <a:cxnLst/>
              <a:rect l="l" t="t" r="r" b="b"/>
              <a:pathLst>
                <a:path w="82" h="91" extrusionOk="0">
                  <a:moveTo>
                    <a:pt x="33" y="1"/>
                  </a:moveTo>
                  <a:cubicBezTo>
                    <a:pt x="9" y="17"/>
                    <a:pt x="1" y="49"/>
                    <a:pt x="17" y="65"/>
                  </a:cubicBezTo>
                  <a:cubicBezTo>
                    <a:pt x="27" y="81"/>
                    <a:pt x="45" y="90"/>
                    <a:pt x="60" y="90"/>
                  </a:cubicBezTo>
                  <a:cubicBezTo>
                    <a:pt x="68" y="90"/>
                    <a:pt x="76" y="87"/>
                    <a:pt x="82" y="82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8" name="Google Shape;8618;p55"/>
            <p:cNvSpPr/>
            <p:nvPr/>
          </p:nvSpPr>
          <p:spPr>
            <a:xfrm>
              <a:off x="5207975" y="2434375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33" y="0"/>
                  </a:moveTo>
                  <a:cubicBezTo>
                    <a:pt x="8" y="16"/>
                    <a:pt x="0" y="49"/>
                    <a:pt x="16" y="65"/>
                  </a:cubicBezTo>
                  <a:cubicBezTo>
                    <a:pt x="27" y="81"/>
                    <a:pt x="44" y="90"/>
                    <a:pt x="62" y="90"/>
                  </a:cubicBezTo>
                  <a:cubicBezTo>
                    <a:pt x="71" y="90"/>
                    <a:pt x="81" y="87"/>
                    <a:pt x="89" y="81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9" name="Google Shape;8619;p55"/>
            <p:cNvSpPr/>
            <p:nvPr/>
          </p:nvSpPr>
          <p:spPr>
            <a:xfrm>
              <a:off x="5195200" y="2438125"/>
              <a:ext cx="3075" cy="2575"/>
            </a:xfrm>
            <a:custGeom>
              <a:avLst/>
              <a:gdLst/>
              <a:ahLst/>
              <a:cxnLst/>
              <a:rect l="l" t="t" r="r" b="b"/>
              <a:pathLst>
                <a:path w="123" h="103" extrusionOk="0">
                  <a:moveTo>
                    <a:pt x="68" y="1"/>
                  </a:moveTo>
                  <a:cubicBezTo>
                    <a:pt x="56" y="1"/>
                    <a:pt x="44" y="5"/>
                    <a:pt x="33" y="12"/>
                  </a:cubicBezTo>
                  <a:cubicBezTo>
                    <a:pt x="9" y="28"/>
                    <a:pt x="0" y="61"/>
                    <a:pt x="17" y="85"/>
                  </a:cubicBezTo>
                  <a:cubicBezTo>
                    <a:pt x="27" y="95"/>
                    <a:pt x="43" y="102"/>
                    <a:pt x="60" y="102"/>
                  </a:cubicBezTo>
                  <a:cubicBezTo>
                    <a:pt x="70" y="102"/>
                    <a:pt x="80" y="100"/>
                    <a:pt x="90" y="93"/>
                  </a:cubicBezTo>
                  <a:cubicBezTo>
                    <a:pt x="114" y="69"/>
                    <a:pt x="122" y="37"/>
                    <a:pt x="106" y="20"/>
                  </a:cubicBezTo>
                  <a:cubicBezTo>
                    <a:pt x="97" y="7"/>
                    <a:pt x="83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0" name="Google Shape;8620;p55"/>
            <p:cNvSpPr/>
            <p:nvPr/>
          </p:nvSpPr>
          <p:spPr>
            <a:xfrm>
              <a:off x="5195000" y="2444025"/>
              <a:ext cx="2250" cy="2125"/>
            </a:xfrm>
            <a:custGeom>
              <a:avLst/>
              <a:gdLst/>
              <a:ahLst/>
              <a:cxnLst/>
              <a:rect l="l" t="t" r="r" b="b"/>
              <a:pathLst>
                <a:path w="90" h="85" extrusionOk="0">
                  <a:moveTo>
                    <a:pt x="36" y="0"/>
                  </a:moveTo>
                  <a:cubicBezTo>
                    <a:pt x="24" y="0"/>
                    <a:pt x="11" y="4"/>
                    <a:pt x="0" y="11"/>
                  </a:cubicBezTo>
                  <a:lnTo>
                    <a:pt x="65" y="84"/>
                  </a:lnTo>
                  <a:cubicBezTo>
                    <a:pt x="90" y="68"/>
                    <a:pt x="90" y="36"/>
                    <a:pt x="73" y="19"/>
                  </a:cubicBezTo>
                  <a:cubicBezTo>
                    <a:pt x="64" y="6"/>
                    <a:pt x="51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1" name="Google Shape;8621;p55"/>
            <p:cNvSpPr/>
            <p:nvPr/>
          </p:nvSpPr>
          <p:spPr>
            <a:xfrm>
              <a:off x="5200075" y="2450300"/>
              <a:ext cx="2250" cy="2125"/>
            </a:xfrm>
            <a:custGeom>
              <a:avLst/>
              <a:gdLst/>
              <a:ahLst/>
              <a:cxnLst/>
              <a:rect l="l" t="t" r="r" b="b"/>
              <a:pathLst>
                <a:path w="90" h="85" extrusionOk="0">
                  <a:moveTo>
                    <a:pt x="36" y="0"/>
                  </a:moveTo>
                  <a:cubicBezTo>
                    <a:pt x="24" y="0"/>
                    <a:pt x="11" y="4"/>
                    <a:pt x="0" y="12"/>
                  </a:cubicBezTo>
                  <a:lnTo>
                    <a:pt x="65" y="85"/>
                  </a:lnTo>
                  <a:cubicBezTo>
                    <a:pt x="89" y="68"/>
                    <a:pt x="89" y="36"/>
                    <a:pt x="73" y="20"/>
                  </a:cubicBezTo>
                  <a:cubicBezTo>
                    <a:pt x="64" y="6"/>
                    <a:pt x="50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2" name="Google Shape;8622;p55"/>
            <p:cNvSpPr/>
            <p:nvPr/>
          </p:nvSpPr>
          <p:spPr>
            <a:xfrm>
              <a:off x="5200275" y="2444500"/>
              <a:ext cx="2850" cy="2525"/>
            </a:xfrm>
            <a:custGeom>
              <a:avLst/>
              <a:gdLst/>
              <a:ahLst/>
              <a:cxnLst/>
              <a:rect l="l" t="t" r="r" b="b"/>
              <a:pathLst>
                <a:path w="114" h="101" extrusionOk="0">
                  <a:moveTo>
                    <a:pt x="52" y="0"/>
                  </a:moveTo>
                  <a:cubicBezTo>
                    <a:pt x="43" y="0"/>
                    <a:pt x="33" y="3"/>
                    <a:pt x="24" y="9"/>
                  </a:cubicBezTo>
                  <a:cubicBezTo>
                    <a:pt x="0" y="33"/>
                    <a:pt x="0" y="65"/>
                    <a:pt x="16" y="82"/>
                  </a:cubicBezTo>
                  <a:cubicBezTo>
                    <a:pt x="25" y="95"/>
                    <a:pt x="39" y="101"/>
                    <a:pt x="52" y="101"/>
                  </a:cubicBezTo>
                  <a:cubicBezTo>
                    <a:pt x="63" y="101"/>
                    <a:pt x="74" y="97"/>
                    <a:pt x="81" y="90"/>
                  </a:cubicBezTo>
                  <a:cubicBezTo>
                    <a:pt x="106" y="73"/>
                    <a:pt x="114" y="41"/>
                    <a:pt x="97" y="25"/>
                  </a:cubicBezTo>
                  <a:cubicBezTo>
                    <a:pt x="87" y="9"/>
                    <a:pt x="70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3" name="Google Shape;8623;p55"/>
            <p:cNvSpPr/>
            <p:nvPr/>
          </p:nvSpPr>
          <p:spPr>
            <a:xfrm>
              <a:off x="5205125" y="2450975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53" y="1"/>
                  </a:moveTo>
                  <a:cubicBezTo>
                    <a:pt x="43" y="1"/>
                    <a:pt x="34" y="3"/>
                    <a:pt x="25" y="9"/>
                  </a:cubicBezTo>
                  <a:cubicBezTo>
                    <a:pt x="9" y="25"/>
                    <a:pt x="1" y="58"/>
                    <a:pt x="17" y="82"/>
                  </a:cubicBezTo>
                  <a:cubicBezTo>
                    <a:pt x="26" y="95"/>
                    <a:pt x="40" y="101"/>
                    <a:pt x="54" y="101"/>
                  </a:cubicBezTo>
                  <a:cubicBezTo>
                    <a:pt x="66" y="101"/>
                    <a:pt x="79" y="97"/>
                    <a:pt x="90" y="90"/>
                  </a:cubicBezTo>
                  <a:cubicBezTo>
                    <a:pt x="106" y="74"/>
                    <a:pt x="114" y="41"/>
                    <a:pt x="98" y="25"/>
                  </a:cubicBezTo>
                  <a:cubicBezTo>
                    <a:pt x="88" y="10"/>
                    <a:pt x="70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4" name="Google Shape;8624;p55"/>
            <p:cNvSpPr/>
            <p:nvPr/>
          </p:nvSpPr>
          <p:spPr>
            <a:xfrm>
              <a:off x="5210200" y="2457475"/>
              <a:ext cx="2650" cy="2450"/>
            </a:xfrm>
            <a:custGeom>
              <a:avLst/>
              <a:gdLst/>
              <a:ahLst/>
              <a:cxnLst/>
              <a:rect l="l" t="t" r="r" b="b"/>
              <a:pathLst>
                <a:path w="106" h="98" extrusionOk="0">
                  <a:moveTo>
                    <a:pt x="44" y="0"/>
                  </a:moveTo>
                  <a:cubicBezTo>
                    <a:pt x="35" y="0"/>
                    <a:pt x="25" y="3"/>
                    <a:pt x="17" y="8"/>
                  </a:cubicBezTo>
                  <a:cubicBezTo>
                    <a:pt x="0" y="25"/>
                    <a:pt x="0" y="57"/>
                    <a:pt x="17" y="73"/>
                  </a:cubicBezTo>
                  <a:cubicBezTo>
                    <a:pt x="27" y="89"/>
                    <a:pt x="44" y="98"/>
                    <a:pt x="60" y="98"/>
                  </a:cubicBezTo>
                  <a:cubicBezTo>
                    <a:pt x="68" y="98"/>
                    <a:pt x="76" y="95"/>
                    <a:pt x="82" y="90"/>
                  </a:cubicBezTo>
                  <a:cubicBezTo>
                    <a:pt x="98" y="73"/>
                    <a:pt x="106" y="41"/>
                    <a:pt x="90" y="25"/>
                  </a:cubicBezTo>
                  <a:cubicBezTo>
                    <a:pt x="79" y="9"/>
                    <a:pt x="62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5" name="Google Shape;8625;p55"/>
            <p:cNvSpPr/>
            <p:nvPr/>
          </p:nvSpPr>
          <p:spPr>
            <a:xfrm>
              <a:off x="5205125" y="2456450"/>
              <a:ext cx="2250" cy="2275"/>
            </a:xfrm>
            <a:custGeom>
              <a:avLst/>
              <a:gdLst/>
              <a:ahLst/>
              <a:cxnLst/>
              <a:rect l="l" t="t" r="r" b="b"/>
              <a:pathLst>
                <a:path w="90" h="91" extrusionOk="0">
                  <a:moveTo>
                    <a:pt x="27" y="0"/>
                  </a:moveTo>
                  <a:cubicBezTo>
                    <a:pt x="18" y="0"/>
                    <a:pt x="9" y="3"/>
                    <a:pt x="1" y="9"/>
                  </a:cubicBezTo>
                  <a:lnTo>
                    <a:pt x="66" y="90"/>
                  </a:lnTo>
                  <a:cubicBezTo>
                    <a:pt x="82" y="74"/>
                    <a:pt x="90" y="41"/>
                    <a:pt x="74" y="25"/>
                  </a:cubicBezTo>
                  <a:cubicBezTo>
                    <a:pt x="58" y="9"/>
                    <a:pt x="42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6" name="Google Shape;8626;p55"/>
            <p:cNvSpPr/>
            <p:nvPr/>
          </p:nvSpPr>
          <p:spPr>
            <a:xfrm>
              <a:off x="5210600" y="2452200"/>
              <a:ext cx="2050" cy="2175"/>
            </a:xfrm>
            <a:custGeom>
              <a:avLst/>
              <a:gdLst/>
              <a:ahLst/>
              <a:cxnLst/>
              <a:rect l="l" t="t" r="r" b="b"/>
              <a:pathLst>
                <a:path w="82" h="87" extrusionOk="0">
                  <a:moveTo>
                    <a:pt x="25" y="1"/>
                  </a:moveTo>
                  <a:cubicBezTo>
                    <a:pt x="9" y="9"/>
                    <a:pt x="1" y="41"/>
                    <a:pt x="17" y="65"/>
                  </a:cubicBezTo>
                  <a:cubicBezTo>
                    <a:pt x="27" y="81"/>
                    <a:pt x="44" y="86"/>
                    <a:pt x="59" y="86"/>
                  </a:cubicBezTo>
                  <a:cubicBezTo>
                    <a:pt x="68" y="86"/>
                    <a:pt x="76" y="85"/>
                    <a:pt x="82" y="82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7" name="Google Shape;8627;p55"/>
            <p:cNvSpPr/>
            <p:nvPr/>
          </p:nvSpPr>
          <p:spPr>
            <a:xfrm>
              <a:off x="5205950" y="2445525"/>
              <a:ext cx="2050" cy="2325"/>
            </a:xfrm>
            <a:custGeom>
              <a:avLst/>
              <a:gdLst/>
              <a:ahLst/>
              <a:cxnLst/>
              <a:rect l="l" t="t" r="r" b="b"/>
              <a:pathLst>
                <a:path w="82" h="93" extrusionOk="0">
                  <a:moveTo>
                    <a:pt x="24" y="0"/>
                  </a:moveTo>
                  <a:cubicBezTo>
                    <a:pt x="0" y="16"/>
                    <a:pt x="0" y="49"/>
                    <a:pt x="16" y="73"/>
                  </a:cubicBezTo>
                  <a:cubicBezTo>
                    <a:pt x="25" y="86"/>
                    <a:pt x="37" y="92"/>
                    <a:pt x="49" y="92"/>
                  </a:cubicBezTo>
                  <a:cubicBezTo>
                    <a:pt x="59" y="92"/>
                    <a:pt x="70" y="88"/>
                    <a:pt x="81" y="81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8" name="Google Shape;8628;p55"/>
            <p:cNvSpPr/>
            <p:nvPr/>
          </p:nvSpPr>
          <p:spPr>
            <a:xfrm>
              <a:off x="5201075" y="2439025"/>
              <a:ext cx="2250" cy="2325"/>
            </a:xfrm>
            <a:custGeom>
              <a:avLst/>
              <a:gdLst/>
              <a:ahLst/>
              <a:cxnLst/>
              <a:rect l="l" t="t" r="r" b="b"/>
              <a:pathLst>
                <a:path w="90" h="93" extrusionOk="0">
                  <a:moveTo>
                    <a:pt x="33" y="1"/>
                  </a:moveTo>
                  <a:cubicBezTo>
                    <a:pt x="9" y="25"/>
                    <a:pt x="1" y="49"/>
                    <a:pt x="17" y="74"/>
                  </a:cubicBezTo>
                  <a:cubicBezTo>
                    <a:pt x="26" y="87"/>
                    <a:pt x="40" y="93"/>
                    <a:pt x="54" y="93"/>
                  </a:cubicBezTo>
                  <a:cubicBezTo>
                    <a:pt x="66" y="93"/>
                    <a:pt x="79" y="89"/>
                    <a:pt x="90" y="82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9" name="Google Shape;8629;p55"/>
            <p:cNvSpPr/>
            <p:nvPr/>
          </p:nvSpPr>
          <p:spPr>
            <a:xfrm>
              <a:off x="5193975" y="2455375"/>
              <a:ext cx="2250" cy="2325"/>
            </a:xfrm>
            <a:custGeom>
              <a:avLst/>
              <a:gdLst/>
              <a:ahLst/>
              <a:cxnLst/>
              <a:rect l="l" t="t" r="r" b="b"/>
              <a:pathLst>
                <a:path w="90" h="93" extrusionOk="0">
                  <a:moveTo>
                    <a:pt x="30" y="0"/>
                  </a:moveTo>
                  <a:cubicBezTo>
                    <a:pt x="19" y="0"/>
                    <a:pt x="8" y="4"/>
                    <a:pt x="1" y="11"/>
                  </a:cubicBezTo>
                  <a:lnTo>
                    <a:pt x="66" y="92"/>
                  </a:lnTo>
                  <a:cubicBezTo>
                    <a:pt x="90" y="68"/>
                    <a:pt x="90" y="44"/>
                    <a:pt x="74" y="19"/>
                  </a:cubicBezTo>
                  <a:cubicBezTo>
                    <a:pt x="60" y="6"/>
                    <a:pt x="45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0" name="Google Shape;8630;p55"/>
            <p:cNvSpPr/>
            <p:nvPr/>
          </p:nvSpPr>
          <p:spPr>
            <a:xfrm>
              <a:off x="5193775" y="2449700"/>
              <a:ext cx="2875" cy="2600"/>
            </a:xfrm>
            <a:custGeom>
              <a:avLst/>
              <a:gdLst/>
              <a:ahLst/>
              <a:cxnLst/>
              <a:rect l="l" t="t" r="r" b="b"/>
              <a:pathLst>
                <a:path w="115" h="104" extrusionOk="0">
                  <a:moveTo>
                    <a:pt x="61" y="0"/>
                  </a:moveTo>
                  <a:cubicBezTo>
                    <a:pt x="49" y="0"/>
                    <a:pt x="36" y="4"/>
                    <a:pt x="25" y="11"/>
                  </a:cubicBezTo>
                  <a:cubicBezTo>
                    <a:pt x="9" y="36"/>
                    <a:pt x="1" y="60"/>
                    <a:pt x="17" y="84"/>
                  </a:cubicBezTo>
                  <a:cubicBezTo>
                    <a:pt x="30" y="98"/>
                    <a:pt x="46" y="104"/>
                    <a:pt x="60" y="104"/>
                  </a:cubicBezTo>
                  <a:cubicBezTo>
                    <a:pt x="72" y="104"/>
                    <a:pt x="83" y="100"/>
                    <a:pt x="90" y="92"/>
                  </a:cubicBezTo>
                  <a:cubicBezTo>
                    <a:pt x="114" y="68"/>
                    <a:pt x="114" y="36"/>
                    <a:pt x="98" y="19"/>
                  </a:cubicBezTo>
                  <a:cubicBezTo>
                    <a:pt x="89" y="6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1" name="Google Shape;8631;p55"/>
            <p:cNvSpPr/>
            <p:nvPr/>
          </p:nvSpPr>
          <p:spPr>
            <a:xfrm>
              <a:off x="5199050" y="2455975"/>
              <a:ext cx="2875" cy="2400"/>
            </a:xfrm>
            <a:custGeom>
              <a:avLst/>
              <a:gdLst/>
              <a:ahLst/>
              <a:cxnLst/>
              <a:rect l="l" t="t" r="r" b="b"/>
              <a:pathLst>
                <a:path w="115" h="96" extrusionOk="0">
                  <a:moveTo>
                    <a:pt x="58" y="0"/>
                  </a:moveTo>
                  <a:cubicBezTo>
                    <a:pt x="47" y="0"/>
                    <a:pt x="36" y="4"/>
                    <a:pt x="25" y="12"/>
                  </a:cubicBezTo>
                  <a:cubicBezTo>
                    <a:pt x="9" y="28"/>
                    <a:pt x="1" y="60"/>
                    <a:pt x="25" y="77"/>
                  </a:cubicBezTo>
                  <a:cubicBezTo>
                    <a:pt x="34" y="90"/>
                    <a:pt x="48" y="96"/>
                    <a:pt x="61" y="96"/>
                  </a:cubicBezTo>
                  <a:cubicBezTo>
                    <a:pt x="72" y="96"/>
                    <a:pt x="82" y="92"/>
                    <a:pt x="90" y="85"/>
                  </a:cubicBezTo>
                  <a:cubicBezTo>
                    <a:pt x="114" y="68"/>
                    <a:pt x="114" y="36"/>
                    <a:pt x="98" y="20"/>
                  </a:cubicBezTo>
                  <a:cubicBezTo>
                    <a:pt x="84" y="6"/>
                    <a:pt x="71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2" name="Google Shape;8632;p55"/>
            <p:cNvSpPr/>
            <p:nvPr/>
          </p:nvSpPr>
          <p:spPr>
            <a:xfrm>
              <a:off x="5204525" y="2462125"/>
              <a:ext cx="2450" cy="2475"/>
            </a:xfrm>
            <a:custGeom>
              <a:avLst/>
              <a:gdLst/>
              <a:ahLst/>
              <a:cxnLst/>
              <a:rect l="l" t="t" r="r" b="b"/>
              <a:pathLst>
                <a:path w="98" h="99" extrusionOk="0">
                  <a:moveTo>
                    <a:pt x="41" y="0"/>
                  </a:moveTo>
                  <a:cubicBezTo>
                    <a:pt x="31" y="0"/>
                    <a:pt x="23" y="3"/>
                    <a:pt x="17" y="9"/>
                  </a:cubicBezTo>
                  <a:cubicBezTo>
                    <a:pt x="0" y="25"/>
                    <a:pt x="0" y="58"/>
                    <a:pt x="17" y="74"/>
                  </a:cubicBezTo>
                  <a:cubicBezTo>
                    <a:pt x="27" y="90"/>
                    <a:pt x="44" y="98"/>
                    <a:pt x="60" y="98"/>
                  </a:cubicBezTo>
                  <a:cubicBezTo>
                    <a:pt x="68" y="98"/>
                    <a:pt x="76" y="96"/>
                    <a:pt x="81" y="90"/>
                  </a:cubicBezTo>
                  <a:cubicBezTo>
                    <a:pt x="98" y="74"/>
                    <a:pt x="98" y="41"/>
                    <a:pt x="81" y="17"/>
                  </a:cubicBezTo>
                  <a:cubicBezTo>
                    <a:pt x="71" y="7"/>
                    <a:pt x="55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3" name="Google Shape;8633;p55"/>
            <p:cNvSpPr/>
            <p:nvPr/>
          </p:nvSpPr>
          <p:spPr>
            <a:xfrm>
              <a:off x="5199250" y="2461450"/>
              <a:ext cx="2250" cy="2125"/>
            </a:xfrm>
            <a:custGeom>
              <a:avLst/>
              <a:gdLst/>
              <a:ahLst/>
              <a:cxnLst/>
              <a:rect l="l" t="t" r="r" b="b"/>
              <a:pathLst>
                <a:path w="90" h="85" extrusionOk="0">
                  <a:moveTo>
                    <a:pt x="36" y="0"/>
                  </a:moveTo>
                  <a:cubicBezTo>
                    <a:pt x="24" y="0"/>
                    <a:pt x="12" y="4"/>
                    <a:pt x="1" y="12"/>
                  </a:cubicBezTo>
                  <a:lnTo>
                    <a:pt x="74" y="85"/>
                  </a:lnTo>
                  <a:cubicBezTo>
                    <a:pt x="90" y="68"/>
                    <a:pt x="90" y="36"/>
                    <a:pt x="74" y="20"/>
                  </a:cubicBezTo>
                  <a:cubicBezTo>
                    <a:pt x="65" y="6"/>
                    <a:pt x="51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4" name="Google Shape;8634;p55"/>
            <p:cNvSpPr/>
            <p:nvPr/>
          </p:nvSpPr>
          <p:spPr>
            <a:xfrm>
              <a:off x="5204525" y="2456650"/>
              <a:ext cx="2250" cy="2275"/>
            </a:xfrm>
            <a:custGeom>
              <a:avLst/>
              <a:gdLst/>
              <a:ahLst/>
              <a:cxnLst/>
              <a:rect l="l" t="t" r="r" b="b"/>
              <a:pathLst>
                <a:path w="90" h="91" extrusionOk="0">
                  <a:moveTo>
                    <a:pt x="25" y="1"/>
                  </a:moveTo>
                  <a:cubicBezTo>
                    <a:pt x="9" y="17"/>
                    <a:pt x="0" y="50"/>
                    <a:pt x="25" y="74"/>
                  </a:cubicBezTo>
                  <a:cubicBezTo>
                    <a:pt x="35" y="84"/>
                    <a:pt x="48" y="91"/>
                    <a:pt x="62" y="91"/>
                  </a:cubicBezTo>
                  <a:cubicBezTo>
                    <a:pt x="71" y="91"/>
                    <a:pt x="80" y="88"/>
                    <a:pt x="90" y="82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5" name="Google Shape;8635;p55"/>
            <p:cNvSpPr/>
            <p:nvPr/>
          </p:nvSpPr>
          <p:spPr>
            <a:xfrm>
              <a:off x="5199450" y="2450575"/>
              <a:ext cx="2250" cy="2125"/>
            </a:xfrm>
            <a:custGeom>
              <a:avLst/>
              <a:gdLst/>
              <a:ahLst/>
              <a:cxnLst/>
              <a:rect l="l" t="t" r="r" b="b"/>
              <a:pathLst>
                <a:path w="90" h="85" extrusionOk="0">
                  <a:moveTo>
                    <a:pt x="25" y="1"/>
                  </a:moveTo>
                  <a:cubicBezTo>
                    <a:pt x="9" y="17"/>
                    <a:pt x="1" y="49"/>
                    <a:pt x="17" y="66"/>
                  </a:cubicBezTo>
                  <a:cubicBezTo>
                    <a:pt x="30" y="79"/>
                    <a:pt x="44" y="85"/>
                    <a:pt x="57" y="85"/>
                  </a:cubicBezTo>
                  <a:cubicBezTo>
                    <a:pt x="68" y="85"/>
                    <a:pt x="79" y="81"/>
                    <a:pt x="90" y="74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6" name="Google Shape;8636;p55"/>
            <p:cNvSpPr/>
            <p:nvPr/>
          </p:nvSpPr>
          <p:spPr>
            <a:xfrm>
              <a:off x="5194400" y="2444300"/>
              <a:ext cx="2250" cy="2225"/>
            </a:xfrm>
            <a:custGeom>
              <a:avLst/>
              <a:gdLst/>
              <a:ahLst/>
              <a:cxnLst/>
              <a:rect l="l" t="t" r="r" b="b"/>
              <a:pathLst>
                <a:path w="90" h="89" extrusionOk="0">
                  <a:moveTo>
                    <a:pt x="24" y="0"/>
                  </a:moveTo>
                  <a:cubicBezTo>
                    <a:pt x="8" y="17"/>
                    <a:pt x="0" y="49"/>
                    <a:pt x="16" y="73"/>
                  </a:cubicBezTo>
                  <a:cubicBezTo>
                    <a:pt x="25" y="82"/>
                    <a:pt x="39" y="89"/>
                    <a:pt x="54" y="89"/>
                  </a:cubicBezTo>
                  <a:cubicBezTo>
                    <a:pt x="66" y="89"/>
                    <a:pt x="78" y="84"/>
                    <a:pt x="89" y="73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7" name="Google Shape;8637;p55"/>
            <p:cNvSpPr/>
            <p:nvPr/>
          </p:nvSpPr>
          <p:spPr>
            <a:xfrm>
              <a:off x="5193375" y="2461075"/>
              <a:ext cx="2650" cy="2475"/>
            </a:xfrm>
            <a:custGeom>
              <a:avLst/>
              <a:gdLst/>
              <a:ahLst/>
              <a:cxnLst/>
              <a:rect l="l" t="t" r="r" b="b"/>
              <a:pathLst>
                <a:path w="106" h="99" extrusionOk="0">
                  <a:moveTo>
                    <a:pt x="56" y="0"/>
                  </a:moveTo>
                  <a:cubicBezTo>
                    <a:pt x="43" y="0"/>
                    <a:pt x="29" y="6"/>
                    <a:pt x="17" y="19"/>
                  </a:cubicBezTo>
                  <a:cubicBezTo>
                    <a:pt x="0" y="35"/>
                    <a:pt x="0" y="67"/>
                    <a:pt x="17" y="83"/>
                  </a:cubicBezTo>
                  <a:cubicBezTo>
                    <a:pt x="30" y="92"/>
                    <a:pt x="43" y="99"/>
                    <a:pt x="57" y="99"/>
                  </a:cubicBezTo>
                  <a:cubicBezTo>
                    <a:pt x="68" y="99"/>
                    <a:pt x="79" y="94"/>
                    <a:pt x="90" y="83"/>
                  </a:cubicBezTo>
                  <a:cubicBezTo>
                    <a:pt x="106" y="67"/>
                    <a:pt x="106" y="35"/>
                    <a:pt x="90" y="19"/>
                  </a:cubicBezTo>
                  <a:cubicBezTo>
                    <a:pt x="82" y="6"/>
                    <a:pt x="69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8" name="Google Shape;8638;p55"/>
            <p:cNvSpPr/>
            <p:nvPr/>
          </p:nvSpPr>
          <p:spPr>
            <a:xfrm>
              <a:off x="5198850" y="2461725"/>
              <a:ext cx="2250" cy="2125"/>
            </a:xfrm>
            <a:custGeom>
              <a:avLst/>
              <a:gdLst/>
              <a:ahLst/>
              <a:cxnLst/>
              <a:rect l="l" t="t" r="r" b="b"/>
              <a:pathLst>
                <a:path w="90" h="85" extrusionOk="0">
                  <a:moveTo>
                    <a:pt x="17" y="1"/>
                  </a:moveTo>
                  <a:cubicBezTo>
                    <a:pt x="0" y="17"/>
                    <a:pt x="0" y="49"/>
                    <a:pt x="17" y="65"/>
                  </a:cubicBezTo>
                  <a:cubicBezTo>
                    <a:pt x="30" y="79"/>
                    <a:pt x="43" y="85"/>
                    <a:pt x="57" y="85"/>
                  </a:cubicBezTo>
                  <a:cubicBezTo>
                    <a:pt x="68" y="85"/>
                    <a:pt x="79" y="81"/>
                    <a:pt x="90" y="74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9" name="Google Shape;8639;p55"/>
            <p:cNvSpPr/>
            <p:nvPr/>
          </p:nvSpPr>
          <p:spPr>
            <a:xfrm>
              <a:off x="5193375" y="2455650"/>
              <a:ext cx="2250" cy="2325"/>
            </a:xfrm>
            <a:custGeom>
              <a:avLst/>
              <a:gdLst/>
              <a:ahLst/>
              <a:cxnLst/>
              <a:rect l="l" t="t" r="r" b="b"/>
              <a:pathLst>
                <a:path w="90" h="93" extrusionOk="0">
                  <a:moveTo>
                    <a:pt x="25" y="0"/>
                  </a:moveTo>
                  <a:cubicBezTo>
                    <a:pt x="0" y="25"/>
                    <a:pt x="0" y="57"/>
                    <a:pt x="25" y="73"/>
                  </a:cubicBezTo>
                  <a:cubicBezTo>
                    <a:pt x="34" y="87"/>
                    <a:pt x="48" y="93"/>
                    <a:pt x="61" y="93"/>
                  </a:cubicBezTo>
                  <a:cubicBezTo>
                    <a:pt x="72" y="93"/>
                    <a:pt x="82" y="89"/>
                    <a:pt x="90" y="81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0" name="Google Shape;8640;p55"/>
            <p:cNvSpPr/>
            <p:nvPr/>
          </p:nvSpPr>
          <p:spPr>
            <a:xfrm>
              <a:off x="5416350" y="2606050"/>
              <a:ext cx="2450" cy="1225"/>
            </a:xfrm>
            <a:custGeom>
              <a:avLst/>
              <a:gdLst/>
              <a:ahLst/>
              <a:cxnLst/>
              <a:rect l="l" t="t" r="r" b="b"/>
              <a:pathLst>
                <a:path w="98" h="49" extrusionOk="0">
                  <a:moveTo>
                    <a:pt x="49" y="0"/>
                  </a:moveTo>
                  <a:cubicBezTo>
                    <a:pt x="24" y="0"/>
                    <a:pt x="0" y="25"/>
                    <a:pt x="0" y="49"/>
                  </a:cubicBezTo>
                  <a:lnTo>
                    <a:pt x="97" y="49"/>
                  </a:lnTo>
                  <a:cubicBezTo>
                    <a:pt x="97" y="25"/>
                    <a:pt x="81" y="8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1" name="Google Shape;8641;p55"/>
            <p:cNvSpPr/>
            <p:nvPr/>
          </p:nvSpPr>
          <p:spPr>
            <a:xfrm>
              <a:off x="5408225" y="2605850"/>
              <a:ext cx="2675" cy="1225"/>
            </a:xfrm>
            <a:custGeom>
              <a:avLst/>
              <a:gdLst/>
              <a:ahLst/>
              <a:cxnLst/>
              <a:rect l="l" t="t" r="r" b="b"/>
              <a:pathLst>
                <a:path w="107" h="49" extrusionOk="0">
                  <a:moveTo>
                    <a:pt x="57" y="0"/>
                  </a:moveTo>
                  <a:cubicBezTo>
                    <a:pt x="25" y="0"/>
                    <a:pt x="9" y="16"/>
                    <a:pt x="1" y="49"/>
                  </a:cubicBezTo>
                  <a:lnTo>
                    <a:pt x="106" y="49"/>
                  </a:lnTo>
                  <a:cubicBezTo>
                    <a:pt x="106" y="25"/>
                    <a:pt x="82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2" name="Google Shape;8642;p55"/>
            <p:cNvSpPr/>
            <p:nvPr/>
          </p:nvSpPr>
          <p:spPr>
            <a:xfrm>
              <a:off x="5400325" y="2605450"/>
              <a:ext cx="2450" cy="1425"/>
            </a:xfrm>
            <a:custGeom>
              <a:avLst/>
              <a:gdLst/>
              <a:ahLst/>
              <a:cxnLst/>
              <a:rect l="l" t="t" r="r" b="b"/>
              <a:pathLst>
                <a:path w="98" h="57" extrusionOk="0">
                  <a:moveTo>
                    <a:pt x="49" y="0"/>
                  </a:moveTo>
                  <a:cubicBezTo>
                    <a:pt x="25" y="0"/>
                    <a:pt x="1" y="24"/>
                    <a:pt x="1" y="49"/>
                  </a:cubicBezTo>
                  <a:lnTo>
                    <a:pt x="98" y="57"/>
                  </a:lnTo>
                  <a:cubicBezTo>
                    <a:pt x="98" y="24"/>
                    <a:pt x="82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3" name="Google Shape;8643;p55"/>
            <p:cNvSpPr/>
            <p:nvPr/>
          </p:nvSpPr>
          <p:spPr>
            <a:xfrm>
              <a:off x="5404575" y="2601350"/>
              <a:ext cx="2475" cy="2500"/>
            </a:xfrm>
            <a:custGeom>
              <a:avLst/>
              <a:gdLst/>
              <a:ahLst/>
              <a:cxnLst/>
              <a:rect l="l" t="t" r="r" b="b"/>
              <a:pathLst>
                <a:path w="99" h="100" extrusionOk="0">
                  <a:moveTo>
                    <a:pt x="40" y="0"/>
                  </a:moveTo>
                  <a:cubicBezTo>
                    <a:pt x="19" y="0"/>
                    <a:pt x="1" y="21"/>
                    <a:pt x="1" y="42"/>
                  </a:cubicBezTo>
                  <a:cubicBezTo>
                    <a:pt x="1" y="75"/>
                    <a:pt x="17" y="99"/>
                    <a:pt x="49" y="99"/>
                  </a:cubicBezTo>
                  <a:cubicBezTo>
                    <a:pt x="74" y="99"/>
                    <a:pt x="98" y="83"/>
                    <a:pt x="98" y="51"/>
                  </a:cubicBezTo>
                  <a:cubicBezTo>
                    <a:pt x="98" y="26"/>
                    <a:pt x="82" y="2"/>
                    <a:pt x="49" y="2"/>
                  </a:cubicBezTo>
                  <a:cubicBezTo>
                    <a:pt x="46" y="1"/>
                    <a:pt x="43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4" name="Google Shape;8644;p55"/>
            <p:cNvSpPr/>
            <p:nvPr/>
          </p:nvSpPr>
          <p:spPr>
            <a:xfrm>
              <a:off x="5412700" y="2601800"/>
              <a:ext cx="2450" cy="2450"/>
            </a:xfrm>
            <a:custGeom>
              <a:avLst/>
              <a:gdLst/>
              <a:ahLst/>
              <a:cxnLst/>
              <a:rect l="l" t="t" r="r" b="b"/>
              <a:pathLst>
                <a:path w="98" h="98" extrusionOk="0">
                  <a:moveTo>
                    <a:pt x="49" y="0"/>
                  </a:moveTo>
                  <a:cubicBezTo>
                    <a:pt x="24" y="0"/>
                    <a:pt x="0" y="24"/>
                    <a:pt x="0" y="49"/>
                  </a:cubicBezTo>
                  <a:cubicBezTo>
                    <a:pt x="0" y="73"/>
                    <a:pt x="16" y="97"/>
                    <a:pt x="49" y="97"/>
                  </a:cubicBezTo>
                  <a:cubicBezTo>
                    <a:pt x="73" y="97"/>
                    <a:pt x="97" y="81"/>
                    <a:pt x="97" y="57"/>
                  </a:cubicBezTo>
                  <a:cubicBezTo>
                    <a:pt x="97" y="33"/>
                    <a:pt x="81" y="8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5" name="Google Shape;8645;p55"/>
            <p:cNvSpPr/>
            <p:nvPr/>
          </p:nvSpPr>
          <p:spPr>
            <a:xfrm>
              <a:off x="5396075" y="2609500"/>
              <a:ext cx="2650" cy="2850"/>
            </a:xfrm>
            <a:custGeom>
              <a:avLst/>
              <a:gdLst/>
              <a:ahLst/>
              <a:cxnLst/>
              <a:rect l="l" t="t" r="r" b="b"/>
              <a:pathLst>
                <a:path w="106" h="114" extrusionOk="0">
                  <a:moveTo>
                    <a:pt x="57" y="0"/>
                  </a:moveTo>
                  <a:cubicBezTo>
                    <a:pt x="25" y="0"/>
                    <a:pt x="0" y="24"/>
                    <a:pt x="0" y="57"/>
                  </a:cubicBezTo>
                  <a:cubicBezTo>
                    <a:pt x="0" y="89"/>
                    <a:pt x="25" y="114"/>
                    <a:pt x="49" y="114"/>
                  </a:cubicBezTo>
                  <a:cubicBezTo>
                    <a:pt x="81" y="114"/>
                    <a:pt x="106" y="89"/>
                    <a:pt x="106" y="57"/>
                  </a:cubicBezTo>
                  <a:cubicBezTo>
                    <a:pt x="106" y="24"/>
                    <a:pt x="81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6" name="Google Shape;8646;p55"/>
            <p:cNvSpPr/>
            <p:nvPr/>
          </p:nvSpPr>
          <p:spPr>
            <a:xfrm>
              <a:off x="5400325" y="2613950"/>
              <a:ext cx="2450" cy="1250"/>
            </a:xfrm>
            <a:custGeom>
              <a:avLst/>
              <a:gdLst/>
              <a:ahLst/>
              <a:cxnLst/>
              <a:rect l="l" t="t" r="r" b="b"/>
              <a:pathLst>
                <a:path w="98" h="50" extrusionOk="0">
                  <a:moveTo>
                    <a:pt x="49" y="1"/>
                  </a:moveTo>
                  <a:cubicBezTo>
                    <a:pt x="17" y="1"/>
                    <a:pt x="1" y="17"/>
                    <a:pt x="1" y="49"/>
                  </a:cubicBezTo>
                  <a:lnTo>
                    <a:pt x="98" y="49"/>
                  </a:lnTo>
                  <a:cubicBezTo>
                    <a:pt x="98" y="17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7" name="Google Shape;8647;p55"/>
            <p:cNvSpPr/>
            <p:nvPr/>
          </p:nvSpPr>
          <p:spPr>
            <a:xfrm>
              <a:off x="5408225" y="2613750"/>
              <a:ext cx="2675" cy="1250"/>
            </a:xfrm>
            <a:custGeom>
              <a:avLst/>
              <a:gdLst/>
              <a:ahLst/>
              <a:cxnLst/>
              <a:rect l="l" t="t" r="r" b="b"/>
              <a:pathLst>
                <a:path w="107" h="50" extrusionOk="0">
                  <a:moveTo>
                    <a:pt x="49" y="0"/>
                  </a:moveTo>
                  <a:cubicBezTo>
                    <a:pt x="25" y="0"/>
                    <a:pt x="1" y="25"/>
                    <a:pt x="1" y="49"/>
                  </a:cubicBezTo>
                  <a:lnTo>
                    <a:pt x="106" y="49"/>
                  </a:lnTo>
                  <a:cubicBezTo>
                    <a:pt x="98" y="25"/>
                    <a:pt x="82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8" name="Google Shape;8648;p55"/>
            <p:cNvSpPr/>
            <p:nvPr/>
          </p:nvSpPr>
          <p:spPr>
            <a:xfrm>
              <a:off x="5404175" y="2609700"/>
              <a:ext cx="2650" cy="2650"/>
            </a:xfrm>
            <a:custGeom>
              <a:avLst/>
              <a:gdLst/>
              <a:ahLst/>
              <a:cxnLst/>
              <a:rect l="l" t="t" r="r" b="b"/>
              <a:pathLst>
                <a:path w="106" h="106" extrusionOk="0">
                  <a:moveTo>
                    <a:pt x="57" y="0"/>
                  </a:moveTo>
                  <a:cubicBezTo>
                    <a:pt x="25" y="0"/>
                    <a:pt x="1" y="25"/>
                    <a:pt x="1" y="49"/>
                  </a:cubicBezTo>
                  <a:cubicBezTo>
                    <a:pt x="1" y="81"/>
                    <a:pt x="25" y="106"/>
                    <a:pt x="49" y="106"/>
                  </a:cubicBezTo>
                  <a:cubicBezTo>
                    <a:pt x="82" y="106"/>
                    <a:pt x="106" y="81"/>
                    <a:pt x="106" y="49"/>
                  </a:cubicBezTo>
                  <a:cubicBezTo>
                    <a:pt x="106" y="25"/>
                    <a:pt x="82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9" name="Google Shape;8649;p55"/>
            <p:cNvSpPr/>
            <p:nvPr/>
          </p:nvSpPr>
          <p:spPr>
            <a:xfrm>
              <a:off x="5412275" y="2609900"/>
              <a:ext cx="2675" cy="2450"/>
            </a:xfrm>
            <a:custGeom>
              <a:avLst/>
              <a:gdLst/>
              <a:ahLst/>
              <a:cxnLst/>
              <a:rect l="l" t="t" r="r" b="b"/>
              <a:pathLst>
                <a:path w="107" h="98" extrusionOk="0">
                  <a:moveTo>
                    <a:pt x="58" y="0"/>
                  </a:moveTo>
                  <a:cubicBezTo>
                    <a:pt x="25" y="0"/>
                    <a:pt x="1" y="17"/>
                    <a:pt x="1" y="49"/>
                  </a:cubicBezTo>
                  <a:cubicBezTo>
                    <a:pt x="1" y="73"/>
                    <a:pt x="25" y="98"/>
                    <a:pt x="50" y="98"/>
                  </a:cubicBezTo>
                  <a:cubicBezTo>
                    <a:pt x="82" y="98"/>
                    <a:pt x="106" y="73"/>
                    <a:pt x="106" y="49"/>
                  </a:cubicBezTo>
                  <a:cubicBezTo>
                    <a:pt x="106" y="17"/>
                    <a:pt x="82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0" name="Google Shape;8650;p55"/>
            <p:cNvSpPr/>
            <p:nvPr/>
          </p:nvSpPr>
          <p:spPr>
            <a:xfrm>
              <a:off x="5420400" y="2609900"/>
              <a:ext cx="2650" cy="2450"/>
            </a:xfrm>
            <a:custGeom>
              <a:avLst/>
              <a:gdLst/>
              <a:ahLst/>
              <a:cxnLst/>
              <a:rect l="l" t="t" r="r" b="b"/>
              <a:pathLst>
                <a:path w="106" h="98" extrusionOk="0">
                  <a:moveTo>
                    <a:pt x="57" y="0"/>
                  </a:moveTo>
                  <a:cubicBezTo>
                    <a:pt x="25" y="0"/>
                    <a:pt x="0" y="25"/>
                    <a:pt x="0" y="49"/>
                  </a:cubicBezTo>
                  <a:cubicBezTo>
                    <a:pt x="0" y="73"/>
                    <a:pt x="25" y="98"/>
                    <a:pt x="49" y="98"/>
                  </a:cubicBezTo>
                  <a:cubicBezTo>
                    <a:pt x="81" y="98"/>
                    <a:pt x="97" y="73"/>
                    <a:pt x="106" y="49"/>
                  </a:cubicBezTo>
                  <a:cubicBezTo>
                    <a:pt x="106" y="25"/>
                    <a:pt x="81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1" name="Google Shape;8651;p55"/>
            <p:cNvSpPr/>
            <p:nvPr/>
          </p:nvSpPr>
          <p:spPr>
            <a:xfrm>
              <a:off x="5416350" y="2613750"/>
              <a:ext cx="2450" cy="1250"/>
            </a:xfrm>
            <a:custGeom>
              <a:avLst/>
              <a:gdLst/>
              <a:ahLst/>
              <a:cxnLst/>
              <a:rect l="l" t="t" r="r" b="b"/>
              <a:pathLst>
                <a:path w="98" h="50" extrusionOk="0">
                  <a:moveTo>
                    <a:pt x="49" y="0"/>
                  </a:moveTo>
                  <a:cubicBezTo>
                    <a:pt x="16" y="0"/>
                    <a:pt x="0" y="17"/>
                    <a:pt x="0" y="49"/>
                  </a:cubicBezTo>
                  <a:lnTo>
                    <a:pt x="97" y="41"/>
                  </a:lnTo>
                  <a:cubicBezTo>
                    <a:pt x="97" y="17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2" name="Google Shape;8652;p55"/>
            <p:cNvSpPr/>
            <p:nvPr/>
          </p:nvSpPr>
          <p:spPr>
            <a:xfrm>
              <a:off x="5416350" y="2607250"/>
              <a:ext cx="2450" cy="1250"/>
            </a:xfrm>
            <a:custGeom>
              <a:avLst/>
              <a:gdLst/>
              <a:ahLst/>
              <a:cxnLst/>
              <a:rect l="l" t="t" r="r" b="b"/>
              <a:pathLst>
                <a:path w="98" h="50" extrusionOk="0">
                  <a:moveTo>
                    <a:pt x="0" y="1"/>
                  </a:moveTo>
                  <a:cubicBezTo>
                    <a:pt x="0" y="25"/>
                    <a:pt x="24" y="50"/>
                    <a:pt x="49" y="50"/>
                  </a:cubicBezTo>
                  <a:cubicBezTo>
                    <a:pt x="81" y="50"/>
                    <a:pt x="97" y="33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3" name="Google Shape;8653;p55"/>
            <p:cNvSpPr/>
            <p:nvPr/>
          </p:nvSpPr>
          <p:spPr>
            <a:xfrm>
              <a:off x="5408225" y="2607050"/>
              <a:ext cx="2675" cy="1250"/>
            </a:xfrm>
            <a:custGeom>
              <a:avLst/>
              <a:gdLst/>
              <a:ahLst/>
              <a:cxnLst/>
              <a:rect l="l" t="t" r="r" b="b"/>
              <a:pathLst>
                <a:path w="107" h="50" extrusionOk="0">
                  <a:moveTo>
                    <a:pt x="1" y="1"/>
                  </a:moveTo>
                  <a:cubicBezTo>
                    <a:pt x="1" y="25"/>
                    <a:pt x="25" y="50"/>
                    <a:pt x="57" y="50"/>
                  </a:cubicBezTo>
                  <a:cubicBezTo>
                    <a:pt x="82" y="50"/>
                    <a:pt x="106" y="25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8654;p55"/>
            <p:cNvSpPr/>
            <p:nvPr/>
          </p:nvSpPr>
          <p:spPr>
            <a:xfrm>
              <a:off x="5400325" y="2606650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1" y="1"/>
                  </a:moveTo>
                  <a:cubicBezTo>
                    <a:pt x="1" y="33"/>
                    <a:pt x="25" y="57"/>
                    <a:pt x="49" y="57"/>
                  </a:cubicBezTo>
                  <a:cubicBezTo>
                    <a:pt x="73" y="57"/>
                    <a:pt x="98" y="33"/>
                    <a:pt x="98" y="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5" name="Google Shape;8655;p55"/>
            <p:cNvSpPr/>
            <p:nvPr/>
          </p:nvSpPr>
          <p:spPr>
            <a:xfrm>
              <a:off x="5396275" y="2618200"/>
              <a:ext cx="2650" cy="2675"/>
            </a:xfrm>
            <a:custGeom>
              <a:avLst/>
              <a:gdLst/>
              <a:ahLst/>
              <a:cxnLst/>
              <a:rect l="l" t="t" r="r" b="b"/>
              <a:pathLst>
                <a:path w="106" h="107" extrusionOk="0">
                  <a:moveTo>
                    <a:pt x="49" y="1"/>
                  </a:moveTo>
                  <a:cubicBezTo>
                    <a:pt x="17" y="1"/>
                    <a:pt x="0" y="25"/>
                    <a:pt x="0" y="58"/>
                  </a:cubicBezTo>
                  <a:cubicBezTo>
                    <a:pt x="0" y="90"/>
                    <a:pt x="25" y="106"/>
                    <a:pt x="57" y="106"/>
                  </a:cubicBezTo>
                  <a:cubicBezTo>
                    <a:pt x="81" y="106"/>
                    <a:pt x="106" y="82"/>
                    <a:pt x="98" y="49"/>
                  </a:cubicBezTo>
                  <a:cubicBezTo>
                    <a:pt x="98" y="25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6" name="Google Shape;8656;p55"/>
            <p:cNvSpPr/>
            <p:nvPr/>
          </p:nvSpPr>
          <p:spPr>
            <a:xfrm>
              <a:off x="5400525" y="2622250"/>
              <a:ext cx="2675" cy="1450"/>
            </a:xfrm>
            <a:custGeom>
              <a:avLst/>
              <a:gdLst/>
              <a:ahLst/>
              <a:cxnLst/>
              <a:rect l="l" t="t" r="r" b="b"/>
              <a:pathLst>
                <a:path w="107" h="58" extrusionOk="0">
                  <a:moveTo>
                    <a:pt x="49" y="1"/>
                  </a:moveTo>
                  <a:cubicBezTo>
                    <a:pt x="25" y="1"/>
                    <a:pt x="1" y="25"/>
                    <a:pt x="1" y="58"/>
                  </a:cubicBezTo>
                  <a:lnTo>
                    <a:pt x="106" y="50"/>
                  </a:lnTo>
                  <a:cubicBezTo>
                    <a:pt x="106" y="25"/>
                    <a:pt x="82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7" name="Google Shape;8657;p55"/>
            <p:cNvSpPr/>
            <p:nvPr/>
          </p:nvSpPr>
          <p:spPr>
            <a:xfrm>
              <a:off x="5408625" y="2621825"/>
              <a:ext cx="2475" cy="1275"/>
            </a:xfrm>
            <a:custGeom>
              <a:avLst/>
              <a:gdLst/>
              <a:ahLst/>
              <a:cxnLst/>
              <a:rect l="l" t="t" r="r" b="b"/>
              <a:pathLst>
                <a:path w="99" h="51" extrusionOk="0">
                  <a:moveTo>
                    <a:pt x="59" y="0"/>
                  </a:moveTo>
                  <a:cubicBezTo>
                    <a:pt x="56" y="0"/>
                    <a:pt x="53" y="1"/>
                    <a:pt x="50" y="2"/>
                  </a:cubicBezTo>
                  <a:cubicBezTo>
                    <a:pt x="17" y="2"/>
                    <a:pt x="1" y="26"/>
                    <a:pt x="1" y="50"/>
                  </a:cubicBezTo>
                  <a:lnTo>
                    <a:pt x="98" y="42"/>
                  </a:lnTo>
                  <a:cubicBezTo>
                    <a:pt x="98" y="21"/>
                    <a:pt x="80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8" name="Google Shape;8658;p55"/>
            <p:cNvSpPr/>
            <p:nvPr/>
          </p:nvSpPr>
          <p:spPr>
            <a:xfrm>
              <a:off x="5404375" y="2617975"/>
              <a:ext cx="2675" cy="2475"/>
            </a:xfrm>
            <a:custGeom>
              <a:avLst/>
              <a:gdLst/>
              <a:ahLst/>
              <a:cxnLst/>
              <a:rect l="l" t="t" r="r" b="b"/>
              <a:pathLst>
                <a:path w="107" h="99" extrusionOk="0">
                  <a:moveTo>
                    <a:pt x="59" y="0"/>
                  </a:moveTo>
                  <a:cubicBezTo>
                    <a:pt x="56" y="0"/>
                    <a:pt x="53" y="1"/>
                    <a:pt x="49" y="2"/>
                  </a:cubicBezTo>
                  <a:cubicBezTo>
                    <a:pt x="17" y="2"/>
                    <a:pt x="1" y="26"/>
                    <a:pt x="1" y="50"/>
                  </a:cubicBezTo>
                  <a:cubicBezTo>
                    <a:pt x="1" y="83"/>
                    <a:pt x="25" y="99"/>
                    <a:pt x="57" y="99"/>
                  </a:cubicBezTo>
                  <a:cubicBezTo>
                    <a:pt x="82" y="99"/>
                    <a:pt x="106" y="75"/>
                    <a:pt x="98" y="50"/>
                  </a:cubicBezTo>
                  <a:cubicBezTo>
                    <a:pt x="98" y="22"/>
                    <a:pt x="80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9" name="Google Shape;8659;p55"/>
            <p:cNvSpPr/>
            <p:nvPr/>
          </p:nvSpPr>
          <p:spPr>
            <a:xfrm>
              <a:off x="5412475" y="2617600"/>
              <a:ext cx="2475" cy="2450"/>
            </a:xfrm>
            <a:custGeom>
              <a:avLst/>
              <a:gdLst/>
              <a:ahLst/>
              <a:cxnLst/>
              <a:rect l="l" t="t" r="r" b="b"/>
              <a:pathLst>
                <a:path w="99" h="98" extrusionOk="0">
                  <a:moveTo>
                    <a:pt x="50" y="0"/>
                  </a:moveTo>
                  <a:cubicBezTo>
                    <a:pt x="17" y="0"/>
                    <a:pt x="1" y="25"/>
                    <a:pt x="1" y="49"/>
                  </a:cubicBezTo>
                  <a:cubicBezTo>
                    <a:pt x="1" y="82"/>
                    <a:pt x="25" y="98"/>
                    <a:pt x="50" y="98"/>
                  </a:cubicBezTo>
                  <a:cubicBezTo>
                    <a:pt x="82" y="98"/>
                    <a:pt x="98" y="73"/>
                    <a:pt x="98" y="49"/>
                  </a:cubicBezTo>
                  <a:cubicBezTo>
                    <a:pt x="98" y="25"/>
                    <a:pt x="7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0" name="Google Shape;8660;p55"/>
            <p:cNvSpPr/>
            <p:nvPr/>
          </p:nvSpPr>
          <p:spPr>
            <a:xfrm>
              <a:off x="5420600" y="2617400"/>
              <a:ext cx="2450" cy="2250"/>
            </a:xfrm>
            <a:custGeom>
              <a:avLst/>
              <a:gdLst/>
              <a:ahLst/>
              <a:cxnLst/>
              <a:rect l="l" t="t" r="r" b="b"/>
              <a:pathLst>
                <a:path w="98" h="90" extrusionOk="0">
                  <a:moveTo>
                    <a:pt x="49" y="0"/>
                  </a:moveTo>
                  <a:cubicBezTo>
                    <a:pt x="17" y="0"/>
                    <a:pt x="0" y="17"/>
                    <a:pt x="0" y="49"/>
                  </a:cubicBezTo>
                  <a:cubicBezTo>
                    <a:pt x="0" y="73"/>
                    <a:pt x="25" y="90"/>
                    <a:pt x="49" y="90"/>
                  </a:cubicBezTo>
                  <a:cubicBezTo>
                    <a:pt x="81" y="90"/>
                    <a:pt x="98" y="65"/>
                    <a:pt x="98" y="41"/>
                  </a:cubicBezTo>
                  <a:cubicBezTo>
                    <a:pt x="98" y="17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1" name="Google Shape;8661;p55"/>
            <p:cNvSpPr/>
            <p:nvPr/>
          </p:nvSpPr>
          <p:spPr>
            <a:xfrm>
              <a:off x="5416550" y="2621250"/>
              <a:ext cx="2650" cy="1250"/>
            </a:xfrm>
            <a:custGeom>
              <a:avLst/>
              <a:gdLst/>
              <a:ahLst/>
              <a:cxnLst/>
              <a:rect l="l" t="t" r="r" b="b"/>
              <a:pathLst>
                <a:path w="106" h="50" extrusionOk="0">
                  <a:moveTo>
                    <a:pt x="49" y="0"/>
                  </a:moveTo>
                  <a:cubicBezTo>
                    <a:pt x="24" y="0"/>
                    <a:pt x="0" y="25"/>
                    <a:pt x="0" y="49"/>
                  </a:cubicBezTo>
                  <a:lnTo>
                    <a:pt x="106" y="41"/>
                  </a:lnTo>
                  <a:cubicBezTo>
                    <a:pt x="106" y="17"/>
                    <a:pt x="81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8662;p55"/>
            <p:cNvSpPr/>
            <p:nvPr/>
          </p:nvSpPr>
          <p:spPr>
            <a:xfrm>
              <a:off x="5416350" y="2614750"/>
              <a:ext cx="2450" cy="1250"/>
            </a:xfrm>
            <a:custGeom>
              <a:avLst/>
              <a:gdLst/>
              <a:ahLst/>
              <a:cxnLst/>
              <a:rect l="l" t="t" r="r" b="b"/>
              <a:pathLst>
                <a:path w="98" h="50" extrusionOk="0">
                  <a:moveTo>
                    <a:pt x="97" y="1"/>
                  </a:moveTo>
                  <a:lnTo>
                    <a:pt x="0" y="9"/>
                  </a:lnTo>
                  <a:cubicBezTo>
                    <a:pt x="0" y="33"/>
                    <a:pt x="24" y="50"/>
                    <a:pt x="49" y="50"/>
                  </a:cubicBezTo>
                  <a:cubicBezTo>
                    <a:pt x="73" y="50"/>
                    <a:pt x="97" y="33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8663;p55"/>
            <p:cNvSpPr/>
            <p:nvPr/>
          </p:nvSpPr>
          <p:spPr>
            <a:xfrm>
              <a:off x="5408225" y="2614975"/>
              <a:ext cx="2675" cy="1225"/>
            </a:xfrm>
            <a:custGeom>
              <a:avLst/>
              <a:gdLst/>
              <a:ahLst/>
              <a:cxnLst/>
              <a:rect l="l" t="t" r="r" b="b"/>
              <a:pathLst>
                <a:path w="107" h="49" extrusionOk="0">
                  <a:moveTo>
                    <a:pt x="1" y="0"/>
                  </a:moveTo>
                  <a:cubicBezTo>
                    <a:pt x="1" y="33"/>
                    <a:pt x="25" y="49"/>
                    <a:pt x="49" y="49"/>
                  </a:cubicBezTo>
                  <a:cubicBezTo>
                    <a:pt x="82" y="49"/>
                    <a:pt x="106" y="24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4" name="Google Shape;8664;p55"/>
            <p:cNvSpPr/>
            <p:nvPr/>
          </p:nvSpPr>
          <p:spPr>
            <a:xfrm>
              <a:off x="5400325" y="2615175"/>
              <a:ext cx="2450" cy="1225"/>
            </a:xfrm>
            <a:custGeom>
              <a:avLst/>
              <a:gdLst/>
              <a:ahLst/>
              <a:cxnLst/>
              <a:rect l="l" t="t" r="r" b="b"/>
              <a:pathLst>
                <a:path w="98" h="49" extrusionOk="0">
                  <a:moveTo>
                    <a:pt x="1" y="0"/>
                  </a:moveTo>
                  <a:cubicBezTo>
                    <a:pt x="1" y="33"/>
                    <a:pt x="25" y="49"/>
                    <a:pt x="49" y="49"/>
                  </a:cubicBezTo>
                  <a:cubicBezTo>
                    <a:pt x="73" y="49"/>
                    <a:pt x="98" y="25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5" name="Google Shape;8665;p55"/>
            <p:cNvSpPr/>
            <p:nvPr/>
          </p:nvSpPr>
          <p:spPr>
            <a:xfrm>
              <a:off x="5396875" y="2626875"/>
              <a:ext cx="2675" cy="2700"/>
            </a:xfrm>
            <a:custGeom>
              <a:avLst/>
              <a:gdLst/>
              <a:ahLst/>
              <a:cxnLst/>
              <a:rect l="l" t="t" r="r" b="b"/>
              <a:pathLst>
                <a:path w="107" h="108" extrusionOk="0">
                  <a:moveTo>
                    <a:pt x="59" y="1"/>
                  </a:moveTo>
                  <a:cubicBezTo>
                    <a:pt x="56" y="1"/>
                    <a:pt x="53" y="1"/>
                    <a:pt x="49" y="2"/>
                  </a:cubicBezTo>
                  <a:cubicBezTo>
                    <a:pt x="17" y="2"/>
                    <a:pt x="1" y="27"/>
                    <a:pt x="1" y="59"/>
                  </a:cubicBezTo>
                  <a:cubicBezTo>
                    <a:pt x="9" y="84"/>
                    <a:pt x="33" y="108"/>
                    <a:pt x="57" y="108"/>
                  </a:cubicBezTo>
                  <a:cubicBezTo>
                    <a:pt x="82" y="100"/>
                    <a:pt x="106" y="75"/>
                    <a:pt x="98" y="51"/>
                  </a:cubicBezTo>
                  <a:cubicBezTo>
                    <a:pt x="98" y="23"/>
                    <a:pt x="80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8666;p55"/>
            <p:cNvSpPr/>
            <p:nvPr/>
          </p:nvSpPr>
          <p:spPr>
            <a:xfrm>
              <a:off x="5401350" y="2630725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58" y="1"/>
                  </a:moveTo>
                  <a:cubicBezTo>
                    <a:pt x="55" y="1"/>
                    <a:pt x="52" y="1"/>
                    <a:pt x="49" y="2"/>
                  </a:cubicBezTo>
                  <a:cubicBezTo>
                    <a:pt x="16" y="2"/>
                    <a:pt x="0" y="27"/>
                    <a:pt x="8" y="59"/>
                  </a:cubicBezTo>
                  <a:lnTo>
                    <a:pt x="105" y="43"/>
                  </a:lnTo>
                  <a:cubicBezTo>
                    <a:pt x="98" y="22"/>
                    <a:pt x="79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7" name="Google Shape;8667;p55"/>
            <p:cNvSpPr/>
            <p:nvPr/>
          </p:nvSpPr>
          <p:spPr>
            <a:xfrm>
              <a:off x="5409250" y="2629750"/>
              <a:ext cx="2650" cy="1450"/>
            </a:xfrm>
            <a:custGeom>
              <a:avLst/>
              <a:gdLst/>
              <a:ahLst/>
              <a:cxnLst/>
              <a:rect l="l" t="t" r="r" b="b"/>
              <a:pathLst>
                <a:path w="106" h="58" extrusionOk="0">
                  <a:moveTo>
                    <a:pt x="49" y="1"/>
                  </a:moveTo>
                  <a:cubicBezTo>
                    <a:pt x="25" y="1"/>
                    <a:pt x="0" y="25"/>
                    <a:pt x="8" y="58"/>
                  </a:cubicBezTo>
                  <a:lnTo>
                    <a:pt x="106" y="41"/>
                  </a:lnTo>
                  <a:cubicBezTo>
                    <a:pt x="106" y="17"/>
                    <a:pt x="81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8" name="Google Shape;8668;p55"/>
            <p:cNvSpPr/>
            <p:nvPr/>
          </p:nvSpPr>
          <p:spPr>
            <a:xfrm>
              <a:off x="5404975" y="2626125"/>
              <a:ext cx="2675" cy="2475"/>
            </a:xfrm>
            <a:custGeom>
              <a:avLst/>
              <a:gdLst/>
              <a:ahLst/>
              <a:cxnLst/>
              <a:rect l="l" t="t" r="r" b="b"/>
              <a:pathLst>
                <a:path w="107" h="99" extrusionOk="0">
                  <a:moveTo>
                    <a:pt x="42" y="0"/>
                  </a:moveTo>
                  <a:cubicBezTo>
                    <a:pt x="17" y="0"/>
                    <a:pt x="1" y="24"/>
                    <a:pt x="1" y="57"/>
                  </a:cubicBezTo>
                  <a:cubicBezTo>
                    <a:pt x="1" y="78"/>
                    <a:pt x="19" y="99"/>
                    <a:pt x="45" y="99"/>
                  </a:cubicBezTo>
                  <a:cubicBezTo>
                    <a:pt x="49" y="99"/>
                    <a:pt x="53" y="98"/>
                    <a:pt x="58" y="97"/>
                  </a:cubicBezTo>
                  <a:cubicBezTo>
                    <a:pt x="82" y="97"/>
                    <a:pt x="106" y="73"/>
                    <a:pt x="98" y="49"/>
                  </a:cubicBezTo>
                  <a:cubicBezTo>
                    <a:pt x="98" y="16"/>
                    <a:pt x="74" y="0"/>
                    <a:pt x="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9" name="Google Shape;8669;p55"/>
            <p:cNvSpPr/>
            <p:nvPr/>
          </p:nvSpPr>
          <p:spPr>
            <a:xfrm>
              <a:off x="5412900" y="2625300"/>
              <a:ext cx="2650" cy="2500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49" y="1"/>
                  </a:moveTo>
                  <a:cubicBezTo>
                    <a:pt x="25" y="9"/>
                    <a:pt x="0" y="33"/>
                    <a:pt x="8" y="57"/>
                  </a:cubicBezTo>
                  <a:cubicBezTo>
                    <a:pt x="8" y="78"/>
                    <a:pt x="27" y="99"/>
                    <a:pt x="47" y="99"/>
                  </a:cubicBezTo>
                  <a:cubicBezTo>
                    <a:pt x="50" y="99"/>
                    <a:pt x="54" y="99"/>
                    <a:pt x="57" y="98"/>
                  </a:cubicBezTo>
                  <a:cubicBezTo>
                    <a:pt x="89" y="98"/>
                    <a:pt x="106" y="74"/>
                    <a:pt x="106" y="49"/>
                  </a:cubicBezTo>
                  <a:cubicBezTo>
                    <a:pt x="106" y="25"/>
                    <a:pt x="81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0" name="Google Shape;8670;p55"/>
            <p:cNvSpPr/>
            <p:nvPr/>
          </p:nvSpPr>
          <p:spPr>
            <a:xfrm>
              <a:off x="5421000" y="2624700"/>
              <a:ext cx="2650" cy="2250"/>
            </a:xfrm>
            <a:custGeom>
              <a:avLst/>
              <a:gdLst/>
              <a:ahLst/>
              <a:cxnLst/>
              <a:rect l="l" t="t" r="r" b="b"/>
              <a:pathLst>
                <a:path w="106" h="90" extrusionOk="0">
                  <a:moveTo>
                    <a:pt x="49" y="0"/>
                  </a:moveTo>
                  <a:cubicBezTo>
                    <a:pt x="25" y="0"/>
                    <a:pt x="1" y="25"/>
                    <a:pt x="9" y="49"/>
                  </a:cubicBezTo>
                  <a:cubicBezTo>
                    <a:pt x="9" y="73"/>
                    <a:pt x="33" y="89"/>
                    <a:pt x="57" y="89"/>
                  </a:cubicBezTo>
                  <a:cubicBezTo>
                    <a:pt x="90" y="89"/>
                    <a:pt x="106" y="65"/>
                    <a:pt x="106" y="41"/>
                  </a:cubicBezTo>
                  <a:cubicBezTo>
                    <a:pt x="106" y="16"/>
                    <a:pt x="82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1" name="Google Shape;8671;p55"/>
            <p:cNvSpPr/>
            <p:nvPr/>
          </p:nvSpPr>
          <p:spPr>
            <a:xfrm>
              <a:off x="5417350" y="2628750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41" y="0"/>
                  </a:moveTo>
                  <a:cubicBezTo>
                    <a:pt x="17" y="9"/>
                    <a:pt x="1" y="33"/>
                    <a:pt x="1" y="57"/>
                  </a:cubicBezTo>
                  <a:lnTo>
                    <a:pt x="98" y="41"/>
                  </a:lnTo>
                  <a:cubicBezTo>
                    <a:pt x="98" y="17"/>
                    <a:pt x="74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2" name="Google Shape;8672;p55"/>
            <p:cNvSpPr/>
            <p:nvPr/>
          </p:nvSpPr>
          <p:spPr>
            <a:xfrm>
              <a:off x="5416550" y="2622250"/>
              <a:ext cx="2650" cy="1450"/>
            </a:xfrm>
            <a:custGeom>
              <a:avLst/>
              <a:gdLst/>
              <a:ahLst/>
              <a:cxnLst/>
              <a:rect l="l" t="t" r="r" b="b"/>
              <a:pathLst>
                <a:path w="106" h="58" extrusionOk="0">
                  <a:moveTo>
                    <a:pt x="106" y="1"/>
                  </a:moveTo>
                  <a:lnTo>
                    <a:pt x="0" y="9"/>
                  </a:lnTo>
                  <a:cubicBezTo>
                    <a:pt x="8" y="42"/>
                    <a:pt x="33" y="58"/>
                    <a:pt x="57" y="58"/>
                  </a:cubicBezTo>
                  <a:cubicBezTo>
                    <a:pt x="81" y="50"/>
                    <a:pt x="106" y="33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3" name="Google Shape;8673;p55"/>
            <p:cNvSpPr/>
            <p:nvPr/>
          </p:nvSpPr>
          <p:spPr>
            <a:xfrm>
              <a:off x="5408625" y="2622875"/>
              <a:ext cx="2475" cy="1450"/>
            </a:xfrm>
            <a:custGeom>
              <a:avLst/>
              <a:gdLst/>
              <a:ahLst/>
              <a:cxnLst/>
              <a:rect l="l" t="t" r="r" b="b"/>
              <a:pathLst>
                <a:path w="99" h="58" extrusionOk="0">
                  <a:moveTo>
                    <a:pt x="98" y="0"/>
                  </a:moveTo>
                  <a:lnTo>
                    <a:pt x="1" y="8"/>
                  </a:lnTo>
                  <a:cubicBezTo>
                    <a:pt x="1" y="41"/>
                    <a:pt x="25" y="57"/>
                    <a:pt x="50" y="57"/>
                  </a:cubicBezTo>
                  <a:cubicBezTo>
                    <a:pt x="82" y="49"/>
                    <a:pt x="98" y="33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4" name="Google Shape;8674;p55"/>
            <p:cNvSpPr/>
            <p:nvPr/>
          </p:nvSpPr>
          <p:spPr>
            <a:xfrm>
              <a:off x="5400525" y="2623475"/>
              <a:ext cx="2675" cy="1450"/>
            </a:xfrm>
            <a:custGeom>
              <a:avLst/>
              <a:gdLst/>
              <a:ahLst/>
              <a:cxnLst/>
              <a:rect l="l" t="t" r="r" b="b"/>
              <a:pathLst>
                <a:path w="107" h="58" extrusionOk="0">
                  <a:moveTo>
                    <a:pt x="106" y="1"/>
                  </a:moveTo>
                  <a:lnTo>
                    <a:pt x="1" y="9"/>
                  </a:lnTo>
                  <a:cubicBezTo>
                    <a:pt x="9" y="41"/>
                    <a:pt x="33" y="57"/>
                    <a:pt x="57" y="57"/>
                  </a:cubicBezTo>
                  <a:cubicBezTo>
                    <a:pt x="82" y="57"/>
                    <a:pt x="106" y="33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5" name="Google Shape;8675;p55"/>
            <p:cNvSpPr/>
            <p:nvPr/>
          </p:nvSpPr>
          <p:spPr>
            <a:xfrm>
              <a:off x="5397900" y="2635400"/>
              <a:ext cx="2650" cy="2700"/>
            </a:xfrm>
            <a:custGeom>
              <a:avLst/>
              <a:gdLst/>
              <a:ahLst/>
              <a:cxnLst/>
              <a:rect l="l" t="t" r="r" b="b"/>
              <a:pathLst>
                <a:path w="106" h="108" extrusionOk="0">
                  <a:moveTo>
                    <a:pt x="58" y="0"/>
                  </a:moveTo>
                  <a:cubicBezTo>
                    <a:pt x="55" y="0"/>
                    <a:pt x="52" y="1"/>
                    <a:pt x="49" y="2"/>
                  </a:cubicBezTo>
                  <a:cubicBezTo>
                    <a:pt x="16" y="2"/>
                    <a:pt x="0" y="34"/>
                    <a:pt x="0" y="59"/>
                  </a:cubicBezTo>
                  <a:cubicBezTo>
                    <a:pt x="8" y="91"/>
                    <a:pt x="33" y="107"/>
                    <a:pt x="65" y="107"/>
                  </a:cubicBezTo>
                  <a:cubicBezTo>
                    <a:pt x="89" y="99"/>
                    <a:pt x="106" y="75"/>
                    <a:pt x="106" y="51"/>
                  </a:cubicBezTo>
                  <a:cubicBezTo>
                    <a:pt x="99" y="22"/>
                    <a:pt x="79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6" name="Google Shape;8676;p55"/>
            <p:cNvSpPr/>
            <p:nvPr/>
          </p:nvSpPr>
          <p:spPr>
            <a:xfrm>
              <a:off x="5402550" y="2639025"/>
              <a:ext cx="2675" cy="1500"/>
            </a:xfrm>
            <a:custGeom>
              <a:avLst/>
              <a:gdLst/>
              <a:ahLst/>
              <a:cxnLst/>
              <a:rect l="l" t="t" r="r" b="b"/>
              <a:pathLst>
                <a:path w="107" h="60" extrusionOk="0">
                  <a:moveTo>
                    <a:pt x="62" y="1"/>
                  </a:moveTo>
                  <a:cubicBezTo>
                    <a:pt x="58" y="1"/>
                    <a:pt x="54" y="2"/>
                    <a:pt x="49" y="3"/>
                  </a:cubicBezTo>
                  <a:cubicBezTo>
                    <a:pt x="17" y="3"/>
                    <a:pt x="1" y="35"/>
                    <a:pt x="9" y="60"/>
                  </a:cubicBezTo>
                  <a:lnTo>
                    <a:pt x="106" y="43"/>
                  </a:lnTo>
                  <a:cubicBezTo>
                    <a:pt x="99" y="17"/>
                    <a:pt x="82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7" name="Google Shape;8677;p55"/>
            <p:cNvSpPr/>
            <p:nvPr/>
          </p:nvSpPr>
          <p:spPr>
            <a:xfrm>
              <a:off x="5410450" y="2637625"/>
              <a:ext cx="2675" cy="1475"/>
            </a:xfrm>
            <a:custGeom>
              <a:avLst/>
              <a:gdLst/>
              <a:ahLst/>
              <a:cxnLst/>
              <a:rect l="l" t="t" r="r" b="b"/>
              <a:pathLst>
                <a:path w="107" h="59" extrusionOk="0">
                  <a:moveTo>
                    <a:pt x="59" y="1"/>
                  </a:moveTo>
                  <a:cubicBezTo>
                    <a:pt x="56" y="1"/>
                    <a:pt x="53" y="1"/>
                    <a:pt x="50" y="2"/>
                  </a:cubicBezTo>
                  <a:cubicBezTo>
                    <a:pt x="17" y="10"/>
                    <a:pt x="1" y="35"/>
                    <a:pt x="9" y="59"/>
                  </a:cubicBezTo>
                  <a:lnTo>
                    <a:pt x="106" y="43"/>
                  </a:lnTo>
                  <a:cubicBezTo>
                    <a:pt x="99" y="22"/>
                    <a:pt x="80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8" name="Google Shape;8678;p55"/>
            <p:cNvSpPr/>
            <p:nvPr/>
          </p:nvSpPr>
          <p:spPr>
            <a:xfrm>
              <a:off x="5405800" y="2634225"/>
              <a:ext cx="2850" cy="2650"/>
            </a:xfrm>
            <a:custGeom>
              <a:avLst/>
              <a:gdLst/>
              <a:ahLst/>
              <a:cxnLst/>
              <a:rect l="l" t="t" r="r" b="b"/>
              <a:pathLst>
                <a:path w="114" h="106" extrusionOk="0">
                  <a:moveTo>
                    <a:pt x="49" y="0"/>
                  </a:moveTo>
                  <a:cubicBezTo>
                    <a:pt x="25" y="8"/>
                    <a:pt x="0" y="33"/>
                    <a:pt x="9" y="57"/>
                  </a:cubicBezTo>
                  <a:cubicBezTo>
                    <a:pt x="9" y="90"/>
                    <a:pt x="41" y="106"/>
                    <a:pt x="65" y="106"/>
                  </a:cubicBezTo>
                  <a:cubicBezTo>
                    <a:pt x="90" y="98"/>
                    <a:pt x="114" y="73"/>
                    <a:pt x="106" y="49"/>
                  </a:cubicBezTo>
                  <a:cubicBezTo>
                    <a:pt x="106" y="17"/>
                    <a:pt x="82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9" name="Google Shape;8679;p55"/>
            <p:cNvSpPr/>
            <p:nvPr/>
          </p:nvSpPr>
          <p:spPr>
            <a:xfrm>
              <a:off x="5413900" y="2633150"/>
              <a:ext cx="2675" cy="2375"/>
            </a:xfrm>
            <a:custGeom>
              <a:avLst/>
              <a:gdLst/>
              <a:ahLst/>
              <a:cxnLst/>
              <a:rect l="l" t="t" r="r" b="b"/>
              <a:pathLst>
                <a:path w="107" h="95" extrusionOk="0">
                  <a:moveTo>
                    <a:pt x="62" y="1"/>
                  </a:moveTo>
                  <a:cubicBezTo>
                    <a:pt x="58" y="1"/>
                    <a:pt x="54" y="1"/>
                    <a:pt x="49" y="3"/>
                  </a:cubicBezTo>
                  <a:cubicBezTo>
                    <a:pt x="17" y="3"/>
                    <a:pt x="1" y="27"/>
                    <a:pt x="1" y="51"/>
                  </a:cubicBezTo>
                  <a:cubicBezTo>
                    <a:pt x="7" y="78"/>
                    <a:pt x="25" y="94"/>
                    <a:pt x="45" y="94"/>
                  </a:cubicBezTo>
                  <a:cubicBezTo>
                    <a:pt x="49" y="94"/>
                    <a:pt x="53" y="93"/>
                    <a:pt x="57" y="92"/>
                  </a:cubicBezTo>
                  <a:cubicBezTo>
                    <a:pt x="90" y="92"/>
                    <a:pt x="106" y="68"/>
                    <a:pt x="106" y="43"/>
                  </a:cubicBezTo>
                  <a:cubicBezTo>
                    <a:pt x="99" y="16"/>
                    <a:pt x="82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0" name="Google Shape;8680;p55"/>
            <p:cNvSpPr/>
            <p:nvPr/>
          </p:nvSpPr>
          <p:spPr>
            <a:xfrm>
              <a:off x="5422025" y="2631950"/>
              <a:ext cx="2650" cy="2350"/>
            </a:xfrm>
            <a:custGeom>
              <a:avLst/>
              <a:gdLst/>
              <a:ahLst/>
              <a:cxnLst/>
              <a:rect l="l" t="t" r="r" b="b"/>
              <a:pathLst>
                <a:path w="106" h="94" extrusionOk="0">
                  <a:moveTo>
                    <a:pt x="53" y="1"/>
                  </a:moveTo>
                  <a:cubicBezTo>
                    <a:pt x="49" y="1"/>
                    <a:pt x="45" y="1"/>
                    <a:pt x="41" y="2"/>
                  </a:cubicBezTo>
                  <a:cubicBezTo>
                    <a:pt x="16" y="2"/>
                    <a:pt x="0" y="26"/>
                    <a:pt x="0" y="51"/>
                  </a:cubicBezTo>
                  <a:cubicBezTo>
                    <a:pt x="0" y="78"/>
                    <a:pt x="22" y="93"/>
                    <a:pt x="44" y="93"/>
                  </a:cubicBezTo>
                  <a:cubicBezTo>
                    <a:pt x="48" y="93"/>
                    <a:pt x="53" y="93"/>
                    <a:pt x="57" y="91"/>
                  </a:cubicBezTo>
                  <a:cubicBezTo>
                    <a:pt x="81" y="83"/>
                    <a:pt x="105" y="67"/>
                    <a:pt x="97" y="43"/>
                  </a:cubicBezTo>
                  <a:cubicBezTo>
                    <a:pt x="97" y="22"/>
                    <a:pt x="79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1" name="Google Shape;8681;p55"/>
            <p:cNvSpPr/>
            <p:nvPr/>
          </p:nvSpPr>
          <p:spPr>
            <a:xfrm>
              <a:off x="5418375" y="2636250"/>
              <a:ext cx="2650" cy="1450"/>
            </a:xfrm>
            <a:custGeom>
              <a:avLst/>
              <a:gdLst/>
              <a:ahLst/>
              <a:cxnLst/>
              <a:rect l="l" t="t" r="r" b="b"/>
              <a:pathLst>
                <a:path w="106" h="58" extrusionOk="0">
                  <a:moveTo>
                    <a:pt x="49" y="0"/>
                  </a:moveTo>
                  <a:cubicBezTo>
                    <a:pt x="24" y="9"/>
                    <a:pt x="0" y="33"/>
                    <a:pt x="8" y="57"/>
                  </a:cubicBezTo>
                  <a:lnTo>
                    <a:pt x="106" y="41"/>
                  </a:lnTo>
                  <a:cubicBezTo>
                    <a:pt x="97" y="17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2" name="Google Shape;8682;p55"/>
            <p:cNvSpPr/>
            <p:nvPr/>
          </p:nvSpPr>
          <p:spPr>
            <a:xfrm>
              <a:off x="5417350" y="2629750"/>
              <a:ext cx="2650" cy="1450"/>
            </a:xfrm>
            <a:custGeom>
              <a:avLst/>
              <a:gdLst/>
              <a:ahLst/>
              <a:cxnLst/>
              <a:rect l="l" t="t" r="r" b="b"/>
              <a:pathLst>
                <a:path w="106" h="58" extrusionOk="0">
                  <a:moveTo>
                    <a:pt x="98" y="1"/>
                  </a:moveTo>
                  <a:lnTo>
                    <a:pt x="1" y="17"/>
                  </a:lnTo>
                  <a:cubicBezTo>
                    <a:pt x="9" y="41"/>
                    <a:pt x="33" y="58"/>
                    <a:pt x="57" y="58"/>
                  </a:cubicBezTo>
                  <a:cubicBezTo>
                    <a:pt x="82" y="50"/>
                    <a:pt x="106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3" name="Google Shape;8683;p55"/>
            <p:cNvSpPr/>
            <p:nvPr/>
          </p:nvSpPr>
          <p:spPr>
            <a:xfrm>
              <a:off x="5409450" y="2630775"/>
              <a:ext cx="2650" cy="1450"/>
            </a:xfrm>
            <a:custGeom>
              <a:avLst/>
              <a:gdLst/>
              <a:ahLst/>
              <a:cxnLst/>
              <a:rect l="l" t="t" r="r" b="b"/>
              <a:pathLst>
                <a:path w="106" h="58" extrusionOk="0">
                  <a:moveTo>
                    <a:pt x="98" y="0"/>
                  </a:moveTo>
                  <a:lnTo>
                    <a:pt x="0" y="17"/>
                  </a:lnTo>
                  <a:cubicBezTo>
                    <a:pt x="0" y="41"/>
                    <a:pt x="25" y="57"/>
                    <a:pt x="57" y="57"/>
                  </a:cubicBezTo>
                  <a:cubicBezTo>
                    <a:pt x="81" y="57"/>
                    <a:pt x="106" y="33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4" name="Google Shape;8684;p55"/>
            <p:cNvSpPr/>
            <p:nvPr/>
          </p:nvSpPr>
          <p:spPr>
            <a:xfrm>
              <a:off x="5401550" y="2631800"/>
              <a:ext cx="2450" cy="1475"/>
            </a:xfrm>
            <a:custGeom>
              <a:avLst/>
              <a:gdLst/>
              <a:ahLst/>
              <a:cxnLst/>
              <a:rect l="l" t="t" r="r" b="b"/>
              <a:pathLst>
                <a:path w="98" h="59" extrusionOk="0">
                  <a:moveTo>
                    <a:pt x="97" y="0"/>
                  </a:moveTo>
                  <a:lnTo>
                    <a:pt x="0" y="16"/>
                  </a:lnTo>
                  <a:cubicBezTo>
                    <a:pt x="0" y="37"/>
                    <a:pt x="18" y="58"/>
                    <a:pt x="44" y="58"/>
                  </a:cubicBezTo>
                  <a:cubicBezTo>
                    <a:pt x="48" y="58"/>
                    <a:pt x="53" y="58"/>
                    <a:pt x="57" y="57"/>
                  </a:cubicBezTo>
                  <a:cubicBezTo>
                    <a:pt x="81" y="57"/>
                    <a:pt x="97" y="32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5" name="Google Shape;8685;p55"/>
            <p:cNvSpPr/>
            <p:nvPr/>
          </p:nvSpPr>
          <p:spPr>
            <a:xfrm>
              <a:off x="5399300" y="2643900"/>
              <a:ext cx="2875" cy="2750"/>
            </a:xfrm>
            <a:custGeom>
              <a:avLst/>
              <a:gdLst/>
              <a:ahLst/>
              <a:cxnLst/>
              <a:rect l="l" t="t" r="r" b="b"/>
              <a:pathLst>
                <a:path w="115" h="110" extrusionOk="0">
                  <a:moveTo>
                    <a:pt x="59" y="1"/>
                  </a:moveTo>
                  <a:cubicBezTo>
                    <a:pt x="56" y="1"/>
                    <a:pt x="53" y="1"/>
                    <a:pt x="50" y="2"/>
                  </a:cubicBezTo>
                  <a:cubicBezTo>
                    <a:pt x="17" y="11"/>
                    <a:pt x="1" y="35"/>
                    <a:pt x="9" y="67"/>
                  </a:cubicBezTo>
                  <a:cubicBezTo>
                    <a:pt x="16" y="88"/>
                    <a:pt x="35" y="109"/>
                    <a:pt x="56" y="109"/>
                  </a:cubicBezTo>
                  <a:cubicBezTo>
                    <a:pt x="59" y="109"/>
                    <a:pt x="63" y="109"/>
                    <a:pt x="66" y="108"/>
                  </a:cubicBezTo>
                  <a:cubicBezTo>
                    <a:pt x="98" y="100"/>
                    <a:pt x="114" y="75"/>
                    <a:pt x="106" y="43"/>
                  </a:cubicBezTo>
                  <a:cubicBezTo>
                    <a:pt x="99" y="22"/>
                    <a:pt x="80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6" name="Google Shape;8686;p55"/>
            <p:cNvSpPr/>
            <p:nvPr/>
          </p:nvSpPr>
          <p:spPr>
            <a:xfrm>
              <a:off x="5404175" y="2647200"/>
              <a:ext cx="2650" cy="1650"/>
            </a:xfrm>
            <a:custGeom>
              <a:avLst/>
              <a:gdLst/>
              <a:ahLst/>
              <a:cxnLst/>
              <a:rect l="l" t="t" r="r" b="b"/>
              <a:pathLst>
                <a:path w="106" h="66" extrusionOk="0">
                  <a:moveTo>
                    <a:pt x="49" y="0"/>
                  </a:moveTo>
                  <a:cubicBezTo>
                    <a:pt x="25" y="8"/>
                    <a:pt x="1" y="41"/>
                    <a:pt x="9" y="65"/>
                  </a:cubicBezTo>
                  <a:lnTo>
                    <a:pt x="106" y="41"/>
                  </a:lnTo>
                  <a:cubicBezTo>
                    <a:pt x="98" y="16"/>
                    <a:pt x="74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7" name="Google Shape;8687;p55"/>
            <p:cNvSpPr/>
            <p:nvPr/>
          </p:nvSpPr>
          <p:spPr>
            <a:xfrm>
              <a:off x="5412075" y="2645525"/>
              <a:ext cx="2675" cy="1500"/>
            </a:xfrm>
            <a:custGeom>
              <a:avLst/>
              <a:gdLst/>
              <a:ahLst/>
              <a:cxnLst/>
              <a:rect l="l" t="t" r="r" b="b"/>
              <a:pathLst>
                <a:path w="107" h="60" extrusionOk="0">
                  <a:moveTo>
                    <a:pt x="58" y="0"/>
                  </a:moveTo>
                  <a:cubicBezTo>
                    <a:pt x="53" y="0"/>
                    <a:pt x="47" y="1"/>
                    <a:pt x="41" y="2"/>
                  </a:cubicBezTo>
                  <a:cubicBezTo>
                    <a:pt x="17" y="2"/>
                    <a:pt x="1" y="35"/>
                    <a:pt x="9" y="59"/>
                  </a:cubicBezTo>
                  <a:lnTo>
                    <a:pt x="106" y="35"/>
                  </a:lnTo>
                  <a:cubicBezTo>
                    <a:pt x="99" y="15"/>
                    <a:pt x="82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8688;p55"/>
            <p:cNvSpPr/>
            <p:nvPr/>
          </p:nvSpPr>
          <p:spPr>
            <a:xfrm>
              <a:off x="5407225" y="2642325"/>
              <a:ext cx="2850" cy="2525"/>
            </a:xfrm>
            <a:custGeom>
              <a:avLst/>
              <a:gdLst/>
              <a:ahLst/>
              <a:cxnLst/>
              <a:rect l="l" t="t" r="r" b="b"/>
              <a:pathLst>
                <a:path w="114" h="101" extrusionOk="0">
                  <a:moveTo>
                    <a:pt x="49" y="1"/>
                  </a:moveTo>
                  <a:cubicBezTo>
                    <a:pt x="25" y="9"/>
                    <a:pt x="0" y="33"/>
                    <a:pt x="8" y="65"/>
                  </a:cubicBezTo>
                  <a:cubicBezTo>
                    <a:pt x="15" y="86"/>
                    <a:pt x="33" y="100"/>
                    <a:pt x="57" y="100"/>
                  </a:cubicBezTo>
                  <a:cubicBezTo>
                    <a:pt x="62" y="100"/>
                    <a:pt x="67" y="99"/>
                    <a:pt x="73" y="98"/>
                  </a:cubicBezTo>
                  <a:cubicBezTo>
                    <a:pt x="97" y="98"/>
                    <a:pt x="114" y="65"/>
                    <a:pt x="106" y="41"/>
                  </a:cubicBezTo>
                  <a:cubicBezTo>
                    <a:pt x="106" y="17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9" name="Google Shape;8689;p55"/>
            <p:cNvSpPr/>
            <p:nvPr/>
          </p:nvSpPr>
          <p:spPr>
            <a:xfrm>
              <a:off x="5415325" y="2640700"/>
              <a:ext cx="2650" cy="2525"/>
            </a:xfrm>
            <a:custGeom>
              <a:avLst/>
              <a:gdLst/>
              <a:ahLst/>
              <a:cxnLst/>
              <a:rect l="l" t="t" r="r" b="b"/>
              <a:pathLst>
                <a:path w="106" h="101" extrusionOk="0">
                  <a:moveTo>
                    <a:pt x="41" y="1"/>
                  </a:moveTo>
                  <a:cubicBezTo>
                    <a:pt x="17" y="9"/>
                    <a:pt x="0" y="33"/>
                    <a:pt x="0" y="66"/>
                  </a:cubicBezTo>
                  <a:cubicBezTo>
                    <a:pt x="7" y="86"/>
                    <a:pt x="25" y="100"/>
                    <a:pt x="49" y="100"/>
                  </a:cubicBezTo>
                  <a:cubicBezTo>
                    <a:pt x="54" y="100"/>
                    <a:pt x="60" y="99"/>
                    <a:pt x="65" y="98"/>
                  </a:cubicBezTo>
                  <a:cubicBezTo>
                    <a:pt x="90" y="90"/>
                    <a:pt x="106" y="66"/>
                    <a:pt x="98" y="41"/>
                  </a:cubicBezTo>
                  <a:cubicBezTo>
                    <a:pt x="98" y="17"/>
                    <a:pt x="65" y="1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0" name="Google Shape;8690;p55"/>
            <p:cNvSpPr/>
            <p:nvPr/>
          </p:nvSpPr>
          <p:spPr>
            <a:xfrm>
              <a:off x="5423225" y="2639225"/>
              <a:ext cx="2675" cy="2325"/>
            </a:xfrm>
            <a:custGeom>
              <a:avLst/>
              <a:gdLst/>
              <a:ahLst/>
              <a:cxnLst/>
              <a:rect l="l" t="t" r="r" b="b"/>
              <a:pathLst>
                <a:path w="107" h="93" extrusionOk="0">
                  <a:moveTo>
                    <a:pt x="58" y="1"/>
                  </a:moveTo>
                  <a:cubicBezTo>
                    <a:pt x="52" y="1"/>
                    <a:pt x="47" y="2"/>
                    <a:pt x="41" y="3"/>
                  </a:cubicBezTo>
                  <a:cubicBezTo>
                    <a:pt x="17" y="3"/>
                    <a:pt x="1" y="27"/>
                    <a:pt x="1" y="52"/>
                  </a:cubicBezTo>
                  <a:cubicBezTo>
                    <a:pt x="9" y="84"/>
                    <a:pt x="33" y="92"/>
                    <a:pt x="66" y="92"/>
                  </a:cubicBezTo>
                  <a:cubicBezTo>
                    <a:pt x="90" y="84"/>
                    <a:pt x="106" y="60"/>
                    <a:pt x="106" y="35"/>
                  </a:cubicBezTo>
                  <a:cubicBezTo>
                    <a:pt x="99" y="15"/>
                    <a:pt x="82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8691;p55"/>
            <p:cNvSpPr/>
            <p:nvPr/>
          </p:nvSpPr>
          <p:spPr>
            <a:xfrm>
              <a:off x="5419975" y="2643700"/>
              <a:ext cx="2475" cy="1500"/>
            </a:xfrm>
            <a:custGeom>
              <a:avLst/>
              <a:gdLst/>
              <a:ahLst/>
              <a:cxnLst/>
              <a:rect l="l" t="t" r="r" b="b"/>
              <a:pathLst>
                <a:path w="99" h="60" extrusionOk="0">
                  <a:moveTo>
                    <a:pt x="55" y="0"/>
                  </a:moveTo>
                  <a:cubicBezTo>
                    <a:pt x="50" y="0"/>
                    <a:pt x="46" y="1"/>
                    <a:pt x="42" y="2"/>
                  </a:cubicBezTo>
                  <a:cubicBezTo>
                    <a:pt x="17" y="10"/>
                    <a:pt x="1" y="35"/>
                    <a:pt x="1" y="59"/>
                  </a:cubicBezTo>
                  <a:lnTo>
                    <a:pt x="98" y="35"/>
                  </a:lnTo>
                  <a:cubicBezTo>
                    <a:pt x="98" y="15"/>
                    <a:pt x="76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2" name="Google Shape;8692;p55"/>
            <p:cNvSpPr/>
            <p:nvPr/>
          </p:nvSpPr>
          <p:spPr>
            <a:xfrm>
              <a:off x="5418575" y="2637250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98" y="1"/>
                  </a:moveTo>
                  <a:lnTo>
                    <a:pt x="0" y="17"/>
                  </a:lnTo>
                  <a:cubicBezTo>
                    <a:pt x="0" y="41"/>
                    <a:pt x="33" y="58"/>
                    <a:pt x="57" y="58"/>
                  </a:cubicBezTo>
                  <a:cubicBezTo>
                    <a:pt x="81" y="50"/>
                    <a:pt x="98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3" name="Google Shape;8693;p55"/>
            <p:cNvSpPr/>
            <p:nvPr/>
          </p:nvSpPr>
          <p:spPr>
            <a:xfrm>
              <a:off x="5410675" y="2638675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97" y="1"/>
                  </a:moveTo>
                  <a:lnTo>
                    <a:pt x="0" y="17"/>
                  </a:lnTo>
                  <a:cubicBezTo>
                    <a:pt x="0" y="38"/>
                    <a:pt x="24" y="59"/>
                    <a:pt x="47" y="59"/>
                  </a:cubicBezTo>
                  <a:cubicBezTo>
                    <a:pt x="50" y="59"/>
                    <a:pt x="54" y="59"/>
                    <a:pt x="57" y="57"/>
                  </a:cubicBezTo>
                  <a:cubicBezTo>
                    <a:pt x="81" y="49"/>
                    <a:pt x="105" y="25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4" name="Google Shape;8694;p55"/>
            <p:cNvSpPr/>
            <p:nvPr/>
          </p:nvSpPr>
          <p:spPr>
            <a:xfrm>
              <a:off x="5402750" y="2640100"/>
              <a:ext cx="2675" cy="1500"/>
            </a:xfrm>
            <a:custGeom>
              <a:avLst/>
              <a:gdLst/>
              <a:ahLst/>
              <a:cxnLst/>
              <a:rect l="l" t="t" r="r" b="b"/>
              <a:pathLst>
                <a:path w="107" h="60" extrusionOk="0">
                  <a:moveTo>
                    <a:pt x="98" y="0"/>
                  </a:moveTo>
                  <a:lnTo>
                    <a:pt x="1" y="17"/>
                  </a:lnTo>
                  <a:cubicBezTo>
                    <a:pt x="1" y="44"/>
                    <a:pt x="23" y="59"/>
                    <a:pt x="45" y="59"/>
                  </a:cubicBezTo>
                  <a:cubicBezTo>
                    <a:pt x="49" y="59"/>
                    <a:pt x="53" y="59"/>
                    <a:pt x="58" y="57"/>
                  </a:cubicBezTo>
                  <a:cubicBezTo>
                    <a:pt x="82" y="57"/>
                    <a:pt x="106" y="25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55"/>
            <p:cNvSpPr/>
            <p:nvPr/>
          </p:nvSpPr>
          <p:spPr>
            <a:xfrm>
              <a:off x="5401350" y="2652250"/>
              <a:ext cx="2850" cy="2725"/>
            </a:xfrm>
            <a:custGeom>
              <a:avLst/>
              <a:gdLst/>
              <a:ahLst/>
              <a:cxnLst/>
              <a:rect l="l" t="t" r="r" b="b"/>
              <a:pathLst>
                <a:path w="114" h="109" extrusionOk="0">
                  <a:moveTo>
                    <a:pt x="41" y="1"/>
                  </a:moveTo>
                  <a:cubicBezTo>
                    <a:pt x="16" y="9"/>
                    <a:pt x="0" y="41"/>
                    <a:pt x="8" y="66"/>
                  </a:cubicBezTo>
                  <a:cubicBezTo>
                    <a:pt x="15" y="93"/>
                    <a:pt x="33" y="108"/>
                    <a:pt x="52" y="108"/>
                  </a:cubicBezTo>
                  <a:cubicBezTo>
                    <a:pt x="57" y="108"/>
                    <a:pt x="61" y="108"/>
                    <a:pt x="65" y="106"/>
                  </a:cubicBezTo>
                  <a:cubicBezTo>
                    <a:pt x="97" y="98"/>
                    <a:pt x="114" y="74"/>
                    <a:pt x="105" y="41"/>
                  </a:cubicBezTo>
                  <a:cubicBezTo>
                    <a:pt x="97" y="17"/>
                    <a:pt x="65" y="1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8696;p55"/>
            <p:cNvSpPr/>
            <p:nvPr/>
          </p:nvSpPr>
          <p:spPr>
            <a:xfrm>
              <a:off x="5406400" y="2655450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55" y="1"/>
                  </a:moveTo>
                  <a:cubicBezTo>
                    <a:pt x="50" y="1"/>
                    <a:pt x="46" y="1"/>
                    <a:pt x="41" y="3"/>
                  </a:cubicBezTo>
                  <a:cubicBezTo>
                    <a:pt x="17" y="11"/>
                    <a:pt x="1" y="35"/>
                    <a:pt x="9" y="67"/>
                  </a:cubicBezTo>
                  <a:lnTo>
                    <a:pt x="106" y="35"/>
                  </a:lnTo>
                  <a:cubicBezTo>
                    <a:pt x="99" y="15"/>
                    <a:pt x="76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7" name="Google Shape;8697;p55"/>
            <p:cNvSpPr/>
            <p:nvPr/>
          </p:nvSpPr>
          <p:spPr>
            <a:xfrm>
              <a:off x="5414100" y="2653225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55" y="0"/>
                  </a:moveTo>
                  <a:cubicBezTo>
                    <a:pt x="50" y="0"/>
                    <a:pt x="46" y="1"/>
                    <a:pt x="41" y="2"/>
                  </a:cubicBezTo>
                  <a:cubicBezTo>
                    <a:pt x="17" y="11"/>
                    <a:pt x="1" y="35"/>
                    <a:pt x="9" y="67"/>
                  </a:cubicBezTo>
                  <a:lnTo>
                    <a:pt x="106" y="35"/>
                  </a:lnTo>
                  <a:cubicBezTo>
                    <a:pt x="100" y="15"/>
                    <a:pt x="76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8" name="Google Shape;8698;p55"/>
            <p:cNvSpPr/>
            <p:nvPr/>
          </p:nvSpPr>
          <p:spPr>
            <a:xfrm>
              <a:off x="5409250" y="2650375"/>
              <a:ext cx="2650" cy="2575"/>
            </a:xfrm>
            <a:custGeom>
              <a:avLst/>
              <a:gdLst/>
              <a:ahLst/>
              <a:cxnLst/>
              <a:rect l="l" t="t" r="r" b="b"/>
              <a:pathLst>
                <a:path w="106" h="103" extrusionOk="0">
                  <a:moveTo>
                    <a:pt x="54" y="1"/>
                  </a:moveTo>
                  <a:cubicBezTo>
                    <a:pt x="50" y="1"/>
                    <a:pt x="45" y="2"/>
                    <a:pt x="41" y="3"/>
                  </a:cubicBezTo>
                  <a:cubicBezTo>
                    <a:pt x="16" y="11"/>
                    <a:pt x="0" y="35"/>
                    <a:pt x="0" y="60"/>
                  </a:cubicBezTo>
                  <a:cubicBezTo>
                    <a:pt x="7" y="87"/>
                    <a:pt x="30" y="102"/>
                    <a:pt x="52" y="102"/>
                  </a:cubicBezTo>
                  <a:cubicBezTo>
                    <a:pt x="57" y="102"/>
                    <a:pt x="61" y="102"/>
                    <a:pt x="65" y="100"/>
                  </a:cubicBezTo>
                  <a:cubicBezTo>
                    <a:pt x="89" y="92"/>
                    <a:pt x="106" y="68"/>
                    <a:pt x="98" y="35"/>
                  </a:cubicBezTo>
                  <a:cubicBezTo>
                    <a:pt x="98" y="15"/>
                    <a:pt x="76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9" name="Google Shape;8699;p55"/>
            <p:cNvSpPr/>
            <p:nvPr/>
          </p:nvSpPr>
          <p:spPr>
            <a:xfrm>
              <a:off x="5416950" y="2648350"/>
              <a:ext cx="2850" cy="2375"/>
            </a:xfrm>
            <a:custGeom>
              <a:avLst/>
              <a:gdLst/>
              <a:ahLst/>
              <a:cxnLst/>
              <a:rect l="l" t="t" r="r" b="b"/>
              <a:pathLst>
                <a:path w="114" h="95" extrusionOk="0">
                  <a:moveTo>
                    <a:pt x="62" y="1"/>
                  </a:moveTo>
                  <a:cubicBezTo>
                    <a:pt x="58" y="1"/>
                    <a:pt x="53" y="1"/>
                    <a:pt x="49" y="3"/>
                  </a:cubicBezTo>
                  <a:cubicBezTo>
                    <a:pt x="17" y="11"/>
                    <a:pt x="0" y="35"/>
                    <a:pt x="8" y="60"/>
                  </a:cubicBezTo>
                  <a:cubicBezTo>
                    <a:pt x="15" y="80"/>
                    <a:pt x="33" y="94"/>
                    <a:pt x="57" y="94"/>
                  </a:cubicBezTo>
                  <a:cubicBezTo>
                    <a:pt x="62" y="94"/>
                    <a:pt x="68" y="93"/>
                    <a:pt x="73" y="92"/>
                  </a:cubicBezTo>
                  <a:cubicBezTo>
                    <a:pt x="98" y="92"/>
                    <a:pt x="114" y="60"/>
                    <a:pt x="106" y="35"/>
                  </a:cubicBezTo>
                  <a:cubicBezTo>
                    <a:pt x="99" y="15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0" name="Google Shape;8700;p55"/>
            <p:cNvSpPr/>
            <p:nvPr/>
          </p:nvSpPr>
          <p:spPr>
            <a:xfrm>
              <a:off x="5424850" y="2646325"/>
              <a:ext cx="2650" cy="2375"/>
            </a:xfrm>
            <a:custGeom>
              <a:avLst/>
              <a:gdLst/>
              <a:ahLst/>
              <a:cxnLst/>
              <a:rect l="l" t="t" r="r" b="b"/>
              <a:pathLst>
                <a:path w="106" h="95" extrusionOk="0">
                  <a:moveTo>
                    <a:pt x="58" y="1"/>
                  </a:moveTo>
                  <a:cubicBezTo>
                    <a:pt x="52" y="1"/>
                    <a:pt x="47" y="1"/>
                    <a:pt x="41" y="3"/>
                  </a:cubicBezTo>
                  <a:cubicBezTo>
                    <a:pt x="17" y="11"/>
                    <a:pt x="1" y="35"/>
                    <a:pt x="9" y="60"/>
                  </a:cubicBezTo>
                  <a:cubicBezTo>
                    <a:pt x="15" y="80"/>
                    <a:pt x="33" y="94"/>
                    <a:pt x="53" y="94"/>
                  </a:cubicBezTo>
                  <a:cubicBezTo>
                    <a:pt x="57" y="94"/>
                    <a:pt x="61" y="93"/>
                    <a:pt x="65" y="92"/>
                  </a:cubicBezTo>
                  <a:cubicBezTo>
                    <a:pt x="90" y="84"/>
                    <a:pt x="106" y="60"/>
                    <a:pt x="106" y="35"/>
                  </a:cubicBezTo>
                  <a:cubicBezTo>
                    <a:pt x="99" y="15"/>
                    <a:pt x="82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1" name="Google Shape;8701;p55"/>
            <p:cNvSpPr/>
            <p:nvPr/>
          </p:nvSpPr>
          <p:spPr>
            <a:xfrm>
              <a:off x="5421800" y="2651000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55" y="0"/>
                  </a:moveTo>
                  <a:cubicBezTo>
                    <a:pt x="50" y="0"/>
                    <a:pt x="46" y="1"/>
                    <a:pt x="41" y="2"/>
                  </a:cubicBezTo>
                  <a:cubicBezTo>
                    <a:pt x="17" y="10"/>
                    <a:pt x="1" y="43"/>
                    <a:pt x="9" y="67"/>
                  </a:cubicBezTo>
                  <a:lnTo>
                    <a:pt x="106" y="35"/>
                  </a:lnTo>
                  <a:cubicBezTo>
                    <a:pt x="100" y="15"/>
                    <a:pt x="77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2" name="Google Shape;8702;p55"/>
            <p:cNvSpPr/>
            <p:nvPr/>
          </p:nvSpPr>
          <p:spPr>
            <a:xfrm>
              <a:off x="5419975" y="2644550"/>
              <a:ext cx="2675" cy="1500"/>
            </a:xfrm>
            <a:custGeom>
              <a:avLst/>
              <a:gdLst/>
              <a:ahLst/>
              <a:cxnLst/>
              <a:rect l="l" t="t" r="r" b="b"/>
              <a:pathLst>
                <a:path w="107" h="60" extrusionOk="0">
                  <a:moveTo>
                    <a:pt x="98" y="1"/>
                  </a:moveTo>
                  <a:lnTo>
                    <a:pt x="1" y="25"/>
                  </a:lnTo>
                  <a:cubicBezTo>
                    <a:pt x="8" y="45"/>
                    <a:pt x="25" y="60"/>
                    <a:pt x="49" y="60"/>
                  </a:cubicBezTo>
                  <a:cubicBezTo>
                    <a:pt x="55" y="60"/>
                    <a:pt x="60" y="59"/>
                    <a:pt x="66" y="58"/>
                  </a:cubicBezTo>
                  <a:cubicBezTo>
                    <a:pt x="90" y="49"/>
                    <a:pt x="106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3" name="Google Shape;8703;p55"/>
            <p:cNvSpPr/>
            <p:nvPr/>
          </p:nvSpPr>
          <p:spPr>
            <a:xfrm>
              <a:off x="5412275" y="2646375"/>
              <a:ext cx="2475" cy="1650"/>
            </a:xfrm>
            <a:custGeom>
              <a:avLst/>
              <a:gdLst/>
              <a:ahLst/>
              <a:cxnLst/>
              <a:rect l="l" t="t" r="r" b="b"/>
              <a:pathLst>
                <a:path w="99" h="66" extrusionOk="0">
                  <a:moveTo>
                    <a:pt x="98" y="1"/>
                  </a:moveTo>
                  <a:lnTo>
                    <a:pt x="1" y="25"/>
                  </a:lnTo>
                  <a:cubicBezTo>
                    <a:pt x="1" y="49"/>
                    <a:pt x="33" y="66"/>
                    <a:pt x="58" y="66"/>
                  </a:cubicBezTo>
                  <a:cubicBezTo>
                    <a:pt x="90" y="58"/>
                    <a:pt x="98" y="33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4" name="Google Shape;8704;p55"/>
            <p:cNvSpPr/>
            <p:nvPr/>
          </p:nvSpPr>
          <p:spPr>
            <a:xfrm>
              <a:off x="5404375" y="2648200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98" y="1"/>
                  </a:moveTo>
                  <a:lnTo>
                    <a:pt x="1" y="25"/>
                  </a:lnTo>
                  <a:cubicBezTo>
                    <a:pt x="7" y="52"/>
                    <a:pt x="25" y="68"/>
                    <a:pt x="50" y="68"/>
                  </a:cubicBezTo>
                  <a:cubicBezTo>
                    <a:pt x="55" y="68"/>
                    <a:pt x="60" y="67"/>
                    <a:pt x="66" y="66"/>
                  </a:cubicBezTo>
                  <a:cubicBezTo>
                    <a:pt x="90" y="58"/>
                    <a:pt x="106" y="33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5" name="Google Shape;8705;p55"/>
            <p:cNvSpPr/>
            <p:nvPr/>
          </p:nvSpPr>
          <p:spPr>
            <a:xfrm>
              <a:off x="5403575" y="2660725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62" y="0"/>
                  </a:moveTo>
                  <a:cubicBezTo>
                    <a:pt x="58" y="0"/>
                    <a:pt x="53" y="1"/>
                    <a:pt x="49" y="2"/>
                  </a:cubicBezTo>
                  <a:cubicBezTo>
                    <a:pt x="16" y="11"/>
                    <a:pt x="0" y="35"/>
                    <a:pt x="16" y="67"/>
                  </a:cubicBezTo>
                  <a:cubicBezTo>
                    <a:pt x="23" y="87"/>
                    <a:pt x="41" y="102"/>
                    <a:pt x="65" y="102"/>
                  </a:cubicBezTo>
                  <a:cubicBezTo>
                    <a:pt x="70" y="102"/>
                    <a:pt x="76" y="101"/>
                    <a:pt x="81" y="100"/>
                  </a:cubicBezTo>
                  <a:cubicBezTo>
                    <a:pt x="106" y="92"/>
                    <a:pt x="114" y="59"/>
                    <a:pt x="106" y="35"/>
                  </a:cubicBezTo>
                  <a:cubicBezTo>
                    <a:pt x="99" y="15"/>
                    <a:pt x="81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8706;p55"/>
            <p:cNvSpPr/>
            <p:nvPr/>
          </p:nvSpPr>
          <p:spPr>
            <a:xfrm>
              <a:off x="5408850" y="2663350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54" y="1"/>
                  </a:moveTo>
                  <a:cubicBezTo>
                    <a:pt x="49" y="1"/>
                    <a:pt x="45" y="1"/>
                    <a:pt x="41" y="3"/>
                  </a:cubicBezTo>
                  <a:cubicBezTo>
                    <a:pt x="16" y="11"/>
                    <a:pt x="0" y="43"/>
                    <a:pt x="8" y="68"/>
                  </a:cubicBezTo>
                  <a:lnTo>
                    <a:pt x="105" y="35"/>
                  </a:lnTo>
                  <a:cubicBezTo>
                    <a:pt x="99" y="15"/>
                    <a:pt x="76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8707;p55"/>
            <p:cNvSpPr/>
            <p:nvPr/>
          </p:nvSpPr>
          <p:spPr>
            <a:xfrm>
              <a:off x="5416550" y="2660900"/>
              <a:ext cx="2650" cy="1725"/>
            </a:xfrm>
            <a:custGeom>
              <a:avLst/>
              <a:gdLst/>
              <a:ahLst/>
              <a:cxnLst/>
              <a:rect l="l" t="t" r="r" b="b"/>
              <a:pathLst>
                <a:path w="106" h="69" extrusionOk="0">
                  <a:moveTo>
                    <a:pt x="59" y="1"/>
                  </a:moveTo>
                  <a:cubicBezTo>
                    <a:pt x="53" y="1"/>
                    <a:pt x="47" y="2"/>
                    <a:pt x="41" y="4"/>
                  </a:cubicBezTo>
                  <a:cubicBezTo>
                    <a:pt x="16" y="12"/>
                    <a:pt x="0" y="36"/>
                    <a:pt x="8" y="68"/>
                  </a:cubicBezTo>
                  <a:lnTo>
                    <a:pt x="106" y="28"/>
                  </a:lnTo>
                  <a:cubicBezTo>
                    <a:pt x="93" y="10"/>
                    <a:pt x="77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8" name="Google Shape;8708;p55"/>
            <p:cNvSpPr/>
            <p:nvPr/>
          </p:nvSpPr>
          <p:spPr>
            <a:xfrm>
              <a:off x="5411475" y="2658300"/>
              <a:ext cx="2650" cy="2550"/>
            </a:xfrm>
            <a:custGeom>
              <a:avLst/>
              <a:gdLst/>
              <a:ahLst/>
              <a:cxnLst/>
              <a:rect l="l" t="t" r="r" b="b"/>
              <a:pathLst>
                <a:path w="106" h="102" extrusionOk="0">
                  <a:moveTo>
                    <a:pt x="54" y="0"/>
                  </a:moveTo>
                  <a:cubicBezTo>
                    <a:pt x="50" y="0"/>
                    <a:pt x="45" y="1"/>
                    <a:pt x="41" y="2"/>
                  </a:cubicBezTo>
                  <a:cubicBezTo>
                    <a:pt x="9" y="10"/>
                    <a:pt x="0" y="35"/>
                    <a:pt x="9" y="67"/>
                  </a:cubicBezTo>
                  <a:cubicBezTo>
                    <a:pt x="15" y="87"/>
                    <a:pt x="33" y="102"/>
                    <a:pt x="57" y="102"/>
                  </a:cubicBezTo>
                  <a:cubicBezTo>
                    <a:pt x="62" y="102"/>
                    <a:pt x="68" y="101"/>
                    <a:pt x="73" y="99"/>
                  </a:cubicBezTo>
                  <a:cubicBezTo>
                    <a:pt x="98" y="91"/>
                    <a:pt x="106" y="59"/>
                    <a:pt x="98" y="35"/>
                  </a:cubicBezTo>
                  <a:cubicBezTo>
                    <a:pt x="91" y="15"/>
                    <a:pt x="73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9" name="Google Shape;8709;p55"/>
            <p:cNvSpPr/>
            <p:nvPr/>
          </p:nvSpPr>
          <p:spPr>
            <a:xfrm>
              <a:off x="5419175" y="2655850"/>
              <a:ext cx="2875" cy="2400"/>
            </a:xfrm>
            <a:custGeom>
              <a:avLst/>
              <a:gdLst/>
              <a:ahLst/>
              <a:cxnLst/>
              <a:rect l="l" t="t" r="r" b="b"/>
              <a:pathLst>
                <a:path w="115" h="96" extrusionOk="0">
                  <a:moveTo>
                    <a:pt x="55" y="1"/>
                  </a:moveTo>
                  <a:cubicBezTo>
                    <a:pt x="50" y="1"/>
                    <a:pt x="45" y="1"/>
                    <a:pt x="41" y="3"/>
                  </a:cubicBezTo>
                  <a:cubicBezTo>
                    <a:pt x="17" y="11"/>
                    <a:pt x="1" y="35"/>
                    <a:pt x="9" y="68"/>
                  </a:cubicBezTo>
                  <a:cubicBezTo>
                    <a:pt x="15" y="86"/>
                    <a:pt x="30" y="95"/>
                    <a:pt x="51" y="95"/>
                  </a:cubicBezTo>
                  <a:cubicBezTo>
                    <a:pt x="58" y="95"/>
                    <a:pt x="65" y="94"/>
                    <a:pt x="74" y="92"/>
                  </a:cubicBezTo>
                  <a:cubicBezTo>
                    <a:pt x="98" y="84"/>
                    <a:pt x="114" y="60"/>
                    <a:pt x="106" y="35"/>
                  </a:cubicBezTo>
                  <a:cubicBezTo>
                    <a:pt x="99" y="15"/>
                    <a:pt x="76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0" name="Google Shape;8710;p55"/>
            <p:cNvSpPr/>
            <p:nvPr/>
          </p:nvSpPr>
          <p:spPr>
            <a:xfrm>
              <a:off x="5426875" y="2653425"/>
              <a:ext cx="2875" cy="2350"/>
            </a:xfrm>
            <a:custGeom>
              <a:avLst/>
              <a:gdLst/>
              <a:ahLst/>
              <a:cxnLst/>
              <a:rect l="l" t="t" r="r" b="b"/>
              <a:pathLst>
                <a:path w="115" h="94" extrusionOk="0">
                  <a:moveTo>
                    <a:pt x="55" y="0"/>
                  </a:moveTo>
                  <a:cubicBezTo>
                    <a:pt x="50" y="0"/>
                    <a:pt x="45" y="1"/>
                    <a:pt x="41" y="3"/>
                  </a:cubicBezTo>
                  <a:cubicBezTo>
                    <a:pt x="17" y="11"/>
                    <a:pt x="1" y="35"/>
                    <a:pt x="9" y="59"/>
                  </a:cubicBezTo>
                  <a:cubicBezTo>
                    <a:pt x="15" y="79"/>
                    <a:pt x="33" y="94"/>
                    <a:pt x="57" y="94"/>
                  </a:cubicBezTo>
                  <a:cubicBezTo>
                    <a:pt x="62" y="94"/>
                    <a:pt x="68" y="93"/>
                    <a:pt x="74" y="92"/>
                  </a:cubicBezTo>
                  <a:cubicBezTo>
                    <a:pt x="98" y="84"/>
                    <a:pt x="114" y="59"/>
                    <a:pt x="106" y="35"/>
                  </a:cubicBezTo>
                  <a:cubicBezTo>
                    <a:pt x="99" y="15"/>
                    <a:pt x="76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1" name="Google Shape;8711;p55"/>
            <p:cNvSpPr/>
            <p:nvPr/>
          </p:nvSpPr>
          <p:spPr>
            <a:xfrm>
              <a:off x="5424050" y="2658300"/>
              <a:ext cx="2650" cy="1675"/>
            </a:xfrm>
            <a:custGeom>
              <a:avLst/>
              <a:gdLst/>
              <a:ahLst/>
              <a:cxnLst/>
              <a:rect l="l" t="t" r="r" b="b"/>
              <a:pathLst>
                <a:path w="106" h="67" extrusionOk="0">
                  <a:moveTo>
                    <a:pt x="57" y="0"/>
                  </a:moveTo>
                  <a:cubicBezTo>
                    <a:pt x="52" y="0"/>
                    <a:pt x="46" y="1"/>
                    <a:pt x="41" y="2"/>
                  </a:cubicBezTo>
                  <a:cubicBezTo>
                    <a:pt x="16" y="10"/>
                    <a:pt x="0" y="43"/>
                    <a:pt x="8" y="67"/>
                  </a:cubicBezTo>
                  <a:lnTo>
                    <a:pt x="106" y="35"/>
                  </a:lnTo>
                  <a:cubicBezTo>
                    <a:pt x="99" y="15"/>
                    <a:pt x="81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2" name="Google Shape;8712;p55"/>
            <p:cNvSpPr/>
            <p:nvPr/>
          </p:nvSpPr>
          <p:spPr>
            <a:xfrm>
              <a:off x="5422025" y="2651850"/>
              <a:ext cx="2650" cy="1525"/>
            </a:xfrm>
            <a:custGeom>
              <a:avLst/>
              <a:gdLst/>
              <a:ahLst/>
              <a:cxnLst/>
              <a:rect l="l" t="t" r="r" b="b"/>
              <a:pathLst>
                <a:path w="106" h="61" extrusionOk="0">
                  <a:moveTo>
                    <a:pt x="97" y="1"/>
                  </a:moveTo>
                  <a:lnTo>
                    <a:pt x="0" y="33"/>
                  </a:lnTo>
                  <a:cubicBezTo>
                    <a:pt x="6" y="51"/>
                    <a:pt x="21" y="60"/>
                    <a:pt x="39" y="60"/>
                  </a:cubicBezTo>
                  <a:cubicBezTo>
                    <a:pt x="45" y="60"/>
                    <a:pt x="51" y="59"/>
                    <a:pt x="57" y="57"/>
                  </a:cubicBezTo>
                  <a:cubicBezTo>
                    <a:pt x="89" y="49"/>
                    <a:pt x="105" y="25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3" name="Google Shape;8713;p55"/>
            <p:cNvSpPr/>
            <p:nvPr/>
          </p:nvSpPr>
          <p:spPr>
            <a:xfrm>
              <a:off x="5414300" y="2654075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98" y="1"/>
                  </a:moveTo>
                  <a:lnTo>
                    <a:pt x="1" y="33"/>
                  </a:lnTo>
                  <a:cubicBezTo>
                    <a:pt x="8" y="53"/>
                    <a:pt x="25" y="68"/>
                    <a:pt x="49" y="68"/>
                  </a:cubicBezTo>
                  <a:cubicBezTo>
                    <a:pt x="55" y="68"/>
                    <a:pt x="60" y="67"/>
                    <a:pt x="66" y="66"/>
                  </a:cubicBezTo>
                  <a:cubicBezTo>
                    <a:pt x="90" y="58"/>
                    <a:pt x="106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4" name="Google Shape;8714;p55"/>
            <p:cNvSpPr/>
            <p:nvPr/>
          </p:nvSpPr>
          <p:spPr>
            <a:xfrm>
              <a:off x="5406600" y="2656325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98" y="0"/>
                  </a:moveTo>
                  <a:lnTo>
                    <a:pt x="1" y="32"/>
                  </a:lnTo>
                  <a:cubicBezTo>
                    <a:pt x="8" y="53"/>
                    <a:pt x="25" y="67"/>
                    <a:pt x="49" y="67"/>
                  </a:cubicBezTo>
                  <a:cubicBezTo>
                    <a:pt x="54" y="67"/>
                    <a:pt x="60" y="66"/>
                    <a:pt x="66" y="65"/>
                  </a:cubicBezTo>
                  <a:cubicBezTo>
                    <a:pt x="90" y="57"/>
                    <a:pt x="106" y="32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5" name="Google Shape;8715;p55"/>
            <p:cNvSpPr/>
            <p:nvPr/>
          </p:nvSpPr>
          <p:spPr>
            <a:xfrm>
              <a:off x="5406400" y="2668825"/>
              <a:ext cx="3075" cy="2575"/>
            </a:xfrm>
            <a:custGeom>
              <a:avLst/>
              <a:gdLst/>
              <a:ahLst/>
              <a:cxnLst/>
              <a:rect l="l" t="t" r="r" b="b"/>
              <a:pathLst>
                <a:path w="123" h="103" extrusionOk="0">
                  <a:moveTo>
                    <a:pt x="55" y="1"/>
                  </a:moveTo>
                  <a:cubicBezTo>
                    <a:pt x="50" y="1"/>
                    <a:pt x="46" y="1"/>
                    <a:pt x="41" y="3"/>
                  </a:cubicBezTo>
                  <a:cubicBezTo>
                    <a:pt x="17" y="11"/>
                    <a:pt x="1" y="43"/>
                    <a:pt x="17" y="68"/>
                  </a:cubicBezTo>
                  <a:cubicBezTo>
                    <a:pt x="23" y="92"/>
                    <a:pt x="44" y="103"/>
                    <a:pt x="64" y="103"/>
                  </a:cubicBezTo>
                  <a:cubicBezTo>
                    <a:pt x="70" y="103"/>
                    <a:pt x="76" y="102"/>
                    <a:pt x="82" y="100"/>
                  </a:cubicBezTo>
                  <a:cubicBezTo>
                    <a:pt x="106" y="92"/>
                    <a:pt x="122" y="59"/>
                    <a:pt x="106" y="35"/>
                  </a:cubicBezTo>
                  <a:cubicBezTo>
                    <a:pt x="99" y="15"/>
                    <a:pt x="76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6" name="Google Shape;8716;p55"/>
            <p:cNvSpPr/>
            <p:nvPr/>
          </p:nvSpPr>
          <p:spPr>
            <a:xfrm>
              <a:off x="5411875" y="2671250"/>
              <a:ext cx="2675" cy="1900"/>
            </a:xfrm>
            <a:custGeom>
              <a:avLst/>
              <a:gdLst/>
              <a:ahLst/>
              <a:cxnLst/>
              <a:rect l="l" t="t" r="r" b="b"/>
              <a:pathLst>
                <a:path w="107" h="76" extrusionOk="0">
                  <a:moveTo>
                    <a:pt x="54" y="1"/>
                  </a:moveTo>
                  <a:cubicBezTo>
                    <a:pt x="50" y="1"/>
                    <a:pt x="46" y="2"/>
                    <a:pt x="41" y="3"/>
                  </a:cubicBezTo>
                  <a:cubicBezTo>
                    <a:pt x="9" y="19"/>
                    <a:pt x="1" y="44"/>
                    <a:pt x="9" y="76"/>
                  </a:cubicBezTo>
                  <a:lnTo>
                    <a:pt x="106" y="35"/>
                  </a:lnTo>
                  <a:cubicBezTo>
                    <a:pt x="93" y="15"/>
                    <a:pt x="74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7" name="Google Shape;8717;p55"/>
            <p:cNvSpPr/>
            <p:nvPr/>
          </p:nvSpPr>
          <p:spPr>
            <a:xfrm>
              <a:off x="5419175" y="2668400"/>
              <a:ext cx="2650" cy="1725"/>
            </a:xfrm>
            <a:custGeom>
              <a:avLst/>
              <a:gdLst/>
              <a:ahLst/>
              <a:cxnLst/>
              <a:rect l="l" t="t" r="r" b="b"/>
              <a:pathLst>
                <a:path w="106" h="69" extrusionOk="0">
                  <a:moveTo>
                    <a:pt x="64" y="0"/>
                  </a:moveTo>
                  <a:cubicBezTo>
                    <a:pt x="57" y="0"/>
                    <a:pt x="49" y="2"/>
                    <a:pt x="41" y="4"/>
                  </a:cubicBezTo>
                  <a:cubicBezTo>
                    <a:pt x="17" y="12"/>
                    <a:pt x="1" y="44"/>
                    <a:pt x="17" y="68"/>
                  </a:cubicBezTo>
                  <a:lnTo>
                    <a:pt x="106" y="28"/>
                  </a:lnTo>
                  <a:cubicBezTo>
                    <a:pt x="100" y="10"/>
                    <a:pt x="85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8" name="Google Shape;8718;p55"/>
            <p:cNvSpPr/>
            <p:nvPr/>
          </p:nvSpPr>
          <p:spPr>
            <a:xfrm>
              <a:off x="5414100" y="2666000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54" y="0"/>
                  </a:moveTo>
                  <a:cubicBezTo>
                    <a:pt x="50" y="0"/>
                    <a:pt x="46" y="1"/>
                    <a:pt x="41" y="2"/>
                  </a:cubicBezTo>
                  <a:cubicBezTo>
                    <a:pt x="9" y="10"/>
                    <a:pt x="1" y="43"/>
                    <a:pt x="9" y="67"/>
                  </a:cubicBezTo>
                  <a:cubicBezTo>
                    <a:pt x="16" y="87"/>
                    <a:pt x="39" y="102"/>
                    <a:pt x="60" y="102"/>
                  </a:cubicBezTo>
                  <a:cubicBezTo>
                    <a:pt x="65" y="102"/>
                    <a:pt x="70" y="101"/>
                    <a:pt x="74" y="100"/>
                  </a:cubicBezTo>
                  <a:cubicBezTo>
                    <a:pt x="98" y="91"/>
                    <a:pt x="114" y="59"/>
                    <a:pt x="106" y="35"/>
                  </a:cubicBezTo>
                  <a:cubicBezTo>
                    <a:pt x="93" y="15"/>
                    <a:pt x="74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9" name="Google Shape;8719;p55"/>
            <p:cNvSpPr/>
            <p:nvPr/>
          </p:nvSpPr>
          <p:spPr>
            <a:xfrm>
              <a:off x="5421600" y="2663150"/>
              <a:ext cx="2875" cy="2475"/>
            </a:xfrm>
            <a:custGeom>
              <a:avLst/>
              <a:gdLst/>
              <a:ahLst/>
              <a:cxnLst/>
              <a:rect l="l" t="t" r="r" b="b"/>
              <a:pathLst>
                <a:path w="115" h="99" extrusionOk="0">
                  <a:moveTo>
                    <a:pt x="55" y="1"/>
                  </a:moveTo>
                  <a:cubicBezTo>
                    <a:pt x="50" y="1"/>
                    <a:pt x="46" y="1"/>
                    <a:pt x="41" y="3"/>
                  </a:cubicBezTo>
                  <a:cubicBezTo>
                    <a:pt x="17" y="19"/>
                    <a:pt x="1" y="43"/>
                    <a:pt x="17" y="68"/>
                  </a:cubicBezTo>
                  <a:cubicBezTo>
                    <a:pt x="23" y="85"/>
                    <a:pt x="37" y="98"/>
                    <a:pt x="54" y="98"/>
                  </a:cubicBezTo>
                  <a:cubicBezTo>
                    <a:pt x="60" y="98"/>
                    <a:pt x="67" y="96"/>
                    <a:pt x="74" y="92"/>
                  </a:cubicBezTo>
                  <a:cubicBezTo>
                    <a:pt x="106" y="84"/>
                    <a:pt x="114" y="59"/>
                    <a:pt x="106" y="35"/>
                  </a:cubicBezTo>
                  <a:cubicBezTo>
                    <a:pt x="100" y="15"/>
                    <a:pt x="76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0" name="Google Shape;8720;p55"/>
            <p:cNvSpPr/>
            <p:nvPr/>
          </p:nvSpPr>
          <p:spPr>
            <a:xfrm>
              <a:off x="5429300" y="2660400"/>
              <a:ext cx="2875" cy="2300"/>
            </a:xfrm>
            <a:custGeom>
              <a:avLst/>
              <a:gdLst/>
              <a:ahLst/>
              <a:cxnLst/>
              <a:rect l="l" t="t" r="r" b="b"/>
              <a:pathLst>
                <a:path w="115" h="92" extrusionOk="0">
                  <a:moveTo>
                    <a:pt x="62" y="1"/>
                  </a:moveTo>
                  <a:cubicBezTo>
                    <a:pt x="55" y="1"/>
                    <a:pt x="48" y="3"/>
                    <a:pt x="41" y="7"/>
                  </a:cubicBezTo>
                  <a:cubicBezTo>
                    <a:pt x="17" y="15"/>
                    <a:pt x="1" y="40"/>
                    <a:pt x="9" y="64"/>
                  </a:cubicBezTo>
                  <a:cubicBezTo>
                    <a:pt x="15" y="82"/>
                    <a:pt x="35" y="91"/>
                    <a:pt x="55" y="91"/>
                  </a:cubicBezTo>
                  <a:cubicBezTo>
                    <a:pt x="61" y="91"/>
                    <a:pt x="68" y="90"/>
                    <a:pt x="74" y="88"/>
                  </a:cubicBezTo>
                  <a:cubicBezTo>
                    <a:pt x="98" y="80"/>
                    <a:pt x="114" y="56"/>
                    <a:pt x="106" y="32"/>
                  </a:cubicBezTo>
                  <a:cubicBezTo>
                    <a:pt x="95" y="14"/>
                    <a:pt x="79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8721;p55"/>
            <p:cNvSpPr/>
            <p:nvPr/>
          </p:nvSpPr>
          <p:spPr>
            <a:xfrm>
              <a:off x="5426675" y="2665350"/>
              <a:ext cx="2650" cy="1725"/>
            </a:xfrm>
            <a:custGeom>
              <a:avLst/>
              <a:gdLst/>
              <a:ahLst/>
              <a:cxnLst/>
              <a:rect l="l" t="t" r="r" b="b"/>
              <a:pathLst>
                <a:path w="106" h="69" extrusionOk="0">
                  <a:moveTo>
                    <a:pt x="60" y="1"/>
                  </a:moveTo>
                  <a:cubicBezTo>
                    <a:pt x="54" y="1"/>
                    <a:pt x="47" y="2"/>
                    <a:pt x="41" y="4"/>
                  </a:cubicBezTo>
                  <a:cubicBezTo>
                    <a:pt x="17" y="12"/>
                    <a:pt x="1" y="44"/>
                    <a:pt x="17" y="69"/>
                  </a:cubicBezTo>
                  <a:lnTo>
                    <a:pt x="106" y="28"/>
                  </a:lnTo>
                  <a:cubicBezTo>
                    <a:pt x="100" y="10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8722;p55"/>
            <p:cNvSpPr/>
            <p:nvPr/>
          </p:nvSpPr>
          <p:spPr>
            <a:xfrm>
              <a:off x="5424250" y="2659150"/>
              <a:ext cx="2650" cy="1525"/>
            </a:xfrm>
            <a:custGeom>
              <a:avLst/>
              <a:gdLst/>
              <a:ahLst/>
              <a:cxnLst/>
              <a:rect l="l" t="t" r="r" b="b"/>
              <a:pathLst>
                <a:path w="106" h="61" extrusionOk="0">
                  <a:moveTo>
                    <a:pt x="98" y="1"/>
                  </a:moveTo>
                  <a:lnTo>
                    <a:pt x="0" y="33"/>
                  </a:lnTo>
                  <a:cubicBezTo>
                    <a:pt x="6" y="51"/>
                    <a:pt x="26" y="60"/>
                    <a:pt x="46" y="60"/>
                  </a:cubicBezTo>
                  <a:cubicBezTo>
                    <a:pt x="52" y="60"/>
                    <a:pt x="59" y="59"/>
                    <a:pt x="65" y="57"/>
                  </a:cubicBezTo>
                  <a:cubicBezTo>
                    <a:pt x="89" y="49"/>
                    <a:pt x="106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3" name="Google Shape;8723;p55"/>
            <p:cNvSpPr/>
            <p:nvPr/>
          </p:nvSpPr>
          <p:spPr>
            <a:xfrm>
              <a:off x="5416750" y="2661575"/>
              <a:ext cx="2650" cy="1725"/>
            </a:xfrm>
            <a:custGeom>
              <a:avLst/>
              <a:gdLst/>
              <a:ahLst/>
              <a:cxnLst/>
              <a:rect l="l" t="t" r="r" b="b"/>
              <a:pathLst>
                <a:path w="106" h="69" extrusionOk="0">
                  <a:moveTo>
                    <a:pt x="98" y="1"/>
                  </a:moveTo>
                  <a:lnTo>
                    <a:pt x="0" y="41"/>
                  </a:lnTo>
                  <a:cubicBezTo>
                    <a:pt x="6" y="60"/>
                    <a:pt x="22" y="69"/>
                    <a:pt x="42" y="69"/>
                  </a:cubicBezTo>
                  <a:cubicBezTo>
                    <a:pt x="49" y="69"/>
                    <a:pt x="57" y="68"/>
                    <a:pt x="65" y="66"/>
                  </a:cubicBezTo>
                  <a:cubicBezTo>
                    <a:pt x="89" y="58"/>
                    <a:pt x="106" y="33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4" name="Google Shape;8724;p55"/>
            <p:cNvSpPr/>
            <p:nvPr/>
          </p:nvSpPr>
          <p:spPr>
            <a:xfrm>
              <a:off x="5409250" y="2664225"/>
              <a:ext cx="2450" cy="1900"/>
            </a:xfrm>
            <a:custGeom>
              <a:avLst/>
              <a:gdLst/>
              <a:ahLst/>
              <a:cxnLst/>
              <a:rect l="l" t="t" r="r" b="b"/>
              <a:pathLst>
                <a:path w="98" h="76" extrusionOk="0">
                  <a:moveTo>
                    <a:pt x="89" y="0"/>
                  </a:moveTo>
                  <a:lnTo>
                    <a:pt x="0" y="33"/>
                  </a:lnTo>
                  <a:cubicBezTo>
                    <a:pt x="7" y="60"/>
                    <a:pt x="25" y="75"/>
                    <a:pt x="45" y="75"/>
                  </a:cubicBezTo>
                  <a:cubicBezTo>
                    <a:pt x="49" y="75"/>
                    <a:pt x="53" y="75"/>
                    <a:pt x="57" y="73"/>
                  </a:cubicBezTo>
                  <a:cubicBezTo>
                    <a:pt x="89" y="57"/>
                    <a:pt x="98" y="33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5" name="Google Shape;8725;p55"/>
            <p:cNvSpPr/>
            <p:nvPr/>
          </p:nvSpPr>
          <p:spPr>
            <a:xfrm>
              <a:off x="5409650" y="2676825"/>
              <a:ext cx="3075" cy="2675"/>
            </a:xfrm>
            <a:custGeom>
              <a:avLst/>
              <a:gdLst/>
              <a:ahLst/>
              <a:cxnLst/>
              <a:rect l="l" t="t" r="r" b="b"/>
              <a:pathLst>
                <a:path w="123" h="107" extrusionOk="0">
                  <a:moveTo>
                    <a:pt x="63" y="1"/>
                  </a:moveTo>
                  <a:cubicBezTo>
                    <a:pt x="55" y="1"/>
                    <a:pt x="48" y="3"/>
                    <a:pt x="41" y="7"/>
                  </a:cubicBezTo>
                  <a:cubicBezTo>
                    <a:pt x="17" y="15"/>
                    <a:pt x="0" y="48"/>
                    <a:pt x="17" y="72"/>
                  </a:cubicBezTo>
                  <a:cubicBezTo>
                    <a:pt x="23" y="92"/>
                    <a:pt x="47" y="106"/>
                    <a:pt x="68" y="106"/>
                  </a:cubicBezTo>
                  <a:cubicBezTo>
                    <a:pt x="73" y="106"/>
                    <a:pt x="77" y="106"/>
                    <a:pt x="82" y="104"/>
                  </a:cubicBezTo>
                  <a:cubicBezTo>
                    <a:pt x="106" y="88"/>
                    <a:pt x="122" y="56"/>
                    <a:pt x="106" y="31"/>
                  </a:cubicBezTo>
                  <a:cubicBezTo>
                    <a:pt x="100" y="14"/>
                    <a:pt x="8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8726;p55"/>
            <p:cNvSpPr/>
            <p:nvPr/>
          </p:nvSpPr>
          <p:spPr>
            <a:xfrm>
              <a:off x="5415325" y="2679050"/>
              <a:ext cx="2450" cy="1825"/>
            </a:xfrm>
            <a:custGeom>
              <a:avLst/>
              <a:gdLst/>
              <a:ahLst/>
              <a:cxnLst/>
              <a:rect l="l" t="t" r="r" b="b"/>
              <a:pathLst>
                <a:path w="98" h="73" extrusionOk="0">
                  <a:moveTo>
                    <a:pt x="54" y="1"/>
                  </a:moveTo>
                  <a:cubicBezTo>
                    <a:pt x="47" y="1"/>
                    <a:pt x="40" y="3"/>
                    <a:pt x="33" y="7"/>
                  </a:cubicBezTo>
                  <a:cubicBezTo>
                    <a:pt x="9" y="15"/>
                    <a:pt x="0" y="48"/>
                    <a:pt x="9" y="72"/>
                  </a:cubicBezTo>
                  <a:lnTo>
                    <a:pt x="98" y="32"/>
                  </a:lnTo>
                  <a:cubicBezTo>
                    <a:pt x="92" y="14"/>
                    <a:pt x="73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8727;p55"/>
            <p:cNvSpPr/>
            <p:nvPr/>
          </p:nvSpPr>
          <p:spPr>
            <a:xfrm>
              <a:off x="5422425" y="2675700"/>
              <a:ext cx="2650" cy="1725"/>
            </a:xfrm>
            <a:custGeom>
              <a:avLst/>
              <a:gdLst/>
              <a:ahLst/>
              <a:cxnLst/>
              <a:rect l="l" t="t" r="r" b="b"/>
              <a:pathLst>
                <a:path w="106" h="69" extrusionOk="0">
                  <a:moveTo>
                    <a:pt x="60" y="0"/>
                  </a:moveTo>
                  <a:cubicBezTo>
                    <a:pt x="53" y="0"/>
                    <a:pt x="47" y="1"/>
                    <a:pt x="41" y="3"/>
                  </a:cubicBezTo>
                  <a:cubicBezTo>
                    <a:pt x="16" y="20"/>
                    <a:pt x="0" y="44"/>
                    <a:pt x="16" y="68"/>
                  </a:cubicBezTo>
                  <a:lnTo>
                    <a:pt x="106" y="28"/>
                  </a:lnTo>
                  <a:cubicBezTo>
                    <a:pt x="100" y="9"/>
                    <a:pt x="80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8" name="Google Shape;8728;p55"/>
            <p:cNvSpPr/>
            <p:nvPr/>
          </p:nvSpPr>
          <p:spPr>
            <a:xfrm>
              <a:off x="5417150" y="2673575"/>
              <a:ext cx="2850" cy="2600"/>
            </a:xfrm>
            <a:custGeom>
              <a:avLst/>
              <a:gdLst/>
              <a:ahLst/>
              <a:cxnLst/>
              <a:rect l="l" t="t" r="r" b="b"/>
              <a:pathLst>
                <a:path w="114" h="104" extrusionOk="0">
                  <a:moveTo>
                    <a:pt x="61" y="1"/>
                  </a:moveTo>
                  <a:cubicBezTo>
                    <a:pt x="55" y="1"/>
                    <a:pt x="48" y="3"/>
                    <a:pt x="41" y="7"/>
                  </a:cubicBezTo>
                  <a:cubicBezTo>
                    <a:pt x="17" y="15"/>
                    <a:pt x="0" y="48"/>
                    <a:pt x="17" y="72"/>
                  </a:cubicBezTo>
                  <a:cubicBezTo>
                    <a:pt x="23" y="90"/>
                    <a:pt x="41" y="103"/>
                    <a:pt x="60" y="103"/>
                  </a:cubicBezTo>
                  <a:cubicBezTo>
                    <a:pt x="67" y="103"/>
                    <a:pt x="75" y="101"/>
                    <a:pt x="82" y="97"/>
                  </a:cubicBezTo>
                  <a:cubicBezTo>
                    <a:pt x="106" y="88"/>
                    <a:pt x="114" y="56"/>
                    <a:pt x="106" y="32"/>
                  </a:cubicBezTo>
                  <a:cubicBezTo>
                    <a:pt x="94" y="14"/>
                    <a:pt x="78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9" name="Google Shape;8729;p55"/>
            <p:cNvSpPr/>
            <p:nvPr/>
          </p:nvSpPr>
          <p:spPr>
            <a:xfrm>
              <a:off x="5424650" y="2670425"/>
              <a:ext cx="2850" cy="2400"/>
            </a:xfrm>
            <a:custGeom>
              <a:avLst/>
              <a:gdLst/>
              <a:ahLst/>
              <a:cxnLst/>
              <a:rect l="l" t="t" r="r" b="b"/>
              <a:pathLst>
                <a:path w="114" h="96" extrusionOk="0">
                  <a:moveTo>
                    <a:pt x="56" y="1"/>
                  </a:moveTo>
                  <a:cubicBezTo>
                    <a:pt x="49" y="1"/>
                    <a:pt x="41" y="2"/>
                    <a:pt x="33" y="4"/>
                  </a:cubicBezTo>
                  <a:cubicBezTo>
                    <a:pt x="9" y="12"/>
                    <a:pt x="0" y="44"/>
                    <a:pt x="9" y="68"/>
                  </a:cubicBezTo>
                  <a:cubicBezTo>
                    <a:pt x="15" y="87"/>
                    <a:pt x="34" y="96"/>
                    <a:pt x="54" y="96"/>
                  </a:cubicBezTo>
                  <a:cubicBezTo>
                    <a:pt x="61" y="96"/>
                    <a:pt x="67" y="95"/>
                    <a:pt x="73" y="93"/>
                  </a:cubicBezTo>
                  <a:cubicBezTo>
                    <a:pt x="98" y="85"/>
                    <a:pt x="114" y="52"/>
                    <a:pt x="98" y="28"/>
                  </a:cubicBezTo>
                  <a:cubicBezTo>
                    <a:pt x="92" y="10"/>
                    <a:pt x="76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0" name="Google Shape;8730;p55"/>
            <p:cNvSpPr/>
            <p:nvPr/>
          </p:nvSpPr>
          <p:spPr>
            <a:xfrm>
              <a:off x="5432150" y="2667175"/>
              <a:ext cx="2650" cy="2425"/>
            </a:xfrm>
            <a:custGeom>
              <a:avLst/>
              <a:gdLst/>
              <a:ahLst/>
              <a:cxnLst/>
              <a:rect l="l" t="t" r="r" b="b"/>
              <a:pathLst>
                <a:path w="106" h="97" extrusionOk="0">
                  <a:moveTo>
                    <a:pt x="52" y="1"/>
                  </a:moveTo>
                  <a:cubicBezTo>
                    <a:pt x="46" y="1"/>
                    <a:pt x="39" y="2"/>
                    <a:pt x="33" y="4"/>
                  </a:cubicBezTo>
                  <a:cubicBezTo>
                    <a:pt x="9" y="20"/>
                    <a:pt x="0" y="44"/>
                    <a:pt x="9" y="69"/>
                  </a:cubicBezTo>
                  <a:cubicBezTo>
                    <a:pt x="15" y="87"/>
                    <a:pt x="30" y="96"/>
                    <a:pt x="51" y="96"/>
                  </a:cubicBezTo>
                  <a:cubicBezTo>
                    <a:pt x="58" y="96"/>
                    <a:pt x="65" y="95"/>
                    <a:pt x="73" y="93"/>
                  </a:cubicBezTo>
                  <a:cubicBezTo>
                    <a:pt x="98" y="77"/>
                    <a:pt x="106" y="53"/>
                    <a:pt x="98" y="28"/>
                  </a:cubicBezTo>
                  <a:cubicBezTo>
                    <a:pt x="92" y="10"/>
                    <a:pt x="72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1" name="Google Shape;8731;p55"/>
            <p:cNvSpPr/>
            <p:nvPr/>
          </p:nvSpPr>
          <p:spPr>
            <a:xfrm>
              <a:off x="5429725" y="2672325"/>
              <a:ext cx="2650" cy="1650"/>
            </a:xfrm>
            <a:custGeom>
              <a:avLst/>
              <a:gdLst/>
              <a:ahLst/>
              <a:cxnLst/>
              <a:rect l="l" t="t" r="r" b="b"/>
              <a:pathLst>
                <a:path w="106" h="66" extrusionOk="0">
                  <a:moveTo>
                    <a:pt x="68" y="0"/>
                  </a:moveTo>
                  <a:cubicBezTo>
                    <a:pt x="59" y="0"/>
                    <a:pt x="49" y="3"/>
                    <a:pt x="41" y="9"/>
                  </a:cubicBezTo>
                  <a:cubicBezTo>
                    <a:pt x="16" y="17"/>
                    <a:pt x="0" y="41"/>
                    <a:pt x="16" y="65"/>
                  </a:cubicBezTo>
                  <a:lnTo>
                    <a:pt x="106" y="25"/>
                  </a:lnTo>
                  <a:cubicBezTo>
                    <a:pt x="100" y="9"/>
                    <a:pt x="85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2" name="Google Shape;8732;p55"/>
            <p:cNvSpPr/>
            <p:nvPr/>
          </p:nvSpPr>
          <p:spPr>
            <a:xfrm>
              <a:off x="5427075" y="2666050"/>
              <a:ext cx="2475" cy="1725"/>
            </a:xfrm>
            <a:custGeom>
              <a:avLst/>
              <a:gdLst/>
              <a:ahLst/>
              <a:cxnLst/>
              <a:rect l="l" t="t" r="r" b="b"/>
              <a:pathLst>
                <a:path w="99" h="69" extrusionOk="0">
                  <a:moveTo>
                    <a:pt x="90" y="0"/>
                  </a:moveTo>
                  <a:lnTo>
                    <a:pt x="1" y="41"/>
                  </a:lnTo>
                  <a:cubicBezTo>
                    <a:pt x="7" y="59"/>
                    <a:pt x="22" y="68"/>
                    <a:pt x="40" y="68"/>
                  </a:cubicBezTo>
                  <a:cubicBezTo>
                    <a:pt x="45" y="68"/>
                    <a:pt x="51" y="67"/>
                    <a:pt x="57" y="65"/>
                  </a:cubicBezTo>
                  <a:cubicBezTo>
                    <a:pt x="90" y="57"/>
                    <a:pt x="98" y="25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3" name="Google Shape;8733;p55"/>
            <p:cNvSpPr/>
            <p:nvPr/>
          </p:nvSpPr>
          <p:spPr>
            <a:xfrm>
              <a:off x="5419575" y="2669075"/>
              <a:ext cx="2675" cy="1725"/>
            </a:xfrm>
            <a:custGeom>
              <a:avLst/>
              <a:gdLst/>
              <a:ahLst/>
              <a:cxnLst/>
              <a:rect l="l" t="t" r="r" b="b"/>
              <a:pathLst>
                <a:path w="107" h="69" extrusionOk="0">
                  <a:moveTo>
                    <a:pt x="90" y="1"/>
                  </a:moveTo>
                  <a:lnTo>
                    <a:pt x="1" y="41"/>
                  </a:lnTo>
                  <a:cubicBezTo>
                    <a:pt x="7" y="60"/>
                    <a:pt x="27" y="69"/>
                    <a:pt x="46" y="69"/>
                  </a:cubicBezTo>
                  <a:cubicBezTo>
                    <a:pt x="53" y="69"/>
                    <a:pt x="60" y="68"/>
                    <a:pt x="66" y="66"/>
                  </a:cubicBezTo>
                  <a:cubicBezTo>
                    <a:pt x="90" y="58"/>
                    <a:pt x="106" y="25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4" name="Google Shape;8734;p55"/>
            <p:cNvSpPr/>
            <p:nvPr/>
          </p:nvSpPr>
          <p:spPr>
            <a:xfrm>
              <a:off x="5412075" y="2672125"/>
              <a:ext cx="2675" cy="1800"/>
            </a:xfrm>
            <a:custGeom>
              <a:avLst/>
              <a:gdLst/>
              <a:ahLst/>
              <a:cxnLst/>
              <a:rect l="l" t="t" r="r" b="b"/>
              <a:pathLst>
                <a:path w="107" h="72" extrusionOk="0">
                  <a:moveTo>
                    <a:pt x="98" y="0"/>
                  </a:moveTo>
                  <a:lnTo>
                    <a:pt x="1" y="41"/>
                  </a:lnTo>
                  <a:cubicBezTo>
                    <a:pt x="12" y="59"/>
                    <a:pt x="28" y="72"/>
                    <a:pt x="45" y="72"/>
                  </a:cubicBezTo>
                  <a:cubicBezTo>
                    <a:pt x="52" y="72"/>
                    <a:pt x="59" y="70"/>
                    <a:pt x="66" y="65"/>
                  </a:cubicBezTo>
                  <a:cubicBezTo>
                    <a:pt x="98" y="57"/>
                    <a:pt x="106" y="25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5" name="Google Shape;8735;p55"/>
            <p:cNvSpPr/>
            <p:nvPr/>
          </p:nvSpPr>
          <p:spPr>
            <a:xfrm>
              <a:off x="5413300" y="2684625"/>
              <a:ext cx="3075" cy="2675"/>
            </a:xfrm>
            <a:custGeom>
              <a:avLst/>
              <a:gdLst/>
              <a:ahLst/>
              <a:cxnLst/>
              <a:rect l="l" t="t" r="r" b="b"/>
              <a:pathLst>
                <a:path w="123" h="107" extrusionOk="0">
                  <a:moveTo>
                    <a:pt x="59" y="0"/>
                  </a:moveTo>
                  <a:cubicBezTo>
                    <a:pt x="53" y="0"/>
                    <a:pt x="47" y="1"/>
                    <a:pt x="41" y="3"/>
                  </a:cubicBezTo>
                  <a:cubicBezTo>
                    <a:pt x="17" y="19"/>
                    <a:pt x="0" y="52"/>
                    <a:pt x="17" y="76"/>
                  </a:cubicBezTo>
                  <a:cubicBezTo>
                    <a:pt x="28" y="94"/>
                    <a:pt x="48" y="107"/>
                    <a:pt x="68" y="107"/>
                  </a:cubicBezTo>
                  <a:cubicBezTo>
                    <a:pt x="75" y="107"/>
                    <a:pt x="83" y="105"/>
                    <a:pt x="90" y="100"/>
                  </a:cubicBezTo>
                  <a:cubicBezTo>
                    <a:pt x="114" y="84"/>
                    <a:pt x="122" y="60"/>
                    <a:pt x="106" y="27"/>
                  </a:cubicBezTo>
                  <a:cubicBezTo>
                    <a:pt x="94" y="9"/>
                    <a:pt x="77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6" name="Google Shape;8736;p55"/>
            <p:cNvSpPr/>
            <p:nvPr/>
          </p:nvSpPr>
          <p:spPr>
            <a:xfrm>
              <a:off x="5418975" y="2686550"/>
              <a:ext cx="2650" cy="2025"/>
            </a:xfrm>
            <a:custGeom>
              <a:avLst/>
              <a:gdLst/>
              <a:ahLst/>
              <a:cxnLst/>
              <a:rect l="l" t="t" r="r" b="b"/>
              <a:pathLst>
                <a:path w="106" h="81" extrusionOk="0">
                  <a:moveTo>
                    <a:pt x="55" y="1"/>
                  </a:moveTo>
                  <a:cubicBezTo>
                    <a:pt x="47" y="1"/>
                    <a:pt x="40" y="3"/>
                    <a:pt x="33" y="7"/>
                  </a:cubicBezTo>
                  <a:cubicBezTo>
                    <a:pt x="9" y="23"/>
                    <a:pt x="0" y="48"/>
                    <a:pt x="17" y="80"/>
                  </a:cubicBezTo>
                  <a:lnTo>
                    <a:pt x="106" y="32"/>
                  </a:lnTo>
                  <a:cubicBezTo>
                    <a:pt x="94" y="14"/>
                    <a:pt x="74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7" name="Google Shape;8737;p55"/>
            <p:cNvSpPr/>
            <p:nvPr/>
          </p:nvSpPr>
          <p:spPr>
            <a:xfrm>
              <a:off x="5426075" y="2682800"/>
              <a:ext cx="2650" cy="1925"/>
            </a:xfrm>
            <a:custGeom>
              <a:avLst/>
              <a:gdLst/>
              <a:ahLst/>
              <a:cxnLst/>
              <a:rect l="l" t="t" r="r" b="b"/>
              <a:pathLst>
                <a:path w="106" h="77" extrusionOk="0">
                  <a:moveTo>
                    <a:pt x="52" y="0"/>
                  </a:moveTo>
                  <a:cubicBezTo>
                    <a:pt x="45" y="0"/>
                    <a:pt x="39" y="1"/>
                    <a:pt x="33" y="3"/>
                  </a:cubicBezTo>
                  <a:cubicBezTo>
                    <a:pt x="8" y="19"/>
                    <a:pt x="0" y="52"/>
                    <a:pt x="16" y="76"/>
                  </a:cubicBezTo>
                  <a:lnTo>
                    <a:pt x="106" y="28"/>
                  </a:lnTo>
                  <a:cubicBezTo>
                    <a:pt x="93" y="9"/>
                    <a:pt x="72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8738;p55"/>
            <p:cNvSpPr/>
            <p:nvPr/>
          </p:nvSpPr>
          <p:spPr>
            <a:xfrm>
              <a:off x="5420600" y="2681025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66" y="1"/>
                  </a:moveTo>
                  <a:cubicBezTo>
                    <a:pt x="58" y="1"/>
                    <a:pt x="49" y="4"/>
                    <a:pt x="41" y="9"/>
                  </a:cubicBezTo>
                  <a:cubicBezTo>
                    <a:pt x="17" y="17"/>
                    <a:pt x="0" y="50"/>
                    <a:pt x="17" y="74"/>
                  </a:cubicBezTo>
                  <a:cubicBezTo>
                    <a:pt x="23" y="92"/>
                    <a:pt x="42" y="102"/>
                    <a:pt x="62" y="102"/>
                  </a:cubicBezTo>
                  <a:cubicBezTo>
                    <a:pt x="69" y="102"/>
                    <a:pt x="75" y="101"/>
                    <a:pt x="81" y="99"/>
                  </a:cubicBezTo>
                  <a:cubicBezTo>
                    <a:pt x="106" y="82"/>
                    <a:pt x="114" y="50"/>
                    <a:pt x="106" y="26"/>
                  </a:cubicBezTo>
                  <a:cubicBezTo>
                    <a:pt x="95" y="10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8739;p55"/>
            <p:cNvSpPr/>
            <p:nvPr/>
          </p:nvSpPr>
          <p:spPr>
            <a:xfrm>
              <a:off x="5427900" y="2677425"/>
              <a:ext cx="2850" cy="2425"/>
            </a:xfrm>
            <a:custGeom>
              <a:avLst/>
              <a:gdLst/>
              <a:ahLst/>
              <a:cxnLst/>
              <a:rect l="l" t="t" r="r" b="b"/>
              <a:pathLst>
                <a:path w="114" h="97" extrusionOk="0">
                  <a:moveTo>
                    <a:pt x="55" y="1"/>
                  </a:moveTo>
                  <a:cubicBezTo>
                    <a:pt x="48" y="1"/>
                    <a:pt x="40" y="3"/>
                    <a:pt x="33" y="7"/>
                  </a:cubicBezTo>
                  <a:cubicBezTo>
                    <a:pt x="8" y="15"/>
                    <a:pt x="0" y="48"/>
                    <a:pt x="16" y="72"/>
                  </a:cubicBezTo>
                  <a:cubicBezTo>
                    <a:pt x="22" y="88"/>
                    <a:pt x="37" y="97"/>
                    <a:pt x="54" y="97"/>
                  </a:cubicBezTo>
                  <a:cubicBezTo>
                    <a:pt x="63" y="97"/>
                    <a:pt x="73" y="94"/>
                    <a:pt x="81" y="88"/>
                  </a:cubicBezTo>
                  <a:cubicBezTo>
                    <a:pt x="106" y="80"/>
                    <a:pt x="114" y="48"/>
                    <a:pt x="106" y="24"/>
                  </a:cubicBezTo>
                  <a:cubicBezTo>
                    <a:pt x="94" y="12"/>
                    <a:pt x="75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0" name="Google Shape;8740;p55"/>
            <p:cNvSpPr/>
            <p:nvPr/>
          </p:nvSpPr>
          <p:spPr>
            <a:xfrm>
              <a:off x="5435200" y="2673875"/>
              <a:ext cx="2850" cy="2325"/>
            </a:xfrm>
            <a:custGeom>
              <a:avLst/>
              <a:gdLst/>
              <a:ahLst/>
              <a:cxnLst/>
              <a:rect l="l" t="t" r="r" b="b"/>
              <a:pathLst>
                <a:path w="114" h="93" extrusionOk="0">
                  <a:moveTo>
                    <a:pt x="53" y="0"/>
                  </a:moveTo>
                  <a:cubicBezTo>
                    <a:pt x="46" y="0"/>
                    <a:pt x="39" y="1"/>
                    <a:pt x="32" y="3"/>
                  </a:cubicBezTo>
                  <a:cubicBezTo>
                    <a:pt x="8" y="20"/>
                    <a:pt x="0" y="44"/>
                    <a:pt x="8" y="68"/>
                  </a:cubicBezTo>
                  <a:cubicBezTo>
                    <a:pt x="19" y="84"/>
                    <a:pt x="32" y="93"/>
                    <a:pt x="48" y="93"/>
                  </a:cubicBezTo>
                  <a:cubicBezTo>
                    <a:pt x="56" y="93"/>
                    <a:pt x="64" y="90"/>
                    <a:pt x="73" y="85"/>
                  </a:cubicBezTo>
                  <a:cubicBezTo>
                    <a:pt x="97" y="76"/>
                    <a:pt x="114" y="44"/>
                    <a:pt x="97" y="20"/>
                  </a:cubicBezTo>
                  <a:cubicBezTo>
                    <a:pt x="91" y="8"/>
                    <a:pt x="72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1" name="Google Shape;8741;p55"/>
            <p:cNvSpPr/>
            <p:nvPr/>
          </p:nvSpPr>
          <p:spPr>
            <a:xfrm>
              <a:off x="5433150" y="2679000"/>
              <a:ext cx="2675" cy="1875"/>
            </a:xfrm>
            <a:custGeom>
              <a:avLst/>
              <a:gdLst/>
              <a:ahLst/>
              <a:cxnLst/>
              <a:rect l="l" t="t" r="r" b="b"/>
              <a:pathLst>
                <a:path w="107" h="75" extrusionOk="0">
                  <a:moveTo>
                    <a:pt x="61" y="1"/>
                  </a:moveTo>
                  <a:cubicBezTo>
                    <a:pt x="52" y="1"/>
                    <a:pt x="42" y="3"/>
                    <a:pt x="33" y="9"/>
                  </a:cubicBezTo>
                  <a:cubicBezTo>
                    <a:pt x="9" y="25"/>
                    <a:pt x="1" y="50"/>
                    <a:pt x="17" y="74"/>
                  </a:cubicBezTo>
                  <a:lnTo>
                    <a:pt x="106" y="25"/>
                  </a:lnTo>
                  <a:cubicBezTo>
                    <a:pt x="96" y="10"/>
                    <a:pt x="79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2" name="Google Shape;8742;p55"/>
            <p:cNvSpPr/>
            <p:nvPr/>
          </p:nvSpPr>
          <p:spPr>
            <a:xfrm>
              <a:off x="5430125" y="2672925"/>
              <a:ext cx="2450" cy="1725"/>
            </a:xfrm>
            <a:custGeom>
              <a:avLst/>
              <a:gdLst/>
              <a:ahLst/>
              <a:cxnLst/>
              <a:rect l="l" t="t" r="r" b="b"/>
              <a:pathLst>
                <a:path w="98" h="69" extrusionOk="0">
                  <a:moveTo>
                    <a:pt x="90" y="1"/>
                  </a:moveTo>
                  <a:lnTo>
                    <a:pt x="0" y="41"/>
                  </a:lnTo>
                  <a:cubicBezTo>
                    <a:pt x="6" y="60"/>
                    <a:pt x="26" y="69"/>
                    <a:pt x="46" y="69"/>
                  </a:cubicBezTo>
                  <a:cubicBezTo>
                    <a:pt x="53" y="69"/>
                    <a:pt x="59" y="68"/>
                    <a:pt x="65" y="66"/>
                  </a:cubicBezTo>
                  <a:cubicBezTo>
                    <a:pt x="90" y="50"/>
                    <a:pt x="98" y="25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3" name="Google Shape;8743;p55"/>
            <p:cNvSpPr/>
            <p:nvPr/>
          </p:nvSpPr>
          <p:spPr>
            <a:xfrm>
              <a:off x="5422825" y="2676375"/>
              <a:ext cx="2450" cy="1825"/>
            </a:xfrm>
            <a:custGeom>
              <a:avLst/>
              <a:gdLst/>
              <a:ahLst/>
              <a:cxnLst/>
              <a:rect l="l" t="t" r="r" b="b"/>
              <a:pathLst>
                <a:path w="98" h="73" extrusionOk="0">
                  <a:moveTo>
                    <a:pt x="90" y="1"/>
                  </a:moveTo>
                  <a:lnTo>
                    <a:pt x="0" y="41"/>
                  </a:lnTo>
                  <a:cubicBezTo>
                    <a:pt x="6" y="59"/>
                    <a:pt x="25" y="72"/>
                    <a:pt x="44" y="72"/>
                  </a:cubicBezTo>
                  <a:cubicBezTo>
                    <a:pt x="51" y="72"/>
                    <a:pt x="59" y="70"/>
                    <a:pt x="65" y="66"/>
                  </a:cubicBezTo>
                  <a:cubicBezTo>
                    <a:pt x="90" y="57"/>
                    <a:pt x="98" y="25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4" name="Google Shape;8744;p55"/>
            <p:cNvSpPr/>
            <p:nvPr/>
          </p:nvSpPr>
          <p:spPr>
            <a:xfrm>
              <a:off x="5415525" y="2679825"/>
              <a:ext cx="2650" cy="1800"/>
            </a:xfrm>
            <a:custGeom>
              <a:avLst/>
              <a:gdLst/>
              <a:ahLst/>
              <a:cxnLst/>
              <a:rect l="l" t="t" r="r" b="b"/>
              <a:pathLst>
                <a:path w="106" h="72" extrusionOk="0">
                  <a:moveTo>
                    <a:pt x="90" y="1"/>
                  </a:moveTo>
                  <a:lnTo>
                    <a:pt x="1" y="41"/>
                  </a:lnTo>
                  <a:cubicBezTo>
                    <a:pt x="12" y="59"/>
                    <a:pt x="28" y="72"/>
                    <a:pt x="45" y="72"/>
                  </a:cubicBezTo>
                  <a:cubicBezTo>
                    <a:pt x="52" y="72"/>
                    <a:pt x="59" y="70"/>
                    <a:pt x="65" y="65"/>
                  </a:cubicBezTo>
                  <a:cubicBezTo>
                    <a:pt x="90" y="57"/>
                    <a:pt x="106" y="25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5" name="Google Shape;8745;p55"/>
            <p:cNvSpPr/>
            <p:nvPr/>
          </p:nvSpPr>
          <p:spPr>
            <a:xfrm>
              <a:off x="5433575" y="2679625"/>
              <a:ext cx="2450" cy="1850"/>
            </a:xfrm>
            <a:custGeom>
              <a:avLst/>
              <a:gdLst/>
              <a:ahLst/>
              <a:cxnLst/>
              <a:rect l="l" t="t" r="r" b="b"/>
              <a:pathLst>
                <a:path w="98" h="74" extrusionOk="0">
                  <a:moveTo>
                    <a:pt x="81" y="0"/>
                  </a:moveTo>
                  <a:lnTo>
                    <a:pt x="0" y="49"/>
                  </a:lnTo>
                  <a:cubicBezTo>
                    <a:pt x="5" y="65"/>
                    <a:pt x="21" y="74"/>
                    <a:pt x="38" y="74"/>
                  </a:cubicBezTo>
                  <a:cubicBezTo>
                    <a:pt x="47" y="74"/>
                    <a:pt x="56" y="71"/>
                    <a:pt x="65" y="65"/>
                  </a:cubicBezTo>
                  <a:cubicBezTo>
                    <a:pt x="89" y="57"/>
                    <a:pt x="97" y="25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6" name="Google Shape;8746;p55"/>
            <p:cNvSpPr/>
            <p:nvPr/>
          </p:nvSpPr>
          <p:spPr>
            <a:xfrm>
              <a:off x="5426475" y="2683475"/>
              <a:ext cx="2450" cy="1850"/>
            </a:xfrm>
            <a:custGeom>
              <a:avLst/>
              <a:gdLst/>
              <a:ahLst/>
              <a:cxnLst/>
              <a:rect l="l" t="t" r="r" b="b"/>
              <a:pathLst>
                <a:path w="98" h="74" extrusionOk="0">
                  <a:moveTo>
                    <a:pt x="90" y="1"/>
                  </a:moveTo>
                  <a:lnTo>
                    <a:pt x="0" y="49"/>
                  </a:lnTo>
                  <a:cubicBezTo>
                    <a:pt x="6" y="65"/>
                    <a:pt x="21" y="74"/>
                    <a:pt x="38" y="74"/>
                  </a:cubicBezTo>
                  <a:cubicBezTo>
                    <a:pt x="47" y="74"/>
                    <a:pt x="57" y="71"/>
                    <a:pt x="65" y="65"/>
                  </a:cubicBezTo>
                  <a:cubicBezTo>
                    <a:pt x="90" y="57"/>
                    <a:pt x="98" y="25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7" name="Google Shape;8747;p55"/>
            <p:cNvSpPr/>
            <p:nvPr/>
          </p:nvSpPr>
          <p:spPr>
            <a:xfrm>
              <a:off x="5419375" y="2687325"/>
              <a:ext cx="2450" cy="1850"/>
            </a:xfrm>
            <a:custGeom>
              <a:avLst/>
              <a:gdLst/>
              <a:ahLst/>
              <a:cxnLst/>
              <a:rect l="l" t="t" r="r" b="b"/>
              <a:pathLst>
                <a:path w="98" h="74" extrusionOk="0">
                  <a:moveTo>
                    <a:pt x="90" y="1"/>
                  </a:moveTo>
                  <a:lnTo>
                    <a:pt x="1" y="49"/>
                  </a:lnTo>
                  <a:cubicBezTo>
                    <a:pt x="11" y="65"/>
                    <a:pt x="25" y="74"/>
                    <a:pt x="40" y="74"/>
                  </a:cubicBezTo>
                  <a:cubicBezTo>
                    <a:pt x="48" y="74"/>
                    <a:pt x="57" y="71"/>
                    <a:pt x="66" y="65"/>
                  </a:cubicBezTo>
                  <a:cubicBezTo>
                    <a:pt x="90" y="57"/>
                    <a:pt x="98" y="25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8" name="Google Shape;8748;p55"/>
            <p:cNvSpPr/>
            <p:nvPr/>
          </p:nvSpPr>
          <p:spPr>
            <a:xfrm>
              <a:off x="5424650" y="2688475"/>
              <a:ext cx="2850" cy="2525"/>
            </a:xfrm>
            <a:custGeom>
              <a:avLst/>
              <a:gdLst/>
              <a:ahLst/>
              <a:cxnLst/>
              <a:rect l="l" t="t" r="r" b="b"/>
              <a:pathLst>
                <a:path w="114" h="101" extrusionOk="0">
                  <a:moveTo>
                    <a:pt x="52" y="0"/>
                  </a:moveTo>
                  <a:cubicBezTo>
                    <a:pt x="46" y="0"/>
                    <a:pt x="39" y="1"/>
                    <a:pt x="33" y="3"/>
                  </a:cubicBezTo>
                  <a:cubicBezTo>
                    <a:pt x="9" y="19"/>
                    <a:pt x="0" y="52"/>
                    <a:pt x="17" y="76"/>
                  </a:cubicBezTo>
                  <a:cubicBezTo>
                    <a:pt x="27" y="92"/>
                    <a:pt x="41" y="101"/>
                    <a:pt x="56" y="101"/>
                  </a:cubicBezTo>
                  <a:cubicBezTo>
                    <a:pt x="64" y="101"/>
                    <a:pt x="73" y="98"/>
                    <a:pt x="82" y="92"/>
                  </a:cubicBezTo>
                  <a:cubicBezTo>
                    <a:pt x="106" y="84"/>
                    <a:pt x="114" y="52"/>
                    <a:pt x="106" y="28"/>
                  </a:cubicBezTo>
                  <a:cubicBezTo>
                    <a:pt x="94" y="9"/>
                    <a:pt x="72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9" name="Google Shape;8749;p55"/>
            <p:cNvSpPr/>
            <p:nvPr/>
          </p:nvSpPr>
          <p:spPr>
            <a:xfrm>
              <a:off x="5431750" y="2684475"/>
              <a:ext cx="2850" cy="2475"/>
            </a:xfrm>
            <a:custGeom>
              <a:avLst/>
              <a:gdLst/>
              <a:ahLst/>
              <a:cxnLst/>
              <a:rect l="l" t="t" r="r" b="b"/>
              <a:pathLst>
                <a:path w="114" h="99" extrusionOk="0">
                  <a:moveTo>
                    <a:pt x="60" y="1"/>
                  </a:moveTo>
                  <a:cubicBezTo>
                    <a:pt x="51" y="1"/>
                    <a:pt x="41" y="3"/>
                    <a:pt x="33" y="9"/>
                  </a:cubicBezTo>
                  <a:cubicBezTo>
                    <a:pt x="8" y="17"/>
                    <a:pt x="0" y="50"/>
                    <a:pt x="16" y="74"/>
                  </a:cubicBezTo>
                  <a:cubicBezTo>
                    <a:pt x="22" y="90"/>
                    <a:pt x="37" y="99"/>
                    <a:pt x="54" y="99"/>
                  </a:cubicBezTo>
                  <a:cubicBezTo>
                    <a:pt x="63" y="99"/>
                    <a:pt x="73" y="96"/>
                    <a:pt x="81" y="90"/>
                  </a:cubicBezTo>
                  <a:cubicBezTo>
                    <a:pt x="106" y="74"/>
                    <a:pt x="114" y="50"/>
                    <a:pt x="98" y="25"/>
                  </a:cubicBezTo>
                  <a:cubicBezTo>
                    <a:pt x="92" y="10"/>
                    <a:pt x="77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0" name="Google Shape;8750;p55"/>
            <p:cNvSpPr/>
            <p:nvPr/>
          </p:nvSpPr>
          <p:spPr>
            <a:xfrm>
              <a:off x="5295325" y="2776500"/>
              <a:ext cx="2450" cy="1500"/>
            </a:xfrm>
            <a:custGeom>
              <a:avLst/>
              <a:gdLst/>
              <a:ahLst/>
              <a:cxnLst/>
              <a:rect l="l" t="t" r="r" b="b"/>
              <a:pathLst>
                <a:path w="98" h="60" extrusionOk="0">
                  <a:moveTo>
                    <a:pt x="1" y="1"/>
                  </a:moveTo>
                  <a:cubicBezTo>
                    <a:pt x="1" y="25"/>
                    <a:pt x="17" y="58"/>
                    <a:pt x="41" y="58"/>
                  </a:cubicBezTo>
                  <a:cubicBezTo>
                    <a:pt x="46" y="59"/>
                    <a:pt x="50" y="60"/>
                    <a:pt x="55" y="60"/>
                  </a:cubicBezTo>
                  <a:cubicBezTo>
                    <a:pt x="76" y="60"/>
                    <a:pt x="98" y="45"/>
                    <a:pt x="98" y="2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1" name="Google Shape;8751;p55"/>
            <p:cNvSpPr/>
            <p:nvPr/>
          </p:nvSpPr>
          <p:spPr>
            <a:xfrm>
              <a:off x="5287425" y="2774675"/>
              <a:ext cx="2650" cy="1650"/>
            </a:xfrm>
            <a:custGeom>
              <a:avLst/>
              <a:gdLst/>
              <a:ahLst/>
              <a:cxnLst/>
              <a:rect l="l" t="t" r="r" b="b"/>
              <a:pathLst>
                <a:path w="106" h="66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33"/>
                    <a:pt x="17" y="58"/>
                    <a:pt x="41" y="66"/>
                  </a:cubicBezTo>
                  <a:cubicBezTo>
                    <a:pt x="73" y="66"/>
                    <a:pt x="98" y="50"/>
                    <a:pt x="106" y="25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2" name="Google Shape;8752;p55"/>
            <p:cNvSpPr/>
            <p:nvPr/>
          </p:nvSpPr>
          <p:spPr>
            <a:xfrm>
              <a:off x="5279525" y="2773075"/>
              <a:ext cx="2650" cy="1475"/>
            </a:xfrm>
            <a:custGeom>
              <a:avLst/>
              <a:gdLst/>
              <a:ahLst/>
              <a:cxnLst/>
              <a:rect l="l" t="t" r="r" b="b"/>
              <a:pathLst>
                <a:path w="106" h="59" extrusionOk="0">
                  <a:moveTo>
                    <a:pt x="8" y="0"/>
                  </a:moveTo>
                  <a:lnTo>
                    <a:pt x="8" y="0"/>
                  </a:lnTo>
                  <a:cubicBezTo>
                    <a:pt x="0" y="24"/>
                    <a:pt x="17" y="49"/>
                    <a:pt x="49" y="57"/>
                  </a:cubicBezTo>
                  <a:cubicBezTo>
                    <a:pt x="53" y="58"/>
                    <a:pt x="57" y="59"/>
                    <a:pt x="61" y="59"/>
                  </a:cubicBezTo>
                  <a:cubicBezTo>
                    <a:pt x="81" y="59"/>
                    <a:pt x="99" y="43"/>
                    <a:pt x="106" y="16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3" name="Google Shape;8753;p55"/>
            <p:cNvSpPr/>
            <p:nvPr/>
          </p:nvSpPr>
          <p:spPr>
            <a:xfrm>
              <a:off x="5282550" y="2776925"/>
              <a:ext cx="2875" cy="2500"/>
            </a:xfrm>
            <a:custGeom>
              <a:avLst/>
              <a:gdLst/>
              <a:ahLst/>
              <a:cxnLst/>
              <a:rect l="l" t="t" r="r" b="b"/>
              <a:pathLst>
                <a:path w="115" h="100" extrusionOk="0">
                  <a:moveTo>
                    <a:pt x="66" y="0"/>
                  </a:moveTo>
                  <a:cubicBezTo>
                    <a:pt x="41" y="0"/>
                    <a:pt x="17" y="16"/>
                    <a:pt x="9" y="41"/>
                  </a:cubicBezTo>
                  <a:cubicBezTo>
                    <a:pt x="1" y="65"/>
                    <a:pt x="17" y="89"/>
                    <a:pt x="41" y="97"/>
                  </a:cubicBezTo>
                  <a:cubicBezTo>
                    <a:pt x="47" y="99"/>
                    <a:pt x="53" y="100"/>
                    <a:pt x="58" y="100"/>
                  </a:cubicBezTo>
                  <a:cubicBezTo>
                    <a:pt x="82" y="100"/>
                    <a:pt x="100" y="85"/>
                    <a:pt x="106" y="65"/>
                  </a:cubicBezTo>
                  <a:cubicBezTo>
                    <a:pt x="114" y="33"/>
                    <a:pt x="90" y="8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4" name="Google Shape;8754;p55"/>
            <p:cNvSpPr/>
            <p:nvPr/>
          </p:nvSpPr>
          <p:spPr>
            <a:xfrm>
              <a:off x="5290475" y="2778900"/>
              <a:ext cx="2650" cy="2500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52" y="0"/>
                  </a:moveTo>
                  <a:cubicBezTo>
                    <a:pt x="30" y="0"/>
                    <a:pt x="8" y="15"/>
                    <a:pt x="8" y="35"/>
                  </a:cubicBezTo>
                  <a:cubicBezTo>
                    <a:pt x="0" y="59"/>
                    <a:pt x="16" y="91"/>
                    <a:pt x="41" y="100"/>
                  </a:cubicBezTo>
                  <a:cubicBezTo>
                    <a:pt x="73" y="100"/>
                    <a:pt x="97" y="83"/>
                    <a:pt x="106" y="59"/>
                  </a:cubicBezTo>
                  <a:cubicBezTo>
                    <a:pt x="106" y="35"/>
                    <a:pt x="89" y="2"/>
                    <a:pt x="65" y="2"/>
                  </a:cubicBezTo>
                  <a:cubicBezTo>
                    <a:pt x="61" y="1"/>
                    <a:pt x="56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5" name="Google Shape;8755;p55"/>
            <p:cNvSpPr/>
            <p:nvPr/>
          </p:nvSpPr>
          <p:spPr>
            <a:xfrm>
              <a:off x="5276475" y="2767350"/>
              <a:ext cx="2675" cy="2500"/>
            </a:xfrm>
            <a:custGeom>
              <a:avLst/>
              <a:gdLst/>
              <a:ahLst/>
              <a:cxnLst/>
              <a:rect l="l" t="t" r="r" b="b"/>
              <a:pathLst>
                <a:path w="107" h="100" extrusionOk="0">
                  <a:moveTo>
                    <a:pt x="50" y="0"/>
                  </a:moveTo>
                  <a:cubicBezTo>
                    <a:pt x="25" y="0"/>
                    <a:pt x="7" y="16"/>
                    <a:pt x="1" y="43"/>
                  </a:cubicBezTo>
                  <a:cubicBezTo>
                    <a:pt x="1" y="67"/>
                    <a:pt x="17" y="91"/>
                    <a:pt x="41" y="99"/>
                  </a:cubicBezTo>
                  <a:cubicBezTo>
                    <a:pt x="74" y="99"/>
                    <a:pt x="98" y="83"/>
                    <a:pt x="106" y="59"/>
                  </a:cubicBezTo>
                  <a:cubicBezTo>
                    <a:pt x="106" y="35"/>
                    <a:pt x="90" y="10"/>
                    <a:pt x="66" y="2"/>
                  </a:cubicBezTo>
                  <a:cubicBezTo>
                    <a:pt x="60" y="1"/>
                    <a:pt x="55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6" name="Google Shape;8756;p55"/>
            <p:cNvSpPr/>
            <p:nvPr/>
          </p:nvSpPr>
          <p:spPr>
            <a:xfrm>
              <a:off x="5281150" y="2765375"/>
              <a:ext cx="2650" cy="1475"/>
            </a:xfrm>
            <a:custGeom>
              <a:avLst/>
              <a:gdLst/>
              <a:ahLst/>
              <a:cxnLst/>
              <a:rect l="l" t="t" r="r" b="b"/>
              <a:pathLst>
                <a:path w="106" h="59" extrusionOk="0">
                  <a:moveTo>
                    <a:pt x="8" y="0"/>
                  </a:moveTo>
                  <a:lnTo>
                    <a:pt x="8" y="0"/>
                  </a:lnTo>
                  <a:cubicBezTo>
                    <a:pt x="0" y="24"/>
                    <a:pt x="24" y="49"/>
                    <a:pt x="49" y="57"/>
                  </a:cubicBezTo>
                  <a:cubicBezTo>
                    <a:pt x="53" y="58"/>
                    <a:pt x="57" y="59"/>
                    <a:pt x="62" y="59"/>
                  </a:cubicBezTo>
                  <a:cubicBezTo>
                    <a:pt x="83" y="59"/>
                    <a:pt x="106" y="43"/>
                    <a:pt x="106" y="16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7" name="Google Shape;8757;p55"/>
            <p:cNvSpPr/>
            <p:nvPr/>
          </p:nvSpPr>
          <p:spPr>
            <a:xfrm>
              <a:off x="5289050" y="2766975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8" y="1"/>
                  </a:moveTo>
                  <a:lnTo>
                    <a:pt x="8" y="1"/>
                  </a:lnTo>
                  <a:cubicBezTo>
                    <a:pt x="0" y="25"/>
                    <a:pt x="17" y="50"/>
                    <a:pt x="49" y="58"/>
                  </a:cubicBezTo>
                  <a:cubicBezTo>
                    <a:pt x="52" y="59"/>
                    <a:pt x="56" y="59"/>
                    <a:pt x="59" y="59"/>
                  </a:cubicBezTo>
                  <a:cubicBezTo>
                    <a:pt x="80" y="59"/>
                    <a:pt x="99" y="38"/>
                    <a:pt x="106" y="17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8" name="Google Shape;8758;p55"/>
            <p:cNvSpPr/>
            <p:nvPr/>
          </p:nvSpPr>
          <p:spPr>
            <a:xfrm>
              <a:off x="5284375" y="2769000"/>
              <a:ext cx="2675" cy="2525"/>
            </a:xfrm>
            <a:custGeom>
              <a:avLst/>
              <a:gdLst/>
              <a:ahLst/>
              <a:cxnLst/>
              <a:rect l="l" t="t" r="r" b="b"/>
              <a:pathLst>
                <a:path w="107" h="101" extrusionOk="0">
                  <a:moveTo>
                    <a:pt x="66" y="1"/>
                  </a:moveTo>
                  <a:cubicBezTo>
                    <a:pt x="41" y="1"/>
                    <a:pt x="9" y="17"/>
                    <a:pt x="9" y="42"/>
                  </a:cubicBezTo>
                  <a:cubicBezTo>
                    <a:pt x="1" y="66"/>
                    <a:pt x="17" y="90"/>
                    <a:pt x="41" y="98"/>
                  </a:cubicBezTo>
                  <a:cubicBezTo>
                    <a:pt x="47" y="100"/>
                    <a:pt x="53" y="100"/>
                    <a:pt x="58" y="100"/>
                  </a:cubicBezTo>
                  <a:cubicBezTo>
                    <a:pt x="82" y="100"/>
                    <a:pt x="100" y="86"/>
                    <a:pt x="106" y="66"/>
                  </a:cubicBezTo>
                  <a:cubicBezTo>
                    <a:pt x="106" y="33"/>
                    <a:pt x="90" y="9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9" name="Google Shape;8759;p55"/>
            <p:cNvSpPr/>
            <p:nvPr/>
          </p:nvSpPr>
          <p:spPr>
            <a:xfrm>
              <a:off x="5292300" y="2770775"/>
              <a:ext cx="2650" cy="2525"/>
            </a:xfrm>
            <a:custGeom>
              <a:avLst/>
              <a:gdLst/>
              <a:ahLst/>
              <a:cxnLst/>
              <a:rect l="l" t="t" r="r" b="b"/>
              <a:pathLst>
                <a:path w="106" h="101" extrusionOk="0">
                  <a:moveTo>
                    <a:pt x="51" y="1"/>
                  </a:moveTo>
                  <a:cubicBezTo>
                    <a:pt x="30" y="1"/>
                    <a:pt x="8" y="15"/>
                    <a:pt x="8" y="35"/>
                  </a:cubicBezTo>
                  <a:cubicBezTo>
                    <a:pt x="0" y="68"/>
                    <a:pt x="16" y="92"/>
                    <a:pt x="41" y="100"/>
                  </a:cubicBezTo>
                  <a:cubicBezTo>
                    <a:pt x="73" y="100"/>
                    <a:pt x="97" y="84"/>
                    <a:pt x="105" y="60"/>
                  </a:cubicBezTo>
                  <a:cubicBezTo>
                    <a:pt x="105" y="35"/>
                    <a:pt x="89" y="3"/>
                    <a:pt x="65" y="3"/>
                  </a:cubicBezTo>
                  <a:cubicBezTo>
                    <a:pt x="61" y="2"/>
                    <a:pt x="56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0" name="Google Shape;8760;p55"/>
            <p:cNvSpPr/>
            <p:nvPr/>
          </p:nvSpPr>
          <p:spPr>
            <a:xfrm>
              <a:off x="5300200" y="2772400"/>
              <a:ext cx="2850" cy="2575"/>
            </a:xfrm>
            <a:custGeom>
              <a:avLst/>
              <a:gdLst/>
              <a:ahLst/>
              <a:cxnLst/>
              <a:rect l="l" t="t" r="r" b="b"/>
              <a:pathLst>
                <a:path w="114" h="103" extrusionOk="0">
                  <a:moveTo>
                    <a:pt x="53" y="1"/>
                  </a:moveTo>
                  <a:cubicBezTo>
                    <a:pt x="33" y="1"/>
                    <a:pt x="15" y="16"/>
                    <a:pt x="8" y="43"/>
                  </a:cubicBezTo>
                  <a:cubicBezTo>
                    <a:pt x="0" y="68"/>
                    <a:pt x="16" y="92"/>
                    <a:pt x="41" y="100"/>
                  </a:cubicBezTo>
                  <a:cubicBezTo>
                    <a:pt x="46" y="101"/>
                    <a:pt x="52" y="102"/>
                    <a:pt x="57" y="102"/>
                  </a:cubicBezTo>
                  <a:cubicBezTo>
                    <a:pt x="81" y="102"/>
                    <a:pt x="99" y="86"/>
                    <a:pt x="106" y="60"/>
                  </a:cubicBezTo>
                  <a:cubicBezTo>
                    <a:pt x="114" y="35"/>
                    <a:pt x="89" y="3"/>
                    <a:pt x="65" y="3"/>
                  </a:cubicBezTo>
                  <a:cubicBezTo>
                    <a:pt x="61" y="1"/>
                    <a:pt x="57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1" name="Google Shape;8761;p55"/>
            <p:cNvSpPr/>
            <p:nvPr/>
          </p:nvSpPr>
          <p:spPr>
            <a:xfrm>
              <a:off x="5296950" y="2768400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9" y="1"/>
                  </a:moveTo>
                  <a:lnTo>
                    <a:pt x="9" y="1"/>
                  </a:lnTo>
                  <a:cubicBezTo>
                    <a:pt x="1" y="33"/>
                    <a:pt x="17" y="57"/>
                    <a:pt x="49" y="66"/>
                  </a:cubicBezTo>
                  <a:cubicBezTo>
                    <a:pt x="52" y="67"/>
                    <a:pt x="56" y="67"/>
                    <a:pt x="59" y="67"/>
                  </a:cubicBezTo>
                  <a:cubicBezTo>
                    <a:pt x="80" y="67"/>
                    <a:pt x="99" y="46"/>
                    <a:pt x="106" y="25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2" name="Google Shape;8762;p55"/>
            <p:cNvSpPr/>
            <p:nvPr/>
          </p:nvSpPr>
          <p:spPr>
            <a:xfrm>
              <a:off x="5295325" y="2775500"/>
              <a:ext cx="2675" cy="1650"/>
            </a:xfrm>
            <a:custGeom>
              <a:avLst/>
              <a:gdLst/>
              <a:ahLst/>
              <a:cxnLst/>
              <a:rect l="l" t="t" r="r" b="b"/>
              <a:pathLst>
                <a:path w="107" h="66" extrusionOk="0">
                  <a:moveTo>
                    <a:pt x="66" y="0"/>
                  </a:moveTo>
                  <a:cubicBezTo>
                    <a:pt x="33" y="0"/>
                    <a:pt x="9" y="17"/>
                    <a:pt x="1" y="41"/>
                  </a:cubicBezTo>
                  <a:lnTo>
                    <a:pt x="98" y="65"/>
                  </a:lnTo>
                  <a:cubicBezTo>
                    <a:pt x="106" y="33"/>
                    <a:pt x="90" y="9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3" name="Google Shape;8763;p55"/>
            <p:cNvSpPr/>
            <p:nvPr/>
          </p:nvSpPr>
          <p:spPr>
            <a:xfrm>
              <a:off x="5287625" y="2773825"/>
              <a:ext cx="2450" cy="1500"/>
            </a:xfrm>
            <a:custGeom>
              <a:avLst/>
              <a:gdLst/>
              <a:ahLst/>
              <a:cxnLst/>
              <a:rect l="l" t="t" r="r" b="b"/>
              <a:pathLst>
                <a:path w="98" h="60" extrusionOk="0">
                  <a:moveTo>
                    <a:pt x="44" y="0"/>
                  </a:moveTo>
                  <a:cubicBezTo>
                    <a:pt x="23" y="0"/>
                    <a:pt x="1" y="15"/>
                    <a:pt x="1" y="35"/>
                  </a:cubicBezTo>
                  <a:lnTo>
                    <a:pt x="98" y="59"/>
                  </a:lnTo>
                  <a:cubicBezTo>
                    <a:pt x="98" y="35"/>
                    <a:pt x="82" y="3"/>
                    <a:pt x="57" y="3"/>
                  </a:cubicBezTo>
                  <a:cubicBezTo>
                    <a:pt x="53" y="1"/>
                    <a:pt x="48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4" name="Google Shape;8764;p55"/>
            <p:cNvSpPr/>
            <p:nvPr/>
          </p:nvSpPr>
          <p:spPr>
            <a:xfrm>
              <a:off x="5279725" y="2772000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45" y="1"/>
                  </a:moveTo>
                  <a:cubicBezTo>
                    <a:pt x="25" y="1"/>
                    <a:pt x="7" y="16"/>
                    <a:pt x="0" y="43"/>
                  </a:cubicBezTo>
                  <a:lnTo>
                    <a:pt x="98" y="59"/>
                  </a:lnTo>
                  <a:cubicBezTo>
                    <a:pt x="106" y="35"/>
                    <a:pt x="90" y="11"/>
                    <a:pt x="57" y="3"/>
                  </a:cubicBezTo>
                  <a:cubicBezTo>
                    <a:pt x="53" y="1"/>
                    <a:pt x="49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5" name="Google Shape;8765;p55"/>
            <p:cNvSpPr/>
            <p:nvPr/>
          </p:nvSpPr>
          <p:spPr>
            <a:xfrm>
              <a:off x="5277900" y="2759850"/>
              <a:ext cx="2850" cy="2350"/>
            </a:xfrm>
            <a:custGeom>
              <a:avLst/>
              <a:gdLst/>
              <a:ahLst/>
              <a:cxnLst/>
              <a:rect l="l" t="t" r="r" b="b"/>
              <a:pathLst>
                <a:path w="114" h="94" extrusionOk="0">
                  <a:moveTo>
                    <a:pt x="52" y="0"/>
                  </a:moveTo>
                  <a:cubicBezTo>
                    <a:pt x="33" y="0"/>
                    <a:pt x="15" y="15"/>
                    <a:pt x="9" y="35"/>
                  </a:cubicBezTo>
                  <a:cubicBezTo>
                    <a:pt x="0" y="59"/>
                    <a:pt x="25" y="91"/>
                    <a:pt x="49" y="91"/>
                  </a:cubicBezTo>
                  <a:cubicBezTo>
                    <a:pt x="53" y="93"/>
                    <a:pt x="58" y="93"/>
                    <a:pt x="63" y="93"/>
                  </a:cubicBezTo>
                  <a:cubicBezTo>
                    <a:pt x="84" y="93"/>
                    <a:pt x="106" y="79"/>
                    <a:pt x="106" y="59"/>
                  </a:cubicBezTo>
                  <a:cubicBezTo>
                    <a:pt x="114" y="26"/>
                    <a:pt x="90" y="2"/>
                    <a:pt x="65" y="2"/>
                  </a:cubicBezTo>
                  <a:cubicBezTo>
                    <a:pt x="61" y="1"/>
                    <a:pt x="57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6" name="Google Shape;8766;p55"/>
            <p:cNvSpPr/>
            <p:nvPr/>
          </p:nvSpPr>
          <p:spPr>
            <a:xfrm>
              <a:off x="5282775" y="2757650"/>
              <a:ext cx="2450" cy="1500"/>
            </a:xfrm>
            <a:custGeom>
              <a:avLst/>
              <a:gdLst/>
              <a:ahLst/>
              <a:cxnLst/>
              <a:rect l="l" t="t" r="r" b="b"/>
              <a:pathLst>
                <a:path w="98" h="60" extrusionOk="0">
                  <a:moveTo>
                    <a:pt x="0" y="1"/>
                  </a:moveTo>
                  <a:cubicBezTo>
                    <a:pt x="0" y="25"/>
                    <a:pt x="16" y="50"/>
                    <a:pt x="41" y="58"/>
                  </a:cubicBezTo>
                  <a:cubicBezTo>
                    <a:pt x="45" y="59"/>
                    <a:pt x="49" y="59"/>
                    <a:pt x="53" y="59"/>
                  </a:cubicBezTo>
                  <a:cubicBezTo>
                    <a:pt x="79" y="59"/>
                    <a:pt x="97" y="38"/>
                    <a:pt x="97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7" name="Google Shape;8767;p55"/>
            <p:cNvSpPr/>
            <p:nvPr/>
          </p:nvSpPr>
          <p:spPr>
            <a:xfrm>
              <a:off x="5290675" y="2759075"/>
              <a:ext cx="2450" cy="1500"/>
            </a:xfrm>
            <a:custGeom>
              <a:avLst/>
              <a:gdLst/>
              <a:ahLst/>
              <a:cxnLst/>
              <a:rect l="l" t="t" r="r" b="b"/>
              <a:pathLst>
                <a:path w="98" h="60" extrusionOk="0">
                  <a:moveTo>
                    <a:pt x="0" y="1"/>
                  </a:moveTo>
                  <a:cubicBezTo>
                    <a:pt x="0" y="25"/>
                    <a:pt x="16" y="49"/>
                    <a:pt x="41" y="57"/>
                  </a:cubicBezTo>
                  <a:cubicBezTo>
                    <a:pt x="45" y="59"/>
                    <a:pt x="49" y="59"/>
                    <a:pt x="53" y="59"/>
                  </a:cubicBezTo>
                  <a:cubicBezTo>
                    <a:pt x="79" y="59"/>
                    <a:pt x="98" y="38"/>
                    <a:pt x="98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8" name="Google Shape;8768;p55"/>
            <p:cNvSpPr/>
            <p:nvPr/>
          </p:nvSpPr>
          <p:spPr>
            <a:xfrm>
              <a:off x="5286000" y="2761250"/>
              <a:ext cx="2675" cy="2525"/>
            </a:xfrm>
            <a:custGeom>
              <a:avLst/>
              <a:gdLst/>
              <a:ahLst/>
              <a:cxnLst/>
              <a:rect l="l" t="t" r="r" b="b"/>
              <a:pathLst>
                <a:path w="107" h="101" extrusionOk="0">
                  <a:moveTo>
                    <a:pt x="45" y="1"/>
                  </a:moveTo>
                  <a:cubicBezTo>
                    <a:pt x="25" y="1"/>
                    <a:pt x="7" y="17"/>
                    <a:pt x="1" y="43"/>
                  </a:cubicBezTo>
                  <a:cubicBezTo>
                    <a:pt x="1" y="68"/>
                    <a:pt x="17" y="92"/>
                    <a:pt x="41" y="100"/>
                  </a:cubicBezTo>
                  <a:cubicBezTo>
                    <a:pt x="74" y="100"/>
                    <a:pt x="98" y="84"/>
                    <a:pt x="98" y="60"/>
                  </a:cubicBezTo>
                  <a:cubicBezTo>
                    <a:pt x="106" y="35"/>
                    <a:pt x="90" y="3"/>
                    <a:pt x="57" y="3"/>
                  </a:cubicBezTo>
                  <a:cubicBezTo>
                    <a:pt x="53" y="1"/>
                    <a:pt x="49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9" name="Google Shape;8769;p55"/>
            <p:cNvSpPr/>
            <p:nvPr/>
          </p:nvSpPr>
          <p:spPr>
            <a:xfrm>
              <a:off x="5293900" y="2762725"/>
              <a:ext cx="2675" cy="2500"/>
            </a:xfrm>
            <a:custGeom>
              <a:avLst/>
              <a:gdLst/>
              <a:ahLst/>
              <a:cxnLst/>
              <a:rect l="l" t="t" r="r" b="b"/>
              <a:pathLst>
                <a:path w="107" h="100" extrusionOk="0">
                  <a:moveTo>
                    <a:pt x="66" y="1"/>
                  </a:moveTo>
                  <a:cubicBezTo>
                    <a:pt x="33" y="1"/>
                    <a:pt x="9" y="17"/>
                    <a:pt x="9" y="41"/>
                  </a:cubicBezTo>
                  <a:cubicBezTo>
                    <a:pt x="1" y="65"/>
                    <a:pt x="17" y="98"/>
                    <a:pt x="41" y="98"/>
                  </a:cubicBezTo>
                  <a:cubicBezTo>
                    <a:pt x="47" y="99"/>
                    <a:pt x="52" y="100"/>
                    <a:pt x="57" y="100"/>
                  </a:cubicBezTo>
                  <a:cubicBezTo>
                    <a:pt x="82" y="100"/>
                    <a:pt x="100" y="84"/>
                    <a:pt x="106" y="57"/>
                  </a:cubicBezTo>
                  <a:cubicBezTo>
                    <a:pt x="106" y="33"/>
                    <a:pt x="90" y="9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0" name="Google Shape;8770;p55"/>
            <p:cNvSpPr/>
            <p:nvPr/>
          </p:nvSpPr>
          <p:spPr>
            <a:xfrm>
              <a:off x="5301825" y="2764150"/>
              <a:ext cx="2850" cy="2700"/>
            </a:xfrm>
            <a:custGeom>
              <a:avLst/>
              <a:gdLst/>
              <a:ahLst/>
              <a:cxnLst/>
              <a:rect l="l" t="t" r="r" b="b"/>
              <a:pathLst>
                <a:path w="114" h="108" extrusionOk="0">
                  <a:moveTo>
                    <a:pt x="65" y="0"/>
                  </a:moveTo>
                  <a:cubicBezTo>
                    <a:pt x="41" y="0"/>
                    <a:pt x="8" y="17"/>
                    <a:pt x="8" y="49"/>
                  </a:cubicBezTo>
                  <a:cubicBezTo>
                    <a:pt x="0" y="73"/>
                    <a:pt x="16" y="98"/>
                    <a:pt x="49" y="106"/>
                  </a:cubicBezTo>
                  <a:cubicBezTo>
                    <a:pt x="52" y="107"/>
                    <a:pt x="55" y="107"/>
                    <a:pt x="59" y="107"/>
                  </a:cubicBezTo>
                  <a:cubicBezTo>
                    <a:pt x="79" y="107"/>
                    <a:pt x="99" y="86"/>
                    <a:pt x="106" y="65"/>
                  </a:cubicBezTo>
                  <a:cubicBezTo>
                    <a:pt x="114" y="33"/>
                    <a:pt x="89" y="8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1" name="Google Shape;8771;p55"/>
            <p:cNvSpPr/>
            <p:nvPr/>
          </p:nvSpPr>
          <p:spPr>
            <a:xfrm>
              <a:off x="5298575" y="2760500"/>
              <a:ext cx="2450" cy="1475"/>
            </a:xfrm>
            <a:custGeom>
              <a:avLst/>
              <a:gdLst/>
              <a:ahLst/>
              <a:cxnLst/>
              <a:rect l="l" t="t" r="r" b="b"/>
              <a:pathLst>
                <a:path w="98" h="59" extrusionOk="0">
                  <a:moveTo>
                    <a:pt x="0" y="0"/>
                  </a:moveTo>
                  <a:cubicBezTo>
                    <a:pt x="0" y="25"/>
                    <a:pt x="17" y="49"/>
                    <a:pt x="41" y="57"/>
                  </a:cubicBezTo>
                  <a:cubicBezTo>
                    <a:pt x="45" y="58"/>
                    <a:pt x="50" y="59"/>
                    <a:pt x="54" y="59"/>
                  </a:cubicBezTo>
                  <a:cubicBezTo>
                    <a:pt x="79" y="59"/>
                    <a:pt x="98" y="38"/>
                    <a:pt x="98" y="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2" name="Google Shape;8772;p55"/>
            <p:cNvSpPr/>
            <p:nvPr/>
          </p:nvSpPr>
          <p:spPr>
            <a:xfrm>
              <a:off x="5297150" y="2767550"/>
              <a:ext cx="2675" cy="1475"/>
            </a:xfrm>
            <a:custGeom>
              <a:avLst/>
              <a:gdLst/>
              <a:ahLst/>
              <a:cxnLst/>
              <a:rect l="l" t="t" r="r" b="b"/>
              <a:pathLst>
                <a:path w="107" h="59" extrusionOk="0">
                  <a:moveTo>
                    <a:pt x="44" y="0"/>
                  </a:moveTo>
                  <a:cubicBezTo>
                    <a:pt x="23" y="0"/>
                    <a:pt x="1" y="15"/>
                    <a:pt x="1" y="35"/>
                  </a:cubicBezTo>
                  <a:lnTo>
                    <a:pt x="98" y="59"/>
                  </a:lnTo>
                  <a:cubicBezTo>
                    <a:pt x="106" y="35"/>
                    <a:pt x="82" y="2"/>
                    <a:pt x="57" y="2"/>
                  </a:cubicBezTo>
                  <a:cubicBezTo>
                    <a:pt x="53" y="1"/>
                    <a:pt x="49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3" name="Google Shape;8773;p55"/>
            <p:cNvSpPr/>
            <p:nvPr/>
          </p:nvSpPr>
          <p:spPr>
            <a:xfrm>
              <a:off x="5289250" y="2765925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45" y="0"/>
                  </a:moveTo>
                  <a:cubicBezTo>
                    <a:pt x="25" y="0"/>
                    <a:pt x="7" y="16"/>
                    <a:pt x="0" y="43"/>
                  </a:cubicBezTo>
                  <a:lnTo>
                    <a:pt x="98" y="59"/>
                  </a:lnTo>
                  <a:cubicBezTo>
                    <a:pt x="106" y="35"/>
                    <a:pt x="82" y="10"/>
                    <a:pt x="57" y="2"/>
                  </a:cubicBezTo>
                  <a:cubicBezTo>
                    <a:pt x="53" y="1"/>
                    <a:pt x="49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4" name="Google Shape;8774;p55"/>
            <p:cNvSpPr/>
            <p:nvPr/>
          </p:nvSpPr>
          <p:spPr>
            <a:xfrm>
              <a:off x="5281350" y="2764350"/>
              <a:ext cx="2650" cy="1450"/>
            </a:xfrm>
            <a:custGeom>
              <a:avLst/>
              <a:gdLst/>
              <a:ahLst/>
              <a:cxnLst/>
              <a:rect l="l" t="t" r="r" b="b"/>
              <a:pathLst>
                <a:path w="106" h="58" extrusionOk="0">
                  <a:moveTo>
                    <a:pt x="57" y="0"/>
                  </a:moveTo>
                  <a:cubicBezTo>
                    <a:pt x="33" y="0"/>
                    <a:pt x="8" y="17"/>
                    <a:pt x="0" y="41"/>
                  </a:cubicBezTo>
                  <a:lnTo>
                    <a:pt x="98" y="57"/>
                  </a:lnTo>
                  <a:cubicBezTo>
                    <a:pt x="106" y="33"/>
                    <a:pt x="89" y="9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5" name="Google Shape;8775;p55"/>
            <p:cNvSpPr/>
            <p:nvPr/>
          </p:nvSpPr>
          <p:spPr>
            <a:xfrm>
              <a:off x="5279325" y="2752150"/>
              <a:ext cx="2650" cy="2500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52" y="0"/>
                  </a:moveTo>
                  <a:cubicBezTo>
                    <a:pt x="27" y="0"/>
                    <a:pt x="8" y="22"/>
                    <a:pt x="8" y="43"/>
                  </a:cubicBezTo>
                  <a:cubicBezTo>
                    <a:pt x="0" y="67"/>
                    <a:pt x="16" y="91"/>
                    <a:pt x="49" y="99"/>
                  </a:cubicBezTo>
                  <a:cubicBezTo>
                    <a:pt x="73" y="99"/>
                    <a:pt x="97" y="83"/>
                    <a:pt x="106" y="59"/>
                  </a:cubicBezTo>
                  <a:cubicBezTo>
                    <a:pt x="106" y="34"/>
                    <a:pt x="89" y="2"/>
                    <a:pt x="65" y="2"/>
                  </a:cubicBezTo>
                  <a:cubicBezTo>
                    <a:pt x="61" y="1"/>
                    <a:pt x="56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6" name="Google Shape;8776;p55"/>
            <p:cNvSpPr/>
            <p:nvPr/>
          </p:nvSpPr>
          <p:spPr>
            <a:xfrm>
              <a:off x="5283975" y="2749950"/>
              <a:ext cx="2675" cy="1450"/>
            </a:xfrm>
            <a:custGeom>
              <a:avLst/>
              <a:gdLst/>
              <a:ahLst/>
              <a:cxnLst/>
              <a:rect l="l" t="t" r="r" b="b"/>
              <a:pathLst>
                <a:path w="107" h="58" extrusionOk="0">
                  <a:moveTo>
                    <a:pt x="9" y="1"/>
                  </a:moveTo>
                  <a:lnTo>
                    <a:pt x="9" y="1"/>
                  </a:lnTo>
                  <a:cubicBezTo>
                    <a:pt x="1" y="25"/>
                    <a:pt x="17" y="49"/>
                    <a:pt x="49" y="58"/>
                  </a:cubicBezTo>
                  <a:cubicBezTo>
                    <a:pt x="74" y="58"/>
                    <a:pt x="98" y="41"/>
                    <a:pt x="106" y="17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7" name="Google Shape;8777;p55"/>
            <p:cNvSpPr/>
            <p:nvPr/>
          </p:nvSpPr>
          <p:spPr>
            <a:xfrm>
              <a:off x="5291875" y="2751175"/>
              <a:ext cx="2675" cy="1450"/>
            </a:xfrm>
            <a:custGeom>
              <a:avLst/>
              <a:gdLst/>
              <a:ahLst/>
              <a:cxnLst/>
              <a:rect l="l" t="t" r="r" b="b"/>
              <a:pathLst>
                <a:path w="107" h="58" extrusionOk="0">
                  <a:moveTo>
                    <a:pt x="9" y="0"/>
                  </a:moveTo>
                  <a:lnTo>
                    <a:pt x="9" y="0"/>
                  </a:lnTo>
                  <a:cubicBezTo>
                    <a:pt x="1" y="25"/>
                    <a:pt x="25" y="49"/>
                    <a:pt x="50" y="57"/>
                  </a:cubicBezTo>
                  <a:cubicBezTo>
                    <a:pt x="74" y="57"/>
                    <a:pt x="98" y="41"/>
                    <a:pt x="106" y="17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8" name="Google Shape;8778;p55"/>
            <p:cNvSpPr/>
            <p:nvPr/>
          </p:nvSpPr>
          <p:spPr>
            <a:xfrm>
              <a:off x="5287425" y="2753400"/>
              <a:ext cx="2650" cy="2525"/>
            </a:xfrm>
            <a:custGeom>
              <a:avLst/>
              <a:gdLst/>
              <a:ahLst/>
              <a:cxnLst/>
              <a:rect l="l" t="t" r="r" b="b"/>
              <a:pathLst>
                <a:path w="106" h="101" extrusionOk="0">
                  <a:moveTo>
                    <a:pt x="57" y="1"/>
                  </a:moveTo>
                  <a:cubicBezTo>
                    <a:pt x="33" y="1"/>
                    <a:pt x="9" y="17"/>
                    <a:pt x="0" y="41"/>
                  </a:cubicBezTo>
                  <a:cubicBezTo>
                    <a:pt x="0" y="74"/>
                    <a:pt x="17" y="98"/>
                    <a:pt x="41" y="98"/>
                  </a:cubicBezTo>
                  <a:cubicBezTo>
                    <a:pt x="47" y="99"/>
                    <a:pt x="52" y="100"/>
                    <a:pt x="57" y="100"/>
                  </a:cubicBezTo>
                  <a:cubicBezTo>
                    <a:pt x="81" y="100"/>
                    <a:pt x="98" y="84"/>
                    <a:pt x="98" y="57"/>
                  </a:cubicBezTo>
                  <a:cubicBezTo>
                    <a:pt x="106" y="33"/>
                    <a:pt x="82" y="9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9" name="Google Shape;8779;p55"/>
            <p:cNvSpPr/>
            <p:nvPr/>
          </p:nvSpPr>
          <p:spPr>
            <a:xfrm>
              <a:off x="5295325" y="2754775"/>
              <a:ext cx="2675" cy="2500"/>
            </a:xfrm>
            <a:custGeom>
              <a:avLst/>
              <a:gdLst/>
              <a:ahLst/>
              <a:cxnLst/>
              <a:rect l="l" t="t" r="r" b="b"/>
              <a:pathLst>
                <a:path w="107" h="100" extrusionOk="0">
                  <a:moveTo>
                    <a:pt x="50" y="0"/>
                  </a:moveTo>
                  <a:cubicBezTo>
                    <a:pt x="25" y="0"/>
                    <a:pt x="7" y="16"/>
                    <a:pt x="1" y="43"/>
                  </a:cubicBezTo>
                  <a:cubicBezTo>
                    <a:pt x="1" y="67"/>
                    <a:pt x="17" y="92"/>
                    <a:pt x="49" y="100"/>
                  </a:cubicBezTo>
                  <a:cubicBezTo>
                    <a:pt x="74" y="100"/>
                    <a:pt x="98" y="84"/>
                    <a:pt x="106" y="59"/>
                  </a:cubicBezTo>
                  <a:cubicBezTo>
                    <a:pt x="106" y="27"/>
                    <a:pt x="90" y="2"/>
                    <a:pt x="66" y="2"/>
                  </a:cubicBezTo>
                  <a:cubicBezTo>
                    <a:pt x="60" y="1"/>
                    <a:pt x="55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0" name="Google Shape;8780;p55"/>
            <p:cNvSpPr/>
            <p:nvPr/>
          </p:nvSpPr>
          <p:spPr>
            <a:xfrm>
              <a:off x="5303225" y="2756000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56" y="0"/>
                  </a:moveTo>
                  <a:cubicBezTo>
                    <a:pt x="33" y="0"/>
                    <a:pt x="9" y="22"/>
                    <a:pt x="9" y="43"/>
                  </a:cubicBezTo>
                  <a:cubicBezTo>
                    <a:pt x="1" y="75"/>
                    <a:pt x="25" y="99"/>
                    <a:pt x="50" y="99"/>
                  </a:cubicBezTo>
                  <a:cubicBezTo>
                    <a:pt x="54" y="101"/>
                    <a:pt x="58" y="101"/>
                    <a:pt x="63" y="101"/>
                  </a:cubicBezTo>
                  <a:cubicBezTo>
                    <a:pt x="84" y="101"/>
                    <a:pt x="106" y="86"/>
                    <a:pt x="106" y="59"/>
                  </a:cubicBezTo>
                  <a:cubicBezTo>
                    <a:pt x="114" y="35"/>
                    <a:pt x="90" y="10"/>
                    <a:pt x="66" y="2"/>
                  </a:cubicBezTo>
                  <a:cubicBezTo>
                    <a:pt x="63" y="1"/>
                    <a:pt x="59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1" name="Google Shape;8781;p55"/>
            <p:cNvSpPr/>
            <p:nvPr/>
          </p:nvSpPr>
          <p:spPr>
            <a:xfrm>
              <a:off x="5299800" y="2752400"/>
              <a:ext cx="2650" cy="1475"/>
            </a:xfrm>
            <a:custGeom>
              <a:avLst/>
              <a:gdLst/>
              <a:ahLst/>
              <a:cxnLst/>
              <a:rect l="l" t="t" r="r" b="b"/>
              <a:pathLst>
                <a:path w="106" h="59" extrusionOk="0">
                  <a:moveTo>
                    <a:pt x="8" y="0"/>
                  </a:moveTo>
                  <a:lnTo>
                    <a:pt x="8" y="0"/>
                  </a:lnTo>
                  <a:cubicBezTo>
                    <a:pt x="0" y="24"/>
                    <a:pt x="24" y="49"/>
                    <a:pt x="49" y="57"/>
                  </a:cubicBezTo>
                  <a:cubicBezTo>
                    <a:pt x="52" y="58"/>
                    <a:pt x="55" y="58"/>
                    <a:pt x="59" y="58"/>
                  </a:cubicBezTo>
                  <a:cubicBezTo>
                    <a:pt x="81" y="58"/>
                    <a:pt x="105" y="37"/>
                    <a:pt x="105" y="16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2" name="Google Shape;8782;p55"/>
            <p:cNvSpPr/>
            <p:nvPr/>
          </p:nvSpPr>
          <p:spPr>
            <a:xfrm>
              <a:off x="5298575" y="2759425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45" y="1"/>
                  </a:moveTo>
                  <a:cubicBezTo>
                    <a:pt x="25" y="1"/>
                    <a:pt x="7" y="17"/>
                    <a:pt x="0" y="43"/>
                  </a:cubicBezTo>
                  <a:lnTo>
                    <a:pt x="98" y="60"/>
                  </a:lnTo>
                  <a:cubicBezTo>
                    <a:pt x="106" y="35"/>
                    <a:pt x="90" y="3"/>
                    <a:pt x="57" y="3"/>
                  </a:cubicBezTo>
                  <a:cubicBezTo>
                    <a:pt x="53" y="2"/>
                    <a:pt x="49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3" name="Google Shape;8783;p55"/>
            <p:cNvSpPr/>
            <p:nvPr/>
          </p:nvSpPr>
          <p:spPr>
            <a:xfrm>
              <a:off x="5290675" y="2758025"/>
              <a:ext cx="2650" cy="1475"/>
            </a:xfrm>
            <a:custGeom>
              <a:avLst/>
              <a:gdLst/>
              <a:ahLst/>
              <a:cxnLst/>
              <a:rect l="l" t="t" r="r" b="b"/>
              <a:pathLst>
                <a:path w="106" h="59" extrusionOk="0">
                  <a:moveTo>
                    <a:pt x="47" y="1"/>
                  </a:moveTo>
                  <a:cubicBezTo>
                    <a:pt x="26" y="1"/>
                    <a:pt x="7" y="22"/>
                    <a:pt x="0" y="43"/>
                  </a:cubicBezTo>
                  <a:lnTo>
                    <a:pt x="98" y="59"/>
                  </a:lnTo>
                  <a:cubicBezTo>
                    <a:pt x="106" y="35"/>
                    <a:pt x="89" y="10"/>
                    <a:pt x="57" y="2"/>
                  </a:cubicBezTo>
                  <a:cubicBezTo>
                    <a:pt x="54" y="1"/>
                    <a:pt x="50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4" name="Google Shape;8784;p55"/>
            <p:cNvSpPr/>
            <p:nvPr/>
          </p:nvSpPr>
          <p:spPr>
            <a:xfrm>
              <a:off x="5282775" y="2756650"/>
              <a:ext cx="2650" cy="1450"/>
            </a:xfrm>
            <a:custGeom>
              <a:avLst/>
              <a:gdLst/>
              <a:ahLst/>
              <a:cxnLst/>
              <a:rect l="l" t="t" r="r" b="b"/>
              <a:pathLst>
                <a:path w="106" h="58" extrusionOk="0">
                  <a:moveTo>
                    <a:pt x="57" y="0"/>
                  </a:moveTo>
                  <a:cubicBezTo>
                    <a:pt x="32" y="0"/>
                    <a:pt x="8" y="17"/>
                    <a:pt x="0" y="41"/>
                  </a:cubicBezTo>
                  <a:lnTo>
                    <a:pt x="97" y="57"/>
                  </a:lnTo>
                  <a:cubicBezTo>
                    <a:pt x="105" y="33"/>
                    <a:pt x="89" y="9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5" name="Google Shape;8785;p55"/>
            <p:cNvSpPr/>
            <p:nvPr/>
          </p:nvSpPr>
          <p:spPr>
            <a:xfrm>
              <a:off x="5280525" y="2744475"/>
              <a:ext cx="2675" cy="2475"/>
            </a:xfrm>
            <a:custGeom>
              <a:avLst/>
              <a:gdLst/>
              <a:ahLst/>
              <a:cxnLst/>
              <a:rect l="l" t="t" r="r" b="b"/>
              <a:pathLst>
                <a:path w="107" h="99" extrusionOk="0">
                  <a:moveTo>
                    <a:pt x="58" y="1"/>
                  </a:moveTo>
                  <a:cubicBezTo>
                    <a:pt x="33" y="1"/>
                    <a:pt x="9" y="17"/>
                    <a:pt x="1" y="41"/>
                  </a:cubicBezTo>
                  <a:cubicBezTo>
                    <a:pt x="1" y="66"/>
                    <a:pt x="17" y="90"/>
                    <a:pt x="49" y="98"/>
                  </a:cubicBezTo>
                  <a:cubicBezTo>
                    <a:pt x="74" y="98"/>
                    <a:pt x="98" y="82"/>
                    <a:pt x="106" y="58"/>
                  </a:cubicBezTo>
                  <a:cubicBezTo>
                    <a:pt x="106" y="33"/>
                    <a:pt x="90" y="9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6" name="Google Shape;8786;p55"/>
            <p:cNvSpPr/>
            <p:nvPr/>
          </p:nvSpPr>
          <p:spPr>
            <a:xfrm>
              <a:off x="5285200" y="2742250"/>
              <a:ext cx="2450" cy="1300"/>
            </a:xfrm>
            <a:custGeom>
              <a:avLst/>
              <a:gdLst/>
              <a:ahLst/>
              <a:cxnLst/>
              <a:rect l="l" t="t" r="r" b="b"/>
              <a:pathLst>
                <a:path w="98" h="52" extrusionOk="0">
                  <a:moveTo>
                    <a:pt x="0" y="1"/>
                  </a:moveTo>
                  <a:cubicBezTo>
                    <a:pt x="0" y="25"/>
                    <a:pt x="17" y="49"/>
                    <a:pt x="41" y="49"/>
                  </a:cubicBezTo>
                  <a:cubicBezTo>
                    <a:pt x="46" y="51"/>
                    <a:pt x="52" y="51"/>
                    <a:pt x="57" y="51"/>
                  </a:cubicBezTo>
                  <a:cubicBezTo>
                    <a:pt x="81" y="51"/>
                    <a:pt x="98" y="36"/>
                    <a:pt x="98" y="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7" name="Google Shape;8787;p55"/>
            <p:cNvSpPr/>
            <p:nvPr/>
          </p:nvSpPr>
          <p:spPr>
            <a:xfrm>
              <a:off x="5293100" y="2743275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1" y="0"/>
                  </a:moveTo>
                  <a:cubicBezTo>
                    <a:pt x="1" y="25"/>
                    <a:pt x="17" y="49"/>
                    <a:pt x="49" y="57"/>
                  </a:cubicBezTo>
                  <a:cubicBezTo>
                    <a:pt x="73" y="57"/>
                    <a:pt x="98" y="41"/>
                    <a:pt x="98" y="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8" name="Google Shape;8788;p55"/>
            <p:cNvSpPr/>
            <p:nvPr/>
          </p:nvSpPr>
          <p:spPr>
            <a:xfrm>
              <a:off x="5288450" y="2745650"/>
              <a:ext cx="2850" cy="2500"/>
            </a:xfrm>
            <a:custGeom>
              <a:avLst/>
              <a:gdLst/>
              <a:ahLst/>
              <a:cxnLst/>
              <a:rect l="l" t="t" r="r" b="b"/>
              <a:pathLst>
                <a:path w="114" h="100" extrusionOk="0">
                  <a:moveTo>
                    <a:pt x="52" y="1"/>
                  </a:moveTo>
                  <a:cubicBezTo>
                    <a:pt x="30" y="1"/>
                    <a:pt x="8" y="16"/>
                    <a:pt x="8" y="43"/>
                  </a:cubicBezTo>
                  <a:cubicBezTo>
                    <a:pt x="0" y="67"/>
                    <a:pt x="24" y="92"/>
                    <a:pt x="49" y="100"/>
                  </a:cubicBezTo>
                  <a:cubicBezTo>
                    <a:pt x="81" y="100"/>
                    <a:pt x="105" y="84"/>
                    <a:pt x="105" y="51"/>
                  </a:cubicBezTo>
                  <a:cubicBezTo>
                    <a:pt x="114" y="27"/>
                    <a:pt x="89" y="3"/>
                    <a:pt x="65" y="3"/>
                  </a:cubicBezTo>
                  <a:cubicBezTo>
                    <a:pt x="61" y="1"/>
                    <a:pt x="56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9" name="Google Shape;8789;p55"/>
            <p:cNvSpPr/>
            <p:nvPr/>
          </p:nvSpPr>
          <p:spPr>
            <a:xfrm>
              <a:off x="5296550" y="2746725"/>
              <a:ext cx="2650" cy="2475"/>
            </a:xfrm>
            <a:custGeom>
              <a:avLst/>
              <a:gdLst/>
              <a:ahLst/>
              <a:cxnLst/>
              <a:rect l="l" t="t" r="r" b="b"/>
              <a:pathLst>
                <a:path w="106" h="99" extrusionOk="0">
                  <a:moveTo>
                    <a:pt x="65" y="0"/>
                  </a:moveTo>
                  <a:cubicBezTo>
                    <a:pt x="33" y="0"/>
                    <a:pt x="8" y="16"/>
                    <a:pt x="8" y="41"/>
                  </a:cubicBezTo>
                  <a:cubicBezTo>
                    <a:pt x="0" y="73"/>
                    <a:pt x="17" y="97"/>
                    <a:pt x="49" y="97"/>
                  </a:cubicBezTo>
                  <a:cubicBezTo>
                    <a:pt x="52" y="98"/>
                    <a:pt x="56" y="99"/>
                    <a:pt x="59" y="99"/>
                  </a:cubicBezTo>
                  <a:cubicBezTo>
                    <a:pt x="80" y="99"/>
                    <a:pt x="99" y="78"/>
                    <a:pt x="106" y="57"/>
                  </a:cubicBezTo>
                  <a:cubicBezTo>
                    <a:pt x="106" y="33"/>
                    <a:pt x="90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0" name="Google Shape;8790;p55"/>
            <p:cNvSpPr/>
            <p:nvPr/>
          </p:nvSpPr>
          <p:spPr>
            <a:xfrm>
              <a:off x="5304650" y="2747725"/>
              <a:ext cx="2675" cy="2675"/>
            </a:xfrm>
            <a:custGeom>
              <a:avLst/>
              <a:gdLst/>
              <a:ahLst/>
              <a:cxnLst/>
              <a:rect l="l" t="t" r="r" b="b"/>
              <a:pathLst>
                <a:path w="107" h="107" extrusionOk="0">
                  <a:moveTo>
                    <a:pt x="57" y="1"/>
                  </a:moveTo>
                  <a:cubicBezTo>
                    <a:pt x="33" y="1"/>
                    <a:pt x="9" y="17"/>
                    <a:pt x="1" y="49"/>
                  </a:cubicBezTo>
                  <a:cubicBezTo>
                    <a:pt x="1" y="74"/>
                    <a:pt x="17" y="98"/>
                    <a:pt x="41" y="106"/>
                  </a:cubicBezTo>
                  <a:cubicBezTo>
                    <a:pt x="74" y="106"/>
                    <a:pt x="98" y="90"/>
                    <a:pt x="98" y="66"/>
                  </a:cubicBezTo>
                  <a:cubicBezTo>
                    <a:pt x="106" y="33"/>
                    <a:pt x="90" y="9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1" name="Google Shape;8791;p55"/>
            <p:cNvSpPr/>
            <p:nvPr/>
          </p:nvSpPr>
          <p:spPr>
            <a:xfrm>
              <a:off x="5301000" y="2744275"/>
              <a:ext cx="2675" cy="1450"/>
            </a:xfrm>
            <a:custGeom>
              <a:avLst/>
              <a:gdLst/>
              <a:ahLst/>
              <a:cxnLst/>
              <a:rect l="l" t="t" r="r" b="b"/>
              <a:pathLst>
                <a:path w="107" h="58" extrusionOk="0">
                  <a:moveTo>
                    <a:pt x="1" y="1"/>
                  </a:moveTo>
                  <a:cubicBezTo>
                    <a:pt x="1" y="25"/>
                    <a:pt x="17" y="49"/>
                    <a:pt x="49" y="58"/>
                  </a:cubicBezTo>
                  <a:cubicBezTo>
                    <a:pt x="74" y="58"/>
                    <a:pt x="98" y="41"/>
                    <a:pt x="106" y="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2" name="Google Shape;8792;p55"/>
            <p:cNvSpPr/>
            <p:nvPr/>
          </p:nvSpPr>
          <p:spPr>
            <a:xfrm>
              <a:off x="5300000" y="2751325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41" y="1"/>
                  </a:moveTo>
                  <a:cubicBezTo>
                    <a:pt x="17" y="1"/>
                    <a:pt x="0" y="16"/>
                    <a:pt x="0" y="43"/>
                  </a:cubicBezTo>
                  <a:lnTo>
                    <a:pt x="97" y="59"/>
                  </a:lnTo>
                  <a:cubicBezTo>
                    <a:pt x="106" y="27"/>
                    <a:pt x="81" y="3"/>
                    <a:pt x="57" y="3"/>
                  </a:cubicBezTo>
                  <a:cubicBezTo>
                    <a:pt x="51" y="1"/>
                    <a:pt x="46" y="1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3" name="Google Shape;8793;p55"/>
            <p:cNvSpPr/>
            <p:nvPr/>
          </p:nvSpPr>
          <p:spPr>
            <a:xfrm>
              <a:off x="5292075" y="2750125"/>
              <a:ext cx="2475" cy="1475"/>
            </a:xfrm>
            <a:custGeom>
              <a:avLst/>
              <a:gdLst/>
              <a:ahLst/>
              <a:cxnLst/>
              <a:rect l="l" t="t" r="r" b="b"/>
              <a:pathLst>
                <a:path w="99" h="59" extrusionOk="0">
                  <a:moveTo>
                    <a:pt x="45" y="0"/>
                  </a:moveTo>
                  <a:cubicBezTo>
                    <a:pt x="19" y="0"/>
                    <a:pt x="1" y="21"/>
                    <a:pt x="1" y="42"/>
                  </a:cubicBezTo>
                  <a:lnTo>
                    <a:pt x="98" y="59"/>
                  </a:lnTo>
                  <a:cubicBezTo>
                    <a:pt x="98" y="26"/>
                    <a:pt x="82" y="2"/>
                    <a:pt x="58" y="2"/>
                  </a:cubicBezTo>
                  <a:cubicBezTo>
                    <a:pt x="53" y="1"/>
                    <a:pt x="49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4" name="Google Shape;8794;p55"/>
            <p:cNvSpPr/>
            <p:nvPr/>
          </p:nvSpPr>
          <p:spPr>
            <a:xfrm>
              <a:off x="5284175" y="2748900"/>
              <a:ext cx="2475" cy="1500"/>
            </a:xfrm>
            <a:custGeom>
              <a:avLst/>
              <a:gdLst/>
              <a:ahLst/>
              <a:cxnLst/>
              <a:rect l="l" t="t" r="r" b="b"/>
              <a:pathLst>
                <a:path w="99" h="60" extrusionOk="0">
                  <a:moveTo>
                    <a:pt x="45" y="1"/>
                  </a:moveTo>
                  <a:cubicBezTo>
                    <a:pt x="19" y="1"/>
                    <a:pt x="1" y="22"/>
                    <a:pt x="1" y="43"/>
                  </a:cubicBezTo>
                  <a:lnTo>
                    <a:pt x="98" y="59"/>
                  </a:lnTo>
                  <a:cubicBezTo>
                    <a:pt x="98" y="35"/>
                    <a:pt x="82" y="2"/>
                    <a:pt x="58" y="2"/>
                  </a:cubicBezTo>
                  <a:cubicBezTo>
                    <a:pt x="53" y="1"/>
                    <a:pt x="49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5" name="Google Shape;8795;p55"/>
            <p:cNvSpPr/>
            <p:nvPr/>
          </p:nvSpPr>
          <p:spPr>
            <a:xfrm>
              <a:off x="5281550" y="2736775"/>
              <a:ext cx="2650" cy="2475"/>
            </a:xfrm>
            <a:custGeom>
              <a:avLst/>
              <a:gdLst/>
              <a:ahLst/>
              <a:cxnLst/>
              <a:rect l="l" t="t" r="r" b="b"/>
              <a:pathLst>
                <a:path w="106" h="99" extrusionOk="0">
                  <a:moveTo>
                    <a:pt x="57" y="1"/>
                  </a:moveTo>
                  <a:cubicBezTo>
                    <a:pt x="33" y="1"/>
                    <a:pt x="8" y="17"/>
                    <a:pt x="0" y="41"/>
                  </a:cubicBezTo>
                  <a:cubicBezTo>
                    <a:pt x="0" y="74"/>
                    <a:pt x="17" y="90"/>
                    <a:pt x="49" y="98"/>
                  </a:cubicBezTo>
                  <a:cubicBezTo>
                    <a:pt x="73" y="98"/>
                    <a:pt x="98" y="82"/>
                    <a:pt x="106" y="58"/>
                  </a:cubicBezTo>
                  <a:cubicBezTo>
                    <a:pt x="106" y="25"/>
                    <a:pt x="81" y="9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6" name="Google Shape;8796;p55"/>
            <p:cNvSpPr/>
            <p:nvPr/>
          </p:nvSpPr>
          <p:spPr>
            <a:xfrm>
              <a:off x="5286000" y="2734350"/>
              <a:ext cx="2675" cy="1450"/>
            </a:xfrm>
            <a:custGeom>
              <a:avLst/>
              <a:gdLst/>
              <a:ahLst/>
              <a:cxnLst/>
              <a:rect l="l" t="t" r="r" b="b"/>
              <a:pathLst>
                <a:path w="107" h="58" extrusionOk="0">
                  <a:moveTo>
                    <a:pt x="1" y="1"/>
                  </a:moveTo>
                  <a:cubicBezTo>
                    <a:pt x="1" y="33"/>
                    <a:pt x="25" y="57"/>
                    <a:pt x="49" y="57"/>
                  </a:cubicBezTo>
                  <a:cubicBezTo>
                    <a:pt x="74" y="57"/>
                    <a:pt x="98" y="41"/>
                    <a:pt x="106" y="1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7" name="Google Shape;8797;p55"/>
            <p:cNvSpPr/>
            <p:nvPr/>
          </p:nvSpPr>
          <p:spPr>
            <a:xfrm>
              <a:off x="5293900" y="2735375"/>
              <a:ext cx="2675" cy="1275"/>
            </a:xfrm>
            <a:custGeom>
              <a:avLst/>
              <a:gdLst/>
              <a:ahLst/>
              <a:cxnLst/>
              <a:rect l="l" t="t" r="r" b="b"/>
              <a:pathLst>
                <a:path w="107" h="51" extrusionOk="0">
                  <a:moveTo>
                    <a:pt x="9" y="0"/>
                  </a:moveTo>
                  <a:cubicBezTo>
                    <a:pt x="1" y="24"/>
                    <a:pt x="25" y="49"/>
                    <a:pt x="50" y="49"/>
                  </a:cubicBezTo>
                  <a:cubicBezTo>
                    <a:pt x="54" y="50"/>
                    <a:pt x="58" y="50"/>
                    <a:pt x="62" y="50"/>
                  </a:cubicBezTo>
                  <a:cubicBezTo>
                    <a:pt x="88" y="50"/>
                    <a:pt x="106" y="29"/>
                    <a:pt x="106" y="8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8" name="Google Shape;8798;p55"/>
            <p:cNvSpPr/>
            <p:nvPr/>
          </p:nvSpPr>
          <p:spPr>
            <a:xfrm>
              <a:off x="5289650" y="2737750"/>
              <a:ext cx="2675" cy="2500"/>
            </a:xfrm>
            <a:custGeom>
              <a:avLst/>
              <a:gdLst/>
              <a:ahLst/>
              <a:cxnLst/>
              <a:rect l="l" t="t" r="r" b="b"/>
              <a:pathLst>
                <a:path w="107" h="100" extrusionOk="0">
                  <a:moveTo>
                    <a:pt x="45" y="1"/>
                  </a:moveTo>
                  <a:cubicBezTo>
                    <a:pt x="19" y="1"/>
                    <a:pt x="1" y="22"/>
                    <a:pt x="1" y="43"/>
                  </a:cubicBezTo>
                  <a:cubicBezTo>
                    <a:pt x="1" y="67"/>
                    <a:pt x="17" y="92"/>
                    <a:pt x="41" y="100"/>
                  </a:cubicBezTo>
                  <a:cubicBezTo>
                    <a:pt x="74" y="100"/>
                    <a:pt x="98" y="83"/>
                    <a:pt x="98" y="51"/>
                  </a:cubicBezTo>
                  <a:cubicBezTo>
                    <a:pt x="106" y="27"/>
                    <a:pt x="82" y="2"/>
                    <a:pt x="57" y="2"/>
                  </a:cubicBezTo>
                  <a:cubicBezTo>
                    <a:pt x="53" y="1"/>
                    <a:pt x="49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9" name="Google Shape;8799;p55"/>
            <p:cNvSpPr/>
            <p:nvPr/>
          </p:nvSpPr>
          <p:spPr>
            <a:xfrm>
              <a:off x="5297550" y="2738600"/>
              <a:ext cx="2675" cy="2500"/>
            </a:xfrm>
            <a:custGeom>
              <a:avLst/>
              <a:gdLst/>
              <a:ahLst/>
              <a:cxnLst/>
              <a:rect l="l" t="t" r="r" b="b"/>
              <a:pathLst>
                <a:path w="107" h="100" extrusionOk="0">
                  <a:moveTo>
                    <a:pt x="58" y="1"/>
                  </a:moveTo>
                  <a:cubicBezTo>
                    <a:pt x="33" y="1"/>
                    <a:pt x="9" y="17"/>
                    <a:pt x="9" y="49"/>
                  </a:cubicBezTo>
                  <a:cubicBezTo>
                    <a:pt x="1" y="74"/>
                    <a:pt x="25" y="98"/>
                    <a:pt x="50" y="98"/>
                  </a:cubicBezTo>
                  <a:cubicBezTo>
                    <a:pt x="53" y="99"/>
                    <a:pt x="56" y="100"/>
                    <a:pt x="60" y="100"/>
                  </a:cubicBezTo>
                  <a:cubicBezTo>
                    <a:pt x="82" y="100"/>
                    <a:pt x="106" y="79"/>
                    <a:pt x="106" y="58"/>
                  </a:cubicBezTo>
                  <a:cubicBezTo>
                    <a:pt x="106" y="33"/>
                    <a:pt x="90" y="9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0" name="Google Shape;8800;p55"/>
            <p:cNvSpPr/>
            <p:nvPr/>
          </p:nvSpPr>
          <p:spPr>
            <a:xfrm>
              <a:off x="5305675" y="2739575"/>
              <a:ext cx="2650" cy="2550"/>
            </a:xfrm>
            <a:custGeom>
              <a:avLst/>
              <a:gdLst/>
              <a:ahLst/>
              <a:cxnLst/>
              <a:rect l="l" t="t" r="r" b="b"/>
              <a:pathLst>
                <a:path w="106" h="102" extrusionOk="0">
                  <a:moveTo>
                    <a:pt x="47" y="1"/>
                  </a:moveTo>
                  <a:cubicBezTo>
                    <a:pt x="26" y="1"/>
                    <a:pt x="7" y="22"/>
                    <a:pt x="0" y="43"/>
                  </a:cubicBezTo>
                  <a:cubicBezTo>
                    <a:pt x="0" y="75"/>
                    <a:pt x="16" y="100"/>
                    <a:pt x="49" y="100"/>
                  </a:cubicBezTo>
                  <a:cubicBezTo>
                    <a:pt x="52" y="101"/>
                    <a:pt x="55" y="101"/>
                    <a:pt x="59" y="101"/>
                  </a:cubicBezTo>
                  <a:cubicBezTo>
                    <a:pt x="79" y="101"/>
                    <a:pt x="99" y="80"/>
                    <a:pt x="106" y="59"/>
                  </a:cubicBezTo>
                  <a:cubicBezTo>
                    <a:pt x="106" y="27"/>
                    <a:pt x="89" y="2"/>
                    <a:pt x="57" y="2"/>
                  </a:cubicBezTo>
                  <a:cubicBezTo>
                    <a:pt x="54" y="1"/>
                    <a:pt x="50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1" name="Google Shape;8801;p55"/>
            <p:cNvSpPr/>
            <p:nvPr/>
          </p:nvSpPr>
          <p:spPr>
            <a:xfrm>
              <a:off x="5302025" y="2736175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0" y="1"/>
                  </a:moveTo>
                  <a:cubicBezTo>
                    <a:pt x="0" y="25"/>
                    <a:pt x="16" y="49"/>
                    <a:pt x="49" y="57"/>
                  </a:cubicBezTo>
                  <a:cubicBezTo>
                    <a:pt x="73" y="57"/>
                    <a:pt x="98" y="33"/>
                    <a:pt x="98" y="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2" name="Google Shape;8802;p55"/>
            <p:cNvSpPr/>
            <p:nvPr/>
          </p:nvSpPr>
          <p:spPr>
            <a:xfrm>
              <a:off x="5301000" y="2743075"/>
              <a:ext cx="2675" cy="1425"/>
            </a:xfrm>
            <a:custGeom>
              <a:avLst/>
              <a:gdLst/>
              <a:ahLst/>
              <a:cxnLst/>
              <a:rect l="l" t="t" r="r" b="b"/>
              <a:pathLst>
                <a:path w="107" h="57" extrusionOk="0">
                  <a:moveTo>
                    <a:pt x="57" y="0"/>
                  </a:moveTo>
                  <a:cubicBezTo>
                    <a:pt x="33" y="0"/>
                    <a:pt x="9" y="16"/>
                    <a:pt x="1" y="49"/>
                  </a:cubicBezTo>
                  <a:lnTo>
                    <a:pt x="106" y="57"/>
                  </a:lnTo>
                  <a:cubicBezTo>
                    <a:pt x="106" y="33"/>
                    <a:pt x="90" y="8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3" name="Google Shape;8803;p55"/>
            <p:cNvSpPr/>
            <p:nvPr/>
          </p:nvSpPr>
          <p:spPr>
            <a:xfrm>
              <a:off x="5293100" y="2742200"/>
              <a:ext cx="2650" cy="1300"/>
            </a:xfrm>
            <a:custGeom>
              <a:avLst/>
              <a:gdLst/>
              <a:ahLst/>
              <a:cxnLst/>
              <a:rect l="l" t="t" r="r" b="b"/>
              <a:pathLst>
                <a:path w="106" h="52" extrusionOk="0">
                  <a:moveTo>
                    <a:pt x="45" y="1"/>
                  </a:moveTo>
                  <a:cubicBezTo>
                    <a:pt x="25" y="1"/>
                    <a:pt x="7" y="16"/>
                    <a:pt x="1" y="43"/>
                  </a:cubicBezTo>
                  <a:lnTo>
                    <a:pt x="98" y="51"/>
                  </a:lnTo>
                  <a:cubicBezTo>
                    <a:pt x="106" y="27"/>
                    <a:pt x="82" y="3"/>
                    <a:pt x="57" y="3"/>
                  </a:cubicBezTo>
                  <a:cubicBezTo>
                    <a:pt x="53" y="1"/>
                    <a:pt x="49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4" name="Google Shape;8804;p55"/>
            <p:cNvSpPr/>
            <p:nvPr/>
          </p:nvSpPr>
          <p:spPr>
            <a:xfrm>
              <a:off x="5285200" y="2741200"/>
              <a:ext cx="2650" cy="1275"/>
            </a:xfrm>
            <a:custGeom>
              <a:avLst/>
              <a:gdLst/>
              <a:ahLst/>
              <a:cxnLst/>
              <a:rect l="l" t="t" r="r" b="b"/>
              <a:pathLst>
                <a:path w="106" h="51" extrusionOk="0">
                  <a:moveTo>
                    <a:pt x="41" y="0"/>
                  </a:moveTo>
                  <a:cubicBezTo>
                    <a:pt x="17" y="0"/>
                    <a:pt x="0" y="16"/>
                    <a:pt x="0" y="43"/>
                  </a:cubicBezTo>
                  <a:lnTo>
                    <a:pt x="98" y="51"/>
                  </a:lnTo>
                  <a:cubicBezTo>
                    <a:pt x="106" y="27"/>
                    <a:pt x="81" y="2"/>
                    <a:pt x="57" y="2"/>
                  </a:cubicBezTo>
                  <a:cubicBezTo>
                    <a:pt x="51" y="1"/>
                    <a:pt x="46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5" name="Google Shape;8805;p55"/>
            <p:cNvSpPr/>
            <p:nvPr/>
          </p:nvSpPr>
          <p:spPr>
            <a:xfrm>
              <a:off x="5282350" y="2729075"/>
              <a:ext cx="2675" cy="2475"/>
            </a:xfrm>
            <a:custGeom>
              <a:avLst/>
              <a:gdLst/>
              <a:ahLst/>
              <a:cxnLst/>
              <a:rect l="l" t="t" r="r" b="b"/>
              <a:pathLst>
                <a:path w="107" h="99" extrusionOk="0">
                  <a:moveTo>
                    <a:pt x="58" y="1"/>
                  </a:moveTo>
                  <a:cubicBezTo>
                    <a:pt x="25" y="1"/>
                    <a:pt x="9" y="17"/>
                    <a:pt x="1" y="41"/>
                  </a:cubicBezTo>
                  <a:cubicBezTo>
                    <a:pt x="1" y="74"/>
                    <a:pt x="17" y="98"/>
                    <a:pt x="49" y="98"/>
                  </a:cubicBezTo>
                  <a:cubicBezTo>
                    <a:pt x="74" y="98"/>
                    <a:pt x="98" y="82"/>
                    <a:pt x="98" y="57"/>
                  </a:cubicBezTo>
                  <a:cubicBezTo>
                    <a:pt x="106" y="25"/>
                    <a:pt x="82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6" name="Google Shape;8806;p55"/>
            <p:cNvSpPr/>
            <p:nvPr/>
          </p:nvSpPr>
          <p:spPr>
            <a:xfrm>
              <a:off x="5286825" y="2726650"/>
              <a:ext cx="2450" cy="1275"/>
            </a:xfrm>
            <a:custGeom>
              <a:avLst/>
              <a:gdLst/>
              <a:ahLst/>
              <a:cxnLst/>
              <a:rect l="l" t="t" r="r" b="b"/>
              <a:pathLst>
                <a:path w="98" h="51" extrusionOk="0">
                  <a:moveTo>
                    <a:pt x="0" y="0"/>
                  </a:moveTo>
                  <a:cubicBezTo>
                    <a:pt x="0" y="25"/>
                    <a:pt x="16" y="49"/>
                    <a:pt x="49" y="49"/>
                  </a:cubicBezTo>
                  <a:cubicBezTo>
                    <a:pt x="52" y="50"/>
                    <a:pt x="55" y="51"/>
                    <a:pt x="59" y="51"/>
                  </a:cubicBezTo>
                  <a:cubicBezTo>
                    <a:pt x="79" y="51"/>
                    <a:pt x="97" y="30"/>
                    <a:pt x="97" y="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7" name="Google Shape;8807;p55"/>
            <p:cNvSpPr/>
            <p:nvPr/>
          </p:nvSpPr>
          <p:spPr>
            <a:xfrm>
              <a:off x="5294725" y="2727250"/>
              <a:ext cx="2650" cy="1450"/>
            </a:xfrm>
            <a:custGeom>
              <a:avLst/>
              <a:gdLst/>
              <a:ahLst/>
              <a:cxnLst/>
              <a:rect l="l" t="t" r="r" b="b"/>
              <a:pathLst>
                <a:path w="106" h="58" extrusionOk="0">
                  <a:moveTo>
                    <a:pt x="0" y="1"/>
                  </a:moveTo>
                  <a:cubicBezTo>
                    <a:pt x="0" y="33"/>
                    <a:pt x="25" y="58"/>
                    <a:pt x="49" y="58"/>
                  </a:cubicBezTo>
                  <a:cubicBezTo>
                    <a:pt x="81" y="58"/>
                    <a:pt x="106" y="41"/>
                    <a:pt x="106" y="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8" name="Google Shape;8808;p55"/>
            <p:cNvSpPr/>
            <p:nvPr/>
          </p:nvSpPr>
          <p:spPr>
            <a:xfrm>
              <a:off x="5290475" y="2729850"/>
              <a:ext cx="2650" cy="2500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44" y="1"/>
                  </a:moveTo>
                  <a:cubicBezTo>
                    <a:pt x="18" y="1"/>
                    <a:pt x="0" y="22"/>
                    <a:pt x="0" y="43"/>
                  </a:cubicBezTo>
                  <a:cubicBezTo>
                    <a:pt x="0" y="67"/>
                    <a:pt x="16" y="91"/>
                    <a:pt x="49" y="99"/>
                  </a:cubicBezTo>
                  <a:cubicBezTo>
                    <a:pt x="73" y="99"/>
                    <a:pt x="97" y="83"/>
                    <a:pt x="97" y="51"/>
                  </a:cubicBezTo>
                  <a:cubicBezTo>
                    <a:pt x="106" y="26"/>
                    <a:pt x="81" y="2"/>
                    <a:pt x="57" y="2"/>
                  </a:cubicBezTo>
                  <a:cubicBezTo>
                    <a:pt x="53" y="1"/>
                    <a:pt x="48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9" name="Google Shape;8809;p55"/>
            <p:cNvSpPr/>
            <p:nvPr/>
          </p:nvSpPr>
          <p:spPr>
            <a:xfrm>
              <a:off x="5298375" y="2730500"/>
              <a:ext cx="2650" cy="2650"/>
            </a:xfrm>
            <a:custGeom>
              <a:avLst/>
              <a:gdLst/>
              <a:ahLst/>
              <a:cxnLst/>
              <a:rect l="l" t="t" r="r" b="b"/>
              <a:pathLst>
                <a:path w="106" h="106" extrusionOk="0">
                  <a:moveTo>
                    <a:pt x="65" y="0"/>
                  </a:moveTo>
                  <a:cubicBezTo>
                    <a:pt x="33" y="0"/>
                    <a:pt x="8" y="17"/>
                    <a:pt x="8" y="49"/>
                  </a:cubicBezTo>
                  <a:cubicBezTo>
                    <a:pt x="0" y="73"/>
                    <a:pt x="25" y="98"/>
                    <a:pt x="49" y="106"/>
                  </a:cubicBezTo>
                  <a:cubicBezTo>
                    <a:pt x="81" y="106"/>
                    <a:pt x="106" y="82"/>
                    <a:pt x="106" y="57"/>
                  </a:cubicBezTo>
                  <a:cubicBezTo>
                    <a:pt x="106" y="33"/>
                    <a:pt x="89" y="9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0" name="Google Shape;8810;p55"/>
            <p:cNvSpPr/>
            <p:nvPr/>
          </p:nvSpPr>
          <p:spPr>
            <a:xfrm>
              <a:off x="5306475" y="2731300"/>
              <a:ext cx="2675" cy="2500"/>
            </a:xfrm>
            <a:custGeom>
              <a:avLst/>
              <a:gdLst/>
              <a:ahLst/>
              <a:cxnLst/>
              <a:rect l="l" t="t" r="r" b="b"/>
              <a:pathLst>
                <a:path w="107" h="100" extrusionOk="0">
                  <a:moveTo>
                    <a:pt x="57" y="1"/>
                  </a:moveTo>
                  <a:cubicBezTo>
                    <a:pt x="33" y="1"/>
                    <a:pt x="9" y="17"/>
                    <a:pt x="9" y="50"/>
                  </a:cubicBezTo>
                  <a:cubicBezTo>
                    <a:pt x="1" y="74"/>
                    <a:pt x="25" y="98"/>
                    <a:pt x="49" y="98"/>
                  </a:cubicBezTo>
                  <a:cubicBezTo>
                    <a:pt x="54" y="99"/>
                    <a:pt x="58" y="100"/>
                    <a:pt x="62" y="100"/>
                  </a:cubicBezTo>
                  <a:cubicBezTo>
                    <a:pt x="88" y="100"/>
                    <a:pt x="106" y="79"/>
                    <a:pt x="106" y="58"/>
                  </a:cubicBezTo>
                  <a:cubicBezTo>
                    <a:pt x="106" y="25"/>
                    <a:pt x="90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1" name="Google Shape;8811;p55"/>
            <p:cNvSpPr/>
            <p:nvPr/>
          </p:nvSpPr>
          <p:spPr>
            <a:xfrm>
              <a:off x="5302825" y="2727875"/>
              <a:ext cx="2450" cy="1425"/>
            </a:xfrm>
            <a:custGeom>
              <a:avLst/>
              <a:gdLst/>
              <a:ahLst/>
              <a:cxnLst/>
              <a:rect l="l" t="t" r="r" b="b"/>
              <a:pathLst>
                <a:path w="98" h="57" extrusionOk="0">
                  <a:moveTo>
                    <a:pt x="1" y="0"/>
                  </a:moveTo>
                  <a:cubicBezTo>
                    <a:pt x="1" y="33"/>
                    <a:pt x="17" y="57"/>
                    <a:pt x="49" y="57"/>
                  </a:cubicBezTo>
                  <a:cubicBezTo>
                    <a:pt x="74" y="57"/>
                    <a:pt x="98" y="41"/>
                    <a:pt x="98" y="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2" name="Google Shape;8812;p55"/>
            <p:cNvSpPr/>
            <p:nvPr/>
          </p:nvSpPr>
          <p:spPr>
            <a:xfrm>
              <a:off x="5302025" y="2734950"/>
              <a:ext cx="2650" cy="1450"/>
            </a:xfrm>
            <a:custGeom>
              <a:avLst/>
              <a:gdLst/>
              <a:ahLst/>
              <a:cxnLst/>
              <a:rect l="l" t="t" r="r" b="b"/>
              <a:pathLst>
                <a:path w="106" h="58" extrusionOk="0">
                  <a:moveTo>
                    <a:pt x="57" y="1"/>
                  </a:moveTo>
                  <a:cubicBezTo>
                    <a:pt x="33" y="1"/>
                    <a:pt x="8" y="17"/>
                    <a:pt x="0" y="50"/>
                  </a:cubicBezTo>
                  <a:lnTo>
                    <a:pt x="98" y="58"/>
                  </a:lnTo>
                  <a:cubicBezTo>
                    <a:pt x="106" y="33"/>
                    <a:pt x="81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3" name="Google Shape;8813;p55"/>
            <p:cNvSpPr/>
            <p:nvPr/>
          </p:nvSpPr>
          <p:spPr>
            <a:xfrm>
              <a:off x="5294125" y="2734150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57" y="0"/>
                  </a:moveTo>
                  <a:cubicBezTo>
                    <a:pt x="24" y="0"/>
                    <a:pt x="0" y="17"/>
                    <a:pt x="0" y="49"/>
                  </a:cubicBezTo>
                  <a:lnTo>
                    <a:pt x="97" y="57"/>
                  </a:lnTo>
                  <a:cubicBezTo>
                    <a:pt x="97" y="25"/>
                    <a:pt x="81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4" name="Google Shape;8814;p55"/>
            <p:cNvSpPr/>
            <p:nvPr/>
          </p:nvSpPr>
          <p:spPr>
            <a:xfrm>
              <a:off x="5286000" y="2733350"/>
              <a:ext cx="2675" cy="1425"/>
            </a:xfrm>
            <a:custGeom>
              <a:avLst/>
              <a:gdLst/>
              <a:ahLst/>
              <a:cxnLst/>
              <a:rect l="l" t="t" r="r" b="b"/>
              <a:pathLst>
                <a:path w="107" h="57" extrusionOk="0">
                  <a:moveTo>
                    <a:pt x="57" y="0"/>
                  </a:moveTo>
                  <a:cubicBezTo>
                    <a:pt x="33" y="0"/>
                    <a:pt x="9" y="16"/>
                    <a:pt x="1" y="41"/>
                  </a:cubicBezTo>
                  <a:lnTo>
                    <a:pt x="106" y="57"/>
                  </a:lnTo>
                  <a:cubicBezTo>
                    <a:pt x="106" y="24"/>
                    <a:pt x="90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5" name="Google Shape;8815;p55"/>
            <p:cNvSpPr/>
            <p:nvPr/>
          </p:nvSpPr>
          <p:spPr>
            <a:xfrm>
              <a:off x="5282975" y="2721375"/>
              <a:ext cx="2650" cy="2450"/>
            </a:xfrm>
            <a:custGeom>
              <a:avLst/>
              <a:gdLst/>
              <a:ahLst/>
              <a:cxnLst/>
              <a:rect l="l" t="t" r="r" b="b"/>
              <a:pathLst>
                <a:path w="106" h="98" extrusionOk="0">
                  <a:moveTo>
                    <a:pt x="57" y="1"/>
                  </a:moveTo>
                  <a:cubicBezTo>
                    <a:pt x="33" y="1"/>
                    <a:pt x="8" y="17"/>
                    <a:pt x="0" y="41"/>
                  </a:cubicBezTo>
                  <a:cubicBezTo>
                    <a:pt x="0" y="74"/>
                    <a:pt x="24" y="98"/>
                    <a:pt x="49" y="98"/>
                  </a:cubicBezTo>
                  <a:cubicBezTo>
                    <a:pt x="73" y="98"/>
                    <a:pt x="97" y="82"/>
                    <a:pt x="106" y="49"/>
                  </a:cubicBezTo>
                  <a:cubicBezTo>
                    <a:pt x="106" y="25"/>
                    <a:pt x="81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6" name="Google Shape;8816;p55"/>
            <p:cNvSpPr/>
            <p:nvPr/>
          </p:nvSpPr>
          <p:spPr>
            <a:xfrm>
              <a:off x="5287225" y="2718950"/>
              <a:ext cx="2650" cy="1225"/>
            </a:xfrm>
            <a:custGeom>
              <a:avLst/>
              <a:gdLst/>
              <a:ahLst/>
              <a:cxnLst/>
              <a:rect l="l" t="t" r="r" b="b"/>
              <a:pathLst>
                <a:path w="106" h="49" extrusionOk="0">
                  <a:moveTo>
                    <a:pt x="8" y="0"/>
                  </a:moveTo>
                  <a:cubicBezTo>
                    <a:pt x="0" y="25"/>
                    <a:pt x="25" y="49"/>
                    <a:pt x="49" y="49"/>
                  </a:cubicBezTo>
                  <a:cubicBezTo>
                    <a:pt x="81" y="49"/>
                    <a:pt x="106" y="33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7" name="Google Shape;8817;p55"/>
            <p:cNvSpPr/>
            <p:nvPr/>
          </p:nvSpPr>
          <p:spPr>
            <a:xfrm>
              <a:off x="5295325" y="2719350"/>
              <a:ext cx="2675" cy="1275"/>
            </a:xfrm>
            <a:custGeom>
              <a:avLst/>
              <a:gdLst/>
              <a:ahLst/>
              <a:cxnLst/>
              <a:rect l="l" t="t" r="r" b="b"/>
              <a:pathLst>
                <a:path w="107" h="51" extrusionOk="0">
                  <a:moveTo>
                    <a:pt x="1" y="1"/>
                  </a:moveTo>
                  <a:cubicBezTo>
                    <a:pt x="1" y="25"/>
                    <a:pt x="25" y="49"/>
                    <a:pt x="49" y="49"/>
                  </a:cubicBezTo>
                  <a:cubicBezTo>
                    <a:pt x="53" y="50"/>
                    <a:pt x="56" y="51"/>
                    <a:pt x="59" y="51"/>
                  </a:cubicBezTo>
                  <a:cubicBezTo>
                    <a:pt x="80" y="51"/>
                    <a:pt x="99" y="30"/>
                    <a:pt x="106" y="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8" name="Google Shape;8818;p55"/>
            <p:cNvSpPr/>
            <p:nvPr/>
          </p:nvSpPr>
          <p:spPr>
            <a:xfrm>
              <a:off x="5291075" y="2721950"/>
              <a:ext cx="2650" cy="2500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45" y="0"/>
                  </a:moveTo>
                  <a:cubicBezTo>
                    <a:pt x="19" y="0"/>
                    <a:pt x="0" y="21"/>
                    <a:pt x="0" y="43"/>
                  </a:cubicBezTo>
                  <a:cubicBezTo>
                    <a:pt x="0" y="75"/>
                    <a:pt x="17" y="91"/>
                    <a:pt x="49" y="99"/>
                  </a:cubicBezTo>
                  <a:cubicBezTo>
                    <a:pt x="73" y="99"/>
                    <a:pt x="98" y="75"/>
                    <a:pt x="106" y="51"/>
                  </a:cubicBezTo>
                  <a:cubicBezTo>
                    <a:pt x="106" y="26"/>
                    <a:pt x="82" y="2"/>
                    <a:pt x="57" y="2"/>
                  </a:cubicBezTo>
                  <a:cubicBezTo>
                    <a:pt x="53" y="1"/>
                    <a:pt x="49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9" name="Google Shape;8819;p55"/>
            <p:cNvSpPr/>
            <p:nvPr/>
          </p:nvSpPr>
          <p:spPr>
            <a:xfrm>
              <a:off x="5299175" y="2722400"/>
              <a:ext cx="2675" cy="2650"/>
            </a:xfrm>
            <a:custGeom>
              <a:avLst/>
              <a:gdLst/>
              <a:ahLst/>
              <a:cxnLst/>
              <a:rect l="l" t="t" r="r" b="b"/>
              <a:pathLst>
                <a:path w="107" h="106" extrusionOk="0">
                  <a:moveTo>
                    <a:pt x="57" y="0"/>
                  </a:moveTo>
                  <a:cubicBezTo>
                    <a:pt x="25" y="0"/>
                    <a:pt x="1" y="25"/>
                    <a:pt x="1" y="49"/>
                  </a:cubicBezTo>
                  <a:cubicBezTo>
                    <a:pt x="1" y="73"/>
                    <a:pt x="17" y="97"/>
                    <a:pt x="49" y="106"/>
                  </a:cubicBezTo>
                  <a:cubicBezTo>
                    <a:pt x="74" y="106"/>
                    <a:pt x="98" y="81"/>
                    <a:pt x="98" y="57"/>
                  </a:cubicBezTo>
                  <a:cubicBezTo>
                    <a:pt x="106" y="25"/>
                    <a:pt x="82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0" name="Google Shape;8820;p55"/>
            <p:cNvSpPr/>
            <p:nvPr/>
          </p:nvSpPr>
          <p:spPr>
            <a:xfrm>
              <a:off x="5307300" y="2723000"/>
              <a:ext cx="2650" cy="2650"/>
            </a:xfrm>
            <a:custGeom>
              <a:avLst/>
              <a:gdLst/>
              <a:ahLst/>
              <a:cxnLst/>
              <a:rect l="l" t="t" r="r" b="b"/>
              <a:pathLst>
                <a:path w="106" h="106" extrusionOk="0">
                  <a:moveTo>
                    <a:pt x="57" y="1"/>
                  </a:moveTo>
                  <a:cubicBezTo>
                    <a:pt x="24" y="1"/>
                    <a:pt x="0" y="17"/>
                    <a:pt x="0" y="49"/>
                  </a:cubicBezTo>
                  <a:cubicBezTo>
                    <a:pt x="0" y="73"/>
                    <a:pt x="16" y="98"/>
                    <a:pt x="49" y="106"/>
                  </a:cubicBezTo>
                  <a:cubicBezTo>
                    <a:pt x="73" y="106"/>
                    <a:pt x="97" y="82"/>
                    <a:pt x="97" y="57"/>
                  </a:cubicBezTo>
                  <a:cubicBezTo>
                    <a:pt x="105" y="25"/>
                    <a:pt x="81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1" name="Google Shape;8821;p55"/>
            <p:cNvSpPr/>
            <p:nvPr/>
          </p:nvSpPr>
          <p:spPr>
            <a:xfrm>
              <a:off x="5303225" y="2719750"/>
              <a:ext cx="2675" cy="1450"/>
            </a:xfrm>
            <a:custGeom>
              <a:avLst/>
              <a:gdLst/>
              <a:ahLst/>
              <a:cxnLst/>
              <a:rect l="l" t="t" r="r" b="b"/>
              <a:pathLst>
                <a:path w="107" h="58" extrusionOk="0">
                  <a:moveTo>
                    <a:pt x="9" y="1"/>
                  </a:moveTo>
                  <a:lnTo>
                    <a:pt x="9" y="1"/>
                  </a:lnTo>
                  <a:cubicBezTo>
                    <a:pt x="1" y="33"/>
                    <a:pt x="25" y="58"/>
                    <a:pt x="50" y="58"/>
                  </a:cubicBezTo>
                  <a:cubicBezTo>
                    <a:pt x="82" y="58"/>
                    <a:pt x="106" y="33"/>
                    <a:pt x="106" y="9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2" name="Google Shape;8822;p55"/>
            <p:cNvSpPr/>
            <p:nvPr/>
          </p:nvSpPr>
          <p:spPr>
            <a:xfrm>
              <a:off x="5302825" y="2726800"/>
              <a:ext cx="2450" cy="1300"/>
            </a:xfrm>
            <a:custGeom>
              <a:avLst/>
              <a:gdLst/>
              <a:ahLst/>
              <a:cxnLst/>
              <a:rect l="l" t="t" r="r" b="b"/>
              <a:pathLst>
                <a:path w="98" h="52" extrusionOk="0">
                  <a:moveTo>
                    <a:pt x="45" y="1"/>
                  </a:moveTo>
                  <a:cubicBezTo>
                    <a:pt x="19" y="1"/>
                    <a:pt x="1" y="22"/>
                    <a:pt x="1" y="43"/>
                  </a:cubicBezTo>
                  <a:lnTo>
                    <a:pt x="98" y="51"/>
                  </a:lnTo>
                  <a:cubicBezTo>
                    <a:pt x="98" y="27"/>
                    <a:pt x="82" y="3"/>
                    <a:pt x="57" y="3"/>
                  </a:cubicBezTo>
                  <a:cubicBezTo>
                    <a:pt x="53" y="1"/>
                    <a:pt x="49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3" name="Google Shape;8823;p55"/>
            <p:cNvSpPr/>
            <p:nvPr/>
          </p:nvSpPr>
          <p:spPr>
            <a:xfrm>
              <a:off x="5294725" y="2726200"/>
              <a:ext cx="2650" cy="1275"/>
            </a:xfrm>
            <a:custGeom>
              <a:avLst/>
              <a:gdLst/>
              <a:ahLst/>
              <a:cxnLst/>
              <a:rect l="l" t="t" r="r" b="b"/>
              <a:pathLst>
                <a:path w="106" h="51" extrusionOk="0">
                  <a:moveTo>
                    <a:pt x="47" y="1"/>
                  </a:moveTo>
                  <a:cubicBezTo>
                    <a:pt x="27" y="1"/>
                    <a:pt x="7" y="22"/>
                    <a:pt x="0" y="43"/>
                  </a:cubicBezTo>
                  <a:lnTo>
                    <a:pt x="106" y="51"/>
                  </a:lnTo>
                  <a:cubicBezTo>
                    <a:pt x="106" y="27"/>
                    <a:pt x="81" y="2"/>
                    <a:pt x="57" y="2"/>
                  </a:cubicBezTo>
                  <a:cubicBezTo>
                    <a:pt x="54" y="1"/>
                    <a:pt x="51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4" name="Google Shape;8824;p55"/>
            <p:cNvSpPr/>
            <p:nvPr/>
          </p:nvSpPr>
          <p:spPr>
            <a:xfrm>
              <a:off x="5286825" y="2725600"/>
              <a:ext cx="2650" cy="1275"/>
            </a:xfrm>
            <a:custGeom>
              <a:avLst/>
              <a:gdLst/>
              <a:ahLst/>
              <a:cxnLst/>
              <a:rect l="l" t="t" r="r" b="b"/>
              <a:pathLst>
                <a:path w="106" h="51" extrusionOk="0">
                  <a:moveTo>
                    <a:pt x="44" y="0"/>
                  </a:moveTo>
                  <a:cubicBezTo>
                    <a:pt x="18" y="0"/>
                    <a:pt x="0" y="21"/>
                    <a:pt x="0" y="42"/>
                  </a:cubicBezTo>
                  <a:lnTo>
                    <a:pt x="97" y="51"/>
                  </a:lnTo>
                  <a:cubicBezTo>
                    <a:pt x="106" y="26"/>
                    <a:pt x="81" y="2"/>
                    <a:pt x="57" y="2"/>
                  </a:cubicBezTo>
                  <a:cubicBezTo>
                    <a:pt x="53" y="1"/>
                    <a:pt x="48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5" name="Google Shape;8825;p55"/>
            <p:cNvSpPr/>
            <p:nvPr/>
          </p:nvSpPr>
          <p:spPr>
            <a:xfrm>
              <a:off x="5283375" y="2713675"/>
              <a:ext cx="2650" cy="2450"/>
            </a:xfrm>
            <a:custGeom>
              <a:avLst/>
              <a:gdLst/>
              <a:ahLst/>
              <a:cxnLst/>
              <a:rect l="l" t="t" r="r" b="b"/>
              <a:pathLst>
                <a:path w="106" h="98" extrusionOk="0">
                  <a:moveTo>
                    <a:pt x="57" y="1"/>
                  </a:moveTo>
                  <a:cubicBezTo>
                    <a:pt x="33" y="1"/>
                    <a:pt x="8" y="17"/>
                    <a:pt x="8" y="41"/>
                  </a:cubicBezTo>
                  <a:cubicBezTo>
                    <a:pt x="0" y="74"/>
                    <a:pt x="25" y="90"/>
                    <a:pt x="49" y="98"/>
                  </a:cubicBezTo>
                  <a:cubicBezTo>
                    <a:pt x="81" y="98"/>
                    <a:pt x="106" y="74"/>
                    <a:pt x="106" y="49"/>
                  </a:cubicBezTo>
                  <a:cubicBezTo>
                    <a:pt x="106" y="25"/>
                    <a:pt x="81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6" name="Google Shape;8826;p55"/>
            <p:cNvSpPr/>
            <p:nvPr/>
          </p:nvSpPr>
          <p:spPr>
            <a:xfrm>
              <a:off x="5287625" y="2711050"/>
              <a:ext cx="2650" cy="1225"/>
            </a:xfrm>
            <a:custGeom>
              <a:avLst/>
              <a:gdLst/>
              <a:ahLst/>
              <a:cxnLst/>
              <a:rect l="l" t="t" r="r" b="b"/>
              <a:pathLst>
                <a:path w="106" h="49" extrusionOk="0">
                  <a:moveTo>
                    <a:pt x="1" y="0"/>
                  </a:moveTo>
                  <a:cubicBezTo>
                    <a:pt x="1" y="24"/>
                    <a:pt x="25" y="49"/>
                    <a:pt x="49" y="49"/>
                  </a:cubicBezTo>
                  <a:cubicBezTo>
                    <a:pt x="82" y="49"/>
                    <a:pt x="106" y="33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7" name="Google Shape;8827;p55"/>
            <p:cNvSpPr/>
            <p:nvPr/>
          </p:nvSpPr>
          <p:spPr>
            <a:xfrm>
              <a:off x="5295725" y="2711250"/>
              <a:ext cx="2475" cy="1450"/>
            </a:xfrm>
            <a:custGeom>
              <a:avLst/>
              <a:gdLst/>
              <a:ahLst/>
              <a:cxnLst/>
              <a:rect l="l" t="t" r="r" b="b"/>
              <a:pathLst>
                <a:path w="99" h="58" extrusionOk="0">
                  <a:moveTo>
                    <a:pt x="1" y="0"/>
                  </a:moveTo>
                  <a:cubicBezTo>
                    <a:pt x="1" y="33"/>
                    <a:pt x="25" y="57"/>
                    <a:pt x="50" y="57"/>
                  </a:cubicBezTo>
                  <a:cubicBezTo>
                    <a:pt x="74" y="57"/>
                    <a:pt x="98" y="33"/>
                    <a:pt x="98" y="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8" name="Google Shape;8828;p55"/>
            <p:cNvSpPr/>
            <p:nvPr/>
          </p:nvSpPr>
          <p:spPr>
            <a:xfrm>
              <a:off x="5291475" y="2714050"/>
              <a:ext cx="2675" cy="2500"/>
            </a:xfrm>
            <a:custGeom>
              <a:avLst/>
              <a:gdLst/>
              <a:ahLst/>
              <a:cxnLst/>
              <a:rect l="l" t="t" r="r" b="b"/>
              <a:pathLst>
                <a:path w="107" h="100" extrusionOk="0">
                  <a:moveTo>
                    <a:pt x="45" y="0"/>
                  </a:moveTo>
                  <a:cubicBezTo>
                    <a:pt x="21" y="0"/>
                    <a:pt x="8" y="21"/>
                    <a:pt x="1" y="42"/>
                  </a:cubicBezTo>
                  <a:cubicBezTo>
                    <a:pt x="1" y="75"/>
                    <a:pt x="25" y="91"/>
                    <a:pt x="49" y="99"/>
                  </a:cubicBezTo>
                  <a:cubicBezTo>
                    <a:pt x="82" y="99"/>
                    <a:pt x="106" y="75"/>
                    <a:pt x="106" y="50"/>
                  </a:cubicBezTo>
                  <a:cubicBezTo>
                    <a:pt x="106" y="18"/>
                    <a:pt x="82" y="2"/>
                    <a:pt x="57" y="2"/>
                  </a:cubicBezTo>
                  <a:cubicBezTo>
                    <a:pt x="53" y="1"/>
                    <a:pt x="49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9" name="Google Shape;8829;p55"/>
            <p:cNvSpPr/>
            <p:nvPr/>
          </p:nvSpPr>
          <p:spPr>
            <a:xfrm>
              <a:off x="5299575" y="2714275"/>
              <a:ext cx="2675" cy="2675"/>
            </a:xfrm>
            <a:custGeom>
              <a:avLst/>
              <a:gdLst/>
              <a:ahLst/>
              <a:cxnLst/>
              <a:rect l="l" t="t" r="r" b="b"/>
              <a:pathLst>
                <a:path w="107" h="107" extrusionOk="0">
                  <a:moveTo>
                    <a:pt x="58" y="1"/>
                  </a:moveTo>
                  <a:cubicBezTo>
                    <a:pt x="25" y="1"/>
                    <a:pt x="9" y="25"/>
                    <a:pt x="1" y="50"/>
                  </a:cubicBezTo>
                  <a:cubicBezTo>
                    <a:pt x="1" y="82"/>
                    <a:pt x="25" y="98"/>
                    <a:pt x="50" y="106"/>
                  </a:cubicBezTo>
                  <a:cubicBezTo>
                    <a:pt x="82" y="106"/>
                    <a:pt x="106" y="82"/>
                    <a:pt x="106" y="58"/>
                  </a:cubicBezTo>
                  <a:cubicBezTo>
                    <a:pt x="106" y="25"/>
                    <a:pt x="82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0" name="Google Shape;8830;p55"/>
            <p:cNvSpPr/>
            <p:nvPr/>
          </p:nvSpPr>
          <p:spPr>
            <a:xfrm>
              <a:off x="5307700" y="2714700"/>
              <a:ext cx="2650" cy="2650"/>
            </a:xfrm>
            <a:custGeom>
              <a:avLst/>
              <a:gdLst/>
              <a:ahLst/>
              <a:cxnLst/>
              <a:rect l="l" t="t" r="r" b="b"/>
              <a:pathLst>
                <a:path w="106" h="106" extrusionOk="0">
                  <a:moveTo>
                    <a:pt x="57" y="0"/>
                  </a:moveTo>
                  <a:cubicBezTo>
                    <a:pt x="25" y="0"/>
                    <a:pt x="0" y="16"/>
                    <a:pt x="0" y="49"/>
                  </a:cubicBezTo>
                  <a:cubicBezTo>
                    <a:pt x="0" y="73"/>
                    <a:pt x="25" y="97"/>
                    <a:pt x="49" y="105"/>
                  </a:cubicBezTo>
                  <a:cubicBezTo>
                    <a:pt x="81" y="105"/>
                    <a:pt x="106" y="81"/>
                    <a:pt x="106" y="57"/>
                  </a:cubicBezTo>
                  <a:cubicBezTo>
                    <a:pt x="106" y="24"/>
                    <a:pt x="81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1" name="Google Shape;8831;p55"/>
            <p:cNvSpPr/>
            <p:nvPr/>
          </p:nvSpPr>
          <p:spPr>
            <a:xfrm>
              <a:off x="5303650" y="2711650"/>
              <a:ext cx="2650" cy="1250"/>
            </a:xfrm>
            <a:custGeom>
              <a:avLst/>
              <a:gdLst/>
              <a:ahLst/>
              <a:cxnLst/>
              <a:rect l="l" t="t" r="r" b="b"/>
              <a:pathLst>
                <a:path w="106" h="50" extrusionOk="0">
                  <a:moveTo>
                    <a:pt x="8" y="0"/>
                  </a:moveTo>
                  <a:cubicBezTo>
                    <a:pt x="0" y="25"/>
                    <a:pt x="24" y="49"/>
                    <a:pt x="57" y="49"/>
                  </a:cubicBezTo>
                  <a:cubicBezTo>
                    <a:pt x="81" y="49"/>
                    <a:pt x="106" y="33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2" name="Google Shape;8832;p55"/>
            <p:cNvSpPr/>
            <p:nvPr/>
          </p:nvSpPr>
          <p:spPr>
            <a:xfrm>
              <a:off x="5303450" y="2718550"/>
              <a:ext cx="2450" cy="1425"/>
            </a:xfrm>
            <a:custGeom>
              <a:avLst/>
              <a:gdLst/>
              <a:ahLst/>
              <a:cxnLst/>
              <a:rect l="l" t="t" r="r" b="b"/>
              <a:pathLst>
                <a:path w="98" h="57" extrusionOk="0">
                  <a:moveTo>
                    <a:pt x="49" y="0"/>
                  </a:moveTo>
                  <a:cubicBezTo>
                    <a:pt x="24" y="0"/>
                    <a:pt x="0" y="24"/>
                    <a:pt x="0" y="49"/>
                  </a:cubicBezTo>
                  <a:lnTo>
                    <a:pt x="97" y="57"/>
                  </a:lnTo>
                  <a:cubicBezTo>
                    <a:pt x="97" y="24"/>
                    <a:pt x="81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3" name="Google Shape;8833;p55"/>
            <p:cNvSpPr/>
            <p:nvPr/>
          </p:nvSpPr>
          <p:spPr>
            <a:xfrm>
              <a:off x="5295325" y="2718125"/>
              <a:ext cx="2675" cy="1450"/>
            </a:xfrm>
            <a:custGeom>
              <a:avLst/>
              <a:gdLst/>
              <a:ahLst/>
              <a:cxnLst/>
              <a:rect l="l" t="t" r="r" b="b"/>
              <a:pathLst>
                <a:path w="107" h="58" extrusionOk="0">
                  <a:moveTo>
                    <a:pt x="57" y="1"/>
                  </a:moveTo>
                  <a:cubicBezTo>
                    <a:pt x="25" y="1"/>
                    <a:pt x="1" y="25"/>
                    <a:pt x="1" y="50"/>
                  </a:cubicBezTo>
                  <a:lnTo>
                    <a:pt x="98" y="58"/>
                  </a:lnTo>
                  <a:cubicBezTo>
                    <a:pt x="106" y="25"/>
                    <a:pt x="82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4" name="Google Shape;8834;p55"/>
            <p:cNvSpPr/>
            <p:nvPr/>
          </p:nvSpPr>
          <p:spPr>
            <a:xfrm>
              <a:off x="5287425" y="2717725"/>
              <a:ext cx="2450" cy="1250"/>
            </a:xfrm>
            <a:custGeom>
              <a:avLst/>
              <a:gdLst/>
              <a:ahLst/>
              <a:cxnLst/>
              <a:rect l="l" t="t" r="r" b="b"/>
              <a:pathLst>
                <a:path w="98" h="50" extrusionOk="0">
                  <a:moveTo>
                    <a:pt x="49" y="1"/>
                  </a:moveTo>
                  <a:cubicBezTo>
                    <a:pt x="25" y="1"/>
                    <a:pt x="0" y="17"/>
                    <a:pt x="0" y="49"/>
                  </a:cubicBezTo>
                  <a:lnTo>
                    <a:pt x="98" y="49"/>
                  </a:lnTo>
                  <a:cubicBezTo>
                    <a:pt x="98" y="25"/>
                    <a:pt x="82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5" name="Google Shape;8835;p55"/>
            <p:cNvSpPr/>
            <p:nvPr/>
          </p:nvSpPr>
          <p:spPr>
            <a:xfrm>
              <a:off x="5283775" y="2705975"/>
              <a:ext cx="2450" cy="2250"/>
            </a:xfrm>
            <a:custGeom>
              <a:avLst/>
              <a:gdLst/>
              <a:ahLst/>
              <a:cxnLst/>
              <a:rect l="l" t="t" r="r" b="b"/>
              <a:pathLst>
                <a:path w="98" h="90" extrusionOk="0">
                  <a:moveTo>
                    <a:pt x="49" y="0"/>
                  </a:moveTo>
                  <a:cubicBezTo>
                    <a:pt x="25" y="0"/>
                    <a:pt x="1" y="17"/>
                    <a:pt x="1" y="41"/>
                  </a:cubicBezTo>
                  <a:cubicBezTo>
                    <a:pt x="1" y="73"/>
                    <a:pt x="17" y="90"/>
                    <a:pt x="49" y="90"/>
                  </a:cubicBezTo>
                  <a:cubicBezTo>
                    <a:pt x="74" y="90"/>
                    <a:pt x="98" y="73"/>
                    <a:pt x="98" y="49"/>
                  </a:cubicBezTo>
                  <a:cubicBezTo>
                    <a:pt x="98" y="17"/>
                    <a:pt x="74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6" name="Google Shape;8836;p55"/>
            <p:cNvSpPr/>
            <p:nvPr/>
          </p:nvSpPr>
          <p:spPr>
            <a:xfrm>
              <a:off x="5287825" y="2703125"/>
              <a:ext cx="2675" cy="1450"/>
            </a:xfrm>
            <a:custGeom>
              <a:avLst/>
              <a:gdLst/>
              <a:ahLst/>
              <a:cxnLst/>
              <a:rect l="l" t="t" r="r" b="b"/>
              <a:pathLst>
                <a:path w="107" h="58" extrusionOk="0">
                  <a:moveTo>
                    <a:pt x="1" y="1"/>
                  </a:moveTo>
                  <a:cubicBezTo>
                    <a:pt x="1" y="33"/>
                    <a:pt x="25" y="50"/>
                    <a:pt x="49" y="58"/>
                  </a:cubicBezTo>
                  <a:cubicBezTo>
                    <a:pt x="82" y="58"/>
                    <a:pt x="106" y="33"/>
                    <a:pt x="106" y="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7" name="Google Shape;8837;p55"/>
            <p:cNvSpPr/>
            <p:nvPr/>
          </p:nvSpPr>
          <p:spPr>
            <a:xfrm>
              <a:off x="5295950" y="2703350"/>
              <a:ext cx="2450" cy="1225"/>
            </a:xfrm>
            <a:custGeom>
              <a:avLst/>
              <a:gdLst/>
              <a:ahLst/>
              <a:cxnLst/>
              <a:rect l="l" t="t" r="r" b="b"/>
              <a:pathLst>
                <a:path w="98" h="49" extrusionOk="0">
                  <a:moveTo>
                    <a:pt x="0" y="0"/>
                  </a:moveTo>
                  <a:cubicBezTo>
                    <a:pt x="0" y="24"/>
                    <a:pt x="24" y="49"/>
                    <a:pt x="49" y="49"/>
                  </a:cubicBezTo>
                  <a:cubicBezTo>
                    <a:pt x="73" y="49"/>
                    <a:pt x="97" y="24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8" name="Google Shape;8838;p55"/>
            <p:cNvSpPr/>
            <p:nvPr/>
          </p:nvSpPr>
          <p:spPr>
            <a:xfrm>
              <a:off x="5291875" y="2705975"/>
              <a:ext cx="2475" cy="2500"/>
            </a:xfrm>
            <a:custGeom>
              <a:avLst/>
              <a:gdLst/>
              <a:ahLst/>
              <a:cxnLst/>
              <a:rect l="l" t="t" r="r" b="b"/>
              <a:pathLst>
                <a:path w="99" h="100" extrusionOk="0">
                  <a:moveTo>
                    <a:pt x="50" y="0"/>
                  </a:moveTo>
                  <a:cubicBezTo>
                    <a:pt x="25" y="0"/>
                    <a:pt x="1" y="25"/>
                    <a:pt x="1" y="49"/>
                  </a:cubicBezTo>
                  <a:cubicBezTo>
                    <a:pt x="1" y="82"/>
                    <a:pt x="17" y="98"/>
                    <a:pt x="50" y="98"/>
                  </a:cubicBezTo>
                  <a:cubicBezTo>
                    <a:pt x="53" y="99"/>
                    <a:pt x="56" y="99"/>
                    <a:pt x="59" y="99"/>
                  </a:cubicBezTo>
                  <a:cubicBezTo>
                    <a:pt x="80" y="99"/>
                    <a:pt x="98" y="78"/>
                    <a:pt x="98" y="57"/>
                  </a:cubicBezTo>
                  <a:cubicBezTo>
                    <a:pt x="98" y="25"/>
                    <a:pt x="7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9" name="Google Shape;8839;p55"/>
            <p:cNvSpPr/>
            <p:nvPr/>
          </p:nvSpPr>
          <p:spPr>
            <a:xfrm>
              <a:off x="5300000" y="2706175"/>
              <a:ext cx="2450" cy="2500"/>
            </a:xfrm>
            <a:custGeom>
              <a:avLst/>
              <a:gdLst/>
              <a:ahLst/>
              <a:cxnLst/>
              <a:rect l="l" t="t" r="r" b="b"/>
              <a:pathLst>
                <a:path w="98" h="100" extrusionOk="0">
                  <a:moveTo>
                    <a:pt x="49" y="1"/>
                  </a:moveTo>
                  <a:cubicBezTo>
                    <a:pt x="24" y="1"/>
                    <a:pt x="0" y="25"/>
                    <a:pt x="0" y="49"/>
                  </a:cubicBezTo>
                  <a:cubicBezTo>
                    <a:pt x="0" y="82"/>
                    <a:pt x="16" y="98"/>
                    <a:pt x="49" y="98"/>
                  </a:cubicBezTo>
                  <a:cubicBezTo>
                    <a:pt x="52" y="99"/>
                    <a:pt x="55" y="99"/>
                    <a:pt x="58" y="99"/>
                  </a:cubicBezTo>
                  <a:cubicBezTo>
                    <a:pt x="79" y="99"/>
                    <a:pt x="97" y="77"/>
                    <a:pt x="97" y="49"/>
                  </a:cubicBezTo>
                  <a:cubicBezTo>
                    <a:pt x="97" y="25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0" name="Google Shape;8840;p55"/>
            <p:cNvSpPr/>
            <p:nvPr/>
          </p:nvSpPr>
          <p:spPr>
            <a:xfrm>
              <a:off x="5308100" y="2706375"/>
              <a:ext cx="2450" cy="2675"/>
            </a:xfrm>
            <a:custGeom>
              <a:avLst/>
              <a:gdLst/>
              <a:ahLst/>
              <a:cxnLst/>
              <a:rect l="l" t="t" r="r" b="b"/>
              <a:pathLst>
                <a:path w="98" h="107" extrusionOk="0">
                  <a:moveTo>
                    <a:pt x="49" y="1"/>
                  </a:moveTo>
                  <a:cubicBezTo>
                    <a:pt x="25" y="1"/>
                    <a:pt x="0" y="25"/>
                    <a:pt x="0" y="49"/>
                  </a:cubicBezTo>
                  <a:cubicBezTo>
                    <a:pt x="0" y="82"/>
                    <a:pt x="17" y="98"/>
                    <a:pt x="49" y="106"/>
                  </a:cubicBezTo>
                  <a:cubicBezTo>
                    <a:pt x="73" y="106"/>
                    <a:pt x="98" y="82"/>
                    <a:pt x="98" y="49"/>
                  </a:cubicBezTo>
                  <a:cubicBezTo>
                    <a:pt x="98" y="25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1" name="Google Shape;8841;p55"/>
            <p:cNvSpPr/>
            <p:nvPr/>
          </p:nvSpPr>
          <p:spPr>
            <a:xfrm>
              <a:off x="5304050" y="2703350"/>
              <a:ext cx="2450" cy="1425"/>
            </a:xfrm>
            <a:custGeom>
              <a:avLst/>
              <a:gdLst/>
              <a:ahLst/>
              <a:cxnLst/>
              <a:rect l="l" t="t" r="r" b="b"/>
              <a:pathLst>
                <a:path w="98" h="57" extrusionOk="0">
                  <a:moveTo>
                    <a:pt x="0" y="0"/>
                  </a:moveTo>
                  <a:cubicBezTo>
                    <a:pt x="0" y="32"/>
                    <a:pt x="17" y="57"/>
                    <a:pt x="49" y="57"/>
                  </a:cubicBezTo>
                  <a:cubicBezTo>
                    <a:pt x="73" y="57"/>
                    <a:pt x="98" y="32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2" name="Google Shape;8842;p55"/>
            <p:cNvSpPr/>
            <p:nvPr/>
          </p:nvSpPr>
          <p:spPr>
            <a:xfrm>
              <a:off x="5303850" y="2710425"/>
              <a:ext cx="2450" cy="1250"/>
            </a:xfrm>
            <a:custGeom>
              <a:avLst/>
              <a:gdLst/>
              <a:ahLst/>
              <a:cxnLst/>
              <a:rect l="l" t="t" r="r" b="b"/>
              <a:pathLst>
                <a:path w="98" h="50" extrusionOk="0">
                  <a:moveTo>
                    <a:pt x="49" y="1"/>
                  </a:moveTo>
                  <a:cubicBezTo>
                    <a:pt x="25" y="1"/>
                    <a:pt x="0" y="17"/>
                    <a:pt x="0" y="49"/>
                  </a:cubicBezTo>
                  <a:lnTo>
                    <a:pt x="98" y="49"/>
                  </a:lnTo>
                  <a:cubicBezTo>
                    <a:pt x="98" y="25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3" name="Google Shape;8843;p55"/>
            <p:cNvSpPr/>
            <p:nvPr/>
          </p:nvSpPr>
          <p:spPr>
            <a:xfrm>
              <a:off x="5295725" y="2710200"/>
              <a:ext cx="2475" cy="1275"/>
            </a:xfrm>
            <a:custGeom>
              <a:avLst/>
              <a:gdLst/>
              <a:ahLst/>
              <a:cxnLst/>
              <a:rect l="l" t="t" r="r" b="b"/>
              <a:pathLst>
                <a:path w="99" h="51" extrusionOk="0">
                  <a:moveTo>
                    <a:pt x="40" y="0"/>
                  </a:moveTo>
                  <a:cubicBezTo>
                    <a:pt x="19" y="0"/>
                    <a:pt x="1" y="21"/>
                    <a:pt x="1" y="42"/>
                  </a:cubicBezTo>
                  <a:lnTo>
                    <a:pt x="98" y="50"/>
                  </a:lnTo>
                  <a:cubicBezTo>
                    <a:pt x="98" y="18"/>
                    <a:pt x="82" y="2"/>
                    <a:pt x="50" y="2"/>
                  </a:cubicBezTo>
                  <a:cubicBezTo>
                    <a:pt x="46" y="1"/>
                    <a:pt x="43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4" name="Google Shape;8844;p55"/>
            <p:cNvSpPr/>
            <p:nvPr/>
          </p:nvSpPr>
          <p:spPr>
            <a:xfrm>
              <a:off x="5287625" y="2709825"/>
              <a:ext cx="2650" cy="1250"/>
            </a:xfrm>
            <a:custGeom>
              <a:avLst/>
              <a:gdLst/>
              <a:ahLst/>
              <a:cxnLst/>
              <a:rect l="l" t="t" r="r" b="b"/>
              <a:pathLst>
                <a:path w="106" h="50" extrusionOk="0">
                  <a:moveTo>
                    <a:pt x="57" y="1"/>
                  </a:moveTo>
                  <a:cubicBezTo>
                    <a:pt x="25" y="1"/>
                    <a:pt x="9" y="25"/>
                    <a:pt x="1" y="49"/>
                  </a:cubicBezTo>
                  <a:lnTo>
                    <a:pt x="106" y="49"/>
                  </a:lnTo>
                  <a:cubicBezTo>
                    <a:pt x="106" y="25"/>
                    <a:pt x="82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5" name="Google Shape;8845;p55"/>
            <p:cNvSpPr/>
            <p:nvPr/>
          </p:nvSpPr>
          <p:spPr>
            <a:xfrm>
              <a:off x="5283775" y="2698075"/>
              <a:ext cx="2650" cy="2450"/>
            </a:xfrm>
            <a:custGeom>
              <a:avLst/>
              <a:gdLst/>
              <a:ahLst/>
              <a:cxnLst/>
              <a:rect l="l" t="t" r="r" b="b"/>
              <a:pathLst>
                <a:path w="106" h="98" extrusionOk="0">
                  <a:moveTo>
                    <a:pt x="49" y="0"/>
                  </a:moveTo>
                  <a:cubicBezTo>
                    <a:pt x="25" y="0"/>
                    <a:pt x="1" y="25"/>
                    <a:pt x="1" y="49"/>
                  </a:cubicBezTo>
                  <a:cubicBezTo>
                    <a:pt x="1" y="73"/>
                    <a:pt x="25" y="98"/>
                    <a:pt x="49" y="98"/>
                  </a:cubicBezTo>
                  <a:cubicBezTo>
                    <a:pt x="82" y="98"/>
                    <a:pt x="106" y="81"/>
                    <a:pt x="106" y="49"/>
                  </a:cubicBezTo>
                  <a:cubicBezTo>
                    <a:pt x="106" y="25"/>
                    <a:pt x="82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6" name="Google Shape;8846;p55"/>
            <p:cNvSpPr/>
            <p:nvPr/>
          </p:nvSpPr>
          <p:spPr>
            <a:xfrm>
              <a:off x="5287825" y="2695425"/>
              <a:ext cx="2675" cy="1250"/>
            </a:xfrm>
            <a:custGeom>
              <a:avLst/>
              <a:gdLst/>
              <a:ahLst/>
              <a:cxnLst/>
              <a:rect l="l" t="t" r="r" b="b"/>
              <a:pathLst>
                <a:path w="107" h="50" extrusionOk="0">
                  <a:moveTo>
                    <a:pt x="1" y="1"/>
                  </a:moveTo>
                  <a:cubicBezTo>
                    <a:pt x="1" y="25"/>
                    <a:pt x="25" y="50"/>
                    <a:pt x="57" y="50"/>
                  </a:cubicBezTo>
                  <a:cubicBezTo>
                    <a:pt x="82" y="50"/>
                    <a:pt x="106" y="25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7" name="Google Shape;8847;p55"/>
            <p:cNvSpPr/>
            <p:nvPr/>
          </p:nvSpPr>
          <p:spPr>
            <a:xfrm>
              <a:off x="5295950" y="2695225"/>
              <a:ext cx="2450" cy="1250"/>
            </a:xfrm>
            <a:custGeom>
              <a:avLst/>
              <a:gdLst/>
              <a:ahLst/>
              <a:cxnLst/>
              <a:rect l="l" t="t" r="r" b="b"/>
              <a:pathLst>
                <a:path w="98" h="50" extrusionOk="0">
                  <a:moveTo>
                    <a:pt x="0" y="1"/>
                  </a:moveTo>
                  <a:cubicBezTo>
                    <a:pt x="0" y="33"/>
                    <a:pt x="24" y="49"/>
                    <a:pt x="49" y="49"/>
                  </a:cubicBezTo>
                  <a:cubicBezTo>
                    <a:pt x="81" y="49"/>
                    <a:pt x="97" y="33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8" name="Google Shape;8848;p55"/>
            <p:cNvSpPr/>
            <p:nvPr/>
          </p:nvSpPr>
          <p:spPr>
            <a:xfrm>
              <a:off x="5291875" y="2698075"/>
              <a:ext cx="2675" cy="2450"/>
            </a:xfrm>
            <a:custGeom>
              <a:avLst/>
              <a:gdLst/>
              <a:ahLst/>
              <a:cxnLst/>
              <a:rect l="l" t="t" r="r" b="b"/>
              <a:pathLst>
                <a:path w="107" h="98" extrusionOk="0">
                  <a:moveTo>
                    <a:pt x="50" y="0"/>
                  </a:moveTo>
                  <a:cubicBezTo>
                    <a:pt x="25" y="0"/>
                    <a:pt x="1" y="25"/>
                    <a:pt x="1" y="49"/>
                  </a:cubicBezTo>
                  <a:cubicBezTo>
                    <a:pt x="1" y="81"/>
                    <a:pt x="25" y="98"/>
                    <a:pt x="50" y="98"/>
                  </a:cubicBezTo>
                  <a:cubicBezTo>
                    <a:pt x="82" y="98"/>
                    <a:pt x="106" y="81"/>
                    <a:pt x="106" y="49"/>
                  </a:cubicBezTo>
                  <a:cubicBezTo>
                    <a:pt x="106" y="25"/>
                    <a:pt x="82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9" name="Google Shape;8849;p55"/>
            <p:cNvSpPr/>
            <p:nvPr/>
          </p:nvSpPr>
          <p:spPr>
            <a:xfrm>
              <a:off x="5300000" y="2698075"/>
              <a:ext cx="2650" cy="2450"/>
            </a:xfrm>
            <a:custGeom>
              <a:avLst/>
              <a:gdLst/>
              <a:ahLst/>
              <a:cxnLst/>
              <a:rect l="l" t="t" r="r" b="b"/>
              <a:pathLst>
                <a:path w="106" h="98" extrusionOk="0">
                  <a:moveTo>
                    <a:pt x="49" y="0"/>
                  </a:moveTo>
                  <a:cubicBezTo>
                    <a:pt x="24" y="0"/>
                    <a:pt x="0" y="25"/>
                    <a:pt x="0" y="49"/>
                  </a:cubicBezTo>
                  <a:cubicBezTo>
                    <a:pt x="0" y="81"/>
                    <a:pt x="24" y="98"/>
                    <a:pt x="49" y="98"/>
                  </a:cubicBezTo>
                  <a:cubicBezTo>
                    <a:pt x="81" y="98"/>
                    <a:pt x="106" y="81"/>
                    <a:pt x="106" y="49"/>
                  </a:cubicBezTo>
                  <a:cubicBezTo>
                    <a:pt x="106" y="25"/>
                    <a:pt x="81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0" name="Google Shape;8850;p55"/>
            <p:cNvSpPr/>
            <p:nvPr/>
          </p:nvSpPr>
          <p:spPr>
            <a:xfrm>
              <a:off x="5308100" y="2698075"/>
              <a:ext cx="2650" cy="2500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49" y="0"/>
                  </a:moveTo>
                  <a:cubicBezTo>
                    <a:pt x="25" y="0"/>
                    <a:pt x="0" y="25"/>
                    <a:pt x="0" y="49"/>
                  </a:cubicBezTo>
                  <a:cubicBezTo>
                    <a:pt x="0" y="81"/>
                    <a:pt x="25" y="98"/>
                    <a:pt x="49" y="98"/>
                  </a:cubicBezTo>
                  <a:cubicBezTo>
                    <a:pt x="53" y="99"/>
                    <a:pt x="57" y="99"/>
                    <a:pt x="61" y="99"/>
                  </a:cubicBezTo>
                  <a:cubicBezTo>
                    <a:pt x="86" y="99"/>
                    <a:pt x="99" y="77"/>
                    <a:pt x="106" y="49"/>
                  </a:cubicBezTo>
                  <a:cubicBezTo>
                    <a:pt x="106" y="25"/>
                    <a:pt x="82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1" name="Google Shape;8851;p55"/>
            <p:cNvSpPr/>
            <p:nvPr/>
          </p:nvSpPr>
          <p:spPr>
            <a:xfrm>
              <a:off x="5303850" y="2695225"/>
              <a:ext cx="2650" cy="1250"/>
            </a:xfrm>
            <a:custGeom>
              <a:avLst/>
              <a:gdLst/>
              <a:ahLst/>
              <a:cxnLst/>
              <a:rect l="l" t="t" r="r" b="b"/>
              <a:pathLst>
                <a:path w="106" h="50" extrusionOk="0">
                  <a:moveTo>
                    <a:pt x="0" y="1"/>
                  </a:moveTo>
                  <a:cubicBezTo>
                    <a:pt x="0" y="25"/>
                    <a:pt x="25" y="49"/>
                    <a:pt x="57" y="49"/>
                  </a:cubicBezTo>
                  <a:cubicBezTo>
                    <a:pt x="81" y="49"/>
                    <a:pt x="106" y="25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2" name="Google Shape;8852;p55"/>
            <p:cNvSpPr/>
            <p:nvPr/>
          </p:nvSpPr>
          <p:spPr>
            <a:xfrm>
              <a:off x="5304050" y="2702125"/>
              <a:ext cx="2450" cy="1250"/>
            </a:xfrm>
            <a:custGeom>
              <a:avLst/>
              <a:gdLst/>
              <a:ahLst/>
              <a:cxnLst/>
              <a:rect l="l" t="t" r="r" b="b"/>
              <a:pathLst>
                <a:path w="98" h="50" extrusionOk="0">
                  <a:moveTo>
                    <a:pt x="49" y="0"/>
                  </a:moveTo>
                  <a:cubicBezTo>
                    <a:pt x="17" y="0"/>
                    <a:pt x="0" y="25"/>
                    <a:pt x="0" y="49"/>
                  </a:cubicBezTo>
                  <a:lnTo>
                    <a:pt x="98" y="49"/>
                  </a:lnTo>
                  <a:cubicBezTo>
                    <a:pt x="98" y="25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3" name="Google Shape;8853;p55"/>
            <p:cNvSpPr/>
            <p:nvPr/>
          </p:nvSpPr>
          <p:spPr>
            <a:xfrm>
              <a:off x="5295950" y="2702125"/>
              <a:ext cx="2450" cy="1250"/>
            </a:xfrm>
            <a:custGeom>
              <a:avLst/>
              <a:gdLst/>
              <a:ahLst/>
              <a:cxnLst/>
              <a:rect l="l" t="t" r="r" b="b"/>
              <a:pathLst>
                <a:path w="98" h="50" extrusionOk="0">
                  <a:moveTo>
                    <a:pt x="49" y="0"/>
                  </a:moveTo>
                  <a:cubicBezTo>
                    <a:pt x="24" y="0"/>
                    <a:pt x="0" y="25"/>
                    <a:pt x="0" y="49"/>
                  </a:cubicBezTo>
                  <a:lnTo>
                    <a:pt x="97" y="49"/>
                  </a:lnTo>
                  <a:cubicBezTo>
                    <a:pt x="97" y="25"/>
                    <a:pt x="81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4" name="Google Shape;8854;p55"/>
            <p:cNvSpPr/>
            <p:nvPr/>
          </p:nvSpPr>
          <p:spPr>
            <a:xfrm>
              <a:off x="5287825" y="2702125"/>
              <a:ext cx="2675" cy="1250"/>
            </a:xfrm>
            <a:custGeom>
              <a:avLst/>
              <a:gdLst/>
              <a:ahLst/>
              <a:cxnLst/>
              <a:rect l="l" t="t" r="r" b="b"/>
              <a:pathLst>
                <a:path w="107" h="50" extrusionOk="0">
                  <a:moveTo>
                    <a:pt x="57" y="0"/>
                  </a:moveTo>
                  <a:cubicBezTo>
                    <a:pt x="25" y="0"/>
                    <a:pt x="1" y="17"/>
                    <a:pt x="1" y="41"/>
                  </a:cubicBezTo>
                  <a:lnTo>
                    <a:pt x="106" y="49"/>
                  </a:lnTo>
                  <a:cubicBezTo>
                    <a:pt x="106" y="17"/>
                    <a:pt x="82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5" name="Google Shape;8855;p55"/>
            <p:cNvSpPr/>
            <p:nvPr/>
          </p:nvSpPr>
          <p:spPr>
            <a:xfrm>
              <a:off x="5283775" y="2690375"/>
              <a:ext cx="2450" cy="2450"/>
            </a:xfrm>
            <a:custGeom>
              <a:avLst/>
              <a:gdLst/>
              <a:ahLst/>
              <a:cxnLst/>
              <a:rect l="l" t="t" r="r" b="b"/>
              <a:pathLst>
                <a:path w="98" h="98" extrusionOk="0">
                  <a:moveTo>
                    <a:pt x="49" y="0"/>
                  </a:moveTo>
                  <a:cubicBezTo>
                    <a:pt x="17" y="0"/>
                    <a:pt x="1" y="24"/>
                    <a:pt x="1" y="49"/>
                  </a:cubicBezTo>
                  <a:cubicBezTo>
                    <a:pt x="1" y="73"/>
                    <a:pt x="25" y="97"/>
                    <a:pt x="49" y="97"/>
                  </a:cubicBezTo>
                  <a:cubicBezTo>
                    <a:pt x="82" y="97"/>
                    <a:pt x="98" y="73"/>
                    <a:pt x="98" y="49"/>
                  </a:cubicBezTo>
                  <a:cubicBezTo>
                    <a:pt x="98" y="24"/>
                    <a:pt x="74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6" name="Google Shape;8856;p55"/>
            <p:cNvSpPr/>
            <p:nvPr/>
          </p:nvSpPr>
          <p:spPr>
            <a:xfrm>
              <a:off x="5287625" y="2687525"/>
              <a:ext cx="2650" cy="1250"/>
            </a:xfrm>
            <a:custGeom>
              <a:avLst/>
              <a:gdLst/>
              <a:ahLst/>
              <a:cxnLst/>
              <a:rect l="l" t="t" r="r" b="b"/>
              <a:pathLst>
                <a:path w="106" h="50" extrusionOk="0">
                  <a:moveTo>
                    <a:pt x="1" y="1"/>
                  </a:moveTo>
                  <a:cubicBezTo>
                    <a:pt x="1" y="33"/>
                    <a:pt x="25" y="49"/>
                    <a:pt x="57" y="49"/>
                  </a:cubicBezTo>
                  <a:cubicBezTo>
                    <a:pt x="82" y="49"/>
                    <a:pt x="106" y="25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7" name="Google Shape;8857;p55"/>
            <p:cNvSpPr/>
            <p:nvPr/>
          </p:nvSpPr>
          <p:spPr>
            <a:xfrm>
              <a:off x="5295725" y="2687125"/>
              <a:ext cx="2475" cy="1450"/>
            </a:xfrm>
            <a:custGeom>
              <a:avLst/>
              <a:gdLst/>
              <a:ahLst/>
              <a:cxnLst/>
              <a:rect l="l" t="t" r="r" b="b"/>
              <a:pathLst>
                <a:path w="99" h="58" extrusionOk="0">
                  <a:moveTo>
                    <a:pt x="98" y="0"/>
                  </a:moveTo>
                  <a:lnTo>
                    <a:pt x="1" y="9"/>
                  </a:lnTo>
                  <a:cubicBezTo>
                    <a:pt x="1" y="33"/>
                    <a:pt x="25" y="57"/>
                    <a:pt x="50" y="57"/>
                  </a:cubicBezTo>
                  <a:cubicBezTo>
                    <a:pt x="82" y="57"/>
                    <a:pt x="98" y="33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8" name="Google Shape;8858;p55"/>
            <p:cNvSpPr/>
            <p:nvPr/>
          </p:nvSpPr>
          <p:spPr>
            <a:xfrm>
              <a:off x="5291875" y="2690175"/>
              <a:ext cx="2475" cy="2450"/>
            </a:xfrm>
            <a:custGeom>
              <a:avLst/>
              <a:gdLst/>
              <a:ahLst/>
              <a:cxnLst/>
              <a:rect l="l" t="t" r="r" b="b"/>
              <a:pathLst>
                <a:path w="99" h="98" extrusionOk="0">
                  <a:moveTo>
                    <a:pt x="50" y="0"/>
                  </a:moveTo>
                  <a:cubicBezTo>
                    <a:pt x="17" y="0"/>
                    <a:pt x="1" y="24"/>
                    <a:pt x="1" y="49"/>
                  </a:cubicBezTo>
                  <a:cubicBezTo>
                    <a:pt x="1" y="81"/>
                    <a:pt x="25" y="97"/>
                    <a:pt x="50" y="97"/>
                  </a:cubicBezTo>
                  <a:cubicBezTo>
                    <a:pt x="74" y="97"/>
                    <a:pt x="98" y="73"/>
                    <a:pt x="98" y="49"/>
                  </a:cubicBezTo>
                  <a:cubicBezTo>
                    <a:pt x="98" y="24"/>
                    <a:pt x="7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9" name="Google Shape;8859;p55"/>
            <p:cNvSpPr/>
            <p:nvPr/>
          </p:nvSpPr>
          <p:spPr>
            <a:xfrm>
              <a:off x="5300000" y="2689950"/>
              <a:ext cx="2450" cy="2475"/>
            </a:xfrm>
            <a:custGeom>
              <a:avLst/>
              <a:gdLst/>
              <a:ahLst/>
              <a:cxnLst/>
              <a:rect l="l" t="t" r="r" b="b"/>
              <a:pathLst>
                <a:path w="98" h="99" extrusionOk="0">
                  <a:moveTo>
                    <a:pt x="49" y="1"/>
                  </a:moveTo>
                  <a:cubicBezTo>
                    <a:pt x="16" y="1"/>
                    <a:pt x="0" y="25"/>
                    <a:pt x="0" y="50"/>
                  </a:cubicBezTo>
                  <a:cubicBezTo>
                    <a:pt x="0" y="82"/>
                    <a:pt x="24" y="98"/>
                    <a:pt x="49" y="98"/>
                  </a:cubicBezTo>
                  <a:cubicBezTo>
                    <a:pt x="73" y="98"/>
                    <a:pt x="97" y="74"/>
                    <a:pt x="97" y="50"/>
                  </a:cubicBezTo>
                  <a:cubicBezTo>
                    <a:pt x="97" y="25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0" name="Google Shape;8860;p55"/>
            <p:cNvSpPr/>
            <p:nvPr/>
          </p:nvSpPr>
          <p:spPr>
            <a:xfrm>
              <a:off x="5308100" y="2689750"/>
              <a:ext cx="2450" cy="2500"/>
            </a:xfrm>
            <a:custGeom>
              <a:avLst/>
              <a:gdLst/>
              <a:ahLst/>
              <a:cxnLst/>
              <a:rect l="l" t="t" r="r" b="b"/>
              <a:pathLst>
                <a:path w="98" h="100" extrusionOk="0">
                  <a:moveTo>
                    <a:pt x="49" y="1"/>
                  </a:moveTo>
                  <a:cubicBezTo>
                    <a:pt x="17" y="1"/>
                    <a:pt x="0" y="25"/>
                    <a:pt x="0" y="49"/>
                  </a:cubicBezTo>
                  <a:cubicBezTo>
                    <a:pt x="0" y="78"/>
                    <a:pt x="19" y="100"/>
                    <a:pt x="40" y="100"/>
                  </a:cubicBezTo>
                  <a:cubicBezTo>
                    <a:pt x="43" y="100"/>
                    <a:pt x="46" y="99"/>
                    <a:pt x="49" y="98"/>
                  </a:cubicBezTo>
                  <a:cubicBezTo>
                    <a:pt x="73" y="98"/>
                    <a:pt x="98" y="74"/>
                    <a:pt x="98" y="49"/>
                  </a:cubicBezTo>
                  <a:cubicBezTo>
                    <a:pt x="98" y="17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1" name="Google Shape;8861;p55"/>
            <p:cNvSpPr/>
            <p:nvPr/>
          </p:nvSpPr>
          <p:spPr>
            <a:xfrm>
              <a:off x="5303650" y="2686925"/>
              <a:ext cx="2650" cy="1450"/>
            </a:xfrm>
            <a:custGeom>
              <a:avLst/>
              <a:gdLst/>
              <a:ahLst/>
              <a:cxnLst/>
              <a:rect l="l" t="t" r="r" b="b"/>
              <a:pathLst>
                <a:path w="106" h="58" extrusionOk="0">
                  <a:moveTo>
                    <a:pt x="106" y="0"/>
                  </a:moveTo>
                  <a:lnTo>
                    <a:pt x="0" y="8"/>
                  </a:lnTo>
                  <a:cubicBezTo>
                    <a:pt x="8" y="33"/>
                    <a:pt x="24" y="57"/>
                    <a:pt x="57" y="57"/>
                  </a:cubicBezTo>
                  <a:cubicBezTo>
                    <a:pt x="81" y="49"/>
                    <a:pt x="106" y="33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2" name="Google Shape;8862;p55"/>
            <p:cNvSpPr/>
            <p:nvPr/>
          </p:nvSpPr>
          <p:spPr>
            <a:xfrm>
              <a:off x="5303850" y="2694025"/>
              <a:ext cx="2650" cy="1225"/>
            </a:xfrm>
            <a:custGeom>
              <a:avLst/>
              <a:gdLst/>
              <a:ahLst/>
              <a:cxnLst/>
              <a:rect l="l" t="t" r="r" b="b"/>
              <a:pathLst>
                <a:path w="106" h="49" extrusionOk="0">
                  <a:moveTo>
                    <a:pt x="57" y="0"/>
                  </a:moveTo>
                  <a:cubicBezTo>
                    <a:pt x="25" y="0"/>
                    <a:pt x="0" y="16"/>
                    <a:pt x="0" y="49"/>
                  </a:cubicBezTo>
                  <a:lnTo>
                    <a:pt x="106" y="49"/>
                  </a:lnTo>
                  <a:cubicBezTo>
                    <a:pt x="106" y="16"/>
                    <a:pt x="81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3" name="Google Shape;8863;p55"/>
            <p:cNvSpPr/>
            <p:nvPr/>
          </p:nvSpPr>
          <p:spPr>
            <a:xfrm>
              <a:off x="5295950" y="2694025"/>
              <a:ext cx="2450" cy="1225"/>
            </a:xfrm>
            <a:custGeom>
              <a:avLst/>
              <a:gdLst/>
              <a:ahLst/>
              <a:cxnLst/>
              <a:rect l="l" t="t" r="r" b="b"/>
              <a:pathLst>
                <a:path w="98" h="49" extrusionOk="0">
                  <a:moveTo>
                    <a:pt x="49" y="0"/>
                  </a:moveTo>
                  <a:cubicBezTo>
                    <a:pt x="24" y="0"/>
                    <a:pt x="0" y="24"/>
                    <a:pt x="0" y="49"/>
                  </a:cubicBezTo>
                  <a:lnTo>
                    <a:pt x="97" y="49"/>
                  </a:lnTo>
                  <a:cubicBezTo>
                    <a:pt x="97" y="24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4" name="Google Shape;8864;p55"/>
            <p:cNvSpPr/>
            <p:nvPr/>
          </p:nvSpPr>
          <p:spPr>
            <a:xfrm>
              <a:off x="5287825" y="2694225"/>
              <a:ext cx="2675" cy="1225"/>
            </a:xfrm>
            <a:custGeom>
              <a:avLst/>
              <a:gdLst/>
              <a:ahLst/>
              <a:cxnLst/>
              <a:rect l="l" t="t" r="r" b="b"/>
              <a:pathLst>
                <a:path w="107" h="49" extrusionOk="0">
                  <a:moveTo>
                    <a:pt x="49" y="0"/>
                  </a:moveTo>
                  <a:cubicBezTo>
                    <a:pt x="25" y="0"/>
                    <a:pt x="1" y="25"/>
                    <a:pt x="1" y="49"/>
                  </a:cubicBezTo>
                  <a:lnTo>
                    <a:pt x="106" y="49"/>
                  </a:lnTo>
                  <a:cubicBezTo>
                    <a:pt x="106" y="16"/>
                    <a:pt x="82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5" name="Google Shape;8865;p55"/>
            <p:cNvSpPr/>
            <p:nvPr/>
          </p:nvSpPr>
          <p:spPr>
            <a:xfrm>
              <a:off x="5283375" y="2682675"/>
              <a:ext cx="2650" cy="2450"/>
            </a:xfrm>
            <a:custGeom>
              <a:avLst/>
              <a:gdLst/>
              <a:ahLst/>
              <a:cxnLst/>
              <a:rect l="l" t="t" r="r" b="b"/>
              <a:pathLst>
                <a:path w="106" h="98" extrusionOk="0">
                  <a:moveTo>
                    <a:pt x="49" y="0"/>
                  </a:moveTo>
                  <a:cubicBezTo>
                    <a:pt x="25" y="0"/>
                    <a:pt x="0" y="24"/>
                    <a:pt x="0" y="49"/>
                  </a:cubicBezTo>
                  <a:cubicBezTo>
                    <a:pt x="8" y="81"/>
                    <a:pt x="25" y="97"/>
                    <a:pt x="57" y="97"/>
                  </a:cubicBezTo>
                  <a:cubicBezTo>
                    <a:pt x="81" y="97"/>
                    <a:pt x="106" y="73"/>
                    <a:pt x="106" y="49"/>
                  </a:cubicBezTo>
                  <a:cubicBezTo>
                    <a:pt x="106" y="16"/>
                    <a:pt x="81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6" name="Google Shape;8866;p55"/>
            <p:cNvSpPr/>
            <p:nvPr/>
          </p:nvSpPr>
          <p:spPr>
            <a:xfrm>
              <a:off x="5287225" y="2679625"/>
              <a:ext cx="2650" cy="1450"/>
            </a:xfrm>
            <a:custGeom>
              <a:avLst/>
              <a:gdLst/>
              <a:ahLst/>
              <a:cxnLst/>
              <a:rect l="l" t="t" r="r" b="b"/>
              <a:pathLst>
                <a:path w="106" h="58" extrusionOk="0">
                  <a:moveTo>
                    <a:pt x="106" y="0"/>
                  </a:moveTo>
                  <a:lnTo>
                    <a:pt x="0" y="9"/>
                  </a:lnTo>
                  <a:cubicBezTo>
                    <a:pt x="8" y="33"/>
                    <a:pt x="33" y="57"/>
                    <a:pt x="57" y="57"/>
                  </a:cubicBezTo>
                  <a:cubicBezTo>
                    <a:pt x="81" y="49"/>
                    <a:pt x="106" y="33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7" name="Google Shape;8867;p55"/>
            <p:cNvSpPr/>
            <p:nvPr/>
          </p:nvSpPr>
          <p:spPr>
            <a:xfrm>
              <a:off x="5295325" y="2679225"/>
              <a:ext cx="2450" cy="1225"/>
            </a:xfrm>
            <a:custGeom>
              <a:avLst/>
              <a:gdLst/>
              <a:ahLst/>
              <a:cxnLst/>
              <a:rect l="l" t="t" r="r" b="b"/>
              <a:pathLst>
                <a:path w="98" h="49" extrusionOk="0">
                  <a:moveTo>
                    <a:pt x="98" y="0"/>
                  </a:moveTo>
                  <a:lnTo>
                    <a:pt x="1" y="8"/>
                  </a:lnTo>
                  <a:cubicBezTo>
                    <a:pt x="1" y="33"/>
                    <a:pt x="25" y="49"/>
                    <a:pt x="49" y="49"/>
                  </a:cubicBezTo>
                  <a:cubicBezTo>
                    <a:pt x="82" y="49"/>
                    <a:pt x="98" y="25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8" name="Google Shape;8868;p55"/>
            <p:cNvSpPr/>
            <p:nvPr/>
          </p:nvSpPr>
          <p:spPr>
            <a:xfrm>
              <a:off x="5291475" y="2682250"/>
              <a:ext cx="2675" cy="2475"/>
            </a:xfrm>
            <a:custGeom>
              <a:avLst/>
              <a:gdLst/>
              <a:ahLst/>
              <a:cxnLst/>
              <a:rect l="l" t="t" r="r" b="b"/>
              <a:pathLst>
                <a:path w="107" h="99" extrusionOk="0">
                  <a:moveTo>
                    <a:pt x="49" y="1"/>
                  </a:moveTo>
                  <a:cubicBezTo>
                    <a:pt x="25" y="1"/>
                    <a:pt x="1" y="25"/>
                    <a:pt x="1" y="50"/>
                  </a:cubicBezTo>
                  <a:cubicBezTo>
                    <a:pt x="1" y="82"/>
                    <a:pt x="25" y="98"/>
                    <a:pt x="57" y="98"/>
                  </a:cubicBezTo>
                  <a:cubicBezTo>
                    <a:pt x="82" y="98"/>
                    <a:pt x="106" y="74"/>
                    <a:pt x="106" y="50"/>
                  </a:cubicBezTo>
                  <a:cubicBezTo>
                    <a:pt x="98" y="17"/>
                    <a:pt x="82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9" name="Google Shape;8869;p55"/>
            <p:cNvSpPr/>
            <p:nvPr/>
          </p:nvSpPr>
          <p:spPr>
            <a:xfrm>
              <a:off x="5299575" y="2681850"/>
              <a:ext cx="2675" cy="2450"/>
            </a:xfrm>
            <a:custGeom>
              <a:avLst/>
              <a:gdLst/>
              <a:ahLst/>
              <a:cxnLst/>
              <a:rect l="l" t="t" r="r" b="b"/>
              <a:pathLst>
                <a:path w="107" h="98" extrusionOk="0">
                  <a:moveTo>
                    <a:pt x="50" y="1"/>
                  </a:moveTo>
                  <a:cubicBezTo>
                    <a:pt x="25" y="1"/>
                    <a:pt x="1" y="25"/>
                    <a:pt x="1" y="49"/>
                  </a:cubicBezTo>
                  <a:cubicBezTo>
                    <a:pt x="1" y="82"/>
                    <a:pt x="25" y="98"/>
                    <a:pt x="58" y="98"/>
                  </a:cubicBezTo>
                  <a:cubicBezTo>
                    <a:pt x="82" y="98"/>
                    <a:pt x="106" y="74"/>
                    <a:pt x="98" y="49"/>
                  </a:cubicBezTo>
                  <a:cubicBezTo>
                    <a:pt x="98" y="17"/>
                    <a:pt x="74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0" name="Google Shape;8870;p55"/>
            <p:cNvSpPr/>
            <p:nvPr/>
          </p:nvSpPr>
          <p:spPr>
            <a:xfrm>
              <a:off x="5307700" y="2681250"/>
              <a:ext cx="2650" cy="2650"/>
            </a:xfrm>
            <a:custGeom>
              <a:avLst/>
              <a:gdLst/>
              <a:ahLst/>
              <a:cxnLst/>
              <a:rect l="l" t="t" r="r" b="b"/>
              <a:pathLst>
                <a:path w="106" h="106" extrusionOk="0">
                  <a:moveTo>
                    <a:pt x="49" y="0"/>
                  </a:moveTo>
                  <a:cubicBezTo>
                    <a:pt x="25" y="8"/>
                    <a:pt x="0" y="33"/>
                    <a:pt x="0" y="57"/>
                  </a:cubicBezTo>
                  <a:cubicBezTo>
                    <a:pt x="0" y="90"/>
                    <a:pt x="25" y="106"/>
                    <a:pt x="57" y="106"/>
                  </a:cubicBezTo>
                  <a:cubicBezTo>
                    <a:pt x="81" y="106"/>
                    <a:pt x="106" y="81"/>
                    <a:pt x="98" y="57"/>
                  </a:cubicBezTo>
                  <a:cubicBezTo>
                    <a:pt x="98" y="25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1" name="Google Shape;8871;p55"/>
            <p:cNvSpPr/>
            <p:nvPr/>
          </p:nvSpPr>
          <p:spPr>
            <a:xfrm>
              <a:off x="5303225" y="2678600"/>
              <a:ext cx="2675" cy="1450"/>
            </a:xfrm>
            <a:custGeom>
              <a:avLst/>
              <a:gdLst/>
              <a:ahLst/>
              <a:cxnLst/>
              <a:rect l="l" t="t" r="r" b="b"/>
              <a:pathLst>
                <a:path w="107" h="58" extrusionOk="0">
                  <a:moveTo>
                    <a:pt x="106" y="1"/>
                  </a:moveTo>
                  <a:lnTo>
                    <a:pt x="1" y="9"/>
                  </a:lnTo>
                  <a:cubicBezTo>
                    <a:pt x="9" y="33"/>
                    <a:pt x="33" y="58"/>
                    <a:pt x="58" y="58"/>
                  </a:cubicBezTo>
                  <a:cubicBezTo>
                    <a:pt x="82" y="58"/>
                    <a:pt x="106" y="33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2" name="Google Shape;8872;p55"/>
            <p:cNvSpPr/>
            <p:nvPr/>
          </p:nvSpPr>
          <p:spPr>
            <a:xfrm>
              <a:off x="5303650" y="2685700"/>
              <a:ext cx="2650" cy="1450"/>
            </a:xfrm>
            <a:custGeom>
              <a:avLst/>
              <a:gdLst/>
              <a:ahLst/>
              <a:cxnLst/>
              <a:rect l="l" t="t" r="r" b="b"/>
              <a:pathLst>
                <a:path w="106" h="58" extrusionOk="0">
                  <a:moveTo>
                    <a:pt x="49" y="1"/>
                  </a:moveTo>
                  <a:cubicBezTo>
                    <a:pt x="24" y="1"/>
                    <a:pt x="0" y="25"/>
                    <a:pt x="0" y="49"/>
                  </a:cubicBezTo>
                  <a:lnTo>
                    <a:pt x="0" y="57"/>
                  </a:lnTo>
                  <a:lnTo>
                    <a:pt x="106" y="49"/>
                  </a:lnTo>
                  <a:cubicBezTo>
                    <a:pt x="106" y="25"/>
                    <a:pt x="81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3" name="Google Shape;8873;p55"/>
            <p:cNvSpPr/>
            <p:nvPr/>
          </p:nvSpPr>
          <p:spPr>
            <a:xfrm>
              <a:off x="5295725" y="2686075"/>
              <a:ext cx="2475" cy="1275"/>
            </a:xfrm>
            <a:custGeom>
              <a:avLst/>
              <a:gdLst/>
              <a:ahLst/>
              <a:cxnLst/>
              <a:rect l="l" t="t" r="r" b="b"/>
              <a:pathLst>
                <a:path w="99" h="51" extrusionOk="0">
                  <a:moveTo>
                    <a:pt x="59" y="0"/>
                  </a:moveTo>
                  <a:cubicBezTo>
                    <a:pt x="56" y="0"/>
                    <a:pt x="53" y="1"/>
                    <a:pt x="50" y="2"/>
                  </a:cubicBezTo>
                  <a:cubicBezTo>
                    <a:pt x="25" y="2"/>
                    <a:pt x="1" y="26"/>
                    <a:pt x="1" y="51"/>
                  </a:cubicBezTo>
                  <a:lnTo>
                    <a:pt x="98" y="42"/>
                  </a:lnTo>
                  <a:cubicBezTo>
                    <a:pt x="98" y="21"/>
                    <a:pt x="80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4" name="Google Shape;8874;p55"/>
            <p:cNvSpPr/>
            <p:nvPr/>
          </p:nvSpPr>
          <p:spPr>
            <a:xfrm>
              <a:off x="5287625" y="2686325"/>
              <a:ext cx="2650" cy="1225"/>
            </a:xfrm>
            <a:custGeom>
              <a:avLst/>
              <a:gdLst/>
              <a:ahLst/>
              <a:cxnLst/>
              <a:rect l="l" t="t" r="r" b="b"/>
              <a:pathLst>
                <a:path w="106" h="49" extrusionOk="0">
                  <a:moveTo>
                    <a:pt x="49" y="0"/>
                  </a:moveTo>
                  <a:cubicBezTo>
                    <a:pt x="25" y="0"/>
                    <a:pt x="1" y="24"/>
                    <a:pt x="1" y="49"/>
                  </a:cubicBezTo>
                  <a:lnTo>
                    <a:pt x="106" y="49"/>
                  </a:lnTo>
                  <a:cubicBezTo>
                    <a:pt x="106" y="24"/>
                    <a:pt x="82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5" name="Google Shape;8875;p55"/>
            <p:cNvSpPr/>
            <p:nvPr/>
          </p:nvSpPr>
          <p:spPr>
            <a:xfrm>
              <a:off x="5282975" y="2675175"/>
              <a:ext cx="2450" cy="2275"/>
            </a:xfrm>
            <a:custGeom>
              <a:avLst/>
              <a:gdLst/>
              <a:ahLst/>
              <a:cxnLst/>
              <a:rect l="l" t="t" r="r" b="b"/>
              <a:pathLst>
                <a:path w="98" h="91" extrusionOk="0">
                  <a:moveTo>
                    <a:pt x="41" y="0"/>
                  </a:moveTo>
                  <a:cubicBezTo>
                    <a:pt x="16" y="0"/>
                    <a:pt x="0" y="24"/>
                    <a:pt x="0" y="49"/>
                  </a:cubicBezTo>
                  <a:cubicBezTo>
                    <a:pt x="0" y="70"/>
                    <a:pt x="18" y="91"/>
                    <a:pt x="39" y="91"/>
                  </a:cubicBezTo>
                  <a:cubicBezTo>
                    <a:pt x="42" y="91"/>
                    <a:pt x="46" y="90"/>
                    <a:pt x="49" y="89"/>
                  </a:cubicBezTo>
                  <a:cubicBezTo>
                    <a:pt x="81" y="89"/>
                    <a:pt x="97" y="65"/>
                    <a:pt x="97" y="41"/>
                  </a:cubicBezTo>
                  <a:cubicBezTo>
                    <a:pt x="97" y="16"/>
                    <a:pt x="73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6" name="Google Shape;8876;p55"/>
            <p:cNvSpPr/>
            <p:nvPr/>
          </p:nvSpPr>
          <p:spPr>
            <a:xfrm>
              <a:off x="5286625" y="2671925"/>
              <a:ext cx="2650" cy="1450"/>
            </a:xfrm>
            <a:custGeom>
              <a:avLst/>
              <a:gdLst/>
              <a:ahLst/>
              <a:cxnLst/>
              <a:rect l="l" t="t" r="r" b="b"/>
              <a:pathLst>
                <a:path w="106" h="58" extrusionOk="0">
                  <a:moveTo>
                    <a:pt x="97" y="0"/>
                  </a:moveTo>
                  <a:lnTo>
                    <a:pt x="0" y="8"/>
                  </a:lnTo>
                  <a:cubicBezTo>
                    <a:pt x="0" y="41"/>
                    <a:pt x="24" y="57"/>
                    <a:pt x="57" y="57"/>
                  </a:cubicBezTo>
                  <a:cubicBezTo>
                    <a:pt x="81" y="49"/>
                    <a:pt x="105" y="25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7" name="Google Shape;8877;p55"/>
            <p:cNvSpPr/>
            <p:nvPr/>
          </p:nvSpPr>
          <p:spPr>
            <a:xfrm>
              <a:off x="5294525" y="2671100"/>
              <a:ext cx="2650" cy="1450"/>
            </a:xfrm>
            <a:custGeom>
              <a:avLst/>
              <a:gdLst/>
              <a:ahLst/>
              <a:cxnLst/>
              <a:rect l="l" t="t" r="r" b="b"/>
              <a:pathLst>
                <a:path w="106" h="58" extrusionOk="0">
                  <a:moveTo>
                    <a:pt x="106" y="1"/>
                  </a:moveTo>
                  <a:lnTo>
                    <a:pt x="0" y="9"/>
                  </a:lnTo>
                  <a:cubicBezTo>
                    <a:pt x="8" y="41"/>
                    <a:pt x="33" y="58"/>
                    <a:pt x="57" y="58"/>
                  </a:cubicBezTo>
                  <a:cubicBezTo>
                    <a:pt x="89" y="50"/>
                    <a:pt x="106" y="25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8" name="Google Shape;8878;p55"/>
            <p:cNvSpPr/>
            <p:nvPr/>
          </p:nvSpPr>
          <p:spPr>
            <a:xfrm>
              <a:off x="5290875" y="2674350"/>
              <a:ext cx="2650" cy="2450"/>
            </a:xfrm>
            <a:custGeom>
              <a:avLst/>
              <a:gdLst/>
              <a:ahLst/>
              <a:cxnLst/>
              <a:rect l="l" t="t" r="r" b="b"/>
              <a:pathLst>
                <a:path w="106" h="98" extrusionOk="0">
                  <a:moveTo>
                    <a:pt x="49" y="1"/>
                  </a:moveTo>
                  <a:cubicBezTo>
                    <a:pt x="25" y="1"/>
                    <a:pt x="0" y="25"/>
                    <a:pt x="8" y="57"/>
                  </a:cubicBezTo>
                  <a:cubicBezTo>
                    <a:pt x="8" y="82"/>
                    <a:pt x="33" y="98"/>
                    <a:pt x="57" y="98"/>
                  </a:cubicBezTo>
                  <a:cubicBezTo>
                    <a:pt x="90" y="98"/>
                    <a:pt x="106" y="74"/>
                    <a:pt x="106" y="49"/>
                  </a:cubicBezTo>
                  <a:cubicBezTo>
                    <a:pt x="106" y="17"/>
                    <a:pt x="81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9" name="Google Shape;8879;p55"/>
            <p:cNvSpPr/>
            <p:nvPr/>
          </p:nvSpPr>
          <p:spPr>
            <a:xfrm>
              <a:off x="5298975" y="2673550"/>
              <a:ext cx="2675" cy="2650"/>
            </a:xfrm>
            <a:custGeom>
              <a:avLst/>
              <a:gdLst/>
              <a:ahLst/>
              <a:cxnLst/>
              <a:rect l="l" t="t" r="r" b="b"/>
              <a:pathLst>
                <a:path w="107" h="106" extrusionOk="0">
                  <a:moveTo>
                    <a:pt x="49" y="0"/>
                  </a:moveTo>
                  <a:cubicBezTo>
                    <a:pt x="25" y="8"/>
                    <a:pt x="1" y="33"/>
                    <a:pt x="1" y="57"/>
                  </a:cubicBezTo>
                  <a:cubicBezTo>
                    <a:pt x="9" y="89"/>
                    <a:pt x="33" y="106"/>
                    <a:pt x="57" y="106"/>
                  </a:cubicBezTo>
                  <a:cubicBezTo>
                    <a:pt x="90" y="106"/>
                    <a:pt x="106" y="81"/>
                    <a:pt x="106" y="49"/>
                  </a:cubicBezTo>
                  <a:cubicBezTo>
                    <a:pt x="106" y="25"/>
                    <a:pt x="82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0" name="Google Shape;8880;p55"/>
            <p:cNvSpPr/>
            <p:nvPr/>
          </p:nvSpPr>
          <p:spPr>
            <a:xfrm>
              <a:off x="5307075" y="2672900"/>
              <a:ext cx="2675" cy="2700"/>
            </a:xfrm>
            <a:custGeom>
              <a:avLst/>
              <a:gdLst/>
              <a:ahLst/>
              <a:cxnLst/>
              <a:rect l="l" t="t" r="r" b="b"/>
              <a:pathLst>
                <a:path w="107" h="108" extrusionOk="0">
                  <a:moveTo>
                    <a:pt x="59" y="0"/>
                  </a:moveTo>
                  <a:cubicBezTo>
                    <a:pt x="56" y="0"/>
                    <a:pt x="53" y="1"/>
                    <a:pt x="50" y="2"/>
                  </a:cubicBezTo>
                  <a:cubicBezTo>
                    <a:pt x="25" y="2"/>
                    <a:pt x="1" y="26"/>
                    <a:pt x="1" y="59"/>
                  </a:cubicBezTo>
                  <a:cubicBezTo>
                    <a:pt x="9" y="83"/>
                    <a:pt x="33" y="107"/>
                    <a:pt x="58" y="107"/>
                  </a:cubicBezTo>
                  <a:cubicBezTo>
                    <a:pt x="82" y="99"/>
                    <a:pt x="106" y="75"/>
                    <a:pt x="106" y="51"/>
                  </a:cubicBezTo>
                  <a:cubicBezTo>
                    <a:pt x="99" y="22"/>
                    <a:pt x="80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1" name="Google Shape;8881;p55"/>
            <p:cNvSpPr/>
            <p:nvPr/>
          </p:nvSpPr>
          <p:spPr>
            <a:xfrm>
              <a:off x="5302625" y="2670300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98" y="0"/>
                  </a:moveTo>
                  <a:lnTo>
                    <a:pt x="1" y="9"/>
                  </a:lnTo>
                  <a:cubicBezTo>
                    <a:pt x="1" y="41"/>
                    <a:pt x="25" y="57"/>
                    <a:pt x="57" y="57"/>
                  </a:cubicBezTo>
                  <a:cubicBezTo>
                    <a:pt x="82" y="49"/>
                    <a:pt x="98" y="25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2" name="Google Shape;8882;p55"/>
            <p:cNvSpPr/>
            <p:nvPr/>
          </p:nvSpPr>
          <p:spPr>
            <a:xfrm>
              <a:off x="5303225" y="2677400"/>
              <a:ext cx="2675" cy="1450"/>
            </a:xfrm>
            <a:custGeom>
              <a:avLst/>
              <a:gdLst/>
              <a:ahLst/>
              <a:cxnLst/>
              <a:rect l="l" t="t" r="r" b="b"/>
              <a:pathLst>
                <a:path w="107" h="58" extrusionOk="0">
                  <a:moveTo>
                    <a:pt x="50" y="0"/>
                  </a:moveTo>
                  <a:cubicBezTo>
                    <a:pt x="25" y="0"/>
                    <a:pt x="1" y="25"/>
                    <a:pt x="1" y="57"/>
                  </a:cubicBezTo>
                  <a:lnTo>
                    <a:pt x="106" y="49"/>
                  </a:lnTo>
                  <a:cubicBezTo>
                    <a:pt x="98" y="25"/>
                    <a:pt x="7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3" name="Google Shape;8883;p55"/>
            <p:cNvSpPr/>
            <p:nvPr/>
          </p:nvSpPr>
          <p:spPr>
            <a:xfrm>
              <a:off x="5295325" y="2678000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49" y="1"/>
                  </a:moveTo>
                  <a:cubicBezTo>
                    <a:pt x="17" y="1"/>
                    <a:pt x="1" y="25"/>
                    <a:pt x="1" y="57"/>
                  </a:cubicBezTo>
                  <a:lnTo>
                    <a:pt x="98" y="49"/>
                  </a:lnTo>
                  <a:cubicBezTo>
                    <a:pt x="98" y="17"/>
                    <a:pt x="7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4" name="Google Shape;8884;p55"/>
            <p:cNvSpPr/>
            <p:nvPr/>
          </p:nvSpPr>
          <p:spPr>
            <a:xfrm>
              <a:off x="5287225" y="2678600"/>
              <a:ext cx="2650" cy="1250"/>
            </a:xfrm>
            <a:custGeom>
              <a:avLst/>
              <a:gdLst/>
              <a:ahLst/>
              <a:cxnLst/>
              <a:rect l="l" t="t" r="r" b="b"/>
              <a:pathLst>
                <a:path w="106" h="50" extrusionOk="0">
                  <a:moveTo>
                    <a:pt x="49" y="1"/>
                  </a:moveTo>
                  <a:cubicBezTo>
                    <a:pt x="25" y="1"/>
                    <a:pt x="0" y="25"/>
                    <a:pt x="0" y="50"/>
                  </a:cubicBezTo>
                  <a:lnTo>
                    <a:pt x="106" y="41"/>
                  </a:lnTo>
                  <a:cubicBezTo>
                    <a:pt x="98" y="17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5" name="Google Shape;8885;p55"/>
            <p:cNvSpPr/>
            <p:nvPr/>
          </p:nvSpPr>
          <p:spPr>
            <a:xfrm>
              <a:off x="5281950" y="2667625"/>
              <a:ext cx="2875" cy="2325"/>
            </a:xfrm>
            <a:custGeom>
              <a:avLst/>
              <a:gdLst/>
              <a:ahLst/>
              <a:cxnLst/>
              <a:rect l="l" t="t" r="r" b="b"/>
              <a:pathLst>
                <a:path w="115" h="93" extrusionOk="0">
                  <a:moveTo>
                    <a:pt x="62" y="1"/>
                  </a:moveTo>
                  <a:cubicBezTo>
                    <a:pt x="58" y="1"/>
                    <a:pt x="54" y="1"/>
                    <a:pt x="49" y="2"/>
                  </a:cubicBezTo>
                  <a:cubicBezTo>
                    <a:pt x="25" y="2"/>
                    <a:pt x="1" y="26"/>
                    <a:pt x="9" y="51"/>
                  </a:cubicBezTo>
                  <a:cubicBezTo>
                    <a:pt x="9" y="72"/>
                    <a:pt x="27" y="93"/>
                    <a:pt x="53" y="93"/>
                  </a:cubicBezTo>
                  <a:cubicBezTo>
                    <a:pt x="57" y="93"/>
                    <a:pt x="61" y="92"/>
                    <a:pt x="65" y="91"/>
                  </a:cubicBezTo>
                  <a:cubicBezTo>
                    <a:pt x="90" y="91"/>
                    <a:pt x="114" y="67"/>
                    <a:pt x="106" y="43"/>
                  </a:cubicBezTo>
                  <a:cubicBezTo>
                    <a:pt x="106" y="22"/>
                    <a:pt x="88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6" name="Google Shape;8886;p55"/>
            <p:cNvSpPr/>
            <p:nvPr/>
          </p:nvSpPr>
          <p:spPr>
            <a:xfrm>
              <a:off x="5285600" y="2664225"/>
              <a:ext cx="2650" cy="1450"/>
            </a:xfrm>
            <a:custGeom>
              <a:avLst/>
              <a:gdLst/>
              <a:ahLst/>
              <a:cxnLst/>
              <a:rect l="l" t="t" r="r" b="b"/>
              <a:pathLst>
                <a:path w="106" h="58" extrusionOk="0">
                  <a:moveTo>
                    <a:pt x="106" y="0"/>
                  </a:moveTo>
                  <a:lnTo>
                    <a:pt x="1" y="16"/>
                  </a:lnTo>
                  <a:cubicBezTo>
                    <a:pt x="9" y="41"/>
                    <a:pt x="33" y="57"/>
                    <a:pt x="57" y="57"/>
                  </a:cubicBezTo>
                  <a:cubicBezTo>
                    <a:pt x="90" y="49"/>
                    <a:pt x="106" y="25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7" name="Google Shape;8887;p55"/>
            <p:cNvSpPr/>
            <p:nvPr/>
          </p:nvSpPr>
          <p:spPr>
            <a:xfrm>
              <a:off x="5293700" y="2663000"/>
              <a:ext cx="2475" cy="1500"/>
            </a:xfrm>
            <a:custGeom>
              <a:avLst/>
              <a:gdLst/>
              <a:ahLst/>
              <a:cxnLst/>
              <a:rect l="l" t="t" r="r" b="b"/>
              <a:pathLst>
                <a:path w="99" h="60" extrusionOk="0">
                  <a:moveTo>
                    <a:pt x="98" y="1"/>
                  </a:moveTo>
                  <a:lnTo>
                    <a:pt x="1" y="17"/>
                  </a:lnTo>
                  <a:cubicBezTo>
                    <a:pt x="1" y="44"/>
                    <a:pt x="18" y="59"/>
                    <a:pt x="37" y="59"/>
                  </a:cubicBezTo>
                  <a:cubicBezTo>
                    <a:pt x="41" y="59"/>
                    <a:pt x="45" y="59"/>
                    <a:pt x="49" y="57"/>
                  </a:cubicBezTo>
                  <a:cubicBezTo>
                    <a:pt x="82" y="57"/>
                    <a:pt x="98" y="33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8" name="Google Shape;8888;p55"/>
            <p:cNvSpPr/>
            <p:nvPr/>
          </p:nvSpPr>
          <p:spPr>
            <a:xfrm>
              <a:off x="5290050" y="2666600"/>
              <a:ext cx="2675" cy="2350"/>
            </a:xfrm>
            <a:custGeom>
              <a:avLst/>
              <a:gdLst/>
              <a:ahLst/>
              <a:cxnLst/>
              <a:rect l="l" t="t" r="r" b="b"/>
              <a:pathLst>
                <a:path w="107" h="94" extrusionOk="0">
                  <a:moveTo>
                    <a:pt x="62" y="0"/>
                  </a:moveTo>
                  <a:cubicBezTo>
                    <a:pt x="58" y="0"/>
                    <a:pt x="54" y="1"/>
                    <a:pt x="50" y="3"/>
                  </a:cubicBezTo>
                  <a:cubicBezTo>
                    <a:pt x="17" y="3"/>
                    <a:pt x="1" y="27"/>
                    <a:pt x="9" y="51"/>
                  </a:cubicBezTo>
                  <a:cubicBezTo>
                    <a:pt x="9" y="78"/>
                    <a:pt x="26" y="94"/>
                    <a:pt x="45" y="94"/>
                  </a:cubicBezTo>
                  <a:cubicBezTo>
                    <a:pt x="49" y="94"/>
                    <a:pt x="53" y="93"/>
                    <a:pt x="58" y="92"/>
                  </a:cubicBezTo>
                  <a:cubicBezTo>
                    <a:pt x="90" y="92"/>
                    <a:pt x="106" y="67"/>
                    <a:pt x="106" y="43"/>
                  </a:cubicBezTo>
                  <a:cubicBezTo>
                    <a:pt x="100" y="16"/>
                    <a:pt x="82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9" name="Google Shape;8889;p55"/>
            <p:cNvSpPr/>
            <p:nvPr/>
          </p:nvSpPr>
          <p:spPr>
            <a:xfrm>
              <a:off x="5298175" y="2665425"/>
              <a:ext cx="2650" cy="2675"/>
            </a:xfrm>
            <a:custGeom>
              <a:avLst/>
              <a:gdLst/>
              <a:ahLst/>
              <a:cxnLst/>
              <a:rect l="l" t="t" r="r" b="b"/>
              <a:pathLst>
                <a:path w="106" h="107" extrusionOk="0">
                  <a:moveTo>
                    <a:pt x="41" y="1"/>
                  </a:moveTo>
                  <a:cubicBezTo>
                    <a:pt x="16" y="9"/>
                    <a:pt x="0" y="33"/>
                    <a:pt x="0" y="58"/>
                  </a:cubicBezTo>
                  <a:cubicBezTo>
                    <a:pt x="8" y="90"/>
                    <a:pt x="33" y="106"/>
                    <a:pt x="57" y="106"/>
                  </a:cubicBezTo>
                  <a:cubicBezTo>
                    <a:pt x="89" y="98"/>
                    <a:pt x="106" y="74"/>
                    <a:pt x="97" y="50"/>
                  </a:cubicBezTo>
                  <a:cubicBezTo>
                    <a:pt x="97" y="17"/>
                    <a:pt x="73" y="1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0" name="Google Shape;8890;p55"/>
            <p:cNvSpPr/>
            <p:nvPr/>
          </p:nvSpPr>
          <p:spPr>
            <a:xfrm>
              <a:off x="5306075" y="2664425"/>
              <a:ext cx="2850" cy="2650"/>
            </a:xfrm>
            <a:custGeom>
              <a:avLst/>
              <a:gdLst/>
              <a:ahLst/>
              <a:cxnLst/>
              <a:rect l="l" t="t" r="r" b="b"/>
              <a:pathLst>
                <a:path w="114" h="106" extrusionOk="0">
                  <a:moveTo>
                    <a:pt x="49" y="0"/>
                  </a:moveTo>
                  <a:cubicBezTo>
                    <a:pt x="25" y="0"/>
                    <a:pt x="0" y="33"/>
                    <a:pt x="9" y="57"/>
                  </a:cubicBezTo>
                  <a:cubicBezTo>
                    <a:pt x="9" y="90"/>
                    <a:pt x="33" y="106"/>
                    <a:pt x="65" y="106"/>
                  </a:cubicBezTo>
                  <a:cubicBezTo>
                    <a:pt x="90" y="98"/>
                    <a:pt x="114" y="73"/>
                    <a:pt x="106" y="49"/>
                  </a:cubicBezTo>
                  <a:cubicBezTo>
                    <a:pt x="106" y="17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1" name="Google Shape;8891;p55"/>
            <p:cNvSpPr/>
            <p:nvPr/>
          </p:nvSpPr>
          <p:spPr>
            <a:xfrm>
              <a:off x="5301625" y="2662000"/>
              <a:ext cx="2450" cy="1425"/>
            </a:xfrm>
            <a:custGeom>
              <a:avLst/>
              <a:gdLst/>
              <a:ahLst/>
              <a:cxnLst/>
              <a:rect l="l" t="t" r="r" b="b"/>
              <a:pathLst>
                <a:path w="98" h="57" extrusionOk="0">
                  <a:moveTo>
                    <a:pt x="97" y="0"/>
                  </a:moveTo>
                  <a:lnTo>
                    <a:pt x="0" y="8"/>
                  </a:lnTo>
                  <a:cubicBezTo>
                    <a:pt x="0" y="41"/>
                    <a:pt x="24" y="57"/>
                    <a:pt x="57" y="57"/>
                  </a:cubicBezTo>
                  <a:cubicBezTo>
                    <a:pt x="81" y="49"/>
                    <a:pt x="97" y="24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2" name="Google Shape;8892;p55"/>
            <p:cNvSpPr/>
            <p:nvPr/>
          </p:nvSpPr>
          <p:spPr>
            <a:xfrm>
              <a:off x="5302425" y="2669075"/>
              <a:ext cx="2650" cy="1450"/>
            </a:xfrm>
            <a:custGeom>
              <a:avLst/>
              <a:gdLst/>
              <a:ahLst/>
              <a:cxnLst/>
              <a:rect l="l" t="t" r="r" b="b"/>
              <a:pathLst>
                <a:path w="106" h="58" extrusionOk="0">
                  <a:moveTo>
                    <a:pt x="49" y="1"/>
                  </a:moveTo>
                  <a:cubicBezTo>
                    <a:pt x="25" y="9"/>
                    <a:pt x="0" y="33"/>
                    <a:pt x="9" y="58"/>
                  </a:cubicBezTo>
                  <a:lnTo>
                    <a:pt x="106" y="49"/>
                  </a:lnTo>
                  <a:cubicBezTo>
                    <a:pt x="106" y="17"/>
                    <a:pt x="82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3" name="Google Shape;8893;p55"/>
            <p:cNvSpPr/>
            <p:nvPr/>
          </p:nvSpPr>
          <p:spPr>
            <a:xfrm>
              <a:off x="5294525" y="2670050"/>
              <a:ext cx="2650" cy="1300"/>
            </a:xfrm>
            <a:custGeom>
              <a:avLst/>
              <a:gdLst/>
              <a:ahLst/>
              <a:cxnLst/>
              <a:rect l="l" t="t" r="r" b="b"/>
              <a:pathLst>
                <a:path w="106" h="52" extrusionOk="0">
                  <a:moveTo>
                    <a:pt x="59" y="1"/>
                  </a:moveTo>
                  <a:cubicBezTo>
                    <a:pt x="55" y="1"/>
                    <a:pt x="52" y="1"/>
                    <a:pt x="49" y="2"/>
                  </a:cubicBezTo>
                  <a:cubicBezTo>
                    <a:pt x="25" y="2"/>
                    <a:pt x="0" y="27"/>
                    <a:pt x="0" y="51"/>
                  </a:cubicBezTo>
                  <a:lnTo>
                    <a:pt x="106" y="43"/>
                  </a:lnTo>
                  <a:cubicBezTo>
                    <a:pt x="99" y="22"/>
                    <a:pt x="79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4" name="Google Shape;8894;p55"/>
            <p:cNvSpPr/>
            <p:nvPr/>
          </p:nvSpPr>
          <p:spPr>
            <a:xfrm>
              <a:off x="5286625" y="2670900"/>
              <a:ext cx="2450" cy="1250"/>
            </a:xfrm>
            <a:custGeom>
              <a:avLst/>
              <a:gdLst/>
              <a:ahLst/>
              <a:cxnLst/>
              <a:rect l="l" t="t" r="r" b="b"/>
              <a:pathLst>
                <a:path w="98" h="50" extrusionOk="0">
                  <a:moveTo>
                    <a:pt x="49" y="1"/>
                  </a:moveTo>
                  <a:cubicBezTo>
                    <a:pt x="16" y="1"/>
                    <a:pt x="0" y="25"/>
                    <a:pt x="0" y="49"/>
                  </a:cubicBezTo>
                  <a:lnTo>
                    <a:pt x="97" y="41"/>
                  </a:lnTo>
                  <a:cubicBezTo>
                    <a:pt x="97" y="17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5" name="Google Shape;8895;p55"/>
            <p:cNvSpPr/>
            <p:nvPr/>
          </p:nvSpPr>
          <p:spPr>
            <a:xfrm>
              <a:off x="5280950" y="2660175"/>
              <a:ext cx="2650" cy="2450"/>
            </a:xfrm>
            <a:custGeom>
              <a:avLst/>
              <a:gdLst/>
              <a:ahLst/>
              <a:cxnLst/>
              <a:rect l="l" t="t" r="r" b="b"/>
              <a:pathLst>
                <a:path w="106" h="98" extrusionOk="0">
                  <a:moveTo>
                    <a:pt x="49" y="0"/>
                  </a:moveTo>
                  <a:cubicBezTo>
                    <a:pt x="16" y="8"/>
                    <a:pt x="0" y="33"/>
                    <a:pt x="0" y="57"/>
                  </a:cubicBezTo>
                  <a:cubicBezTo>
                    <a:pt x="8" y="81"/>
                    <a:pt x="32" y="97"/>
                    <a:pt x="57" y="97"/>
                  </a:cubicBezTo>
                  <a:cubicBezTo>
                    <a:pt x="89" y="89"/>
                    <a:pt x="105" y="65"/>
                    <a:pt x="105" y="41"/>
                  </a:cubicBezTo>
                  <a:cubicBezTo>
                    <a:pt x="97" y="16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6" name="Google Shape;8896;p55"/>
            <p:cNvSpPr/>
            <p:nvPr/>
          </p:nvSpPr>
          <p:spPr>
            <a:xfrm>
              <a:off x="5284375" y="2656725"/>
              <a:ext cx="2675" cy="1450"/>
            </a:xfrm>
            <a:custGeom>
              <a:avLst/>
              <a:gdLst/>
              <a:ahLst/>
              <a:cxnLst/>
              <a:rect l="l" t="t" r="r" b="b"/>
              <a:pathLst>
                <a:path w="107" h="58" extrusionOk="0">
                  <a:moveTo>
                    <a:pt x="98" y="0"/>
                  </a:moveTo>
                  <a:lnTo>
                    <a:pt x="1" y="16"/>
                  </a:lnTo>
                  <a:cubicBezTo>
                    <a:pt x="9" y="41"/>
                    <a:pt x="33" y="57"/>
                    <a:pt x="58" y="57"/>
                  </a:cubicBezTo>
                  <a:cubicBezTo>
                    <a:pt x="90" y="49"/>
                    <a:pt x="106" y="25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7" name="Google Shape;8897;p55"/>
            <p:cNvSpPr/>
            <p:nvPr/>
          </p:nvSpPr>
          <p:spPr>
            <a:xfrm>
              <a:off x="5292300" y="2655100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97" y="0"/>
                  </a:moveTo>
                  <a:lnTo>
                    <a:pt x="0" y="17"/>
                  </a:lnTo>
                  <a:cubicBezTo>
                    <a:pt x="0" y="43"/>
                    <a:pt x="22" y="59"/>
                    <a:pt x="44" y="59"/>
                  </a:cubicBezTo>
                  <a:cubicBezTo>
                    <a:pt x="48" y="59"/>
                    <a:pt x="53" y="59"/>
                    <a:pt x="57" y="57"/>
                  </a:cubicBezTo>
                  <a:cubicBezTo>
                    <a:pt x="81" y="57"/>
                    <a:pt x="105" y="25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8" name="Google Shape;8898;p55"/>
            <p:cNvSpPr/>
            <p:nvPr/>
          </p:nvSpPr>
          <p:spPr>
            <a:xfrm>
              <a:off x="5288850" y="2658750"/>
              <a:ext cx="2850" cy="2500"/>
            </a:xfrm>
            <a:custGeom>
              <a:avLst/>
              <a:gdLst/>
              <a:ahLst/>
              <a:cxnLst/>
              <a:rect l="l" t="t" r="r" b="b"/>
              <a:pathLst>
                <a:path w="114" h="100" extrusionOk="0">
                  <a:moveTo>
                    <a:pt x="49" y="0"/>
                  </a:moveTo>
                  <a:cubicBezTo>
                    <a:pt x="25" y="8"/>
                    <a:pt x="0" y="33"/>
                    <a:pt x="8" y="57"/>
                  </a:cubicBezTo>
                  <a:cubicBezTo>
                    <a:pt x="8" y="78"/>
                    <a:pt x="33" y="99"/>
                    <a:pt x="55" y="99"/>
                  </a:cubicBezTo>
                  <a:cubicBezTo>
                    <a:pt x="58" y="99"/>
                    <a:pt x="62" y="99"/>
                    <a:pt x="65" y="98"/>
                  </a:cubicBezTo>
                  <a:cubicBezTo>
                    <a:pt x="89" y="98"/>
                    <a:pt x="114" y="65"/>
                    <a:pt x="106" y="41"/>
                  </a:cubicBezTo>
                  <a:cubicBezTo>
                    <a:pt x="98" y="17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9" name="Google Shape;8899;p55"/>
            <p:cNvSpPr/>
            <p:nvPr/>
          </p:nvSpPr>
          <p:spPr>
            <a:xfrm>
              <a:off x="5296950" y="2657325"/>
              <a:ext cx="2650" cy="2650"/>
            </a:xfrm>
            <a:custGeom>
              <a:avLst/>
              <a:gdLst/>
              <a:ahLst/>
              <a:cxnLst/>
              <a:rect l="l" t="t" r="r" b="b"/>
              <a:pathLst>
                <a:path w="106" h="106" extrusionOk="0">
                  <a:moveTo>
                    <a:pt x="41" y="1"/>
                  </a:moveTo>
                  <a:cubicBezTo>
                    <a:pt x="17" y="9"/>
                    <a:pt x="1" y="33"/>
                    <a:pt x="1" y="57"/>
                  </a:cubicBezTo>
                  <a:cubicBezTo>
                    <a:pt x="9" y="90"/>
                    <a:pt x="33" y="106"/>
                    <a:pt x="57" y="106"/>
                  </a:cubicBezTo>
                  <a:cubicBezTo>
                    <a:pt x="90" y="98"/>
                    <a:pt x="106" y="74"/>
                    <a:pt x="98" y="41"/>
                  </a:cubicBezTo>
                  <a:cubicBezTo>
                    <a:pt x="98" y="17"/>
                    <a:pt x="74" y="1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0" name="Google Shape;8900;p55"/>
            <p:cNvSpPr/>
            <p:nvPr/>
          </p:nvSpPr>
          <p:spPr>
            <a:xfrm>
              <a:off x="5304850" y="2655875"/>
              <a:ext cx="2675" cy="2725"/>
            </a:xfrm>
            <a:custGeom>
              <a:avLst/>
              <a:gdLst/>
              <a:ahLst/>
              <a:cxnLst/>
              <a:rect l="l" t="t" r="r" b="b"/>
              <a:pathLst>
                <a:path w="107" h="109" extrusionOk="0">
                  <a:moveTo>
                    <a:pt x="59" y="0"/>
                  </a:moveTo>
                  <a:cubicBezTo>
                    <a:pt x="56" y="0"/>
                    <a:pt x="53" y="1"/>
                    <a:pt x="49" y="2"/>
                  </a:cubicBezTo>
                  <a:cubicBezTo>
                    <a:pt x="17" y="10"/>
                    <a:pt x="1" y="34"/>
                    <a:pt x="9" y="67"/>
                  </a:cubicBezTo>
                  <a:cubicBezTo>
                    <a:pt x="9" y="88"/>
                    <a:pt x="27" y="109"/>
                    <a:pt x="53" y="109"/>
                  </a:cubicBezTo>
                  <a:cubicBezTo>
                    <a:pt x="57" y="109"/>
                    <a:pt x="61" y="108"/>
                    <a:pt x="66" y="107"/>
                  </a:cubicBezTo>
                  <a:cubicBezTo>
                    <a:pt x="90" y="99"/>
                    <a:pt x="106" y="75"/>
                    <a:pt x="106" y="42"/>
                  </a:cubicBezTo>
                  <a:cubicBezTo>
                    <a:pt x="99" y="21"/>
                    <a:pt x="80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1" name="Google Shape;8901;p55"/>
            <p:cNvSpPr/>
            <p:nvPr/>
          </p:nvSpPr>
          <p:spPr>
            <a:xfrm>
              <a:off x="5300200" y="2653475"/>
              <a:ext cx="2450" cy="1650"/>
            </a:xfrm>
            <a:custGeom>
              <a:avLst/>
              <a:gdLst/>
              <a:ahLst/>
              <a:cxnLst/>
              <a:rect l="l" t="t" r="r" b="b"/>
              <a:pathLst>
                <a:path w="98" h="66" extrusionOk="0">
                  <a:moveTo>
                    <a:pt x="98" y="1"/>
                  </a:moveTo>
                  <a:lnTo>
                    <a:pt x="0" y="25"/>
                  </a:lnTo>
                  <a:cubicBezTo>
                    <a:pt x="0" y="49"/>
                    <a:pt x="33" y="65"/>
                    <a:pt x="57" y="65"/>
                  </a:cubicBezTo>
                  <a:cubicBezTo>
                    <a:pt x="81" y="57"/>
                    <a:pt x="98" y="33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2" name="Google Shape;8902;p55"/>
            <p:cNvSpPr/>
            <p:nvPr/>
          </p:nvSpPr>
          <p:spPr>
            <a:xfrm>
              <a:off x="5301400" y="2660775"/>
              <a:ext cx="2675" cy="1450"/>
            </a:xfrm>
            <a:custGeom>
              <a:avLst/>
              <a:gdLst/>
              <a:ahLst/>
              <a:cxnLst/>
              <a:rect l="l" t="t" r="r" b="b"/>
              <a:pathLst>
                <a:path w="107" h="58" extrusionOk="0">
                  <a:moveTo>
                    <a:pt x="50" y="0"/>
                  </a:moveTo>
                  <a:cubicBezTo>
                    <a:pt x="17" y="9"/>
                    <a:pt x="1" y="33"/>
                    <a:pt x="9" y="57"/>
                  </a:cubicBezTo>
                  <a:lnTo>
                    <a:pt x="106" y="49"/>
                  </a:lnTo>
                  <a:cubicBezTo>
                    <a:pt x="98" y="17"/>
                    <a:pt x="7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3" name="Google Shape;8903;p55"/>
            <p:cNvSpPr/>
            <p:nvPr/>
          </p:nvSpPr>
          <p:spPr>
            <a:xfrm>
              <a:off x="5293500" y="2662000"/>
              <a:ext cx="2675" cy="1425"/>
            </a:xfrm>
            <a:custGeom>
              <a:avLst/>
              <a:gdLst/>
              <a:ahLst/>
              <a:cxnLst/>
              <a:rect l="l" t="t" r="r" b="b"/>
              <a:pathLst>
                <a:path w="107" h="57" extrusionOk="0">
                  <a:moveTo>
                    <a:pt x="49" y="0"/>
                  </a:moveTo>
                  <a:cubicBezTo>
                    <a:pt x="17" y="8"/>
                    <a:pt x="1" y="33"/>
                    <a:pt x="9" y="57"/>
                  </a:cubicBezTo>
                  <a:lnTo>
                    <a:pt x="106" y="41"/>
                  </a:lnTo>
                  <a:cubicBezTo>
                    <a:pt x="98" y="16"/>
                    <a:pt x="74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4" name="Google Shape;8904;p55"/>
            <p:cNvSpPr/>
            <p:nvPr/>
          </p:nvSpPr>
          <p:spPr>
            <a:xfrm>
              <a:off x="5285600" y="2663200"/>
              <a:ext cx="2650" cy="1450"/>
            </a:xfrm>
            <a:custGeom>
              <a:avLst/>
              <a:gdLst/>
              <a:ahLst/>
              <a:cxnLst/>
              <a:rect l="l" t="t" r="r" b="b"/>
              <a:pathLst>
                <a:path w="106" h="58" extrusionOk="0">
                  <a:moveTo>
                    <a:pt x="49" y="1"/>
                  </a:moveTo>
                  <a:cubicBezTo>
                    <a:pt x="17" y="9"/>
                    <a:pt x="1" y="33"/>
                    <a:pt x="1" y="57"/>
                  </a:cubicBezTo>
                  <a:lnTo>
                    <a:pt x="106" y="41"/>
                  </a:lnTo>
                  <a:cubicBezTo>
                    <a:pt x="98" y="17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5" name="Google Shape;8905;p55"/>
            <p:cNvSpPr/>
            <p:nvPr/>
          </p:nvSpPr>
          <p:spPr>
            <a:xfrm>
              <a:off x="5279525" y="2653025"/>
              <a:ext cx="2650" cy="2300"/>
            </a:xfrm>
            <a:custGeom>
              <a:avLst/>
              <a:gdLst/>
              <a:ahLst/>
              <a:cxnLst/>
              <a:rect l="l" t="t" r="r" b="b"/>
              <a:pathLst>
                <a:path w="106" h="92" extrusionOk="0">
                  <a:moveTo>
                    <a:pt x="57" y="0"/>
                  </a:moveTo>
                  <a:cubicBezTo>
                    <a:pt x="52" y="0"/>
                    <a:pt x="47" y="1"/>
                    <a:pt x="41" y="2"/>
                  </a:cubicBezTo>
                  <a:cubicBezTo>
                    <a:pt x="17" y="10"/>
                    <a:pt x="0" y="35"/>
                    <a:pt x="0" y="59"/>
                  </a:cubicBezTo>
                  <a:cubicBezTo>
                    <a:pt x="8" y="83"/>
                    <a:pt x="33" y="92"/>
                    <a:pt x="65" y="92"/>
                  </a:cubicBezTo>
                  <a:cubicBezTo>
                    <a:pt x="89" y="83"/>
                    <a:pt x="106" y="59"/>
                    <a:pt x="98" y="35"/>
                  </a:cubicBezTo>
                  <a:cubicBezTo>
                    <a:pt x="98" y="15"/>
                    <a:pt x="81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6" name="Google Shape;8906;p55"/>
            <p:cNvSpPr/>
            <p:nvPr/>
          </p:nvSpPr>
          <p:spPr>
            <a:xfrm>
              <a:off x="5282775" y="2649225"/>
              <a:ext cx="2450" cy="1500"/>
            </a:xfrm>
            <a:custGeom>
              <a:avLst/>
              <a:gdLst/>
              <a:ahLst/>
              <a:cxnLst/>
              <a:rect l="l" t="t" r="r" b="b"/>
              <a:pathLst>
                <a:path w="98" h="60" extrusionOk="0">
                  <a:moveTo>
                    <a:pt x="97" y="0"/>
                  </a:moveTo>
                  <a:lnTo>
                    <a:pt x="0" y="25"/>
                  </a:lnTo>
                  <a:cubicBezTo>
                    <a:pt x="0" y="45"/>
                    <a:pt x="22" y="59"/>
                    <a:pt x="43" y="59"/>
                  </a:cubicBezTo>
                  <a:cubicBezTo>
                    <a:pt x="48" y="59"/>
                    <a:pt x="52" y="58"/>
                    <a:pt x="57" y="57"/>
                  </a:cubicBezTo>
                  <a:cubicBezTo>
                    <a:pt x="81" y="49"/>
                    <a:pt x="97" y="25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7" name="Google Shape;8907;p55"/>
            <p:cNvSpPr/>
            <p:nvPr/>
          </p:nvSpPr>
          <p:spPr>
            <a:xfrm>
              <a:off x="5290475" y="2647200"/>
              <a:ext cx="2650" cy="1650"/>
            </a:xfrm>
            <a:custGeom>
              <a:avLst/>
              <a:gdLst/>
              <a:ahLst/>
              <a:cxnLst/>
              <a:rect l="l" t="t" r="r" b="b"/>
              <a:pathLst>
                <a:path w="106" h="66" extrusionOk="0">
                  <a:moveTo>
                    <a:pt x="97" y="0"/>
                  </a:moveTo>
                  <a:lnTo>
                    <a:pt x="0" y="25"/>
                  </a:lnTo>
                  <a:cubicBezTo>
                    <a:pt x="8" y="49"/>
                    <a:pt x="33" y="65"/>
                    <a:pt x="57" y="65"/>
                  </a:cubicBezTo>
                  <a:cubicBezTo>
                    <a:pt x="89" y="57"/>
                    <a:pt x="106" y="25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8" name="Google Shape;8908;p55"/>
            <p:cNvSpPr/>
            <p:nvPr/>
          </p:nvSpPr>
          <p:spPr>
            <a:xfrm>
              <a:off x="5287425" y="2651200"/>
              <a:ext cx="2650" cy="2350"/>
            </a:xfrm>
            <a:custGeom>
              <a:avLst/>
              <a:gdLst/>
              <a:ahLst/>
              <a:cxnLst/>
              <a:rect l="l" t="t" r="r" b="b"/>
              <a:pathLst>
                <a:path w="106" h="94" extrusionOk="0">
                  <a:moveTo>
                    <a:pt x="54" y="0"/>
                  </a:moveTo>
                  <a:cubicBezTo>
                    <a:pt x="50" y="0"/>
                    <a:pt x="45" y="1"/>
                    <a:pt x="41" y="2"/>
                  </a:cubicBezTo>
                  <a:cubicBezTo>
                    <a:pt x="17" y="2"/>
                    <a:pt x="0" y="35"/>
                    <a:pt x="0" y="59"/>
                  </a:cubicBezTo>
                  <a:cubicBezTo>
                    <a:pt x="7" y="79"/>
                    <a:pt x="25" y="94"/>
                    <a:pt x="49" y="94"/>
                  </a:cubicBezTo>
                  <a:cubicBezTo>
                    <a:pt x="54" y="94"/>
                    <a:pt x="60" y="93"/>
                    <a:pt x="65" y="92"/>
                  </a:cubicBezTo>
                  <a:cubicBezTo>
                    <a:pt x="90" y="83"/>
                    <a:pt x="106" y="59"/>
                    <a:pt x="98" y="35"/>
                  </a:cubicBezTo>
                  <a:cubicBezTo>
                    <a:pt x="98" y="15"/>
                    <a:pt x="76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9" name="Google Shape;8909;p55"/>
            <p:cNvSpPr/>
            <p:nvPr/>
          </p:nvSpPr>
          <p:spPr>
            <a:xfrm>
              <a:off x="5295325" y="2649225"/>
              <a:ext cx="2675" cy="2650"/>
            </a:xfrm>
            <a:custGeom>
              <a:avLst/>
              <a:gdLst/>
              <a:ahLst/>
              <a:cxnLst/>
              <a:rect l="l" t="t" r="r" b="b"/>
              <a:pathLst>
                <a:path w="107" h="106" extrusionOk="0">
                  <a:moveTo>
                    <a:pt x="41" y="0"/>
                  </a:moveTo>
                  <a:cubicBezTo>
                    <a:pt x="17" y="8"/>
                    <a:pt x="1" y="33"/>
                    <a:pt x="1" y="65"/>
                  </a:cubicBezTo>
                  <a:cubicBezTo>
                    <a:pt x="9" y="89"/>
                    <a:pt x="33" y="106"/>
                    <a:pt x="66" y="106"/>
                  </a:cubicBezTo>
                  <a:cubicBezTo>
                    <a:pt x="90" y="98"/>
                    <a:pt x="106" y="73"/>
                    <a:pt x="98" y="41"/>
                  </a:cubicBezTo>
                  <a:cubicBezTo>
                    <a:pt x="98" y="17"/>
                    <a:pt x="66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0" name="Google Shape;8910;p55"/>
            <p:cNvSpPr/>
            <p:nvPr/>
          </p:nvSpPr>
          <p:spPr>
            <a:xfrm>
              <a:off x="5303225" y="2647350"/>
              <a:ext cx="2675" cy="2750"/>
            </a:xfrm>
            <a:custGeom>
              <a:avLst/>
              <a:gdLst/>
              <a:ahLst/>
              <a:cxnLst/>
              <a:rect l="l" t="t" r="r" b="b"/>
              <a:pathLst>
                <a:path w="107" h="110" extrusionOk="0">
                  <a:moveTo>
                    <a:pt x="52" y="1"/>
                  </a:moveTo>
                  <a:cubicBezTo>
                    <a:pt x="48" y="1"/>
                    <a:pt x="45" y="1"/>
                    <a:pt x="41" y="2"/>
                  </a:cubicBezTo>
                  <a:cubicBezTo>
                    <a:pt x="17" y="10"/>
                    <a:pt x="1" y="35"/>
                    <a:pt x="1" y="67"/>
                  </a:cubicBezTo>
                  <a:cubicBezTo>
                    <a:pt x="8" y="94"/>
                    <a:pt x="25" y="110"/>
                    <a:pt x="50" y="110"/>
                  </a:cubicBezTo>
                  <a:cubicBezTo>
                    <a:pt x="55" y="110"/>
                    <a:pt x="60" y="109"/>
                    <a:pt x="66" y="108"/>
                  </a:cubicBezTo>
                  <a:cubicBezTo>
                    <a:pt x="90" y="100"/>
                    <a:pt x="106" y="75"/>
                    <a:pt x="98" y="43"/>
                  </a:cubicBezTo>
                  <a:cubicBezTo>
                    <a:pt x="98" y="22"/>
                    <a:pt x="74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1" name="Google Shape;8911;p55"/>
            <p:cNvSpPr/>
            <p:nvPr/>
          </p:nvSpPr>
          <p:spPr>
            <a:xfrm>
              <a:off x="5298175" y="2645175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97" y="0"/>
                  </a:moveTo>
                  <a:lnTo>
                    <a:pt x="0" y="24"/>
                  </a:lnTo>
                  <a:cubicBezTo>
                    <a:pt x="7" y="51"/>
                    <a:pt x="30" y="67"/>
                    <a:pt x="52" y="67"/>
                  </a:cubicBezTo>
                  <a:cubicBezTo>
                    <a:pt x="56" y="67"/>
                    <a:pt x="61" y="66"/>
                    <a:pt x="65" y="65"/>
                  </a:cubicBezTo>
                  <a:cubicBezTo>
                    <a:pt x="89" y="57"/>
                    <a:pt x="106" y="33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2" name="Google Shape;8912;p55"/>
            <p:cNvSpPr/>
            <p:nvPr/>
          </p:nvSpPr>
          <p:spPr>
            <a:xfrm>
              <a:off x="5300000" y="2652475"/>
              <a:ext cx="2650" cy="1625"/>
            </a:xfrm>
            <a:custGeom>
              <a:avLst/>
              <a:gdLst/>
              <a:ahLst/>
              <a:cxnLst/>
              <a:rect l="l" t="t" r="r" b="b"/>
              <a:pathLst>
                <a:path w="106" h="65" extrusionOk="0">
                  <a:moveTo>
                    <a:pt x="41" y="0"/>
                  </a:moveTo>
                  <a:cubicBezTo>
                    <a:pt x="16" y="8"/>
                    <a:pt x="0" y="32"/>
                    <a:pt x="8" y="65"/>
                  </a:cubicBezTo>
                  <a:lnTo>
                    <a:pt x="106" y="41"/>
                  </a:lnTo>
                  <a:cubicBezTo>
                    <a:pt x="97" y="16"/>
                    <a:pt x="73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3" name="Google Shape;8913;p55"/>
            <p:cNvSpPr/>
            <p:nvPr/>
          </p:nvSpPr>
          <p:spPr>
            <a:xfrm>
              <a:off x="5292075" y="2654075"/>
              <a:ext cx="2675" cy="1650"/>
            </a:xfrm>
            <a:custGeom>
              <a:avLst/>
              <a:gdLst/>
              <a:ahLst/>
              <a:cxnLst/>
              <a:rect l="l" t="t" r="r" b="b"/>
              <a:pathLst>
                <a:path w="107" h="66" extrusionOk="0">
                  <a:moveTo>
                    <a:pt x="50" y="1"/>
                  </a:moveTo>
                  <a:cubicBezTo>
                    <a:pt x="17" y="9"/>
                    <a:pt x="1" y="33"/>
                    <a:pt x="9" y="58"/>
                  </a:cubicBezTo>
                  <a:lnTo>
                    <a:pt x="9" y="66"/>
                  </a:lnTo>
                  <a:lnTo>
                    <a:pt x="106" y="41"/>
                  </a:lnTo>
                  <a:cubicBezTo>
                    <a:pt x="98" y="17"/>
                    <a:pt x="74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4" name="Google Shape;8914;p55"/>
            <p:cNvSpPr/>
            <p:nvPr/>
          </p:nvSpPr>
          <p:spPr>
            <a:xfrm>
              <a:off x="5284175" y="2655700"/>
              <a:ext cx="2675" cy="1450"/>
            </a:xfrm>
            <a:custGeom>
              <a:avLst/>
              <a:gdLst/>
              <a:ahLst/>
              <a:cxnLst/>
              <a:rect l="l" t="t" r="r" b="b"/>
              <a:pathLst>
                <a:path w="107" h="58" extrusionOk="0">
                  <a:moveTo>
                    <a:pt x="49" y="1"/>
                  </a:moveTo>
                  <a:cubicBezTo>
                    <a:pt x="17" y="9"/>
                    <a:pt x="1" y="33"/>
                    <a:pt x="9" y="57"/>
                  </a:cubicBezTo>
                  <a:lnTo>
                    <a:pt x="106" y="41"/>
                  </a:lnTo>
                  <a:cubicBezTo>
                    <a:pt x="98" y="17"/>
                    <a:pt x="7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5" name="Google Shape;8915;p55"/>
            <p:cNvSpPr/>
            <p:nvPr/>
          </p:nvSpPr>
          <p:spPr>
            <a:xfrm>
              <a:off x="5277700" y="2645925"/>
              <a:ext cx="2650" cy="2300"/>
            </a:xfrm>
            <a:custGeom>
              <a:avLst/>
              <a:gdLst/>
              <a:ahLst/>
              <a:cxnLst/>
              <a:rect l="l" t="t" r="r" b="b"/>
              <a:pathLst>
                <a:path w="106" h="92" extrusionOk="0">
                  <a:moveTo>
                    <a:pt x="54" y="0"/>
                  </a:moveTo>
                  <a:cubicBezTo>
                    <a:pt x="49" y="0"/>
                    <a:pt x="45" y="1"/>
                    <a:pt x="41" y="3"/>
                  </a:cubicBezTo>
                  <a:cubicBezTo>
                    <a:pt x="8" y="11"/>
                    <a:pt x="0" y="35"/>
                    <a:pt x="0" y="59"/>
                  </a:cubicBezTo>
                  <a:cubicBezTo>
                    <a:pt x="8" y="84"/>
                    <a:pt x="41" y="92"/>
                    <a:pt x="65" y="92"/>
                  </a:cubicBezTo>
                  <a:cubicBezTo>
                    <a:pt x="90" y="84"/>
                    <a:pt x="106" y="59"/>
                    <a:pt x="98" y="35"/>
                  </a:cubicBezTo>
                  <a:cubicBezTo>
                    <a:pt x="91" y="15"/>
                    <a:pt x="73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6" name="Google Shape;8916;p55"/>
            <p:cNvSpPr/>
            <p:nvPr/>
          </p:nvSpPr>
          <p:spPr>
            <a:xfrm>
              <a:off x="5280525" y="2641925"/>
              <a:ext cx="2675" cy="1525"/>
            </a:xfrm>
            <a:custGeom>
              <a:avLst/>
              <a:gdLst/>
              <a:ahLst/>
              <a:cxnLst/>
              <a:rect l="l" t="t" r="r" b="b"/>
              <a:pathLst>
                <a:path w="107" h="61" extrusionOk="0">
                  <a:moveTo>
                    <a:pt x="98" y="0"/>
                  </a:moveTo>
                  <a:lnTo>
                    <a:pt x="1" y="33"/>
                  </a:lnTo>
                  <a:cubicBezTo>
                    <a:pt x="7" y="51"/>
                    <a:pt x="27" y="60"/>
                    <a:pt x="46" y="60"/>
                  </a:cubicBezTo>
                  <a:cubicBezTo>
                    <a:pt x="53" y="60"/>
                    <a:pt x="60" y="59"/>
                    <a:pt x="66" y="57"/>
                  </a:cubicBezTo>
                  <a:cubicBezTo>
                    <a:pt x="90" y="49"/>
                    <a:pt x="106" y="25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7" name="Google Shape;8917;p55"/>
            <p:cNvSpPr/>
            <p:nvPr/>
          </p:nvSpPr>
          <p:spPr>
            <a:xfrm>
              <a:off x="5288225" y="2639500"/>
              <a:ext cx="2675" cy="1500"/>
            </a:xfrm>
            <a:custGeom>
              <a:avLst/>
              <a:gdLst/>
              <a:ahLst/>
              <a:cxnLst/>
              <a:rect l="l" t="t" r="r" b="b"/>
              <a:pathLst>
                <a:path w="107" h="60" extrusionOk="0">
                  <a:moveTo>
                    <a:pt x="98" y="0"/>
                  </a:moveTo>
                  <a:lnTo>
                    <a:pt x="1" y="33"/>
                  </a:lnTo>
                  <a:cubicBezTo>
                    <a:pt x="7" y="51"/>
                    <a:pt x="22" y="60"/>
                    <a:pt x="43" y="60"/>
                  </a:cubicBezTo>
                  <a:cubicBezTo>
                    <a:pt x="50" y="60"/>
                    <a:pt x="58" y="59"/>
                    <a:pt x="66" y="57"/>
                  </a:cubicBezTo>
                  <a:cubicBezTo>
                    <a:pt x="90" y="49"/>
                    <a:pt x="106" y="24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8" name="Google Shape;8918;p55"/>
            <p:cNvSpPr/>
            <p:nvPr/>
          </p:nvSpPr>
          <p:spPr>
            <a:xfrm>
              <a:off x="5285400" y="2643500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54" y="0"/>
                  </a:moveTo>
                  <a:cubicBezTo>
                    <a:pt x="50" y="0"/>
                    <a:pt x="45" y="1"/>
                    <a:pt x="41" y="2"/>
                  </a:cubicBezTo>
                  <a:cubicBezTo>
                    <a:pt x="17" y="10"/>
                    <a:pt x="0" y="43"/>
                    <a:pt x="9" y="67"/>
                  </a:cubicBezTo>
                  <a:cubicBezTo>
                    <a:pt x="15" y="87"/>
                    <a:pt x="33" y="102"/>
                    <a:pt x="52" y="102"/>
                  </a:cubicBezTo>
                  <a:cubicBezTo>
                    <a:pt x="57" y="102"/>
                    <a:pt x="61" y="101"/>
                    <a:pt x="65" y="100"/>
                  </a:cubicBezTo>
                  <a:cubicBezTo>
                    <a:pt x="98" y="91"/>
                    <a:pt x="114" y="67"/>
                    <a:pt x="106" y="35"/>
                  </a:cubicBezTo>
                  <a:cubicBezTo>
                    <a:pt x="99" y="15"/>
                    <a:pt x="76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9" name="Google Shape;8919;p55"/>
            <p:cNvSpPr/>
            <p:nvPr/>
          </p:nvSpPr>
          <p:spPr>
            <a:xfrm>
              <a:off x="5293100" y="2641250"/>
              <a:ext cx="2875" cy="2575"/>
            </a:xfrm>
            <a:custGeom>
              <a:avLst/>
              <a:gdLst/>
              <a:ahLst/>
              <a:cxnLst/>
              <a:rect l="l" t="t" r="r" b="b"/>
              <a:pathLst>
                <a:path w="115" h="103" extrusionOk="0">
                  <a:moveTo>
                    <a:pt x="57" y="1"/>
                  </a:moveTo>
                  <a:cubicBezTo>
                    <a:pt x="52" y="1"/>
                    <a:pt x="47" y="2"/>
                    <a:pt x="41" y="3"/>
                  </a:cubicBezTo>
                  <a:cubicBezTo>
                    <a:pt x="17" y="11"/>
                    <a:pt x="1" y="36"/>
                    <a:pt x="9" y="68"/>
                  </a:cubicBezTo>
                  <a:cubicBezTo>
                    <a:pt x="15" y="88"/>
                    <a:pt x="38" y="102"/>
                    <a:pt x="60" y="102"/>
                  </a:cubicBezTo>
                  <a:cubicBezTo>
                    <a:pt x="65" y="102"/>
                    <a:pt x="69" y="102"/>
                    <a:pt x="73" y="100"/>
                  </a:cubicBezTo>
                  <a:cubicBezTo>
                    <a:pt x="98" y="92"/>
                    <a:pt x="114" y="68"/>
                    <a:pt x="106" y="36"/>
                  </a:cubicBezTo>
                  <a:cubicBezTo>
                    <a:pt x="99" y="16"/>
                    <a:pt x="82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0" name="Google Shape;8920;p55"/>
            <p:cNvSpPr/>
            <p:nvPr/>
          </p:nvSpPr>
          <p:spPr>
            <a:xfrm>
              <a:off x="5301000" y="2638825"/>
              <a:ext cx="2875" cy="2775"/>
            </a:xfrm>
            <a:custGeom>
              <a:avLst/>
              <a:gdLst/>
              <a:ahLst/>
              <a:cxnLst/>
              <a:rect l="l" t="t" r="r" b="b"/>
              <a:pathLst>
                <a:path w="115" h="111" extrusionOk="0">
                  <a:moveTo>
                    <a:pt x="54" y="1"/>
                  </a:moveTo>
                  <a:cubicBezTo>
                    <a:pt x="50" y="1"/>
                    <a:pt x="45" y="1"/>
                    <a:pt x="41" y="3"/>
                  </a:cubicBezTo>
                  <a:cubicBezTo>
                    <a:pt x="9" y="11"/>
                    <a:pt x="1" y="43"/>
                    <a:pt x="9" y="68"/>
                  </a:cubicBezTo>
                  <a:cubicBezTo>
                    <a:pt x="16" y="95"/>
                    <a:pt x="33" y="110"/>
                    <a:pt x="53" y="110"/>
                  </a:cubicBezTo>
                  <a:cubicBezTo>
                    <a:pt x="57" y="110"/>
                    <a:pt x="61" y="110"/>
                    <a:pt x="66" y="108"/>
                  </a:cubicBezTo>
                  <a:cubicBezTo>
                    <a:pt x="98" y="100"/>
                    <a:pt x="114" y="76"/>
                    <a:pt x="98" y="43"/>
                  </a:cubicBezTo>
                  <a:cubicBezTo>
                    <a:pt x="91" y="16"/>
                    <a:pt x="73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1" name="Google Shape;8921;p55"/>
            <p:cNvSpPr/>
            <p:nvPr/>
          </p:nvSpPr>
          <p:spPr>
            <a:xfrm>
              <a:off x="5295950" y="2636850"/>
              <a:ext cx="2650" cy="1900"/>
            </a:xfrm>
            <a:custGeom>
              <a:avLst/>
              <a:gdLst/>
              <a:ahLst/>
              <a:cxnLst/>
              <a:rect l="l" t="t" r="r" b="b"/>
              <a:pathLst>
                <a:path w="106" h="76" extrusionOk="0">
                  <a:moveTo>
                    <a:pt x="89" y="1"/>
                  </a:moveTo>
                  <a:lnTo>
                    <a:pt x="0" y="33"/>
                  </a:lnTo>
                  <a:cubicBezTo>
                    <a:pt x="7" y="60"/>
                    <a:pt x="25" y="76"/>
                    <a:pt x="44" y="76"/>
                  </a:cubicBezTo>
                  <a:cubicBezTo>
                    <a:pt x="48" y="76"/>
                    <a:pt x="53" y="75"/>
                    <a:pt x="57" y="74"/>
                  </a:cubicBezTo>
                  <a:cubicBezTo>
                    <a:pt x="89" y="57"/>
                    <a:pt x="105" y="33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2" name="Google Shape;8922;p55"/>
            <p:cNvSpPr/>
            <p:nvPr/>
          </p:nvSpPr>
          <p:spPr>
            <a:xfrm>
              <a:off x="5297975" y="2644300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62" y="1"/>
                  </a:moveTo>
                  <a:cubicBezTo>
                    <a:pt x="57" y="1"/>
                    <a:pt x="53" y="1"/>
                    <a:pt x="49" y="3"/>
                  </a:cubicBezTo>
                  <a:cubicBezTo>
                    <a:pt x="16" y="3"/>
                    <a:pt x="0" y="35"/>
                    <a:pt x="8" y="59"/>
                  </a:cubicBezTo>
                  <a:lnTo>
                    <a:pt x="105" y="35"/>
                  </a:lnTo>
                  <a:cubicBezTo>
                    <a:pt x="99" y="15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3" name="Google Shape;8923;p55"/>
            <p:cNvSpPr/>
            <p:nvPr/>
          </p:nvSpPr>
          <p:spPr>
            <a:xfrm>
              <a:off x="5290275" y="2646325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57" y="1"/>
                  </a:moveTo>
                  <a:cubicBezTo>
                    <a:pt x="52" y="1"/>
                    <a:pt x="46" y="1"/>
                    <a:pt x="41" y="3"/>
                  </a:cubicBezTo>
                  <a:cubicBezTo>
                    <a:pt x="16" y="11"/>
                    <a:pt x="0" y="35"/>
                    <a:pt x="8" y="60"/>
                  </a:cubicBezTo>
                  <a:lnTo>
                    <a:pt x="105" y="35"/>
                  </a:lnTo>
                  <a:cubicBezTo>
                    <a:pt x="99" y="15"/>
                    <a:pt x="81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4" name="Google Shape;8924;p55"/>
            <p:cNvSpPr/>
            <p:nvPr/>
          </p:nvSpPr>
          <p:spPr>
            <a:xfrm>
              <a:off x="5282550" y="2648350"/>
              <a:ext cx="2675" cy="1500"/>
            </a:xfrm>
            <a:custGeom>
              <a:avLst/>
              <a:gdLst/>
              <a:ahLst/>
              <a:cxnLst/>
              <a:rect l="l" t="t" r="r" b="b"/>
              <a:pathLst>
                <a:path w="107" h="60" extrusionOk="0">
                  <a:moveTo>
                    <a:pt x="55" y="1"/>
                  </a:moveTo>
                  <a:cubicBezTo>
                    <a:pt x="50" y="1"/>
                    <a:pt x="46" y="1"/>
                    <a:pt x="41" y="3"/>
                  </a:cubicBezTo>
                  <a:cubicBezTo>
                    <a:pt x="17" y="11"/>
                    <a:pt x="1" y="35"/>
                    <a:pt x="9" y="60"/>
                  </a:cubicBezTo>
                  <a:lnTo>
                    <a:pt x="106" y="35"/>
                  </a:lnTo>
                  <a:cubicBezTo>
                    <a:pt x="100" y="15"/>
                    <a:pt x="76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5" name="Google Shape;8925;p55"/>
            <p:cNvSpPr/>
            <p:nvPr/>
          </p:nvSpPr>
          <p:spPr>
            <a:xfrm>
              <a:off x="5275275" y="2639025"/>
              <a:ext cx="2850" cy="2375"/>
            </a:xfrm>
            <a:custGeom>
              <a:avLst/>
              <a:gdLst/>
              <a:ahLst/>
              <a:cxnLst/>
              <a:rect l="l" t="t" r="r" b="b"/>
              <a:pathLst>
                <a:path w="114" h="95" extrusionOk="0">
                  <a:moveTo>
                    <a:pt x="58" y="1"/>
                  </a:moveTo>
                  <a:cubicBezTo>
                    <a:pt x="52" y="1"/>
                    <a:pt x="47" y="1"/>
                    <a:pt x="41" y="3"/>
                  </a:cubicBezTo>
                  <a:cubicBezTo>
                    <a:pt x="16" y="19"/>
                    <a:pt x="0" y="43"/>
                    <a:pt x="8" y="68"/>
                  </a:cubicBezTo>
                  <a:cubicBezTo>
                    <a:pt x="15" y="81"/>
                    <a:pt x="38" y="94"/>
                    <a:pt x="59" y="94"/>
                  </a:cubicBezTo>
                  <a:cubicBezTo>
                    <a:pt x="64" y="94"/>
                    <a:pt x="69" y="94"/>
                    <a:pt x="73" y="92"/>
                  </a:cubicBezTo>
                  <a:cubicBezTo>
                    <a:pt x="97" y="84"/>
                    <a:pt x="114" y="52"/>
                    <a:pt x="105" y="27"/>
                  </a:cubicBezTo>
                  <a:cubicBezTo>
                    <a:pt x="99" y="14"/>
                    <a:pt x="81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6" name="Google Shape;8926;p55"/>
            <p:cNvSpPr/>
            <p:nvPr/>
          </p:nvSpPr>
          <p:spPr>
            <a:xfrm>
              <a:off x="5278100" y="2634825"/>
              <a:ext cx="2650" cy="1725"/>
            </a:xfrm>
            <a:custGeom>
              <a:avLst/>
              <a:gdLst/>
              <a:ahLst/>
              <a:cxnLst/>
              <a:rect l="l" t="t" r="r" b="b"/>
              <a:pathLst>
                <a:path w="106" h="69" extrusionOk="0">
                  <a:moveTo>
                    <a:pt x="90" y="1"/>
                  </a:moveTo>
                  <a:lnTo>
                    <a:pt x="1" y="41"/>
                  </a:lnTo>
                  <a:cubicBezTo>
                    <a:pt x="7" y="59"/>
                    <a:pt x="26" y="69"/>
                    <a:pt x="46" y="69"/>
                  </a:cubicBezTo>
                  <a:cubicBezTo>
                    <a:pt x="53" y="69"/>
                    <a:pt x="59" y="68"/>
                    <a:pt x="65" y="66"/>
                  </a:cubicBezTo>
                  <a:cubicBezTo>
                    <a:pt x="90" y="49"/>
                    <a:pt x="106" y="25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7" name="Google Shape;8927;p55"/>
            <p:cNvSpPr/>
            <p:nvPr/>
          </p:nvSpPr>
          <p:spPr>
            <a:xfrm>
              <a:off x="5285600" y="2631800"/>
              <a:ext cx="2450" cy="1700"/>
            </a:xfrm>
            <a:custGeom>
              <a:avLst/>
              <a:gdLst/>
              <a:ahLst/>
              <a:cxnLst/>
              <a:rect l="l" t="t" r="r" b="b"/>
              <a:pathLst>
                <a:path w="98" h="68" extrusionOk="0">
                  <a:moveTo>
                    <a:pt x="90" y="0"/>
                  </a:moveTo>
                  <a:lnTo>
                    <a:pt x="1" y="41"/>
                  </a:lnTo>
                  <a:cubicBezTo>
                    <a:pt x="7" y="59"/>
                    <a:pt x="22" y="68"/>
                    <a:pt x="43" y="68"/>
                  </a:cubicBezTo>
                  <a:cubicBezTo>
                    <a:pt x="50" y="68"/>
                    <a:pt x="57" y="67"/>
                    <a:pt x="65" y="65"/>
                  </a:cubicBezTo>
                  <a:cubicBezTo>
                    <a:pt x="90" y="57"/>
                    <a:pt x="98" y="24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8" name="Google Shape;8928;p55"/>
            <p:cNvSpPr/>
            <p:nvPr/>
          </p:nvSpPr>
          <p:spPr>
            <a:xfrm>
              <a:off x="5282975" y="2636200"/>
              <a:ext cx="2850" cy="2375"/>
            </a:xfrm>
            <a:custGeom>
              <a:avLst/>
              <a:gdLst/>
              <a:ahLst/>
              <a:cxnLst/>
              <a:rect l="l" t="t" r="r" b="b"/>
              <a:pathLst>
                <a:path w="114" h="95" extrusionOk="0">
                  <a:moveTo>
                    <a:pt x="54" y="0"/>
                  </a:moveTo>
                  <a:cubicBezTo>
                    <a:pt x="49" y="0"/>
                    <a:pt x="45" y="1"/>
                    <a:pt x="41" y="2"/>
                  </a:cubicBezTo>
                  <a:cubicBezTo>
                    <a:pt x="16" y="11"/>
                    <a:pt x="0" y="43"/>
                    <a:pt x="8" y="67"/>
                  </a:cubicBezTo>
                  <a:cubicBezTo>
                    <a:pt x="14" y="86"/>
                    <a:pt x="34" y="95"/>
                    <a:pt x="54" y="95"/>
                  </a:cubicBezTo>
                  <a:cubicBezTo>
                    <a:pt x="60" y="95"/>
                    <a:pt x="67" y="94"/>
                    <a:pt x="73" y="92"/>
                  </a:cubicBezTo>
                  <a:cubicBezTo>
                    <a:pt x="97" y="83"/>
                    <a:pt x="114" y="59"/>
                    <a:pt x="106" y="35"/>
                  </a:cubicBezTo>
                  <a:cubicBezTo>
                    <a:pt x="92" y="15"/>
                    <a:pt x="73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9" name="Google Shape;8929;p55"/>
            <p:cNvSpPr/>
            <p:nvPr/>
          </p:nvSpPr>
          <p:spPr>
            <a:xfrm>
              <a:off x="5290475" y="2633350"/>
              <a:ext cx="2850" cy="2575"/>
            </a:xfrm>
            <a:custGeom>
              <a:avLst/>
              <a:gdLst/>
              <a:ahLst/>
              <a:cxnLst/>
              <a:rect l="l" t="t" r="r" b="b"/>
              <a:pathLst>
                <a:path w="114" h="103" extrusionOk="0">
                  <a:moveTo>
                    <a:pt x="54" y="1"/>
                  </a:moveTo>
                  <a:cubicBezTo>
                    <a:pt x="50" y="1"/>
                    <a:pt x="45" y="1"/>
                    <a:pt x="41" y="3"/>
                  </a:cubicBezTo>
                  <a:cubicBezTo>
                    <a:pt x="16" y="11"/>
                    <a:pt x="0" y="43"/>
                    <a:pt x="16" y="68"/>
                  </a:cubicBezTo>
                  <a:cubicBezTo>
                    <a:pt x="23" y="88"/>
                    <a:pt x="41" y="102"/>
                    <a:pt x="60" y="102"/>
                  </a:cubicBezTo>
                  <a:cubicBezTo>
                    <a:pt x="64" y="102"/>
                    <a:pt x="69" y="102"/>
                    <a:pt x="73" y="100"/>
                  </a:cubicBezTo>
                  <a:cubicBezTo>
                    <a:pt x="106" y="92"/>
                    <a:pt x="114" y="60"/>
                    <a:pt x="106" y="35"/>
                  </a:cubicBezTo>
                  <a:cubicBezTo>
                    <a:pt x="99" y="15"/>
                    <a:pt x="76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0" name="Google Shape;8930;p55"/>
            <p:cNvSpPr/>
            <p:nvPr/>
          </p:nvSpPr>
          <p:spPr>
            <a:xfrm>
              <a:off x="5298175" y="2630525"/>
              <a:ext cx="2850" cy="2750"/>
            </a:xfrm>
            <a:custGeom>
              <a:avLst/>
              <a:gdLst/>
              <a:ahLst/>
              <a:cxnLst/>
              <a:rect l="l" t="t" r="r" b="b"/>
              <a:pathLst>
                <a:path w="114" h="110" extrusionOk="0">
                  <a:moveTo>
                    <a:pt x="54" y="0"/>
                  </a:moveTo>
                  <a:cubicBezTo>
                    <a:pt x="49" y="0"/>
                    <a:pt x="45" y="1"/>
                    <a:pt x="41" y="2"/>
                  </a:cubicBezTo>
                  <a:cubicBezTo>
                    <a:pt x="8" y="10"/>
                    <a:pt x="0" y="43"/>
                    <a:pt x="8" y="67"/>
                  </a:cubicBezTo>
                  <a:cubicBezTo>
                    <a:pt x="15" y="94"/>
                    <a:pt x="38" y="110"/>
                    <a:pt x="60" y="110"/>
                  </a:cubicBezTo>
                  <a:cubicBezTo>
                    <a:pt x="65" y="110"/>
                    <a:pt x="69" y="109"/>
                    <a:pt x="73" y="108"/>
                  </a:cubicBezTo>
                  <a:cubicBezTo>
                    <a:pt x="97" y="92"/>
                    <a:pt x="114" y="67"/>
                    <a:pt x="106" y="35"/>
                  </a:cubicBezTo>
                  <a:cubicBezTo>
                    <a:pt x="92" y="15"/>
                    <a:pt x="73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1" name="Google Shape;8931;p55"/>
            <p:cNvSpPr/>
            <p:nvPr/>
          </p:nvSpPr>
          <p:spPr>
            <a:xfrm>
              <a:off x="5292900" y="2628750"/>
              <a:ext cx="2650" cy="1800"/>
            </a:xfrm>
            <a:custGeom>
              <a:avLst/>
              <a:gdLst/>
              <a:ahLst/>
              <a:cxnLst/>
              <a:rect l="l" t="t" r="r" b="b"/>
              <a:pathLst>
                <a:path w="106" h="72" extrusionOk="0">
                  <a:moveTo>
                    <a:pt x="98" y="0"/>
                  </a:moveTo>
                  <a:lnTo>
                    <a:pt x="0" y="41"/>
                  </a:lnTo>
                  <a:cubicBezTo>
                    <a:pt x="12" y="58"/>
                    <a:pt x="28" y="72"/>
                    <a:pt x="45" y="72"/>
                  </a:cubicBezTo>
                  <a:cubicBezTo>
                    <a:pt x="52" y="72"/>
                    <a:pt x="58" y="70"/>
                    <a:pt x="65" y="65"/>
                  </a:cubicBezTo>
                  <a:cubicBezTo>
                    <a:pt x="98" y="57"/>
                    <a:pt x="106" y="25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2" name="Google Shape;8932;p55"/>
            <p:cNvSpPr/>
            <p:nvPr/>
          </p:nvSpPr>
          <p:spPr>
            <a:xfrm>
              <a:off x="5295725" y="2636000"/>
              <a:ext cx="2475" cy="1700"/>
            </a:xfrm>
            <a:custGeom>
              <a:avLst/>
              <a:gdLst/>
              <a:ahLst/>
              <a:cxnLst/>
              <a:rect l="l" t="t" r="r" b="b"/>
              <a:pathLst>
                <a:path w="99" h="68" extrusionOk="0">
                  <a:moveTo>
                    <a:pt x="54" y="0"/>
                  </a:moveTo>
                  <a:cubicBezTo>
                    <a:pt x="50" y="0"/>
                    <a:pt x="46" y="1"/>
                    <a:pt x="41" y="2"/>
                  </a:cubicBezTo>
                  <a:cubicBezTo>
                    <a:pt x="9" y="10"/>
                    <a:pt x="1" y="43"/>
                    <a:pt x="9" y="67"/>
                  </a:cubicBezTo>
                  <a:lnTo>
                    <a:pt x="98" y="35"/>
                  </a:lnTo>
                  <a:cubicBezTo>
                    <a:pt x="92" y="15"/>
                    <a:pt x="74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3" name="Google Shape;8933;p55"/>
            <p:cNvSpPr/>
            <p:nvPr/>
          </p:nvSpPr>
          <p:spPr>
            <a:xfrm>
              <a:off x="5288025" y="2638600"/>
              <a:ext cx="2675" cy="1725"/>
            </a:xfrm>
            <a:custGeom>
              <a:avLst/>
              <a:gdLst/>
              <a:ahLst/>
              <a:cxnLst/>
              <a:rect l="l" t="t" r="r" b="b"/>
              <a:pathLst>
                <a:path w="107" h="69" extrusionOk="0">
                  <a:moveTo>
                    <a:pt x="60" y="1"/>
                  </a:moveTo>
                  <a:cubicBezTo>
                    <a:pt x="53" y="1"/>
                    <a:pt x="47" y="2"/>
                    <a:pt x="41" y="4"/>
                  </a:cubicBezTo>
                  <a:cubicBezTo>
                    <a:pt x="17" y="12"/>
                    <a:pt x="1" y="36"/>
                    <a:pt x="9" y="69"/>
                  </a:cubicBezTo>
                  <a:lnTo>
                    <a:pt x="106" y="36"/>
                  </a:lnTo>
                  <a:cubicBezTo>
                    <a:pt x="100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4" name="Google Shape;8934;p55"/>
            <p:cNvSpPr/>
            <p:nvPr/>
          </p:nvSpPr>
          <p:spPr>
            <a:xfrm>
              <a:off x="5280525" y="2641150"/>
              <a:ext cx="2475" cy="1600"/>
            </a:xfrm>
            <a:custGeom>
              <a:avLst/>
              <a:gdLst/>
              <a:ahLst/>
              <a:cxnLst/>
              <a:rect l="l" t="t" r="r" b="b"/>
              <a:pathLst>
                <a:path w="99" h="64" extrusionOk="0">
                  <a:moveTo>
                    <a:pt x="61" y="1"/>
                  </a:moveTo>
                  <a:cubicBezTo>
                    <a:pt x="55" y="1"/>
                    <a:pt x="48" y="3"/>
                    <a:pt x="41" y="7"/>
                  </a:cubicBezTo>
                  <a:cubicBezTo>
                    <a:pt x="9" y="15"/>
                    <a:pt x="1" y="40"/>
                    <a:pt x="1" y="64"/>
                  </a:cubicBezTo>
                  <a:lnTo>
                    <a:pt x="98" y="31"/>
                  </a:lnTo>
                  <a:cubicBezTo>
                    <a:pt x="92" y="14"/>
                    <a:pt x="78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5" name="Google Shape;8935;p55"/>
            <p:cNvSpPr/>
            <p:nvPr/>
          </p:nvSpPr>
          <p:spPr>
            <a:xfrm>
              <a:off x="5272625" y="2632525"/>
              <a:ext cx="2875" cy="2200"/>
            </a:xfrm>
            <a:custGeom>
              <a:avLst/>
              <a:gdLst/>
              <a:ahLst/>
              <a:cxnLst/>
              <a:rect l="l" t="t" r="r" b="b"/>
              <a:pathLst>
                <a:path w="115" h="88" extrusionOk="0">
                  <a:moveTo>
                    <a:pt x="60" y="0"/>
                  </a:moveTo>
                  <a:cubicBezTo>
                    <a:pt x="54" y="0"/>
                    <a:pt x="47" y="1"/>
                    <a:pt x="41" y="3"/>
                  </a:cubicBezTo>
                  <a:cubicBezTo>
                    <a:pt x="17" y="20"/>
                    <a:pt x="1" y="44"/>
                    <a:pt x="17" y="68"/>
                  </a:cubicBezTo>
                  <a:cubicBezTo>
                    <a:pt x="23" y="80"/>
                    <a:pt x="37" y="88"/>
                    <a:pt x="54" y="88"/>
                  </a:cubicBezTo>
                  <a:cubicBezTo>
                    <a:pt x="61" y="88"/>
                    <a:pt x="67" y="87"/>
                    <a:pt x="74" y="85"/>
                  </a:cubicBezTo>
                  <a:cubicBezTo>
                    <a:pt x="98" y="76"/>
                    <a:pt x="114" y="44"/>
                    <a:pt x="106" y="28"/>
                  </a:cubicBezTo>
                  <a:cubicBezTo>
                    <a:pt x="100" y="10"/>
                    <a:pt x="80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6" name="Google Shape;8936;p55"/>
            <p:cNvSpPr/>
            <p:nvPr/>
          </p:nvSpPr>
          <p:spPr>
            <a:xfrm>
              <a:off x="5275050" y="2628150"/>
              <a:ext cx="2475" cy="1650"/>
            </a:xfrm>
            <a:custGeom>
              <a:avLst/>
              <a:gdLst/>
              <a:ahLst/>
              <a:cxnLst/>
              <a:rect l="l" t="t" r="r" b="b"/>
              <a:pathLst>
                <a:path w="99" h="66" extrusionOk="0">
                  <a:moveTo>
                    <a:pt x="90" y="0"/>
                  </a:moveTo>
                  <a:lnTo>
                    <a:pt x="1" y="41"/>
                  </a:lnTo>
                  <a:cubicBezTo>
                    <a:pt x="6" y="56"/>
                    <a:pt x="22" y="65"/>
                    <a:pt x="38" y="65"/>
                  </a:cubicBezTo>
                  <a:cubicBezTo>
                    <a:pt x="48" y="65"/>
                    <a:pt x="57" y="63"/>
                    <a:pt x="66" y="57"/>
                  </a:cubicBezTo>
                  <a:cubicBezTo>
                    <a:pt x="90" y="49"/>
                    <a:pt x="98" y="16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7" name="Google Shape;8937;p55"/>
            <p:cNvSpPr/>
            <p:nvPr/>
          </p:nvSpPr>
          <p:spPr>
            <a:xfrm>
              <a:off x="5282150" y="2624500"/>
              <a:ext cx="2675" cy="1725"/>
            </a:xfrm>
            <a:custGeom>
              <a:avLst/>
              <a:gdLst/>
              <a:ahLst/>
              <a:cxnLst/>
              <a:rect l="l" t="t" r="r" b="b"/>
              <a:pathLst>
                <a:path w="107" h="69" extrusionOk="0">
                  <a:moveTo>
                    <a:pt x="90" y="0"/>
                  </a:moveTo>
                  <a:lnTo>
                    <a:pt x="1" y="41"/>
                  </a:lnTo>
                  <a:cubicBezTo>
                    <a:pt x="13" y="59"/>
                    <a:pt x="30" y="68"/>
                    <a:pt x="47" y="68"/>
                  </a:cubicBezTo>
                  <a:cubicBezTo>
                    <a:pt x="53" y="68"/>
                    <a:pt x="59" y="67"/>
                    <a:pt x="66" y="65"/>
                  </a:cubicBezTo>
                  <a:cubicBezTo>
                    <a:pt x="90" y="49"/>
                    <a:pt x="106" y="24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8" name="Google Shape;8938;p55"/>
            <p:cNvSpPr/>
            <p:nvPr/>
          </p:nvSpPr>
          <p:spPr>
            <a:xfrm>
              <a:off x="5280125" y="2629075"/>
              <a:ext cx="2650" cy="2400"/>
            </a:xfrm>
            <a:custGeom>
              <a:avLst/>
              <a:gdLst/>
              <a:ahLst/>
              <a:cxnLst/>
              <a:rect l="l" t="t" r="r" b="b"/>
              <a:pathLst>
                <a:path w="106" h="96" extrusionOk="0">
                  <a:moveTo>
                    <a:pt x="52" y="1"/>
                  </a:moveTo>
                  <a:cubicBezTo>
                    <a:pt x="46" y="1"/>
                    <a:pt x="39" y="2"/>
                    <a:pt x="33" y="4"/>
                  </a:cubicBezTo>
                  <a:cubicBezTo>
                    <a:pt x="9" y="20"/>
                    <a:pt x="1" y="44"/>
                    <a:pt x="9" y="68"/>
                  </a:cubicBezTo>
                  <a:cubicBezTo>
                    <a:pt x="15" y="87"/>
                    <a:pt x="35" y="96"/>
                    <a:pt x="54" y="96"/>
                  </a:cubicBezTo>
                  <a:cubicBezTo>
                    <a:pt x="61" y="96"/>
                    <a:pt x="68" y="95"/>
                    <a:pt x="74" y="93"/>
                  </a:cubicBezTo>
                  <a:cubicBezTo>
                    <a:pt x="98" y="77"/>
                    <a:pt x="106" y="52"/>
                    <a:pt x="98" y="28"/>
                  </a:cubicBezTo>
                  <a:cubicBezTo>
                    <a:pt x="92" y="10"/>
                    <a:pt x="72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9" name="Google Shape;8939;p55"/>
            <p:cNvSpPr/>
            <p:nvPr/>
          </p:nvSpPr>
          <p:spPr>
            <a:xfrm>
              <a:off x="5287425" y="2625625"/>
              <a:ext cx="2850" cy="2625"/>
            </a:xfrm>
            <a:custGeom>
              <a:avLst/>
              <a:gdLst/>
              <a:ahLst/>
              <a:cxnLst/>
              <a:rect l="l" t="t" r="r" b="b"/>
              <a:pathLst>
                <a:path w="114" h="105" extrusionOk="0">
                  <a:moveTo>
                    <a:pt x="52" y="1"/>
                  </a:moveTo>
                  <a:cubicBezTo>
                    <a:pt x="46" y="1"/>
                    <a:pt x="39" y="2"/>
                    <a:pt x="33" y="4"/>
                  </a:cubicBezTo>
                  <a:cubicBezTo>
                    <a:pt x="9" y="20"/>
                    <a:pt x="0" y="44"/>
                    <a:pt x="9" y="69"/>
                  </a:cubicBezTo>
                  <a:cubicBezTo>
                    <a:pt x="21" y="93"/>
                    <a:pt x="38" y="104"/>
                    <a:pt x="56" y="104"/>
                  </a:cubicBezTo>
                  <a:cubicBezTo>
                    <a:pt x="62" y="104"/>
                    <a:pt x="68" y="103"/>
                    <a:pt x="73" y="101"/>
                  </a:cubicBezTo>
                  <a:cubicBezTo>
                    <a:pt x="98" y="85"/>
                    <a:pt x="114" y="61"/>
                    <a:pt x="98" y="28"/>
                  </a:cubicBezTo>
                  <a:cubicBezTo>
                    <a:pt x="92" y="10"/>
                    <a:pt x="72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0" name="Google Shape;8940;p55"/>
            <p:cNvSpPr/>
            <p:nvPr/>
          </p:nvSpPr>
          <p:spPr>
            <a:xfrm>
              <a:off x="5294725" y="2622200"/>
              <a:ext cx="2850" cy="2775"/>
            </a:xfrm>
            <a:custGeom>
              <a:avLst/>
              <a:gdLst/>
              <a:ahLst/>
              <a:cxnLst/>
              <a:rect l="l" t="t" r="r" b="b"/>
              <a:pathLst>
                <a:path w="114" h="111" extrusionOk="0">
                  <a:moveTo>
                    <a:pt x="51" y="0"/>
                  </a:moveTo>
                  <a:cubicBezTo>
                    <a:pt x="45" y="0"/>
                    <a:pt x="39" y="1"/>
                    <a:pt x="33" y="3"/>
                  </a:cubicBezTo>
                  <a:cubicBezTo>
                    <a:pt x="8" y="11"/>
                    <a:pt x="0" y="44"/>
                    <a:pt x="17" y="76"/>
                  </a:cubicBezTo>
                  <a:cubicBezTo>
                    <a:pt x="23" y="96"/>
                    <a:pt x="46" y="110"/>
                    <a:pt x="68" y="110"/>
                  </a:cubicBezTo>
                  <a:cubicBezTo>
                    <a:pt x="73" y="110"/>
                    <a:pt x="77" y="110"/>
                    <a:pt x="81" y="108"/>
                  </a:cubicBezTo>
                  <a:cubicBezTo>
                    <a:pt x="106" y="92"/>
                    <a:pt x="114" y="60"/>
                    <a:pt x="106" y="35"/>
                  </a:cubicBezTo>
                  <a:cubicBezTo>
                    <a:pt x="93" y="11"/>
                    <a:pt x="72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1" name="Google Shape;8941;p55"/>
            <p:cNvSpPr/>
            <p:nvPr/>
          </p:nvSpPr>
          <p:spPr>
            <a:xfrm>
              <a:off x="5289250" y="2620850"/>
              <a:ext cx="2650" cy="1800"/>
            </a:xfrm>
            <a:custGeom>
              <a:avLst/>
              <a:gdLst/>
              <a:ahLst/>
              <a:cxnLst/>
              <a:rect l="l" t="t" r="r" b="b"/>
              <a:pathLst>
                <a:path w="106" h="72" extrusionOk="0">
                  <a:moveTo>
                    <a:pt x="90" y="0"/>
                  </a:moveTo>
                  <a:lnTo>
                    <a:pt x="0" y="41"/>
                  </a:lnTo>
                  <a:cubicBezTo>
                    <a:pt x="12" y="58"/>
                    <a:pt x="32" y="72"/>
                    <a:pt x="52" y="72"/>
                  </a:cubicBezTo>
                  <a:cubicBezTo>
                    <a:pt x="59" y="72"/>
                    <a:pt x="67" y="70"/>
                    <a:pt x="73" y="65"/>
                  </a:cubicBezTo>
                  <a:cubicBezTo>
                    <a:pt x="98" y="57"/>
                    <a:pt x="106" y="25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2" name="Google Shape;8942;p55"/>
            <p:cNvSpPr/>
            <p:nvPr/>
          </p:nvSpPr>
          <p:spPr>
            <a:xfrm>
              <a:off x="5292700" y="2627875"/>
              <a:ext cx="2650" cy="1900"/>
            </a:xfrm>
            <a:custGeom>
              <a:avLst/>
              <a:gdLst/>
              <a:ahLst/>
              <a:cxnLst/>
              <a:rect l="l" t="t" r="r" b="b"/>
              <a:pathLst>
                <a:path w="106" h="76" extrusionOk="0">
                  <a:moveTo>
                    <a:pt x="46" y="1"/>
                  </a:moveTo>
                  <a:cubicBezTo>
                    <a:pt x="42" y="1"/>
                    <a:pt x="37" y="2"/>
                    <a:pt x="33" y="3"/>
                  </a:cubicBezTo>
                  <a:cubicBezTo>
                    <a:pt x="8" y="19"/>
                    <a:pt x="0" y="44"/>
                    <a:pt x="8" y="76"/>
                  </a:cubicBezTo>
                  <a:lnTo>
                    <a:pt x="106" y="35"/>
                  </a:lnTo>
                  <a:cubicBezTo>
                    <a:pt x="92" y="15"/>
                    <a:pt x="68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3" name="Google Shape;8943;p55"/>
            <p:cNvSpPr/>
            <p:nvPr/>
          </p:nvSpPr>
          <p:spPr>
            <a:xfrm>
              <a:off x="5285200" y="2631025"/>
              <a:ext cx="2650" cy="1800"/>
            </a:xfrm>
            <a:custGeom>
              <a:avLst/>
              <a:gdLst/>
              <a:ahLst/>
              <a:cxnLst/>
              <a:rect l="l" t="t" r="r" b="b"/>
              <a:pathLst>
                <a:path w="106" h="72" extrusionOk="0">
                  <a:moveTo>
                    <a:pt x="62" y="0"/>
                  </a:moveTo>
                  <a:cubicBezTo>
                    <a:pt x="55" y="0"/>
                    <a:pt x="48" y="2"/>
                    <a:pt x="41" y="7"/>
                  </a:cubicBezTo>
                  <a:cubicBezTo>
                    <a:pt x="17" y="15"/>
                    <a:pt x="0" y="47"/>
                    <a:pt x="17" y="72"/>
                  </a:cubicBezTo>
                  <a:lnTo>
                    <a:pt x="106" y="31"/>
                  </a:lnTo>
                  <a:cubicBezTo>
                    <a:pt x="100" y="13"/>
                    <a:pt x="81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4" name="Google Shape;8944;p55"/>
            <p:cNvSpPr/>
            <p:nvPr/>
          </p:nvSpPr>
          <p:spPr>
            <a:xfrm>
              <a:off x="5277900" y="2634150"/>
              <a:ext cx="2450" cy="1725"/>
            </a:xfrm>
            <a:custGeom>
              <a:avLst/>
              <a:gdLst/>
              <a:ahLst/>
              <a:cxnLst/>
              <a:rect l="l" t="t" r="r" b="b"/>
              <a:pathLst>
                <a:path w="98" h="69" extrusionOk="0">
                  <a:moveTo>
                    <a:pt x="56" y="0"/>
                  </a:moveTo>
                  <a:cubicBezTo>
                    <a:pt x="49" y="0"/>
                    <a:pt x="41" y="1"/>
                    <a:pt x="33" y="3"/>
                  </a:cubicBezTo>
                  <a:cubicBezTo>
                    <a:pt x="9" y="20"/>
                    <a:pt x="0" y="44"/>
                    <a:pt x="9" y="68"/>
                  </a:cubicBezTo>
                  <a:lnTo>
                    <a:pt x="98" y="28"/>
                  </a:lnTo>
                  <a:cubicBezTo>
                    <a:pt x="92" y="9"/>
                    <a:pt x="76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5" name="Google Shape;8945;p55"/>
            <p:cNvSpPr/>
            <p:nvPr/>
          </p:nvSpPr>
          <p:spPr>
            <a:xfrm>
              <a:off x="5269600" y="2626300"/>
              <a:ext cx="2650" cy="2300"/>
            </a:xfrm>
            <a:custGeom>
              <a:avLst/>
              <a:gdLst/>
              <a:ahLst/>
              <a:cxnLst/>
              <a:rect l="l" t="t" r="r" b="b"/>
              <a:pathLst>
                <a:path w="106" h="92" extrusionOk="0">
                  <a:moveTo>
                    <a:pt x="58" y="1"/>
                  </a:moveTo>
                  <a:cubicBezTo>
                    <a:pt x="50" y="1"/>
                    <a:pt x="41" y="3"/>
                    <a:pt x="32" y="9"/>
                  </a:cubicBezTo>
                  <a:cubicBezTo>
                    <a:pt x="8" y="25"/>
                    <a:pt x="0" y="50"/>
                    <a:pt x="8" y="74"/>
                  </a:cubicBezTo>
                  <a:cubicBezTo>
                    <a:pt x="13" y="84"/>
                    <a:pt x="27" y="91"/>
                    <a:pt x="43" y="91"/>
                  </a:cubicBezTo>
                  <a:cubicBezTo>
                    <a:pt x="53" y="91"/>
                    <a:pt x="64" y="88"/>
                    <a:pt x="73" y="82"/>
                  </a:cubicBezTo>
                  <a:cubicBezTo>
                    <a:pt x="97" y="74"/>
                    <a:pt x="105" y="42"/>
                    <a:pt x="97" y="25"/>
                  </a:cubicBezTo>
                  <a:cubicBezTo>
                    <a:pt x="87" y="10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6" name="Google Shape;8946;p55"/>
            <p:cNvSpPr/>
            <p:nvPr/>
          </p:nvSpPr>
          <p:spPr>
            <a:xfrm>
              <a:off x="5271625" y="2621650"/>
              <a:ext cx="2450" cy="1850"/>
            </a:xfrm>
            <a:custGeom>
              <a:avLst/>
              <a:gdLst/>
              <a:ahLst/>
              <a:cxnLst/>
              <a:rect l="l" t="t" r="r" b="b"/>
              <a:pathLst>
                <a:path w="98" h="74" extrusionOk="0">
                  <a:moveTo>
                    <a:pt x="81" y="1"/>
                  </a:moveTo>
                  <a:lnTo>
                    <a:pt x="0" y="49"/>
                  </a:lnTo>
                  <a:cubicBezTo>
                    <a:pt x="5" y="65"/>
                    <a:pt x="21" y="74"/>
                    <a:pt x="37" y="74"/>
                  </a:cubicBezTo>
                  <a:cubicBezTo>
                    <a:pt x="47" y="74"/>
                    <a:pt x="56" y="71"/>
                    <a:pt x="65" y="66"/>
                  </a:cubicBezTo>
                  <a:cubicBezTo>
                    <a:pt x="89" y="49"/>
                    <a:pt x="97" y="17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7" name="Google Shape;8947;p55"/>
            <p:cNvSpPr/>
            <p:nvPr/>
          </p:nvSpPr>
          <p:spPr>
            <a:xfrm>
              <a:off x="5278300" y="2617400"/>
              <a:ext cx="2450" cy="1850"/>
            </a:xfrm>
            <a:custGeom>
              <a:avLst/>
              <a:gdLst/>
              <a:ahLst/>
              <a:cxnLst/>
              <a:rect l="l" t="t" r="r" b="b"/>
              <a:pathLst>
                <a:path w="98" h="74" extrusionOk="0">
                  <a:moveTo>
                    <a:pt x="82" y="0"/>
                  </a:moveTo>
                  <a:lnTo>
                    <a:pt x="1" y="49"/>
                  </a:lnTo>
                  <a:cubicBezTo>
                    <a:pt x="11" y="65"/>
                    <a:pt x="25" y="74"/>
                    <a:pt x="40" y="74"/>
                  </a:cubicBezTo>
                  <a:cubicBezTo>
                    <a:pt x="48" y="74"/>
                    <a:pt x="57" y="71"/>
                    <a:pt x="66" y="65"/>
                  </a:cubicBezTo>
                  <a:cubicBezTo>
                    <a:pt x="90" y="49"/>
                    <a:pt x="98" y="25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8" name="Google Shape;8948;p55"/>
            <p:cNvSpPr/>
            <p:nvPr/>
          </p:nvSpPr>
          <p:spPr>
            <a:xfrm>
              <a:off x="5276475" y="2622250"/>
              <a:ext cx="2875" cy="2475"/>
            </a:xfrm>
            <a:custGeom>
              <a:avLst/>
              <a:gdLst/>
              <a:ahLst/>
              <a:cxnLst/>
              <a:rect l="l" t="t" r="r" b="b"/>
              <a:pathLst>
                <a:path w="115" h="99" extrusionOk="0">
                  <a:moveTo>
                    <a:pt x="61" y="1"/>
                  </a:moveTo>
                  <a:cubicBezTo>
                    <a:pt x="51" y="1"/>
                    <a:pt x="42" y="3"/>
                    <a:pt x="33" y="9"/>
                  </a:cubicBezTo>
                  <a:cubicBezTo>
                    <a:pt x="9" y="25"/>
                    <a:pt x="1" y="50"/>
                    <a:pt x="17" y="74"/>
                  </a:cubicBezTo>
                  <a:cubicBezTo>
                    <a:pt x="22" y="90"/>
                    <a:pt x="38" y="99"/>
                    <a:pt x="54" y="99"/>
                  </a:cubicBezTo>
                  <a:cubicBezTo>
                    <a:pt x="64" y="99"/>
                    <a:pt x="73" y="96"/>
                    <a:pt x="82" y="90"/>
                  </a:cubicBezTo>
                  <a:cubicBezTo>
                    <a:pt x="106" y="74"/>
                    <a:pt x="114" y="50"/>
                    <a:pt x="98" y="25"/>
                  </a:cubicBezTo>
                  <a:cubicBezTo>
                    <a:pt x="93" y="10"/>
                    <a:pt x="77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9" name="Google Shape;8949;p55"/>
            <p:cNvSpPr/>
            <p:nvPr/>
          </p:nvSpPr>
          <p:spPr>
            <a:xfrm>
              <a:off x="5283575" y="2618200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58" y="0"/>
                  </a:moveTo>
                  <a:cubicBezTo>
                    <a:pt x="50" y="0"/>
                    <a:pt x="41" y="3"/>
                    <a:pt x="33" y="9"/>
                  </a:cubicBezTo>
                  <a:cubicBezTo>
                    <a:pt x="9" y="17"/>
                    <a:pt x="0" y="49"/>
                    <a:pt x="9" y="74"/>
                  </a:cubicBezTo>
                  <a:cubicBezTo>
                    <a:pt x="21" y="92"/>
                    <a:pt x="42" y="101"/>
                    <a:pt x="62" y="101"/>
                  </a:cubicBezTo>
                  <a:cubicBezTo>
                    <a:pt x="69" y="101"/>
                    <a:pt x="75" y="100"/>
                    <a:pt x="82" y="98"/>
                  </a:cubicBezTo>
                  <a:cubicBezTo>
                    <a:pt x="106" y="82"/>
                    <a:pt x="114" y="49"/>
                    <a:pt x="98" y="25"/>
                  </a:cubicBezTo>
                  <a:cubicBezTo>
                    <a:pt x="87" y="9"/>
                    <a:pt x="73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0" name="Google Shape;8950;p55"/>
            <p:cNvSpPr/>
            <p:nvPr/>
          </p:nvSpPr>
          <p:spPr>
            <a:xfrm>
              <a:off x="5290475" y="2614000"/>
              <a:ext cx="3050" cy="2825"/>
            </a:xfrm>
            <a:custGeom>
              <a:avLst/>
              <a:gdLst/>
              <a:ahLst/>
              <a:cxnLst/>
              <a:rect l="l" t="t" r="r" b="b"/>
              <a:pathLst>
                <a:path w="122" h="113" extrusionOk="0">
                  <a:moveTo>
                    <a:pt x="54" y="0"/>
                  </a:moveTo>
                  <a:cubicBezTo>
                    <a:pt x="47" y="0"/>
                    <a:pt x="39" y="2"/>
                    <a:pt x="33" y="7"/>
                  </a:cubicBezTo>
                  <a:cubicBezTo>
                    <a:pt x="8" y="23"/>
                    <a:pt x="0" y="55"/>
                    <a:pt x="16" y="80"/>
                  </a:cubicBezTo>
                  <a:cubicBezTo>
                    <a:pt x="27" y="101"/>
                    <a:pt x="45" y="112"/>
                    <a:pt x="63" y="112"/>
                  </a:cubicBezTo>
                  <a:cubicBezTo>
                    <a:pt x="72" y="112"/>
                    <a:pt x="81" y="109"/>
                    <a:pt x="89" y="104"/>
                  </a:cubicBezTo>
                  <a:cubicBezTo>
                    <a:pt x="114" y="96"/>
                    <a:pt x="122" y="63"/>
                    <a:pt x="106" y="31"/>
                  </a:cubicBezTo>
                  <a:cubicBezTo>
                    <a:pt x="94" y="13"/>
                    <a:pt x="74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1" name="Google Shape;8951;p55"/>
            <p:cNvSpPr/>
            <p:nvPr/>
          </p:nvSpPr>
          <p:spPr>
            <a:xfrm>
              <a:off x="5285000" y="2612950"/>
              <a:ext cx="2650" cy="2050"/>
            </a:xfrm>
            <a:custGeom>
              <a:avLst/>
              <a:gdLst/>
              <a:ahLst/>
              <a:cxnLst/>
              <a:rect l="l" t="t" r="r" b="b"/>
              <a:pathLst>
                <a:path w="106" h="82" extrusionOk="0">
                  <a:moveTo>
                    <a:pt x="89" y="0"/>
                  </a:moveTo>
                  <a:lnTo>
                    <a:pt x="0" y="57"/>
                  </a:lnTo>
                  <a:cubicBezTo>
                    <a:pt x="11" y="72"/>
                    <a:pt x="28" y="81"/>
                    <a:pt x="45" y="81"/>
                  </a:cubicBezTo>
                  <a:cubicBezTo>
                    <a:pt x="55" y="81"/>
                    <a:pt x="65" y="79"/>
                    <a:pt x="73" y="73"/>
                  </a:cubicBezTo>
                  <a:cubicBezTo>
                    <a:pt x="97" y="65"/>
                    <a:pt x="106" y="32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2" name="Google Shape;8952;p55"/>
            <p:cNvSpPr/>
            <p:nvPr/>
          </p:nvSpPr>
          <p:spPr>
            <a:xfrm>
              <a:off x="5289050" y="2620025"/>
              <a:ext cx="2450" cy="1850"/>
            </a:xfrm>
            <a:custGeom>
              <a:avLst/>
              <a:gdLst/>
              <a:ahLst/>
              <a:cxnLst/>
              <a:rect l="l" t="t" r="r" b="b"/>
              <a:pathLst>
                <a:path w="98" h="74" extrusionOk="0">
                  <a:moveTo>
                    <a:pt x="59" y="1"/>
                  </a:moveTo>
                  <a:cubicBezTo>
                    <a:pt x="50" y="1"/>
                    <a:pt x="41" y="3"/>
                    <a:pt x="33" y="9"/>
                  </a:cubicBezTo>
                  <a:cubicBezTo>
                    <a:pt x="8" y="17"/>
                    <a:pt x="0" y="49"/>
                    <a:pt x="8" y="74"/>
                  </a:cubicBezTo>
                  <a:lnTo>
                    <a:pt x="98" y="33"/>
                  </a:lnTo>
                  <a:cubicBezTo>
                    <a:pt x="92" y="12"/>
                    <a:pt x="76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3" name="Google Shape;8953;p55"/>
            <p:cNvSpPr/>
            <p:nvPr/>
          </p:nvSpPr>
          <p:spPr>
            <a:xfrm>
              <a:off x="5281950" y="2623725"/>
              <a:ext cx="2450" cy="1800"/>
            </a:xfrm>
            <a:custGeom>
              <a:avLst/>
              <a:gdLst/>
              <a:ahLst/>
              <a:cxnLst/>
              <a:rect l="l" t="t" r="r" b="b"/>
              <a:pathLst>
                <a:path w="98" h="72" extrusionOk="0">
                  <a:moveTo>
                    <a:pt x="55" y="0"/>
                  </a:moveTo>
                  <a:cubicBezTo>
                    <a:pt x="47" y="0"/>
                    <a:pt x="40" y="2"/>
                    <a:pt x="33" y="7"/>
                  </a:cubicBezTo>
                  <a:cubicBezTo>
                    <a:pt x="9" y="23"/>
                    <a:pt x="1" y="47"/>
                    <a:pt x="9" y="72"/>
                  </a:cubicBezTo>
                  <a:lnTo>
                    <a:pt x="98" y="31"/>
                  </a:lnTo>
                  <a:cubicBezTo>
                    <a:pt x="92" y="14"/>
                    <a:pt x="74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4" name="Google Shape;8954;p55"/>
            <p:cNvSpPr/>
            <p:nvPr/>
          </p:nvSpPr>
          <p:spPr>
            <a:xfrm>
              <a:off x="5274850" y="2627450"/>
              <a:ext cx="2475" cy="1725"/>
            </a:xfrm>
            <a:custGeom>
              <a:avLst/>
              <a:gdLst/>
              <a:ahLst/>
              <a:cxnLst/>
              <a:rect l="l" t="t" r="r" b="b"/>
              <a:pathLst>
                <a:path w="99" h="69" extrusionOk="0">
                  <a:moveTo>
                    <a:pt x="52" y="1"/>
                  </a:moveTo>
                  <a:cubicBezTo>
                    <a:pt x="46" y="1"/>
                    <a:pt x="39" y="2"/>
                    <a:pt x="33" y="4"/>
                  </a:cubicBezTo>
                  <a:cubicBezTo>
                    <a:pt x="9" y="20"/>
                    <a:pt x="1" y="52"/>
                    <a:pt x="9" y="69"/>
                  </a:cubicBezTo>
                  <a:lnTo>
                    <a:pt x="98" y="28"/>
                  </a:lnTo>
                  <a:cubicBezTo>
                    <a:pt x="92" y="10"/>
                    <a:pt x="72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5" name="Google Shape;8955;p55"/>
            <p:cNvSpPr/>
            <p:nvPr/>
          </p:nvSpPr>
          <p:spPr>
            <a:xfrm>
              <a:off x="5265950" y="2620550"/>
              <a:ext cx="2650" cy="2250"/>
            </a:xfrm>
            <a:custGeom>
              <a:avLst/>
              <a:gdLst/>
              <a:ahLst/>
              <a:cxnLst/>
              <a:rect l="l" t="t" r="r" b="b"/>
              <a:pathLst>
                <a:path w="106" h="90" extrusionOk="0">
                  <a:moveTo>
                    <a:pt x="59" y="1"/>
                  </a:moveTo>
                  <a:cubicBezTo>
                    <a:pt x="48" y="1"/>
                    <a:pt x="35" y="5"/>
                    <a:pt x="24" y="12"/>
                  </a:cubicBezTo>
                  <a:cubicBezTo>
                    <a:pt x="8" y="28"/>
                    <a:pt x="0" y="53"/>
                    <a:pt x="8" y="77"/>
                  </a:cubicBezTo>
                  <a:cubicBezTo>
                    <a:pt x="16" y="85"/>
                    <a:pt x="26" y="89"/>
                    <a:pt x="38" y="89"/>
                  </a:cubicBezTo>
                  <a:cubicBezTo>
                    <a:pt x="49" y="89"/>
                    <a:pt x="61" y="85"/>
                    <a:pt x="73" y="77"/>
                  </a:cubicBezTo>
                  <a:cubicBezTo>
                    <a:pt x="97" y="69"/>
                    <a:pt x="105" y="37"/>
                    <a:pt x="89" y="20"/>
                  </a:cubicBezTo>
                  <a:cubicBezTo>
                    <a:pt x="85" y="7"/>
                    <a:pt x="73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6" name="Google Shape;8956;p55"/>
            <p:cNvSpPr/>
            <p:nvPr/>
          </p:nvSpPr>
          <p:spPr>
            <a:xfrm>
              <a:off x="5267350" y="2615775"/>
              <a:ext cx="2475" cy="1875"/>
            </a:xfrm>
            <a:custGeom>
              <a:avLst/>
              <a:gdLst/>
              <a:ahLst/>
              <a:cxnLst/>
              <a:rect l="l" t="t" r="r" b="b"/>
              <a:pathLst>
                <a:path w="99" h="75" extrusionOk="0">
                  <a:moveTo>
                    <a:pt x="82" y="1"/>
                  </a:moveTo>
                  <a:lnTo>
                    <a:pt x="1" y="57"/>
                  </a:lnTo>
                  <a:cubicBezTo>
                    <a:pt x="11" y="67"/>
                    <a:pt x="27" y="74"/>
                    <a:pt x="44" y="74"/>
                  </a:cubicBezTo>
                  <a:cubicBezTo>
                    <a:pt x="54" y="74"/>
                    <a:pt x="65" y="72"/>
                    <a:pt x="74" y="65"/>
                  </a:cubicBezTo>
                  <a:cubicBezTo>
                    <a:pt x="90" y="49"/>
                    <a:pt x="98" y="17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7" name="Google Shape;8957;p55"/>
            <p:cNvSpPr/>
            <p:nvPr/>
          </p:nvSpPr>
          <p:spPr>
            <a:xfrm>
              <a:off x="5273650" y="2610700"/>
              <a:ext cx="2450" cy="2075"/>
            </a:xfrm>
            <a:custGeom>
              <a:avLst/>
              <a:gdLst/>
              <a:ahLst/>
              <a:cxnLst/>
              <a:rect l="l" t="t" r="r" b="b"/>
              <a:pathLst>
                <a:path w="98" h="83" extrusionOk="0">
                  <a:moveTo>
                    <a:pt x="81" y="1"/>
                  </a:moveTo>
                  <a:lnTo>
                    <a:pt x="0" y="66"/>
                  </a:lnTo>
                  <a:cubicBezTo>
                    <a:pt x="10" y="76"/>
                    <a:pt x="26" y="83"/>
                    <a:pt x="43" y="83"/>
                  </a:cubicBezTo>
                  <a:cubicBezTo>
                    <a:pt x="53" y="83"/>
                    <a:pt x="64" y="80"/>
                    <a:pt x="73" y="74"/>
                  </a:cubicBezTo>
                  <a:cubicBezTo>
                    <a:pt x="97" y="49"/>
                    <a:pt x="97" y="25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8" name="Google Shape;8958;p55"/>
            <p:cNvSpPr/>
            <p:nvPr/>
          </p:nvSpPr>
          <p:spPr>
            <a:xfrm>
              <a:off x="5272425" y="2615775"/>
              <a:ext cx="2875" cy="2475"/>
            </a:xfrm>
            <a:custGeom>
              <a:avLst/>
              <a:gdLst/>
              <a:ahLst/>
              <a:cxnLst/>
              <a:rect l="l" t="t" r="r" b="b"/>
              <a:pathLst>
                <a:path w="115" h="99" extrusionOk="0">
                  <a:moveTo>
                    <a:pt x="55" y="0"/>
                  </a:moveTo>
                  <a:cubicBezTo>
                    <a:pt x="46" y="0"/>
                    <a:pt x="39" y="3"/>
                    <a:pt x="33" y="9"/>
                  </a:cubicBezTo>
                  <a:cubicBezTo>
                    <a:pt x="9" y="25"/>
                    <a:pt x="1" y="57"/>
                    <a:pt x="17" y="82"/>
                  </a:cubicBezTo>
                  <a:cubicBezTo>
                    <a:pt x="27" y="92"/>
                    <a:pt x="40" y="99"/>
                    <a:pt x="54" y="99"/>
                  </a:cubicBezTo>
                  <a:cubicBezTo>
                    <a:pt x="63" y="99"/>
                    <a:pt x="72" y="96"/>
                    <a:pt x="82" y="90"/>
                  </a:cubicBezTo>
                  <a:cubicBezTo>
                    <a:pt x="106" y="73"/>
                    <a:pt x="114" y="41"/>
                    <a:pt x="98" y="25"/>
                  </a:cubicBezTo>
                  <a:cubicBezTo>
                    <a:pt x="87" y="9"/>
                    <a:pt x="70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9" name="Google Shape;8959;p55"/>
            <p:cNvSpPr/>
            <p:nvPr/>
          </p:nvSpPr>
          <p:spPr>
            <a:xfrm>
              <a:off x="5279125" y="2611025"/>
              <a:ext cx="2850" cy="2575"/>
            </a:xfrm>
            <a:custGeom>
              <a:avLst/>
              <a:gdLst/>
              <a:ahLst/>
              <a:cxnLst/>
              <a:rect l="l" t="t" r="r" b="b"/>
              <a:pathLst>
                <a:path w="114" h="103" extrusionOk="0">
                  <a:moveTo>
                    <a:pt x="60" y="1"/>
                  </a:moveTo>
                  <a:cubicBezTo>
                    <a:pt x="48" y="1"/>
                    <a:pt x="35" y="5"/>
                    <a:pt x="24" y="12"/>
                  </a:cubicBezTo>
                  <a:cubicBezTo>
                    <a:pt x="0" y="28"/>
                    <a:pt x="0" y="61"/>
                    <a:pt x="16" y="85"/>
                  </a:cubicBezTo>
                  <a:cubicBezTo>
                    <a:pt x="21" y="95"/>
                    <a:pt x="36" y="102"/>
                    <a:pt x="52" y="102"/>
                  </a:cubicBezTo>
                  <a:cubicBezTo>
                    <a:pt x="61" y="102"/>
                    <a:pt x="72" y="99"/>
                    <a:pt x="81" y="93"/>
                  </a:cubicBezTo>
                  <a:cubicBezTo>
                    <a:pt x="105" y="77"/>
                    <a:pt x="114" y="45"/>
                    <a:pt x="97" y="20"/>
                  </a:cubicBezTo>
                  <a:cubicBezTo>
                    <a:pt x="88" y="7"/>
                    <a:pt x="75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0" name="Google Shape;8960;p55"/>
            <p:cNvSpPr/>
            <p:nvPr/>
          </p:nvSpPr>
          <p:spPr>
            <a:xfrm>
              <a:off x="5285600" y="2606250"/>
              <a:ext cx="2875" cy="2850"/>
            </a:xfrm>
            <a:custGeom>
              <a:avLst/>
              <a:gdLst/>
              <a:ahLst/>
              <a:cxnLst/>
              <a:rect l="l" t="t" r="r" b="b"/>
              <a:pathLst>
                <a:path w="115" h="114" extrusionOk="0">
                  <a:moveTo>
                    <a:pt x="53" y="0"/>
                  </a:moveTo>
                  <a:cubicBezTo>
                    <a:pt x="43" y="0"/>
                    <a:pt x="33" y="3"/>
                    <a:pt x="25" y="9"/>
                  </a:cubicBezTo>
                  <a:cubicBezTo>
                    <a:pt x="1" y="25"/>
                    <a:pt x="1" y="57"/>
                    <a:pt x="17" y="82"/>
                  </a:cubicBezTo>
                  <a:cubicBezTo>
                    <a:pt x="28" y="103"/>
                    <a:pt x="46" y="114"/>
                    <a:pt x="64" y="114"/>
                  </a:cubicBezTo>
                  <a:cubicBezTo>
                    <a:pt x="73" y="114"/>
                    <a:pt x="82" y="111"/>
                    <a:pt x="90" y="106"/>
                  </a:cubicBezTo>
                  <a:cubicBezTo>
                    <a:pt x="114" y="90"/>
                    <a:pt x="114" y="57"/>
                    <a:pt x="98" y="25"/>
                  </a:cubicBezTo>
                  <a:cubicBezTo>
                    <a:pt x="87" y="9"/>
                    <a:pt x="70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1" name="Google Shape;8961;p55"/>
            <p:cNvSpPr/>
            <p:nvPr/>
          </p:nvSpPr>
          <p:spPr>
            <a:xfrm>
              <a:off x="5279925" y="2605650"/>
              <a:ext cx="2450" cy="2200"/>
            </a:xfrm>
            <a:custGeom>
              <a:avLst/>
              <a:gdLst/>
              <a:ahLst/>
              <a:cxnLst/>
              <a:rect l="l" t="t" r="r" b="b"/>
              <a:pathLst>
                <a:path w="98" h="88" extrusionOk="0">
                  <a:moveTo>
                    <a:pt x="82" y="0"/>
                  </a:moveTo>
                  <a:lnTo>
                    <a:pt x="1" y="65"/>
                  </a:lnTo>
                  <a:cubicBezTo>
                    <a:pt x="15" y="79"/>
                    <a:pt x="32" y="88"/>
                    <a:pt x="46" y="88"/>
                  </a:cubicBezTo>
                  <a:cubicBezTo>
                    <a:pt x="57" y="88"/>
                    <a:pt x="67" y="83"/>
                    <a:pt x="73" y="73"/>
                  </a:cubicBezTo>
                  <a:cubicBezTo>
                    <a:pt x="98" y="57"/>
                    <a:pt x="98" y="24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2" name="Google Shape;8962;p55"/>
            <p:cNvSpPr/>
            <p:nvPr/>
          </p:nvSpPr>
          <p:spPr>
            <a:xfrm>
              <a:off x="5284575" y="2612325"/>
              <a:ext cx="2675" cy="2050"/>
            </a:xfrm>
            <a:custGeom>
              <a:avLst/>
              <a:gdLst/>
              <a:ahLst/>
              <a:cxnLst/>
              <a:rect l="l" t="t" r="r" b="b"/>
              <a:pathLst>
                <a:path w="107" h="82" extrusionOk="0">
                  <a:moveTo>
                    <a:pt x="61" y="0"/>
                  </a:moveTo>
                  <a:cubicBezTo>
                    <a:pt x="52" y="0"/>
                    <a:pt x="42" y="3"/>
                    <a:pt x="33" y="9"/>
                  </a:cubicBezTo>
                  <a:cubicBezTo>
                    <a:pt x="9" y="25"/>
                    <a:pt x="1" y="57"/>
                    <a:pt x="17" y="82"/>
                  </a:cubicBezTo>
                  <a:lnTo>
                    <a:pt x="106" y="25"/>
                  </a:lnTo>
                  <a:cubicBezTo>
                    <a:pt x="96" y="9"/>
                    <a:pt x="79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3" name="Google Shape;8963;p55"/>
            <p:cNvSpPr/>
            <p:nvPr/>
          </p:nvSpPr>
          <p:spPr>
            <a:xfrm>
              <a:off x="5277900" y="2616775"/>
              <a:ext cx="2450" cy="1875"/>
            </a:xfrm>
            <a:custGeom>
              <a:avLst/>
              <a:gdLst/>
              <a:ahLst/>
              <a:cxnLst/>
              <a:rect l="l" t="t" r="r" b="b"/>
              <a:pathLst>
                <a:path w="98" h="75" extrusionOk="0">
                  <a:moveTo>
                    <a:pt x="60" y="1"/>
                  </a:moveTo>
                  <a:cubicBezTo>
                    <a:pt x="51" y="1"/>
                    <a:pt x="41" y="3"/>
                    <a:pt x="33" y="9"/>
                  </a:cubicBezTo>
                  <a:cubicBezTo>
                    <a:pt x="9" y="25"/>
                    <a:pt x="0" y="50"/>
                    <a:pt x="17" y="74"/>
                  </a:cubicBezTo>
                  <a:lnTo>
                    <a:pt x="98" y="25"/>
                  </a:lnTo>
                  <a:cubicBezTo>
                    <a:pt x="92" y="10"/>
                    <a:pt x="77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4" name="Google Shape;8964;p55"/>
            <p:cNvSpPr/>
            <p:nvPr/>
          </p:nvSpPr>
          <p:spPr>
            <a:xfrm>
              <a:off x="5271200" y="2621175"/>
              <a:ext cx="2475" cy="1725"/>
            </a:xfrm>
            <a:custGeom>
              <a:avLst/>
              <a:gdLst/>
              <a:ahLst/>
              <a:cxnLst/>
              <a:rect l="l" t="t" r="r" b="b"/>
              <a:pathLst>
                <a:path w="99" h="69" extrusionOk="0">
                  <a:moveTo>
                    <a:pt x="65" y="0"/>
                  </a:moveTo>
                  <a:cubicBezTo>
                    <a:pt x="55" y="0"/>
                    <a:pt x="44" y="4"/>
                    <a:pt x="33" y="12"/>
                  </a:cubicBezTo>
                  <a:cubicBezTo>
                    <a:pt x="9" y="28"/>
                    <a:pt x="1" y="52"/>
                    <a:pt x="17" y="68"/>
                  </a:cubicBezTo>
                  <a:lnTo>
                    <a:pt x="98" y="20"/>
                  </a:lnTo>
                  <a:cubicBezTo>
                    <a:pt x="89" y="6"/>
                    <a:pt x="78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5" name="Google Shape;8965;p55"/>
            <p:cNvSpPr/>
            <p:nvPr/>
          </p:nvSpPr>
          <p:spPr>
            <a:xfrm>
              <a:off x="5261675" y="2615275"/>
              <a:ext cx="2875" cy="2250"/>
            </a:xfrm>
            <a:custGeom>
              <a:avLst/>
              <a:gdLst/>
              <a:ahLst/>
              <a:cxnLst/>
              <a:rect l="l" t="t" r="r" b="b"/>
              <a:pathLst>
                <a:path w="115" h="90" extrusionOk="0">
                  <a:moveTo>
                    <a:pt x="61" y="0"/>
                  </a:moveTo>
                  <a:cubicBezTo>
                    <a:pt x="49" y="0"/>
                    <a:pt x="37" y="4"/>
                    <a:pt x="25" y="12"/>
                  </a:cubicBezTo>
                  <a:cubicBezTo>
                    <a:pt x="9" y="37"/>
                    <a:pt x="1" y="61"/>
                    <a:pt x="17" y="77"/>
                  </a:cubicBezTo>
                  <a:cubicBezTo>
                    <a:pt x="25" y="85"/>
                    <a:pt x="37" y="89"/>
                    <a:pt x="49" y="89"/>
                  </a:cubicBezTo>
                  <a:cubicBezTo>
                    <a:pt x="62" y="89"/>
                    <a:pt x="74" y="85"/>
                    <a:pt x="82" y="77"/>
                  </a:cubicBezTo>
                  <a:cubicBezTo>
                    <a:pt x="106" y="61"/>
                    <a:pt x="114" y="29"/>
                    <a:pt x="90" y="12"/>
                  </a:cubicBezTo>
                  <a:cubicBezTo>
                    <a:pt x="82" y="4"/>
                    <a:pt x="72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6" name="Google Shape;8966;p55"/>
            <p:cNvSpPr/>
            <p:nvPr/>
          </p:nvSpPr>
          <p:spPr>
            <a:xfrm>
              <a:off x="5262700" y="2610300"/>
              <a:ext cx="2250" cy="1950"/>
            </a:xfrm>
            <a:custGeom>
              <a:avLst/>
              <a:gdLst/>
              <a:ahLst/>
              <a:cxnLst/>
              <a:rect l="l" t="t" r="r" b="b"/>
              <a:pathLst>
                <a:path w="90" h="78" extrusionOk="0">
                  <a:moveTo>
                    <a:pt x="73" y="1"/>
                  </a:moveTo>
                  <a:lnTo>
                    <a:pt x="0" y="65"/>
                  </a:lnTo>
                  <a:cubicBezTo>
                    <a:pt x="8" y="74"/>
                    <a:pt x="21" y="78"/>
                    <a:pt x="34" y="78"/>
                  </a:cubicBezTo>
                  <a:cubicBezTo>
                    <a:pt x="47" y="78"/>
                    <a:pt x="61" y="74"/>
                    <a:pt x="73" y="65"/>
                  </a:cubicBezTo>
                  <a:cubicBezTo>
                    <a:pt x="90" y="49"/>
                    <a:pt x="90" y="17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7" name="Google Shape;8967;p55"/>
            <p:cNvSpPr/>
            <p:nvPr/>
          </p:nvSpPr>
          <p:spPr>
            <a:xfrm>
              <a:off x="5268575" y="2604625"/>
              <a:ext cx="2250" cy="2125"/>
            </a:xfrm>
            <a:custGeom>
              <a:avLst/>
              <a:gdLst/>
              <a:ahLst/>
              <a:cxnLst/>
              <a:rect l="l" t="t" r="r" b="b"/>
              <a:pathLst>
                <a:path w="90" h="85" extrusionOk="0">
                  <a:moveTo>
                    <a:pt x="65" y="1"/>
                  </a:moveTo>
                  <a:lnTo>
                    <a:pt x="0" y="65"/>
                  </a:lnTo>
                  <a:cubicBezTo>
                    <a:pt x="9" y="79"/>
                    <a:pt x="23" y="85"/>
                    <a:pt x="37" y="85"/>
                  </a:cubicBezTo>
                  <a:cubicBezTo>
                    <a:pt x="47" y="85"/>
                    <a:pt x="58" y="81"/>
                    <a:pt x="65" y="74"/>
                  </a:cubicBezTo>
                  <a:cubicBezTo>
                    <a:pt x="90" y="49"/>
                    <a:pt x="90" y="17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8" name="Google Shape;8968;p55"/>
            <p:cNvSpPr/>
            <p:nvPr/>
          </p:nvSpPr>
          <p:spPr>
            <a:xfrm>
              <a:off x="5267775" y="2609825"/>
              <a:ext cx="2850" cy="2425"/>
            </a:xfrm>
            <a:custGeom>
              <a:avLst/>
              <a:gdLst/>
              <a:ahLst/>
              <a:cxnLst/>
              <a:rect l="l" t="t" r="r" b="b"/>
              <a:pathLst>
                <a:path w="114" h="97" extrusionOk="0">
                  <a:moveTo>
                    <a:pt x="53" y="0"/>
                  </a:moveTo>
                  <a:cubicBezTo>
                    <a:pt x="42" y="0"/>
                    <a:pt x="32" y="4"/>
                    <a:pt x="24" y="11"/>
                  </a:cubicBezTo>
                  <a:cubicBezTo>
                    <a:pt x="0" y="36"/>
                    <a:pt x="0" y="60"/>
                    <a:pt x="16" y="84"/>
                  </a:cubicBezTo>
                  <a:cubicBezTo>
                    <a:pt x="24" y="93"/>
                    <a:pt x="37" y="97"/>
                    <a:pt x="50" y="97"/>
                  </a:cubicBezTo>
                  <a:cubicBezTo>
                    <a:pt x="63" y="97"/>
                    <a:pt x="77" y="93"/>
                    <a:pt x="89" y="84"/>
                  </a:cubicBezTo>
                  <a:cubicBezTo>
                    <a:pt x="105" y="68"/>
                    <a:pt x="114" y="36"/>
                    <a:pt x="89" y="20"/>
                  </a:cubicBezTo>
                  <a:cubicBezTo>
                    <a:pt x="80" y="6"/>
                    <a:pt x="66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9" name="Google Shape;8969;p55"/>
            <p:cNvSpPr/>
            <p:nvPr/>
          </p:nvSpPr>
          <p:spPr>
            <a:xfrm>
              <a:off x="5273850" y="2604350"/>
              <a:ext cx="2850" cy="2600"/>
            </a:xfrm>
            <a:custGeom>
              <a:avLst/>
              <a:gdLst/>
              <a:ahLst/>
              <a:cxnLst/>
              <a:rect l="l" t="t" r="r" b="b"/>
              <a:pathLst>
                <a:path w="114" h="104" extrusionOk="0">
                  <a:moveTo>
                    <a:pt x="52" y="0"/>
                  </a:moveTo>
                  <a:cubicBezTo>
                    <a:pt x="40" y="0"/>
                    <a:pt x="27" y="4"/>
                    <a:pt x="16" y="12"/>
                  </a:cubicBezTo>
                  <a:cubicBezTo>
                    <a:pt x="0" y="36"/>
                    <a:pt x="0" y="68"/>
                    <a:pt x="16" y="85"/>
                  </a:cubicBezTo>
                  <a:cubicBezTo>
                    <a:pt x="30" y="98"/>
                    <a:pt x="43" y="104"/>
                    <a:pt x="57" y="104"/>
                  </a:cubicBezTo>
                  <a:cubicBezTo>
                    <a:pt x="68" y="104"/>
                    <a:pt x="79" y="100"/>
                    <a:pt x="89" y="93"/>
                  </a:cubicBezTo>
                  <a:cubicBezTo>
                    <a:pt x="106" y="76"/>
                    <a:pt x="114" y="44"/>
                    <a:pt x="89" y="20"/>
                  </a:cubicBezTo>
                  <a:cubicBezTo>
                    <a:pt x="81" y="6"/>
                    <a:pt x="67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0" name="Google Shape;8970;p55"/>
            <p:cNvSpPr/>
            <p:nvPr/>
          </p:nvSpPr>
          <p:spPr>
            <a:xfrm>
              <a:off x="5279725" y="2598950"/>
              <a:ext cx="3050" cy="2750"/>
            </a:xfrm>
            <a:custGeom>
              <a:avLst/>
              <a:gdLst/>
              <a:ahLst/>
              <a:cxnLst/>
              <a:rect l="l" t="t" r="r" b="b"/>
              <a:pathLst>
                <a:path w="122" h="110" extrusionOk="0">
                  <a:moveTo>
                    <a:pt x="47" y="0"/>
                  </a:moveTo>
                  <a:cubicBezTo>
                    <a:pt x="38" y="0"/>
                    <a:pt x="30" y="3"/>
                    <a:pt x="25" y="9"/>
                  </a:cubicBezTo>
                  <a:cubicBezTo>
                    <a:pt x="0" y="33"/>
                    <a:pt x="0" y="65"/>
                    <a:pt x="25" y="90"/>
                  </a:cubicBezTo>
                  <a:cubicBezTo>
                    <a:pt x="38" y="103"/>
                    <a:pt x="54" y="109"/>
                    <a:pt x="68" y="109"/>
                  </a:cubicBezTo>
                  <a:cubicBezTo>
                    <a:pt x="80" y="109"/>
                    <a:pt x="90" y="105"/>
                    <a:pt x="98" y="98"/>
                  </a:cubicBezTo>
                  <a:cubicBezTo>
                    <a:pt x="122" y="82"/>
                    <a:pt x="122" y="41"/>
                    <a:pt x="98" y="25"/>
                  </a:cubicBezTo>
                  <a:cubicBezTo>
                    <a:pt x="82" y="9"/>
                    <a:pt x="63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1" name="Google Shape;8971;p55"/>
            <p:cNvSpPr/>
            <p:nvPr/>
          </p:nvSpPr>
          <p:spPr>
            <a:xfrm>
              <a:off x="5274250" y="2598950"/>
              <a:ext cx="2250" cy="2150"/>
            </a:xfrm>
            <a:custGeom>
              <a:avLst/>
              <a:gdLst/>
              <a:ahLst/>
              <a:cxnLst/>
              <a:rect l="l" t="t" r="r" b="b"/>
              <a:pathLst>
                <a:path w="90" h="86" extrusionOk="0">
                  <a:moveTo>
                    <a:pt x="65" y="1"/>
                  </a:moveTo>
                  <a:lnTo>
                    <a:pt x="0" y="74"/>
                  </a:lnTo>
                  <a:cubicBezTo>
                    <a:pt x="9" y="82"/>
                    <a:pt x="21" y="86"/>
                    <a:pt x="34" y="86"/>
                  </a:cubicBezTo>
                  <a:cubicBezTo>
                    <a:pt x="47" y="86"/>
                    <a:pt x="61" y="82"/>
                    <a:pt x="73" y="74"/>
                  </a:cubicBezTo>
                  <a:cubicBezTo>
                    <a:pt x="90" y="57"/>
                    <a:pt x="90" y="25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2" name="Google Shape;8972;p55"/>
            <p:cNvSpPr/>
            <p:nvPr/>
          </p:nvSpPr>
          <p:spPr>
            <a:xfrm>
              <a:off x="5279525" y="2605150"/>
              <a:ext cx="2450" cy="2125"/>
            </a:xfrm>
            <a:custGeom>
              <a:avLst/>
              <a:gdLst/>
              <a:ahLst/>
              <a:cxnLst/>
              <a:rect l="l" t="t" r="r" b="b"/>
              <a:pathLst>
                <a:path w="98" h="85" extrusionOk="0">
                  <a:moveTo>
                    <a:pt x="60" y="1"/>
                  </a:moveTo>
                  <a:cubicBezTo>
                    <a:pt x="48" y="1"/>
                    <a:pt x="36" y="5"/>
                    <a:pt x="25" y="12"/>
                  </a:cubicBezTo>
                  <a:cubicBezTo>
                    <a:pt x="0" y="28"/>
                    <a:pt x="0" y="61"/>
                    <a:pt x="17" y="85"/>
                  </a:cubicBezTo>
                  <a:lnTo>
                    <a:pt x="98" y="20"/>
                  </a:lnTo>
                  <a:cubicBezTo>
                    <a:pt x="89" y="7"/>
                    <a:pt x="75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3" name="Google Shape;8973;p55"/>
            <p:cNvSpPr/>
            <p:nvPr/>
          </p:nvSpPr>
          <p:spPr>
            <a:xfrm>
              <a:off x="5273225" y="2610225"/>
              <a:ext cx="2475" cy="2125"/>
            </a:xfrm>
            <a:custGeom>
              <a:avLst/>
              <a:gdLst/>
              <a:ahLst/>
              <a:cxnLst/>
              <a:rect l="l" t="t" r="r" b="b"/>
              <a:pathLst>
                <a:path w="99" h="85" extrusionOk="0">
                  <a:moveTo>
                    <a:pt x="61" y="0"/>
                  </a:moveTo>
                  <a:cubicBezTo>
                    <a:pt x="49" y="0"/>
                    <a:pt x="36" y="4"/>
                    <a:pt x="25" y="12"/>
                  </a:cubicBezTo>
                  <a:cubicBezTo>
                    <a:pt x="9" y="28"/>
                    <a:pt x="1" y="60"/>
                    <a:pt x="17" y="85"/>
                  </a:cubicBezTo>
                  <a:lnTo>
                    <a:pt x="98" y="20"/>
                  </a:lnTo>
                  <a:cubicBezTo>
                    <a:pt x="89" y="6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4" name="Google Shape;8974;p55"/>
            <p:cNvSpPr/>
            <p:nvPr/>
          </p:nvSpPr>
          <p:spPr>
            <a:xfrm>
              <a:off x="5266950" y="2615300"/>
              <a:ext cx="2450" cy="1925"/>
            </a:xfrm>
            <a:custGeom>
              <a:avLst/>
              <a:gdLst/>
              <a:ahLst/>
              <a:cxnLst/>
              <a:rect l="l" t="t" r="r" b="b"/>
              <a:pathLst>
                <a:path w="98" h="77" extrusionOk="0">
                  <a:moveTo>
                    <a:pt x="62" y="0"/>
                  </a:moveTo>
                  <a:cubicBezTo>
                    <a:pt x="51" y="0"/>
                    <a:pt x="40" y="4"/>
                    <a:pt x="33" y="11"/>
                  </a:cubicBezTo>
                  <a:cubicBezTo>
                    <a:pt x="9" y="28"/>
                    <a:pt x="1" y="60"/>
                    <a:pt x="17" y="76"/>
                  </a:cubicBezTo>
                  <a:lnTo>
                    <a:pt x="98" y="20"/>
                  </a:lnTo>
                  <a:cubicBezTo>
                    <a:pt x="89" y="6"/>
                    <a:pt x="75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5" name="Google Shape;8975;p55"/>
            <p:cNvSpPr/>
            <p:nvPr/>
          </p:nvSpPr>
          <p:spPr>
            <a:xfrm>
              <a:off x="5273650" y="2598475"/>
              <a:ext cx="2250" cy="2325"/>
            </a:xfrm>
            <a:custGeom>
              <a:avLst/>
              <a:gdLst/>
              <a:ahLst/>
              <a:cxnLst/>
              <a:rect l="l" t="t" r="r" b="b"/>
              <a:pathLst>
                <a:path w="90" h="93" extrusionOk="0">
                  <a:moveTo>
                    <a:pt x="52" y="0"/>
                  </a:moveTo>
                  <a:cubicBezTo>
                    <a:pt x="40" y="0"/>
                    <a:pt x="27" y="4"/>
                    <a:pt x="16" y="11"/>
                  </a:cubicBezTo>
                  <a:cubicBezTo>
                    <a:pt x="0" y="36"/>
                    <a:pt x="0" y="68"/>
                    <a:pt x="24" y="93"/>
                  </a:cubicBezTo>
                  <a:lnTo>
                    <a:pt x="89" y="20"/>
                  </a:lnTo>
                  <a:cubicBezTo>
                    <a:pt x="80" y="6"/>
                    <a:pt x="67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6" name="Google Shape;8976;p55"/>
            <p:cNvSpPr/>
            <p:nvPr/>
          </p:nvSpPr>
          <p:spPr>
            <a:xfrm>
              <a:off x="5267975" y="2604175"/>
              <a:ext cx="2250" cy="2100"/>
            </a:xfrm>
            <a:custGeom>
              <a:avLst/>
              <a:gdLst/>
              <a:ahLst/>
              <a:cxnLst/>
              <a:rect l="l" t="t" r="r" b="b"/>
              <a:pathLst>
                <a:path w="90" h="84" extrusionOk="0">
                  <a:moveTo>
                    <a:pt x="57" y="0"/>
                  </a:moveTo>
                  <a:cubicBezTo>
                    <a:pt x="45" y="0"/>
                    <a:pt x="33" y="6"/>
                    <a:pt x="24" y="19"/>
                  </a:cubicBezTo>
                  <a:cubicBezTo>
                    <a:pt x="0" y="35"/>
                    <a:pt x="0" y="67"/>
                    <a:pt x="24" y="83"/>
                  </a:cubicBezTo>
                  <a:lnTo>
                    <a:pt x="89" y="19"/>
                  </a:lnTo>
                  <a:cubicBezTo>
                    <a:pt x="81" y="6"/>
                    <a:pt x="69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7" name="Google Shape;8977;p55"/>
            <p:cNvSpPr/>
            <p:nvPr/>
          </p:nvSpPr>
          <p:spPr>
            <a:xfrm>
              <a:off x="5262300" y="2609925"/>
              <a:ext cx="2250" cy="2025"/>
            </a:xfrm>
            <a:custGeom>
              <a:avLst/>
              <a:gdLst/>
              <a:ahLst/>
              <a:cxnLst/>
              <a:rect l="l" t="t" r="r" b="b"/>
              <a:pathLst>
                <a:path w="90" h="81" extrusionOk="0">
                  <a:moveTo>
                    <a:pt x="63" y="0"/>
                  </a:moveTo>
                  <a:cubicBezTo>
                    <a:pt x="51" y="0"/>
                    <a:pt x="38" y="7"/>
                    <a:pt x="24" y="16"/>
                  </a:cubicBezTo>
                  <a:cubicBezTo>
                    <a:pt x="8" y="32"/>
                    <a:pt x="0" y="64"/>
                    <a:pt x="16" y="80"/>
                  </a:cubicBezTo>
                  <a:lnTo>
                    <a:pt x="89" y="16"/>
                  </a:lnTo>
                  <a:cubicBezTo>
                    <a:pt x="82" y="5"/>
                    <a:pt x="73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8" name="Google Shape;8978;p55"/>
            <p:cNvSpPr/>
            <p:nvPr/>
          </p:nvSpPr>
          <p:spPr>
            <a:xfrm>
              <a:off x="5262300" y="2604350"/>
              <a:ext cx="2650" cy="2400"/>
            </a:xfrm>
            <a:custGeom>
              <a:avLst/>
              <a:gdLst/>
              <a:ahLst/>
              <a:cxnLst/>
              <a:rect l="l" t="t" r="r" b="b"/>
              <a:pathLst>
                <a:path w="106" h="96" extrusionOk="0">
                  <a:moveTo>
                    <a:pt x="54" y="0"/>
                  </a:moveTo>
                  <a:cubicBezTo>
                    <a:pt x="39" y="0"/>
                    <a:pt x="25" y="6"/>
                    <a:pt x="16" y="20"/>
                  </a:cubicBezTo>
                  <a:cubicBezTo>
                    <a:pt x="0" y="36"/>
                    <a:pt x="0" y="68"/>
                    <a:pt x="16" y="85"/>
                  </a:cubicBezTo>
                  <a:cubicBezTo>
                    <a:pt x="27" y="92"/>
                    <a:pt x="40" y="96"/>
                    <a:pt x="52" y="96"/>
                  </a:cubicBezTo>
                  <a:cubicBezTo>
                    <a:pt x="67" y="96"/>
                    <a:pt x="80" y="90"/>
                    <a:pt x="89" y="76"/>
                  </a:cubicBezTo>
                  <a:cubicBezTo>
                    <a:pt x="106" y="60"/>
                    <a:pt x="106" y="28"/>
                    <a:pt x="89" y="12"/>
                  </a:cubicBezTo>
                  <a:cubicBezTo>
                    <a:pt x="78" y="4"/>
                    <a:pt x="66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9" name="Google Shape;8979;p55"/>
            <p:cNvSpPr/>
            <p:nvPr/>
          </p:nvSpPr>
          <p:spPr>
            <a:xfrm>
              <a:off x="5267550" y="2598250"/>
              <a:ext cx="2875" cy="2600"/>
            </a:xfrm>
            <a:custGeom>
              <a:avLst/>
              <a:gdLst/>
              <a:ahLst/>
              <a:cxnLst/>
              <a:rect l="l" t="t" r="r" b="b"/>
              <a:pathLst>
                <a:path w="115" h="104" extrusionOk="0">
                  <a:moveTo>
                    <a:pt x="57" y="0"/>
                  </a:moveTo>
                  <a:cubicBezTo>
                    <a:pt x="43" y="0"/>
                    <a:pt x="29" y="4"/>
                    <a:pt x="17" y="12"/>
                  </a:cubicBezTo>
                  <a:cubicBezTo>
                    <a:pt x="1" y="37"/>
                    <a:pt x="1" y="69"/>
                    <a:pt x="25" y="85"/>
                  </a:cubicBezTo>
                  <a:cubicBezTo>
                    <a:pt x="37" y="97"/>
                    <a:pt x="52" y="104"/>
                    <a:pt x="65" y="104"/>
                  </a:cubicBezTo>
                  <a:cubicBezTo>
                    <a:pt x="78" y="104"/>
                    <a:pt x="90" y="97"/>
                    <a:pt x="98" y="85"/>
                  </a:cubicBezTo>
                  <a:cubicBezTo>
                    <a:pt x="114" y="69"/>
                    <a:pt x="114" y="37"/>
                    <a:pt x="90" y="12"/>
                  </a:cubicBezTo>
                  <a:cubicBezTo>
                    <a:pt x="82" y="4"/>
                    <a:pt x="70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0" name="Google Shape;8980;p55"/>
            <p:cNvSpPr/>
            <p:nvPr/>
          </p:nvSpPr>
          <p:spPr>
            <a:xfrm>
              <a:off x="5523350" y="3062500"/>
              <a:ext cx="2475" cy="1975"/>
            </a:xfrm>
            <a:custGeom>
              <a:avLst/>
              <a:gdLst/>
              <a:ahLst/>
              <a:cxnLst/>
              <a:rect l="l" t="t" r="r" b="b"/>
              <a:pathLst>
                <a:path w="99" h="79" extrusionOk="0">
                  <a:moveTo>
                    <a:pt x="17" y="1"/>
                  </a:moveTo>
                  <a:lnTo>
                    <a:pt x="17" y="1"/>
                  </a:lnTo>
                  <a:cubicBezTo>
                    <a:pt x="1" y="25"/>
                    <a:pt x="1" y="58"/>
                    <a:pt x="25" y="74"/>
                  </a:cubicBezTo>
                  <a:cubicBezTo>
                    <a:pt x="34" y="77"/>
                    <a:pt x="44" y="79"/>
                    <a:pt x="54" y="79"/>
                  </a:cubicBezTo>
                  <a:cubicBezTo>
                    <a:pt x="71" y="79"/>
                    <a:pt x="88" y="73"/>
                    <a:pt x="98" y="58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1" name="Google Shape;8981;p55"/>
            <p:cNvSpPr/>
            <p:nvPr/>
          </p:nvSpPr>
          <p:spPr>
            <a:xfrm>
              <a:off x="5516675" y="3058050"/>
              <a:ext cx="2450" cy="1875"/>
            </a:xfrm>
            <a:custGeom>
              <a:avLst/>
              <a:gdLst/>
              <a:ahLst/>
              <a:cxnLst/>
              <a:rect l="l" t="t" r="r" b="b"/>
              <a:pathLst>
                <a:path w="98" h="75" extrusionOk="0">
                  <a:moveTo>
                    <a:pt x="17" y="1"/>
                  </a:moveTo>
                  <a:lnTo>
                    <a:pt x="17" y="1"/>
                  </a:lnTo>
                  <a:cubicBezTo>
                    <a:pt x="0" y="25"/>
                    <a:pt x="8" y="49"/>
                    <a:pt x="33" y="65"/>
                  </a:cubicBezTo>
                  <a:cubicBezTo>
                    <a:pt x="39" y="72"/>
                    <a:pt x="48" y="74"/>
                    <a:pt x="57" y="74"/>
                  </a:cubicBezTo>
                  <a:cubicBezTo>
                    <a:pt x="71" y="74"/>
                    <a:pt x="88" y="67"/>
                    <a:pt x="98" y="57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2" name="Google Shape;8982;p55"/>
            <p:cNvSpPr/>
            <p:nvPr/>
          </p:nvSpPr>
          <p:spPr>
            <a:xfrm>
              <a:off x="5509975" y="3053400"/>
              <a:ext cx="2475" cy="2050"/>
            </a:xfrm>
            <a:custGeom>
              <a:avLst/>
              <a:gdLst/>
              <a:ahLst/>
              <a:cxnLst/>
              <a:rect l="l" t="t" r="r" b="b"/>
              <a:pathLst>
                <a:path w="99" h="82" extrusionOk="0">
                  <a:moveTo>
                    <a:pt x="17" y="0"/>
                  </a:moveTo>
                  <a:lnTo>
                    <a:pt x="17" y="0"/>
                  </a:lnTo>
                  <a:cubicBezTo>
                    <a:pt x="1" y="24"/>
                    <a:pt x="9" y="57"/>
                    <a:pt x="33" y="73"/>
                  </a:cubicBezTo>
                  <a:cubicBezTo>
                    <a:pt x="42" y="79"/>
                    <a:pt x="50" y="82"/>
                    <a:pt x="59" y="82"/>
                  </a:cubicBezTo>
                  <a:cubicBezTo>
                    <a:pt x="74" y="82"/>
                    <a:pt x="88" y="73"/>
                    <a:pt x="98" y="5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3" name="Google Shape;8983;p55"/>
            <p:cNvSpPr/>
            <p:nvPr/>
          </p:nvSpPr>
          <p:spPr>
            <a:xfrm>
              <a:off x="5511000" y="3058650"/>
              <a:ext cx="2850" cy="2475"/>
            </a:xfrm>
            <a:custGeom>
              <a:avLst/>
              <a:gdLst/>
              <a:ahLst/>
              <a:cxnLst/>
              <a:rect l="l" t="t" r="r" b="b"/>
              <a:pathLst>
                <a:path w="114" h="99" extrusionOk="0">
                  <a:moveTo>
                    <a:pt x="58" y="0"/>
                  </a:moveTo>
                  <a:cubicBezTo>
                    <a:pt x="43" y="0"/>
                    <a:pt x="27" y="7"/>
                    <a:pt x="17" y="17"/>
                  </a:cubicBezTo>
                  <a:cubicBezTo>
                    <a:pt x="0" y="41"/>
                    <a:pt x="8" y="74"/>
                    <a:pt x="25" y="90"/>
                  </a:cubicBezTo>
                  <a:cubicBezTo>
                    <a:pt x="33" y="96"/>
                    <a:pt x="43" y="99"/>
                    <a:pt x="52" y="99"/>
                  </a:cubicBezTo>
                  <a:cubicBezTo>
                    <a:pt x="70" y="99"/>
                    <a:pt x="87" y="90"/>
                    <a:pt x="98" y="74"/>
                  </a:cubicBezTo>
                  <a:cubicBezTo>
                    <a:pt x="114" y="58"/>
                    <a:pt x="106" y="25"/>
                    <a:pt x="81" y="9"/>
                  </a:cubicBezTo>
                  <a:cubicBezTo>
                    <a:pt x="75" y="3"/>
                    <a:pt x="67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4" name="Google Shape;8984;p55"/>
            <p:cNvSpPr/>
            <p:nvPr/>
          </p:nvSpPr>
          <p:spPr>
            <a:xfrm>
              <a:off x="5517675" y="3063250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50" y="0"/>
                  </a:moveTo>
                  <a:cubicBezTo>
                    <a:pt x="37" y="0"/>
                    <a:pt x="26" y="6"/>
                    <a:pt x="17" y="20"/>
                  </a:cubicBezTo>
                  <a:cubicBezTo>
                    <a:pt x="1" y="44"/>
                    <a:pt x="1" y="76"/>
                    <a:pt x="25" y="93"/>
                  </a:cubicBezTo>
                  <a:cubicBezTo>
                    <a:pt x="34" y="98"/>
                    <a:pt x="43" y="101"/>
                    <a:pt x="53" y="101"/>
                  </a:cubicBezTo>
                  <a:cubicBezTo>
                    <a:pt x="71" y="101"/>
                    <a:pt x="88" y="92"/>
                    <a:pt x="98" y="76"/>
                  </a:cubicBezTo>
                  <a:cubicBezTo>
                    <a:pt x="114" y="60"/>
                    <a:pt x="106" y="28"/>
                    <a:pt x="82" y="12"/>
                  </a:cubicBezTo>
                  <a:cubicBezTo>
                    <a:pt x="71" y="4"/>
                    <a:pt x="60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5" name="Google Shape;8985;p55"/>
            <p:cNvSpPr/>
            <p:nvPr/>
          </p:nvSpPr>
          <p:spPr>
            <a:xfrm>
              <a:off x="5508775" y="3047500"/>
              <a:ext cx="2850" cy="2475"/>
            </a:xfrm>
            <a:custGeom>
              <a:avLst/>
              <a:gdLst/>
              <a:ahLst/>
              <a:cxnLst/>
              <a:rect l="l" t="t" r="r" b="b"/>
              <a:pathLst>
                <a:path w="114" h="99" extrusionOk="0">
                  <a:moveTo>
                    <a:pt x="54" y="0"/>
                  </a:moveTo>
                  <a:cubicBezTo>
                    <a:pt x="40" y="0"/>
                    <a:pt x="26" y="7"/>
                    <a:pt x="16" y="17"/>
                  </a:cubicBezTo>
                  <a:cubicBezTo>
                    <a:pt x="0" y="42"/>
                    <a:pt x="8" y="74"/>
                    <a:pt x="33" y="90"/>
                  </a:cubicBezTo>
                  <a:cubicBezTo>
                    <a:pt x="41" y="96"/>
                    <a:pt x="50" y="99"/>
                    <a:pt x="58" y="99"/>
                  </a:cubicBezTo>
                  <a:cubicBezTo>
                    <a:pt x="73" y="99"/>
                    <a:pt x="87" y="90"/>
                    <a:pt x="97" y="74"/>
                  </a:cubicBezTo>
                  <a:cubicBezTo>
                    <a:pt x="114" y="50"/>
                    <a:pt x="106" y="25"/>
                    <a:pt x="81" y="9"/>
                  </a:cubicBezTo>
                  <a:cubicBezTo>
                    <a:pt x="72" y="3"/>
                    <a:pt x="63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6" name="Google Shape;8986;p55"/>
            <p:cNvSpPr/>
            <p:nvPr/>
          </p:nvSpPr>
          <p:spPr>
            <a:xfrm>
              <a:off x="5514450" y="3046900"/>
              <a:ext cx="2450" cy="2075"/>
            </a:xfrm>
            <a:custGeom>
              <a:avLst/>
              <a:gdLst/>
              <a:ahLst/>
              <a:cxnLst/>
              <a:rect l="l" t="t" r="r" b="b"/>
              <a:pathLst>
                <a:path w="98" h="83" extrusionOk="0">
                  <a:moveTo>
                    <a:pt x="8" y="1"/>
                  </a:moveTo>
                  <a:lnTo>
                    <a:pt x="8" y="1"/>
                  </a:lnTo>
                  <a:cubicBezTo>
                    <a:pt x="0" y="25"/>
                    <a:pt x="0" y="57"/>
                    <a:pt x="25" y="74"/>
                  </a:cubicBezTo>
                  <a:cubicBezTo>
                    <a:pt x="33" y="79"/>
                    <a:pt x="43" y="82"/>
                    <a:pt x="52" y="82"/>
                  </a:cubicBezTo>
                  <a:cubicBezTo>
                    <a:pt x="70" y="82"/>
                    <a:pt x="87" y="73"/>
                    <a:pt x="97" y="57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7" name="Google Shape;8987;p55"/>
            <p:cNvSpPr/>
            <p:nvPr/>
          </p:nvSpPr>
          <p:spPr>
            <a:xfrm>
              <a:off x="5521125" y="3051375"/>
              <a:ext cx="2475" cy="1850"/>
            </a:xfrm>
            <a:custGeom>
              <a:avLst/>
              <a:gdLst/>
              <a:ahLst/>
              <a:cxnLst/>
              <a:rect l="l" t="t" r="r" b="b"/>
              <a:pathLst>
                <a:path w="99" h="74" extrusionOk="0">
                  <a:moveTo>
                    <a:pt x="17" y="0"/>
                  </a:moveTo>
                  <a:lnTo>
                    <a:pt x="17" y="0"/>
                  </a:lnTo>
                  <a:cubicBezTo>
                    <a:pt x="1" y="24"/>
                    <a:pt x="9" y="49"/>
                    <a:pt x="25" y="65"/>
                  </a:cubicBezTo>
                  <a:cubicBezTo>
                    <a:pt x="34" y="71"/>
                    <a:pt x="43" y="73"/>
                    <a:pt x="53" y="73"/>
                  </a:cubicBezTo>
                  <a:cubicBezTo>
                    <a:pt x="70" y="73"/>
                    <a:pt x="88" y="64"/>
                    <a:pt x="98" y="49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8" name="Google Shape;8988;p55"/>
            <p:cNvSpPr/>
            <p:nvPr/>
          </p:nvSpPr>
          <p:spPr>
            <a:xfrm>
              <a:off x="5515450" y="3051950"/>
              <a:ext cx="2875" cy="2500"/>
            </a:xfrm>
            <a:custGeom>
              <a:avLst/>
              <a:gdLst/>
              <a:ahLst/>
              <a:cxnLst/>
              <a:rect l="l" t="t" r="r" b="b"/>
              <a:pathLst>
                <a:path w="115" h="100" extrusionOk="0">
                  <a:moveTo>
                    <a:pt x="60" y="1"/>
                  </a:moveTo>
                  <a:cubicBezTo>
                    <a:pt x="43" y="1"/>
                    <a:pt x="27" y="8"/>
                    <a:pt x="17" y="18"/>
                  </a:cubicBezTo>
                  <a:cubicBezTo>
                    <a:pt x="1" y="42"/>
                    <a:pt x="9" y="74"/>
                    <a:pt x="33" y="91"/>
                  </a:cubicBezTo>
                  <a:cubicBezTo>
                    <a:pt x="42" y="96"/>
                    <a:pt x="51" y="99"/>
                    <a:pt x="61" y="99"/>
                  </a:cubicBezTo>
                  <a:cubicBezTo>
                    <a:pt x="78" y="99"/>
                    <a:pt x="96" y="90"/>
                    <a:pt x="106" y="74"/>
                  </a:cubicBezTo>
                  <a:cubicBezTo>
                    <a:pt x="114" y="50"/>
                    <a:pt x="114" y="26"/>
                    <a:pt x="90" y="9"/>
                  </a:cubicBezTo>
                  <a:cubicBezTo>
                    <a:pt x="81" y="3"/>
                    <a:pt x="7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9" name="Google Shape;8989;p55"/>
            <p:cNvSpPr/>
            <p:nvPr/>
          </p:nvSpPr>
          <p:spPr>
            <a:xfrm>
              <a:off x="5522350" y="3056425"/>
              <a:ext cx="2850" cy="2475"/>
            </a:xfrm>
            <a:custGeom>
              <a:avLst/>
              <a:gdLst/>
              <a:ahLst/>
              <a:cxnLst/>
              <a:rect l="l" t="t" r="r" b="b"/>
              <a:pathLst>
                <a:path w="114" h="99" extrusionOk="0">
                  <a:moveTo>
                    <a:pt x="54" y="0"/>
                  </a:moveTo>
                  <a:cubicBezTo>
                    <a:pt x="40" y="0"/>
                    <a:pt x="27" y="7"/>
                    <a:pt x="17" y="17"/>
                  </a:cubicBezTo>
                  <a:cubicBezTo>
                    <a:pt x="0" y="41"/>
                    <a:pt x="0" y="74"/>
                    <a:pt x="25" y="90"/>
                  </a:cubicBezTo>
                  <a:cubicBezTo>
                    <a:pt x="33" y="96"/>
                    <a:pt x="43" y="98"/>
                    <a:pt x="53" y="98"/>
                  </a:cubicBezTo>
                  <a:cubicBezTo>
                    <a:pt x="70" y="98"/>
                    <a:pt x="87" y="89"/>
                    <a:pt x="98" y="74"/>
                  </a:cubicBezTo>
                  <a:cubicBezTo>
                    <a:pt x="114" y="49"/>
                    <a:pt x="106" y="25"/>
                    <a:pt x="81" y="9"/>
                  </a:cubicBezTo>
                  <a:cubicBezTo>
                    <a:pt x="72" y="3"/>
                    <a:pt x="63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0" name="Google Shape;8990;p55"/>
            <p:cNvSpPr/>
            <p:nvPr/>
          </p:nvSpPr>
          <p:spPr>
            <a:xfrm>
              <a:off x="5529025" y="3060875"/>
              <a:ext cx="2875" cy="2475"/>
            </a:xfrm>
            <a:custGeom>
              <a:avLst/>
              <a:gdLst/>
              <a:ahLst/>
              <a:cxnLst/>
              <a:rect l="l" t="t" r="r" b="b"/>
              <a:pathLst>
                <a:path w="115" h="99" extrusionOk="0">
                  <a:moveTo>
                    <a:pt x="60" y="0"/>
                  </a:moveTo>
                  <a:cubicBezTo>
                    <a:pt x="43" y="0"/>
                    <a:pt x="27" y="7"/>
                    <a:pt x="17" y="17"/>
                  </a:cubicBezTo>
                  <a:cubicBezTo>
                    <a:pt x="1" y="42"/>
                    <a:pt x="9" y="74"/>
                    <a:pt x="33" y="90"/>
                  </a:cubicBezTo>
                  <a:cubicBezTo>
                    <a:pt x="39" y="96"/>
                    <a:pt x="47" y="99"/>
                    <a:pt x="55" y="99"/>
                  </a:cubicBezTo>
                  <a:cubicBezTo>
                    <a:pt x="71" y="99"/>
                    <a:pt x="88" y="90"/>
                    <a:pt x="98" y="74"/>
                  </a:cubicBezTo>
                  <a:cubicBezTo>
                    <a:pt x="114" y="50"/>
                    <a:pt x="106" y="17"/>
                    <a:pt x="90" y="9"/>
                  </a:cubicBezTo>
                  <a:cubicBezTo>
                    <a:pt x="81" y="3"/>
                    <a:pt x="70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1" name="Google Shape;8991;p55"/>
            <p:cNvSpPr/>
            <p:nvPr/>
          </p:nvSpPr>
          <p:spPr>
            <a:xfrm>
              <a:off x="5527825" y="3055625"/>
              <a:ext cx="2450" cy="2050"/>
            </a:xfrm>
            <a:custGeom>
              <a:avLst/>
              <a:gdLst/>
              <a:ahLst/>
              <a:cxnLst/>
              <a:rect l="l" t="t" r="r" b="b"/>
              <a:pathLst>
                <a:path w="98" h="82" extrusionOk="0">
                  <a:moveTo>
                    <a:pt x="17" y="0"/>
                  </a:moveTo>
                  <a:lnTo>
                    <a:pt x="17" y="0"/>
                  </a:lnTo>
                  <a:cubicBezTo>
                    <a:pt x="0" y="25"/>
                    <a:pt x="8" y="57"/>
                    <a:pt x="33" y="73"/>
                  </a:cubicBezTo>
                  <a:cubicBezTo>
                    <a:pt x="41" y="79"/>
                    <a:pt x="50" y="82"/>
                    <a:pt x="58" y="82"/>
                  </a:cubicBezTo>
                  <a:cubicBezTo>
                    <a:pt x="73" y="82"/>
                    <a:pt x="87" y="73"/>
                    <a:pt x="98" y="5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2" name="Google Shape;8992;p55"/>
            <p:cNvSpPr/>
            <p:nvPr/>
          </p:nvSpPr>
          <p:spPr>
            <a:xfrm>
              <a:off x="5523775" y="3061900"/>
              <a:ext cx="2450" cy="2050"/>
            </a:xfrm>
            <a:custGeom>
              <a:avLst/>
              <a:gdLst/>
              <a:ahLst/>
              <a:cxnLst/>
              <a:rect l="l" t="t" r="r" b="b"/>
              <a:pathLst>
                <a:path w="98" h="82" extrusionOk="0">
                  <a:moveTo>
                    <a:pt x="40" y="0"/>
                  </a:moveTo>
                  <a:cubicBezTo>
                    <a:pt x="24" y="0"/>
                    <a:pt x="11" y="9"/>
                    <a:pt x="0" y="25"/>
                  </a:cubicBezTo>
                  <a:lnTo>
                    <a:pt x="81" y="82"/>
                  </a:lnTo>
                  <a:cubicBezTo>
                    <a:pt x="97" y="57"/>
                    <a:pt x="89" y="25"/>
                    <a:pt x="65" y="9"/>
                  </a:cubicBezTo>
                  <a:cubicBezTo>
                    <a:pt x="56" y="3"/>
                    <a:pt x="48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3" name="Google Shape;8993;p55"/>
            <p:cNvSpPr/>
            <p:nvPr/>
          </p:nvSpPr>
          <p:spPr>
            <a:xfrm>
              <a:off x="5517075" y="3057425"/>
              <a:ext cx="2450" cy="2075"/>
            </a:xfrm>
            <a:custGeom>
              <a:avLst/>
              <a:gdLst/>
              <a:ahLst/>
              <a:cxnLst/>
              <a:rect l="l" t="t" r="r" b="b"/>
              <a:pathLst>
                <a:path w="98" h="83" extrusionOk="0">
                  <a:moveTo>
                    <a:pt x="44" y="1"/>
                  </a:moveTo>
                  <a:cubicBezTo>
                    <a:pt x="28" y="1"/>
                    <a:pt x="11" y="10"/>
                    <a:pt x="1" y="26"/>
                  </a:cubicBezTo>
                  <a:lnTo>
                    <a:pt x="82" y="82"/>
                  </a:lnTo>
                  <a:cubicBezTo>
                    <a:pt x="98" y="58"/>
                    <a:pt x="90" y="26"/>
                    <a:pt x="65" y="9"/>
                  </a:cubicBezTo>
                  <a:cubicBezTo>
                    <a:pt x="60" y="4"/>
                    <a:pt x="52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4" name="Google Shape;8994;p55"/>
            <p:cNvSpPr/>
            <p:nvPr/>
          </p:nvSpPr>
          <p:spPr>
            <a:xfrm>
              <a:off x="5510400" y="3052975"/>
              <a:ext cx="2450" cy="1850"/>
            </a:xfrm>
            <a:custGeom>
              <a:avLst/>
              <a:gdLst/>
              <a:ahLst/>
              <a:cxnLst/>
              <a:rect l="l" t="t" r="r" b="b"/>
              <a:pathLst>
                <a:path w="98" h="74" extrusionOk="0">
                  <a:moveTo>
                    <a:pt x="41" y="0"/>
                  </a:moveTo>
                  <a:cubicBezTo>
                    <a:pt x="26" y="0"/>
                    <a:pt x="10" y="7"/>
                    <a:pt x="0" y="17"/>
                  </a:cubicBezTo>
                  <a:lnTo>
                    <a:pt x="0" y="25"/>
                  </a:lnTo>
                  <a:lnTo>
                    <a:pt x="81" y="74"/>
                  </a:lnTo>
                  <a:cubicBezTo>
                    <a:pt x="97" y="58"/>
                    <a:pt x="89" y="25"/>
                    <a:pt x="65" y="9"/>
                  </a:cubicBezTo>
                  <a:cubicBezTo>
                    <a:pt x="59" y="3"/>
                    <a:pt x="50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5" name="Google Shape;8995;p55"/>
            <p:cNvSpPr/>
            <p:nvPr/>
          </p:nvSpPr>
          <p:spPr>
            <a:xfrm>
              <a:off x="5513025" y="3041000"/>
              <a:ext cx="2850" cy="2400"/>
            </a:xfrm>
            <a:custGeom>
              <a:avLst/>
              <a:gdLst/>
              <a:ahLst/>
              <a:cxnLst/>
              <a:rect l="l" t="t" r="r" b="b"/>
              <a:pathLst>
                <a:path w="114" h="96" extrusionOk="0">
                  <a:moveTo>
                    <a:pt x="52" y="1"/>
                  </a:moveTo>
                  <a:cubicBezTo>
                    <a:pt x="36" y="1"/>
                    <a:pt x="22" y="8"/>
                    <a:pt x="17" y="18"/>
                  </a:cubicBezTo>
                  <a:cubicBezTo>
                    <a:pt x="0" y="42"/>
                    <a:pt x="9" y="75"/>
                    <a:pt x="33" y="91"/>
                  </a:cubicBezTo>
                  <a:cubicBezTo>
                    <a:pt x="42" y="94"/>
                    <a:pt x="51" y="96"/>
                    <a:pt x="59" y="96"/>
                  </a:cubicBezTo>
                  <a:cubicBezTo>
                    <a:pt x="74" y="96"/>
                    <a:pt x="87" y="90"/>
                    <a:pt x="98" y="75"/>
                  </a:cubicBezTo>
                  <a:cubicBezTo>
                    <a:pt x="114" y="50"/>
                    <a:pt x="106" y="18"/>
                    <a:pt x="82" y="10"/>
                  </a:cubicBezTo>
                  <a:cubicBezTo>
                    <a:pt x="72" y="3"/>
                    <a:pt x="62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6" name="Google Shape;8996;p55"/>
            <p:cNvSpPr/>
            <p:nvPr/>
          </p:nvSpPr>
          <p:spPr>
            <a:xfrm>
              <a:off x="5518500" y="3040425"/>
              <a:ext cx="2450" cy="1850"/>
            </a:xfrm>
            <a:custGeom>
              <a:avLst/>
              <a:gdLst/>
              <a:ahLst/>
              <a:cxnLst/>
              <a:rect l="l" t="t" r="r" b="b"/>
              <a:pathLst>
                <a:path w="98" h="74" extrusionOk="0">
                  <a:moveTo>
                    <a:pt x="17" y="0"/>
                  </a:moveTo>
                  <a:cubicBezTo>
                    <a:pt x="0" y="16"/>
                    <a:pt x="8" y="49"/>
                    <a:pt x="33" y="65"/>
                  </a:cubicBezTo>
                  <a:cubicBezTo>
                    <a:pt x="41" y="71"/>
                    <a:pt x="51" y="74"/>
                    <a:pt x="60" y="74"/>
                  </a:cubicBezTo>
                  <a:cubicBezTo>
                    <a:pt x="77" y="74"/>
                    <a:pt x="92" y="65"/>
                    <a:pt x="98" y="49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7" name="Google Shape;8997;p55"/>
            <p:cNvSpPr/>
            <p:nvPr/>
          </p:nvSpPr>
          <p:spPr>
            <a:xfrm>
              <a:off x="5525400" y="3044475"/>
              <a:ext cx="2450" cy="1975"/>
            </a:xfrm>
            <a:custGeom>
              <a:avLst/>
              <a:gdLst/>
              <a:ahLst/>
              <a:cxnLst/>
              <a:rect l="l" t="t" r="r" b="b"/>
              <a:pathLst>
                <a:path w="98" h="79" extrusionOk="0">
                  <a:moveTo>
                    <a:pt x="16" y="0"/>
                  </a:moveTo>
                  <a:lnTo>
                    <a:pt x="16" y="0"/>
                  </a:lnTo>
                  <a:cubicBezTo>
                    <a:pt x="0" y="25"/>
                    <a:pt x="8" y="57"/>
                    <a:pt x="32" y="73"/>
                  </a:cubicBezTo>
                  <a:cubicBezTo>
                    <a:pt x="41" y="76"/>
                    <a:pt x="50" y="78"/>
                    <a:pt x="59" y="78"/>
                  </a:cubicBezTo>
                  <a:cubicBezTo>
                    <a:pt x="73" y="78"/>
                    <a:pt x="87" y="73"/>
                    <a:pt x="97" y="57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8" name="Google Shape;8998;p55"/>
            <p:cNvSpPr/>
            <p:nvPr/>
          </p:nvSpPr>
          <p:spPr>
            <a:xfrm>
              <a:off x="5519925" y="3045275"/>
              <a:ext cx="2850" cy="2475"/>
            </a:xfrm>
            <a:custGeom>
              <a:avLst/>
              <a:gdLst/>
              <a:ahLst/>
              <a:cxnLst/>
              <a:rect l="l" t="t" r="r" b="b"/>
              <a:pathLst>
                <a:path w="114" h="99" extrusionOk="0">
                  <a:moveTo>
                    <a:pt x="53" y="1"/>
                  </a:moveTo>
                  <a:cubicBezTo>
                    <a:pt x="36" y="1"/>
                    <a:pt x="19" y="9"/>
                    <a:pt x="8" y="25"/>
                  </a:cubicBezTo>
                  <a:cubicBezTo>
                    <a:pt x="0" y="41"/>
                    <a:pt x="8" y="74"/>
                    <a:pt x="24" y="90"/>
                  </a:cubicBezTo>
                  <a:cubicBezTo>
                    <a:pt x="33" y="96"/>
                    <a:pt x="43" y="98"/>
                    <a:pt x="52" y="98"/>
                  </a:cubicBezTo>
                  <a:cubicBezTo>
                    <a:pt x="70" y="98"/>
                    <a:pt x="87" y="90"/>
                    <a:pt x="97" y="74"/>
                  </a:cubicBezTo>
                  <a:cubicBezTo>
                    <a:pt x="114" y="49"/>
                    <a:pt x="105" y="25"/>
                    <a:pt x="81" y="9"/>
                  </a:cubicBezTo>
                  <a:cubicBezTo>
                    <a:pt x="73" y="3"/>
                    <a:pt x="63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9" name="Google Shape;8999;p55"/>
            <p:cNvSpPr/>
            <p:nvPr/>
          </p:nvSpPr>
          <p:spPr>
            <a:xfrm>
              <a:off x="5526800" y="3049525"/>
              <a:ext cx="2875" cy="2475"/>
            </a:xfrm>
            <a:custGeom>
              <a:avLst/>
              <a:gdLst/>
              <a:ahLst/>
              <a:cxnLst/>
              <a:rect l="l" t="t" r="r" b="b"/>
              <a:pathLst>
                <a:path w="115" h="99" extrusionOk="0">
                  <a:moveTo>
                    <a:pt x="54" y="1"/>
                  </a:moveTo>
                  <a:cubicBezTo>
                    <a:pt x="37" y="1"/>
                    <a:pt x="19" y="10"/>
                    <a:pt x="9" y="25"/>
                  </a:cubicBezTo>
                  <a:cubicBezTo>
                    <a:pt x="1" y="50"/>
                    <a:pt x="1" y="82"/>
                    <a:pt x="25" y="90"/>
                  </a:cubicBezTo>
                  <a:cubicBezTo>
                    <a:pt x="34" y="96"/>
                    <a:pt x="43" y="99"/>
                    <a:pt x="53" y="99"/>
                  </a:cubicBezTo>
                  <a:cubicBezTo>
                    <a:pt x="70" y="99"/>
                    <a:pt x="88" y="90"/>
                    <a:pt x="98" y="74"/>
                  </a:cubicBezTo>
                  <a:cubicBezTo>
                    <a:pt x="114" y="50"/>
                    <a:pt x="106" y="25"/>
                    <a:pt x="82" y="9"/>
                  </a:cubicBezTo>
                  <a:cubicBezTo>
                    <a:pt x="73" y="3"/>
                    <a:pt x="64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0" name="Google Shape;9000;p55"/>
            <p:cNvSpPr/>
            <p:nvPr/>
          </p:nvSpPr>
          <p:spPr>
            <a:xfrm>
              <a:off x="5533500" y="3053800"/>
              <a:ext cx="2850" cy="2675"/>
            </a:xfrm>
            <a:custGeom>
              <a:avLst/>
              <a:gdLst/>
              <a:ahLst/>
              <a:cxnLst/>
              <a:rect l="l" t="t" r="r" b="b"/>
              <a:pathLst>
                <a:path w="114" h="107" extrusionOk="0">
                  <a:moveTo>
                    <a:pt x="62" y="0"/>
                  </a:moveTo>
                  <a:cubicBezTo>
                    <a:pt x="44" y="0"/>
                    <a:pt x="27" y="9"/>
                    <a:pt x="17" y="25"/>
                  </a:cubicBezTo>
                  <a:cubicBezTo>
                    <a:pt x="0" y="49"/>
                    <a:pt x="8" y="81"/>
                    <a:pt x="33" y="98"/>
                  </a:cubicBezTo>
                  <a:cubicBezTo>
                    <a:pt x="41" y="103"/>
                    <a:pt x="51" y="106"/>
                    <a:pt x="61" y="106"/>
                  </a:cubicBezTo>
                  <a:cubicBezTo>
                    <a:pt x="78" y="106"/>
                    <a:pt x="95" y="97"/>
                    <a:pt x="106" y="81"/>
                  </a:cubicBezTo>
                  <a:cubicBezTo>
                    <a:pt x="114" y="57"/>
                    <a:pt x="114" y="25"/>
                    <a:pt x="90" y="8"/>
                  </a:cubicBezTo>
                  <a:cubicBezTo>
                    <a:pt x="81" y="3"/>
                    <a:pt x="71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1" name="Google Shape;9001;p55"/>
            <p:cNvSpPr/>
            <p:nvPr/>
          </p:nvSpPr>
          <p:spPr>
            <a:xfrm>
              <a:off x="5532275" y="3048725"/>
              <a:ext cx="2450" cy="1850"/>
            </a:xfrm>
            <a:custGeom>
              <a:avLst/>
              <a:gdLst/>
              <a:ahLst/>
              <a:cxnLst/>
              <a:rect l="l" t="t" r="r" b="b"/>
              <a:pathLst>
                <a:path w="98" h="74" extrusionOk="0">
                  <a:moveTo>
                    <a:pt x="9" y="1"/>
                  </a:moveTo>
                  <a:cubicBezTo>
                    <a:pt x="1" y="25"/>
                    <a:pt x="1" y="57"/>
                    <a:pt x="25" y="66"/>
                  </a:cubicBezTo>
                  <a:cubicBezTo>
                    <a:pt x="34" y="71"/>
                    <a:pt x="43" y="74"/>
                    <a:pt x="53" y="74"/>
                  </a:cubicBezTo>
                  <a:cubicBezTo>
                    <a:pt x="70" y="74"/>
                    <a:pt x="87" y="65"/>
                    <a:pt x="98" y="49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2" name="Google Shape;9002;p55"/>
            <p:cNvSpPr/>
            <p:nvPr/>
          </p:nvSpPr>
          <p:spPr>
            <a:xfrm>
              <a:off x="5528225" y="3055000"/>
              <a:ext cx="2450" cy="2075"/>
            </a:xfrm>
            <a:custGeom>
              <a:avLst/>
              <a:gdLst/>
              <a:ahLst/>
              <a:cxnLst/>
              <a:rect l="l" t="t" r="r" b="b"/>
              <a:pathLst>
                <a:path w="98" h="83" extrusionOk="0">
                  <a:moveTo>
                    <a:pt x="43" y="1"/>
                  </a:moveTo>
                  <a:cubicBezTo>
                    <a:pt x="28" y="1"/>
                    <a:pt x="11" y="10"/>
                    <a:pt x="1" y="25"/>
                  </a:cubicBezTo>
                  <a:lnTo>
                    <a:pt x="82" y="82"/>
                  </a:lnTo>
                  <a:cubicBezTo>
                    <a:pt x="98" y="58"/>
                    <a:pt x="90" y="25"/>
                    <a:pt x="65" y="9"/>
                  </a:cubicBezTo>
                  <a:cubicBezTo>
                    <a:pt x="60" y="3"/>
                    <a:pt x="52" y="1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3" name="Google Shape;9003;p55"/>
            <p:cNvSpPr/>
            <p:nvPr/>
          </p:nvSpPr>
          <p:spPr>
            <a:xfrm>
              <a:off x="5521525" y="3050750"/>
              <a:ext cx="2475" cy="1850"/>
            </a:xfrm>
            <a:custGeom>
              <a:avLst/>
              <a:gdLst/>
              <a:ahLst/>
              <a:cxnLst/>
              <a:rect l="l" t="t" r="r" b="b"/>
              <a:pathLst>
                <a:path w="99" h="74" extrusionOk="0">
                  <a:moveTo>
                    <a:pt x="38" y="0"/>
                  </a:moveTo>
                  <a:cubicBezTo>
                    <a:pt x="22" y="0"/>
                    <a:pt x="6" y="9"/>
                    <a:pt x="1" y="25"/>
                  </a:cubicBezTo>
                  <a:lnTo>
                    <a:pt x="82" y="74"/>
                  </a:lnTo>
                  <a:cubicBezTo>
                    <a:pt x="98" y="57"/>
                    <a:pt x="90" y="25"/>
                    <a:pt x="66" y="9"/>
                  </a:cubicBezTo>
                  <a:cubicBezTo>
                    <a:pt x="57" y="3"/>
                    <a:pt x="48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4" name="Google Shape;9004;p55"/>
            <p:cNvSpPr/>
            <p:nvPr/>
          </p:nvSpPr>
          <p:spPr>
            <a:xfrm>
              <a:off x="5514650" y="3046475"/>
              <a:ext cx="2450" cy="1875"/>
            </a:xfrm>
            <a:custGeom>
              <a:avLst/>
              <a:gdLst/>
              <a:ahLst/>
              <a:cxnLst/>
              <a:rect l="l" t="t" r="r" b="b"/>
              <a:pathLst>
                <a:path w="98" h="75" extrusionOk="0">
                  <a:moveTo>
                    <a:pt x="43" y="1"/>
                  </a:moveTo>
                  <a:cubicBezTo>
                    <a:pt x="27" y="1"/>
                    <a:pt x="10" y="8"/>
                    <a:pt x="0" y="18"/>
                  </a:cubicBezTo>
                  <a:lnTo>
                    <a:pt x="89" y="74"/>
                  </a:lnTo>
                  <a:cubicBezTo>
                    <a:pt x="98" y="50"/>
                    <a:pt x="98" y="18"/>
                    <a:pt x="73" y="10"/>
                  </a:cubicBezTo>
                  <a:cubicBezTo>
                    <a:pt x="64" y="3"/>
                    <a:pt x="54" y="1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5" name="Google Shape;9005;p55"/>
            <p:cNvSpPr/>
            <p:nvPr/>
          </p:nvSpPr>
          <p:spPr>
            <a:xfrm>
              <a:off x="5517075" y="3034325"/>
              <a:ext cx="2875" cy="2475"/>
            </a:xfrm>
            <a:custGeom>
              <a:avLst/>
              <a:gdLst/>
              <a:ahLst/>
              <a:cxnLst/>
              <a:rect l="l" t="t" r="r" b="b"/>
              <a:pathLst>
                <a:path w="115" h="99" extrusionOk="0">
                  <a:moveTo>
                    <a:pt x="54" y="1"/>
                  </a:moveTo>
                  <a:cubicBezTo>
                    <a:pt x="36" y="1"/>
                    <a:pt x="19" y="10"/>
                    <a:pt x="9" y="25"/>
                  </a:cubicBezTo>
                  <a:cubicBezTo>
                    <a:pt x="1" y="50"/>
                    <a:pt x="9" y="74"/>
                    <a:pt x="33" y="90"/>
                  </a:cubicBezTo>
                  <a:cubicBezTo>
                    <a:pt x="42" y="96"/>
                    <a:pt x="50" y="99"/>
                    <a:pt x="59" y="99"/>
                  </a:cubicBezTo>
                  <a:cubicBezTo>
                    <a:pt x="74" y="99"/>
                    <a:pt x="87" y="90"/>
                    <a:pt x="98" y="74"/>
                  </a:cubicBezTo>
                  <a:cubicBezTo>
                    <a:pt x="114" y="50"/>
                    <a:pt x="106" y="25"/>
                    <a:pt x="82" y="9"/>
                  </a:cubicBezTo>
                  <a:cubicBezTo>
                    <a:pt x="73" y="3"/>
                    <a:pt x="63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6" name="Google Shape;9006;p55"/>
            <p:cNvSpPr/>
            <p:nvPr/>
          </p:nvSpPr>
          <p:spPr>
            <a:xfrm>
              <a:off x="5522550" y="3033725"/>
              <a:ext cx="2450" cy="1775"/>
            </a:xfrm>
            <a:custGeom>
              <a:avLst/>
              <a:gdLst/>
              <a:ahLst/>
              <a:cxnLst/>
              <a:rect l="l" t="t" r="r" b="b"/>
              <a:pathLst>
                <a:path w="98" h="71" extrusionOk="0">
                  <a:moveTo>
                    <a:pt x="17" y="1"/>
                  </a:moveTo>
                  <a:lnTo>
                    <a:pt x="17" y="1"/>
                  </a:lnTo>
                  <a:cubicBezTo>
                    <a:pt x="0" y="17"/>
                    <a:pt x="9" y="49"/>
                    <a:pt x="33" y="66"/>
                  </a:cubicBezTo>
                  <a:cubicBezTo>
                    <a:pt x="42" y="69"/>
                    <a:pt x="52" y="70"/>
                    <a:pt x="61" y="70"/>
                  </a:cubicBezTo>
                  <a:cubicBezTo>
                    <a:pt x="78" y="70"/>
                    <a:pt x="93" y="65"/>
                    <a:pt x="98" y="4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7" name="Google Shape;9007;p55"/>
            <p:cNvSpPr/>
            <p:nvPr/>
          </p:nvSpPr>
          <p:spPr>
            <a:xfrm>
              <a:off x="5529450" y="3037575"/>
              <a:ext cx="2450" cy="1975"/>
            </a:xfrm>
            <a:custGeom>
              <a:avLst/>
              <a:gdLst/>
              <a:ahLst/>
              <a:cxnLst/>
              <a:rect l="l" t="t" r="r" b="b"/>
              <a:pathLst>
                <a:path w="98" h="79" extrusionOk="0">
                  <a:moveTo>
                    <a:pt x="16" y="1"/>
                  </a:moveTo>
                  <a:cubicBezTo>
                    <a:pt x="0" y="25"/>
                    <a:pt x="8" y="57"/>
                    <a:pt x="33" y="74"/>
                  </a:cubicBezTo>
                  <a:cubicBezTo>
                    <a:pt x="41" y="77"/>
                    <a:pt x="51" y="79"/>
                    <a:pt x="61" y="79"/>
                  </a:cubicBezTo>
                  <a:cubicBezTo>
                    <a:pt x="77" y="79"/>
                    <a:pt x="92" y="73"/>
                    <a:pt x="97" y="57"/>
                  </a:cubicBezTo>
                  <a:lnTo>
                    <a:pt x="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8" name="Google Shape;9008;p55"/>
            <p:cNvSpPr/>
            <p:nvPr/>
          </p:nvSpPr>
          <p:spPr>
            <a:xfrm>
              <a:off x="5523975" y="3038475"/>
              <a:ext cx="2850" cy="2450"/>
            </a:xfrm>
            <a:custGeom>
              <a:avLst/>
              <a:gdLst/>
              <a:ahLst/>
              <a:cxnLst/>
              <a:rect l="l" t="t" r="r" b="b"/>
              <a:pathLst>
                <a:path w="114" h="98" extrusionOk="0">
                  <a:moveTo>
                    <a:pt x="53" y="0"/>
                  </a:moveTo>
                  <a:cubicBezTo>
                    <a:pt x="37" y="0"/>
                    <a:pt x="22" y="6"/>
                    <a:pt x="16" y="21"/>
                  </a:cubicBezTo>
                  <a:cubicBezTo>
                    <a:pt x="0" y="46"/>
                    <a:pt x="8" y="78"/>
                    <a:pt x="33" y="94"/>
                  </a:cubicBezTo>
                  <a:cubicBezTo>
                    <a:pt x="39" y="97"/>
                    <a:pt x="46" y="98"/>
                    <a:pt x="53" y="98"/>
                  </a:cubicBezTo>
                  <a:cubicBezTo>
                    <a:pt x="73" y="98"/>
                    <a:pt x="92" y="90"/>
                    <a:pt x="98" y="78"/>
                  </a:cubicBezTo>
                  <a:cubicBezTo>
                    <a:pt x="114" y="54"/>
                    <a:pt x="106" y="21"/>
                    <a:pt x="81" y="5"/>
                  </a:cubicBezTo>
                  <a:cubicBezTo>
                    <a:pt x="72" y="2"/>
                    <a:pt x="62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9" name="Google Shape;9009;p55"/>
            <p:cNvSpPr/>
            <p:nvPr/>
          </p:nvSpPr>
          <p:spPr>
            <a:xfrm>
              <a:off x="5530850" y="3042650"/>
              <a:ext cx="2875" cy="2475"/>
            </a:xfrm>
            <a:custGeom>
              <a:avLst/>
              <a:gdLst/>
              <a:ahLst/>
              <a:cxnLst/>
              <a:rect l="l" t="t" r="r" b="b"/>
              <a:pathLst>
                <a:path w="115" h="99" extrusionOk="0">
                  <a:moveTo>
                    <a:pt x="62" y="0"/>
                  </a:moveTo>
                  <a:cubicBezTo>
                    <a:pt x="45" y="0"/>
                    <a:pt x="28" y="9"/>
                    <a:pt x="17" y="25"/>
                  </a:cubicBezTo>
                  <a:cubicBezTo>
                    <a:pt x="1" y="49"/>
                    <a:pt x="9" y="73"/>
                    <a:pt x="33" y="90"/>
                  </a:cubicBezTo>
                  <a:cubicBezTo>
                    <a:pt x="42" y="95"/>
                    <a:pt x="52" y="98"/>
                    <a:pt x="61" y="98"/>
                  </a:cubicBezTo>
                  <a:cubicBezTo>
                    <a:pt x="79" y="98"/>
                    <a:pt x="96" y="89"/>
                    <a:pt x="106" y="73"/>
                  </a:cubicBezTo>
                  <a:cubicBezTo>
                    <a:pt x="114" y="49"/>
                    <a:pt x="106" y="17"/>
                    <a:pt x="90" y="9"/>
                  </a:cubicBezTo>
                  <a:cubicBezTo>
                    <a:pt x="81" y="3"/>
                    <a:pt x="72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0" name="Google Shape;9010;p55"/>
            <p:cNvSpPr/>
            <p:nvPr/>
          </p:nvSpPr>
          <p:spPr>
            <a:xfrm>
              <a:off x="5537950" y="3046700"/>
              <a:ext cx="2875" cy="2650"/>
            </a:xfrm>
            <a:custGeom>
              <a:avLst/>
              <a:gdLst/>
              <a:ahLst/>
              <a:cxnLst/>
              <a:rect l="l" t="t" r="r" b="b"/>
              <a:pathLst>
                <a:path w="115" h="106" extrusionOk="0">
                  <a:moveTo>
                    <a:pt x="54" y="0"/>
                  </a:moveTo>
                  <a:cubicBezTo>
                    <a:pt x="36" y="0"/>
                    <a:pt x="19" y="9"/>
                    <a:pt x="9" y="25"/>
                  </a:cubicBezTo>
                  <a:cubicBezTo>
                    <a:pt x="1" y="49"/>
                    <a:pt x="9" y="82"/>
                    <a:pt x="33" y="98"/>
                  </a:cubicBezTo>
                  <a:cubicBezTo>
                    <a:pt x="39" y="103"/>
                    <a:pt x="46" y="106"/>
                    <a:pt x="54" y="106"/>
                  </a:cubicBezTo>
                  <a:cubicBezTo>
                    <a:pt x="69" y="106"/>
                    <a:pt x="87" y="95"/>
                    <a:pt x="98" y="74"/>
                  </a:cubicBezTo>
                  <a:cubicBezTo>
                    <a:pt x="114" y="49"/>
                    <a:pt x="106" y="25"/>
                    <a:pt x="82" y="9"/>
                  </a:cubicBezTo>
                  <a:cubicBezTo>
                    <a:pt x="73" y="3"/>
                    <a:pt x="64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1" name="Google Shape;9011;p55"/>
            <p:cNvSpPr/>
            <p:nvPr/>
          </p:nvSpPr>
          <p:spPr>
            <a:xfrm>
              <a:off x="5536325" y="3041625"/>
              <a:ext cx="2675" cy="1925"/>
            </a:xfrm>
            <a:custGeom>
              <a:avLst/>
              <a:gdLst/>
              <a:ahLst/>
              <a:cxnLst/>
              <a:rect l="l" t="t" r="r" b="b"/>
              <a:pathLst>
                <a:path w="107" h="77" extrusionOk="0">
                  <a:moveTo>
                    <a:pt x="17" y="1"/>
                  </a:moveTo>
                  <a:lnTo>
                    <a:pt x="17" y="1"/>
                  </a:lnTo>
                  <a:cubicBezTo>
                    <a:pt x="1" y="25"/>
                    <a:pt x="9" y="58"/>
                    <a:pt x="33" y="74"/>
                  </a:cubicBezTo>
                  <a:cubicBezTo>
                    <a:pt x="39" y="76"/>
                    <a:pt x="46" y="77"/>
                    <a:pt x="53" y="77"/>
                  </a:cubicBezTo>
                  <a:cubicBezTo>
                    <a:pt x="73" y="77"/>
                    <a:pt x="94" y="68"/>
                    <a:pt x="106" y="50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2" name="Google Shape;9012;p55"/>
            <p:cNvSpPr/>
            <p:nvPr/>
          </p:nvSpPr>
          <p:spPr>
            <a:xfrm>
              <a:off x="5532475" y="3048125"/>
              <a:ext cx="2675" cy="1850"/>
            </a:xfrm>
            <a:custGeom>
              <a:avLst/>
              <a:gdLst/>
              <a:ahLst/>
              <a:cxnLst/>
              <a:rect l="l" t="t" r="r" b="b"/>
              <a:pathLst>
                <a:path w="107" h="74" extrusionOk="0">
                  <a:moveTo>
                    <a:pt x="46" y="0"/>
                  </a:moveTo>
                  <a:cubicBezTo>
                    <a:pt x="28" y="0"/>
                    <a:pt x="11" y="9"/>
                    <a:pt x="1" y="25"/>
                  </a:cubicBezTo>
                  <a:lnTo>
                    <a:pt x="90" y="73"/>
                  </a:lnTo>
                  <a:cubicBezTo>
                    <a:pt x="106" y="49"/>
                    <a:pt x="98" y="25"/>
                    <a:pt x="74" y="8"/>
                  </a:cubicBezTo>
                  <a:cubicBezTo>
                    <a:pt x="65" y="3"/>
                    <a:pt x="55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3" name="Google Shape;9013;p55"/>
            <p:cNvSpPr/>
            <p:nvPr/>
          </p:nvSpPr>
          <p:spPr>
            <a:xfrm>
              <a:off x="5525800" y="3043950"/>
              <a:ext cx="2450" cy="1975"/>
            </a:xfrm>
            <a:custGeom>
              <a:avLst/>
              <a:gdLst/>
              <a:ahLst/>
              <a:cxnLst/>
              <a:rect l="l" t="t" r="r" b="b"/>
              <a:pathLst>
                <a:path w="98" h="79" extrusionOk="0">
                  <a:moveTo>
                    <a:pt x="37" y="0"/>
                  </a:moveTo>
                  <a:cubicBezTo>
                    <a:pt x="20" y="0"/>
                    <a:pt x="5" y="6"/>
                    <a:pt x="0" y="21"/>
                  </a:cubicBezTo>
                  <a:lnTo>
                    <a:pt x="81" y="78"/>
                  </a:lnTo>
                  <a:cubicBezTo>
                    <a:pt x="98" y="54"/>
                    <a:pt x="89" y="21"/>
                    <a:pt x="65" y="5"/>
                  </a:cubicBezTo>
                  <a:cubicBezTo>
                    <a:pt x="56" y="2"/>
                    <a:pt x="46" y="0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4" name="Google Shape;9014;p55"/>
            <p:cNvSpPr/>
            <p:nvPr/>
          </p:nvSpPr>
          <p:spPr>
            <a:xfrm>
              <a:off x="5518900" y="3039800"/>
              <a:ext cx="2450" cy="1850"/>
            </a:xfrm>
            <a:custGeom>
              <a:avLst/>
              <a:gdLst/>
              <a:ahLst/>
              <a:cxnLst/>
              <a:rect l="l" t="t" r="r" b="b"/>
              <a:pathLst>
                <a:path w="98" h="74" extrusionOk="0">
                  <a:moveTo>
                    <a:pt x="40" y="1"/>
                  </a:moveTo>
                  <a:cubicBezTo>
                    <a:pt x="25" y="1"/>
                    <a:pt x="11" y="10"/>
                    <a:pt x="1" y="25"/>
                  </a:cubicBezTo>
                  <a:lnTo>
                    <a:pt x="82" y="74"/>
                  </a:lnTo>
                  <a:cubicBezTo>
                    <a:pt x="98" y="50"/>
                    <a:pt x="90" y="25"/>
                    <a:pt x="65" y="9"/>
                  </a:cubicBezTo>
                  <a:cubicBezTo>
                    <a:pt x="57" y="3"/>
                    <a:pt x="48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5" name="Google Shape;9015;p55"/>
            <p:cNvSpPr/>
            <p:nvPr/>
          </p:nvSpPr>
          <p:spPr>
            <a:xfrm>
              <a:off x="5520925" y="3027650"/>
              <a:ext cx="2875" cy="2475"/>
            </a:xfrm>
            <a:custGeom>
              <a:avLst/>
              <a:gdLst/>
              <a:ahLst/>
              <a:cxnLst/>
              <a:rect l="l" t="t" r="r" b="b"/>
              <a:pathLst>
                <a:path w="115" h="99" extrusionOk="0">
                  <a:moveTo>
                    <a:pt x="54" y="0"/>
                  </a:moveTo>
                  <a:cubicBezTo>
                    <a:pt x="37" y="0"/>
                    <a:pt x="22" y="9"/>
                    <a:pt x="17" y="25"/>
                  </a:cubicBezTo>
                  <a:cubicBezTo>
                    <a:pt x="1" y="49"/>
                    <a:pt x="9" y="73"/>
                    <a:pt x="33" y="90"/>
                  </a:cubicBezTo>
                  <a:cubicBezTo>
                    <a:pt x="42" y="95"/>
                    <a:pt x="51" y="98"/>
                    <a:pt x="61" y="98"/>
                  </a:cubicBezTo>
                  <a:cubicBezTo>
                    <a:pt x="77" y="98"/>
                    <a:pt x="93" y="89"/>
                    <a:pt x="98" y="73"/>
                  </a:cubicBezTo>
                  <a:cubicBezTo>
                    <a:pt x="114" y="49"/>
                    <a:pt x="106" y="17"/>
                    <a:pt x="82" y="9"/>
                  </a:cubicBezTo>
                  <a:cubicBezTo>
                    <a:pt x="73" y="3"/>
                    <a:pt x="63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6" name="Google Shape;9016;p55"/>
            <p:cNvSpPr/>
            <p:nvPr/>
          </p:nvSpPr>
          <p:spPr>
            <a:xfrm>
              <a:off x="5526400" y="3026850"/>
              <a:ext cx="2450" cy="1850"/>
            </a:xfrm>
            <a:custGeom>
              <a:avLst/>
              <a:gdLst/>
              <a:ahLst/>
              <a:cxnLst/>
              <a:rect l="l" t="t" r="r" b="b"/>
              <a:pathLst>
                <a:path w="98" h="74" extrusionOk="0">
                  <a:moveTo>
                    <a:pt x="9" y="0"/>
                  </a:moveTo>
                  <a:lnTo>
                    <a:pt x="9" y="0"/>
                  </a:lnTo>
                  <a:cubicBezTo>
                    <a:pt x="1" y="24"/>
                    <a:pt x="9" y="49"/>
                    <a:pt x="33" y="65"/>
                  </a:cubicBezTo>
                  <a:cubicBezTo>
                    <a:pt x="42" y="71"/>
                    <a:pt x="51" y="73"/>
                    <a:pt x="60" y="73"/>
                  </a:cubicBezTo>
                  <a:cubicBezTo>
                    <a:pt x="77" y="73"/>
                    <a:pt x="93" y="64"/>
                    <a:pt x="98" y="49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7" name="Google Shape;9017;p55"/>
            <p:cNvSpPr/>
            <p:nvPr/>
          </p:nvSpPr>
          <p:spPr>
            <a:xfrm>
              <a:off x="5533500" y="3030700"/>
              <a:ext cx="2450" cy="1850"/>
            </a:xfrm>
            <a:custGeom>
              <a:avLst/>
              <a:gdLst/>
              <a:ahLst/>
              <a:cxnLst/>
              <a:rect l="l" t="t" r="r" b="b"/>
              <a:pathLst>
                <a:path w="98" h="74" extrusionOk="0">
                  <a:moveTo>
                    <a:pt x="8" y="0"/>
                  </a:moveTo>
                  <a:lnTo>
                    <a:pt x="8" y="0"/>
                  </a:lnTo>
                  <a:cubicBezTo>
                    <a:pt x="0" y="24"/>
                    <a:pt x="8" y="57"/>
                    <a:pt x="33" y="65"/>
                  </a:cubicBezTo>
                  <a:cubicBezTo>
                    <a:pt x="41" y="71"/>
                    <a:pt x="50" y="73"/>
                    <a:pt x="58" y="73"/>
                  </a:cubicBezTo>
                  <a:cubicBezTo>
                    <a:pt x="73" y="73"/>
                    <a:pt x="87" y="64"/>
                    <a:pt x="98" y="49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8" name="Google Shape;9018;p55"/>
            <p:cNvSpPr/>
            <p:nvPr/>
          </p:nvSpPr>
          <p:spPr>
            <a:xfrm>
              <a:off x="5528025" y="3031625"/>
              <a:ext cx="2850" cy="2400"/>
            </a:xfrm>
            <a:custGeom>
              <a:avLst/>
              <a:gdLst/>
              <a:ahLst/>
              <a:cxnLst/>
              <a:rect l="l" t="t" r="r" b="b"/>
              <a:pathLst>
                <a:path w="114" h="96" extrusionOk="0">
                  <a:moveTo>
                    <a:pt x="62" y="1"/>
                  </a:moveTo>
                  <a:cubicBezTo>
                    <a:pt x="42" y="1"/>
                    <a:pt x="21" y="10"/>
                    <a:pt x="9" y="28"/>
                  </a:cubicBezTo>
                  <a:cubicBezTo>
                    <a:pt x="0" y="44"/>
                    <a:pt x="9" y="77"/>
                    <a:pt x="33" y="93"/>
                  </a:cubicBezTo>
                  <a:cubicBezTo>
                    <a:pt x="39" y="95"/>
                    <a:pt x="46" y="96"/>
                    <a:pt x="52" y="96"/>
                  </a:cubicBezTo>
                  <a:cubicBezTo>
                    <a:pt x="70" y="96"/>
                    <a:pt x="86" y="88"/>
                    <a:pt x="98" y="77"/>
                  </a:cubicBezTo>
                  <a:cubicBezTo>
                    <a:pt x="114" y="52"/>
                    <a:pt x="106" y="20"/>
                    <a:pt x="81" y="4"/>
                  </a:cubicBezTo>
                  <a:cubicBezTo>
                    <a:pt x="75" y="2"/>
                    <a:pt x="69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9" name="Google Shape;9019;p55"/>
            <p:cNvSpPr/>
            <p:nvPr/>
          </p:nvSpPr>
          <p:spPr>
            <a:xfrm>
              <a:off x="5534925" y="3035550"/>
              <a:ext cx="3050" cy="2525"/>
            </a:xfrm>
            <a:custGeom>
              <a:avLst/>
              <a:gdLst/>
              <a:ahLst/>
              <a:cxnLst/>
              <a:rect l="l" t="t" r="r" b="b"/>
              <a:pathLst>
                <a:path w="122" h="101" extrusionOk="0">
                  <a:moveTo>
                    <a:pt x="61" y="0"/>
                  </a:moveTo>
                  <a:cubicBezTo>
                    <a:pt x="44" y="0"/>
                    <a:pt x="27" y="9"/>
                    <a:pt x="16" y="25"/>
                  </a:cubicBezTo>
                  <a:cubicBezTo>
                    <a:pt x="0" y="49"/>
                    <a:pt x="8" y="82"/>
                    <a:pt x="33" y="98"/>
                  </a:cubicBezTo>
                  <a:cubicBezTo>
                    <a:pt x="39" y="100"/>
                    <a:pt x="45" y="101"/>
                    <a:pt x="52" y="101"/>
                  </a:cubicBezTo>
                  <a:cubicBezTo>
                    <a:pt x="72" y="101"/>
                    <a:pt x="93" y="92"/>
                    <a:pt x="105" y="74"/>
                  </a:cubicBezTo>
                  <a:cubicBezTo>
                    <a:pt x="122" y="49"/>
                    <a:pt x="114" y="17"/>
                    <a:pt x="89" y="9"/>
                  </a:cubicBezTo>
                  <a:cubicBezTo>
                    <a:pt x="81" y="3"/>
                    <a:pt x="71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0" name="Google Shape;9020;p55"/>
            <p:cNvSpPr/>
            <p:nvPr/>
          </p:nvSpPr>
          <p:spPr>
            <a:xfrm>
              <a:off x="5542000" y="3039525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67" y="1"/>
                  </a:moveTo>
                  <a:cubicBezTo>
                    <a:pt x="51" y="1"/>
                    <a:pt x="29" y="10"/>
                    <a:pt x="17" y="28"/>
                  </a:cubicBezTo>
                  <a:cubicBezTo>
                    <a:pt x="1" y="52"/>
                    <a:pt x="9" y="85"/>
                    <a:pt x="33" y="93"/>
                  </a:cubicBezTo>
                  <a:cubicBezTo>
                    <a:pt x="42" y="99"/>
                    <a:pt x="52" y="101"/>
                    <a:pt x="61" y="101"/>
                  </a:cubicBezTo>
                  <a:cubicBezTo>
                    <a:pt x="79" y="101"/>
                    <a:pt x="96" y="92"/>
                    <a:pt x="106" y="77"/>
                  </a:cubicBezTo>
                  <a:cubicBezTo>
                    <a:pt x="114" y="52"/>
                    <a:pt x="106" y="20"/>
                    <a:pt x="82" y="4"/>
                  </a:cubicBezTo>
                  <a:cubicBezTo>
                    <a:pt x="78" y="2"/>
                    <a:pt x="73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1" name="Google Shape;9021;p55"/>
            <p:cNvSpPr/>
            <p:nvPr/>
          </p:nvSpPr>
          <p:spPr>
            <a:xfrm>
              <a:off x="5540375" y="3034550"/>
              <a:ext cx="2675" cy="1850"/>
            </a:xfrm>
            <a:custGeom>
              <a:avLst/>
              <a:gdLst/>
              <a:ahLst/>
              <a:cxnLst/>
              <a:rect l="l" t="t" r="r" b="b"/>
              <a:pathLst>
                <a:path w="107" h="74" extrusionOk="0">
                  <a:moveTo>
                    <a:pt x="17" y="0"/>
                  </a:moveTo>
                  <a:lnTo>
                    <a:pt x="17" y="0"/>
                  </a:lnTo>
                  <a:cubicBezTo>
                    <a:pt x="1" y="24"/>
                    <a:pt x="9" y="57"/>
                    <a:pt x="33" y="65"/>
                  </a:cubicBezTo>
                  <a:cubicBezTo>
                    <a:pt x="42" y="71"/>
                    <a:pt x="52" y="73"/>
                    <a:pt x="61" y="73"/>
                  </a:cubicBezTo>
                  <a:cubicBezTo>
                    <a:pt x="79" y="73"/>
                    <a:pt x="96" y="64"/>
                    <a:pt x="106" y="49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2" name="Google Shape;9022;p55"/>
            <p:cNvSpPr/>
            <p:nvPr/>
          </p:nvSpPr>
          <p:spPr>
            <a:xfrm>
              <a:off x="5536750" y="3041025"/>
              <a:ext cx="2450" cy="1850"/>
            </a:xfrm>
            <a:custGeom>
              <a:avLst/>
              <a:gdLst/>
              <a:ahLst/>
              <a:cxnLst/>
              <a:rect l="l" t="t" r="r" b="b"/>
              <a:pathLst>
                <a:path w="98" h="74" extrusionOk="0">
                  <a:moveTo>
                    <a:pt x="43" y="0"/>
                  </a:moveTo>
                  <a:cubicBezTo>
                    <a:pt x="28" y="0"/>
                    <a:pt x="11" y="9"/>
                    <a:pt x="0" y="25"/>
                  </a:cubicBezTo>
                  <a:lnTo>
                    <a:pt x="89" y="74"/>
                  </a:lnTo>
                  <a:cubicBezTo>
                    <a:pt x="97" y="49"/>
                    <a:pt x="89" y="25"/>
                    <a:pt x="65" y="9"/>
                  </a:cubicBezTo>
                  <a:cubicBezTo>
                    <a:pt x="59" y="3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3" name="Google Shape;9023;p55"/>
            <p:cNvSpPr/>
            <p:nvPr/>
          </p:nvSpPr>
          <p:spPr>
            <a:xfrm>
              <a:off x="5529850" y="3036975"/>
              <a:ext cx="2450" cy="2050"/>
            </a:xfrm>
            <a:custGeom>
              <a:avLst/>
              <a:gdLst/>
              <a:ahLst/>
              <a:cxnLst/>
              <a:rect l="l" t="t" r="r" b="b"/>
              <a:pathLst>
                <a:path w="98" h="82" extrusionOk="0">
                  <a:moveTo>
                    <a:pt x="38" y="0"/>
                  </a:moveTo>
                  <a:cubicBezTo>
                    <a:pt x="21" y="0"/>
                    <a:pt x="6" y="9"/>
                    <a:pt x="0" y="25"/>
                  </a:cubicBezTo>
                  <a:lnTo>
                    <a:pt x="81" y="81"/>
                  </a:lnTo>
                  <a:cubicBezTo>
                    <a:pt x="98" y="57"/>
                    <a:pt x="90" y="25"/>
                    <a:pt x="65" y="9"/>
                  </a:cubicBezTo>
                  <a:cubicBezTo>
                    <a:pt x="57" y="3"/>
                    <a:pt x="47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4" name="Google Shape;9024;p55"/>
            <p:cNvSpPr/>
            <p:nvPr/>
          </p:nvSpPr>
          <p:spPr>
            <a:xfrm>
              <a:off x="5522950" y="3033050"/>
              <a:ext cx="2450" cy="1925"/>
            </a:xfrm>
            <a:custGeom>
              <a:avLst/>
              <a:gdLst/>
              <a:ahLst/>
              <a:cxnLst/>
              <a:rect l="l" t="t" r="r" b="b"/>
              <a:pathLst>
                <a:path w="98" h="77" extrusionOk="0">
                  <a:moveTo>
                    <a:pt x="46" y="0"/>
                  </a:moveTo>
                  <a:cubicBezTo>
                    <a:pt x="27" y="0"/>
                    <a:pt x="7" y="9"/>
                    <a:pt x="1" y="28"/>
                  </a:cubicBezTo>
                  <a:lnTo>
                    <a:pt x="82" y="76"/>
                  </a:lnTo>
                  <a:cubicBezTo>
                    <a:pt x="98" y="52"/>
                    <a:pt x="90" y="20"/>
                    <a:pt x="66" y="3"/>
                  </a:cubicBezTo>
                  <a:cubicBezTo>
                    <a:pt x="59" y="1"/>
                    <a:pt x="53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5" name="Google Shape;9025;p55"/>
            <p:cNvSpPr/>
            <p:nvPr/>
          </p:nvSpPr>
          <p:spPr>
            <a:xfrm>
              <a:off x="5524575" y="3020875"/>
              <a:ext cx="2875" cy="2425"/>
            </a:xfrm>
            <a:custGeom>
              <a:avLst/>
              <a:gdLst/>
              <a:ahLst/>
              <a:cxnLst/>
              <a:rect l="l" t="t" r="r" b="b"/>
              <a:pathLst>
                <a:path w="115" h="97" extrusionOk="0">
                  <a:moveTo>
                    <a:pt x="61" y="1"/>
                  </a:moveTo>
                  <a:cubicBezTo>
                    <a:pt x="42" y="1"/>
                    <a:pt x="23" y="8"/>
                    <a:pt x="17" y="20"/>
                  </a:cubicBezTo>
                  <a:cubicBezTo>
                    <a:pt x="1" y="44"/>
                    <a:pt x="17" y="77"/>
                    <a:pt x="41" y="93"/>
                  </a:cubicBezTo>
                  <a:cubicBezTo>
                    <a:pt x="47" y="95"/>
                    <a:pt x="53" y="96"/>
                    <a:pt x="59" y="96"/>
                  </a:cubicBezTo>
                  <a:cubicBezTo>
                    <a:pt x="77" y="96"/>
                    <a:pt x="94" y="87"/>
                    <a:pt x="106" y="69"/>
                  </a:cubicBezTo>
                  <a:cubicBezTo>
                    <a:pt x="114" y="44"/>
                    <a:pt x="106" y="20"/>
                    <a:pt x="82" y="4"/>
                  </a:cubicBezTo>
                  <a:cubicBezTo>
                    <a:pt x="75" y="2"/>
                    <a:pt x="68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6" name="Google Shape;9026;p55"/>
            <p:cNvSpPr/>
            <p:nvPr/>
          </p:nvSpPr>
          <p:spPr>
            <a:xfrm>
              <a:off x="5530050" y="3019950"/>
              <a:ext cx="2650" cy="1800"/>
            </a:xfrm>
            <a:custGeom>
              <a:avLst/>
              <a:gdLst/>
              <a:ahLst/>
              <a:cxnLst/>
              <a:rect l="l" t="t" r="r" b="b"/>
              <a:pathLst>
                <a:path w="106" h="72" extrusionOk="0">
                  <a:moveTo>
                    <a:pt x="17" y="0"/>
                  </a:moveTo>
                  <a:lnTo>
                    <a:pt x="17" y="0"/>
                  </a:lnTo>
                  <a:cubicBezTo>
                    <a:pt x="0" y="25"/>
                    <a:pt x="9" y="49"/>
                    <a:pt x="33" y="65"/>
                  </a:cubicBezTo>
                  <a:cubicBezTo>
                    <a:pt x="40" y="70"/>
                    <a:pt x="48" y="72"/>
                    <a:pt x="56" y="72"/>
                  </a:cubicBezTo>
                  <a:cubicBezTo>
                    <a:pt x="75" y="72"/>
                    <a:pt x="94" y="60"/>
                    <a:pt x="106" y="49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7" name="Google Shape;9027;p55"/>
            <p:cNvSpPr/>
            <p:nvPr/>
          </p:nvSpPr>
          <p:spPr>
            <a:xfrm>
              <a:off x="5537150" y="3023600"/>
              <a:ext cx="2650" cy="1850"/>
            </a:xfrm>
            <a:custGeom>
              <a:avLst/>
              <a:gdLst/>
              <a:ahLst/>
              <a:cxnLst/>
              <a:rect l="l" t="t" r="r" b="b"/>
              <a:pathLst>
                <a:path w="106" h="74" extrusionOk="0">
                  <a:moveTo>
                    <a:pt x="16" y="0"/>
                  </a:moveTo>
                  <a:cubicBezTo>
                    <a:pt x="0" y="25"/>
                    <a:pt x="8" y="57"/>
                    <a:pt x="33" y="65"/>
                  </a:cubicBezTo>
                  <a:cubicBezTo>
                    <a:pt x="41" y="71"/>
                    <a:pt x="51" y="74"/>
                    <a:pt x="61" y="74"/>
                  </a:cubicBezTo>
                  <a:cubicBezTo>
                    <a:pt x="78" y="74"/>
                    <a:pt x="95" y="65"/>
                    <a:pt x="106" y="49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8" name="Google Shape;9028;p55"/>
            <p:cNvSpPr/>
            <p:nvPr/>
          </p:nvSpPr>
          <p:spPr>
            <a:xfrm>
              <a:off x="5531875" y="3024600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48" y="1"/>
                  </a:moveTo>
                  <a:cubicBezTo>
                    <a:pt x="33" y="1"/>
                    <a:pt x="19" y="9"/>
                    <a:pt x="9" y="25"/>
                  </a:cubicBezTo>
                  <a:cubicBezTo>
                    <a:pt x="0" y="49"/>
                    <a:pt x="9" y="82"/>
                    <a:pt x="33" y="98"/>
                  </a:cubicBezTo>
                  <a:cubicBezTo>
                    <a:pt x="39" y="100"/>
                    <a:pt x="45" y="101"/>
                    <a:pt x="51" y="101"/>
                  </a:cubicBezTo>
                  <a:cubicBezTo>
                    <a:pt x="69" y="101"/>
                    <a:pt x="86" y="92"/>
                    <a:pt x="98" y="74"/>
                  </a:cubicBezTo>
                  <a:cubicBezTo>
                    <a:pt x="114" y="49"/>
                    <a:pt x="98" y="17"/>
                    <a:pt x="73" y="9"/>
                  </a:cubicBezTo>
                  <a:cubicBezTo>
                    <a:pt x="65" y="3"/>
                    <a:pt x="56" y="1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9" name="Google Shape;9029;p55"/>
            <p:cNvSpPr/>
            <p:nvPr/>
          </p:nvSpPr>
          <p:spPr>
            <a:xfrm>
              <a:off x="5538975" y="3028450"/>
              <a:ext cx="2850" cy="2475"/>
            </a:xfrm>
            <a:custGeom>
              <a:avLst/>
              <a:gdLst/>
              <a:ahLst/>
              <a:cxnLst/>
              <a:rect l="l" t="t" r="r" b="b"/>
              <a:pathLst>
                <a:path w="114" h="99" extrusionOk="0">
                  <a:moveTo>
                    <a:pt x="53" y="1"/>
                  </a:moveTo>
                  <a:cubicBezTo>
                    <a:pt x="36" y="1"/>
                    <a:pt x="19" y="10"/>
                    <a:pt x="8" y="25"/>
                  </a:cubicBezTo>
                  <a:cubicBezTo>
                    <a:pt x="0" y="50"/>
                    <a:pt x="8" y="82"/>
                    <a:pt x="33" y="90"/>
                  </a:cubicBezTo>
                  <a:cubicBezTo>
                    <a:pt x="41" y="96"/>
                    <a:pt x="51" y="99"/>
                    <a:pt x="60" y="99"/>
                  </a:cubicBezTo>
                  <a:cubicBezTo>
                    <a:pt x="77" y="99"/>
                    <a:pt x="92" y="90"/>
                    <a:pt x="98" y="74"/>
                  </a:cubicBezTo>
                  <a:cubicBezTo>
                    <a:pt x="114" y="50"/>
                    <a:pt x="106" y="17"/>
                    <a:pt x="81" y="9"/>
                  </a:cubicBezTo>
                  <a:cubicBezTo>
                    <a:pt x="73" y="3"/>
                    <a:pt x="63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0" name="Google Shape;9030;p55"/>
            <p:cNvSpPr/>
            <p:nvPr/>
          </p:nvSpPr>
          <p:spPr>
            <a:xfrm>
              <a:off x="5546050" y="3032225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63" y="1"/>
                  </a:moveTo>
                  <a:cubicBezTo>
                    <a:pt x="43" y="1"/>
                    <a:pt x="23" y="10"/>
                    <a:pt x="17" y="28"/>
                  </a:cubicBezTo>
                  <a:cubicBezTo>
                    <a:pt x="1" y="53"/>
                    <a:pt x="9" y="85"/>
                    <a:pt x="33" y="93"/>
                  </a:cubicBezTo>
                  <a:cubicBezTo>
                    <a:pt x="42" y="99"/>
                    <a:pt x="52" y="102"/>
                    <a:pt x="61" y="102"/>
                  </a:cubicBezTo>
                  <a:cubicBezTo>
                    <a:pt x="79" y="102"/>
                    <a:pt x="96" y="93"/>
                    <a:pt x="106" y="77"/>
                  </a:cubicBezTo>
                  <a:cubicBezTo>
                    <a:pt x="115" y="53"/>
                    <a:pt x="106" y="20"/>
                    <a:pt x="82" y="4"/>
                  </a:cubicBezTo>
                  <a:cubicBezTo>
                    <a:pt x="76" y="2"/>
                    <a:pt x="69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1" name="Google Shape;9031;p55"/>
            <p:cNvSpPr/>
            <p:nvPr/>
          </p:nvSpPr>
          <p:spPr>
            <a:xfrm>
              <a:off x="5544250" y="3027250"/>
              <a:ext cx="2650" cy="1925"/>
            </a:xfrm>
            <a:custGeom>
              <a:avLst/>
              <a:gdLst/>
              <a:ahLst/>
              <a:cxnLst/>
              <a:rect l="l" t="t" r="r" b="b"/>
              <a:pathLst>
                <a:path w="106" h="77" extrusionOk="0">
                  <a:moveTo>
                    <a:pt x="16" y="0"/>
                  </a:moveTo>
                  <a:lnTo>
                    <a:pt x="16" y="0"/>
                  </a:lnTo>
                  <a:cubicBezTo>
                    <a:pt x="0" y="25"/>
                    <a:pt x="8" y="57"/>
                    <a:pt x="41" y="73"/>
                  </a:cubicBezTo>
                  <a:cubicBezTo>
                    <a:pt x="47" y="75"/>
                    <a:pt x="53" y="76"/>
                    <a:pt x="59" y="76"/>
                  </a:cubicBezTo>
                  <a:cubicBezTo>
                    <a:pt x="77" y="76"/>
                    <a:pt x="93" y="67"/>
                    <a:pt x="105" y="49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2" name="Google Shape;9032;p55"/>
            <p:cNvSpPr/>
            <p:nvPr/>
          </p:nvSpPr>
          <p:spPr>
            <a:xfrm>
              <a:off x="5540800" y="3033850"/>
              <a:ext cx="2450" cy="1925"/>
            </a:xfrm>
            <a:custGeom>
              <a:avLst/>
              <a:gdLst/>
              <a:ahLst/>
              <a:cxnLst/>
              <a:rect l="l" t="t" r="r" b="b"/>
              <a:pathLst>
                <a:path w="98" h="77" extrusionOk="0">
                  <a:moveTo>
                    <a:pt x="47" y="1"/>
                  </a:moveTo>
                  <a:cubicBezTo>
                    <a:pt x="29" y="1"/>
                    <a:pt x="12" y="10"/>
                    <a:pt x="0" y="28"/>
                  </a:cubicBezTo>
                  <a:lnTo>
                    <a:pt x="89" y="77"/>
                  </a:lnTo>
                  <a:cubicBezTo>
                    <a:pt x="97" y="52"/>
                    <a:pt x="89" y="20"/>
                    <a:pt x="65" y="4"/>
                  </a:cubicBezTo>
                  <a:cubicBezTo>
                    <a:pt x="59" y="2"/>
                    <a:pt x="53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3" name="Google Shape;9033;p55"/>
            <p:cNvSpPr/>
            <p:nvPr/>
          </p:nvSpPr>
          <p:spPr>
            <a:xfrm>
              <a:off x="5533700" y="3030075"/>
              <a:ext cx="2650" cy="1850"/>
            </a:xfrm>
            <a:custGeom>
              <a:avLst/>
              <a:gdLst/>
              <a:ahLst/>
              <a:cxnLst/>
              <a:rect l="l" t="t" r="r" b="b"/>
              <a:pathLst>
                <a:path w="106" h="74" extrusionOk="0">
                  <a:moveTo>
                    <a:pt x="46" y="0"/>
                  </a:moveTo>
                  <a:cubicBezTo>
                    <a:pt x="28" y="0"/>
                    <a:pt x="11" y="9"/>
                    <a:pt x="0" y="25"/>
                  </a:cubicBezTo>
                  <a:lnTo>
                    <a:pt x="90" y="74"/>
                  </a:lnTo>
                  <a:cubicBezTo>
                    <a:pt x="106" y="49"/>
                    <a:pt x="98" y="17"/>
                    <a:pt x="73" y="9"/>
                  </a:cubicBezTo>
                  <a:cubicBezTo>
                    <a:pt x="65" y="3"/>
                    <a:pt x="55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4" name="Google Shape;9034;p55"/>
            <p:cNvSpPr/>
            <p:nvPr/>
          </p:nvSpPr>
          <p:spPr>
            <a:xfrm>
              <a:off x="5526600" y="3026225"/>
              <a:ext cx="2675" cy="1850"/>
            </a:xfrm>
            <a:custGeom>
              <a:avLst/>
              <a:gdLst/>
              <a:ahLst/>
              <a:cxnLst/>
              <a:rect l="l" t="t" r="r" b="b"/>
              <a:pathLst>
                <a:path w="107" h="74" extrusionOk="0">
                  <a:moveTo>
                    <a:pt x="46" y="0"/>
                  </a:moveTo>
                  <a:cubicBezTo>
                    <a:pt x="28" y="0"/>
                    <a:pt x="11" y="9"/>
                    <a:pt x="1" y="25"/>
                  </a:cubicBezTo>
                  <a:lnTo>
                    <a:pt x="90" y="74"/>
                  </a:lnTo>
                  <a:cubicBezTo>
                    <a:pt x="106" y="49"/>
                    <a:pt x="98" y="17"/>
                    <a:pt x="74" y="9"/>
                  </a:cubicBezTo>
                  <a:cubicBezTo>
                    <a:pt x="65" y="3"/>
                    <a:pt x="55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5" name="Google Shape;9035;p55"/>
            <p:cNvSpPr/>
            <p:nvPr/>
          </p:nvSpPr>
          <p:spPr>
            <a:xfrm>
              <a:off x="5528225" y="3014000"/>
              <a:ext cx="2875" cy="2400"/>
            </a:xfrm>
            <a:custGeom>
              <a:avLst/>
              <a:gdLst/>
              <a:ahLst/>
              <a:cxnLst/>
              <a:rect l="l" t="t" r="r" b="b"/>
              <a:pathLst>
                <a:path w="115" h="96" extrusionOk="0">
                  <a:moveTo>
                    <a:pt x="59" y="0"/>
                  </a:moveTo>
                  <a:cubicBezTo>
                    <a:pt x="38" y="0"/>
                    <a:pt x="21" y="9"/>
                    <a:pt x="9" y="28"/>
                  </a:cubicBezTo>
                  <a:cubicBezTo>
                    <a:pt x="1" y="52"/>
                    <a:pt x="9" y="76"/>
                    <a:pt x="33" y="92"/>
                  </a:cubicBezTo>
                  <a:cubicBezTo>
                    <a:pt x="39" y="94"/>
                    <a:pt x="46" y="95"/>
                    <a:pt x="52" y="95"/>
                  </a:cubicBezTo>
                  <a:cubicBezTo>
                    <a:pt x="72" y="95"/>
                    <a:pt x="92" y="86"/>
                    <a:pt x="98" y="68"/>
                  </a:cubicBezTo>
                  <a:cubicBezTo>
                    <a:pt x="114" y="44"/>
                    <a:pt x="106" y="19"/>
                    <a:pt x="82" y="3"/>
                  </a:cubicBezTo>
                  <a:cubicBezTo>
                    <a:pt x="73" y="1"/>
                    <a:pt x="66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6" name="Google Shape;9036;p55"/>
            <p:cNvSpPr/>
            <p:nvPr/>
          </p:nvSpPr>
          <p:spPr>
            <a:xfrm>
              <a:off x="5533700" y="3012850"/>
              <a:ext cx="2450" cy="1925"/>
            </a:xfrm>
            <a:custGeom>
              <a:avLst/>
              <a:gdLst/>
              <a:ahLst/>
              <a:cxnLst/>
              <a:rect l="l" t="t" r="r" b="b"/>
              <a:pathLst>
                <a:path w="98" h="77" extrusionOk="0">
                  <a:moveTo>
                    <a:pt x="9" y="1"/>
                  </a:moveTo>
                  <a:cubicBezTo>
                    <a:pt x="0" y="25"/>
                    <a:pt x="9" y="57"/>
                    <a:pt x="33" y="74"/>
                  </a:cubicBezTo>
                  <a:cubicBezTo>
                    <a:pt x="39" y="76"/>
                    <a:pt x="46" y="77"/>
                    <a:pt x="52" y="77"/>
                  </a:cubicBezTo>
                  <a:cubicBezTo>
                    <a:pt x="72" y="77"/>
                    <a:pt x="92" y="67"/>
                    <a:pt x="98" y="49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7" name="Google Shape;9037;p55"/>
            <p:cNvSpPr/>
            <p:nvPr/>
          </p:nvSpPr>
          <p:spPr>
            <a:xfrm>
              <a:off x="5540800" y="3016500"/>
              <a:ext cx="2650" cy="1800"/>
            </a:xfrm>
            <a:custGeom>
              <a:avLst/>
              <a:gdLst/>
              <a:ahLst/>
              <a:cxnLst/>
              <a:rect l="l" t="t" r="r" b="b"/>
              <a:pathLst>
                <a:path w="106" h="72" extrusionOk="0">
                  <a:moveTo>
                    <a:pt x="16" y="1"/>
                  </a:moveTo>
                  <a:cubicBezTo>
                    <a:pt x="0" y="25"/>
                    <a:pt x="8" y="57"/>
                    <a:pt x="33" y="65"/>
                  </a:cubicBezTo>
                  <a:cubicBezTo>
                    <a:pt x="39" y="70"/>
                    <a:pt x="47" y="72"/>
                    <a:pt x="54" y="72"/>
                  </a:cubicBezTo>
                  <a:cubicBezTo>
                    <a:pt x="74" y="72"/>
                    <a:pt x="94" y="59"/>
                    <a:pt x="106" y="41"/>
                  </a:cubicBezTo>
                  <a:lnTo>
                    <a:pt x="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8" name="Google Shape;9038;p55"/>
            <p:cNvSpPr/>
            <p:nvPr/>
          </p:nvSpPr>
          <p:spPr>
            <a:xfrm>
              <a:off x="5535525" y="3017650"/>
              <a:ext cx="2850" cy="2400"/>
            </a:xfrm>
            <a:custGeom>
              <a:avLst/>
              <a:gdLst/>
              <a:ahLst/>
              <a:cxnLst/>
              <a:rect l="l" t="t" r="r" b="b"/>
              <a:pathLst>
                <a:path w="114" h="96" extrusionOk="0">
                  <a:moveTo>
                    <a:pt x="55" y="0"/>
                  </a:moveTo>
                  <a:cubicBezTo>
                    <a:pt x="37" y="0"/>
                    <a:pt x="21" y="9"/>
                    <a:pt x="9" y="28"/>
                  </a:cubicBezTo>
                  <a:cubicBezTo>
                    <a:pt x="0" y="52"/>
                    <a:pt x="9" y="76"/>
                    <a:pt x="33" y="92"/>
                  </a:cubicBezTo>
                  <a:cubicBezTo>
                    <a:pt x="39" y="94"/>
                    <a:pt x="45" y="95"/>
                    <a:pt x="52" y="95"/>
                  </a:cubicBezTo>
                  <a:cubicBezTo>
                    <a:pt x="72" y="95"/>
                    <a:pt x="92" y="86"/>
                    <a:pt x="98" y="68"/>
                  </a:cubicBezTo>
                  <a:cubicBezTo>
                    <a:pt x="114" y="44"/>
                    <a:pt x="98" y="19"/>
                    <a:pt x="73" y="3"/>
                  </a:cubicBezTo>
                  <a:cubicBezTo>
                    <a:pt x="67" y="1"/>
                    <a:pt x="61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9" name="Google Shape;9039;p55"/>
            <p:cNvSpPr/>
            <p:nvPr/>
          </p:nvSpPr>
          <p:spPr>
            <a:xfrm>
              <a:off x="5542625" y="3021200"/>
              <a:ext cx="2850" cy="2500"/>
            </a:xfrm>
            <a:custGeom>
              <a:avLst/>
              <a:gdLst/>
              <a:ahLst/>
              <a:cxnLst/>
              <a:rect l="l" t="t" r="r" b="b"/>
              <a:pathLst>
                <a:path w="114" h="100" extrusionOk="0">
                  <a:moveTo>
                    <a:pt x="60" y="1"/>
                  </a:moveTo>
                  <a:cubicBezTo>
                    <a:pt x="41" y="1"/>
                    <a:pt x="22" y="14"/>
                    <a:pt x="16" y="31"/>
                  </a:cubicBezTo>
                  <a:cubicBezTo>
                    <a:pt x="0" y="56"/>
                    <a:pt x="8" y="80"/>
                    <a:pt x="41" y="96"/>
                  </a:cubicBezTo>
                  <a:cubicBezTo>
                    <a:pt x="47" y="98"/>
                    <a:pt x="53" y="99"/>
                    <a:pt x="59" y="99"/>
                  </a:cubicBezTo>
                  <a:cubicBezTo>
                    <a:pt x="77" y="99"/>
                    <a:pt x="93" y="90"/>
                    <a:pt x="106" y="72"/>
                  </a:cubicBezTo>
                  <a:cubicBezTo>
                    <a:pt x="114" y="48"/>
                    <a:pt x="106" y="15"/>
                    <a:pt x="81" y="7"/>
                  </a:cubicBezTo>
                  <a:cubicBezTo>
                    <a:pt x="74" y="3"/>
                    <a:pt x="67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0" name="Google Shape;9040;p55"/>
            <p:cNvSpPr/>
            <p:nvPr/>
          </p:nvSpPr>
          <p:spPr>
            <a:xfrm>
              <a:off x="5549925" y="3024850"/>
              <a:ext cx="2850" cy="2575"/>
            </a:xfrm>
            <a:custGeom>
              <a:avLst/>
              <a:gdLst/>
              <a:ahLst/>
              <a:cxnLst/>
              <a:rect l="l" t="t" r="r" b="b"/>
              <a:pathLst>
                <a:path w="114" h="103" extrusionOk="0">
                  <a:moveTo>
                    <a:pt x="59" y="1"/>
                  </a:moveTo>
                  <a:cubicBezTo>
                    <a:pt x="40" y="1"/>
                    <a:pt x="20" y="14"/>
                    <a:pt x="8" y="31"/>
                  </a:cubicBezTo>
                  <a:cubicBezTo>
                    <a:pt x="0" y="56"/>
                    <a:pt x="8" y="88"/>
                    <a:pt x="32" y="96"/>
                  </a:cubicBezTo>
                  <a:cubicBezTo>
                    <a:pt x="39" y="101"/>
                    <a:pt x="47" y="103"/>
                    <a:pt x="54" y="103"/>
                  </a:cubicBezTo>
                  <a:cubicBezTo>
                    <a:pt x="73" y="103"/>
                    <a:pt x="91" y="89"/>
                    <a:pt x="97" y="72"/>
                  </a:cubicBezTo>
                  <a:cubicBezTo>
                    <a:pt x="114" y="48"/>
                    <a:pt x="105" y="15"/>
                    <a:pt x="81" y="7"/>
                  </a:cubicBezTo>
                  <a:cubicBezTo>
                    <a:pt x="74" y="3"/>
                    <a:pt x="67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1" name="Google Shape;9041;p55"/>
            <p:cNvSpPr/>
            <p:nvPr/>
          </p:nvSpPr>
          <p:spPr>
            <a:xfrm>
              <a:off x="5548100" y="3019950"/>
              <a:ext cx="2450" cy="1925"/>
            </a:xfrm>
            <a:custGeom>
              <a:avLst/>
              <a:gdLst/>
              <a:ahLst/>
              <a:cxnLst/>
              <a:rect l="l" t="t" r="r" b="b"/>
              <a:pathLst>
                <a:path w="98" h="77" extrusionOk="0">
                  <a:moveTo>
                    <a:pt x="8" y="0"/>
                  </a:moveTo>
                  <a:lnTo>
                    <a:pt x="8" y="0"/>
                  </a:lnTo>
                  <a:cubicBezTo>
                    <a:pt x="0" y="25"/>
                    <a:pt x="8" y="57"/>
                    <a:pt x="33" y="73"/>
                  </a:cubicBezTo>
                  <a:cubicBezTo>
                    <a:pt x="39" y="75"/>
                    <a:pt x="45" y="76"/>
                    <a:pt x="52" y="76"/>
                  </a:cubicBezTo>
                  <a:cubicBezTo>
                    <a:pt x="72" y="76"/>
                    <a:pt x="91" y="67"/>
                    <a:pt x="97" y="49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2" name="Google Shape;9042;p55"/>
            <p:cNvSpPr/>
            <p:nvPr/>
          </p:nvSpPr>
          <p:spPr>
            <a:xfrm>
              <a:off x="5544650" y="3026625"/>
              <a:ext cx="2450" cy="1850"/>
            </a:xfrm>
            <a:custGeom>
              <a:avLst/>
              <a:gdLst/>
              <a:ahLst/>
              <a:cxnLst/>
              <a:rect l="l" t="t" r="r" b="b"/>
              <a:pathLst>
                <a:path w="98" h="74" extrusionOk="0">
                  <a:moveTo>
                    <a:pt x="40" y="1"/>
                  </a:moveTo>
                  <a:cubicBezTo>
                    <a:pt x="25" y="1"/>
                    <a:pt x="11" y="10"/>
                    <a:pt x="0" y="25"/>
                  </a:cubicBezTo>
                  <a:lnTo>
                    <a:pt x="89" y="74"/>
                  </a:lnTo>
                  <a:cubicBezTo>
                    <a:pt x="98" y="50"/>
                    <a:pt x="89" y="17"/>
                    <a:pt x="65" y="9"/>
                  </a:cubicBezTo>
                  <a:cubicBezTo>
                    <a:pt x="56" y="3"/>
                    <a:pt x="48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3" name="Google Shape;9043;p55"/>
            <p:cNvSpPr/>
            <p:nvPr/>
          </p:nvSpPr>
          <p:spPr>
            <a:xfrm>
              <a:off x="5537550" y="3022975"/>
              <a:ext cx="2450" cy="1850"/>
            </a:xfrm>
            <a:custGeom>
              <a:avLst/>
              <a:gdLst/>
              <a:ahLst/>
              <a:cxnLst/>
              <a:rect l="l" t="t" r="r" b="b"/>
              <a:pathLst>
                <a:path w="98" h="74" extrusionOk="0">
                  <a:moveTo>
                    <a:pt x="38" y="1"/>
                  </a:moveTo>
                  <a:cubicBezTo>
                    <a:pt x="21" y="1"/>
                    <a:pt x="6" y="10"/>
                    <a:pt x="0" y="25"/>
                  </a:cubicBezTo>
                  <a:lnTo>
                    <a:pt x="90" y="74"/>
                  </a:lnTo>
                  <a:cubicBezTo>
                    <a:pt x="98" y="50"/>
                    <a:pt x="90" y="17"/>
                    <a:pt x="65" y="9"/>
                  </a:cubicBezTo>
                  <a:cubicBezTo>
                    <a:pt x="57" y="3"/>
                    <a:pt x="47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4" name="Google Shape;9044;p55"/>
            <p:cNvSpPr/>
            <p:nvPr/>
          </p:nvSpPr>
          <p:spPr>
            <a:xfrm>
              <a:off x="5530450" y="3019275"/>
              <a:ext cx="2450" cy="1925"/>
            </a:xfrm>
            <a:custGeom>
              <a:avLst/>
              <a:gdLst/>
              <a:ahLst/>
              <a:cxnLst/>
              <a:rect l="l" t="t" r="r" b="b"/>
              <a:pathLst>
                <a:path w="98" h="77" extrusionOk="0">
                  <a:moveTo>
                    <a:pt x="46" y="0"/>
                  </a:moveTo>
                  <a:cubicBezTo>
                    <a:pt x="27" y="0"/>
                    <a:pt x="7" y="9"/>
                    <a:pt x="1" y="27"/>
                  </a:cubicBezTo>
                  <a:lnTo>
                    <a:pt x="90" y="76"/>
                  </a:lnTo>
                  <a:cubicBezTo>
                    <a:pt x="98" y="52"/>
                    <a:pt x="90" y="19"/>
                    <a:pt x="66" y="3"/>
                  </a:cubicBezTo>
                  <a:cubicBezTo>
                    <a:pt x="59" y="1"/>
                    <a:pt x="53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5" name="Google Shape;9045;p55"/>
            <p:cNvSpPr/>
            <p:nvPr/>
          </p:nvSpPr>
          <p:spPr>
            <a:xfrm>
              <a:off x="5531675" y="3007000"/>
              <a:ext cx="2850" cy="2450"/>
            </a:xfrm>
            <a:custGeom>
              <a:avLst/>
              <a:gdLst/>
              <a:ahLst/>
              <a:cxnLst/>
              <a:rect l="l" t="t" r="r" b="b"/>
              <a:pathLst>
                <a:path w="114" h="98" extrusionOk="0">
                  <a:moveTo>
                    <a:pt x="52" y="1"/>
                  </a:moveTo>
                  <a:cubicBezTo>
                    <a:pt x="35" y="1"/>
                    <a:pt x="20" y="12"/>
                    <a:pt x="8" y="24"/>
                  </a:cubicBezTo>
                  <a:cubicBezTo>
                    <a:pt x="0" y="48"/>
                    <a:pt x="8" y="81"/>
                    <a:pt x="33" y="89"/>
                  </a:cubicBezTo>
                  <a:cubicBezTo>
                    <a:pt x="41" y="94"/>
                    <a:pt x="51" y="97"/>
                    <a:pt x="60" y="97"/>
                  </a:cubicBezTo>
                  <a:cubicBezTo>
                    <a:pt x="77" y="97"/>
                    <a:pt x="92" y="88"/>
                    <a:pt x="98" y="72"/>
                  </a:cubicBezTo>
                  <a:cubicBezTo>
                    <a:pt x="114" y="48"/>
                    <a:pt x="98" y="16"/>
                    <a:pt x="73" y="8"/>
                  </a:cubicBezTo>
                  <a:cubicBezTo>
                    <a:pt x="66" y="3"/>
                    <a:pt x="59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6" name="Google Shape;9046;p55"/>
            <p:cNvSpPr/>
            <p:nvPr/>
          </p:nvSpPr>
          <p:spPr>
            <a:xfrm>
              <a:off x="5536950" y="3005950"/>
              <a:ext cx="2650" cy="1725"/>
            </a:xfrm>
            <a:custGeom>
              <a:avLst/>
              <a:gdLst/>
              <a:ahLst/>
              <a:cxnLst/>
              <a:rect l="l" t="t" r="r" b="b"/>
              <a:pathLst>
                <a:path w="106" h="69" extrusionOk="0">
                  <a:moveTo>
                    <a:pt x="16" y="1"/>
                  </a:moveTo>
                  <a:cubicBezTo>
                    <a:pt x="0" y="25"/>
                    <a:pt x="16" y="50"/>
                    <a:pt x="41" y="66"/>
                  </a:cubicBezTo>
                  <a:cubicBezTo>
                    <a:pt x="47" y="68"/>
                    <a:pt x="53" y="69"/>
                    <a:pt x="59" y="69"/>
                  </a:cubicBezTo>
                  <a:cubicBezTo>
                    <a:pt x="77" y="69"/>
                    <a:pt x="93" y="60"/>
                    <a:pt x="106" y="41"/>
                  </a:cubicBezTo>
                  <a:lnTo>
                    <a:pt x="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7" name="Google Shape;9047;p55"/>
            <p:cNvSpPr/>
            <p:nvPr/>
          </p:nvSpPr>
          <p:spPr>
            <a:xfrm>
              <a:off x="5544250" y="3009200"/>
              <a:ext cx="2650" cy="1825"/>
            </a:xfrm>
            <a:custGeom>
              <a:avLst/>
              <a:gdLst/>
              <a:ahLst/>
              <a:cxnLst/>
              <a:rect l="l" t="t" r="r" b="b"/>
              <a:pathLst>
                <a:path w="106" h="73" extrusionOk="0">
                  <a:moveTo>
                    <a:pt x="8" y="1"/>
                  </a:moveTo>
                  <a:lnTo>
                    <a:pt x="8" y="1"/>
                  </a:lnTo>
                  <a:cubicBezTo>
                    <a:pt x="0" y="25"/>
                    <a:pt x="8" y="57"/>
                    <a:pt x="41" y="66"/>
                  </a:cubicBezTo>
                  <a:cubicBezTo>
                    <a:pt x="47" y="70"/>
                    <a:pt x="54" y="72"/>
                    <a:pt x="61" y="72"/>
                  </a:cubicBezTo>
                  <a:cubicBezTo>
                    <a:pt x="78" y="72"/>
                    <a:pt x="94" y="59"/>
                    <a:pt x="105" y="41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8" name="Google Shape;9048;p55"/>
            <p:cNvSpPr/>
            <p:nvPr/>
          </p:nvSpPr>
          <p:spPr>
            <a:xfrm>
              <a:off x="5538975" y="3010450"/>
              <a:ext cx="2850" cy="2500"/>
            </a:xfrm>
            <a:custGeom>
              <a:avLst/>
              <a:gdLst/>
              <a:ahLst/>
              <a:cxnLst/>
              <a:rect l="l" t="t" r="r" b="b"/>
              <a:pathLst>
                <a:path w="114" h="100" extrusionOk="0">
                  <a:moveTo>
                    <a:pt x="53" y="1"/>
                  </a:moveTo>
                  <a:cubicBezTo>
                    <a:pt x="36" y="1"/>
                    <a:pt x="20" y="14"/>
                    <a:pt x="8" y="32"/>
                  </a:cubicBezTo>
                  <a:cubicBezTo>
                    <a:pt x="0" y="56"/>
                    <a:pt x="8" y="80"/>
                    <a:pt x="33" y="97"/>
                  </a:cubicBezTo>
                  <a:cubicBezTo>
                    <a:pt x="39" y="99"/>
                    <a:pt x="45" y="100"/>
                    <a:pt x="52" y="100"/>
                  </a:cubicBezTo>
                  <a:cubicBezTo>
                    <a:pt x="72" y="100"/>
                    <a:pt x="91" y="91"/>
                    <a:pt x="98" y="72"/>
                  </a:cubicBezTo>
                  <a:cubicBezTo>
                    <a:pt x="114" y="48"/>
                    <a:pt x="106" y="16"/>
                    <a:pt x="73" y="7"/>
                  </a:cubicBezTo>
                  <a:cubicBezTo>
                    <a:pt x="66" y="3"/>
                    <a:pt x="60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9" name="Google Shape;9049;p55"/>
            <p:cNvSpPr/>
            <p:nvPr/>
          </p:nvSpPr>
          <p:spPr>
            <a:xfrm>
              <a:off x="5546275" y="3013900"/>
              <a:ext cx="2850" cy="2500"/>
            </a:xfrm>
            <a:custGeom>
              <a:avLst/>
              <a:gdLst/>
              <a:ahLst/>
              <a:cxnLst/>
              <a:rect l="l" t="t" r="r" b="b"/>
              <a:pathLst>
                <a:path w="114" h="100" extrusionOk="0">
                  <a:moveTo>
                    <a:pt x="59" y="1"/>
                  </a:moveTo>
                  <a:cubicBezTo>
                    <a:pt x="40" y="1"/>
                    <a:pt x="20" y="14"/>
                    <a:pt x="8" y="32"/>
                  </a:cubicBezTo>
                  <a:cubicBezTo>
                    <a:pt x="0" y="56"/>
                    <a:pt x="8" y="80"/>
                    <a:pt x="33" y="96"/>
                  </a:cubicBezTo>
                  <a:cubicBezTo>
                    <a:pt x="39" y="98"/>
                    <a:pt x="45" y="99"/>
                    <a:pt x="52" y="99"/>
                  </a:cubicBezTo>
                  <a:cubicBezTo>
                    <a:pt x="72" y="99"/>
                    <a:pt x="91" y="90"/>
                    <a:pt x="97" y="72"/>
                  </a:cubicBezTo>
                  <a:cubicBezTo>
                    <a:pt x="114" y="48"/>
                    <a:pt x="106" y="15"/>
                    <a:pt x="81" y="7"/>
                  </a:cubicBezTo>
                  <a:cubicBezTo>
                    <a:pt x="74" y="3"/>
                    <a:pt x="67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0" name="Google Shape;9050;p55"/>
            <p:cNvSpPr/>
            <p:nvPr/>
          </p:nvSpPr>
          <p:spPr>
            <a:xfrm>
              <a:off x="5553550" y="3017350"/>
              <a:ext cx="2875" cy="2575"/>
            </a:xfrm>
            <a:custGeom>
              <a:avLst/>
              <a:gdLst/>
              <a:ahLst/>
              <a:cxnLst/>
              <a:rect l="l" t="t" r="r" b="b"/>
              <a:pathLst>
                <a:path w="115" h="103" extrusionOk="0">
                  <a:moveTo>
                    <a:pt x="60" y="1"/>
                  </a:moveTo>
                  <a:cubicBezTo>
                    <a:pt x="41" y="1"/>
                    <a:pt x="21" y="14"/>
                    <a:pt x="9" y="31"/>
                  </a:cubicBezTo>
                  <a:cubicBezTo>
                    <a:pt x="1" y="56"/>
                    <a:pt x="9" y="88"/>
                    <a:pt x="33" y="96"/>
                  </a:cubicBezTo>
                  <a:cubicBezTo>
                    <a:pt x="40" y="101"/>
                    <a:pt x="48" y="103"/>
                    <a:pt x="55" y="103"/>
                  </a:cubicBezTo>
                  <a:cubicBezTo>
                    <a:pt x="75" y="103"/>
                    <a:pt x="95" y="89"/>
                    <a:pt x="106" y="72"/>
                  </a:cubicBezTo>
                  <a:cubicBezTo>
                    <a:pt x="114" y="48"/>
                    <a:pt x="106" y="15"/>
                    <a:pt x="82" y="7"/>
                  </a:cubicBezTo>
                  <a:cubicBezTo>
                    <a:pt x="75" y="3"/>
                    <a:pt x="68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1" name="Google Shape;9051;p55"/>
            <p:cNvSpPr/>
            <p:nvPr/>
          </p:nvSpPr>
          <p:spPr>
            <a:xfrm>
              <a:off x="5551525" y="3012650"/>
              <a:ext cx="2675" cy="1725"/>
            </a:xfrm>
            <a:custGeom>
              <a:avLst/>
              <a:gdLst/>
              <a:ahLst/>
              <a:cxnLst/>
              <a:rect l="l" t="t" r="r" b="b"/>
              <a:pathLst>
                <a:path w="107" h="69" extrusionOk="0">
                  <a:moveTo>
                    <a:pt x="9" y="0"/>
                  </a:moveTo>
                  <a:lnTo>
                    <a:pt x="9" y="0"/>
                  </a:lnTo>
                  <a:cubicBezTo>
                    <a:pt x="1" y="25"/>
                    <a:pt x="9" y="57"/>
                    <a:pt x="33" y="65"/>
                  </a:cubicBezTo>
                  <a:cubicBezTo>
                    <a:pt x="41" y="67"/>
                    <a:pt x="49" y="68"/>
                    <a:pt x="56" y="68"/>
                  </a:cubicBezTo>
                  <a:cubicBezTo>
                    <a:pt x="77" y="68"/>
                    <a:pt x="94" y="59"/>
                    <a:pt x="106" y="41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2" name="Google Shape;9052;p55"/>
            <p:cNvSpPr/>
            <p:nvPr/>
          </p:nvSpPr>
          <p:spPr>
            <a:xfrm>
              <a:off x="5548300" y="3019275"/>
              <a:ext cx="2650" cy="1925"/>
            </a:xfrm>
            <a:custGeom>
              <a:avLst/>
              <a:gdLst/>
              <a:ahLst/>
              <a:cxnLst/>
              <a:rect l="l" t="t" r="r" b="b"/>
              <a:pathLst>
                <a:path w="106" h="77" extrusionOk="0">
                  <a:moveTo>
                    <a:pt x="47" y="0"/>
                  </a:moveTo>
                  <a:cubicBezTo>
                    <a:pt x="29" y="0"/>
                    <a:pt x="12" y="9"/>
                    <a:pt x="0" y="27"/>
                  </a:cubicBezTo>
                  <a:lnTo>
                    <a:pt x="89" y="76"/>
                  </a:lnTo>
                  <a:cubicBezTo>
                    <a:pt x="106" y="52"/>
                    <a:pt x="89" y="19"/>
                    <a:pt x="65" y="3"/>
                  </a:cubicBezTo>
                  <a:cubicBezTo>
                    <a:pt x="59" y="1"/>
                    <a:pt x="53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3" name="Google Shape;9053;p55"/>
            <p:cNvSpPr/>
            <p:nvPr/>
          </p:nvSpPr>
          <p:spPr>
            <a:xfrm>
              <a:off x="5541200" y="3015825"/>
              <a:ext cx="2450" cy="1725"/>
            </a:xfrm>
            <a:custGeom>
              <a:avLst/>
              <a:gdLst/>
              <a:ahLst/>
              <a:cxnLst/>
              <a:rect l="l" t="t" r="r" b="b"/>
              <a:pathLst>
                <a:path w="98" h="69" extrusionOk="0">
                  <a:moveTo>
                    <a:pt x="46" y="0"/>
                  </a:moveTo>
                  <a:cubicBezTo>
                    <a:pt x="26" y="0"/>
                    <a:pt x="6" y="9"/>
                    <a:pt x="0" y="28"/>
                  </a:cubicBezTo>
                  <a:lnTo>
                    <a:pt x="90" y="68"/>
                  </a:lnTo>
                  <a:cubicBezTo>
                    <a:pt x="98" y="44"/>
                    <a:pt x="90" y="19"/>
                    <a:pt x="65" y="3"/>
                  </a:cubicBezTo>
                  <a:cubicBezTo>
                    <a:pt x="59" y="1"/>
                    <a:pt x="53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4" name="Google Shape;9054;p55"/>
            <p:cNvSpPr/>
            <p:nvPr/>
          </p:nvSpPr>
          <p:spPr>
            <a:xfrm>
              <a:off x="5533900" y="3012225"/>
              <a:ext cx="2650" cy="1875"/>
            </a:xfrm>
            <a:custGeom>
              <a:avLst/>
              <a:gdLst/>
              <a:ahLst/>
              <a:cxnLst/>
              <a:rect l="l" t="t" r="r" b="b"/>
              <a:pathLst>
                <a:path w="106" h="75" extrusionOk="0">
                  <a:moveTo>
                    <a:pt x="38" y="1"/>
                  </a:moveTo>
                  <a:cubicBezTo>
                    <a:pt x="21" y="1"/>
                    <a:pt x="6" y="10"/>
                    <a:pt x="1" y="26"/>
                  </a:cubicBezTo>
                  <a:lnTo>
                    <a:pt x="90" y="74"/>
                  </a:lnTo>
                  <a:cubicBezTo>
                    <a:pt x="106" y="50"/>
                    <a:pt x="90" y="17"/>
                    <a:pt x="65" y="9"/>
                  </a:cubicBezTo>
                  <a:cubicBezTo>
                    <a:pt x="57" y="4"/>
                    <a:pt x="47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5" name="Google Shape;9055;p55"/>
            <p:cNvSpPr/>
            <p:nvPr/>
          </p:nvSpPr>
          <p:spPr>
            <a:xfrm>
              <a:off x="5534925" y="3000000"/>
              <a:ext cx="2850" cy="2425"/>
            </a:xfrm>
            <a:custGeom>
              <a:avLst/>
              <a:gdLst/>
              <a:ahLst/>
              <a:cxnLst/>
              <a:rect l="l" t="t" r="r" b="b"/>
              <a:pathLst>
                <a:path w="114" h="97" extrusionOk="0">
                  <a:moveTo>
                    <a:pt x="54" y="1"/>
                  </a:moveTo>
                  <a:cubicBezTo>
                    <a:pt x="34" y="1"/>
                    <a:pt x="14" y="10"/>
                    <a:pt x="8" y="28"/>
                  </a:cubicBezTo>
                  <a:cubicBezTo>
                    <a:pt x="0" y="52"/>
                    <a:pt x="8" y="77"/>
                    <a:pt x="33" y="93"/>
                  </a:cubicBezTo>
                  <a:cubicBezTo>
                    <a:pt x="39" y="95"/>
                    <a:pt x="45" y="96"/>
                    <a:pt x="52" y="96"/>
                  </a:cubicBezTo>
                  <a:cubicBezTo>
                    <a:pt x="72" y="96"/>
                    <a:pt x="91" y="87"/>
                    <a:pt x="97" y="69"/>
                  </a:cubicBezTo>
                  <a:cubicBezTo>
                    <a:pt x="114" y="44"/>
                    <a:pt x="97" y="12"/>
                    <a:pt x="73" y="4"/>
                  </a:cubicBezTo>
                  <a:cubicBezTo>
                    <a:pt x="67" y="2"/>
                    <a:pt x="60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6" name="Google Shape;9056;p55"/>
            <p:cNvSpPr/>
            <p:nvPr/>
          </p:nvSpPr>
          <p:spPr>
            <a:xfrm>
              <a:off x="5540175" y="2998675"/>
              <a:ext cx="2675" cy="1800"/>
            </a:xfrm>
            <a:custGeom>
              <a:avLst/>
              <a:gdLst/>
              <a:ahLst/>
              <a:cxnLst/>
              <a:rect l="l" t="t" r="r" b="b"/>
              <a:pathLst>
                <a:path w="107" h="72" extrusionOk="0">
                  <a:moveTo>
                    <a:pt x="9" y="0"/>
                  </a:moveTo>
                  <a:cubicBezTo>
                    <a:pt x="1" y="24"/>
                    <a:pt x="9" y="57"/>
                    <a:pt x="41" y="65"/>
                  </a:cubicBezTo>
                  <a:cubicBezTo>
                    <a:pt x="48" y="69"/>
                    <a:pt x="55" y="71"/>
                    <a:pt x="62" y="71"/>
                  </a:cubicBezTo>
                  <a:cubicBezTo>
                    <a:pt x="79" y="71"/>
                    <a:pt x="95" y="58"/>
                    <a:pt x="106" y="41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7" name="Google Shape;9057;p55"/>
            <p:cNvSpPr/>
            <p:nvPr/>
          </p:nvSpPr>
          <p:spPr>
            <a:xfrm>
              <a:off x="5547475" y="3001900"/>
              <a:ext cx="2675" cy="1725"/>
            </a:xfrm>
            <a:custGeom>
              <a:avLst/>
              <a:gdLst/>
              <a:ahLst/>
              <a:cxnLst/>
              <a:rect l="l" t="t" r="r" b="b"/>
              <a:pathLst>
                <a:path w="107" h="69" extrusionOk="0">
                  <a:moveTo>
                    <a:pt x="17" y="1"/>
                  </a:moveTo>
                  <a:lnTo>
                    <a:pt x="17" y="1"/>
                  </a:lnTo>
                  <a:cubicBezTo>
                    <a:pt x="1" y="25"/>
                    <a:pt x="17" y="58"/>
                    <a:pt x="41" y="66"/>
                  </a:cubicBezTo>
                  <a:cubicBezTo>
                    <a:pt x="47" y="68"/>
                    <a:pt x="54" y="69"/>
                    <a:pt x="61" y="69"/>
                  </a:cubicBezTo>
                  <a:cubicBezTo>
                    <a:pt x="80" y="69"/>
                    <a:pt x="100" y="60"/>
                    <a:pt x="106" y="41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8" name="Google Shape;9058;p55"/>
            <p:cNvSpPr/>
            <p:nvPr/>
          </p:nvSpPr>
          <p:spPr>
            <a:xfrm>
              <a:off x="5542200" y="3003250"/>
              <a:ext cx="2875" cy="2500"/>
            </a:xfrm>
            <a:custGeom>
              <a:avLst/>
              <a:gdLst/>
              <a:ahLst/>
              <a:cxnLst/>
              <a:rect l="l" t="t" r="r" b="b"/>
              <a:pathLst>
                <a:path w="115" h="100" extrusionOk="0">
                  <a:moveTo>
                    <a:pt x="63" y="0"/>
                  </a:moveTo>
                  <a:cubicBezTo>
                    <a:pt x="43" y="0"/>
                    <a:pt x="23" y="10"/>
                    <a:pt x="17" y="28"/>
                  </a:cubicBezTo>
                  <a:cubicBezTo>
                    <a:pt x="1" y="52"/>
                    <a:pt x="17" y="85"/>
                    <a:pt x="41" y="93"/>
                  </a:cubicBezTo>
                  <a:cubicBezTo>
                    <a:pt x="48" y="97"/>
                    <a:pt x="56" y="99"/>
                    <a:pt x="63" y="99"/>
                  </a:cubicBezTo>
                  <a:cubicBezTo>
                    <a:pt x="82" y="99"/>
                    <a:pt x="101" y="86"/>
                    <a:pt x="106" y="68"/>
                  </a:cubicBezTo>
                  <a:cubicBezTo>
                    <a:pt x="114" y="44"/>
                    <a:pt x="106" y="12"/>
                    <a:pt x="82" y="4"/>
                  </a:cubicBezTo>
                  <a:cubicBezTo>
                    <a:pt x="76" y="2"/>
                    <a:pt x="69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9" name="Google Shape;9059;p55"/>
            <p:cNvSpPr/>
            <p:nvPr/>
          </p:nvSpPr>
          <p:spPr>
            <a:xfrm>
              <a:off x="5549700" y="3006500"/>
              <a:ext cx="2875" cy="2600"/>
            </a:xfrm>
            <a:custGeom>
              <a:avLst/>
              <a:gdLst/>
              <a:ahLst/>
              <a:cxnLst/>
              <a:rect l="l" t="t" r="r" b="b"/>
              <a:pathLst>
                <a:path w="115" h="104" extrusionOk="0">
                  <a:moveTo>
                    <a:pt x="55" y="0"/>
                  </a:moveTo>
                  <a:cubicBezTo>
                    <a:pt x="35" y="0"/>
                    <a:pt x="15" y="9"/>
                    <a:pt x="9" y="28"/>
                  </a:cubicBezTo>
                  <a:cubicBezTo>
                    <a:pt x="1" y="60"/>
                    <a:pt x="9" y="84"/>
                    <a:pt x="33" y="101"/>
                  </a:cubicBezTo>
                  <a:cubicBezTo>
                    <a:pt x="39" y="102"/>
                    <a:pt x="45" y="103"/>
                    <a:pt x="52" y="103"/>
                  </a:cubicBezTo>
                  <a:cubicBezTo>
                    <a:pt x="72" y="103"/>
                    <a:pt x="92" y="93"/>
                    <a:pt x="98" y="68"/>
                  </a:cubicBezTo>
                  <a:cubicBezTo>
                    <a:pt x="114" y="44"/>
                    <a:pt x="98" y="19"/>
                    <a:pt x="74" y="3"/>
                  </a:cubicBezTo>
                  <a:cubicBezTo>
                    <a:pt x="68" y="1"/>
                    <a:pt x="61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0" name="Google Shape;9060;p55"/>
            <p:cNvSpPr/>
            <p:nvPr/>
          </p:nvSpPr>
          <p:spPr>
            <a:xfrm>
              <a:off x="5557000" y="3009750"/>
              <a:ext cx="2875" cy="2600"/>
            </a:xfrm>
            <a:custGeom>
              <a:avLst/>
              <a:gdLst/>
              <a:ahLst/>
              <a:cxnLst/>
              <a:rect l="l" t="t" r="r" b="b"/>
              <a:pathLst>
                <a:path w="115" h="104" extrusionOk="0">
                  <a:moveTo>
                    <a:pt x="68" y="1"/>
                  </a:moveTo>
                  <a:cubicBezTo>
                    <a:pt x="47" y="1"/>
                    <a:pt x="24" y="15"/>
                    <a:pt x="17" y="35"/>
                  </a:cubicBezTo>
                  <a:cubicBezTo>
                    <a:pt x="1" y="60"/>
                    <a:pt x="17" y="92"/>
                    <a:pt x="41" y="100"/>
                  </a:cubicBezTo>
                  <a:cubicBezTo>
                    <a:pt x="47" y="102"/>
                    <a:pt x="54" y="103"/>
                    <a:pt x="59" y="103"/>
                  </a:cubicBezTo>
                  <a:cubicBezTo>
                    <a:pt x="77" y="103"/>
                    <a:pt x="94" y="94"/>
                    <a:pt x="106" y="76"/>
                  </a:cubicBezTo>
                  <a:cubicBezTo>
                    <a:pt x="114" y="52"/>
                    <a:pt x="106" y="19"/>
                    <a:pt x="82" y="3"/>
                  </a:cubicBezTo>
                  <a:cubicBezTo>
                    <a:pt x="78" y="2"/>
                    <a:pt x="73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1" name="Google Shape;9061;p55"/>
            <p:cNvSpPr/>
            <p:nvPr/>
          </p:nvSpPr>
          <p:spPr>
            <a:xfrm>
              <a:off x="5554975" y="3005150"/>
              <a:ext cx="2475" cy="1725"/>
            </a:xfrm>
            <a:custGeom>
              <a:avLst/>
              <a:gdLst/>
              <a:ahLst/>
              <a:cxnLst/>
              <a:rect l="l" t="t" r="r" b="b"/>
              <a:pathLst>
                <a:path w="99" h="69" extrusionOk="0">
                  <a:moveTo>
                    <a:pt x="9" y="0"/>
                  </a:moveTo>
                  <a:lnTo>
                    <a:pt x="9" y="0"/>
                  </a:lnTo>
                  <a:cubicBezTo>
                    <a:pt x="1" y="25"/>
                    <a:pt x="9" y="57"/>
                    <a:pt x="33" y="65"/>
                  </a:cubicBezTo>
                  <a:cubicBezTo>
                    <a:pt x="39" y="67"/>
                    <a:pt x="46" y="68"/>
                    <a:pt x="52" y="68"/>
                  </a:cubicBezTo>
                  <a:cubicBezTo>
                    <a:pt x="72" y="68"/>
                    <a:pt x="92" y="59"/>
                    <a:pt x="98" y="41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2" name="Google Shape;9062;p55"/>
            <p:cNvSpPr/>
            <p:nvPr/>
          </p:nvSpPr>
          <p:spPr>
            <a:xfrm>
              <a:off x="5551750" y="3011875"/>
              <a:ext cx="2650" cy="1825"/>
            </a:xfrm>
            <a:custGeom>
              <a:avLst/>
              <a:gdLst/>
              <a:ahLst/>
              <a:cxnLst/>
              <a:rect l="l" t="t" r="r" b="b"/>
              <a:pathLst>
                <a:path w="106" h="73" extrusionOk="0">
                  <a:moveTo>
                    <a:pt x="51" y="1"/>
                  </a:moveTo>
                  <a:cubicBezTo>
                    <a:pt x="32" y="1"/>
                    <a:pt x="12" y="14"/>
                    <a:pt x="0" y="31"/>
                  </a:cubicBezTo>
                  <a:lnTo>
                    <a:pt x="97" y="72"/>
                  </a:lnTo>
                  <a:cubicBezTo>
                    <a:pt x="105" y="48"/>
                    <a:pt x="97" y="15"/>
                    <a:pt x="73" y="7"/>
                  </a:cubicBezTo>
                  <a:cubicBezTo>
                    <a:pt x="66" y="3"/>
                    <a:pt x="59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3" name="Google Shape;9063;p55"/>
            <p:cNvSpPr/>
            <p:nvPr/>
          </p:nvSpPr>
          <p:spPr>
            <a:xfrm>
              <a:off x="5544450" y="3008525"/>
              <a:ext cx="2650" cy="1725"/>
            </a:xfrm>
            <a:custGeom>
              <a:avLst/>
              <a:gdLst/>
              <a:ahLst/>
              <a:cxnLst/>
              <a:rect l="l" t="t" r="r" b="b"/>
              <a:pathLst>
                <a:path w="106" h="69" extrusionOk="0">
                  <a:moveTo>
                    <a:pt x="54" y="0"/>
                  </a:moveTo>
                  <a:cubicBezTo>
                    <a:pt x="34" y="0"/>
                    <a:pt x="12" y="9"/>
                    <a:pt x="0" y="28"/>
                  </a:cubicBezTo>
                  <a:lnTo>
                    <a:pt x="97" y="68"/>
                  </a:lnTo>
                  <a:cubicBezTo>
                    <a:pt x="106" y="44"/>
                    <a:pt x="97" y="20"/>
                    <a:pt x="73" y="3"/>
                  </a:cubicBezTo>
                  <a:cubicBezTo>
                    <a:pt x="67" y="1"/>
                    <a:pt x="60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4" name="Google Shape;9064;p55"/>
            <p:cNvSpPr/>
            <p:nvPr/>
          </p:nvSpPr>
          <p:spPr>
            <a:xfrm>
              <a:off x="5537350" y="3005200"/>
              <a:ext cx="2450" cy="1800"/>
            </a:xfrm>
            <a:custGeom>
              <a:avLst/>
              <a:gdLst/>
              <a:ahLst/>
              <a:cxnLst/>
              <a:rect l="l" t="t" r="r" b="b"/>
              <a:pathLst>
                <a:path w="98" h="72" extrusionOk="0">
                  <a:moveTo>
                    <a:pt x="44" y="0"/>
                  </a:moveTo>
                  <a:cubicBezTo>
                    <a:pt x="25" y="0"/>
                    <a:pt x="6" y="13"/>
                    <a:pt x="0" y="31"/>
                  </a:cubicBezTo>
                  <a:lnTo>
                    <a:pt x="90" y="71"/>
                  </a:lnTo>
                  <a:cubicBezTo>
                    <a:pt x="98" y="47"/>
                    <a:pt x="90" y="15"/>
                    <a:pt x="65" y="7"/>
                  </a:cubicBezTo>
                  <a:cubicBezTo>
                    <a:pt x="58" y="2"/>
                    <a:pt x="51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5" name="Google Shape;9065;p55"/>
            <p:cNvSpPr/>
            <p:nvPr/>
          </p:nvSpPr>
          <p:spPr>
            <a:xfrm>
              <a:off x="5537950" y="2992900"/>
              <a:ext cx="2875" cy="2425"/>
            </a:xfrm>
            <a:custGeom>
              <a:avLst/>
              <a:gdLst/>
              <a:ahLst/>
              <a:cxnLst/>
              <a:rect l="l" t="t" r="r" b="b"/>
              <a:pathLst>
                <a:path w="115" h="97" extrusionOk="0">
                  <a:moveTo>
                    <a:pt x="54" y="1"/>
                  </a:moveTo>
                  <a:cubicBezTo>
                    <a:pt x="35" y="1"/>
                    <a:pt x="15" y="10"/>
                    <a:pt x="9" y="28"/>
                  </a:cubicBezTo>
                  <a:cubicBezTo>
                    <a:pt x="1" y="53"/>
                    <a:pt x="9" y="77"/>
                    <a:pt x="41" y="93"/>
                  </a:cubicBezTo>
                  <a:cubicBezTo>
                    <a:pt x="47" y="95"/>
                    <a:pt x="53" y="96"/>
                    <a:pt x="59" y="96"/>
                  </a:cubicBezTo>
                  <a:cubicBezTo>
                    <a:pt x="77" y="96"/>
                    <a:pt x="94" y="87"/>
                    <a:pt x="106" y="69"/>
                  </a:cubicBezTo>
                  <a:cubicBezTo>
                    <a:pt x="114" y="45"/>
                    <a:pt x="98" y="12"/>
                    <a:pt x="74" y="4"/>
                  </a:cubicBezTo>
                  <a:cubicBezTo>
                    <a:pt x="68" y="2"/>
                    <a:pt x="61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6" name="Google Shape;9066;p55"/>
            <p:cNvSpPr/>
            <p:nvPr/>
          </p:nvSpPr>
          <p:spPr>
            <a:xfrm>
              <a:off x="5543225" y="2991575"/>
              <a:ext cx="2650" cy="1725"/>
            </a:xfrm>
            <a:custGeom>
              <a:avLst/>
              <a:gdLst/>
              <a:ahLst/>
              <a:cxnLst/>
              <a:rect l="l" t="t" r="r" b="b"/>
              <a:pathLst>
                <a:path w="106" h="69" extrusionOk="0">
                  <a:moveTo>
                    <a:pt x="9" y="0"/>
                  </a:moveTo>
                  <a:cubicBezTo>
                    <a:pt x="0" y="25"/>
                    <a:pt x="17" y="49"/>
                    <a:pt x="41" y="65"/>
                  </a:cubicBezTo>
                  <a:cubicBezTo>
                    <a:pt x="47" y="67"/>
                    <a:pt x="53" y="68"/>
                    <a:pt x="58" y="68"/>
                  </a:cubicBezTo>
                  <a:cubicBezTo>
                    <a:pt x="76" y="68"/>
                    <a:pt x="94" y="57"/>
                    <a:pt x="106" y="33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7" name="Google Shape;9067;p55"/>
            <p:cNvSpPr/>
            <p:nvPr/>
          </p:nvSpPr>
          <p:spPr>
            <a:xfrm>
              <a:off x="5550725" y="2994600"/>
              <a:ext cx="2450" cy="1700"/>
            </a:xfrm>
            <a:custGeom>
              <a:avLst/>
              <a:gdLst/>
              <a:ahLst/>
              <a:cxnLst/>
              <a:rect l="l" t="t" r="r" b="b"/>
              <a:pathLst>
                <a:path w="98" h="68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5"/>
                    <a:pt x="9" y="50"/>
                    <a:pt x="33" y="66"/>
                  </a:cubicBezTo>
                  <a:cubicBezTo>
                    <a:pt x="37" y="67"/>
                    <a:pt x="42" y="68"/>
                    <a:pt x="46" y="68"/>
                  </a:cubicBezTo>
                  <a:cubicBezTo>
                    <a:pt x="68" y="68"/>
                    <a:pt x="91" y="53"/>
                    <a:pt x="98" y="33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8" name="Google Shape;9068;p55"/>
            <p:cNvSpPr/>
            <p:nvPr/>
          </p:nvSpPr>
          <p:spPr>
            <a:xfrm>
              <a:off x="5545450" y="2995950"/>
              <a:ext cx="2875" cy="2500"/>
            </a:xfrm>
            <a:custGeom>
              <a:avLst/>
              <a:gdLst/>
              <a:ahLst/>
              <a:cxnLst/>
              <a:rect l="l" t="t" r="r" b="b"/>
              <a:pathLst>
                <a:path w="115" h="100" extrusionOk="0">
                  <a:moveTo>
                    <a:pt x="54" y="1"/>
                  </a:moveTo>
                  <a:cubicBezTo>
                    <a:pt x="35" y="1"/>
                    <a:pt x="15" y="10"/>
                    <a:pt x="9" y="28"/>
                  </a:cubicBezTo>
                  <a:cubicBezTo>
                    <a:pt x="1" y="52"/>
                    <a:pt x="9" y="85"/>
                    <a:pt x="33" y="93"/>
                  </a:cubicBezTo>
                  <a:cubicBezTo>
                    <a:pt x="42" y="97"/>
                    <a:pt x="51" y="99"/>
                    <a:pt x="58" y="99"/>
                  </a:cubicBezTo>
                  <a:cubicBezTo>
                    <a:pt x="78" y="99"/>
                    <a:pt x="92" y="86"/>
                    <a:pt x="98" y="69"/>
                  </a:cubicBezTo>
                  <a:cubicBezTo>
                    <a:pt x="114" y="44"/>
                    <a:pt x="98" y="12"/>
                    <a:pt x="74" y="4"/>
                  </a:cubicBezTo>
                  <a:cubicBezTo>
                    <a:pt x="68" y="2"/>
                    <a:pt x="61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9" name="Google Shape;9069;p55"/>
            <p:cNvSpPr/>
            <p:nvPr/>
          </p:nvSpPr>
          <p:spPr>
            <a:xfrm>
              <a:off x="5552950" y="2999025"/>
              <a:ext cx="2875" cy="2575"/>
            </a:xfrm>
            <a:custGeom>
              <a:avLst/>
              <a:gdLst/>
              <a:ahLst/>
              <a:cxnLst/>
              <a:rect l="l" t="t" r="r" b="b"/>
              <a:pathLst>
                <a:path w="115" h="103" extrusionOk="0">
                  <a:moveTo>
                    <a:pt x="60" y="0"/>
                  </a:moveTo>
                  <a:cubicBezTo>
                    <a:pt x="39" y="0"/>
                    <a:pt x="15" y="15"/>
                    <a:pt x="9" y="35"/>
                  </a:cubicBezTo>
                  <a:cubicBezTo>
                    <a:pt x="1" y="59"/>
                    <a:pt x="9" y="91"/>
                    <a:pt x="33" y="100"/>
                  </a:cubicBezTo>
                  <a:cubicBezTo>
                    <a:pt x="39" y="102"/>
                    <a:pt x="46" y="103"/>
                    <a:pt x="52" y="103"/>
                  </a:cubicBezTo>
                  <a:cubicBezTo>
                    <a:pt x="72" y="103"/>
                    <a:pt x="92" y="93"/>
                    <a:pt x="98" y="75"/>
                  </a:cubicBezTo>
                  <a:cubicBezTo>
                    <a:pt x="114" y="43"/>
                    <a:pt x="98" y="18"/>
                    <a:pt x="74" y="2"/>
                  </a:cubicBezTo>
                  <a:cubicBezTo>
                    <a:pt x="69" y="1"/>
                    <a:pt x="65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0" name="Google Shape;9070;p55"/>
            <p:cNvSpPr/>
            <p:nvPr/>
          </p:nvSpPr>
          <p:spPr>
            <a:xfrm>
              <a:off x="5560250" y="3002150"/>
              <a:ext cx="3075" cy="2575"/>
            </a:xfrm>
            <a:custGeom>
              <a:avLst/>
              <a:gdLst/>
              <a:ahLst/>
              <a:cxnLst/>
              <a:rect l="l" t="t" r="r" b="b"/>
              <a:pathLst>
                <a:path w="123" h="103" extrusionOk="0">
                  <a:moveTo>
                    <a:pt x="60" y="0"/>
                  </a:moveTo>
                  <a:cubicBezTo>
                    <a:pt x="41" y="0"/>
                    <a:pt x="23" y="14"/>
                    <a:pt x="17" y="31"/>
                  </a:cubicBezTo>
                  <a:cubicBezTo>
                    <a:pt x="1" y="56"/>
                    <a:pt x="17" y="88"/>
                    <a:pt x="41" y="96"/>
                  </a:cubicBezTo>
                  <a:cubicBezTo>
                    <a:pt x="48" y="101"/>
                    <a:pt x="55" y="103"/>
                    <a:pt x="63" y="103"/>
                  </a:cubicBezTo>
                  <a:cubicBezTo>
                    <a:pt x="82" y="103"/>
                    <a:pt x="100" y="89"/>
                    <a:pt x="106" y="72"/>
                  </a:cubicBezTo>
                  <a:cubicBezTo>
                    <a:pt x="122" y="48"/>
                    <a:pt x="106" y="15"/>
                    <a:pt x="82" y="7"/>
                  </a:cubicBezTo>
                  <a:cubicBezTo>
                    <a:pt x="75" y="2"/>
                    <a:pt x="67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1" name="Google Shape;9071;p55"/>
            <p:cNvSpPr/>
            <p:nvPr/>
          </p:nvSpPr>
          <p:spPr>
            <a:xfrm>
              <a:off x="5558025" y="2997650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17" y="1"/>
                  </a:moveTo>
                  <a:lnTo>
                    <a:pt x="17" y="1"/>
                  </a:lnTo>
                  <a:cubicBezTo>
                    <a:pt x="0" y="25"/>
                    <a:pt x="17" y="49"/>
                    <a:pt x="41" y="65"/>
                  </a:cubicBezTo>
                  <a:cubicBezTo>
                    <a:pt x="45" y="67"/>
                    <a:pt x="50" y="67"/>
                    <a:pt x="54" y="67"/>
                  </a:cubicBezTo>
                  <a:cubicBezTo>
                    <a:pt x="76" y="67"/>
                    <a:pt x="99" y="53"/>
                    <a:pt x="106" y="33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2" name="Google Shape;9072;p55"/>
            <p:cNvSpPr/>
            <p:nvPr/>
          </p:nvSpPr>
          <p:spPr>
            <a:xfrm>
              <a:off x="5555175" y="3004375"/>
              <a:ext cx="2675" cy="1825"/>
            </a:xfrm>
            <a:custGeom>
              <a:avLst/>
              <a:gdLst/>
              <a:ahLst/>
              <a:cxnLst/>
              <a:rect l="l" t="t" r="r" b="b"/>
              <a:pathLst>
                <a:path w="107" h="73" extrusionOk="0">
                  <a:moveTo>
                    <a:pt x="44" y="1"/>
                  </a:moveTo>
                  <a:cubicBezTo>
                    <a:pt x="25" y="1"/>
                    <a:pt x="7" y="14"/>
                    <a:pt x="1" y="31"/>
                  </a:cubicBezTo>
                  <a:lnTo>
                    <a:pt x="90" y="72"/>
                  </a:lnTo>
                  <a:cubicBezTo>
                    <a:pt x="106" y="48"/>
                    <a:pt x="90" y="15"/>
                    <a:pt x="66" y="7"/>
                  </a:cubicBezTo>
                  <a:cubicBezTo>
                    <a:pt x="59" y="3"/>
                    <a:pt x="51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3" name="Google Shape;9073;p55"/>
            <p:cNvSpPr/>
            <p:nvPr/>
          </p:nvSpPr>
          <p:spPr>
            <a:xfrm>
              <a:off x="5547875" y="3001225"/>
              <a:ext cx="2475" cy="1725"/>
            </a:xfrm>
            <a:custGeom>
              <a:avLst/>
              <a:gdLst/>
              <a:ahLst/>
              <a:cxnLst/>
              <a:rect l="l" t="t" r="r" b="b"/>
              <a:pathLst>
                <a:path w="99" h="69" extrusionOk="0">
                  <a:moveTo>
                    <a:pt x="47" y="0"/>
                  </a:moveTo>
                  <a:cubicBezTo>
                    <a:pt x="27" y="0"/>
                    <a:pt x="7" y="10"/>
                    <a:pt x="1" y="28"/>
                  </a:cubicBezTo>
                  <a:lnTo>
                    <a:pt x="90" y="68"/>
                  </a:lnTo>
                  <a:cubicBezTo>
                    <a:pt x="98" y="44"/>
                    <a:pt x="90" y="12"/>
                    <a:pt x="66" y="3"/>
                  </a:cubicBezTo>
                  <a:cubicBezTo>
                    <a:pt x="60" y="1"/>
                    <a:pt x="53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4" name="Google Shape;9074;p55"/>
            <p:cNvSpPr/>
            <p:nvPr/>
          </p:nvSpPr>
          <p:spPr>
            <a:xfrm>
              <a:off x="5540375" y="2997975"/>
              <a:ext cx="2675" cy="1725"/>
            </a:xfrm>
            <a:custGeom>
              <a:avLst/>
              <a:gdLst/>
              <a:ahLst/>
              <a:cxnLst/>
              <a:rect l="l" t="t" r="r" b="b"/>
              <a:pathLst>
                <a:path w="107" h="69" extrusionOk="0">
                  <a:moveTo>
                    <a:pt x="48" y="1"/>
                  </a:moveTo>
                  <a:cubicBezTo>
                    <a:pt x="30" y="1"/>
                    <a:pt x="13" y="10"/>
                    <a:pt x="1" y="28"/>
                  </a:cubicBezTo>
                  <a:lnTo>
                    <a:pt x="98" y="69"/>
                  </a:lnTo>
                  <a:cubicBezTo>
                    <a:pt x="106" y="44"/>
                    <a:pt x="90" y="20"/>
                    <a:pt x="66" y="4"/>
                  </a:cubicBezTo>
                  <a:cubicBezTo>
                    <a:pt x="60" y="2"/>
                    <a:pt x="54" y="1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5" name="Google Shape;9075;p55"/>
            <p:cNvSpPr/>
            <p:nvPr/>
          </p:nvSpPr>
          <p:spPr>
            <a:xfrm>
              <a:off x="5540800" y="2985650"/>
              <a:ext cx="2850" cy="2450"/>
            </a:xfrm>
            <a:custGeom>
              <a:avLst/>
              <a:gdLst/>
              <a:ahLst/>
              <a:cxnLst/>
              <a:rect l="l" t="t" r="r" b="b"/>
              <a:pathLst>
                <a:path w="114" h="98" extrusionOk="0">
                  <a:moveTo>
                    <a:pt x="60" y="0"/>
                  </a:moveTo>
                  <a:cubicBezTo>
                    <a:pt x="40" y="0"/>
                    <a:pt x="22" y="15"/>
                    <a:pt x="8" y="35"/>
                  </a:cubicBezTo>
                  <a:cubicBezTo>
                    <a:pt x="0" y="59"/>
                    <a:pt x="16" y="83"/>
                    <a:pt x="41" y="91"/>
                  </a:cubicBezTo>
                  <a:cubicBezTo>
                    <a:pt x="48" y="96"/>
                    <a:pt x="55" y="98"/>
                    <a:pt x="62" y="98"/>
                  </a:cubicBezTo>
                  <a:cubicBezTo>
                    <a:pt x="81" y="98"/>
                    <a:pt x="100" y="85"/>
                    <a:pt x="106" y="67"/>
                  </a:cubicBezTo>
                  <a:cubicBezTo>
                    <a:pt x="114" y="43"/>
                    <a:pt x="106" y="18"/>
                    <a:pt x="73" y="2"/>
                  </a:cubicBezTo>
                  <a:cubicBezTo>
                    <a:pt x="69" y="1"/>
                    <a:pt x="65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6" name="Google Shape;9076;p55"/>
            <p:cNvSpPr/>
            <p:nvPr/>
          </p:nvSpPr>
          <p:spPr>
            <a:xfrm>
              <a:off x="5546050" y="2984275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9" y="0"/>
                  </a:moveTo>
                  <a:cubicBezTo>
                    <a:pt x="1" y="25"/>
                    <a:pt x="17" y="49"/>
                    <a:pt x="42" y="65"/>
                  </a:cubicBezTo>
                  <a:cubicBezTo>
                    <a:pt x="46" y="67"/>
                    <a:pt x="50" y="67"/>
                    <a:pt x="55" y="67"/>
                  </a:cubicBezTo>
                  <a:cubicBezTo>
                    <a:pt x="77" y="67"/>
                    <a:pt x="100" y="53"/>
                    <a:pt x="106" y="33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7" name="Google Shape;9077;p55"/>
            <p:cNvSpPr/>
            <p:nvPr/>
          </p:nvSpPr>
          <p:spPr>
            <a:xfrm>
              <a:off x="5553550" y="2987100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9" y="1"/>
                  </a:moveTo>
                  <a:lnTo>
                    <a:pt x="9" y="1"/>
                  </a:lnTo>
                  <a:cubicBezTo>
                    <a:pt x="1" y="25"/>
                    <a:pt x="17" y="58"/>
                    <a:pt x="42" y="66"/>
                  </a:cubicBezTo>
                  <a:cubicBezTo>
                    <a:pt x="46" y="67"/>
                    <a:pt x="50" y="68"/>
                    <a:pt x="55" y="68"/>
                  </a:cubicBezTo>
                  <a:cubicBezTo>
                    <a:pt x="77" y="68"/>
                    <a:pt x="100" y="53"/>
                    <a:pt x="106" y="33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8" name="Google Shape;9078;p55"/>
            <p:cNvSpPr/>
            <p:nvPr/>
          </p:nvSpPr>
          <p:spPr>
            <a:xfrm>
              <a:off x="5548300" y="2988650"/>
              <a:ext cx="2850" cy="2400"/>
            </a:xfrm>
            <a:custGeom>
              <a:avLst/>
              <a:gdLst/>
              <a:ahLst/>
              <a:cxnLst/>
              <a:rect l="l" t="t" r="r" b="b"/>
              <a:pathLst>
                <a:path w="114" h="96" extrusionOk="0">
                  <a:moveTo>
                    <a:pt x="62" y="1"/>
                  </a:moveTo>
                  <a:cubicBezTo>
                    <a:pt x="42" y="1"/>
                    <a:pt x="22" y="10"/>
                    <a:pt x="16" y="28"/>
                  </a:cubicBezTo>
                  <a:cubicBezTo>
                    <a:pt x="0" y="52"/>
                    <a:pt x="16" y="85"/>
                    <a:pt x="41" y="93"/>
                  </a:cubicBezTo>
                  <a:cubicBezTo>
                    <a:pt x="47" y="95"/>
                    <a:pt x="53" y="96"/>
                    <a:pt x="60" y="96"/>
                  </a:cubicBezTo>
                  <a:cubicBezTo>
                    <a:pt x="80" y="96"/>
                    <a:pt x="100" y="87"/>
                    <a:pt x="106" y="69"/>
                  </a:cubicBezTo>
                  <a:cubicBezTo>
                    <a:pt x="114" y="44"/>
                    <a:pt x="106" y="12"/>
                    <a:pt x="81" y="4"/>
                  </a:cubicBezTo>
                  <a:cubicBezTo>
                    <a:pt x="75" y="2"/>
                    <a:pt x="69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9" name="Google Shape;9079;p55"/>
            <p:cNvSpPr/>
            <p:nvPr/>
          </p:nvSpPr>
          <p:spPr>
            <a:xfrm>
              <a:off x="5556000" y="2991525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60" y="0"/>
                  </a:moveTo>
                  <a:cubicBezTo>
                    <a:pt x="38" y="0"/>
                    <a:pt x="15" y="15"/>
                    <a:pt x="8" y="35"/>
                  </a:cubicBezTo>
                  <a:cubicBezTo>
                    <a:pt x="0" y="59"/>
                    <a:pt x="8" y="83"/>
                    <a:pt x="33" y="100"/>
                  </a:cubicBezTo>
                  <a:cubicBezTo>
                    <a:pt x="38" y="101"/>
                    <a:pt x="44" y="102"/>
                    <a:pt x="49" y="102"/>
                  </a:cubicBezTo>
                  <a:cubicBezTo>
                    <a:pt x="73" y="102"/>
                    <a:pt x="91" y="87"/>
                    <a:pt x="98" y="67"/>
                  </a:cubicBezTo>
                  <a:cubicBezTo>
                    <a:pt x="114" y="43"/>
                    <a:pt x="98" y="10"/>
                    <a:pt x="73" y="2"/>
                  </a:cubicBezTo>
                  <a:cubicBezTo>
                    <a:pt x="69" y="1"/>
                    <a:pt x="64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0" name="Google Shape;9080;p55"/>
            <p:cNvSpPr/>
            <p:nvPr/>
          </p:nvSpPr>
          <p:spPr>
            <a:xfrm>
              <a:off x="5563500" y="2994450"/>
              <a:ext cx="2850" cy="2575"/>
            </a:xfrm>
            <a:custGeom>
              <a:avLst/>
              <a:gdLst/>
              <a:ahLst/>
              <a:cxnLst/>
              <a:rect l="l" t="t" r="r" b="b"/>
              <a:pathLst>
                <a:path w="114" h="103" extrusionOk="0">
                  <a:moveTo>
                    <a:pt x="52" y="0"/>
                  </a:moveTo>
                  <a:cubicBezTo>
                    <a:pt x="33" y="0"/>
                    <a:pt x="14" y="14"/>
                    <a:pt x="8" y="31"/>
                  </a:cubicBezTo>
                  <a:cubicBezTo>
                    <a:pt x="0" y="64"/>
                    <a:pt x="8" y="88"/>
                    <a:pt x="41" y="96"/>
                  </a:cubicBezTo>
                  <a:cubicBezTo>
                    <a:pt x="48" y="101"/>
                    <a:pt x="54" y="103"/>
                    <a:pt x="61" y="103"/>
                  </a:cubicBezTo>
                  <a:cubicBezTo>
                    <a:pt x="78" y="103"/>
                    <a:pt x="94" y="89"/>
                    <a:pt x="106" y="72"/>
                  </a:cubicBezTo>
                  <a:cubicBezTo>
                    <a:pt x="114" y="47"/>
                    <a:pt x="98" y="15"/>
                    <a:pt x="73" y="7"/>
                  </a:cubicBezTo>
                  <a:cubicBezTo>
                    <a:pt x="66" y="2"/>
                    <a:pt x="59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1" name="Google Shape;9081;p55"/>
            <p:cNvSpPr/>
            <p:nvPr/>
          </p:nvSpPr>
          <p:spPr>
            <a:xfrm>
              <a:off x="5561050" y="2989950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9" y="0"/>
                  </a:moveTo>
                  <a:lnTo>
                    <a:pt x="9" y="0"/>
                  </a:lnTo>
                  <a:cubicBezTo>
                    <a:pt x="1" y="25"/>
                    <a:pt x="17" y="57"/>
                    <a:pt x="42" y="65"/>
                  </a:cubicBezTo>
                  <a:cubicBezTo>
                    <a:pt x="46" y="67"/>
                    <a:pt x="50" y="67"/>
                    <a:pt x="55" y="67"/>
                  </a:cubicBezTo>
                  <a:cubicBezTo>
                    <a:pt x="77" y="67"/>
                    <a:pt x="100" y="53"/>
                    <a:pt x="106" y="33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2" name="Google Shape;9082;p55"/>
            <p:cNvSpPr/>
            <p:nvPr/>
          </p:nvSpPr>
          <p:spPr>
            <a:xfrm>
              <a:off x="5558425" y="2996775"/>
              <a:ext cx="2450" cy="1700"/>
            </a:xfrm>
            <a:custGeom>
              <a:avLst/>
              <a:gdLst/>
              <a:ahLst/>
              <a:cxnLst/>
              <a:rect l="l" t="t" r="r" b="b"/>
              <a:pathLst>
                <a:path w="98" h="68" extrusionOk="0">
                  <a:moveTo>
                    <a:pt x="44" y="0"/>
                  </a:moveTo>
                  <a:cubicBezTo>
                    <a:pt x="22" y="0"/>
                    <a:pt x="7" y="11"/>
                    <a:pt x="1" y="36"/>
                  </a:cubicBezTo>
                  <a:lnTo>
                    <a:pt x="90" y="68"/>
                  </a:lnTo>
                  <a:cubicBezTo>
                    <a:pt x="98" y="44"/>
                    <a:pt x="90" y="11"/>
                    <a:pt x="65" y="3"/>
                  </a:cubicBezTo>
                  <a:cubicBezTo>
                    <a:pt x="58" y="1"/>
                    <a:pt x="51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3" name="Google Shape;9083;p55"/>
            <p:cNvSpPr/>
            <p:nvPr/>
          </p:nvSpPr>
          <p:spPr>
            <a:xfrm>
              <a:off x="5550925" y="2993750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52" y="0"/>
                  </a:moveTo>
                  <a:cubicBezTo>
                    <a:pt x="30" y="0"/>
                    <a:pt x="7" y="15"/>
                    <a:pt x="1" y="35"/>
                  </a:cubicBezTo>
                  <a:lnTo>
                    <a:pt x="90" y="67"/>
                  </a:lnTo>
                  <a:cubicBezTo>
                    <a:pt x="106" y="43"/>
                    <a:pt x="90" y="19"/>
                    <a:pt x="65" y="2"/>
                  </a:cubicBezTo>
                  <a:cubicBezTo>
                    <a:pt x="61" y="1"/>
                    <a:pt x="57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4" name="Google Shape;9084;p55"/>
            <p:cNvSpPr/>
            <p:nvPr/>
          </p:nvSpPr>
          <p:spPr>
            <a:xfrm>
              <a:off x="5543425" y="2990800"/>
              <a:ext cx="2650" cy="1600"/>
            </a:xfrm>
            <a:custGeom>
              <a:avLst/>
              <a:gdLst/>
              <a:ahLst/>
              <a:cxnLst/>
              <a:rect l="l" t="t" r="r" b="b"/>
              <a:pathLst>
                <a:path w="106" h="64" extrusionOk="0">
                  <a:moveTo>
                    <a:pt x="44" y="0"/>
                  </a:moveTo>
                  <a:cubicBezTo>
                    <a:pt x="25" y="0"/>
                    <a:pt x="6" y="14"/>
                    <a:pt x="1" y="31"/>
                  </a:cubicBezTo>
                  <a:lnTo>
                    <a:pt x="98" y="64"/>
                  </a:lnTo>
                  <a:cubicBezTo>
                    <a:pt x="106" y="39"/>
                    <a:pt x="90" y="15"/>
                    <a:pt x="65" y="7"/>
                  </a:cubicBezTo>
                  <a:cubicBezTo>
                    <a:pt x="59" y="2"/>
                    <a:pt x="51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5" name="Google Shape;9085;p55"/>
            <p:cNvSpPr/>
            <p:nvPr/>
          </p:nvSpPr>
          <p:spPr>
            <a:xfrm>
              <a:off x="5543625" y="2978425"/>
              <a:ext cx="2875" cy="2475"/>
            </a:xfrm>
            <a:custGeom>
              <a:avLst/>
              <a:gdLst/>
              <a:ahLst/>
              <a:cxnLst/>
              <a:rect l="l" t="t" r="r" b="b"/>
              <a:pathLst>
                <a:path w="115" h="99" extrusionOk="0">
                  <a:moveTo>
                    <a:pt x="52" y="1"/>
                  </a:moveTo>
                  <a:cubicBezTo>
                    <a:pt x="33" y="1"/>
                    <a:pt x="15" y="14"/>
                    <a:pt x="9" y="32"/>
                  </a:cubicBezTo>
                  <a:cubicBezTo>
                    <a:pt x="1" y="56"/>
                    <a:pt x="17" y="80"/>
                    <a:pt x="41" y="97"/>
                  </a:cubicBezTo>
                  <a:cubicBezTo>
                    <a:pt x="46" y="98"/>
                    <a:pt x="50" y="99"/>
                    <a:pt x="54" y="99"/>
                  </a:cubicBezTo>
                  <a:cubicBezTo>
                    <a:pt x="74" y="99"/>
                    <a:pt x="93" y="84"/>
                    <a:pt x="106" y="64"/>
                  </a:cubicBezTo>
                  <a:cubicBezTo>
                    <a:pt x="114" y="40"/>
                    <a:pt x="98" y="15"/>
                    <a:pt x="74" y="7"/>
                  </a:cubicBezTo>
                  <a:cubicBezTo>
                    <a:pt x="67" y="3"/>
                    <a:pt x="59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6" name="Google Shape;9086;p55"/>
            <p:cNvSpPr/>
            <p:nvPr/>
          </p:nvSpPr>
          <p:spPr>
            <a:xfrm>
              <a:off x="5548700" y="2976975"/>
              <a:ext cx="2650" cy="1525"/>
            </a:xfrm>
            <a:custGeom>
              <a:avLst/>
              <a:gdLst/>
              <a:ahLst/>
              <a:cxnLst/>
              <a:rect l="l" t="t" r="r" b="b"/>
              <a:pathLst>
                <a:path w="106" h="61" extrusionOk="0">
                  <a:moveTo>
                    <a:pt x="9" y="1"/>
                  </a:moveTo>
                  <a:cubicBezTo>
                    <a:pt x="0" y="25"/>
                    <a:pt x="17" y="49"/>
                    <a:pt x="41" y="57"/>
                  </a:cubicBezTo>
                  <a:cubicBezTo>
                    <a:pt x="47" y="59"/>
                    <a:pt x="54" y="60"/>
                    <a:pt x="60" y="60"/>
                  </a:cubicBezTo>
                  <a:cubicBezTo>
                    <a:pt x="80" y="60"/>
                    <a:pt x="100" y="51"/>
                    <a:pt x="106" y="33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7" name="Google Shape;9087;p55"/>
            <p:cNvSpPr/>
            <p:nvPr/>
          </p:nvSpPr>
          <p:spPr>
            <a:xfrm>
              <a:off x="5556400" y="2979600"/>
              <a:ext cx="2450" cy="1700"/>
            </a:xfrm>
            <a:custGeom>
              <a:avLst/>
              <a:gdLst/>
              <a:ahLst/>
              <a:cxnLst/>
              <a:rect l="l" t="t" r="r" b="b"/>
              <a:pathLst>
                <a:path w="98" h="68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5"/>
                    <a:pt x="9" y="50"/>
                    <a:pt x="41" y="66"/>
                  </a:cubicBezTo>
                  <a:cubicBezTo>
                    <a:pt x="45" y="67"/>
                    <a:pt x="50" y="68"/>
                    <a:pt x="54" y="68"/>
                  </a:cubicBezTo>
                  <a:cubicBezTo>
                    <a:pt x="73" y="68"/>
                    <a:pt x="91" y="53"/>
                    <a:pt x="98" y="33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8" name="Google Shape;9088;p55"/>
            <p:cNvSpPr/>
            <p:nvPr/>
          </p:nvSpPr>
          <p:spPr>
            <a:xfrm>
              <a:off x="5551125" y="2981175"/>
              <a:ext cx="2875" cy="2475"/>
            </a:xfrm>
            <a:custGeom>
              <a:avLst/>
              <a:gdLst/>
              <a:ahLst/>
              <a:cxnLst/>
              <a:rect l="l" t="t" r="r" b="b"/>
              <a:pathLst>
                <a:path w="115" h="99" extrusionOk="0">
                  <a:moveTo>
                    <a:pt x="61" y="1"/>
                  </a:moveTo>
                  <a:cubicBezTo>
                    <a:pt x="41" y="1"/>
                    <a:pt x="24" y="15"/>
                    <a:pt x="17" y="35"/>
                  </a:cubicBezTo>
                  <a:cubicBezTo>
                    <a:pt x="1" y="60"/>
                    <a:pt x="17" y="84"/>
                    <a:pt x="41" y="92"/>
                  </a:cubicBezTo>
                  <a:cubicBezTo>
                    <a:pt x="48" y="96"/>
                    <a:pt x="55" y="98"/>
                    <a:pt x="63" y="98"/>
                  </a:cubicBezTo>
                  <a:cubicBezTo>
                    <a:pt x="82" y="98"/>
                    <a:pt x="100" y="85"/>
                    <a:pt x="106" y="68"/>
                  </a:cubicBezTo>
                  <a:cubicBezTo>
                    <a:pt x="114" y="43"/>
                    <a:pt x="106" y="11"/>
                    <a:pt x="74" y="3"/>
                  </a:cubicBezTo>
                  <a:cubicBezTo>
                    <a:pt x="69" y="1"/>
                    <a:pt x="65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9" name="Google Shape;9089;p55"/>
            <p:cNvSpPr/>
            <p:nvPr/>
          </p:nvSpPr>
          <p:spPr>
            <a:xfrm>
              <a:off x="5558825" y="2983900"/>
              <a:ext cx="2875" cy="2500"/>
            </a:xfrm>
            <a:custGeom>
              <a:avLst/>
              <a:gdLst/>
              <a:ahLst/>
              <a:cxnLst/>
              <a:rect l="l" t="t" r="r" b="b"/>
              <a:pathLst>
                <a:path w="115" h="100" extrusionOk="0">
                  <a:moveTo>
                    <a:pt x="52" y="1"/>
                  </a:moveTo>
                  <a:cubicBezTo>
                    <a:pt x="33" y="1"/>
                    <a:pt x="15" y="14"/>
                    <a:pt x="9" y="32"/>
                  </a:cubicBezTo>
                  <a:cubicBezTo>
                    <a:pt x="1" y="64"/>
                    <a:pt x="17" y="88"/>
                    <a:pt x="41" y="96"/>
                  </a:cubicBezTo>
                  <a:cubicBezTo>
                    <a:pt x="47" y="99"/>
                    <a:pt x="54" y="100"/>
                    <a:pt x="61" y="100"/>
                  </a:cubicBezTo>
                  <a:cubicBezTo>
                    <a:pt x="80" y="100"/>
                    <a:pt x="100" y="90"/>
                    <a:pt x="106" y="72"/>
                  </a:cubicBezTo>
                  <a:cubicBezTo>
                    <a:pt x="114" y="40"/>
                    <a:pt x="98" y="15"/>
                    <a:pt x="74" y="7"/>
                  </a:cubicBezTo>
                  <a:cubicBezTo>
                    <a:pt x="67" y="3"/>
                    <a:pt x="60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0" name="Google Shape;9090;p55"/>
            <p:cNvSpPr/>
            <p:nvPr/>
          </p:nvSpPr>
          <p:spPr>
            <a:xfrm>
              <a:off x="5566325" y="2986650"/>
              <a:ext cx="2875" cy="2575"/>
            </a:xfrm>
            <a:custGeom>
              <a:avLst/>
              <a:gdLst/>
              <a:ahLst/>
              <a:cxnLst/>
              <a:rect l="l" t="t" r="r" b="b"/>
              <a:pathLst>
                <a:path w="115" h="103" extrusionOk="0">
                  <a:moveTo>
                    <a:pt x="65" y="1"/>
                  </a:moveTo>
                  <a:cubicBezTo>
                    <a:pt x="41" y="1"/>
                    <a:pt x="24" y="15"/>
                    <a:pt x="17" y="35"/>
                  </a:cubicBezTo>
                  <a:cubicBezTo>
                    <a:pt x="1" y="59"/>
                    <a:pt x="17" y="92"/>
                    <a:pt x="41" y="100"/>
                  </a:cubicBezTo>
                  <a:cubicBezTo>
                    <a:pt x="47" y="102"/>
                    <a:pt x="53" y="103"/>
                    <a:pt x="59" y="103"/>
                  </a:cubicBezTo>
                  <a:cubicBezTo>
                    <a:pt x="80" y="103"/>
                    <a:pt x="100" y="92"/>
                    <a:pt x="106" y="68"/>
                  </a:cubicBezTo>
                  <a:cubicBezTo>
                    <a:pt x="114" y="43"/>
                    <a:pt x="106" y="11"/>
                    <a:pt x="82" y="3"/>
                  </a:cubicBezTo>
                  <a:cubicBezTo>
                    <a:pt x="76" y="1"/>
                    <a:pt x="71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1" name="Google Shape;9091;p55"/>
            <p:cNvSpPr/>
            <p:nvPr/>
          </p:nvSpPr>
          <p:spPr>
            <a:xfrm>
              <a:off x="5563900" y="2982250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9" y="0"/>
                  </a:moveTo>
                  <a:lnTo>
                    <a:pt x="9" y="0"/>
                  </a:lnTo>
                  <a:cubicBezTo>
                    <a:pt x="0" y="25"/>
                    <a:pt x="17" y="57"/>
                    <a:pt x="41" y="65"/>
                  </a:cubicBezTo>
                  <a:cubicBezTo>
                    <a:pt x="45" y="67"/>
                    <a:pt x="50" y="67"/>
                    <a:pt x="55" y="67"/>
                  </a:cubicBezTo>
                  <a:cubicBezTo>
                    <a:pt x="76" y="67"/>
                    <a:pt x="99" y="53"/>
                    <a:pt x="106" y="33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2" name="Google Shape;9092;p55"/>
            <p:cNvSpPr/>
            <p:nvPr/>
          </p:nvSpPr>
          <p:spPr>
            <a:xfrm>
              <a:off x="5561275" y="2989075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51" y="1"/>
                  </a:moveTo>
                  <a:cubicBezTo>
                    <a:pt x="30" y="1"/>
                    <a:pt x="7" y="15"/>
                    <a:pt x="0" y="35"/>
                  </a:cubicBezTo>
                  <a:lnTo>
                    <a:pt x="97" y="68"/>
                  </a:lnTo>
                  <a:cubicBezTo>
                    <a:pt x="105" y="44"/>
                    <a:pt x="89" y="11"/>
                    <a:pt x="65" y="3"/>
                  </a:cubicBezTo>
                  <a:cubicBezTo>
                    <a:pt x="61" y="2"/>
                    <a:pt x="56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3" name="Google Shape;9093;p55"/>
            <p:cNvSpPr/>
            <p:nvPr/>
          </p:nvSpPr>
          <p:spPr>
            <a:xfrm>
              <a:off x="5553775" y="2986250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51" y="0"/>
                  </a:moveTo>
                  <a:cubicBezTo>
                    <a:pt x="30" y="0"/>
                    <a:pt x="7" y="15"/>
                    <a:pt x="0" y="35"/>
                  </a:cubicBezTo>
                  <a:lnTo>
                    <a:pt x="97" y="67"/>
                  </a:lnTo>
                  <a:cubicBezTo>
                    <a:pt x="105" y="43"/>
                    <a:pt x="89" y="19"/>
                    <a:pt x="65" y="2"/>
                  </a:cubicBezTo>
                  <a:cubicBezTo>
                    <a:pt x="61" y="1"/>
                    <a:pt x="56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4" name="Google Shape;9094;p55"/>
            <p:cNvSpPr/>
            <p:nvPr/>
          </p:nvSpPr>
          <p:spPr>
            <a:xfrm>
              <a:off x="5546275" y="2983400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51" y="1"/>
                  </a:moveTo>
                  <a:cubicBezTo>
                    <a:pt x="30" y="1"/>
                    <a:pt x="7" y="15"/>
                    <a:pt x="0" y="35"/>
                  </a:cubicBezTo>
                  <a:lnTo>
                    <a:pt x="97" y="68"/>
                  </a:lnTo>
                  <a:cubicBezTo>
                    <a:pt x="106" y="44"/>
                    <a:pt x="89" y="19"/>
                    <a:pt x="65" y="3"/>
                  </a:cubicBezTo>
                  <a:cubicBezTo>
                    <a:pt x="61" y="2"/>
                    <a:pt x="56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5" name="Google Shape;9095;p55"/>
            <p:cNvSpPr/>
            <p:nvPr/>
          </p:nvSpPr>
          <p:spPr>
            <a:xfrm>
              <a:off x="5546050" y="2971225"/>
              <a:ext cx="2875" cy="2375"/>
            </a:xfrm>
            <a:custGeom>
              <a:avLst/>
              <a:gdLst/>
              <a:ahLst/>
              <a:cxnLst/>
              <a:rect l="l" t="t" r="r" b="b"/>
              <a:pathLst>
                <a:path w="115" h="95" extrusionOk="0">
                  <a:moveTo>
                    <a:pt x="55" y="0"/>
                  </a:moveTo>
                  <a:cubicBezTo>
                    <a:pt x="35" y="0"/>
                    <a:pt x="15" y="10"/>
                    <a:pt x="9" y="28"/>
                  </a:cubicBezTo>
                  <a:cubicBezTo>
                    <a:pt x="1" y="52"/>
                    <a:pt x="17" y="85"/>
                    <a:pt x="42" y="93"/>
                  </a:cubicBezTo>
                  <a:cubicBezTo>
                    <a:pt x="47" y="94"/>
                    <a:pt x="53" y="95"/>
                    <a:pt x="58" y="95"/>
                  </a:cubicBezTo>
                  <a:cubicBezTo>
                    <a:pt x="82" y="95"/>
                    <a:pt x="100" y="80"/>
                    <a:pt x="106" y="60"/>
                  </a:cubicBezTo>
                  <a:cubicBezTo>
                    <a:pt x="115" y="36"/>
                    <a:pt x="98" y="12"/>
                    <a:pt x="74" y="4"/>
                  </a:cubicBezTo>
                  <a:cubicBezTo>
                    <a:pt x="68" y="1"/>
                    <a:pt x="61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6" name="Google Shape;9096;p55"/>
            <p:cNvSpPr/>
            <p:nvPr/>
          </p:nvSpPr>
          <p:spPr>
            <a:xfrm>
              <a:off x="5551325" y="2969475"/>
              <a:ext cx="2475" cy="1700"/>
            </a:xfrm>
            <a:custGeom>
              <a:avLst/>
              <a:gdLst/>
              <a:ahLst/>
              <a:cxnLst/>
              <a:rect l="l" t="t" r="r" b="b"/>
              <a:pathLst>
                <a:path w="99" h="68" extrusionOk="0">
                  <a:moveTo>
                    <a:pt x="1" y="1"/>
                  </a:moveTo>
                  <a:cubicBezTo>
                    <a:pt x="1" y="33"/>
                    <a:pt x="9" y="57"/>
                    <a:pt x="41" y="65"/>
                  </a:cubicBezTo>
                  <a:cubicBezTo>
                    <a:pt x="46" y="67"/>
                    <a:pt x="50" y="68"/>
                    <a:pt x="54" y="68"/>
                  </a:cubicBezTo>
                  <a:cubicBezTo>
                    <a:pt x="74" y="68"/>
                    <a:pt x="91" y="53"/>
                    <a:pt x="98" y="3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7" name="Google Shape;9097;p55"/>
            <p:cNvSpPr/>
            <p:nvPr/>
          </p:nvSpPr>
          <p:spPr>
            <a:xfrm>
              <a:off x="5558825" y="2971900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9" y="1"/>
                  </a:moveTo>
                  <a:lnTo>
                    <a:pt x="9" y="1"/>
                  </a:lnTo>
                  <a:cubicBezTo>
                    <a:pt x="1" y="33"/>
                    <a:pt x="17" y="58"/>
                    <a:pt x="41" y="66"/>
                  </a:cubicBezTo>
                  <a:cubicBezTo>
                    <a:pt x="47" y="67"/>
                    <a:pt x="53" y="68"/>
                    <a:pt x="58" y="68"/>
                  </a:cubicBezTo>
                  <a:cubicBezTo>
                    <a:pt x="82" y="68"/>
                    <a:pt x="100" y="53"/>
                    <a:pt x="106" y="33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8" name="Google Shape;9098;p55"/>
            <p:cNvSpPr/>
            <p:nvPr/>
          </p:nvSpPr>
          <p:spPr>
            <a:xfrm>
              <a:off x="5553775" y="2973675"/>
              <a:ext cx="2850" cy="2575"/>
            </a:xfrm>
            <a:custGeom>
              <a:avLst/>
              <a:gdLst/>
              <a:ahLst/>
              <a:cxnLst/>
              <a:rect l="l" t="t" r="r" b="b"/>
              <a:pathLst>
                <a:path w="114" h="103" extrusionOk="0">
                  <a:moveTo>
                    <a:pt x="60" y="1"/>
                  </a:moveTo>
                  <a:cubicBezTo>
                    <a:pt x="38" y="1"/>
                    <a:pt x="15" y="15"/>
                    <a:pt x="8" y="35"/>
                  </a:cubicBezTo>
                  <a:cubicBezTo>
                    <a:pt x="0" y="60"/>
                    <a:pt x="16" y="84"/>
                    <a:pt x="41" y="100"/>
                  </a:cubicBezTo>
                  <a:cubicBezTo>
                    <a:pt x="45" y="102"/>
                    <a:pt x="50" y="102"/>
                    <a:pt x="54" y="102"/>
                  </a:cubicBezTo>
                  <a:cubicBezTo>
                    <a:pt x="76" y="102"/>
                    <a:pt x="99" y="88"/>
                    <a:pt x="105" y="68"/>
                  </a:cubicBezTo>
                  <a:cubicBezTo>
                    <a:pt x="114" y="43"/>
                    <a:pt x="97" y="11"/>
                    <a:pt x="73" y="3"/>
                  </a:cubicBezTo>
                  <a:cubicBezTo>
                    <a:pt x="69" y="1"/>
                    <a:pt x="64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9" name="Google Shape;9099;p55"/>
            <p:cNvSpPr/>
            <p:nvPr/>
          </p:nvSpPr>
          <p:spPr>
            <a:xfrm>
              <a:off x="5561475" y="2976300"/>
              <a:ext cx="2850" cy="2400"/>
            </a:xfrm>
            <a:custGeom>
              <a:avLst/>
              <a:gdLst/>
              <a:ahLst/>
              <a:cxnLst/>
              <a:rect l="l" t="t" r="r" b="b"/>
              <a:pathLst>
                <a:path w="114" h="96" extrusionOk="0">
                  <a:moveTo>
                    <a:pt x="55" y="0"/>
                  </a:moveTo>
                  <a:cubicBezTo>
                    <a:pt x="35" y="0"/>
                    <a:pt x="14" y="11"/>
                    <a:pt x="8" y="36"/>
                  </a:cubicBezTo>
                  <a:cubicBezTo>
                    <a:pt x="0" y="60"/>
                    <a:pt x="16" y="84"/>
                    <a:pt x="41" y="92"/>
                  </a:cubicBezTo>
                  <a:cubicBezTo>
                    <a:pt x="46" y="94"/>
                    <a:pt x="53" y="95"/>
                    <a:pt x="59" y="95"/>
                  </a:cubicBezTo>
                  <a:cubicBezTo>
                    <a:pt x="79" y="95"/>
                    <a:pt x="99" y="85"/>
                    <a:pt x="106" y="60"/>
                  </a:cubicBezTo>
                  <a:cubicBezTo>
                    <a:pt x="114" y="36"/>
                    <a:pt x="97" y="11"/>
                    <a:pt x="73" y="3"/>
                  </a:cubicBezTo>
                  <a:cubicBezTo>
                    <a:pt x="67" y="1"/>
                    <a:pt x="61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0" name="Google Shape;9100;p55"/>
            <p:cNvSpPr/>
            <p:nvPr/>
          </p:nvSpPr>
          <p:spPr>
            <a:xfrm>
              <a:off x="5569175" y="2978750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60" y="0"/>
                  </a:moveTo>
                  <a:cubicBezTo>
                    <a:pt x="38" y="0"/>
                    <a:pt x="15" y="15"/>
                    <a:pt x="8" y="35"/>
                  </a:cubicBezTo>
                  <a:cubicBezTo>
                    <a:pt x="0" y="67"/>
                    <a:pt x="16" y="92"/>
                    <a:pt x="41" y="100"/>
                  </a:cubicBezTo>
                  <a:cubicBezTo>
                    <a:pt x="45" y="101"/>
                    <a:pt x="50" y="102"/>
                    <a:pt x="54" y="102"/>
                  </a:cubicBezTo>
                  <a:cubicBezTo>
                    <a:pt x="76" y="102"/>
                    <a:pt x="99" y="87"/>
                    <a:pt x="106" y="67"/>
                  </a:cubicBezTo>
                  <a:cubicBezTo>
                    <a:pt x="114" y="43"/>
                    <a:pt x="98" y="11"/>
                    <a:pt x="73" y="2"/>
                  </a:cubicBezTo>
                  <a:cubicBezTo>
                    <a:pt x="69" y="1"/>
                    <a:pt x="64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1" name="Google Shape;9101;p55"/>
            <p:cNvSpPr/>
            <p:nvPr/>
          </p:nvSpPr>
          <p:spPr>
            <a:xfrm>
              <a:off x="5566525" y="2974350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9" y="0"/>
                  </a:moveTo>
                  <a:lnTo>
                    <a:pt x="9" y="0"/>
                  </a:lnTo>
                  <a:cubicBezTo>
                    <a:pt x="1" y="33"/>
                    <a:pt x="17" y="57"/>
                    <a:pt x="41" y="65"/>
                  </a:cubicBezTo>
                  <a:cubicBezTo>
                    <a:pt x="46" y="66"/>
                    <a:pt x="50" y="67"/>
                    <a:pt x="55" y="67"/>
                  </a:cubicBezTo>
                  <a:cubicBezTo>
                    <a:pt x="76" y="67"/>
                    <a:pt x="100" y="53"/>
                    <a:pt x="106" y="33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2" name="Google Shape;9102;p55"/>
            <p:cNvSpPr/>
            <p:nvPr/>
          </p:nvSpPr>
          <p:spPr>
            <a:xfrm>
              <a:off x="5564100" y="2981375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52" y="1"/>
                  </a:moveTo>
                  <a:cubicBezTo>
                    <a:pt x="30" y="1"/>
                    <a:pt x="7" y="15"/>
                    <a:pt x="1" y="35"/>
                  </a:cubicBezTo>
                  <a:lnTo>
                    <a:pt x="98" y="68"/>
                  </a:lnTo>
                  <a:cubicBezTo>
                    <a:pt x="106" y="43"/>
                    <a:pt x="90" y="11"/>
                    <a:pt x="65" y="3"/>
                  </a:cubicBezTo>
                  <a:cubicBezTo>
                    <a:pt x="61" y="1"/>
                    <a:pt x="57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3" name="Google Shape;9103;p55"/>
            <p:cNvSpPr/>
            <p:nvPr/>
          </p:nvSpPr>
          <p:spPr>
            <a:xfrm>
              <a:off x="5556600" y="2978750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49" y="0"/>
                  </a:moveTo>
                  <a:cubicBezTo>
                    <a:pt x="25" y="0"/>
                    <a:pt x="7" y="15"/>
                    <a:pt x="1" y="35"/>
                  </a:cubicBezTo>
                  <a:lnTo>
                    <a:pt x="90" y="67"/>
                  </a:lnTo>
                  <a:cubicBezTo>
                    <a:pt x="106" y="43"/>
                    <a:pt x="90" y="11"/>
                    <a:pt x="65" y="2"/>
                  </a:cubicBezTo>
                  <a:cubicBezTo>
                    <a:pt x="60" y="1"/>
                    <a:pt x="54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4" name="Google Shape;9104;p55"/>
            <p:cNvSpPr/>
            <p:nvPr/>
          </p:nvSpPr>
          <p:spPr>
            <a:xfrm>
              <a:off x="5548900" y="2976100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52" y="1"/>
                  </a:moveTo>
                  <a:cubicBezTo>
                    <a:pt x="33" y="1"/>
                    <a:pt x="14" y="16"/>
                    <a:pt x="1" y="36"/>
                  </a:cubicBezTo>
                  <a:lnTo>
                    <a:pt x="98" y="68"/>
                  </a:lnTo>
                  <a:cubicBezTo>
                    <a:pt x="106" y="44"/>
                    <a:pt x="90" y="11"/>
                    <a:pt x="65" y="3"/>
                  </a:cubicBezTo>
                  <a:cubicBezTo>
                    <a:pt x="61" y="2"/>
                    <a:pt x="57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5" name="Google Shape;9105;p55"/>
            <p:cNvSpPr/>
            <p:nvPr/>
          </p:nvSpPr>
          <p:spPr>
            <a:xfrm>
              <a:off x="5548500" y="2963950"/>
              <a:ext cx="2650" cy="2350"/>
            </a:xfrm>
            <a:custGeom>
              <a:avLst/>
              <a:gdLst/>
              <a:ahLst/>
              <a:cxnLst/>
              <a:rect l="l" t="t" r="r" b="b"/>
              <a:pathLst>
                <a:path w="106" h="94" extrusionOk="0">
                  <a:moveTo>
                    <a:pt x="52" y="1"/>
                  </a:moveTo>
                  <a:cubicBezTo>
                    <a:pt x="33" y="1"/>
                    <a:pt x="15" y="15"/>
                    <a:pt x="8" y="35"/>
                  </a:cubicBezTo>
                  <a:cubicBezTo>
                    <a:pt x="0" y="59"/>
                    <a:pt x="17" y="84"/>
                    <a:pt x="41" y="92"/>
                  </a:cubicBezTo>
                  <a:cubicBezTo>
                    <a:pt x="45" y="93"/>
                    <a:pt x="50" y="94"/>
                    <a:pt x="54" y="94"/>
                  </a:cubicBezTo>
                  <a:cubicBezTo>
                    <a:pt x="76" y="94"/>
                    <a:pt x="99" y="79"/>
                    <a:pt x="106" y="59"/>
                  </a:cubicBezTo>
                  <a:cubicBezTo>
                    <a:pt x="106" y="35"/>
                    <a:pt x="98" y="11"/>
                    <a:pt x="65" y="3"/>
                  </a:cubicBezTo>
                  <a:cubicBezTo>
                    <a:pt x="61" y="1"/>
                    <a:pt x="57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6" name="Google Shape;9106;p55"/>
            <p:cNvSpPr/>
            <p:nvPr/>
          </p:nvSpPr>
          <p:spPr>
            <a:xfrm>
              <a:off x="5553350" y="2962175"/>
              <a:ext cx="2675" cy="1500"/>
            </a:xfrm>
            <a:custGeom>
              <a:avLst/>
              <a:gdLst/>
              <a:ahLst/>
              <a:cxnLst/>
              <a:rect l="l" t="t" r="r" b="b"/>
              <a:pathLst>
                <a:path w="107" h="60" extrusionOk="0">
                  <a:moveTo>
                    <a:pt x="9" y="1"/>
                  </a:moveTo>
                  <a:lnTo>
                    <a:pt x="9" y="1"/>
                  </a:lnTo>
                  <a:cubicBezTo>
                    <a:pt x="1" y="25"/>
                    <a:pt x="17" y="49"/>
                    <a:pt x="50" y="57"/>
                  </a:cubicBezTo>
                  <a:cubicBezTo>
                    <a:pt x="54" y="59"/>
                    <a:pt x="58" y="60"/>
                    <a:pt x="62" y="60"/>
                  </a:cubicBezTo>
                  <a:cubicBezTo>
                    <a:pt x="82" y="60"/>
                    <a:pt x="100" y="45"/>
                    <a:pt x="106" y="25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7" name="Google Shape;9107;p55"/>
            <p:cNvSpPr/>
            <p:nvPr/>
          </p:nvSpPr>
          <p:spPr>
            <a:xfrm>
              <a:off x="5561050" y="2964400"/>
              <a:ext cx="2675" cy="1500"/>
            </a:xfrm>
            <a:custGeom>
              <a:avLst/>
              <a:gdLst/>
              <a:ahLst/>
              <a:cxnLst/>
              <a:rect l="l" t="t" r="r" b="b"/>
              <a:pathLst>
                <a:path w="107" h="60" extrusionOk="0">
                  <a:moveTo>
                    <a:pt x="9" y="1"/>
                  </a:moveTo>
                  <a:lnTo>
                    <a:pt x="9" y="1"/>
                  </a:lnTo>
                  <a:cubicBezTo>
                    <a:pt x="1" y="25"/>
                    <a:pt x="17" y="49"/>
                    <a:pt x="50" y="58"/>
                  </a:cubicBezTo>
                  <a:cubicBezTo>
                    <a:pt x="54" y="59"/>
                    <a:pt x="58" y="60"/>
                    <a:pt x="62" y="60"/>
                  </a:cubicBezTo>
                  <a:cubicBezTo>
                    <a:pt x="82" y="60"/>
                    <a:pt x="100" y="45"/>
                    <a:pt x="106" y="25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8" name="Google Shape;9108;p55"/>
            <p:cNvSpPr/>
            <p:nvPr/>
          </p:nvSpPr>
          <p:spPr>
            <a:xfrm>
              <a:off x="5556200" y="2966175"/>
              <a:ext cx="2850" cy="2375"/>
            </a:xfrm>
            <a:custGeom>
              <a:avLst/>
              <a:gdLst/>
              <a:ahLst/>
              <a:cxnLst/>
              <a:rect l="l" t="t" r="r" b="b"/>
              <a:pathLst>
                <a:path w="114" h="95" extrusionOk="0">
                  <a:moveTo>
                    <a:pt x="57" y="1"/>
                  </a:moveTo>
                  <a:cubicBezTo>
                    <a:pt x="33" y="1"/>
                    <a:pt x="15" y="15"/>
                    <a:pt x="8" y="35"/>
                  </a:cubicBezTo>
                  <a:cubicBezTo>
                    <a:pt x="0" y="60"/>
                    <a:pt x="17" y="84"/>
                    <a:pt x="41" y="92"/>
                  </a:cubicBezTo>
                  <a:cubicBezTo>
                    <a:pt x="47" y="94"/>
                    <a:pt x="53" y="95"/>
                    <a:pt x="59" y="95"/>
                  </a:cubicBezTo>
                  <a:cubicBezTo>
                    <a:pt x="79" y="95"/>
                    <a:pt x="100" y="84"/>
                    <a:pt x="106" y="60"/>
                  </a:cubicBezTo>
                  <a:cubicBezTo>
                    <a:pt x="114" y="35"/>
                    <a:pt x="98" y="11"/>
                    <a:pt x="73" y="3"/>
                  </a:cubicBezTo>
                  <a:cubicBezTo>
                    <a:pt x="68" y="1"/>
                    <a:pt x="62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9" name="Google Shape;9109;p55"/>
            <p:cNvSpPr/>
            <p:nvPr/>
          </p:nvSpPr>
          <p:spPr>
            <a:xfrm>
              <a:off x="5563900" y="2968400"/>
              <a:ext cx="2850" cy="2575"/>
            </a:xfrm>
            <a:custGeom>
              <a:avLst/>
              <a:gdLst/>
              <a:ahLst/>
              <a:cxnLst/>
              <a:rect l="l" t="t" r="r" b="b"/>
              <a:pathLst>
                <a:path w="114" h="103" extrusionOk="0">
                  <a:moveTo>
                    <a:pt x="60" y="1"/>
                  </a:moveTo>
                  <a:cubicBezTo>
                    <a:pt x="38" y="1"/>
                    <a:pt x="15" y="15"/>
                    <a:pt x="9" y="35"/>
                  </a:cubicBezTo>
                  <a:cubicBezTo>
                    <a:pt x="0" y="68"/>
                    <a:pt x="17" y="92"/>
                    <a:pt x="41" y="100"/>
                  </a:cubicBezTo>
                  <a:cubicBezTo>
                    <a:pt x="47" y="102"/>
                    <a:pt x="52" y="102"/>
                    <a:pt x="57" y="102"/>
                  </a:cubicBezTo>
                  <a:cubicBezTo>
                    <a:pt x="82" y="102"/>
                    <a:pt x="99" y="88"/>
                    <a:pt x="106" y="68"/>
                  </a:cubicBezTo>
                  <a:cubicBezTo>
                    <a:pt x="114" y="35"/>
                    <a:pt x="98" y="11"/>
                    <a:pt x="73" y="3"/>
                  </a:cubicBezTo>
                  <a:cubicBezTo>
                    <a:pt x="69" y="2"/>
                    <a:pt x="65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0" name="Google Shape;9110;p55"/>
            <p:cNvSpPr/>
            <p:nvPr/>
          </p:nvSpPr>
          <p:spPr>
            <a:xfrm>
              <a:off x="5571800" y="2970650"/>
              <a:ext cx="2875" cy="2700"/>
            </a:xfrm>
            <a:custGeom>
              <a:avLst/>
              <a:gdLst/>
              <a:ahLst/>
              <a:cxnLst/>
              <a:rect l="l" t="t" r="r" b="b"/>
              <a:pathLst>
                <a:path w="115" h="108" extrusionOk="0">
                  <a:moveTo>
                    <a:pt x="53" y="0"/>
                  </a:moveTo>
                  <a:cubicBezTo>
                    <a:pt x="33" y="0"/>
                    <a:pt x="16" y="16"/>
                    <a:pt x="9" y="43"/>
                  </a:cubicBezTo>
                  <a:cubicBezTo>
                    <a:pt x="1" y="67"/>
                    <a:pt x="9" y="99"/>
                    <a:pt x="41" y="108"/>
                  </a:cubicBezTo>
                  <a:cubicBezTo>
                    <a:pt x="66" y="108"/>
                    <a:pt x="90" y="99"/>
                    <a:pt x="98" y="67"/>
                  </a:cubicBezTo>
                  <a:cubicBezTo>
                    <a:pt x="114" y="43"/>
                    <a:pt x="98" y="10"/>
                    <a:pt x="66" y="2"/>
                  </a:cubicBezTo>
                  <a:cubicBezTo>
                    <a:pt x="61" y="1"/>
                    <a:pt x="57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1" name="Google Shape;9111;p55"/>
            <p:cNvSpPr/>
            <p:nvPr/>
          </p:nvSpPr>
          <p:spPr>
            <a:xfrm>
              <a:off x="5568975" y="2966425"/>
              <a:ext cx="2450" cy="1700"/>
            </a:xfrm>
            <a:custGeom>
              <a:avLst/>
              <a:gdLst/>
              <a:ahLst/>
              <a:cxnLst/>
              <a:rect l="l" t="t" r="r" b="b"/>
              <a:pathLst>
                <a:path w="98" h="68" extrusionOk="0">
                  <a:moveTo>
                    <a:pt x="8" y="1"/>
                  </a:moveTo>
                  <a:lnTo>
                    <a:pt x="8" y="1"/>
                  </a:lnTo>
                  <a:cubicBezTo>
                    <a:pt x="0" y="25"/>
                    <a:pt x="16" y="58"/>
                    <a:pt x="41" y="66"/>
                  </a:cubicBezTo>
                  <a:cubicBezTo>
                    <a:pt x="45" y="67"/>
                    <a:pt x="49" y="68"/>
                    <a:pt x="53" y="68"/>
                  </a:cubicBezTo>
                  <a:cubicBezTo>
                    <a:pt x="73" y="68"/>
                    <a:pt x="91" y="52"/>
                    <a:pt x="97" y="25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2" name="Google Shape;9112;p55"/>
            <p:cNvSpPr/>
            <p:nvPr/>
          </p:nvSpPr>
          <p:spPr>
            <a:xfrm>
              <a:off x="5566725" y="2973475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49" y="1"/>
                  </a:moveTo>
                  <a:cubicBezTo>
                    <a:pt x="25" y="1"/>
                    <a:pt x="8" y="15"/>
                    <a:pt x="1" y="35"/>
                  </a:cubicBezTo>
                  <a:lnTo>
                    <a:pt x="98" y="68"/>
                  </a:lnTo>
                  <a:cubicBezTo>
                    <a:pt x="106" y="43"/>
                    <a:pt x="90" y="11"/>
                    <a:pt x="66" y="3"/>
                  </a:cubicBezTo>
                  <a:cubicBezTo>
                    <a:pt x="60" y="1"/>
                    <a:pt x="55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3" name="Google Shape;9113;p55"/>
            <p:cNvSpPr/>
            <p:nvPr/>
          </p:nvSpPr>
          <p:spPr>
            <a:xfrm>
              <a:off x="5559025" y="2971050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52" y="0"/>
                  </a:moveTo>
                  <a:cubicBezTo>
                    <a:pt x="31" y="0"/>
                    <a:pt x="8" y="15"/>
                    <a:pt x="1" y="35"/>
                  </a:cubicBezTo>
                  <a:lnTo>
                    <a:pt x="98" y="67"/>
                  </a:lnTo>
                  <a:cubicBezTo>
                    <a:pt x="106" y="43"/>
                    <a:pt x="90" y="11"/>
                    <a:pt x="66" y="2"/>
                  </a:cubicBezTo>
                  <a:cubicBezTo>
                    <a:pt x="61" y="1"/>
                    <a:pt x="57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4" name="Google Shape;9114;p55"/>
            <p:cNvSpPr/>
            <p:nvPr/>
          </p:nvSpPr>
          <p:spPr>
            <a:xfrm>
              <a:off x="5551325" y="2968800"/>
              <a:ext cx="2675" cy="1500"/>
            </a:xfrm>
            <a:custGeom>
              <a:avLst/>
              <a:gdLst/>
              <a:ahLst/>
              <a:cxnLst/>
              <a:rect l="l" t="t" r="r" b="b"/>
              <a:pathLst>
                <a:path w="107" h="60" extrusionOk="0">
                  <a:moveTo>
                    <a:pt x="46" y="0"/>
                  </a:moveTo>
                  <a:cubicBezTo>
                    <a:pt x="27" y="0"/>
                    <a:pt x="7" y="9"/>
                    <a:pt x="1" y="28"/>
                  </a:cubicBezTo>
                  <a:lnTo>
                    <a:pt x="98" y="60"/>
                  </a:lnTo>
                  <a:cubicBezTo>
                    <a:pt x="106" y="36"/>
                    <a:pt x="90" y="11"/>
                    <a:pt x="66" y="3"/>
                  </a:cubicBezTo>
                  <a:cubicBezTo>
                    <a:pt x="60" y="1"/>
                    <a:pt x="53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5" name="Google Shape;9115;p55"/>
            <p:cNvSpPr/>
            <p:nvPr/>
          </p:nvSpPr>
          <p:spPr>
            <a:xfrm>
              <a:off x="5550525" y="2956650"/>
              <a:ext cx="2650" cy="2375"/>
            </a:xfrm>
            <a:custGeom>
              <a:avLst/>
              <a:gdLst/>
              <a:ahLst/>
              <a:cxnLst/>
              <a:rect l="l" t="t" r="r" b="b"/>
              <a:pathLst>
                <a:path w="106" h="95" extrusionOk="0">
                  <a:moveTo>
                    <a:pt x="49" y="1"/>
                  </a:moveTo>
                  <a:cubicBezTo>
                    <a:pt x="25" y="1"/>
                    <a:pt x="7" y="15"/>
                    <a:pt x="0" y="35"/>
                  </a:cubicBezTo>
                  <a:cubicBezTo>
                    <a:pt x="0" y="60"/>
                    <a:pt x="17" y="84"/>
                    <a:pt x="41" y="92"/>
                  </a:cubicBezTo>
                  <a:cubicBezTo>
                    <a:pt x="45" y="93"/>
                    <a:pt x="50" y="94"/>
                    <a:pt x="54" y="94"/>
                  </a:cubicBezTo>
                  <a:cubicBezTo>
                    <a:pt x="76" y="94"/>
                    <a:pt x="98" y="80"/>
                    <a:pt x="98" y="60"/>
                  </a:cubicBezTo>
                  <a:cubicBezTo>
                    <a:pt x="106" y="35"/>
                    <a:pt x="90" y="11"/>
                    <a:pt x="65" y="3"/>
                  </a:cubicBezTo>
                  <a:cubicBezTo>
                    <a:pt x="59" y="1"/>
                    <a:pt x="5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6" name="Google Shape;9116;p55"/>
            <p:cNvSpPr/>
            <p:nvPr/>
          </p:nvSpPr>
          <p:spPr>
            <a:xfrm>
              <a:off x="5555375" y="2954875"/>
              <a:ext cx="2475" cy="1450"/>
            </a:xfrm>
            <a:custGeom>
              <a:avLst/>
              <a:gdLst/>
              <a:ahLst/>
              <a:cxnLst/>
              <a:rect l="l" t="t" r="r" b="b"/>
              <a:pathLst>
                <a:path w="99" h="58" extrusionOk="0">
                  <a:moveTo>
                    <a:pt x="1" y="1"/>
                  </a:moveTo>
                  <a:cubicBezTo>
                    <a:pt x="1" y="25"/>
                    <a:pt x="17" y="49"/>
                    <a:pt x="41" y="58"/>
                  </a:cubicBezTo>
                  <a:cubicBezTo>
                    <a:pt x="66" y="58"/>
                    <a:pt x="98" y="41"/>
                    <a:pt x="98" y="1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7" name="Google Shape;9117;p55"/>
            <p:cNvSpPr/>
            <p:nvPr/>
          </p:nvSpPr>
          <p:spPr>
            <a:xfrm>
              <a:off x="5563100" y="2956500"/>
              <a:ext cx="2650" cy="1650"/>
            </a:xfrm>
            <a:custGeom>
              <a:avLst/>
              <a:gdLst/>
              <a:ahLst/>
              <a:cxnLst/>
              <a:rect l="l" t="t" r="r" b="b"/>
              <a:pathLst>
                <a:path w="106" h="66" extrusionOk="0">
                  <a:moveTo>
                    <a:pt x="8" y="1"/>
                  </a:moveTo>
                  <a:lnTo>
                    <a:pt x="8" y="1"/>
                  </a:lnTo>
                  <a:cubicBezTo>
                    <a:pt x="0" y="33"/>
                    <a:pt x="16" y="57"/>
                    <a:pt x="49" y="66"/>
                  </a:cubicBezTo>
                  <a:cubicBezTo>
                    <a:pt x="73" y="66"/>
                    <a:pt x="97" y="49"/>
                    <a:pt x="105" y="25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8" name="Google Shape;9118;p55"/>
            <p:cNvSpPr/>
            <p:nvPr/>
          </p:nvSpPr>
          <p:spPr>
            <a:xfrm>
              <a:off x="5558225" y="2958525"/>
              <a:ext cx="2850" cy="2525"/>
            </a:xfrm>
            <a:custGeom>
              <a:avLst/>
              <a:gdLst/>
              <a:ahLst/>
              <a:cxnLst/>
              <a:rect l="l" t="t" r="r" b="b"/>
              <a:pathLst>
                <a:path w="114" h="101" extrusionOk="0">
                  <a:moveTo>
                    <a:pt x="73" y="1"/>
                  </a:moveTo>
                  <a:cubicBezTo>
                    <a:pt x="41" y="1"/>
                    <a:pt x="17" y="17"/>
                    <a:pt x="9" y="41"/>
                  </a:cubicBezTo>
                  <a:cubicBezTo>
                    <a:pt x="0" y="66"/>
                    <a:pt x="17" y="90"/>
                    <a:pt x="49" y="98"/>
                  </a:cubicBezTo>
                  <a:cubicBezTo>
                    <a:pt x="53" y="99"/>
                    <a:pt x="58" y="100"/>
                    <a:pt x="62" y="100"/>
                  </a:cubicBezTo>
                  <a:cubicBezTo>
                    <a:pt x="82" y="100"/>
                    <a:pt x="99" y="86"/>
                    <a:pt x="106" y="66"/>
                  </a:cubicBezTo>
                  <a:cubicBezTo>
                    <a:pt x="114" y="33"/>
                    <a:pt x="98" y="9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9" name="Google Shape;9119;p55"/>
            <p:cNvSpPr/>
            <p:nvPr/>
          </p:nvSpPr>
          <p:spPr>
            <a:xfrm>
              <a:off x="5566125" y="2960500"/>
              <a:ext cx="2875" cy="2575"/>
            </a:xfrm>
            <a:custGeom>
              <a:avLst/>
              <a:gdLst/>
              <a:ahLst/>
              <a:cxnLst/>
              <a:rect l="l" t="t" r="r" b="b"/>
              <a:pathLst>
                <a:path w="115" h="103" extrusionOk="0">
                  <a:moveTo>
                    <a:pt x="53" y="1"/>
                  </a:moveTo>
                  <a:cubicBezTo>
                    <a:pt x="33" y="1"/>
                    <a:pt x="15" y="16"/>
                    <a:pt x="9" y="43"/>
                  </a:cubicBezTo>
                  <a:cubicBezTo>
                    <a:pt x="1" y="68"/>
                    <a:pt x="17" y="92"/>
                    <a:pt x="41" y="100"/>
                  </a:cubicBezTo>
                  <a:cubicBezTo>
                    <a:pt x="47" y="102"/>
                    <a:pt x="52" y="102"/>
                    <a:pt x="58" y="102"/>
                  </a:cubicBezTo>
                  <a:cubicBezTo>
                    <a:pt x="82" y="102"/>
                    <a:pt x="99" y="88"/>
                    <a:pt x="106" y="68"/>
                  </a:cubicBezTo>
                  <a:cubicBezTo>
                    <a:pt x="114" y="35"/>
                    <a:pt x="98" y="11"/>
                    <a:pt x="66" y="3"/>
                  </a:cubicBezTo>
                  <a:cubicBezTo>
                    <a:pt x="61" y="1"/>
                    <a:pt x="57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0" name="Google Shape;9120;p55"/>
            <p:cNvSpPr/>
            <p:nvPr/>
          </p:nvSpPr>
          <p:spPr>
            <a:xfrm>
              <a:off x="5574025" y="2962375"/>
              <a:ext cx="2875" cy="2725"/>
            </a:xfrm>
            <a:custGeom>
              <a:avLst/>
              <a:gdLst/>
              <a:ahLst/>
              <a:cxnLst/>
              <a:rect l="l" t="t" r="r" b="b"/>
              <a:pathLst>
                <a:path w="115" h="109" extrusionOk="0">
                  <a:moveTo>
                    <a:pt x="66" y="1"/>
                  </a:moveTo>
                  <a:cubicBezTo>
                    <a:pt x="41" y="1"/>
                    <a:pt x="17" y="17"/>
                    <a:pt x="9" y="41"/>
                  </a:cubicBezTo>
                  <a:cubicBezTo>
                    <a:pt x="1" y="74"/>
                    <a:pt x="17" y="98"/>
                    <a:pt x="41" y="106"/>
                  </a:cubicBezTo>
                  <a:cubicBezTo>
                    <a:pt x="46" y="108"/>
                    <a:pt x="50" y="108"/>
                    <a:pt x="54" y="108"/>
                  </a:cubicBezTo>
                  <a:cubicBezTo>
                    <a:pt x="76" y="108"/>
                    <a:pt x="100" y="92"/>
                    <a:pt x="106" y="66"/>
                  </a:cubicBezTo>
                  <a:cubicBezTo>
                    <a:pt x="114" y="41"/>
                    <a:pt x="98" y="9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1" name="Google Shape;9121;p55"/>
            <p:cNvSpPr/>
            <p:nvPr/>
          </p:nvSpPr>
          <p:spPr>
            <a:xfrm>
              <a:off x="5571000" y="2958325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8" y="1"/>
                  </a:moveTo>
                  <a:lnTo>
                    <a:pt x="8" y="1"/>
                  </a:lnTo>
                  <a:cubicBezTo>
                    <a:pt x="0" y="33"/>
                    <a:pt x="16" y="57"/>
                    <a:pt x="41" y="65"/>
                  </a:cubicBezTo>
                  <a:cubicBezTo>
                    <a:pt x="44" y="67"/>
                    <a:pt x="47" y="67"/>
                    <a:pt x="51" y="67"/>
                  </a:cubicBezTo>
                  <a:cubicBezTo>
                    <a:pt x="73" y="67"/>
                    <a:pt x="99" y="46"/>
                    <a:pt x="106" y="25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2" name="Google Shape;9122;p55"/>
            <p:cNvSpPr/>
            <p:nvPr/>
          </p:nvSpPr>
          <p:spPr>
            <a:xfrm>
              <a:off x="5569175" y="2965575"/>
              <a:ext cx="2450" cy="1500"/>
            </a:xfrm>
            <a:custGeom>
              <a:avLst/>
              <a:gdLst/>
              <a:ahLst/>
              <a:cxnLst/>
              <a:rect l="l" t="t" r="r" b="b"/>
              <a:pathLst>
                <a:path w="98" h="60" extrusionOk="0">
                  <a:moveTo>
                    <a:pt x="44" y="0"/>
                  </a:moveTo>
                  <a:cubicBezTo>
                    <a:pt x="22" y="0"/>
                    <a:pt x="0" y="15"/>
                    <a:pt x="0" y="35"/>
                  </a:cubicBezTo>
                  <a:lnTo>
                    <a:pt x="89" y="59"/>
                  </a:lnTo>
                  <a:cubicBezTo>
                    <a:pt x="98" y="35"/>
                    <a:pt x="81" y="2"/>
                    <a:pt x="57" y="2"/>
                  </a:cubicBezTo>
                  <a:cubicBezTo>
                    <a:pt x="53" y="1"/>
                    <a:pt x="48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3" name="Google Shape;9123;p55"/>
            <p:cNvSpPr/>
            <p:nvPr/>
          </p:nvSpPr>
          <p:spPr>
            <a:xfrm>
              <a:off x="5561275" y="2963350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52" y="0"/>
                  </a:moveTo>
                  <a:cubicBezTo>
                    <a:pt x="30" y="0"/>
                    <a:pt x="7" y="16"/>
                    <a:pt x="0" y="43"/>
                  </a:cubicBezTo>
                  <a:lnTo>
                    <a:pt x="97" y="67"/>
                  </a:lnTo>
                  <a:cubicBezTo>
                    <a:pt x="105" y="43"/>
                    <a:pt x="89" y="10"/>
                    <a:pt x="65" y="2"/>
                  </a:cubicBezTo>
                  <a:cubicBezTo>
                    <a:pt x="61" y="1"/>
                    <a:pt x="56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4" name="Google Shape;9124;p55"/>
            <p:cNvSpPr/>
            <p:nvPr/>
          </p:nvSpPr>
          <p:spPr>
            <a:xfrm>
              <a:off x="5553550" y="2961325"/>
              <a:ext cx="2675" cy="1475"/>
            </a:xfrm>
            <a:custGeom>
              <a:avLst/>
              <a:gdLst/>
              <a:ahLst/>
              <a:cxnLst/>
              <a:rect l="l" t="t" r="r" b="b"/>
              <a:pathLst>
                <a:path w="107" h="59" extrusionOk="0">
                  <a:moveTo>
                    <a:pt x="49" y="0"/>
                  </a:moveTo>
                  <a:cubicBezTo>
                    <a:pt x="25" y="0"/>
                    <a:pt x="8" y="15"/>
                    <a:pt x="1" y="35"/>
                  </a:cubicBezTo>
                  <a:lnTo>
                    <a:pt x="98" y="59"/>
                  </a:lnTo>
                  <a:cubicBezTo>
                    <a:pt x="106" y="35"/>
                    <a:pt x="90" y="10"/>
                    <a:pt x="66" y="2"/>
                  </a:cubicBezTo>
                  <a:cubicBezTo>
                    <a:pt x="60" y="1"/>
                    <a:pt x="55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5" name="Google Shape;9125;p55"/>
            <p:cNvSpPr/>
            <p:nvPr/>
          </p:nvSpPr>
          <p:spPr>
            <a:xfrm>
              <a:off x="5552150" y="2949350"/>
              <a:ext cx="2650" cy="2375"/>
            </a:xfrm>
            <a:custGeom>
              <a:avLst/>
              <a:gdLst/>
              <a:ahLst/>
              <a:cxnLst/>
              <a:rect l="l" t="t" r="r" b="b"/>
              <a:pathLst>
                <a:path w="106" h="95" extrusionOk="0">
                  <a:moveTo>
                    <a:pt x="49" y="1"/>
                  </a:moveTo>
                  <a:cubicBezTo>
                    <a:pt x="25" y="1"/>
                    <a:pt x="8" y="15"/>
                    <a:pt x="8" y="35"/>
                  </a:cubicBezTo>
                  <a:cubicBezTo>
                    <a:pt x="0" y="60"/>
                    <a:pt x="16" y="84"/>
                    <a:pt x="41" y="92"/>
                  </a:cubicBezTo>
                  <a:cubicBezTo>
                    <a:pt x="47" y="93"/>
                    <a:pt x="52" y="94"/>
                    <a:pt x="57" y="94"/>
                  </a:cubicBezTo>
                  <a:cubicBezTo>
                    <a:pt x="81" y="94"/>
                    <a:pt x="99" y="80"/>
                    <a:pt x="106" y="60"/>
                  </a:cubicBezTo>
                  <a:cubicBezTo>
                    <a:pt x="106" y="35"/>
                    <a:pt x="89" y="11"/>
                    <a:pt x="65" y="3"/>
                  </a:cubicBezTo>
                  <a:cubicBezTo>
                    <a:pt x="59" y="1"/>
                    <a:pt x="5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6" name="Google Shape;9126;p55"/>
            <p:cNvSpPr/>
            <p:nvPr/>
          </p:nvSpPr>
          <p:spPr>
            <a:xfrm>
              <a:off x="5556800" y="2947375"/>
              <a:ext cx="2675" cy="1450"/>
            </a:xfrm>
            <a:custGeom>
              <a:avLst/>
              <a:gdLst/>
              <a:ahLst/>
              <a:cxnLst/>
              <a:rect l="l" t="t" r="r" b="b"/>
              <a:pathLst>
                <a:path w="107" h="58" extrusionOk="0">
                  <a:moveTo>
                    <a:pt x="9" y="1"/>
                  </a:moveTo>
                  <a:cubicBezTo>
                    <a:pt x="1" y="25"/>
                    <a:pt x="25" y="49"/>
                    <a:pt x="49" y="58"/>
                  </a:cubicBezTo>
                  <a:cubicBezTo>
                    <a:pt x="74" y="58"/>
                    <a:pt x="106" y="41"/>
                    <a:pt x="106" y="17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7" name="Google Shape;9127;p55"/>
            <p:cNvSpPr/>
            <p:nvPr/>
          </p:nvSpPr>
          <p:spPr>
            <a:xfrm>
              <a:off x="5564700" y="2948800"/>
              <a:ext cx="2675" cy="1475"/>
            </a:xfrm>
            <a:custGeom>
              <a:avLst/>
              <a:gdLst/>
              <a:ahLst/>
              <a:cxnLst/>
              <a:rect l="l" t="t" r="r" b="b"/>
              <a:pathLst>
                <a:path w="107" h="59" extrusionOk="0">
                  <a:moveTo>
                    <a:pt x="9" y="1"/>
                  </a:moveTo>
                  <a:lnTo>
                    <a:pt x="9" y="1"/>
                  </a:lnTo>
                  <a:cubicBezTo>
                    <a:pt x="1" y="25"/>
                    <a:pt x="25" y="49"/>
                    <a:pt x="50" y="57"/>
                  </a:cubicBezTo>
                  <a:cubicBezTo>
                    <a:pt x="53" y="58"/>
                    <a:pt x="56" y="59"/>
                    <a:pt x="59" y="59"/>
                  </a:cubicBezTo>
                  <a:cubicBezTo>
                    <a:pt x="80" y="59"/>
                    <a:pt x="99" y="38"/>
                    <a:pt x="106" y="17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8" name="Google Shape;9128;p55"/>
            <p:cNvSpPr/>
            <p:nvPr/>
          </p:nvSpPr>
          <p:spPr>
            <a:xfrm>
              <a:off x="5560050" y="2950975"/>
              <a:ext cx="2650" cy="2375"/>
            </a:xfrm>
            <a:custGeom>
              <a:avLst/>
              <a:gdLst/>
              <a:ahLst/>
              <a:cxnLst/>
              <a:rect l="l" t="t" r="r" b="b"/>
              <a:pathLst>
                <a:path w="106" h="95" extrusionOk="0">
                  <a:moveTo>
                    <a:pt x="52" y="1"/>
                  </a:moveTo>
                  <a:cubicBezTo>
                    <a:pt x="31" y="1"/>
                    <a:pt x="9" y="15"/>
                    <a:pt x="9" y="35"/>
                  </a:cubicBezTo>
                  <a:cubicBezTo>
                    <a:pt x="0" y="59"/>
                    <a:pt x="17" y="92"/>
                    <a:pt x="49" y="92"/>
                  </a:cubicBezTo>
                  <a:cubicBezTo>
                    <a:pt x="53" y="93"/>
                    <a:pt x="58" y="94"/>
                    <a:pt x="62" y="94"/>
                  </a:cubicBezTo>
                  <a:cubicBezTo>
                    <a:pt x="82" y="94"/>
                    <a:pt x="99" y="79"/>
                    <a:pt x="106" y="59"/>
                  </a:cubicBezTo>
                  <a:cubicBezTo>
                    <a:pt x="106" y="27"/>
                    <a:pt x="90" y="3"/>
                    <a:pt x="65" y="3"/>
                  </a:cubicBezTo>
                  <a:cubicBezTo>
                    <a:pt x="61" y="1"/>
                    <a:pt x="56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9" name="Google Shape;9129;p55"/>
            <p:cNvSpPr/>
            <p:nvPr/>
          </p:nvSpPr>
          <p:spPr>
            <a:xfrm>
              <a:off x="5567950" y="2952450"/>
              <a:ext cx="2875" cy="2650"/>
            </a:xfrm>
            <a:custGeom>
              <a:avLst/>
              <a:gdLst/>
              <a:ahLst/>
              <a:cxnLst/>
              <a:rect l="l" t="t" r="r" b="b"/>
              <a:pathLst>
                <a:path w="115" h="106" extrusionOk="0">
                  <a:moveTo>
                    <a:pt x="65" y="0"/>
                  </a:moveTo>
                  <a:cubicBezTo>
                    <a:pt x="41" y="0"/>
                    <a:pt x="17" y="17"/>
                    <a:pt x="9" y="41"/>
                  </a:cubicBezTo>
                  <a:cubicBezTo>
                    <a:pt x="1" y="73"/>
                    <a:pt x="17" y="98"/>
                    <a:pt x="49" y="106"/>
                  </a:cubicBezTo>
                  <a:cubicBezTo>
                    <a:pt x="74" y="106"/>
                    <a:pt x="98" y="90"/>
                    <a:pt x="106" y="65"/>
                  </a:cubicBezTo>
                  <a:cubicBezTo>
                    <a:pt x="114" y="33"/>
                    <a:pt x="98" y="9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0" name="Google Shape;9130;p55"/>
            <p:cNvSpPr/>
            <p:nvPr/>
          </p:nvSpPr>
          <p:spPr>
            <a:xfrm>
              <a:off x="5575850" y="2954025"/>
              <a:ext cx="2875" cy="2750"/>
            </a:xfrm>
            <a:custGeom>
              <a:avLst/>
              <a:gdLst/>
              <a:ahLst/>
              <a:cxnLst/>
              <a:rect l="l" t="t" r="r" b="b"/>
              <a:pathLst>
                <a:path w="115" h="110" extrusionOk="0">
                  <a:moveTo>
                    <a:pt x="56" y="1"/>
                  </a:moveTo>
                  <a:cubicBezTo>
                    <a:pt x="35" y="1"/>
                    <a:pt x="16" y="22"/>
                    <a:pt x="9" y="43"/>
                  </a:cubicBezTo>
                  <a:cubicBezTo>
                    <a:pt x="1" y="75"/>
                    <a:pt x="17" y="100"/>
                    <a:pt x="49" y="108"/>
                  </a:cubicBezTo>
                  <a:cubicBezTo>
                    <a:pt x="53" y="109"/>
                    <a:pt x="56" y="109"/>
                    <a:pt x="59" y="109"/>
                  </a:cubicBezTo>
                  <a:cubicBezTo>
                    <a:pt x="80" y="109"/>
                    <a:pt x="99" y="88"/>
                    <a:pt x="106" y="67"/>
                  </a:cubicBezTo>
                  <a:cubicBezTo>
                    <a:pt x="114" y="35"/>
                    <a:pt x="98" y="10"/>
                    <a:pt x="66" y="2"/>
                  </a:cubicBezTo>
                  <a:cubicBezTo>
                    <a:pt x="62" y="1"/>
                    <a:pt x="59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1" name="Google Shape;9131;p55"/>
            <p:cNvSpPr/>
            <p:nvPr/>
          </p:nvSpPr>
          <p:spPr>
            <a:xfrm>
              <a:off x="5572625" y="2950225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8" y="0"/>
                  </a:moveTo>
                  <a:lnTo>
                    <a:pt x="8" y="0"/>
                  </a:lnTo>
                  <a:cubicBezTo>
                    <a:pt x="0" y="25"/>
                    <a:pt x="24" y="57"/>
                    <a:pt x="49" y="57"/>
                  </a:cubicBezTo>
                  <a:cubicBezTo>
                    <a:pt x="53" y="58"/>
                    <a:pt x="57" y="59"/>
                    <a:pt x="61" y="59"/>
                  </a:cubicBezTo>
                  <a:cubicBezTo>
                    <a:pt x="81" y="59"/>
                    <a:pt x="99" y="43"/>
                    <a:pt x="106" y="17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2" name="Google Shape;9132;p55"/>
            <p:cNvSpPr/>
            <p:nvPr/>
          </p:nvSpPr>
          <p:spPr>
            <a:xfrm>
              <a:off x="5571200" y="2957325"/>
              <a:ext cx="2450" cy="1625"/>
            </a:xfrm>
            <a:custGeom>
              <a:avLst/>
              <a:gdLst/>
              <a:ahLst/>
              <a:cxnLst/>
              <a:rect l="l" t="t" r="r" b="b"/>
              <a:pathLst>
                <a:path w="98" h="65" extrusionOk="0">
                  <a:moveTo>
                    <a:pt x="57" y="0"/>
                  </a:moveTo>
                  <a:cubicBezTo>
                    <a:pt x="33" y="0"/>
                    <a:pt x="0" y="16"/>
                    <a:pt x="0" y="41"/>
                  </a:cubicBezTo>
                  <a:lnTo>
                    <a:pt x="98" y="65"/>
                  </a:lnTo>
                  <a:cubicBezTo>
                    <a:pt x="98" y="41"/>
                    <a:pt x="81" y="8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3" name="Google Shape;9133;p55"/>
            <p:cNvSpPr/>
            <p:nvPr/>
          </p:nvSpPr>
          <p:spPr>
            <a:xfrm>
              <a:off x="5563300" y="2955650"/>
              <a:ext cx="2650" cy="1475"/>
            </a:xfrm>
            <a:custGeom>
              <a:avLst/>
              <a:gdLst/>
              <a:ahLst/>
              <a:cxnLst/>
              <a:rect l="l" t="t" r="r" b="b"/>
              <a:pathLst>
                <a:path w="106" h="59" extrusionOk="0">
                  <a:moveTo>
                    <a:pt x="44" y="0"/>
                  </a:moveTo>
                  <a:cubicBezTo>
                    <a:pt x="24" y="0"/>
                    <a:pt x="7" y="15"/>
                    <a:pt x="0" y="35"/>
                  </a:cubicBezTo>
                  <a:lnTo>
                    <a:pt x="97" y="59"/>
                  </a:lnTo>
                  <a:cubicBezTo>
                    <a:pt x="106" y="35"/>
                    <a:pt x="89" y="10"/>
                    <a:pt x="57" y="2"/>
                  </a:cubicBezTo>
                  <a:cubicBezTo>
                    <a:pt x="53" y="1"/>
                    <a:pt x="48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4" name="Google Shape;9134;p55"/>
            <p:cNvSpPr/>
            <p:nvPr/>
          </p:nvSpPr>
          <p:spPr>
            <a:xfrm>
              <a:off x="5555375" y="2953875"/>
              <a:ext cx="2675" cy="1425"/>
            </a:xfrm>
            <a:custGeom>
              <a:avLst/>
              <a:gdLst/>
              <a:ahLst/>
              <a:cxnLst/>
              <a:rect l="l" t="t" r="r" b="b"/>
              <a:pathLst>
                <a:path w="107" h="57" extrusionOk="0">
                  <a:moveTo>
                    <a:pt x="66" y="0"/>
                  </a:moveTo>
                  <a:cubicBezTo>
                    <a:pt x="33" y="0"/>
                    <a:pt x="9" y="8"/>
                    <a:pt x="1" y="41"/>
                  </a:cubicBezTo>
                  <a:lnTo>
                    <a:pt x="98" y="57"/>
                  </a:lnTo>
                  <a:cubicBezTo>
                    <a:pt x="106" y="33"/>
                    <a:pt x="90" y="8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5" name="Google Shape;9135;p55"/>
            <p:cNvSpPr/>
            <p:nvPr/>
          </p:nvSpPr>
          <p:spPr>
            <a:xfrm>
              <a:off x="5553350" y="2942075"/>
              <a:ext cx="2875" cy="2350"/>
            </a:xfrm>
            <a:custGeom>
              <a:avLst/>
              <a:gdLst/>
              <a:ahLst/>
              <a:cxnLst/>
              <a:rect l="l" t="t" r="r" b="b"/>
              <a:pathLst>
                <a:path w="115" h="94" extrusionOk="0">
                  <a:moveTo>
                    <a:pt x="56" y="0"/>
                  </a:moveTo>
                  <a:cubicBezTo>
                    <a:pt x="35" y="0"/>
                    <a:pt x="16" y="21"/>
                    <a:pt x="9" y="43"/>
                  </a:cubicBezTo>
                  <a:cubicBezTo>
                    <a:pt x="1" y="67"/>
                    <a:pt x="25" y="91"/>
                    <a:pt x="50" y="91"/>
                  </a:cubicBezTo>
                  <a:cubicBezTo>
                    <a:pt x="55" y="93"/>
                    <a:pt x="60" y="93"/>
                    <a:pt x="65" y="93"/>
                  </a:cubicBezTo>
                  <a:cubicBezTo>
                    <a:pt x="90" y="93"/>
                    <a:pt x="106" y="78"/>
                    <a:pt x="106" y="51"/>
                  </a:cubicBezTo>
                  <a:cubicBezTo>
                    <a:pt x="114" y="26"/>
                    <a:pt x="90" y="2"/>
                    <a:pt x="66" y="2"/>
                  </a:cubicBezTo>
                  <a:cubicBezTo>
                    <a:pt x="62" y="1"/>
                    <a:pt x="59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6" name="Google Shape;9136;p55"/>
            <p:cNvSpPr/>
            <p:nvPr/>
          </p:nvSpPr>
          <p:spPr>
            <a:xfrm>
              <a:off x="5558025" y="2939875"/>
              <a:ext cx="2650" cy="1450"/>
            </a:xfrm>
            <a:custGeom>
              <a:avLst/>
              <a:gdLst/>
              <a:ahLst/>
              <a:cxnLst/>
              <a:rect l="l" t="t" r="r" b="b"/>
              <a:pathLst>
                <a:path w="106" h="58" extrusionOk="0">
                  <a:moveTo>
                    <a:pt x="0" y="1"/>
                  </a:moveTo>
                  <a:cubicBezTo>
                    <a:pt x="0" y="25"/>
                    <a:pt x="17" y="49"/>
                    <a:pt x="49" y="58"/>
                  </a:cubicBezTo>
                  <a:cubicBezTo>
                    <a:pt x="73" y="58"/>
                    <a:pt x="98" y="41"/>
                    <a:pt x="106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7" name="Google Shape;9137;p55"/>
            <p:cNvSpPr/>
            <p:nvPr/>
          </p:nvSpPr>
          <p:spPr>
            <a:xfrm>
              <a:off x="5565925" y="2940900"/>
              <a:ext cx="2650" cy="1450"/>
            </a:xfrm>
            <a:custGeom>
              <a:avLst/>
              <a:gdLst/>
              <a:ahLst/>
              <a:cxnLst/>
              <a:rect l="l" t="t" r="r" b="b"/>
              <a:pathLst>
                <a:path w="106" h="58" extrusionOk="0">
                  <a:moveTo>
                    <a:pt x="9" y="0"/>
                  </a:moveTo>
                  <a:cubicBezTo>
                    <a:pt x="1" y="25"/>
                    <a:pt x="25" y="49"/>
                    <a:pt x="49" y="57"/>
                  </a:cubicBezTo>
                  <a:cubicBezTo>
                    <a:pt x="74" y="57"/>
                    <a:pt x="106" y="41"/>
                    <a:pt x="106" y="8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8" name="Google Shape;9138;p55"/>
            <p:cNvSpPr/>
            <p:nvPr/>
          </p:nvSpPr>
          <p:spPr>
            <a:xfrm>
              <a:off x="5561475" y="2943275"/>
              <a:ext cx="2650" cy="2350"/>
            </a:xfrm>
            <a:custGeom>
              <a:avLst/>
              <a:gdLst/>
              <a:ahLst/>
              <a:cxnLst/>
              <a:rect l="l" t="t" r="r" b="b"/>
              <a:pathLst>
                <a:path w="106" h="94" extrusionOk="0">
                  <a:moveTo>
                    <a:pt x="49" y="1"/>
                  </a:moveTo>
                  <a:cubicBezTo>
                    <a:pt x="25" y="1"/>
                    <a:pt x="8" y="16"/>
                    <a:pt x="8" y="43"/>
                  </a:cubicBezTo>
                  <a:cubicBezTo>
                    <a:pt x="0" y="67"/>
                    <a:pt x="16" y="92"/>
                    <a:pt x="49" y="92"/>
                  </a:cubicBezTo>
                  <a:cubicBezTo>
                    <a:pt x="53" y="93"/>
                    <a:pt x="57" y="94"/>
                    <a:pt x="61" y="94"/>
                  </a:cubicBezTo>
                  <a:cubicBezTo>
                    <a:pt x="81" y="94"/>
                    <a:pt x="99" y="78"/>
                    <a:pt x="106" y="51"/>
                  </a:cubicBezTo>
                  <a:cubicBezTo>
                    <a:pt x="106" y="27"/>
                    <a:pt x="89" y="3"/>
                    <a:pt x="65" y="3"/>
                  </a:cubicBezTo>
                  <a:cubicBezTo>
                    <a:pt x="59" y="1"/>
                    <a:pt x="5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9" name="Google Shape;9139;p55"/>
            <p:cNvSpPr/>
            <p:nvPr/>
          </p:nvSpPr>
          <p:spPr>
            <a:xfrm>
              <a:off x="5569375" y="2944350"/>
              <a:ext cx="2850" cy="2650"/>
            </a:xfrm>
            <a:custGeom>
              <a:avLst/>
              <a:gdLst/>
              <a:ahLst/>
              <a:cxnLst/>
              <a:rect l="l" t="t" r="r" b="b"/>
              <a:pathLst>
                <a:path w="114" h="106" extrusionOk="0">
                  <a:moveTo>
                    <a:pt x="65" y="0"/>
                  </a:moveTo>
                  <a:cubicBezTo>
                    <a:pt x="41" y="0"/>
                    <a:pt x="17" y="16"/>
                    <a:pt x="8" y="49"/>
                  </a:cubicBezTo>
                  <a:cubicBezTo>
                    <a:pt x="0" y="73"/>
                    <a:pt x="25" y="97"/>
                    <a:pt x="49" y="106"/>
                  </a:cubicBezTo>
                  <a:cubicBezTo>
                    <a:pt x="73" y="106"/>
                    <a:pt x="106" y="89"/>
                    <a:pt x="106" y="57"/>
                  </a:cubicBezTo>
                  <a:cubicBezTo>
                    <a:pt x="114" y="33"/>
                    <a:pt x="98" y="8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0" name="Google Shape;9140;p55"/>
            <p:cNvSpPr/>
            <p:nvPr/>
          </p:nvSpPr>
          <p:spPr>
            <a:xfrm>
              <a:off x="5577475" y="2945525"/>
              <a:ext cx="2675" cy="2700"/>
            </a:xfrm>
            <a:custGeom>
              <a:avLst/>
              <a:gdLst/>
              <a:ahLst/>
              <a:cxnLst/>
              <a:rect l="l" t="t" r="r" b="b"/>
              <a:pathLst>
                <a:path w="107" h="108" extrusionOk="0">
                  <a:moveTo>
                    <a:pt x="53" y="0"/>
                  </a:moveTo>
                  <a:cubicBezTo>
                    <a:pt x="27" y="0"/>
                    <a:pt x="9" y="21"/>
                    <a:pt x="9" y="42"/>
                  </a:cubicBezTo>
                  <a:cubicBezTo>
                    <a:pt x="1" y="75"/>
                    <a:pt x="17" y="99"/>
                    <a:pt x="49" y="107"/>
                  </a:cubicBezTo>
                  <a:cubicBezTo>
                    <a:pt x="74" y="107"/>
                    <a:pt x="98" y="91"/>
                    <a:pt x="106" y="59"/>
                  </a:cubicBezTo>
                  <a:cubicBezTo>
                    <a:pt x="106" y="34"/>
                    <a:pt x="90" y="2"/>
                    <a:pt x="66" y="2"/>
                  </a:cubicBezTo>
                  <a:cubicBezTo>
                    <a:pt x="61" y="1"/>
                    <a:pt x="57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1" name="Google Shape;9141;p55"/>
            <p:cNvSpPr/>
            <p:nvPr/>
          </p:nvSpPr>
          <p:spPr>
            <a:xfrm>
              <a:off x="5574025" y="2941900"/>
              <a:ext cx="2475" cy="1450"/>
            </a:xfrm>
            <a:custGeom>
              <a:avLst/>
              <a:gdLst/>
              <a:ahLst/>
              <a:cxnLst/>
              <a:rect l="l" t="t" r="r" b="b"/>
              <a:pathLst>
                <a:path w="99" h="58" extrusionOk="0">
                  <a:moveTo>
                    <a:pt x="1" y="1"/>
                  </a:moveTo>
                  <a:cubicBezTo>
                    <a:pt x="1" y="25"/>
                    <a:pt x="17" y="50"/>
                    <a:pt x="41" y="58"/>
                  </a:cubicBezTo>
                  <a:cubicBezTo>
                    <a:pt x="74" y="58"/>
                    <a:pt x="98" y="41"/>
                    <a:pt x="98" y="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2" name="Google Shape;9142;p55"/>
            <p:cNvSpPr/>
            <p:nvPr/>
          </p:nvSpPr>
          <p:spPr>
            <a:xfrm>
              <a:off x="5572825" y="2949150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44" y="1"/>
                  </a:moveTo>
                  <a:cubicBezTo>
                    <a:pt x="22" y="1"/>
                    <a:pt x="0" y="16"/>
                    <a:pt x="0" y="43"/>
                  </a:cubicBezTo>
                  <a:lnTo>
                    <a:pt x="98" y="60"/>
                  </a:lnTo>
                  <a:cubicBezTo>
                    <a:pt x="106" y="27"/>
                    <a:pt x="81" y="3"/>
                    <a:pt x="57" y="3"/>
                  </a:cubicBezTo>
                  <a:cubicBezTo>
                    <a:pt x="53" y="1"/>
                    <a:pt x="48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3" name="Google Shape;9143;p55"/>
            <p:cNvSpPr/>
            <p:nvPr/>
          </p:nvSpPr>
          <p:spPr>
            <a:xfrm>
              <a:off x="5564925" y="2947750"/>
              <a:ext cx="2650" cy="1475"/>
            </a:xfrm>
            <a:custGeom>
              <a:avLst/>
              <a:gdLst/>
              <a:ahLst/>
              <a:cxnLst/>
              <a:rect l="l" t="t" r="r" b="b"/>
              <a:pathLst>
                <a:path w="106" h="59" extrusionOk="0">
                  <a:moveTo>
                    <a:pt x="47" y="0"/>
                  </a:moveTo>
                  <a:cubicBezTo>
                    <a:pt x="24" y="0"/>
                    <a:pt x="0" y="21"/>
                    <a:pt x="0" y="43"/>
                  </a:cubicBezTo>
                  <a:lnTo>
                    <a:pt x="97" y="59"/>
                  </a:lnTo>
                  <a:cubicBezTo>
                    <a:pt x="105" y="34"/>
                    <a:pt x="81" y="2"/>
                    <a:pt x="57" y="2"/>
                  </a:cubicBezTo>
                  <a:cubicBezTo>
                    <a:pt x="54" y="1"/>
                    <a:pt x="50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4" name="Google Shape;9144;p55"/>
            <p:cNvSpPr/>
            <p:nvPr/>
          </p:nvSpPr>
          <p:spPr>
            <a:xfrm>
              <a:off x="5557000" y="2946375"/>
              <a:ext cx="2675" cy="1425"/>
            </a:xfrm>
            <a:custGeom>
              <a:avLst/>
              <a:gdLst/>
              <a:ahLst/>
              <a:cxnLst/>
              <a:rect l="l" t="t" r="r" b="b"/>
              <a:pathLst>
                <a:path w="107" h="57" extrusionOk="0">
                  <a:moveTo>
                    <a:pt x="58" y="0"/>
                  </a:moveTo>
                  <a:cubicBezTo>
                    <a:pt x="33" y="0"/>
                    <a:pt x="1" y="16"/>
                    <a:pt x="1" y="41"/>
                  </a:cubicBezTo>
                  <a:lnTo>
                    <a:pt x="98" y="57"/>
                  </a:lnTo>
                  <a:cubicBezTo>
                    <a:pt x="106" y="33"/>
                    <a:pt x="82" y="8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5" name="Google Shape;9145;p55"/>
            <p:cNvSpPr/>
            <p:nvPr/>
          </p:nvSpPr>
          <p:spPr>
            <a:xfrm>
              <a:off x="5554375" y="2934825"/>
              <a:ext cx="2650" cy="2275"/>
            </a:xfrm>
            <a:custGeom>
              <a:avLst/>
              <a:gdLst/>
              <a:ahLst/>
              <a:cxnLst/>
              <a:rect l="l" t="t" r="r" b="b"/>
              <a:pathLst>
                <a:path w="106" h="91" extrusionOk="0">
                  <a:moveTo>
                    <a:pt x="57" y="0"/>
                  </a:moveTo>
                  <a:cubicBezTo>
                    <a:pt x="25" y="0"/>
                    <a:pt x="9" y="16"/>
                    <a:pt x="0" y="41"/>
                  </a:cubicBezTo>
                  <a:cubicBezTo>
                    <a:pt x="0" y="65"/>
                    <a:pt x="25" y="89"/>
                    <a:pt x="49" y="89"/>
                  </a:cubicBezTo>
                  <a:cubicBezTo>
                    <a:pt x="52" y="90"/>
                    <a:pt x="56" y="91"/>
                    <a:pt x="59" y="91"/>
                  </a:cubicBezTo>
                  <a:cubicBezTo>
                    <a:pt x="80" y="91"/>
                    <a:pt x="99" y="70"/>
                    <a:pt x="106" y="49"/>
                  </a:cubicBezTo>
                  <a:cubicBezTo>
                    <a:pt x="106" y="24"/>
                    <a:pt x="81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6" name="Google Shape;9146;p55"/>
            <p:cNvSpPr/>
            <p:nvPr/>
          </p:nvSpPr>
          <p:spPr>
            <a:xfrm>
              <a:off x="5558825" y="2932575"/>
              <a:ext cx="2475" cy="1250"/>
            </a:xfrm>
            <a:custGeom>
              <a:avLst/>
              <a:gdLst/>
              <a:ahLst/>
              <a:cxnLst/>
              <a:rect l="l" t="t" r="r" b="b"/>
              <a:pathLst>
                <a:path w="99" h="50" extrusionOk="0">
                  <a:moveTo>
                    <a:pt x="1" y="1"/>
                  </a:moveTo>
                  <a:cubicBezTo>
                    <a:pt x="1" y="25"/>
                    <a:pt x="17" y="41"/>
                    <a:pt x="49" y="50"/>
                  </a:cubicBezTo>
                  <a:cubicBezTo>
                    <a:pt x="74" y="50"/>
                    <a:pt x="98" y="33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7" name="Google Shape;9147;p55"/>
            <p:cNvSpPr/>
            <p:nvPr/>
          </p:nvSpPr>
          <p:spPr>
            <a:xfrm>
              <a:off x="5566725" y="2933000"/>
              <a:ext cx="2675" cy="1275"/>
            </a:xfrm>
            <a:custGeom>
              <a:avLst/>
              <a:gdLst/>
              <a:ahLst/>
              <a:cxnLst/>
              <a:rect l="l" t="t" r="r" b="b"/>
              <a:pathLst>
                <a:path w="107" h="51" extrusionOk="0">
                  <a:moveTo>
                    <a:pt x="1" y="0"/>
                  </a:moveTo>
                  <a:cubicBezTo>
                    <a:pt x="1" y="24"/>
                    <a:pt x="25" y="49"/>
                    <a:pt x="50" y="49"/>
                  </a:cubicBezTo>
                  <a:cubicBezTo>
                    <a:pt x="53" y="50"/>
                    <a:pt x="56" y="50"/>
                    <a:pt x="59" y="50"/>
                  </a:cubicBezTo>
                  <a:cubicBezTo>
                    <a:pt x="80" y="50"/>
                    <a:pt x="99" y="29"/>
                    <a:pt x="106" y="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8" name="Google Shape;9148;p55"/>
            <p:cNvSpPr/>
            <p:nvPr/>
          </p:nvSpPr>
          <p:spPr>
            <a:xfrm>
              <a:off x="5562475" y="2935425"/>
              <a:ext cx="2675" cy="2500"/>
            </a:xfrm>
            <a:custGeom>
              <a:avLst/>
              <a:gdLst/>
              <a:ahLst/>
              <a:cxnLst/>
              <a:rect l="l" t="t" r="r" b="b"/>
              <a:pathLst>
                <a:path w="107" h="100" extrusionOk="0">
                  <a:moveTo>
                    <a:pt x="57" y="0"/>
                  </a:moveTo>
                  <a:cubicBezTo>
                    <a:pt x="25" y="0"/>
                    <a:pt x="1" y="25"/>
                    <a:pt x="1" y="49"/>
                  </a:cubicBezTo>
                  <a:cubicBezTo>
                    <a:pt x="1" y="73"/>
                    <a:pt x="17" y="98"/>
                    <a:pt x="49" y="98"/>
                  </a:cubicBezTo>
                  <a:cubicBezTo>
                    <a:pt x="53" y="99"/>
                    <a:pt x="56" y="99"/>
                    <a:pt x="59" y="99"/>
                  </a:cubicBezTo>
                  <a:cubicBezTo>
                    <a:pt x="80" y="99"/>
                    <a:pt x="98" y="78"/>
                    <a:pt x="98" y="57"/>
                  </a:cubicBezTo>
                  <a:cubicBezTo>
                    <a:pt x="106" y="33"/>
                    <a:pt x="82" y="9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9" name="Google Shape;9149;p55"/>
            <p:cNvSpPr/>
            <p:nvPr/>
          </p:nvSpPr>
          <p:spPr>
            <a:xfrm>
              <a:off x="5570600" y="2936200"/>
              <a:ext cx="2450" cy="2525"/>
            </a:xfrm>
            <a:custGeom>
              <a:avLst/>
              <a:gdLst/>
              <a:ahLst/>
              <a:cxnLst/>
              <a:rect l="l" t="t" r="r" b="b"/>
              <a:pathLst>
                <a:path w="98" h="101" extrusionOk="0">
                  <a:moveTo>
                    <a:pt x="44" y="0"/>
                  </a:moveTo>
                  <a:cubicBezTo>
                    <a:pt x="18" y="0"/>
                    <a:pt x="0" y="21"/>
                    <a:pt x="0" y="42"/>
                  </a:cubicBezTo>
                  <a:cubicBezTo>
                    <a:pt x="0" y="75"/>
                    <a:pt x="16" y="99"/>
                    <a:pt x="49" y="99"/>
                  </a:cubicBezTo>
                  <a:cubicBezTo>
                    <a:pt x="52" y="100"/>
                    <a:pt x="55" y="101"/>
                    <a:pt x="58" y="101"/>
                  </a:cubicBezTo>
                  <a:cubicBezTo>
                    <a:pt x="79" y="101"/>
                    <a:pt x="97" y="79"/>
                    <a:pt x="97" y="51"/>
                  </a:cubicBezTo>
                  <a:cubicBezTo>
                    <a:pt x="97" y="26"/>
                    <a:pt x="81" y="2"/>
                    <a:pt x="57" y="2"/>
                  </a:cubicBezTo>
                  <a:cubicBezTo>
                    <a:pt x="52" y="1"/>
                    <a:pt x="48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0" name="Google Shape;9150;p55"/>
            <p:cNvSpPr/>
            <p:nvPr/>
          </p:nvSpPr>
          <p:spPr>
            <a:xfrm>
              <a:off x="5578500" y="2936850"/>
              <a:ext cx="2650" cy="2700"/>
            </a:xfrm>
            <a:custGeom>
              <a:avLst/>
              <a:gdLst/>
              <a:ahLst/>
              <a:cxnLst/>
              <a:rect l="l" t="t" r="r" b="b"/>
              <a:pathLst>
                <a:path w="106" h="108" extrusionOk="0">
                  <a:moveTo>
                    <a:pt x="57" y="0"/>
                  </a:moveTo>
                  <a:cubicBezTo>
                    <a:pt x="33" y="0"/>
                    <a:pt x="8" y="16"/>
                    <a:pt x="8" y="49"/>
                  </a:cubicBezTo>
                  <a:cubicBezTo>
                    <a:pt x="0" y="81"/>
                    <a:pt x="25" y="106"/>
                    <a:pt x="49" y="106"/>
                  </a:cubicBezTo>
                  <a:cubicBezTo>
                    <a:pt x="53" y="107"/>
                    <a:pt x="57" y="107"/>
                    <a:pt x="61" y="107"/>
                  </a:cubicBezTo>
                  <a:cubicBezTo>
                    <a:pt x="87" y="107"/>
                    <a:pt x="106" y="85"/>
                    <a:pt x="106" y="57"/>
                  </a:cubicBezTo>
                  <a:cubicBezTo>
                    <a:pt x="106" y="25"/>
                    <a:pt x="89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1" name="Google Shape;9151;p55"/>
            <p:cNvSpPr/>
            <p:nvPr/>
          </p:nvSpPr>
          <p:spPr>
            <a:xfrm>
              <a:off x="5574850" y="2933400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0" y="0"/>
                  </a:moveTo>
                  <a:cubicBezTo>
                    <a:pt x="0" y="33"/>
                    <a:pt x="17" y="57"/>
                    <a:pt x="41" y="57"/>
                  </a:cubicBezTo>
                  <a:cubicBezTo>
                    <a:pt x="73" y="57"/>
                    <a:pt x="98" y="41"/>
                    <a:pt x="98" y="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2" name="Google Shape;9152;p55"/>
            <p:cNvSpPr/>
            <p:nvPr/>
          </p:nvSpPr>
          <p:spPr>
            <a:xfrm>
              <a:off x="5574025" y="2940700"/>
              <a:ext cx="2675" cy="1425"/>
            </a:xfrm>
            <a:custGeom>
              <a:avLst/>
              <a:gdLst/>
              <a:ahLst/>
              <a:cxnLst/>
              <a:rect l="l" t="t" r="r" b="b"/>
              <a:pathLst>
                <a:path w="107" h="57" extrusionOk="0">
                  <a:moveTo>
                    <a:pt x="58" y="0"/>
                  </a:moveTo>
                  <a:cubicBezTo>
                    <a:pt x="25" y="0"/>
                    <a:pt x="1" y="16"/>
                    <a:pt x="1" y="49"/>
                  </a:cubicBezTo>
                  <a:lnTo>
                    <a:pt x="98" y="57"/>
                  </a:lnTo>
                  <a:cubicBezTo>
                    <a:pt x="106" y="33"/>
                    <a:pt x="82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3" name="Google Shape;9153;p55"/>
            <p:cNvSpPr/>
            <p:nvPr/>
          </p:nvSpPr>
          <p:spPr>
            <a:xfrm>
              <a:off x="5566125" y="2939850"/>
              <a:ext cx="2450" cy="1275"/>
            </a:xfrm>
            <a:custGeom>
              <a:avLst/>
              <a:gdLst/>
              <a:ahLst/>
              <a:cxnLst/>
              <a:rect l="l" t="t" r="r" b="b"/>
              <a:pathLst>
                <a:path w="98" h="51" extrusionOk="0">
                  <a:moveTo>
                    <a:pt x="45" y="0"/>
                  </a:moveTo>
                  <a:cubicBezTo>
                    <a:pt x="19" y="0"/>
                    <a:pt x="1" y="21"/>
                    <a:pt x="1" y="42"/>
                  </a:cubicBezTo>
                  <a:lnTo>
                    <a:pt x="98" y="50"/>
                  </a:lnTo>
                  <a:cubicBezTo>
                    <a:pt x="98" y="26"/>
                    <a:pt x="82" y="2"/>
                    <a:pt x="57" y="2"/>
                  </a:cubicBezTo>
                  <a:cubicBezTo>
                    <a:pt x="53" y="1"/>
                    <a:pt x="49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4" name="Google Shape;9154;p55"/>
            <p:cNvSpPr/>
            <p:nvPr/>
          </p:nvSpPr>
          <p:spPr>
            <a:xfrm>
              <a:off x="5558025" y="2938875"/>
              <a:ext cx="2650" cy="1450"/>
            </a:xfrm>
            <a:custGeom>
              <a:avLst/>
              <a:gdLst/>
              <a:ahLst/>
              <a:cxnLst/>
              <a:rect l="l" t="t" r="r" b="b"/>
              <a:pathLst>
                <a:path w="106" h="58" extrusionOk="0">
                  <a:moveTo>
                    <a:pt x="57" y="0"/>
                  </a:moveTo>
                  <a:cubicBezTo>
                    <a:pt x="33" y="0"/>
                    <a:pt x="8" y="16"/>
                    <a:pt x="0" y="41"/>
                  </a:cubicBezTo>
                  <a:lnTo>
                    <a:pt x="106" y="57"/>
                  </a:lnTo>
                  <a:cubicBezTo>
                    <a:pt x="106" y="33"/>
                    <a:pt x="90" y="8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5" name="Google Shape;9155;p55"/>
            <p:cNvSpPr/>
            <p:nvPr/>
          </p:nvSpPr>
          <p:spPr>
            <a:xfrm>
              <a:off x="5554775" y="2927725"/>
              <a:ext cx="2675" cy="2250"/>
            </a:xfrm>
            <a:custGeom>
              <a:avLst/>
              <a:gdLst/>
              <a:ahLst/>
              <a:cxnLst/>
              <a:rect l="l" t="t" r="r" b="b"/>
              <a:pathLst>
                <a:path w="107" h="90" extrusionOk="0">
                  <a:moveTo>
                    <a:pt x="57" y="0"/>
                  </a:moveTo>
                  <a:cubicBezTo>
                    <a:pt x="25" y="0"/>
                    <a:pt x="1" y="17"/>
                    <a:pt x="1" y="41"/>
                  </a:cubicBezTo>
                  <a:cubicBezTo>
                    <a:pt x="1" y="65"/>
                    <a:pt x="25" y="90"/>
                    <a:pt x="49" y="90"/>
                  </a:cubicBezTo>
                  <a:cubicBezTo>
                    <a:pt x="82" y="90"/>
                    <a:pt x="98" y="65"/>
                    <a:pt x="106" y="41"/>
                  </a:cubicBezTo>
                  <a:cubicBezTo>
                    <a:pt x="106" y="17"/>
                    <a:pt x="82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6" name="Google Shape;9156;p55"/>
            <p:cNvSpPr/>
            <p:nvPr/>
          </p:nvSpPr>
          <p:spPr>
            <a:xfrm>
              <a:off x="5559025" y="2925075"/>
              <a:ext cx="2475" cy="1250"/>
            </a:xfrm>
            <a:custGeom>
              <a:avLst/>
              <a:gdLst/>
              <a:ahLst/>
              <a:cxnLst/>
              <a:rect l="l" t="t" r="r" b="b"/>
              <a:pathLst>
                <a:path w="99" h="50" extrusionOk="0">
                  <a:moveTo>
                    <a:pt x="1" y="1"/>
                  </a:moveTo>
                  <a:cubicBezTo>
                    <a:pt x="1" y="25"/>
                    <a:pt x="17" y="50"/>
                    <a:pt x="50" y="50"/>
                  </a:cubicBezTo>
                  <a:cubicBezTo>
                    <a:pt x="74" y="50"/>
                    <a:pt x="98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7" name="Google Shape;9157;p55"/>
            <p:cNvSpPr/>
            <p:nvPr/>
          </p:nvSpPr>
          <p:spPr>
            <a:xfrm>
              <a:off x="5566950" y="2925075"/>
              <a:ext cx="2650" cy="1250"/>
            </a:xfrm>
            <a:custGeom>
              <a:avLst/>
              <a:gdLst/>
              <a:ahLst/>
              <a:cxnLst/>
              <a:rect l="l" t="t" r="r" b="b"/>
              <a:pathLst>
                <a:path w="106" h="50" extrusionOk="0">
                  <a:moveTo>
                    <a:pt x="0" y="1"/>
                  </a:moveTo>
                  <a:cubicBezTo>
                    <a:pt x="0" y="25"/>
                    <a:pt x="24" y="50"/>
                    <a:pt x="49" y="50"/>
                  </a:cubicBezTo>
                  <a:cubicBezTo>
                    <a:pt x="81" y="50"/>
                    <a:pt x="105" y="25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8" name="Google Shape;9158;p55"/>
            <p:cNvSpPr/>
            <p:nvPr/>
          </p:nvSpPr>
          <p:spPr>
            <a:xfrm>
              <a:off x="5562875" y="2927725"/>
              <a:ext cx="2675" cy="2450"/>
            </a:xfrm>
            <a:custGeom>
              <a:avLst/>
              <a:gdLst/>
              <a:ahLst/>
              <a:cxnLst/>
              <a:rect l="l" t="t" r="r" b="b"/>
              <a:pathLst>
                <a:path w="107" h="98" extrusionOk="0">
                  <a:moveTo>
                    <a:pt x="58" y="0"/>
                  </a:moveTo>
                  <a:cubicBezTo>
                    <a:pt x="25" y="0"/>
                    <a:pt x="1" y="25"/>
                    <a:pt x="1" y="49"/>
                  </a:cubicBezTo>
                  <a:cubicBezTo>
                    <a:pt x="1" y="73"/>
                    <a:pt x="25" y="98"/>
                    <a:pt x="50" y="98"/>
                  </a:cubicBezTo>
                  <a:cubicBezTo>
                    <a:pt x="82" y="98"/>
                    <a:pt x="98" y="81"/>
                    <a:pt x="106" y="49"/>
                  </a:cubicBezTo>
                  <a:cubicBezTo>
                    <a:pt x="106" y="25"/>
                    <a:pt x="82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9" name="Google Shape;9159;p55"/>
            <p:cNvSpPr/>
            <p:nvPr/>
          </p:nvSpPr>
          <p:spPr>
            <a:xfrm>
              <a:off x="5571000" y="2927925"/>
              <a:ext cx="2650" cy="2450"/>
            </a:xfrm>
            <a:custGeom>
              <a:avLst/>
              <a:gdLst/>
              <a:ahLst/>
              <a:cxnLst/>
              <a:rect l="l" t="t" r="r" b="b"/>
              <a:pathLst>
                <a:path w="106" h="98" extrusionOk="0">
                  <a:moveTo>
                    <a:pt x="49" y="0"/>
                  </a:moveTo>
                  <a:cubicBezTo>
                    <a:pt x="25" y="0"/>
                    <a:pt x="0" y="17"/>
                    <a:pt x="0" y="49"/>
                  </a:cubicBezTo>
                  <a:cubicBezTo>
                    <a:pt x="0" y="73"/>
                    <a:pt x="25" y="98"/>
                    <a:pt x="49" y="98"/>
                  </a:cubicBezTo>
                  <a:cubicBezTo>
                    <a:pt x="81" y="98"/>
                    <a:pt x="98" y="82"/>
                    <a:pt x="98" y="49"/>
                  </a:cubicBezTo>
                  <a:cubicBezTo>
                    <a:pt x="106" y="25"/>
                    <a:pt x="81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0" name="Google Shape;9160;p55"/>
            <p:cNvSpPr/>
            <p:nvPr/>
          </p:nvSpPr>
          <p:spPr>
            <a:xfrm>
              <a:off x="5579100" y="2927925"/>
              <a:ext cx="2650" cy="2850"/>
            </a:xfrm>
            <a:custGeom>
              <a:avLst/>
              <a:gdLst/>
              <a:ahLst/>
              <a:cxnLst/>
              <a:rect l="l" t="t" r="r" b="b"/>
              <a:pathLst>
                <a:path w="106" h="114" extrusionOk="0">
                  <a:moveTo>
                    <a:pt x="49" y="0"/>
                  </a:moveTo>
                  <a:cubicBezTo>
                    <a:pt x="25" y="0"/>
                    <a:pt x="1" y="25"/>
                    <a:pt x="1" y="57"/>
                  </a:cubicBezTo>
                  <a:cubicBezTo>
                    <a:pt x="1" y="82"/>
                    <a:pt x="25" y="114"/>
                    <a:pt x="49" y="114"/>
                  </a:cubicBezTo>
                  <a:cubicBezTo>
                    <a:pt x="74" y="114"/>
                    <a:pt x="98" y="90"/>
                    <a:pt x="98" y="57"/>
                  </a:cubicBezTo>
                  <a:cubicBezTo>
                    <a:pt x="106" y="25"/>
                    <a:pt x="82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1" name="Google Shape;9161;p55"/>
            <p:cNvSpPr/>
            <p:nvPr/>
          </p:nvSpPr>
          <p:spPr>
            <a:xfrm>
              <a:off x="5575050" y="2924875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0" y="1"/>
                  </a:moveTo>
                  <a:cubicBezTo>
                    <a:pt x="0" y="33"/>
                    <a:pt x="25" y="58"/>
                    <a:pt x="49" y="58"/>
                  </a:cubicBezTo>
                  <a:cubicBezTo>
                    <a:pt x="73" y="58"/>
                    <a:pt x="98" y="33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2" name="Google Shape;9162;p55"/>
            <p:cNvSpPr/>
            <p:nvPr/>
          </p:nvSpPr>
          <p:spPr>
            <a:xfrm>
              <a:off x="5574850" y="2932175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49" y="1"/>
                  </a:moveTo>
                  <a:cubicBezTo>
                    <a:pt x="25" y="1"/>
                    <a:pt x="0" y="25"/>
                    <a:pt x="0" y="49"/>
                  </a:cubicBezTo>
                  <a:lnTo>
                    <a:pt x="98" y="57"/>
                  </a:lnTo>
                  <a:cubicBezTo>
                    <a:pt x="98" y="25"/>
                    <a:pt x="81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3" name="Google Shape;9163;p55"/>
            <p:cNvSpPr/>
            <p:nvPr/>
          </p:nvSpPr>
          <p:spPr>
            <a:xfrm>
              <a:off x="5566725" y="2931775"/>
              <a:ext cx="2675" cy="1450"/>
            </a:xfrm>
            <a:custGeom>
              <a:avLst/>
              <a:gdLst/>
              <a:ahLst/>
              <a:cxnLst/>
              <a:rect l="l" t="t" r="r" b="b"/>
              <a:pathLst>
                <a:path w="107" h="58" extrusionOk="0">
                  <a:moveTo>
                    <a:pt x="58" y="0"/>
                  </a:moveTo>
                  <a:cubicBezTo>
                    <a:pt x="25" y="0"/>
                    <a:pt x="9" y="25"/>
                    <a:pt x="1" y="49"/>
                  </a:cubicBezTo>
                  <a:lnTo>
                    <a:pt x="106" y="57"/>
                  </a:lnTo>
                  <a:cubicBezTo>
                    <a:pt x="106" y="25"/>
                    <a:pt x="82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4" name="Google Shape;9164;p55"/>
            <p:cNvSpPr/>
            <p:nvPr/>
          </p:nvSpPr>
          <p:spPr>
            <a:xfrm>
              <a:off x="5558825" y="2931375"/>
              <a:ext cx="2475" cy="1225"/>
            </a:xfrm>
            <a:custGeom>
              <a:avLst/>
              <a:gdLst/>
              <a:ahLst/>
              <a:cxnLst/>
              <a:rect l="l" t="t" r="r" b="b"/>
              <a:pathLst>
                <a:path w="99" h="49" extrusionOk="0">
                  <a:moveTo>
                    <a:pt x="49" y="0"/>
                  </a:moveTo>
                  <a:cubicBezTo>
                    <a:pt x="25" y="0"/>
                    <a:pt x="1" y="25"/>
                    <a:pt x="1" y="49"/>
                  </a:cubicBezTo>
                  <a:lnTo>
                    <a:pt x="98" y="49"/>
                  </a:lnTo>
                  <a:cubicBezTo>
                    <a:pt x="98" y="25"/>
                    <a:pt x="82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5" name="Google Shape;9165;p55"/>
            <p:cNvSpPr/>
            <p:nvPr/>
          </p:nvSpPr>
          <p:spPr>
            <a:xfrm>
              <a:off x="5554775" y="2920625"/>
              <a:ext cx="2450" cy="2250"/>
            </a:xfrm>
            <a:custGeom>
              <a:avLst/>
              <a:gdLst/>
              <a:ahLst/>
              <a:cxnLst/>
              <a:rect l="l" t="t" r="r" b="b"/>
              <a:pathLst>
                <a:path w="98" h="90" extrusionOk="0">
                  <a:moveTo>
                    <a:pt x="49" y="1"/>
                  </a:moveTo>
                  <a:cubicBezTo>
                    <a:pt x="17" y="1"/>
                    <a:pt x="1" y="25"/>
                    <a:pt x="1" y="49"/>
                  </a:cubicBezTo>
                  <a:cubicBezTo>
                    <a:pt x="1" y="65"/>
                    <a:pt x="25" y="90"/>
                    <a:pt x="49" y="90"/>
                  </a:cubicBezTo>
                  <a:cubicBezTo>
                    <a:pt x="82" y="82"/>
                    <a:pt x="98" y="65"/>
                    <a:pt x="98" y="41"/>
                  </a:cubicBezTo>
                  <a:cubicBezTo>
                    <a:pt x="98" y="17"/>
                    <a:pt x="7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6" name="Google Shape;9166;p55"/>
            <p:cNvSpPr/>
            <p:nvPr/>
          </p:nvSpPr>
          <p:spPr>
            <a:xfrm>
              <a:off x="5558425" y="2917575"/>
              <a:ext cx="2650" cy="1450"/>
            </a:xfrm>
            <a:custGeom>
              <a:avLst/>
              <a:gdLst/>
              <a:ahLst/>
              <a:cxnLst/>
              <a:rect l="l" t="t" r="r" b="b"/>
              <a:pathLst>
                <a:path w="106" h="58" extrusionOk="0">
                  <a:moveTo>
                    <a:pt x="106" y="1"/>
                  </a:moveTo>
                  <a:lnTo>
                    <a:pt x="1" y="17"/>
                  </a:lnTo>
                  <a:cubicBezTo>
                    <a:pt x="9" y="41"/>
                    <a:pt x="33" y="58"/>
                    <a:pt x="57" y="58"/>
                  </a:cubicBezTo>
                  <a:cubicBezTo>
                    <a:pt x="82" y="50"/>
                    <a:pt x="106" y="33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7" name="Google Shape;9167;p55"/>
            <p:cNvSpPr/>
            <p:nvPr/>
          </p:nvSpPr>
          <p:spPr>
            <a:xfrm>
              <a:off x="5566525" y="2916975"/>
              <a:ext cx="2475" cy="1275"/>
            </a:xfrm>
            <a:custGeom>
              <a:avLst/>
              <a:gdLst/>
              <a:ahLst/>
              <a:cxnLst/>
              <a:rect l="l" t="t" r="r" b="b"/>
              <a:pathLst>
                <a:path w="99" h="51" extrusionOk="0">
                  <a:moveTo>
                    <a:pt x="98" y="1"/>
                  </a:moveTo>
                  <a:lnTo>
                    <a:pt x="1" y="9"/>
                  </a:lnTo>
                  <a:cubicBezTo>
                    <a:pt x="1" y="30"/>
                    <a:pt x="19" y="51"/>
                    <a:pt x="45" y="51"/>
                  </a:cubicBezTo>
                  <a:cubicBezTo>
                    <a:pt x="49" y="51"/>
                    <a:pt x="53" y="50"/>
                    <a:pt x="58" y="49"/>
                  </a:cubicBezTo>
                  <a:cubicBezTo>
                    <a:pt x="82" y="49"/>
                    <a:pt x="98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8" name="Google Shape;9168;p55"/>
            <p:cNvSpPr/>
            <p:nvPr/>
          </p:nvSpPr>
          <p:spPr>
            <a:xfrm>
              <a:off x="5562875" y="2920025"/>
              <a:ext cx="2475" cy="2450"/>
            </a:xfrm>
            <a:custGeom>
              <a:avLst/>
              <a:gdLst/>
              <a:ahLst/>
              <a:cxnLst/>
              <a:rect l="l" t="t" r="r" b="b"/>
              <a:pathLst>
                <a:path w="99" h="98" extrusionOk="0">
                  <a:moveTo>
                    <a:pt x="41" y="0"/>
                  </a:moveTo>
                  <a:cubicBezTo>
                    <a:pt x="17" y="0"/>
                    <a:pt x="1" y="25"/>
                    <a:pt x="1" y="49"/>
                  </a:cubicBezTo>
                  <a:cubicBezTo>
                    <a:pt x="1" y="81"/>
                    <a:pt x="25" y="98"/>
                    <a:pt x="50" y="98"/>
                  </a:cubicBezTo>
                  <a:cubicBezTo>
                    <a:pt x="74" y="98"/>
                    <a:pt x="98" y="73"/>
                    <a:pt x="98" y="49"/>
                  </a:cubicBezTo>
                  <a:cubicBezTo>
                    <a:pt x="98" y="16"/>
                    <a:pt x="74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9" name="Google Shape;9169;p55"/>
            <p:cNvSpPr/>
            <p:nvPr/>
          </p:nvSpPr>
          <p:spPr>
            <a:xfrm>
              <a:off x="5571000" y="2919400"/>
              <a:ext cx="2450" cy="2675"/>
            </a:xfrm>
            <a:custGeom>
              <a:avLst/>
              <a:gdLst/>
              <a:ahLst/>
              <a:cxnLst/>
              <a:rect l="l" t="t" r="r" b="b"/>
              <a:pathLst>
                <a:path w="98" h="107" extrusionOk="0">
                  <a:moveTo>
                    <a:pt x="41" y="1"/>
                  </a:moveTo>
                  <a:cubicBezTo>
                    <a:pt x="16" y="9"/>
                    <a:pt x="0" y="33"/>
                    <a:pt x="0" y="58"/>
                  </a:cubicBezTo>
                  <a:cubicBezTo>
                    <a:pt x="0" y="90"/>
                    <a:pt x="25" y="106"/>
                    <a:pt x="49" y="106"/>
                  </a:cubicBezTo>
                  <a:cubicBezTo>
                    <a:pt x="73" y="106"/>
                    <a:pt x="98" y="82"/>
                    <a:pt x="98" y="50"/>
                  </a:cubicBezTo>
                  <a:cubicBezTo>
                    <a:pt x="98" y="25"/>
                    <a:pt x="73" y="1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0" name="Google Shape;9170;p55"/>
            <p:cNvSpPr/>
            <p:nvPr/>
          </p:nvSpPr>
          <p:spPr>
            <a:xfrm>
              <a:off x="5578900" y="2918975"/>
              <a:ext cx="2650" cy="2725"/>
            </a:xfrm>
            <a:custGeom>
              <a:avLst/>
              <a:gdLst/>
              <a:ahLst/>
              <a:cxnLst/>
              <a:rect l="l" t="t" r="r" b="b"/>
              <a:pathLst>
                <a:path w="106" h="109" extrusionOk="0">
                  <a:moveTo>
                    <a:pt x="61" y="0"/>
                  </a:moveTo>
                  <a:cubicBezTo>
                    <a:pt x="57" y="0"/>
                    <a:pt x="53" y="1"/>
                    <a:pt x="49" y="2"/>
                  </a:cubicBezTo>
                  <a:cubicBezTo>
                    <a:pt x="25" y="2"/>
                    <a:pt x="0" y="26"/>
                    <a:pt x="9" y="58"/>
                  </a:cubicBezTo>
                  <a:cubicBezTo>
                    <a:pt x="9" y="87"/>
                    <a:pt x="27" y="109"/>
                    <a:pt x="48" y="109"/>
                  </a:cubicBezTo>
                  <a:cubicBezTo>
                    <a:pt x="51" y="109"/>
                    <a:pt x="54" y="108"/>
                    <a:pt x="57" y="107"/>
                  </a:cubicBezTo>
                  <a:cubicBezTo>
                    <a:pt x="82" y="107"/>
                    <a:pt x="106" y="83"/>
                    <a:pt x="106" y="50"/>
                  </a:cubicBezTo>
                  <a:cubicBezTo>
                    <a:pt x="106" y="22"/>
                    <a:pt x="88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1" name="Google Shape;9171;p55"/>
            <p:cNvSpPr/>
            <p:nvPr/>
          </p:nvSpPr>
          <p:spPr>
            <a:xfrm>
              <a:off x="5574450" y="2916175"/>
              <a:ext cx="2650" cy="1425"/>
            </a:xfrm>
            <a:custGeom>
              <a:avLst/>
              <a:gdLst/>
              <a:ahLst/>
              <a:cxnLst/>
              <a:rect l="l" t="t" r="r" b="b"/>
              <a:pathLst>
                <a:path w="106" h="57" extrusionOk="0">
                  <a:moveTo>
                    <a:pt x="105" y="0"/>
                  </a:moveTo>
                  <a:lnTo>
                    <a:pt x="0" y="8"/>
                  </a:lnTo>
                  <a:cubicBezTo>
                    <a:pt x="8" y="33"/>
                    <a:pt x="33" y="57"/>
                    <a:pt x="57" y="57"/>
                  </a:cubicBezTo>
                  <a:cubicBezTo>
                    <a:pt x="81" y="57"/>
                    <a:pt x="105" y="25"/>
                    <a:pt x="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2" name="Google Shape;9172;p55"/>
            <p:cNvSpPr/>
            <p:nvPr/>
          </p:nvSpPr>
          <p:spPr>
            <a:xfrm>
              <a:off x="5575050" y="2923475"/>
              <a:ext cx="2450" cy="1425"/>
            </a:xfrm>
            <a:custGeom>
              <a:avLst/>
              <a:gdLst/>
              <a:ahLst/>
              <a:cxnLst/>
              <a:rect l="l" t="t" r="r" b="b"/>
              <a:pathLst>
                <a:path w="98" h="57" extrusionOk="0">
                  <a:moveTo>
                    <a:pt x="49" y="0"/>
                  </a:moveTo>
                  <a:cubicBezTo>
                    <a:pt x="17" y="8"/>
                    <a:pt x="0" y="33"/>
                    <a:pt x="0" y="57"/>
                  </a:cubicBezTo>
                  <a:lnTo>
                    <a:pt x="98" y="57"/>
                  </a:lnTo>
                  <a:cubicBezTo>
                    <a:pt x="98" y="24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3" name="Google Shape;9173;p55"/>
            <p:cNvSpPr/>
            <p:nvPr/>
          </p:nvSpPr>
          <p:spPr>
            <a:xfrm>
              <a:off x="5566950" y="2923825"/>
              <a:ext cx="2450" cy="1275"/>
            </a:xfrm>
            <a:custGeom>
              <a:avLst/>
              <a:gdLst/>
              <a:ahLst/>
              <a:cxnLst/>
              <a:rect l="l" t="t" r="r" b="b"/>
              <a:pathLst>
                <a:path w="98" h="51" extrusionOk="0">
                  <a:moveTo>
                    <a:pt x="58" y="1"/>
                  </a:moveTo>
                  <a:cubicBezTo>
                    <a:pt x="55" y="1"/>
                    <a:pt x="52" y="1"/>
                    <a:pt x="49" y="2"/>
                  </a:cubicBezTo>
                  <a:cubicBezTo>
                    <a:pt x="24" y="2"/>
                    <a:pt x="0" y="19"/>
                    <a:pt x="0" y="51"/>
                  </a:cubicBezTo>
                  <a:lnTo>
                    <a:pt x="97" y="51"/>
                  </a:lnTo>
                  <a:cubicBezTo>
                    <a:pt x="97" y="23"/>
                    <a:pt x="79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4" name="Google Shape;9174;p55"/>
            <p:cNvSpPr/>
            <p:nvPr/>
          </p:nvSpPr>
          <p:spPr>
            <a:xfrm>
              <a:off x="5558825" y="2924075"/>
              <a:ext cx="2675" cy="1025"/>
            </a:xfrm>
            <a:custGeom>
              <a:avLst/>
              <a:gdLst/>
              <a:ahLst/>
              <a:cxnLst/>
              <a:rect l="l" t="t" r="r" b="b"/>
              <a:pathLst>
                <a:path w="107" h="41" extrusionOk="0">
                  <a:moveTo>
                    <a:pt x="58" y="0"/>
                  </a:moveTo>
                  <a:cubicBezTo>
                    <a:pt x="25" y="0"/>
                    <a:pt x="1" y="17"/>
                    <a:pt x="9" y="41"/>
                  </a:cubicBezTo>
                  <a:lnTo>
                    <a:pt x="106" y="41"/>
                  </a:lnTo>
                  <a:cubicBezTo>
                    <a:pt x="106" y="17"/>
                    <a:pt x="82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5" name="Google Shape;9175;p55"/>
            <p:cNvSpPr/>
            <p:nvPr/>
          </p:nvSpPr>
          <p:spPr>
            <a:xfrm>
              <a:off x="5553975" y="2913675"/>
              <a:ext cx="2650" cy="2175"/>
            </a:xfrm>
            <a:custGeom>
              <a:avLst/>
              <a:gdLst/>
              <a:ahLst/>
              <a:cxnLst/>
              <a:rect l="l" t="t" r="r" b="b"/>
              <a:pathLst>
                <a:path w="106" h="87" extrusionOk="0">
                  <a:moveTo>
                    <a:pt x="62" y="1"/>
                  </a:moveTo>
                  <a:cubicBezTo>
                    <a:pt x="57" y="1"/>
                    <a:pt x="53" y="1"/>
                    <a:pt x="49" y="3"/>
                  </a:cubicBezTo>
                  <a:cubicBezTo>
                    <a:pt x="16" y="3"/>
                    <a:pt x="0" y="27"/>
                    <a:pt x="0" y="52"/>
                  </a:cubicBezTo>
                  <a:cubicBezTo>
                    <a:pt x="7" y="72"/>
                    <a:pt x="25" y="86"/>
                    <a:pt x="44" y="86"/>
                  </a:cubicBezTo>
                  <a:cubicBezTo>
                    <a:pt x="48" y="86"/>
                    <a:pt x="53" y="85"/>
                    <a:pt x="57" y="84"/>
                  </a:cubicBezTo>
                  <a:cubicBezTo>
                    <a:pt x="89" y="84"/>
                    <a:pt x="106" y="60"/>
                    <a:pt x="106" y="35"/>
                  </a:cubicBezTo>
                  <a:cubicBezTo>
                    <a:pt x="99" y="15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6" name="Google Shape;9176;p55"/>
            <p:cNvSpPr/>
            <p:nvPr/>
          </p:nvSpPr>
          <p:spPr>
            <a:xfrm>
              <a:off x="5557625" y="2910300"/>
              <a:ext cx="2450" cy="1475"/>
            </a:xfrm>
            <a:custGeom>
              <a:avLst/>
              <a:gdLst/>
              <a:ahLst/>
              <a:cxnLst/>
              <a:rect l="l" t="t" r="r" b="b"/>
              <a:pathLst>
                <a:path w="98" h="59" extrusionOk="0">
                  <a:moveTo>
                    <a:pt x="97" y="0"/>
                  </a:moveTo>
                  <a:lnTo>
                    <a:pt x="0" y="24"/>
                  </a:lnTo>
                  <a:cubicBezTo>
                    <a:pt x="0" y="44"/>
                    <a:pt x="17" y="59"/>
                    <a:pt x="41" y="59"/>
                  </a:cubicBezTo>
                  <a:cubicBezTo>
                    <a:pt x="46" y="59"/>
                    <a:pt x="51" y="58"/>
                    <a:pt x="57" y="57"/>
                  </a:cubicBezTo>
                  <a:cubicBezTo>
                    <a:pt x="81" y="49"/>
                    <a:pt x="97" y="24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7" name="Google Shape;9177;p55"/>
            <p:cNvSpPr/>
            <p:nvPr/>
          </p:nvSpPr>
          <p:spPr>
            <a:xfrm>
              <a:off x="5565325" y="2908875"/>
              <a:ext cx="2650" cy="1475"/>
            </a:xfrm>
            <a:custGeom>
              <a:avLst/>
              <a:gdLst/>
              <a:ahLst/>
              <a:cxnLst/>
              <a:rect l="l" t="t" r="r" b="b"/>
              <a:pathLst>
                <a:path w="106" h="59" extrusionOk="0">
                  <a:moveTo>
                    <a:pt x="106" y="0"/>
                  </a:moveTo>
                  <a:lnTo>
                    <a:pt x="0" y="17"/>
                  </a:lnTo>
                  <a:cubicBezTo>
                    <a:pt x="7" y="38"/>
                    <a:pt x="26" y="59"/>
                    <a:pt x="47" y="59"/>
                  </a:cubicBezTo>
                  <a:cubicBezTo>
                    <a:pt x="50" y="59"/>
                    <a:pt x="54" y="58"/>
                    <a:pt x="57" y="57"/>
                  </a:cubicBezTo>
                  <a:cubicBezTo>
                    <a:pt x="89" y="49"/>
                    <a:pt x="106" y="25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8" name="Google Shape;9178;p55"/>
            <p:cNvSpPr/>
            <p:nvPr/>
          </p:nvSpPr>
          <p:spPr>
            <a:xfrm>
              <a:off x="5561875" y="2912475"/>
              <a:ext cx="2850" cy="2350"/>
            </a:xfrm>
            <a:custGeom>
              <a:avLst/>
              <a:gdLst/>
              <a:ahLst/>
              <a:cxnLst/>
              <a:rect l="l" t="t" r="r" b="b"/>
              <a:pathLst>
                <a:path w="114" h="94" extrusionOk="0">
                  <a:moveTo>
                    <a:pt x="63" y="0"/>
                  </a:moveTo>
                  <a:cubicBezTo>
                    <a:pt x="58" y="0"/>
                    <a:pt x="53" y="1"/>
                    <a:pt x="49" y="2"/>
                  </a:cubicBezTo>
                  <a:cubicBezTo>
                    <a:pt x="25" y="2"/>
                    <a:pt x="0" y="27"/>
                    <a:pt x="9" y="51"/>
                  </a:cubicBezTo>
                  <a:cubicBezTo>
                    <a:pt x="9" y="72"/>
                    <a:pt x="33" y="93"/>
                    <a:pt x="55" y="93"/>
                  </a:cubicBezTo>
                  <a:cubicBezTo>
                    <a:pt x="59" y="93"/>
                    <a:pt x="62" y="93"/>
                    <a:pt x="65" y="91"/>
                  </a:cubicBezTo>
                  <a:cubicBezTo>
                    <a:pt x="90" y="91"/>
                    <a:pt x="114" y="67"/>
                    <a:pt x="106" y="35"/>
                  </a:cubicBezTo>
                  <a:cubicBezTo>
                    <a:pt x="106" y="15"/>
                    <a:pt x="84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9" name="Google Shape;9179;p55"/>
            <p:cNvSpPr/>
            <p:nvPr/>
          </p:nvSpPr>
          <p:spPr>
            <a:xfrm>
              <a:off x="5569975" y="2911100"/>
              <a:ext cx="2675" cy="2650"/>
            </a:xfrm>
            <a:custGeom>
              <a:avLst/>
              <a:gdLst/>
              <a:ahLst/>
              <a:cxnLst/>
              <a:rect l="l" t="t" r="r" b="b"/>
              <a:pathLst>
                <a:path w="107" h="106" extrusionOk="0">
                  <a:moveTo>
                    <a:pt x="49" y="1"/>
                  </a:moveTo>
                  <a:cubicBezTo>
                    <a:pt x="17" y="9"/>
                    <a:pt x="1" y="33"/>
                    <a:pt x="1" y="65"/>
                  </a:cubicBezTo>
                  <a:cubicBezTo>
                    <a:pt x="9" y="90"/>
                    <a:pt x="33" y="106"/>
                    <a:pt x="66" y="106"/>
                  </a:cubicBezTo>
                  <a:cubicBezTo>
                    <a:pt x="90" y="106"/>
                    <a:pt x="106" y="73"/>
                    <a:pt x="106" y="49"/>
                  </a:cubicBezTo>
                  <a:cubicBezTo>
                    <a:pt x="98" y="17"/>
                    <a:pt x="7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0" name="Google Shape;9180;p55"/>
            <p:cNvSpPr/>
            <p:nvPr/>
          </p:nvSpPr>
          <p:spPr>
            <a:xfrm>
              <a:off x="5577875" y="2909850"/>
              <a:ext cx="2875" cy="2900"/>
            </a:xfrm>
            <a:custGeom>
              <a:avLst/>
              <a:gdLst/>
              <a:ahLst/>
              <a:cxnLst/>
              <a:rect l="l" t="t" r="r" b="b"/>
              <a:pathLst>
                <a:path w="115" h="116" extrusionOk="0">
                  <a:moveTo>
                    <a:pt x="59" y="0"/>
                  </a:moveTo>
                  <a:cubicBezTo>
                    <a:pt x="56" y="0"/>
                    <a:pt x="53" y="1"/>
                    <a:pt x="50" y="2"/>
                  </a:cubicBezTo>
                  <a:cubicBezTo>
                    <a:pt x="25" y="10"/>
                    <a:pt x="1" y="34"/>
                    <a:pt x="9" y="67"/>
                  </a:cubicBezTo>
                  <a:cubicBezTo>
                    <a:pt x="17" y="99"/>
                    <a:pt x="41" y="115"/>
                    <a:pt x="66" y="115"/>
                  </a:cubicBezTo>
                  <a:cubicBezTo>
                    <a:pt x="98" y="107"/>
                    <a:pt x="114" y="83"/>
                    <a:pt x="106" y="51"/>
                  </a:cubicBezTo>
                  <a:cubicBezTo>
                    <a:pt x="106" y="22"/>
                    <a:pt x="82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1" name="Google Shape;9181;p55"/>
            <p:cNvSpPr/>
            <p:nvPr/>
          </p:nvSpPr>
          <p:spPr>
            <a:xfrm>
              <a:off x="5573225" y="2907250"/>
              <a:ext cx="2650" cy="1675"/>
            </a:xfrm>
            <a:custGeom>
              <a:avLst/>
              <a:gdLst/>
              <a:ahLst/>
              <a:cxnLst/>
              <a:rect l="l" t="t" r="r" b="b"/>
              <a:pathLst>
                <a:path w="106" h="67" extrusionOk="0">
                  <a:moveTo>
                    <a:pt x="98" y="0"/>
                  </a:moveTo>
                  <a:lnTo>
                    <a:pt x="0" y="25"/>
                  </a:lnTo>
                  <a:cubicBezTo>
                    <a:pt x="7" y="46"/>
                    <a:pt x="27" y="67"/>
                    <a:pt x="47" y="67"/>
                  </a:cubicBezTo>
                  <a:cubicBezTo>
                    <a:pt x="51" y="67"/>
                    <a:pt x="54" y="66"/>
                    <a:pt x="57" y="65"/>
                  </a:cubicBezTo>
                  <a:cubicBezTo>
                    <a:pt x="90" y="57"/>
                    <a:pt x="106" y="33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2" name="Google Shape;9182;p55"/>
            <p:cNvSpPr/>
            <p:nvPr/>
          </p:nvSpPr>
          <p:spPr>
            <a:xfrm>
              <a:off x="5574450" y="2914900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58" y="1"/>
                  </a:moveTo>
                  <a:cubicBezTo>
                    <a:pt x="55" y="1"/>
                    <a:pt x="52" y="1"/>
                    <a:pt x="49" y="3"/>
                  </a:cubicBezTo>
                  <a:cubicBezTo>
                    <a:pt x="16" y="3"/>
                    <a:pt x="0" y="27"/>
                    <a:pt x="0" y="59"/>
                  </a:cubicBezTo>
                  <a:lnTo>
                    <a:pt x="105" y="51"/>
                  </a:lnTo>
                  <a:cubicBezTo>
                    <a:pt x="98" y="23"/>
                    <a:pt x="79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3" name="Google Shape;9183;p55"/>
            <p:cNvSpPr/>
            <p:nvPr/>
          </p:nvSpPr>
          <p:spPr>
            <a:xfrm>
              <a:off x="5566525" y="2915750"/>
              <a:ext cx="2475" cy="1450"/>
            </a:xfrm>
            <a:custGeom>
              <a:avLst/>
              <a:gdLst/>
              <a:ahLst/>
              <a:cxnLst/>
              <a:rect l="l" t="t" r="r" b="b"/>
              <a:pathLst>
                <a:path w="99" h="58" extrusionOk="0">
                  <a:moveTo>
                    <a:pt x="41" y="1"/>
                  </a:moveTo>
                  <a:cubicBezTo>
                    <a:pt x="17" y="1"/>
                    <a:pt x="1" y="25"/>
                    <a:pt x="1" y="58"/>
                  </a:cubicBezTo>
                  <a:lnTo>
                    <a:pt x="98" y="50"/>
                  </a:lnTo>
                  <a:cubicBezTo>
                    <a:pt x="98" y="17"/>
                    <a:pt x="74" y="1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4" name="Google Shape;9184;p55"/>
            <p:cNvSpPr/>
            <p:nvPr/>
          </p:nvSpPr>
          <p:spPr>
            <a:xfrm>
              <a:off x="5558425" y="2916725"/>
              <a:ext cx="2650" cy="1300"/>
            </a:xfrm>
            <a:custGeom>
              <a:avLst/>
              <a:gdLst/>
              <a:ahLst/>
              <a:cxnLst/>
              <a:rect l="l" t="t" r="r" b="b"/>
              <a:pathLst>
                <a:path w="106" h="52" extrusionOk="0">
                  <a:moveTo>
                    <a:pt x="62" y="0"/>
                  </a:moveTo>
                  <a:cubicBezTo>
                    <a:pt x="58" y="0"/>
                    <a:pt x="54" y="1"/>
                    <a:pt x="49" y="3"/>
                  </a:cubicBezTo>
                  <a:cubicBezTo>
                    <a:pt x="25" y="3"/>
                    <a:pt x="1" y="27"/>
                    <a:pt x="1" y="51"/>
                  </a:cubicBezTo>
                  <a:lnTo>
                    <a:pt x="106" y="35"/>
                  </a:lnTo>
                  <a:cubicBezTo>
                    <a:pt x="99" y="15"/>
                    <a:pt x="82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5" name="Google Shape;9185;p55"/>
            <p:cNvSpPr/>
            <p:nvPr/>
          </p:nvSpPr>
          <p:spPr>
            <a:xfrm>
              <a:off x="5552550" y="2907000"/>
              <a:ext cx="2850" cy="2150"/>
            </a:xfrm>
            <a:custGeom>
              <a:avLst/>
              <a:gdLst/>
              <a:ahLst/>
              <a:cxnLst/>
              <a:rect l="l" t="t" r="r" b="b"/>
              <a:pathLst>
                <a:path w="114" h="86" extrusionOk="0">
                  <a:moveTo>
                    <a:pt x="62" y="0"/>
                  </a:moveTo>
                  <a:cubicBezTo>
                    <a:pt x="58" y="0"/>
                    <a:pt x="53" y="1"/>
                    <a:pt x="49" y="2"/>
                  </a:cubicBezTo>
                  <a:cubicBezTo>
                    <a:pt x="25" y="10"/>
                    <a:pt x="0" y="35"/>
                    <a:pt x="9" y="59"/>
                  </a:cubicBezTo>
                  <a:cubicBezTo>
                    <a:pt x="15" y="72"/>
                    <a:pt x="33" y="86"/>
                    <a:pt x="52" y="86"/>
                  </a:cubicBezTo>
                  <a:cubicBezTo>
                    <a:pt x="56" y="86"/>
                    <a:pt x="61" y="85"/>
                    <a:pt x="65" y="83"/>
                  </a:cubicBezTo>
                  <a:cubicBezTo>
                    <a:pt x="98" y="75"/>
                    <a:pt x="114" y="51"/>
                    <a:pt x="106" y="35"/>
                  </a:cubicBezTo>
                  <a:cubicBezTo>
                    <a:pt x="99" y="15"/>
                    <a:pt x="82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6" name="Google Shape;9186;p55"/>
            <p:cNvSpPr/>
            <p:nvPr/>
          </p:nvSpPr>
          <p:spPr>
            <a:xfrm>
              <a:off x="5555800" y="2903200"/>
              <a:ext cx="2650" cy="1525"/>
            </a:xfrm>
            <a:custGeom>
              <a:avLst/>
              <a:gdLst/>
              <a:ahLst/>
              <a:cxnLst/>
              <a:rect l="l" t="t" r="r" b="b"/>
              <a:pathLst>
                <a:path w="106" h="61" extrusionOk="0">
                  <a:moveTo>
                    <a:pt x="97" y="0"/>
                  </a:moveTo>
                  <a:lnTo>
                    <a:pt x="0" y="33"/>
                  </a:lnTo>
                  <a:cubicBezTo>
                    <a:pt x="6" y="51"/>
                    <a:pt x="21" y="60"/>
                    <a:pt x="42" y="60"/>
                  </a:cubicBezTo>
                  <a:cubicBezTo>
                    <a:pt x="49" y="60"/>
                    <a:pt x="57" y="59"/>
                    <a:pt x="65" y="57"/>
                  </a:cubicBezTo>
                  <a:cubicBezTo>
                    <a:pt x="89" y="49"/>
                    <a:pt x="106" y="25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7" name="Google Shape;9187;p55"/>
            <p:cNvSpPr/>
            <p:nvPr/>
          </p:nvSpPr>
          <p:spPr>
            <a:xfrm>
              <a:off x="5563500" y="2900975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98" y="0"/>
                  </a:moveTo>
                  <a:lnTo>
                    <a:pt x="0" y="24"/>
                  </a:lnTo>
                  <a:cubicBezTo>
                    <a:pt x="6" y="49"/>
                    <a:pt x="22" y="60"/>
                    <a:pt x="44" y="60"/>
                  </a:cubicBezTo>
                  <a:cubicBezTo>
                    <a:pt x="50" y="60"/>
                    <a:pt x="57" y="59"/>
                    <a:pt x="65" y="57"/>
                  </a:cubicBezTo>
                  <a:cubicBezTo>
                    <a:pt x="89" y="49"/>
                    <a:pt x="106" y="24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8" name="Google Shape;9188;p55"/>
            <p:cNvSpPr/>
            <p:nvPr/>
          </p:nvSpPr>
          <p:spPr>
            <a:xfrm>
              <a:off x="5560450" y="2904975"/>
              <a:ext cx="2875" cy="2350"/>
            </a:xfrm>
            <a:custGeom>
              <a:avLst/>
              <a:gdLst/>
              <a:ahLst/>
              <a:cxnLst/>
              <a:rect l="l" t="t" r="r" b="b"/>
              <a:pathLst>
                <a:path w="115" h="94" extrusionOk="0">
                  <a:moveTo>
                    <a:pt x="62" y="0"/>
                  </a:moveTo>
                  <a:cubicBezTo>
                    <a:pt x="58" y="0"/>
                    <a:pt x="54" y="1"/>
                    <a:pt x="49" y="2"/>
                  </a:cubicBezTo>
                  <a:cubicBezTo>
                    <a:pt x="17" y="10"/>
                    <a:pt x="1" y="35"/>
                    <a:pt x="9" y="59"/>
                  </a:cubicBezTo>
                  <a:cubicBezTo>
                    <a:pt x="15" y="79"/>
                    <a:pt x="33" y="94"/>
                    <a:pt x="53" y="94"/>
                  </a:cubicBezTo>
                  <a:cubicBezTo>
                    <a:pt x="57" y="94"/>
                    <a:pt x="61" y="93"/>
                    <a:pt x="66" y="91"/>
                  </a:cubicBezTo>
                  <a:cubicBezTo>
                    <a:pt x="90" y="83"/>
                    <a:pt x="114" y="59"/>
                    <a:pt x="106" y="35"/>
                  </a:cubicBezTo>
                  <a:cubicBezTo>
                    <a:pt x="99" y="15"/>
                    <a:pt x="82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9" name="Google Shape;9189;p55"/>
            <p:cNvSpPr/>
            <p:nvPr/>
          </p:nvSpPr>
          <p:spPr>
            <a:xfrm>
              <a:off x="5568350" y="2902950"/>
              <a:ext cx="2675" cy="2550"/>
            </a:xfrm>
            <a:custGeom>
              <a:avLst/>
              <a:gdLst/>
              <a:ahLst/>
              <a:cxnLst/>
              <a:rect l="l" t="t" r="r" b="b"/>
              <a:pathLst>
                <a:path w="107" h="102" extrusionOk="0">
                  <a:moveTo>
                    <a:pt x="55" y="0"/>
                  </a:moveTo>
                  <a:cubicBezTo>
                    <a:pt x="50" y="0"/>
                    <a:pt x="46" y="1"/>
                    <a:pt x="41" y="2"/>
                  </a:cubicBezTo>
                  <a:cubicBezTo>
                    <a:pt x="17" y="2"/>
                    <a:pt x="1" y="35"/>
                    <a:pt x="9" y="59"/>
                  </a:cubicBezTo>
                  <a:cubicBezTo>
                    <a:pt x="9" y="86"/>
                    <a:pt x="31" y="102"/>
                    <a:pt x="53" y="102"/>
                  </a:cubicBezTo>
                  <a:cubicBezTo>
                    <a:pt x="57" y="102"/>
                    <a:pt x="62" y="101"/>
                    <a:pt x="66" y="99"/>
                  </a:cubicBezTo>
                  <a:cubicBezTo>
                    <a:pt x="90" y="91"/>
                    <a:pt x="106" y="67"/>
                    <a:pt x="106" y="35"/>
                  </a:cubicBezTo>
                  <a:cubicBezTo>
                    <a:pt x="100" y="15"/>
                    <a:pt x="76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0" name="Google Shape;9190;p55"/>
            <p:cNvSpPr/>
            <p:nvPr/>
          </p:nvSpPr>
          <p:spPr>
            <a:xfrm>
              <a:off x="5576275" y="2900725"/>
              <a:ext cx="2650" cy="2950"/>
            </a:xfrm>
            <a:custGeom>
              <a:avLst/>
              <a:gdLst/>
              <a:ahLst/>
              <a:cxnLst/>
              <a:rect l="l" t="t" r="r" b="b"/>
              <a:pathLst>
                <a:path w="106" h="118" extrusionOk="0">
                  <a:moveTo>
                    <a:pt x="51" y="0"/>
                  </a:moveTo>
                  <a:cubicBezTo>
                    <a:pt x="47" y="0"/>
                    <a:pt x="44" y="1"/>
                    <a:pt x="41" y="2"/>
                  </a:cubicBezTo>
                  <a:cubicBezTo>
                    <a:pt x="16" y="10"/>
                    <a:pt x="0" y="43"/>
                    <a:pt x="0" y="75"/>
                  </a:cubicBezTo>
                  <a:cubicBezTo>
                    <a:pt x="7" y="96"/>
                    <a:pt x="32" y="117"/>
                    <a:pt x="55" y="117"/>
                  </a:cubicBezTo>
                  <a:cubicBezTo>
                    <a:pt x="58" y="117"/>
                    <a:pt x="62" y="117"/>
                    <a:pt x="65" y="116"/>
                  </a:cubicBezTo>
                  <a:cubicBezTo>
                    <a:pt x="89" y="107"/>
                    <a:pt x="105" y="83"/>
                    <a:pt x="97" y="51"/>
                  </a:cubicBezTo>
                  <a:cubicBezTo>
                    <a:pt x="97" y="22"/>
                    <a:pt x="73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1" name="Google Shape;9191;p55"/>
            <p:cNvSpPr/>
            <p:nvPr/>
          </p:nvSpPr>
          <p:spPr>
            <a:xfrm>
              <a:off x="5571200" y="2898525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90" y="1"/>
                  </a:moveTo>
                  <a:lnTo>
                    <a:pt x="0" y="33"/>
                  </a:lnTo>
                  <a:cubicBezTo>
                    <a:pt x="7" y="53"/>
                    <a:pt x="25" y="68"/>
                    <a:pt x="49" y="68"/>
                  </a:cubicBezTo>
                  <a:cubicBezTo>
                    <a:pt x="54" y="68"/>
                    <a:pt x="59" y="67"/>
                    <a:pt x="65" y="66"/>
                  </a:cubicBezTo>
                  <a:cubicBezTo>
                    <a:pt x="90" y="66"/>
                    <a:pt x="106" y="33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2" name="Google Shape;9192;p55"/>
            <p:cNvSpPr/>
            <p:nvPr/>
          </p:nvSpPr>
          <p:spPr>
            <a:xfrm>
              <a:off x="5573225" y="2906200"/>
              <a:ext cx="2450" cy="1675"/>
            </a:xfrm>
            <a:custGeom>
              <a:avLst/>
              <a:gdLst/>
              <a:ahLst/>
              <a:cxnLst/>
              <a:rect l="l" t="t" r="r" b="b"/>
              <a:pathLst>
                <a:path w="98" h="67" extrusionOk="0">
                  <a:moveTo>
                    <a:pt x="51" y="0"/>
                  </a:moveTo>
                  <a:cubicBezTo>
                    <a:pt x="48" y="0"/>
                    <a:pt x="44" y="1"/>
                    <a:pt x="41" y="2"/>
                  </a:cubicBezTo>
                  <a:cubicBezTo>
                    <a:pt x="17" y="10"/>
                    <a:pt x="0" y="34"/>
                    <a:pt x="0" y="67"/>
                  </a:cubicBezTo>
                  <a:lnTo>
                    <a:pt x="98" y="42"/>
                  </a:lnTo>
                  <a:cubicBezTo>
                    <a:pt x="98" y="21"/>
                    <a:pt x="73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3" name="Google Shape;9193;p55"/>
            <p:cNvSpPr/>
            <p:nvPr/>
          </p:nvSpPr>
          <p:spPr>
            <a:xfrm>
              <a:off x="5565325" y="2907800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54" y="1"/>
                  </a:moveTo>
                  <a:cubicBezTo>
                    <a:pt x="49" y="1"/>
                    <a:pt x="45" y="1"/>
                    <a:pt x="41" y="3"/>
                  </a:cubicBezTo>
                  <a:cubicBezTo>
                    <a:pt x="16" y="11"/>
                    <a:pt x="0" y="35"/>
                    <a:pt x="0" y="60"/>
                  </a:cubicBezTo>
                  <a:lnTo>
                    <a:pt x="106" y="43"/>
                  </a:lnTo>
                  <a:cubicBezTo>
                    <a:pt x="99" y="16"/>
                    <a:pt x="76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4" name="Google Shape;9194;p55"/>
            <p:cNvSpPr/>
            <p:nvPr/>
          </p:nvSpPr>
          <p:spPr>
            <a:xfrm>
              <a:off x="5557425" y="2909425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57" y="1"/>
                  </a:moveTo>
                  <a:cubicBezTo>
                    <a:pt x="52" y="1"/>
                    <a:pt x="46" y="1"/>
                    <a:pt x="41" y="3"/>
                  </a:cubicBezTo>
                  <a:cubicBezTo>
                    <a:pt x="16" y="11"/>
                    <a:pt x="0" y="35"/>
                    <a:pt x="8" y="59"/>
                  </a:cubicBezTo>
                  <a:lnTo>
                    <a:pt x="105" y="35"/>
                  </a:lnTo>
                  <a:cubicBezTo>
                    <a:pt x="99" y="15"/>
                    <a:pt x="81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5" name="Google Shape;9195;p55"/>
            <p:cNvSpPr/>
            <p:nvPr/>
          </p:nvSpPr>
          <p:spPr>
            <a:xfrm>
              <a:off x="5550725" y="2900600"/>
              <a:ext cx="2650" cy="2100"/>
            </a:xfrm>
            <a:custGeom>
              <a:avLst/>
              <a:gdLst/>
              <a:ahLst/>
              <a:cxnLst/>
              <a:rect l="l" t="t" r="r" b="b"/>
              <a:pathLst>
                <a:path w="106" h="84" extrusionOk="0">
                  <a:moveTo>
                    <a:pt x="62" y="0"/>
                  </a:moveTo>
                  <a:cubicBezTo>
                    <a:pt x="55" y="0"/>
                    <a:pt x="48" y="2"/>
                    <a:pt x="41" y="7"/>
                  </a:cubicBezTo>
                  <a:cubicBezTo>
                    <a:pt x="9" y="15"/>
                    <a:pt x="0" y="39"/>
                    <a:pt x="9" y="56"/>
                  </a:cubicBezTo>
                  <a:cubicBezTo>
                    <a:pt x="15" y="74"/>
                    <a:pt x="30" y="83"/>
                    <a:pt x="47" y="83"/>
                  </a:cubicBezTo>
                  <a:cubicBezTo>
                    <a:pt x="53" y="83"/>
                    <a:pt x="59" y="82"/>
                    <a:pt x="65" y="80"/>
                  </a:cubicBezTo>
                  <a:cubicBezTo>
                    <a:pt x="90" y="72"/>
                    <a:pt x="106" y="48"/>
                    <a:pt x="98" y="23"/>
                  </a:cubicBezTo>
                  <a:cubicBezTo>
                    <a:pt x="92" y="12"/>
                    <a:pt x="78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6" name="Google Shape;9196;p55"/>
            <p:cNvSpPr/>
            <p:nvPr/>
          </p:nvSpPr>
          <p:spPr>
            <a:xfrm>
              <a:off x="5553350" y="2896500"/>
              <a:ext cx="2675" cy="1525"/>
            </a:xfrm>
            <a:custGeom>
              <a:avLst/>
              <a:gdLst/>
              <a:ahLst/>
              <a:cxnLst/>
              <a:rect l="l" t="t" r="r" b="b"/>
              <a:pathLst>
                <a:path w="107" h="61" extrusionOk="0">
                  <a:moveTo>
                    <a:pt x="98" y="1"/>
                  </a:moveTo>
                  <a:lnTo>
                    <a:pt x="1" y="41"/>
                  </a:lnTo>
                  <a:cubicBezTo>
                    <a:pt x="7" y="53"/>
                    <a:pt x="26" y="61"/>
                    <a:pt x="45" y="61"/>
                  </a:cubicBezTo>
                  <a:cubicBezTo>
                    <a:pt x="52" y="61"/>
                    <a:pt x="59" y="60"/>
                    <a:pt x="66" y="57"/>
                  </a:cubicBezTo>
                  <a:cubicBezTo>
                    <a:pt x="90" y="49"/>
                    <a:pt x="106" y="17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7" name="Google Shape;9197;p55"/>
            <p:cNvSpPr/>
            <p:nvPr/>
          </p:nvSpPr>
          <p:spPr>
            <a:xfrm>
              <a:off x="5560850" y="2893275"/>
              <a:ext cx="2475" cy="1700"/>
            </a:xfrm>
            <a:custGeom>
              <a:avLst/>
              <a:gdLst/>
              <a:ahLst/>
              <a:cxnLst/>
              <a:rect l="l" t="t" r="r" b="b"/>
              <a:pathLst>
                <a:path w="99" h="68" extrusionOk="0">
                  <a:moveTo>
                    <a:pt x="90" y="0"/>
                  </a:moveTo>
                  <a:lnTo>
                    <a:pt x="1" y="41"/>
                  </a:lnTo>
                  <a:cubicBezTo>
                    <a:pt x="7" y="59"/>
                    <a:pt x="22" y="68"/>
                    <a:pt x="40" y="68"/>
                  </a:cubicBezTo>
                  <a:cubicBezTo>
                    <a:pt x="45" y="68"/>
                    <a:pt x="52" y="67"/>
                    <a:pt x="58" y="65"/>
                  </a:cubicBezTo>
                  <a:cubicBezTo>
                    <a:pt x="90" y="57"/>
                    <a:pt x="98" y="24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8" name="Google Shape;9198;p55"/>
            <p:cNvSpPr/>
            <p:nvPr/>
          </p:nvSpPr>
          <p:spPr>
            <a:xfrm>
              <a:off x="5558225" y="2897650"/>
              <a:ext cx="2850" cy="2400"/>
            </a:xfrm>
            <a:custGeom>
              <a:avLst/>
              <a:gdLst/>
              <a:ahLst/>
              <a:cxnLst/>
              <a:rect l="l" t="t" r="r" b="b"/>
              <a:pathLst>
                <a:path w="114" h="96" extrusionOk="0">
                  <a:moveTo>
                    <a:pt x="60" y="0"/>
                  </a:moveTo>
                  <a:cubicBezTo>
                    <a:pt x="54" y="0"/>
                    <a:pt x="47" y="1"/>
                    <a:pt x="41" y="3"/>
                  </a:cubicBezTo>
                  <a:cubicBezTo>
                    <a:pt x="17" y="11"/>
                    <a:pt x="0" y="44"/>
                    <a:pt x="9" y="68"/>
                  </a:cubicBezTo>
                  <a:cubicBezTo>
                    <a:pt x="15" y="86"/>
                    <a:pt x="34" y="96"/>
                    <a:pt x="54" y="96"/>
                  </a:cubicBezTo>
                  <a:cubicBezTo>
                    <a:pt x="61" y="96"/>
                    <a:pt x="67" y="95"/>
                    <a:pt x="73" y="93"/>
                  </a:cubicBezTo>
                  <a:cubicBezTo>
                    <a:pt x="98" y="84"/>
                    <a:pt x="114" y="52"/>
                    <a:pt x="106" y="28"/>
                  </a:cubicBezTo>
                  <a:cubicBezTo>
                    <a:pt x="100" y="9"/>
                    <a:pt x="80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9" name="Google Shape;9199;p55"/>
            <p:cNvSpPr/>
            <p:nvPr/>
          </p:nvSpPr>
          <p:spPr>
            <a:xfrm>
              <a:off x="5565725" y="2894800"/>
              <a:ext cx="3075" cy="2600"/>
            </a:xfrm>
            <a:custGeom>
              <a:avLst/>
              <a:gdLst/>
              <a:ahLst/>
              <a:cxnLst/>
              <a:rect l="l" t="t" r="r" b="b"/>
              <a:pathLst>
                <a:path w="123" h="104" extrusionOk="0">
                  <a:moveTo>
                    <a:pt x="59" y="1"/>
                  </a:moveTo>
                  <a:cubicBezTo>
                    <a:pt x="53" y="1"/>
                    <a:pt x="47" y="2"/>
                    <a:pt x="41" y="4"/>
                  </a:cubicBezTo>
                  <a:cubicBezTo>
                    <a:pt x="17" y="12"/>
                    <a:pt x="0" y="44"/>
                    <a:pt x="17" y="69"/>
                  </a:cubicBezTo>
                  <a:cubicBezTo>
                    <a:pt x="23" y="89"/>
                    <a:pt x="41" y="103"/>
                    <a:pt x="65" y="103"/>
                  </a:cubicBezTo>
                  <a:cubicBezTo>
                    <a:pt x="70" y="103"/>
                    <a:pt x="76" y="103"/>
                    <a:pt x="82" y="101"/>
                  </a:cubicBezTo>
                  <a:cubicBezTo>
                    <a:pt x="106" y="93"/>
                    <a:pt x="122" y="61"/>
                    <a:pt x="106" y="36"/>
                  </a:cubicBezTo>
                  <a:cubicBezTo>
                    <a:pt x="100" y="12"/>
                    <a:pt x="79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0" name="Google Shape;9200;p55"/>
            <p:cNvSpPr/>
            <p:nvPr/>
          </p:nvSpPr>
          <p:spPr>
            <a:xfrm>
              <a:off x="5573425" y="2891800"/>
              <a:ext cx="2875" cy="2950"/>
            </a:xfrm>
            <a:custGeom>
              <a:avLst/>
              <a:gdLst/>
              <a:ahLst/>
              <a:cxnLst/>
              <a:rect l="l" t="t" r="r" b="b"/>
              <a:pathLst>
                <a:path w="115" h="118" extrusionOk="0">
                  <a:moveTo>
                    <a:pt x="49" y="0"/>
                  </a:moveTo>
                  <a:cubicBezTo>
                    <a:pt x="44" y="0"/>
                    <a:pt x="39" y="1"/>
                    <a:pt x="33" y="2"/>
                  </a:cubicBezTo>
                  <a:cubicBezTo>
                    <a:pt x="9" y="18"/>
                    <a:pt x="1" y="51"/>
                    <a:pt x="9" y="75"/>
                  </a:cubicBezTo>
                  <a:cubicBezTo>
                    <a:pt x="22" y="102"/>
                    <a:pt x="41" y="118"/>
                    <a:pt x="61" y="118"/>
                  </a:cubicBezTo>
                  <a:cubicBezTo>
                    <a:pt x="65" y="118"/>
                    <a:pt x="69" y="117"/>
                    <a:pt x="74" y="116"/>
                  </a:cubicBezTo>
                  <a:cubicBezTo>
                    <a:pt x="106" y="108"/>
                    <a:pt x="114" y="75"/>
                    <a:pt x="106" y="43"/>
                  </a:cubicBezTo>
                  <a:cubicBezTo>
                    <a:pt x="93" y="16"/>
                    <a:pt x="74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1" name="Google Shape;9201;p55"/>
            <p:cNvSpPr/>
            <p:nvPr/>
          </p:nvSpPr>
          <p:spPr>
            <a:xfrm>
              <a:off x="5568150" y="2890025"/>
              <a:ext cx="2675" cy="1900"/>
            </a:xfrm>
            <a:custGeom>
              <a:avLst/>
              <a:gdLst/>
              <a:ahLst/>
              <a:cxnLst/>
              <a:rect l="l" t="t" r="r" b="b"/>
              <a:pathLst>
                <a:path w="107" h="76" extrusionOk="0">
                  <a:moveTo>
                    <a:pt x="90" y="0"/>
                  </a:moveTo>
                  <a:lnTo>
                    <a:pt x="1" y="41"/>
                  </a:lnTo>
                  <a:cubicBezTo>
                    <a:pt x="7" y="61"/>
                    <a:pt x="31" y="75"/>
                    <a:pt x="52" y="75"/>
                  </a:cubicBezTo>
                  <a:cubicBezTo>
                    <a:pt x="57" y="75"/>
                    <a:pt x="61" y="75"/>
                    <a:pt x="66" y="73"/>
                  </a:cubicBezTo>
                  <a:cubicBezTo>
                    <a:pt x="90" y="65"/>
                    <a:pt x="106" y="33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2" name="Google Shape;9202;p55"/>
            <p:cNvSpPr/>
            <p:nvPr/>
          </p:nvSpPr>
          <p:spPr>
            <a:xfrm>
              <a:off x="5571000" y="2897600"/>
              <a:ext cx="2450" cy="1775"/>
            </a:xfrm>
            <a:custGeom>
              <a:avLst/>
              <a:gdLst/>
              <a:ahLst/>
              <a:cxnLst/>
              <a:rect l="l" t="t" r="r" b="b"/>
              <a:pathLst>
                <a:path w="98" h="71" extrusionOk="0">
                  <a:moveTo>
                    <a:pt x="57" y="0"/>
                  </a:moveTo>
                  <a:cubicBezTo>
                    <a:pt x="52" y="0"/>
                    <a:pt x="46" y="2"/>
                    <a:pt x="41" y="5"/>
                  </a:cubicBezTo>
                  <a:cubicBezTo>
                    <a:pt x="8" y="13"/>
                    <a:pt x="0" y="38"/>
                    <a:pt x="8" y="70"/>
                  </a:cubicBezTo>
                  <a:lnTo>
                    <a:pt x="98" y="38"/>
                  </a:lnTo>
                  <a:cubicBezTo>
                    <a:pt x="91" y="19"/>
                    <a:pt x="75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3" name="Google Shape;9203;p55"/>
            <p:cNvSpPr/>
            <p:nvPr/>
          </p:nvSpPr>
          <p:spPr>
            <a:xfrm>
              <a:off x="5563300" y="2900075"/>
              <a:ext cx="2650" cy="1525"/>
            </a:xfrm>
            <a:custGeom>
              <a:avLst/>
              <a:gdLst/>
              <a:ahLst/>
              <a:cxnLst/>
              <a:rect l="l" t="t" r="r" b="b"/>
              <a:pathLst>
                <a:path w="106" h="61" extrusionOk="0">
                  <a:moveTo>
                    <a:pt x="59" y="1"/>
                  </a:moveTo>
                  <a:cubicBezTo>
                    <a:pt x="53" y="1"/>
                    <a:pt x="46" y="2"/>
                    <a:pt x="41" y="4"/>
                  </a:cubicBezTo>
                  <a:cubicBezTo>
                    <a:pt x="16" y="12"/>
                    <a:pt x="0" y="36"/>
                    <a:pt x="8" y="60"/>
                  </a:cubicBezTo>
                  <a:lnTo>
                    <a:pt x="106" y="36"/>
                  </a:lnTo>
                  <a:cubicBezTo>
                    <a:pt x="99" y="11"/>
                    <a:pt x="79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4" name="Google Shape;9204;p55"/>
            <p:cNvSpPr/>
            <p:nvPr/>
          </p:nvSpPr>
          <p:spPr>
            <a:xfrm>
              <a:off x="5555600" y="2902500"/>
              <a:ext cx="2650" cy="1525"/>
            </a:xfrm>
            <a:custGeom>
              <a:avLst/>
              <a:gdLst/>
              <a:ahLst/>
              <a:cxnLst/>
              <a:rect l="l" t="t" r="r" b="b"/>
              <a:pathLst>
                <a:path w="106" h="61" extrusionOk="0">
                  <a:moveTo>
                    <a:pt x="60" y="1"/>
                  </a:moveTo>
                  <a:cubicBezTo>
                    <a:pt x="53" y="1"/>
                    <a:pt x="47" y="2"/>
                    <a:pt x="41" y="4"/>
                  </a:cubicBezTo>
                  <a:cubicBezTo>
                    <a:pt x="16" y="12"/>
                    <a:pt x="0" y="36"/>
                    <a:pt x="8" y="61"/>
                  </a:cubicBezTo>
                  <a:lnTo>
                    <a:pt x="105" y="28"/>
                  </a:lnTo>
                  <a:cubicBezTo>
                    <a:pt x="99" y="10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5" name="Google Shape;9205;p55"/>
            <p:cNvSpPr/>
            <p:nvPr/>
          </p:nvSpPr>
          <p:spPr>
            <a:xfrm>
              <a:off x="5567750" y="2889150"/>
              <a:ext cx="2650" cy="1900"/>
            </a:xfrm>
            <a:custGeom>
              <a:avLst/>
              <a:gdLst/>
              <a:ahLst/>
              <a:cxnLst/>
              <a:rect l="l" t="t" r="r" b="b"/>
              <a:pathLst>
                <a:path w="106" h="76" extrusionOk="0">
                  <a:moveTo>
                    <a:pt x="55" y="1"/>
                  </a:moveTo>
                  <a:cubicBezTo>
                    <a:pt x="50" y="1"/>
                    <a:pt x="45" y="1"/>
                    <a:pt x="41" y="3"/>
                  </a:cubicBezTo>
                  <a:cubicBezTo>
                    <a:pt x="17" y="19"/>
                    <a:pt x="1" y="52"/>
                    <a:pt x="17" y="76"/>
                  </a:cubicBezTo>
                  <a:lnTo>
                    <a:pt x="106" y="35"/>
                  </a:lnTo>
                  <a:cubicBezTo>
                    <a:pt x="99" y="15"/>
                    <a:pt x="76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6" name="Google Shape;9206;p55"/>
            <p:cNvSpPr/>
            <p:nvPr/>
          </p:nvSpPr>
          <p:spPr>
            <a:xfrm>
              <a:off x="5560450" y="2892500"/>
              <a:ext cx="2675" cy="1800"/>
            </a:xfrm>
            <a:custGeom>
              <a:avLst/>
              <a:gdLst/>
              <a:ahLst/>
              <a:cxnLst/>
              <a:rect l="l" t="t" r="r" b="b"/>
              <a:pathLst>
                <a:path w="107" h="72" extrusionOk="0">
                  <a:moveTo>
                    <a:pt x="63" y="0"/>
                  </a:moveTo>
                  <a:cubicBezTo>
                    <a:pt x="55" y="0"/>
                    <a:pt x="48" y="2"/>
                    <a:pt x="41" y="7"/>
                  </a:cubicBezTo>
                  <a:cubicBezTo>
                    <a:pt x="17" y="15"/>
                    <a:pt x="1" y="47"/>
                    <a:pt x="9" y="72"/>
                  </a:cubicBezTo>
                  <a:lnTo>
                    <a:pt x="106" y="31"/>
                  </a:lnTo>
                  <a:cubicBezTo>
                    <a:pt x="100" y="13"/>
                    <a:pt x="82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7" name="Google Shape;9207;p55"/>
            <p:cNvSpPr/>
            <p:nvPr/>
          </p:nvSpPr>
          <p:spPr>
            <a:xfrm>
              <a:off x="5553150" y="2895825"/>
              <a:ext cx="2675" cy="1725"/>
            </a:xfrm>
            <a:custGeom>
              <a:avLst/>
              <a:gdLst/>
              <a:ahLst/>
              <a:cxnLst/>
              <a:rect l="l" t="t" r="r" b="b"/>
              <a:pathLst>
                <a:path w="107" h="69" extrusionOk="0">
                  <a:moveTo>
                    <a:pt x="59" y="0"/>
                  </a:moveTo>
                  <a:cubicBezTo>
                    <a:pt x="53" y="0"/>
                    <a:pt x="47" y="1"/>
                    <a:pt x="41" y="3"/>
                  </a:cubicBezTo>
                  <a:cubicBezTo>
                    <a:pt x="17" y="12"/>
                    <a:pt x="1" y="44"/>
                    <a:pt x="9" y="68"/>
                  </a:cubicBezTo>
                  <a:lnTo>
                    <a:pt x="106" y="28"/>
                  </a:lnTo>
                  <a:cubicBezTo>
                    <a:pt x="94" y="10"/>
                    <a:pt x="77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8" name="Google Shape;9208;p55"/>
            <p:cNvSpPr/>
            <p:nvPr/>
          </p:nvSpPr>
          <p:spPr>
            <a:xfrm>
              <a:off x="5555175" y="2890550"/>
              <a:ext cx="2875" cy="2400"/>
            </a:xfrm>
            <a:custGeom>
              <a:avLst/>
              <a:gdLst/>
              <a:ahLst/>
              <a:cxnLst/>
              <a:rect l="l" t="t" r="r" b="b"/>
              <a:pathLst>
                <a:path w="115" h="96" extrusionOk="0">
                  <a:moveTo>
                    <a:pt x="53" y="1"/>
                  </a:moveTo>
                  <a:cubicBezTo>
                    <a:pt x="46" y="1"/>
                    <a:pt x="39" y="2"/>
                    <a:pt x="33" y="4"/>
                  </a:cubicBezTo>
                  <a:cubicBezTo>
                    <a:pt x="9" y="20"/>
                    <a:pt x="1" y="44"/>
                    <a:pt x="9" y="68"/>
                  </a:cubicBezTo>
                  <a:cubicBezTo>
                    <a:pt x="15" y="87"/>
                    <a:pt x="35" y="96"/>
                    <a:pt x="55" y="96"/>
                  </a:cubicBezTo>
                  <a:cubicBezTo>
                    <a:pt x="61" y="96"/>
                    <a:pt x="68" y="95"/>
                    <a:pt x="74" y="93"/>
                  </a:cubicBezTo>
                  <a:cubicBezTo>
                    <a:pt x="98" y="77"/>
                    <a:pt x="114" y="52"/>
                    <a:pt x="98" y="28"/>
                  </a:cubicBezTo>
                  <a:cubicBezTo>
                    <a:pt x="92" y="10"/>
                    <a:pt x="72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9" name="Google Shape;9209;p55"/>
            <p:cNvSpPr/>
            <p:nvPr/>
          </p:nvSpPr>
          <p:spPr>
            <a:xfrm>
              <a:off x="5562275" y="2886775"/>
              <a:ext cx="2875" cy="2625"/>
            </a:xfrm>
            <a:custGeom>
              <a:avLst/>
              <a:gdLst/>
              <a:ahLst/>
              <a:cxnLst/>
              <a:rect l="l" t="t" r="r" b="b"/>
              <a:pathLst>
                <a:path w="115" h="105" extrusionOk="0">
                  <a:moveTo>
                    <a:pt x="59" y="1"/>
                  </a:moveTo>
                  <a:cubicBezTo>
                    <a:pt x="50" y="1"/>
                    <a:pt x="41" y="3"/>
                    <a:pt x="33" y="9"/>
                  </a:cubicBezTo>
                  <a:cubicBezTo>
                    <a:pt x="9" y="17"/>
                    <a:pt x="1" y="49"/>
                    <a:pt x="17" y="74"/>
                  </a:cubicBezTo>
                  <a:cubicBezTo>
                    <a:pt x="23" y="91"/>
                    <a:pt x="41" y="104"/>
                    <a:pt x="60" y="104"/>
                  </a:cubicBezTo>
                  <a:cubicBezTo>
                    <a:pt x="67" y="104"/>
                    <a:pt x="75" y="102"/>
                    <a:pt x="82" y="98"/>
                  </a:cubicBezTo>
                  <a:cubicBezTo>
                    <a:pt x="106" y="90"/>
                    <a:pt x="114" y="57"/>
                    <a:pt x="106" y="33"/>
                  </a:cubicBezTo>
                  <a:cubicBezTo>
                    <a:pt x="95" y="11"/>
                    <a:pt x="77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0" name="Google Shape;9210;p55"/>
            <p:cNvSpPr/>
            <p:nvPr/>
          </p:nvSpPr>
          <p:spPr>
            <a:xfrm>
              <a:off x="5237975" y="2990300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49" y="1"/>
                  </a:moveTo>
                  <a:cubicBezTo>
                    <a:pt x="25" y="1"/>
                    <a:pt x="7" y="15"/>
                    <a:pt x="0" y="35"/>
                  </a:cubicBezTo>
                  <a:lnTo>
                    <a:pt x="97" y="67"/>
                  </a:lnTo>
                  <a:cubicBezTo>
                    <a:pt x="106" y="35"/>
                    <a:pt x="89" y="11"/>
                    <a:pt x="65" y="3"/>
                  </a:cubicBezTo>
                  <a:cubicBezTo>
                    <a:pt x="59" y="1"/>
                    <a:pt x="5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1" name="Google Shape;9211;p55"/>
            <p:cNvSpPr/>
            <p:nvPr/>
          </p:nvSpPr>
          <p:spPr>
            <a:xfrm>
              <a:off x="5245675" y="2992525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49" y="1"/>
                  </a:moveTo>
                  <a:cubicBezTo>
                    <a:pt x="25" y="1"/>
                    <a:pt x="7" y="15"/>
                    <a:pt x="0" y="35"/>
                  </a:cubicBezTo>
                  <a:lnTo>
                    <a:pt x="98" y="60"/>
                  </a:lnTo>
                  <a:cubicBezTo>
                    <a:pt x="106" y="35"/>
                    <a:pt x="89" y="11"/>
                    <a:pt x="65" y="3"/>
                  </a:cubicBezTo>
                  <a:cubicBezTo>
                    <a:pt x="59" y="1"/>
                    <a:pt x="5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2" name="Google Shape;9212;p55"/>
            <p:cNvSpPr/>
            <p:nvPr/>
          </p:nvSpPr>
          <p:spPr>
            <a:xfrm>
              <a:off x="5253375" y="2994750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49" y="1"/>
                  </a:moveTo>
                  <a:cubicBezTo>
                    <a:pt x="25" y="1"/>
                    <a:pt x="7" y="15"/>
                    <a:pt x="0" y="35"/>
                  </a:cubicBezTo>
                  <a:lnTo>
                    <a:pt x="98" y="60"/>
                  </a:lnTo>
                  <a:cubicBezTo>
                    <a:pt x="106" y="35"/>
                    <a:pt x="90" y="11"/>
                    <a:pt x="65" y="3"/>
                  </a:cubicBezTo>
                  <a:cubicBezTo>
                    <a:pt x="60" y="2"/>
                    <a:pt x="5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3" name="Google Shape;9213;p55"/>
            <p:cNvSpPr/>
            <p:nvPr/>
          </p:nvSpPr>
          <p:spPr>
            <a:xfrm>
              <a:off x="5250525" y="2989500"/>
              <a:ext cx="2675" cy="2550"/>
            </a:xfrm>
            <a:custGeom>
              <a:avLst/>
              <a:gdLst/>
              <a:ahLst/>
              <a:cxnLst/>
              <a:rect l="l" t="t" r="r" b="b"/>
              <a:pathLst>
                <a:path w="107" h="102" extrusionOk="0">
                  <a:moveTo>
                    <a:pt x="53" y="0"/>
                  </a:moveTo>
                  <a:cubicBezTo>
                    <a:pt x="34" y="0"/>
                    <a:pt x="16" y="16"/>
                    <a:pt x="9" y="43"/>
                  </a:cubicBezTo>
                  <a:cubicBezTo>
                    <a:pt x="1" y="67"/>
                    <a:pt x="17" y="91"/>
                    <a:pt x="41" y="99"/>
                  </a:cubicBezTo>
                  <a:cubicBezTo>
                    <a:pt x="46" y="101"/>
                    <a:pt x="50" y="102"/>
                    <a:pt x="55" y="102"/>
                  </a:cubicBezTo>
                  <a:cubicBezTo>
                    <a:pt x="76" y="102"/>
                    <a:pt x="100" y="87"/>
                    <a:pt x="106" y="67"/>
                  </a:cubicBezTo>
                  <a:cubicBezTo>
                    <a:pt x="106" y="43"/>
                    <a:pt x="98" y="10"/>
                    <a:pt x="66" y="2"/>
                  </a:cubicBezTo>
                  <a:cubicBezTo>
                    <a:pt x="62" y="1"/>
                    <a:pt x="57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4" name="Google Shape;9214;p55"/>
            <p:cNvSpPr/>
            <p:nvPr/>
          </p:nvSpPr>
          <p:spPr>
            <a:xfrm>
              <a:off x="5242625" y="2987450"/>
              <a:ext cx="2875" cy="2375"/>
            </a:xfrm>
            <a:custGeom>
              <a:avLst/>
              <a:gdLst/>
              <a:ahLst/>
              <a:cxnLst/>
              <a:rect l="l" t="t" r="r" b="b"/>
              <a:pathLst>
                <a:path w="115" h="95" extrusionOk="0">
                  <a:moveTo>
                    <a:pt x="55" y="0"/>
                  </a:moveTo>
                  <a:cubicBezTo>
                    <a:pt x="35" y="0"/>
                    <a:pt x="15" y="11"/>
                    <a:pt x="9" y="36"/>
                  </a:cubicBezTo>
                  <a:cubicBezTo>
                    <a:pt x="1" y="60"/>
                    <a:pt x="17" y="84"/>
                    <a:pt x="49" y="92"/>
                  </a:cubicBezTo>
                  <a:cubicBezTo>
                    <a:pt x="54" y="94"/>
                    <a:pt x="58" y="94"/>
                    <a:pt x="62" y="94"/>
                  </a:cubicBezTo>
                  <a:cubicBezTo>
                    <a:pt x="82" y="94"/>
                    <a:pt x="99" y="80"/>
                    <a:pt x="106" y="60"/>
                  </a:cubicBezTo>
                  <a:cubicBezTo>
                    <a:pt x="114" y="36"/>
                    <a:pt x="98" y="3"/>
                    <a:pt x="74" y="3"/>
                  </a:cubicBezTo>
                  <a:cubicBezTo>
                    <a:pt x="68" y="1"/>
                    <a:pt x="62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5" name="Google Shape;9215;p55"/>
            <p:cNvSpPr/>
            <p:nvPr/>
          </p:nvSpPr>
          <p:spPr>
            <a:xfrm>
              <a:off x="5256000" y="2999625"/>
              <a:ext cx="2875" cy="2375"/>
            </a:xfrm>
            <a:custGeom>
              <a:avLst/>
              <a:gdLst/>
              <a:ahLst/>
              <a:cxnLst/>
              <a:rect l="l" t="t" r="r" b="b"/>
              <a:pathLst>
                <a:path w="115" h="95" extrusionOk="0">
                  <a:moveTo>
                    <a:pt x="60" y="0"/>
                  </a:moveTo>
                  <a:cubicBezTo>
                    <a:pt x="39" y="0"/>
                    <a:pt x="16" y="15"/>
                    <a:pt x="9" y="35"/>
                  </a:cubicBezTo>
                  <a:cubicBezTo>
                    <a:pt x="1" y="59"/>
                    <a:pt x="17" y="92"/>
                    <a:pt x="49" y="92"/>
                  </a:cubicBezTo>
                  <a:cubicBezTo>
                    <a:pt x="55" y="94"/>
                    <a:pt x="61" y="95"/>
                    <a:pt x="66" y="95"/>
                  </a:cubicBezTo>
                  <a:cubicBezTo>
                    <a:pt x="84" y="95"/>
                    <a:pt x="100" y="84"/>
                    <a:pt x="106" y="59"/>
                  </a:cubicBezTo>
                  <a:cubicBezTo>
                    <a:pt x="114" y="35"/>
                    <a:pt x="98" y="11"/>
                    <a:pt x="74" y="3"/>
                  </a:cubicBezTo>
                  <a:cubicBezTo>
                    <a:pt x="69" y="1"/>
                    <a:pt x="65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6" name="Google Shape;9216;p55"/>
            <p:cNvSpPr/>
            <p:nvPr/>
          </p:nvSpPr>
          <p:spPr>
            <a:xfrm>
              <a:off x="5251350" y="3002250"/>
              <a:ext cx="2450" cy="1700"/>
            </a:xfrm>
            <a:custGeom>
              <a:avLst/>
              <a:gdLst/>
              <a:ahLst/>
              <a:cxnLst/>
              <a:rect l="l" t="t" r="r" b="b"/>
              <a:pathLst>
                <a:path w="98" h="68" extrusionOk="0">
                  <a:moveTo>
                    <a:pt x="44" y="1"/>
                  </a:moveTo>
                  <a:cubicBezTo>
                    <a:pt x="22" y="1"/>
                    <a:pt x="0" y="15"/>
                    <a:pt x="0" y="35"/>
                  </a:cubicBezTo>
                  <a:lnTo>
                    <a:pt x="89" y="68"/>
                  </a:lnTo>
                  <a:cubicBezTo>
                    <a:pt x="98" y="44"/>
                    <a:pt x="81" y="11"/>
                    <a:pt x="57" y="3"/>
                  </a:cubicBezTo>
                  <a:cubicBezTo>
                    <a:pt x="53" y="2"/>
                    <a:pt x="48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7" name="Google Shape;9217;p55"/>
            <p:cNvSpPr/>
            <p:nvPr/>
          </p:nvSpPr>
          <p:spPr>
            <a:xfrm>
              <a:off x="5243450" y="3000225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51" y="1"/>
                  </a:moveTo>
                  <a:cubicBezTo>
                    <a:pt x="30" y="1"/>
                    <a:pt x="7" y="15"/>
                    <a:pt x="0" y="35"/>
                  </a:cubicBezTo>
                  <a:lnTo>
                    <a:pt x="97" y="60"/>
                  </a:lnTo>
                  <a:cubicBezTo>
                    <a:pt x="106" y="35"/>
                    <a:pt x="89" y="3"/>
                    <a:pt x="65" y="3"/>
                  </a:cubicBezTo>
                  <a:cubicBezTo>
                    <a:pt x="61" y="1"/>
                    <a:pt x="56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8" name="Google Shape;9218;p55"/>
            <p:cNvSpPr/>
            <p:nvPr/>
          </p:nvSpPr>
          <p:spPr>
            <a:xfrm>
              <a:off x="5248300" y="2997400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53" y="0"/>
                  </a:moveTo>
                  <a:cubicBezTo>
                    <a:pt x="33" y="0"/>
                    <a:pt x="15" y="15"/>
                    <a:pt x="9" y="35"/>
                  </a:cubicBezTo>
                  <a:cubicBezTo>
                    <a:pt x="1" y="59"/>
                    <a:pt x="17" y="92"/>
                    <a:pt x="41" y="100"/>
                  </a:cubicBezTo>
                  <a:cubicBezTo>
                    <a:pt x="45" y="101"/>
                    <a:pt x="50" y="102"/>
                    <a:pt x="54" y="102"/>
                  </a:cubicBezTo>
                  <a:cubicBezTo>
                    <a:pt x="76" y="102"/>
                    <a:pt x="99" y="86"/>
                    <a:pt x="106" y="59"/>
                  </a:cubicBezTo>
                  <a:cubicBezTo>
                    <a:pt x="114" y="35"/>
                    <a:pt x="98" y="11"/>
                    <a:pt x="66" y="2"/>
                  </a:cubicBezTo>
                  <a:cubicBezTo>
                    <a:pt x="61" y="1"/>
                    <a:pt x="57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9" name="Google Shape;9219;p55"/>
            <p:cNvSpPr/>
            <p:nvPr/>
          </p:nvSpPr>
          <p:spPr>
            <a:xfrm>
              <a:off x="5240400" y="2995175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60" y="0"/>
                  </a:moveTo>
                  <a:cubicBezTo>
                    <a:pt x="38" y="0"/>
                    <a:pt x="15" y="15"/>
                    <a:pt x="9" y="35"/>
                  </a:cubicBezTo>
                  <a:cubicBezTo>
                    <a:pt x="0" y="67"/>
                    <a:pt x="17" y="91"/>
                    <a:pt x="49" y="100"/>
                  </a:cubicBezTo>
                  <a:cubicBezTo>
                    <a:pt x="53" y="101"/>
                    <a:pt x="58" y="102"/>
                    <a:pt x="62" y="102"/>
                  </a:cubicBezTo>
                  <a:cubicBezTo>
                    <a:pt x="82" y="102"/>
                    <a:pt x="99" y="87"/>
                    <a:pt x="106" y="67"/>
                  </a:cubicBezTo>
                  <a:cubicBezTo>
                    <a:pt x="114" y="35"/>
                    <a:pt x="98" y="10"/>
                    <a:pt x="73" y="2"/>
                  </a:cubicBezTo>
                  <a:cubicBezTo>
                    <a:pt x="69" y="1"/>
                    <a:pt x="65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0" name="Google Shape;9220;p55"/>
            <p:cNvSpPr/>
            <p:nvPr/>
          </p:nvSpPr>
          <p:spPr>
            <a:xfrm>
              <a:off x="5232700" y="2992925"/>
              <a:ext cx="2850" cy="2575"/>
            </a:xfrm>
            <a:custGeom>
              <a:avLst/>
              <a:gdLst/>
              <a:ahLst/>
              <a:cxnLst/>
              <a:rect l="l" t="t" r="r" b="b"/>
              <a:pathLst>
                <a:path w="114" h="103" extrusionOk="0">
                  <a:moveTo>
                    <a:pt x="52" y="1"/>
                  </a:moveTo>
                  <a:cubicBezTo>
                    <a:pt x="33" y="1"/>
                    <a:pt x="15" y="15"/>
                    <a:pt x="9" y="35"/>
                  </a:cubicBezTo>
                  <a:cubicBezTo>
                    <a:pt x="0" y="68"/>
                    <a:pt x="17" y="92"/>
                    <a:pt x="41" y="100"/>
                  </a:cubicBezTo>
                  <a:cubicBezTo>
                    <a:pt x="45" y="102"/>
                    <a:pt x="50" y="102"/>
                    <a:pt x="54" y="102"/>
                  </a:cubicBezTo>
                  <a:cubicBezTo>
                    <a:pt x="76" y="102"/>
                    <a:pt x="99" y="88"/>
                    <a:pt x="106" y="68"/>
                  </a:cubicBezTo>
                  <a:cubicBezTo>
                    <a:pt x="114" y="44"/>
                    <a:pt x="98" y="11"/>
                    <a:pt x="65" y="3"/>
                  </a:cubicBezTo>
                  <a:cubicBezTo>
                    <a:pt x="61" y="2"/>
                    <a:pt x="57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1" name="Google Shape;9221;p55"/>
            <p:cNvSpPr/>
            <p:nvPr/>
          </p:nvSpPr>
          <p:spPr>
            <a:xfrm>
              <a:off x="5235750" y="2998000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51" y="1"/>
                  </a:moveTo>
                  <a:cubicBezTo>
                    <a:pt x="30" y="1"/>
                    <a:pt x="7" y="15"/>
                    <a:pt x="0" y="35"/>
                  </a:cubicBezTo>
                  <a:lnTo>
                    <a:pt x="97" y="59"/>
                  </a:lnTo>
                  <a:cubicBezTo>
                    <a:pt x="105" y="35"/>
                    <a:pt x="89" y="11"/>
                    <a:pt x="65" y="3"/>
                  </a:cubicBezTo>
                  <a:cubicBezTo>
                    <a:pt x="61" y="1"/>
                    <a:pt x="56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2" name="Google Shape;9222;p55"/>
            <p:cNvSpPr/>
            <p:nvPr/>
          </p:nvSpPr>
          <p:spPr>
            <a:xfrm>
              <a:off x="5237775" y="2991175"/>
              <a:ext cx="2650" cy="1675"/>
            </a:xfrm>
            <a:custGeom>
              <a:avLst/>
              <a:gdLst/>
              <a:ahLst/>
              <a:cxnLst/>
              <a:rect l="l" t="t" r="r" b="b"/>
              <a:pathLst>
                <a:path w="106" h="67" extrusionOk="0">
                  <a:moveTo>
                    <a:pt x="8" y="0"/>
                  </a:moveTo>
                  <a:cubicBezTo>
                    <a:pt x="0" y="24"/>
                    <a:pt x="16" y="57"/>
                    <a:pt x="41" y="65"/>
                  </a:cubicBezTo>
                  <a:cubicBezTo>
                    <a:pt x="46" y="66"/>
                    <a:pt x="52" y="67"/>
                    <a:pt x="57" y="67"/>
                  </a:cubicBezTo>
                  <a:cubicBezTo>
                    <a:pt x="81" y="67"/>
                    <a:pt x="99" y="51"/>
                    <a:pt x="105" y="24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3" name="Google Shape;9223;p55"/>
            <p:cNvSpPr/>
            <p:nvPr/>
          </p:nvSpPr>
          <p:spPr>
            <a:xfrm>
              <a:off x="5245475" y="2993400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8" y="0"/>
                  </a:moveTo>
                  <a:cubicBezTo>
                    <a:pt x="0" y="25"/>
                    <a:pt x="16" y="49"/>
                    <a:pt x="41" y="57"/>
                  </a:cubicBezTo>
                  <a:cubicBezTo>
                    <a:pt x="46" y="58"/>
                    <a:pt x="52" y="59"/>
                    <a:pt x="57" y="59"/>
                  </a:cubicBezTo>
                  <a:cubicBezTo>
                    <a:pt x="81" y="59"/>
                    <a:pt x="99" y="45"/>
                    <a:pt x="106" y="25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4" name="Google Shape;9224;p55"/>
            <p:cNvSpPr/>
            <p:nvPr/>
          </p:nvSpPr>
          <p:spPr>
            <a:xfrm>
              <a:off x="5253175" y="2995625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8" y="0"/>
                  </a:moveTo>
                  <a:lnTo>
                    <a:pt x="8" y="0"/>
                  </a:lnTo>
                  <a:cubicBezTo>
                    <a:pt x="0" y="25"/>
                    <a:pt x="16" y="49"/>
                    <a:pt x="41" y="57"/>
                  </a:cubicBezTo>
                  <a:cubicBezTo>
                    <a:pt x="47" y="59"/>
                    <a:pt x="52" y="59"/>
                    <a:pt x="57" y="59"/>
                  </a:cubicBezTo>
                  <a:cubicBezTo>
                    <a:pt x="81" y="59"/>
                    <a:pt x="99" y="45"/>
                    <a:pt x="106" y="25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5" name="Google Shape;9225;p55"/>
            <p:cNvSpPr/>
            <p:nvPr/>
          </p:nvSpPr>
          <p:spPr>
            <a:xfrm>
              <a:off x="5253975" y="3007300"/>
              <a:ext cx="2675" cy="2375"/>
            </a:xfrm>
            <a:custGeom>
              <a:avLst/>
              <a:gdLst/>
              <a:ahLst/>
              <a:cxnLst/>
              <a:rect l="l" t="t" r="r" b="b"/>
              <a:pathLst>
                <a:path w="107" h="95" extrusionOk="0">
                  <a:moveTo>
                    <a:pt x="49" y="1"/>
                  </a:moveTo>
                  <a:cubicBezTo>
                    <a:pt x="31" y="1"/>
                    <a:pt x="15" y="11"/>
                    <a:pt x="9" y="36"/>
                  </a:cubicBezTo>
                  <a:cubicBezTo>
                    <a:pt x="1" y="60"/>
                    <a:pt x="17" y="85"/>
                    <a:pt x="41" y="93"/>
                  </a:cubicBezTo>
                  <a:cubicBezTo>
                    <a:pt x="46" y="94"/>
                    <a:pt x="50" y="95"/>
                    <a:pt x="55" y="95"/>
                  </a:cubicBezTo>
                  <a:cubicBezTo>
                    <a:pt x="76" y="95"/>
                    <a:pt x="99" y="80"/>
                    <a:pt x="106" y="60"/>
                  </a:cubicBezTo>
                  <a:cubicBezTo>
                    <a:pt x="106" y="36"/>
                    <a:pt x="98" y="4"/>
                    <a:pt x="66" y="4"/>
                  </a:cubicBezTo>
                  <a:cubicBezTo>
                    <a:pt x="60" y="2"/>
                    <a:pt x="5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6" name="Google Shape;9226;p55"/>
            <p:cNvSpPr/>
            <p:nvPr/>
          </p:nvSpPr>
          <p:spPr>
            <a:xfrm>
              <a:off x="5249125" y="3009950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49" y="1"/>
                  </a:moveTo>
                  <a:cubicBezTo>
                    <a:pt x="24" y="1"/>
                    <a:pt x="7" y="16"/>
                    <a:pt x="0" y="36"/>
                  </a:cubicBezTo>
                  <a:lnTo>
                    <a:pt x="97" y="60"/>
                  </a:lnTo>
                  <a:cubicBezTo>
                    <a:pt x="106" y="36"/>
                    <a:pt x="89" y="11"/>
                    <a:pt x="65" y="3"/>
                  </a:cubicBezTo>
                  <a:cubicBezTo>
                    <a:pt x="59" y="2"/>
                    <a:pt x="5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7" name="Google Shape;9227;p55"/>
            <p:cNvSpPr/>
            <p:nvPr/>
          </p:nvSpPr>
          <p:spPr>
            <a:xfrm>
              <a:off x="5241425" y="3007775"/>
              <a:ext cx="2650" cy="1650"/>
            </a:xfrm>
            <a:custGeom>
              <a:avLst/>
              <a:gdLst/>
              <a:ahLst/>
              <a:cxnLst/>
              <a:rect l="l" t="t" r="r" b="b"/>
              <a:pathLst>
                <a:path w="106" h="66" extrusionOk="0">
                  <a:moveTo>
                    <a:pt x="57" y="1"/>
                  </a:moveTo>
                  <a:cubicBezTo>
                    <a:pt x="32" y="1"/>
                    <a:pt x="8" y="9"/>
                    <a:pt x="0" y="41"/>
                  </a:cubicBezTo>
                  <a:lnTo>
                    <a:pt x="97" y="66"/>
                  </a:lnTo>
                  <a:cubicBezTo>
                    <a:pt x="105" y="41"/>
                    <a:pt x="89" y="9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8" name="Google Shape;9228;p55"/>
            <p:cNvSpPr/>
            <p:nvPr/>
          </p:nvSpPr>
          <p:spPr>
            <a:xfrm>
              <a:off x="5246075" y="3005100"/>
              <a:ext cx="2875" cy="2350"/>
            </a:xfrm>
            <a:custGeom>
              <a:avLst/>
              <a:gdLst/>
              <a:ahLst/>
              <a:cxnLst/>
              <a:rect l="l" t="t" r="r" b="b"/>
              <a:pathLst>
                <a:path w="115" h="94" extrusionOk="0">
                  <a:moveTo>
                    <a:pt x="57" y="0"/>
                  </a:moveTo>
                  <a:cubicBezTo>
                    <a:pt x="33" y="0"/>
                    <a:pt x="15" y="15"/>
                    <a:pt x="9" y="35"/>
                  </a:cubicBezTo>
                  <a:cubicBezTo>
                    <a:pt x="1" y="59"/>
                    <a:pt x="17" y="92"/>
                    <a:pt x="49" y="92"/>
                  </a:cubicBezTo>
                  <a:cubicBezTo>
                    <a:pt x="53" y="93"/>
                    <a:pt x="58" y="94"/>
                    <a:pt x="62" y="94"/>
                  </a:cubicBezTo>
                  <a:cubicBezTo>
                    <a:pt x="82" y="94"/>
                    <a:pt x="99" y="79"/>
                    <a:pt x="106" y="59"/>
                  </a:cubicBezTo>
                  <a:cubicBezTo>
                    <a:pt x="114" y="35"/>
                    <a:pt x="98" y="11"/>
                    <a:pt x="73" y="2"/>
                  </a:cubicBezTo>
                  <a:cubicBezTo>
                    <a:pt x="68" y="1"/>
                    <a:pt x="62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9" name="Google Shape;9229;p55"/>
            <p:cNvSpPr/>
            <p:nvPr/>
          </p:nvSpPr>
          <p:spPr>
            <a:xfrm>
              <a:off x="5238375" y="3002875"/>
              <a:ext cx="2650" cy="2550"/>
            </a:xfrm>
            <a:custGeom>
              <a:avLst/>
              <a:gdLst/>
              <a:ahLst/>
              <a:cxnLst/>
              <a:rect l="l" t="t" r="r" b="b"/>
              <a:pathLst>
                <a:path w="106" h="102" extrusionOk="0">
                  <a:moveTo>
                    <a:pt x="52" y="0"/>
                  </a:moveTo>
                  <a:cubicBezTo>
                    <a:pt x="33" y="0"/>
                    <a:pt x="15" y="15"/>
                    <a:pt x="9" y="35"/>
                  </a:cubicBezTo>
                  <a:cubicBezTo>
                    <a:pt x="0" y="59"/>
                    <a:pt x="17" y="91"/>
                    <a:pt x="41" y="100"/>
                  </a:cubicBezTo>
                  <a:cubicBezTo>
                    <a:pt x="45" y="101"/>
                    <a:pt x="50" y="102"/>
                    <a:pt x="54" y="102"/>
                  </a:cubicBezTo>
                  <a:cubicBezTo>
                    <a:pt x="76" y="102"/>
                    <a:pt x="99" y="87"/>
                    <a:pt x="106" y="67"/>
                  </a:cubicBezTo>
                  <a:cubicBezTo>
                    <a:pt x="106" y="35"/>
                    <a:pt x="98" y="10"/>
                    <a:pt x="65" y="2"/>
                  </a:cubicBezTo>
                  <a:cubicBezTo>
                    <a:pt x="61" y="1"/>
                    <a:pt x="57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0" name="Google Shape;9230;p55"/>
            <p:cNvSpPr/>
            <p:nvPr/>
          </p:nvSpPr>
          <p:spPr>
            <a:xfrm>
              <a:off x="5230475" y="3000650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57" y="0"/>
                  </a:moveTo>
                  <a:cubicBezTo>
                    <a:pt x="33" y="0"/>
                    <a:pt x="15" y="16"/>
                    <a:pt x="8" y="43"/>
                  </a:cubicBezTo>
                  <a:cubicBezTo>
                    <a:pt x="0" y="67"/>
                    <a:pt x="16" y="91"/>
                    <a:pt x="41" y="99"/>
                  </a:cubicBezTo>
                  <a:cubicBezTo>
                    <a:pt x="46" y="101"/>
                    <a:pt x="52" y="102"/>
                    <a:pt x="57" y="102"/>
                  </a:cubicBezTo>
                  <a:cubicBezTo>
                    <a:pt x="81" y="102"/>
                    <a:pt x="99" y="87"/>
                    <a:pt x="106" y="67"/>
                  </a:cubicBezTo>
                  <a:cubicBezTo>
                    <a:pt x="114" y="43"/>
                    <a:pt x="98" y="10"/>
                    <a:pt x="73" y="2"/>
                  </a:cubicBezTo>
                  <a:cubicBezTo>
                    <a:pt x="68" y="1"/>
                    <a:pt x="62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1" name="Google Shape;9231;p55"/>
            <p:cNvSpPr/>
            <p:nvPr/>
          </p:nvSpPr>
          <p:spPr>
            <a:xfrm>
              <a:off x="5233700" y="3005700"/>
              <a:ext cx="2675" cy="1500"/>
            </a:xfrm>
            <a:custGeom>
              <a:avLst/>
              <a:gdLst/>
              <a:ahLst/>
              <a:cxnLst/>
              <a:rect l="l" t="t" r="r" b="b"/>
              <a:pathLst>
                <a:path w="107" h="60" extrusionOk="0">
                  <a:moveTo>
                    <a:pt x="45" y="1"/>
                  </a:moveTo>
                  <a:cubicBezTo>
                    <a:pt x="25" y="1"/>
                    <a:pt x="8" y="15"/>
                    <a:pt x="1" y="35"/>
                  </a:cubicBezTo>
                  <a:lnTo>
                    <a:pt x="98" y="60"/>
                  </a:lnTo>
                  <a:cubicBezTo>
                    <a:pt x="106" y="35"/>
                    <a:pt x="90" y="11"/>
                    <a:pt x="58" y="3"/>
                  </a:cubicBezTo>
                  <a:cubicBezTo>
                    <a:pt x="53" y="1"/>
                    <a:pt x="49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2" name="Google Shape;9232;p55"/>
            <p:cNvSpPr/>
            <p:nvPr/>
          </p:nvSpPr>
          <p:spPr>
            <a:xfrm>
              <a:off x="5235525" y="2998875"/>
              <a:ext cx="2675" cy="1650"/>
            </a:xfrm>
            <a:custGeom>
              <a:avLst/>
              <a:gdLst/>
              <a:ahLst/>
              <a:cxnLst/>
              <a:rect l="l" t="t" r="r" b="b"/>
              <a:pathLst>
                <a:path w="107" h="66" extrusionOk="0">
                  <a:moveTo>
                    <a:pt x="9" y="0"/>
                  </a:moveTo>
                  <a:cubicBezTo>
                    <a:pt x="1" y="24"/>
                    <a:pt x="17" y="57"/>
                    <a:pt x="50" y="65"/>
                  </a:cubicBezTo>
                  <a:cubicBezTo>
                    <a:pt x="74" y="65"/>
                    <a:pt x="98" y="57"/>
                    <a:pt x="106" y="24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3" name="Google Shape;9233;p55"/>
            <p:cNvSpPr/>
            <p:nvPr/>
          </p:nvSpPr>
          <p:spPr>
            <a:xfrm>
              <a:off x="5243450" y="3001100"/>
              <a:ext cx="2450" cy="1500"/>
            </a:xfrm>
            <a:custGeom>
              <a:avLst/>
              <a:gdLst/>
              <a:ahLst/>
              <a:cxnLst/>
              <a:rect l="l" t="t" r="r" b="b"/>
              <a:pathLst>
                <a:path w="98" h="60" extrusionOk="0">
                  <a:moveTo>
                    <a:pt x="0" y="0"/>
                  </a:moveTo>
                  <a:cubicBezTo>
                    <a:pt x="0" y="25"/>
                    <a:pt x="8" y="49"/>
                    <a:pt x="41" y="57"/>
                  </a:cubicBezTo>
                  <a:cubicBezTo>
                    <a:pt x="45" y="59"/>
                    <a:pt x="49" y="59"/>
                    <a:pt x="53" y="59"/>
                  </a:cubicBezTo>
                  <a:cubicBezTo>
                    <a:pt x="73" y="59"/>
                    <a:pt x="91" y="45"/>
                    <a:pt x="97" y="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4" name="Google Shape;9234;p55"/>
            <p:cNvSpPr/>
            <p:nvPr/>
          </p:nvSpPr>
          <p:spPr>
            <a:xfrm>
              <a:off x="5251150" y="3003125"/>
              <a:ext cx="2450" cy="1700"/>
            </a:xfrm>
            <a:custGeom>
              <a:avLst/>
              <a:gdLst/>
              <a:ahLst/>
              <a:cxnLst/>
              <a:rect l="l" t="t" r="r" b="b"/>
              <a:pathLst>
                <a:path w="98" h="68" extrusionOk="0">
                  <a:moveTo>
                    <a:pt x="8" y="0"/>
                  </a:moveTo>
                  <a:lnTo>
                    <a:pt x="8" y="0"/>
                  </a:lnTo>
                  <a:cubicBezTo>
                    <a:pt x="0" y="33"/>
                    <a:pt x="16" y="57"/>
                    <a:pt x="41" y="65"/>
                  </a:cubicBezTo>
                  <a:cubicBezTo>
                    <a:pt x="45" y="67"/>
                    <a:pt x="50" y="67"/>
                    <a:pt x="54" y="67"/>
                  </a:cubicBezTo>
                  <a:cubicBezTo>
                    <a:pt x="76" y="67"/>
                    <a:pt x="97" y="53"/>
                    <a:pt x="97" y="33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5" name="Google Shape;9235;p55"/>
            <p:cNvSpPr/>
            <p:nvPr/>
          </p:nvSpPr>
          <p:spPr>
            <a:xfrm>
              <a:off x="5251750" y="3014825"/>
              <a:ext cx="2875" cy="2575"/>
            </a:xfrm>
            <a:custGeom>
              <a:avLst/>
              <a:gdLst/>
              <a:ahLst/>
              <a:cxnLst/>
              <a:rect l="l" t="t" r="r" b="b"/>
              <a:pathLst>
                <a:path w="115" h="103" extrusionOk="0">
                  <a:moveTo>
                    <a:pt x="60" y="1"/>
                  </a:moveTo>
                  <a:cubicBezTo>
                    <a:pt x="38" y="1"/>
                    <a:pt x="15" y="15"/>
                    <a:pt x="9" y="35"/>
                  </a:cubicBezTo>
                  <a:cubicBezTo>
                    <a:pt x="1" y="68"/>
                    <a:pt x="17" y="92"/>
                    <a:pt x="49" y="100"/>
                  </a:cubicBezTo>
                  <a:cubicBezTo>
                    <a:pt x="53" y="101"/>
                    <a:pt x="58" y="102"/>
                    <a:pt x="62" y="102"/>
                  </a:cubicBezTo>
                  <a:cubicBezTo>
                    <a:pt x="82" y="102"/>
                    <a:pt x="99" y="88"/>
                    <a:pt x="106" y="68"/>
                  </a:cubicBezTo>
                  <a:cubicBezTo>
                    <a:pt x="114" y="35"/>
                    <a:pt x="98" y="11"/>
                    <a:pt x="73" y="3"/>
                  </a:cubicBezTo>
                  <a:cubicBezTo>
                    <a:pt x="69" y="1"/>
                    <a:pt x="65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6" name="Google Shape;9236;p55"/>
            <p:cNvSpPr/>
            <p:nvPr/>
          </p:nvSpPr>
          <p:spPr>
            <a:xfrm>
              <a:off x="5247100" y="3017675"/>
              <a:ext cx="2450" cy="1475"/>
            </a:xfrm>
            <a:custGeom>
              <a:avLst/>
              <a:gdLst/>
              <a:ahLst/>
              <a:cxnLst/>
              <a:rect l="l" t="t" r="r" b="b"/>
              <a:pathLst>
                <a:path w="98" h="59" extrusionOk="0">
                  <a:moveTo>
                    <a:pt x="43" y="0"/>
                  </a:moveTo>
                  <a:cubicBezTo>
                    <a:pt x="22" y="0"/>
                    <a:pt x="0" y="15"/>
                    <a:pt x="0" y="35"/>
                  </a:cubicBezTo>
                  <a:lnTo>
                    <a:pt x="97" y="59"/>
                  </a:lnTo>
                  <a:cubicBezTo>
                    <a:pt x="97" y="35"/>
                    <a:pt x="81" y="10"/>
                    <a:pt x="57" y="2"/>
                  </a:cubicBezTo>
                  <a:cubicBezTo>
                    <a:pt x="52" y="1"/>
                    <a:pt x="48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7" name="Google Shape;9237;p55"/>
            <p:cNvSpPr/>
            <p:nvPr/>
          </p:nvSpPr>
          <p:spPr>
            <a:xfrm>
              <a:off x="5239175" y="3015425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53" y="1"/>
                  </a:moveTo>
                  <a:cubicBezTo>
                    <a:pt x="31" y="1"/>
                    <a:pt x="8" y="17"/>
                    <a:pt x="1" y="44"/>
                  </a:cubicBezTo>
                  <a:lnTo>
                    <a:pt x="98" y="68"/>
                  </a:lnTo>
                  <a:cubicBezTo>
                    <a:pt x="106" y="44"/>
                    <a:pt x="90" y="11"/>
                    <a:pt x="66" y="3"/>
                  </a:cubicBezTo>
                  <a:cubicBezTo>
                    <a:pt x="62" y="2"/>
                    <a:pt x="57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8" name="Google Shape;9238;p55"/>
            <p:cNvSpPr/>
            <p:nvPr/>
          </p:nvSpPr>
          <p:spPr>
            <a:xfrm>
              <a:off x="5244050" y="3012800"/>
              <a:ext cx="2650" cy="2350"/>
            </a:xfrm>
            <a:custGeom>
              <a:avLst/>
              <a:gdLst/>
              <a:ahLst/>
              <a:cxnLst/>
              <a:rect l="l" t="t" r="r" b="b"/>
              <a:pathLst>
                <a:path w="106" h="94" extrusionOk="0">
                  <a:moveTo>
                    <a:pt x="52" y="0"/>
                  </a:moveTo>
                  <a:cubicBezTo>
                    <a:pt x="33" y="0"/>
                    <a:pt x="15" y="15"/>
                    <a:pt x="9" y="35"/>
                  </a:cubicBezTo>
                  <a:cubicBezTo>
                    <a:pt x="0" y="59"/>
                    <a:pt x="17" y="84"/>
                    <a:pt x="41" y="92"/>
                  </a:cubicBezTo>
                  <a:cubicBezTo>
                    <a:pt x="45" y="93"/>
                    <a:pt x="50" y="94"/>
                    <a:pt x="54" y="94"/>
                  </a:cubicBezTo>
                  <a:cubicBezTo>
                    <a:pt x="76" y="94"/>
                    <a:pt x="99" y="79"/>
                    <a:pt x="106" y="59"/>
                  </a:cubicBezTo>
                  <a:cubicBezTo>
                    <a:pt x="106" y="35"/>
                    <a:pt x="98" y="11"/>
                    <a:pt x="65" y="3"/>
                  </a:cubicBezTo>
                  <a:cubicBezTo>
                    <a:pt x="61" y="1"/>
                    <a:pt x="57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9" name="Google Shape;9239;p55"/>
            <p:cNvSpPr/>
            <p:nvPr/>
          </p:nvSpPr>
          <p:spPr>
            <a:xfrm>
              <a:off x="5236150" y="3010575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57" y="0"/>
                  </a:moveTo>
                  <a:cubicBezTo>
                    <a:pt x="33" y="0"/>
                    <a:pt x="15" y="15"/>
                    <a:pt x="8" y="35"/>
                  </a:cubicBezTo>
                  <a:cubicBezTo>
                    <a:pt x="0" y="59"/>
                    <a:pt x="16" y="92"/>
                    <a:pt x="49" y="100"/>
                  </a:cubicBezTo>
                  <a:cubicBezTo>
                    <a:pt x="53" y="101"/>
                    <a:pt x="57" y="102"/>
                    <a:pt x="61" y="102"/>
                  </a:cubicBezTo>
                  <a:cubicBezTo>
                    <a:pt x="81" y="102"/>
                    <a:pt x="99" y="86"/>
                    <a:pt x="106" y="59"/>
                  </a:cubicBezTo>
                  <a:cubicBezTo>
                    <a:pt x="114" y="35"/>
                    <a:pt x="98" y="11"/>
                    <a:pt x="73" y="2"/>
                  </a:cubicBezTo>
                  <a:cubicBezTo>
                    <a:pt x="67" y="1"/>
                    <a:pt x="62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0" name="Google Shape;9240;p55"/>
            <p:cNvSpPr/>
            <p:nvPr/>
          </p:nvSpPr>
          <p:spPr>
            <a:xfrm>
              <a:off x="5228450" y="3008350"/>
              <a:ext cx="2650" cy="2550"/>
            </a:xfrm>
            <a:custGeom>
              <a:avLst/>
              <a:gdLst/>
              <a:ahLst/>
              <a:cxnLst/>
              <a:rect l="l" t="t" r="r" b="b"/>
              <a:pathLst>
                <a:path w="106" h="102" extrusionOk="0">
                  <a:moveTo>
                    <a:pt x="53" y="0"/>
                  </a:moveTo>
                  <a:cubicBezTo>
                    <a:pt x="33" y="0"/>
                    <a:pt x="15" y="16"/>
                    <a:pt x="8" y="43"/>
                  </a:cubicBezTo>
                  <a:cubicBezTo>
                    <a:pt x="0" y="67"/>
                    <a:pt x="16" y="91"/>
                    <a:pt x="41" y="100"/>
                  </a:cubicBezTo>
                  <a:cubicBezTo>
                    <a:pt x="45" y="101"/>
                    <a:pt x="50" y="102"/>
                    <a:pt x="54" y="102"/>
                  </a:cubicBezTo>
                  <a:cubicBezTo>
                    <a:pt x="76" y="102"/>
                    <a:pt x="99" y="87"/>
                    <a:pt x="106" y="67"/>
                  </a:cubicBezTo>
                  <a:cubicBezTo>
                    <a:pt x="106" y="43"/>
                    <a:pt x="89" y="10"/>
                    <a:pt x="65" y="2"/>
                  </a:cubicBezTo>
                  <a:cubicBezTo>
                    <a:pt x="61" y="1"/>
                    <a:pt x="57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1" name="Google Shape;9241;p55"/>
            <p:cNvSpPr/>
            <p:nvPr/>
          </p:nvSpPr>
          <p:spPr>
            <a:xfrm>
              <a:off x="5231475" y="3013400"/>
              <a:ext cx="2675" cy="1500"/>
            </a:xfrm>
            <a:custGeom>
              <a:avLst/>
              <a:gdLst/>
              <a:ahLst/>
              <a:cxnLst/>
              <a:rect l="l" t="t" r="r" b="b"/>
              <a:pathLst>
                <a:path w="107" h="60" extrusionOk="0">
                  <a:moveTo>
                    <a:pt x="52" y="1"/>
                  </a:moveTo>
                  <a:cubicBezTo>
                    <a:pt x="31" y="1"/>
                    <a:pt x="7" y="15"/>
                    <a:pt x="1" y="35"/>
                  </a:cubicBezTo>
                  <a:lnTo>
                    <a:pt x="98" y="60"/>
                  </a:lnTo>
                  <a:cubicBezTo>
                    <a:pt x="106" y="35"/>
                    <a:pt x="90" y="11"/>
                    <a:pt x="66" y="3"/>
                  </a:cubicBezTo>
                  <a:cubicBezTo>
                    <a:pt x="61" y="1"/>
                    <a:pt x="57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2" name="Google Shape;9242;p55"/>
            <p:cNvSpPr/>
            <p:nvPr/>
          </p:nvSpPr>
          <p:spPr>
            <a:xfrm>
              <a:off x="5233500" y="3006575"/>
              <a:ext cx="2675" cy="1650"/>
            </a:xfrm>
            <a:custGeom>
              <a:avLst/>
              <a:gdLst/>
              <a:ahLst/>
              <a:cxnLst/>
              <a:rect l="l" t="t" r="r" b="b"/>
              <a:pathLst>
                <a:path w="107" h="66" extrusionOk="0">
                  <a:moveTo>
                    <a:pt x="9" y="0"/>
                  </a:moveTo>
                  <a:cubicBezTo>
                    <a:pt x="1" y="25"/>
                    <a:pt x="17" y="57"/>
                    <a:pt x="41" y="65"/>
                  </a:cubicBezTo>
                  <a:cubicBezTo>
                    <a:pt x="66" y="65"/>
                    <a:pt x="98" y="57"/>
                    <a:pt x="106" y="25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3" name="Google Shape;9243;p55"/>
            <p:cNvSpPr/>
            <p:nvPr/>
          </p:nvSpPr>
          <p:spPr>
            <a:xfrm>
              <a:off x="5241200" y="3008800"/>
              <a:ext cx="2675" cy="1500"/>
            </a:xfrm>
            <a:custGeom>
              <a:avLst/>
              <a:gdLst/>
              <a:ahLst/>
              <a:cxnLst/>
              <a:rect l="l" t="t" r="r" b="b"/>
              <a:pathLst>
                <a:path w="107" h="60" extrusionOk="0">
                  <a:moveTo>
                    <a:pt x="9" y="0"/>
                  </a:moveTo>
                  <a:cubicBezTo>
                    <a:pt x="1" y="25"/>
                    <a:pt x="17" y="49"/>
                    <a:pt x="41" y="57"/>
                  </a:cubicBezTo>
                  <a:cubicBezTo>
                    <a:pt x="46" y="59"/>
                    <a:pt x="50" y="59"/>
                    <a:pt x="55" y="59"/>
                  </a:cubicBezTo>
                  <a:cubicBezTo>
                    <a:pt x="77" y="59"/>
                    <a:pt x="100" y="45"/>
                    <a:pt x="106" y="25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4" name="Google Shape;9244;p55"/>
            <p:cNvSpPr/>
            <p:nvPr/>
          </p:nvSpPr>
          <p:spPr>
            <a:xfrm>
              <a:off x="5248925" y="3010825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8" y="1"/>
                  </a:moveTo>
                  <a:lnTo>
                    <a:pt x="8" y="1"/>
                  </a:lnTo>
                  <a:cubicBezTo>
                    <a:pt x="0" y="25"/>
                    <a:pt x="16" y="57"/>
                    <a:pt x="41" y="65"/>
                  </a:cubicBezTo>
                  <a:cubicBezTo>
                    <a:pt x="46" y="67"/>
                    <a:pt x="51" y="67"/>
                    <a:pt x="56" y="67"/>
                  </a:cubicBezTo>
                  <a:cubicBezTo>
                    <a:pt x="81" y="67"/>
                    <a:pt x="99" y="52"/>
                    <a:pt x="105" y="25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5" name="Google Shape;9245;p55"/>
            <p:cNvSpPr/>
            <p:nvPr/>
          </p:nvSpPr>
          <p:spPr>
            <a:xfrm>
              <a:off x="5249725" y="3022525"/>
              <a:ext cx="2850" cy="2575"/>
            </a:xfrm>
            <a:custGeom>
              <a:avLst/>
              <a:gdLst/>
              <a:ahLst/>
              <a:cxnLst/>
              <a:rect l="l" t="t" r="r" b="b"/>
              <a:pathLst>
                <a:path w="114" h="103" extrusionOk="0">
                  <a:moveTo>
                    <a:pt x="52" y="1"/>
                  </a:moveTo>
                  <a:cubicBezTo>
                    <a:pt x="33" y="1"/>
                    <a:pt x="15" y="15"/>
                    <a:pt x="9" y="35"/>
                  </a:cubicBezTo>
                  <a:cubicBezTo>
                    <a:pt x="0" y="60"/>
                    <a:pt x="17" y="92"/>
                    <a:pt x="41" y="100"/>
                  </a:cubicBezTo>
                  <a:cubicBezTo>
                    <a:pt x="47" y="101"/>
                    <a:pt x="52" y="102"/>
                    <a:pt x="57" y="102"/>
                  </a:cubicBezTo>
                  <a:cubicBezTo>
                    <a:pt x="81" y="102"/>
                    <a:pt x="99" y="86"/>
                    <a:pt x="106" y="60"/>
                  </a:cubicBezTo>
                  <a:cubicBezTo>
                    <a:pt x="114" y="35"/>
                    <a:pt x="98" y="11"/>
                    <a:pt x="65" y="3"/>
                  </a:cubicBezTo>
                  <a:cubicBezTo>
                    <a:pt x="61" y="1"/>
                    <a:pt x="57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6" name="Google Shape;9246;p55"/>
            <p:cNvSpPr/>
            <p:nvPr/>
          </p:nvSpPr>
          <p:spPr>
            <a:xfrm>
              <a:off x="5244850" y="3025375"/>
              <a:ext cx="2675" cy="1500"/>
            </a:xfrm>
            <a:custGeom>
              <a:avLst/>
              <a:gdLst/>
              <a:ahLst/>
              <a:cxnLst/>
              <a:rect l="l" t="t" r="r" b="b"/>
              <a:pathLst>
                <a:path w="107" h="60" extrusionOk="0">
                  <a:moveTo>
                    <a:pt x="52" y="0"/>
                  </a:moveTo>
                  <a:cubicBezTo>
                    <a:pt x="31" y="0"/>
                    <a:pt x="8" y="15"/>
                    <a:pt x="1" y="35"/>
                  </a:cubicBezTo>
                  <a:lnTo>
                    <a:pt x="98" y="59"/>
                  </a:lnTo>
                  <a:cubicBezTo>
                    <a:pt x="106" y="35"/>
                    <a:pt x="90" y="10"/>
                    <a:pt x="66" y="2"/>
                  </a:cubicBezTo>
                  <a:cubicBezTo>
                    <a:pt x="61" y="1"/>
                    <a:pt x="57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7" name="Google Shape;9247;p55"/>
            <p:cNvSpPr/>
            <p:nvPr/>
          </p:nvSpPr>
          <p:spPr>
            <a:xfrm>
              <a:off x="5237150" y="3023150"/>
              <a:ext cx="2675" cy="1675"/>
            </a:xfrm>
            <a:custGeom>
              <a:avLst/>
              <a:gdLst/>
              <a:ahLst/>
              <a:cxnLst/>
              <a:rect l="l" t="t" r="r" b="b"/>
              <a:pathLst>
                <a:path w="107" h="67" extrusionOk="0">
                  <a:moveTo>
                    <a:pt x="50" y="0"/>
                  </a:moveTo>
                  <a:cubicBezTo>
                    <a:pt x="25" y="0"/>
                    <a:pt x="7" y="16"/>
                    <a:pt x="1" y="43"/>
                  </a:cubicBezTo>
                  <a:lnTo>
                    <a:pt x="98" y="67"/>
                  </a:lnTo>
                  <a:cubicBezTo>
                    <a:pt x="106" y="43"/>
                    <a:pt x="90" y="10"/>
                    <a:pt x="66" y="2"/>
                  </a:cubicBezTo>
                  <a:cubicBezTo>
                    <a:pt x="60" y="1"/>
                    <a:pt x="55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8" name="Google Shape;9248;p55"/>
            <p:cNvSpPr/>
            <p:nvPr/>
          </p:nvSpPr>
          <p:spPr>
            <a:xfrm>
              <a:off x="5241825" y="3020350"/>
              <a:ext cx="2850" cy="2500"/>
            </a:xfrm>
            <a:custGeom>
              <a:avLst/>
              <a:gdLst/>
              <a:ahLst/>
              <a:cxnLst/>
              <a:rect l="l" t="t" r="r" b="b"/>
              <a:pathLst>
                <a:path w="114" h="100" extrusionOk="0">
                  <a:moveTo>
                    <a:pt x="73" y="1"/>
                  </a:moveTo>
                  <a:cubicBezTo>
                    <a:pt x="49" y="1"/>
                    <a:pt x="16" y="9"/>
                    <a:pt x="8" y="41"/>
                  </a:cubicBezTo>
                  <a:cubicBezTo>
                    <a:pt x="0" y="65"/>
                    <a:pt x="16" y="90"/>
                    <a:pt x="49" y="98"/>
                  </a:cubicBezTo>
                  <a:cubicBezTo>
                    <a:pt x="53" y="99"/>
                    <a:pt x="58" y="100"/>
                    <a:pt x="62" y="100"/>
                  </a:cubicBezTo>
                  <a:cubicBezTo>
                    <a:pt x="81" y="100"/>
                    <a:pt x="99" y="85"/>
                    <a:pt x="106" y="65"/>
                  </a:cubicBezTo>
                  <a:cubicBezTo>
                    <a:pt x="114" y="41"/>
                    <a:pt x="98" y="9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9" name="Google Shape;9249;p55"/>
            <p:cNvSpPr/>
            <p:nvPr/>
          </p:nvSpPr>
          <p:spPr>
            <a:xfrm>
              <a:off x="5234125" y="3018275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52" y="0"/>
                  </a:moveTo>
                  <a:cubicBezTo>
                    <a:pt x="33" y="0"/>
                    <a:pt x="15" y="15"/>
                    <a:pt x="8" y="35"/>
                  </a:cubicBezTo>
                  <a:cubicBezTo>
                    <a:pt x="0" y="59"/>
                    <a:pt x="16" y="92"/>
                    <a:pt x="41" y="100"/>
                  </a:cubicBezTo>
                  <a:cubicBezTo>
                    <a:pt x="45" y="101"/>
                    <a:pt x="49" y="102"/>
                    <a:pt x="54" y="102"/>
                  </a:cubicBezTo>
                  <a:cubicBezTo>
                    <a:pt x="75" y="102"/>
                    <a:pt x="99" y="86"/>
                    <a:pt x="106" y="59"/>
                  </a:cubicBezTo>
                  <a:cubicBezTo>
                    <a:pt x="114" y="35"/>
                    <a:pt x="97" y="11"/>
                    <a:pt x="65" y="3"/>
                  </a:cubicBezTo>
                  <a:cubicBezTo>
                    <a:pt x="61" y="1"/>
                    <a:pt x="56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0" name="Google Shape;9250;p55"/>
            <p:cNvSpPr/>
            <p:nvPr/>
          </p:nvSpPr>
          <p:spPr>
            <a:xfrm>
              <a:off x="5226200" y="3016100"/>
              <a:ext cx="2875" cy="2500"/>
            </a:xfrm>
            <a:custGeom>
              <a:avLst/>
              <a:gdLst/>
              <a:ahLst/>
              <a:cxnLst/>
              <a:rect l="l" t="t" r="r" b="b"/>
              <a:pathLst>
                <a:path w="115" h="100" extrusionOk="0">
                  <a:moveTo>
                    <a:pt x="74" y="0"/>
                  </a:moveTo>
                  <a:cubicBezTo>
                    <a:pt x="41" y="0"/>
                    <a:pt x="17" y="8"/>
                    <a:pt x="9" y="41"/>
                  </a:cubicBezTo>
                  <a:cubicBezTo>
                    <a:pt x="1" y="65"/>
                    <a:pt x="17" y="90"/>
                    <a:pt x="50" y="98"/>
                  </a:cubicBezTo>
                  <a:cubicBezTo>
                    <a:pt x="54" y="99"/>
                    <a:pt x="58" y="100"/>
                    <a:pt x="62" y="100"/>
                  </a:cubicBezTo>
                  <a:cubicBezTo>
                    <a:pt x="82" y="100"/>
                    <a:pt x="100" y="85"/>
                    <a:pt x="106" y="65"/>
                  </a:cubicBezTo>
                  <a:cubicBezTo>
                    <a:pt x="114" y="41"/>
                    <a:pt x="98" y="8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1" name="Google Shape;9251;p55"/>
            <p:cNvSpPr/>
            <p:nvPr/>
          </p:nvSpPr>
          <p:spPr>
            <a:xfrm>
              <a:off x="5229450" y="3021100"/>
              <a:ext cx="2675" cy="1500"/>
            </a:xfrm>
            <a:custGeom>
              <a:avLst/>
              <a:gdLst/>
              <a:ahLst/>
              <a:cxnLst/>
              <a:rect l="l" t="t" r="r" b="b"/>
              <a:pathLst>
                <a:path w="107" h="60" extrusionOk="0">
                  <a:moveTo>
                    <a:pt x="45" y="1"/>
                  </a:moveTo>
                  <a:cubicBezTo>
                    <a:pt x="25" y="1"/>
                    <a:pt x="7" y="15"/>
                    <a:pt x="1" y="35"/>
                  </a:cubicBezTo>
                  <a:lnTo>
                    <a:pt x="98" y="60"/>
                  </a:lnTo>
                  <a:cubicBezTo>
                    <a:pt x="106" y="35"/>
                    <a:pt x="90" y="11"/>
                    <a:pt x="57" y="3"/>
                  </a:cubicBezTo>
                  <a:cubicBezTo>
                    <a:pt x="53" y="2"/>
                    <a:pt x="49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2" name="Google Shape;9252;p55"/>
            <p:cNvSpPr/>
            <p:nvPr/>
          </p:nvSpPr>
          <p:spPr>
            <a:xfrm>
              <a:off x="5231275" y="3014275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9" y="0"/>
                  </a:moveTo>
                  <a:cubicBezTo>
                    <a:pt x="1" y="25"/>
                    <a:pt x="17" y="57"/>
                    <a:pt x="49" y="65"/>
                  </a:cubicBezTo>
                  <a:cubicBezTo>
                    <a:pt x="53" y="67"/>
                    <a:pt x="58" y="67"/>
                    <a:pt x="62" y="67"/>
                  </a:cubicBezTo>
                  <a:cubicBezTo>
                    <a:pt x="81" y="67"/>
                    <a:pt x="99" y="52"/>
                    <a:pt x="106" y="25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3" name="Google Shape;9253;p55"/>
            <p:cNvSpPr/>
            <p:nvPr/>
          </p:nvSpPr>
          <p:spPr>
            <a:xfrm>
              <a:off x="5239175" y="3016500"/>
              <a:ext cx="2475" cy="1500"/>
            </a:xfrm>
            <a:custGeom>
              <a:avLst/>
              <a:gdLst/>
              <a:ahLst/>
              <a:cxnLst/>
              <a:rect l="l" t="t" r="r" b="b"/>
              <a:pathLst>
                <a:path w="99" h="60" extrusionOk="0">
                  <a:moveTo>
                    <a:pt x="1" y="1"/>
                  </a:moveTo>
                  <a:cubicBezTo>
                    <a:pt x="1" y="25"/>
                    <a:pt x="17" y="49"/>
                    <a:pt x="41" y="57"/>
                  </a:cubicBezTo>
                  <a:cubicBezTo>
                    <a:pt x="46" y="59"/>
                    <a:pt x="50" y="59"/>
                    <a:pt x="54" y="59"/>
                  </a:cubicBezTo>
                  <a:cubicBezTo>
                    <a:pt x="74" y="59"/>
                    <a:pt x="91" y="45"/>
                    <a:pt x="98" y="2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4" name="Google Shape;9254;p55"/>
            <p:cNvSpPr/>
            <p:nvPr/>
          </p:nvSpPr>
          <p:spPr>
            <a:xfrm>
              <a:off x="5246875" y="3018525"/>
              <a:ext cx="2675" cy="1500"/>
            </a:xfrm>
            <a:custGeom>
              <a:avLst/>
              <a:gdLst/>
              <a:ahLst/>
              <a:cxnLst/>
              <a:rect l="l" t="t" r="r" b="b"/>
              <a:pathLst>
                <a:path w="107" h="60" extrusionOk="0">
                  <a:moveTo>
                    <a:pt x="9" y="1"/>
                  </a:moveTo>
                  <a:cubicBezTo>
                    <a:pt x="1" y="25"/>
                    <a:pt x="17" y="57"/>
                    <a:pt x="41" y="57"/>
                  </a:cubicBezTo>
                  <a:cubicBezTo>
                    <a:pt x="46" y="59"/>
                    <a:pt x="50" y="59"/>
                    <a:pt x="55" y="59"/>
                  </a:cubicBezTo>
                  <a:cubicBezTo>
                    <a:pt x="77" y="59"/>
                    <a:pt x="100" y="45"/>
                    <a:pt x="106" y="25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5" name="Google Shape;9255;p55"/>
            <p:cNvSpPr/>
            <p:nvPr/>
          </p:nvSpPr>
          <p:spPr>
            <a:xfrm>
              <a:off x="5247700" y="3030225"/>
              <a:ext cx="2650" cy="2375"/>
            </a:xfrm>
            <a:custGeom>
              <a:avLst/>
              <a:gdLst/>
              <a:ahLst/>
              <a:cxnLst/>
              <a:rect l="l" t="t" r="r" b="b"/>
              <a:pathLst>
                <a:path w="106" h="95" extrusionOk="0">
                  <a:moveTo>
                    <a:pt x="52" y="1"/>
                  </a:moveTo>
                  <a:cubicBezTo>
                    <a:pt x="33" y="1"/>
                    <a:pt x="15" y="15"/>
                    <a:pt x="8" y="35"/>
                  </a:cubicBezTo>
                  <a:cubicBezTo>
                    <a:pt x="0" y="60"/>
                    <a:pt x="17" y="92"/>
                    <a:pt x="41" y="92"/>
                  </a:cubicBezTo>
                  <a:cubicBezTo>
                    <a:pt x="45" y="93"/>
                    <a:pt x="50" y="94"/>
                    <a:pt x="54" y="94"/>
                  </a:cubicBezTo>
                  <a:cubicBezTo>
                    <a:pt x="76" y="94"/>
                    <a:pt x="99" y="80"/>
                    <a:pt x="106" y="60"/>
                  </a:cubicBezTo>
                  <a:cubicBezTo>
                    <a:pt x="106" y="35"/>
                    <a:pt x="98" y="11"/>
                    <a:pt x="65" y="3"/>
                  </a:cubicBezTo>
                  <a:cubicBezTo>
                    <a:pt x="61" y="1"/>
                    <a:pt x="57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6" name="Google Shape;9256;p55"/>
            <p:cNvSpPr/>
            <p:nvPr/>
          </p:nvSpPr>
          <p:spPr>
            <a:xfrm>
              <a:off x="5242825" y="3032925"/>
              <a:ext cx="2675" cy="1650"/>
            </a:xfrm>
            <a:custGeom>
              <a:avLst/>
              <a:gdLst/>
              <a:ahLst/>
              <a:cxnLst/>
              <a:rect l="l" t="t" r="r" b="b"/>
              <a:pathLst>
                <a:path w="107" h="66" extrusionOk="0">
                  <a:moveTo>
                    <a:pt x="66" y="0"/>
                  </a:moveTo>
                  <a:cubicBezTo>
                    <a:pt x="33" y="0"/>
                    <a:pt x="9" y="16"/>
                    <a:pt x="1" y="41"/>
                  </a:cubicBezTo>
                  <a:lnTo>
                    <a:pt x="98" y="65"/>
                  </a:lnTo>
                  <a:cubicBezTo>
                    <a:pt x="106" y="41"/>
                    <a:pt x="90" y="8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7" name="Google Shape;9257;p55"/>
            <p:cNvSpPr/>
            <p:nvPr/>
          </p:nvSpPr>
          <p:spPr>
            <a:xfrm>
              <a:off x="5235125" y="3030850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45" y="0"/>
                  </a:moveTo>
                  <a:cubicBezTo>
                    <a:pt x="25" y="0"/>
                    <a:pt x="7" y="16"/>
                    <a:pt x="1" y="43"/>
                  </a:cubicBezTo>
                  <a:lnTo>
                    <a:pt x="98" y="67"/>
                  </a:lnTo>
                  <a:cubicBezTo>
                    <a:pt x="106" y="35"/>
                    <a:pt x="90" y="10"/>
                    <a:pt x="57" y="2"/>
                  </a:cubicBezTo>
                  <a:cubicBezTo>
                    <a:pt x="53" y="1"/>
                    <a:pt x="49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8" name="Google Shape;9258;p55"/>
            <p:cNvSpPr/>
            <p:nvPr/>
          </p:nvSpPr>
          <p:spPr>
            <a:xfrm>
              <a:off x="5239800" y="3028000"/>
              <a:ext cx="2850" cy="2575"/>
            </a:xfrm>
            <a:custGeom>
              <a:avLst/>
              <a:gdLst/>
              <a:ahLst/>
              <a:cxnLst/>
              <a:rect l="l" t="t" r="r" b="b"/>
              <a:pathLst>
                <a:path w="114" h="103" extrusionOk="0">
                  <a:moveTo>
                    <a:pt x="57" y="1"/>
                  </a:moveTo>
                  <a:cubicBezTo>
                    <a:pt x="33" y="1"/>
                    <a:pt x="15" y="16"/>
                    <a:pt x="8" y="43"/>
                  </a:cubicBezTo>
                  <a:cubicBezTo>
                    <a:pt x="0" y="68"/>
                    <a:pt x="16" y="92"/>
                    <a:pt x="41" y="100"/>
                  </a:cubicBezTo>
                  <a:cubicBezTo>
                    <a:pt x="46" y="101"/>
                    <a:pt x="52" y="102"/>
                    <a:pt x="57" y="102"/>
                  </a:cubicBezTo>
                  <a:cubicBezTo>
                    <a:pt x="81" y="102"/>
                    <a:pt x="99" y="88"/>
                    <a:pt x="106" y="68"/>
                  </a:cubicBezTo>
                  <a:cubicBezTo>
                    <a:pt x="114" y="43"/>
                    <a:pt x="97" y="11"/>
                    <a:pt x="73" y="3"/>
                  </a:cubicBezTo>
                  <a:cubicBezTo>
                    <a:pt x="68" y="1"/>
                    <a:pt x="62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9" name="Google Shape;9259;p55"/>
            <p:cNvSpPr/>
            <p:nvPr/>
          </p:nvSpPr>
          <p:spPr>
            <a:xfrm>
              <a:off x="5232100" y="3025975"/>
              <a:ext cx="2650" cy="2550"/>
            </a:xfrm>
            <a:custGeom>
              <a:avLst/>
              <a:gdLst/>
              <a:ahLst/>
              <a:cxnLst/>
              <a:rect l="l" t="t" r="r" b="b"/>
              <a:pathLst>
                <a:path w="106" h="102" extrusionOk="0">
                  <a:moveTo>
                    <a:pt x="51" y="0"/>
                  </a:moveTo>
                  <a:cubicBezTo>
                    <a:pt x="30" y="0"/>
                    <a:pt x="7" y="15"/>
                    <a:pt x="0" y="35"/>
                  </a:cubicBezTo>
                  <a:cubicBezTo>
                    <a:pt x="0" y="59"/>
                    <a:pt x="16" y="92"/>
                    <a:pt x="41" y="100"/>
                  </a:cubicBezTo>
                  <a:cubicBezTo>
                    <a:pt x="45" y="101"/>
                    <a:pt x="49" y="102"/>
                    <a:pt x="54" y="102"/>
                  </a:cubicBezTo>
                  <a:cubicBezTo>
                    <a:pt x="75" y="102"/>
                    <a:pt x="97" y="86"/>
                    <a:pt x="97" y="59"/>
                  </a:cubicBezTo>
                  <a:cubicBezTo>
                    <a:pt x="105" y="35"/>
                    <a:pt x="89" y="11"/>
                    <a:pt x="65" y="3"/>
                  </a:cubicBezTo>
                  <a:cubicBezTo>
                    <a:pt x="61" y="1"/>
                    <a:pt x="56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0" name="Google Shape;9260;p55"/>
            <p:cNvSpPr/>
            <p:nvPr/>
          </p:nvSpPr>
          <p:spPr>
            <a:xfrm>
              <a:off x="5224175" y="3023950"/>
              <a:ext cx="2875" cy="2350"/>
            </a:xfrm>
            <a:custGeom>
              <a:avLst/>
              <a:gdLst/>
              <a:ahLst/>
              <a:cxnLst/>
              <a:rect l="l" t="t" r="r" b="b"/>
              <a:pathLst>
                <a:path w="115" h="94" extrusionOk="0">
                  <a:moveTo>
                    <a:pt x="53" y="0"/>
                  </a:moveTo>
                  <a:cubicBezTo>
                    <a:pt x="33" y="0"/>
                    <a:pt x="16" y="15"/>
                    <a:pt x="9" y="35"/>
                  </a:cubicBezTo>
                  <a:cubicBezTo>
                    <a:pt x="1" y="59"/>
                    <a:pt x="17" y="84"/>
                    <a:pt x="41" y="92"/>
                  </a:cubicBezTo>
                  <a:cubicBezTo>
                    <a:pt x="47" y="93"/>
                    <a:pt x="53" y="94"/>
                    <a:pt x="58" y="94"/>
                  </a:cubicBezTo>
                  <a:cubicBezTo>
                    <a:pt x="82" y="94"/>
                    <a:pt x="100" y="79"/>
                    <a:pt x="106" y="59"/>
                  </a:cubicBezTo>
                  <a:cubicBezTo>
                    <a:pt x="114" y="35"/>
                    <a:pt x="98" y="3"/>
                    <a:pt x="66" y="3"/>
                  </a:cubicBezTo>
                  <a:cubicBezTo>
                    <a:pt x="61" y="1"/>
                    <a:pt x="57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1" name="Google Shape;9261;p55"/>
            <p:cNvSpPr/>
            <p:nvPr/>
          </p:nvSpPr>
          <p:spPr>
            <a:xfrm>
              <a:off x="5227425" y="3028800"/>
              <a:ext cx="2450" cy="1500"/>
            </a:xfrm>
            <a:custGeom>
              <a:avLst/>
              <a:gdLst/>
              <a:ahLst/>
              <a:cxnLst/>
              <a:rect l="l" t="t" r="r" b="b"/>
              <a:pathLst>
                <a:path w="98" h="60" extrusionOk="0">
                  <a:moveTo>
                    <a:pt x="45" y="1"/>
                  </a:moveTo>
                  <a:cubicBezTo>
                    <a:pt x="25" y="1"/>
                    <a:pt x="7" y="16"/>
                    <a:pt x="1" y="36"/>
                  </a:cubicBezTo>
                  <a:lnTo>
                    <a:pt x="98" y="60"/>
                  </a:lnTo>
                  <a:cubicBezTo>
                    <a:pt x="98" y="36"/>
                    <a:pt x="82" y="11"/>
                    <a:pt x="57" y="3"/>
                  </a:cubicBezTo>
                  <a:cubicBezTo>
                    <a:pt x="53" y="2"/>
                    <a:pt x="49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2" name="Google Shape;9262;p55"/>
            <p:cNvSpPr/>
            <p:nvPr/>
          </p:nvSpPr>
          <p:spPr>
            <a:xfrm>
              <a:off x="5229250" y="3021975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9" y="0"/>
                  </a:moveTo>
                  <a:cubicBezTo>
                    <a:pt x="1" y="25"/>
                    <a:pt x="17" y="57"/>
                    <a:pt x="41" y="65"/>
                  </a:cubicBezTo>
                  <a:cubicBezTo>
                    <a:pt x="47" y="67"/>
                    <a:pt x="52" y="67"/>
                    <a:pt x="57" y="67"/>
                  </a:cubicBezTo>
                  <a:cubicBezTo>
                    <a:pt x="81" y="67"/>
                    <a:pt x="99" y="52"/>
                    <a:pt x="106" y="25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3" name="Google Shape;9263;p55"/>
            <p:cNvSpPr/>
            <p:nvPr/>
          </p:nvSpPr>
          <p:spPr>
            <a:xfrm>
              <a:off x="5236950" y="3024200"/>
              <a:ext cx="2675" cy="1500"/>
            </a:xfrm>
            <a:custGeom>
              <a:avLst/>
              <a:gdLst/>
              <a:ahLst/>
              <a:cxnLst/>
              <a:rect l="l" t="t" r="r" b="b"/>
              <a:pathLst>
                <a:path w="107" h="60" extrusionOk="0">
                  <a:moveTo>
                    <a:pt x="9" y="1"/>
                  </a:moveTo>
                  <a:cubicBezTo>
                    <a:pt x="1" y="25"/>
                    <a:pt x="17" y="49"/>
                    <a:pt x="41" y="57"/>
                  </a:cubicBezTo>
                  <a:cubicBezTo>
                    <a:pt x="47" y="59"/>
                    <a:pt x="52" y="59"/>
                    <a:pt x="58" y="59"/>
                  </a:cubicBezTo>
                  <a:cubicBezTo>
                    <a:pt x="82" y="59"/>
                    <a:pt x="99" y="45"/>
                    <a:pt x="106" y="25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4" name="Google Shape;9264;p55"/>
            <p:cNvSpPr/>
            <p:nvPr/>
          </p:nvSpPr>
          <p:spPr>
            <a:xfrm>
              <a:off x="5244650" y="3026225"/>
              <a:ext cx="2675" cy="1500"/>
            </a:xfrm>
            <a:custGeom>
              <a:avLst/>
              <a:gdLst/>
              <a:ahLst/>
              <a:cxnLst/>
              <a:rect l="l" t="t" r="r" b="b"/>
              <a:pathLst>
                <a:path w="107" h="60" extrusionOk="0">
                  <a:moveTo>
                    <a:pt x="9" y="1"/>
                  </a:moveTo>
                  <a:lnTo>
                    <a:pt x="9" y="1"/>
                  </a:lnTo>
                  <a:cubicBezTo>
                    <a:pt x="1" y="25"/>
                    <a:pt x="17" y="49"/>
                    <a:pt x="49" y="57"/>
                  </a:cubicBezTo>
                  <a:cubicBezTo>
                    <a:pt x="54" y="59"/>
                    <a:pt x="58" y="60"/>
                    <a:pt x="62" y="60"/>
                  </a:cubicBezTo>
                  <a:cubicBezTo>
                    <a:pt x="82" y="60"/>
                    <a:pt x="99" y="45"/>
                    <a:pt x="106" y="25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5" name="Google Shape;9265;p55"/>
            <p:cNvSpPr/>
            <p:nvPr/>
          </p:nvSpPr>
          <p:spPr>
            <a:xfrm>
              <a:off x="5245675" y="3037925"/>
              <a:ext cx="2650" cy="2375"/>
            </a:xfrm>
            <a:custGeom>
              <a:avLst/>
              <a:gdLst/>
              <a:ahLst/>
              <a:cxnLst/>
              <a:rect l="l" t="t" r="r" b="b"/>
              <a:pathLst>
                <a:path w="106" h="95" extrusionOk="0">
                  <a:moveTo>
                    <a:pt x="52" y="1"/>
                  </a:moveTo>
                  <a:cubicBezTo>
                    <a:pt x="30" y="1"/>
                    <a:pt x="8" y="15"/>
                    <a:pt x="8" y="35"/>
                  </a:cubicBezTo>
                  <a:cubicBezTo>
                    <a:pt x="0" y="60"/>
                    <a:pt x="17" y="84"/>
                    <a:pt x="41" y="92"/>
                  </a:cubicBezTo>
                  <a:cubicBezTo>
                    <a:pt x="45" y="94"/>
                    <a:pt x="50" y="94"/>
                    <a:pt x="54" y="94"/>
                  </a:cubicBezTo>
                  <a:cubicBezTo>
                    <a:pt x="76" y="94"/>
                    <a:pt x="98" y="80"/>
                    <a:pt x="98" y="60"/>
                  </a:cubicBezTo>
                  <a:cubicBezTo>
                    <a:pt x="106" y="35"/>
                    <a:pt x="89" y="3"/>
                    <a:pt x="65" y="3"/>
                  </a:cubicBezTo>
                  <a:cubicBezTo>
                    <a:pt x="61" y="2"/>
                    <a:pt x="56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6" name="Google Shape;9266;p55"/>
            <p:cNvSpPr/>
            <p:nvPr/>
          </p:nvSpPr>
          <p:spPr>
            <a:xfrm>
              <a:off x="5240800" y="3040625"/>
              <a:ext cx="2675" cy="1650"/>
            </a:xfrm>
            <a:custGeom>
              <a:avLst/>
              <a:gdLst/>
              <a:ahLst/>
              <a:cxnLst/>
              <a:rect l="l" t="t" r="r" b="b"/>
              <a:pathLst>
                <a:path w="107" h="66" extrusionOk="0">
                  <a:moveTo>
                    <a:pt x="66" y="0"/>
                  </a:moveTo>
                  <a:cubicBezTo>
                    <a:pt x="33" y="0"/>
                    <a:pt x="9" y="8"/>
                    <a:pt x="1" y="41"/>
                  </a:cubicBezTo>
                  <a:lnTo>
                    <a:pt x="98" y="65"/>
                  </a:lnTo>
                  <a:cubicBezTo>
                    <a:pt x="106" y="41"/>
                    <a:pt x="90" y="8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7" name="Google Shape;9267;p55"/>
            <p:cNvSpPr/>
            <p:nvPr/>
          </p:nvSpPr>
          <p:spPr>
            <a:xfrm>
              <a:off x="5233100" y="3038550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45" y="0"/>
                  </a:moveTo>
                  <a:cubicBezTo>
                    <a:pt x="25" y="0"/>
                    <a:pt x="7" y="16"/>
                    <a:pt x="1" y="43"/>
                  </a:cubicBezTo>
                  <a:lnTo>
                    <a:pt x="98" y="67"/>
                  </a:lnTo>
                  <a:cubicBezTo>
                    <a:pt x="106" y="35"/>
                    <a:pt x="90" y="10"/>
                    <a:pt x="57" y="2"/>
                  </a:cubicBezTo>
                  <a:cubicBezTo>
                    <a:pt x="53" y="1"/>
                    <a:pt x="49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8" name="Google Shape;9268;p55"/>
            <p:cNvSpPr/>
            <p:nvPr/>
          </p:nvSpPr>
          <p:spPr>
            <a:xfrm>
              <a:off x="5237775" y="3035700"/>
              <a:ext cx="2850" cy="2575"/>
            </a:xfrm>
            <a:custGeom>
              <a:avLst/>
              <a:gdLst/>
              <a:ahLst/>
              <a:cxnLst/>
              <a:rect l="l" t="t" r="r" b="b"/>
              <a:pathLst>
                <a:path w="114" h="103" extrusionOk="0">
                  <a:moveTo>
                    <a:pt x="53" y="1"/>
                  </a:moveTo>
                  <a:cubicBezTo>
                    <a:pt x="33" y="1"/>
                    <a:pt x="15" y="16"/>
                    <a:pt x="8" y="43"/>
                  </a:cubicBezTo>
                  <a:cubicBezTo>
                    <a:pt x="0" y="68"/>
                    <a:pt x="16" y="92"/>
                    <a:pt x="41" y="100"/>
                  </a:cubicBezTo>
                  <a:cubicBezTo>
                    <a:pt x="46" y="101"/>
                    <a:pt x="52" y="102"/>
                    <a:pt x="57" y="102"/>
                  </a:cubicBezTo>
                  <a:cubicBezTo>
                    <a:pt x="81" y="102"/>
                    <a:pt x="99" y="88"/>
                    <a:pt x="105" y="68"/>
                  </a:cubicBezTo>
                  <a:cubicBezTo>
                    <a:pt x="114" y="43"/>
                    <a:pt x="97" y="11"/>
                    <a:pt x="65" y="3"/>
                  </a:cubicBezTo>
                  <a:cubicBezTo>
                    <a:pt x="61" y="1"/>
                    <a:pt x="57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9" name="Google Shape;9269;p55"/>
            <p:cNvSpPr/>
            <p:nvPr/>
          </p:nvSpPr>
          <p:spPr>
            <a:xfrm>
              <a:off x="5229850" y="3033675"/>
              <a:ext cx="2875" cy="2575"/>
            </a:xfrm>
            <a:custGeom>
              <a:avLst/>
              <a:gdLst/>
              <a:ahLst/>
              <a:cxnLst/>
              <a:rect l="l" t="t" r="r" b="b"/>
              <a:pathLst>
                <a:path w="115" h="103" extrusionOk="0">
                  <a:moveTo>
                    <a:pt x="60" y="1"/>
                  </a:moveTo>
                  <a:cubicBezTo>
                    <a:pt x="39" y="1"/>
                    <a:pt x="16" y="15"/>
                    <a:pt x="9" y="35"/>
                  </a:cubicBezTo>
                  <a:cubicBezTo>
                    <a:pt x="1" y="68"/>
                    <a:pt x="17" y="92"/>
                    <a:pt x="50" y="100"/>
                  </a:cubicBezTo>
                  <a:cubicBezTo>
                    <a:pt x="54" y="101"/>
                    <a:pt x="58" y="102"/>
                    <a:pt x="62" y="102"/>
                  </a:cubicBezTo>
                  <a:cubicBezTo>
                    <a:pt x="82" y="102"/>
                    <a:pt x="100" y="86"/>
                    <a:pt x="106" y="59"/>
                  </a:cubicBezTo>
                  <a:cubicBezTo>
                    <a:pt x="114" y="35"/>
                    <a:pt x="98" y="11"/>
                    <a:pt x="74" y="3"/>
                  </a:cubicBezTo>
                  <a:cubicBezTo>
                    <a:pt x="70" y="1"/>
                    <a:pt x="65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0" name="Google Shape;9270;p55"/>
            <p:cNvSpPr/>
            <p:nvPr/>
          </p:nvSpPr>
          <p:spPr>
            <a:xfrm>
              <a:off x="5222150" y="3031650"/>
              <a:ext cx="2675" cy="2350"/>
            </a:xfrm>
            <a:custGeom>
              <a:avLst/>
              <a:gdLst/>
              <a:ahLst/>
              <a:cxnLst/>
              <a:rect l="l" t="t" r="r" b="b"/>
              <a:pathLst>
                <a:path w="107" h="94" extrusionOk="0">
                  <a:moveTo>
                    <a:pt x="53" y="1"/>
                  </a:moveTo>
                  <a:cubicBezTo>
                    <a:pt x="33" y="1"/>
                    <a:pt x="16" y="15"/>
                    <a:pt x="9" y="35"/>
                  </a:cubicBezTo>
                  <a:cubicBezTo>
                    <a:pt x="1" y="59"/>
                    <a:pt x="17" y="92"/>
                    <a:pt x="41" y="92"/>
                  </a:cubicBezTo>
                  <a:cubicBezTo>
                    <a:pt x="46" y="93"/>
                    <a:pt x="50" y="94"/>
                    <a:pt x="55" y="94"/>
                  </a:cubicBezTo>
                  <a:cubicBezTo>
                    <a:pt x="76" y="94"/>
                    <a:pt x="100" y="79"/>
                    <a:pt x="106" y="59"/>
                  </a:cubicBezTo>
                  <a:cubicBezTo>
                    <a:pt x="106" y="35"/>
                    <a:pt x="98" y="11"/>
                    <a:pt x="66" y="3"/>
                  </a:cubicBezTo>
                  <a:cubicBezTo>
                    <a:pt x="61" y="1"/>
                    <a:pt x="57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1" name="Google Shape;9271;p55"/>
            <p:cNvSpPr/>
            <p:nvPr/>
          </p:nvSpPr>
          <p:spPr>
            <a:xfrm>
              <a:off x="5225200" y="3036525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52" y="0"/>
                  </a:moveTo>
                  <a:cubicBezTo>
                    <a:pt x="30" y="0"/>
                    <a:pt x="7" y="15"/>
                    <a:pt x="0" y="35"/>
                  </a:cubicBezTo>
                  <a:lnTo>
                    <a:pt x="98" y="67"/>
                  </a:lnTo>
                  <a:cubicBezTo>
                    <a:pt x="106" y="35"/>
                    <a:pt x="90" y="10"/>
                    <a:pt x="65" y="2"/>
                  </a:cubicBezTo>
                  <a:cubicBezTo>
                    <a:pt x="61" y="1"/>
                    <a:pt x="56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2" name="Google Shape;9272;p55"/>
            <p:cNvSpPr/>
            <p:nvPr/>
          </p:nvSpPr>
          <p:spPr>
            <a:xfrm>
              <a:off x="5227225" y="3029675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33"/>
                    <a:pt x="17" y="57"/>
                    <a:pt x="41" y="65"/>
                  </a:cubicBezTo>
                  <a:cubicBezTo>
                    <a:pt x="45" y="67"/>
                    <a:pt x="50" y="67"/>
                    <a:pt x="54" y="67"/>
                  </a:cubicBezTo>
                  <a:cubicBezTo>
                    <a:pt x="76" y="67"/>
                    <a:pt x="99" y="52"/>
                    <a:pt x="106" y="25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3" name="Google Shape;9273;p55"/>
            <p:cNvSpPr/>
            <p:nvPr/>
          </p:nvSpPr>
          <p:spPr>
            <a:xfrm>
              <a:off x="5234925" y="3031900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9" y="1"/>
                  </a:moveTo>
                  <a:cubicBezTo>
                    <a:pt x="1" y="25"/>
                    <a:pt x="17" y="49"/>
                    <a:pt x="41" y="57"/>
                  </a:cubicBezTo>
                  <a:cubicBezTo>
                    <a:pt x="47" y="59"/>
                    <a:pt x="52" y="60"/>
                    <a:pt x="58" y="60"/>
                  </a:cubicBezTo>
                  <a:cubicBezTo>
                    <a:pt x="82" y="60"/>
                    <a:pt x="99" y="45"/>
                    <a:pt x="106" y="25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4" name="Google Shape;9274;p55"/>
            <p:cNvSpPr/>
            <p:nvPr/>
          </p:nvSpPr>
          <p:spPr>
            <a:xfrm>
              <a:off x="5242625" y="3033925"/>
              <a:ext cx="2675" cy="1500"/>
            </a:xfrm>
            <a:custGeom>
              <a:avLst/>
              <a:gdLst/>
              <a:ahLst/>
              <a:cxnLst/>
              <a:rect l="l" t="t" r="r" b="b"/>
              <a:pathLst>
                <a:path w="107" h="60" extrusionOk="0">
                  <a:moveTo>
                    <a:pt x="9" y="1"/>
                  </a:moveTo>
                  <a:cubicBezTo>
                    <a:pt x="1" y="25"/>
                    <a:pt x="17" y="49"/>
                    <a:pt x="49" y="58"/>
                  </a:cubicBezTo>
                  <a:cubicBezTo>
                    <a:pt x="54" y="59"/>
                    <a:pt x="58" y="60"/>
                    <a:pt x="62" y="60"/>
                  </a:cubicBezTo>
                  <a:cubicBezTo>
                    <a:pt x="82" y="60"/>
                    <a:pt x="99" y="45"/>
                    <a:pt x="106" y="25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5" name="Google Shape;9275;p55"/>
            <p:cNvSpPr/>
            <p:nvPr/>
          </p:nvSpPr>
          <p:spPr>
            <a:xfrm>
              <a:off x="5243650" y="3045475"/>
              <a:ext cx="2650" cy="2525"/>
            </a:xfrm>
            <a:custGeom>
              <a:avLst/>
              <a:gdLst/>
              <a:ahLst/>
              <a:cxnLst/>
              <a:rect l="l" t="t" r="r" b="b"/>
              <a:pathLst>
                <a:path w="106" h="101" extrusionOk="0">
                  <a:moveTo>
                    <a:pt x="65" y="1"/>
                  </a:moveTo>
                  <a:cubicBezTo>
                    <a:pt x="41" y="1"/>
                    <a:pt x="8" y="9"/>
                    <a:pt x="8" y="41"/>
                  </a:cubicBezTo>
                  <a:cubicBezTo>
                    <a:pt x="0" y="66"/>
                    <a:pt x="16" y="90"/>
                    <a:pt x="41" y="98"/>
                  </a:cubicBezTo>
                  <a:cubicBezTo>
                    <a:pt x="45" y="100"/>
                    <a:pt x="50" y="100"/>
                    <a:pt x="54" y="100"/>
                  </a:cubicBezTo>
                  <a:cubicBezTo>
                    <a:pt x="76" y="100"/>
                    <a:pt x="98" y="86"/>
                    <a:pt x="98" y="66"/>
                  </a:cubicBezTo>
                  <a:cubicBezTo>
                    <a:pt x="106" y="41"/>
                    <a:pt x="89" y="9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6" name="Google Shape;9276;p55"/>
            <p:cNvSpPr/>
            <p:nvPr/>
          </p:nvSpPr>
          <p:spPr>
            <a:xfrm>
              <a:off x="5238775" y="3048275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50" y="0"/>
                  </a:moveTo>
                  <a:cubicBezTo>
                    <a:pt x="25" y="0"/>
                    <a:pt x="7" y="16"/>
                    <a:pt x="1" y="43"/>
                  </a:cubicBezTo>
                  <a:lnTo>
                    <a:pt x="98" y="67"/>
                  </a:lnTo>
                  <a:cubicBezTo>
                    <a:pt x="106" y="35"/>
                    <a:pt x="90" y="11"/>
                    <a:pt x="65" y="2"/>
                  </a:cubicBezTo>
                  <a:cubicBezTo>
                    <a:pt x="60" y="1"/>
                    <a:pt x="55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7" name="Google Shape;9277;p55"/>
            <p:cNvSpPr/>
            <p:nvPr/>
          </p:nvSpPr>
          <p:spPr>
            <a:xfrm>
              <a:off x="5231075" y="3046250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45" y="0"/>
                  </a:moveTo>
                  <a:cubicBezTo>
                    <a:pt x="25" y="0"/>
                    <a:pt x="7" y="16"/>
                    <a:pt x="1" y="43"/>
                  </a:cubicBezTo>
                  <a:lnTo>
                    <a:pt x="98" y="67"/>
                  </a:lnTo>
                  <a:cubicBezTo>
                    <a:pt x="106" y="35"/>
                    <a:pt x="90" y="10"/>
                    <a:pt x="57" y="2"/>
                  </a:cubicBezTo>
                  <a:cubicBezTo>
                    <a:pt x="53" y="1"/>
                    <a:pt x="49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8" name="Google Shape;9278;p55"/>
            <p:cNvSpPr/>
            <p:nvPr/>
          </p:nvSpPr>
          <p:spPr>
            <a:xfrm>
              <a:off x="5235750" y="3043400"/>
              <a:ext cx="2850" cy="2575"/>
            </a:xfrm>
            <a:custGeom>
              <a:avLst/>
              <a:gdLst/>
              <a:ahLst/>
              <a:cxnLst/>
              <a:rect l="l" t="t" r="r" b="b"/>
              <a:pathLst>
                <a:path w="114" h="103" extrusionOk="0">
                  <a:moveTo>
                    <a:pt x="52" y="1"/>
                  </a:moveTo>
                  <a:cubicBezTo>
                    <a:pt x="33" y="1"/>
                    <a:pt x="15" y="17"/>
                    <a:pt x="8" y="43"/>
                  </a:cubicBezTo>
                  <a:cubicBezTo>
                    <a:pt x="0" y="68"/>
                    <a:pt x="16" y="92"/>
                    <a:pt x="41" y="100"/>
                  </a:cubicBezTo>
                  <a:cubicBezTo>
                    <a:pt x="46" y="102"/>
                    <a:pt x="52" y="102"/>
                    <a:pt x="57" y="102"/>
                  </a:cubicBezTo>
                  <a:cubicBezTo>
                    <a:pt x="81" y="102"/>
                    <a:pt x="99" y="88"/>
                    <a:pt x="105" y="68"/>
                  </a:cubicBezTo>
                  <a:cubicBezTo>
                    <a:pt x="114" y="35"/>
                    <a:pt x="97" y="11"/>
                    <a:pt x="65" y="3"/>
                  </a:cubicBezTo>
                  <a:cubicBezTo>
                    <a:pt x="61" y="1"/>
                    <a:pt x="57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9" name="Google Shape;9279;p55"/>
            <p:cNvSpPr/>
            <p:nvPr/>
          </p:nvSpPr>
          <p:spPr>
            <a:xfrm>
              <a:off x="5227825" y="3041375"/>
              <a:ext cx="2875" cy="2575"/>
            </a:xfrm>
            <a:custGeom>
              <a:avLst/>
              <a:gdLst/>
              <a:ahLst/>
              <a:cxnLst/>
              <a:rect l="l" t="t" r="r" b="b"/>
              <a:pathLst>
                <a:path w="115" h="103" extrusionOk="0">
                  <a:moveTo>
                    <a:pt x="57" y="1"/>
                  </a:moveTo>
                  <a:cubicBezTo>
                    <a:pt x="33" y="1"/>
                    <a:pt x="16" y="15"/>
                    <a:pt x="9" y="35"/>
                  </a:cubicBezTo>
                  <a:cubicBezTo>
                    <a:pt x="1" y="68"/>
                    <a:pt x="17" y="92"/>
                    <a:pt x="49" y="100"/>
                  </a:cubicBezTo>
                  <a:cubicBezTo>
                    <a:pt x="54" y="102"/>
                    <a:pt x="58" y="102"/>
                    <a:pt x="62" y="102"/>
                  </a:cubicBezTo>
                  <a:cubicBezTo>
                    <a:pt x="82" y="102"/>
                    <a:pt x="100" y="88"/>
                    <a:pt x="106" y="68"/>
                  </a:cubicBezTo>
                  <a:cubicBezTo>
                    <a:pt x="114" y="35"/>
                    <a:pt x="98" y="11"/>
                    <a:pt x="74" y="3"/>
                  </a:cubicBezTo>
                  <a:cubicBezTo>
                    <a:pt x="68" y="1"/>
                    <a:pt x="63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0" name="Google Shape;9280;p55"/>
            <p:cNvSpPr/>
            <p:nvPr/>
          </p:nvSpPr>
          <p:spPr>
            <a:xfrm>
              <a:off x="5220125" y="3039350"/>
              <a:ext cx="2675" cy="2575"/>
            </a:xfrm>
            <a:custGeom>
              <a:avLst/>
              <a:gdLst/>
              <a:ahLst/>
              <a:cxnLst/>
              <a:rect l="l" t="t" r="r" b="b"/>
              <a:pathLst>
                <a:path w="107" h="103" extrusionOk="0">
                  <a:moveTo>
                    <a:pt x="52" y="1"/>
                  </a:moveTo>
                  <a:cubicBezTo>
                    <a:pt x="31" y="1"/>
                    <a:pt x="9" y="15"/>
                    <a:pt x="9" y="35"/>
                  </a:cubicBezTo>
                  <a:cubicBezTo>
                    <a:pt x="1" y="59"/>
                    <a:pt x="17" y="92"/>
                    <a:pt x="41" y="100"/>
                  </a:cubicBezTo>
                  <a:cubicBezTo>
                    <a:pt x="45" y="101"/>
                    <a:pt x="50" y="102"/>
                    <a:pt x="54" y="102"/>
                  </a:cubicBezTo>
                  <a:cubicBezTo>
                    <a:pt x="76" y="102"/>
                    <a:pt x="99" y="86"/>
                    <a:pt x="106" y="59"/>
                  </a:cubicBezTo>
                  <a:cubicBezTo>
                    <a:pt x="106" y="35"/>
                    <a:pt x="90" y="11"/>
                    <a:pt x="66" y="3"/>
                  </a:cubicBezTo>
                  <a:cubicBezTo>
                    <a:pt x="61" y="1"/>
                    <a:pt x="57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1" name="Google Shape;9281;p55"/>
            <p:cNvSpPr/>
            <p:nvPr/>
          </p:nvSpPr>
          <p:spPr>
            <a:xfrm>
              <a:off x="5223175" y="3044225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52" y="0"/>
                  </a:moveTo>
                  <a:cubicBezTo>
                    <a:pt x="30" y="0"/>
                    <a:pt x="7" y="16"/>
                    <a:pt x="0" y="43"/>
                  </a:cubicBezTo>
                  <a:lnTo>
                    <a:pt x="98" y="67"/>
                  </a:lnTo>
                  <a:cubicBezTo>
                    <a:pt x="106" y="35"/>
                    <a:pt x="90" y="10"/>
                    <a:pt x="65" y="2"/>
                  </a:cubicBezTo>
                  <a:cubicBezTo>
                    <a:pt x="61" y="1"/>
                    <a:pt x="57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2" name="Google Shape;9282;p55"/>
            <p:cNvSpPr/>
            <p:nvPr/>
          </p:nvSpPr>
          <p:spPr>
            <a:xfrm>
              <a:off x="5225200" y="3037375"/>
              <a:ext cx="2450" cy="1700"/>
            </a:xfrm>
            <a:custGeom>
              <a:avLst/>
              <a:gdLst/>
              <a:ahLst/>
              <a:cxnLst/>
              <a:rect l="l" t="t" r="r" b="b"/>
              <a:pathLst>
                <a:path w="98" h="68" extrusionOk="0">
                  <a:moveTo>
                    <a:pt x="0" y="1"/>
                  </a:moveTo>
                  <a:cubicBezTo>
                    <a:pt x="0" y="33"/>
                    <a:pt x="17" y="57"/>
                    <a:pt x="41" y="65"/>
                  </a:cubicBezTo>
                  <a:cubicBezTo>
                    <a:pt x="45" y="67"/>
                    <a:pt x="50" y="68"/>
                    <a:pt x="54" y="68"/>
                  </a:cubicBezTo>
                  <a:cubicBezTo>
                    <a:pt x="76" y="68"/>
                    <a:pt x="98" y="53"/>
                    <a:pt x="98" y="3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3" name="Google Shape;9283;p55"/>
            <p:cNvSpPr/>
            <p:nvPr/>
          </p:nvSpPr>
          <p:spPr>
            <a:xfrm>
              <a:off x="5232900" y="3039600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9" y="1"/>
                  </a:moveTo>
                  <a:cubicBezTo>
                    <a:pt x="1" y="25"/>
                    <a:pt x="17" y="49"/>
                    <a:pt x="41" y="58"/>
                  </a:cubicBezTo>
                  <a:cubicBezTo>
                    <a:pt x="45" y="59"/>
                    <a:pt x="50" y="60"/>
                    <a:pt x="55" y="60"/>
                  </a:cubicBezTo>
                  <a:cubicBezTo>
                    <a:pt x="76" y="60"/>
                    <a:pt x="99" y="45"/>
                    <a:pt x="106" y="25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4" name="Google Shape;9284;p55"/>
            <p:cNvSpPr/>
            <p:nvPr/>
          </p:nvSpPr>
          <p:spPr>
            <a:xfrm>
              <a:off x="5240600" y="3041625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9" y="1"/>
                  </a:moveTo>
                  <a:cubicBezTo>
                    <a:pt x="1" y="25"/>
                    <a:pt x="17" y="50"/>
                    <a:pt x="41" y="58"/>
                  </a:cubicBezTo>
                  <a:cubicBezTo>
                    <a:pt x="47" y="59"/>
                    <a:pt x="52" y="60"/>
                    <a:pt x="58" y="60"/>
                  </a:cubicBezTo>
                  <a:cubicBezTo>
                    <a:pt x="82" y="60"/>
                    <a:pt x="99" y="45"/>
                    <a:pt x="106" y="25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5" name="Google Shape;9285;p55"/>
            <p:cNvSpPr/>
            <p:nvPr/>
          </p:nvSpPr>
          <p:spPr>
            <a:xfrm>
              <a:off x="5241625" y="3053125"/>
              <a:ext cx="2650" cy="2575"/>
            </a:xfrm>
            <a:custGeom>
              <a:avLst/>
              <a:gdLst/>
              <a:ahLst/>
              <a:cxnLst/>
              <a:rect l="l" t="t" r="r" b="b"/>
              <a:pathLst>
                <a:path w="106" h="103" extrusionOk="0">
                  <a:moveTo>
                    <a:pt x="53" y="1"/>
                  </a:moveTo>
                  <a:cubicBezTo>
                    <a:pt x="33" y="1"/>
                    <a:pt x="15" y="17"/>
                    <a:pt x="8" y="44"/>
                  </a:cubicBezTo>
                  <a:cubicBezTo>
                    <a:pt x="0" y="68"/>
                    <a:pt x="16" y="92"/>
                    <a:pt x="41" y="100"/>
                  </a:cubicBezTo>
                  <a:cubicBezTo>
                    <a:pt x="45" y="102"/>
                    <a:pt x="50" y="102"/>
                    <a:pt x="54" y="102"/>
                  </a:cubicBezTo>
                  <a:cubicBezTo>
                    <a:pt x="76" y="102"/>
                    <a:pt x="99" y="88"/>
                    <a:pt x="106" y="68"/>
                  </a:cubicBezTo>
                  <a:cubicBezTo>
                    <a:pt x="106" y="35"/>
                    <a:pt x="89" y="11"/>
                    <a:pt x="65" y="3"/>
                  </a:cubicBezTo>
                  <a:cubicBezTo>
                    <a:pt x="61" y="2"/>
                    <a:pt x="57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6" name="Google Shape;9286;p55"/>
            <p:cNvSpPr/>
            <p:nvPr/>
          </p:nvSpPr>
          <p:spPr>
            <a:xfrm>
              <a:off x="5236750" y="3055975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49" y="0"/>
                  </a:moveTo>
                  <a:cubicBezTo>
                    <a:pt x="25" y="0"/>
                    <a:pt x="7" y="16"/>
                    <a:pt x="1" y="43"/>
                  </a:cubicBezTo>
                  <a:lnTo>
                    <a:pt x="98" y="67"/>
                  </a:lnTo>
                  <a:cubicBezTo>
                    <a:pt x="106" y="35"/>
                    <a:pt x="90" y="11"/>
                    <a:pt x="65" y="3"/>
                  </a:cubicBezTo>
                  <a:cubicBezTo>
                    <a:pt x="60" y="1"/>
                    <a:pt x="55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7" name="Google Shape;9287;p55"/>
            <p:cNvSpPr/>
            <p:nvPr/>
          </p:nvSpPr>
          <p:spPr>
            <a:xfrm>
              <a:off x="5229050" y="3053950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45" y="0"/>
                  </a:moveTo>
                  <a:cubicBezTo>
                    <a:pt x="25" y="0"/>
                    <a:pt x="7" y="16"/>
                    <a:pt x="0" y="43"/>
                  </a:cubicBezTo>
                  <a:lnTo>
                    <a:pt x="98" y="67"/>
                  </a:lnTo>
                  <a:cubicBezTo>
                    <a:pt x="106" y="35"/>
                    <a:pt x="90" y="11"/>
                    <a:pt x="57" y="2"/>
                  </a:cubicBezTo>
                  <a:cubicBezTo>
                    <a:pt x="53" y="1"/>
                    <a:pt x="49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8" name="Google Shape;9288;p55"/>
            <p:cNvSpPr/>
            <p:nvPr/>
          </p:nvSpPr>
          <p:spPr>
            <a:xfrm>
              <a:off x="5233700" y="3051100"/>
              <a:ext cx="2875" cy="2575"/>
            </a:xfrm>
            <a:custGeom>
              <a:avLst/>
              <a:gdLst/>
              <a:ahLst/>
              <a:cxnLst/>
              <a:rect l="l" t="t" r="r" b="b"/>
              <a:pathLst>
                <a:path w="115" h="103" extrusionOk="0">
                  <a:moveTo>
                    <a:pt x="53" y="1"/>
                  </a:moveTo>
                  <a:cubicBezTo>
                    <a:pt x="34" y="1"/>
                    <a:pt x="16" y="17"/>
                    <a:pt x="9" y="43"/>
                  </a:cubicBezTo>
                  <a:cubicBezTo>
                    <a:pt x="1" y="68"/>
                    <a:pt x="17" y="92"/>
                    <a:pt x="41" y="100"/>
                  </a:cubicBezTo>
                  <a:cubicBezTo>
                    <a:pt x="47" y="102"/>
                    <a:pt x="53" y="102"/>
                    <a:pt x="58" y="102"/>
                  </a:cubicBezTo>
                  <a:cubicBezTo>
                    <a:pt x="82" y="102"/>
                    <a:pt x="100" y="88"/>
                    <a:pt x="106" y="68"/>
                  </a:cubicBezTo>
                  <a:cubicBezTo>
                    <a:pt x="114" y="35"/>
                    <a:pt x="98" y="11"/>
                    <a:pt x="66" y="3"/>
                  </a:cubicBezTo>
                  <a:cubicBezTo>
                    <a:pt x="62" y="2"/>
                    <a:pt x="57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9" name="Google Shape;9289;p55"/>
            <p:cNvSpPr/>
            <p:nvPr/>
          </p:nvSpPr>
          <p:spPr>
            <a:xfrm>
              <a:off x="5225800" y="3049075"/>
              <a:ext cx="2875" cy="2575"/>
            </a:xfrm>
            <a:custGeom>
              <a:avLst/>
              <a:gdLst/>
              <a:ahLst/>
              <a:cxnLst/>
              <a:rect l="l" t="t" r="r" b="b"/>
              <a:pathLst>
                <a:path w="115" h="103" extrusionOk="0">
                  <a:moveTo>
                    <a:pt x="57" y="1"/>
                  </a:moveTo>
                  <a:cubicBezTo>
                    <a:pt x="33" y="1"/>
                    <a:pt x="16" y="15"/>
                    <a:pt x="9" y="35"/>
                  </a:cubicBezTo>
                  <a:cubicBezTo>
                    <a:pt x="1" y="68"/>
                    <a:pt x="17" y="92"/>
                    <a:pt x="49" y="100"/>
                  </a:cubicBezTo>
                  <a:cubicBezTo>
                    <a:pt x="54" y="102"/>
                    <a:pt x="58" y="102"/>
                    <a:pt x="62" y="102"/>
                  </a:cubicBezTo>
                  <a:cubicBezTo>
                    <a:pt x="82" y="102"/>
                    <a:pt x="99" y="88"/>
                    <a:pt x="106" y="68"/>
                  </a:cubicBezTo>
                  <a:cubicBezTo>
                    <a:pt x="114" y="35"/>
                    <a:pt x="98" y="11"/>
                    <a:pt x="74" y="3"/>
                  </a:cubicBezTo>
                  <a:cubicBezTo>
                    <a:pt x="68" y="1"/>
                    <a:pt x="62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0" name="Google Shape;9290;p55"/>
            <p:cNvSpPr/>
            <p:nvPr/>
          </p:nvSpPr>
          <p:spPr>
            <a:xfrm>
              <a:off x="5218100" y="3047050"/>
              <a:ext cx="2675" cy="2575"/>
            </a:xfrm>
            <a:custGeom>
              <a:avLst/>
              <a:gdLst/>
              <a:ahLst/>
              <a:cxnLst/>
              <a:rect l="l" t="t" r="r" b="b"/>
              <a:pathLst>
                <a:path w="107" h="103" extrusionOk="0">
                  <a:moveTo>
                    <a:pt x="52" y="1"/>
                  </a:moveTo>
                  <a:cubicBezTo>
                    <a:pt x="31" y="1"/>
                    <a:pt x="9" y="15"/>
                    <a:pt x="9" y="35"/>
                  </a:cubicBezTo>
                  <a:cubicBezTo>
                    <a:pt x="1" y="68"/>
                    <a:pt x="17" y="92"/>
                    <a:pt x="41" y="100"/>
                  </a:cubicBezTo>
                  <a:cubicBezTo>
                    <a:pt x="45" y="102"/>
                    <a:pt x="50" y="102"/>
                    <a:pt x="55" y="102"/>
                  </a:cubicBezTo>
                  <a:cubicBezTo>
                    <a:pt x="76" y="102"/>
                    <a:pt x="99" y="88"/>
                    <a:pt x="106" y="68"/>
                  </a:cubicBezTo>
                  <a:cubicBezTo>
                    <a:pt x="106" y="35"/>
                    <a:pt x="90" y="11"/>
                    <a:pt x="65" y="3"/>
                  </a:cubicBezTo>
                  <a:cubicBezTo>
                    <a:pt x="61" y="1"/>
                    <a:pt x="57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1" name="Google Shape;9291;p55"/>
            <p:cNvSpPr/>
            <p:nvPr/>
          </p:nvSpPr>
          <p:spPr>
            <a:xfrm>
              <a:off x="5221350" y="3051975"/>
              <a:ext cx="2450" cy="1650"/>
            </a:xfrm>
            <a:custGeom>
              <a:avLst/>
              <a:gdLst/>
              <a:ahLst/>
              <a:cxnLst/>
              <a:rect l="l" t="t" r="r" b="b"/>
              <a:pathLst>
                <a:path w="98" h="66" extrusionOk="0">
                  <a:moveTo>
                    <a:pt x="57" y="0"/>
                  </a:moveTo>
                  <a:cubicBezTo>
                    <a:pt x="33" y="0"/>
                    <a:pt x="0" y="8"/>
                    <a:pt x="0" y="41"/>
                  </a:cubicBezTo>
                  <a:lnTo>
                    <a:pt x="90" y="65"/>
                  </a:lnTo>
                  <a:cubicBezTo>
                    <a:pt x="98" y="41"/>
                    <a:pt x="81" y="8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2" name="Google Shape;9292;p55"/>
            <p:cNvSpPr/>
            <p:nvPr/>
          </p:nvSpPr>
          <p:spPr>
            <a:xfrm>
              <a:off x="5223175" y="3045275"/>
              <a:ext cx="2450" cy="1500"/>
            </a:xfrm>
            <a:custGeom>
              <a:avLst/>
              <a:gdLst/>
              <a:ahLst/>
              <a:cxnLst/>
              <a:rect l="l" t="t" r="r" b="b"/>
              <a:pathLst>
                <a:path w="98" h="60" extrusionOk="0">
                  <a:moveTo>
                    <a:pt x="0" y="1"/>
                  </a:moveTo>
                  <a:cubicBezTo>
                    <a:pt x="0" y="25"/>
                    <a:pt x="17" y="49"/>
                    <a:pt x="41" y="58"/>
                  </a:cubicBezTo>
                  <a:cubicBezTo>
                    <a:pt x="45" y="59"/>
                    <a:pt x="50" y="60"/>
                    <a:pt x="54" y="60"/>
                  </a:cubicBezTo>
                  <a:cubicBezTo>
                    <a:pt x="76" y="60"/>
                    <a:pt x="98" y="45"/>
                    <a:pt x="98" y="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3" name="Google Shape;9293;p55"/>
            <p:cNvSpPr/>
            <p:nvPr/>
          </p:nvSpPr>
          <p:spPr>
            <a:xfrm>
              <a:off x="5230875" y="3047300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5"/>
                    <a:pt x="17" y="50"/>
                    <a:pt x="41" y="58"/>
                  </a:cubicBezTo>
                  <a:cubicBezTo>
                    <a:pt x="45" y="59"/>
                    <a:pt x="50" y="60"/>
                    <a:pt x="54" y="60"/>
                  </a:cubicBezTo>
                  <a:cubicBezTo>
                    <a:pt x="76" y="60"/>
                    <a:pt x="99" y="45"/>
                    <a:pt x="106" y="25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4" name="Google Shape;9294;p55"/>
            <p:cNvSpPr/>
            <p:nvPr/>
          </p:nvSpPr>
          <p:spPr>
            <a:xfrm>
              <a:off x="5238575" y="3049325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9" y="1"/>
                  </a:moveTo>
                  <a:cubicBezTo>
                    <a:pt x="1" y="25"/>
                    <a:pt x="17" y="50"/>
                    <a:pt x="49" y="58"/>
                  </a:cubicBezTo>
                  <a:cubicBezTo>
                    <a:pt x="53" y="59"/>
                    <a:pt x="58" y="60"/>
                    <a:pt x="62" y="60"/>
                  </a:cubicBezTo>
                  <a:cubicBezTo>
                    <a:pt x="82" y="60"/>
                    <a:pt x="99" y="45"/>
                    <a:pt x="106" y="25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5" name="Google Shape;9295;p55"/>
            <p:cNvSpPr/>
            <p:nvPr/>
          </p:nvSpPr>
          <p:spPr>
            <a:xfrm>
              <a:off x="5239600" y="3060850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52" y="0"/>
                  </a:moveTo>
                  <a:cubicBezTo>
                    <a:pt x="33" y="0"/>
                    <a:pt x="15" y="16"/>
                    <a:pt x="8" y="43"/>
                  </a:cubicBezTo>
                  <a:cubicBezTo>
                    <a:pt x="0" y="67"/>
                    <a:pt x="16" y="91"/>
                    <a:pt x="41" y="99"/>
                  </a:cubicBezTo>
                  <a:cubicBezTo>
                    <a:pt x="46" y="101"/>
                    <a:pt x="52" y="102"/>
                    <a:pt x="57" y="102"/>
                  </a:cubicBezTo>
                  <a:cubicBezTo>
                    <a:pt x="81" y="102"/>
                    <a:pt x="99" y="87"/>
                    <a:pt x="105" y="67"/>
                  </a:cubicBezTo>
                  <a:cubicBezTo>
                    <a:pt x="114" y="35"/>
                    <a:pt x="97" y="10"/>
                    <a:pt x="65" y="2"/>
                  </a:cubicBezTo>
                  <a:cubicBezTo>
                    <a:pt x="61" y="1"/>
                    <a:pt x="57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6" name="Google Shape;9296;p55"/>
            <p:cNvSpPr/>
            <p:nvPr/>
          </p:nvSpPr>
          <p:spPr>
            <a:xfrm>
              <a:off x="5234725" y="3063675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52" y="1"/>
                  </a:moveTo>
                  <a:cubicBezTo>
                    <a:pt x="31" y="1"/>
                    <a:pt x="7" y="16"/>
                    <a:pt x="0" y="43"/>
                  </a:cubicBezTo>
                  <a:lnTo>
                    <a:pt x="98" y="68"/>
                  </a:lnTo>
                  <a:cubicBezTo>
                    <a:pt x="106" y="35"/>
                    <a:pt x="90" y="11"/>
                    <a:pt x="65" y="3"/>
                  </a:cubicBezTo>
                  <a:cubicBezTo>
                    <a:pt x="61" y="1"/>
                    <a:pt x="57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7" name="Google Shape;9297;p55"/>
            <p:cNvSpPr/>
            <p:nvPr/>
          </p:nvSpPr>
          <p:spPr>
            <a:xfrm>
              <a:off x="5227025" y="3061700"/>
              <a:ext cx="2650" cy="1650"/>
            </a:xfrm>
            <a:custGeom>
              <a:avLst/>
              <a:gdLst/>
              <a:ahLst/>
              <a:cxnLst/>
              <a:rect l="l" t="t" r="r" b="b"/>
              <a:pathLst>
                <a:path w="106" h="66" extrusionOk="0">
                  <a:moveTo>
                    <a:pt x="65" y="1"/>
                  </a:moveTo>
                  <a:cubicBezTo>
                    <a:pt x="33" y="1"/>
                    <a:pt x="8" y="17"/>
                    <a:pt x="0" y="41"/>
                  </a:cubicBezTo>
                  <a:lnTo>
                    <a:pt x="98" y="65"/>
                  </a:lnTo>
                  <a:cubicBezTo>
                    <a:pt x="106" y="41"/>
                    <a:pt x="90" y="9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8" name="Google Shape;9298;p55"/>
            <p:cNvSpPr/>
            <p:nvPr/>
          </p:nvSpPr>
          <p:spPr>
            <a:xfrm>
              <a:off x="5231675" y="3058800"/>
              <a:ext cx="2875" cy="2575"/>
            </a:xfrm>
            <a:custGeom>
              <a:avLst/>
              <a:gdLst/>
              <a:ahLst/>
              <a:cxnLst/>
              <a:rect l="l" t="t" r="r" b="b"/>
              <a:pathLst>
                <a:path w="115" h="103" extrusionOk="0">
                  <a:moveTo>
                    <a:pt x="58" y="1"/>
                  </a:moveTo>
                  <a:cubicBezTo>
                    <a:pt x="34" y="1"/>
                    <a:pt x="16" y="17"/>
                    <a:pt x="9" y="44"/>
                  </a:cubicBezTo>
                  <a:cubicBezTo>
                    <a:pt x="1" y="68"/>
                    <a:pt x="17" y="92"/>
                    <a:pt x="50" y="100"/>
                  </a:cubicBezTo>
                  <a:cubicBezTo>
                    <a:pt x="54" y="102"/>
                    <a:pt x="58" y="102"/>
                    <a:pt x="62" y="102"/>
                  </a:cubicBezTo>
                  <a:cubicBezTo>
                    <a:pt x="82" y="102"/>
                    <a:pt x="100" y="88"/>
                    <a:pt x="106" y="68"/>
                  </a:cubicBezTo>
                  <a:cubicBezTo>
                    <a:pt x="114" y="35"/>
                    <a:pt x="98" y="11"/>
                    <a:pt x="74" y="3"/>
                  </a:cubicBezTo>
                  <a:cubicBezTo>
                    <a:pt x="68" y="2"/>
                    <a:pt x="63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9" name="Google Shape;9299;p55"/>
            <p:cNvSpPr/>
            <p:nvPr/>
          </p:nvSpPr>
          <p:spPr>
            <a:xfrm>
              <a:off x="5223975" y="3056775"/>
              <a:ext cx="2675" cy="2575"/>
            </a:xfrm>
            <a:custGeom>
              <a:avLst/>
              <a:gdLst/>
              <a:ahLst/>
              <a:cxnLst/>
              <a:rect l="l" t="t" r="r" b="b"/>
              <a:pathLst>
                <a:path w="107" h="103" extrusionOk="0">
                  <a:moveTo>
                    <a:pt x="53" y="1"/>
                  </a:moveTo>
                  <a:cubicBezTo>
                    <a:pt x="31" y="1"/>
                    <a:pt x="7" y="17"/>
                    <a:pt x="1" y="44"/>
                  </a:cubicBezTo>
                  <a:cubicBezTo>
                    <a:pt x="1" y="68"/>
                    <a:pt x="17" y="92"/>
                    <a:pt x="41" y="100"/>
                  </a:cubicBezTo>
                  <a:cubicBezTo>
                    <a:pt x="46" y="102"/>
                    <a:pt x="50" y="102"/>
                    <a:pt x="55" y="102"/>
                  </a:cubicBezTo>
                  <a:cubicBezTo>
                    <a:pt x="76" y="102"/>
                    <a:pt x="98" y="88"/>
                    <a:pt x="98" y="68"/>
                  </a:cubicBezTo>
                  <a:cubicBezTo>
                    <a:pt x="106" y="35"/>
                    <a:pt x="90" y="11"/>
                    <a:pt x="66" y="3"/>
                  </a:cubicBezTo>
                  <a:cubicBezTo>
                    <a:pt x="61" y="2"/>
                    <a:pt x="57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0" name="Google Shape;9300;p55"/>
            <p:cNvSpPr/>
            <p:nvPr/>
          </p:nvSpPr>
          <p:spPr>
            <a:xfrm>
              <a:off x="5216075" y="3054750"/>
              <a:ext cx="2875" cy="2575"/>
            </a:xfrm>
            <a:custGeom>
              <a:avLst/>
              <a:gdLst/>
              <a:ahLst/>
              <a:cxnLst/>
              <a:rect l="l" t="t" r="r" b="b"/>
              <a:pathLst>
                <a:path w="115" h="103" extrusionOk="0">
                  <a:moveTo>
                    <a:pt x="53" y="1"/>
                  </a:moveTo>
                  <a:cubicBezTo>
                    <a:pt x="33" y="1"/>
                    <a:pt x="15" y="17"/>
                    <a:pt x="9" y="43"/>
                  </a:cubicBezTo>
                  <a:cubicBezTo>
                    <a:pt x="1" y="68"/>
                    <a:pt x="17" y="92"/>
                    <a:pt x="41" y="100"/>
                  </a:cubicBezTo>
                  <a:cubicBezTo>
                    <a:pt x="45" y="102"/>
                    <a:pt x="50" y="102"/>
                    <a:pt x="55" y="102"/>
                  </a:cubicBezTo>
                  <a:cubicBezTo>
                    <a:pt x="76" y="102"/>
                    <a:pt x="99" y="88"/>
                    <a:pt x="106" y="68"/>
                  </a:cubicBezTo>
                  <a:cubicBezTo>
                    <a:pt x="114" y="43"/>
                    <a:pt x="98" y="11"/>
                    <a:pt x="65" y="3"/>
                  </a:cubicBezTo>
                  <a:cubicBezTo>
                    <a:pt x="61" y="2"/>
                    <a:pt x="57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1" name="Google Shape;9301;p55"/>
            <p:cNvSpPr/>
            <p:nvPr/>
          </p:nvSpPr>
          <p:spPr>
            <a:xfrm>
              <a:off x="5219325" y="3059825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44" y="0"/>
                  </a:moveTo>
                  <a:cubicBezTo>
                    <a:pt x="25" y="0"/>
                    <a:pt x="7" y="15"/>
                    <a:pt x="0" y="35"/>
                  </a:cubicBezTo>
                  <a:lnTo>
                    <a:pt x="98" y="59"/>
                  </a:lnTo>
                  <a:cubicBezTo>
                    <a:pt x="106" y="35"/>
                    <a:pt x="89" y="3"/>
                    <a:pt x="57" y="3"/>
                  </a:cubicBezTo>
                  <a:cubicBezTo>
                    <a:pt x="53" y="1"/>
                    <a:pt x="48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2" name="Google Shape;9302;p55"/>
            <p:cNvSpPr/>
            <p:nvPr/>
          </p:nvSpPr>
          <p:spPr>
            <a:xfrm>
              <a:off x="5221150" y="3052975"/>
              <a:ext cx="2450" cy="1500"/>
            </a:xfrm>
            <a:custGeom>
              <a:avLst/>
              <a:gdLst/>
              <a:ahLst/>
              <a:cxnLst/>
              <a:rect l="l" t="t" r="r" b="b"/>
              <a:pathLst>
                <a:path w="98" h="60" extrusionOk="0">
                  <a:moveTo>
                    <a:pt x="8" y="1"/>
                  </a:moveTo>
                  <a:lnTo>
                    <a:pt x="8" y="1"/>
                  </a:lnTo>
                  <a:cubicBezTo>
                    <a:pt x="0" y="25"/>
                    <a:pt x="16" y="50"/>
                    <a:pt x="41" y="58"/>
                  </a:cubicBezTo>
                  <a:cubicBezTo>
                    <a:pt x="45" y="59"/>
                    <a:pt x="50" y="60"/>
                    <a:pt x="54" y="60"/>
                  </a:cubicBezTo>
                  <a:cubicBezTo>
                    <a:pt x="76" y="60"/>
                    <a:pt x="98" y="45"/>
                    <a:pt x="98" y="25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3" name="Google Shape;9303;p55"/>
            <p:cNvSpPr/>
            <p:nvPr/>
          </p:nvSpPr>
          <p:spPr>
            <a:xfrm>
              <a:off x="5228850" y="3055025"/>
              <a:ext cx="2650" cy="1475"/>
            </a:xfrm>
            <a:custGeom>
              <a:avLst/>
              <a:gdLst/>
              <a:ahLst/>
              <a:cxnLst/>
              <a:rect l="l" t="t" r="r" b="b"/>
              <a:pathLst>
                <a:path w="106" h="59" extrusionOk="0">
                  <a:moveTo>
                    <a:pt x="8" y="0"/>
                  </a:moveTo>
                  <a:lnTo>
                    <a:pt x="8" y="0"/>
                  </a:lnTo>
                  <a:cubicBezTo>
                    <a:pt x="0" y="24"/>
                    <a:pt x="17" y="49"/>
                    <a:pt x="41" y="57"/>
                  </a:cubicBezTo>
                  <a:cubicBezTo>
                    <a:pt x="47" y="58"/>
                    <a:pt x="52" y="59"/>
                    <a:pt x="57" y="59"/>
                  </a:cubicBezTo>
                  <a:cubicBezTo>
                    <a:pt x="81" y="59"/>
                    <a:pt x="99" y="44"/>
                    <a:pt x="106" y="24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4" name="Google Shape;9304;p55"/>
            <p:cNvSpPr/>
            <p:nvPr/>
          </p:nvSpPr>
          <p:spPr>
            <a:xfrm>
              <a:off x="5236550" y="3057050"/>
              <a:ext cx="2650" cy="1475"/>
            </a:xfrm>
            <a:custGeom>
              <a:avLst/>
              <a:gdLst/>
              <a:ahLst/>
              <a:cxnLst/>
              <a:rect l="l" t="t" r="r" b="b"/>
              <a:pathLst>
                <a:path w="106" h="59" extrusionOk="0">
                  <a:moveTo>
                    <a:pt x="9" y="0"/>
                  </a:moveTo>
                  <a:lnTo>
                    <a:pt x="9" y="0"/>
                  </a:lnTo>
                  <a:cubicBezTo>
                    <a:pt x="0" y="24"/>
                    <a:pt x="17" y="49"/>
                    <a:pt x="49" y="57"/>
                  </a:cubicBezTo>
                  <a:cubicBezTo>
                    <a:pt x="53" y="58"/>
                    <a:pt x="58" y="59"/>
                    <a:pt x="62" y="59"/>
                  </a:cubicBezTo>
                  <a:cubicBezTo>
                    <a:pt x="82" y="59"/>
                    <a:pt x="99" y="44"/>
                    <a:pt x="106" y="24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5" name="Google Shape;9305;p55"/>
            <p:cNvSpPr/>
            <p:nvPr/>
          </p:nvSpPr>
          <p:spPr>
            <a:xfrm>
              <a:off x="5237550" y="3068550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58" y="0"/>
                  </a:moveTo>
                  <a:cubicBezTo>
                    <a:pt x="33" y="0"/>
                    <a:pt x="16" y="15"/>
                    <a:pt x="9" y="35"/>
                  </a:cubicBezTo>
                  <a:cubicBezTo>
                    <a:pt x="1" y="67"/>
                    <a:pt x="17" y="91"/>
                    <a:pt x="50" y="100"/>
                  </a:cubicBezTo>
                  <a:cubicBezTo>
                    <a:pt x="54" y="101"/>
                    <a:pt x="58" y="102"/>
                    <a:pt x="62" y="102"/>
                  </a:cubicBezTo>
                  <a:cubicBezTo>
                    <a:pt x="82" y="102"/>
                    <a:pt x="100" y="86"/>
                    <a:pt x="106" y="59"/>
                  </a:cubicBezTo>
                  <a:cubicBezTo>
                    <a:pt x="114" y="35"/>
                    <a:pt x="98" y="10"/>
                    <a:pt x="74" y="2"/>
                  </a:cubicBezTo>
                  <a:cubicBezTo>
                    <a:pt x="68" y="1"/>
                    <a:pt x="63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6" name="Google Shape;9306;p55"/>
            <p:cNvSpPr/>
            <p:nvPr/>
          </p:nvSpPr>
          <p:spPr>
            <a:xfrm>
              <a:off x="5232900" y="3071375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45" y="1"/>
                  </a:moveTo>
                  <a:cubicBezTo>
                    <a:pt x="25" y="1"/>
                    <a:pt x="7" y="16"/>
                    <a:pt x="1" y="43"/>
                  </a:cubicBezTo>
                  <a:lnTo>
                    <a:pt x="98" y="68"/>
                  </a:lnTo>
                  <a:cubicBezTo>
                    <a:pt x="106" y="35"/>
                    <a:pt x="90" y="11"/>
                    <a:pt x="57" y="3"/>
                  </a:cubicBezTo>
                  <a:cubicBezTo>
                    <a:pt x="53" y="1"/>
                    <a:pt x="49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7" name="Google Shape;9307;p55"/>
            <p:cNvSpPr/>
            <p:nvPr/>
          </p:nvSpPr>
          <p:spPr>
            <a:xfrm>
              <a:off x="5225000" y="3069550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52" y="1"/>
                  </a:moveTo>
                  <a:cubicBezTo>
                    <a:pt x="30" y="1"/>
                    <a:pt x="7" y="15"/>
                    <a:pt x="0" y="35"/>
                  </a:cubicBezTo>
                  <a:lnTo>
                    <a:pt x="98" y="60"/>
                  </a:lnTo>
                  <a:cubicBezTo>
                    <a:pt x="106" y="35"/>
                    <a:pt x="89" y="3"/>
                    <a:pt x="65" y="3"/>
                  </a:cubicBezTo>
                  <a:cubicBezTo>
                    <a:pt x="61" y="1"/>
                    <a:pt x="56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8" name="Google Shape;9308;p55"/>
            <p:cNvSpPr/>
            <p:nvPr/>
          </p:nvSpPr>
          <p:spPr>
            <a:xfrm>
              <a:off x="5229850" y="3066525"/>
              <a:ext cx="2675" cy="2550"/>
            </a:xfrm>
            <a:custGeom>
              <a:avLst/>
              <a:gdLst/>
              <a:ahLst/>
              <a:cxnLst/>
              <a:rect l="l" t="t" r="r" b="b"/>
              <a:pathLst>
                <a:path w="107" h="102" extrusionOk="0">
                  <a:moveTo>
                    <a:pt x="53" y="0"/>
                  </a:moveTo>
                  <a:cubicBezTo>
                    <a:pt x="31" y="0"/>
                    <a:pt x="8" y="16"/>
                    <a:pt x="1" y="43"/>
                  </a:cubicBezTo>
                  <a:cubicBezTo>
                    <a:pt x="1" y="67"/>
                    <a:pt x="17" y="91"/>
                    <a:pt x="41" y="99"/>
                  </a:cubicBezTo>
                  <a:cubicBezTo>
                    <a:pt x="46" y="101"/>
                    <a:pt x="50" y="102"/>
                    <a:pt x="55" y="102"/>
                  </a:cubicBezTo>
                  <a:cubicBezTo>
                    <a:pt x="76" y="102"/>
                    <a:pt x="98" y="87"/>
                    <a:pt x="98" y="67"/>
                  </a:cubicBezTo>
                  <a:cubicBezTo>
                    <a:pt x="106" y="35"/>
                    <a:pt x="90" y="10"/>
                    <a:pt x="66" y="2"/>
                  </a:cubicBezTo>
                  <a:cubicBezTo>
                    <a:pt x="62" y="1"/>
                    <a:pt x="57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9" name="Google Shape;9309;p55"/>
            <p:cNvSpPr/>
            <p:nvPr/>
          </p:nvSpPr>
          <p:spPr>
            <a:xfrm>
              <a:off x="5221950" y="3064550"/>
              <a:ext cx="2675" cy="2500"/>
            </a:xfrm>
            <a:custGeom>
              <a:avLst/>
              <a:gdLst/>
              <a:ahLst/>
              <a:cxnLst/>
              <a:rect l="l" t="t" r="r" b="b"/>
              <a:pathLst>
                <a:path w="107" h="100" extrusionOk="0">
                  <a:moveTo>
                    <a:pt x="66" y="0"/>
                  </a:moveTo>
                  <a:cubicBezTo>
                    <a:pt x="41" y="0"/>
                    <a:pt x="17" y="16"/>
                    <a:pt x="9" y="41"/>
                  </a:cubicBezTo>
                  <a:cubicBezTo>
                    <a:pt x="1" y="65"/>
                    <a:pt x="17" y="89"/>
                    <a:pt x="41" y="97"/>
                  </a:cubicBezTo>
                  <a:cubicBezTo>
                    <a:pt x="46" y="99"/>
                    <a:pt x="50" y="99"/>
                    <a:pt x="55" y="99"/>
                  </a:cubicBezTo>
                  <a:cubicBezTo>
                    <a:pt x="76" y="99"/>
                    <a:pt x="99" y="85"/>
                    <a:pt x="106" y="65"/>
                  </a:cubicBezTo>
                  <a:cubicBezTo>
                    <a:pt x="106" y="41"/>
                    <a:pt x="90" y="8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0" name="Google Shape;9310;p55"/>
            <p:cNvSpPr/>
            <p:nvPr/>
          </p:nvSpPr>
          <p:spPr>
            <a:xfrm>
              <a:off x="5214050" y="3062650"/>
              <a:ext cx="2850" cy="2375"/>
            </a:xfrm>
            <a:custGeom>
              <a:avLst/>
              <a:gdLst/>
              <a:ahLst/>
              <a:cxnLst/>
              <a:rect l="l" t="t" r="r" b="b"/>
              <a:pathLst>
                <a:path w="114" h="95" extrusionOk="0">
                  <a:moveTo>
                    <a:pt x="53" y="1"/>
                  </a:moveTo>
                  <a:cubicBezTo>
                    <a:pt x="33" y="1"/>
                    <a:pt x="15" y="16"/>
                    <a:pt x="9" y="36"/>
                  </a:cubicBezTo>
                  <a:cubicBezTo>
                    <a:pt x="0" y="60"/>
                    <a:pt x="17" y="92"/>
                    <a:pt x="41" y="92"/>
                  </a:cubicBezTo>
                  <a:cubicBezTo>
                    <a:pt x="47" y="94"/>
                    <a:pt x="52" y="94"/>
                    <a:pt x="57" y="94"/>
                  </a:cubicBezTo>
                  <a:cubicBezTo>
                    <a:pt x="82" y="94"/>
                    <a:pt x="99" y="80"/>
                    <a:pt x="106" y="60"/>
                  </a:cubicBezTo>
                  <a:cubicBezTo>
                    <a:pt x="114" y="36"/>
                    <a:pt x="98" y="3"/>
                    <a:pt x="65" y="3"/>
                  </a:cubicBezTo>
                  <a:cubicBezTo>
                    <a:pt x="61" y="2"/>
                    <a:pt x="57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1" name="Google Shape;9311;p55"/>
            <p:cNvSpPr/>
            <p:nvPr/>
          </p:nvSpPr>
          <p:spPr>
            <a:xfrm>
              <a:off x="5217300" y="3067525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49" y="1"/>
                  </a:moveTo>
                  <a:cubicBezTo>
                    <a:pt x="25" y="1"/>
                    <a:pt x="7" y="15"/>
                    <a:pt x="0" y="35"/>
                  </a:cubicBezTo>
                  <a:lnTo>
                    <a:pt x="97" y="59"/>
                  </a:lnTo>
                  <a:cubicBezTo>
                    <a:pt x="106" y="35"/>
                    <a:pt x="89" y="11"/>
                    <a:pt x="65" y="3"/>
                  </a:cubicBezTo>
                  <a:cubicBezTo>
                    <a:pt x="59" y="1"/>
                    <a:pt x="5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2" name="Google Shape;9312;p55"/>
            <p:cNvSpPr/>
            <p:nvPr/>
          </p:nvSpPr>
          <p:spPr>
            <a:xfrm>
              <a:off x="5219125" y="3060700"/>
              <a:ext cx="2650" cy="1475"/>
            </a:xfrm>
            <a:custGeom>
              <a:avLst/>
              <a:gdLst/>
              <a:ahLst/>
              <a:cxnLst/>
              <a:rect l="l" t="t" r="r" b="b"/>
              <a:pathLst>
                <a:path w="106" h="59" extrusionOk="0">
                  <a:moveTo>
                    <a:pt x="8" y="0"/>
                  </a:moveTo>
                  <a:lnTo>
                    <a:pt x="8" y="0"/>
                  </a:lnTo>
                  <a:cubicBezTo>
                    <a:pt x="0" y="24"/>
                    <a:pt x="16" y="57"/>
                    <a:pt x="41" y="57"/>
                  </a:cubicBezTo>
                  <a:cubicBezTo>
                    <a:pt x="46" y="58"/>
                    <a:pt x="52" y="59"/>
                    <a:pt x="57" y="59"/>
                  </a:cubicBezTo>
                  <a:cubicBezTo>
                    <a:pt x="81" y="59"/>
                    <a:pt x="99" y="44"/>
                    <a:pt x="106" y="24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3" name="Google Shape;9313;p55"/>
            <p:cNvSpPr/>
            <p:nvPr/>
          </p:nvSpPr>
          <p:spPr>
            <a:xfrm>
              <a:off x="5226825" y="3062725"/>
              <a:ext cx="2650" cy="1475"/>
            </a:xfrm>
            <a:custGeom>
              <a:avLst/>
              <a:gdLst/>
              <a:ahLst/>
              <a:cxnLst/>
              <a:rect l="l" t="t" r="r" b="b"/>
              <a:pathLst>
                <a:path w="106" h="59" extrusionOk="0">
                  <a:moveTo>
                    <a:pt x="8" y="0"/>
                  </a:moveTo>
                  <a:lnTo>
                    <a:pt x="8" y="0"/>
                  </a:lnTo>
                  <a:cubicBezTo>
                    <a:pt x="0" y="24"/>
                    <a:pt x="16" y="49"/>
                    <a:pt x="49" y="57"/>
                  </a:cubicBezTo>
                  <a:cubicBezTo>
                    <a:pt x="53" y="58"/>
                    <a:pt x="58" y="59"/>
                    <a:pt x="62" y="59"/>
                  </a:cubicBezTo>
                  <a:cubicBezTo>
                    <a:pt x="81" y="59"/>
                    <a:pt x="99" y="44"/>
                    <a:pt x="106" y="24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4" name="Google Shape;9314;p55"/>
            <p:cNvSpPr/>
            <p:nvPr/>
          </p:nvSpPr>
          <p:spPr>
            <a:xfrm>
              <a:off x="5234725" y="3064750"/>
              <a:ext cx="2450" cy="1500"/>
            </a:xfrm>
            <a:custGeom>
              <a:avLst/>
              <a:gdLst/>
              <a:ahLst/>
              <a:cxnLst/>
              <a:rect l="l" t="t" r="r" b="b"/>
              <a:pathLst>
                <a:path w="98" h="60" extrusionOk="0">
                  <a:moveTo>
                    <a:pt x="0" y="0"/>
                  </a:moveTo>
                  <a:cubicBezTo>
                    <a:pt x="0" y="25"/>
                    <a:pt x="17" y="49"/>
                    <a:pt x="41" y="57"/>
                  </a:cubicBezTo>
                  <a:cubicBezTo>
                    <a:pt x="45" y="58"/>
                    <a:pt x="50" y="59"/>
                    <a:pt x="54" y="59"/>
                  </a:cubicBezTo>
                  <a:cubicBezTo>
                    <a:pt x="76" y="59"/>
                    <a:pt x="98" y="45"/>
                    <a:pt x="98" y="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5" name="Google Shape;9315;p55"/>
            <p:cNvSpPr/>
            <p:nvPr/>
          </p:nvSpPr>
          <p:spPr>
            <a:xfrm>
              <a:off x="5235750" y="3076250"/>
              <a:ext cx="2650" cy="2550"/>
            </a:xfrm>
            <a:custGeom>
              <a:avLst/>
              <a:gdLst/>
              <a:ahLst/>
              <a:cxnLst/>
              <a:rect l="l" t="t" r="r" b="b"/>
              <a:pathLst>
                <a:path w="106" h="102" extrusionOk="0">
                  <a:moveTo>
                    <a:pt x="52" y="0"/>
                  </a:moveTo>
                  <a:cubicBezTo>
                    <a:pt x="30" y="0"/>
                    <a:pt x="8" y="16"/>
                    <a:pt x="8" y="43"/>
                  </a:cubicBezTo>
                  <a:cubicBezTo>
                    <a:pt x="0" y="67"/>
                    <a:pt x="16" y="92"/>
                    <a:pt x="41" y="100"/>
                  </a:cubicBezTo>
                  <a:cubicBezTo>
                    <a:pt x="45" y="101"/>
                    <a:pt x="49" y="102"/>
                    <a:pt x="54" y="102"/>
                  </a:cubicBezTo>
                  <a:cubicBezTo>
                    <a:pt x="76" y="102"/>
                    <a:pt x="99" y="87"/>
                    <a:pt x="105" y="67"/>
                  </a:cubicBezTo>
                  <a:cubicBezTo>
                    <a:pt x="105" y="35"/>
                    <a:pt x="89" y="10"/>
                    <a:pt x="65" y="2"/>
                  </a:cubicBezTo>
                  <a:cubicBezTo>
                    <a:pt x="61" y="1"/>
                    <a:pt x="56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6" name="Google Shape;9316;p55"/>
            <p:cNvSpPr/>
            <p:nvPr/>
          </p:nvSpPr>
          <p:spPr>
            <a:xfrm>
              <a:off x="5230875" y="3079125"/>
              <a:ext cx="2650" cy="1650"/>
            </a:xfrm>
            <a:custGeom>
              <a:avLst/>
              <a:gdLst/>
              <a:ahLst/>
              <a:cxnLst/>
              <a:rect l="l" t="t" r="r" b="b"/>
              <a:pathLst>
                <a:path w="106" h="66" extrusionOk="0">
                  <a:moveTo>
                    <a:pt x="65" y="1"/>
                  </a:moveTo>
                  <a:cubicBezTo>
                    <a:pt x="33" y="1"/>
                    <a:pt x="9" y="17"/>
                    <a:pt x="0" y="41"/>
                  </a:cubicBezTo>
                  <a:lnTo>
                    <a:pt x="98" y="66"/>
                  </a:lnTo>
                  <a:cubicBezTo>
                    <a:pt x="106" y="41"/>
                    <a:pt x="90" y="9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7" name="Google Shape;9317;p55"/>
            <p:cNvSpPr/>
            <p:nvPr/>
          </p:nvSpPr>
          <p:spPr>
            <a:xfrm>
              <a:off x="5223175" y="3077250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44" y="1"/>
                  </a:moveTo>
                  <a:cubicBezTo>
                    <a:pt x="25" y="1"/>
                    <a:pt x="7" y="15"/>
                    <a:pt x="0" y="35"/>
                  </a:cubicBezTo>
                  <a:lnTo>
                    <a:pt x="98" y="60"/>
                  </a:lnTo>
                  <a:cubicBezTo>
                    <a:pt x="106" y="35"/>
                    <a:pt x="90" y="11"/>
                    <a:pt x="57" y="3"/>
                  </a:cubicBezTo>
                  <a:cubicBezTo>
                    <a:pt x="53" y="1"/>
                    <a:pt x="48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8" name="Google Shape;9318;p55"/>
            <p:cNvSpPr/>
            <p:nvPr/>
          </p:nvSpPr>
          <p:spPr>
            <a:xfrm>
              <a:off x="5227825" y="3074275"/>
              <a:ext cx="2875" cy="2500"/>
            </a:xfrm>
            <a:custGeom>
              <a:avLst/>
              <a:gdLst/>
              <a:ahLst/>
              <a:cxnLst/>
              <a:rect l="l" t="t" r="r" b="b"/>
              <a:pathLst>
                <a:path w="115" h="100" extrusionOk="0">
                  <a:moveTo>
                    <a:pt x="66" y="0"/>
                  </a:moveTo>
                  <a:cubicBezTo>
                    <a:pt x="41" y="0"/>
                    <a:pt x="17" y="16"/>
                    <a:pt x="9" y="41"/>
                  </a:cubicBezTo>
                  <a:cubicBezTo>
                    <a:pt x="1" y="65"/>
                    <a:pt x="17" y="89"/>
                    <a:pt x="41" y="98"/>
                  </a:cubicBezTo>
                  <a:cubicBezTo>
                    <a:pt x="47" y="99"/>
                    <a:pt x="53" y="100"/>
                    <a:pt x="58" y="100"/>
                  </a:cubicBezTo>
                  <a:cubicBezTo>
                    <a:pt x="82" y="100"/>
                    <a:pt x="100" y="85"/>
                    <a:pt x="106" y="65"/>
                  </a:cubicBezTo>
                  <a:cubicBezTo>
                    <a:pt x="114" y="41"/>
                    <a:pt x="98" y="8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9" name="Google Shape;9319;p55"/>
            <p:cNvSpPr/>
            <p:nvPr/>
          </p:nvSpPr>
          <p:spPr>
            <a:xfrm>
              <a:off x="5219925" y="3072400"/>
              <a:ext cx="2875" cy="2500"/>
            </a:xfrm>
            <a:custGeom>
              <a:avLst/>
              <a:gdLst/>
              <a:ahLst/>
              <a:cxnLst/>
              <a:rect l="l" t="t" r="r" b="b"/>
              <a:pathLst>
                <a:path w="115" h="100" extrusionOk="0">
                  <a:moveTo>
                    <a:pt x="53" y="0"/>
                  </a:moveTo>
                  <a:cubicBezTo>
                    <a:pt x="33" y="0"/>
                    <a:pt x="15" y="15"/>
                    <a:pt x="9" y="35"/>
                  </a:cubicBezTo>
                  <a:cubicBezTo>
                    <a:pt x="1" y="59"/>
                    <a:pt x="17" y="91"/>
                    <a:pt x="49" y="100"/>
                  </a:cubicBezTo>
                  <a:cubicBezTo>
                    <a:pt x="74" y="100"/>
                    <a:pt x="98" y="83"/>
                    <a:pt x="106" y="59"/>
                  </a:cubicBezTo>
                  <a:cubicBezTo>
                    <a:pt x="114" y="35"/>
                    <a:pt x="98" y="10"/>
                    <a:pt x="65" y="2"/>
                  </a:cubicBezTo>
                  <a:cubicBezTo>
                    <a:pt x="61" y="1"/>
                    <a:pt x="57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0" name="Google Shape;9320;p55"/>
            <p:cNvSpPr/>
            <p:nvPr/>
          </p:nvSpPr>
          <p:spPr>
            <a:xfrm>
              <a:off x="5212025" y="3070375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57" y="0"/>
                  </a:moveTo>
                  <a:cubicBezTo>
                    <a:pt x="33" y="0"/>
                    <a:pt x="15" y="15"/>
                    <a:pt x="9" y="35"/>
                  </a:cubicBezTo>
                  <a:cubicBezTo>
                    <a:pt x="0" y="67"/>
                    <a:pt x="17" y="91"/>
                    <a:pt x="49" y="99"/>
                  </a:cubicBezTo>
                  <a:cubicBezTo>
                    <a:pt x="53" y="101"/>
                    <a:pt x="57" y="102"/>
                    <a:pt x="61" y="102"/>
                  </a:cubicBezTo>
                  <a:cubicBezTo>
                    <a:pt x="81" y="102"/>
                    <a:pt x="99" y="86"/>
                    <a:pt x="106" y="59"/>
                  </a:cubicBezTo>
                  <a:cubicBezTo>
                    <a:pt x="114" y="35"/>
                    <a:pt x="98" y="10"/>
                    <a:pt x="73" y="2"/>
                  </a:cubicBezTo>
                  <a:cubicBezTo>
                    <a:pt x="68" y="1"/>
                    <a:pt x="62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1" name="Google Shape;9321;p55"/>
            <p:cNvSpPr/>
            <p:nvPr/>
          </p:nvSpPr>
          <p:spPr>
            <a:xfrm>
              <a:off x="5215275" y="3075225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52" y="1"/>
                  </a:moveTo>
                  <a:cubicBezTo>
                    <a:pt x="30" y="1"/>
                    <a:pt x="7" y="16"/>
                    <a:pt x="0" y="43"/>
                  </a:cubicBezTo>
                  <a:lnTo>
                    <a:pt x="97" y="68"/>
                  </a:lnTo>
                  <a:cubicBezTo>
                    <a:pt x="106" y="35"/>
                    <a:pt x="89" y="11"/>
                    <a:pt x="65" y="3"/>
                  </a:cubicBezTo>
                  <a:cubicBezTo>
                    <a:pt x="61" y="1"/>
                    <a:pt x="56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2" name="Google Shape;9322;p55"/>
            <p:cNvSpPr/>
            <p:nvPr/>
          </p:nvSpPr>
          <p:spPr>
            <a:xfrm>
              <a:off x="5217100" y="3068400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8" y="0"/>
                  </a:moveTo>
                  <a:cubicBezTo>
                    <a:pt x="0" y="33"/>
                    <a:pt x="16" y="57"/>
                    <a:pt x="41" y="65"/>
                  </a:cubicBezTo>
                  <a:cubicBezTo>
                    <a:pt x="46" y="66"/>
                    <a:pt x="52" y="67"/>
                    <a:pt x="57" y="67"/>
                  </a:cubicBezTo>
                  <a:cubicBezTo>
                    <a:pt x="81" y="67"/>
                    <a:pt x="99" y="51"/>
                    <a:pt x="105" y="24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3" name="Google Shape;9323;p55"/>
            <p:cNvSpPr/>
            <p:nvPr/>
          </p:nvSpPr>
          <p:spPr>
            <a:xfrm>
              <a:off x="5225000" y="3070425"/>
              <a:ext cx="2450" cy="1500"/>
            </a:xfrm>
            <a:custGeom>
              <a:avLst/>
              <a:gdLst/>
              <a:ahLst/>
              <a:cxnLst/>
              <a:rect l="l" t="t" r="r" b="b"/>
              <a:pathLst>
                <a:path w="98" h="60" extrusionOk="0">
                  <a:moveTo>
                    <a:pt x="0" y="0"/>
                  </a:moveTo>
                  <a:cubicBezTo>
                    <a:pt x="0" y="25"/>
                    <a:pt x="17" y="57"/>
                    <a:pt x="41" y="57"/>
                  </a:cubicBezTo>
                  <a:cubicBezTo>
                    <a:pt x="45" y="58"/>
                    <a:pt x="50" y="59"/>
                    <a:pt x="54" y="59"/>
                  </a:cubicBezTo>
                  <a:cubicBezTo>
                    <a:pt x="76" y="59"/>
                    <a:pt x="98" y="45"/>
                    <a:pt x="98" y="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4" name="Google Shape;9324;p55"/>
            <p:cNvSpPr/>
            <p:nvPr/>
          </p:nvSpPr>
          <p:spPr>
            <a:xfrm>
              <a:off x="5232700" y="3072450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9" y="0"/>
                  </a:moveTo>
                  <a:cubicBezTo>
                    <a:pt x="0" y="25"/>
                    <a:pt x="17" y="49"/>
                    <a:pt x="41" y="57"/>
                  </a:cubicBezTo>
                  <a:cubicBezTo>
                    <a:pt x="47" y="58"/>
                    <a:pt x="52" y="59"/>
                    <a:pt x="57" y="59"/>
                  </a:cubicBezTo>
                  <a:cubicBezTo>
                    <a:pt x="81" y="59"/>
                    <a:pt x="99" y="45"/>
                    <a:pt x="106" y="25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5" name="Google Shape;9325;p55"/>
            <p:cNvSpPr/>
            <p:nvPr/>
          </p:nvSpPr>
          <p:spPr>
            <a:xfrm>
              <a:off x="5233700" y="3083950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57" y="0"/>
                  </a:moveTo>
                  <a:cubicBezTo>
                    <a:pt x="33" y="0"/>
                    <a:pt x="16" y="15"/>
                    <a:pt x="9" y="35"/>
                  </a:cubicBezTo>
                  <a:cubicBezTo>
                    <a:pt x="1" y="67"/>
                    <a:pt x="17" y="92"/>
                    <a:pt x="50" y="100"/>
                  </a:cubicBezTo>
                  <a:cubicBezTo>
                    <a:pt x="54" y="101"/>
                    <a:pt x="58" y="102"/>
                    <a:pt x="62" y="102"/>
                  </a:cubicBezTo>
                  <a:cubicBezTo>
                    <a:pt x="82" y="102"/>
                    <a:pt x="100" y="86"/>
                    <a:pt x="106" y="59"/>
                  </a:cubicBezTo>
                  <a:cubicBezTo>
                    <a:pt x="114" y="35"/>
                    <a:pt x="98" y="11"/>
                    <a:pt x="74" y="2"/>
                  </a:cubicBezTo>
                  <a:cubicBezTo>
                    <a:pt x="68" y="1"/>
                    <a:pt x="63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6" name="Google Shape;9326;p55"/>
            <p:cNvSpPr/>
            <p:nvPr/>
          </p:nvSpPr>
          <p:spPr>
            <a:xfrm>
              <a:off x="5229050" y="3086775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45" y="1"/>
                  </a:moveTo>
                  <a:cubicBezTo>
                    <a:pt x="25" y="1"/>
                    <a:pt x="7" y="17"/>
                    <a:pt x="0" y="43"/>
                  </a:cubicBezTo>
                  <a:lnTo>
                    <a:pt x="98" y="68"/>
                  </a:lnTo>
                  <a:cubicBezTo>
                    <a:pt x="106" y="35"/>
                    <a:pt x="90" y="11"/>
                    <a:pt x="57" y="3"/>
                  </a:cubicBezTo>
                  <a:cubicBezTo>
                    <a:pt x="53" y="2"/>
                    <a:pt x="49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7" name="Google Shape;9327;p55"/>
            <p:cNvSpPr/>
            <p:nvPr/>
          </p:nvSpPr>
          <p:spPr>
            <a:xfrm>
              <a:off x="5221150" y="3084950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52" y="1"/>
                  </a:moveTo>
                  <a:cubicBezTo>
                    <a:pt x="30" y="1"/>
                    <a:pt x="7" y="15"/>
                    <a:pt x="0" y="35"/>
                  </a:cubicBezTo>
                  <a:lnTo>
                    <a:pt x="98" y="60"/>
                  </a:lnTo>
                  <a:cubicBezTo>
                    <a:pt x="106" y="35"/>
                    <a:pt x="89" y="11"/>
                    <a:pt x="65" y="3"/>
                  </a:cubicBezTo>
                  <a:cubicBezTo>
                    <a:pt x="61" y="2"/>
                    <a:pt x="56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8" name="Google Shape;9328;p55"/>
            <p:cNvSpPr/>
            <p:nvPr/>
          </p:nvSpPr>
          <p:spPr>
            <a:xfrm>
              <a:off x="5226000" y="3081975"/>
              <a:ext cx="2675" cy="2500"/>
            </a:xfrm>
            <a:custGeom>
              <a:avLst/>
              <a:gdLst/>
              <a:ahLst/>
              <a:cxnLst/>
              <a:rect l="l" t="t" r="r" b="b"/>
              <a:pathLst>
                <a:path w="107" h="100" extrusionOk="0">
                  <a:moveTo>
                    <a:pt x="66" y="0"/>
                  </a:moveTo>
                  <a:cubicBezTo>
                    <a:pt x="33" y="0"/>
                    <a:pt x="9" y="17"/>
                    <a:pt x="1" y="41"/>
                  </a:cubicBezTo>
                  <a:cubicBezTo>
                    <a:pt x="1" y="65"/>
                    <a:pt x="17" y="90"/>
                    <a:pt x="41" y="98"/>
                  </a:cubicBezTo>
                  <a:cubicBezTo>
                    <a:pt x="46" y="99"/>
                    <a:pt x="50" y="100"/>
                    <a:pt x="55" y="100"/>
                  </a:cubicBezTo>
                  <a:cubicBezTo>
                    <a:pt x="76" y="100"/>
                    <a:pt x="98" y="85"/>
                    <a:pt x="98" y="65"/>
                  </a:cubicBezTo>
                  <a:cubicBezTo>
                    <a:pt x="106" y="41"/>
                    <a:pt x="90" y="8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9" name="Google Shape;9329;p55"/>
            <p:cNvSpPr/>
            <p:nvPr/>
          </p:nvSpPr>
          <p:spPr>
            <a:xfrm>
              <a:off x="5218100" y="3080100"/>
              <a:ext cx="2675" cy="2500"/>
            </a:xfrm>
            <a:custGeom>
              <a:avLst/>
              <a:gdLst/>
              <a:ahLst/>
              <a:cxnLst/>
              <a:rect l="l" t="t" r="r" b="b"/>
              <a:pathLst>
                <a:path w="107" h="100" extrusionOk="0">
                  <a:moveTo>
                    <a:pt x="52" y="0"/>
                  </a:moveTo>
                  <a:cubicBezTo>
                    <a:pt x="31" y="0"/>
                    <a:pt x="9" y="15"/>
                    <a:pt x="9" y="35"/>
                  </a:cubicBezTo>
                  <a:cubicBezTo>
                    <a:pt x="1" y="67"/>
                    <a:pt x="17" y="92"/>
                    <a:pt x="41" y="100"/>
                  </a:cubicBezTo>
                  <a:cubicBezTo>
                    <a:pt x="65" y="100"/>
                    <a:pt x="98" y="83"/>
                    <a:pt x="106" y="59"/>
                  </a:cubicBezTo>
                  <a:cubicBezTo>
                    <a:pt x="106" y="35"/>
                    <a:pt x="90" y="10"/>
                    <a:pt x="65" y="2"/>
                  </a:cubicBezTo>
                  <a:cubicBezTo>
                    <a:pt x="61" y="1"/>
                    <a:pt x="57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0" name="Google Shape;9330;p55"/>
            <p:cNvSpPr/>
            <p:nvPr/>
          </p:nvSpPr>
          <p:spPr>
            <a:xfrm>
              <a:off x="5210200" y="3078075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53" y="0"/>
                  </a:moveTo>
                  <a:cubicBezTo>
                    <a:pt x="33" y="0"/>
                    <a:pt x="15" y="16"/>
                    <a:pt x="9" y="43"/>
                  </a:cubicBezTo>
                  <a:cubicBezTo>
                    <a:pt x="0" y="67"/>
                    <a:pt x="17" y="91"/>
                    <a:pt x="41" y="100"/>
                  </a:cubicBezTo>
                  <a:cubicBezTo>
                    <a:pt x="47" y="101"/>
                    <a:pt x="52" y="102"/>
                    <a:pt x="57" y="102"/>
                  </a:cubicBezTo>
                  <a:cubicBezTo>
                    <a:pt x="82" y="102"/>
                    <a:pt x="99" y="87"/>
                    <a:pt x="106" y="67"/>
                  </a:cubicBezTo>
                  <a:cubicBezTo>
                    <a:pt x="114" y="35"/>
                    <a:pt x="90" y="10"/>
                    <a:pt x="65" y="2"/>
                  </a:cubicBezTo>
                  <a:cubicBezTo>
                    <a:pt x="61" y="1"/>
                    <a:pt x="57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1" name="Google Shape;9331;p55"/>
            <p:cNvSpPr/>
            <p:nvPr/>
          </p:nvSpPr>
          <p:spPr>
            <a:xfrm>
              <a:off x="5213450" y="3082975"/>
              <a:ext cx="2650" cy="1650"/>
            </a:xfrm>
            <a:custGeom>
              <a:avLst/>
              <a:gdLst/>
              <a:ahLst/>
              <a:cxnLst/>
              <a:rect l="l" t="t" r="r" b="b"/>
              <a:pathLst>
                <a:path w="106" h="66" extrusionOk="0">
                  <a:moveTo>
                    <a:pt x="57" y="1"/>
                  </a:moveTo>
                  <a:cubicBezTo>
                    <a:pt x="33" y="1"/>
                    <a:pt x="8" y="17"/>
                    <a:pt x="0" y="41"/>
                  </a:cubicBezTo>
                  <a:lnTo>
                    <a:pt x="97" y="66"/>
                  </a:lnTo>
                  <a:cubicBezTo>
                    <a:pt x="106" y="33"/>
                    <a:pt x="89" y="9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2" name="Google Shape;9332;p55"/>
            <p:cNvSpPr/>
            <p:nvPr/>
          </p:nvSpPr>
          <p:spPr>
            <a:xfrm>
              <a:off x="5215275" y="3076100"/>
              <a:ext cx="2450" cy="1700"/>
            </a:xfrm>
            <a:custGeom>
              <a:avLst/>
              <a:gdLst/>
              <a:ahLst/>
              <a:cxnLst/>
              <a:rect l="l" t="t" r="r" b="b"/>
              <a:pathLst>
                <a:path w="98" h="68" extrusionOk="0">
                  <a:moveTo>
                    <a:pt x="0" y="0"/>
                  </a:moveTo>
                  <a:cubicBezTo>
                    <a:pt x="0" y="33"/>
                    <a:pt x="16" y="57"/>
                    <a:pt x="41" y="65"/>
                  </a:cubicBezTo>
                  <a:cubicBezTo>
                    <a:pt x="45" y="66"/>
                    <a:pt x="49" y="67"/>
                    <a:pt x="54" y="67"/>
                  </a:cubicBezTo>
                  <a:cubicBezTo>
                    <a:pt x="75" y="67"/>
                    <a:pt x="97" y="51"/>
                    <a:pt x="97" y="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3" name="Google Shape;9333;p55"/>
            <p:cNvSpPr/>
            <p:nvPr/>
          </p:nvSpPr>
          <p:spPr>
            <a:xfrm>
              <a:off x="5222975" y="3078125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8" y="0"/>
                  </a:moveTo>
                  <a:cubicBezTo>
                    <a:pt x="0" y="25"/>
                    <a:pt x="16" y="57"/>
                    <a:pt x="41" y="57"/>
                  </a:cubicBezTo>
                  <a:cubicBezTo>
                    <a:pt x="47" y="58"/>
                    <a:pt x="52" y="59"/>
                    <a:pt x="57" y="59"/>
                  </a:cubicBezTo>
                  <a:cubicBezTo>
                    <a:pt x="81" y="59"/>
                    <a:pt x="99" y="45"/>
                    <a:pt x="106" y="25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4" name="Google Shape;9334;p55"/>
            <p:cNvSpPr/>
            <p:nvPr/>
          </p:nvSpPr>
          <p:spPr>
            <a:xfrm>
              <a:off x="5230675" y="3080150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8" y="0"/>
                  </a:moveTo>
                  <a:cubicBezTo>
                    <a:pt x="0" y="25"/>
                    <a:pt x="17" y="49"/>
                    <a:pt x="49" y="57"/>
                  </a:cubicBezTo>
                  <a:cubicBezTo>
                    <a:pt x="53" y="59"/>
                    <a:pt x="58" y="59"/>
                    <a:pt x="62" y="59"/>
                  </a:cubicBezTo>
                  <a:cubicBezTo>
                    <a:pt x="81" y="59"/>
                    <a:pt x="99" y="45"/>
                    <a:pt x="106" y="25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5" name="Google Shape;9335;p55"/>
            <p:cNvSpPr/>
            <p:nvPr/>
          </p:nvSpPr>
          <p:spPr>
            <a:xfrm>
              <a:off x="5231875" y="3091650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53" y="0"/>
                  </a:moveTo>
                  <a:cubicBezTo>
                    <a:pt x="33" y="0"/>
                    <a:pt x="16" y="15"/>
                    <a:pt x="9" y="35"/>
                  </a:cubicBezTo>
                  <a:cubicBezTo>
                    <a:pt x="1" y="67"/>
                    <a:pt x="17" y="92"/>
                    <a:pt x="42" y="100"/>
                  </a:cubicBezTo>
                  <a:cubicBezTo>
                    <a:pt x="47" y="101"/>
                    <a:pt x="52" y="102"/>
                    <a:pt x="57" y="102"/>
                  </a:cubicBezTo>
                  <a:cubicBezTo>
                    <a:pt x="82" y="102"/>
                    <a:pt x="100" y="86"/>
                    <a:pt x="106" y="59"/>
                  </a:cubicBezTo>
                  <a:cubicBezTo>
                    <a:pt x="114" y="35"/>
                    <a:pt x="98" y="11"/>
                    <a:pt x="66" y="3"/>
                  </a:cubicBezTo>
                  <a:cubicBezTo>
                    <a:pt x="62" y="1"/>
                    <a:pt x="57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6" name="Google Shape;9336;p55"/>
            <p:cNvSpPr/>
            <p:nvPr/>
          </p:nvSpPr>
          <p:spPr>
            <a:xfrm>
              <a:off x="5227225" y="3094550"/>
              <a:ext cx="2450" cy="1625"/>
            </a:xfrm>
            <a:custGeom>
              <a:avLst/>
              <a:gdLst/>
              <a:ahLst/>
              <a:cxnLst/>
              <a:rect l="l" t="t" r="r" b="b"/>
              <a:pathLst>
                <a:path w="98" h="65" extrusionOk="0">
                  <a:moveTo>
                    <a:pt x="57" y="0"/>
                  </a:moveTo>
                  <a:cubicBezTo>
                    <a:pt x="33" y="0"/>
                    <a:pt x="0" y="16"/>
                    <a:pt x="0" y="41"/>
                  </a:cubicBezTo>
                  <a:lnTo>
                    <a:pt x="98" y="65"/>
                  </a:lnTo>
                  <a:cubicBezTo>
                    <a:pt x="98" y="32"/>
                    <a:pt x="82" y="8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7" name="Google Shape;9337;p55"/>
            <p:cNvSpPr/>
            <p:nvPr/>
          </p:nvSpPr>
          <p:spPr>
            <a:xfrm>
              <a:off x="5219325" y="3092650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44" y="1"/>
                  </a:moveTo>
                  <a:cubicBezTo>
                    <a:pt x="25" y="1"/>
                    <a:pt x="7" y="15"/>
                    <a:pt x="0" y="35"/>
                  </a:cubicBezTo>
                  <a:lnTo>
                    <a:pt x="98" y="60"/>
                  </a:lnTo>
                  <a:cubicBezTo>
                    <a:pt x="106" y="35"/>
                    <a:pt x="89" y="11"/>
                    <a:pt x="57" y="3"/>
                  </a:cubicBezTo>
                  <a:cubicBezTo>
                    <a:pt x="53" y="2"/>
                    <a:pt x="48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8" name="Google Shape;9338;p55"/>
            <p:cNvSpPr/>
            <p:nvPr/>
          </p:nvSpPr>
          <p:spPr>
            <a:xfrm>
              <a:off x="5223975" y="3089825"/>
              <a:ext cx="2875" cy="2350"/>
            </a:xfrm>
            <a:custGeom>
              <a:avLst/>
              <a:gdLst/>
              <a:ahLst/>
              <a:cxnLst/>
              <a:rect l="l" t="t" r="r" b="b"/>
              <a:pathLst>
                <a:path w="115" h="94" extrusionOk="0">
                  <a:moveTo>
                    <a:pt x="53" y="0"/>
                  </a:moveTo>
                  <a:cubicBezTo>
                    <a:pt x="33" y="0"/>
                    <a:pt x="16" y="15"/>
                    <a:pt x="9" y="35"/>
                  </a:cubicBezTo>
                  <a:cubicBezTo>
                    <a:pt x="1" y="59"/>
                    <a:pt x="17" y="92"/>
                    <a:pt x="49" y="92"/>
                  </a:cubicBezTo>
                  <a:cubicBezTo>
                    <a:pt x="54" y="93"/>
                    <a:pt x="58" y="94"/>
                    <a:pt x="62" y="94"/>
                  </a:cubicBezTo>
                  <a:cubicBezTo>
                    <a:pt x="82" y="94"/>
                    <a:pt x="99" y="79"/>
                    <a:pt x="106" y="59"/>
                  </a:cubicBezTo>
                  <a:cubicBezTo>
                    <a:pt x="114" y="35"/>
                    <a:pt x="98" y="3"/>
                    <a:pt x="66" y="3"/>
                  </a:cubicBezTo>
                  <a:cubicBezTo>
                    <a:pt x="61" y="1"/>
                    <a:pt x="57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9" name="Google Shape;9339;p55"/>
            <p:cNvSpPr/>
            <p:nvPr/>
          </p:nvSpPr>
          <p:spPr>
            <a:xfrm>
              <a:off x="5216075" y="3087800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57" y="0"/>
                  </a:moveTo>
                  <a:cubicBezTo>
                    <a:pt x="33" y="0"/>
                    <a:pt x="15" y="15"/>
                    <a:pt x="9" y="35"/>
                  </a:cubicBezTo>
                  <a:cubicBezTo>
                    <a:pt x="1" y="67"/>
                    <a:pt x="17" y="92"/>
                    <a:pt x="49" y="100"/>
                  </a:cubicBezTo>
                  <a:cubicBezTo>
                    <a:pt x="53" y="101"/>
                    <a:pt x="58" y="102"/>
                    <a:pt x="62" y="102"/>
                  </a:cubicBezTo>
                  <a:cubicBezTo>
                    <a:pt x="81" y="102"/>
                    <a:pt x="99" y="86"/>
                    <a:pt x="106" y="59"/>
                  </a:cubicBezTo>
                  <a:cubicBezTo>
                    <a:pt x="114" y="35"/>
                    <a:pt x="98" y="11"/>
                    <a:pt x="74" y="2"/>
                  </a:cubicBezTo>
                  <a:cubicBezTo>
                    <a:pt x="68" y="1"/>
                    <a:pt x="62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0" name="Google Shape;9340;p55"/>
            <p:cNvSpPr/>
            <p:nvPr/>
          </p:nvSpPr>
          <p:spPr>
            <a:xfrm>
              <a:off x="5208175" y="3085975"/>
              <a:ext cx="2850" cy="2350"/>
            </a:xfrm>
            <a:custGeom>
              <a:avLst/>
              <a:gdLst/>
              <a:ahLst/>
              <a:cxnLst/>
              <a:rect l="l" t="t" r="r" b="b"/>
              <a:pathLst>
                <a:path w="114" h="94" extrusionOk="0">
                  <a:moveTo>
                    <a:pt x="57" y="0"/>
                  </a:moveTo>
                  <a:cubicBezTo>
                    <a:pt x="33" y="0"/>
                    <a:pt x="15" y="15"/>
                    <a:pt x="8" y="35"/>
                  </a:cubicBezTo>
                  <a:cubicBezTo>
                    <a:pt x="0" y="59"/>
                    <a:pt x="25" y="92"/>
                    <a:pt x="49" y="92"/>
                  </a:cubicBezTo>
                  <a:cubicBezTo>
                    <a:pt x="53" y="93"/>
                    <a:pt x="58" y="94"/>
                    <a:pt x="62" y="94"/>
                  </a:cubicBezTo>
                  <a:cubicBezTo>
                    <a:pt x="81" y="94"/>
                    <a:pt x="99" y="79"/>
                    <a:pt x="106" y="59"/>
                  </a:cubicBezTo>
                  <a:cubicBezTo>
                    <a:pt x="114" y="35"/>
                    <a:pt x="98" y="2"/>
                    <a:pt x="73" y="2"/>
                  </a:cubicBezTo>
                  <a:cubicBezTo>
                    <a:pt x="68" y="1"/>
                    <a:pt x="62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1" name="Google Shape;9341;p55"/>
            <p:cNvSpPr/>
            <p:nvPr/>
          </p:nvSpPr>
          <p:spPr>
            <a:xfrm>
              <a:off x="5211625" y="3090825"/>
              <a:ext cx="2450" cy="1500"/>
            </a:xfrm>
            <a:custGeom>
              <a:avLst/>
              <a:gdLst/>
              <a:ahLst/>
              <a:cxnLst/>
              <a:rect l="l" t="t" r="r" b="b"/>
              <a:pathLst>
                <a:path w="98" h="60" extrusionOk="0">
                  <a:moveTo>
                    <a:pt x="43" y="1"/>
                  </a:moveTo>
                  <a:cubicBezTo>
                    <a:pt x="22" y="1"/>
                    <a:pt x="0" y="15"/>
                    <a:pt x="0" y="36"/>
                  </a:cubicBezTo>
                  <a:lnTo>
                    <a:pt x="97" y="60"/>
                  </a:lnTo>
                  <a:cubicBezTo>
                    <a:pt x="97" y="36"/>
                    <a:pt x="81" y="3"/>
                    <a:pt x="57" y="3"/>
                  </a:cubicBezTo>
                  <a:cubicBezTo>
                    <a:pt x="53" y="2"/>
                    <a:pt x="48" y="1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2" name="Google Shape;9342;p55"/>
            <p:cNvSpPr/>
            <p:nvPr/>
          </p:nvSpPr>
          <p:spPr>
            <a:xfrm>
              <a:off x="5213250" y="3084000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8" y="0"/>
                  </a:moveTo>
                  <a:lnTo>
                    <a:pt x="8" y="0"/>
                  </a:lnTo>
                  <a:cubicBezTo>
                    <a:pt x="0" y="25"/>
                    <a:pt x="16" y="49"/>
                    <a:pt x="49" y="57"/>
                  </a:cubicBezTo>
                  <a:cubicBezTo>
                    <a:pt x="53" y="59"/>
                    <a:pt x="57" y="59"/>
                    <a:pt x="62" y="59"/>
                  </a:cubicBezTo>
                  <a:cubicBezTo>
                    <a:pt x="81" y="59"/>
                    <a:pt x="99" y="45"/>
                    <a:pt x="105" y="25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3" name="Google Shape;9343;p55"/>
            <p:cNvSpPr/>
            <p:nvPr/>
          </p:nvSpPr>
          <p:spPr>
            <a:xfrm>
              <a:off x="5221150" y="3085825"/>
              <a:ext cx="2450" cy="1650"/>
            </a:xfrm>
            <a:custGeom>
              <a:avLst/>
              <a:gdLst/>
              <a:ahLst/>
              <a:cxnLst/>
              <a:rect l="l" t="t" r="r" b="b"/>
              <a:pathLst>
                <a:path w="98" h="66" extrusionOk="0">
                  <a:moveTo>
                    <a:pt x="0" y="0"/>
                  </a:moveTo>
                  <a:cubicBezTo>
                    <a:pt x="0" y="25"/>
                    <a:pt x="16" y="57"/>
                    <a:pt x="41" y="65"/>
                  </a:cubicBezTo>
                  <a:cubicBezTo>
                    <a:pt x="65" y="65"/>
                    <a:pt x="98" y="49"/>
                    <a:pt x="98" y="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4" name="Google Shape;9344;p55"/>
            <p:cNvSpPr/>
            <p:nvPr/>
          </p:nvSpPr>
          <p:spPr>
            <a:xfrm>
              <a:off x="5228850" y="3087850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8" y="0"/>
                  </a:moveTo>
                  <a:lnTo>
                    <a:pt x="8" y="0"/>
                  </a:lnTo>
                  <a:cubicBezTo>
                    <a:pt x="0" y="25"/>
                    <a:pt x="17" y="49"/>
                    <a:pt x="41" y="57"/>
                  </a:cubicBezTo>
                  <a:cubicBezTo>
                    <a:pt x="47" y="59"/>
                    <a:pt x="52" y="59"/>
                    <a:pt x="57" y="59"/>
                  </a:cubicBezTo>
                  <a:cubicBezTo>
                    <a:pt x="81" y="59"/>
                    <a:pt x="99" y="45"/>
                    <a:pt x="106" y="25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5" name="Google Shape;9345;p55"/>
            <p:cNvSpPr/>
            <p:nvPr/>
          </p:nvSpPr>
          <p:spPr>
            <a:xfrm>
              <a:off x="5230050" y="3099350"/>
              <a:ext cx="2675" cy="2550"/>
            </a:xfrm>
            <a:custGeom>
              <a:avLst/>
              <a:gdLst/>
              <a:ahLst/>
              <a:cxnLst/>
              <a:rect l="l" t="t" r="r" b="b"/>
              <a:pathLst>
                <a:path w="107" h="102" extrusionOk="0">
                  <a:moveTo>
                    <a:pt x="53" y="1"/>
                  </a:moveTo>
                  <a:cubicBezTo>
                    <a:pt x="31" y="1"/>
                    <a:pt x="9" y="16"/>
                    <a:pt x="9" y="43"/>
                  </a:cubicBezTo>
                  <a:cubicBezTo>
                    <a:pt x="1" y="67"/>
                    <a:pt x="17" y="92"/>
                    <a:pt x="42" y="100"/>
                  </a:cubicBezTo>
                  <a:cubicBezTo>
                    <a:pt x="46" y="101"/>
                    <a:pt x="50" y="102"/>
                    <a:pt x="55" y="102"/>
                  </a:cubicBezTo>
                  <a:cubicBezTo>
                    <a:pt x="76" y="102"/>
                    <a:pt x="100" y="86"/>
                    <a:pt x="106" y="59"/>
                  </a:cubicBezTo>
                  <a:cubicBezTo>
                    <a:pt x="106" y="35"/>
                    <a:pt x="90" y="11"/>
                    <a:pt x="66" y="3"/>
                  </a:cubicBezTo>
                  <a:cubicBezTo>
                    <a:pt x="62" y="1"/>
                    <a:pt x="57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6" name="Google Shape;9346;p55"/>
            <p:cNvSpPr/>
            <p:nvPr/>
          </p:nvSpPr>
          <p:spPr>
            <a:xfrm>
              <a:off x="5225200" y="3102250"/>
              <a:ext cx="2650" cy="1625"/>
            </a:xfrm>
            <a:custGeom>
              <a:avLst/>
              <a:gdLst/>
              <a:ahLst/>
              <a:cxnLst/>
              <a:rect l="l" t="t" r="r" b="b"/>
              <a:pathLst>
                <a:path w="106" h="65" extrusionOk="0">
                  <a:moveTo>
                    <a:pt x="65" y="0"/>
                  </a:moveTo>
                  <a:cubicBezTo>
                    <a:pt x="33" y="0"/>
                    <a:pt x="9" y="16"/>
                    <a:pt x="0" y="41"/>
                  </a:cubicBezTo>
                  <a:lnTo>
                    <a:pt x="98" y="65"/>
                  </a:lnTo>
                  <a:cubicBezTo>
                    <a:pt x="106" y="41"/>
                    <a:pt x="90" y="8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7" name="Google Shape;9347;p55"/>
            <p:cNvSpPr/>
            <p:nvPr/>
          </p:nvSpPr>
          <p:spPr>
            <a:xfrm>
              <a:off x="5217500" y="3100375"/>
              <a:ext cx="2650" cy="1675"/>
            </a:xfrm>
            <a:custGeom>
              <a:avLst/>
              <a:gdLst/>
              <a:ahLst/>
              <a:cxnLst/>
              <a:rect l="l" t="t" r="r" b="b"/>
              <a:pathLst>
                <a:path w="106" h="67" extrusionOk="0">
                  <a:moveTo>
                    <a:pt x="45" y="0"/>
                  </a:moveTo>
                  <a:cubicBezTo>
                    <a:pt x="25" y="0"/>
                    <a:pt x="7" y="16"/>
                    <a:pt x="0" y="43"/>
                  </a:cubicBezTo>
                  <a:lnTo>
                    <a:pt x="98" y="67"/>
                  </a:lnTo>
                  <a:cubicBezTo>
                    <a:pt x="106" y="35"/>
                    <a:pt x="89" y="10"/>
                    <a:pt x="57" y="2"/>
                  </a:cubicBezTo>
                  <a:cubicBezTo>
                    <a:pt x="53" y="1"/>
                    <a:pt x="49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8" name="Google Shape;9348;p55"/>
            <p:cNvSpPr/>
            <p:nvPr/>
          </p:nvSpPr>
          <p:spPr>
            <a:xfrm>
              <a:off x="5222150" y="3097525"/>
              <a:ext cx="2675" cy="2350"/>
            </a:xfrm>
            <a:custGeom>
              <a:avLst/>
              <a:gdLst/>
              <a:ahLst/>
              <a:cxnLst/>
              <a:rect l="l" t="t" r="r" b="b"/>
              <a:pathLst>
                <a:path w="107" h="94" extrusionOk="0">
                  <a:moveTo>
                    <a:pt x="52" y="1"/>
                  </a:moveTo>
                  <a:cubicBezTo>
                    <a:pt x="31" y="1"/>
                    <a:pt x="9" y="15"/>
                    <a:pt x="9" y="35"/>
                  </a:cubicBezTo>
                  <a:cubicBezTo>
                    <a:pt x="1" y="59"/>
                    <a:pt x="17" y="92"/>
                    <a:pt x="41" y="92"/>
                  </a:cubicBezTo>
                  <a:cubicBezTo>
                    <a:pt x="47" y="93"/>
                    <a:pt x="53" y="94"/>
                    <a:pt x="58" y="94"/>
                  </a:cubicBezTo>
                  <a:cubicBezTo>
                    <a:pt x="82" y="94"/>
                    <a:pt x="100" y="79"/>
                    <a:pt x="106" y="59"/>
                  </a:cubicBezTo>
                  <a:cubicBezTo>
                    <a:pt x="106" y="35"/>
                    <a:pt x="90" y="11"/>
                    <a:pt x="66" y="3"/>
                  </a:cubicBezTo>
                  <a:cubicBezTo>
                    <a:pt x="61" y="1"/>
                    <a:pt x="57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9" name="Google Shape;9349;p55"/>
            <p:cNvSpPr/>
            <p:nvPr/>
          </p:nvSpPr>
          <p:spPr>
            <a:xfrm>
              <a:off x="5214250" y="3095550"/>
              <a:ext cx="2875" cy="2500"/>
            </a:xfrm>
            <a:custGeom>
              <a:avLst/>
              <a:gdLst/>
              <a:ahLst/>
              <a:cxnLst/>
              <a:rect l="l" t="t" r="r" b="b"/>
              <a:pathLst>
                <a:path w="115" h="100" extrusionOk="0">
                  <a:moveTo>
                    <a:pt x="65" y="1"/>
                  </a:moveTo>
                  <a:cubicBezTo>
                    <a:pt x="41" y="1"/>
                    <a:pt x="17" y="17"/>
                    <a:pt x="9" y="41"/>
                  </a:cubicBezTo>
                  <a:cubicBezTo>
                    <a:pt x="1" y="65"/>
                    <a:pt x="17" y="90"/>
                    <a:pt x="41" y="98"/>
                  </a:cubicBezTo>
                  <a:cubicBezTo>
                    <a:pt x="47" y="99"/>
                    <a:pt x="52" y="100"/>
                    <a:pt x="58" y="100"/>
                  </a:cubicBezTo>
                  <a:cubicBezTo>
                    <a:pt x="82" y="100"/>
                    <a:pt x="99" y="85"/>
                    <a:pt x="106" y="65"/>
                  </a:cubicBezTo>
                  <a:cubicBezTo>
                    <a:pt x="114" y="33"/>
                    <a:pt x="98" y="9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0" name="Google Shape;9350;p55"/>
            <p:cNvSpPr/>
            <p:nvPr/>
          </p:nvSpPr>
          <p:spPr>
            <a:xfrm>
              <a:off x="5206350" y="3093675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52" y="0"/>
                  </a:moveTo>
                  <a:cubicBezTo>
                    <a:pt x="33" y="0"/>
                    <a:pt x="15" y="15"/>
                    <a:pt x="8" y="35"/>
                  </a:cubicBezTo>
                  <a:cubicBezTo>
                    <a:pt x="0" y="67"/>
                    <a:pt x="17" y="92"/>
                    <a:pt x="49" y="100"/>
                  </a:cubicBezTo>
                  <a:cubicBezTo>
                    <a:pt x="53" y="101"/>
                    <a:pt x="57" y="102"/>
                    <a:pt x="61" y="102"/>
                  </a:cubicBezTo>
                  <a:cubicBezTo>
                    <a:pt x="81" y="102"/>
                    <a:pt x="99" y="86"/>
                    <a:pt x="106" y="59"/>
                  </a:cubicBezTo>
                  <a:cubicBezTo>
                    <a:pt x="114" y="35"/>
                    <a:pt x="98" y="11"/>
                    <a:pt x="65" y="3"/>
                  </a:cubicBezTo>
                  <a:cubicBezTo>
                    <a:pt x="61" y="1"/>
                    <a:pt x="57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1" name="Google Shape;9351;p55"/>
            <p:cNvSpPr/>
            <p:nvPr/>
          </p:nvSpPr>
          <p:spPr>
            <a:xfrm>
              <a:off x="5209600" y="3098550"/>
              <a:ext cx="2650" cy="1475"/>
            </a:xfrm>
            <a:custGeom>
              <a:avLst/>
              <a:gdLst/>
              <a:ahLst/>
              <a:cxnLst/>
              <a:rect l="l" t="t" r="r" b="b"/>
              <a:pathLst>
                <a:path w="106" h="59" extrusionOk="0">
                  <a:moveTo>
                    <a:pt x="49" y="0"/>
                  </a:moveTo>
                  <a:cubicBezTo>
                    <a:pt x="24" y="0"/>
                    <a:pt x="7" y="15"/>
                    <a:pt x="0" y="35"/>
                  </a:cubicBezTo>
                  <a:lnTo>
                    <a:pt x="97" y="59"/>
                  </a:lnTo>
                  <a:cubicBezTo>
                    <a:pt x="106" y="35"/>
                    <a:pt x="89" y="10"/>
                    <a:pt x="65" y="2"/>
                  </a:cubicBezTo>
                  <a:cubicBezTo>
                    <a:pt x="59" y="1"/>
                    <a:pt x="54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2" name="Google Shape;9352;p55"/>
            <p:cNvSpPr/>
            <p:nvPr/>
          </p:nvSpPr>
          <p:spPr>
            <a:xfrm>
              <a:off x="5211425" y="3091700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8" y="1"/>
                  </a:moveTo>
                  <a:cubicBezTo>
                    <a:pt x="0" y="25"/>
                    <a:pt x="16" y="57"/>
                    <a:pt x="41" y="57"/>
                  </a:cubicBezTo>
                  <a:cubicBezTo>
                    <a:pt x="45" y="59"/>
                    <a:pt x="49" y="59"/>
                    <a:pt x="54" y="59"/>
                  </a:cubicBezTo>
                  <a:cubicBezTo>
                    <a:pt x="76" y="59"/>
                    <a:pt x="99" y="45"/>
                    <a:pt x="105" y="25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3" name="Google Shape;9353;p55"/>
            <p:cNvSpPr/>
            <p:nvPr/>
          </p:nvSpPr>
          <p:spPr>
            <a:xfrm>
              <a:off x="5219125" y="3093525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8" y="0"/>
                  </a:moveTo>
                  <a:lnTo>
                    <a:pt x="8" y="0"/>
                  </a:lnTo>
                  <a:cubicBezTo>
                    <a:pt x="0" y="33"/>
                    <a:pt x="16" y="57"/>
                    <a:pt x="49" y="65"/>
                  </a:cubicBezTo>
                  <a:cubicBezTo>
                    <a:pt x="53" y="67"/>
                    <a:pt x="57" y="67"/>
                    <a:pt x="61" y="67"/>
                  </a:cubicBezTo>
                  <a:cubicBezTo>
                    <a:pt x="81" y="67"/>
                    <a:pt x="99" y="52"/>
                    <a:pt x="106" y="25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4" name="Google Shape;9354;p55"/>
            <p:cNvSpPr/>
            <p:nvPr/>
          </p:nvSpPr>
          <p:spPr>
            <a:xfrm>
              <a:off x="5227025" y="3095550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8" y="1"/>
                  </a:moveTo>
                  <a:cubicBezTo>
                    <a:pt x="0" y="25"/>
                    <a:pt x="17" y="49"/>
                    <a:pt x="41" y="57"/>
                  </a:cubicBezTo>
                  <a:cubicBezTo>
                    <a:pt x="45" y="59"/>
                    <a:pt x="50" y="59"/>
                    <a:pt x="54" y="59"/>
                  </a:cubicBezTo>
                  <a:cubicBezTo>
                    <a:pt x="76" y="59"/>
                    <a:pt x="99" y="45"/>
                    <a:pt x="106" y="25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5" name="Google Shape;9355;p55"/>
            <p:cNvSpPr/>
            <p:nvPr/>
          </p:nvSpPr>
          <p:spPr>
            <a:xfrm>
              <a:off x="5228250" y="3107050"/>
              <a:ext cx="2650" cy="2575"/>
            </a:xfrm>
            <a:custGeom>
              <a:avLst/>
              <a:gdLst/>
              <a:ahLst/>
              <a:cxnLst/>
              <a:rect l="l" t="t" r="r" b="b"/>
              <a:pathLst>
                <a:path w="106" h="103" extrusionOk="0">
                  <a:moveTo>
                    <a:pt x="49" y="1"/>
                  </a:moveTo>
                  <a:cubicBezTo>
                    <a:pt x="25" y="1"/>
                    <a:pt x="7" y="16"/>
                    <a:pt x="0" y="43"/>
                  </a:cubicBezTo>
                  <a:cubicBezTo>
                    <a:pt x="0" y="68"/>
                    <a:pt x="16" y="92"/>
                    <a:pt x="41" y="100"/>
                  </a:cubicBezTo>
                  <a:cubicBezTo>
                    <a:pt x="45" y="101"/>
                    <a:pt x="49" y="102"/>
                    <a:pt x="54" y="102"/>
                  </a:cubicBezTo>
                  <a:cubicBezTo>
                    <a:pt x="75" y="102"/>
                    <a:pt x="97" y="86"/>
                    <a:pt x="97" y="59"/>
                  </a:cubicBezTo>
                  <a:cubicBezTo>
                    <a:pt x="105" y="35"/>
                    <a:pt x="89" y="11"/>
                    <a:pt x="65" y="3"/>
                  </a:cubicBezTo>
                  <a:cubicBezTo>
                    <a:pt x="59" y="1"/>
                    <a:pt x="5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6" name="Google Shape;9356;p55"/>
            <p:cNvSpPr/>
            <p:nvPr/>
          </p:nvSpPr>
          <p:spPr>
            <a:xfrm>
              <a:off x="5223375" y="3110100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49" y="0"/>
                  </a:moveTo>
                  <a:cubicBezTo>
                    <a:pt x="25" y="0"/>
                    <a:pt x="7" y="15"/>
                    <a:pt x="0" y="35"/>
                  </a:cubicBezTo>
                  <a:lnTo>
                    <a:pt x="98" y="59"/>
                  </a:lnTo>
                  <a:cubicBezTo>
                    <a:pt x="106" y="35"/>
                    <a:pt x="90" y="2"/>
                    <a:pt x="65" y="2"/>
                  </a:cubicBezTo>
                  <a:cubicBezTo>
                    <a:pt x="60" y="1"/>
                    <a:pt x="54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7" name="Google Shape;9357;p55"/>
            <p:cNvSpPr/>
            <p:nvPr/>
          </p:nvSpPr>
          <p:spPr>
            <a:xfrm>
              <a:off x="5215675" y="3108125"/>
              <a:ext cx="2450" cy="1650"/>
            </a:xfrm>
            <a:custGeom>
              <a:avLst/>
              <a:gdLst/>
              <a:ahLst/>
              <a:cxnLst/>
              <a:rect l="l" t="t" r="r" b="b"/>
              <a:pathLst>
                <a:path w="98" h="66" extrusionOk="0">
                  <a:moveTo>
                    <a:pt x="57" y="0"/>
                  </a:moveTo>
                  <a:cubicBezTo>
                    <a:pt x="33" y="0"/>
                    <a:pt x="0" y="16"/>
                    <a:pt x="0" y="41"/>
                  </a:cubicBezTo>
                  <a:lnTo>
                    <a:pt x="98" y="65"/>
                  </a:lnTo>
                  <a:cubicBezTo>
                    <a:pt x="98" y="41"/>
                    <a:pt x="81" y="8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8" name="Google Shape;9358;p55"/>
            <p:cNvSpPr/>
            <p:nvPr/>
          </p:nvSpPr>
          <p:spPr>
            <a:xfrm>
              <a:off x="5220325" y="3105225"/>
              <a:ext cx="2675" cy="2525"/>
            </a:xfrm>
            <a:custGeom>
              <a:avLst/>
              <a:gdLst/>
              <a:ahLst/>
              <a:cxnLst/>
              <a:rect l="l" t="t" r="r" b="b"/>
              <a:pathLst>
                <a:path w="107" h="101" extrusionOk="0">
                  <a:moveTo>
                    <a:pt x="52" y="1"/>
                  </a:moveTo>
                  <a:cubicBezTo>
                    <a:pt x="31" y="1"/>
                    <a:pt x="9" y="15"/>
                    <a:pt x="9" y="35"/>
                  </a:cubicBezTo>
                  <a:cubicBezTo>
                    <a:pt x="1" y="68"/>
                    <a:pt x="17" y="92"/>
                    <a:pt x="41" y="100"/>
                  </a:cubicBezTo>
                  <a:cubicBezTo>
                    <a:pt x="66" y="100"/>
                    <a:pt x="98" y="84"/>
                    <a:pt x="106" y="59"/>
                  </a:cubicBezTo>
                  <a:cubicBezTo>
                    <a:pt x="106" y="35"/>
                    <a:pt x="90" y="11"/>
                    <a:pt x="66" y="3"/>
                  </a:cubicBezTo>
                  <a:cubicBezTo>
                    <a:pt x="61" y="1"/>
                    <a:pt x="57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9" name="Google Shape;9359;p55"/>
            <p:cNvSpPr/>
            <p:nvPr/>
          </p:nvSpPr>
          <p:spPr>
            <a:xfrm>
              <a:off x="5212425" y="3103400"/>
              <a:ext cx="2675" cy="2375"/>
            </a:xfrm>
            <a:custGeom>
              <a:avLst/>
              <a:gdLst/>
              <a:ahLst/>
              <a:cxnLst/>
              <a:rect l="l" t="t" r="r" b="b"/>
              <a:pathLst>
                <a:path w="107" h="95" extrusionOk="0">
                  <a:moveTo>
                    <a:pt x="52" y="1"/>
                  </a:moveTo>
                  <a:cubicBezTo>
                    <a:pt x="31" y="1"/>
                    <a:pt x="9" y="15"/>
                    <a:pt x="9" y="35"/>
                  </a:cubicBezTo>
                  <a:cubicBezTo>
                    <a:pt x="1" y="60"/>
                    <a:pt x="17" y="92"/>
                    <a:pt x="41" y="92"/>
                  </a:cubicBezTo>
                  <a:cubicBezTo>
                    <a:pt x="47" y="93"/>
                    <a:pt x="52" y="94"/>
                    <a:pt x="58" y="94"/>
                  </a:cubicBezTo>
                  <a:cubicBezTo>
                    <a:pt x="82" y="94"/>
                    <a:pt x="99" y="80"/>
                    <a:pt x="106" y="60"/>
                  </a:cubicBezTo>
                  <a:cubicBezTo>
                    <a:pt x="106" y="35"/>
                    <a:pt x="90" y="3"/>
                    <a:pt x="65" y="3"/>
                  </a:cubicBezTo>
                  <a:cubicBezTo>
                    <a:pt x="61" y="1"/>
                    <a:pt x="57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0" name="Google Shape;9360;p55"/>
            <p:cNvSpPr/>
            <p:nvPr/>
          </p:nvSpPr>
          <p:spPr>
            <a:xfrm>
              <a:off x="5204525" y="3101425"/>
              <a:ext cx="2850" cy="2525"/>
            </a:xfrm>
            <a:custGeom>
              <a:avLst/>
              <a:gdLst/>
              <a:ahLst/>
              <a:cxnLst/>
              <a:rect l="l" t="t" r="r" b="b"/>
              <a:pathLst>
                <a:path w="114" h="101" extrusionOk="0">
                  <a:moveTo>
                    <a:pt x="65" y="1"/>
                  </a:moveTo>
                  <a:cubicBezTo>
                    <a:pt x="41" y="1"/>
                    <a:pt x="17" y="17"/>
                    <a:pt x="9" y="41"/>
                  </a:cubicBezTo>
                  <a:cubicBezTo>
                    <a:pt x="0" y="66"/>
                    <a:pt x="17" y="90"/>
                    <a:pt x="41" y="98"/>
                  </a:cubicBezTo>
                  <a:cubicBezTo>
                    <a:pt x="47" y="99"/>
                    <a:pt x="52" y="100"/>
                    <a:pt x="57" y="100"/>
                  </a:cubicBezTo>
                  <a:cubicBezTo>
                    <a:pt x="81" y="100"/>
                    <a:pt x="99" y="86"/>
                    <a:pt x="106" y="66"/>
                  </a:cubicBezTo>
                  <a:cubicBezTo>
                    <a:pt x="114" y="33"/>
                    <a:pt x="90" y="9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1" name="Google Shape;9361;p55"/>
            <p:cNvSpPr/>
            <p:nvPr/>
          </p:nvSpPr>
          <p:spPr>
            <a:xfrm>
              <a:off x="5207775" y="3106300"/>
              <a:ext cx="2650" cy="1650"/>
            </a:xfrm>
            <a:custGeom>
              <a:avLst/>
              <a:gdLst/>
              <a:ahLst/>
              <a:cxnLst/>
              <a:rect l="l" t="t" r="r" b="b"/>
              <a:pathLst>
                <a:path w="106" h="66" extrusionOk="0">
                  <a:moveTo>
                    <a:pt x="65" y="0"/>
                  </a:moveTo>
                  <a:cubicBezTo>
                    <a:pt x="33" y="0"/>
                    <a:pt x="8" y="16"/>
                    <a:pt x="0" y="41"/>
                  </a:cubicBezTo>
                  <a:lnTo>
                    <a:pt x="97" y="65"/>
                  </a:lnTo>
                  <a:cubicBezTo>
                    <a:pt x="106" y="33"/>
                    <a:pt x="89" y="8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2" name="Google Shape;9362;p55"/>
            <p:cNvSpPr/>
            <p:nvPr/>
          </p:nvSpPr>
          <p:spPr>
            <a:xfrm>
              <a:off x="5209600" y="3099400"/>
              <a:ext cx="2450" cy="1700"/>
            </a:xfrm>
            <a:custGeom>
              <a:avLst/>
              <a:gdLst/>
              <a:ahLst/>
              <a:cxnLst/>
              <a:rect l="l" t="t" r="r" b="b"/>
              <a:pathLst>
                <a:path w="98" h="68" extrusionOk="0">
                  <a:moveTo>
                    <a:pt x="0" y="1"/>
                  </a:moveTo>
                  <a:cubicBezTo>
                    <a:pt x="0" y="33"/>
                    <a:pt x="16" y="57"/>
                    <a:pt x="41" y="65"/>
                  </a:cubicBezTo>
                  <a:cubicBezTo>
                    <a:pt x="45" y="67"/>
                    <a:pt x="49" y="68"/>
                    <a:pt x="54" y="68"/>
                  </a:cubicBezTo>
                  <a:cubicBezTo>
                    <a:pt x="75" y="68"/>
                    <a:pt x="97" y="52"/>
                    <a:pt x="97" y="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3" name="Google Shape;9363;p55"/>
            <p:cNvSpPr/>
            <p:nvPr/>
          </p:nvSpPr>
          <p:spPr>
            <a:xfrm>
              <a:off x="5217300" y="3101425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8" y="1"/>
                  </a:moveTo>
                  <a:cubicBezTo>
                    <a:pt x="0" y="25"/>
                    <a:pt x="16" y="49"/>
                    <a:pt x="41" y="57"/>
                  </a:cubicBezTo>
                  <a:cubicBezTo>
                    <a:pt x="46" y="59"/>
                    <a:pt x="52" y="60"/>
                    <a:pt x="57" y="60"/>
                  </a:cubicBezTo>
                  <a:cubicBezTo>
                    <a:pt x="81" y="60"/>
                    <a:pt x="99" y="45"/>
                    <a:pt x="106" y="25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4" name="Google Shape;9364;p55"/>
            <p:cNvSpPr/>
            <p:nvPr/>
          </p:nvSpPr>
          <p:spPr>
            <a:xfrm>
              <a:off x="5225200" y="3103250"/>
              <a:ext cx="2450" cy="1500"/>
            </a:xfrm>
            <a:custGeom>
              <a:avLst/>
              <a:gdLst/>
              <a:ahLst/>
              <a:cxnLst/>
              <a:rect l="l" t="t" r="r" b="b"/>
              <a:pathLst>
                <a:path w="98" h="60" extrusionOk="0">
                  <a:moveTo>
                    <a:pt x="0" y="1"/>
                  </a:moveTo>
                  <a:cubicBezTo>
                    <a:pt x="0" y="25"/>
                    <a:pt x="17" y="49"/>
                    <a:pt x="41" y="57"/>
                  </a:cubicBezTo>
                  <a:cubicBezTo>
                    <a:pt x="45" y="59"/>
                    <a:pt x="50" y="60"/>
                    <a:pt x="54" y="60"/>
                  </a:cubicBezTo>
                  <a:cubicBezTo>
                    <a:pt x="76" y="60"/>
                    <a:pt x="98" y="45"/>
                    <a:pt x="98" y="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5" name="Google Shape;9365;p55"/>
            <p:cNvSpPr/>
            <p:nvPr/>
          </p:nvSpPr>
          <p:spPr>
            <a:xfrm>
              <a:off x="5226425" y="3114750"/>
              <a:ext cx="2650" cy="2575"/>
            </a:xfrm>
            <a:custGeom>
              <a:avLst/>
              <a:gdLst/>
              <a:ahLst/>
              <a:cxnLst/>
              <a:rect l="l" t="t" r="r" b="b"/>
              <a:pathLst>
                <a:path w="106" h="103" extrusionOk="0">
                  <a:moveTo>
                    <a:pt x="49" y="1"/>
                  </a:moveTo>
                  <a:cubicBezTo>
                    <a:pt x="25" y="1"/>
                    <a:pt x="7" y="16"/>
                    <a:pt x="0" y="43"/>
                  </a:cubicBezTo>
                  <a:cubicBezTo>
                    <a:pt x="0" y="68"/>
                    <a:pt x="16" y="92"/>
                    <a:pt x="41" y="100"/>
                  </a:cubicBezTo>
                  <a:cubicBezTo>
                    <a:pt x="45" y="102"/>
                    <a:pt x="49" y="102"/>
                    <a:pt x="54" y="102"/>
                  </a:cubicBezTo>
                  <a:cubicBezTo>
                    <a:pt x="75" y="102"/>
                    <a:pt x="97" y="88"/>
                    <a:pt x="97" y="68"/>
                  </a:cubicBezTo>
                  <a:cubicBezTo>
                    <a:pt x="105" y="35"/>
                    <a:pt x="89" y="11"/>
                    <a:pt x="65" y="3"/>
                  </a:cubicBezTo>
                  <a:cubicBezTo>
                    <a:pt x="59" y="1"/>
                    <a:pt x="5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6" name="Google Shape;9366;p55"/>
            <p:cNvSpPr/>
            <p:nvPr/>
          </p:nvSpPr>
          <p:spPr>
            <a:xfrm>
              <a:off x="5221550" y="3117800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49" y="0"/>
                  </a:moveTo>
                  <a:cubicBezTo>
                    <a:pt x="25" y="0"/>
                    <a:pt x="7" y="15"/>
                    <a:pt x="0" y="35"/>
                  </a:cubicBezTo>
                  <a:lnTo>
                    <a:pt x="98" y="59"/>
                  </a:lnTo>
                  <a:cubicBezTo>
                    <a:pt x="106" y="35"/>
                    <a:pt x="90" y="11"/>
                    <a:pt x="65" y="2"/>
                  </a:cubicBezTo>
                  <a:cubicBezTo>
                    <a:pt x="60" y="1"/>
                    <a:pt x="54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7" name="Google Shape;9367;p55"/>
            <p:cNvSpPr/>
            <p:nvPr/>
          </p:nvSpPr>
          <p:spPr>
            <a:xfrm>
              <a:off x="5213850" y="3115975"/>
              <a:ext cx="2450" cy="1500"/>
            </a:xfrm>
            <a:custGeom>
              <a:avLst/>
              <a:gdLst/>
              <a:ahLst/>
              <a:cxnLst/>
              <a:rect l="l" t="t" r="r" b="b"/>
              <a:pathLst>
                <a:path w="98" h="60" extrusionOk="0">
                  <a:moveTo>
                    <a:pt x="44" y="0"/>
                  </a:moveTo>
                  <a:cubicBezTo>
                    <a:pt x="22" y="0"/>
                    <a:pt x="0" y="15"/>
                    <a:pt x="0" y="35"/>
                  </a:cubicBezTo>
                  <a:lnTo>
                    <a:pt x="98" y="59"/>
                  </a:lnTo>
                  <a:cubicBezTo>
                    <a:pt x="98" y="35"/>
                    <a:pt x="81" y="11"/>
                    <a:pt x="57" y="2"/>
                  </a:cubicBezTo>
                  <a:cubicBezTo>
                    <a:pt x="53" y="1"/>
                    <a:pt x="48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8" name="Google Shape;9368;p55"/>
            <p:cNvSpPr/>
            <p:nvPr/>
          </p:nvSpPr>
          <p:spPr>
            <a:xfrm>
              <a:off x="5218500" y="3112925"/>
              <a:ext cx="2675" cy="2575"/>
            </a:xfrm>
            <a:custGeom>
              <a:avLst/>
              <a:gdLst/>
              <a:ahLst/>
              <a:cxnLst/>
              <a:rect l="l" t="t" r="r" b="b"/>
              <a:pathLst>
                <a:path w="107" h="103" extrusionOk="0">
                  <a:moveTo>
                    <a:pt x="53" y="1"/>
                  </a:moveTo>
                  <a:cubicBezTo>
                    <a:pt x="31" y="1"/>
                    <a:pt x="8" y="16"/>
                    <a:pt x="1" y="43"/>
                  </a:cubicBezTo>
                  <a:cubicBezTo>
                    <a:pt x="1" y="68"/>
                    <a:pt x="17" y="92"/>
                    <a:pt x="41" y="100"/>
                  </a:cubicBezTo>
                  <a:cubicBezTo>
                    <a:pt x="46" y="102"/>
                    <a:pt x="50" y="102"/>
                    <a:pt x="54" y="102"/>
                  </a:cubicBezTo>
                  <a:cubicBezTo>
                    <a:pt x="76" y="102"/>
                    <a:pt x="98" y="86"/>
                    <a:pt x="98" y="60"/>
                  </a:cubicBezTo>
                  <a:cubicBezTo>
                    <a:pt x="106" y="35"/>
                    <a:pt x="90" y="11"/>
                    <a:pt x="66" y="3"/>
                  </a:cubicBezTo>
                  <a:cubicBezTo>
                    <a:pt x="62" y="1"/>
                    <a:pt x="57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9" name="Google Shape;9369;p55"/>
            <p:cNvSpPr/>
            <p:nvPr/>
          </p:nvSpPr>
          <p:spPr>
            <a:xfrm>
              <a:off x="5210600" y="3111100"/>
              <a:ext cx="2675" cy="2575"/>
            </a:xfrm>
            <a:custGeom>
              <a:avLst/>
              <a:gdLst/>
              <a:ahLst/>
              <a:cxnLst/>
              <a:rect l="l" t="t" r="r" b="b"/>
              <a:pathLst>
                <a:path w="107" h="103" extrusionOk="0">
                  <a:moveTo>
                    <a:pt x="52" y="1"/>
                  </a:moveTo>
                  <a:cubicBezTo>
                    <a:pt x="31" y="1"/>
                    <a:pt x="9" y="15"/>
                    <a:pt x="9" y="35"/>
                  </a:cubicBezTo>
                  <a:cubicBezTo>
                    <a:pt x="1" y="68"/>
                    <a:pt x="17" y="92"/>
                    <a:pt x="41" y="100"/>
                  </a:cubicBezTo>
                  <a:cubicBezTo>
                    <a:pt x="45" y="102"/>
                    <a:pt x="50" y="102"/>
                    <a:pt x="54" y="102"/>
                  </a:cubicBezTo>
                  <a:cubicBezTo>
                    <a:pt x="76" y="102"/>
                    <a:pt x="99" y="86"/>
                    <a:pt x="106" y="60"/>
                  </a:cubicBezTo>
                  <a:cubicBezTo>
                    <a:pt x="106" y="35"/>
                    <a:pt x="90" y="11"/>
                    <a:pt x="66" y="3"/>
                  </a:cubicBezTo>
                  <a:cubicBezTo>
                    <a:pt x="61" y="1"/>
                    <a:pt x="57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0" name="Google Shape;9370;p55"/>
            <p:cNvSpPr/>
            <p:nvPr/>
          </p:nvSpPr>
          <p:spPr>
            <a:xfrm>
              <a:off x="5202700" y="3109275"/>
              <a:ext cx="2650" cy="2525"/>
            </a:xfrm>
            <a:custGeom>
              <a:avLst/>
              <a:gdLst/>
              <a:ahLst/>
              <a:cxnLst/>
              <a:rect l="l" t="t" r="r" b="b"/>
              <a:pathLst>
                <a:path w="106" h="101" extrusionOk="0">
                  <a:moveTo>
                    <a:pt x="52" y="1"/>
                  </a:moveTo>
                  <a:cubicBezTo>
                    <a:pt x="31" y="1"/>
                    <a:pt x="9" y="15"/>
                    <a:pt x="9" y="35"/>
                  </a:cubicBezTo>
                  <a:cubicBezTo>
                    <a:pt x="0" y="68"/>
                    <a:pt x="17" y="92"/>
                    <a:pt x="41" y="100"/>
                  </a:cubicBezTo>
                  <a:cubicBezTo>
                    <a:pt x="73" y="100"/>
                    <a:pt x="98" y="84"/>
                    <a:pt x="106" y="60"/>
                  </a:cubicBezTo>
                  <a:cubicBezTo>
                    <a:pt x="106" y="35"/>
                    <a:pt x="90" y="11"/>
                    <a:pt x="65" y="3"/>
                  </a:cubicBezTo>
                  <a:cubicBezTo>
                    <a:pt x="61" y="1"/>
                    <a:pt x="56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1" name="Google Shape;9371;p55"/>
            <p:cNvSpPr/>
            <p:nvPr/>
          </p:nvSpPr>
          <p:spPr>
            <a:xfrm>
              <a:off x="5205950" y="3114150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49" y="0"/>
                  </a:moveTo>
                  <a:cubicBezTo>
                    <a:pt x="24" y="0"/>
                    <a:pt x="7" y="15"/>
                    <a:pt x="0" y="35"/>
                  </a:cubicBezTo>
                  <a:lnTo>
                    <a:pt x="97" y="59"/>
                  </a:lnTo>
                  <a:cubicBezTo>
                    <a:pt x="106" y="35"/>
                    <a:pt x="89" y="2"/>
                    <a:pt x="65" y="2"/>
                  </a:cubicBezTo>
                  <a:cubicBezTo>
                    <a:pt x="59" y="1"/>
                    <a:pt x="54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2" name="Google Shape;9372;p55"/>
            <p:cNvSpPr/>
            <p:nvPr/>
          </p:nvSpPr>
          <p:spPr>
            <a:xfrm>
              <a:off x="5207575" y="3107300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8" y="1"/>
                  </a:moveTo>
                  <a:lnTo>
                    <a:pt x="8" y="1"/>
                  </a:lnTo>
                  <a:cubicBezTo>
                    <a:pt x="0" y="25"/>
                    <a:pt x="16" y="49"/>
                    <a:pt x="49" y="58"/>
                  </a:cubicBezTo>
                  <a:cubicBezTo>
                    <a:pt x="53" y="59"/>
                    <a:pt x="57" y="60"/>
                    <a:pt x="62" y="60"/>
                  </a:cubicBezTo>
                  <a:cubicBezTo>
                    <a:pt x="81" y="60"/>
                    <a:pt x="99" y="45"/>
                    <a:pt x="105" y="25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3" name="Google Shape;9373;p55"/>
            <p:cNvSpPr/>
            <p:nvPr/>
          </p:nvSpPr>
          <p:spPr>
            <a:xfrm>
              <a:off x="5215475" y="3109125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8" y="1"/>
                  </a:moveTo>
                  <a:lnTo>
                    <a:pt x="8" y="1"/>
                  </a:lnTo>
                  <a:cubicBezTo>
                    <a:pt x="0" y="25"/>
                    <a:pt x="16" y="49"/>
                    <a:pt x="41" y="58"/>
                  </a:cubicBezTo>
                  <a:cubicBezTo>
                    <a:pt x="47" y="59"/>
                    <a:pt x="52" y="60"/>
                    <a:pt x="57" y="60"/>
                  </a:cubicBezTo>
                  <a:cubicBezTo>
                    <a:pt x="81" y="60"/>
                    <a:pt x="99" y="45"/>
                    <a:pt x="106" y="25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4" name="Google Shape;9374;p55"/>
            <p:cNvSpPr/>
            <p:nvPr/>
          </p:nvSpPr>
          <p:spPr>
            <a:xfrm>
              <a:off x="5223175" y="3110950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8" y="1"/>
                  </a:moveTo>
                  <a:lnTo>
                    <a:pt x="8" y="1"/>
                  </a:lnTo>
                  <a:cubicBezTo>
                    <a:pt x="0" y="25"/>
                    <a:pt x="25" y="57"/>
                    <a:pt x="49" y="57"/>
                  </a:cubicBezTo>
                  <a:cubicBezTo>
                    <a:pt x="53" y="59"/>
                    <a:pt x="58" y="60"/>
                    <a:pt x="62" y="60"/>
                  </a:cubicBezTo>
                  <a:cubicBezTo>
                    <a:pt x="81" y="60"/>
                    <a:pt x="99" y="45"/>
                    <a:pt x="106" y="25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5" name="Google Shape;9375;p55"/>
            <p:cNvSpPr/>
            <p:nvPr/>
          </p:nvSpPr>
          <p:spPr>
            <a:xfrm>
              <a:off x="5224600" y="3122500"/>
              <a:ext cx="2650" cy="2525"/>
            </a:xfrm>
            <a:custGeom>
              <a:avLst/>
              <a:gdLst/>
              <a:ahLst/>
              <a:cxnLst/>
              <a:rect l="l" t="t" r="r" b="b"/>
              <a:pathLst>
                <a:path w="106" h="101" extrusionOk="0">
                  <a:moveTo>
                    <a:pt x="65" y="1"/>
                  </a:moveTo>
                  <a:cubicBezTo>
                    <a:pt x="41" y="1"/>
                    <a:pt x="8" y="17"/>
                    <a:pt x="0" y="41"/>
                  </a:cubicBezTo>
                  <a:cubicBezTo>
                    <a:pt x="0" y="66"/>
                    <a:pt x="16" y="90"/>
                    <a:pt x="41" y="98"/>
                  </a:cubicBezTo>
                  <a:cubicBezTo>
                    <a:pt x="45" y="100"/>
                    <a:pt x="49" y="100"/>
                    <a:pt x="54" y="100"/>
                  </a:cubicBezTo>
                  <a:cubicBezTo>
                    <a:pt x="75" y="100"/>
                    <a:pt x="97" y="86"/>
                    <a:pt x="97" y="66"/>
                  </a:cubicBezTo>
                  <a:cubicBezTo>
                    <a:pt x="105" y="33"/>
                    <a:pt x="89" y="9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6" name="Google Shape;9376;p55"/>
            <p:cNvSpPr/>
            <p:nvPr/>
          </p:nvSpPr>
          <p:spPr>
            <a:xfrm>
              <a:off x="5219725" y="3125500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49" y="0"/>
                  </a:moveTo>
                  <a:cubicBezTo>
                    <a:pt x="25" y="0"/>
                    <a:pt x="7" y="15"/>
                    <a:pt x="0" y="35"/>
                  </a:cubicBezTo>
                  <a:lnTo>
                    <a:pt x="98" y="59"/>
                  </a:lnTo>
                  <a:cubicBezTo>
                    <a:pt x="106" y="35"/>
                    <a:pt x="90" y="11"/>
                    <a:pt x="65" y="3"/>
                  </a:cubicBezTo>
                  <a:cubicBezTo>
                    <a:pt x="60" y="1"/>
                    <a:pt x="54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7" name="Google Shape;9377;p55"/>
            <p:cNvSpPr/>
            <p:nvPr/>
          </p:nvSpPr>
          <p:spPr>
            <a:xfrm>
              <a:off x="5212025" y="3123675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45" y="0"/>
                  </a:moveTo>
                  <a:cubicBezTo>
                    <a:pt x="25" y="0"/>
                    <a:pt x="7" y="16"/>
                    <a:pt x="0" y="43"/>
                  </a:cubicBezTo>
                  <a:lnTo>
                    <a:pt x="98" y="59"/>
                  </a:lnTo>
                  <a:cubicBezTo>
                    <a:pt x="106" y="35"/>
                    <a:pt x="90" y="11"/>
                    <a:pt x="57" y="3"/>
                  </a:cubicBezTo>
                  <a:cubicBezTo>
                    <a:pt x="53" y="1"/>
                    <a:pt x="49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8" name="Google Shape;9378;p55"/>
            <p:cNvSpPr/>
            <p:nvPr/>
          </p:nvSpPr>
          <p:spPr>
            <a:xfrm>
              <a:off x="5216675" y="3120675"/>
              <a:ext cx="2675" cy="2525"/>
            </a:xfrm>
            <a:custGeom>
              <a:avLst/>
              <a:gdLst/>
              <a:ahLst/>
              <a:cxnLst/>
              <a:rect l="l" t="t" r="r" b="b"/>
              <a:pathLst>
                <a:path w="107" h="101" extrusionOk="0">
                  <a:moveTo>
                    <a:pt x="66" y="1"/>
                  </a:moveTo>
                  <a:cubicBezTo>
                    <a:pt x="41" y="1"/>
                    <a:pt x="9" y="17"/>
                    <a:pt x="9" y="41"/>
                  </a:cubicBezTo>
                  <a:cubicBezTo>
                    <a:pt x="1" y="66"/>
                    <a:pt x="17" y="90"/>
                    <a:pt x="41" y="98"/>
                  </a:cubicBezTo>
                  <a:cubicBezTo>
                    <a:pt x="46" y="100"/>
                    <a:pt x="50" y="100"/>
                    <a:pt x="55" y="100"/>
                  </a:cubicBezTo>
                  <a:cubicBezTo>
                    <a:pt x="76" y="100"/>
                    <a:pt x="100" y="86"/>
                    <a:pt x="106" y="66"/>
                  </a:cubicBezTo>
                  <a:cubicBezTo>
                    <a:pt x="106" y="33"/>
                    <a:pt x="90" y="9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9" name="Google Shape;9379;p55"/>
            <p:cNvSpPr/>
            <p:nvPr/>
          </p:nvSpPr>
          <p:spPr>
            <a:xfrm>
              <a:off x="5208775" y="3118825"/>
              <a:ext cx="2675" cy="2550"/>
            </a:xfrm>
            <a:custGeom>
              <a:avLst/>
              <a:gdLst/>
              <a:ahLst/>
              <a:cxnLst/>
              <a:rect l="l" t="t" r="r" b="b"/>
              <a:pathLst>
                <a:path w="107" h="102" extrusionOk="0">
                  <a:moveTo>
                    <a:pt x="55" y="0"/>
                  </a:moveTo>
                  <a:cubicBezTo>
                    <a:pt x="33" y="0"/>
                    <a:pt x="9" y="21"/>
                    <a:pt x="9" y="42"/>
                  </a:cubicBezTo>
                  <a:cubicBezTo>
                    <a:pt x="1" y="67"/>
                    <a:pt x="17" y="91"/>
                    <a:pt x="41" y="99"/>
                  </a:cubicBezTo>
                  <a:cubicBezTo>
                    <a:pt x="47" y="101"/>
                    <a:pt x="52" y="101"/>
                    <a:pt x="58" y="101"/>
                  </a:cubicBezTo>
                  <a:cubicBezTo>
                    <a:pt x="82" y="101"/>
                    <a:pt x="99" y="87"/>
                    <a:pt x="106" y="67"/>
                  </a:cubicBezTo>
                  <a:cubicBezTo>
                    <a:pt x="106" y="34"/>
                    <a:pt x="90" y="10"/>
                    <a:pt x="66" y="2"/>
                  </a:cubicBezTo>
                  <a:cubicBezTo>
                    <a:pt x="62" y="1"/>
                    <a:pt x="59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0" name="Google Shape;9380;p55"/>
            <p:cNvSpPr/>
            <p:nvPr/>
          </p:nvSpPr>
          <p:spPr>
            <a:xfrm>
              <a:off x="5200875" y="3116975"/>
              <a:ext cx="2650" cy="2575"/>
            </a:xfrm>
            <a:custGeom>
              <a:avLst/>
              <a:gdLst/>
              <a:ahLst/>
              <a:cxnLst/>
              <a:rect l="l" t="t" r="r" b="b"/>
              <a:pathLst>
                <a:path w="106" h="103" extrusionOk="0">
                  <a:moveTo>
                    <a:pt x="52" y="1"/>
                  </a:moveTo>
                  <a:cubicBezTo>
                    <a:pt x="31" y="1"/>
                    <a:pt x="9" y="17"/>
                    <a:pt x="9" y="44"/>
                  </a:cubicBezTo>
                  <a:cubicBezTo>
                    <a:pt x="0" y="68"/>
                    <a:pt x="17" y="92"/>
                    <a:pt x="41" y="100"/>
                  </a:cubicBezTo>
                  <a:cubicBezTo>
                    <a:pt x="47" y="102"/>
                    <a:pt x="52" y="102"/>
                    <a:pt x="57" y="102"/>
                  </a:cubicBezTo>
                  <a:cubicBezTo>
                    <a:pt x="82" y="102"/>
                    <a:pt x="99" y="88"/>
                    <a:pt x="106" y="68"/>
                  </a:cubicBezTo>
                  <a:cubicBezTo>
                    <a:pt x="106" y="35"/>
                    <a:pt x="90" y="11"/>
                    <a:pt x="65" y="3"/>
                  </a:cubicBezTo>
                  <a:cubicBezTo>
                    <a:pt x="61" y="2"/>
                    <a:pt x="57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1" name="Google Shape;9381;p55"/>
            <p:cNvSpPr/>
            <p:nvPr/>
          </p:nvSpPr>
          <p:spPr>
            <a:xfrm>
              <a:off x="5204125" y="3121850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49" y="0"/>
                  </a:moveTo>
                  <a:cubicBezTo>
                    <a:pt x="25" y="0"/>
                    <a:pt x="7" y="16"/>
                    <a:pt x="0" y="43"/>
                  </a:cubicBezTo>
                  <a:lnTo>
                    <a:pt x="97" y="67"/>
                  </a:lnTo>
                  <a:cubicBezTo>
                    <a:pt x="106" y="35"/>
                    <a:pt x="89" y="11"/>
                    <a:pt x="65" y="3"/>
                  </a:cubicBezTo>
                  <a:cubicBezTo>
                    <a:pt x="59" y="1"/>
                    <a:pt x="54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2" name="Google Shape;9382;p55"/>
            <p:cNvSpPr/>
            <p:nvPr/>
          </p:nvSpPr>
          <p:spPr>
            <a:xfrm>
              <a:off x="5205750" y="3115000"/>
              <a:ext cx="2650" cy="1650"/>
            </a:xfrm>
            <a:custGeom>
              <a:avLst/>
              <a:gdLst/>
              <a:ahLst/>
              <a:cxnLst/>
              <a:rect l="l" t="t" r="r" b="b"/>
              <a:pathLst>
                <a:path w="106" h="66" extrusionOk="0">
                  <a:moveTo>
                    <a:pt x="8" y="1"/>
                  </a:moveTo>
                  <a:cubicBezTo>
                    <a:pt x="0" y="25"/>
                    <a:pt x="16" y="58"/>
                    <a:pt x="49" y="66"/>
                  </a:cubicBezTo>
                  <a:cubicBezTo>
                    <a:pt x="73" y="66"/>
                    <a:pt x="97" y="50"/>
                    <a:pt x="105" y="25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3" name="Google Shape;9383;p55"/>
            <p:cNvSpPr/>
            <p:nvPr/>
          </p:nvSpPr>
          <p:spPr>
            <a:xfrm>
              <a:off x="5213650" y="3116825"/>
              <a:ext cx="2650" cy="1650"/>
            </a:xfrm>
            <a:custGeom>
              <a:avLst/>
              <a:gdLst/>
              <a:ahLst/>
              <a:cxnLst/>
              <a:rect l="l" t="t" r="r" b="b"/>
              <a:pathLst>
                <a:path w="106" h="66" extrusionOk="0">
                  <a:moveTo>
                    <a:pt x="8" y="1"/>
                  </a:moveTo>
                  <a:lnTo>
                    <a:pt x="8" y="1"/>
                  </a:lnTo>
                  <a:cubicBezTo>
                    <a:pt x="0" y="33"/>
                    <a:pt x="16" y="58"/>
                    <a:pt x="41" y="66"/>
                  </a:cubicBezTo>
                  <a:cubicBezTo>
                    <a:pt x="73" y="66"/>
                    <a:pt x="98" y="50"/>
                    <a:pt x="106" y="25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4" name="Google Shape;9384;p55"/>
            <p:cNvSpPr/>
            <p:nvPr/>
          </p:nvSpPr>
          <p:spPr>
            <a:xfrm>
              <a:off x="5221350" y="3118650"/>
              <a:ext cx="2650" cy="1650"/>
            </a:xfrm>
            <a:custGeom>
              <a:avLst/>
              <a:gdLst/>
              <a:ahLst/>
              <a:cxnLst/>
              <a:rect l="l" t="t" r="r" b="b"/>
              <a:pathLst>
                <a:path w="106" h="66" extrusionOk="0">
                  <a:moveTo>
                    <a:pt x="8" y="1"/>
                  </a:moveTo>
                  <a:lnTo>
                    <a:pt x="8" y="1"/>
                  </a:lnTo>
                  <a:cubicBezTo>
                    <a:pt x="0" y="33"/>
                    <a:pt x="25" y="58"/>
                    <a:pt x="49" y="66"/>
                  </a:cubicBezTo>
                  <a:cubicBezTo>
                    <a:pt x="73" y="66"/>
                    <a:pt x="98" y="49"/>
                    <a:pt x="106" y="25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5" name="Google Shape;9385;p55"/>
            <p:cNvSpPr/>
            <p:nvPr/>
          </p:nvSpPr>
          <p:spPr>
            <a:xfrm>
              <a:off x="5222775" y="3130200"/>
              <a:ext cx="2850" cy="2525"/>
            </a:xfrm>
            <a:custGeom>
              <a:avLst/>
              <a:gdLst/>
              <a:ahLst/>
              <a:cxnLst/>
              <a:rect l="l" t="t" r="r" b="b"/>
              <a:pathLst>
                <a:path w="114" h="101" extrusionOk="0">
                  <a:moveTo>
                    <a:pt x="65" y="1"/>
                  </a:moveTo>
                  <a:cubicBezTo>
                    <a:pt x="41" y="1"/>
                    <a:pt x="16" y="17"/>
                    <a:pt x="8" y="42"/>
                  </a:cubicBezTo>
                  <a:cubicBezTo>
                    <a:pt x="0" y="66"/>
                    <a:pt x="16" y="90"/>
                    <a:pt x="49" y="98"/>
                  </a:cubicBezTo>
                  <a:cubicBezTo>
                    <a:pt x="53" y="100"/>
                    <a:pt x="57" y="100"/>
                    <a:pt x="61" y="100"/>
                  </a:cubicBezTo>
                  <a:cubicBezTo>
                    <a:pt x="81" y="100"/>
                    <a:pt x="99" y="85"/>
                    <a:pt x="106" y="58"/>
                  </a:cubicBezTo>
                  <a:cubicBezTo>
                    <a:pt x="114" y="33"/>
                    <a:pt x="89" y="9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6" name="Google Shape;9386;p55"/>
            <p:cNvSpPr/>
            <p:nvPr/>
          </p:nvSpPr>
          <p:spPr>
            <a:xfrm>
              <a:off x="5218100" y="3133200"/>
              <a:ext cx="2675" cy="1500"/>
            </a:xfrm>
            <a:custGeom>
              <a:avLst/>
              <a:gdLst/>
              <a:ahLst/>
              <a:cxnLst/>
              <a:rect l="l" t="t" r="r" b="b"/>
              <a:pathLst>
                <a:path w="107" h="60" extrusionOk="0">
                  <a:moveTo>
                    <a:pt x="45" y="0"/>
                  </a:moveTo>
                  <a:cubicBezTo>
                    <a:pt x="25" y="0"/>
                    <a:pt x="7" y="15"/>
                    <a:pt x="1" y="35"/>
                  </a:cubicBezTo>
                  <a:lnTo>
                    <a:pt x="98" y="59"/>
                  </a:lnTo>
                  <a:cubicBezTo>
                    <a:pt x="106" y="35"/>
                    <a:pt x="90" y="11"/>
                    <a:pt x="57" y="3"/>
                  </a:cubicBezTo>
                  <a:cubicBezTo>
                    <a:pt x="53" y="1"/>
                    <a:pt x="49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7" name="Google Shape;9387;p55"/>
            <p:cNvSpPr/>
            <p:nvPr/>
          </p:nvSpPr>
          <p:spPr>
            <a:xfrm>
              <a:off x="5210200" y="3131425"/>
              <a:ext cx="2650" cy="1650"/>
            </a:xfrm>
            <a:custGeom>
              <a:avLst/>
              <a:gdLst/>
              <a:ahLst/>
              <a:cxnLst/>
              <a:rect l="l" t="t" r="r" b="b"/>
              <a:pathLst>
                <a:path w="106" h="66" extrusionOk="0">
                  <a:moveTo>
                    <a:pt x="65" y="1"/>
                  </a:moveTo>
                  <a:cubicBezTo>
                    <a:pt x="33" y="1"/>
                    <a:pt x="9" y="17"/>
                    <a:pt x="0" y="41"/>
                  </a:cubicBezTo>
                  <a:lnTo>
                    <a:pt x="98" y="65"/>
                  </a:lnTo>
                  <a:cubicBezTo>
                    <a:pt x="106" y="33"/>
                    <a:pt x="90" y="9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8" name="Google Shape;9388;p55"/>
            <p:cNvSpPr/>
            <p:nvPr/>
          </p:nvSpPr>
          <p:spPr>
            <a:xfrm>
              <a:off x="5214850" y="3128400"/>
              <a:ext cx="2875" cy="2500"/>
            </a:xfrm>
            <a:custGeom>
              <a:avLst/>
              <a:gdLst/>
              <a:ahLst/>
              <a:cxnLst/>
              <a:rect l="l" t="t" r="r" b="b"/>
              <a:pathLst>
                <a:path w="115" h="100" extrusionOk="0">
                  <a:moveTo>
                    <a:pt x="66" y="0"/>
                  </a:moveTo>
                  <a:cubicBezTo>
                    <a:pt x="41" y="0"/>
                    <a:pt x="17" y="16"/>
                    <a:pt x="9" y="41"/>
                  </a:cubicBezTo>
                  <a:cubicBezTo>
                    <a:pt x="1" y="65"/>
                    <a:pt x="17" y="97"/>
                    <a:pt x="50" y="97"/>
                  </a:cubicBezTo>
                  <a:cubicBezTo>
                    <a:pt x="54" y="99"/>
                    <a:pt x="58" y="99"/>
                    <a:pt x="62" y="99"/>
                  </a:cubicBezTo>
                  <a:cubicBezTo>
                    <a:pt x="82" y="99"/>
                    <a:pt x="100" y="85"/>
                    <a:pt x="106" y="65"/>
                  </a:cubicBezTo>
                  <a:cubicBezTo>
                    <a:pt x="114" y="32"/>
                    <a:pt x="90" y="8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9" name="Google Shape;9389;p55"/>
            <p:cNvSpPr/>
            <p:nvPr/>
          </p:nvSpPr>
          <p:spPr>
            <a:xfrm>
              <a:off x="5206950" y="3126725"/>
              <a:ext cx="2875" cy="2500"/>
            </a:xfrm>
            <a:custGeom>
              <a:avLst/>
              <a:gdLst/>
              <a:ahLst/>
              <a:cxnLst/>
              <a:rect l="l" t="t" r="r" b="b"/>
              <a:pathLst>
                <a:path w="115" h="100" extrusionOk="0">
                  <a:moveTo>
                    <a:pt x="53" y="0"/>
                  </a:moveTo>
                  <a:cubicBezTo>
                    <a:pt x="33" y="0"/>
                    <a:pt x="15" y="15"/>
                    <a:pt x="9" y="35"/>
                  </a:cubicBezTo>
                  <a:cubicBezTo>
                    <a:pt x="1" y="67"/>
                    <a:pt x="17" y="91"/>
                    <a:pt x="41" y="99"/>
                  </a:cubicBezTo>
                  <a:cubicBezTo>
                    <a:pt x="74" y="99"/>
                    <a:pt x="98" y="83"/>
                    <a:pt x="106" y="59"/>
                  </a:cubicBezTo>
                  <a:cubicBezTo>
                    <a:pt x="114" y="35"/>
                    <a:pt x="90" y="2"/>
                    <a:pt x="66" y="2"/>
                  </a:cubicBezTo>
                  <a:cubicBezTo>
                    <a:pt x="61" y="1"/>
                    <a:pt x="57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0" name="Google Shape;9390;p55"/>
            <p:cNvSpPr/>
            <p:nvPr/>
          </p:nvSpPr>
          <p:spPr>
            <a:xfrm>
              <a:off x="5199050" y="3124900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53" y="0"/>
                  </a:moveTo>
                  <a:cubicBezTo>
                    <a:pt x="33" y="0"/>
                    <a:pt x="15" y="16"/>
                    <a:pt x="9" y="43"/>
                  </a:cubicBezTo>
                  <a:cubicBezTo>
                    <a:pt x="1" y="67"/>
                    <a:pt x="17" y="91"/>
                    <a:pt x="41" y="99"/>
                  </a:cubicBezTo>
                  <a:cubicBezTo>
                    <a:pt x="47" y="101"/>
                    <a:pt x="52" y="102"/>
                    <a:pt x="57" y="102"/>
                  </a:cubicBezTo>
                  <a:cubicBezTo>
                    <a:pt x="81" y="102"/>
                    <a:pt x="99" y="86"/>
                    <a:pt x="106" y="59"/>
                  </a:cubicBezTo>
                  <a:cubicBezTo>
                    <a:pt x="114" y="35"/>
                    <a:pt x="90" y="10"/>
                    <a:pt x="65" y="2"/>
                  </a:cubicBezTo>
                  <a:cubicBezTo>
                    <a:pt x="61" y="1"/>
                    <a:pt x="57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1" name="Google Shape;9391;p55"/>
            <p:cNvSpPr/>
            <p:nvPr/>
          </p:nvSpPr>
          <p:spPr>
            <a:xfrm>
              <a:off x="5202500" y="3129750"/>
              <a:ext cx="2450" cy="1500"/>
            </a:xfrm>
            <a:custGeom>
              <a:avLst/>
              <a:gdLst/>
              <a:ahLst/>
              <a:cxnLst/>
              <a:rect l="l" t="t" r="r" b="b"/>
              <a:pathLst>
                <a:path w="98" h="60" extrusionOk="0">
                  <a:moveTo>
                    <a:pt x="44" y="1"/>
                  </a:moveTo>
                  <a:cubicBezTo>
                    <a:pt x="23" y="1"/>
                    <a:pt x="0" y="16"/>
                    <a:pt x="0" y="43"/>
                  </a:cubicBezTo>
                  <a:lnTo>
                    <a:pt x="98" y="60"/>
                  </a:lnTo>
                  <a:cubicBezTo>
                    <a:pt x="98" y="35"/>
                    <a:pt x="81" y="11"/>
                    <a:pt x="57" y="3"/>
                  </a:cubicBezTo>
                  <a:cubicBezTo>
                    <a:pt x="53" y="1"/>
                    <a:pt x="49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2" name="Google Shape;9392;p55"/>
            <p:cNvSpPr/>
            <p:nvPr/>
          </p:nvSpPr>
          <p:spPr>
            <a:xfrm>
              <a:off x="5203925" y="3122925"/>
              <a:ext cx="2650" cy="1475"/>
            </a:xfrm>
            <a:custGeom>
              <a:avLst/>
              <a:gdLst/>
              <a:ahLst/>
              <a:cxnLst/>
              <a:rect l="l" t="t" r="r" b="b"/>
              <a:pathLst>
                <a:path w="106" h="59" extrusionOk="0">
                  <a:moveTo>
                    <a:pt x="8" y="0"/>
                  </a:moveTo>
                  <a:lnTo>
                    <a:pt x="8" y="0"/>
                  </a:lnTo>
                  <a:cubicBezTo>
                    <a:pt x="0" y="24"/>
                    <a:pt x="24" y="49"/>
                    <a:pt x="49" y="57"/>
                  </a:cubicBezTo>
                  <a:cubicBezTo>
                    <a:pt x="53" y="58"/>
                    <a:pt x="57" y="59"/>
                    <a:pt x="62" y="59"/>
                  </a:cubicBezTo>
                  <a:cubicBezTo>
                    <a:pt x="81" y="59"/>
                    <a:pt x="99" y="44"/>
                    <a:pt x="105" y="24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3" name="Google Shape;9393;p55"/>
            <p:cNvSpPr/>
            <p:nvPr/>
          </p:nvSpPr>
          <p:spPr>
            <a:xfrm>
              <a:off x="5211825" y="3124750"/>
              <a:ext cx="2650" cy="1475"/>
            </a:xfrm>
            <a:custGeom>
              <a:avLst/>
              <a:gdLst/>
              <a:ahLst/>
              <a:cxnLst/>
              <a:rect l="l" t="t" r="r" b="b"/>
              <a:pathLst>
                <a:path w="106" h="59" extrusionOk="0">
                  <a:moveTo>
                    <a:pt x="8" y="0"/>
                  </a:moveTo>
                  <a:lnTo>
                    <a:pt x="8" y="0"/>
                  </a:lnTo>
                  <a:cubicBezTo>
                    <a:pt x="0" y="24"/>
                    <a:pt x="17" y="49"/>
                    <a:pt x="41" y="57"/>
                  </a:cubicBezTo>
                  <a:cubicBezTo>
                    <a:pt x="46" y="58"/>
                    <a:pt x="52" y="59"/>
                    <a:pt x="57" y="59"/>
                  </a:cubicBezTo>
                  <a:cubicBezTo>
                    <a:pt x="81" y="59"/>
                    <a:pt x="99" y="43"/>
                    <a:pt x="106" y="16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4" name="Google Shape;9394;p55"/>
            <p:cNvSpPr/>
            <p:nvPr/>
          </p:nvSpPr>
          <p:spPr>
            <a:xfrm>
              <a:off x="5219725" y="3126350"/>
              <a:ext cx="2450" cy="1650"/>
            </a:xfrm>
            <a:custGeom>
              <a:avLst/>
              <a:gdLst/>
              <a:ahLst/>
              <a:cxnLst/>
              <a:rect l="l" t="t" r="r" b="b"/>
              <a:pathLst>
                <a:path w="98" h="66" extrusionOk="0">
                  <a:moveTo>
                    <a:pt x="0" y="1"/>
                  </a:moveTo>
                  <a:cubicBezTo>
                    <a:pt x="0" y="33"/>
                    <a:pt x="17" y="58"/>
                    <a:pt x="41" y="66"/>
                  </a:cubicBezTo>
                  <a:cubicBezTo>
                    <a:pt x="65" y="66"/>
                    <a:pt x="98" y="50"/>
                    <a:pt x="98" y="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5" name="Google Shape;9395;p55"/>
            <p:cNvSpPr/>
            <p:nvPr/>
          </p:nvSpPr>
          <p:spPr>
            <a:xfrm>
              <a:off x="5221150" y="3137850"/>
              <a:ext cx="2650" cy="2375"/>
            </a:xfrm>
            <a:custGeom>
              <a:avLst/>
              <a:gdLst/>
              <a:ahLst/>
              <a:cxnLst/>
              <a:rect l="l" t="t" r="r" b="b"/>
              <a:pathLst>
                <a:path w="106" h="95" extrusionOk="0">
                  <a:moveTo>
                    <a:pt x="52" y="1"/>
                  </a:moveTo>
                  <a:cubicBezTo>
                    <a:pt x="30" y="1"/>
                    <a:pt x="8" y="15"/>
                    <a:pt x="8" y="36"/>
                  </a:cubicBezTo>
                  <a:cubicBezTo>
                    <a:pt x="0" y="68"/>
                    <a:pt x="16" y="92"/>
                    <a:pt x="49" y="92"/>
                  </a:cubicBezTo>
                  <a:cubicBezTo>
                    <a:pt x="53" y="94"/>
                    <a:pt x="58" y="94"/>
                    <a:pt x="62" y="94"/>
                  </a:cubicBezTo>
                  <a:cubicBezTo>
                    <a:pt x="81" y="94"/>
                    <a:pt x="99" y="80"/>
                    <a:pt x="106" y="60"/>
                  </a:cubicBezTo>
                  <a:cubicBezTo>
                    <a:pt x="106" y="36"/>
                    <a:pt x="89" y="11"/>
                    <a:pt x="65" y="3"/>
                  </a:cubicBezTo>
                  <a:cubicBezTo>
                    <a:pt x="61" y="2"/>
                    <a:pt x="56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6" name="Google Shape;9396;p55"/>
            <p:cNvSpPr/>
            <p:nvPr/>
          </p:nvSpPr>
          <p:spPr>
            <a:xfrm>
              <a:off x="5216475" y="3140900"/>
              <a:ext cx="2675" cy="1500"/>
            </a:xfrm>
            <a:custGeom>
              <a:avLst/>
              <a:gdLst/>
              <a:ahLst/>
              <a:cxnLst/>
              <a:rect l="l" t="t" r="r" b="b"/>
              <a:pathLst>
                <a:path w="107" h="60" extrusionOk="0">
                  <a:moveTo>
                    <a:pt x="45" y="1"/>
                  </a:moveTo>
                  <a:cubicBezTo>
                    <a:pt x="25" y="1"/>
                    <a:pt x="7" y="15"/>
                    <a:pt x="1" y="35"/>
                  </a:cubicBezTo>
                  <a:lnTo>
                    <a:pt x="98" y="59"/>
                  </a:lnTo>
                  <a:cubicBezTo>
                    <a:pt x="106" y="27"/>
                    <a:pt x="90" y="3"/>
                    <a:pt x="58" y="3"/>
                  </a:cubicBezTo>
                  <a:cubicBezTo>
                    <a:pt x="53" y="1"/>
                    <a:pt x="49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7" name="Google Shape;9397;p55"/>
            <p:cNvSpPr/>
            <p:nvPr/>
          </p:nvSpPr>
          <p:spPr>
            <a:xfrm>
              <a:off x="5208575" y="3139275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49" y="1"/>
                  </a:moveTo>
                  <a:cubicBezTo>
                    <a:pt x="25" y="1"/>
                    <a:pt x="7" y="17"/>
                    <a:pt x="1" y="43"/>
                  </a:cubicBezTo>
                  <a:lnTo>
                    <a:pt x="98" y="60"/>
                  </a:lnTo>
                  <a:cubicBezTo>
                    <a:pt x="106" y="35"/>
                    <a:pt x="90" y="11"/>
                    <a:pt x="65" y="3"/>
                  </a:cubicBezTo>
                  <a:cubicBezTo>
                    <a:pt x="60" y="1"/>
                    <a:pt x="55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8" name="Google Shape;9398;p55"/>
            <p:cNvSpPr/>
            <p:nvPr/>
          </p:nvSpPr>
          <p:spPr>
            <a:xfrm>
              <a:off x="5213250" y="3136250"/>
              <a:ext cx="2650" cy="2350"/>
            </a:xfrm>
            <a:custGeom>
              <a:avLst/>
              <a:gdLst/>
              <a:ahLst/>
              <a:cxnLst/>
              <a:rect l="l" t="t" r="r" b="b"/>
              <a:pathLst>
                <a:path w="106" h="94" extrusionOk="0">
                  <a:moveTo>
                    <a:pt x="51" y="0"/>
                  </a:moveTo>
                  <a:cubicBezTo>
                    <a:pt x="30" y="0"/>
                    <a:pt x="8" y="15"/>
                    <a:pt x="8" y="35"/>
                  </a:cubicBezTo>
                  <a:cubicBezTo>
                    <a:pt x="0" y="67"/>
                    <a:pt x="16" y="91"/>
                    <a:pt x="41" y="91"/>
                  </a:cubicBezTo>
                  <a:cubicBezTo>
                    <a:pt x="46" y="93"/>
                    <a:pt x="52" y="94"/>
                    <a:pt x="57" y="94"/>
                  </a:cubicBezTo>
                  <a:cubicBezTo>
                    <a:pt x="81" y="94"/>
                    <a:pt x="99" y="79"/>
                    <a:pt x="105" y="59"/>
                  </a:cubicBezTo>
                  <a:cubicBezTo>
                    <a:pt x="105" y="35"/>
                    <a:pt x="89" y="2"/>
                    <a:pt x="65" y="2"/>
                  </a:cubicBezTo>
                  <a:cubicBezTo>
                    <a:pt x="61" y="1"/>
                    <a:pt x="56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9" name="Google Shape;9399;p55"/>
            <p:cNvSpPr/>
            <p:nvPr/>
          </p:nvSpPr>
          <p:spPr>
            <a:xfrm>
              <a:off x="5205325" y="3134475"/>
              <a:ext cx="2675" cy="2500"/>
            </a:xfrm>
            <a:custGeom>
              <a:avLst/>
              <a:gdLst/>
              <a:ahLst/>
              <a:cxnLst/>
              <a:rect l="l" t="t" r="r" b="b"/>
              <a:pathLst>
                <a:path w="107" h="100" extrusionOk="0">
                  <a:moveTo>
                    <a:pt x="66" y="0"/>
                  </a:moveTo>
                  <a:cubicBezTo>
                    <a:pt x="33" y="0"/>
                    <a:pt x="9" y="16"/>
                    <a:pt x="1" y="41"/>
                  </a:cubicBezTo>
                  <a:cubicBezTo>
                    <a:pt x="1" y="65"/>
                    <a:pt x="17" y="98"/>
                    <a:pt x="41" y="98"/>
                  </a:cubicBezTo>
                  <a:cubicBezTo>
                    <a:pt x="47" y="99"/>
                    <a:pt x="53" y="100"/>
                    <a:pt x="58" y="100"/>
                  </a:cubicBezTo>
                  <a:cubicBezTo>
                    <a:pt x="82" y="100"/>
                    <a:pt x="98" y="85"/>
                    <a:pt x="98" y="65"/>
                  </a:cubicBezTo>
                  <a:cubicBezTo>
                    <a:pt x="106" y="33"/>
                    <a:pt x="90" y="8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0" name="Google Shape;9400;p55"/>
            <p:cNvSpPr/>
            <p:nvPr/>
          </p:nvSpPr>
          <p:spPr>
            <a:xfrm>
              <a:off x="5197425" y="3132850"/>
              <a:ext cx="2675" cy="2500"/>
            </a:xfrm>
            <a:custGeom>
              <a:avLst/>
              <a:gdLst/>
              <a:ahLst/>
              <a:cxnLst/>
              <a:rect l="l" t="t" r="r" b="b"/>
              <a:pathLst>
                <a:path w="107" h="100" extrusionOk="0">
                  <a:moveTo>
                    <a:pt x="66" y="0"/>
                  </a:moveTo>
                  <a:cubicBezTo>
                    <a:pt x="33" y="0"/>
                    <a:pt x="9" y="17"/>
                    <a:pt x="1" y="41"/>
                  </a:cubicBezTo>
                  <a:cubicBezTo>
                    <a:pt x="1" y="65"/>
                    <a:pt x="17" y="98"/>
                    <a:pt x="41" y="98"/>
                  </a:cubicBezTo>
                  <a:cubicBezTo>
                    <a:pt x="45" y="99"/>
                    <a:pt x="50" y="100"/>
                    <a:pt x="55" y="100"/>
                  </a:cubicBezTo>
                  <a:cubicBezTo>
                    <a:pt x="76" y="100"/>
                    <a:pt x="98" y="85"/>
                    <a:pt x="98" y="65"/>
                  </a:cubicBezTo>
                  <a:cubicBezTo>
                    <a:pt x="106" y="33"/>
                    <a:pt x="90" y="8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1" name="Google Shape;9401;p55"/>
            <p:cNvSpPr/>
            <p:nvPr/>
          </p:nvSpPr>
          <p:spPr>
            <a:xfrm>
              <a:off x="5200675" y="3137675"/>
              <a:ext cx="2650" cy="1475"/>
            </a:xfrm>
            <a:custGeom>
              <a:avLst/>
              <a:gdLst/>
              <a:ahLst/>
              <a:cxnLst/>
              <a:rect l="l" t="t" r="r" b="b"/>
              <a:pathLst>
                <a:path w="106" h="59" extrusionOk="0">
                  <a:moveTo>
                    <a:pt x="53" y="0"/>
                  </a:moveTo>
                  <a:cubicBezTo>
                    <a:pt x="27" y="0"/>
                    <a:pt x="7" y="21"/>
                    <a:pt x="0" y="43"/>
                  </a:cubicBezTo>
                  <a:lnTo>
                    <a:pt x="106" y="59"/>
                  </a:lnTo>
                  <a:cubicBezTo>
                    <a:pt x="106" y="34"/>
                    <a:pt x="90" y="10"/>
                    <a:pt x="65" y="2"/>
                  </a:cubicBezTo>
                  <a:cubicBezTo>
                    <a:pt x="61" y="1"/>
                    <a:pt x="57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2" name="Google Shape;9402;p55"/>
            <p:cNvSpPr/>
            <p:nvPr/>
          </p:nvSpPr>
          <p:spPr>
            <a:xfrm>
              <a:off x="5202300" y="3130825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8" y="0"/>
                  </a:moveTo>
                  <a:lnTo>
                    <a:pt x="8" y="0"/>
                  </a:lnTo>
                  <a:cubicBezTo>
                    <a:pt x="0" y="25"/>
                    <a:pt x="16" y="49"/>
                    <a:pt x="41" y="57"/>
                  </a:cubicBezTo>
                  <a:cubicBezTo>
                    <a:pt x="46" y="58"/>
                    <a:pt x="52" y="59"/>
                    <a:pt x="57" y="59"/>
                  </a:cubicBezTo>
                  <a:cubicBezTo>
                    <a:pt x="81" y="59"/>
                    <a:pt x="99" y="43"/>
                    <a:pt x="106" y="17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3" name="Google Shape;9403;p55"/>
            <p:cNvSpPr/>
            <p:nvPr/>
          </p:nvSpPr>
          <p:spPr>
            <a:xfrm>
              <a:off x="5210200" y="3132450"/>
              <a:ext cx="2450" cy="1500"/>
            </a:xfrm>
            <a:custGeom>
              <a:avLst/>
              <a:gdLst/>
              <a:ahLst/>
              <a:cxnLst/>
              <a:rect l="l" t="t" r="r" b="b"/>
              <a:pathLst>
                <a:path w="98" h="60" extrusionOk="0">
                  <a:moveTo>
                    <a:pt x="0" y="0"/>
                  </a:moveTo>
                  <a:cubicBezTo>
                    <a:pt x="0" y="24"/>
                    <a:pt x="17" y="57"/>
                    <a:pt x="41" y="57"/>
                  </a:cubicBezTo>
                  <a:cubicBezTo>
                    <a:pt x="45" y="58"/>
                    <a:pt x="50" y="59"/>
                    <a:pt x="54" y="59"/>
                  </a:cubicBezTo>
                  <a:cubicBezTo>
                    <a:pt x="76" y="59"/>
                    <a:pt x="98" y="45"/>
                    <a:pt x="98" y="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4" name="Google Shape;9404;p55"/>
            <p:cNvSpPr/>
            <p:nvPr/>
          </p:nvSpPr>
          <p:spPr>
            <a:xfrm>
              <a:off x="5217900" y="3134075"/>
              <a:ext cx="2650" cy="1475"/>
            </a:xfrm>
            <a:custGeom>
              <a:avLst/>
              <a:gdLst/>
              <a:ahLst/>
              <a:cxnLst/>
              <a:rect l="l" t="t" r="r" b="b"/>
              <a:pathLst>
                <a:path w="106" h="59" extrusionOk="0">
                  <a:moveTo>
                    <a:pt x="9" y="0"/>
                  </a:moveTo>
                  <a:lnTo>
                    <a:pt x="9" y="0"/>
                  </a:lnTo>
                  <a:cubicBezTo>
                    <a:pt x="1" y="32"/>
                    <a:pt x="17" y="57"/>
                    <a:pt x="49" y="57"/>
                  </a:cubicBezTo>
                  <a:cubicBezTo>
                    <a:pt x="53" y="58"/>
                    <a:pt x="58" y="59"/>
                    <a:pt x="62" y="59"/>
                  </a:cubicBezTo>
                  <a:cubicBezTo>
                    <a:pt x="82" y="59"/>
                    <a:pt x="99" y="44"/>
                    <a:pt x="106" y="24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5" name="Google Shape;9405;p55"/>
            <p:cNvSpPr/>
            <p:nvPr/>
          </p:nvSpPr>
          <p:spPr>
            <a:xfrm>
              <a:off x="5219725" y="3145425"/>
              <a:ext cx="2650" cy="2450"/>
            </a:xfrm>
            <a:custGeom>
              <a:avLst/>
              <a:gdLst/>
              <a:ahLst/>
              <a:cxnLst/>
              <a:rect l="l" t="t" r="r" b="b"/>
              <a:pathLst>
                <a:path w="106" h="98" extrusionOk="0">
                  <a:moveTo>
                    <a:pt x="57" y="0"/>
                  </a:moveTo>
                  <a:cubicBezTo>
                    <a:pt x="33" y="0"/>
                    <a:pt x="9" y="16"/>
                    <a:pt x="0" y="41"/>
                  </a:cubicBezTo>
                  <a:cubicBezTo>
                    <a:pt x="0" y="65"/>
                    <a:pt x="17" y="89"/>
                    <a:pt x="41" y="97"/>
                  </a:cubicBezTo>
                  <a:cubicBezTo>
                    <a:pt x="73" y="97"/>
                    <a:pt x="98" y="81"/>
                    <a:pt x="98" y="57"/>
                  </a:cubicBezTo>
                  <a:cubicBezTo>
                    <a:pt x="106" y="32"/>
                    <a:pt x="90" y="8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6" name="Google Shape;9406;p55"/>
            <p:cNvSpPr/>
            <p:nvPr/>
          </p:nvSpPr>
          <p:spPr>
            <a:xfrm>
              <a:off x="5215075" y="3148450"/>
              <a:ext cx="2650" cy="1450"/>
            </a:xfrm>
            <a:custGeom>
              <a:avLst/>
              <a:gdLst/>
              <a:ahLst/>
              <a:cxnLst/>
              <a:rect l="l" t="t" r="r" b="b"/>
              <a:pathLst>
                <a:path w="106" h="58" extrusionOk="0">
                  <a:moveTo>
                    <a:pt x="57" y="1"/>
                  </a:moveTo>
                  <a:cubicBezTo>
                    <a:pt x="32" y="1"/>
                    <a:pt x="8" y="17"/>
                    <a:pt x="0" y="41"/>
                  </a:cubicBezTo>
                  <a:lnTo>
                    <a:pt x="97" y="57"/>
                  </a:lnTo>
                  <a:cubicBezTo>
                    <a:pt x="105" y="33"/>
                    <a:pt x="89" y="9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7" name="Google Shape;9407;p55"/>
            <p:cNvSpPr/>
            <p:nvPr/>
          </p:nvSpPr>
          <p:spPr>
            <a:xfrm>
              <a:off x="5207150" y="3147175"/>
              <a:ext cx="2675" cy="1500"/>
            </a:xfrm>
            <a:custGeom>
              <a:avLst/>
              <a:gdLst/>
              <a:ahLst/>
              <a:cxnLst/>
              <a:rect l="l" t="t" r="r" b="b"/>
              <a:pathLst>
                <a:path w="107" h="60" extrusionOk="0">
                  <a:moveTo>
                    <a:pt x="45" y="1"/>
                  </a:moveTo>
                  <a:cubicBezTo>
                    <a:pt x="25" y="1"/>
                    <a:pt x="7" y="15"/>
                    <a:pt x="1" y="35"/>
                  </a:cubicBezTo>
                  <a:lnTo>
                    <a:pt x="98" y="60"/>
                  </a:lnTo>
                  <a:cubicBezTo>
                    <a:pt x="106" y="27"/>
                    <a:pt x="90" y="3"/>
                    <a:pt x="58" y="3"/>
                  </a:cubicBezTo>
                  <a:cubicBezTo>
                    <a:pt x="53" y="2"/>
                    <a:pt x="49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8" name="Google Shape;9408;p55"/>
            <p:cNvSpPr/>
            <p:nvPr/>
          </p:nvSpPr>
          <p:spPr>
            <a:xfrm>
              <a:off x="5211625" y="3143950"/>
              <a:ext cx="2850" cy="2500"/>
            </a:xfrm>
            <a:custGeom>
              <a:avLst/>
              <a:gdLst/>
              <a:ahLst/>
              <a:cxnLst/>
              <a:rect l="l" t="t" r="r" b="b"/>
              <a:pathLst>
                <a:path w="114" h="100" extrusionOk="0">
                  <a:moveTo>
                    <a:pt x="53" y="0"/>
                  </a:moveTo>
                  <a:cubicBezTo>
                    <a:pt x="33" y="0"/>
                    <a:pt x="15" y="16"/>
                    <a:pt x="8" y="43"/>
                  </a:cubicBezTo>
                  <a:cubicBezTo>
                    <a:pt x="0" y="67"/>
                    <a:pt x="25" y="91"/>
                    <a:pt x="49" y="100"/>
                  </a:cubicBezTo>
                  <a:cubicBezTo>
                    <a:pt x="73" y="100"/>
                    <a:pt x="106" y="83"/>
                    <a:pt x="106" y="59"/>
                  </a:cubicBezTo>
                  <a:cubicBezTo>
                    <a:pt x="114" y="35"/>
                    <a:pt x="97" y="2"/>
                    <a:pt x="65" y="2"/>
                  </a:cubicBezTo>
                  <a:cubicBezTo>
                    <a:pt x="61" y="1"/>
                    <a:pt x="57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9" name="Google Shape;9409;p55"/>
            <p:cNvSpPr/>
            <p:nvPr/>
          </p:nvSpPr>
          <p:spPr>
            <a:xfrm>
              <a:off x="5203700" y="3142375"/>
              <a:ext cx="2675" cy="2500"/>
            </a:xfrm>
            <a:custGeom>
              <a:avLst/>
              <a:gdLst/>
              <a:ahLst/>
              <a:cxnLst/>
              <a:rect l="l" t="t" r="r" b="b"/>
              <a:pathLst>
                <a:path w="107" h="100" extrusionOk="0">
                  <a:moveTo>
                    <a:pt x="66" y="0"/>
                  </a:moveTo>
                  <a:cubicBezTo>
                    <a:pt x="42" y="0"/>
                    <a:pt x="9" y="17"/>
                    <a:pt x="9" y="41"/>
                  </a:cubicBezTo>
                  <a:cubicBezTo>
                    <a:pt x="1" y="73"/>
                    <a:pt x="17" y="98"/>
                    <a:pt x="50" y="98"/>
                  </a:cubicBezTo>
                  <a:cubicBezTo>
                    <a:pt x="54" y="99"/>
                    <a:pt x="58" y="100"/>
                    <a:pt x="62" y="100"/>
                  </a:cubicBezTo>
                  <a:cubicBezTo>
                    <a:pt x="82" y="100"/>
                    <a:pt x="100" y="85"/>
                    <a:pt x="106" y="65"/>
                  </a:cubicBezTo>
                  <a:cubicBezTo>
                    <a:pt x="106" y="33"/>
                    <a:pt x="90" y="9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0" name="Google Shape;9410;p55"/>
            <p:cNvSpPr/>
            <p:nvPr/>
          </p:nvSpPr>
          <p:spPr>
            <a:xfrm>
              <a:off x="5195800" y="3140925"/>
              <a:ext cx="2675" cy="2550"/>
            </a:xfrm>
            <a:custGeom>
              <a:avLst/>
              <a:gdLst/>
              <a:ahLst/>
              <a:cxnLst/>
              <a:rect l="l" t="t" r="r" b="b"/>
              <a:pathLst>
                <a:path w="107" h="102" extrusionOk="0">
                  <a:moveTo>
                    <a:pt x="53" y="0"/>
                  </a:moveTo>
                  <a:cubicBezTo>
                    <a:pt x="27" y="0"/>
                    <a:pt x="8" y="21"/>
                    <a:pt x="1" y="42"/>
                  </a:cubicBezTo>
                  <a:cubicBezTo>
                    <a:pt x="1" y="67"/>
                    <a:pt x="17" y="99"/>
                    <a:pt x="41" y="99"/>
                  </a:cubicBezTo>
                  <a:cubicBezTo>
                    <a:pt x="47" y="100"/>
                    <a:pt x="52" y="101"/>
                    <a:pt x="57" y="101"/>
                  </a:cubicBezTo>
                  <a:cubicBezTo>
                    <a:pt x="82" y="101"/>
                    <a:pt x="99" y="85"/>
                    <a:pt x="106" y="58"/>
                  </a:cubicBezTo>
                  <a:cubicBezTo>
                    <a:pt x="106" y="34"/>
                    <a:pt x="90" y="10"/>
                    <a:pt x="66" y="2"/>
                  </a:cubicBezTo>
                  <a:cubicBezTo>
                    <a:pt x="61" y="1"/>
                    <a:pt x="57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1" name="Google Shape;9411;p55"/>
            <p:cNvSpPr/>
            <p:nvPr/>
          </p:nvSpPr>
          <p:spPr>
            <a:xfrm>
              <a:off x="5199250" y="3145775"/>
              <a:ext cx="2675" cy="1500"/>
            </a:xfrm>
            <a:custGeom>
              <a:avLst/>
              <a:gdLst/>
              <a:ahLst/>
              <a:cxnLst/>
              <a:rect l="l" t="t" r="r" b="b"/>
              <a:pathLst>
                <a:path w="107" h="60" extrusionOk="0">
                  <a:moveTo>
                    <a:pt x="45" y="0"/>
                  </a:moveTo>
                  <a:cubicBezTo>
                    <a:pt x="25" y="0"/>
                    <a:pt x="7" y="16"/>
                    <a:pt x="1" y="43"/>
                  </a:cubicBezTo>
                  <a:lnTo>
                    <a:pt x="98" y="59"/>
                  </a:lnTo>
                  <a:cubicBezTo>
                    <a:pt x="106" y="27"/>
                    <a:pt x="90" y="2"/>
                    <a:pt x="57" y="2"/>
                  </a:cubicBezTo>
                  <a:cubicBezTo>
                    <a:pt x="53" y="1"/>
                    <a:pt x="49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2" name="Google Shape;9412;p55"/>
            <p:cNvSpPr/>
            <p:nvPr/>
          </p:nvSpPr>
          <p:spPr>
            <a:xfrm>
              <a:off x="5200675" y="3138725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0" y="1"/>
                  </a:moveTo>
                  <a:cubicBezTo>
                    <a:pt x="0" y="25"/>
                    <a:pt x="17" y="57"/>
                    <a:pt x="41" y="57"/>
                  </a:cubicBezTo>
                  <a:cubicBezTo>
                    <a:pt x="46" y="59"/>
                    <a:pt x="52" y="59"/>
                    <a:pt x="57" y="59"/>
                  </a:cubicBezTo>
                  <a:cubicBezTo>
                    <a:pt x="81" y="59"/>
                    <a:pt x="99" y="44"/>
                    <a:pt x="106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3" name="Google Shape;9413;p55"/>
            <p:cNvSpPr/>
            <p:nvPr/>
          </p:nvSpPr>
          <p:spPr>
            <a:xfrm>
              <a:off x="5208575" y="3140350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1" y="0"/>
                  </a:moveTo>
                  <a:cubicBezTo>
                    <a:pt x="1" y="25"/>
                    <a:pt x="17" y="49"/>
                    <a:pt x="41" y="57"/>
                  </a:cubicBezTo>
                  <a:cubicBezTo>
                    <a:pt x="65" y="57"/>
                    <a:pt x="98" y="41"/>
                    <a:pt x="98" y="1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4" name="Google Shape;9414;p55"/>
            <p:cNvSpPr/>
            <p:nvPr/>
          </p:nvSpPr>
          <p:spPr>
            <a:xfrm>
              <a:off x="5216275" y="3141775"/>
              <a:ext cx="2675" cy="1475"/>
            </a:xfrm>
            <a:custGeom>
              <a:avLst/>
              <a:gdLst/>
              <a:ahLst/>
              <a:cxnLst/>
              <a:rect l="l" t="t" r="r" b="b"/>
              <a:pathLst>
                <a:path w="107" h="59" extrusionOk="0">
                  <a:moveTo>
                    <a:pt x="9" y="0"/>
                  </a:moveTo>
                  <a:lnTo>
                    <a:pt x="9" y="0"/>
                  </a:lnTo>
                  <a:cubicBezTo>
                    <a:pt x="1" y="33"/>
                    <a:pt x="25" y="57"/>
                    <a:pt x="49" y="57"/>
                  </a:cubicBezTo>
                  <a:cubicBezTo>
                    <a:pt x="54" y="58"/>
                    <a:pt x="58" y="59"/>
                    <a:pt x="63" y="59"/>
                  </a:cubicBezTo>
                  <a:cubicBezTo>
                    <a:pt x="84" y="59"/>
                    <a:pt x="106" y="44"/>
                    <a:pt x="106" y="24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5" name="Google Shape;9415;p55"/>
            <p:cNvSpPr/>
            <p:nvPr/>
          </p:nvSpPr>
          <p:spPr>
            <a:xfrm>
              <a:off x="5218500" y="3152925"/>
              <a:ext cx="2675" cy="2450"/>
            </a:xfrm>
            <a:custGeom>
              <a:avLst/>
              <a:gdLst/>
              <a:ahLst/>
              <a:cxnLst/>
              <a:rect l="l" t="t" r="r" b="b"/>
              <a:pathLst>
                <a:path w="107" h="98" extrusionOk="0">
                  <a:moveTo>
                    <a:pt x="58" y="0"/>
                  </a:moveTo>
                  <a:cubicBezTo>
                    <a:pt x="33" y="0"/>
                    <a:pt x="9" y="16"/>
                    <a:pt x="1" y="41"/>
                  </a:cubicBezTo>
                  <a:cubicBezTo>
                    <a:pt x="1" y="65"/>
                    <a:pt x="17" y="89"/>
                    <a:pt x="41" y="97"/>
                  </a:cubicBezTo>
                  <a:cubicBezTo>
                    <a:pt x="74" y="97"/>
                    <a:pt x="98" y="81"/>
                    <a:pt x="98" y="57"/>
                  </a:cubicBezTo>
                  <a:cubicBezTo>
                    <a:pt x="106" y="32"/>
                    <a:pt x="82" y="8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6" name="Google Shape;9416;p55"/>
            <p:cNvSpPr/>
            <p:nvPr/>
          </p:nvSpPr>
          <p:spPr>
            <a:xfrm>
              <a:off x="5213850" y="3156125"/>
              <a:ext cx="2650" cy="1475"/>
            </a:xfrm>
            <a:custGeom>
              <a:avLst/>
              <a:gdLst/>
              <a:ahLst/>
              <a:cxnLst/>
              <a:rect l="l" t="t" r="r" b="b"/>
              <a:pathLst>
                <a:path w="106" h="59" extrusionOk="0">
                  <a:moveTo>
                    <a:pt x="47" y="0"/>
                  </a:moveTo>
                  <a:cubicBezTo>
                    <a:pt x="27" y="0"/>
                    <a:pt x="7" y="21"/>
                    <a:pt x="0" y="42"/>
                  </a:cubicBezTo>
                  <a:lnTo>
                    <a:pt x="98" y="59"/>
                  </a:lnTo>
                  <a:cubicBezTo>
                    <a:pt x="106" y="26"/>
                    <a:pt x="90" y="2"/>
                    <a:pt x="57" y="2"/>
                  </a:cubicBezTo>
                  <a:cubicBezTo>
                    <a:pt x="54" y="1"/>
                    <a:pt x="51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7" name="Google Shape;9417;p55"/>
            <p:cNvSpPr/>
            <p:nvPr/>
          </p:nvSpPr>
          <p:spPr>
            <a:xfrm>
              <a:off x="5205950" y="3154950"/>
              <a:ext cx="2650" cy="1425"/>
            </a:xfrm>
            <a:custGeom>
              <a:avLst/>
              <a:gdLst/>
              <a:ahLst/>
              <a:cxnLst/>
              <a:rect l="l" t="t" r="r" b="b"/>
              <a:pathLst>
                <a:path w="106" h="57" extrusionOk="0">
                  <a:moveTo>
                    <a:pt x="57" y="0"/>
                  </a:moveTo>
                  <a:cubicBezTo>
                    <a:pt x="33" y="0"/>
                    <a:pt x="8" y="16"/>
                    <a:pt x="0" y="41"/>
                  </a:cubicBezTo>
                  <a:lnTo>
                    <a:pt x="97" y="57"/>
                  </a:lnTo>
                  <a:cubicBezTo>
                    <a:pt x="106" y="33"/>
                    <a:pt x="81" y="8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8" name="Google Shape;9418;p55"/>
            <p:cNvSpPr/>
            <p:nvPr/>
          </p:nvSpPr>
          <p:spPr>
            <a:xfrm>
              <a:off x="5210400" y="3151650"/>
              <a:ext cx="2650" cy="2500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53" y="1"/>
                  </a:moveTo>
                  <a:cubicBezTo>
                    <a:pt x="27" y="1"/>
                    <a:pt x="9" y="22"/>
                    <a:pt x="9" y="43"/>
                  </a:cubicBezTo>
                  <a:cubicBezTo>
                    <a:pt x="1" y="67"/>
                    <a:pt x="17" y="92"/>
                    <a:pt x="49" y="100"/>
                  </a:cubicBezTo>
                  <a:cubicBezTo>
                    <a:pt x="74" y="100"/>
                    <a:pt x="98" y="83"/>
                    <a:pt x="106" y="59"/>
                  </a:cubicBezTo>
                  <a:cubicBezTo>
                    <a:pt x="106" y="35"/>
                    <a:pt x="90" y="11"/>
                    <a:pt x="65" y="2"/>
                  </a:cubicBezTo>
                  <a:cubicBezTo>
                    <a:pt x="61" y="1"/>
                    <a:pt x="57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9" name="Google Shape;9419;p55"/>
            <p:cNvSpPr/>
            <p:nvPr/>
          </p:nvSpPr>
          <p:spPr>
            <a:xfrm>
              <a:off x="5202300" y="3150425"/>
              <a:ext cx="2850" cy="2525"/>
            </a:xfrm>
            <a:custGeom>
              <a:avLst/>
              <a:gdLst/>
              <a:ahLst/>
              <a:cxnLst/>
              <a:rect l="l" t="t" r="r" b="b"/>
              <a:pathLst>
                <a:path w="114" h="101" extrusionOk="0">
                  <a:moveTo>
                    <a:pt x="53" y="1"/>
                  </a:moveTo>
                  <a:cubicBezTo>
                    <a:pt x="33" y="1"/>
                    <a:pt x="15" y="16"/>
                    <a:pt x="8" y="43"/>
                  </a:cubicBezTo>
                  <a:cubicBezTo>
                    <a:pt x="0" y="68"/>
                    <a:pt x="25" y="92"/>
                    <a:pt x="49" y="100"/>
                  </a:cubicBezTo>
                  <a:cubicBezTo>
                    <a:pt x="81" y="100"/>
                    <a:pt x="106" y="84"/>
                    <a:pt x="106" y="60"/>
                  </a:cubicBezTo>
                  <a:cubicBezTo>
                    <a:pt x="114" y="27"/>
                    <a:pt x="89" y="3"/>
                    <a:pt x="65" y="3"/>
                  </a:cubicBezTo>
                  <a:cubicBezTo>
                    <a:pt x="61" y="1"/>
                    <a:pt x="57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0" name="Google Shape;9420;p55"/>
            <p:cNvSpPr/>
            <p:nvPr/>
          </p:nvSpPr>
          <p:spPr>
            <a:xfrm>
              <a:off x="5194400" y="3149075"/>
              <a:ext cx="2650" cy="2650"/>
            </a:xfrm>
            <a:custGeom>
              <a:avLst/>
              <a:gdLst/>
              <a:ahLst/>
              <a:cxnLst/>
              <a:rect l="l" t="t" r="r" b="b"/>
              <a:pathLst>
                <a:path w="106" h="106" extrusionOk="0">
                  <a:moveTo>
                    <a:pt x="65" y="0"/>
                  </a:moveTo>
                  <a:cubicBezTo>
                    <a:pt x="32" y="0"/>
                    <a:pt x="8" y="16"/>
                    <a:pt x="8" y="49"/>
                  </a:cubicBezTo>
                  <a:cubicBezTo>
                    <a:pt x="0" y="73"/>
                    <a:pt x="16" y="97"/>
                    <a:pt x="49" y="105"/>
                  </a:cubicBezTo>
                  <a:cubicBezTo>
                    <a:pt x="73" y="105"/>
                    <a:pt x="97" y="89"/>
                    <a:pt x="105" y="65"/>
                  </a:cubicBezTo>
                  <a:cubicBezTo>
                    <a:pt x="105" y="32"/>
                    <a:pt x="89" y="8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1" name="Google Shape;9421;p55"/>
            <p:cNvSpPr/>
            <p:nvPr/>
          </p:nvSpPr>
          <p:spPr>
            <a:xfrm>
              <a:off x="5198025" y="3153875"/>
              <a:ext cx="2675" cy="1500"/>
            </a:xfrm>
            <a:custGeom>
              <a:avLst/>
              <a:gdLst/>
              <a:ahLst/>
              <a:cxnLst/>
              <a:rect l="l" t="t" r="r" b="b"/>
              <a:pathLst>
                <a:path w="107" h="60" extrusionOk="0">
                  <a:moveTo>
                    <a:pt x="45" y="1"/>
                  </a:moveTo>
                  <a:cubicBezTo>
                    <a:pt x="19" y="1"/>
                    <a:pt x="1" y="22"/>
                    <a:pt x="1" y="43"/>
                  </a:cubicBezTo>
                  <a:lnTo>
                    <a:pt x="98" y="59"/>
                  </a:lnTo>
                  <a:cubicBezTo>
                    <a:pt x="106" y="27"/>
                    <a:pt x="82" y="3"/>
                    <a:pt x="58" y="3"/>
                  </a:cubicBezTo>
                  <a:cubicBezTo>
                    <a:pt x="53" y="2"/>
                    <a:pt x="49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2" name="Google Shape;9422;p55"/>
            <p:cNvSpPr/>
            <p:nvPr/>
          </p:nvSpPr>
          <p:spPr>
            <a:xfrm>
              <a:off x="5199050" y="3146825"/>
              <a:ext cx="2650" cy="1450"/>
            </a:xfrm>
            <a:custGeom>
              <a:avLst/>
              <a:gdLst/>
              <a:ahLst/>
              <a:cxnLst/>
              <a:rect l="l" t="t" r="r" b="b"/>
              <a:pathLst>
                <a:path w="106" h="58" extrusionOk="0">
                  <a:moveTo>
                    <a:pt x="9" y="1"/>
                  </a:moveTo>
                  <a:lnTo>
                    <a:pt x="9" y="1"/>
                  </a:lnTo>
                  <a:cubicBezTo>
                    <a:pt x="1" y="25"/>
                    <a:pt x="25" y="49"/>
                    <a:pt x="49" y="58"/>
                  </a:cubicBezTo>
                  <a:cubicBezTo>
                    <a:pt x="73" y="58"/>
                    <a:pt x="106" y="41"/>
                    <a:pt x="106" y="17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3" name="Google Shape;9423;p55"/>
            <p:cNvSpPr/>
            <p:nvPr/>
          </p:nvSpPr>
          <p:spPr>
            <a:xfrm>
              <a:off x="5206950" y="3148050"/>
              <a:ext cx="2675" cy="1500"/>
            </a:xfrm>
            <a:custGeom>
              <a:avLst/>
              <a:gdLst/>
              <a:ahLst/>
              <a:cxnLst/>
              <a:rect l="l" t="t" r="r" b="b"/>
              <a:pathLst>
                <a:path w="107" h="60" extrusionOk="0">
                  <a:moveTo>
                    <a:pt x="9" y="0"/>
                  </a:moveTo>
                  <a:lnTo>
                    <a:pt x="9" y="0"/>
                  </a:lnTo>
                  <a:cubicBezTo>
                    <a:pt x="1" y="33"/>
                    <a:pt x="25" y="57"/>
                    <a:pt x="49" y="57"/>
                  </a:cubicBezTo>
                  <a:cubicBezTo>
                    <a:pt x="55" y="59"/>
                    <a:pt x="61" y="59"/>
                    <a:pt x="66" y="59"/>
                  </a:cubicBezTo>
                  <a:cubicBezTo>
                    <a:pt x="90" y="59"/>
                    <a:pt x="106" y="45"/>
                    <a:pt x="106" y="25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4" name="Google Shape;9424;p55"/>
            <p:cNvSpPr/>
            <p:nvPr/>
          </p:nvSpPr>
          <p:spPr>
            <a:xfrm>
              <a:off x="5214850" y="3149475"/>
              <a:ext cx="2675" cy="1475"/>
            </a:xfrm>
            <a:custGeom>
              <a:avLst/>
              <a:gdLst/>
              <a:ahLst/>
              <a:cxnLst/>
              <a:rect l="l" t="t" r="r" b="b"/>
              <a:pathLst>
                <a:path w="107" h="59" extrusionOk="0">
                  <a:moveTo>
                    <a:pt x="9" y="0"/>
                  </a:moveTo>
                  <a:lnTo>
                    <a:pt x="9" y="0"/>
                  </a:lnTo>
                  <a:cubicBezTo>
                    <a:pt x="1" y="25"/>
                    <a:pt x="25" y="49"/>
                    <a:pt x="50" y="57"/>
                  </a:cubicBezTo>
                  <a:cubicBezTo>
                    <a:pt x="54" y="58"/>
                    <a:pt x="58" y="59"/>
                    <a:pt x="62" y="59"/>
                  </a:cubicBezTo>
                  <a:cubicBezTo>
                    <a:pt x="88" y="59"/>
                    <a:pt x="106" y="37"/>
                    <a:pt x="106" y="16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5" name="Google Shape;9425;p55"/>
            <p:cNvSpPr/>
            <p:nvPr/>
          </p:nvSpPr>
          <p:spPr>
            <a:xfrm>
              <a:off x="5217300" y="3160425"/>
              <a:ext cx="2650" cy="2450"/>
            </a:xfrm>
            <a:custGeom>
              <a:avLst/>
              <a:gdLst/>
              <a:ahLst/>
              <a:cxnLst/>
              <a:rect l="l" t="t" r="r" b="b"/>
              <a:pathLst>
                <a:path w="106" h="98" extrusionOk="0">
                  <a:moveTo>
                    <a:pt x="65" y="0"/>
                  </a:moveTo>
                  <a:cubicBezTo>
                    <a:pt x="33" y="0"/>
                    <a:pt x="8" y="16"/>
                    <a:pt x="8" y="41"/>
                  </a:cubicBezTo>
                  <a:cubicBezTo>
                    <a:pt x="0" y="65"/>
                    <a:pt x="25" y="89"/>
                    <a:pt x="49" y="97"/>
                  </a:cubicBezTo>
                  <a:cubicBezTo>
                    <a:pt x="81" y="97"/>
                    <a:pt x="106" y="81"/>
                    <a:pt x="106" y="57"/>
                  </a:cubicBezTo>
                  <a:cubicBezTo>
                    <a:pt x="106" y="32"/>
                    <a:pt x="89" y="8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6" name="Google Shape;9426;p55"/>
            <p:cNvSpPr/>
            <p:nvPr/>
          </p:nvSpPr>
          <p:spPr>
            <a:xfrm>
              <a:off x="5213025" y="3163650"/>
              <a:ext cx="2475" cy="1450"/>
            </a:xfrm>
            <a:custGeom>
              <a:avLst/>
              <a:gdLst/>
              <a:ahLst/>
              <a:cxnLst/>
              <a:rect l="l" t="t" r="r" b="b"/>
              <a:pathLst>
                <a:path w="99" h="58" extrusionOk="0">
                  <a:moveTo>
                    <a:pt x="58" y="1"/>
                  </a:moveTo>
                  <a:cubicBezTo>
                    <a:pt x="25" y="1"/>
                    <a:pt x="1" y="17"/>
                    <a:pt x="1" y="49"/>
                  </a:cubicBezTo>
                  <a:lnTo>
                    <a:pt x="98" y="58"/>
                  </a:lnTo>
                  <a:cubicBezTo>
                    <a:pt x="98" y="33"/>
                    <a:pt x="82" y="9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7" name="Google Shape;9427;p55"/>
            <p:cNvSpPr/>
            <p:nvPr/>
          </p:nvSpPr>
          <p:spPr>
            <a:xfrm>
              <a:off x="5204925" y="3162850"/>
              <a:ext cx="2675" cy="1450"/>
            </a:xfrm>
            <a:custGeom>
              <a:avLst/>
              <a:gdLst/>
              <a:ahLst/>
              <a:cxnLst/>
              <a:rect l="l" t="t" r="r" b="b"/>
              <a:pathLst>
                <a:path w="107" h="58" extrusionOk="0">
                  <a:moveTo>
                    <a:pt x="57" y="0"/>
                  </a:moveTo>
                  <a:cubicBezTo>
                    <a:pt x="33" y="0"/>
                    <a:pt x="9" y="17"/>
                    <a:pt x="1" y="49"/>
                  </a:cubicBezTo>
                  <a:lnTo>
                    <a:pt x="106" y="57"/>
                  </a:lnTo>
                  <a:cubicBezTo>
                    <a:pt x="106" y="33"/>
                    <a:pt x="90" y="8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8" name="Google Shape;9428;p55"/>
            <p:cNvSpPr/>
            <p:nvPr/>
          </p:nvSpPr>
          <p:spPr>
            <a:xfrm>
              <a:off x="5209400" y="3159400"/>
              <a:ext cx="2650" cy="2450"/>
            </a:xfrm>
            <a:custGeom>
              <a:avLst/>
              <a:gdLst/>
              <a:ahLst/>
              <a:cxnLst/>
              <a:rect l="l" t="t" r="r" b="b"/>
              <a:pathLst>
                <a:path w="106" h="98" extrusionOk="0">
                  <a:moveTo>
                    <a:pt x="57" y="0"/>
                  </a:moveTo>
                  <a:cubicBezTo>
                    <a:pt x="32" y="0"/>
                    <a:pt x="8" y="17"/>
                    <a:pt x="0" y="41"/>
                  </a:cubicBezTo>
                  <a:cubicBezTo>
                    <a:pt x="0" y="73"/>
                    <a:pt x="16" y="98"/>
                    <a:pt x="49" y="98"/>
                  </a:cubicBezTo>
                  <a:cubicBezTo>
                    <a:pt x="73" y="98"/>
                    <a:pt x="97" y="82"/>
                    <a:pt x="97" y="57"/>
                  </a:cubicBezTo>
                  <a:cubicBezTo>
                    <a:pt x="105" y="33"/>
                    <a:pt x="81" y="9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9" name="Google Shape;9429;p55"/>
            <p:cNvSpPr/>
            <p:nvPr/>
          </p:nvSpPr>
          <p:spPr>
            <a:xfrm>
              <a:off x="5201275" y="3158375"/>
              <a:ext cx="2675" cy="2675"/>
            </a:xfrm>
            <a:custGeom>
              <a:avLst/>
              <a:gdLst/>
              <a:ahLst/>
              <a:cxnLst/>
              <a:rect l="l" t="t" r="r" b="b"/>
              <a:pathLst>
                <a:path w="107" h="107" extrusionOk="0">
                  <a:moveTo>
                    <a:pt x="57" y="1"/>
                  </a:moveTo>
                  <a:cubicBezTo>
                    <a:pt x="33" y="1"/>
                    <a:pt x="9" y="17"/>
                    <a:pt x="1" y="50"/>
                  </a:cubicBezTo>
                  <a:cubicBezTo>
                    <a:pt x="1" y="74"/>
                    <a:pt x="17" y="98"/>
                    <a:pt x="49" y="106"/>
                  </a:cubicBezTo>
                  <a:cubicBezTo>
                    <a:pt x="74" y="106"/>
                    <a:pt x="98" y="82"/>
                    <a:pt x="106" y="58"/>
                  </a:cubicBezTo>
                  <a:cubicBezTo>
                    <a:pt x="106" y="33"/>
                    <a:pt x="90" y="9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0" name="Google Shape;9430;p55"/>
            <p:cNvSpPr/>
            <p:nvPr/>
          </p:nvSpPr>
          <p:spPr>
            <a:xfrm>
              <a:off x="5193175" y="3157375"/>
              <a:ext cx="2650" cy="2650"/>
            </a:xfrm>
            <a:custGeom>
              <a:avLst/>
              <a:gdLst/>
              <a:ahLst/>
              <a:cxnLst/>
              <a:rect l="l" t="t" r="r" b="b"/>
              <a:pathLst>
                <a:path w="106" h="106" extrusionOk="0">
                  <a:moveTo>
                    <a:pt x="65" y="0"/>
                  </a:moveTo>
                  <a:cubicBezTo>
                    <a:pt x="33" y="0"/>
                    <a:pt x="8" y="17"/>
                    <a:pt x="8" y="49"/>
                  </a:cubicBezTo>
                  <a:cubicBezTo>
                    <a:pt x="0" y="73"/>
                    <a:pt x="25" y="106"/>
                    <a:pt x="49" y="106"/>
                  </a:cubicBezTo>
                  <a:cubicBezTo>
                    <a:pt x="81" y="106"/>
                    <a:pt x="106" y="90"/>
                    <a:pt x="106" y="57"/>
                  </a:cubicBezTo>
                  <a:cubicBezTo>
                    <a:pt x="106" y="33"/>
                    <a:pt x="90" y="9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1" name="Google Shape;9431;p55"/>
            <p:cNvSpPr/>
            <p:nvPr/>
          </p:nvSpPr>
          <p:spPr>
            <a:xfrm>
              <a:off x="5197025" y="3162025"/>
              <a:ext cx="2650" cy="1450"/>
            </a:xfrm>
            <a:custGeom>
              <a:avLst/>
              <a:gdLst/>
              <a:ahLst/>
              <a:cxnLst/>
              <a:rect l="l" t="t" r="r" b="b"/>
              <a:pathLst>
                <a:path w="106" h="58" extrusionOk="0">
                  <a:moveTo>
                    <a:pt x="57" y="1"/>
                  </a:moveTo>
                  <a:cubicBezTo>
                    <a:pt x="25" y="1"/>
                    <a:pt x="0" y="17"/>
                    <a:pt x="0" y="50"/>
                  </a:cubicBezTo>
                  <a:lnTo>
                    <a:pt x="98" y="58"/>
                  </a:lnTo>
                  <a:cubicBezTo>
                    <a:pt x="106" y="33"/>
                    <a:pt x="82" y="9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2" name="Google Shape;9432;p55"/>
            <p:cNvSpPr/>
            <p:nvPr/>
          </p:nvSpPr>
          <p:spPr>
            <a:xfrm>
              <a:off x="5197825" y="3154950"/>
              <a:ext cx="2675" cy="1475"/>
            </a:xfrm>
            <a:custGeom>
              <a:avLst/>
              <a:gdLst/>
              <a:ahLst/>
              <a:cxnLst/>
              <a:rect l="l" t="t" r="r" b="b"/>
              <a:pathLst>
                <a:path w="107" h="59" extrusionOk="0">
                  <a:moveTo>
                    <a:pt x="9" y="0"/>
                  </a:moveTo>
                  <a:lnTo>
                    <a:pt x="9" y="0"/>
                  </a:lnTo>
                  <a:cubicBezTo>
                    <a:pt x="1" y="33"/>
                    <a:pt x="25" y="57"/>
                    <a:pt x="50" y="57"/>
                  </a:cubicBezTo>
                  <a:cubicBezTo>
                    <a:pt x="53" y="58"/>
                    <a:pt x="56" y="58"/>
                    <a:pt x="60" y="58"/>
                  </a:cubicBezTo>
                  <a:cubicBezTo>
                    <a:pt x="82" y="58"/>
                    <a:pt x="106" y="37"/>
                    <a:pt x="106" y="16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3" name="Google Shape;9433;p55"/>
            <p:cNvSpPr/>
            <p:nvPr/>
          </p:nvSpPr>
          <p:spPr>
            <a:xfrm>
              <a:off x="5205950" y="3155950"/>
              <a:ext cx="2450" cy="1500"/>
            </a:xfrm>
            <a:custGeom>
              <a:avLst/>
              <a:gdLst/>
              <a:ahLst/>
              <a:cxnLst/>
              <a:rect l="l" t="t" r="r" b="b"/>
              <a:pathLst>
                <a:path w="98" h="60" extrusionOk="0">
                  <a:moveTo>
                    <a:pt x="0" y="1"/>
                  </a:moveTo>
                  <a:cubicBezTo>
                    <a:pt x="0" y="33"/>
                    <a:pt x="16" y="57"/>
                    <a:pt x="41" y="57"/>
                  </a:cubicBezTo>
                  <a:cubicBezTo>
                    <a:pt x="45" y="59"/>
                    <a:pt x="49" y="59"/>
                    <a:pt x="53" y="59"/>
                  </a:cubicBezTo>
                  <a:cubicBezTo>
                    <a:pt x="79" y="59"/>
                    <a:pt x="97" y="38"/>
                    <a:pt x="97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4" name="Google Shape;9434;p55"/>
            <p:cNvSpPr/>
            <p:nvPr/>
          </p:nvSpPr>
          <p:spPr>
            <a:xfrm>
              <a:off x="5213850" y="3157175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0" y="0"/>
                  </a:moveTo>
                  <a:cubicBezTo>
                    <a:pt x="0" y="25"/>
                    <a:pt x="17" y="49"/>
                    <a:pt x="49" y="57"/>
                  </a:cubicBezTo>
                  <a:cubicBezTo>
                    <a:pt x="73" y="57"/>
                    <a:pt x="98" y="41"/>
                    <a:pt x="98" y="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5" name="Google Shape;9435;p55"/>
            <p:cNvSpPr/>
            <p:nvPr/>
          </p:nvSpPr>
          <p:spPr>
            <a:xfrm>
              <a:off x="5216675" y="3167925"/>
              <a:ext cx="2675" cy="2250"/>
            </a:xfrm>
            <a:custGeom>
              <a:avLst/>
              <a:gdLst/>
              <a:ahLst/>
              <a:cxnLst/>
              <a:rect l="l" t="t" r="r" b="b"/>
              <a:pathLst>
                <a:path w="107" h="90" extrusionOk="0">
                  <a:moveTo>
                    <a:pt x="58" y="0"/>
                  </a:moveTo>
                  <a:cubicBezTo>
                    <a:pt x="25" y="0"/>
                    <a:pt x="1" y="16"/>
                    <a:pt x="1" y="41"/>
                  </a:cubicBezTo>
                  <a:cubicBezTo>
                    <a:pt x="1" y="65"/>
                    <a:pt x="25" y="89"/>
                    <a:pt x="50" y="89"/>
                  </a:cubicBezTo>
                  <a:cubicBezTo>
                    <a:pt x="74" y="89"/>
                    <a:pt x="98" y="73"/>
                    <a:pt x="106" y="49"/>
                  </a:cubicBezTo>
                  <a:cubicBezTo>
                    <a:pt x="106" y="24"/>
                    <a:pt x="82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6" name="Google Shape;9436;p55"/>
            <p:cNvSpPr/>
            <p:nvPr/>
          </p:nvSpPr>
          <p:spPr>
            <a:xfrm>
              <a:off x="5212425" y="3171350"/>
              <a:ext cx="2450" cy="1250"/>
            </a:xfrm>
            <a:custGeom>
              <a:avLst/>
              <a:gdLst/>
              <a:ahLst/>
              <a:cxnLst/>
              <a:rect l="l" t="t" r="r" b="b"/>
              <a:pathLst>
                <a:path w="98" h="50" extrusionOk="0">
                  <a:moveTo>
                    <a:pt x="49" y="1"/>
                  </a:moveTo>
                  <a:cubicBezTo>
                    <a:pt x="25" y="1"/>
                    <a:pt x="1" y="17"/>
                    <a:pt x="1" y="41"/>
                  </a:cubicBezTo>
                  <a:lnTo>
                    <a:pt x="98" y="49"/>
                  </a:lnTo>
                  <a:cubicBezTo>
                    <a:pt x="98" y="25"/>
                    <a:pt x="82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7" name="Google Shape;9437;p55"/>
            <p:cNvSpPr/>
            <p:nvPr/>
          </p:nvSpPr>
          <p:spPr>
            <a:xfrm>
              <a:off x="5204325" y="3170750"/>
              <a:ext cx="2650" cy="1450"/>
            </a:xfrm>
            <a:custGeom>
              <a:avLst/>
              <a:gdLst/>
              <a:ahLst/>
              <a:cxnLst/>
              <a:rect l="l" t="t" r="r" b="b"/>
              <a:pathLst>
                <a:path w="106" h="58" extrusionOk="0">
                  <a:moveTo>
                    <a:pt x="57" y="1"/>
                  </a:moveTo>
                  <a:cubicBezTo>
                    <a:pt x="25" y="1"/>
                    <a:pt x="0" y="25"/>
                    <a:pt x="0" y="49"/>
                  </a:cubicBezTo>
                  <a:lnTo>
                    <a:pt x="106" y="57"/>
                  </a:lnTo>
                  <a:cubicBezTo>
                    <a:pt x="106" y="33"/>
                    <a:pt x="81" y="9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8" name="Google Shape;9438;p55"/>
            <p:cNvSpPr/>
            <p:nvPr/>
          </p:nvSpPr>
          <p:spPr>
            <a:xfrm>
              <a:off x="5208575" y="3167100"/>
              <a:ext cx="2650" cy="2500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57" y="1"/>
                  </a:moveTo>
                  <a:cubicBezTo>
                    <a:pt x="33" y="1"/>
                    <a:pt x="9" y="25"/>
                    <a:pt x="1" y="49"/>
                  </a:cubicBezTo>
                  <a:cubicBezTo>
                    <a:pt x="1" y="74"/>
                    <a:pt x="25" y="98"/>
                    <a:pt x="49" y="98"/>
                  </a:cubicBezTo>
                  <a:cubicBezTo>
                    <a:pt x="54" y="99"/>
                    <a:pt x="58" y="99"/>
                    <a:pt x="61" y="99"/>
                  </a:cubicBezTo>
                  <a:cubicBezTo>
                    <a:pt x="86" y="99"/>
                    <a:pt x="99" y="78"/>
                    <a:pt x="106" y="57"/>
                  </a:cubicBezTo>
                  <a:cubicBezTo>
                    <a:pt x="106" y="33"/>
                    <a:pt x="82" y="9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9" name="Google Shape;9439;p55"/>
            <p:cNvSpPr/>
            <p:nvPr/>
          </p:nvSpPr>
          <p:spPr>
            <a:xfrm>
              <a:off x="5200475" y="3166500"/>
              <a:ext cx="2650" cy="2650"/>
            </a:xfrm>
            <a:custGeom>
              <a:avLst/>
              <a:gdLst/>
              <a:ahLst/>
              <a:cxnLst/>
              <a:rect l="l" t="t" r="r" b="b"/>
              <a:pathLst>
                <a:path w="106" h="106" extrusionOk="0">
                  <a:moveTo>
                    <a:pt x="57" y="0"/>
                  </a:moveTo>
                  <a:cubicBezTo>
                    <a:pt x="33" y="0"/>
                    <a:pt x="8" y="16"/>
                    <a:pt x="8" y="49"/>
                  </a:cubicBezTo>
                  <a:cubicBezTo>
                    <a:pt x="0" y="73"/>
                    <a:pt x="25" y="98"/>
                    <a:pt x="49" y="106"/>
                  </a:cubicBezTo>
                  <a:cubicBezTo>
                    <a:pt x="81" y="106"/>
                    <a:pt x="106" y="81"/>
                    <a:pt x="106" y="57"/>
                  </a:cubicBezTo>
                  <a:cubicBezTo>
                    <a:pt x="106" y="25"/>
                    <a:pt x="89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0" name="Google Shape;9440;p55"/>
            <p:cNvSpPr/>
            <p:nvPr/>
          </p:nvSpPr>
          <p:spPr>
            <a:xfrm>
              <a:off x="5192350" y="3165875"/>
              <a:ext cx="2675" cy="2675"/>
            </a:xfrm>
            <a:custGeom>
              <a:avLst/>
              <a:gdLst/>
              <a:ahLst/>
              <a:cxnLst/>
              <a:rect l="l" t="t" r="r" b="b"/>
              <a:pathLst>
                <a:path w="107" h="107" extrusionOk="0">
                  <a:moveTo>
                    <a:pt x="58" y="1"/>
                  </a:moveTo>
                  <a:cubicBezTo>
                    <a:pt x="33" y="1"/>
                    <a:pt x="9" y="17"/>
                    <a:pt x="9" y="50"/>
                  </a:cubicBezTo>
                  <a:cubicBezTo>
                    <a:pt x="1" y="74"/>
                    <a:pt x="25" y="106"/>
                    <a:pt x="50" y="106"/>
                  </a:cubicBezTo>
                  <a:cubicBezTo>
                    <a:pt x="82" y="106"/>
                    <a:pt x="106" y="82"/>
                    <a:pt x="106" y="58"/>
                  </a:cubicBezTo>
                  <a:cubicBezTo>
                    <a:pt x="106" y="25"/>
                    <a:pt x="90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1" name="Google Shape;9441;p55"/>
            <p:cNvSpPr/>
            <p:nvPr/>
          </p:nvSpPr>
          <p:spPr>
            <a:xfrm>
              <a:off x="5196425" y="3170350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49" y="0"/>
                  </a:moveTo>
                  <a:cubicBezTo>
                    <a:pt x="24" y="0"/>
                    <a:pt x="0" y="25"/>
                    <a:pt x="0" y="49"/>
                  </a:cubicBezTo>
                  <a:lnTo>
                    <a:pt x="97" y="57"/>
                  </a:lnTo>
                  <a:cubicBezTo>
                    <a:pt x="97" y="25"/>
                    <a:pt x="81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2" name="Google Shape;9442;p55"/>
            <p:cNvSpPr/>
            <p:nvPr/>
          </p:nvSpPr>
          <p:spPr>
            <a:xfrm>
              <a:off x="5197025" y="3163250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0" y="1"/>
                  </a:moveTo>
                  <a:cubicBezTo>
                    <a:pt x="0" y="25"/>
                    <a:pt x="17" y="49"/>
                    <a:pt x="41" y="57"/>
                  </a:cubicBezTo>
                  <a:cubicBezTo>
                    <a:pt x="73" y="57"/>
                    <a:pt x="98" y="41"/>
                    <a:pt x="98" y="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3" name="Google Shape;9443;p55"/>
            <p:cNvSpPr/>
            <p:nvPr/>
          </p:nvSpPr>
          <p:spPr>
            <a:xfrm>
              <a:off x="5204925" y="3164050"/>
              <a:ext cx="2675" cy="1300"/>
            </a:xfrm>
            <a:custGeom>
              <a:avLst/>
              <a:gdLst/>
              <a:ahLst/>
              <a:cxnLst/>
              <a:rect l="l" t="t" r="r" b="b"/>
              <a:pathLst>
                <a:path w="107" h="52" extrusionOk="0">
                  <a:moveTo>
                    <a:pt x="1" y="1"/>
                  </a:moveTo>
                  <a:cubicBezTo>
                    <a:pt x="1" y="25"/>
                    <a:pt x="17" y="50"/>
                    <a:pt x="49" y="50"/>
                  </a:cubicBezTo>
                  <a:cubicBezTo>
                    <a:pt x="53" y="51"/>
                    <a:pt x="56" y="51"/>
                    <a:pt x="59" y="51"/>
                  </a:cubicBezTo>
                  <a:cubicBezTo>
                    <a:pt x="80" y="51"/>
                    <a:pt x="99" y="30"/>
                    <a:pt x="106" y="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4" name="Google Shape;9444;p55"/>
            <p:cNvSpPr/>
            <p:nvPr/>
          </p:nvSpPr>
          <p:spPr>
            <a:xfrm>
              <a:off x="5212825" y="3164875"/>
              <a:ext cx="2675" cy="1250"/>
            </a:xfrm>
            <a:custGeom>
              <a:avLst/>
              <a:gdLst/>
              <a:ahLst/>
              <a:cxnLst/>
              <a:rect l="l" t="t" r="r" b="b"/>
              <a:pathLst>
                <a:path w="107" h="50" extrusionOk="0">
                  <a:moveTo>
                    <a:pt x="9" y="0"/>
                  </a:moveTo>
                  <a:lnTo>
                    <a:pt x="9" y="0"/>
                  </a:lnTo>
                  <a:cubicBezTo>
                    <a:pt x="1" y="25"/>
                    <a:pt x="25" y="49"/>
                    <a:pt x="49" y="49"/>
                  </a:cubicBezTo>
                  <a:cubicBezTo>
                    <a:pt x="82" y="49"/>
                    <a:pt x="106" y="33"/>
                    <a:pt x="106" y="9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5" name="Google Shape;9445;p55"/>
            <p:cNvSpPr/>
            <p:nvPr/>
          </p:nvSpPr>
          <p:spPr>
            <a:xfrm>
              <a:off x="5216275" y="3175200"/>
              <a:ext cx="2675" cy="2275"/>
            </a:xfrm>
            <a:custGeom>
              <a:avLst/>
              <a:gdLst/>
              <a:ahLst/>
              <a:cxnLst/>
              <a:rect l="l" t="t" r="r" b="b"/>
              <a:pathLst>
                <a:path w="107" h="91" extrusionOk="0">
                  <a:moveTo>
                    <a:pt x="57" y="1"/>
                  </a:moveTo>
                  <a:cubicBezTo>
                    <a:pt x="25" y="1"/>
                    <a:pt x="1" y="17"/>
                    <a:pt x="1" y="50"/>
                  </a:cubicBezTo>
                  <a:cubicBezTo>
                    <a:pt x="1" y="74"/>
                    <a:pt x="25" y="90"/>
                    <a:pt x="49" y="90"/>
                  </a:cubicBezTo>
                  <a:cubicBezTo>
                    <a:pt x="82" y="90"/>
                    <a:pt x="106" y="74"/>
                    <a:pt x="106" y="50"/>
                  </a:cubicBezTo>
                  <a:cubicBezTo>
                    <a:pt x="106" y="25"/>
                    <a:pt x="82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6" name="Google Shape;9446;p55"/>
            <p:cNvSpPr/>
            <p:nvPr/>
          </p:nvSpPr>
          <p:spPr>
            <a:xfrm>
              <a:off x="5212225" y="3178850"/>
              <a:ext cx="2450" cy="1250"/>
            </a:xfrm>
            <a:custGeom>
              <a:avLst/>
              <a:gdLst/>
              <a:ahLst/>
              <a:cxnLst/>
              <a:rect l="l" t="t" r="r" b="b"/>
              <a:pathLst>
                <a:path w="98" h="50" extrusionOk="0">
                  <a:moveTo>
                    <a:pt x="49" y="1"/>
                  </a:moveTo>
                  <a:cubicBezTo>
                    <a:pt x="25" y="1"/>
                    <a:pt x="1" y="25"/>
                    <a:pt x="1" y="49"/>
                  </a:cubicBezTo>
                  <a:lnTo>
                    <a:pt x="98" y="49"/>
                  </a:lnTo>
                  <a:cubicBezTo>
                    <a:pt x="98" y="25"/>
                    <a:pt x="82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7" name="Google Shape;9447;p55"/>
            <p:cNvSpPr/>
            <p:nvPr/>
          </p:nvSpPr>
          <p:spPr>
            <a:xfrm>
              <a:off x="5204125" y="3178850"/>
              <a:ext cx="2650" cy="1250"/>
            </a:xfrm>
            <a:custGeom>
              <a:avLst/>
              <a:gdLst/>
              <a:ahLst/>
              <a:cxnLst/>
              <a:rect l="l" t="t" r="r" b="b"/>
              <a:pathLst>
                <a:path w="106" h="50" extrusionOk="0">
                  <a:moveTo>
                    <a:pt x="57" y="1"/>
                  </a:moveTo>
                  <a:cubicBezTo>
                    <a:pt x="25" y="1"/>
                    <a:pt x="0" y="17"/>
                    <a:pt x="0" y="49"/>
                  </a:cubicBezTo>
                  <a:lnTo>
                    <a:pt x="106" y="49"/>
                  </a:lnTo>
                  <a:cubicBezTo>
                    <a:pt x="106" y="25"/>
                    <a:pt x="81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8" name="Google Shape;9448;p55"/>
            <p:cNvSpPr/>
            <p:nvPr/>
          </p:nvSpPr>
          <p:spPr>
            <a:xfrm>
              <a:off x="5208175" y="3175000"/>
              <a:ext cx="2650" cy="2475"/>
            </a:xfrm>
            <a:custGeom>
              <a:avLst/>
              <a:gdLst/>
              <a:ahLst/>
              <a:cxnLst/>
              <a:rect l="l" t="t" r="r" b="b"/>
              <a:pathLst>
                <a:path w="106" h="99" extrusionOk="0">
                  <a:moveTo>
                    <a:pt x="57" y="1"/>
                  </a:moveTo>
                  <a:cubicBezTo>
                    <a:pt x="25" y="1"/>
                    <a:pt x="0" y="17"/>
                    <a:pt x="0" y="41"/>
                  </a:cubicBezTo>
                  <a:cubicBezTo>
                    <a:pt x="0" y="74"/>
                    <a:pt x="25" y="90"/>
                    <a:pt x="49" y="98"/>
                  </a:cubicBezTo>
                  <a:cubicBezTo>
                    <a:pt x="81" y="98"/>
                    <a:pt x="106" y="74"/>
                    <a:pt x="106" y="49"/>
                  </a:cubicBezTo>
                  <a:cubicBezTo>
                    <a:pt x="106" y="25"/>
                    <a:pt x="81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9" name="Google Shape;9449;p55"/>
            <p:cNvSpPr/>
            <p:nvPr/>
          </p:nvSpPr>
          <p:spPr>
            <a:xfrm>
              <a:off x="5200075" y="3174600"/>
              <a:ext cx="2650" cy="2650"/>
            </a:xfrm>
            <a:custGeom>
              <a:avLst/>
              <a:gdLst/>
              <a:ahLst/>
              <a:cxnLst/>
              <a:rect l="l" t="t" r="r" b="b"/>
              <a:pathLst>
                <a:path w="106" h="106" extrusionOk="0">
                  <a:moveTo>
                    <a:pt x="57" y="1"/>
                  </a:moveTo>
                  <a:cubicBezTo>
                    <a:pt x="24" y="1"/>
                    <a:pt x="8" y="25"/>
                    <a:pt x="0" y="49"/>
                  </a:cubicBezTo>
                  <a:cubicBezTo>
                    <a:pt x="0" y="82"/>
                    <a:pt x="24" y="106"/>
                    <a:pt x="49" y="106"/>
                  </a:cubicBezTo>
                  <a:cubicBezTo>
                    <a:pt x="81" y="106"/>
                    <a:pt x="105" y="82"/>
                    <a:pt x="105" y="57"/>
                  </a:cubicBezTo>
                  <a:cubicBezTo>
                    <a:pt x="105" y="25"/>
                    <a:pt x="81" y="9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0" name="Google Shape;9450;p55"/>
            <p:cNvSpPr/>
            <p:nvPr/>
          </p:nvSpPr>
          <p:spPr>
            <a:xfrm>
              <a:off x="5191950" y="3174400"/>
              <a:ext cx="2675" cy="2650"/>
            </a:xfrm>
            <a:custGeom>
              <a:avLst/>
              <a:gdLst/>
              <a:ahLst/>
              <a:cxnLst/>
              <a:rect l="l" t="t" r="r" b="b"/>
              <a:pathLst>
                <a:path w="107" h="106" extrusionOk="0">
                  <a:moveTo>
                    <a:pt x="57" y="0"/>
                  </a:moveTo>
                  <a:cubicBezTo>
                    <a:pt x="25" y="0"/>
                    <a:pt x="9" y="25"/>
                    <a:pt x="1" y="49"/>
                  </a:cubicBezTo>
                  <a:cubicBezTo>
                    <a:pt x="1" y="82"/>
                    <a:pt x="25" y="106"/>
                    <a:pt x="49" y="106"/>
                  </a:cubicBezTo>
                  <a:cubicBezTo>
                    <a:pt x="82" y="106"/>
                    <a:pt x="106" y="82"/>
                    <a:pt x="106" y="57"/>
                  </a:cubicBezTo>
                  <a:cubicBezTo>
                    <a:pt x="106" y="25"/>
                    <a:pt x="82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1" name="Google Shape;9451;p55"/>
            <p:cNvSpPr/>
            <p:nvPr/>
          </p:nvSpPr>
          <p:spPr>
            <a:xfrm>
              <a:off x="5196200" y="3178850"/>
              <a:ext cx="2475" cy="1250"/>
            </a:xfrm>
            <a:custGeom>
              <a:avLst/>
              <a:gdLst/>
              <a:ahLst/>
              <a:cxnLst/>
              <a:rect l="l" t="t" r="r" b="b"/>
              <a:pathLst>
                <a:path w="99" h="50" extrusionOk="0">
                  <a:moveTo>
                    <a:pt x="50" y="1"/>
                  </a:moveTo>
                  <a:cubicBezTo>
                    <a:pt x="25" y="1"/>
                    <a:pt x="1" y="17"/>
                    <a:pt x="1" y="49"/>
                  </a:cubicBezTo>
                  <a:lnTo>
                    <a:pt x="98" y="49"/>
                  </a:lnTo>
                  <a:cubicBezTo>
                    <a:pt x="98" y="17"/>
                    <a:pt x="74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2" name="Google Shape;9452;p55"/>
            <p:cNvSpPr/>
            <p:nvPr/>
          </p:nvSpPr>
          <p:spPr>
            <a:xfrm>
              <a:off x="5196425" y="3171550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0" y="1"/>
                  </a:moveTo>
                  <a:cubicBezTo>
                    <a:pt x="0" y="33"/>
                    <a:pt x="16" y="58"/>
                    <a:pt x="49" y="58"/>
                  </a:cubicBezTo>
                  <a:cubicBezTo>
                    <a:pt x="73" y="58"/>
                    <a:pt x="97" y="33"/>
                    <a:pt x="97" y="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3" name="Google Shape;9453;p55"/>
            <p:cNvSpPr/>
            <p:nvPr/>
          </p:nvSpPr>
          <p:spPr>
            <a:xfrm>
              <a:off x="5204325" y="3171975"/>
              <a:ext cx="2650" cy="1425"/>
            </a:xfrm>
            <a:custGeom>
              <a:avLst/>
              <a:gdLst/>
              <a:ahLst/>
              <a:cxnLst/>
              <a:rect l="l" t="t" r="r" b="b"/>
              <a:pathLst>
                <a:path w="106" h="57" extrusionOk="0">
                  <a:moveTo>
                    <a:pt x="0" y="0"/>
                  </a:moveTo>
                  <a:cubicBezTo>
                    <a:pt x="0" y="33"/>
                    <a:pt x="25" y="49"/>
                    <a:pt x="49" y="57"/>
                  </a:cubicBezTo>
                  <a:cubicBezTo>
                    <a:pt x="81" y="57"/>
                    <a:pt x="98" y="33"/>
                    <a:pt x="106" y="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4" name="Google Shape;9454;p55"/>
            <p:cNvSpPr/>
            <p:nvPr/>
          </p:nvSpPr>
          <p:spPr>
            <a:xfrm>
              <a:off x="5212425" y="3172375"/>
              <a:ext cx="2450" cy="1250"/>
            </a:xfrm>
            <a:custGeom>
              <a:avLst/>
              <a:gdLst/>
              <a:ahLst/>
              <a:cxnLst/>
              <a:rect l="l" t="t" r="r" b="b"/>
              <a:pathLst>
                <a:path w="98" h="50" extrusionOk="0">
                  <a:moveTo>
                    <a:pt x="1" y="0"/>
                  </a:moveTo>
                  <a:cubicBezTo>
                    <a:pt x="1" y="25"/>
                    <a:pt x="17" y="49"/>
                    <a:pt x="49" y="49"/>
                  </a:cubicBezTo>
                  <a:cubicBezTo>
                    <a:pt x="74" y="49"/>
                    <a:pt x="98" y="33"/>
                    <a:pt x="98" y="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5" name="Google Shape;9455;p55"/>
            <p:cNvSpPr/>
            <p:nvPr/>
          </p:nvSpPr>
          <p:spPr>
            <a:xfrm>
              <a:off x="5216275" y="3182500"/>
              <a:ext cx="2675" cy="2250"/>
            </a:xfrm>
            <a:custGeom>
              <a:avLst/>
              <a:gdLst/>
              <a:ahLst/>
              <a:cxnLst/>
              <a:rect l="l" t="t" r="r" b="b"/>
              <a:pathLst>
                <a:path w="107" h="90" extrusionOk="0">
                  <a:moveTo>
                    <a:pt x="49" y="1"/>
                  </a:moveTo>
                  <a:cubicBezTo>
                    <a:pt x="25" y="1"/>
                    <a:pt x="1" y="25"/>
                    <a:pt x="1" y="49"/>
                  </a:cubicBezTo>
                  <a:cubicBezTo>
                    <a:pt x="9" y="74"/>
                    <a:pt x="25" y="90"/>
                    <a:pt x="57" y="90"/>
                  </a:cubicBezTo>
                  <a:cubicBezTo>
                    <a:pt x="82" y="90"/>
                    <a:pt x="106" y="66"/>
                    <a:pt x="106" y="41"/>
                  </a:cubicBezTo>
                  <a:cubicBezTo>
                    <a:pt x="106" y="17"/>
                    <a:pt x="82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6" name="Google Shape;9456;p55"/>
            <p:cNvSpPr/>
            <p:nvPr/>
          </p:nvSpPr>
          <p:spPr>
            <a:xfrm>
              <a:off x="5212425" y="3186350"/>
              <a:ext cx="2450" cy="1250"/>
            </a:xfrm>
            <a:custGeom>
              <a:avLst/>
              <a:gdLst/>
              <a:ahLst/>
              <a:cxnLst/>
              <a:rect l="l" t="t" r="r" b="b"/>
              <a:pathLst>
                <a:path w="98" h="50" extrusionOk="0">
                  <a:moveTo>
                    <a:pt x="49" y="1"/>
                  </a:moveTo>
                  <a:cubicBezTo>
                    <a:pt x="25" y="1"/>
                    <a:pt x="1" y="25"/>
                    <a:pt x="1" y="49"/>
                  </a:cubicBezTo>
                  <a:lnTo>
                    <a:pt x="98" y="41"/>
                  </a:lnTo>
                  <a:cubicBezTo>
                    <a:pt x="98" y="17"/>
                    <a:pt x="7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7" name="Google Shape;9457;p55"/>
            <p:cNvSpPr/>
            <p:nvPr/>
          </p:nvSpPr>
          <p:spPr>
            <a:xfrm>
              <a:off x="5204325" y="3186775"/>
              <a:ext cx="2650" cy="1425"/>
            </a:xfrm>
            <a:custGeom>
              <a:avLst/>
              <a:gdLst/>
              <a:ahLst/>
              <a:cxnLst/>
              <a:rect l="l" t="t" r="r" b="b"/>
              <a:pathLst>
                <a:path w="106" h="57" extrusionOk="0">
                  <a:moveTo>
                    <a:pt x="57" y="0"/>
                  </a:moveTo>
                  <a:cubicBezTo>
                    <a:pt x="25" y="0"/>
                    <a:pt x="0" y="24"/>
                    <a:pt x="8" y="57"/>
                  </a:cubicBezTo>
                  <a:lnTo>
                    <a:pt x="106" y="49"/>
                  </a:lnTo>
                  <a:cubicBezTo>
                    <a:pt x="106" y="16"/>
                    <a:pt x="81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8" name="Google Shape;9458;p55"/>
            <p:cNvSpPr/>
            <p:nvPr/>
          </p:nvSpPr>
          <p:spPr>
            <a:xfrm>
              <a:off x="5208175" y="3182700"/>
              <a:ext cx="2650" cy="2475"/>
            </a:xfrm>
            <a:custGeom>
              <a:avLst/>
              <a:gdLst/>
              <a:ahLst/>
              <a:cxnLst/>
              <a:rect l="l" t="t" r="r" b="b"/>
              <a:pathLst>
                <a:path w="106" h="99" extrusionOk="0">
                  <a:moveTo>
                    <a:pt x="49" y="1"/>
                  </a:moveTo>
                  <a:cubicBezTo>
                    <a:pt x="25" y="1"/>
                    <a:pt x="0" y="25"/>
                    <a:pt x="0" y="50"/>
                  </a:cubicBezTo>
                  <a:cubicBezTo>
                    <a:pt x="8" y="74"/>
                    <a:pt x="33" y="98"/>
                    <a:pt x="57" y="98"/>
                  </a:cubicBezTo>
                  <a:cubicBezTo>
                    <a:pt x="81" y="90"/>
                    <a:pt x="106" y="74"/>
                    <a:pt x="106" y="50"/>
                  </a:cubicBezTo>
                  <a:cubicBezTo>
                    <a:pt x="106" y="17"/>
                    <a:pt x="81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9" name="Google Shape;9459;p55"/>
            <p:cNvSpPr/>
            <p:nvPr/>
          </p:nvSpPr>
          <p:spPr>
            <a:xfrm>
              <a:off x="5200075" y="3182900"/>
              <a:ext cx="2650" cy="2500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49" y="1"/>
                  </a:moveTo>
                  <a:cubicBezTo>
                    <a:pt x="24" y="1"/>
                    <a:pt x="0" y="25"/>
                    <a:pt x="8" y="50"/>
                  </a:cubicBezTo>
                  <a:cubicBezTo>
                    <a:pt x="8" y="78"/>
                    <a:pt x="27" y="100"/>
                    <a:pt x="47" y="100"/>
                  </a:cubicBezTo>
                  <a:cubicBezTo>
                    <a:pt x="50" y="100"/>
                    <a:pt x="54" y="99"/>
                    <a:pt x="57" y="98"/>
                  </a:cubicBezTo>
                  <a:cubicBezTo>
                    <a:pt x="81" y="98"/>
                    <a:pt x="105" y="74"/>
                    <a:pt x="105" y="50"/>
                  </a:cubicBezTo>
                  <a:cubicBezTo>
                    <a:pt x="105" y="17"/>
                    <a:pt x="81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0" name="Google Shape;9460;p55"/>
            <p:cNvSpPr/>
            <p:nvPr/>
          </p:nvSpPr>
          <p:spPr>
            <a:xfrm>
              <a:off x="5191950" y="3183125"/>
              <a:ext cx="2675" cy="2650"/>
            </a:xfrm>
            <a:custGeom>
              <a:avLst/>
              <a:gdLst/>
              <a:ahLst/>
              <a:cxnLst/>
              <a:rect l="l" t="t" r="r" b="b"/>
              <a:pathLst>
                <a:path w="107" h="106" extrusionOk="0">
                  <a:moveTo>
                    <a:pt x="49" y="0"/>
                  </a:moveTo>
                  <a:cubicBezTo>
                    <a:pt x="25" y="0"/>
                    <a:pt x="1" y="24"/>
                    <a:pt x="9" y="57"/>
                  </a:cubicBezTo>
                  <a:cubicBezTo>
                    <a:pt x="9" y="81"/>
                    <a:pt x="33" y="106"/>
                    <a:pt x="57" y="106"/>
                  </a:cubicBezTo>
                  <a:cubicBezTo>
                    <a:pt x="82" y="106"/>
                    <a:pt x="106" y="81"/>
                    <a:pt x="106" y="49"/>
                  </a:cubicBezTo>
                  <a:cubicBezTo>
                    <a:pt x="106" y="24"/>
                    <a:pt x="82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1" name="Google Shape;9461;p55"/>
            <p:cNvSpPr/>
            <p:nvPr/>
          </p:nvSpPr>
          <p:spPr>
            <a:xfrm>
              <a:off x="5196425" y="3187175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49" y="0"/>
                  </a:moveTo>
                  <a:cubicBezTo>
                    <a:pt x="24" y="0"/>
                    <a:pt x="0" y="33"/>
                    <a:pt x="0" y="57"/>
                  </a:cubicBezTo>
                  <a:lnTo>
                    <a:pt x="97" y="49"/>
                  </a:lnTo>
                  <a:cubicBezTo>
                    <a:pt x="97" y="25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2" name="Google Shape;9462;p55"/>
            <p:cNvSpPr/>
            <p:nvPr/>
          </p:nvSpPr>
          <p:spPr>
            <a:xfrm>
              <a:off x="5196200" y="3180075"/>
              <a:ext cx="2475" cy="1250"/>
            </a:xfrm>
            <a:custGeom>
              <a:avLst/>
              <a:gdLst/>
              <a:ahLst/>
              <a:cxnLst/>
              <a:rect l="l" t="t" r="r" b="b"/>
              <a:pathLst>
                <a:path w="99" h="50" extrusionOk="0">
                  <a:moveTo>
                    <a:pt x="1" y="0"/>
                  </a:moveTo>
                  <a:cubicBezTo>
                    <a:pt x="1" y="33"/>
                    <a:pt x="25" y="49"/>
                    <a:pt x="50" y="49"/>
                  </a:cubicBezTo>
                  <a:cubicBezTo>
                    <a:pt x="74" y="49"/>
                    <a:pt x="98" y="25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3" name="Google Shape;9463;p55"/>
            <p:cNvSpPr/>
            <p:nvPr/>
          </p:nvSpPr>
          <p:spPr>
            <a:xfrm>
              <a:off x="5204125" y="3180075"/>
              <a:ext cx="2650" cy="1250"/>
            </a:xfrm>
            <a:custGeom>
              <a:avLst/>
              <a:gdLst/>
              <a:ahLst/>
              <a:cxnLst/>
              <a:rect l="l" t="t" r="r" b="b"/>
              <a:pathLst>
                <a:path w="106" h="50" extrusionOk="0">
                  <a:moveTo>
                    <a:pt x="0" y="0"/>
                  </a:moveTo>
                  <a:cubicBezTo>
                    <a:pt x="0" y="25"/>
                    <a:pt x="25" y="49"/>
                    <a:pt x="57" y="49"/>
                  </a:cubicBezTo>
                  <a:cubicBezTo>
                    <a:pt x="81" y="49"/>
                    <a:pt x="106" y="25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4" name="Google Shape;9464;p55"/>
            <p:cNvSpPr/>
            <p:nvPr/>
          </p:nvSpPr>
          <p:spPr>
            <a:xfrm>
              <a:off x="5212225" y="3180075"/>
              <a:ext cx="2450" cy="1050"/>
            </a:xfrm>
            <a:custGeom>
              <a:avLst/>
              <a:gdLst/>
              <a:ahLst/>
              <a:cxnLst/>
              <a:rect l="l" t="t" r="r" b="b"/>
              <a:pathLst>
                <a:path w="98" h="42" extrusionOk="0">
                  <a:moveTo>
                    <a:pt x="1" y="0"/>
                  </a:moveTo>
                  <a:cubicBezTo>
                    <a:pt x="1" y="25"/>
                    <a:pt x="25" y="41"/>
                    <a:pt x="49" y="41"/>
                  </a:cubicBezTo>
                  <a:cubicBezTo>
                    <a:pt x="82" y="41"/>
                    <a:pt x="98" y="25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5" name="Google Shape;9465;p55"/>
            <p:cNvSpPr/>
            <p:nvPr/>
          </p:nvSpPr>
          <p:spPr>
            <a:xfrm>
              <a:off x="5216875" y="3189600"/>
              <a:ext cx="2475" cy="2250"/>
            </a:xfrm>
            <a:custGeom>
              <a:avLst/>
              <a:gdLst/>
              <a:ahLst/>
              <a:cxnLst/>
              <a:rect l="l" t="t" r="r" b="b"/>
              <a:pathLst>
                <a:path w="99" h="90" extrusionOk="0">
                  <a:moveTo>
                    <a:pt x="42" y="1"/>
                  </a:moveTo>
                  <a:cubicBezTo>
                    <a:pt x="17" y="9"/>
                    <a:pt x="1" y="25"/>
                    <a:pt x="1" y="49"/>
                  </a:cubicBezTo>
                  <a:cubicBezTo>
                    <a:pt x="1" y="74"/>
                    <a:pt x="25" y="90"/>
                    <a:pt x="50" y="90"/>
                  </a:cubicBezTo>
                  <a:cubicBezTo>
                    <a:pt x="82" y="90"/>
                    <a:pt x="98" y="65"/>
                    <a:pt x="98" y="41"/>
                  </a:cubicBezTo>
                  <a:cubicBezTo>
                    <a:pt x="98" y="17"/>
                    <a:pt x="74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6" name="Google Shape;9466;p55"/>
            <p:cNvSpPr/>
            <p:nvPr/>
          </p:nvSpPr>
          <p:spPr>
            <a:xfrm>
              <a:off x="5213250" y="3193650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41" y="1"/>
                  </a:moveTo>
                  <a:cubicBezTo>
                    <a:pt x="16" y="9"/>
                    <a:pt x="0" y="25"/>
                    <a:pt x="0" y="57"/>
                  </a:cubicBezTo>
                  <a:lnTo>
                    <a:pt x="97" y="41"/>
                  </a:lnTo>
                  <a:cubicBezTo>
                    <a:pt x="97" y="17"/>
                    <a:pt x="73" y="1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7" name="Google Shape;9467;p55"/>
            <p:cNvSpPr/>
            <p:nvPr/>
          </p:nvSpPr>
          <p:spPr>
            <a:xfrm>
              <a:off x="5205125" y="3194675"/>
              <a:ext cx="2675" cy="1425"/>
            </a:xfrm>
            <a:custGeom>
              <a:avLst/>
              <a:gdLst/>
              <a:ahLst/>
              <a:cxnLst/>
              <a:rect l="l" t="t" r="r" b="b"/>
              <a:pathLst>
                <a:path w="107" h="57" extrusionOk="0">
                  <a:moveTo>
                    <a:pt x="49" y="0"/>
                  </a:moveTo>
                  <a:cubicBezTo>
                    <a:pt x="25" y="8"/>
                    <a:pt x="1" y="33"/>
                    <a:pt x="9" y="57"/>
                  </a:cubicBezTo>
                  <a:lnTo>
                    <a:pt x="106" y="41"/>
                  </a:lnTo>
                  <a:cubicBezTo>
                    <a:pt x="106" y="16"/>
                    <a:pt x="74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8" name="Google Shape;9468;p55"/>
            <p:cNvSpPr/>
            <p:nvPr/>
          </p:nvSpPr>
          <p:spPr>
            <a:xfrm>
              <a:off x="5208775" y="3190400"/>
              <a:ext cx="2675" cy="2300"/>
            </a:xfrm>
            <a:custGeom>
              <a:avLst/>
              <a:gdLst/>
              <a:ahLst/>
              <a:cxnLst/>
              <a:rect l="l" t="t" r="r" b="b"/>
              <a:pathLst>
                <a:path w="107" h="92" extrusionOk="0">
                  <a:moveTo>
                    <a:pt x="49" y="1"/>
                  </a:moveTo>
                  <a:cubicBezTo>
                    <a:pt x="17" y="1"/>
                    <a:pt x="1" y="25"/>
                    <a:pt x="1" y="50"/>
                  </a:cubicBezTo>
                  <a:cubicBezTo>
                    <a:pt x="1" y="71"/>
                    <a:pt x="19" y="92"/>
                    <a:pt x="45" y="92"/>
                  </a:cubicBezTo>
                  <a:cubicBezTo>
                    <a:pt x="49" y="92"/>
                    <a:pt x="53" y="91"/>
                    <a:pt x="57" y="90"/>
                  </a:cubicBezTo>
                  <a:cubicBezTo>
                    <a:pt x="82" y="90"/>
                    <a:pt x="106" y="66"/>
                    <a:pt x="98" y="42"/>
                  </a:cubicBezTo>
                  <a:cubicBezTo>
                    <a:pt x="98" y="17"/>
                    <a:pt x="7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9" name="Google Shape;9469;p55"/>
            <p:cNvSpPr/>
            <p:nvPr/>
          </p:nvSpPr>
          <p:spPr>
            <a:xfrm>
              <a:off x="5200675" y="3191025"/>
              <a:ext cx="2650" cy="2650"/>
            </a:xfrm>
            <a:custGeom>
              <a:avLst/>
              <a:gdLst/>
              <a:ahLst/>
              <a:cxnLst/>
              <a:rect l="l" t="t" r="r" b="b"/>
              <a:pathLst>
                <a:path w="106" h="106" extrusionOk="0">
                  <a:moveTo>
                    <a:pt x="49" y="0"/>
                  </a:moveTo>
                  <a:cubicBezTo>
                    <a:pt x="17" y="8"/>
                    <a:pt x="0" y="33"/>
                    <a:pt x="0" y="57"/>
                  </a:cubicBezTo>
                  <a:cubicBezTo>
                    <a:pt x="8" y="89"/>
                    <a:pt x="33" y="106"/>
                    <a:pt x="57" y="106"/>
                  </a:cubicBezTo>
                  <a:cubicBezTo>
                    <a:pt x="81" y="106"/>
                    <a:pt x="106" y="73"/>
                    <a:pt x="106" y="49"/>
                  </a:cubicBezTo>
                  <a:cubicBezTo>
                    <a:pt x="98" y="25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0" name="Google Shape;9470;p55"/>
            <p:cNvSpPr/>
            <p:nvPr/>
          </p:nvSpPr>
          <p:spPr>
            <a:xfrm>
              <a:off x="5192575" y="3191825"/>
              <a:ext cx="2650" cy="2700"/>
            </a:xfrm>
            <a:custGeom>
              <a:avLst/>
              <a:gdLst/>
              <a:ahLst/>
              <a:cxnLst/>
              <a:rect l="l" t="t" r="r" b="b"/>
              <a:pathLst>
                <a:path w="106" h="108" extrusionOk="0">
                  <a:moveTo>
                    <a:pt x="49" y="1"/>
                  </a:moveTo>
                  <a:cubicBezTo>
                    <a:pt x="24" y="1"/>
                    <a:pt x="0" y="33"/>
                    <a:pt x="8" y="57"/>
                  </a:cubicBezTo>
                  <a:cubicBezTo>
                    <a:pt x="8" y="86"/>
                    <a:pt x="27" y="108"/>
                    <a:pt x="47" y="108"/>
                  </a:cubicBezTo>
                  <a:cubicBezTo>
                    <a:pt x="50" y="108"/>
                    <a:pt x="54" y="107"/>
                    <a:pt x="57" y="106"/>
                  </a:cubicBezTo>
                  <a:cubicBezTo>
                    <a:pt x="89" y="106"/>
                    <a:pt x="105" y="82"/>
                    <a:pt x="105" y="49"/>
                  </a:cubicBezTo>
                  <a:cubicBezTo>
                    <a:pt x="97" y="17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1" name="Google Shape;9471;p55"/>
            <p:cNvSpPr/>
            <p:nvPr/>
          </p:nvSpPr>
          <p:spPr>
            <a:xfrm>
              <a:off x="5197225" y="3195675"/>
              <a:ext cx="2650" cy="1450"/>
            </a:xfrm>
            <a:custGeom>
              <a:avLst/>
              <a:gdLst/>
              <a:ahLst/>
              <a:cxnLst/>
              <a:rect l="l" t="t" r="r" b="b"/>
              <a:pathLst>
                <a:path w="106" h="58" extrusionOk="0">
                  <a:moveTo>
                    <a:pt x="49" y="1"/>
                  </a:moveTo>
                  <a:cubicBezTo>
                    <a:pt x="17" y="9"/>
                    <a:pt x="1" y="33"/>
                    <a:pt x="9" y="58"/>
                  </a:cubicBezTo>
                  <a:lnTo>
                    <a:pt x="106" y="49"/>
                  </a:lnTo>
                  <a:cubicBezTo>
                    <a:pt x="98" y="17"/>
                    <a:pt x="7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2" name="Google Shape;9472;p55"/>
            <p:cNvSpPr/>
            <p:nvPr/>
          </p:nvSpPr>
          <p:spPr>
            <a:xfrm>
              <a:off x="5196425" y="3188375"/>
              <a:ext cx="2650" cy="1450"/>
            </a:xfrm>
            <a:custGeom>
              <a:avLst/>
              <a:gdLst/>
              <a:ahLst/>
              <a:cxnLst/>
              <a:rect l="l" t="t" r="r" b="b"/>
              <a:pathLst>
                <a:path w="106" h="58" extrusionOk="0">
                  <a:moveTo>
                    <a:pt x="97" y="1"/>
                  </a:moveTo>
                  <a:lnTo>
                    <a:pt x="0" y="9"/>
                  </a:lnTo>
                  <a:cubicBezTo>
                    <a:pt x="0" y="41"/>
                    <a:pt x="24" y="58"/>
                    <a:pt x="57" y="58"/>
                  </a:cubicBezTo>
                  <a:cubicBezTo>
                    <a:pt x="81" y="58"/>
                    <a:pt x="106" y="33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3" name="Google Shape;9473;p55"/>
            <p:cNvSpPr/>
            <p:nvPr/>
          </p:nvSpPr>
          <p:spPr>
            <a:xfrm>
              <a:off x="5204525" y="3187975"/>
              <a:ext cx="2450" cy="1250"/>
            </a:xfrm>
            <a:custGeom>
              <a:avLst/>
              <a:gdLst/>
              <a:ahLst/>
              <a:cxnLst/>
              <a:rect l="l" t="t" r="r" b="b"/>
              <a:pathLst>
                <a:path w="98" h="50" extrusionOk="0">
                  <a:moveTo>
                    <a:pt x="98" y="1"/>
                  </a:moveTo>
                  <a:lnTo>
                    <a:pt x="0" y="9"/>
                  </a:lnTo>
                  <a:cubicBezTo>
                    <a:pt x="0" y="33"/>
                    <a:pt x="25" y="49"/>
                    <a:pt x="49" y="49"/>
                  </a:cubicBezTo>
                  <a:cubicBezTo>
                    <a:pt x="81" y="49"/>
                    <a:pt x="98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4" name="Google Shape;9474;p55"/>
            <p:cNvSpPr/>
            <p:nvPr/>
          </p:nvSpPr>
          <p:spPr>
            <a:xfrm>
              <a:off x="5212425" y="3187375"/>
              <a:ext cx="2675" cy="1250"/>
            </a:xfrm>
            <a:custGeom>
              <a:avLst/>
              <a:gdLst/>
              <a:ahLst/>
              <a:cxnLst/>
              <a:rect l="l" t="t" r="r" b="b"/>
              <a:pathLst>
                <a:path w="107" h="50" extrusionOk="0">
                  <a:moveTo>
                    <a:pt x="98" y="0"/>
                  </a:moveTo>
                  <a:lnTo>
                    <a:pt x="1" y="8"/>
                  </a:lnTo>
                  <a:cubicBezTo>
                    <a:pt x="1" y="33"/>
                    <a:pt x="25" y="49"/>
                    <a:pt x="57" y="49"/>
                  </a:cubicBezTo>
                  <a:cubicBezTo>
                    <a:pt x="82" y="49"/>
                    <a:pt x="106" y="25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5" name="Google Shape;9475;p55"/>
            <p:cNvSpPr/>
            <p:nvPr/>
          </p:nvSpPr>
          <p:spPr>
            <a:xfrm>
              <a:off x="5217700" y="3196650"/>
              <a:ext cx="2650" cy="2150"/>
            </a:xfrm>
            <a:custGeom>
              <a:avLst/>
              <a:gdLst/>
              <a:ahLst/>
              <a:cxnLst/>
              <a:rect l="l" t="t" r="r" b="b"/>
              <a:pathLst>
                <a:path w="106" h="86" extrusionOk="0">
                  <a:moveTo>
                    <a:pt x="62" y="0"/>
                  </a:moveTo>
                  <a:cubicBezTo>
                    <a:pt x="58" y="0"/>
                    <a:pt x="53" y="1"/>
                    <a:pt x="49" y="2"/>
                  </a:cubicBezTo>
                  <a:cubicBezTo>
                    <a:pt x="17" y="2"/>
                    <a:pt x="0" y="27"/>
                    <a:pt x="9" y="51"/>
                  </a:cubicBezTo>
                  <a:cubicBezTo>
                    <a:pt x="9" y="71"/>
                    <a:pt x="25" y="86"/>
                    <a:pt x="49" y="86"/>
                  </a:cubicBezTo>
                  <a:cubicBezTo>
                    <a:pt x="54" y="86"/>
                    <a:pt x="60" y="85"/>
                    <a:pt x="65" y="83"/>
                  </a:cubicBezTo>
                  <a:cubicBezTo>
                    <a:pt x="90" y="83"/>
                    <a:pt x="106" y="59"/>
                    <a:pt x="106" y="35"/>
                  </a:cubicBezTo>
                  <a:cubicBezTo>
                    <a:pt x="99" y="15"/>
                    <a:pt x="81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6" name="Google Shape;9476;p55"/>
            <p:cNvSpPr/>
            <p:nvPr/>
          </p:nvSpPr>
          <p:spPr>
            <a:xfrm>
              <a:off x="5214450" y="3200900"/>
              <a:ext cx="2450" cy="1500"/>
            </a:xfrm>
            <a:custGeom>
              <a:avLst/>
              <a:gdLst/>
              <a:ahLst/>
              <a:cxnLst/>
              <a:rect l="l" t="t" r="r" b="b"/>
              <a:pathLst>
                <a:path w="98" h="60" extrusionOk="0">
                  <a:moveTo>
                    <a:pt x="58" y="0"/>
                  </a:moveTo>
                  <a:cubicBezTo>
                    <a:pt x="52" y="0"/>
                    <a:pt x="47" y="1"/>
                    <a:pt x="41" y="3"/>
                  </a:cubicBezTo>
                  <a:cubicBezTo>
                    <a:pt x="17" y="11"/>
                    <a:pt x="1" y="35"/>
                    <a:pt x="1" y="59"/>
                  </a:cubicBezTo>
                  <a:lnTo>
                    <a:pt x="98" y="35"/>
                  </a:lnTo>
                  <a:cubicBezTo>
                    <a:pt x="98" y="15"/>
                    <a:pt x="82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7" name="Google Shape;9477;p55"/>
            <p:cNvSpPr/>
            <p:nvPr/>
          </p:nvSpPr>
          <p:spPr>
            <a:xfrm>
              <a:off x="5206550" y="3202525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62" y="0"/>
                  </a:moveTo>
                  <a:cubicBezTo>
                    <a:pt x="57" y="0"/>
                    <a:pt x="53" y="1"/>
                    <a:pt x="49" y="2"/>
                  </a:cubicBezTo>
                  <a:cubicBezTo>
                    <a:pt x="17" y="11"/>
                    <a:pt x="0" y="35"/>
                    <a:pt x="9" y="59"/>
                  </a:cubicBezTo>
                  <a:lnTo>
                    <a:pt x="106" y="43"/>
                  </a:lnTo>
                  <a:cubicBezTo>
                    <a:pt x="99" y="16"/>
                    <a:pt x="81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8" name="Google Shape;9478;p55"/>
            <p:cNvSpPr/>
            <p:nvPr/>
          </p:nvSpPr>
          <p:spPr>
            <a:xfrm>
              <a:off x="5209800" y="3197900"/>
              <a:ext cx="2650" cy="2475"/>
            </a:xfrm>
            <a:custGeom>
              <a:avLst/>
              <a:gdLst/>
              <a:ahLst/>
              <a:cxnLst/>
              <a:rect l="l" t="t" r="r" b="b"/>
              <a:pathLst>
                <a:path w="106" h="99" extrusionOk="0">
                  <a:moveTo>
                    <a:pt x="41" y="1"/>
                  </a:moveTo>
                  <a:cubicBezTo>
                    <a:pt x="16" y="9"/>
                    <a:pt x="0" y="33"/>
                    <a:pt x="0" y="58"/>
                  </a:cubicBezTo>
                  <a:cubicBezTo>
                    <a:pt x="8" y="82"/>
                    <a:pt x="33" y="98"/>
                    <a:pt x="57" y="98"/>
                  </a:cubicBezTo>
                  <a:cubicBezTo>
                    <a:pt x="89" y="90"/>
                    <a:pt x="106" y="66"/>
                    <a:pt x="98" y="42"/>
                  </a:cubicBezTo>
                  <a:cubicBezTo>
                    <a:pt x="98" y="17"/>
                    <a:pt x="73" y="1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9" name="Google Shape;9479;p55"/>
            <p:cNvSpPr/>
            <p:nvPr/>
          </p:nvSpPr>
          <p:spPr>
            <a:xfrm>
              <a:off x="5201675" y="3199300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59" y="0"/>
                  </a:moveTo>
                  <a:cubicBezTo>
                    <a:pt x="56" y="0"/>
                    <a:pt x="53" y="1"/>
                    <a:pt x="50" y="2"/>
                  </a:cubicBezTo>
                  <a:cubicBezTo>
                    <a:pt x="25" y="2"/>
                    <a:pt x="1" y="34"/>
                    <a:pt x="9" y="58"/>
                  </a:cubicBezTo>
                  <a:cubicBezTo>
                    <a:pt x="16" y="85"/>
                    <a:pt x="34" y="101"/>
                    <a:pt x="53" y="101"/>
                  </a:cubicBezTo>
                  <a:cubicBezTo>
                    <a:pt x="57" y="101"/>
                    <a:pt x="62" y="100"/>
                    <a:pt x="66" y="99"/>
                  </a:cubicBezTo>
                  <a:cubicBezTo>
                    <a:pt x="98" y="99"/>
                    <a:pt x="114" y="67"/>
                    <a:pt x="106" y="42"/>
                  </a:cubicBezTo>
                  <a:cubicBezTo>
                    <a:pt x="99" y="21"/>
                    <a:pt x="80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0" name="Google Shape;9480;p55"/>
            <p:cNvSpPr/>
            <p:nvPr/>
          </p:nvSpPr>
          <p:spPr>
            <a:xfrm>
              <a:off x="5193775" y="3200550"/>
              <a:ext cx="2675" cy="2850"/>
            </a:xfrm>
            <a:custGeom>
              <a:avLst/>
              <a:gdLst/>
              <a:ahLst/>
              <a:cxnLst/>
              <a:rect l="l" t="t" r="r" b="b"/>
              <a:pathLst>
                <a:path w="107" h="114" extrusionOk="0">
                  <a:moveTo>
                    <a:pt x="49" y="0"/>
                  </a:moveTo>
                  <a:cubicBezTo>
                    <a:pt x="17" y="8"/>
                    <a:pt x="1" y="33"/>
                    <a:pt x="9" y="65"/>
                  </a:cubicBezTo>
                  <a:cubicBezTo>
                    <a:pt x="9" y="98"/>
                    <a:pt x="41" y="114"/>
                    <a:pt x="66" y="114"/>
                  </a:cubicBezTo>
                  <a:cubicBezTo>
                    <a:pt x="90" y="106"/>
                    <a:pt x="106" y="81"/>
                    <a:pt x="106" y="49"/>
                  </a:cubicBezTo>
                  <a:cubicBezTo>
                    <a:pt x="98" y="17"/>
                    <a:pt x="74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1" name="Google Shape;9481;p55"/>
            <p:cNvSpPr/>
            <p:nvPr/>
          </p:nvSpPr>
          <p:spPr>
            <a:xfrm>
              <a:off x="5198650" y="3204150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59" y="1"/>
                  </a:moveTo>
                  <a:cubicBezTo>
                    <a:pt x="55" y="1"/>
                    <a:pt x="52" y="1"/>
                    <a:pt x="49" y="2"/>
                  </a:cubicBezTo>
                  <a:cubicBezTo>
                    <a:pt x="17" y="10"/>
                    <a:pt x="0" y="35"/>
                    <a:pt x="8" y="67"/>
                  </a:cubicBezTo>
                  <a:lnTo>
                    <a:pt x="106" y="43"/>
                  </a:lnTo>
                  <a:cubicBezTo>
                    <a:pt x="99" y="22"/>
                    <a:pt x="79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2" name="Google Shape;9482;p55"/>
            <p:cNvSpPr/>
            <p:nvPr/>
          </p:nvSpPr>
          <p:spPr>
            <a:xfrm>
              <a:off x="5197425" y="3196900"/>
              <a:ext cx="2450" cy="1475"/>
            </a:xfrm>
            <a:custGeom>
              <a:avLst/>
              <a:gdLst/>
              <a:ahLst/>
              <a:cxnLst/>
              <a:rect l="l" t="t" r="r" b="b"/>
              <a:pathLst>
                <a:path w="98" h="59" extrusionOk="0">
                  <a:moveTo>
                    <a:pt x="98" y="0"/>
                  </a:moveTo>
                  <a:lnTo>
                    <a:pt x="1" y="9"/>
                  </a:lnTo>
                  <a:cubicBezTo>
                    <a:pt x="1" y="37"/>
                    <a:pt x="19" y="59"/>
                    <a:pt x="45" y="59"/>
                  </a:cubicBezTo>
                  <a:cubicBezTo>
                    <a:pt x="49" y="59"/>
                    <a:pt x="53" y="58"/>
                    <a:pt x="57" y="57"/>
                  </a:cubicBezTo>
                  <a:cubicBezTo>
                    <a:pt x="82" y="57"/>
                    <a:pt x="98" y="25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3" name="Google Shape;9483;p55"/>
            <p:cNvSpPr/>
            <p:nvPr/>
          </p:nvSpPr>
          <p:spPr>
            <a:xfrm>
              <a:off x="5205325" y="3195675"/>
              <a:ext cx="2475" cy="1500"/>
            </a:xfrm>
            <a:custGeom>
              <a:avLst/>
              <a:gdLst/>
              <a:ahLst/>
              <a:cxnLst/>
              <a:rect l="l" t="t" r="r" b="b"/>
              <a:pathLst>
                <a:path w="99" h="60" extrusionOk="0">
                  <a:moveTo>
                    <a:pt x="98" y="1"/>
                  </a:moveTo>
                  <a:lnTo>
                    <a:pt x="1" y="17"/>
                  </a:lnTo>
                  <a:cubicBezTo>
                    <a:pt x="1" y="38"/>
                    <a:pt x="19" y="59"/>
                    <a:pt x="45" y="59"/>
                  </a:cubicBezTo>
                  <a:cubicBezTo>
                    <a:pt x="49" y="59"/>
                    <a:pt x="53" y="59"/>
                    <a:pt x="58" y="58"/>
                  </a:cubicBezTo>
                  <a:cubicBezTo>
                    <a:pt x="82" y="58"/>
                    <a:pt x="98" y="33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4" name="Google Shape;9484;p55"/>
            <p:cNvSpPr/>
            <p:nvPr/>
          </p:nvSpPr>
          <p:spPr>
            <a:xfrm>
              <a:off x="5213250" y="3194675"/>
              <a:ext cx="2650" cy="1275"/>
            </a:xfrm>
            <a:custGeom>
              <a:avLst/>
              <a:gdLst/>
              <a:ahLst/>
              <a:cxnLst/>
              <a:rect l="l" t="t" r="r" b="b"/>
              <a:pathLst>
                <a:path w="106" h="51" extrusionOk="0">
                  <a:moveTo>
                    <a:pt x="97" y="0"/>
                  </a:moveTo>
                  <a:lnTo>
                    <a:pt x="0" y="16"/>
                  </a:lnTo>
                  <a:cubicBezTo>
                    <a:pt x="0" y="36"/>
                    <a:pt x="22" y="51"/>
                    <a:pt x="43" y="51"/>
                  </a:cubicBezTo>
                  <a:cubicBezTo>
                    <a:pt x="48" y="51"/>
                    <a:pt x="52" y="50"/>
                    <a:pt x="57" y="49"/>
                  </a:cubicBezTo>
                  <a:cubicBezTo>
                    <a:pt x="81" y="49"/>
                    <a:pt x="105" y="25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5" name="Google Shape;9485;p55"/>
            <p:cNvSpPr/>
            <p:nvPr/>
          </p:nvSpPr>
          <p:spPr>
            <a:xfrm>
              <a:off x="5198850" y="3205200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98" y="1"/>
                  </a:moveTo>
                  <a:lnTo>
                    <a:pt x="0" y="25"/>
                  </a:lnTo>
                  <a:cubicBezTo>
                    <a:pt x="7" y="46"/>
                    <a:pt x="27" y="67"/>
                    <a:pt x="47" y="67"/>
                  </a:cubicBezTo>
                  <a:cubicBezTo>
                    <a:pt x="51" y="67"/>
                    <a:pt x="54" y="67"/>
                    <a:pt x="57" y="66"/>
                  </a:cubicBezTo>
                  <a:cubicBezTo>
                    <a:pt x="90" y="58"/>
                    <a:pt x="106" y="33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6" name="Google Shape;9486;p55"/>
            <p:cNvSpPr/>
            <p:nvPr/>
          </p:nvSpPr>
          <p:spPr>
            <a:xfrm>
              <a:off x="5206750" y="3203575"/>
              <a:ext cx="2450" cy="1500"/>
            </a:xfrm>
            <a:custGeom>
              <a:avLst/>
              <a:gdLst/>
              <a:ahLst/>
              <a:cxnLst/>
              <a:rect l="l" t="t" r="r" b="b"/>
              <a:pathLst>
                <a:path w="98" h="60" extrusionOk="0">
                  <a:moveTo>
                    <a:pt x="98" y="1"/>
                  </a:moveTo>
                  <a:lnTo>
                    <a:pt x="1" y="17"/>
                  </a:lnTo>
                  <a:cubicBezTo>
                    <a:pt x="1" y="44"/>
                    <a:pt x="23" y="60"/>
                    <a:pt x="44" y="60"/>
                  </a:cubicBezTo>
                  <a:cubicBezTo>
                    <a:pt x="49" y="60"/>
                    <a:pt x="53" y="59"/>
                    <a:pt x="57" y="58"/>
                  </a:cubicBezTo>
                  <a:cubicBezTo>
                    <a:pt x="82" y="50"/>
                    <a:pt x="98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7" name="Google Shape;9487;p55"/>
            <p:cNvSpPr/>
            <p:nvPr/>
          </p:nvSpPr>
          <p:spPr>
            <a:xfrm>
              <a:off x="5214450" y="3201775"/>
              <a:ext cx="2675" cy="1475"/>
            </a:xfrm>
            <a:custGeom>
              <a:avLst/>
              <a:gdLst/>
              <a:ahLst/>
              <a:cxnLst/>
              <a:rect l="l" t="t" r="r" b="b"/>
              <a:pathLst>
                <a:path w="107" h="59" extrusionOk="0">
                  <a:moveTo>
                    <a:pt x="98" y="0"/>
                  </a:moveTo>
                  <a:lnTo>
                    <a:pt x="1" y="24"/>
                  </a:lnTo>
                  <a:cubicBezTo>
                    <a:pt x="7" y="44"/>
                    <a:pt x="25" y="59"/>
                    <a:pt x="49" y="59"/>
                  </a:cubicBezTo>
                  <a:cubicBezTo>
                    <a:pt x="54" y="59"/>
                    <a:pt x="60" y="58"/>
                    <a:pt x="66" y="57"/>
                  </a:cubicBezTo>
                  <a:cubicBezTo>
                    <a:pt x="90" y="49"/>
                    <a:pt x="106" y="24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8" name="Google Shape;9488;p55"/>
            <p:cNvSpPr/>
            <p:nvPr/>
          </p:nvSpPr>
          <p:spPr>
            <a:xfrm>
              <a:off x="5211425" y="3205550"/>
              <a:ext cx="2850" cy="2400"/>
            </a:xfrm>
            <a:custGeom>
              <a:avLst/>
              <a:gdLst/>
              <a:ahLst/>
              <a:cxnLst/>
              <a:rect l="l" t="t" r="r" b="b"/>
              <a:pathLst>
                <a:path w="114" h="96" extrusionOk="0">
                  <a:moveTo>
                    <a:pt x="57" y="1"/>
                  </a:moveTo>
                  <a:cubicBezTo>
                    <a:pt x="52" y="1"/>
                    <a:pt x="46" y="2"/>
                    <a:pt x="41" y="3"/>
                  </a:cubicBezTo>
                  <a:cubicBezTo>
                    <a:pt x="16" y="11"/>
                    <a:pt x="0" y="35"/>
                    <a:pt x="8" y="60"/>
                  </a:cubicBezTo>
                  <a:cubicBezTo>
                    <a:pt x="14" y="85"/>
                    <a:pt x="30" y="95"/>
                    <a:pt x="48" y="95"/>
                  </a:cubicBezTo>
                  <a:cubicBezTo>
                    <a:pt x="53" y="95"/>
                    <a:pt x="59" y="94"/>
                    <a:pt x="65" y="92"/>
                  </a:cubicBezTo>
                  <a:cubicBezTo>
                    <a:pt x="97" y="92"/>
                    <a:pt x="114" y="60"/>
                    <a:pt x="105" y="35"/>
                  </a:cubicBezTo>
                  <a:cubicBezTo>
                    <a:pt x="99" y="15"/>
                    <a:pt x="81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9" name="Google Shape;9489;p55"/>
            <p:cNvSpPr/>
            <p:nvPr/>
          </p:nvSpPr>
          <p:spPr>
            <a:xfrm>
              <a:off x="5203500" y="3207600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62" y="0"/>
                  </a:moveTo>
                  <a:cubicBezTo>
                    <a:pt x="58" y="0"/>
                    <a:pt x="54" y="1"/>
                    <a:pt x="50" y="2"/>
                  </a:cubicBezTo>
                  <a:cubicBezTo>
                    <a:pt x="17" y="10"/>
                    <a:pt x="1" y="35"/>
                    <a:pt x="9" y="67"/>
                  </a:cubicBezTo>
                  <a:cubicBezTo>
                    <a:pt x="16" y="87"/>
                    <a:pt x="39" y="102"/>
                    <a:pt x="60" y="102"/>
                  </a:cubicBezTo>
                  <a:cubicBezTo>
                    <a:pt x="65" y="102"/>
                    <a:pt x="70" y="101"/>
                    <a:pt x="74" y="99"/>
                  </a:cubicBezTo>
                  <a:cubicBezTo>
                    <a:pt x="98" y="91"/>
                    <a:pt x="114" y="67"/>
                    <a:pt x="106" y="43"/>
                  </a:cubicBezTo>
                  <a:cubicBezTo>
                    <a:pt x="100" y="16"/>
                    <a:pt x="82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0" name="Google Shape;9490;p55"/>
            <p:cNvSpPr/>
            <p:nvPr/>
          </p:nvSpPr>
          <p:spPr>
            <a:xfrm>
              <a:off x="5207350" y="2482675"/>
              <a:ext cx="15025" cy="9075"/>
            </a:xfrm>
            <a:custGeom>
              <a:avLst/>
              <a:gdLst/>
              <a:ahLst/>
              <a:cxnLst/>
              <a:rect l="l" t="t" r="r" b="b"/>
              <a:pathLst>
                <a:path w="601" h="363" extrusionOk="0">
                  <a:moveTo>
                    <a:pt x="88" y="1"/>
                  </a:moveTo>
                  <a:cubicBezTo>
                    <a:pt x="55" y="1"/>
                    <a:pt x="24" y="24"/>
                    <a:pt x="17" y="63"/>
                  </a:cubicBezTo>
                  <a:cubicBezTo>
                    <a:pt x="1" y="103"/>
                    <a:pt x="25" y="144"/>
                    <a:pt x="66" y="160"/>
                  </a:cubicBezTo>
                  <a:cubicBezTo>
                    <a:pt x="212" y="200"/>
                    <a:pt x="341" y="265"/>
                    <a:pt x="463" y="346"/>
                  </a:cubicBezTo>
                  <a:cubicBezTo>
                    <a:pt x="479" y="363"/>
                    <a:pt x="495" y="363"/>
                    <a:pt x="512" y="363"/>
                  </a:cubicBezTo>
                  <a:cubicBezTo>
                    <a:pt x="536" y="363"/>
                    <a:pt x="560" y="354"/>
                    <a:pt x="577" y="330"/>
                  </a:cubicBezTo>
                  <a:cubicBezTo>
                    <a:pt x="601" y="290"/>
                    <a:pt x="593" y="241"/>
                    <a:pt x="552" y="217"/>
                  </a:cubicBezTo>
                  <a:cubicBezTo>
                    <a:pt x="423" y="119"/>
                    <a:pt x="268" y="54"/>
                    <a:pt x="114" y="6"/>
                  </a:cubicBezTo>
                  <a:cubicBezTo>
                    <a:pt x="106" y="2"/>
                    <a:pt x="97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1" name="Google Shape;9491;p55"/>
            <p:cNvSpPr/>
            <p:nvPr/>
          </p:nvSpPr>
          <p:spPr>
            <a:xfrm>
              <a:off x="5211000" y="2493125"/>
              <a:ext cx="16050" cy="5925"/>
            </a:xfrm>
            <a:custGeom>
              <a:avLst/>
              <a:gdLst/>
              <a:ahLst/>
              <a:cxnLst/>
              <a:rect l="l" t="t" r="r" b="b"/>
              <a:pathLst>
                <a:path w="642" h="237" extrusionOk="0">
                  <a:moveTo>
                    <a:pt x="78" y="0"/>
                  </a:moveTo>
                  <a:cubicBezTo>
                    <a:pt x="36" y="0"/>
                    <a:pt x="8" y="37"/>
                    <a:pt x="1" y="74"/>
                  </a:cubicBezTo>
                  <a:cubicBezTo>
                    <a:pt x="1" y="123"/>
                    <a:pt x="33" y="155"/>
                    <a:pt x="82" y="163"/>
                  </a:cubicBezTo>
                  <a:cubicBezTo>
                    <a:pt x="228" y="172"/>
                    <a:pt x="382" y="196"/>
                    <a:pt x="528" y="236"/>
                  </a:cubicBezTo>
                  <a:lnTo>
                    <a:pt x="544" y="236"/>
                  </a:lnTo>
                  <a:cubicBezTo>
                    <a:pt x="585" y="236"/>
                    <a:pt x="617" y="212"/>
                    <a:pt x="625" y="180"/>
                  </a:cubicBezTo>
                  <a:cubicBezTo>
                    <a:pt x="641" y="139"/>
                    <a:pt x="617" y="91"/>
                    <a:pt x="568" y="82"/>
                  </a:cubicBezTo>
                  <a:cubicBezTo>
                    <a:pt x="414" y="34"/>
                    <a:pt x="252" y="9"/>
                    <a:pt x="90" y="1"/>
                  </a:cubicBezTo>
                  <a:cubicBezTo>
                    <a:pt x="86" y="1"/>
                    <a:pt x="82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2" name="Google Shape;9492;p55"/>
            <p:cNvSpPr/>
            <p:nvPr/>
          </p:nvSpPr>
          <p:spPr>
            <a:xfrm>
              <a:off x="4931300" y="2400075"/>
              <a:ext cx="361225" cy="268825"/>
            </a:xfrm>
            <a:custGeom>
              <a:avLst/>
              <a:gdLst/>
              <a:ahLst/>
              <a:cxnLst/>
              <a:rect l="l" t="t" r="r" b="b"/>
              <a:pathLst>
                <a:path w="14449" h="10753" extrusionOk="0">
                  <a:moveTo>
                    <a:pt x="6400" y="0"/>
                  </a:moveTo>
                  <a:cubicBezTo>
                    <a:pt x="6371" y="0"/>
                    <a:pt x="6339" y="22"/>
                    <a:pt x="6332" y="51"/>
                  </a:cubicBezTo>
                  <a:cubicBezTo>
                    <a:pt x="6211" y="375"/>
                    <a:pt x="6227" y="732"/>
                    <a:pt x="6365" y="1096"/>
                  </a:cubicBezTo>
                  <a:cubicBezTo>
                    <a:pt x="6178" y="991"/>
                    <a:pt x="6057" y="861"/>
                    <a:pt x="6008" y="723"/>
                  </a:cubicBezTo>
                  <a:cubicBezTo>
                    <a:pt x="5992" y="683"/>
                    <a:pt x="5959" y="667"/>
                    <a:pt x="5927" y="667"/>
                  </a:cubicBezTo>
                  <a:cubicBezTo>
                    <a:pt x="5886" y="667"/>
                    <a:pt x="5854" y="691"/>
                    <a:pt x="5846" y="723"/>
                  </a:cubicBezTo>
                  <a:cubicBezTo>
                    <a:pt x="5797" y="934"/>
                    <a:pt x="5830" y="1161"/>
                    <a:pt x="5943" y="1348"/>
                  </a:cubicBezTo>
                  <a:cubicBezTo>
                    <a:pt x="5838" y="1299"/>
                    <a:pt x="5732" y="1234"/>
                    <a:pt x="5667" y="1153"/>
                  </a:cubicBezTo>
                  <a:cubicBezTo>
                    <a:pt x="5654" y="1133"/>
                    <a:pt x="5630" y="1119"/>
                    <a:pt x="5608" y="1119"/>
                  </a:cubicBezTo>
                  <a:cubicBezTo>
                    <a:pt x="5603" y="1119"/>
                    <a:pt x="5599" y="1119"/>
                    <a:pt x="5595" y="1121"/>
                  </a:cubicBezTo>
                  <a:cubicBezTo>
                    <a:pt x="5562" y="1121"/>
                    <a:pt x="5538" y="1145"/>
                    <a:pt x="5530" y="1169"/>
                  </a:cubicBezTo>
                  <a:cubicBezTo>
                    <a:pt x="5481" y="1291"/>
                    <a:pt x="5489" y="1437"/>
                    <a:pt x="5546" y="1567"/>
                  </a:cubicBezTo>
                  <a:cubicBezTo>
                    <a:pt x="5578" y="1640"/>
                    <a:pt x="5627" y="1696"/>
                    <a:pt x="5676" y="1745"/>
                  </a:cubicBezTo>
                  <a:cubicBezTo>
                    <a:pt x="5303" y="1859"/>
                    <a:pt x="4840" y="1972"/>
                    <a:pt x="4468" y="2021"/>
                  </a:cubicBezTo>
                  <a:cubicBezTo>
                    <a:pt x="4371" y="2033"/>
                    <a:pt x="4262" y="2041"/>
                    <a:pt x="4145" y="2041"/>
                  </a:cubicBezTo>
                  <a:cubicBezTo>
                    <a:pt x="3869" y="2041"/>
                    <a:pt x="3550" y="1994"/>
                    <a:pt x="3259" y="1834"/>
                  </a:cubicBezTo>
                  <a:cubicBezTo>
                    <a:pt x="3247" y="1826"/>
                    <a:pt x="3233" y="1822"/>
                    <a:pt x="3219" y="1822"/>
                  </a:cubicBezTo>
                  <a:cubicBezTo>
                    <a:pt x="3205" y="1822"/>
                    <a:pt x="3191" y="1826"/>
                    <a:pt x="3178" y="1834"/>
                  </a:cubicBezTo>
                  <a:cubicBezTo>
                    <a:pt x="3154" y="1842"/>
                    <a:pt x="3138" y="1867"/>
                    <a:pt x="3138" y="1891"/>
                  </a:cubicBezTo>
                  <a:cubicBezTo>
                    <a:pt x="3097" y="2248"/>
                    <a:pt x="3300" y="2621"/>
                    <a:pt x="3568" y="2864"/>
                  </a:cubicBezTo>
                  <a:cubicBezTo>
                    <a:pt x="3438" y="2840"/>
                    <a:pt x="3300" y="2791"/>
                    <a:pt x="3203" y="2718"/>
                  </a:cubicBezTo>
                  <a:cubicBezTo>
                    <a:pt x="3191" y="2710"/>
                    <a:pt x="3174" y="2706"/>
                    <a:pt x="3157" y="2706"/>
                  </a:cubicBezTo>
                  <a:cubicBezTo>
                    <a:pt x="3140" y="2706"/>
                    <a:pt x="3122" y="2710"/>
                    <a:pt x="3105" y="2718"/>
                  </a:cubicBezTo>
                  <a:cubicBezTo>
                    <a:pt x="3081" y="2742"/>
                    <a:pt x="3065" y="2775"/>
                    <a:pt x="3073" y="2807"/>
                  </a:cubicBezTo>
                  <a:cubicBezTo>
                    <a:pt x="3138" y="3026"/>
                    <a:pt x="3284" y="3221"/>
                    <a:pt x="3478" y="3342"/>
                  </a:cubicBezTo>
                  <a:cubicBezTo>
                    <a:pt x="3073" y="3464"/>
                    <a:pt x="2692" y="3756"/>
                    <a:pt x="2481" y="4031"/>
                  </a:cubicBezTo>
                  <a:cubicBezTo>
                    <a:pt x="2335" y="4210"/>
                    <a:pt x="2214" y="4404"/>
                    <a:pt x="2084" y="4599"/>
                  </a:cubicBezTo>
                  <a:cubicBezTo>
                    <a:pt x="1914" y="4867"/>
                    <a:pt x="1727" y="5142"/>
                    <a:pt x="1508" y="5377"/>
                  </a:cubicBezTo>
                  <a:cubicBezTo>
                    <a:pt x="1153" y="5767"/>
                    <a:pt x="722" y="5984"/>
                    <a:pt x="324" y="5984"/>
                  </a:cubicBezTo>
                  <a:cubicBezTo>
                    <a:pt x="250" y="5984"/>
                    <a:pt x="177" y="5976"/>
                    <a:pt x="106" y="5961"/>
                  </a:cubicBezTo>
                  <a:cubicBezTo>
                    <a:pt x="100" y="5960"/>
                    <a:pt x="94" y="5959"/>
                    <a:pt x="88" y="5959"/>
                  </a:cubicBezTo>
                  <a:cubicBezTo>
                    <a:pt x="60" y="5959"/>
                    <a:pt x="30" y="5975"/>
                    <a:pt x="16" y="6002"/>
                  </a:cubicBezTo>
                  <a:cubicBezTo>
                    <a:pt x="0" y="6034"/>
                    <a:pt x="8" y="6075"/>
                    <a:pt x="41" y="6099"/>
                  </a:cubicBezTo>
                  <a:cubicBezTo>
                    <a:pt x="146" y="6188"/>
                    <a:pt x="251" y="6302"/>
                    <a:pt x="365" y="6423"/>
                  </a:cubicBezTo>
                  <a:cubicBezTo>
                    <a:pt x="397" y="6456"/>
                    <a:pt x="422" y="6488"/>
                    <a:pt x="454" y="6520"/>
                  </a:cubicBezTo>
                  <a:lnTo>
                    <a:pt x="389" y="6496"/>
                  </a:lnTo>
                  <a:cubicBezTo>
                    <a:pt x="378" y="6490"/>
                    <a:pt x="366" y="6488"/>
                    <a:pt x="355" y="6488"/>
                  </a:cubicBezTo>
                  <a:cubicBezTo>
                    <a:pt x="335" y="6488"/>
                    <a:pt x="316" y="6497"/>
                    <a:pt x="300" y="6512"/>
                  </a:cubicBezTo>
                  <a:cubicBezTo>
                    <a:pt x="284" y="6537"/>
                    <a:pt x="276" y="6569"/>
                    <a:pt x="284" y="6602"/>
                  </a:cubicBezTo>
                  <a:cubicBezTo>
                    <a:pt x="470" y="7007"/>
                    <a:pt x="1322" y="7623"/>
                    <a:pt x="1354" y="7647"/>
                  </a:cubicBezTo>
                  <a:cubicBezTo>
                    <a:pt x="1727" y="7947"/>
                    <a:pt x="2084" y="8304"/>
                    <a:pt x="2416" y="8637"/>
                  </a:cubicBezTo>
                  <a:cubicBezTo>
                    <a:pt x="2951" y="9172"/>
                    <a:pt x="3503" y="9723"/>
                    <a:pt x="4168" y="10096"/>
                  </a:cubicBezTo>
                  <a:cubicBezTo>
                    <a:pt x="5076" y="10607"/>
                    <a:pt x="6122" y="10753"/>
                    <a:pt x="7086" y="10753"/>
                  </a:cubicBezTo>
                  <a:cubicBezTo>
                    <a:pt x="7548" y="10753"/>
                    <a:pt x="7994" y="10720"/>
                    <a:pt x="8400" y="10680"/>
                  </a:cubicBezTo>
                  <a:cubicBezTo>
                    <a:pt x="9081" y="10615"/>
                    <a:pt x="9632" y="10518"/>
                    <a:pt x="10159" y="10291"/>
                  </a:cubicBezTo>
                  <a:cubicBezTo>
                    <a:pt x="10646" y="10072"/>
                    <a:pt x="11083" y="9731"/>
                    <a:pt x="11448" y="9431"/>
                  </a:cubicBezTo>
                  <a:cubicBezTo>
                    <a:pt x="12178" y="8831"/>
                    <a:pt x="12867" y="8150"/>
                    <a:pt x="13532" y="7493"/>
                  </a:cubicBezTo>
                  <a:lnTo>
                    <a:pt x="13597" y="7429"/>
                  </a:lnTo>
                  <a:cubicBezTo>
                    <a:pt x="13767" y="7258"/>
                    <a:pt x="13946" y="7104"/>
                    <a:pt x="14132" y="6966"/>
                  </a:cubicBezTo>
                  <a:cubicBezTo>
                    <a:pt x="14164" y="6942"/>
                    <a:pt x="14173" y="6902"/>
                    <a:pt x="14164" y="6869"/>
                  </a:cubicBezTo>
                  <a:cubicBezTo>
                    <a:pt x="14150" y="6841"/>
                    <a:pt x="14124" y="6819"/>
                    <a:pt x="14091" y="6819"/>
                  </a:cubicBezTo>
                  <a:cubicBezTo>
                    <a:pt x="14086" y="6819"/>
                    <a:pt x="14081" y="6819"/>
                    <a:pt x="14075" y="6820"/>
                  </a:cubicBezTo>
                  <a:lnTo>
                    <a:pt x="13848" y="6853"/>
                  </a:lnTo>
                  <a:cubicBezTo>
                    <a:pt x="14067" y="6723"/>
                    <a:pt x="14278" y="6577"/>
                    <a:pt x="14416" y="6423"/>
                  </a:cubicBezTo>
                  <a:cubicBezTo>
                    <a:pt x="14440" y="6399"/>
                    <a:pt x="14448" y="6375"/>
                    <a:pt x="14432" y="6342"/>
                  </a:cubicBezTo>
                  <a:cubicBezTo>
                    <a:pt x="14424" y="6318"/>
                    <a:pt x="14400" y="6293"/>
                    <a:pt x="14375" y="6285"/>
                  </a:cubicBezTo>
                  <a:cubicBezTo>
                    <a:pt x="13678" y="6180"/>
                    <a:pt x="13046" y="5758"/>
                    <a:pt x="12681" y="5158"/>
                  </a:cubicBezTo>
                  <a:cubicBezTo>
                    <a:pt x="12640" y="5102"/>
                    <a:pt x="12608" y="5037"/>
                    <a:pt x="12575" y="4980"/>
                  </a:cubicBezTo>
                  <a:cubicBezTo>
                    <a:pt x="12510" y="4875"/>
                    <a:pt x="12454" y="4761"/>
                    <a:pt x="12381" y="4664"/>
                  </a:cubicBezTo>
                  <a:cubicBezTo>
                    <a:pt x="12235" y="4461"/>
                    <a:pt x="12056" y="4340"/>
                    <a:pt x="11878" y="4291"/>
                  </a:cubicBezTo>
                  <a:cubicBezTo>
                    <a:pt x="11872" y="4290"/>
                    <a:pt x="11866" y="4289"/>
                    <a:pt x="11860" y="4289"/>
                  </a:cubicBezTo>
                  <a:cubicBezTo>
                    <a:pt x="11820" y="4289"/>
                    <a:pt x="11788" y="4313"/>
                    <a:pt x="11781" y="4356"/>
                  </a:cubicBezTo>
                  <a:cubicBezTo>
                    <a:pt x="11765" y="4396"/>
                    <a:pt x="11797" y="4437"/>
                    <a:pt x="11837" y="4453"/>
                  </a:cubicBezTo>
                  <a:cubicBezTo>
                    <a:pt x="12024" y="4494"/>
                    <a:pt x="12162" y="4640"/>
                    <a:pt x="12243" y="4753"/>
                  </a:cubicBezTo>
                  <a:cubicBezTo>
                    <a:pt x="12316" y="4850"/>
                    <a:pt x="12373" y="4948"/>
                    <a:pt x="12429" y="5061"/>
                  </a:cubicBezTo>
                  <a:cubicBezTo>
                    <a:pt x="12470" y="5118"/>
                    <a:pt x="12502" y="5183"/>
                    <a:pt x="12543" y="5248"/>
                  </a:cubicBezTo>
                  <a:cubicBezTo>
                    <a:pt x="12908" y="5839"/>
                    <a:pt x="13516" y="6269"/>
                    <a:pt x="14189" y="6423"/>
                  </a:cubicBezTo>
                  <a:cubicBezTo>
                    <a:pt x="13954" y="6618"/>
                    <a:pt x="13613" y="6804"/>
                    <a:pt x="13354" y="6918"/>
                  </a:cubicBezTo>
                  <a:cubicBezTo>
                    <a:pt x="13321" y="6934"/>
                    <a:pt x="13305" y="6975"/>
                    <a:pt x="13313" y="7015"/>
                  </a:cubicBezTo>
                  <a:cubicBezTo>
                    <a:pt x="13320" y="7050"/>
                    <a:pt x="13352" y="7073"/>
                    <a:pt x="13387" y="7073"/>
                  </a:cubicBezTo>
                  <a:cubicBezTo>
                    <a:pt x="13392" y="7073"/>
                    <a:pt x="13397" y="7073"/>
                    <a:pt x="13402" y="7072"/>
                  </a:cubicBezTo>
                  <a:lnTo>
                    <a:pt x="13808" y="7023"/>
                  </a:lnTo>
                  <a:lnTo>
                    <a:pt x="13808" y="7023"/>
                  </a:lnTo>
                  <a:cubicBezTo>
                    <a:pt x="13694" y="7112"/>
                    <a:pt x="13589" y="7210"/>
                    <a:pt x="13483" y="7315"/>
                  </a:cubicBezTo>
                  <a:lnTo>
                    <a:pt x="13419" y="7372"/>
                  </a:lnTo>
                  <a:cubicBezTo>
                    <a:pt x="12754" y="8029"/>
                    <a:pt x="12065" y="8710"/>
                    <a:pt x="11343" y="9301"/>
                  </a:cubicBezTo>
                  <a:cubicBezTo>
                    <a:pt x="10986" y="9601"/>
                    <a:pt x="10565" y="9934"/>
                    <a:pt x="10086" y="10145"/>
                  </a:cubicBezTo>
                  <a:cubicBezTo>
                    <a:pt x="9592" y="10364"/>
                    <a:pt x="9048" y="10453"/>
                    <a:pt x="8384" y="10518"/>
                  </a:cubicBezTo>
                  <a:cubicBezTo>
                    <a:pt x="7983" y="10557"/>
                    <a:pt x="7546" y="10589"/>
                    <a:pt x="7093" y="10589"/>
                  </a:cubicBezTo>
                  <a:cubicBezTo>
                    <a:pt x="6146" y="10589"/>
                    <a:pt x="5132" y="10450"/>
                    <a:pt x="4249" y="9950"/>
                  </a:cubicBezTo>
                  <a:cubicBezTo>
                    <a:pt x="3600" y="9585"/>
                    <a:pt x="3057" y="9050"/>
                    <a:pt x="2538" y="8523"/>
                  </a:cubicBezTo>
                  <a:cubicBezTo>
                    <a:pt x="2189" y="8183"/>
                    <a:pt x="1841" y="7826"/>
                    <a:pt x="1451" y="7518"/>
                  </a:cubicBezTo>
                  <a:cubicBezTo>
                    <a:pt x="1443" y="7518"/>
                    <a:pt x="860" y="7088"/>
                    <a:pt x="568" y="6739"/>
                  </a:cubicBezTo>
                  <a:lnTo>
                    <a:pt x="568" y="6739"/>
                  </a:lnTo>
                  <a:lnTo>
                    <a:pt x="803" y="6829"/>
                  </a:lnTo>
                  <a:cubicBezTo>
                    <a:pt x="811" y="6833"/>
                    <a:pt x="821" y="6835"/>
                    <a:pt x="830" y="6835"/>
                  </a:cubicBezTo>
                  <a:cubicBezTo>
                    <a:pt x="858" y="6835"/>
                    <a:pt x="888" y="6818"/>
                    <a:pt x="900" y="6788"/>
                  </a:cubicBezTo>
                  <a:cubicBezTo>
                    <a:pt x="916" y="6756"/>
                    <a:pt x="908" y="6715"/>
                    <a:pt x="876" y="6691"/>
                  </a:cubicBezTo>
                  <a:cubicBezTo>
                    <a:pt x="738" y="6585"/>
                    <a:pt x="608" y="6448"/>
                    <a:pt x="479" y="6310"/>
                  </a:cubicBezTo>
                  <a:cubicBezTo>
                    <a:pt x="430" y="6253"/>
                    <a:pt x="381" y="6196"/>
                    <a:pt x="324" y="6139"/>
                  </a:cubicBezTo>
                  <a:lnTo>
                    <a:pt x="324" y="6139"/>
                  </a:lnTo>
                  <a:cubicBezTo>
                    <a:pt x="332" y="6140"/>
                    <a:pt x="339" y="6140"/>
                    <a:pt x="346" y="6140"/>
                  </a:cubicBezTo>
                  <a:cubicBezTo>
                    <a:pt x="778" y="6140"/>
                    <a:pt x="1247" y="5905"/>
                    <a:pt x="1630" y="5491"/>
                  </a:cubicBezTo>
                  <a:cubicBezTo>
                    <a:pt x="1857" y="5239"/>
                    <a:pt x="2043" y="4964"/>
                    <a:pt x="2222" y="4688"/>
                  </a:cubicBezTo>
                  <a:cubicBezTo>
                    <a:pt x="2343" y="4502"/>
                    <a:pt x="2473" y="4307"/>
                    <a:pt x="2611" y="4129"/>
                  </a:cubicBezTo>
                  <a:cubicBezTo>
                    <a:pt x="2878" y="3780"/>
                    <a:pt x="3365" y="3488"/>
                    <a:pt x="3746" y="3448"/>
                  </a:cubicBezTo>
                  <a:cubicBezTo>
                    <a:pt x="3786" y="3440"/>
                    <a:pt x="3819" y="3407"/>
                    <a:pt x="3819" y="3375"/>
                  </a:cubicBezTo>
                  <a:cubicBezTo>
                    <a:pt x="3819" y="3334"/>
                    <a:pt x="3795" y="3294"/>
                    <a:pt x="3762" y="3286"/>
                  </a:cubicBezTo>
                  <a:cubicBezTo>
                    <a:pt x="3584" y="3245"/>
                    <a:pt x="3422" y="3123"/>
                    <a:pt x="3324" y="2961"/>
                  </a:cubicBezTo>
                  <a:lnTo>
                    <a:pt x="3324" y="2961"/>
                  </a:lnTo>
                  <a:cubicBezTo>
                    <a:pt x="3503" y="3034"/>
                    <a:pt x="3705" y="3058"/>
                    <a:pt x="3859" y="3058"/>
                  </a:cubicBezTo>
                  <a:cubicBezTo>
                    <a:pt x="3900" y="3058"/>
                    <a:pt x="3932" y="3034"/>
                    <a:pt x="3941" y="2994"/>
                  </a:cubicBezTo>
                  <a:cubicBezTo>
                    <a:pt x="3949" y="2961"/>
                    <a:pt x="3932" y="2921"/>
                    <a:pt x="3900" y="2904"/>
                  </a:cubicBezTo>
                  <a:cubicBezTo>
                    <a:pt x="3608" y="2759"/>
                    <a:pt x="3316" y="2386"/>
                    <a:pt x="3292" y="2029"/>
                  </a:cubicBezTo>
                  <a:lnTo>
                    <a:pt x="3292" y="2029"/>
                  </a:lnTo>
                  <a:cubicBezTo>
                    <a:pt x="3573" y="2159"/>
                    <a:pt x="3868" y="2202"/>
                    <a:pt x="4130" y="2202"/>
                  </a:cubicBezTo>
                  <a:cubicBezTo>
                    <a:pt x="4261" y="2202"/>
                    <a:pt x="4384" y="2191"/>
                    <a:pt x="4492" y="2175"/>
                  </a:cubicBezTo>
                  <a:cubicBezTo>
                    <a:pt x="4938" y="2118"/>
                    <a:pt x="5489" y="1988"/>
                    <a:pt x="5894" y="1842"/>
                  </a:cubicBezTo>
                  <a:cubicBezTo>
                    <a:pt x="5927" y="1826"/>
                    <a:pt x="5951" y="1802"/>
                    <a:pt x="5951" y="1761"/>
                  </a:cubicBezTo>
                  <a:cubicBezTo>
                    <a:pt x="5951" y="1729"/>
                    <a:pt x="5927" y="1696"/>
                    <a:pt x="5894" y="1688"/>
                  </a:cubicBezTo>
                  <a:cubicBezTo>
                    <a:pt x="5813" y="1656"/>
                    <a:pt x="5740" y="1591"/>
                    <a:pt x="5700" y="1502"/>
                  </a:cubicBezTo>
                  <a:cubicBezTo>
                    <a:pt x="5676" y="1461"/>
                    <a:pt x="5667" y="1413"/>
                    <a:pt x="5659" y="1372"/>
                  </a:cubicBezTo>
                  <a:lnTo>
                    <a:pt x="5659" y="1372"/>
                  </a:lnTo>
                  <a:cubicBezTo>
                    <a:pt x="5813" y="1486"/>
                    <a:pt x="6016" y="1559"/>
                    <a:pt x="6170" y="1591"/>
                  </a:cubicBezTo>
                  <a:cubicBezTo>
                    <a:pt x="6179" y="1595"/>
                    <a:pt x="6188" y="1596"/>
                    <a:pt x="6197" y="1596"/>
                  </a:cubicBezTo>
                  <a:cubicBezTo>
                    <a:pt x="6227" y="1596"/>
                    <a:pt x="6255" y="1576"/>
                    <a:pt x="6267" y="1550"/>
                  </a:cubicBezTo>
                  <a:cubicBezTo>
                    <a:pt x="6284" y="1518"/>
                    <a:pt x="6276" y="1477"/>
                    <a:pt x="6243" y="1453"/>
                  </a:cubicBezTo>
                  <a:cubicBezTo>
                    <a:pt x="6105" y="1348"/>
                    <a:pt x="6016" y="1186"/>
                    <a:pt x="5992" y="1007"/>
                  </a:cubicBezTo>
                  <a:lnTo>
                    <a:pt x="5992" y="1007"/>
                  </a:lnTo>
                  <a:cubicBezTo>
                    <a:pt x="6105" y="1137"/>
                    <a:pt x="6276" y="1250"/>
                    <a:pt x="6494" y="1332"/>
                  </a:cubicBezTo>
                  <a:cubicBezTo>
                    <a:pt x="6506" y="1337"/>
                    <a:pt x="6518" y="1340"/>
                    <a:pt x="6531" y="1340"/>
                  </a:cubicBezTo>
                  <a:cubicBezTo>
                    <a:pt x="6554" y="1340"/>
                    <a:pt x="6576" y="1331"/>
                    <a:pt x="6592" y="1315"/>
                  </a:cubicBezTo>
                  <a:cubicBezTo>
                    <a:pt x="6608" y="1291"/>
                    <a:pt x="6616" y="1250"/>
                    <a:pt x="6600" y="1218"/>
                  </a:cubicBezTo>
                  <a:cubicBezTo>
                    <a:pt x="6494" y="1015"/>
                    <a:pt x="6389" y="723"/>
                    <a:pt x="6413" y="415"/>
                  </a:cubicBezTo>
                  <a:lnTo>
                    <a:pt x="6413" y="415"/>
                  </a:lnTo>
                  <a:cubicBezTo>
                    <a:pt x="6462" y="513"/>
                    <a:pt x="6511" y="610"/>
                    <a:pt x="6559" y="707"/>
                  </a:cubicBezTo>
                  <a:cubicBezTo>
                    <a:pt x="6657" y="886"/>
                    <a:pt x="6770" y="1080"/>
                    <a:pt x="6924" y="1234"/>
                  </a:cubicBezTo>
                  <a:cubicBezTo>
                    <a:pt x="7208" y="1502"/>
                    <a:pt x="7581" y="1615"/>
                    <a:pt x="8011" y="1729"/>
                  </a:cubicBezTo>
                  <a:cubicBezTo>
                    <a:pt x="8141" y="1762"/>
                    <a:pt x="8272" y="1775"/>
                    <a:pt x="8403" y="1775"/>
                  </a:cubicBezTo>
                  <a:cubicBezTo>
                    <a:pt x="8656" y="1775"/>
                    <a:pt x="8905" y="1725"/>
                    <a:pt x="9129" y="1672"/>
                  </a:cubicBezTo>
                  <a:lnTo>
                    <a:pt x="9924" y="1477"/>
                  </a:lnTo>
                  <a:lnTo>
                    <a:pt x="9924" y="1477"/>
                  </a:lnTo>
                  <a:cubicBezTo>
                    <a:pt x="9884" y="1542"/>
                    <a:pt x="9827" y="1607"/>
                    <a:pt x="9754" y="1656"/>
                  </a:cubicBezTo>
                  <a:cubicBezTo>
                    <a:pt x="9721" y="1680"/>
                    <a:pt x="9713" y="1737"/>
                    <a:pt x="9746" y="1769"/>
                  </a:cubicBezTo>
                  <a:cubicBezTo>
                    <a:pt x="9827" y="1875"/>
                    <a:pt x="10021" y="1923"/>
                    <a:pt x="10135" y="1923"/>
                  </a:cubicBezTo>
                  <a:cubicBezTo>
                    <a:pt x="10256" y="1923"/>
                    <a:pt x="10378" y="1915"/>
                    <a:pt x="10492" y="1891"/>
                  </a:cubicBezTo>
                  <a:lnTo>
                    <a:pt x="10492" y="1891"/>
                  </a:lnTo>
                  <a:cubicBezTo>
                    <a:pt x="10427" y="2118"/>
                    <a:pt x="10289" y="2329"/>
                    <a:pt x="10102" y="2475"/>
                  </a:cubicBezTo>
                  <a:cubicBezTo>
                    <a:pt x="10078" y="2491"/>
                    <a:pt x="10062" y="2515"/>
                    <a:pt x="10070" y="2540"/>
                  </a:cubicBezTo>
                  <a:cubicBezTo>
                    <a:pt x="10070" y="2564"/>
                    <a:pt x="10078" y="2588"/>
                    <a:pt x="10102" y="2604"/>
                  </a:cubicBezTo>
                  <a:cubicBezTo>
                    <a:pt x="10256" y="2705"/>
                    <a:pt x="10432" y="2754"/>
                    <a:pt x="10607" y="2754"/>
                  </a:cubicBezTo>
                  <a:cubicBezTo>
                    <a:pt x="10672" y="2754"/>
                    <a:pt x="10736" y="2747"/>
                    <a:pt x="10800" y="2734"/>
                  </a:cubicBezTo>
                  <a:lnTo>
                    <a:pt x="10800" y="2734"/>
                  </a:lnTo>
                  <a:cubicBezTo>
                    <a:pt x="10735" y="2840"/>
                    <a:pt x="10646" y="2937"/>
                    <a:pt x="10540" y="3002"/>
                  </a:cubicBezTo>
                  <a:cubicBezTo>
                    <a:pt x="10508" y="3026"/>
                    <a:pt x="10492" y="3058"/>
                    <a:pt x="10500" y="3091"/>
                  </a:cubicBezTo>
                  <a:cubicBezTo>
                    <a:pt x="10508" y="3123"/>
                    <a:pt x="10540" y="3148"/>
                    <a:pt x="10573" y="3156"/>
                  </a:cubicBezTo>
                  <a:lnTo>
                    <a:pt x="11481" y="3237"/>
                  </a:lnTo>
                  <a:cubicBezTo>
                    <a:pt x="11486" y="3238"/>
                    <a:pt x="11491" y="3238"/>
                    <a:pt x="11496" y="3238"/>
                  </a:cubicBezTo>
                  <a:cubicBezTo>
                    <a:pt x="11537" y="3238"/>
                    <a:pt x="11570" y="3208"/>
                    <a:pt x="11570" y="3164"/>
                  </a:cubicBezTo>
                  <a:cubicBezTo>
                    <a:pt x="11578" y="3123"/>
                    <a:pt x="11546" y="3083"/>
                    <a:pt x="11497" y="3083"/>
                  </a:cubicBezTo>
                  <a:lnTo>
                    <a:pt x="10792" y="3010"/>
                  </a:lnTo>
                  <a:cubicBezTo>
                    <a:pt x="10897" y="2904"/>
                    <a:pt x="10986" y="2767"/>
                    <a:pt x="11027" y="2621"/>
                  </a:cubicBezTo>
                  <a:cubicBezTo>
                    <a:pt x="11035" y="2588"/>
                    <a:pt x="11027" y="2556"/>
                    <a:pt x="11002" y="2531"/>
                  </a:cubicBezTo>
                  <a:cubicBezTo>
                    <a:pt x="10989" y="2518"/>
                    <a:pt x="10973" y="2512"/>
                    <a:pt x="10956" y="2512"/>
                  </a:cubicBezTo>
                  <a:cubicBezTo>
                    <a:pt x="10942" y="2512"/>
                    <a:pt x="10928" y="2516"/>
                    <a:pt x="10913" y="2523"/>
                  </a:cubicBezTo>
                  <a:cubicBezTo>
                    <a:pt x="10816" y="2568"/>
                    <a:pt x="10708" y="2590"/>
                    <a:pt x="10601" y="2590"/>
                  </a:cubicBezTo>
                  <a:cubicBezTo>
                    <a:pt x="10494" y="2590"/>
                    <a:pt x="10386" y="2568"/>
                    <a:pt x="10289" y="2523"/>
                  </a:cubicBezTo>
                  <a:cubicBezTo>
                    <a:pt x="10500" y="2337"/>
                    <a:pt x="10638" y="2069"/>
                    <a:pt x="10678" y="1794"/>
                  </a:cubicBezTo>
                  <a:cubicBezTo>
                    <a:pt x="10678" y="1761"/>
                    <a:pt x="10670" y="1737"/>
                    <a:pt x="10654" y="1721"/>
                  </a:cubicBezTo>
                  <a:cubicBezTo>
                    <a:pt x="10636" y="1709"/>
                    <a:pt x="10618" y="1701"/>
                    <a:pt x="10597" y="1701"/>
                  </a:cubicBezTo>
                  <a:cubicBezTo>
                    <a:pt x="10589" y="1701"/>
                    <a:pt x="10581" y="1702"/>
                    <a:pt x="10573" y="1704"/>
                  </a:cubicBezTo>
                  <a:cubicBezTo>
                    <a:pt x="10435" y="1745"/>
                    <a:pt x="10289" y="1761"/>
                    <a:pt x="10135" y="1761"/>
                  </a:cubicBezTo>
                  <a:cubicBezTo>
                    <a:pt x="10078" y="1761"/>
                    <a:pt x="9997" y="1745"/>
                    <a:pt x="9932" y="1713"/>
                  </a:cubicBezTo>
                  <a:cubicBezTo>
                    <a:pt x="10029" y="1623"/>
                    <a:pt x="10111" y="1510"/>
                    <a:pt x="10159" y="1388"/>
                  </a:cubicBezTo>
                  <a:cubicBezTo>
                    <a:pt x="10167" y="1356"/>
                    <a:pt x="10159" y="1323"/>
                    <a:pt x="10143" y="1299"/>
                  </a:cubicBezTo>
                  <a:cubicBezTo>
                    <a:pt x="10123" y="1286"/>
                    <a:pt x="10103" y="1273"/>
                    <a:pt x="10079" y="1273"/>
                  </a:cubicBezTo>
                  <a:cubicBezTo>
                    <a:pt x="10074" y="1273"/>
                    <a:pt x="10068" y="1273"/>
                    <a:pt x="10062" y="1275"/>
                  </a:cubicBezTo>
                  <a:lnTo>
                    <a:pt x="9089" y="1518"/>
                  </a:lnTo>
                  <a:cubicBezTo>
                    <a:pt x="8877" y="1567"/>
                    <a:pt x="8639" y="1616"/>
                    <a:pt x="8400" y="1616"/>
                  </a:cubicBezTo>
                  <a:cubicBezTo>
                    <a:pt x="8283" y="1616"/>
                    <a:pt x="8166" y="1604"/>
                    <a:pt x="8051" y="1575"/>
                  </a:cubicBezTo>
                  <a:cubicBezTo>
                    <a:pt x="7646" y="1469"/>
                    <a:pt x="7289" y="1364"/>
                    <a:pt x="7038" y="1113"/>
                  </a:cubicBezTo>
                  <a:cubicBezTo>
                    <a:pt x="6900" y="975"/>
                    <a:pt x="6794" y="796"/>
                    <a:pt x="6705" y="626"/>
                  </a:cubicBezTo>
                  <a:cubicBezTo>
                    <a:pt x="6608" y="456"/>
                    <a:pt x="6511" y="269"/>
                    <a:pt x="6486" y="67"/>
                  </a:cubicBezTo>
                  <a:cubicBezTo>
                    <a:pt x="6478" y="34"/>
                    <a:pt x="6454" y="2"/>
                    <a:pt x="6413" y="2"/>
                  </a:cubicBezTo>
                  <a:cubicBezTo>
                    <a:pt x="6409" y="1"/>
                    <a:pt x="6405" y="0"/>
                    <a:pt x="6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3" name="Google Shape;9493;p55"/>
            <p:cNvSpPr/>
            <p:nvPr/>
          </p:nvSpPr>
          <p:spPr>
            <a:xfrm>
              <a:off x="4962900" y="2415725"/>
              <a:ext cx="96925" cy="110275"/>
            </a:xfrm>
            <a:custGeom>
              <a:avLst/>
              <a:gdLst/>
              <a:ahLst/>
              <a:cxnLst/>
              <a:rect l="l" t="t" r="r" b="b"/>
              <a:pathLst>
                <a:path w="3877" h="4411" extrusionOk="0">
                  <a:moveTo>
                    <a:pt x="414" y="0"/>
                  </a:moveTo>
                  <a:cubicBezTo>
                    <a:pt x="374" y="0"/>
                    <a:pt x="341" y="24"/>
                    <a:pt x="333" y="65"/>
                  </a:cubicBezTo>
                  <a:cubicBezTo>
                    <a:pt x="1" y="1468"/>
                    <a:pt x="74" y="2992"/>
                    <a:pt x="536" y="4354"/>
                  </a:cubicBezTo>
                  <a:cubicBezTo>
                    <a:pt x="544" y="4386"/>
                    <a:pt x="577" y="4411"/>
                    <a:pt x="609" y="4411"/>
                  </a:cubicBezTo>
                  <a:cubicBezTo>
                    <a:pt x="617" y="4411"/>
                    <a:pt x="625" y="4411"/>
                    <a:pt x="633" y="4403"/>
                  </a:cubicBezTo>
                  <a:cubicBezTo>
                    <a:pt x="674" y="4395"/>
                    <a:pt x="698" y="4346"/>
                    <a:pt x="682" y="4305"/>
                  </a:cubicBezTo>
                  <a:cubicBezTo>
                    <a:pt x="244" y="2984"/>
                    <a:pt x="163" y="1524"/>
                    <a:pt x="471" y="170"/>
                  </a:cubicBezTo>
                  <a:lnTo>
                    <a:pt x="471" y="170"/>
                  </a:lnTo>
                  <a:cubicBezTo>
                    <a:pt x="1096" y="219"/>
                    <a:pt x="1728" y="430"/>
                    <a:pt x="2312" y="649"/>
                  </a:cubicBezTo>
                  <a:cubicBezTo>
                    <a:pt x="2798" y="819"/>
                    <a:pt x="3341" y="1022"/>
                    <a:pt x="3731" y="1395"/>
                  </a:cubicBezTo>
                  <a:cubicBezTo>
                    <a:pt x="3747" y="1411"/>
                    <a:pt x="3769" y="1419"/>
                    <a:pt x="3790" y="1419"/>
                  </a:cubicBezTo>
                  <a:cubicBezTo>
                    <a:pt x="3812" y="1419"/>
                    <a:pt x="3832" y="1411"/>
                    <a:pt x="3844" y="1395"/>
                  </a:cubicBezTo>
                  <a:cubicBezTo>
                    <a:pt x="3876" y="1362"/>
                    <a:pt x="3876" y="1306"/>
                    <a:pt x="3844" y="1281"/>
                  </a:cubicBezTo>
                  <a:cubicBezTo>
                    <a:pt x="3431" y="876"/>
                    <a:pt x="2863" y="673"/>
                    <a:pt x="2368" y="495"/>
                  </a:cubicBezTo>
                  <a:cubicBezTo>
                    <a:pt x="1744" y="268"/>
                    <a:pt x="1087" y="49"/>
                    <a:pt x="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4" name="Google Shape;9494;p55"/>
            <p:cNvSpPr/>
            <p:nvPr/>
          </p:nvSpPr>
          <p:spPr>
            <a:xfrm>
              <a:off x="4969200" y="2419525"/>
              <a:ext cx="71775" cy="33925"/>
            </a:xfrm>
            <a:custGeom>
              <a:avLst/>
              <a:gdLst/>
              <a:ahLst/>
              <a:cxnLst/>
              <a:rect l="l" t="t" r="r" b="b"/>
              <a:pathLst>
                <a:path w="2871" h="1357" extrusionOk="0">
                  <a:moveTo>
                    <a:pt x="88" y="1"/>
                  </a:moveTo>
                  <a:cubicBezTo>
                    <a:pt x="47" y="1"/>
                    <a:pt x="15" y="25"/>
                    <a:pt x="8" y="67"/>
                  </a:cubicBezTo>
                  <a:cubicBezTo>
                    <a:pt x="0" y="108"/>
                    <a:pt x="33" y="148"/>
                    <a:pt x="73" y="156"/>
                  </a:cubicBezTo>
                  <a:cubicBezTo>
                    <a:pt x="1038" y="335"/>
                    <a:pt x="1954" y="740"/>
                    <a:pt x="2733" y="1340"/>
                  </a:cubicBezTo>
                  <a:cubicBezTo>
                    <a:pt x="2741" y="1356"/>
                    <a:pt x="2765" y="1356"/>
                    <a:pt x="2781" y="1356"/>
                  </a:cubicBezTo>
                  <a:cubicBezTo>
                    <a:pt x="2806" y="1356"/>
                    <a:pt x="2830" y="1348"/>
                    <a:pt x="2846" y="1324"/>
                  </a:cubicBezTo>
                  <a:cubicBezTo>
                    <a:pt x="2870" y="1291"/>
                    <a:pt x="2862" y="1243"/>
                    <a:pt x="2830" y="1210"/>
                  </a:cubicBezTo>
                  <a:cubicBezTo>
                    <a:pt x="2035" y="602"/>
                    <a:pt x="1095" y="181"/>
                    <a:pt x="106" y="2"/>
                  </a:cubicBezTo>
                  <a:cubicBezTo>
                    <a:pt x="100" y="1"/>
                    <a:pt x="93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5" name="Google Shape;9495;p55"/>
            <p:cNvSpPr/>
            <p:nvPr/>
          </p:nvSpPr>
          <p:spPr>
            <a:xfrm>
              <a:off x="4977900" y="2425225"/>
              <a:ext cx="18875" cy="78700"/>
            </a:xfrm>
            <a:custGeom>
              <a:avLst/>
              <a:gdLst/>
              <a:ahLst/>
              <a:cxnLst/>
              <a:rect l="l" t="t" r="r" b="b"/>
              <a:pathLst>
                <a:path w="755" h="3148" extrusionOk="0">
                  <a:moveTo>
                    <a:pt x="540" y="0"/>
                  </a:moveTo>
                  <a:cubicBezTo>
                    <a:pt x="498" y="0"/>
                    <a:pt x="470" y="37"/>
                    <a:pt x="463" y="74"/>
                  </a:cubicBezTo>
                  <a:cubicBezTo>
                    <a:pt x="455" y="423"/>
                    <a:pt x="439" y="820"/>
                    <a:pt x="293" y="1161"/>
                  </a:cubicBezTo>
                  <a:cubicBezTo>
                    <a:pt x="268" y="1209"/>
                    <a:pt x="244" y="1258"/>
                    <a:pt x="220" y="1307"/>
                  </a:cubicBezTo>
                  <a:cubicBezTo>
                    <a:pt x="171" y="1404"/>
                    <a:pt x="123" y="1501"/>
                    <a:pt x="90" y="1598"/>
                  </a:cubicBezTo>
                  <a:cubicBezTo>
                    <a:pt x="1" y="1915"/>
                    <a:pt x="82" y="2223"/>
                    <a:pt x="171" y="2425"/>
                  </a:cubicBezTo>
                  <a:cubicBezTo>
                    <a:pt x="277" y="2677"/>
                    <a:pt x="439" y="2896"/>
                    <a:pt x="593" y="3115"/>
                  </a:cubicBezTo>
                  <a:cubicBezTo>
                    <a:pt x="609" y="3131"/>
                    <a:pt x="633" y="3147"/>
                    <a:pt x="658" y="3147"/>
                  </a:cubicBezTo>
                  <a:cubicBezTo>
                    <a:pt x="674" y="3147"/>
                    <a:pt x="698" y="3139"/>
                    <a:pt x="706" y="3131"/>
                  </a:cubicBezTo>
                  <a:cubicBezTo>
                    <a:pt x="747" y="3098"/>
                    <a:pt x="755" y="3050"/>
                    <a:pt x="723" y="3017"/>
                  </a:cubicBezTo>
                  <a:cubicBezTo>
                    <a:pt x="577" y="2807"/>
                    <a:pt x="423" y="2596"/>
                    <a:pt x="317" y="2361"/>
                  </a:cubicBezTo>
                  <a:cubicBezTo>
                    <a:pt x="212" y="2109"/>
                    <a:pt x="187" y="1858"/>
                    <a:pt x="252" y="1647"/>
                  </a:cubicBezTo>
                  <a:cubicBezTo>
                    <a:pt x="277" y="1558"/>
                    <a:pt x="317" y="1469"/>
                    <a:pt x="366" y="1380"/>
                  </a:cubicBezTo>
                  <a:cubicBezTo>
                    <a:pt x="390" y="1331"/>
                    <a:pt x="414" y="1274"/>
                    <a:pt x="439" y="1225"/>
                  </a:cubicBezTo>
                  <a:cubicBezTo>
                    <a:pt x="601" y="853"/>
                    <a:pt x="617" y="447"/>
                    <a:pt x="625" y="82"/>
                  </a:cubicBezTo>
                  <a:cubicBezTo>
                    <a:pt x="633" y="34"/>
                    <a:pt x="593" y="1"/>
                    <a:pt x="552" y="1"/>
                  </a:cubicBezTo>
                  <a:cubicBezTo>
                    <a:pt x="548" y="1"/>
                    <a:pt x="544" y="0"/>
                    <a:pt x="5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6" name="Google Shape;9496;p55"/>
            <p:cNvSpPr/>
            <p:nvPr/>
          </p:nvSpPr>
          <p:spPr>
            <a:xfrm>
              <a:off x="5172100" y="2405175"/>
              <a:ext cx="97725" cy="116175"/>
            </a:xfrm>
            <a:custGeom>
              <a:avLst/>
              <a:gdLst/>
              <a:ahLst/>
              <a:cxnLst/>
              <a:rect l="l" t="t" r="r" b="b"/>
              <a:pathLst>
                <a:path w="3909" h="4647" extrusionOk="0">
                  <a:moveTo>
                    <a:pt x="3414" y="1"/>
                  </a:moveTo>
                  <a:cubicBezTo>
                    <a:pt x="2214" y="17"/>
                    <a:pt x="1014" y="414"/>
                    <a:pt x="41" y="1119"/>
                  </a:cubicBezTo>
                  <a:cubicBezTo>
                    <a:pt x="8" y="1144"/>
                    <a:pt x="0" y="1192"/>
                    <a:pt x="24" y="1233"/>
                  </a:cubicBezTo>
                  <a:cubicBezTo>
                    <a:pt x="39" y="1253"/>
                    <a:pt x="66" y="1263"/>
                    <a:pt x="92" y="1263"/>
                  </a:cubicBezTo>
                  <a:cubicBezTo>
                    <a:pt x="109" y="1263"/>
                    <a:pt x="125" y="1259"/>
                    <a:pt x="138" y="1249"/>
                  </a:cubicBezTo>
                  <a:cubicBezTo>
                    <a:pt x="1070" y="576"/>
                    <a:pt x="2205" y="195"/>
                    <a:pt x="3357" y="163"/>
                  </a:cubicBezTo>
                  <a:lnTo>
                    <a:pt x="3357" y="163"/>
                  </a:lnTo>
                  <a:cubicBezTo>
                    <a:pt x="3730" y="1622"/>
                    <a:pt x="3495" y="3292"/>
                    <a:pt x="2732" y="4525"/>
                  </a:cubicBezTo>
                  <a:cubicBezTo>
                    <a:pt x="2708" y="4557"/>
                    <a:pt x="2716" y="4614"/>
                    <a:pt x="2757" y="4638"/>
                  </a:cubicBezTo>
                  <a:cubicBezTo>
                    <a:pt x="2773" y="4646"/>
                    <a:pt x="2781" y="4646"/>
                    <a:pt x="2797" y="4646"/>
                  </a:cubicBezTo>
                  <a:cubicBezTo>
                    <a:pt x="2830" y="4646"/>
                    <a:pt x="2854" y="4630"/>
                    <a:pt x="2870" y="4606"/>
                  </a:cubicBezTo>
                  <a:cubicBezTo>
                    <a:pt x="3665" y="3325"/>
                    <a:pt x="3908" y="1573"/>
                    <a:pt x="3495" y="57"/>
                  </a:cubicBezTo>
                  <a:cubicBezTo>
                    <a:pt x="3487" y="25"/>
                    <a:pt x="3454" y="1"/>
                    <a:pt x="3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7" name="Google Shape;9497;p55"/>
            <p:cNvSpPr/>
            <p:nvPr/>
          </p:nvSpPr>
          <p:spPr>
            <a:xfrm>
              <a:off x="5183025" y="2407775"/>
              <a:ext cx="76850" cy="38775"/>
            </a:xfrm>
            <a:custGeom>
              <a:avLst/>
              <a:gdLst/>
              <a:ahLst/>
              <a:cxnLst/>
              <a:rect l="l" t="t" r="r" b="b"/>
              <a:pathLst>
                <a:path w="3074" h="1551" extrusionOk="0">
                  <a:moveTo>
                    <a:pt x="2981" y="1"/>
                  </a:moveTo>
                  <a:cubicBezTo>
                    <a:pt x="2977" y="1"/>
                    <a:pt x="2973" y="1"/>
                    <a:pt x="2968" y="2"/>
                  </a:cubicBezTo>
                  <a:cubicBezTo>
                    <a:pt x="1890" y="205"/>
                    <a:pt x="877" y="691"/>
                    <a:pt x="33" y="1405"/>
                  </a:cubicBezTo>
                  <a:cubicBezTo>
                    <a:pt x="1" y="1437"/>
                    <a:pt x="1" y="1486"/>
                    <a:pt x="25" y="1518"/>
                  </a:cubicBezTo>
                  <a:cubicBezTo>
                    <a:pt x="42" y="1542"/>
                    <a:pt x="66" y="1551"/>
                    <a:pt x="90" y="1551"/>
                  </a:cubicBezTo>
                  <a:cubicBezTo>
                    <a:pt x="106" y="1551"/>
                    <a:pt x="131" y="1542"/>
                    <a:pt x="139" y="1534"/>
                  </a:cubicBezTo>
                  <a:cubicBezTo>
                    <a:pt x="958" y="837"/>
                    <a:pt x="1947" y="359"/>
                    <a:pt x="3001" y="164"/>
                  </a:cubicBezTo>
                  <a:cubicBezTo>
                    <a:pt x="3041" y="156"/>
                    <a:pt x="3074" y="115"/>
                    <a:pt x="3066" y="67"/>
                  </a:cubicBezTo>
                  <a:cubicBezTo>
                    <a:pt x="3058" y="31"/>
                    <a:pt x="3019" y="1"/>
                    <a:pt x="2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8" name="Google Shape;9498;p55"/>
            <p:cNvSpPr/>
            <p:nvPr/>
          </p:nvSpPr>
          <p:spPr>
            <a:xfrm>
              <a:off x="5226425" y="2414700"/>
              <a:ext cx="20075" cy="98750"/>
            </a:xfrm>
            <a:custGeom>
              <a:avLst/>
              <a:gdLst/>
              <a:ahLst/>
              <a:cxnLst/>
              <a:rect l="l" t="t" r="r" b="b"/>
              <a:pathLst>
                <a:path w="803" h="3950" extrusionOk="0">
                  <a:moveTo>
                    <a:pt x="478" y="1"/>
                  </a:moveTo>
                  <a:cubicBezTo>
                    <a:pt x="430" y="1"/>
                    <a:pt x="389" y="33"/>
                    <a:pt x="389" y="74"/>
                  </a:cubicBezTo>
                  <a:cubicBezTo>
                    <a:pt x="349" y="487"/>
                    <a:pt x="430" y="892"/>
                    <a:pt x="511" y="1290"/>
                  </a:cubicBezTo>
                  <a:cubicBezTo>
                    <a:pt x="568" y="1582"/>
                    <a:pt x="624" y="1882"/>
                    <a:pt x="632" y="2182"/>
                  </a:cubicBezTo>
                  <a:cubicBezTo>
                    <a:pt x="641" y="2360"/>
                    <a:pt x="624" y="2498"/>
                    <a:pt x="592" y="2619"/>
                  </a:cubicBezTo>
                  <a:cubicBezTo>
                    <a:pt x="535" y="2814"/>
                    <a:pt x="430" y="2976"/>
                    <a:pt x="324" y="3155"/>
                  </a:cubicBezTo>
                  <a:cubicBezTo>
                    <a:pt x="187" y="3373"/>
                    <a:pt x="49" y="3592"/>
                    <a:pt x="8" y="3852"/>
                  </a:cubicBezTo>
                  <a:cubicBezTo>
                    <a:pt x="0" y="3900"/>
                    <a:pt x="32" y="3941"/>
                    <a:pt x="73" y="3949"/>
                  </a:cubicBezTo>
                  <a:lnTo>
                    <a:pt x="89" y="3949"/>
                  </a:lnTo>
                  <a:cubicBezTo>
                    <a:pt x="130" y="3949"/>
                    <a:pt x="162" y="3917"/>
                    <a:pt x="170" y="3876"/>
                  </a:cubicBezTo>
                  <a:cubicBezTo>
                    <a:pt x="203" y="3649"/>
                    <a:pt x="324" y="3455"/>
                    <a:pt x="462" y="3244"/>
                  </a:cubicBezTo>
                  <a:cubicBezTo>
                    <a:pt x="576" y="3065"/>
                    <a:pt x="689" y="2879"/>
                    <a:pt x="746" y="2668"/>
                  </a:cubicBezTo>
                  <a:cubicBezTo>
                    <a:pt x="787" y="2522"/>
                    <a:pt x="803" y="2368"/>
                    <a:pt x="795" y="2182"/>
                  </a:cubicBezTo>
                  <a:cubicBezTo>
                    <a:pt x="787" y="1865"/>
                    <a:pt x="730" y="1557"/>
                    <a:pt x="665" y="1257"/>
                  </a:cubicBezTo>
                  <a:cubicBezTo>
                    <a:pt x="592" y="852"/>
                    <a:pt x="519" y="479"/>
                    <a:pt x="551" y="90"/>
                  </a:cubicBezTo>
                  <a:cubicBezTo>
                    <a:pt x="551" y="49"/>
                    <a:pt x="519" y="9"/>
                    <a:pt x="4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9" name="Google Shape;9499;p55"/>
            <p:cNvSpPr/>
            <p:nvPr/>
          </p:nvSpPr>
          <p:spPr>
            <a:xfrm>
              <a:off x="5097700" y="2579200"/>
              <a:ext cx="31250" cy="18050"/>
            </a:xfrm>
            <a:custGeom>
              <a:avLst/>
              <a:gdLst/>
              <a:ahLst/>
              <a:cxnLst/>
              <a:rect l="l" t="t" r="r" b="b"/>
              <a:pathLst>
                <a:path w="1250" h="722" extrusionOk="0">
                  <a:moveTo>
                    <a:pt x="708" y="0"/>
                  </a:moveTo>
                  <a:cubicBezTo>
                    <a:pt x="371" y="0"/>
                    <a:pt x="1" y="33"/>
                    <a:pt x="1" y="126"/>
                  </a:cubicBezTo>
                  <a:cubicBezTo>
                    <a:pt x="1" y="296"/>
                    <a:pt x="447" y="685"/>
                    <a:pt x="552" y="718"/>
                  </a:cubicBezTo>
                  <a:cubicBezTo>
                    <a:pt x="561" y="720"/>
                    <a:pt x="571" y="721"/>
                    <a:pt x="581" y="721"/>
                  </a:cubicBezTo>
                  <a:cubicBezTo>
                    <a:pt x="817" y="721"/>
                    <a:pt x="1249" y="107"/>
                    <a:pt x="1249" y="53"/>
                  </a:cubicBezTo>
                  <a:cubicBezTo>
                    <a:pt x="1249" y="23"/>
                    <a:pt x="990" y="0"/>
                    <a:pt x="7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0" name="Google Shape;9500;p55"/>
            <p:cNvSpPr/>
            <p:nvPr/>
          </p:nvSpPr>
          <p:spPr>
            <a:xfrm>
              <a:off x="5059600" y="2447550"/>
              <a:ext cx="43800" cy="136025"/>
            </a:xfrm>
            <a:custGeom>
              <a:avLst/>
              <a:gdLst/>
              <a:ahLst/>
              <a:cxnLst/>
              <a:rect l="l" t="t" r="r" b="b"/>
              <a:pathLst>
                <a:path w="1752" h="5441" extrusionOk="0">
                  <a:moveTo>
                    <a:pt x="98" y="0"/>
                  </a:moveTo>
                  <a:cubicBezTo>
                    <a:pt x="49" y="0"/>
                    <a:pt x="8" y="24"/>
                    <a:pt x="0" y="73"/>
                  </a:cubicBezTo>
                  <a:cubicBezTo>
                    <a:pt x="0" y="114"/>
                    <a:pt x="25" y="154"/>
                    <a:pt x="73" y="162"/>
                  </a:cubicBezTo>
                  <a:cubicBezTo>
                    <a:pt x="333" y="203"/>
                    <a:pt x="576" y="389"/>
                    <a:pt x="754" y="665"/>
                  </a:cubicBezTo>
                  <a:cubicBezTo>
                    <a:pt x="917" y="916"/>
                    <a:pt x="998" y="1224"/>
                    <a:pt x="1071" y="1508"/>
                  </a:cubicBezTo>
                  <a:cubicBezTo>
                    <a:pt x="1387" y="2773"/>
                    <a:pt x="1557" y="4070"/>
                    <a:pt x="1589" y="5367"/>
                  </a:cubicBezTo>
                  <a:cubicBezTo>
                    <a:pt x="1589" y="5408"/>
                    <a:pt x="1622" y="5440"/>
                    <a:pt x="1671" y="5440"/>
                  </a:cubicBezTo>
                  <a:cubicBezTo>
                    <a:pt x="1711" y="5440"/>
                    <a:pt x="1752" y="5408"/>
                    <a:pt x="1752" y="5359"/>
                  </a:cubicBezTo>
                  <a:cubicBezTo>
                    <a:pt x="1719" y="4054"/>
                    <a:pt x="1549" y="2741"/>
                    <a:pt x="1233" y="1476"/>
                  </a:cubicBezTo>
                  <a:cubicBezTo>
                    <a:pt x="1152" y="1168"/>
                    <a:pt x="1062" y="851"/>
                    <a:pt x="892" y="576"/>
                  </a:cubicBezTo>
                  <a:cubicBezTo>
                    <a:pt x="690" y="260"/>
                    <a:pt x="406" y="49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1" name="Google Shape;9501;p55"/>
            <p:cNvSpPr/>
            <p:nvPr/>
          </p:nvSpPr>
          <p:spPr>
            <a:xfrm>
              <a:off x="5122625" y="2438500"/>
              <a:ext cx="38950" cy="142425"/>
            </a:xfrm>
            <a:custGeom>
              <a:avLst/>
              <a:gdLst/>
              <a:ahLst/>
              <a:cxnLst/>
              <a:rect l="l" t="t" r="r" b="b"/>
              <a:pathLst>
                <a:path w="1558" h="5697" extrusionOk="0">
                  <a:moveTo>
                    <a:pt x="1461" y="1"/>
                  </a:moveTo>
                  <a:cubicBezTo>
                    <a:pt x="1443" y="1"/>
                    <a:pt x="1426" y="7"/>
                    <a:pt x="1412" y="22"/>
                  </a:cubicBezTo>
                  <a:cubicBezTo>
                    <a:pt x="1144" y="265"/>
                    <a:pt x="844" y="549"/>
                    <a:pt x="666" y="897"/>
                  </a:cubicBezTo>
                  <a:cubicBezTo>
                    <a:pt x="536" y="1157"/>
                    <a:pt x="479" y="1440"/>
                    <a:pt x="431" y="1708"/>
                  </a:cubicBezTo>
                  <a:cubicBezTo>
                    <a:pt x="358" y="2138"/>
                    <a:pt x="317" y="2584"/>
                    <a:pt x="268" y="3013"/>
                  </a:cubicBezTo>
                  <a:lnTo>
                    <a:pt x="1" y="5608"/>
                  </a:lnTo>
                  <a:cubicBezTo>
                    <a:pt x="1" y="5648"/>
                    <a:pt x="33" y="5689"/>
                    <a:pt x="74" y="5697"/>
                  </a:cubicBezTo>
                  <a:lnTo>
                    <a:pt x="82" y="5697"/>
                  </a:lnTo>
                  <a:cubicBezTo>
                    <a:pt x="122" y="5697"/>
                    <a:pt x="163" y="5665"/>
                    <a:pt x="163" y="5624"/>
                  </a:cubicBezTo>
                  <a:lnTo>
                    <a:pt x="431" y="3030"/>
                  </a:lnTo>
                  <a:cubicBezTo>
                    <a:pt x="479" y="2600"/>
                    <a:pt x="520" y="2162"/>
                    <a:pt x="593" y="1732"/>
                  </a:cubicBezTo>
                  <a:cubicBezTo>
                    <a:pt x="641" y="1440"/>
                    <a:pt x="698" y="1197"/>
                    <a:pt x="812" y="970"/>
                  </a:cubicBezTo>
                  <a:cubicBezTo>
                    <a:pt x="974" y="646"/>
                    <a:pt x="1249" y="386"/>
                    <a:pt x="1517" y="143"/>
                  </a:cubicBezTo>
                  <a:cubicBezTo>
                    <a:pt x="1549" y="111"/>
                    <a:pt x="1558" y="62"/>
                    <a:pt x="1525" y="30"/>
                  </a:cubicBezTo>
                  <a:cubicBezTo>
                    <a:pt x="1507" y="11"/>
                    <a:pt x="1484" y="1"/>
                    <a:pt x="14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2" name="Google Shape;9502;p55"/>
            <p:cNvSpPr/>
            <p:nvPr/>
          </p:nvSpPr>
          <p:spPr>
            <a:xfrm>
              <a:off x="5110675" y="2593075"/>
              <a:ext cx="4900" cy="16850"/>
            </a:xfrm>
            <a:custGeom>
              <a:avLst/>
              <a:gdLst/>
              <a:ahLst/>
              <a:cxnLst/>
              <a:rect l="l" t="t" r="r" b="b"/>
              <a:pathLst>
                <a:path w="196" h="674" extrusionOk="0">
                  <a:moveTo>
                    <a:pt x="82" y="0"/>
                  </a:moveTo>
                  <a:cubicBezTo>
                    <a:pt x="33" y="0"/>
                    <a:pt x="1" y="41"/>
                    <a:pt x="1" y="90"/>
                  </a:cubicBezTo>
                  <a:lnTo>
                    <a:pt x="33" y="592"/>
                  </a:lnTo>
                  <a:cubicBezTo>
                    <a:pt x="33" y="641"/>
                    <a:pt x="65" y="673"/>
                    <a:pt x="114" y="673"/>
                  </a:cubicBezTo>
                  <a:cubicBezTo>
                    <a:pt x="163" y="673"/>
                    <a:pt x="195" y="633"/>
                    <a:pt x="195" y="584"/>
                  </a:cubicBezTo>
                  <a:lnTo>
                    <a:pt x="163" y="73"/>
                  </a:lnTo>
                  <a:cubicBezTo>
                    <a:pt x="163" y="33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3" name="Google Shape;9503;p55"/>
            <p:cNvSpPr/>
            <p:nvPr/>
          </p:nvSpPr>
          <p:spPr>
            <a:xfrm>
              <a:off x="5071350" y="2603525"/>
              <a:ext cx="83125" cy="22200"/>
            </a:xfrm>
            <a:custGeom>
              <a:avLst/>
              <a:gdLst/>
              <a:ahLst/>
              <a:cxnLst/>
              <a:rect l="l" t="t" r="r" b="b"/>
              <a:pathLst>
                <a:path w="3325" h="888" extrusionOk="0">
                  <a:moveTo>
                    <a:pt x="91" y="0"/>
                  </a:moveTo>
                  <a:cubicBezTo>
                    <a:pt x="77" y="0"/>
                    <a:pt x="63" y="4"/>
                    <a:pt x="49" y="12"/>
                  </a:cubicBezTo>
                  <a:cubicBezTo>
                    <a:pt x="17" y="36"/>
                    <a:pt x="1" y="85"/>
                    <a:pt x="25" y="126"/>
                  </a:cubicBezTo>
                  <a:cubicBezTo>
                    <a:pt x="74" y="207"/>
                    <a:pt x="511" y="888"/>
                    <a:pt x="917" y="888"/>
                  </a:cubicBezTo>
                  <a:cubicBezTo>
                    <a:pt x="1241" y="888"/>
                    <a:pt x="1557" y="499"/>
                    <a:pt x="1687" y="312"/>
                  </a:cubicBezTo>
                  <a:cubicBezTo>
                    <a:pt x="1833" y="491"/>
                    <a:pt x="2173" y="855"/>
                    <a:pt x="2506" y="872"/>
                  </a:cubicBezTo>
                  <a:cubicBezTo>
                    <a:pt x="2511" y="872"/>
                    <a:pt x="2516" y="872"/>
                    <a:pt x="2521" y="872"/>
                  </a:cubicBezTo>
                  <a:cubicBezTo>
                    <a:pt x="2944" y="872"/>
                    <a:pt x="3292" y="206"/>
                    <a:pt x="3300" y="182"/>
                  </a:cubicBezTo>
                  <a:cubicBezTo>
                    <a:pt x="3325" y="142"/>
                    <a:pt x="3309" y="93"/>
                    <a:pt x="3268" y="69"/>
                  </a:cubicBezTo>
                  <a:cubicBezTo>
                    <a:pt x="3257" y="65"/>
                    <a:pt x="3246" y="63"/>
                    <a:pt x="3234" y="63"/>
                  </a:cubicBezTo>
                  <a:cubicBezTo>
                    <a:pt x="3204" y="63"/>
                    <a:pt x="3175" y="78"/>
                    <a:pt x="3163" y="101"/>
                  </a:cubicBezTo>
                  <a:cubicBezTo>
                    <a:pt x="3073" y="272"/>
                    <a:pt x="2790" y="709"/>
                    <a:pt x="2522" y="709"/>
                  </a:cubicBezTo>
                  <a:lnTo>
                    <a:pt x="2506" y="709"/>
                  </a:lnTo>
                  <a:cubicBezTo>
                    <a:pt x="2222" y="701"/>
                    <a:pt x="1865" y="288"/>
                    <a:pt x="1752" y="126"/>
                  </a:cubicBezTo>
                  <a:cubicBezTo>
                    <a:pt x="1736" y="101"/>
                    <a:pt x="1711" y="93"/>
                    <a:pt x="1679" y="93"/>
                  </a:cubicBezTo>
                  <a:cubicBezTo>
                    <a:pt x="1655" y="93"/>
                    <a:pt x="1630" y="109"/>
                    <a:pt x="1614" y="134"/>
                  </a:cubicBezTo>
                  <a:cubicBezTo>
                    <a:pt x="1509" y="296"/>
                    <a:pt x="1184" y="726"/>
                    <a:pt x="917" y="726"/>
                  </a:cubicBezTo>
                  <a:cubicBezTo>
                    <a:pt x="649" y="726"/>
                    <a:pt x="284" y="231"/>
                    <a:pt x="163" y="36"/>
                  </a:cubicBezTo>
                  <a:cubicBezTo>
                    <a:pt x="147" y="15"/>
                    <a:pt x="120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4" name="Google Shape;9504;p55"/>
            <p:cNvSpPr/>
            <p:nvPr/>
          </p:nvSpPr>
          <p:spPr>
            <a:xfrm>
              <a:off x="5016225" y="2501850"/>
              <a:ext cx="62650" cy="30850"/>
            </a:xfrm>
            <a:custGeom>
              <a:avLst/>
              <a:gdLst/>
              <a:ahLst/>
              <a:cxnLst/>
              <a:rect l="l" t="t" r="r" b="b"/>
              <a:pathLst>
                <a:path w="2506" h="1234" extrusionOk="0">
                  <a:moveTo>
                    <a:pt x="2416" y="1"/>
                  </a:moveTo>
                  <a:cubicBezTo>
                    <a:pt x="1516" y="1"/>
                    <a:pt x="625" y="414"/>
                    <a:pt x="33" y="1096"/>
                  </a:cubicBezTo>
                  <a:cubicBezTo>
                    <a:pt x="0" y="1136"/>
                    <a:pt x="8" y="1185"/>
                    <a:pt x="41" y="1209"/>
                  </a:cubicBezTo>
                  <a:cubicBezTo>
                    <a:pt x="57" y="1225"/>
                    <a:pt x="73" y="1233"/>
                    <a:pt x="89" y="1233"/>
                  </a:cubicBezTo>
                  <a:cubicBezTo>
                    <a:pt x="114" y="1233"/>
                    <a:pt x="138" y="1225"/>
                    <a:pt x="154" y="1201"/>
                  </a:cubicBezTo>
                  <a:cubicBezTo>
                    <a:pt x="714" y="552"/>
                    <a:pt x="1557" y="163"/>
                    <a:pt x="2416" y="163"/>
                  </a:cubicBezTo>
                  <a:lnTo>
                    <a:pt x="2425" y="163"/>
                  </a:lnTo>
                  <a:cubicBezTo>
                    <a:pt x="2473" y="163"/>
                    <a:pt x="2506" y="131"/>
                    <a:pt x="2506" y="82"/>
                  </a:cubicBezTo>
                  <a:cubicBezTo>
                    <a:pt x="2506" y="41"/>
                    <a:pt x="2465" y="1"/>
                    <a:pt x="24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5" name="Google Shape;9505;p55"/>
            <p:cNvSpPr/>
            <p:nvPr/>
          </p:nvSpPr>
          <p:spPr>
            <a:xfrm>
              <a:off x="5141075" y="2500350"/>
              <a:ext cx="61450" cy="27875"/>
            </a:xfrm>
            <a:custGeom>
              <a:avLst/>
              <a:gdLst/>
              <a:ahLst/>
              <a:cxnLst/>
              <a:rect l="l" t="t" r="r" b="b"/>
              <a:pathLst>
                <a:path w="2458" h="1115" extrusionOk="0">
                  <a:moveTo>
                    <a:pt x="300" y="1"/>
                  </a:moveTo>
                  <a:cubicBezTo>
                    <a:pt x="225" y="1"/>
                    <a:pt x="149" y="7"/>
                    <a:pt x="74" y="20"/>
                  </a:cubicBezTo>
                  <a:cubicBezTo>
                    <a:pt x="25" y="29"/>
                    <a:pt x="1" y="69"/>
                    <a:pt x="9" y="118"/>
                  </a:cubicBezTo>
                  <a:cubicBezTo>
                    <a:pt x="16" y="154"/>
                    <a:pt x="49" y="184"/>
                    <a:pt x="85" y="184"/>
                  </a:cubicBezTo>
                  <a:cubicBezTo>
                    <a:pt x="90" y="184"/>
                    <a:pt x="94" y="183"/>
                    <a:pt x="98" y="183"/>
                  </a:cubicBezTo>
                  <a:cubicBezTo>
                    <a:pt x="166" y="171"/>
                    <a:pt x="233" y="165"/>
                    <a:pt x="301" y="165"/>
                  </a:cubicBezTo>
                  <a:cubicBezTo>
                    <a:pt x="687" y="165"/>
                    <a:pt x="1075" y="348"/>
                    <a:pt x="1468" y="556"/>
                  </a:cubicBezTo>
                  <a:cubicBezTo>
                    <a:pt x="1760" y="710"/>
                    <a:pt x="2068" y="872"/>
                    <a:pt x="2311" y="1091"/>
                  </a:cubicBezTo>
                  <a:cubicBezTo>
                    <a:pt x="2328" y="1107"/>
                    <a:pt x="2344" y="1115"/>
                    <a:pt x="2360" y="1115"/>
                  </a:cubicBezTo>
                  <a:cubicBezTo>
                    <a:pt x="2384" y="1115"/>
                    <a:pt x="2409" y="1107"/>
                    <a:pt x="2425" y="1091"/>
                  </a:cubicBezTo>
                  <a:cubicBezTo>
                    <a:pt x="2457" y="1058"/>
                    <a:pt x="2449" y="1001"/>
                    <a:pt x="2417" y="977"/>
                  </a:cubicBezTo>
                  <a:cubicBezTo>
                    <a:pt x="2157" y="734"/>
                    <a:pt x="1849" y="572"/>
                    <a:pt x="1549" y="410"/>
                  </a:cubicBezTo>
                  <a:cubicBezTo>
                    <a:pt x="1207" y="235"/>
                    <a:pt x="763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6" name="Google Shape;9506;p55"/>
            <p:cNvSpPr/>
            <p:nvPr/>
          </p:nvSpPr>
          <p:spPr>
            <a:xfrm>
              <a:off x="5104800" y="2513175"/>
              <a:ext cx="5500" cy="10600"/>
            </a:xfrm>
            <a:custGeom>
              <a:avLst/>
              <a:gdLst/>
              <a:ahLst/>
              <a:cxnLst/>
              <a:rect l="l" t="t" r="r" b="b"/>
              <a:pathLst>
                <a:path w="220" h="424" extrusionOk="0">
                  <a:moveTo>
                    <a:pt x="92" y="1"/>
                  </a:moveTo>
                  <a:cubicBezTo>
                    <a:pt x="89" y="1"/>
                    <a:pt x="85" y="1"/>
                    <a:pt x="81" y="2"/>
                  </a:cubicBezTo>
                  <a:cubicBezTo>
                    <a:pt x="33" y="2"/>
                    <a:pt x="0" y="43"/>
                    <a:pt x="9" y="83"/>
                  </a:cubicBezTo>
                  <a:cubicBezTo>
                    <a:pt x="9" y="180"/>
                    <a:pt x="25" y="278"/>
                    <a:pt x="57" y="367"/>
                  </a:cubicBezTo>
                  <a:cubicBezTo>
                    <a:pt x="65" y="399"/>
                    <a:pt x="98" y="424"/>
                    <a:pt x="130" y="424"/>
                  </a:cubicBezTo>
                  <a:lnTo>
                    <a:pt x="154" y="424"/>
                  </a:lnTo>
                  <a:cubicBezTo>
                    <a:pt x="195" y="407"/>
                    <a:pt x="219" y="367"/>
                    <a:pt x="211" y="318"/>
                  </a:cubicBezTo>
                  <a:cubicBezTo>
                    <a:pt x="187" y="245"/>
                    <a:pt x="171" y="156"/>
                    <a:pt x="171" y="75"/>
                  </a:cubicBezTo>
                  <a:cubicBezTo>
                    <a:pt x="163" y="38"/>
                    <a:pt x="129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7" name="Google Shape;9507;p55"/>
            <p:cNvSpPr/>
            <p:nvPr/>
          </p:nvSpPr>
          <p:spPr>
            <a:xfrm>
              <a:off x="5112100" y="2509325"/>
              <a:ext cx="5075" cy="10200"/>
            </a:xfrm>
            <a:custGeom>
              <a:avLst/>
              <a:gdLst/>
              <a:ahLst/>
              <a:cxnLst/>
              <a:rect l="l" t="t" r="r" b="b"/>
              <a:pathLst>
                <a:path w="203" h="408" extrusionOk="0">
                  <a:moveTo>
                    <a:pt x="94" y="1"/>
                  </a:moveTo>
                  <a:cubicBezTo>
                    <a:pt x="90" y="1"/>
                    <a:pt x="86" y="1"/>
                    <a:pt x="81" y="2"/>
                  </a:cubicBezTo>
                  <a:cubicBezTo>
                    <a:pt x="33" y="2"/>
                    <a:pt x="0" y="42"/>
                    <a:pt x="8" y="91"/>
                  </a:cubicBezTo>
                  <a:lnTo>
                    <a:pt x="41" y="334"/>
                  </a:lnTo>
                  <a:cubicBezTo>
                    <a:pt x="41" y="383"/>
                    <a:pt x="81" y="407"/>
                    <a:pt x="122" y="407"/>
                  </a:cubicBezTo>
                  <a:lnTo>
                    <a:pt x="130" y="407"/>
                  </a:lnTo>
                  <a:cubicBezTo>
                    <a:pt x="171" y="399"/>
                    <a:pt x="203" y="359"/>
                    <a:pt x="203" y="318"/>
                  </a:cubicBezTo>
                  <a:lnTo>
                    <a:pt x="171" y="67"/>
                  </a:lnTo>
                  <a:cubicBezTo>
                    <a:pt x="163" y="30"/>
                    <a:pt x="130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8" name="Google Shape;9508;p55"/>
            <p:cNvSpPr/>
            <p:nvPr/>
          </p:nvSpPr>
          <p:spPr>
            <a:xfrm>
              <a:off x="5108250" y="2496550"/>
              <a:ext cx="5075" cy="11425"/>
            </a:xfrm>
            <a:custGeom>
              <a:avLst/>
              <a:gdLst/>
              <a:ahLst/>
              <a:cxnLst/>
              <a:rect l="l" t="t" r="r" b="b"/>
              <a:pathLst>
                <a:path w="203" h="457" extrusionOk="0">
                  <a:moveTo>
                    <a:pt x="94" y="1"/>
                  </a:moveTo>
                  <a:cubicBezTo>
                    <a:pt x="90" y="1"/>
                    <a:pt x="85" y="1"/>
                    <a:pt x="81" y="2"/>
                  </a:cubicBezTo>
                  <a:cubicBezTo>
                    <a:pt x="33" y="10"/>
                    <a:pt x="0" y="43"/>
                    <a:pt x="8" y="91"/>
                  </a:cubicBezTo>
                  <a:lnTo>
                    <a:pt x="41" y="383"/>
                  </a:lnTo>
                  <a:cubicBezTo>
                    <a:pt x="41" y="424"/>
                    <a:pt x="73" y="456"/>
                    <a:pt x="122" y="456"/>
                  </a:cubicBezTo>
                  <a:lnTo>
                    <a:pt x="130" y="456"/>
                  </a:lnTo>
                  <a:cubicBezTo>
                    <a:pt x="170" y="448"/>
                    <a:pt x="203" y="416"/>
                    <a:pt x="203" y="367"/>
                  </a:cubicBezTo>
                  <a:lnTo>
                    <a:pt x="170" y="75"/>
                  </a:lnTo>
                  <a:cubicBezTo>
                    <a:pt x="163" y="32"/>
                    <a:pt x="130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9" name="Google Shape;9509;p55"/>
            <p:cNvSpPr/>
            <p:nvPr/>
          </p:nvSpPr>
          <p:spPr>
            <a:xfrm>
              <a:off x="5118775" y="2489700"/>
              <a:ext cx="4075" cy="9750"/>
            </a:xfrm>
            <a:custGeom>
              <a:avLst/>
              <a:gdLst/>
              <a:ahLst/>
              <a:cxnLst/>
              <a:rect l="l" t="t" r="r" b="b"/>
              <a:pathLst>
                <a:path w="163" h="390" extrusionOk="0">
                  <a:moveTo>
                    <a:pt x="82" y="0"/>
                  </a:moveTo>
                  <a:cubicBezTo>
                    <a:pt x="41" y="0"/>
                    <a:pt x="1" y="33"/>
                    <a:pt x="1" y="82"/>
                  </a:cubicBezTo>
                  <a:lnTo>
                    <a:pt x="1" y="309"/>
                  </a:lnTo>
                  <a:cubicBezTo>
                    <a:pt x="1" y="357"/>
                    <a:pt x="41" y="390"/>
                    <a:pt x="82" y="390"/>
                  </a:cubicBezTo>
                  <a:cubicBezTo>
                    <a:pt x="131" y="390"/>
                    <a:pt x="163" y="357"/>
                    <a:pt x="163" y="309"/>
                  </a:cubicBezTo>
                  <a:lnTo>
                    <a:pt x="163" y="82"/>
                  </a:lnTo>
                  <a:cubicBezTo>
                    <a:pt x="163" y="33"/>
                    <a:pt x="131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0" name="Google Shape;9510;p55"/>
            <p:cNvSpPr/>
            <p:nvPr/>
          </p:nvSpPr>
          <p:spPr>
            <a:xfrm>
              <a:off x="5112700" y="2477725"/>
              <a:ext cx="5700" cy="10575"/>
            </a:xfrm>
            <a:custGeom>
              <a:avLst/>
              <a:gdLst/>
              <a:ahLst/>
              <a:cxnLst/>
              <a:rect l="l" t="t" r="r" b="b"/>
              <a:pathLst>
                <a:path w="228" h="423" extrusionOk="0">
                  <a:moveTo>
                    <a:pt x="149" y="0"/>
                  </a:moveTo>
                  <a:cubicBezTo>
                    <a:pt x="145" y="0"/>
                    <a:pt x="142" y="0"/>
                    <a:pt x="138" y="1"/>
                  </a:cubicBezTo>
                  <a:cubicBezTo>
                    <a:pt x="90" y="1"/>
                    <a:pt x="57" y="42"/>
                    <a:pt x="57" y="82"/>
                  </a:cubicBezTo>
                  <a:cubicBezTo>
                    <a:pt x="65" y="163"/>
                    <a:pt x="49" y="236"/>
                    <a:pt x="17" y="309"/>
                  </a:cubicBezTo>
                  <a:cubicBezTo>
                    <a:pt x="1" y="350"/>
                    <a:pt x="25" y="398"/>
                    <a:pt x="65" y="415"/>
                  </a:cubicBezTo>
                  <a:cubicBezTo>
                    <a:pt x="74" y="423"/>
                    <a:pt x="82" y="423"/>
                    <a:pt x="98" y="423"/>
                  </a:cubicBezTo>
                  <a:cubicBezTo>
                    <a:pt x="130" y="423"/>
                    <a:pt x="155" y="407"/>
                    <a:pt x="171" y="374"/>
                  </a:cubicBezTo>
                  <a:cubicBezTo>
                    <a:pt x="211" y="277"/>
                    <a:pt x="228" y="180"/>
                    <a:pt x="220" y="74"/>
                  </a:cubicBezTo>
                  <a:cubicBezTo>
                    <a:pt x="220" y="37"/>
                    <a:pt x="186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1" name="Google Shape;9511;p55"/>
            <p:cNvSpPr/>
            <p:nvPr/>
          </p:nvSpPr>
          <p:spPr>
            <a:xfrm>
              <a:off x="5095075" y="2452975"/>
              <a:ext cx="4675" cy="7150"/>
            </a:xfrm>
            <a:custGeom>
              <a:avLst/>
              <a:gdLst/>
              <a:ahLst/>
              <a:cxnLst/>
              <a:rect l="l" t="t" r="r" b="b"/>
              <a:pathLst>
                <a:path w="187" h="286" extrusionOk="0">
                  <a:moveTo>
                    <a:pt x="94" y="1"/>
                  </a:moveTo>
                  <a:cubicBezTo>
                    <a:pt x="90" y="1"/>
                    <a:pt x="85" y="1"/>
                    <a:pt x="81" y="2"/>
                  </a:cubicBezTo>
                  <a:cubicBezTo>
                    <a:pt x="33" y="2"/>
                    <a:pt x="0" y="43"/>
                    <a:pt x="8" y="91"/>
                  </a:cubicBezTo>
                  <a:lnTo>
                    <a:pt x="25" y="213"/>
                  </a:lnTo>
                  <a:cubicBezTo>
                    <a:pt x="25" y="253"/>
                    <a:pt x="65" y="286"/>
                    <a:pt x="106" y="286"/>
                  </a:cubicBezTo>
                  <a:lnTo>
                    <a:pt x="114" y="286"/>
                  </a:lnTo>
                  <a:cubicBezTo>
                    <a:pt x="154" y="278"/>
                    <a:pt x="187" y="237"/>
                    <a:pt x="187" y="197"/>
                  </a:cubicBezTo>
                  <a:lnTo>
                    <a:pt x="170" y="75"/>
                  </a:lnTo>
                  <a:cubicBezTo>
                    <a:pt x="163" y="31"/>
                    <a:pt x="130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2" name="Google Shape;9512;p55"/>
            <p:cNvSpPr/>
            <p:nvPr/>
          </p:nvSpPr>
          <p:spPr>
            <a:xfrm>
              <a:off x="5103575" y="2449125"/>
              <a:ext cx="4900" cy="9375"/>
            </a:xfrm>
            <a:custGeom>
              <a:avLst/>
              <a:gdLst/>
              <a:ahLst/>
              <a:cxnLst/>
              <a:rect l="l" t="t" r="r" b="b"/>
              <a:pathLst>
                <a:path w="196" h="375" extrusionOk="0">
                  <a:moveTo>
                    <a:pt x="86" y="1"/>
                  </a:moveTo>
                  <a:cubicBezTo>
                    <a:pt x="49" y="1"/>
                    <a:pt x="16" y="31"/>
                    <a:pt x="9" y="75"/>
                  </a:cubicBezTo>
                  <a:cubicBezTo>
                    <a:pt x="1" y="156"/>
                    <a:pt x="9" y="237"/>
                    <a:pt x="25" y="318"/>
                  </a:cubicBezTo>
                  <a:cubicBezTo>
                    <a:pt x="33" y="351"/>
                    <a:pt x="66" y="375"/>
                    <a:pt x="106" y="375"/>
                  </a:cubicBezTo>
                  <a:lnTo>
                    <a:pt x="122" y="375"/>
                  </a:lnTo>
                  <a:cubicBezTo>
                    <a:pt x="163" y="367"/>
                    <a:pt x="195" y="318"/>
                    <a:pt x="179" y="278"/>
                  </a:cubicBezTo>
                  <a:cubicBezTo>
                    <a:pt x="171" y="213"/>
                    <a:pt x="163" y="156"/>
                    <a:pt x="171" y="91"/>
                  </a:cubicBezTo>
                  <a:cubicBezTo>
                    <a:pt x="171" y="42"/>
                    <a:pt x="139" y="2"/>
                    <a:pt x="98" y="2"/>
                  </a:cubicBezTo>
                  <a:cubicBezTo>
                    <a:pt x="94" y="1"/>
                    <a:pt x="90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3" name="Google Shape;9513;p55"/>
            <p:cNvSpPr/>
            <p:nvPr/>
          </p:nvSpPr>
          <p:spPr>
            <a:xfrm>
              <a:off x="5111700" y="2450625"/>
              <a:ext cx="5275" cy="9500"/>
            </a:xfrm>
            <a:custGeom>
              <a:avLst/>
              <a:gdLst/>
              <a:ahLst/>
              <a:cxnLst/>
              <a:rect l="l" t="t" r="r" b="b"/>
              <a:pathLst>
                <a:path w="211" h="380" extrusionOk="0">
                  <a:moveTo>
                    <a:pt x="89" y="1"/>
                  </a:moveTo>
                  <a:cubicBezTo>
                    <a:pt x="78" y="1"/>
                    <a:pt x="67" y="3"/>
                    <a:pt x="57" y="7"/>
                  </a:cubicBezTo>
                  <a:cubicBezTo>
                    <a:pt x="16" y="23"/>
                    <a:pt x="0" y="72"/>
                    <a:pt x="16" y="112"/>
                  </a:cubicBezTo>
                  <a:cubicBezTo>
                    <a:pt x="41" y="169"/>
                    <a:pt x="49" y="226"/>
                    <a:pt x="41" y="291"/>
                  </a:cubicBezTo>
                  <a:cubicBezTo>
                    <a:pt x="32" y="331"/>
                    <a:pt x="65" y="372"/>
                    <a:pt x="105" y="380"/>
                  </a:cubicBezTo>
                  <a:lnTo>
                    <a:pt x="122" y="380"/>
                  </a:lnTo>
                  <a:cubicBezTo>
                    <a:pt x="162" y="380"/>
                    <a:pt x="195" y="347"/>
                    <a:pt x="203" y="307"/>
                  </a:cubicBezTo>
                  <a:cubicBezTo>
                    <a:pt x="211" y="218"/>
                    <a:pt x="195" y="128"/>
                    <a:pt x="162" y="47"/>
                  </a:cubicBezTo>
                  <a:cubicBezTo>
                    <a:pt x="150" y="17"/>
                    <a:pt x="120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4" name="Google Shape;9514;p55"/>
            <p:cNvSpPr/>
            <p:nvPr/>
          </p:nvSpPr>
          <p:spPr>
            <a:xfrm>
              <a:off x="5109875" y="2538300"/>
              <a:ext cx="5075" cy="8575"/>
            </a:xfrm>
            <a:custGeom>
              <a:avLst/>
              <a:gdLst/>
              <a:ahLst/>
              <a:cxnLst/>
              <a:rect l="l" t="t" r="r" b="b"/>
              <a:pathLst>
                <a:path w="203" h="343" extrusionOk="0">
                  <a:moveTo>
                    <a:pt x="88" y="1"/>
                  </a:moveTo>
                  <a:cubicBezTo>
                    <a:pt x="83" y="1"/>
                    <a:pt x="78" y="1"/>
                    <a:pt x="73" y="2"/>
                  </a:cubicBezTo>
                  <a:cubicBezTo>
                    <a:pt x="24" y="10"/>
                    <a:pt x="0" y="51"/>
                    <a:pt x="8" y="92"/>
                  </a:cubicBezTo>
                  <a:lnTo>
                    <a:pt x="41" y="278"/>
                  </a:lnTo>
                  <a:cubicBezTo>
                    <a:pt x="49" y="319"/>
                    <a:pt x="81" y="343"/>
                    <a:pt x="122" y="343"/>
                  </a:cubicBezTo>
                  <a:lnTo>
                    <a:pt x="130" y="343"/>
                  </a:lnTo>
                  <a:cubicBezTo>
                    <a:pt x="178" y="335"/>
                    <a:pt x="203" y="294"/>
                    <a:pt x="195" y="254"/>
                  </a:cubicBezTo>
                  <a:lnTo>
                    <a:pt x="162" y="67"/>
                  </a:lnTo>
                  <a:cubicBezTo>
                    <a:pt x="155" y="25"/>
                    <a:pt x="123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5" name="Google Shape;9515;p55"/>
            <p:cNvSpPr/>
            <p:nvPr/>
          </p:nvSpPr>
          <p:spPr>
            <a:xfrm>
              <a:off x="5115550" y="2542075"/>
              <a:ext cx="4875" cy="8450"/>
            </a:xfrm>
            <a:custGeom>
              <a:avLst/>
              <a:gdLst/>
              <a:ahLst/>
              <a:cxnLst/>
              <a:rect l="l" t="t" r="r" b="b"/>
              <a:pathLst>
                <a:path w="195" h="338" extrusionOk="0">
                  <a:moveTo>
                    <a:pt x="91" y="0"/>
                  </a:moveTo>
                  <a:cubicBezTo>
                    <a:pt x="82" y="0"/>
                    <a:pt x="73" y="2"/>
                    <a:pt x="65" y="5"/>
                  </a:cubicBezTo>
                  <a:cubicBezTo>
                    <a:pt x="24" y="22"/>
                    <a:pt x="0" y="62"/>
                    <a:pt x="8" y="103"/>
                  </a:cubicBezTo>
                  <a:cubicBezTo>
                    <a:pt x="24" y="151"/>
                    <a:pt x="33" y="200"/>
                    <a:pt x="24" y="241"/>
                  </a:cubicBezTo>
                  <a:cubicBezTo>
                    <a:pt x="16" y="289"/>
                    <a:pt x="49" y="330"/>
                    <a:pt x="97" y="330"/>
                  </a:cubicBezTo>
                  <a:cubicBezTo>
                    <a:pt x="97" y="338"/>
                    <a:pt x="97" y="338"/>
                    <a:pt x="106" y="338"/>
                  </a:cubicBezTo>
                  <a:cubicBezTo>
                    <a:pt x="146" y="338"/>
                    <a:pt x="178" y="305"/>
                    <a:pt x="187" y="265"/>
                  </a:cubicBezTo>
                  <a:cubicBezTo>
                    <a:pt x="195" y="192"/>
                    <a:pt x="187" y="127"/>
                    <a:pt x="170" y="62"/>
                  </a:cubicBezTo>
                  <a:cubicBezTo>
                    <a:pt x="158" y="24"/>
                    <a:pt x="124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6" name="Google Shape;9516;p55"/>
            <p:cNvSpPr/>
            <p:nvPr/>
          </p:nvSpPr>
          <p:spPr>
            <a:xfrm>
              <a:off x="4947700" y="2594475"/>
              <a:ext cx="110500" cy="21325"/>
            </a:xfrm>
            <a:custGeom>
              <a:avLst/>
              <a:gdLst/>
              <a:ahLst/>
              <a:cxnLst/>
              <a:rect l="l" t="t" r="r" b="b"/>
              <a:pathLst>
                <a:path w="4420" h="853" extrusionOk="0">
                  <a:moveTo>
                    <a:pt x="4335" y="0"/>
                  </a:moveTo>
                  <a:cubicBezTo>
                    <a:pt x="4331" y="0"/>
                    <a:pt x="4327" y="0"/>
                    <a:pt x="4322" y="1"/>
                  </a:cubicBezTo>
                  <a:cubicBezTo>
                    <a:pt x="2895" y="115"/>
                    <a:pt x="1460" y="350"/>
                    <a:pt x="66" y="690"/>
                  </a:cubicBezTo>
                  <a:cubicBezTo>
                    <a:pt x="25" y="707"/>
                    <a:pt x="1" y="747"/>
                    <a:pt x="9" y="788"/>
                  </a:cubicBezTo>
                  <a:cubicBezTo>
                    <a:pt x="17" y="828"/>
                    <a:pt x="50" y="853"/>
                    <a:pt x="90" y="853"/>
                  </a:cubicBezTo>
                  <a:lnTo>
                    <a:pt x="106" y="853"/>
                  </a:lnTo>
                  <a:cubicBezTo>
                    <a:pt x="1493" y="504"/>
                    <a:pt x="2920" y="277"/>
                    <a:pt x="4339" y="163"/>
                  </a:cubicBezTo>
                  <a:cubicBezTo>
                    <a:pt x="4379" y="155"/>
                    <a:pt x="4420" y="123"/>
                    <a:pt x="4412" y="74"/>
                  </a:cubicBezTo>
                  <a:cubicBezTo>
                    <a:pt x="4412" y="37"/>
                    <a:pt x="4378" y="0"/>
                    <a:pt x="4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7" name="Google Shape;9517;p55"/>
            <p:cNvSpPr/>
            <p:nvPr/>
          </p:nvSpPr>
          <p:spPr>
            <a:xfrm>
              <a:off x="4946100" y="2603200"/>
              <a:ext cx="116775" cy="30225"/>
            </a:xfrm>
            <a:custGeom>
              <a:avLst/>
              <a:gdLst/>
              <a:ahLst/>
              <a:cxnLst/>
              <a:rect l="l" t="t" r="r" b="b"/>
              <a:pathLst>
                <a:path w="4671" h="1209" extrusionOk="0">
                  <a:moveTo>
                    <a:pt x="4573" y="1"/>
                  </a:moveTo>
                  <a:cubicBezTo>
                    <a:pt x="3040" y="187"/>
                    <a:pt x="1524" y="544"/>
                    <a:pt x="57" y="1047"/>
                  </a:cubicBezTo>
                  <a:cubicBezTo>
                    <a:pt x="16" y="1063"/>
                    <a:pt x="0" y="1112"/>
                    <a:pt x="8" y="1152"/>
                  </a:cubicBezTo>
                  <a:cubicBezTo>
                    <a:pt x="24" y="1185"/>
                    <a:pt x="57" y="1209"/>
                    <a:pt x="89" y="1209"/>
                  </a:cubicBezTo>
                  <a:cubicBezTo>
                    <a:pt x="97" y="1209"/>
                    <a:pt x="105" y="1201"/>
                    <a:pt x="114" y="1201"/>
                  </a:cubicBezTo>
                  <a:cubicBezTo>
                    <a:pt x="1565" y="698"/>
                    <a:pt x="3073" y="349"/>
                    <a:pt x="4589" y="163"/>
                  </a:cubicBezTo>
                  <a:cubicBezTo>
                    <a:pt x="4638" y="155"/>
                    <a:pt x="4670" y="114"/>
                    <a:pt x="4662" y="74"/>
                  </a:cubicBezTo>
                  <a:cubicBezTo>
                    <a:pt x="4654" y="25"/>
                    <a:pt x="4613" y="1"/>
                    <a:pt x="4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8" name="Google Shape;9518;p55"/>
            <p:cNvSpPr/>
            <p:nvPr/>
          </p:nvSpPr>
          <p:spPr>
            <a:xfrm>
              <a:off x="4958450" y="2613850"/>
              <a:ext cx="98525" cy="46750"/>
            </a:xfrm>
            <a:custGeom>
              <a:avLst/>
              <a:gdLst/>
              <a:ahLst/>
              <a:cxnLst/>
              <a:rect l="l" t="t" r="r" b="b"/>
              <a:pathLst>
                <a:path w="3941" h="1870" extrusionOk="0">
                  <a:moveTo>
                    <a:pt x="3858" y="0"/>
                  </a:moveTo>
                  <a:cubicBezTo>
                    <a:pt x="3850" y="0"/>
                    <a:pt x="3843" y="2"/>
                    <a:pt x="3836" y="5"/>
                  </a:cubicBezTo>
                  <a:cubicBezTo>
                    <a:pt x="2473" y="345"/>
                    <a:pt x="1201" y="929"/>
                    <a:pt x="49" y="1723"/>
                  </a:cubicBezTo>
                  <a:cubicBezTo>
                    <a:pt x="9" y="1748"/>
                    <a:pt x="1" y="1796"/>
                    <a:pt x="25" y="1837"/>
                  </a:cubicBezTo>
                  <a:cubicBezTo>
                    <a:pt x="41" y="1861"/>
                    <a:pt x="65" y="1869"/>
                    <a:pt x="98" y="1869"/>
                  </a:cubicBezTo>
                  <a:cubicBezTo>
                    <a:pt x="106" y="1869"/>
                    <a:pt x="122" y="1869"/>
                    <a:pt x="138" y="1853"/>
                  </a:cubicBezTo>
                  <a:cubicBezTo>
                    <a:pt x="1282" y="1075"/>
                    <a:pt x="2538" y="499"/>
                    <a:pt x="3876" y="159"/>
                  </a:cubicBezTo>
                  <a:cubicBezTo>
                    <a:pt x="3917" y="150"/>
                    <a:pt x="3941" y="102"/>
                    <a:pt x="3933" y="61"/>
                  </a:cubicBezTo>
                  <a:cubicBezTo>
                    <a:pt x="3926" y="28"/>
                    <a:pt x="3892" y="0"/>
                    <a:pt x="3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9" name="Google Shape;9519;p55"/>
            <p:cNvSpPr/>
            <p:nvPr/>
          </p:nvSpPr>
          <p:spPr>
            <a:xfrm>
              <a:off x="5170475" y="2594475"/>
              <a:ext cx="110500" cy="21325"/>
            </a:xfrm>
            <a:custGeom>
              <a:avLst/>
              <a:gdLst/>
              <a:ahLst/>
              <a:cxnLst/>
              <a:rect l="l" t="t" r="r" b="b"/>
              <a:pathLst>
                <a:path w="4420" h="853" extrusionOk="0">
                  <a:moveTo>
                    <a:pt x="79" y="0"/>
                  </a:moveTo>
                  <a:cubicBezTo>
                    <a:pt x="42" y="0"/>
                    <a:pt x="8" y="37"/>
                    <a:pt x="0" y="74"/>
                  </a:cubicBezTo>
                  <a:cubicBezTo>
                    <a:pt x="0" y="123"/>
                    <a:pt x="33" y="155"/>
                    <a:pt x="81" y="163"/>
                  </a:cubicBezTo>
                  <a:cubicBezTo>
                    <a:pt x="1500" y="277"/>
                    <a:pt x="2927" y="504"/>
                    <a:pt x="4306" y="853"/>
                  </a:cubicBezTo>
                  <a:lnTo>
                    <a:pt x="4330" y="853"/>
                  </a:lnTo>
                  <a:cubicBezTo>
                    <a:pt x="4362" y="853"/>
                    <a:pt x="4395" y="828"/>
                    <a:pt x="4411" y="788"/>
                  </a:cubicBezTo>
                  <a:cubicBezTo>
                    <a:pt x="4419" y="747"/>
                    <a:pt x="4395" y="707"/>
                    <a:pt x="4346" y="690"/>
                  </a:cubicBezTo>
                  <a:cubicBezTo>
                    <a:pt x="2952" y="350"/>
                    <a:pt x="1525" y="115"/>
                    <a:pt x="89" y="1"/>
                  </a:cubicBezTo>
                  <a:cubicBezTo>
                    <a:pt x="86" y="0"/>
                    <a:pt x="82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0" name="Google Shape;9520;p55"/>
            <p:cNvSpPr/>
            <p:nvPr/>
          </p:nvSpPr>
          <p:spPr>
            <a:xfrm>
              <a:off x="5165800" y="2603200"/>
              <a:ext cx="116775" cy="30225"/>
            </a:xfrm>
            <a:custGeom>
              <a:avLst/>
              <a:gdLst/>
              <a:ahLst/>
              <a:cxnLst/>
              <a:rect l="l" t="t" r="r" b="b"/>
              <a:pathLst>
                <a:path w="4671" h="1209" extrusionOk="0">
                  <a:moveTo>
                    <a:pt x="98" y="1"/>
                  </a:moveTo>
                  <a:cubicBezTo>
                    <a:pt x="49" y="1"/>
                    <a:pt x="9" y="25"/>
                    <a:pt x="1" y="74"/>
                  </a:cubicBezTo>
                  <a:cubicBezTo>
                    <a:pt x="1" y="114"/>
                    <a:pt x="33" y="155"/>
                    <a:pt x="74" y="163"/>
                  </a:cubicBezTo>
                  <a:cubicBezTo>
                    <a:pt x="1598" y="349"/>
                    <a:pt x="3106" y="698"/>
                    <a:pt x="4549" y="1201"/>
                  </a:cubicBezTo>
                  <a:cubicBezTo>
                    <a:pt x="4566" y="1201"/>
                    <a:pt x="4574" y="1209"/>
                    <a:pt x="4582" y="1209"/>
                  </a:cubicBezTo>
                  <a:cubicBezTo>
                    <a:pt x="4614" y="1209"/>
                    <a:pt x="4647" y="1185"/>
                    <a:pt x="4655" y="1152"/>
                  </a:cubicBezTo>
                  <a:cubicBezTo>
                    <a:pt x="4671" y="1112"/>
                    <a:pt x="4647" y="1063"/>
                    <a:pt x="4606" y="1047"/>
                  </a:cubicBezTo>
                  <a:cubicBezTo>
                    <a:pt x="3147" y="544"/>
                    <a:pt x="1630" y="187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1" name="Google Shape;9521;p55"/>
            <p:cNvSpPr/>
            <p:nvPr/>
          </p:nvSpPr>
          <p:spPr>
            <a:xfrm>
              <a:off x="5171475" y="2613850"/>
              <a:ext cx="98550" cy="46750"/>
            </a:xfrm>
            <a:custGeom>
              <a:avLst/>
              <a:gdLst/>
              <a:ahLst/>
              <a:cxnLst/>
              <a:rect l="l" t="t" r="r" b="b"/>
              <a:pathLst>
                <a:path w="3942" h="1870" extrusionOk="0">
                  <a:moveTo>
                    <a:pt x="89" y="0"/>
                  </a:moveTo>
                  <a:cubicBezTo>
                    <a:pt x="52" y="0"/>
                    <a:pt x="22" y="28"/>
                    <a:pt x="9" y="61"/>
                  </a:cubicBezTo>
                  <a:cubicBezTo>
                    <a:pt x="1" y="102"/>
                    <a:pt x="25" y="150"/>
                    <a:pt x="74" y="159"/>
                  </a:cubicBezTo>
                  <a:cubicBezTo>
                    <a:pt x="1412" y="499"/>
                    <a:pt x="2668" y="1075"/>
                    <a:pt x="3803" y="1853"/>
                  </a:cubicBezTo>
                  <a:cubicBezTo>
                    <a:pt x="3820" y="1869"/>
                    <a:pt x="3836" y="1869"/>
                    <a:pt x="3852" y="1869"/>
                  </a:cubicBezTo>
                  <a:cubicBezTo>
                    <a:pt x="3876" y="1869"/>
                    <a:pt x="3901" y="1861"/>
                    <a:pt x="3917" y="1837"/>
                  </a:cubicBezTo>
                  <a:cubicBezTo>
                    <a:pt x="3941" y="1796"/>
                    <a:pt x="3933" y="1748"/>
                    <a:pt x="3901" y="1723"/>
                  </a:cubicBezTo>
                  <a:cubicBezTo>
                    <a:pt x="2741" y="929"/>
                    <a:pt x="1468" y="345"/>
                    <a:pt x="114" y="5"/>
                  </a:cubicBezTo>
                  <a:cubicBezTo>
                    <a:pt x="106" y="2"/>
                    <a:pt x="97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2" name="Google Shape;9522;p55"/>
            <p:cNvSpPr/>
            <p:nvPr/>
          </p:nvSpPr>
          <p:spPr>
            <a:xfrm>
              <a:off x="4961300" y="2559700"/>
              <a:ext cx="15025" cy="7650"/>
            </a:xfrm>
            <a:custGeom>
              <a:avLst/>
              <a:gdLst/>
              <a:ahLst/>
              <a:cxnLst/>
              <a:rect l="l" t="t" r="r" b="b"/>
              <a:pathLst>
                <a:path w="601" h="306" extrusionOk="0">
                  <a:moveTo>
                    <a:pt x="95" y="1"/>
                  </a:moveTo>
                  <a:cubicBezTo>
                    <a:pt x="62" y="1"/>
                    <a:pt x="29" y="23"/>
                    <a:pt x="16" y="54"/>
                  </a:cubicBezTo>
                  <a:cubicBezTo>
                    <a:pt x="0" y="95"/>
                    <a:pt x="24" y="144"/>
                    <a:pt x="65" y="160"/>
                  </a:cubicBezTo>
                  <a:lnTo>
                    <a:pt x="487" y="306"/>
                  </a:lnTo>
                  <a:lnTo>
                    <a:pt x="511" y="306"/>
                  </a:lnTo>
                  <a:cubicBezTo>
                    <a:pt x="543" y="306"/>
                    <a:pt x="576" y="290"/>
                    <a:pt x="584" y="257"/>
                  </a:cubicBezTo>
                  <a:cubicBezTo>
                    <a:pt x="600" y="217"/>
                    <a:pt x="584" y="168"/>
                    <a:pt x="535" y="152"/>
                  </a:cubicBezTo>
                  <a:lnTo>
                    <a:pt x="122" y="6"/>
                  </a:lnTo>
                  <a:cubicBezTo>
                    <a:pt x="113" y="2"/>
                    <a:pt x="104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3" name="Google Shape;9523;p55"/>
            <p:cNvSpPr/>
            <p:nvPr/>
          </p:nvSpPr>
          <p:spPr>
            <a:xfrm>
              <a:off x="4967375" y="2552825"/>
              <a:ext cx="11975" cy="6625"/>
            </a:xfrm>
            <a:custGeom>
              <a:avLst/>
              <a:gdLst/>
              <a:ahLst/>
              <a:cxnLst/>
              <a:rect l="l" t="t" r="r" b="b"/>
              <a:pathLst>
                <a:path w="479" h="265" extrusionOk="0">
                  <a:moveTo>
                    <a:pt x="95" y="0"/>
                  </a:moveTo>
                  <a:cubicBezTo>
                    <a:pt x="62" y="0"/>
                    <a:pt x="29" y="22"/>
                    <a:pt x="17" y="54"/>
                  </a:cubicBezTo>
                  <a:cubicBezTo>
                    <a:pt x="0" y="94"/>
                    <a:pt x="25" y="143"/>
                    <a:pt x="65" y="159"/>
                  </a:cubicBezTo>
                  <a:lnTo>
                    <a:pt x="365" y="265"/>
                  </a:lnTo>
                  <a:lnTo>
                    <a:pt x="390" y="265"/>
                  </a:lnTo>
                  <a:cubicBezTo>
                    <a:pt x="422" y="265"/>
                    <a:pt x="454" y="248"/>
                    <a:pt x="471" y="216"/>
                  </a:cubicBezTo>
                  <a:cubicBezTo>
                    <a:pt x="479" y="167"/>
                    <a:pt x="462" y="127"/>
                    <a:pt x="422" y="111"/>
                  </a:cubicBezTo>
                  <a:lnTo>
                    <a:pt x="122" y="5"/>
                  </a:lnTo>
                  <a:cubicBezTo>
                    <a:pt x="113" y="2"/>
                    <a:pt x="104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4" name="Google Shape;9524;p55"/>
            <p:cNvSpPr/>
            <p:nvPr/>
          </p:nvSpPr>
          <p:spPr>
            <a:xfrm>
              <a:off x="4964325" y="2567225"/>
              <a:ext cx="11575" cy="8450"/>
            </a:xfrm>
            <a:custGeom>
              <a:avLst/>
              <a:gdLst/>
              <a:ahLst/>
              <a:cxnLst/>
              <a:rect l="l" t="t" r="r" b="b"/>
              <a:pathLst>
                <a:path w="463" h="338" extrusionOk="0">
                  <a:moveTo>
                    <a:pt x="91" y="0"/>
                  </a:moveTo>
                  <a:cubicBezTo>
                    <a:pt x="68" y="0"/>
                    <a:pt x="47" y="11"/>
                    <a:pt x="33" y="29"/>
                  </a:cubicBezTo>
                  <a:cubicBezTo>
                    <a:pt x="1" y="70"/>
                    <a:pt x="9" y="118"/>
                    <a:pt x="41" y="143"/>
                  </a:cubicBezTo>
                  <a:cubicBezTo>
                    <a:pt x="139" y="216"/>
                    <a:pt x="236" y="280"/>
                    <a:pt x="341" y="329"/>
                  </a:cubicBezTo>
                  <a:cubicBezTo>
                    <a:pt x="349" y="337"/>
                    <a:pt x="366" y="337"/>
                    <a:pt x="374" y="337"/>
                  </a:cubicBezTo>
                  <a:cubicBezTo>
                    <a:pt x="406" y="337"/>
                    <a:pt x="430" y="321"/>
                    <a:pt x="447" y="289"/>
                  </a:cubicBezTo>
                  <a:cubicBezTo>
                    <a:pt x="463" y="248"/>
                    <a:pt x="447" y="199"/>
                    <a:pt x="406" y="183"/>
                  </a:cubicBezTo>
                  <a:cubicBezTo>
                    <a:pt x="317" y="134"/>
                    <a:pt x="228" y="86"/>
                    <a:pt x="147" y="21"/>
                  </a:cubicBezTo>
                  <a:cubicBezTo>
                    <a:pt x="129" y="7"/>
                    <a:pt x="110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5" name="Google Shape;9525;p55"/>
            <p:cNvSpPr/>
            <p:nvPr/>
          </p:nvSpPr>
          <p:spPr>
            <a:xfrm>
              <a:off x="4980550" y="2569400"/>
              <a:ext cx="9750" cy="5850"/>
            </a:xfrm>
            <a:custGeom>
              <a:avLst/>
              <a:gdLst/>
              <a:ahLst/>
              <a:cxnLst/>
              <a:rect l="l" t="t" r="r" b="b"/>
              <a:pathLst>
                <a:path w="390" h="234" extrusionOk="0">
                  <a:moveTo>
                    <a:pt x="98" y="1"/>
                  </a:moveTo>
                  <a:cubicBezTo>
                    <a:pt x="66" y="1"/>
                    <a:pt x="35" y="17"/>
                    <a:pt x="17" y="47"/>
                  </a:cubicBezTo>
                  <a:cubicBezTo>
                    <a:pt x="0" y="88"/>
                    <a:pt x="17" y="137"/>
                    <a:pt x="57" y="153"/>
                  </a:cubicBezTo>
                  <a:cubicBezTo>
                    <a:pt x="130" y="193"/>
                    <a:pt x="203" y="218"/>
                    <a:pt x="284" y="234"/>
                  </a:cubicBezTo>
                  <a:lnTo>
                    <a:pt x="300" y="234"/>
                  </a:lnTo>
                  <a:cubicBezTo>
                    <a:pt x="341" y="234"/>
                    <a:pt x="373" y="202"/>
                    <a:pt x="381" y="169"/>
                  </a:cubicBezTo>
                  <a:cubicBezTo>
                    <a:pt x="390" y="120"/>
                    <a:pt x="357" y="80"/>
                    <a:pt x="317" y="72"/>
                  </a:cubicBezTo>
                  <a:cubicBezTo>
                    <a:pt x="252" y="64"/>
                    <a:pt x="187" y="39"/>
                    <a:pt x="130" y="7"/>
                  </a:cubicBezTo>
                  <a:cubicBezTo>
                    <a:pt x="120" y="3"/>
                    <a:pt x="109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6" name="Google Shape;9526;p55"/>
            <p:cNvSpPr/>
            <p:nvPr/>
          </p:nvSpPr>
          <p:spPr>
            <a:xfrm>
              <a:off x="4984800" y="2560675"/>
              <a:ext cx="10375" cy="7075"/>
            </a:xfrm>
            <a:custGeom>
              <a:avLst/>
              <a:gdLst/>
              <a:ahLst/>
              <a:cxnLst/>
              <a:rect l="l" t="t" r="r" b="b"/>
              <a:pathLst>
                <a:path w="415" h="283" extrusionOk="0">
                  <a:moveTo>
                    <a:pt x="100" y="1"/>
                  </a:moveTo>
                  <a:cubicBezTo>
                    <a:pt x="70" y="1"/>
                    <a:pt x="37" y="16"/>
                    <a:pt x="25" y="40"/>
                  </a:cubicBezTo>
                  <a:cubicBezTo>
                    <a:pt x="1" y="80"/>
                    <a:pt x="17" y="129"/>
                    <a:pt x="57" y="153"/>
                  </a:cubicBezTo>
                  <a:lnTo>
                    <a:pt x="284" y="275"/>
                  </a:lnTo>
                  <a:cubicBezTo>
                    <a:pt x="292" y="283"/>
                    <a:pt x="309" y="283"/>
                    <a:pt x="325" y="283"/>
                  </a:cubicBezTo>
                  <a:cubicBezTo>
                    <a:pt x="349" y="283"/>
                    <a:pt x="382" y="267"/>
                    <a:pt x="390" y="242"/>
                  </a:cubicBezTo>
                  <a:cubicBezTo>
                    <a:pt x="414" y="202"/>
                    <a:pt x="398" y="153"/>
                    <a:pt x="357" y="129"/>
                  </a:cubicBezTo>
                  <a:lnTo>
                    <a:pt x="130" y="7"/>
                  </a:lnTo>
                  <a:cubicBezTo>
                    <a:pt x="122" y="3"/>
                    <a:pt x="111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7" name="Google Shape;9527;p55"/>
            <p:cNvSpPr/>
            <p:nvPr/>
          </p:nvSpPr>
          <p:spPr>
            <a:xfrm>
              <a:off x="4973650" y="2577675"/>
              <a:ext cx="11575" cy="8925"/>
            </a:xfrm>
            <a:custGeom>
              <a:avLst/>
              <a:gdLst/>
              <a:ahLst/>
              <a:cxnLst/>
              <a:rect l="l" t="t" r="r" b="b"/>
              <a:pathLst>
                <a:path w="463" h="357" extrusionOk="0">
                  <a:moveTo>
                    <a:pt x="82" y="0"/>
                  </a:moveTo>
                  <a:cubicBezTo>
                    <a:pt x="61" y="0"/>
                    <a:pt x="41" y="8"/>
                    <a:pt x="25" y="25"/>
                  </a:cubicBezTo>
                  <a:cubicBezTo>
                    <a:pt x="1" y="57"/>
                    <a:pt x="1" y="114"/>
                    <a:pt x="33" y="138"/>
                  </a:cubicBezTo>
                  <a:cubicBezTo>
                    <a:pt x="122" y="219"/>
                    <a:pt x="220" y="292"/>
                    <a:pt x="333" y="349"/>
                  </a:cubicBezTo>
                  <a:cubicBezTo>
                    <a:pt x="341" y="349"/>
                    <a:pt x="357" y="357"/>
                    <a:pt x="366" y="357"/>
                  </a:cubicBezTo>
                  <a:cubicBezTo>
                    <a:pt x="398" y="357"/>
                    <a:pt x="422" y="341"/>
                    <a:pt x="438" y="308"/>
                  </a:cubicBezTo>
                  <a:cubicBezTo>
                    <a:pt x="463" y="268"/>
                    <a:pt x="447" y="219"/>
                    <a:pt x="406" y="203"/>
                  </a:cubicBezTo>
                  <a:cubicBezTo>
                    <a:pt x="309" y="154"/>
                    <a:pt x="220" y="89"/>
                    <a:pt x="139" y="25"/>
                  </a:cubicBezTo>
                  <a:cubicBezTo>
                    <a:pt x="122" y="8"/>
                    <a:pt x="102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8" name="Google Shape;9528;p55"/>
            <p:cNvSpPr/>
            <p:nvPr/>
          </p:nvSpPr>
          <p:spPr>
            <a:xfrm>
              <a:off x="5239600" y="2560600"/>
              <a:ext cx="10950" cy="5950"/>
            </a:xfrm>
            <a:custGeom>
              <a:avLst/>
              <a:gdLst/>
              <a:ahLst/>
              <a:cxnLst/>
              <a:rect l="l" t="t" r="r" b="b"/>
              <a:pathLst>
                <a:path w="438" h="238" extrusionOk="0">
                  <a:moveTo>
                    <a:pt x="348" y="1"/>
                  </a:moveTo>
                  <a:cubicBezTo>
                    <a:pt x="343" y="1"/>
                    <a:pt x="338" y="1"/>
                    <a:pt x="332" y="2"/>
                  </a:cubicBezTo>
                  <a:lnTo>
                    <a:pt x="65" y="75"/>
                  </a:lnTo>
                  <a:cubicBezTo>
                    <a:pt x="24" y="91"/>
                    <a:pt x="0" y="132"/>
                    <a:pt x="8" y="172"/>
                  </a:cubicBezTo>
                  <a:cubicBezTo>
                    <a:pt x="24" y="213"/>
                    <a:pt x="57" y="237"/>
                    <a:pt x="89" y="237"/>
                  </a:cubicBezTo>
                  <a:cubicBezTo>
                    <a:pt x="97" y="237"/>
                    <a:pt x="105" y="237"/>
                    <a:pt x="114" y="229"/>
                  </a:cubicBezTo>
                  <a:lnTo>
                    <a:pt x="373" y="164"/>
                  </a:lnTo>
                  <a:cubicBezTo>
                    <a:pt x="414" y="148"/>
                    <a:pt x="438" y="108"/>
                    <a:pt x="430" y="67"/>
                  </a:cubicBezTo>
                  <a:cubicBezTo>
                    <a:pt x="423" y="25"/>
                    <a:pt x="385" y="1"/>
                    <a:pt x="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9" name="Google Shape;9529;p55"/>
            <p:cNvSpPr/>
            <p:nvPr/>
          </p:nvSpPr>
          <p:spPr>
            <a:xfrm>
              <a:off x="5238775" y="2572350"/>
              <a:ext cx="10575" cy="5950"/>
            </a:xfrm>
            <a:custGeom>
              <a:avLst/>
              <a:gdLst/>
              <a:ahLst/>
              <a:cxnLst/>
              <a:rect l="l" t="t" r="r" b="b"/>
              <a:pathLst>
                <a:path w="423" h="238" extrusionOk="0">
                  <a:moveTo>
                    <a:pt x="325" y="1"/>
                  </a:moveTo>
                  <a:cubicBezTo>
                    <a:pt x="319" y="1"/>
                    <a:pt x="314" y="1"/>
                    <a:pt x="309" y="2"/>
                  </a:cubicBezTo>
                  <a:lnTo>
                    <a:pt x="65" y="75"/>
                  </a:lnTo>
                  <a:cubicBezTo>
                    <a:pt x="25" y="84"/>
                    <a:pt x="1" y="132"/>
                    <a:pt x="9" y="173"/>
                  </a:cubicBezTo>
                  <a:cubicBezTo>
                    <a:pt x="17" y="213"/>
                    <a:pt x="49" y="238"/>
                    <a:pt x="90" y="238"/>
                  </a:cubicBezTo>
                  <a:cubicBezTo>
                    <a:pt x="98" y="238"/>
                    <a:pt x="98" y="229"/>
                    <a:pt x="106" y="229"/>
                  </a:cubicBezTo>
                  <a:lnTo>
                    <a:pt x="349" y="165"/>
                  </a:lnTo>
                  <a:cubicBezTo>
                    <a:pt x="398" y="148"/>
                    <a:pt x="422" y="108"/>
                    <a:pt x="406" y="59"/>
                  </a:cubicBezTo>
                  <a:cubicBezTo>
                    <a:pt x="399" y="24"/>
                    <a:pt x="361" y="1"/>
                    <a:pt x="3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0" name="Google Shape;9530;p55"/>
            <p:cNvSpPr/>
            <p:nvPr/>
          </p:nvSpPr>
          <p:spPr>
            <a:xfrm>
              <a:off x="5244050" y="2580375"/>
              <a:ext cx="9150" cy="5425"/>
            </a:xfrm>
            <a:custGeom>
              <a:avLst/>
              <a:gdLst/>
              <a:ahLst/>
              <a:cxnLst/>
              <a:rect l="l" t="t" r="r" b="b"/>
              <a:pathLst>
                <a:path w="366" h="217" extrusionOk="0">
                  <a:moveTo>
                    <a:pt x="282" y="1"/>
                  </a:moveTo>
                  <a:cubicBezTo>
                    <a:pt x="272" y="1"/>
                    <a:pt x="262" y="2"/>
                    <a:pt x="252" y="6"/>
                  </a:cubicBezTo>
                  <a:lnTo>
                    <a:pt x="65" y="54"/>
                  </a:lnTo>
                  <a:cubicBezTo>
                    <a:pt x="25" y="71"/>
                    <a:pt x="0" y="119"/>
                    <a:pt x="9" y="160"/>
                  </a:cubicBezTo>
                  <a:cubicBezTo>
                    <a:pt x="17" y="192"/>
                    <a:pt x="49" y="217"/>
                    <a:pt x="90" y="217"/>
                  </a:cubicBezTo>
                  <a:lnTo>
                    <a:pt x="114" y="217"/>
                  </a:lnTo>
                  <a:lnTo>
                    <a:pt x="300" y="160"/>
                  </a:lnTo>
                  <a:cubicBezTo>
                    <a:pt x="341" y="144"/>
                    <a:pt x="365" y="103"/>
                    <a:pt x="357" y="54"/>
                  </a:cubicBezTo>
                  <a:cubicBezTo>
                    <a:pt x="344" y="23"/>
                    <a:pt x="317" y="1"/>
                    <a:pt x="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1" name="Google Shape;9531;p55"/>
            <p:cNvSpPr/>
            <p:nvPr/>
          </p:nvSpPr>
          <p:spPr>
            <a:xfrm>
              <a:off x="5250525" y="2565950"/>
              <a:ext cx="10575" cy="5050"/>
            </a:xfrm>
            <a:custGeom>
              <a:avLst/>
              <a:gdLst/>
              <a:ahLst/>
              <a:cxnLst/>
              <a:rect l="l" t="t" r="r" b="b"/>
              <a:pathLst>
                <a:path w="423" h="202" extrusionOk="0">
                  <a:moveTo>
                    <a:pt x="333" y="1"/>
                  </a:moveTo>
                  <a:cubicBezTo>
                    <a:pt x="322" y="1"/>
                    <a:pt x="311" y="3"/>
                    <a:pt x="301" y="7"/>
                  </a:cubicBezTo>
                  <a:cubicBezTo>
                    <a:pt x="252" y="25"/>
                    <a:pt x="204" y="34"/>
                    <a:pt x="152" y="34"/>
                  </a:cubicBezTo>
                  <a:cubicBezTo>
                    <a:pt x="134" y="34"/>
                    <a:pt x="116" y="33"/>
                    <a:pt x="98" y="31"/>
                  </a:cubicBezTo>
                  <a:cubicBezTo>
                    <a:pt x="94" y="31"/>
                    <a:pt x="90" y="30"/>
                    <a:pt x="86" y="30"/>
                  </a:cubicBezTo>
                  <a:cubicBezTo>
                    <a:pt x="50" y="30"/>
                    <a:pt x="16" y="61"/>
                    <a:pt x="9" y="104"/>
                  </a:cubicBezTo>
                  <a:cubicBezTo>
                    <a:pt x="1" y="145"/>
                    <a:pt x="33" y="185"/>
                    <a:pt x="74" y="194"/>
                  </a:cubicBezTo>
                  <a:cubicBezTo>
                    <a:pt x="106" y="194"/>
                    <a:pt x="131" y="202"/>
                    <a:pt x="155" y="202"/>
                  </a:cubicBezTo>
                  <a:cubicBezTo>
                    <a:pt x="228" y="202"/>
                    <a:pt x="301" y="185"/>
                    <a:pt x="366" y="153"/>
                  </a:cubicBezTo>
                  <a:cubicBezTo>
                    <a:pt x="406" y="137"/>
                    <a:pt x="422" y="88"/>
                    <a:pt x="406" y="48"/>
                  </a:cubicBezTo>
                  <a:cubicBezTo>
                    <a:pt x="394" y="18"/>
                    <a:pt x="364" y="1"/>
                    <a:pt x="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2" name="Google Shape;9532;p55"/>
            <p:cNvSpPr/>
            <p:nvPr/>
          </p:nvSpPr>
          <p:spPr>
            <a:xfrm>
              <a:off x="5226200" y="2567650"/>
              <a:ext cx="9775" cy="5775"/>
            </a:xfrm>
            <a:custGeom>
              <a:avLst/>
              <a:gdLst/>
              <a:ahLst/>
              <a:cxnLst/>
              <a:rect l="l" t="t" r="r" b="b"/>
              <a:pathLst>
                <a:path w="391" h="231" extrusionOk="0">
                  <a:moveTo>
                    <a:pt x="293" y="1"/>
                  </a:moveTo>
                  <a:cubicBezTo>
                    <a:pt x="279" y="1"/>
                    <a:pt x="265" y="4"/>
                    <a:pt x="252" y="12"/>
                  </a:cubicBezTo>
                  <a:cubicBezTo>
                    <a:pt x="196" y="45"/>
                    <a:pt x="139" y="61"/>
                    <a:pt x="74" y="69"/>
                  </a:cubicBezTo>
                  <a:cubicBezTo>
                    <a:pt x="25" y="77"/>
                    <a:pt x="1" y="117"/>
                    <a:pt x="1" y="166"/>
                  </a:cubicBezTo>
                  <a:cubicBezTo>
                    <a:pt x="9" y="207"/>
                    <a:pt x="41" y="231"/>
                    <a:pt x="82" y="231"/>
                  </a:cubicBezTo>
                  <a:lnTo>
                    <a:pt x="98" y="231"/>
                  </a:lnTo>
                  <a:cubicBezTo>
                    <a:pt x="179" y="215"/>
                    <a:pt x="260" y="190"/>
                    <a:pt x="333" y="150"/>
                  </a:cubicBezTo>
                  <a:cubicBezTo>
                    <a:pt x="374" y="134"/>
                    <a:pt x="390" y="85"/>
                    <a:pt x="366" y="45"/>
                  </a:cubicBezTo>
                  <a:cubicBezTo>
                    <a:pt x="349" y="17"/>
                    <a:pt x="322" y="1"/>
                    <a:pt x="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3" name="Google Shape;9533;p55"/>
            <p:cNvSpPr/>
            <p:nvPr/>
          </p:nvSpPr>
          <p:spPr>
            <a:xfrm>
              <a:off x="5223375" y="2579250"/>
              <a:ext cx="11575" cy="5950"/>
            </a:xfrm>
            <a:custGeom>
              <a:avLst/>
              <a:gdLst/>
              <a:ahLst/>
              <a:cxnLst/>
              <a:rect l="l" t="t" r="r" b="b"/>
              <a:pathLst>
                <a:path w="463" h="238" extrusionOk="0">
                  <a:moveTo>
                    <a:pt x="367" y="1"/>
                  </a:moveTo>
                  <a:cubicBezTo>
                    <a:pt x="361" y="1"/>
                    <a:pt x="355" y="1"/>
                    <a:pt x="349" y="2"/>
                  </a:cubicBezTo>
                  <a:lnTo>
                    <a:pt x="73" y="75"/>
                  </a:lnTo>
                  <a:cubicBezTo>
                    <a:pt x="33" y="83"/>
                    <a:pt x="0" y="132"/>
                    <a:pt x="17" y="172"/>
                  </a:cubicBezTo>
                  <a:cubicBezTo>
                    <a:pt x="25" y="213"/>
                    <a:pt x="57" y="237"/>
                    <a:pt x="90" y="237"/>
                  </a:cubicBezTo>
                  <a:cubicBezTo>
                    <a:pt x="98" y="237"/>
                    <a:pt x="106" y="237"/>
                    <a:pt x="114" y="229"/>
                  </a:cubicBezTo>
                  <a:lnTo>
                    <a:pt x="390" y="164"/>
                  </a:lnTo>
                  <a:cubicBezTo>
                    <a:pt x="438" y="156"/>
                    <a:pt x="463" y="108"/>
                    <a:pt x="446" y="67"/>
                  </a:cubicBezTo>
                  <a:cubicBezTo>
                    <a:pt x="439" y="25"/>
                    <a:pt x="407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4" name="Google Shape;9534;p55"/>
            <p:cNvSpPr/>
            <p:nvPr/>
          </p:nvSpPr>
          <p:spPr>
            <a:xfrm>
              <a:off x="5009325" y="2496150"/>
              <a:ext cx="10175" cy="9375"/>
            </a:xfrm>
            <a:custGeom>
              <a:avLst/>
              <a:gdLst/>
              <a:ahLst/>
              <a:cxnLst/>
              <a:rect l="l" t="t" r="r" b="b"/>
              <a:pathLst>
                <a:path w="407" h="375" extrusionOk="0">
                  <a:moveTo>
                    <a:pt x="315" y="1"/>
                  </a:moveTo>
                  <a:cubicBezTo>
                    <a:pt x="293" y="1"/>
                    <a:pt x="273" y="9"/>
                    <a:pt x="260" y="26"/>
                  </a:cubicBezTo>
                  <a:cubicBezTo>
                    <a:pt x="195" y="99"/>
                    <a:pt x="122" y="172"/>
                    <a:pt x="41" y="229"/>
                  </a:cubicBezTo>
                  <a:cubicBezTo>
                    <a:pt x="9" y="253"/>
                    <a:pt x="1" y="310"/>
                    <a:pt x="25" y="342"/>
                  </a:cubicBezTo>
                  <a:cubicBezTo>
                    <a:pt x="41" y="359"/>
                    <a:pt x="66" y="375"/>
                    <a:pt x="90" y="375"/>
                  </a:cubicBezTo>
                  <a:cubicBezTo>
                    <a:pt x="106" y="375"/>
                    <a:pt x="130" y="367"/>
                    <a:pt x="138" y="359"/>
                  </a:cubicBezTo>
                  <a:cubicBezTo>
                    <a:pt x="228" y="294"/>
                    <a:pt x="309" y="213"/>
                    <a:pt x="382" y="132"/>
                  </a:cubicBezTo>
                  <a:cubicBezTo>
                    <a:pt x="406" y="99"/>
                    <a:pt x="406" y="51"/>
                    <a:pt x="374" y="18"/>
                  </a:cubicBezTo>
                  <a:cubicBezTo>
                    <a:pt x="355" y="7"/>
                    <a:pt x="334" y="1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5" name="Google Shape;9535;p55"/>
            <p:cNvSpPr/>
            <p:nvPr/>
          </p:nvSpPr>
          <p:spPr>
            <a:xfrm>
              <a:off x="5009725" y="2505775"/>
              <a:ext cx="10375" cy="8075"/>
            </a:xfrm>
            <a:custGeom>
              <a:avLst/>
              <a:gdLst/>
              <a:ahLst/>
              <a:cxnLst/>
              <a:rect l="l" t="t" r="r" b="b"/>
              <a:pathLst>
                <a:path w="415" h="323" extrusionOk="0">
                  <a:moveTo>
                    <a:pt x="318" y="0"/>
                  </a:moveTo>
                  <a:cubicBezTo>
                    <a:pt x="302" y="0"/>
                    <a:pt x="284" y="5"/>
                    <a:pt x="268" y="14"/>
                  </a:cubicBezTo>
                  <a:lnTo>
                    <a:pt x="50" y="168"/>
                  </a:lnTo>
                  <a:cubicBezTo>
                    <a:pt x="9" y="201"/>
                    <a:pt x="1" y="249"/>
                    <a:pt x="25" y="282"/>
                  </a:cubicBezTo>
                  <a:cubicBezTo>
                    <a:pt x="41" y="306"/>
                    <a:pt x="66" y="322"/>
                    <a:pt x="90" y="322"/>
                  </a:cubicBezTo>
                  <a:cubicBezTo>
                    <a:pt x="106" y="322"/>
                    <a:pt x="122" y="314"/>
                    <a:pt x="139" y="306"/>
                  </a:cubicBezTo>
                  <a:lnTo>
                    <a:pt x="366" y="144"/>
                  </a:lnTo>
                  <a:cubicBezTo>
                    <a:pt x="398" y="120"/>
                    <a:pt x="414" y="71"/>
                    <a:pt x="382" y="30"/>
                  </a:cubicBezTo>
                  <a:cubicBezTo>
                    <a:pt x="367" y="11"/>
                    <a:pt x="344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6" name="Google Shape;9536;p55"/>
            <p:cNvSpPr/>
            <p:nvPr/>
          </p:nvSpPr>
          <p:spPr>
            <a:xfrm>
              <a:off x="4997175" y="2519200"/>
              <a:ext cx="9350" cy="6800"/>
            </a:xfrm>
            <a:custGeom>
              <a:avLst/>
              <a:gdLst/>
              <a:ahLst/>
              <a:cxnLst/>
              <a:rect l="l" t="t" r="r" b="b"/>
              <a:pathLst>
                <a:path w="374" h="272" extrusionOk="0">
                  <a:moveTo>
                    <a:pt x="282" y="0"/>
                  </a:moveTo>
                  <a:cubicBezTo>
                    <a:pt x="265" y="0"/>
                    <a:pt x="249" y="7"/>
                    <a:pt x="235" y="20"/>
                  </a:cubicBezTo>
                  <a:cubicBezTo>
                    <a:pt x="179" y="61"/>
                    <a:pt x="122" y="93"/>
                    <a:pt x="57" y="110"/>
                  </a:cubicBezTo>
                  <a:cubicBezTo>
                    <a:pt x="16" y="126"/>
                    <a:pt x="0" y="174"/>
                    <a:pt x="16" y="215"/>
                  </a:cubicBezTo>
                  <a:cubicBezTo>
                    <a:pt x="24" y="247"/>
                    <a:pt x="57" y="272"/>
                    <a:pt x="89" y="272"/>
                  </a:cubicBezTo>
                  <a:cubicBezTo>
                    <a:pt x="97" y="272"/>
                    <a:pt x="106" y="264"/>
                    <a:pt x="114" y="264"/>
                  </a:cubicBezTo>
                  <a:cubicBezTo>
                    <a:pt x="195" y="239"/>
                    <a:pt x="268" y="199"/>
                    <a:pt x="333" y="150"/>
                  </a:cubicBezTo>
                  <a:cubicBezTo>
                    <a:pt x="365" y="118"/>
                    <a:pt x="373" y="69"/>
                    <a:pt x="349" y="37"/>
                  </a:cubicBezTo>
                  <a:cubicBezTo>
                    <a:pt x="330" y="13"/>
                    <a:pt x="306" y="0"/>
                    <a:pt x="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7" name="Google Shape;9537;p55"/>
            <p:cNvSpPr/>
            <p:nvPr/>
          </p:nvSpPr>
          <p:spPr>
            <a:xfrm>
              <a:off x="4996550" y="2530700"/>
              <a:ext cx="8350" cy="5850"/>
            </a:xfrm>
            <a:custGeom>
              <a:avLst/>
              <a:gdLst/>
              <a:ahLst/>
              <a:cxnLst/>
              <a:rect l="l" t="t" r="r" b="b"/>
              <a:pathLst>
                <a:path w="334" h="234" extrusionOk="0">
                  <a:moveTo>
                    <a:pt x="236" y="0"/>
                  </a:moveTo>
                  <a:cubicBezTo>
                    <a:pt x="225" y="0"/>
                    <a:pt x="214" y="2"/>
                    <a:pt x="204" y="6"/>
                  </a:cubicBezTo>
                  <a:lnTo>
                    <a:pt x="58" y="79"/>
                  </a:lnTo>
                  <a:cubicBezTo>
                    <a:pt x="25" y="96"/>
                    <a:pt x="1" y="144"/>
                    <a:pt x="25" y="185"/>
                  </a:cubicBezTo>
                  <a:cubicBezTo>
                    <a:pt x="41" y="209"/>
                    <a:pt x="66" y="233"/>
                    <a:pt x="98" y="233"/>
                  </a:cubicBezTo>
                  <a:cubicBezTo>
                    <a:pt x="106" y="233"/>
                    <a:pt x="122" y="225"/>
                    <a:pt x="131" y="225"/>
                  </a:cubicBezTo>
                  <a:lnTo>
                    <a:pt x="277" y="152"/>
                  </a:lnTo>
                  <a:cubicBezTo>
                    <a:pt x="317" y="136"/>
                    <a:pt x="333" y="87"/>
                    <a:pt x="309" y="47"/>
                  </a:cubicBezTo>
                  <a:cubicBezTo>
                    <a:pt x="297" y="17"/>
                    <a:pt x="267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8" name="Google Shape;9538;p55"/>
            <p:cNvSpPr/>
            <p:nvPr/>
          </p:nvSpPr>
          <p:spPr>
            <a:xfrm>
              <a:off x="5072175" y="2642200"/>
              <a:ext cx="8525" cy="5425"/>
            </a:xfrm>
            <a:custGeom>
              <a:avLst/>
              <a:gdLst/>
              <a:ahLst/>
              <a:cxnLst/>
              <a:rect l="l" t="t" r="r" b="b"/>
              <a:pathLst>
                <a:path w="341" h="217" extrusionOk="0">
                  <a:moveTo>
                    <a:pt x="123" y="1"/>
                  </a:moveTo>
                  <a:cubicBezTo>
                    <a:pt x="106" y="1"/>
                    <a:pt x="90" y="2"/>
                    <a:pt x="73" y="6"/>
                  </a:cubicBezTo>
                  <a:cubicBezTo>
                    <a:pt x="32" y="14"/>
                    <a:pt x="0" y="54"/>
                    <a:pt x="8" y="103"/>
                  </a:cubicBezTo>
                  <a:cubicBezTo>
                    <a:pt x="15" y="139"/>
                    <a:pt x="55" y="169"/>
                    <a:pt x="93" y="169"/>
                  </a:cubicBezTo>
                  <a:cubicBezTo>
                    <a:pt x="97" y="169"/>
                    <a:pt x="101" y="169"/>
                    <a:pt x="105" y="168"/>
                  </a:cubicBezTo>
                  <a:cubicBezTo>
                    <a:pt x="114" y="166"/>
                    <a:pt x="122" y="165"/>
                    <a:pt x="130" y="165"/>
                  </a:cubicBezTo>
                  <a:cubicBezTo>
                    <a:pt x="154" y="165"/>
                    <a:pt x="176" y="174"/>
                    <a:pt x="195" y="192"/>
                  </a:cubicBezTo>
                  <a:cubicBezTo>
                    <a:pt x="211" y="208"/>
                    <a:pt x="227" y="216"/>
                    <a:pt x="251" y="216"/>
                  </a:cubicBezTo>
                  <a:cubicBezTo>
                    <a:pt x="268" y="216"/>
                    <a:pt x="292" y="200"/>
                    <a:pt x="308" y="184"/>
                  </a:cubicBezTo>
                  <a:cubicBezTo>
                    <a:pt x="341" y="152"/>
                    <a:pt x="341" y="103"/>
                    <a:pt x="308" y="70"/>
                  </a:cubicBezTo>
                  <a:cubicBezTo>
                    <a:pt x="257" y="25"/>
                    <a:pt x="189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9" name="Google Shape;9539;p55"/>
            <p:cNvSpPr/>
            <p:nvPr/>
          </p:nvSpPr>
          <p:spPr>
            <a:xfrm>
              <a:off x="5068725" y="2633450"/>
              <a:ext cx="9750" cy="6675"/>
            </a:xfrm>
            <a:custGeom>
              <a:avLst/>
              <a:gdLst/>
              <a:ahLst/>
              <a:cxnLst/>
              <a:rect l="l" t="t" r="r" b="b"/>
              <a:pathLst>
                <a:path w="390" h="267" extrusionOk="0">
                  <a:moveTo>
                    <a:pt x="89" y="1"/>
                  </a:moveTo>
                  <a:cubicBezTo>
                    <a:pt x="58" y="1"/>
                    <a:pt x="28" y="17"/>
                    <a:pt x="16" y="48"/>
                  </a:cubicBezTo>
                  <a:cubicBezTo>
                    <a:pt x="0" y="88"/>
                    <a:pt x="16" y="137"/>
                    <a:pt x="49" y="153"/>
                  </a:cubicBezTo>
                  <a:lnTo>
                    <a:pt x="260" y="258"/>
                  </a:lnTo>
                  <a:cubicBezTo>
                    <a:pt x="276" y="266"/>
                    <a:pt x="284" y="266"/>
                    <a:pt x="300" y="266"/>
                  </a:cubicBezTo>
                  <a:cubicBezTo>
                    <a:pt x="325" y="266"/>
                    <a:pt x="357" y="250"/>
                    <a:pt x="373" y="218"/>
                  </a:cubicBezTo>
                  <a:cubicBezTo>
                    <a:pt x="389" y="177"/>
                    <a:pt x="373" y="129"/>
                    <a:pt x="333" y="112"/>
                  </a:cubicBezTo>
                  <a:lnTo>
                    <a:pt x="122" y="7"/>
                  </a:lnTo>
                  <a:cubicBezTo>
                    <a:pt x="111" y="3"/>
                    <a:pt x="100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0" name="Google Shape;9540;p55"/>
            <p:cNvSpPr/>
            <p:nvPr/>
          </p:nvSpPr>
          <p:spPr>
            <a:xfrm>
              <a:off x="5055350" y="2637050"/>
              <a:ext cx="9125" cy="7125"/>
            </a:xfrm>
            <a:custGeom>
              <a:avLst/>
              <a:gdLst/>
              <a:ahLst/>
              <a:cxnLst/>
              <a:rect l="l" t="t" r="r" b="b"/>
              <a:pathLst>
                <a:path w="365" h="285" extrusionOk="0">
                  <a:moveTo>
                    <a:pt x="81" y="1"/>
                  </a:moveTo>
                  <a:cubicBezTo>
                    <a:pt x="33" y="1"/>
                    <a:pt x="0" y="41"/>
                    <a:pt x="0" y="82"/>
                  </a:cubicBezTo>
                  <a:cubicBezTo>
                    <a:pt x="0" y="131"/>
                    <a:pt x="41" y="163"/>
                    <a:pt x="81" y="163"/>
                  </a:cubicBezTo>
                  <a:cubicBezTo>
                    <a:pt x="130" y="163"/>
                    <a:pt x="178" y="195"/>
                    <a:pt x="203" y="236"/>
                  </a:cubicBezTo>
                  <a:cubicBezTo>
                    <a:pt x="219" y="260"/>
                    <a:pt x="243" y="285"/>
                    <a:pt x="276" y="285"/>
                  </a:cubicBezTo>
                  <a:cubicBezTo>
                    <a:pt x="292" y="285"/>
                    <a:pt x="300" y="276"/>
                    <a:pt x="308" y="268"/>
                  </a:cubicBezTo>
                  <a:cubicBezTo>
                    <a:pt x="349" y="252"/>
                    <a:pt x="365" y="204"/>
                    <a:pt x="349" y="163"/>
                  </a:cubicBezTo>
                  <a:cubicBezTo>
                    <a:pt x="300" y="66"/>
                    <a:pt x="195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1" name="Google Shape;9541;p55"/>
            <p:cNvSpPr/>
            <p:nvPr/>
          </p:nvSpPr>
          <p:spPr>
            <a:xfrm>
              <a:off x="5059800" y="2648350"/>
              <a:ext cx="11175" cy="6175"/>
            </a:xfrm>
            <a:custGeom>
              <a:avLst/>
              <a:gdLst/>
              <a:ahLst/>
              <a:cxnLst/>
              <a:rect l="l" t="t" r="r" b="b"/>
              <a:pathLst>
                <a:path w="447" h="247" extrusionOk="0">
                  <a:moveTo>
                    <a:pt x="102" y="1"/>
                  </a:moveTo>
                  <a:cubicBezTo>
                    <a:pt x="67" y="1"/>
                    <a:pt x="30" y="19"/>
                    <a:pt x="17" y="60"/>
                  </a:cubicBezTo>
                  <a:cubicBezTo>
                    <a:pt x="0" y="100"/>
                    <a:pt x="25" y="149"/>
                    <a:pt x="65" y="157"/>
                  </a:cubicBezTo>
                  <a:lnTo>
                    <a:pt x="333" y="246"/>
                  </a:lnTo>
                  <a:lnTo>
                    <a:pt x="357" y="246"/>
                  </a:lnTo>
                  <a:cubicBezTo>
                    <a:pt x="390" y="246"/>
                    <a:pt x="422" y="230"/>
                    <a:pt x="430" y="197"/>
                  </a:cubicBezTo>
                  <a:cubicBezTo>
                    <a:pt x="446" y="149"/>
                    <a:pt x="422" y="108"/>
                    <a:pt x="382" y="92"/>
                  </a:cubicBezTo>
                  <a:lnTo>
                    <a:pt x="122" y="3"/>
                  </a:lnTo>
                  <a:cubicBezTo>
                    <a:pt x="116" y="2"/>
                    <a:pt x="109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2" name="Google Shape;9542;p55"/>
            <p:cNvSpPr/>
            <p:nvPr/>
          </p:nvSpPr>
          <p:spPr>
            <a:xfrm>
              <a:off x="5082300" y="2639650"/>
              <a:ext cx="7125" cy="5750"/>
            </a:xfrm>
            <a:custGeom>
              <a:avLst/>
              <a:gdLst/>
              <a:ahLst/>
              <a:cxnLst/>
              <a:rect l="l" t="t" r="r" b="b"/>
              <a:pathLst>
                <a:path w="285" h="230" extrusionOk="0">
                  <a:moveTo>
                    <a:pt x="85" y="1"/>
                  </a:moveTo>
                  <a:cubicBezTo>
                    <a:pt x="48" y="1"/>
                    <a:pt x="9" y="31"/>
                    <a:pt x="9" y="67"/>
                  </a:cubicBezTo>
                  <a:cubicBezTo>
                    <a:pt x="0" y="108"/>
                    <a:pt x="25" y="156"/>
                    <a:pt x="73" y="156"/>
                  </a:cubicBezTo>
                  <a:cubicBezTo>
                    <a:pt x="90" y="164"/>
                    <a:pt x="114" y="181"/>
                    <a:pt x="122" y="197"/>
                  </a:cubicBezTo>
                  <a:cubicBezTo>
                    <a:pt x="138" y="213"/>
                    <a:pt x="163" y="229"/>
                    <a:pt x="187" y="229"/>
                  </a:cubicBezTo>
                  <a:cubicBezTo>
                    <a:pt x="203" y="229"/>
                    <a:pt x="219" y="221"/>
                    <a:pt x="236" y="213"/>
                  </a:cubicBezTo>
                  <a:cubicBezTo>
                    <a:pt x="276" y="189"/>
                    <a:pt x="284" y="140"/>
                    <a:pt x="260" y="100"/>
                  </a:cubicBezTo>
                  <a:cubicBezTo>
                    <a:pt x="219" y="51"/>
                    <a:pt x="163" y="10"/>
                    <a:pt x="98" y="2"/>
                  </a:cubicBezTo>
                  <a:cubicBezTo>
                    <a:pt x="93" y="1"/>
                    <a:pt x="89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3" name="Google Shape;9543;p55"/>
            <p:cNvSpPr/>
            <p:nvPr/>
          </p:nvSpPr>
          <p:spPr>
            <a:xfrm>
              <a:off x="5077850" y="2651000"/>
              <a:ext cx="8725" cy="4925"/>
            </a:xfrm>
            <a:custGeom>
              <a:avLst/>
              <a:gdLst/>
              <a:ahLst/>
              <a:cxnLst/>
              <a:rect l="l" t="t" r="r" b="b"/>
              <a:pathLst>
                <a:path w="349" h="197" extrusionOk="0">
                  <a:moveTo>
                    <a:pt x="90" y="1"/>
                  </a:moveTo>
                  <a:cubicBezTo>
                    <a:pt x="53" y="1"/>
                    <a:pt x="15" y="25"/>
                    <a:pt x="8" y="67"/>
                  </a:cubicBezTo>
                  <a:cubicBezTo>
                    <a:pt x="0" y="108"/>
                    <a:pt x="24" y="148"/>
                    <a:pt x="73" y="164"/>
                  </a:cubicBezTo>
                  <a:lnTo>
                    <a:pt x="243" y="197"/>
                  </a:lnTo>
                  <a:lnTo>
                    <a:pt x="260" y="197"/>
                  </a:lnTo>
                  <a:cubicBezTo>
                    <a:pt x="300" y="197"/>
                    <a:pt x="332" y="173"/>
                    <a:pt x="341" y="132"/>
                  </a:cubicBezTo>
                  <a:cubicBezTo>
                    <a:pt x="349" y="91"/>
                    <a:pt x="324" y="51"/>
                    <a:pt x="276" y="35"/>
                  </a:cubicBezTo>
                  <a:lnTo>
                    <a:pt x="105" y="2"/>
                  </a:lnTo>
                  <a:cubicBezTo>
                    <a:pt x="100" y="1"/>
                    <a:pt x="95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4" name="Google Shape;9544;p55"/>
            <p:cNvSpPr/>
            <p:nvPr/>
          </p:nvSpPr>
          <p:spPr>
            <a:xfrm>
              <a:off x="5173725" y="2631275"/>
              <a:ext cx="8925" cy="6425"/>
            </a:xfrm>
            <a:custGeom>
              <a:avLst/>
              <a:gdLst/>
              <a:ahLst/>
              <a:cxnLst/>
              <a:rect l="l" t="t" r="r" b="b"/>
              <a:pathLst>
                <a:path w="357" h="257" extrusionOk="0">
                  <a:moveTo>
                    <a:pt x="267" y="0"/>
                  </a:moveTo>
                  <a:cubicBezTo>
                    <a:pt x="248" y="0"/>
                    <a:pt x="229" y="7"/>
                    <a:pt x="211" y="21"/>
                  </a:cubicBezTo>
                  <a:cubicBezTo>
                    <a:pt x="170" y="53"/>
                    <a:pt x="122" y="78"/>
                    <a:pt x="65" y="94"/>
                  </a:cubicBezTo>
                  <a:cubicBezTo>
                    <a:pt x="24" y="110"/>
                    <a:pt x="0" y="151"/>
                    <a:pt x="16" y="199"/>
                  </a:cubicBezTo>
                  <a:cubicBezTo>
                    <a:pt x="24" y="232"/>
                    <a:pt x="57" y="256"/>
                    <a:pt x="89" y="256"/>
                  </a:cubicBezTo>
                  <a:cubicBezTo>
                    <a:pt x="97" y="256"/>
                    <a:pt x="105" y="256"/>
                    <a:pt x="114" y="248"/>
                  </a:cubicBezTo>
                  <a:cubicBezTo>
                    <a:pt x="187" y="232"/>
                    <a:pt x="251" y="191"/>
                    <a:pt x="316" y="143"/>
                  </a:cubicBezTo>
                  <a:cubicBezTo>
                    <a:pt x="349" y="118"/>
                    <a:pt x="357" y="70"/>
                    <a:pt x="332" y="29"/>
                  </a:cubicBezTo>
                  <a:cubicBezTo>
                    <a:pt x="314" y="11"/>
                    <a:pt x="291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5" name="Google Shape;9545;p55"/>
            <p:cNvSpPr/>
            <p:nvPr/>
          </p:nvSpPr>
          <p:spPr>
            <a:xfrm>
              <a:off x="5180600" y="2636025"/>
              <a:ext cx="8125" cy="7150"/>
            </a:xfrm>
            <a:custGeom>
              <a:avLst/>
              <a:gdLst/>
              <a:ahLst/>
              <a:cxnLst/>
              <a:rect l="l" t="t" r="r" b="b"/>
              <a:pathLst>
                <a:path w="325" h="286" extrusionOk="0">
                  <a:moveTo>
                    <a:pt x="231" y="0"/>
                  </a:moveTo>
                  <a:cubicBezTo>
                    <a:pt x="213" y="0"/>
                    <a:pt x="194" y="6"/>
                    <a:pt x="179" y="18"/>
                  </a:cubicBezTo>
                  <a:lnTo>
                    <a:pt x="41" y="147"/>
                  </a:lnTo>
                  <a:cubicBezTo>
                    <a:pt x="9" y="172"/>
                    <a:pt x="1" y="228"/>
                    <a:pt x="33" y="261"/>
                  </a:cubicBezTo>
                  <a:cubicBezTo>
                    <a:pt x="49" y="277"/>
                    <a:pt x="74" y="285"/>
                    <a:pt x="90" y="285"/>
                  </a:cubicBezTo>
                  <a:cubicBezTo>
                    <a:pt x="114" y="285"/>
                    <a:pt x="130" y="277"/>
                    <a:pt x="147" y="269"/>
                  </a:cubicBezTo>
                  <a:lnTo>
                    <a:pt x="284" y="139"/>
                  </a:lnTo>
                  <a:cubicBezTo>
                    <a:pt x="317" y="115"/>
                    <a:pt x="325" y="58"/>
                    <a:pt x="293" y="26"/>
                  </a:cubicBezTo>
                  <a:cubicBezTo>
                    <a:pt x="275" y="8"/>
                    <a:pt x="253" y="0"/>
                    <a:pt x="2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6" name="Google Shape;9546;p55"/>
            <p:cNvSpPr/>
            <p:nvPr/>
          </p:nvSpPr>
          <p:spPr>
            <a:xfrm>
              <a:off x="5166625" y="2642575"/>
              <a:ext cx="7725" cy="5450"/>
            </a:xfrm>
            <a:custGeom>
              <a:avLst/>
              <a:gdLst/>
              <a:ahLst/>
              <a:cxnLst/>
              <a:rect l="l" t="t" r="r" b="b"/>
              <a:pathLst>
                <a:path w="309" h="218" extrusionOk="0">
                  <a:moveTo>
                    <a:pt x="219" y="1"/>
                  </a:moveTo>
                  <a:cubicBezTo>
                    <a:pt x="208" y="1"/>
                    <a:pt x="197" y="3"/>
                    <a:pt x="187" y="7"/>
                  </a:cubicBezTo>
                  <a:lnTo>
                    <a:pt x="65" y="64"/>
                  </a:lnTo>
                  <a:cubicBezTo>
                    <a:pt x="25" y="80"/>
                    <a:pt x="0" y="128"/>
                    <a:pt x="25" y="169"/>
                  </a:cubicBezTo>
                  <a:cubicBezTo>
                    <a:pt x="33" y="201"/>
                    <a:pt x="65" y="218"/>
                    <a:pt x="98" y="218"/>
                  </a:cubicBezTo>
                  <a:cubicBezTo>
                    <a:pt x="106" y="218"/>
                    <a:pt x="122" y="218"/>
                    <a:pt x="130" y="210"/>
                  </a:cubicBezTo>
                  <a:lnTo>
                    <a:pt x="252" y="161"/>
                  </a:lnTo>
                  <a:cubicBezTo>
                    <a:pt x="292" y="137"/>
                    <a:pt x="308" y="96"/>
                    <a:pt x="292" y="47"/>
                  </a:cubicBezTo>
                  <a:cubicBezTo>
                    <a:pt x="280" y="17"/>
                    <a:pt x="250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7" name="Google Shape;9547;p55"/>
            <p:cNvSpPr/>
            <p:nvPr/>
          </p:nvSpPr>
          <p:spPr>
            <a:xfrm>
              <a:off x="5173300" y="2647875"/>
              <a:ext cx="7950" cy="5425"/>
            </a:xfrm>
            <a:custGeom>
              <a:avLst/>
              <a:gdLst/>
              <a:ahLst/>
              <a:cxnLst/>
              <a:rect l="l" t="t" r="r" b="b"/>
              <a:pathLst>
                <a:path w="318" h="217" extrusionOk="0">
                  <a:moveTo>
                    <a:pt x="230" y="1"/>
                  </a:moveTo>
                  <a:cubicBezTo>
                    <a:pt x="221" y="1"/>
                    <a:pt x="212" y="2"/>
                    <a:pt x="204" y="6"/>
                  </a:cubicBezTo>
                  <a:lnTo>
                    <a:pt x="58" y="54"/>
                  </a:lnTo>
                  <a:cubicBezTo>
                    <a:pt x="17" y="71"/>
                    <a:pt x="1" y="119"/>
                    <a:pt x="17" y="160"/>
                  </a:cubicBezTo>
                  <a:cubicBezTo>
                    <a:pt x="25" y="192"/>
                    <a:pt x="58" y="216"/>
                    <a:pt x="90" y="216"/>
                  </a:cubicBezTo>
                  <a:cubicBezTo>
                    <a:pt x="98" y="216"/>
                    <a:pt x="106" y="208"/>
                    <a:pt x="114" y="208"/>
                  </a:cubicBezTo>
                  <a:lnTo>
                    <a:pt x="260" y="160"/>
                  </a:lnTo>
                  <a:cubicBezTo>
                    <a:pt x="301" y="143"/>
                    <a:pt x="317" y="95"/>
                    <a:pt x="309" y="54"/>
                  </a:cubicBezTo>
                  <a:cubicBezTo>
                    <a:pt x="296" y="22"/>
                    <a:pt x="263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8" name="Google Shape;9548;p55"/>
            <p:cNvSpPr/>
            <p:nvPr/>
          </p:nvSpPr>
          <p:spPr>
            <a:xfrm>
              <a:off x="5190325" y="2636500"/>
              <a:ext cx="6725" cy="6250"/>
            </a:xfrm>
            <a:custGeom>
              <a:avLst/>
              <a:gdLst/>
              <a:ahLst/>
              <a:cxnLst/>
              <a:rect l="l" t="t" r="r" b="b"/>
              <a:pathLst>
                <a:path w="269" h="250" extrusionOk="0">
                  <a:moveTo>
                    <a:pt x="179" y="0"/>
                  </a:moveTo>
                  <a:cubicBezTo>
                    <a:pt x="148" y="0"/>
                    <a:pt x="118" y="17"/>
                    <a:pt x="106" y="47"/>
                  </a:cubicBezTo>
                  <a:cubicBezTo>
                    <a:pt x="98" y="71"/>
                    <a:pt x="74" y="88"/>
                    <a:pt x="58" y="96"/>
                  </a:cubicBezTo>
                  <a:cubicBezTo>
                    <a:pt x="17" y="112"/>
                    <a:pt x="1" y="161"/>
                    <a:pt x="17" y="201"/>
                  </a:cubicBezTo>
                  <a:cubicBezTo>
                    <a:pt x="33" y="234"/>
                    <a:pt x="58" y="250"/>
                    <a:pt x="90" y="250"/>
                  </a:cubicBezTo>
                  <a:cubicBezTo>
                    <a:pt x="98" y="250"/>
                    <a:pt x="114" y="250"/>
                    <a:pt x="122" y="242"/>
                  </a:cubicBezTo>
                  <a:cubicBezTo>
                    <a:pt x="179" y="217"/>
                    <a:pt x="228" y="177"/>
                    <a:pt x="252" y="120"/>
                  </a:cubicBezTo>
                  <a:cubicBezTo>
                    <a:pt x="268" y="80"/>
                    <a:pt x="252" y="31"/>
                    <a:pt x="212" y="7"/>
                  </a:cubicBezTo>
                  <a:cubicBezTo>
                    <a:pt x="201" y="2"/>
                    <a:pt x="190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9" name="Google Shape;9549;p55"/>
            <p:cNvSpPr/>
            <p:nvPr/>
          </p:nvSpPr>
          <p:spPr>
            <a:xfrm>
              <a:off x="4899275" y="2577975"/>
              <a:ext cx="430325" cy="442800"/>
            </a:xfrm>
            <a:custGeom>
              <a:avLst/>
              <a:gdLst/>
              <a:ahLst/>
              <a:cxnLst/>
              <a:rect l="l" t="t" r="r" b="b"/>
              <a:pathLst>
                <a:path w="17213" h="17712" extrusionOk="0">
                  <a:moveTo>
                    <a:pt x="2050" y="1"/>
                  </a:moveTo>
                  <a:cubicBezTo>
                    <a:pt x="2022" y="1"/>
                    <a:pt x="1995" y="15"/>
                    <a:pt x="1978" y="37"/>
                  </a:cubicBezTo>
                  <a:cubicBezTo>
                    <a:pt x="1492" y="767"/>
                    <a:pt x="851" y="1407"/>
                    <a:pt x="114" y="1877"/>
                  </a:cubicBezTo>
                  <a:cubicBezTo>
                    <a:pt x="81" y="1902"/>
                    <a:pt x="73" y="1942"/>
                    <a:pt x="81" y="1975"/>
                  </a:cubicBezTo>
                  <a:cubicBezTo>
                    <a:pt x="97" y="2007"/>
                    <a:pt x="130" y="2031"/>
                    <a:pt x="162" y="2031"/>
                  </a:cubicBezTo>
                  <a:cubicBezTo>
                    <a:pt x="373" y="2015"/>
                    <a:pt x="584" y="1958"/>
                    <a:pt x="770" y="1869"/>
                  </a:cubicBezTo>
                  <a:lnTo>
                    <a:pt x="770" y="1869"/>
                  </a:lnTo>
                  <a:cubicBezTo>
                    <a:pt x="478" y="2323"/>
                    <a:pt x="276" y="2826"/>
                    <a:pt x="178" y="3361"/>
                  </a:cubicBezTo>
                  <a:cubicBezTo>
                    <a:pt x="178" y="3394"/>
                    <a:pt x="187" y="3426"/>
                    <a:pt x="219" y="3442"/>
                  </a:cubicBezTo>
                  <a:cubicBezTo>
                    <a:pt x="234" y="3449"/>
                    <a:pt x="248" y="3453"/>
                    <a:pt x="263" y="3453"/>
                  </a:cubicBezTo>
                  <a:cubicBezTo>
                    <a:pt x="281" y="3453"/>
                    <a:pt x="298" y="3447"/>
                    <a:pt x="316" y="3434"/>
                  </a:cubicBezTo>
                  <a:cubicBezTo>
                    <a:pt x="438" y="3329"/>
                    <a:pt x="560" y="3207"/>
                    <a:pt x="665" y="3085"/>
                  </a:cubicBezTo>
                  <a:lnTo>
                    <a:pt x="665" y="3085"/>
                  </a:lnTo>
                  <a:cubicBezTo>
                    <a:pt x="0" y="4999"/>
                    <a:pt x="187" y="7196"/>
                    <a:pt x="1184" y="8955"/>
                  </a:cubicBezTo>
                  <a:cubicBezTo>
                    <a:pt x="1196" y="8979"/>
                    <a:pt x="1221" y="8994"/>
                    <a:pt x="1249" y="8994"/>
                  </a:cubicBezTo>
                  <a:cubicBezTo>
                    <a:pt x="1259" y="8994"/>
                    <a:pt x="1270" y="8992"/>
                    <a:pt x="1281" y="8988"/>
                  </a:cubicBezTo>
                  <a:cubicBezTo>
                    <a:pt x="1314" y="8980"/>
                    <a:pt x="1338" y="8939"/>
                    <a:pt x="1330" y="8899"/>
                  </a:cubicBezTo>
                  <a:cubicBezTo>
                    <a:pt x="1297" y="8745"/>
                    <a:pt x="1281" y="8591"/>
                    <a:pt x="1265" y="8437"/>
                  </a:cubicBezTo>
                  <a:lnTo>
                    <a:pt x="1265" y="8437"/>
                  </a:lnTo>
                  <a:cubicBezTo>
                    <a:pt x="1719" y="9734"/>
                    <a:pt x="2659" y="10796"/>
                    <a:pt x="3373" y="11509"/>
                  </a:cubicBezTo>
                  <a:cubicBezTo>
                    <a:pt x="3657" y="11801"/>
                    <a:pt x="3957" y="12085"/>
                    <a:pt x="4240" y="12353"/>
                  </a:cubicBezTo>
                  <a:cubicBezTo>
                    <a:pt x="4986" y="13066"/>
                    <a:pt x="5749" y="13796"/>
                    <a:pt x="6349" y="14639"/>
                  </a:cubicBezTo>
                  <a:cubicBezTo>
                    <a:pt x="6365" y="14661"/>
                    <a:pt x="6388" y="14671"/>
                    <a:pt x="6414" y="14671"/>
                  </a:cubicBezTo>
                  <a:cubicBezTo>
                    <a:pt x="6427" y="14671"/>
                    <a:pt x="6440" y="14669"/>
                    <a:pt x="6454" y="14663"/>
                  </a:cubicBezTo>
                  <a:cubicBezTo>
                    <a:pt x="6486" y="14647"/>
                    <a:pt x="6503" y="14615"/>
                    <a:pt x="6494" y="14574"/>
                  </a:cubicBezTo>
                  <a:lnTo>
                    <a:pt x="6340" y="13990"/>
                  </a:lnTo>
                  <a:lnTo>
                    <a:pt x="6340" y="13990"/>
                  </a:lnTo>
                  <a:cubicBezTo>
                    <a:pt x="7184" y="15134"/>
                    <a:pt x="7905" y="16366"/>
                    <a:pt x="8489" y="17663"/>
                  </a:cubicBezTo>
                  <a:cubicBezTo>
                    <a:pt x="8497" y="17687"/>
                    <a:pt x="8529" y="17712"/>
                    <a:pt x="8562" y="17712"/>
                  </a:cubicBezTo>
                  <a:lnTo>
                    <a:pt x="8570" y="17712"/>
                  </a:lnTo>
                  <a:cubicBezTo>
                    <a:pt x="8602" y="17704"/>
                    <a:pt x="8635" y="17679"/>
                    <a:pt x="8635" y="17647"/>
                  </a:cubicBezTo>
                  <a:cubicBezTo>
                    <a:pt x="8846" y="16674"/>
                    <a:pt x="9138" y="15725"/>
                    <a:pt x="9502" y="14809"/>
                  </a:cubicBezTo>
                  <a:lnTo>
                    <a:pt x="9502" y="14809"/>
                  </a:lnTo>
                  <a:cubicBezTo>
                    <a:pt x="9462" y="15207"/>
                    <a:pt x="9389" y="15596"/>
                    <a:pt x="9292" y="15985"/>
                  </a:cubicBezTo>
                  <a:cubicBezTo>
                    <a:pt x="9284" y="16017"/>
                    <a:pt x="9300" y="16058"/>
                    <a:pt x="9340" y="16074"/>
                  </a:cubicBezTo>
                  <a:cubicBezTo>
                    <a:pt x="9351" y="16079"/>
                    <a:pt x="9363" y="16082"/>
                    <a:pt x="9375" y="16082"/>
                  </a:cubicBezTo>
                  <a:cubicBezTo>
                    <a:pt x="9398" y="16082"/>
                    <a:pt x="9421" y="16071"/>
                    <a:pt x="9438" y="16050"/>
                  </a:cubicBezTo>
                  <a:lnTo>
                    <a:pt x="11327" y="13747"/>
                  </a:lnTo>
                  <a:lnTo>
                    <a:pt x="11327" y="13747"/>
                  </a:lnTo>
                  <a:cubicBezTo>
                    <a:pt x="11213" y="14023"/>
                    <a:pt x="11124" y="14298"/>
                    <a:pt x="11043" y="14582"/>
                  </a:cubicBezTo>
                  <a:cubicBezTo>
                    <a:pt x="11035" y="14615"/>
                    <a:pt x="11051" y="14655"/>
                    <a:pt x="11083" y="14671"/>
                  </a:cubicBezTo>
                  <a:cubicBezTo>
                    <a:pt x="11097" y="14682"/>
                    <a:pt x="11112" y="14686"/>
                    <a:pt x="11127" y="14686"/>
                  </a:cubicBezTo>
                  <a:cubicBezTo>
                    <a:pt x="11147" y="14686"/>
                    <a:pt x="11167" y="14677"/>
                    <a:pt x="11181" y="14663"/>
                  </a:cubicBezTo>
                  <a:lnTo>
                    <a:pt x="13443" y="12466"/>
                  </a:lnTo>
                  <a:cubicBezTo>
                    <a:pt x="13929" y="11996"/>
                    <a:pt x="14521" y="11428"/>
                    <a:pt x="14805" y="10707"/>
                  </a:cubicBezTo>
                  <a:cubicBezTo>
                    <a:pt x="14805" y="10715"/>
                    <a:pt x="14813" y="10723"/>
                    <a:pt x="14813" y="10731"/>
                  </a:cubicBezTo>
                  <a:cubicBezTo>
                    <a:pt x="14854" y="10796"/>
                    <a:pt x="14886" y="10853"/>
                    <a:pt x="14886" y="10934"/>
                  </a:cubicBezTo>
                  <a:cubicBezTo>
                    <a:pt x="14894" y="10974"/>
                    <a:pt x="14918" y="10999"/>
                    <a:pt x="14951" y="11007"/>
                  </a:cubicBezTo>
                  <a:cubicBezTo>
                    <a:pt x="14957" y="11008"/>
                    <a:pt x="14963" y="11009"/>
                    <a:pt x="14969" y="11009"/>
                  </a:cubicBezTo>
                  <a:cubicBezTo>
                    <a:pt x="14997" y="11009"/>
                    <a:pt x="15027" y="10994"/>
                    <a:pt x="15040" y="10974"/>
                  </a:cubicBezTo>
                  <a:cubicBezTo>
                    <a:pt x="15964" y="9434"/>
                    <a:pt x="16451" y="7618"/>
                    <a:pt x="16418" y="5818"/>
                  </a:cubicBezTo>
                  <a:lnTo>
                    <a:pt x="16418" y="5818"/>
                  </a:lnTo>
                  <a:cubicBezTo>
                    <a:pt x="16491" y="5964"/>
                    <a:pt x="16556" y="6118"/>
                    <a:pt x="16597" y="6280"/>
                  </a:cubicBezTo>
                  <a:cubicBezTo>
                    <a:pt x="16605" y="6312"/>
                    <a:pt x="16637" y="6337"/>
                    <a:pt x="16670" y="6337"/>
                  </a:cubicBezTo>
                  <a:cubicBezTo>
                    <a:pt x="16710" y="6337"/>
                    <a:pt x="16743" y="6312"/>
                    <a:pt x="16751" y="6280"/>
                  </a:cubicBezTo>
                  <a:cubicBezTo>
                    <a:pt x="17010" y="5226"/>
                    <a:pt x="17002" y="4083"/>
                    <a:pt x="16726" y="3029"/>
                  </a:cubicBezTo>
                  <a:lnTo>
                    <a:pt x="16726" y="3029"/>
                  </a:lnTo>
                  <a:cubicBezTo>
                    <a:pt x="16832" y="3142"/>
                    <a:pt x="16953" y="3239"/>
                    <a:pt x="17075" y="3329"/>
                  </a:cubicBezTo>
                  <a:cubicBezTo>
                    <a:pt x="17091" y="3337"/>
                    <a:pt x="17108" y="3341"/>
                    <a:pt x="17124" y="3341"/>
                  </a:cubicBezTo>
                  <a:cubicBezTo>
                    <a:pt x="17140" y="3341"/>
                    <a:pt x="17156" y="3337"/>
                    <a:pt x="17172" y="3329"/>
                  </a:cubicBezTo>
                  <a:cubicBezTo>
                    <a:pt x="17197" y="3312"/>
                    <a:pt x="17213" y="3280"/>
                    <a:pt x="17205" y="3248"/>
                  </a:cubicBezTo>
                  <a:cubicBezTo>
                    <a:pt x="16905" y="1950"/>
                    <a:pt x="16086" y="799"/>
                    <a:pt x="14951" y="102"/>
                  </a:cubicBezTo>
                  <a:cubicBezTo>
                    <a:pt x="14939" y="93"/>
                    <a:pt x="14924" y="88"/>
                    <a:pt x="14910" y="88"/>
                  </a:cubicBezTo>
                  <a:cubicBezTo>
                    <a:pt x="14885" y="88"/>
                    <a:pt x="14861" y="101"/>
                    <a:pt x="14845" y="126"/>
                  </a:cubicBezTo>
                  <a:cubicBezTo>
                    <a:pt x="14821" y="167"/>
                    <a:pt x="14829" y="215"/>
                    <a:pt x="14870" y="240"/>
                  </a:cubicBezTo>
                  <a:cubicBezTo>
                    <a:pt x="15899" y="872"/>
                    <a:pt x="16662" y="1894"/>
                    <a:pt x="16986" y="3053"/>
                  </a:cubicBezTo>
                  <a:cubicBezTo>
                    <a:pt x="16848" y="2931"/>
                    <a:pt x="16718" y="2785"/>
                    <a:pt x="16605" y="2639"/>
                  </a:cubicBezTo>
                  <a:cubicBezTo>
                    <a:pt x="16594" y="2618"/>
                    <a:pt x="16569" y="2603"/>
                    <a:pt x="16544" y="2603"/>
                  </a:cubicBezTo>
                  <a:cubicBezTo>
                    <a:pt x="16531" y="2603"/>
                    <a:pt x="16518" y="2607"/>
                    <a:pt x="16508" y="2615"/>
                  </a:cubicBezTo>
                  <a:cubicBezTo>
                    <a:pt x="16467" y="2631"/>
                    <a:pt x="16451" y="2672"/>
                    <a:pt x="16467" y="2712"/>
                  </a:cubicBezTo>
                  <a:cubicBezTo>
                    <a:pt x="16808" y="3742"/>
                    <a:pt x="16872" y="4885"/>
                    <a:pt x="16653" y="5956"/>
                  </a:cubicBezTo>
                  <a:cubicBezTo>
                    <a:pt x="16589" y="5777"/>
                    <a:pt x="16499" y="5615"/>
                    <a:pt x="16410" y="5445"/>
                  </a:cubicBezTo>
                  <a:lnTo>
                    <a:pt x="16394" y="5420"/>
                  </a:lnTo>
                  <a:cubicBezTo>
                    <a:pt x="16381" y="5394"/>
                    <a:pt x="16350" y="5378"/>
                    <a:pt x="16322" y="5378"/>
                  </a:cubicBezTo>
                  <a:cubicBezTo>
                    <a:pt x="16316" y="5378"/>
                    <a:pt x="16310" y="5379"/>
                    <a:pt x="16305" y="5380"/>
                  </a:cubicBezTo>
                  <a:cubicBezTo>
                    <a:pt x="16264" y="5396"/>
                    <a:pt x="16240" y="5429"/>
                    <a:pt x="16240" y="5469"/>
                  </a:cubicBezTo>
                  <a:cubicBezTo>
                    <a:pt x="16345" y="7285"/>
                    <a:pt x="15899" y="9142"/>
                    <a:pt x="14999" y="10723"/>
                  </a:cubicBezTo>
                  <a:cubicBezTo>
                    <a:pt x="14983" y="10699"/>
                    <a:pt x="14967" y="10674"/>
                    <a:pt x="14959" y="10650"/>
                  </a:cubicBezTo>
                  <a:cubicBezTo>
                    <a:pt x="14927" y="10585"/>
                    <a:pt x="14894" y="10528"/>
                    <a:pt x="14886" y="10447"/>
                  </a:cubicBezTo>
                  <a:cubicBezTo>
                    <a:pt x="14878" y="10407"/>
                    <a:pt x="14854" y="10374"/>
                    <a:pt x="14813" y="10374"/>
                  </a:cubicBezTo>
                  <a:cubicBezTo>
                    <a:pt x="14808" y="10373"/>
                    <a:pt x="14803" y="10373"/>
                    <a:pt x="14797" y="10373"/>
                  </a:cubicBezTo>
                  <a:cubicBezTo>
                    <a:pt x="14763" y="10373"/>
                    <a:pt x="14731" y="10396"/>
                    <a:pt x="14724" y="10431"/>
                  </a:cubicBezTo>
                  <a:cubicBezTo>
                    <a:pt x="14505" y="11217"/>
                    <a:pt x="13881" y="11817"/>
                    <a:pt x="13329" y="12353"/>
                  </a:cubicBezTo>
                  <a:lnTo>
                    <a:pt x="11286" y="14331"/>
                  </a:lnTo>
                  <a:cubicBezTo>
                    <a:pt x="11400" y="13974"/>
                    <a:pt x="11546" y="13617"/>
                    <a:pt x="11700" y="13285"/>
                  </a:cubicBezTo>
                  <a:cubicBezTo>
                    <a:pt x="11724" y="13244"/>
                    <a:pt x="11708" y="13204"/>
                    <a:pt x="11675" y="13180"/>
                  </a:cubicBezTo>
                  <a:cubicBezTo>
                    <a:pt x="11663" y="13170"/>
                    <a:pt x="11647" y="13165"/>
                    <a:pt x="11632" y="13165"/>
                  </a:cubicBezTo>
                  <a:cubicBezTo>
                    <a:pt x="11608" y="13165"/>
                    <a:pt x="11585" y="13176"/>
                    <a:pt x="11570" y="13196"/>
                  </a:cubicBezTo>
                  <a:lnTo>
                    <a:pt x="9527" y="15685"/>
                  </a:lnTo>
                  <a:cubicBezTo>
                    <a:pt x="9624" y="15231"/>
                    <a:pt x="9681" y="14769"/>
                    <a:pt x="9713" y="14315"/>
                  </a:cubicBezTo>
                  <a:cubicBezTo>
                    <a:pt x="9713" y="14274"/>
                    <a:pt x="9689" y="14234"/>
                    <a:pt x="9648" y="14225"/>
                  </a:cubicBezTo>
                  <a:cubicBezTo>
                    <a:pt x="9643" y="14224"/>
                    <a:pt x="9638" y="14224"/>
                    <a:pt x="9632" y="14224"/>
                  </a:cubicBezTo>
                  <a:cubicBezTo>
                    <a:pt x="9598" y="14224"/>
                    <a:pt x="9566" y="14246"/>
                    <a:pt x="9559" y="14274"/>
                  </a:cubicBezTo>
                  <a:cubicBezTo>
                    <a:pt x="9113" y="15271"/>
                    <a:pt x="8773" y="16309"/>
                    <a:pt x="8529" y="17371"/>
                  </a:cubicBezTo>
                  <a:cubicBezTo>
                    <a:pt x="7905" y="16025"/>
                    <a:pt x="7135" y="14744"/>
                    <a:pt x="6227" y="13561"/>
                  </a:cubicBezTo>
                  <a:cubicBezTo>
                    <a:pt x="6211" y="13539"/>
                    <a:pt x="6187" y="13528"/>
                    <a:pt x="6164" y="13528"/>
                  </a:cubicBezTo>
                  <a:cubicBezTo>
                    <a:pt x="6152" y="13528"/>
                    <a:pt x="6140" y="13531"/>
                    <a:pt x="6130" y="13536"/>
                  </a:cubicBezTo>
                  <a:cubicBezTo>
                    <a:pt x="6089" y="13553"/>
                    <a:pt x="6073" y="13593"/>
                    <a:pt x="6081" y="13634"/>
                  </a:cubicBezTo>
                  <a:lnTo>
                    <a:pt x="6235" y="14217"/>
                  </a:lnTo>
                  <a:cubicBezTo>
                    <a:pt x="5667" y="13496"/>
                    <a:pt x="5003" y="12855"/>
                    <a:pt x="4354" y="12239"/>
                  </a:cubicBezTo>
                  <a:cubicBezTo>
                    <a:pt x="4070" y="11963"/>
                    <a:pt x="3770" y="11680"/>
                    <a:pt x="3486" y="11396"/>
                  </a:cubicBezTo>
                  <a:cubicBezTo>
                    <a:pt x="2611" y="10520"/>
                    <a:pt x="1573" y="9312"/>
                    <a:pt x="1257" y="7804"/>
                  </a:cubicBezTo>
                  <a:cubicBezTo>
                    <a:pt x="1249" y="7764"/>
                    <a:pt x="1208" y="7739"/>
                    <a:pt x="1168" y="7739"/>
                  </a:cubicBezTo>
                  <a:cubicBezTo>
                    <a:pt x="1127" y="7747"/>
                    <a:pt x="1095" y="7780"/>
                    <a:pt x="1095" y="7820"/>
                  </a:cubicBezTo>
                  <a:cubicBezTo>
                    <a:pt x="1087" y="8031"/>
                    <a:pt x="1087" y="8242"/>
                    <a:pt x="1103" y="8453"/>
                  </a:cubicBezTo>
                  <a:cubicBezTo>
                    <a:pt x="243" y="6629"/>
                    <a:pt x="211" y="4423"/>
                    <a:pt x="1038" y="2583"/>
                  </a:cubicBezTo>
                  <a:cubicBezTo>
                    <a:pt x="1062" y="2542"/>
                    <a:pt x="1046" y="2502"/>
                    <a:pt x="1005" y="2477"/>
                  </a:cubicBezTo>
                  <a:cubicBezTo>
                    <a:pt x="993" y="2472"/>
                    <a:pt x="980" y="2470"/>
                    <a:pt x="967" y="2470"/>
                  </a:cubicBezTo>
                  <a:cubicBezTo>
                    <a:pt x="941" y="2470"/>
                    <a:pt x="917" y="2482"/>
                    <a:pt x="900" y="2510"/>
                  </a:cubicBezTo>
                  <a:cubicBezTo>
                    <a:pt x="754" y="2737"/>
                    <a:pt x="584" y="2948"/>
                    <a:pt x="389" y="3142"/>
                  </a:cubicBezTo>
                  <a:cubicBezTo>
                    <a:pt x="527" y="2567"/>
                    <a:pt x="803" y="2040"/>
                    <a:pt x="1184" y="1585"/>
                  </a:cubicBezTo>
                  <a:cubicBezTo>
                    <a:pt x="1208" y="1553"/>
                    <a:pt x="1208" y="1504"/>
                    <a:pt x="1176" y="1472"/>
                  </a:cubicBezTo>
                  <a:cubicBezTo>
                    <a:pt x="1160" y="1460"/>
                    <a:pt x="1139" y="1454"/>
                    <a:pt x="1119" y="1454"/>
                  </a:cubicBezTo>
                  <a:cubicBezTo>
                    <a:pt x="1099" y="1454"/>
                    <a:pt x="1078" y="1460"/>
                    <a:pt x="1062" y="1472"/>
                  </a:cubicBezTo>
                  <a:cubicBezTo>
                    <a:pt x="908" y="1618"/>
                    <a:pt x="722" y="1731"/>
                    <a:pt x="527" y="1796"/>
                  </a:cubicBezTo>
                  <a:cubicBezTo>
                    <a:pt x="1143" y="1334"/>
                    <a:pt x="1687" y="767"/>
                    <a:pt x="2116" y="126"/>
                  </a:cubicBezTo>
                  <a:cubicBezTo>
                    <a:pt x="2141" y="94"/>
                    <a:pt x="2124" y="37"/>
                    <a:pt x="2092" y="13"/>
                  </a:cubicBezTo>
                  <a:cubicBezTo>
                    <a:pt x="2078" y="4"/>
                    <a:pt x="2064" y="1"/>
                    <a:pt x="2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0" name="Google Shape;9550;p55"/>
            <p:cNvSpPr/>
            <p:nvPr/>
          </p:nvSpPr>
          <p:spPr>
            <a:xfrm>
              <a:off x="4990075" y="2661025"/>
              <a:ext cx="82325" cy="181175"/>
            </a:xfrm>
            <a:custGeom>
              <a:avLst/>
              <a:gdLst/>
              <a:ahLst/>
              <a:cxnLst/>
              <a:rect l="l" t="t" r="r" b="b"/>
              <a:pathLst>
                <a:path w="3293" h="7247" extrusionOk="0">
                  <a:moveTo>
                    <a:pt x="568" y="0"/>
                  </a:moveTo>
                  <a:cubicBezTo>
                    <a:pt x="537" y="0"/>
                    <a:pt x="507" y="17"/>
                    <a:pt x="495" y="47"/>
                  </a:cubicBezTo>
                  <a:cubicBezTo>
                    <a:pt x="73" y="1117"/>
                    <a:pt x="0" y="2317"/>
                    <a:pt x="284" y="3428"/>
                  </a:cubicBezTo>
                  <a:cubicBezTo>
                    <a:pt x="568" y="4539"/>
                    <a:pt x="1217" y="5560"/>
                    <a:pt x="2100" y="6290"/>
                  </a:cubicBezTo>
                  <a:cubicBezTo>
                    <a:pt x="2114" y="6304"/>
                    <a:pt x="2132" y="6310"/>
                    <a:pt x="2151" y="6310"/>
                  </a:cubicBezTo>
                  <a:cubicBezTo>
                    <a:pt x="2167" y="6310"/>
                    <a:pt x="2183" y="6306"/>
                    <a:pt x="2198" y="6298"/>
                  </a:cubicBezTo>
                  <a:cubicBezTo>
                    <a:pt x="2230" y="6274"/>
                    <a:pt x="2238" y="6233"/>
                    <a:pt x="2230" y="6201"/>
                  </a:cubicBezTo>
                  <a:cubicBezTo>
                    <a:pt x="2198" y="6096"/>
                    <a:pt x="2157" y="5990"/>
                    <a:pt x="2133" y="5885"/>
                  </a:cubicBezTo>
                  <a:lnTo>
                    <a:pt x="2133" y="5885"/>
                  </a:lnTo>
                  <a:cubicBezTo>
                    <a:pt x="2441" y="6355"/>
                    <a:pt x="2773" y="6801"/>
                    <a:pt x="3146" y="7223"/>
                  </a:cubicBezTo>
                  <a:cubicBezTo>
                    <a:pt x="3162" y="7239"/>
                    <a:pt x="3179" y="7247"/>
                    <a:pt x="3203" y="7247"/>
                  </a:cubicBezTo>
                  <a:cubicBezTo>
                    <a:pt x="3227" y="7247"/>
                    <a:pt x="3244" y="7239"/>
                    <a:pt x="3260" y="7231"/>
                  </a:cubicBezTo>
                  <a:cubicBezTo>
                    <a:pt x="3292" y="7198"/>
                    <a:pt x="3292" y="7150"/>
                    <a:pt x="3268" y="7117"/>
                  </a:cubicBezTo>
                  <a:cubicBezTo>
                    <a:pt x="2814" y="6606"/>
                    <a:pt x="2408" y="6047"/>
                    <a:pt x="2060" y="5463"/>
                  </a:cubicBezTo>
                  <a:cubicBezTo>
                    <a:pt x="2041" y="5438"/>
                    <a:pt x="2018" y="5428"/>
                    <a:pt x="1990" y="5428"/>
                  </a:cubicBezTo>
                  <a:cubicBezTo>
                    <a:pt x="1981" y="5428"/>
                    <a:pt x="1972" y="5429"/>
                    <a:pt x="1962" y="5431"/>
                  </a:cubicBezTo>
                  <a:cubicBezTo>
                    <a:pt x="1930" y="5439"/>
                    <a:pt x="1906" y="5471"/>
                    <a:pt x="1906" y="5512"/>
                  </a:cubicBezTo>
                  <a:cubicBezTo>
                    <a:pt x="1914" y="5674"/>
                    <a:pt x="1946" y="5828"/>
                    <a:pt x="1987" y="5974"/>
                  </a:cubicBezTo>
                  <a:cubicBezTo>
                    <a:pt x="1241" y="5285"/>
                    <a:pt x="698" y="4377"/>
                    <a:pt x="446" y="3388"/>
                  </a:cubicBezTo>
                  <a:cubicBezTo>
                    <a:pt x="163" y="2309"/>
                    <a:pt x="236" y="1150"/>
                    <a:pt x="649" y="112"/>
                  </a:cubicBezTo>
                  <a:cubicBezTo>
                    <a:pt x="665" y="72"/>
                    <a:pt x="641" y="23"/>
                    <a:pt x="600" y="7"/>
                  </a:cubicBezTo>
                  <a:cubicBezTo>
                    <a:pt x="590" y="2"/>
                    <a:pt x="579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1" name="Google Shape;9551;p55"/>
            <p:cNvSpPr/>
            <p:nvPr/>
          </p:nvSpPr>
          <p:spPr>
            <a:xfrm>
              <a:off x="5145125" y="2769675"/>
              <a:ext cx="60850" cy="84500"/>
            </a:xfrm>
            <a:custGeom>
              <a:avLst/>
              <a:gdLst/>
              <a:ahLst/>
              <a:cxnLst/>
              <a:rect l="l" t="t" r="r" b="b"/>
              <a:pathLst>
                <a:path w="2434" h="3380" extrusionOk="0">
                  <a:moveTo>
                    <a:pt x="2344" y="0"/>
                  </a:moveTo>
                  <a:cubicBezTo>
                    <a:pt x="2313" y="0"/>
                    <a:pt x="2283" y="17"/>
                    <a:pt x="2271" y="47"/>
                  </a:cubicBezTo>
                  <a:cubicBezTo>
                    <a:pt x="1866" y="914"/>
                    <a:pt x="1412" y="1766"/>
                    <a:pt x="909" y="2585"/>
                  </a:cubicBezTo>
                  <a:lnTo>
                    <a:pt x="998" y="1701"/>
                  </a:lnTo>
                  <a:cubicBezTo>
                    <a:pt x="1006" y="1668"/>
                    <a:pt x="982" y="1628"/>
                    <a:pt x="941" y="1620"/>
                  </a:cubicBezTo>
                  <a:cubicBezTo>
                    <a:pt x="934" y="1616"/>
                    <a:pt x="927" y="1615"/>
                    <a:pt x="919" y="1615"/>
                  </a:cubicBezTo>
                  <a:cubicBezTo>
                    <a:pt x="892" y="1615"/>
                    <a:pt x="865" y="1635"/>
                    <a:pt x="852" y="1660"/>
                  </a:cubicBezTo>
                  <a:lnTo>
                    <a:pt x="25" y="3258"/>
                  </a:lnTo>
                  <a:cubicBezTo>
                    <a:pt x="1" y="3298"/>
                    <a:pt x="17" y="3347"/>
                    <a:pt x="58" y="3371"/>
                  </a:cubicBezTo>
                  <a:cubicBezTo>
                    <a:pt x="74" y="3371"/>
                    <a:pt x="82" y="3379"/>
                    <a:pt x="98" y="3379"/>
                  </a:cubicBezTo>
                  <a:cubicBezTo>
                    <a:pt x="122" y="3379"/>
                    <a:pt x="155" y="3363"/>
                    <a:pt x="171" y="3331"/>
                  </a:cubicBezTo>
                  <a:lnTo>
                    <a:pt x="795" y="2114"/>
                  </a:lnTo>
                  <a:lnTo>
                    <a:pt x="731" y="2739"/>
                  </a:lnTo>
                  <a:cubicBezTo>
                    <a:pt x="731" y="2779"/>
                    <a:pt x="755" y="2820"/>
                    <a:pt x="795" y="2828"/>
                  </a:cubicBezTo>
                  <a:cubicBezTo>
                    <a:pt x="808" y="2831"/>
                    <a:pt x="822" y="2834"/>
                    <a:pt x="837" y="2834"/>
                  </a:cubicBezTo>
                  <a:cubicBezTo>
                    <a:pt x="894" y="2834"/>
                    <a:pt x="969" y="2803"/>
                    <a:pt x="1039" y="2682"/>
                  </a:cubicBezTo>
                  <a:cubicBezTo>
                    <a:pt x="1549" y="1855"/>
                    <a:pt x="2012" y="996"/>
                    <a:pt x="2417" y="120"/>
                  </a:cubicBezTo>
                  <a:cubicBezTo>
                    <a:pt x="2433" y="79"/>
                    <a:pt x="2417" y="31"/>
                    <a:pt x="2376" y="6"/>
                  </a:cubicBezTo>
                  <a:cubicBezTo>
                    <a:pt x="2366" y="2"/>
                    <a:pt x="2355" y="0"/>
                    <a:pt x="2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2" name="Google Shape;9552;p55"/>
            <p:cNvSpPr/>
            <p:nvPr/>
          </p:nvSpPr>
          <p:spPr>
            <a:xfrm>
              <a:off x="4949525" y="2755000"/>
              <a:ext cx="9150" cy="14025"/>
            </a:xfrm>
            <a:custGeom>
              <a:avLst/>
              <a:gdLst/>
              <a:ahLst/>
              <a:cxnLst/>
              <a:rect l="l" t="t" r="r" b="b"/>
              <a:pathLst>
                <a:path w="366" h="561" extrusionOk="0">
                  <a:moveTo>
                    <a:pt x="86" y="0"/>
                  </a:moveTo>
                  <a:cubicBezTo>
                    <a:pt x="82" y="0"/>
                    <a:pt x="78" y="1"/>
                    <a:pt x="74" y="2"/>
                  </a:cubicBezTo>
                  <a:cubicBezTo>
                    <a:pt x="25" y="10"/>
                    <a:pt x="1" y="50"/>
                    <a:pt x="1" y="99"/>
                  </a:cubicBezTo>
                  <a:cubicBezTo>
                    <a:pt x="33" y="261"/>
                    <a:pt x="106" y="407"/>
                    <a:pt x="212" y="537"/>
                  </a:cubicBezTo>
                  <a:cubicBezTo>
                    <a:pt x="228" y="553"/>
                    <a:pt x="252" y="561"/>
                    <a:pt x="277" y="561"/>
                  </a:cubicBezTo>
                  <a:cubicBezTo>
                    <a:pt x="293" y="561"/>
                    <a:pt x="309" y="553"/>
                    <a:pt x="325" y="545"/>
                  </a:cubicBezTo>
                  <a:cubicBezTo>
                    <a:pt x="358" y="512"/>
                    <a:pt x="366" y="464"/>
                    <a:pt x="333" y="431"/>
                  </a:cubicBezTo>
                  <a:cubicBezTo>
                    <a:pt x="244" y="326"/>
                    <a:pt x="187" y="204"/>
                    <a:pt x="163" y="66"/>
                  </a:cubicBezTo>
                  <a:cubicBezTo>
                    <a:pt x="156" y="30"/>
                    <a:pt x="122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3" name="Google Shape;9553;p55"/>
            <p:cNvSpPr/>
            <p:nvPr/>
          </p:nvSpPr>
          <p:spPr>
            <a:xfrm>
              <a:off x="4964725" y="2755075"/>
              <a:ext cx="9550" cy="12550"/>
            </a:xfrm>
            <a:custGeom>
              <a:avLst/>
              <a:gdLst/>
              <a:ahLst/>
              <a:cxnLst/>
              <a:rect l="l" t="t" r="r" b="b"/>
              <a:pathLst>
                <a:path w="382" h="502" extrusionOk="0">
                  <a:moveTo>
                    <a:pt x="93" y="0"/>
                  </a:moveTo>
                  <a:cubicBezTo>
                    <a:pt x="82" y="0"/>
                    <a:pt x="70" y="2"/>
                    <a:pt x="58" y="7"/>
                  </a:cubicBezTo>
                  <a:cubicBezTo>
                    <a:pt x="17" y="23"/>
                    <a:pt x="1" y="72"/>
                    <a:pt x="17" y="112"/>
                  </a:cubicBezTo>
                  <a:cubicBezTo>
                    <a:pt x="66" y="242"/>
                    <a:pt x="139" y="355"/>
                    <a:pt x="228" y="469"/>
                  </a:cubicBezTo>
                  <a:cubicBezTo>
                    <a:pt x="236" y="485"/>
                    <a:pt x="260" y="501"/>
                    <a:pt x="285" y="501"/>
                  </a:cubicBezTo>
                  <a:cubicBezTo>
                    <a:pt x="309" y="501"/>
                    <a:pt x="325" y="493"/>
                    <a:pt x="341" y="477"/>
                  </a:cubicBezTo>
                  <a:cubicBezTo>
                    <a:pt x="374" y="453"/>
                    <a:pt x="382" y="404"/>
                    <a:pt x="350" y="363"/>
                  </a:cubicBezTo>
                  <a:cubicBezTo>
                    <a:pt x="277" y="274"/>
                    <a:pt x="212" y="161"/>
                    <a:pt x="163" y="47"/>
                  </a:cubicBezTo>
                  <a:cubicBezTo>
                    <a:pt x="151" y="17"/>
                    <a:pt x="126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4" name="Google Shape;9554;p55"/>
            <p:cNvSpPr/>
            <p:nvPr/>
          </p:nvSpPr>
          <p:spPr>
            <a:xfrm>
              <a:off x="4980150" y="2774750"/>
              <a:ext cx="8725" cy="10300"/>
            </a:xfrm>
            <a:custGeom>
              <a:avLst/>
              <a:gdLst/>
              <a:ahLst/>
              <a:cxnLst/>
              <a:rect l="l" t="t" r="r" b="b"/>
              <a:pathLst>
                <a:path w="349" h="412" extrusionOk="0">
                  <a:moveTo>
                    <a:pt x="93" y="0"/>
                  </a:moveTo>
                  <a:cubicBezTo>
                    <a:pt x="77" y="0"/>
                    <a:pt x="62" y="5"/>
                    <a:pt x="49" y="14"/>
                  </a:cubicBezTo>
                  <a:cubicBezTo>
                    <a:pt x="8" y="39"/>
                    <a:pt x="0" y="87"/>
                    <a:pt x="24" y="120"/>
                  </a:cubicBezTo>
                  <a:lnTo>
                    <a:pt x="195" y="379"/>
                  </a:lnTo>
                  <a:cubicBezTo>
                    <a:pt x="211" y="403"/>
                    <a:pt x="235" y="411"/>
                    <a:pt x="260" y="411"/>
                  </a:cubicBezTo>
                  <a:cubicBezTo>
                    <a:pt x="276" y="411"/>
                    <a:pt x="292" y="411"/>
                    <a:pt x="308" y="395"/>
                  </a:cubicBezTo>
                  <a:cubicBezTo>
                    <a:pt x="341" y="371"/>
                    <a:pt x="349" y="322"/>
                    <a:pt x="324" y="290"/>
                  </a:cubicBezTo>
                  <a:lnTo>
                    <a:pt x="162" y="30"/>
                  </a:lnTo>
                  <a:cubicBezTo>
                    <a:pt x="143" y="11"/>
                    <a:pt x="117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5" name="Google Shape;9555;p55"/>
            <p:cNvSpPr/>
            <p:nvPr/>
          </p:nvSpPr>
          <p:spPr>
            <a:xfrm>
              <a:off x="4969600" y="2777525"/>
              <a:ext cx="8125" cy="10350"/>
            </a:xfrm>
            <a:custGeom>
              <a:avLst/>
              <a:gdLst/>
              <a:ahLst/>
              <a:cxnLst/>
              <a:rect l="l" t="t" r="r" b="b"/>
              <a:pathLst>
                <a:path w="325" h="414" extrusionOk="0">
                  <a:moveTo>
                    <a:pt x="89" y="1"/>
                  </a:moveTo>
                  <a:cubicBezTo>
                    <a:pt x="76" y="1"/>
                    <a:pt x="62" y="3"/>
                    <a:pt x="49" y="9"/>
                  </a:cubicBezTo>
                  <a:cubicBezTo>
                    <a:pt x="9" y="33"/>
                    <a:pt x="1" y="82"/>
                    <a:pt x="17" y="122"/>
                  </a:cubicBezTo>
                  <a:lnTo>
                    <a:pt x="163" y="373"/>
                  </a:lnTo>
                  <a:cubicBezTo>
                    <a:pt x="179" y="398"/>
                    <a:pt x="203" y="414"/>
                    <a:pt x="228" y="414"/>
                  </a:cubicBezTo>
                  <a:cubicBezTo>
                    <a:pt x="244" y="414"/>
                    <a:pt x="260" y="414"/>
                    <a:pt x="268" y="406"/>
                  </a:cubicBezTo>
                  <a:cubicBezTo>
                    <a:pt x="309" y="382"/>
                    <a:pt x="325" y="333"/>
                    <a:pt x="301" y="292"/>
                  </a:cubicBezTo>
                  <a:lnTo>
                    <a:pt x="163" y="41"/>
                  </a:lnTo>
                  <a:cubicBezTo>
                    <a:pt x="146" y="13"/>
                    <a:pt x="118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6" name="Google Shape;9556;p55"/>
            <p:cNvSpPr/>
            <p:nvPr/>
          </p:nvSpPr>
          <p:spPr>
            <a:xfrm>
              <a:off x="4960875" y="2774350"/>
              <a:ext cx="5900" cy="8275"/>
            </a:xfrm>
            <a:custGeom>
              <a:avLst/>
              <a:gdLst/>
              <a:ahLst/>
              <a:cxnLst/>
              <a:rect l="l" t="t" r="r" b="b"/>
              <a:pathLst>
                <a:path w="236" h="331" extrusionOk="0">
                  <a:moveTo>
                    <a:pt x="92" y="1"/>
                  </a:moveTo>
                  <a:cubicBezTo>
                    <a:pt x="83" y="1"/>
                    <a:pt x="74" y="2"/>
                    <a:pt x="66" y="6"/>
                  </a:cubicBezTo>
                  <a:cubicBezTo>
                    <a:pt x="25" y="14"/>
                    <a:pt x="1" y="63"/>
                    <a:pt x="9" y="103"/>
                  </a:cubicBezTo>
                  <a:lnTo>
                    <a:pt x="66" y="273"/>
                  </a:lnTo>
                  <a:cubicBezTo>
                    <a:pt x="74" y="306"/>
                    <a:pt x="106" y="330"/>
                    <a:pt x="147" y="330"/>
                  </a:cubicBezTo>
                  <a:cubicBezTo>
                    <a:pt x="155" y="330"/>
                    <a:pt x="163" y="322"/>
                    <a:pt x="171" y="322"/>
                  </a:cubicBezTo>
                  <a:cubicBezTo>
                    <a:pt x="212" y="306"/>
                    <a:pt x="236" y="265"/>
                    <a:pt x="220" y="217"/>
                  </a:cubicBezTo>
                  <a:lnTo>
                    <a:pt x="163" y="55"/>
                  </a:lnTo>
                  <a:cubicBezTo>
                    <a:pt x="157" y="23"/>
                    <a:pt x="125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7" name="Google Shape;9557;p55"/>
            <p:cNvSpPr/>
            <p:nvPr/>
          </p:nvSpPr>
          <p:spPr>
            <a:xfrm>
              <a:off x="4952575" y="2774725"/>
              <a:ext cx="8325" cy="11950"/>
            </a:xfrm>
            <a:custGeom>
              <a:avLst/>
              <a:gdLst/>
              <a:ahLst/>
              <a:cxnLst/>
              <a:rect l="l" t="t" r="r" b="b"/>
              <a:pathLst>
                <a:path w="333" h="478" extrusionOk="0">
                  <a:moveTo>
                    <a:pt x="90" y="1"/>
                  </a:moveTo>
                  <a:cubicBezTo>
                    <a:pt x="79" y="1"/>
                    <a:pt x="68" y="3"/>
                    <a:pt x="57" y="7"/>
                  </a:cubicBezTo>
                  <a:cubicBezTo>
                    <a:pt x="17" y="31"/>
                    <a:pt x="0" y="80"/>
                    <a:pt x="17" y="121"/>
                  </a:cubicBezTo>
                  <a:lnTo>
                    <a:pt x="171" y="429"/>
                  </a:lnTo>
                  <a:cubicBezTo>
                    <a:pt x="179" y="461"/>
                    <a:pt x="211" y="477"/>
                    <a:pt x="244" y="477"/>
                  </a:cubicBezTo>
                  <a:cubicBezTo>
                    <a:pt x="252" y="477"/>
                    <a:pt x="268" y="477"/>
                    <a:pt x="276" y="469"/>
                  </a:cubicBezTo>
                  <a:cubicBezTo>
                    <a:pt x="317" y="453"/>
                    <a:pt x="333" y="404"/>
                    <a:pt x="317" y="364"/>
                  </a:cubicBezTo>
                  <a:lnTo>
                    <a:pt x="163" y="48"/>
                  </a:lnTo>
                  <a:cubicBezTo>
                    <a:pt x="151" y="18"/>
                    <a:pt x="121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8" name="Google Shape;9558;p55"/>
            <p:cNvSpPr/>
            <p:nvPr/>
          </p:nvSpPr>
          <p:spPr>
            <a:xfrm>
              <a:off x="5258650" y="2767250"/>
              <a:ext cx="6700" cy="9500"/>
            </a:xfrm>
            <a:custGeom>
              <a:avLst/>
              <a:gdLst/>
              <a:ahLst/>
              <a:cxnLst/>
              <a:rect l="l" t="t" r="r" b="b"/>
              <a:pathLst>
                <a:path w="268" h="380" extrusionOk="0">
                  <a:moveTo>
                    <a:pt x="172" y="0"/>
                  </a:moveTo>
                  <a:cubicBezTo>
                    <a:pt x="140" y="0"/>
                    <a:pt x="110" y="18"/>
                    <a:pt x="97" y="55"/>
                  </a:cubicBezTo>
                  <a:lnTo>
                    <a:pt x="16" y="266"/>
                  </a:lnTo>
                  <a:cubicBezTo>
                    <a:pt x="0" y="306"/>
                    <a:pt x="16" y="355"/>
                    <a:pt x="65" y="371"/>
                  </a:cubicBezTo>
                  <a:cubicBezTo>
                    <a:pt x="73" y="379"/>
                    <a:pt x="81" y="379"/>
                    <a:pt x="89" y="379"/>
                  </a:cubicBezTo>
                  <a:cubicBezTo>
                    <a:pt x="122" y="379"/>
                    <a:pt x="154" y="355"/>
                    <a:pt x="170" y="322"/>
                  </a:cubicBezTo>
                  <a:lnTo>
                    <a:pt x="252" y="112"/>
                  </a:lnTo>
                  <a:cubicBezTo>
                    <a:pt x="268" y="71"/>
                    <a:pt x="243" y="22"/>
                    <a:pt x="203" y="6"/>
                  </a:cubicBezTo>
                  <a:cubicBezTo>
                    <a:pt x="193" y="2"/>
                    <a:pt x="182" y="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9" name="Google Shape;9559;p55"/>
            <p:cNvSpPr/>
            <p:nvPr/>
          </p:nvSpPr>
          <p:spPr>
            <a:xfrm>
              <a:off x="5270000" y="2770600"/>
              <a:ext cx="6100" cy="9775"/>
            </a:xfrm>
            <a:custGeom>
              <a:avLst/>
              <a:gdLst/>
              <a:ahLst/>
              <a:cxnLst/>
              <a:rect l="l" t="t" r="r" b="b"/>
              <a:pathLst>
                <a:path w="244" h="391" extrusionOk="0">
                  <a:moveTo>
                    <a:pt x="160" y="0"/>
                  </a:moveTo>
                  <a:cubicBezTo>
                    <a:pt x="120" y="0"/>
                    <a:pt x="88" y="23"/>
                    <a:pt x="81" y="59"/>
                  </a:cubicBezTo>
                  <a:lnTo>
                    <a:pt x="16" y="294"/>
                  </a:lnTo>
                  <a:cubicBezTo>
                    <a:pt x="0" y="334"/>
                    <a:pt x="25" y="383"/>
                    <a:pt x="73" y="391"/>
                  </a:cubicBezTo>
                  <a:lnTo>
                    <a:pt x="89" y="391"/>
                  </a:lnTo>
                  <a:cubicBezTo>
                    <a:pt x="130" y="391"/>
                    <a:pt x="162" y="375"/>
                    <a:pt x="170" y="334"/>
                  </a:cubicBezTo>
                  <a:lnTo>
                    <a:pt x="235" y="99"/>
                  </a:lnTo>
                  <a:cubicBezTo>
                    <a:pt x="243" y="59"/>
                    <a:pt x="219" y="10"/>
                    <a:pt x="179" y="2"/>
                  </a:cubicBezTo>
                  <a:cubicBezTo>
                    <a:pt x="172" y="1"/>
                    <a:pt x="166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0" name="Google Shape;9560;p55"/>
            <p:cNvSpPr/>
            <p:nvPr/>
          </p:nvSpPr>
          <p:spPr>
            <a:xfrm>
              <a:off x="5257025" y="2784225"/>
              <a:ext cx="6500" cy="9550"/>
            </a:xfrm>
            <a:custGeom>
              <a:avLst/>
              <a:gdLst/>
              <a:ahLst/>
              <a:cxnLst/>
              <a:rect l="l" t="t" r="r" b="b"/>
              <a:pathLst>
                <a:path w="260" h="382" extrusionOk="0">
                  <a:moveTo>
                    <a:pt x="187" y="0"/>
                  </a:moveTo>
                  <a:cubicBezTo>
                    <a:pt x="138" y="0"/>
                    <a:pt x="98" y="24"/>
                    <a:pt x="90" y="73"/>
                  </a:cubicBezTo>
                  <a:cubicBezTo>
                    <a:pt x="81" y="138"/>
                    <a:pt x="57" y="203"/>
                    <a:pt x="25" y="260"/>
                  </a:cubicBezTo>
                  <a:cubicBezTo>
                    <a:pt x="0" y="300"/>
                    <a:pt x="8" y="349"/>
                    <a:pt x="49" y="373"/>
                  </a:cubicBezTo>
                  <a:cubicBezTo>
                    <a:pt x="65" y="381"/>
                    <a:pt x="81" y="381"/>
                    <a:pt x="90" y="381"/>
                  </a:cubicBezTo>
                  <a:cubicBezTo>
                    <a:pt x="122" y="381"/>
                    <a:pt x="146" y="365"/>
                    <a:pt x="162" y="341"/>
                  </a:cubicBezTo>
                  <a:cubicBezTo>
                    <a:pt x="211" y="268"/>
                    <a:pt x="244" y="187"/>
                    <a:pt x="252" y="97"/>
                  </a:cubicBezTo>
                  <a:cubicBezTo>
                    <a:pt x="260" y="49"/>
                    <a:pt x="227" y="8"/>
                    <a:pt x="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1" name="Google Shape;9561;p55"/>
            <p:cNvSpPr/>
            <p:nvPr/>
          </p:nvSpPr>
          <p:spPr>
            <a:xfrm>
              <a:off x="5246275" y="2780850"/>
              <a:ext cx="7325" cy="10475"/>
            </a:xfrm>
            <a:custGeom>
              <a:avLst/>
              <a:gdLst/>
              <a:ahLst/>
              <a:cxnLst/>
              <a:rect l="l" t="t" r="r" b="b"/>
              <a:pathLst>
                <a:path w="293" h="419" extrusionOk="0">
                  <a:moveTo>
                    <a:pt x="206" y="0"/>
                  </a:moveTo>
                  <a:cubicBezTo>
                    <a:pt x="171" y="0"/>
                    <a:pt x="141" y="22"/>
                    <a:pt x="122" y="54"/>
                  </a:cubicBezTo>
                  <a:lnTo>
                    <a:pt x="17" y="305"/>
                  </a:lnTo>
                  <a:cubicBezTo>
                    <a:pt x="1" y="346"/>
                    <a:pt x="17" y="395"/>
                    <a:pt x="57" y="411"/>
                  </a:cubicBezTo>
                  <a:cubicBezTo>
                    <a:pt x="74" y="419"/>
                    <a:pt x="82" y="419"/>
                    <a:pt x="90" y="419"/>
                  </a:cubicBezTo>
                  <a:cubicBezTo>
                    <a:pt x="122" y="419"/>
                    <a:pt x="155" y="403"/>
                    <a:pt x="163" y="370"/>
                  </a:cubicBezTo>
                  <a:lnTo>
                    <a:pt x="276" y="119"/>
                  </a:lnTo>
                  <a:cubicBezTo>
                    <a:pt x="292" y="78"/>
                    <a:pt x="276" y="30"/>
                    <a:pt x="236" y="5"/>
                  </a:cubicBezTo>
                  <a:cubicBezTo>
                    <a:pt x="225" y="2"/>
                    <a:pt x="215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2" name="Google Shape;9562;p55"/>
            <p:cNvSpPr/>
            <p:nvPr/>
          </p:nvSpPr>
          <p:spPr>
            <a:xfrm>
              <a:off x="5249525" y="2766025"/>
              <a:ext cx="6700" cy="9500"/>
            </a:xfrm>
            <a:custGeom>
              <a:avLst/>
              <a:gdLst/>
              <a:ahLst/>
              <a:cxnLst/>
              <a:rect l="l" t="t" r="r" b="b"/>
              <a:pathLst>
                <a:path w="268" h="380" extrusionOk="0">
                  <a:moveTo>
                    <a:pt x="171" y="0"/>
                  </a:moveTo>
                  <a:cubicBezTo>
                    <a:pt x="140" y="0"/>
                    <a:pt x="110" y="17"/>
                    <a:pt x="98" y="47"/>
                  </a:cubicBezTo>
                  <a:lnTo>
                    <a:pt x="17" y="266"/>
                  </a:lnTo>
                  <a:cubicBezTo>
                    <a:pt x="0" y="306"/>
                    <a:pt x="17" y="355"/>
                    <a:pt x="65" y="371"/>
                  </a:cubicBezTo>
                  <a:cubicBezTo>
                    <a:pt x="73" y="379"/>
                    <a:pt x="81" y="379"/>
                    <a:pt x="90" y="379"/>
                  </a:cubicBezTo>
                  <a:cubicBezTo>
                    <a:pt x="122" y="379"/>
                    <a:pt x="154" y="355"/>
                    <a:pt x="171" y="323"/>
                  </a:cubicBezTo>
                  <a:lnTo>
                    <a:pt x="252" y="112"/>
                  </a:lnTo>
                  <a:cubicBezTo>
                    <a:pt x="268" y="63"/>
                    <a:pt x="244" y="23"/>
                    <a:pt x="203" y="6"/>
                  </a:cubicBezTo>
                  <a:cubicBezTo>
                    <a:pt x="193" y="2"/>
                    <a:pt x="182" y="0"/>
                    <a:pt x="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3" name="Google Shape;9563;p55"/>
            <p:cNvSpPr/>
            <p:nvPr/>
          </p:nvSpPr>
          <p:spPr>
            <a:xfrm>
              <a:off x="5268175" y="2751425"/>
              <a:ext cx="6700" cy="8300"/>
            </a:xfrm>
            <a:custGeom>
              <a:avLst/>
              <a:gdLst/>
              <a:ahLst/>
              <a:cxnLst/>
              <a:rect l="l" t="t" r="r" b="b"/>
              <a:pathLst>
                <a:path w="268" h="332" extrusionOk="0">
                  <a:moveTo>
                    <a:pt x="179" y="0"/>
                  </a:moveTo>
                  <a:cubicBezTo>
                    <a:pt x="148" y="0"/>
                    <a:pt x="118" y="17"/>
                    <a:pt x="106" y="47"/>
                  </a:cubicBezTo>
                  <a:lnTo>
                    <a:pt x="25" y="209"/>
                  </a:lnTo>
                  <a:cubicBezTo>
                    <a:pt x="0" y="250"/>
                    <a:pt x="16" y="299"/>
                    <a:pt x="57" y="323"/>
                  </a:cubicBezTo>
                  <a:cubicBezTo>
                    <a:pt x="73" y="323"/>
                    <a:pt x="81" y="331"/>
                    <a:pt x="98" y="331"/>
                  </a:cubicBezTo>
                  <a:cubicBezTo>
                    <a:pt x="122" y="331"/>
                    <a:pt x="154" y="315"/>
                    <a:pt x="171" y="282"/>
                  </a:cubicBezTo>
                  <a:lnTo>
                    <a:pt x="252" y="120"/>
                  </a:lnTo>
                  <a:cubicBezTo>
                    <a:pt x="268" y="80"/>
                    <a:pt x="252" y="31"/>
                    <a:pt x="211" y="7"/>
                  </a:cubicBezTo>
                  <a:cubicBezTo>
                    <a:pt x="201" y="3"/>
                    <a:pt x="190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4" name="Google Shape;9564;p55"/>
            <p:cNvSpPr/>
            <p:nvPr/>
          </p:nvSpPr>
          <p:spPr>
            <a:xfrm>
              <a:off x="5267150" y="2790950"/>
              <a:ext cx="6525" cy="9100"/>
            </a:xfrm>
            <a:custGeom>
              <a:avLst/>
              <a:gdLst/>
              <a:ahLst/>
              <a:cxnLst/>
              <a:rect l="l" t="t" r="r" b="b"/>
              <a:pathLst>
                <a:path w="261" h="364" extrusionOk="0">
                  <a:moveTo>
                    <a:pt x="171" y="1"/>
                  </a:moveTo>
                  <a:cubicBezTo>
                    <a:pt x="140" y="1"/>
                    <a:pt x="110" y="17"/>
                    <a:pt x="98" y="47"/>
                  </a:cubicBezTo>
                  <a:lnTo>
                    <a:pt x="17" y="250"/>
                  </a:lnTo>
                  <a:cubicBezTo>
                    <a:pt x="1" y="290"/>
                    <a:pt x="17" y="339"/>
                    <a:pt x="57" y="355"/>
                  </a:cubicBezTo>
                  <a:cubicBezTo>
                    <a:pt x="66" y="363"/>
                    <a:pt x="82" y="363"/>
                    <a:pt x="90" y="363"/>
                  </a:cubicBezTo>
                  <a:cubicBezTo>
                    <a:pt x="122" y="363"/>
                    <a:pt x="155" y="347"/>
                    <a:pt x="163" y="315"/>
                  </a:cubicBezTo>
                  <a:lnTo>
                    <a:pt x="244" y="112"/>
                  </a:lnTo>
                  <a:cubicBezTo>
                    <a:pt x="260" y="72"/>
                    <a:pt x="244" y="23"/>
                    <a:pt x="203" y="7"/>
                  </a:cubicBezTo>
                  <a:cubicBezTo>
                    <a:pt x="193" y="3"/>
                    <a:pt x="182" y="1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5" name="Google Shape;9565;p55"/>
            <p:cNvSpPr/>
            <p:nvPr/>
          </p:nvSpPr>
          <p:spPr>
            <a:xfrm>
              <a:off x="5253975" y="2801700"/>
              <a:ext cx="7125" cy="9900"/>
            </a:xfrm>
            <a:custGeom>
              <a:avLst/>
              <a:gdLst/>
              <a:ahLst/>
              <a:cxnLst/>
              <a:rect l="l" t="t" r="r" b="b"/>
              <a:pathLst>
                <a:path w="285" h="396" extrusionOk="0">
                  <a:moveTo>
                    <a:pt x="195" y="0"/>
                  </a:moveTo>
                  <a:cubicBezTo>
                    <a:pt x="164" y="0"/>
                    <a:pt x="134" y="17"/>
                    <a:pt x="122" y="47"/>
                  </a:cubicBezTo>
                  <a:lnTo>
                    <a:pt x="17" y="282"/>
                  </a:lnTo>
                  <a:cubicBezTo>
                    <a:pt x="1" y="323"/>
                    <a:pt x="25" y="371"/>
                    <a:pt x="66" y="387"/>
                  </a:cubicBezTo>
                  <a:cubicBezTo>
                    <a:pt x="74" y="396"/>
                    <a:pt x="82" y="396"/>
                    <a:pt x="98" y="396"/>
                  </a:cubicBezTo>
                  <a:cubicBezTo>
                    <a:pt x="122" y="396"/>
                    <a:pt x="155" y="379"/>
                    <a:pt x="171" y="347"/>
                  </a:cubicBezTo>
                  <a:lnTo>
                    <a:pt x="268" y="112"/>
                  </a:lnTo>
                  <a:cubicBezTo>
                    <a:pt x="284" y="71"/>
                    <a:pt x="268" y="23"/>
                    <a:pt x="228" y="6"/>
                  </a:cubicBezTo>
                  <a:cubicBezTo>
                    <a:pt x="217" y="2"/>
                    <a:pt x="206" y="0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6" name="Google Shape;9566;p55"/>
            <p:cNvSpPr/>
            <p:nvPr/>
          </p:nvSpPr>
          <p:spPr>
            <a:xfrm>
              <a:off x="4981350" y="2928500"/>
              <a:ext cx="134000" cy="341800"/>
            </a:xfrm>
            <a:custGeom>
              <a:avLst/>
              <a:gdLst/>
              <a:ahLst/>
              <a:cxnLst/>
              <a:rect l="l" t="t" r="r" b="b"/>
              <a:pathLst>
                <a:path w="5360" h="13672" extrusionOk="0">
                  <a:moveTo>
                    <a:pt x="89" y="0"/>
                  </a:moveTo>
                  <a:cubicBezTo>
                    <a:pt x="84" y="0"/>
                    <a:pt x="79" y="1"/>
                    <a:pt x="74" y="2"/>
                  </a:cubicBezTo>
                  <a:cubicBezTo>
                    <a:pt x="25" y="10"/>
                    <a:pt x="1" y="59"/>
                    <a:pt x="9" y="99"/>
                  </a:cubicBezTo>
                  <a:cubicBezTo>
                    <a:pt x="674" y="3123"/>
                    <a:pt x="1298" y="6204"/>
                    <a:pt x="1866" y="9253"/>
                  </a:cubicBezTo>
                  <a:cubicBezTo>
                    <a:pt x="1979" y="9836"/>
                    <a:pt x="2117" y="10574"/>
                    <a:pt x="1874" y="11215"/>
                  </a:cubicBezTo>
                  <a:cubicBezTo>
                    <a:pt x="1825" y="11345"/>
                    <a:pt x="1752" y="11482"/>
                    <a:pt x="1687" y="11620"/>
                  </a:cubicBezTo>
                  <a:cubicBezTo>
                    <a:pt x="1525" y="11920"/>
                    <a:pt x="1371" y="12228"/>
                    <a:pt x="1395" y="12577"/>
                  </a:cubicBezTo>
                  <a:cubicBezTo>
                    <a:pt x="1444" y="13128"/>
                    <a:pt x="1947" y="13501"/>
                    <a:pt x="2401" y="13615"/>
                  </a:cubicBezTo>
                  <a:cubicBezTo>
                    <a:pt x="2579" y="13655"/>
                    <a:pt x="2757" y="13671"/>
                    <a:pt x="2944" y="13671"/>
                  </a:cubicBezTo>
                  <a:cubicBezTo>
                    <a:pt x="3252" y="13671"/>
                    <a:pt x="3568" y="13623"/>
                    <a:pt x="3852" y="13574"/>
                  </a:cubicBezTo>
                  <a:lnTo>
                    <a:pt x="4557" y="13461"/>
                  </a:lnTo>
                  <a:cubicBezTo>
                    <a:pt x="4614" y="13453"/>
                    <a:pt x="4687" y="13436"/>
                    <a:pt x="4752" y="13404"/>
                  </a:cubicBezTo>
                  <a:cubicBezTo>
                    <a:pt x="4849" y="13355"/>
                    <a:pt x="4922" y="13266"/>
                    <a:pt x="4971" y="13177"/>
                  </a:cubicBezTo>
                  <a:cubicBezTo>
                    <a:pt x="5360" y="12569"/>
                    <a:pt x="5360" y="11799"/>
                    <a:pt x="5360" y="11174"/>
                  </a:cubicBezTo>
                  <a:cubicBezTo>
                    <a:pt x="5360" y="10177"/>
                    <a:pt x="5360" y="8799"/>
                    <a:pt x="5360" y="7404"/>
                  </a:cubicBezTo>
                  <a:cubicBezTo>
                    <a:pt x="5360" y="6010"/>
                    <a:pt x="5352" y="4607"/>
                    <a:pt x="5360" y="3610"/>
                  </a:cubicBezTo>
                  <a:cubicBezTo>
                    <a:pt x="5360" y="3561"/>
                    <a:pt x="5319" y="3529"/>
                    <a:pt x="5279" y="3529"/>
                  </a:cubicBezTo>
                  <a:cubicBezTo>
                    <a:pt x="5230" y="3529"/>
                    <a:pt x="5198" y="3561"/>
                    <a:pt x="5198" y="3610"/>
                  </a:cubicBezTo>
                  <a:cubicBezTo>
                    <a:pt x="5190" y="4607"/>
                    <a:pt x="5198" y="6010"/>
                    <a:pt x="5198" y="7404"/>
                  </a:cubicBezTo>
                  <a:cubicBezTo>
                    <a:pt x="5198" y="8799"/>
                    <a:pt x="5198" y="10177"/>
                    <a:pt x="5198" y="11174"/>
                  </a:cubicBezTo>
                  <a:cubicBezTo>
                    <a:pt x="5198" y="11774"/>
                    <a:pt x="5198" y="12528"/>
                    <a:pt x="4833" y="13096"/>
                  </a:cubicBezTo>
                  <a:cubicBezTo>
                    <a:pt x="4792" y="13161"/>
                    <a:pt x="4744" y="13226"/>
                    <a:pt x="4679" y="13258"/>
                  </a:cubicBezTo>
                  <a:cubicBezTo>
                    <a:pt x="4630" y="13282"/>
                    <a:pt x="4582" y="13290"/>
                    <a:pt x="4525" y="13298"/>
                  </a:cubicBezTo>
                  <a:lnTo>
                    <a:pt x="3828" y="13412"/>
                  </a:lnTo>
                  <a:cubicBezTo>
                    <a:pt x="3547" y="13459"/>
                    <a:pt x="3239" y="13509"/>
                    <a:pt x="2935" y="13509"/>
                  </a:cubicBezTo>
                  <a:cubicBezTo>
                    <a:pt x="2765" y="13509"/>
                    <a:pt x="2596" y="13493"/>
                    <a:pt x="2433" y="13453"/>
                  </a:cubicBezTo>
                  <a:cubicBezTo>
                    <a:pt x="2044" y="13355"/>
                    <a:pt x="1598" y="13031"/>
                    <a:pt x="1557" y="12569"/>
                  </a:cubicBezTo>
                  <a:cubicBezTo>
                    <a:pt x="1533" y="12261"/>
                    <a:pt x="1679" y="11985"/>
                    <a:pt x="1825" y="11693"/>
                  </a:cubicBezTo>
                  <a:cubicBezTo>
                    <a:pt x="1898" y="11555"/>
                    <a:pt x="1971" y="11417"/>
                    <a:pt x="2028" y="11272"/>
                  </a:cubicBezTo>
                  <a:cubicBezTo>
                    <a:pt x="2279" y="10590"/>
                    <a:pt x="2141" y="9828"/>
                    <a:pt x="2028" y="9220"/>
                  </a:cubicBezTo>
                  <a:cubicBezTo>
                    <a:pt x="1460" y="6172"/>
                    <a:pt x="836" y="3091"/>
                    <a:pt x="163" y="67"/>
                  </a:cubicBezTo>
                  <a:cubicBezTo>
                    <a:pt x="156" y="24"/>
                    <a:pt x="124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7" name="Google Shape;9567;p55"/>
            <p:cNvSpPr/>
            <p:nvPr/>
          </p:nvSpPr>
          <p:spPr>
            <a:xfrm>
              <a:off x="5027575" y="3221625"/>
              <a:ext cx="15625" cy="46450"/>
            </a:xfrm>
            <a:custGeom>
              <a:avLst/>
              <a:gdLst/>
              <a:ahLst/>
              <a:cxnLst/>
              <a:rect l="l" t="t" r="r" b="b"/>
              <a:pathLst>
                <a:path w="625" h="1858" extrusionOk="0">
                  <a:moveTo>
                    <a:pt x="535" y="0"/>
                  </a:moveTo>
                  <a:cubicBezTo>
                    <a:pt x="512" y="0"/>
                    <a:pt x="489" y="10"/>
                    <a:pt x="471" y="33"/>
                  </a:cubicBezTo>
                  <a:cubicBezTo>
                    <a:pt x="73" y="519"/>
                    <a:pt x="0" y="1257"/>
                    <a:pt x="308" y="1809"/>
                  </a:cubicBezTo>
                  <a:cubicBezTo>
                    <a:pt x="317" y="1841"/>
                    <a:pt x="349" y="1857"/>
                    <a:pt x="373" y="1857"/>
                  </a:cubicBezTo>
                  <a:cubicBezTo>
                    <a:pt x="390" y="1857"/>
                    <a:pt x="406" y="1849"/>
                    <a:pt x="414" y="1841"/>
                  </a:cubicBezTo>
                  <a:cubicBezTo>
                    <a:pt x="454" y="1825"/>
                    <a:pt x="471" y="1776"/>
                    <a:pt x="446" y="1736"/>
                  </a:cubicBezTo>
                  <a:cubicBezTo>
                    <a:pt x="179" y="1233"/>
                    <a:pt x="235" y="576"/>
                    <a:pt x="600" y="130"/>
                  </a:cubicBezTo>
                  <a:cubicBezTo>
                    <a:pt x="625" y="98"/>
                    <a:pt x="625" y="49"/>
                    <a:pt x="584" y="17"/>
                  </a:cubicBezTo>
                  <a:cubicBezTo>
                    <a:pt x="570" y="6"/>
                    <a:pt x="553" y="0"/>
                    <a:pt x="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8" name="Google Shape;9568;p55"/>
            <p:cNvSpPr/>
            <p:nvPr/>
          </p:nvSpPr>
          <p:spPr>
            <a:xfrm>
              <a:off x="5051900" y="3233475"/>
              <a:ext cx="14825" cy="37825"/>
            </a:xfrm>
            <a:custGeom>
              <a:avLst/>
              <a:gdLst/>
              <a:ahLst/>
              <a:cxnLst/>
              <a:rect l="l" t="t" r="r" b="b"/>
              <a:pathLst>
                <a:path w="593" h="1513" extrusionOk="0">
                  <a:moveTo>
                    <a:pt x="508" y="1"/>
                  </a:moveTo>
                  <a:cubicBezTo>
                    <a:pt x="484" y="1"/>
                    <a:pt x="460" y="11"/>
                    <a:pt x="446" y="29"/>
                  </a:cubicBezTo>
                  <a:cubicBezTo>
                    <a:pt x="114" y="410"/>
                    <a:pt x="0" y="970"/>
                    <a:pt x="154" y="1456"/>
                  </a:cubicBezTo>
                  <a:cubicBezTo>
                    <a:pt x="171" y="1489"/>
                    <a:pt x="203" y="1513"/>
                    <a:pt x="235" y="1513"/>
                  </a:cubicBezTo>
                  <a:cubicBezTo>
                    <a:pt x="244" y="1513"/>
                    <a:pt x="252" y="1505"/>
                    <a:pt x="260" y="1505"/>
                  </a:cubicBezTo>
                  <a:cubicBezTo>
                    <a:pt x="300" y="1489"/>
                    <a:pt x="325" y="1448"/>
                    <a:pt x="308" y="1408"/>
                  </a:cubicBezTo>
                  <a:cubicBezTo>
                    <a:pt x="171" y="978"/>
                    <a:pt x="276" y="475"/>
                    <a:pt x="568" y="135"/>
                  </a:cubicBezTo>
                  <a:cubicBezTo>
                    <a:pt x="592" y="102"/>
                    <a:pt x="592" y="45"/>
                    <a:pt x="560" y="21"/>
                  </a:cubicBezTo>
                  <a:cubicBezTo>
                    <a:pt x="545" y="7"/>
                    <a:pt x="527" y="1"/>
                    <a:pt x="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9" name="Google Shape;9569;p55"/>
            <p:cNvSpPr/>
            <p:nvPr/>
          </p:nvSpPr>
          <p:spPr>
            <a:xfrm>
              <a:off x="5073175" y="3234725"/>
              <a:ext cx="11775" cy="32725"/>
            </a:xfrm>
            <a:custGeom>
              <a:avLst/>
              <a:gdLst/>
              <a:ahLst/>
              <a:cxnLst/>
              <a:rect l="l" t="t" r="r" b="b"/>
              <a:pathLst>
                <a:path w="471" h="1309" extrusionOk="0">
                  <a:moveTo>
                    <a:pt x="382" y="0"/>
                  </a:moveTo>
                  <a:cubicBezTo>
                    <a:pt x="353" y="0"/>
                    <a:pt x="325" y="17"/>
                    <a:pt x="309" y="44"/>
                  </a:cubicBezTo>
                  <a:cubicBezTo>
                    <a:pt x="90" y="401"/>
                    <a:pt x="1" y="822"/>
                    <a:pt x="49" y="1236"/>
                  </a:cubicBezTo>
                  <a:cubicBezTo>
                    <a:pt x="49" y="1276"/>
                    <a:pt x="90" y="1309"/>
                    <a:pt x="130" y="1309"/>
                  </a:cubicBezTo>
                  <a:lnTo>
                    <a:pt x="138" y="1309"/>
                  </a:lnTo>
                  <a:cubicBezTo>
                    <a:pt x="179" y="1301"/>
                    <a:pt x="211" y="1260"/>
                    <a:pt x="211" y="1220"/>
                  </a:cubicBezTo>
                  <a:cubicBezTo>
                    <a:pt x="163" y="839"/>
                    <a:pt x="252" y="450"/>
                    <a:pt x="447" y="125"/>
                  </a:cubicBezTo>
                  <a:cubicBezTo>
                    <a:pt x="471" y="85"/>
                    <a:pt x="455" y="36"/>
                    <a:pt x="422" y="12"/>
                  </a:cubicBezTo>
                  <a:cubicBezTo>
                    <a:pt x="409" y="4"/>
                    <a:pt x="395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0" name="Google Shape;9570;p55"/>
            <p:cNvSpPr/>
            <p:nvPr/>
          </p:nvSpPr>
          <p:spPr>
            <a:xfrm>
              <a:off x="5109875" y="2917150"/>
              <a:ext cx="142300" cy="357800"/>
            </a:xfrm>
            <a:custGeom>
              <a:avLst/>
              <a:gdLst/>
              <a:ahLst/>
              <a:cxnLst/>
              <a:rect l="l" t="t" r="r" b="b"/>
              <a:pathLst>
                <a:path w="5692" h="14312" extrusionOk="0">
                  <a:moveTo>
                    <a:pt x="5608" y="0"/>
                  </a:moveTo>
                  <a:cubicBezTo>
                    <a:pt x="5568" y="0"/>
                    <a:pt x="5537" y="23"/>
                    <a:pt x="5530" y="58"/>
                  </a:cubicBezTo>
                  <a:lnTo>
                    <a:pt x="3300" y="9155"/>
                  </a:lnTo>
                  <a:cubicBezTo>
                    <a:pt x="3130" y="9845"/>
                    <a:pt x="2927" y="10704"/>
                    <a:pt x="3186" y="11482"/>
                  </a:cubicBezTo>
                  <a:cubicBezTo>
                    <a:pt x="3259" y="11685"/>
                    <a:pt x="3357" y="11880"/>
                    <a:pt x="3454" y="12074"/>
                  </a:cubicBezTo>
                  <a:cubicBezTo>
                    <a:pt x="3665" y="12480"/>
                    <a:pt x="3859" y="12861"/>
                    <a:pt x="3770" y="13266"/>
                  </a:cubicBezTo>
                  <a:cubicBezTo>
                    <a:pt x="3697" y="13590"/>
                    <a:pt x="3413" y="13882"/>
                    <a:pt x="3041" y="14028"/>
                  </a:cubicBezTo>
                  <a:cubicBezTo>
                    <a:pt x="2828" y="14111"/>
                    <a:pt x="2582" y="14150"/>
                    <a:pt x="2283" y="14150"/>
                  </a:cubicBezTo>
                  <a:cubicBezTo>
                    <a:pt x="2170" y="14150"/>
                    <a:pt x="2050" y="14145"/>
                    <a:pt x="1922" y="14134"/>
                  </a:cubicBezTo>
                  <a:cubicBezTo>
                    <a:pt x="1419" y="14085"/>
                    <a:pt x="1054" y="13971"/>
                    <a:pt x="754" y="13785"/>
                  </a:cubicBezTo>
                  <a:cubicBezTo>
                    <a:pt x="389" y="13550"/>
                    <a:pt x="162" y="13185"/>
                    <a:pt x="162" y="12820"/>
                  </a:cubicBezTo>
                  <a:cubicBezTo>
                    <a:pt x="162" y="12771"/>
                    <a:pt x="122" y="12739"/>
                    <a:pt x="81" y="12739"/>
                  </a:cubicBezTo>
                  <a:lnTo>
                    <a:pt x="73" y="12739"/>
                  </a:lnTo>
                  <a:cubicBezTo>
                    <a:pt x="33" y="12739"/>
                    <a:pt x="0" y="12771"/>
                    <a:pt x="0" y="12820"/>
                  </a:cubicBezTo>
                  <a:cubicBezTo>
                    <a:pt x="0" y="13234"/>
                    <a:pt x="260" y="13663"/>
                    <a:pt x="673" y="13923"/>
                  </a:cubicBezTo>
                  <a:cubicBezTo>
                    <a:pt x="989" y="14125"/>
                    <a:pt x="1378" y="14239"/>
                    <a:pt x="1905" y="14296"/>
                  </a:cubicBezTo>
                  <a:cubicBezTo>
                    <a:pt x="2019" y="14304"/>
                    <a:pt x="2149" y="14312"/>
                    <a:pt x="2295" y="14312"/>
                  </a:cubicBezTo>
                  <a:cubicBezTo>
                    <a:pt x="2546" y="14312"/>
                    <a:pt x="2830" y="14279"/>
                    <a:pt x="3105" y="14182"/>
                  </a:cubicBezTo>
                  <a:cubicBezTo>
                    <a:pt x="3527" y="14012"/>
                    <a:pt x="3843" y="13680"/>
                    <a:pt x="3924" y="13307"/>
                  </a:cubicBezTo>
                  <a:cubicBezTo>
                    <a:pt x="4030" y="12844"/>
                    <a:pt x="3811" y="12415"/>
                    <a:pt x="3600" y="12001"/>
                  </a:cubicBezTo>
                  <a:cubicBezTo>
                    <a:pt x="3503" y="11815"/>
                    <a:pt x="3405" y="11620"/>
                    <a:pt x="3340" y="11426"/>
                  </a:cubicBezTo>
                  <a:cubicBezTo>
                    <a:pt x="3089" y="10696"/>
                    <a:pt x="3300" y="9869"/>
                    <a:pt x="3462" y="9196"/>
                  </a:cubicBezTo>
                  <a:lnTo>
                    <a:pt x="5684" y="99"/>
                  </a:lnTo>
                  <a:cubicBezTo>
                    <a:pt x="5692" y="58"/>
                    <a:pt x="5667" y="10"/>
                    <a:pt x="5627" y="2"/>
                  </a:cubicBezTo>
                  <a:cubicBezTo>
                    <a:pt x="5621" y="1"/>
                    <a:pt x="5614" y="0"/>
                    <a:pt x="5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1" name="Google Shape;9571;p55"/>
            <p:cNvSpPr/>
            <p:nvPr/>
          </p:nvSpPr>
          <p:spPr>
            <a:xfrm>
              <a:off x="5142700" y="3236725"/>
              <a:ext cx="14825" cy="36625"/>
            </a:xfrm>
            <a:custGeom>
              <a:avLst/>
              <a:gdLst/>
              <a:ahLst/>
              <a:cxnLst/>
              <a:rect l="l" t="t" r="r" b="b"/>
              <a:pathLst>
                <a:path w="593" h="1465" extrusionOk="0">
                  <a:moveTo>
                    <a:pt x="93" y="0"/>
                  </a:moveTo>
                  <a:cubicBezTo>
                    <a:pt x="74" y="0"/>
                    <a:pt x="55" y="7"/>
                    <a:pt x="41" y="21"/>
                  </a:cubicBezTo>
                  <a:cubicBezTo>
                    <a:pt x="9" y="45"/>
                    <a:pt x="1" y="94"/>
                    <a:pt x="33" y="134"/>
                  </a:cubicBezTo>
                  <a:cubicBezTo>
                    <a:pt x="309" y="475"/>
                    <a:pt x="430" y="929"/>
                    <a:pt x="349" y="1367"/>
                  </a:cubicBezTo>
                  <a:cubicBezTo>
                    <a:pt x="341" y="1407"/>
                    <a:pt x="365" y="1448"/>
                    <a:pt x="414" y="1456"/>
                  </a:cubicBezTo>
                  <a:cubicBezTo>
                    <a:pt x="414" y="1464"/>
                    <a:pt x="422" y="1464"/>
                    <a:pt x="422" y="1464"/>
                  </a:cubicBezTo>
                  <a:cubicBezTo>
                    <a:pt x="463" y="1464"/>
                    <a:pt x="495" y="1432"/>
                    <a:pt x="503" y="1391"/>
                  </a:cubicBezTo>
                  <a:cubicBezTo>
                    <a:pt x="592" y="913"/>
                    <a:pt x="463" y="402"/>
                    <a:pt x="155" y="29"/>
                  </a:cubicBezTo>
                  <a:cubicBezTo>
                    <a:pt x="141" y="11"/>
                    <a:pt x="117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2" name="Google Shape;9572;p55"/>
            <p:cNvSpPr/>
            <p:nvPr/>
          </p:nvSpPr>
          <p:spPr>
            <a:xfrm>
              <a:off x="5161950" y="3240050"/>
              <a:ext cx="14825" cy="33300"/>
            </a:xfrm>
            <a:custGeom>
              <a:avLst/>
              <a:gdLst/>
              <a:ahLst/>
              <a:cxnLst/>
              <a:rect l="l" t="t" r="r" b="b"/>
              <a:pathLst>
                <a:path w="593" h="1332" extrusionOk="0">
                  <a:moveTo>
                    <a:pt x="94" y="0"/>
                  </a:moveTo>
                  <a:cubicBezTo>
                    <a:pt x="75" y="0"/>
                    <a:pt x="56" y="6"/>
                    <a:pt x="41" y="18"/>
                  </a:cubicBezTo>
                  <a:cubicBezTo>
                    <a:pt x="9" y="50"/>
                    <a:pt x="1" y="99"/>
                    <a:pt x="33" y="139"/>
                  </a:cubicBezTo>
                  <a:cubicBezTo>
                    <a:pt x="293" y="423"/>
                    <a:pt x="422" y="845"/>
                    <a:pt x="358" y="1234"/>
                  </a:cubicBezTo>
                  <a:cubicBezTo>
                    <a:pt x="349" y="1282"/>
                    <a:pt x="382" y="1323"/>
                    <a:pt x="422" y="1331"/>
                  </a:cubicBezTo>
                  <a:lnTo>
                    <a:pt x="439" y="1331"/>
                  </a:lnTo>
                  <a:cubicBezTo>
                    <a:pt x="479" y="1331"/>
                    <a:pt x="512" y="1299"/>
                    <a:pt x="520" y="1258"/>
                  </a:cubicBezTo>
                  <a:cubicBezTo>
                    <a:pt x="593" y="820"/>
                    <a:pt x="455" y="358"/>
                    <a:pt x="155" y="26"/>
                  </a:cubicBezTo>
                  <a:cubicBezTo>
                    <a:pt x="137" y="8"/>
                    <a:pt x="115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3" name="Google Shape;9573;p55"/>
            <p:cNvSpPr/>
            <p:nvPr/>
          </p:nvSpPr>
          <p:spPr>
            <a:xfrm>
              <a:off x="5184050" y="3236900"/>
              <a:ext cx="11575" cy="32575"/>
            </a:xfrm>
            <a:custGeom>
              <a:avLst/>
              <a:gdLst/>
              <a:ahLst/>
              <a:cxnLst/>
              <a:rect l="l" t="t" r="r" b="b"/>
              <a:pathLst>
                <a:path w="463" h="1303" extrusionOk="0">
                  <a:moveTo>
                    <a:pt x="88" y="0"/>
                  </a:moveTo>
                  <a:cubicBezTo>
                    <a:pt x="73" y="0"/>
                    <a:pt x="56" y="5"/>
                    <a:pt x="41" y="14"/>
                  </a:cubicBezTo>
                  <a:cubicBezTo>
                    <a:pt x="9" y="38"/>
                    <a:pt x="1" y="87"/>
                    <a:pt x="25" y="119"/>
                  </a:cubicBezTo>
                  <a:cubicBezTo>
                    <a:pt x="228" y="435"/>
                    <a:pt x="292" y="841"/>
                    <a:pt x="203" y="1198"/>
                  </a:cubicBezTo>
                  <a:cubicBezTo>
                    <a:pt x="195" y="1246"/>
                    <a:pt x="219" y="1287"/>
                    <a:pt x="268" y="1295"/>
                  </a:cubicBezTo>
                  <a:cubicBezTo>
                    <a:pt x="268" y="1303"/>
                    <a:pt x="276" y="1303"/>
                    <a:pt x="284" y="1303"/>
                  </a:cubicBezTo>
                  <a:cubicBezTo>
                    <a:pt x="317" y="1303"/>
                    <a:pt x="349" y="1279"/>
                    <a:pt x="365" y="1238"/>
                  </a:cubicBezTo>
                  <a:cubicBezTo>
                    <a:pt x="463" y="833"/>
                    <a:pt x="382" y="387"/>
                    <a:pt x="155" y="38"/>
                  </a:cubicBezTo>
                  <a:cubicBezTo>
                    <a:pt x="139" y="13"/>
                    <a:pt x="115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4" name="Google Shape;9574;p55"/>
            <p:cNvSpPr/>
            <p:nvPr/>
          </p:nvSpPr>
          <p:spPr>
            <a:xfrm>
              <a:off x="4939400" y="3211025"/>
              <a:ext cx="94475" cy="57050"/>
            </a:xfrm>
            <a:custGeom>
              <a:avLst/>
              <a:gdLst/>
              <a:ahLst/>
              <a:cxnLst/>
              <a:rect l="l" t="t" r="r" b="b"/>
              <a:pathLst>
                <a:path w="3779" h="2282" extrusionOk="0">
                  <a:moveTo>
                    <a:pt x="2186" y="1"/>
                  </a:moveTo>
                  <a:cubicBezTo>
                    <a:pt x="1979" y="1"/>
                    <a:pt x="1772" y="18"/>
                    <a:pt x="1565" y="68"/>
                  </a:cubicBezTo>
                  <a:cubicBezTo>
                    <a:pt x="900" y="230"/>
                    <a:pt x="325" y="757"/>
                    <a:pt x="98" y="1406"/>
                  </a:cubicBezTo>
                  <a:cubicBezTo>
                    <a:pt x="0" y="1697"/>
                    <a:pt x="41" y="1957"/>
                    <a:pt x="203" y="2087"/>
                  </a:cubicBezTo>
                  <a:cubicBezTo>
                    <a:pt x="300" y="2168"/>
                    <a:pt x="438" y="2192"/>
                    <a:pt x="560" y="2208"/>
                  </a:cubicBezTo>
                  <a:cubicBezTo>
                    <a:pt x="1006" y="2257"/>
                    <a:pt x="1452" y="2281"/>
                    <a:pt x="1906" y="2281"/>
                  </a:cubicBezTo>
                  <a:cubicBezTo>
                    <a:pt x="2506" y="2281"/>
                    <a:pt x="3106" y="2233"/>
                    <a:pt x="3706" y="2143"/>
                  </a:cubicBezTo>
                  <a:cubicBezTo>
                    <a:pt x="3754" y="2135"/>
                    <a:pt x="3779" y="2095"/>
                    <a:pt x="3779" y="2054"/>
                  </a:cubicBezTo>
                  <a:cubicBezTo>
                    <a:pt x="3771" y="2006"/>
                    <a:pt x="3730" y="1981"/>
                    <a:pt x="3681" y="1981"/>
                  </a:cubicBezTo>
                  <a:cubicBezTo>
                    <a:pt x="3081" y="2071"/>
                    <a:pt x="2478" y="2117"/>
                    <a:pt x="1873" y="2117"/>
                  </a:cubicBezTo>
                  <a:cubicBezTo>
                    <a:pt x="1441" y="2117"/>
                    <a:pt x="1009" y="2093"/>
                    <a:pt x="576" y="2046"/>
                  </a:cubicBezTo>
                  <a:cubicBezTo>
                    <a:pt x="471" y="2030"/>
                    <a:pt x="373" y="2014"/>
                    <a:pt x="300" y="1965"/>
                  </a:cubicBezTo>
                  <a:cubicBezTo>
                    <a:pt x="146" y="1835"/>
                    <a:pt x="227" y="1543"/>
                    <a:pt x="252" y="1462"/>
                  </a:cubicBezTo>
                  <a:cubicBezTo>
                    <a:pt x="463" y="862"/>
                    <a:pt x="990" y="376"/>
                    <a:pt x="1606" y="230"/>
                  </a:cubicBezTo>
                  <a:cubicBezTo>
                    <a:pt x="1803" y="183"/>
                    <a:pt x="2005" y="166"/>
                    <a:pt x="2209" y="166"/>
                  </a:cubicBezTo>
                  <a:cubicBezTo>
                    <a:pt x="2425" y="166"/>
                    <a:pt x="2642" y="185"/>
                    <a:pt x="2854" y="206"/>
                  </a:cubicBezTo>
                  <a:cubicBezTo>
                    <a:pt x="3033" y="222"/>
                    <a:pt x="3244" y="254"/>
                    <a:pt x="3300" y="392"/>
                  </a:cubicBezTo>
                  <a:cubicBezTo>
                    <a:pt x="3319" y="429"/>
                    <a:pt x="3350" y="447"/>
                    <a:pt x="3382" y="447"/>
                  </a:cubicBezTo>
                  <a:cubicBezTo>
                    <a:pt x="3393" y="447"/>
                    <a:pt x="3404" y="445"/>
                    <a:pt x="3414" y="441"/>
                  </a:cubicBezTo>
                  <a:cubicBezTo>
                    <a:pt x="3454" y="416"/>
                    <a:pt x="3471" y="368"/>
                    <a:pt x="3454" y="327"/>
                  </a:cubicBezTo>
                  <a:cubicBezTo>
                    <a:pt x="3357" y="108"/>
                    <a:pt x="3090" y="60"/>
                    <a:pt x="2871" y="44"/>
                  </a:cubicBezTo>
                  <a:cubicBezTo>
                    <a:pt x="2644" y="22"/>
                    <a:pt x="2415" y="1"/>
                    <a:pt x="2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5" name="Google Shape;9575;p55"/>
            <p:cNvSpPr/>
            <p:nvPr/>
          </p:nvSpPr>
          <p:spPr>
            <a:xfrm>
              <a:off x="5196825" y="3207975"/>
              <a:ext cx="82100" cy="59075"/>
            </a:xfrm>
            <a:custGeom>
              <a:avLst/>
              <a:gdLst/>
              <a:ahLst/>
              <a:cxnLst/>
              <a:rect l="l" t="t" r="r" b="b"/>
              <a:pathLst>
                <a:path w="3284" h="2363" extrusionOk="0">
                  <a:moveTo>
                    <a:pt x="1266" y="0"/>
                  </a:moveTo>
                  <a:cubicBezTo>
                    <a:pt x="866" y="0"/>
                    <a:pt x="441" y="114"/>
                    <a:pt x="49" y="336"/>
                  </a:cubicBezTo>
                  <a:cubicBezTo>
                    <a:pt x="8" y="360"/>
                    <a:pt x="0" y="409"/>
                    <a:pt x="25" y="449"/>
                  </a:cubicBezTo>
                  <a:cubicBezTo>
                    <a:pt x="35" y="471"/>
                    <a:pt x="61" y="485"/>
                    <a:pt x="88" y="485"/>
                  </a:cubicBezTo>
                  <a:cubicBezTo>
                    <a:pt x="102" y="485"/>
                    <a:pt x="117" y="482"/>
                    <a:pt x="130" y="474"/>
                  </a:cubicBezTo>
                  <a:cubicBezTo>
                    <a:pt x="494" y="266"/>
                    <a:pt x="885" y="161"/>
                    <a:pt x="1254" y="161"/>
                  </a:cubicBezTo>
                  <a:cubicBezTo>
                    <a:pt x="1534" y="161"/>
                    <a:pt x="1801" y="221"/>
                    <a:pt x="2035" y="344"/>
                  </a:cubicBezTo>
                  <a:cubicBezTo>
                    <a:pt x="2368" y="514"/>
                    <a:pt x="2660" y="830"/>
                    <a:pt x="2935" y="1301"/>
                  </a:cubicBezTo>
                  <a:cubicBezTo>
                    <a:pt x="3081" y="1544"/>
                    <a:pt x="3114" y="1722"/>
                    <a:pt x="3041" y="1844"/>
                  </a:cubicBezTo>
                  <a:cubicBezTo>
                    <a:pt x="2968" y="1965"/>
                    <a:pt x="2806" y="2022"/>
                    <a:pt x="2652" y="2055"/>
                  </a:cubicBezTo>
                  <a:cubicBezTo>
                    <a:pt x="2233" y="2150"/>
                    <a:pt x="1800" y="2199"/>
                    <a:pt x="1367" y="2199"/>
                  </a:cubicBezTo>
                  <a:cubicBezTo>
                    <a:pt x="953" y="2199"/>
                    <a:pt x="539" y="2154"/>
                    <a:pt x="138" y="2063"/>
                  </a:cubicBezTo>
                  <a:cubicBezTo>
                    <a:pt x="132" y="2062"/>
                    <a:pt x="126" y="2061"/>
                    <a:pt x="120" y="2061"/>
                  </a:cubicBezTo>
                  <a:cubicBezTo>
                    <a:pt x="80" y="2061"/>
                    <a:pt x="48" y="2084"/>
                    <a:pt x="41" y="2119"/>
                  </a:cubicBezTo>
                  <a:cubicBezTo>
                    <a:pt x="33" y="2168"/>
                    <a:pt x="57" y="2209"/>
                    <a:pt x="98" y="2217"/>
                  </a:cubicBezTo>
                  <a:cubicBezTo>
                    <a:pt x="519" y="2314"/>
                    <a:pt x="949" y="2363"/>
                    <a:pt x="1379" y="2363"/>
                  </a:cubicBezTo>
                  <a:cubicBezTo>
                    <a:pt x="1825" y="2363"/>
                    <a:pt x="2262" y="2314"/>
                    <a:pt x="2692" y="2209"/>
                  </a:cubicBezTo>
                  <a:cubicBezTo>
                    <a:pt x="2870" y="2168"/>
                    <a:pt x="3073" y="2103"/>
                    <a:pt x="3179" y="1925"/>
                  </a:cubicBezTo>
                  <a:cubicBezTo>
                    <a:pt x="3284" y="1747"/>
                    <a:pt x="3252" y="1511"/>
                    <a:pt x="3073" y="1220"/>
                  </a:cubicBezTo>
                  <a:cubicBezTo>
                    <a:pt x="2781" y="717"/>
                    <a:pt x="2465" y="384"/>
                    <a:pt x="2108" y="198"/>
                  </a:cubicBezTo>
                  <a:cubicBezTo>
                    <a:pt x="1857" y="65"/>
                    <a:pt x="1568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6" name="Google Shape;9576;p55"/>
            <p:cNvSpPr/>
            <p:nvPr/>
          </p:nvSpPr>
          <p:spPr>
            <a:xfrm>
              <a:off x="4966550" y="3235450"/>
              <a:ext cx="9350" cy="32000"/>
            </a:xfrm>
            <a:custGeom>
              <a:avLst/>
              <a:gdLst/>
              <a:ahLst/>
              <a:cxnLst/>
              <a:rect l="l" t="t" r="r" b="b"/>
              <a:pathLst>
                <a:path w="374" h="1280" extrusionOk="0">
                  <a:moveTo>
                    <a:pt x="97" y="1"/>
                  </a:moveTo>
                  <a:cubicBezTo>
                    <a:pt x="87" y="1"/>
                    <a:pt x="76" y="3"/>
                    <a:pt x="66" y="7"/>
                  </a:cubicBezTo>
                  <a:cubicBezTo>
                    <a:pt x="25" y="23"/>
                    <a:pt x="1" y="72"/>
                    <a:pt x="17" y="112"/>
                  </a:cubicBezTo>
                  <a:cubicBezTo>
                    <a:pt x="155" y="453"/>
                    <a:pt x="212" y="826"/>
                    <a:pt x="171" y="1191"/>
                  </a:cubicBezTo>
                  <a:cubicBezTo>
                    <a:pt x="171" y="1239"/>
                    <a:pt x="204" y="1272"/>
                    <a:pt x="244" y="1280"/>
                  </a:cubicBezTo>
                  <a:lnTo>
                    <a:pt x="252" y="1280"/>
                  </a:lnTo>
                  <a:cubicBezTo>
                    <a:pt x="293" y="1280"/>
                    <a:pt x="333" y="1247"/>
                    <a:pt x="333" y="1207"/>
                  </a:cubicBezTo>
                  <a:cubicBezTo>
                    <a:pt x="374" y="818"/>
                    <a:pt x="317" y="421"/>
                    <a:pt x="171" y="56"/>
                  </a:cubicBezTo>
                  <a:cubicBezTo>
                    <a:pt x="159" y="19"/>
                    <a:pt x="129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7" name="Google Shape;9577;p55"/>
            <p:cNvSpPr/>
            <p:nvPr/>
          </p:nvSpPr>
          <p:spPr>
            <a:xfrm>
              <a:off x="4990075" y="3236100"/>
              <a:ext cx="8525" cy="30750"/>
            </a:xfrm>
            <a:custGeom>
              <a:avLst/>
              <a:gdLst/>
              <a:ahLst/>
              <a:cxnLst/>
              <a:rect l="l" t="t" r="r" b="b"/>
              <a:pathLst>
                <a:path w="341" h="1230" extrusionOk="0">
                  <a:moveTo>
                    <a:pt x="92" y="0"/>
                  </a:moveTo>
                  <a:cubicBezTo>
                    <a:pt x="83" y="0"/>
                    <a:pt x="74" y="2"/>
                    <a:pt x="65" y="5"/>
                  </a:cubicBezTo>
                  <a:cubicBezTo>
                    <a:pt x="17" y="22"/>
                    <a:pt x="0" y="62"/>
                    <a:pt x="9" y="103"/>
                  </a:cubicBezTo>
                  <a:cubicBezTo>
                    <a:pt x="114" y="443"/>
                    <a:pt x="179" y="792"/>
                    <a:pt x="179" y="1149"/>
                  </a:cubicBezTo>
                  <a:cubicBezTo>
                    <a:pt x="179" y="1189"/>
                    <a:pt x="219" y="1230"/>
                    <a:pt x="260" y="1230"/>
                  </a:cubicBezTo>
                  <a:lnTo>
                    <a:pt x="268" y="1230"/>
                  </a:lnTo>
                  <a:cubicBezTo>
                    <a:pt x="308" y="1230"/>
                    <a:pt x="341" y="1189"/>
                    <a:pt x="341" y="1140"/>
                  </a:cubicBezTo>
                  <a:cubicBezTo>
                    <a:pt x="333" y="776"/>
                    <a:pt x="276" y="411"/>
                    <a:pt x="163" y="54"/>
                  </a:cubicBezTo>
                  <a:cubicBezTo>
                    <a:pt x="156" y="22"/>
                    <a:pt x="125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8" name="Google Shape;9578;p55"/>
            <p:cNvSpPr/>
            <p:nvPr/>
          </p:nvSpPr>
          <p:spPr>
            <a:xfrm>
              <a:off x="5222350" y="3236200"/>
              <a:ext cx="5300" cy="29850"/>
            </a:xfrm>
            <a:custGeom>
              <a:avLst/>
              <a:gdLst/>
              <a:ahLst/>
              <a:cxnLst/>
              <a:rect l="l" t="t" r="r" b="b"/>
              <a:pathLst>
                <a:path w="212" h="1194" extrusionOk="0">
                  <a:moveTo>
                    <a:pt x="118" y="0"/>
                  </a:moveTo>
                  <a:cubicBezTo>
                    <a:pt x="82" y="0"/>
                    <a:pt x="49" y="30"/>
                    <a:pt x="41" y="66"/>
                  </a:cubicBezTo>
                  <a:cubicBezTo>
                    <a:pt x="1" y="415"/>
                    <a:pt x="1" y="772"/>
                    <a:pt x="41" y="1120"/>
                  </a:cubicBezTo>
                  <a:cubicBezTo>
                    <a:pt x="41" y="1169"/>
                    <a:pt x="82" y="1193"/>
                    <a:pt x="123" y="1193"/>
                  </a:cubicBezTo>
                  <a:lnTo>
                    <a:pt x="131" y="1193"/>
                  </a:lnTo>
                  <a:cubicBezTo>
                    <a:pt x="171" y="1193"/>
                    <a:pt x="204" y="1153"/>
                    <a:pt x="204" y="1104"/>
                  </a:cubicBezTo>
                  <a:cubicBezTo>
                    <a:pt x="163" y="763"/>
                    <a:pt x="163" y="423"/>
                    <a:pt x="204" y="91"/>
                  </a:cubicBezTo>
                  <a:cubicBezTo>
                    <a:pt x="212" y="42"/>
                    <a:pt x="179" y="1"/>
                    <a:pt x="131" y="1"/>
                  </a:cubicBezTo>
                  <a:cubicBezTo>
                    <a:pt x="126" y="0"/>
                    <a:pt x="122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9" name="Google Shape;9579;p55"/>
            <p:cNvSpPr/>
            <p:nvPr/>
          </p:nvSpPr>
          <p:spPr>
            <a:xfrm>
              <a:off x="5246675" y="3236200"/>
              <a:ext cx="5900" cy="28625"/>
            </a:xfrm>
            <a:custGeom>
              <a:avLst/>
              <a:gdLst/>
              <a:ahLst/>
              <a:cxnLst/>
              <a:rect l="l" t="t" r="r" b="b"/>
              <a:pathLst>
                <a:path w="236" h="1145" extrusionOk="0">
                  <a:moveTo>
                    <a:pt x="142" y="0"/>
                  </a:moveTo>
                  <a:cubicBezTo>
                    <a:pt x="106" y="0"/>
                    <a:pt x="73" y="31"/>
                    <a:pt x="66" y="74"/>
                  </a:cubicBezTo>
                  <a:cubicBezTo>
                    <a:pt x="33" y="399"/>
                    <a:pt x="9" y="731"/>
                    <a:pt x="1" y="1063"/>
                  </a:cubicBezTo>
                  <a:cubicBezTo>
                    <a:pt x="1" y="1104"/>
                    <a:pt x="33" y="1145"/>
                    <a:pt x="82" y="1145"/>
                  </a:cubicBezTo>
                  <a:cubicBezTo>
                    <a:pt x="122" y="1145"/>
                    <a:pt x="163" y="1112"/>
                    <a:pt x="163" y="1063"/>
                  </a:cubicBezTo>
                  <a:cubicBezTo>
                    <a:pt x="171" y="739"/>
                    <a:pt x="195" y="415"/>
                    <a:pt x="228" y="91"/>
                  </a:cubicBezTo>
                  <a:cubicBezTo>
                    <a:pt x="236" y="42"/>
                    <a:pt x="204" y="1"/>
                    <a:pt x="155" y="1"/>
                  </a:cubicBezTo>
                  <a:cubicBezTo>
                    <a:pt x="151" y="0"/>
                    <a:pt x="147" y="0"/>
                    <a:pt x="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0" name="Google Shape;9580;p55"/>
            <p:cNvSpPr/>
            <p:nvPr/>
          </p:nvSpPr>
          <p:spPr>
            <a:xfrm>
              <a:off x="4828925" y="2754375"/>
              <a:ext cx="122450" cy="486125"/>
            </a:xfrm>
            <a:custGeom>
              <a:avLst/>
              <a:gdLst/>
              <a:ahLst/>
              <a:cxnLst/>
              <a:rect l="l" t="t" r="r" b="b"/>
              <a:pathLst>
                <a:path w="4898" h="19445" extrusionOk="0">
                  <a:moveTo>
                    <a:pt x="3347" y="1"/>
                  </a:moveTo>
                  <a:cubicBezTo>
                    <a:pt x="3307" y="1"/>
                    <a:pt x="3275" y="25"/>
                    <a:pt x="3268" y="67"/>
                  </a:cubicBezTo>
                  <a:cubicBezTo>
                    <a:pt x="2790" y="2248"/>
                    <a:pt x="1760" y="4291"/>
                    <a:pt x="301" y="5986"/>
                  </a:cubicBezTo>
                  <a:cubicBezTo>
                    <a:pt x="276" y="6010"/>
                    <a:pt x="276" y="6051"/>
                    <a:pt x="293" y="6083"/>
                  </a:cubicBezTo>
                  <a:cubicBezTo>
                    <a:pt x="306" y="6103"/>
                    <a:pt x="336" y="6118"/>
                    <a:pt x="364" y="6118"/>
                  </a:cubicBezTo>
                  <a:cubicBezTo>
                    <a:pt x="370" y="6118"/>
                    <a:pt x="376" y="6117"/>
                    <a:pt x="382" y="6115"/>
                  </a:cubicBezTo>
                  <a:cubicBezTo>
                    <a:pt x="730" y="6018"/>
                    <a:pt x="1039" y="5856"/>
                    <a:pt x="1347" y="5597"/>
                  </a:cubicBezTo>
                  <a:lnTo>
                    <a:pt x="1347" y="5597"/>
                  </a:lnTo>
                  <a:cubicBezTo>
                    <a:pt x="1103" y="6083"/>
                    <a:pt x="836" y="6553"/>
                    <a:pt x="560" y="7015"/>
                  </a:cubicBezTo>
                  <a:cubicBezTo>
                    <a:pt x="536" y="7056"/>
                    <a:pt x="544" y="7096"/>
                    <a:pt x="576" y="7121"/>
                  </a:cubicBezTo>
                  <a:cubicBezTo>
                    <a:pt x="589" y="7133"/>
                    <a:pt x="607" y="7139"/>
                    <a:pt x="626" y="7139"/>
                  </a:cubicBezTo>
                  <a:cubicBezTo>
                    <a:pt x="645" y="7139"/>
                    <a:pt x="666" y="7133"/>
                    <a:pt x="682" y="7121"/>
                  </a:cubicBezTo>
                  <a:lnTo>
                    <a:pt x="1411" y="6497"/>
                  </a:lnTo>
                  <a:lnTo>
                    <a:pt x="1411" y="6497"/>
                  </a:lnTo>
                  <a:cubicBezTo>
                    <a:pt x="317" y="8394"/>
                    <a:pt x="1" y="10721"/>
                    <a:pt x="576" y="12829"/>
                  </a:cubicBezTo>
                  <a:cubicBezTo>
                    <a:pt x="584" y="12861"/>
                    <a:pt x="617" y="12885"/>
                    <a:pt x="649" y="12885"/>
                  </a:cubicBezTo>
                  <a:cubicBezTo>
                    <a:pt x="654" y="12886"/>
                    <a:pt x="658" y="12887"/>
                    <a:pt x="662" y="12887"/>
                  </a:cubicBezTo>
                  <a:cubicBezTo>
                    <a:pt x="690" y="12887"/>
                    <a:pt x="716" y="12865"/>
                    <a:pt x="730" y="12837"/>
                  </a:cubicBezTo>
                  <a:cubicBezTo>
                    <a:pt x="795" y="12691"/>
                    <a:pt x="852" y="12561"/>
                    <a:pt x="901" y="12431"/>
                  </a:cubicBezTo>
                  <a:cubicBezTo>
                    <a:pt x="990" y="13485"/>
                    <a:pt x="1120" y="14556"/>
                    <a:pt x="1549" y="15545"/>
                  </a:cubicBezTo>
                  <a:cubicBezTo>
                    <a:pt x="2084" y="16777"/>
                    <a:pt x="3057" y="17815"/>
                    <a:pt x="3844" y="18650"/>
                  </a:cubicBezTo>
                  <a:cubicBezTo>
                    <a:pt x="3860" y="18666"/>
                    <a:pt x="3880" y="18674"/>
                    <a:pt x="3901" y="18674"/>
                  </a:cubicBezTo>
                  <a:cubicBezTo>
                    <a:pt x="3921" y="18674"/>
                    <a:pt x="3941" y="18666"/>
                    <a:pt x="3957" y="18650"/>
                  </a:cubicBezTo>
                  <a:cubicBezTo>
                    <a:pt x="3974" y="18642"/>
                    <a:pt x="3982" y="18626"/>
                    <a:pt x="3982" y="18609"/>
                  </a:cubicBezTo>
                  <a:cubicBezTo>
                    <a:pt x="4217" y="18901"/>
                    <a:pt x="4476" y="19169"/>
                    <a:pt x="4752" y="19428"/>
                  </a:cubicBezTo>
                  <a:cubicBezTo>
                    <a:pt x="4768" y="19436"/>
                    <a:pt x="4784" y="19445"/>
                    <a:pt x="4801" y="19445"/>
                  </a:cubicBezTo>
                  <a:cubicBezTo>
                    <a:pt x="4825" y="19445"/>
                    <a:pt x="4849" y="19436"/>
                    <a:pt x="4865" y="19420"/>
                  </a:cubicBezTo>
                  <a:cubicBezTo>
                    <a:pt x="4898" y="19388"/>
                    <a:pt x="4890" y="19331"/>
                    <a:pt x="4857" y="19307"/>
                  </a:cubicBezTo>
                  <a:cubicBezTo>
                    <a:pt x="4338" y="18828"/>
                    <a:pt x="3884" y="18277"/>
                    <a:pt x="3520" y="17669"/>
                  </a:cubicBezTo>
                  <a:cubicBezTo>
                    <a:pt x="3508" y="17645"/>
                    <a:pt x="3478" y="17630"/>
                    <a:pt x="3451" y="17630"/>
                  </a:cubicBezTo>
                  <a:cubicBezTo>
                    <a:pt x="3441" y="17630"/>
                    <a:pt x="3431" y="17632"/>
                    <a:pt x="3422" y="17637"/>
                  </a:cubicBezTo>
                  <a:cubicBezTo>
                    <a:pt x="3382" y="17653"/>
                    <a:pt x="3365" y="17693"/>
                    <a:pt x="3374" y="17734"/>
                  </a:cubicBezTo>
                  <a:cubicBezTo>
                    <a:pt x="3398" y="17823"/>
                    <a:pt x="3430" y="17912"/>
                    <a:pt x="3463" y="18001"/>
                  </a:cubicBezTo>
                  <a:cubicBezTo>
                    <a:pt x="2806" y="17288"/>
                    <a:pt x="2109" y="16445"/>
                    <a:pt x="1695" y="15480"/>
                  </a:cubicBezTo>
                  <a:cubicBezTo>
                    <a:pt x="1217" y="14361"/>
                    <a:pt x="1120" y="13121"/>
                    <a:pt x="1022" y="11921"/>
                  </a:cubicBezTo>
                  <a:cubicBezTo>
                    <a:pt x="1014" y="11880"/>
                    <a:pt x="982" y="11848"/>
                    <a:pt x="941" y="11848"/>
                  </a:cubicBezTo>
                  <a:cubicBezTo>
                    <a:pt x="901" y="11848"/>
                    <a:pt x="860" y="11880"/>
                    <a:pt x="860" y="11921"/>
                  </a:cubicBezTo>
                  <a:cubicBezTo>
                    <a:pt x="820" y="12164"/>
                    <a:pt x="763" y="12350"/>
                    <a:pt x="674" y="12553"/>
                  </a:cubicBezTo>
                  <a:cubicBezTo>
                    <a:pt x="155" y="10380"/>
                    <a:pt x="576" y="8005"/>
                    <a:pt x="1825" y="6148"/>
                  </a:cubicBezTo>
                  <a:cubicBezTo>
                    <a:pt x="1841" y="6115"/>
                    <a:pt x="1841" y="6067"/>
                    <a:pt x="1809" y="6042"/>
                  </a:cubicBezTo>
                  <a:cubicBezTo>
                    <a:pt x="1793" y="6026"/>
                    <a:pt x="1774" y="6018"/>
                    <a:pt x="1756" y="6018"/>
                  </a:cubicBezTo>
                  <a:cubicBezTo>
                    <a:pt x="1738" y="6018"/>
                    <a:pt x="1720" y="6026"/>
                    <a:pt x="1703" y="6042"/>
                  </a:cubicBezTo>
                  <a:lnTo>
                    <a:pt x="941" y="6683"/>
                  </a:lnTo>
                  <a:cubicBezTo>
                    <a:pt x="1209" y="6221"/>
                    <a:pt x="1460" y="5742"/>
                    <a:pt x="1695" y="5264"/>
                  </a:cubicBezTo>
                  <a:cubicBezTo>
                    <a:pt x="1711" y="5232"/>
                    <a:pt x="1695" y="5183"/>
                    <a:pt x="1663" y="5167"/>
                  </a:cubicBezTo>
                  <a:cubicBezTo>
                    <a:pt x="1648" y="5156"/>
                    <a:pt x="1631" y="5150"/>
                    <a:pt x="1614" y="5150"/>
                  </a:cubicBezTo>
                  <a:cubicBezTo>
                    <a:pt x="1595" y="5150"/>
                    <a:pt x="1575" y="5158"/>
                    <a:pt x="1557" y="5175"/>
                  </a:cubicBezTo>
                  <a:cubicBezTo>
                    <a:pt x="1241" y="5499"/>
                    <a:pt x="941" y="5726"/>
                    <a:pt x="617" y="5864"/>
                  </a:cubicBezTo>
                  <a:cubicBezTo>
                    <a:pt x="1987" y="4194"/>
                    <a:pt x="2960" y="2208"/>
                    <a:pt x="3422" y="100"/>
                  </a:cubicBezTo>
                  <a:cubicBezTo>
                    <a:pt x="3438" y="59"/>
                    <a:pt x="3406" y="10"/>
                    <a:pt x="3365" y="2"/>
                  </a:cubicBezTo>
                  <a:cubicBezTo>
                    <a:pt x="3359" y="1"/>
                    <a:pt x="3353" y="1"/>
                    <a:pt x="3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1" name="Google Shape;9581;p55"/>
            <p:cNvSpPr/>
            <p:nvPr/>
          </p:nvSpPr>
          <p:spPr>
            <a:xfrm>
              <a:off x="5274850" y="2766450"/>
              <a:ext cx="113350" cy="483575"/>
            </a:xfrm>
            <a:custGeom>
              <a:avLst/>
              <a:gdLst/>
              <a:ahLst/>
              <a:cxnLst/>
              <a:rect l="l" t="t" r="r" b="b"/>
              <a:pathLst>
                <a:path w="4534" h="19343" extrusionOk="0">
                  <a:moveTo>
                    <a:pt x="1179" y="1"/>
                  </a:moveTo>
                  <a:cubicBezTo>
                    <a:pt x="1170" y="1"/>
                    <a:pt x="1161" y="2"/>
                    <a:pt x="1152" y="6"/>
                  </a:cubicBezTo>
                  <a:cubicBezTo>
                    <a:pt x="1112" y="22"/>
                    <a:pt x="1087" y="62"/>
                    <a:pt x="1103" y="103"/>
                  </a:cubicBezTo>
                  <a:cubicBezTo>
                    <a:pt x="1590" y="1498"/>
                    <a:pt x="2222" y="2851"/>
                    <a:pt x="2984" y="4116"/>
                  </a:cubicBezTo>
                  <a:cubicBezTo>
                    <a:pt x="2960" y="4108"/>
                    <a:pt x="2928" y="4092"/>
                    <a:pt x="2903" y="4084"/>
                  </a:cubicBezTo>
                  <a:cubicBezTo>
                    <a:pt x="2798" y="4051"/>
                    <a:pt x="2684" y="4011"/>
                    <a:pt x="2612" y="3970"/>
                  </a:cubicBezTo>
                  <a:cubicBezTo>
                    <a:pt x="2598" y="3960"/>
                    <a:pt x="2583" y="3956"/>
                    <a:pt x="2568" y="3956"/>
                  </a:cubicBezTo>
                  <a:cubicBezTo>
                    <a:pt x="2547" y="3956"/>
                    <a:pt x="2525" y="3964"/>
                    <a:pt x="2506" y="3978"/>
                  </a:cubicBezTo>
                  <a:cubicBezTo>
                    <a:pt x="2482" y="4003"/>
                    <a:pt x="2474" y="4043"/>
                    <a:pt x="2498" y="4076"/>
                  </a:cubicBezTo>
                  <a:cubicBezTo>
                    <a:pt x="3463" y="5770"/>
                    <a:pt x="4087" y="7692"/>
                    <a:pt x="4306" y="9630"/>
                  </a:cubicBezTo>
                  <a:cubicBezTo>
                    <a:pt x="4330" y="9889"/>
                    <a:pt x="4355" y="10157"/>
                    <a:pt x="4298" y="10408"/>
                  </a:cubicBezTo>
                  <a:lnTo>
                    <a:pt x="4006" y="9889"/>
                  </a:lnTo>
                  <a:cubicBezTo>
                    <a:pt x="3993" y="9862"/>
                    <a:pt x="3962" y="9846"/>
                    <a:pt x="3929" y="9846"/>
                  </a:cubicBezTo>
                  <a:cubicBezTo>
                    <a:pt x="3923" y="9846"/>
                    <a:pt x="3916" y="9847"/>
                    <a:pt x="3909" y="9848"/>
                  </a:cubicBezTo>
                  <a:cubicBezTo>
                    <a:pt x="3876" y="9865"/>
                    <a:pt x="3852" y="9897"/>
                    <a:pt x="3852" y="9938"/>
                  </a:cubicBezTo>
                  <a:cubicBezTo>
                    <a:pt x="4006" y="11592"/>
                    <a:pt x="3893" y="13254"/>
                    <a:pt x="3511" y="14875"/>
                  </a:cubicBezTo>
                  <a:cubicBezTo>
                    <a:pt x="3430" y="14981"/>
                    <a:pt x="3398" y="15127"/>
                    <a:pt x="3422" y="15256"/>
                  </a:cubicBezTo>
                  <a:cubicBezTo>
                    <a:pt x="3430" y="15273"/>
                    <a:pt x="3439" y="15289"/>
                    <a:pt x="3455" y="15305"/>
                  </a:cubicBezTo>
                  <a:cubicBezTo>
                    <a:pt x="3366" y="15694"/>
                    <a:pt x="3171" y="16051"/>
                    <a:pt x="3001" y="16335"/>
                  </a:cubicBezTo>
                  <a:cubicBezTo>
                    <a:pt x="2279" y="17518"/>
                    <a:pt x="1258" y="18499"/>
                    <a:pt x="58" y="19189"/>
                  </a:cubicBezTo>
                  <a:cubicBezTo>
                    <a:pt x="17" y="19213"/>
                    <a:pt x="1" y="19262"/>
                    <a:pt x="25" y="19302"/>
                  </a:cubicBezTo>
                  <a:cubicBezTo>
                    <a:pt x="41" y="19326"/>
                    <a:pt x="66" y="19343"/>
                    <a:pt x="98" y="19343"/>
                  </a:cubicBezTo>
                  <a:cubicBezTo>
                    <a:pt x="106" y="19343"/>
                    <a:pt x="122" y="19335"/>
                    <a:pt x="139" y="19326"/>
                  </a:cubicBezTo>
                  <a:cubicBezTo>
                    <a:pt x="1363" y="18629"/>
                    <a:pt x="2401" y="17624"/>
                    <a:pt x="3139" y="16416"/>
                  </a:cubicBezTo>
                  <a:cubicBezTo>
                    <a:pt x="3374" y="16027"/>
                    <a:pt x="3649" y="15508"/>
                    <a:pt x="3666" y="14932"/>
                  </a:cubicBezTo>
                  <a:cubicBezTo>
                    <a:pt x="4022" y="13408"/>
                    <a:pt x="4152" y="11851"/>
                    <a:pt x="4047" y="10286"/>
                  </a:cubicBezTo>
                  <a:lnTo>
                    <a:pt x="4047" y="10286"/>
                  </a:lnTo>
                  <a:lnTo>
                    <a:pt x="4249" y="10659"/>
                  </a:lnTo>
                  <a:cubicBezTo>
                    <a:pt x="4265" y="10684"/>
                    <a:pt x="4298" y="10700"/>
                    <a:pt x="4330" y="10700"/>
                  </a:cubicBezTo>
                  <a:cubicBezTo>
                    <a:pt x="4363" y="10692"/>
                    <a:pt x="4387" y="10675"/>
                    <a:pt x="4395" y="10643"/>
                  </a:cubicBezTo>
                  <a:cubicBezTo>
                    <a:pt x="4533" y="10311"/>
                    <a:pt x="4501" y="9954"/>
                    <a:pt x="4468" y="9613"/>
                  </a:cubicBezTo>
                  <a:cubicBezTo>
                    <a:pt x="4257" y="7732"/>
                    <a:pt x="3666" y="5868"/>
                    <a:pt x="2757" y="4205"/>
                  </a:cubicBezTo>
                  <a:lnTo>
                    <a:pt x="2757" y="4205"/>
                  </a:lnTo>
                  <a:cubicBezTo>
                    <a:pt x="2790" y="4214"/>
                    <a:pt x="2822" y="4230"/>
                    <a:pt x="2855" y="4238"/>
                  </a:cubicBezTo>
                  <a:cubicBezTo>
                    <a:pt x="2960" y="4278"/>
                    <a:pt x="3074" y="4311"/>
                    <a:pt x="3147" y="4360"/>
                  </a:cubicBezTo>
                  <a:cubicBezTo>
                    <a:pt x="3160" y="4366"/>
                    <a:pt x="3175" y="4370"/>
                    <a:pt x="3189" y="4370"/>
                  </a:cubicBezTo>
                  <a:cubicBezTo>
                    <a:pt x="3210" y="4370"/>
                    <a:pt x="3230" y="4362"/>
                    <a:pt x="3244" y="4343"/>
                  </a:cubicBezTo>
                  <a:cubicBezTo>
                    <a:pt x="3276" y="4319"/>
                    <a:pt x="3276" y="4278"/>
                    <a:pt x="3260" y="4246"/>
                  </a:cubicBezTo>
                  <a:cubicBezTo>
                    <a:pt x="2441" y="2924"/>
                    <a:pt x="1768" y="1514"/>
                    <a:pt x="1249" y="54"/>
                  </a:cubicBezTo>
                  <a:cubicBezTo>
                    <a:pt x="1243" y="22"/>
                    <a:pt x="1212" y="1"/>
                    <a:pt x="1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2" name="Google Shape;9582;p55"/>
            <p:cNvSpPr/>
            <p:nvPr/>
          </p:nvSpPr>
          <p:spPr>
            <a:xfrm>
              <a:off x="5332825" y="2444825"/>
              <a:ext cx="259475" cy="758175"/>
            </a:xfrm>
            <a:custGeom>
              <a:avLst/>
              <a:gdLst/>
              <a:ahLst/>
              <a:cxnLst/>
              <a:rect l="l" t="t" r="r" b="b"/>
              <a:pathLst>
                <a:path w="10379" h="30327" extrusionOk="0">
                  <a:moveTo>
                    <a:pt x="7346" y="1"/>
                  </a:moveTo>
                  <a:cubicBezTo>
                    <a:pt x="7338" y="1"/>
                    <a:pt x="7330" y="2"/>
                    <a:pt x="7322" y="4"/>
                  </a:cubicBezTo>
                  <a:cubicBezTo>
                    <a:pt x="5336" y="733"/>
                    <a:pt x="3649" y="2314"/>
                    <a:pt x="2928" y="4139"/>
                  </a:cubicBezTo>
                  <a:cubicBezTo>
                    <a:pt x="2238" y="5874"/>
                    <a:pt x="2263" y="7876"/>
                    <a:pt x="2968" y="9595"/>
                  </a:cubicBezTo>
                  <a:cubicBezTo>
                    <a:pt x="2903" y="9547"/>
                    <a:pt x="2838" y="9498"/>
                    <a:pt x="2773" y="9449"/>
                  </a:cubicBezTo>
                  <a:cubicBezTo>
                    <a:pt x="2676" y="9384"/>
                    <a:pt x="2571" y="9311"/>
                    <a:pt x="2482" y="9230"/>
                  </a:cubicBezTo>
                  <a:cubicBezTo>
                    <a:pt x="2470" y="9218"/>
                    <a:pt x="2454" y="9211"/>
                    <a:pt x="2436" y="9211"/>
                  </a:cubicBezTo>
                  <a:cubicBezTo>
                    <a:pt x="2430" y="9211"/>
                    <a:pt x="2423" y="9212"/>
                    <a:pt x="2417" y="9214"/>
                  </a:cubicBezTo>
                  <a:cubicBezTo>
                    <a:pt x="2392" y="9214"/>
                    <a:pt x="2368" y="9230"/>
                    <a:pt x="2360" y="9255"/>
                  </a:cubicBezTo>
                  <a:cubicBezTo>
                    <a:pt x="2271" y="9417"/>
                    <a:pt x="2328" y="9603"/>
                    <a:pt x="2401" y="9774"/>
                  </a:cubicBezTo>
                  <a:cubicBezTo>
                    <a:pt x="2465" y="9936"/>
                    <a:pt x="2538" y="10098"/>
                    <a:pt x="2611" y="10260"/>
                  </a:cubicBezTo>
                  <a:cubicBezTo>
                    <a:pt x="2563" y="10219"/>
                    <a:pt x="2514" y="10171"/>
                    <a:pt x="2465" y="10130"/>
                  </a:cubicBezTo>
                  <a:cubicBezTo>
                    <a:pt x="2450" y="10120"/>
                    <a:pt x="2429" y="10113"/>
                    <a:pt x="2409" y="10113"/>
                  </a:cubicBezTo>
                  <a:cubicBezTo>
                    <a:pt x="2397" y="10113"/>
                    <a:pt x="2385" y="10116"/>
                    <a:pt x="2376" y="10122"/>
                  </a:cubicBezTo>
                  <a:cubicBezTo>
                    <a:pt x="2344" y="10138"/>
                    <a:pt x="2328" y="10171"/>
                    <a:pt x="2328" y="10195"/>
                  </a:cubicBezTo>
                  <a:cubicBezTo>
                    <a:pt x="2376" y="11128"/>
                    <a:pt x="2628" y="12052"/>
                    <a:pt x="3049" y="12887"/>
                  </a:cubicBezTo>
                  <a:cubicBezTo>
                    <a:pt x="2733" y="12692"/>
                    <a:pt x="2465" y="12449"/>
                    <a:pt x="2303" y="12190"/>
                  </a:cubicBezTo>
                  <a:cubicBezTo>
                    <a:pt x="2283" y="12170"/>
                    <a:pt x="2258" y="12155"/>
                    <a:pt x="2231" y="12155"/>
                  </a:cubicBezTo>
                  <a:cubicBezTo>
                    <a:pt x="2226" y="12155"/>
                    <a:pt x="2220" y="12156"/>
                    <a:pt x="2214" y="12157"/>
                  </a:cubicBezTo>
                  <a:cubicBezTo>
                    <a:pt x="2182" y="12165"/>
                    <a:pt x="2157" y="12198"/>
                    <a:pt x="2149" y="12230"/>
                  </a:cubicBezTo>
                  <a:cubicBezTo>
                    <a:pt x="2141" y="12619"/>
                    <a:pt x="2222" y="13025"/>
                    <a:pt x="2401" y="13519"/>
                  </a:cubicBezTo>
                  <a:cubicBezTo>
                    <a:pt x="2692" y="14298"/>
                    <a:pt x="3114" y="15003"/>
                    <a:pt x="3657" y="15619"/>
                  </a:cubicBezTo>
                  <a:cubicBezTo>
                    <a:pt x="3673" y="15635"/>
                    <a:pt x="3694" y="15644"/>
                    <a:pt x="3715" y="15644"/>
                  </a:cubicBezTo>
                  <a:cubicBezTo>
                    <a:pt x="3736" y="15644"/>
                    <a:pt x="3759" y="15635"/>
                    <a:pt x="3779" y="15619"/>
                  </a:cubicBezTo>
                  <a:cubicBezTo>
                    <a:pt x="3811" y="15595"/>
                    <a:pt x="3811" y="15538"/>
                    <a:pt x="3779" y="15506"/>
                  </a:cubicBezTo>
                  <a:cubicBezTo>
                    <a:pt x="3252" y="14906"/>
                    <a:pt x="2838" y="14217"/>
                    <a:pt x="2555" y="13463"/>
                  </a:cubicBezTo>
                  <a:cubicBezTo>
                    <a:pt x="2417" y="13098"/>
                    <a:pt x="2344" y="12781"/>
                    <a:pt x="2319" y="12482"/>
                  </a:cubicBezTo>
                  <a:lnTo>
                    <a:pt x="2319" y="12482"/>
                  </a:lnTo>
                  <a:cubicBezTo>
                    <a:pt x="2546" y="12749"/>
                    <a:pt x="2863" y="12992"/>
                    <a:pt x="3211" y="13163"/>
                  </a:cubicBezTo>
                  <a:cubicBezTo>
                    <a:pt x="3223" y="13168"/>
                    <a:pt x="3235" y="13171"/>
                    <a:pt x="3248" y="13171"/>
                  </a:cubicBezTo>
                  <a:cubicBezTo>
                    <a:pt x="3270" y="13171"/>
                    <a:pt x="3293" y="13162"/>
                    <a:pt x="3309" y="13146"/>
                  </a:cubicBezTo>
                  <a:cubicBezTo>
                    <a:pt x="3333" y="13122"/>
                    <a:pt x="3341" y="13081"/>
                    <a:pt x="3317" y="13049"/>
                  </a:cubicBezTo>
                  <a:cubicBezTo>
                    <a:pt x="2863" y="12238"/>
                    <a:pt x="2579" y="11322"/>
                    <a:pt x="2506" y="10390"/>
                  </a:cubicBezTo>
                  <a:lnTo>
                    <a:pt x="2506" y="10390"/>
                  </a:lnTo>
                  <a:cubicBezTo>
                    <a:pt x="2692" y="10568"/>
                    <a:pt x="2846" y="10779"/>
                    <a:pt x="2960" y="11006"/>
                  </a:cubicBezTo>
                  <a:cubicBezTo>
                    <a:pt x="2968" y="11014"/>
                    <a:pt x="2968" y="11014"/>
                    <a:pt x="2968" y="11022"/>
                  </a:cubicBezTo>
                  <a:cubicBezTo>
                    <a:pt x="2986" y="11052"/>
                    <a:pt x="3018" y="11069"/>
                    <a:pt x="3049" y="11069"/>
                  </a:cubicBezTo>
                  <a:cubicBezTo>
                    <a:pt x="3060" y="11069"/>
                    <a:pt x="3071" y="11067"/>
                    <a:pt x="3082" y="11063"/>
                  </a:cubicBezTo>
                  <a:cubicBezTo>
                    <a:pt x="3122" y="11038"/>
                    <a:pt x="3138" y="10990"/>
                    <a:pt x="3114" y="10949"/>
                  </a:cubicBezTo>
                  <a:cubicBezTo>
                    <a:pt x="3114" y="10949"/>
                    <a:pt x="3114" y="10941"/>
                    <a:pt x="3106" y="10933"/>
                  </a:cubicBezTo>
                  <a:cubicBezTo>
                    <a:pt x="2911" y="10536"/>
                    <a:pt x="2725" y="10122"/>
                    <a:pt x="2546" y="9717"/>
                  </a:cubicBezTo>
                  <a:cubicBezTo>
                    <a:pt x="2514" y="9619"/>
                    <a:pt x="2473" y="9522"/>
                    <a:pt x="2473" y="9433"/>
                  </a:cubicBezTo>
                  <a:lnTo>
                    <a:pt x="2473" y="9433"/>
                  </a:lnTo>
                  <a:cubicBezTo>
                    <a:pt x="2546" y="9490"/>
                    <a:pt x="2611" y="9538"/>
                    <a:pt x="2676" y="9587"/>
                  </a:cubicBezTo>
                  <a:cubicBezTo>
                    <a:pt x="2887" y="9733"/>
                    <a:pt x="3082" y="9871"/>
                    <a:pt x="3187" y="10074"/>
                  </a:cubicBezTo>
                  <a:cubicBezTo>
                    <a:pt x="3205" y="10104"/>
                    <a:pt x="3236" y="10120"/>
                    <a:pt x="3268" y="10120"/>
                  </a:cubicBezTo>
                  <a:cubicBezTo>
                    <a:pt x="3279" y="10120"/>
                    <a:pt x="3290" y="10118"/>
                    <a:pt x="3300" y="10114"/>
                  </a:cubicBezTo>
                  <a:cubicBezTo>
                    <a:pt x="3341" y="10090"/>
                    <a:pt x="3349" y="10041"/>
                    <a:pt x="3333" y="10001"/>
                  </a:cubicBezTo>
                  <a:cubicBezTo>
                    <a:pt x="2441" y="8217"/>
                    <a:pt x="2344" y="6052"/>
                    <a:pt x="3082" y="4195"/>
                  </a:cubicBezTo>
                  <a:cubicBezTo>
                    <a:pt x="3771" y="2460"/>
                    <a:pt x="5352" y="952"/>
                    <a:pt x="7233" y="214"/>
                  </a:cubicBezTo>
                  <a:lnTo>
                    <a:pt x="7233" y="214"/>
                  </a:lnTo>
                  <a:cubicBezTo>
                    <a:pt x="6325" y="3458"/>
                    <a:pt x="7225" y="6879"/>
                    <a:pt x="8133" y="9838"/>
                  </a:cubicBezTo>
                  <a:cubicBezTo>
                    <a:pt x="8222" y="10114"/>
                    <a:pt x="8303" y="10390"/>
                    <a:pt x="8392" y="10673"/>
                  </a:cubicBezTo>
                  <a:cubicBezTo>
                    <a:pt x="9284" y="13536"/>
                    <a:pt x="10208" y="16503"/>
                    <a:pt x="9916" y="19495"/>
                  </a:cubicBezTo>
                  <a:cubicBezTo>
                    <a:pt x="9568" y="23070"/>
                    <a:pt x="7346" y="26621"/>
                    <a:pt x="3973" y="28989"/>
                  </a:cubicBezTo>
                  <a:cubicBezTo>
                    <a:pt x="2859" y="29770"/>
                    <a:pt x="1854" y="30162"/>
                    <a:pt x="970" y="30162"/>
                  </a:cubicBezTo>
                  <a:cubicBezTo>
                    <a:pt x="671" y="30162"/>
                    <a:pt x="385" y="30117"/>
                    <a:pt x="114" y="30027"/>
                  </a:cubicBezTo>
                  <a:cubicBezTo>
                    <a:pt x="105" y="30023"/>
                    <a:pt x="96" y="30022"/>
                    <a:pt x="87" y="30022"/>
                  </a:cubicBezTo>
                  <a:cubicBezTo>
                    <a:pt x="54" y="30022"/>
                    <a:pt x="21" y="30043"/>
                    <a:pt x="9" y="30075"/>
                  </a:cubicBezTo>
                  <a:cubicBezTo>
                    <a:pt x="1" y="30116"/>
                    <a:pt x="17" y="30165"/>
                    <a:pt x="65" y="30181"/>
                  </a:cubicBezTo>
                  <a:cubicBezTo>
                    <a:pt x="349" y="30278"/>
                    <a:pt x="657" y="30327"/>
                    <a:pt x="974" y="30327"/>
                  </a:cubicBezTo>
                  <a:cubicBezTo>
                    <a:pt x="1890" y="30327"/>
                    <a:pt x="2928" y="29921"/>
                    <a:pt x="4071" y="29119"/>
                  </a:cubicBezTo>
                  <a:cubicBezTo>
                    <a:pt x="7476" y="26727"/>
                    <a:pt x="9722" y="23135"/>
                    <a:pt x="10079" y="19511"/>
                  </a:cubicBezTo>
                  <a:cubicBezTo>
                    <a:pt x="10379" y="16487"/>
                    <a:pt x="9446" y="13503"/>
                    <a:pt x="8546" y="10625"/>
                  </a:cubicBezTo>
                  <a:cubicBezTo>
                    <a:pt x="8457" y="10341"/>
                    <a:pt x="8376" y="10065"/>
                    <a:pt x="8287" y="9790"/>
                  </a:cubicBezTo>
                  <a:cubicBezTo>
                    <a:pt x="7371" y="6806"/>
                    <a:pt x="6471" y="3352"/>
                    <a:pt x="7427" y="109"/>
                  </a:cubicBezTo>
                  <a:cubicBezTo>
                    <a:pt x="7435" y="77"/>
                    <a:pt x="7427" y="44"/>
                    <a:pt x="7411" y="28"/>
                  </a:cubicBezTo>
                  <a:cubicBezTo>
                    <a:pt x="7393" y="10"/>
                    <a:pt x="7370" y="1"/>
                    <a:pt x="7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3" name="Google Shape;9583;p55"/>
            <p:cNvSpPr/>
            <p:nvPr/>
          </p:nvSpPr>
          <p:spPr>
            <a:xfrm>
              <a:off x="5411275" y="2836200"/>
              <a:ext cx="27375" cy="29925"/>
            </a:xfrm>
            <a:custGeom>
              <a:avLst/>
              <a:gdLst/>
              <a:ahLst/>
              <a:cxnLst/>
              <a:rect l="l" t="t" r="r" b="b"/>
              <a:pathLst>
                <a:path w="1095" h="1197" extrusionOk="0">
                  <a:moveTo>
                    <a:pt x="85" y="0"/>
                  </a:moveTo>
                  <a:cubicBezTo>
                    <a:pt x="66" y="0"/>
                    <a:pt x="47" y="7"/>
                    <a:pt x="33" y="21"/>
                  </a:cubicBezTo>
                  <a:cubicBezTo>
                    <a:pt x="0" y="53"/>
                    <a:pt x="0" y="102"/>
                    <a:pt x="25" y="134"/>
                  </a:cubicBezTo>
                  <a:lnTo>
                    <a:pt x="949" y="1172"/>
                  </a:lnTo>
                  <a:cubicBezTo>
                    <a:pt x="965" y="1188"/>
                    <a:pt x="981" y="1197"/>
                    <a:pt x="1006" y="1197"/>
                  </a:cubicBezTo>
                  <a:cubicBezTo>
                    <a:pt x="1022" y="1197"/>
                    <a:pt x="1046" y="1188"/>
                    <a:pt x="1062" y="1180"/>
                  </a:cubicBezTo>
                  <a:cubicBezTo>
                    <a:pt x="1095" y="1148"/>
                    <a:pt x="1095" y="1099"/>
                    <a:pt x="1062" y="1067"/>
                  </a:cubicBezTo>
                  <a:lnTo>
                    <a:pt x="146" y="29"/>
                  </a:lnTo>
                  <a:cubicBezTo>
                    <a:pt x="133" y="11"/>
                    <a:pt x="109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4" name="Google Shape;9584;p55"/>
            <p:cNvSpPr/>
            <p:nvPr/>
          </p:nvSpPr>
          <p:spPr>
            <a:xfrm>
              <a:off x="5412900" y="2854950"/>
              <a:ext cx="29400" cy="28000"/>
            </a:xfrm>
            <a:custGeom>
              <a:avLst/>
              <a:gdLst/>
              <a:ahLst/>
              <a:cxnLst/>
              <a:rect l="l" t="t" r="r" b="b"/>
              <a:pathLst>
                <a:path w="1176" h="1120" extrusionOk="0">
                  <a:moveTo>
                    <a:pt x="89" y="1"/>
                  </a:moveTo>
                  <a:cubicBezTo>
                    <a:pt x="69" y="1"/>
                    <a:pt x="49" y="9"/>
                    <a:pt x="33" y="25"/>
                  </a:cubicBezTo>
                  <a:cubicBezTo>
                    <a:pt x="0" y="57"/>
                    <a:pt x="0" y="114"/>
                    <a:pt x="33" y="138"/>
                  </a:cubicBezTo>
                  <a:lnTo>
                    <a:pt x="1030" y="1095"/>
                  </a:lnTo>
                  <a:cubicBezTo>
                    <a:pt x="1046" y="1111"/>
                    <a:pt x="1062" y="1120"/>
                    <a:pt x="1087" y="1120"/>
                  </a:cubicBezTo>
                  <a:cubicBezTo>
                    <a:pt x="1103" y="1120"/>
                    <a:pt x="1127" y="1111"/>
                    <a:pt x="1143" y="1095"/>
                  </a:cubicBezTo>
                  <a:cubicBezTo>
                    <a:pt x="1176" y="1063"/>
                    <a:pt x="1176" y="1014"/>
                    <a:pt x="1143" y="982"/>
                  </a:cubicBezTo>
                  <a:lnTo>
                    <a:pt x="146" y="25"/>
                  </a:lnTo>
                  <a:cubicBezTo>
                    <a:pt x="130" y="9"/>
                    <a:pt x="110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5" name="Google Shape;9585;p55"/>
            <p:cNvSpPr/>
            <p:nvPr/>
          </p:nvSpPr>
          <p:spPr>
            <a:xfrm>
              <a:off x="5427075" y="2884225"/>
              <a:ext cx="20700" cy="23650"/>
            </a:xfrm>
            <a:custGeom>
              <a:avLst/>
              <a:gdLst/>
              <a:ahLst/>
              <a:cxnLst/>
              <a:rect l="l" t="t" r="r" b="b"/>
              <a:pathLst>
                <a:path w="828" h="946" extrusionOk="0">
                  <a:moveTo>
                    <a:pt x="97" y="1"/>
                  </a:moveTo>
                  <a:cubicBezTo>
                    <a:pt x="75" y="1"/>
                    <a:pt x="51" y="11"/>
                    <a:pt x="33" y="30"/>
                  </a:cubicBezTo>
                  <a:cubicBezTo>
                    <a:pt x="1" y="62"/>
                    <a:pt x="9" y="111"/>
                    <a:pt x="41" y="143"/>
                  </a:cubicBezTo>
                  <a:cubicBezTo>
                    <a:pt x="285" y="362"/>
                    <a:pt x="495" y="613"/>
                    <a:pt x="666" y="905"/>
                  </a:cubicBezTo>
                  <a:cubicBezTo>
                    <a:pt x="674" y="930"/>
                    <a:pt x="706" y="946"/>
                    <a:pt x="730" y="946"/>
                  </a:cubicBezTo>
                  <a:cubicBezTo>
                    <a:pt x="747" y="946"/>
                    <a:pt x="763" y="938"/>
                    <a:pt x="771" y="930"/>
                  </a:cubicBezTo>
                  <a:cubicBezTo>
                    <a:pt x="812" y="913"/>
                    <a:pt x="828" y="857"/>
                    <a:pt x="803" y="824"/>
                  </a:cubicBezTo>
                  <a:cubicBezTo>
                    <a:pt x="625" y="516"/>
                    <a:pt x="406" y="249"/>
                    <a:pt x="147" y="21"/>
                  </a:cubicBezTo>
                  <a:cubicBezTo>
                    <a:pt x="132" y="7"/>
                    <a:pt x="115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6" name="Google Shape;9586;p55"/>
            <p:cNvSpPr/>
            <p:nvPr/>
          </p:nvSpPr>
          <p:spPr>
            <a:xfrm>
              <a:off x="5437825" y="2928625"/>
              <a:ext cx="16250" cy="27900"/>
            </a:xfrm>
            <a:custGeom>
              <a:avLst/>
              <a:gdLst/>
              <a:ahLst/>
              <a:cxnLst/>
              <a:rect l="l" t="t" r="r" b="b"/>
              <a:pathLst>
                <a:path w="650" h="1116" extrusionOk="0">
                  <a:moveTo>
                    <a:pt x="85" y="0"/>
                  </a:moveTo>
                  <a:cubicBezTo>
                    <a:pt x="66" y="0"/>
                    <a:pt x="47" y="7"/>
                    <a:pt x="33" y="21"/>
                  </a:cubicBezTo>
                  <a:cubicBezTo>
                    <a:pt x="0" y="45"/>
                    <a:pt x="0" y="102"/>
                    <a:pt x="25" y="135"/>
                  </a:cubicBezTo>
                  <a:cubicBezTo>
                    <a:pt x="252" y="394"/>
                    <a:pt x="406" y="718"/>
                    <a:pt x="479" y="1051"/>
                  </a:cubicBezTo>
                  <a:cubicBezTo>
                    <a:pt x="487" y="1091"/>
                    <a:pt x="519" y="1116"/>
                    <a:pt x="560" y="1116"/>
                  </a:cubicBezTo>
                  <a:lnTo>
                    <a:pt x="576" y="1116"/>
                  </a:lnTo>
                  <a:cubicBezTo>
                    <a:pt x="617" y="1108"/>
                    <a:pt x="649" y="1067"/>
                    <a:pt x="633" y="1018"/>
                  </a:cubicBezTo>
                  <a:cubicBezTo>
                    <a:pt x="560" y="653"/>
                    <a:pt x="390" y="313"/>
                    <a:pt x="146" y="29"/>
                  </a:cubicBezTo>
                  <a:cubicBezTo>
                    <a:pt x="133" y="11"/>
                    <a:pt x="109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7" name="Google Shape;9587;p55"/>
            <p:cNvSpPr/>
            <p:nvPr/>
          </p:nvSpPr>
          <p:spPr>
            <a:xfrm>
              <a:off x="5347225" y="2976375"/>
              <a:ext cx="97300" cy="208175"/>
            </a:xfrm>
            <a:custGeom>
              <a:avLst/>
              <a:gdLst/>
              <a:ahLst/>
              <a:cxnLst/>
              <a:rect l="l" t="t" r="r" b="b"/>
              <a:pathLst>
                <a:path w="3892" h="8327" extrusionOk="0">
                  <a:moveTo>
                    <a:pt x="3787" y="0"/>
                  </a:moveTo>
                  <a:cubicBezTo>
                    <a:pt x="3738" y="8"/>
                    <a:pt x="3706" y="41"/>
                    <a:pt x="3706" y="89"/>
                  </a:cubicBezTo>
                  <a:cubicBezTo>
                    <a:pt x="3730" y="1962"/>
                    <a:pt x="3511" y="3430"/>
                    <a:pt x="3024" y="4711"/>
                  </a:cubicBezTo>
                  <a:cubicBezTo>
                    <a:pt x="2416" y="6300"/>
                    <a:pt x="1362" y="7532"/>
                    <a:pt x="57" y="8173"/>
                  </a:cubicBezTo>
                  <a:cubicBezTo>
                    <a:pt x="16" y="8197"/>
                    <a:pt x="0" y="8246"/>
                    <a:pt x="16" y="8286"/>
                  </a:cubicBezTo>
                  <a:cubicBezTo>
                    <a:pt x="33" y="8311"/>
                    <a:pt x="65" y="8327"/>
                    <a:pt x="89" y="8327"/>
                  </a:cubicBezTo>
                  <a:cubicBezTo>
                    <a:pt x="106" y="8327"/>
                    <a:pt x="114" y="8327"/>
                    <a:pt x="130" y="8319"/>
                  </a:cubicBezTo>
                  <a:cubicBezTo>
                    <a:pt x="1468" y="7654"/>
                    <a:pt x="2546" y="6397"/>
                    <a:pt x="3179" y="4768"/>
                  </a:cubicBezTo>
                  <a:cubicBezTo>
                    <a:pt x="3673" y="3470"/>
                    <a:pt x="3892" y="1987"/>
                    <a:pt x="3868" y="81"/>
                  </a:cubicBezTo>
                  <a:cubicBezTo>
                    <a:pt x="3868" y="41"/>
                    <a:pt x="3827" y="8"/>
                    <a:pt x="3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8" name="Google Shape;9588;p55"/>
            <p:cNvSpPr/>
            <p:nvPr/>
          </p:nvSpPr>
          <p:spPr>
            <a:xfrm>
              <a:off x="5442275" y="2489375"/>
              <a:ext cx="66725" cy="182575"/>
            </a:xfrm>
            <a:custGeom>
              <a:avLst/>
              <a:gdLst/>
              <a:ahLst/>
              <a:cxnLst/>
              <a:rect l="l" t="t" r="r" b="b"/>
              <a:pathLst>
                <a:path w="2669" h="7303" extrusionOk="0">
                  <a:moveTo>
                    <a:pt x="2587" y="1"/>
                  </a:moveTo>
                  <a:cubicBezTo>
                    <a:pt x="2564" y="1"/>
                    <a:pt x="2541" y="11"/>
                    <a:pt x="2522" y="30"/>
                  </a:cubicBezTo>
                  <a:cubicBezTo>
                    <a:pt x="795" y="1935"/>
                    <a:pt x="1" y="4700"/>
                    <a:pt x="447" y="7229"/>
                  </a:cubicBezTo>
                  <a:cubicBezTo>
                    <a:pt x="455" y="7270"/>
                    <a:pt x="487" y="7302"/>
                    <a:pt x="528" y="7302"/>
                  </a:cubicBezTo>
                  <a:cubicBezTo>
                    <a:pt x="528" y="7302"/>
                    <a:pt x="536" y="7302"/>
                    <a:pt x="536" y="7294"/>
                  </a:cubicBezTo>
                  <a:cubicBezTo>
                    <a:pt x="585" y="7286"/>
                    <a:pt x="609" y="7246"/>
                    <a:pt x="609" y="7205"/>
                  </a:cubicBezTo>
                  <a:cubicBezTo>
                    <a:pt x="163" y="4716"/>
                    <a:pt x="949" y="2008"/>
                    <a:pt x="2644" y="135"/>
                  </a:cubicBezTo>
                  <a:cubicBezTo>
                    <a:pt x="2668" y="103"/>
                    <a:pt x="2668" y="54"/>
                    <a:pt x="2636" y="22"/>
                  </a:cubicBezTo>
                  <a:cubicBezTo>
                    <a:pt x="2622" y="7"/>
                    <a:pt x="2604" y="1"/>
                    <a:pt x="2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9" name="Google Shape;9589;p55"/>
            <p:cNvSpPr/>
            <p:nvPr/>
          </p:nvSpPr>
          <p:spPr>
            <a:xfrm>
              <a:off x="5459300" y="2693400"/>
              <a:ext cx="7725" cy="43200"/>
            </a:xfrm>
            <a:custGeom>
              <a:avLst/>
              <a:gdLst/>
              <a:ahLst/>
              <a:cxnLst/>
              <a:rect l="l" t="t" r="r" b="b"/>
              <a:pathLst>
                <a:path w="309" h="1728" extrusionOk="0">
                  <a:moveTo>
                    <a:pt x="74" y="1"/>
                  </a:moveTo>
                  <a:cubicBezTo>
                    <a:pt x="33" y="9"/>
                    <a:pt x="1" y="41"/>
                    <a:pt x="1" y="90"/>
                  </a:cubicBezTo>
                  <a:lnTo>
                    <a:pt x="147" y="1655"/>
                  </a:lnTo>
                  <a:cubicBezTo>
                    <a:pt x="147" y="1695"/>
                    <a:pt x="187" y="1728"/>
                    <a:pt x="228" y="1728"/>
                  </a:cubicBezTo>
                  <a:lnTo>
                    <a:pt x="236" y="1728"/>
                  </a:lnTo>
                  <a:cubicBezTo>
                    <a:pt x="277" y="1720"/>
                    <a:pt x="309" y="1679"/>
                    <a:pt x="309" y="1639"/>
                  </a:cubicBezTo>
                  <a:lnTo>
                    <a:pt x="163" y="74"/>
                  </a:lnTo>
                  <a:cubicBezTo>
                    <a:pt x="163" y="33"/>
                    <a:pt x="122" y="1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0" name="Google Shape;9590;p55"/>
            <p:cNvSpPr/>
            <p:nvPr/>
          </p:nvSpPr>
          <p:spPr>
            <a:xfrm>
              <a:off x="5464575" y="2763700"/>
              <a:ext cx="31650" cy="113775"/>
            </a:xfrm>
            <a:custGeom>
              <a:avLst/>
              <a:gdLst/>
              <a:ahLst/>
              <a:cxnLst/>
              <a:rect l="l" t="t" r="r" b="b"/>
              <a:pathLst>
                <a:path w="1266" h="4551" extrusionOk="0">
                  <a:moveTo>
                    <a:pt x="89" y="1"/>
                  </a:moveTo>
                  <a:cubicBezTo>
                    <a:pt x="84" y="1"/>
                    <a:pt x="79" y="1"/>
                    <a:pt x="74" y="2"/>
                  </a:cubicBezTo>
                  <a:cubicBezTo>
                    <a:pt x="25" y="10"/>
                    <a:pt x="1" y="59"/>
                    <a:pt x="9" y="99"/>
                  </a:cubicBezTo>
                  <a:lnTo>
                    <a:pt x="1095" y="4486"/>
                  </a:lnTo>
                  <a:cubicBezTo>
                    <a:pt x="1103" y="4526"/>
                    <a:pt x="1136" y="4551"/>
                    <a:pt x="1176" y="4551"/>
                  </a:cubicBezTo>
                  <a:lnTo>
                    <a:pt x="1193" y="4551"/>
                  </a:lnTo>
                  <a:cubicBezTo>
                    <a:pt x="1241" y="4534"/>
                    <a:pt x="1265" y="4494"/>
                    <a:pt x="1257" y="4453"/>
                  </a:cubicBezTo>
                  <a:lnTo>
                    <a:pt x="171" y="59"/>
                  </a:lnTo>
                  <a:cubicBezTo>
                    <a:pt x="157" y="24"/>
                    <a:pt x="124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1" name="Google Shape;9591;p55"/>
            <p:cNvSpPr/>
            <p:nvPr/>
          </p:nvSpPr>
          <p:spPr>
            <a:xfrm>
              <a:off x="5486075" y="2899325"/>
              <a:ext cx="18050" cy="97325"/>
            </a:xfrm>
            <a:custGeom>
              <a:avLst/>
              <a:gdLst/>
              <a:ahLst/>
              <a:cxnLst/>
              <a:rect l="l" t="t" r="r" b="b"/>
              <a:pathLst>
                <a:path w="722" h="3893" extrusionOk="0">
                  <a:moveTo>
                    <a:pt x="420" y="0"/>
                  </a:moveTo>
                  <a:cubicBezTo>
                    <a:pt x="416" y="0"/>
                    <a:pt x="411" y="0"/>
                    <a:pt x="405" y="1"/>
                  </a:cubicBezTo>
                  <a:cubicBezTo>
                    <a:pt x="365" y="9"/>
                    <a:pt x="333" y="50"/>
                    <a:pt x="341" y="99"/>
                  </a:cubicBezTo>
                  <a:cubicBezTo>
                    <a:pt x="551" y="1331"/>
                    <a:pt x="438" y="2604"/>
                    <a:pt x="8" y="3788"/>
                  </a:cubicBezTo>
                  <a:cubicBezTo>
                    <a:pt x="0" y="3828"/>
                    <a:pt x="16" y="3877"/>
                    <a:pt x="57" y="3885"/>
                  </a:cubicBezTo>
                  <a:cubicBezTo>
                    <a:pt x="73" y="3893"/>
                    <a:pt x="81" y="3893"/>
                    <a:pt x="89" y="3893"/>
                  </a:cubicBezTo>
                  <a:cubicBezTo>
                    <a:pt x="122" y="3893"/>
                    <a:pt x="154" y="3877"/>
                    <a:pt x="162" y="3836"/>
                  </a:cubicBezTo>
                  <a:cubicBezTo>
                    <a:pt x="600" y="2636"/>
                    <a:pt x="722" y="1331"/>
                    <a:pt x="503" y="66"/>
                  </a:cubicBezTo>
                  <a:cubicBezTo>
                    <a:pt x="496" y="30"/>
                    <a:pt x="462" y="0"/>
                    <a:pt x="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2" name="Google Shape;9592;p55"/>
            <p:cNvSpPr/>
            <p:nvPr/>
          </p:nvSpPr>
          <p:spPr>
            <a:xfrm>
              <a:off x="5434975" y="3017275"/>
              <a:ext cx="52525" cy="88425"/>
            </a:xfrm>
            <a:custGeom>
              <a:avLst/>
              <a:gdLst/>
              <a:ahLst/>
              <a:cxnLst/>
              <a:rect l="l" t="t" r="r" b="b"/>
              <a:pathLst>
                <a:path w="2101" h="3537" extrusionOk="0">
                  <a:moveTo>
                    <a:pt x="2003" y="0"/>
                  </a:moveTo>
                  <a:cubicBezTo>
                    <a:pt x="1974" y="0"/>
                    <a:pt x="1948" y="21"/>
                    <a:pt x="1931" y="51"/>
                  </a:cubicBezTo>
                  <a:cubicBezTo>
                    <a:pt x="1412" y="1226"/>
                    <a:pt x="771" y="2353"/>
                    <a:pt x="25" y="3407"/>
                  </a:cubicBezTo>
                  <a:cubicBezTo>
                    <a:pt x="1" y="3448"/>
                    <a:pt x="9" y="3496"/>
                    <a:pt x="50" y="3521"/>
                  </a:cubicBezTo>
                  <a:cubicBezTo>
                    <a:pt x="58" y="3529"/>
                    <a:pt x="74" y="3537"/>
                    <a:pt x="90" y="3537"/>
                  </a:cubicBezTo>
                  <a:cubicBezTo>
                    <a:pt x="123" y="3537"/>
                    <a:pt x="147" y="3521"/>
                    <a:pt x="163" y="3496"/>
                  </a:cubicBezTo>
                  <a:cubicBezTo>
                    <a:pt x="909" y="2442"/>
                    <a:pt x="1550" y="1299"/>
                    <a:pt x="2085" y="115"/>
                  </a:cubicBezTo>
                  <a:cubicBezTo>
                    <a:pt x="2101" y="75"/>
                    <a:pt x="2085" y="26"/>
                    <a:pt x="2036" y="10"/>
                  </a:cubicBezTo>
                  <a:cubicBezTo>
                    <a:pt x="2025" y="3"/>
                    <a:pt x="2014" y="0"/>
                    <a:pt x="20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3" name="Google Shape;9593;p55"/>
            <p:cNvSpPr/>
            <p:nvPr/>
          </p:nvSpPr>
          <p:spPr>
            <a:xfrm>
              <a:off x="5494975" y="2675275"/>
              <a:ext cx="7125" cy="8625"/>
            </a:xfrm>
            <a:custGeom>
              <a:avLst/>
              <a:gdLst/>
              <a:ahLst/>
              <a:cxnLst/>
              <a:rect l="l" t="t" r="r" b="b"/>
              <a:pathLst>
                <a:path w="285" h="345" extrusionOk="0">
                  <a:moveTo>
                    <a:pt x="92" y="1"/>
                  </a:moveTo>
                  <a:cubicBezTo>
                    <a:pt x="77" y="1"/>
                    <a:pt x="63" y="4"/>
                    <a:pt x="49" y="12"/>
                  </a:cubicBezTo>
                  <a:cubicBezTo>
                    <a:pt x="9" y="29"/>
                    <a:pt x="1" y="77"/>
                    <a:pt x="17" y="118"/>
                  </a:cubicBezTo>
                  <a:lnTo>
                    <a:pt x="122" y="304"/>
                  </a:lnTo>
                  <a:cubicBezTo>
                    <a:pt x="139" y="329"/>
                    <a:pt x="163" y="345"/>
                    <a:pt x="195" y="345"/>
                  </a:cubicBezTo>
                  <a:cubicBezTo>
                    <a:pt x="204" y="345"/>
                    <a:pt x="220" y="337"/>
                    <a:pt x="228" y="337"/>
                  </a:cubicBezTo>
                  <a:cubicBezTo>
                    <a:pt x="268" y="312"/>
                    <a:pt x="285" y="264"/>
                    <a:pt x="260" y="223"/>
                  </a:cubicBezTo>
                  <a:lnTo>
                    <a:pt x="163" y="37"/>
                  </a:lnTo>
                  <a:cubicBezTo>
                    <a:pt x="147" y="15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4" name="Google Shape;9594;p55"/>
            <p:cNvSpPr/>
            <p:nvPr/>
          </p:nvSpPr>
          <p:spPr>
            <a:xfrm>
              <a:off x="5508150" y="2678250"/>
              <a:ext cx="7125" cy="10125"/>
            </a:xfrm>
            <a:custGeom>
              <a:avLst/>
              <a:gdLst/>
              <a:ahLst/>
              <a:cxnLst/>
              <a:rect l="l" t="t" r="r" b="b"/>
              <a:pathLst>
                <a:path w="285" h="405" extrusionOk="0">
                  <a:moveTo>
                    <a:pt x="97" y="1"/>
                  </a:moveTo>
                  <a:cubicBezTo>
                    <a:pt x="87" y="1"/>
                    <a:pt x="76" y="3"/>
                    <a:pt x="66" y="7"/>
                  </a:cubicBezTo>
                  <a:cubicBezTo>
                    <a:pt x="17" y="23"/>
                    <a:pt x="1" y="72"/>
                    <a:pt x="17" y="112"/>
                  </a:cubicBezTo>
                  <a:lnTo>
                    <a:pt x="122" y="355"/>
                  </a:lnTo>
                  <a:cubicBezTo>
                    <a:pt x="131" y="388"/>
                    <a:pt x="163" y="404"/>
                    <a:pt x="195" y="404"/>
                  </a:cubicBezTo>
                  <a:cubicBezTo>
                    <a:pt x="204" y="404"/>
                    <a:pt x="212" y="404"/>
                    <a:pt x="228" y="396"/>
                  </a:cubicBezTo>
                  <a:cubicBezTo>
                    <a:pt x="268" y="380"/>
                    <a:pt x="285" y="331"/>
                    <a:pt x="268" y="291"/>
                  </a:cubicBezTo>
                  <a:lnTo>
                    <a:pt x="171" y="47"/>
                  </a:lnTo>
                  <a:cubicBezTo>
                    <a:pt x="153" y="17"/>
                    <a:pt x="126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5" name="Google Shape;9595;p55"/>
            <p:cNvSpPr/>
            <p:nvPr/>
          </p:nvSpPr>
          <p:spPr>
            <a:xfrm>
              <a:off x="5504100" y="2690900"/>
              <a:ext cx="7125" cy="9225"/>
            </a:xfrm>
            <a:custGeom>
              <a:avLst/>
              <a:gdLst/>
              <a:ahLst/>
              <a:cxnLst/>
              <a:rect l="l" t="t" r="r" b="b"/>
              <a:pathLst>
                <a:path w="285" h="369" extrusionOk="0">
                  <a:moveTo>
                    <a:pt x="98" y="0"/>
                  </a:moveTo>
                  <a:cubicBezTo>
                    <a:pt x="84" y="0"/>
                    <a:pt x="70" y="4"/>
                    <a:pt x="57" y="12"/>
                  </a:cubicBezTo>
                  <a:cubicBezTo>
                    <a:pt x="17" y="28"/>
                    <a:pt x="1" y="76"/>
                    <a:pt x="17" y="117"/>
                  </a:cubicBezTo>
                  <a:lnTo>
                    <a:pt x="122" y="320"/>
                  </a:lnTo>
                  <a:cubicBezTo>
                    <a:pt x="139" y="352"/>
                    <a:pt x="163" y="368"/>
                    <a:pt x="195" y="368"/>
                  </a:cubicBezTo>
                  <a:cubicBezTo>
                    <a:pt x="203" y="368"/>
                    <a:pt x="220" y="360"/>
                    <a:pt x="228" y="360"/>
                  </a:cubicBezTo>
                  <a:cubicBezTo>
                    <a:pt x="268" y="336"/>
                    <a:pt x="284" y="287"/>
                    <a:pt x="268" y="247"/>
                  </a:cubicBezTo>
                  <a:lnTo>
                    <a:pt x="163" y="44"/>
                  </a:lnTo>
                  <a:cubicBezTo>
                    <a:pt x="152" y="16"/>
                    <a:pt x="126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6" name="Google Shape;9596;p55"/>
            <p:cNvSpPr/>
            <p:nvPr/>
          </p:nvSpPr>
          <p:spPr>
            <a:xfrm>
              <a:off x="5496200" y="2690325"/>
              <a:ext cx="5500" cy="10200"/>
            </a:xfrm>
            <a:custGeom>
              <a:avLst/>
              <a:gdLst/>
              <a:ahLst/>
              <a:cxnLst/>
              <a:rect l="l" t="t" r="r" b="b"/>
              <a:pathLst>
                <a:path w="220" h="408" extrusionOk="0">
                  <a:moveTo>
                    <a:pt x="99" y="1"/>
                  </a:moveTo>
                  <a:cubicBezTo>
                    <a:pt x="57" y="1"/>
                    <a:pt x="24" y="32"/>
                    <a:pt x="17" y="75"/>
                  </a:cubicBezTo>
                  <a:cubicBezTo>
                    <a:pt x="0" y="172"/>
                    <a:pt x="17" y="270"/>
                    <a:pt x="49" y="359"/>
                  </a:cubicBezTo>
                  <a:cubicBezTo>
                    <a:pt x="65" y="391"/>
                    <a:pt x="98" y="408"/>
                    <a:pt x="130" y="408"/>
                  </a:cubicBezTo>
                  <a:cubicBezTo>
                    <a:pt x="138" y="408"/>
                    <a:pt x="146" y="408"/>
                    <a:pt x="163" y="399"/>
                  </a:cubicBezTo>
                  <a:cubicBezTo>
                    <a:pt x="203" y="383"/>
                    <a:pt x="219" y="335"/>
                    <a:pt x="203" y="294"/>
                  </a:cubicBezTo>
                  <a:cubicBezTo>
                    <a:pt x="179" y="237"/>
                    <a:pt x="171" y="164"/>
                    <a:pt x="179" y="99"/>
                  </a:cubicBezTo>
                  <a:cubicBezTo>
                    <a:pt x="187" y="51"/>
                    <a:pt x="155" y="10"/>
                    <a:pt x="114" y="2"/>
                  </a:cubicBezTo>
                  <a:cubicBezTo>
                    <a:pt x="109" y="1"/>
                    <a:pt x="104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7" name="Google Shape;9597;p55"/>
            <p:cNvSpPr/>
            <p:nvPr/>
          </p:nvSpPr>
          <p:spPr>
            <a:xfrm>
              <a:off x="5486275" y="2682775"/>
              <a:ext cx="7725" cy="9650"/>
            </a:xfrm>
            <a:custGeom>
              <a:avLst/>
              <a:gdLst/>
              <a:ahLst/>
              <a:cxnLst/>
              <a:rect l="l" t="t" r="r" b="b"/>
              <a:pathLst>
                <a:path w="309" h="386" extrusionOk="0">
                  <a:moveTo>
                    <a:pt x="97" y="1"/>
                  </a:moveTo>
                  <a:cubicBezTo>
                    <a:pt x="84" y="1"/>
                    <a:pt x="70" y="4"/>
                    <a:pt x="57" y="12"/>
                  </a:cubicBezTo>
                  <a:cubicBezTo>
                    <a:pt x="16" y="37"/>
                    <a:pt x="0" y="85"/>
                    <a:pt x="25" y="118"/>
                  </a:cubicBezTo>
                  <a:lnTo>
                    <a:pt x="146" y="345"/>
                  </a:lnTo>
                  <a:cubicBezTo>
                    <a:pt x="162" y="369"/>
                    <a:pt x="187" y="385"/>
                    <a:pt x="219" y="385"/>
                  </a:cubicBezTo>
                  <a:cubicBezTo>
                    <a:pt x="227" y="385"/>
                    <a:pt x="243" y="385"/>
                    <a:pt x="252" y="377"/>
                  </a:cubicBezTo>
                  <a:cubicBezTo>
                    <a:pt x="292" y="353"/>
                    <a:pt x="308" y="304"/>
                    <a:pt x="284" y="264"/>
                  </a:cubicBezTo>
                  <a:lnTo>
                    <a:pt x="162" y="45"/>
                  </a:lnTo>
                  <a:cubicBezTo>
                    <a:pt x="151" y="17"/>
                    <a:pt x="125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8" name="Google Shape;9598;p55"/>
            <p:cNvSpPr/>
            <p:nvPr/>
          </p:nvSpPr>
          <p:spPr>
            <a:xfrm>
              <a:off x="5496600" y="2653350"/>
              <a:ext cx="5700" cy="13125"/>
            </a:xfrm>
            <a:custGeom>
              <a:avLst/>
              <a:gdLst/>
              <a:ahLst/>
              <a:cxnLst/>
              <a:rect l="l" t="t" r="r" b="b"/>
              <a:pathLst>
                <a:path w="228" h="525" extrusionOk="0">
                  <a:moveTo>
                    <a:pt x="92" y="0"/>
                  </a:moveTo>
                  <a:cubicBezTo>
                    <a:pt x="83" y="0"/>
                    <a:pt x="74" y="2"/>
                    <a:pt x="66" y="6"/>
                  </a:cubicBezTo>
                  <a:cubicBezTo>
                    <a:pt x="17" y="22"/>
                    <a:pt x="1" y="62"/>
                    <a:pt x="9" y="103"/>
                  </a:cubicBezTo>
                  <a:cubicBezTo>
                    <a:pt x="49" y="216"/>
                    <a:pt x="66" y="330"/>
                    <a:pt x="66" y="451"/>
                  </a:cubicBezTo>
                  <a:cubicBezTo>
                    <a:pt x="66" y="492"/>
                    <a:pt x="106" y="524"/>
                    <a:pt x="147" y="524"/>
                  </a:cubicBezTo>
                  <a:cubicBezTo>
                    <a:pt x="195" y="524"/>
                    <a:pt x="228" y="492"/>
                    <a:pt x="228" y="443"/>
                  </a:cubicBezTo>
                  <a:cubicBezTo>
                    <a:pt x="228" y="314"/>
                    <a:pt x="203" y="184"/>
                    <a:pt x="163" y="54"/>
                  </a:cubicBezTo>
                  <a:cubicBezTo>
                    <a:pt x="156" y="22"/>
                    <a:pt x="125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9" name="Google Shape;9599;p55"/>
            <p:cNvSpPr/>
            <p:nvPr/>
          </p:nvSpPr>
          <p:spPr>
            <a:xfrm>
              <a:off x="5508975" y="2663400"/>
              <a:ext cx="4075" cy="11375"/>
            </a:xfrm>
            <a:custGeom>
              <a:avLst/>
              <a:gdLst/>
              <a:ahLst/>
              <a:cxnLst/>
              <a:rect l="l" t="t" r="r" b="b"/>
              <a:pathLst>
                <a:path w="163" h="455" extrusionOk="0">
                  <a:moveTo>
                    <a:pt x="81" y="1"/>
                  </a:moveTo>
                  <a:cubicBezTo>
                    <a:pt x="33" y="1"/>
                    <a:pt x="0" y="41"/>
                    <a:pt x="0" y="82"/>
                  </a:cubicBezTo>
                  <a:lnTo>
                    <a:pt x="0" y="374"/>
                  </a:lnTo>
                  <a:cubicBezTo>
                    <a:pt x="0" y="414"/>
                    <a:pt x="33" y="455"/>
                    <a:pt x="81" y="455"/>
                  </a:cubicBezTo>
                  <a:cubicBezTo>
                    <a:pt x="122" y="455"/>
                    <a:pt x="162" y="414"/>
                    <a:pt x="162" y="374"/>
                  </a:cubicBezTo>
                  <a:lnTo>
                    <a:pt x="162" y="82"/>
                  </a:lnTo>
                  <a:cubicBezTo>
                    <a:pt x="162" y="41"/>
                    <a:pt x="122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0" name="Google Shape;9600;p55"/>
            <p:cNvSpPr/>
            <p:nvPr/>
          </p:nvSpPr>
          <p:spPr>
            <a:xfrm>
              <a:off x="5519925" y="2807675"/>
              <a:ext cx="6100" cy="9800"/>
            </a:xfrm>
            <a:custGeom>
              <a:avLst/>
              <a:gdLst/>
              <a:ahLst/>
              <a:cxnLst/>
              <a:rect l="l" t="t" r="r" b="b"/>
              <a:pathLst>
                <a:path w="244" h="392" extrusionOk="0">
                  <a:moveTo>
                    <a:pt x="83" y="1"/>
                  </a:moveTo>
                  <a:cubicBezTo>
                    <a:pt x="77" y="1"/>
                    <a:pt x="71" y="2"/>
                    <a:pt x="65" y="3"/>
                  </a:cubicBezTo>
                  <a:cubicBezTo>
                    <a:pt x="24" y="19"/>
                    <a:pt x="0" y="59"/>
                    <a:pt x="8" y="108"/>
                  </a:cubicBezTo>
                  <a:lnTo>
                    <a:pt x="73" y="327"/>
                  </a:lnTo>
                  <a:cubicBezTo>
                    <a:pt x="81" y="367"/>
                    <a:pt x="114" y="392"/>
                    <a:pt x="146" y="392"/>
                  </a:cubicBezTo>
                  <a:cubicBezTo>
                    <a:pt x="154" y="392"/>
                    <a:pt x="162" y="384"/>
                    <a:pt x="170" y="384"/>
                  </a:cubicBezTo>
                  <a:cubicBezTo>
                    <a:pt x="211" y="376"/>
                    <a:pt x="243" y="327"/>
                    <a:pt x="227" y="286"/>
                  </a:cubicBezTo>
                  <a:lnTo>
                    <a:pt x="170" y="59"/>
                  </a:lnTo>
                  <a:cubicBezTo>
                    <a:pt x="156" y="24"/>
                    <a:pt x="124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1" name="Google Shape;9601;p55"/>
            <p:cNvSpPr/>
            <p:nvPr/>
          </p:nvSpPr>
          <p:spPr>
            <a:xfrm>
              <a:off x="5530050" y="2799075"/>
              <a:ext cx="7125" cy="12325"/>
            </a:xfrm>
            <a:custGeom>
              <a:avLst/>
              <a:gdLst/>
              <a:ahLst/>
              <a:cxnLst/>
              <a:rect l="l" t="t" r="r" b="b"/>
              <a:pathLst>
                <a:path w="285" h="493" extrusionOk="0">
                  <a:moveTo>
                    <a:pt x="92" y="1"/>
                  </a:moveTo>
                  <a:cubicBezTo>
                    <a:pt x="83" y="1"/>
                    <a:pt x="74" y="3"/>
                    <a:pt x="65" y="6"/>
                  </a:cubicBezTo>
                  <a:cubicBezTo>
                    <a:pt x="25" y="14"/>
                    <a:pt x="0" y="63"/>
                    <a:pt x="9" y="103"/>
                  </a:cubicBezTo>
                  <a:lnTo>
                    <a:pt x="114" y="436"/>
                  </a:lnTo>
                  <a:cubicBezTo>
                    <a:pt x="122" y="468"/>
                    <a:pt x="155" y="492"/>
                    <a:pt x="187" y="492"/>
                  </a:cubicBezTo>
                  <a:cubicBezTo>
                    <a:pt x="195" y="492"/>
                    <a:pt x="203" y="484"/>
                    <a:pt x="211" y="484"/>
                  </a:cubicBezTo>
                  <a:cubicBezTo>
                    <a:pt x="260" y="468"/>
                    <a:pt x="284" y="428"/>
                    <a:pt x="268" y="387"/>
                  </a:cubicBezTo>
                  <a:lnTo>
                    <a:pt x="171" y="55"/>
                  </a:lnTo>
                  <a:cubicBezTo>
                    <a:pt x="158" y="23"/>
                    <a:pt x="125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2" name="Google Shape;9602;p55"/>
            <p:cNvSpPr/>
            <p:nvPr/>
          </p:nvSpPr>
          <p:spPr>
            <a:xfrm>
              <a:off x="5517900" y="2782900"/>
              <a:ext cx="8125" cy="13700"/>
            </a:xfrm>
            <a:custGeom>
              <a:avLst/>
              <a:gdLst/>
              <a:ahLst/>
              <a:cxnLst/>
              <a:rect l="l" t="t" r="r" b="b"/>
              <a:pathLst>
                <a:path w="325" h="548" extrusionOk="0">
                  <a:moveTo>
                    <a:pt x="91" y="1"/>
                  </a:moveTo>
                  <a:cubicBezTo>
                    <a:pt x="77" y="1"/>
                    <a:pt x="62" y="4"/>
                    <a:pt x="49" y="13"/>
                  </a:cubicBezTo>
                  <a:cubicBezTo>
                    <a:pt x="8" y="29"/>
                    <a:pt x="0" y="77"/>
                    <a:pt x="16" y="118"/>
                  </a:cubicBezTo>
                  <a:cubicBezTo>
                    <a:pt x="81" y="231"/>
                    <a:pt x="130" y="353"/>
                    <a:pt x="154" y="483"/>
                  </a:cubicBezTo>
                  <a:cubicBezTo>
                    <a:pt x="162" y="523"/>
                    <a:pt x="195" y="548"/>
                    <a:pt x="235" y="548"/>
                  </a:cubicBezTo>
                  <a:lnTo>
                    <a:pt x="251" y="548"/>
                  </a:lnTo>
                  <a:cubicBezTo>
                    <a:pt x="292" y="531"/>
                    <a:pt x="324" y="491"/>
                    <a:pt x="316" y="450"/>
                  </a:cubicBezTo>
                  <a:cubicBezTo>
                    <a:pt x="284" y="304"/>
                    <a:pt x="227" y="167"/>
                    <a:pt x="162" y="37"/>
                  </a:cubicBezTo>
                  <a:cubicBezTo>
                    <a:pt x="146" y="15"/>
                    <a:pt x="119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3" name="Google Shape;9603;p55"/>
            <p:cNvSpPr/>
            <p:nvPr/>
          </p:nvSpPr>
          <p:spPr>
            <a:xfrm>
              <a:off x="5509375" y="2789450"/>
              <a:ext cx="5300" cy="12625"/>
            </a:xfrm>
            <a:custGeom>
              <a:avLst/>
              <a:gdLst/>
              <a:ahLst/>
              <a:cxnLst/>
              <a:rect l="l" t="t" r="r" b="b"/>
              <a:pathLst>
                <a:path w="212" h="505" extrusionOk="0">
                  <a:moveTo>
                    <a:pt x="88" y="1"/>
                  </a:moveTo>
                  <a:cubicBezTo>
                    <a:pt x="83" y="1"/>
                    <a:pt x="78" y="1"/>
                    <a:pt x="73" y="2"/>
                  </a:cubicBezTo>
                  <a:cubicBezTo>
                    <a:pt x="33" y="2"/>
                    <a:pt x="0" y="42"/>
                    <a:pt x="0" y="91"/>
                  </a:cubicBezTo>
                  <a:lnTo>
                    <a:pt x="49" y="440"/>
                  </a:lnTo>
                  <a:cubicBezTo>
                    <a:pt x="49" y="480"/>
                    <a:pt x="82" y="505"/>
                    <a:pt x="122" y="505"/>
                  </a:cubicBezTo>
                  <a:lnTo>
                    <a:pt x="138" y="505"/>
                  </a:lnTo>
                  <a:cubicBezTo>
                    <a:pt x="179" y="505"/>
                    <a:pt x="211" y="464"/>
                    <a:pt x="203" y="415"/>
                  </a:cubicBezTo>
                  <a:lnTo>
                    <a:pt x="163" y="75"/>
                  </a:lnTo>
                  <a:cubicBezTo>
                    <a:pt x="163" y="31"/>
                    <a:pt x="130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4" name="Google Shape;9604;p55"/>
            <p:cNvSpPr/>
            <p:nvPr/>
          </p:nvSpPr>
          <p:spPr>
            <a:xfrm>
              <a:off x="5507950" y="2808125"/>
              <a:ext cx="6925" cy="13825"/>
            </a:xfrm>
            <a:custGeom>
              <a:avLst/>
              <a:gdLst/>
              <a:ahLst/>
              <a:cxnLst/>
              <a:rect l="l" t="t" r="r" b="b"/>
              <a:pathLst>
                <a:path w="277" h="553" extrusionOk="0">
                  <a:moveTo>
                    <a:pt x="82" y="1"/>
                  </a:moveTo>
                  <a:cubicBezTo>
                    <a:pt x="33" y="9"/>
                    <a:pt x="1" y="41"/>
                    <a:pt x="1" y="90"/>
                  </a:cubicBezTo>
                  <a:cubicBezTo>
                    <a:pt x="1" y="236"/>
                    <a:pt x="41" y="382"/>
                    <a:pt x="114" y="512"/>
                  </a:cubicBezTo>
                  <a:cubicBezTo>
                    <a:pt x="122" y="536"/>
                    <a:pt x="155" y="552"/>
                    <a:pt x="179" y="552"/>
                  </a:cubicBezTo>
                  <a:cubicBezTo>
                    <a:pt x="195" y="552"/>
                    <a:pt x="212" y="552"/>
                    <a:pt x="220" y="544"/>
                  </a:cubicBezTo>
                  <a:cubicBezTo>
                    <a:pt x="260" y="520"/>
                    <a:pt x="276" y="471"/>
                    <a:pt x="252" y="430"/>
                  </a:cubicBezTo>
                  <a:cubicBezTo>
                    <a:pt x="195" y="325"/>
                    <a:pt x="163" y="203"/>
                    <a:pt x="163" y="82"/>
                  </a:cubicBezTo>
                  <a:cubicBezTo>
                    <a:pt x="163" y="41"/>
                    <a:pt x="12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5" name="Google Shape;9605;p55"/>
            <p:cNvSpPr/>
            <p:nvPr/>
          </p:nvSpPr>
          <p:spPr>
            <a:xfrm>
              <a:off x="5518500" y="2819850"/>
              <a:ext cx="7925" cy="15275"/>
            </a:xfrm>
            <a:custGeom>
              <a:avLst/>
              <a:gdLst/>
              <a:ahLst/>
              <a:cxnLst/>
              <a:rect l="l" t="t" r="r" b="b"/>
              <a:pathLst>
                <a:path w="317" h="611" extrusionOk="0">
                  <a:moveTo>
                    <a:pt x="88" y="1"/>
                  </a:moveTo>
                  <a:cubicBezTo>
                    <a:pt x="83" y="1"/>
                    <a:pt x="78" y="1"/>
                    <a:pt x="73" y="2"/>
                  </a:cubicBezTo>
                  <a:cubicBezTo>
                    <a:pt x="33" y="10"/>
                    <a:pt x="0" y="51"/>
                    <a:pt x="8" y="91"/>
                  </a:cubicBezTo>
                  <a:cubicBezTo>
                    <a:pt x="25" y="261"/>
                    <a:pt x="73" y="424"/>
                    <a:pt x="154" y="570"/>
                  </a:cubicBezTo>
                  <a:cubicBezTo>
                    <a:pt x="171" y="594"/>
                    <a:pt x="195" y="610"/>
                    <a:pt x="227" y="610"/>
                  </a:cubicBezTo>
                  <a:cubicBezTo>
                    <a:pt x="244" y="610"/>
                    <a:pt x="252" y="610"/>
                    <a:pt x="268" y="602"/>
                  </a:cubicBezTo>
                  <a:cubicBezTo>
                    <a:pt x="308" y="578"/>
                    <a:pt x="317" y="529"/>
                    <a:pt x="300" y="497"/>
                  </a:cubicBezTo>
                  <a:cubicBezTo>
                    <a:pt x="227" y="367"/>
                    <a:pt x="187" y="221"/>
                    <a:pt x="162" y="75"/>
                  </a:cubicBezTo>
                  <a:cubicBezTo>
                    <a:pt x="162" y="31"/>
                    <a:pt x="130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6" name="Google Shape;9606;p55"/>
            <p:cNvSpPr/>
            <p:nvPr/>
          </p:nvSpPr>
          <p:spPr>
            <a:xfrm>
              <a:off x="5530650" y="2822475"/>
              <a:ext cx="5900" cy="11625"/>
            </a:xfrm>
            <a:custGeom>
              <a:avLst/>
              <a:gdLst/>
              <a:ahLst/>
              <a:cxnLst/>
              <a:rect l="l" t="t" r="r" b="b"/>
              <a:pathLst>
                <a:path w="236" h="465" extrusionOk="0">
                  <a:moveTo>
                    <a:pt x="89" y="1"/>
                  </a:moveTo>
                  <a:cubicBezTo>
                    <a:pt x="84" y="1"/>
                    <a:pt x="79" y="1"/>
                    <a:pt x="74" y="2"/>
                  </a:cubicBezTo>
                  <a:cubicBezTo>
                    <a:pt x="25" y="11"/>
                    <a:pt x="1" y="51"/>
                    <a:pt x="9" y="100"/>
                  </a:cubicBezTo>
                  <a:lnTo>
                    <a:pt x="66" y="400"/>
                  </a:lnTo>
                  <a:cubicBezTo>
                    <a:pt x="74" y="440"/>
                    <a:pt x="106" y="465"/>
                    <a:pt x="147" y="465"/>
                  </a:cubicBezTo>
                  <a:lnTo>
                    <a:pt x="163" y="465"/>
                  </a:lnTo>
                  <a:cubicBezTo>
                    <a:pt x="212" y="456"/>
                    <a:pt x="236" y="416"/>
                    <a:pt x="228" y="367"/>
                  </a:cubicBezTo>
                  <a:lnTo>
                    <a:pt x="163" y="67"/>
                  </a:lnTo>
                  <a:cubicBezTo>
                    <a:pt x="156" y="25"/>
                    <a:pt x="124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7" name="Google Shape;9607;p55"/>
            <p:cNvSpPr/>
            <p:nvPr/>
          </p:nvSpPr>
          <p:spPr>
            <a:xfrm>
              <a:off x="5510400" y="2983875"/>
              <a:ext cx="4075" cy="10150"/>
            </a:xfrm>
            <a:custGeom>
              <a:avLst/>
              <a:gdLst/>
              <a:ahLst/>
              <a:cxnLst/>
              <a:rect l="l" t="t" r="r" b="b"/>
              <a:pathLst>
                <a:path w="163" h="406" extrusionOk="0">
                  <a:moveTo>
                    <a:pt x="81" y="0"/>
                  </a:moveTo>
                  <a:cubicBezTo>
                    <a:pt x="41" y="0"/>
                    <a:pt x="0" y="41"/>
                    <a:pt x="0" y="81"/>
                  </a:cubicBezTo>
                  <a:lnTo>
                    <a:pt x="0" y="324"/>
                  </a:lnTo>
                  <a:cubicBezTo>
                    <a:pt x="0" y="373"/>
                    <a:pt x="41" y="406"/>
                    <a:pt x="81" y="406"/>
                  </a:cubicBezTo>
                  <a:cubicBezTo>
                    <a:pt x="130" y="406"/>
                    <a:pt x="162" y="373"/>
                    <a:pt x="162" y="324"/>
                  </a:cubicBezTo>
                  <a:lnTo>
                    <a:pt x="162" y="81"/>
                  </a:lnTo>
                  <a:cubicBezTo>
                    <a:pt x="162" y="41"/>
                    <a:pt x="13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8" name="Google Shape;9608;p55"/>
            <p:cNvSpPr/>
            <p:nvPr/>
          </p:nvSpPr>
          <p:spPr>
            <a:xfrm>
              <a:off x="5516875" y="2985450"/>
              <a:ext cx="5500" cy="11200"/>
            </a:xfrm>
            <a:custGeom>
              <a:avLst/>
              <a:gdLst/>
              <a:ahLst/>
              <a:cxnLst/>
              <a:rect l="l" t="t" r="r" b="b"/>
              <a:pathLst>
                <a:path w="220" h="448" extrusionOk="0">
                  <a:moveTo>
                    <a:pt x="131" y="1"/>
                  </a:moveTo>
                  <a:cubicBezTo>
                    <a:pt x="90" y="1"/>
                    <a:pt x="56" y="31"/>
                    <a:pt x="49" y="67"/>
                  </a:cubicBezTo>
                  <a:lnTo>
                    <a:pt x="9" y="351"/>
                  </a:lnTo>
                  <a:cubicBezTo>
                    <a:pt x="0" y="399"/>
                    <a:pt x="33" y="440"/>
                    <a:pt x="73" y="448"/>
                  </a:cubicBezTo>
                  <a:lnTo>
                    <a:pt x="90" y="448"/>
                  </a:lnTo>
                  <a:cubicBezTo>
                    <a:pt x="130" y="448"/>
                    <a:pt x="163" y="416"/>
                    <a:pt x="171" y="375"/>
                  </a:cubicBezTo>
                  <a:lnTo>
                    <a:pt x="211" y="91"/>
                  </a:lnTo>
                  <a:cubicBezTo>
                    <a:pt x="219" y="51"/>
                    <a:pt x="187" y="10"/>
                    <a:pt x="146" y="2"/>
                  </a:cubicBezTo>
                  <a:cubicBezTo>
                    <a:pt x="141" y="1"/>
                    <a:pt x="136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9" name="Google Shape;9609;p55"/>
            <p:cNvSpPr/>
            <p:nvPr/>
          </p:nvSpPr>
          <p:spPr>
            <a:xfrm>
              <a:off x="5522350" y="2995600"/>
              <a:ext cx="6500" cy="9775"/>
            </a:xfrm>
            <a:custGeom>
              <a:avLst/>
              <a:gdLst/>
              <a:ahLst/>
              <a:cxnLst/>
              <a:rect l="l" t="t" r="r" b="b"/>
              <a:pathLst>
                <a:path w="260" h="391" extrusionOk="0">
                  <a:moveTo>
                    <a:pt x="174" y="0"/>
                  </a:moveTo>
                  <a:cubicBezTo>
                    <a:pt x="138" y="0"/>
                    <a:pt x="105" y="30"/>
                    <a:pt x="98" y="66"/>
                  </a:cubicBezTo>
                  <a:cubicBezTo>
                    <a:pt x="81" y="139"/>
                    <a:pt x="57" y="204"/>
                    <a:pt x="25" y="269"/>
                  </a:cubicBezTo>
                  <a:cubicBezTo>
                    <a:pt x="0" y="301"/>
                    <a:pt x="17" y="350"/>
                    <a:pt x="57" y="374"/>
                  </a:cubicBezTo>
                  <a:cubicBezTo>
                    <a:pt x="65" y="382"/>
                    <a:pt x="81" y="391"/>
                    <a:pt x="98" y="391"/>
                  </a:cubicBezTo>
                  <a:cubicBezTo>
                    <a:pt x="122" y="391"/>
                    <a:pt x="146" y="374"/>
                    <a:pt x="163" y="350"/>
                  </a:cubicBezTo>
                  <a:cubicBezTo>
                    <a:pt x="211" y="269"/>
                    <a:pt x="244" y="180"/>
                    <a:pt x="252" y="99"/>
                  </a:cubicBezTo>
                  <a:cubicBezTo>
                    <a:pt x="260" y="50"/>
                    <a:pt x="236" y="10"/>
                    <a:pt x="187" y="1"/>
                  </a:cubicBezTo>
                  <a:cubicBezTo>
                    <a:pt x="183" y="1"/>
                    <a:pt x="178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0" name="Google Shape;9610;p55"/>
            <p:cNvSpPr/>
            <p:nvPr/>
          </p:nvSpPr>
          <p:spPr>
            <a:xfrm>
              <a:off x="5508575" y="3005325"/>
              <a:ext cx="5475" cy="9975"/>
            </a:xfrm>
            <a:custGeom>
              <a:avLst/>
              <a:gdLst/>
              <a:ahLst/>
              <a:cxnLst/>
              <a:rect l="l" t="t" r="r" b="b"/>
              <a:pathLst>
                <a:path w="219" h="399" extrusionOk="0">
                  <a:moveTo>
                    <a:pt x="131" y="0"/>
                  </a:moveTo>
                  <a:cubicBezTo>
                    <a:pt x="96" y="0"/>
                    <a:pt x="64" y="24"/>
                    <a:pt x="57" y="66"/>
                  </a:cubicBezTo>
                  <a:lnTo>
                    <a:pt x="8" y="310"/>
                  </a:lnTo>
                  <a:cubicBezTo>
                    <a:pt x="0" y="350"/>
                    <a:pt x="32" y="391"/>
                    <a:pt x="81" y="399"/>
                  </a:cubicBezTo>
                  <a:lnTo>
                    <a:pt x="89" y="399"/>
                  </a:lnTo>
                  <a:cubicBezTo>
                    <a:pt x="130" y="399"/>
                    <a:pt x="162" y="375"/>
                    <a:pt x="170" y="334"/>
                  </a:cubicBezTo>
                  <a:lnTo>
                    <a:pt x="211" y="91"/>
                  </a:lnTo>
                  <a:cubicBezTo>
                    <a:pt x="219" y="50"/>
                    <a:pt x="195" y="10"/>
                    <a:pt x="146" y="2"/>
                  </a:cubicBezTo>
                  <a:cubicBezTo>
                    <a:pt x="141" y="1"/>
                    <a:pt x="136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1" name="Google Shape;9611;p55"/>
            <p:cNvSpPr/>
            <p:nvPr/>
          </p:nvSpPr>
          <p:spPr>
            <a:xfrm>
              <a:off x="5500650" y="3001775"/>
              <a:ext cx="7125" cy="11100"/>
            </a:xfrm>
            <a:custGeom>
              <a:avLst/>
              <a:gdLst/>
              <a:ahLst/>
              <a:cxnLst/>
              <a:rect l="l" t="t" r="r" b="b"/>
              <a:pathLst>
                <a:path w="285" h="444" extrusionOk="0">
                  <a:moveTo>
                    <a:pt x="190" y="1"/>
                  </a:moveTo>
                  <a:cubicBezTo>
                    <a:pt x="155" y="1"/>
                    <a:pt x="127" y="23"/>
                    <a:pt x="114" y="54"/>
                  </a:cubicBezTo>
                  <a:lnTo>
                    <a:pt x="17" y="338"/>
                  </a:lnTo>
                  <a:cubicBezTo>
                    <a:pt x="1" y="379"/>
                    <a:pt x="25" y="427"/>
                    <a:pt x="66" y="444"/>
                  </a:cubicBezTo>
                  <a:lnTo>
                    <a:pt x="90" y="444"/>
                  </a:lnTo>
                  <a:cubicBezTo>
                    <a:pt x="122" y="444"/>
                    <a:pt x="155" y="427"/>
                    <a:pt x="171" y="387"/>
                  </a:cubicBezTo>
                  <a:lnTo>
                    <a:pt x="268" y="103"/>
                  </a:lnTo>
                  <a:cubicBezTo>
                    <a:pt x="285" y="63"/>
                    <a:pt x="260" y="14"/>
                    <a:pt x="220" y="6"/>
                  </a:cubicBezTo>
                  <a:cubicBezTo>
                    <a:pt x="209" y="2"/>
                    <a:pt x="199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2" name="Google Shape;9612;p55"/>
            <p:cNvSpPr/>
            <p:nvPr/>
          </p:nvSpPr>
          <p:spPr>
            <a:xfrm>
              <a:off x="5436600" y="2801200"/>
              <a:ext cx="7125" cy="11625"/>
            </a:xfrm>
            <a:custGeom>
              <a:avLst/>
              <a:gdLst/>
              <a:ahLst/>
              <a:cxnLst/>
              <a:rect l="l" t="t" r="r" b="b"/>
              <a:pathLst>
                <a:path w="285" h="465" extrusionOk="0">
                  <a:moveTo>
                    <a:pt x="97" y="1"/>
                  </a:moveTo>
                  <a:cubicBezTo>
                    <a:pt x="92" y="1"/>
                    <a:pt x="87" y="1"/>
                    <a:pt x="82" y="2"/>
                  </a:cubicBezTo>
                  <a:cubicBezTo>
                    <a:pt x="33" y="2"/>
                    <a:pt x="1" y="51"/>
                    <a:pt x="9" y="91"/>
                  </a:cubicBezTo>
                  <a:cubicBezTo>
                    <a:pt x="33" y="205"/>
                    <a:pt x="66" y="318"/>
                    <a:pt x="122" y="424"/>
                  </a:cubicBezTo>
                  <a:cubicBezTo>
                    <a:pt x="131" y="448"/>
                    <a:pt x="163" y="464"/>
                    <a:pt x="195" y="464"/>
                  </a:cubicBezTo>
                  <a:cubicBezTo>
                    <a:pt x="204" y="464"/>
                    <a:pt x="220" y="464"/>
                    <a:pt x="228" y="456"/>
                  </a:cubicBezTo>
                  <a:cubicBezTo>
                    <a:pt x="268" y="432"/>
                    <a:pt x="285" y="383"/>
                    <a:pt x="260" y="343"/>
                  </a:cubicBezTo>
                  <a:cubicBezTo>
                    <a:pt x="220" y="262"/>
                    <a:pt x="187" y="164"/>
                    <a:pt x="171" y="67"/>
                  </a:cubicBezTo>
                  <a:cubicBezTo>
                    <a:pt x="164" y="24"/>
                    <a:pt x="132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3" name="Google Shape;9613;p55"/>
            <p:cNvSpPr/>
            <p:nvPr/>
          </p:nvSpPr>
          <p:spPr>
            <a:xfrm>
              <a:off x="5444100" y="2796050"/>
              <a:ext cx="7325" cy="11100"/>
            </a:xfrm>
            <a:custGeom>
              <a:avLst/>
              <a:gdLst/>
              <a:ahLst/>
              <a:cxnLst/>
              <a:rect l="l" t="t" r="r" b="b"/>
              <a:pathLst>
                <a:path w="293" h="444" extrusionOk="0">
                  <a:moveTo>
                    <a:pt x="92" y="0"/>
                  </a:moveTo>
                  <a:cubicBezTo>
                    <a:pt x="83" y="0"/>
                    <a:pt x="74" y="2"/>
                    <a:pt x="66" y="5"/>
                  </a:cubicBezTo>
                  <a:cubicBezTo>
                    <a:pt x="25" y="22"/>
                    <a:pt x="1" y="70"/>
                    <a:pt x="17" y="111"/>
                  </a:cubicBezTo>
                  <a:lnTo>
                    <a:pt x="122" y="395"/>
                  </a:lnTo>
                  <a:cubicBezTo>
                    <a:pt x="131" y="427"/>
                    <a:pt x="163" y="443"/>
                    <a:pt x="195" y="443"/>
                  </a:cubicBezTo>
                  <a:lnTo>
                    <a:pt x="228" y="443"/>
                  </a:lnTo>
                  <a:cubicBezTo>
                    <a:pt x="268" y="427"/>
                    <a:pt x="293" y="378"/>
                    <a:pt x="276" y="338"/>
                  </a:cubicBezTo>
                  <a:lnTo>
                    <a:pt x="171" y="54"/>
                  </a:lnTo>
                  <a:cubicBezTo>
                    <a:pt x="158" y="22"/>
                    <a:pt x="126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4" name="Google Shape;9614;p55"/>
            <p:cNvSpPr/>
            <p:nvPr/>
          </p:nvSpPr>
          <p:spPr>
            <a:xfrm>
              <a:off x="5432950" y="2784875"/>
              <a:ext cx="6525" cy="10100"/>
            </a:xfrm>
            <a:custGeom>
              <a:avLst/>
              <a:gdLst/>
              <a:ahLst/>
              <a:cxnLst/>
              <a:rect l="l" t="t" r="r" b="b"/>
              <a:pathLst>
                <a:path w="261" h="404" extrusionOk="0">
                  <a:moveTo>
                    <a:pt x="90" y="0"/>
                  </a:moveTo>
                  <a:cubicBezTo>
                    <a:pt x="79" y="0"/>
                    <a:pt x="68" y="2"/>
                    <a:pt x="58" y="6"/>
                  </a:cubicBezTo>
                  <a:cubicBezTo>
                    <a:pt x="17" y="31"/>
                    <a:pt x="1" y="79"/>
                    <a:pt x="25" y="120"/>
                  </a:cubicBezTo>
                  <a:cubicBezTo>
                    <a:pt x="58" y="185"/>
                    <a:pt x="82" y="258"/>
                    <a:pt x="98" y="339"/>
                  </a:cubicBezTo>
                  <a:cubicBezTo>
                    <a:pt x="98" y="379"/>
                    <a:pt x="139" y="404"/>
                    <a:pt x="171" y="404"/>
                  </a:cubicBezTo>
                  <a:lnTo>
                    <a:pt x="187" y="404"/>
                  </a:lnTo>
                  <a:cubicBezTo>
                    <a:pt x="236" y="396"/>
                    <a:pt x="260" y="355"/>
                    <a:pt x="252" y="315"/>
                  </a:cubicBezTo>
                  <a:cubicBezTo>
                    <a:pt x="236" y="217"/>
                    <a:pt x="212" y="128"/>
                    <a:pt x="171" y="47"/>
                  </a:cubicBezTo>
                  <a:cubicBezTo>
                    <a:pt x="153" y="17"/>
                    <a:pt x="122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5" name="Google Shape;9615;p55"/>
            <p:cNvSpPr/>
            <p:nvPr/>
          </p:nvSpPr>
          <p:spPr>
            <a:xfrm>
              <a:off x="5442900" y="2782800"/>
              <a:ext cx="5900" cy="8725"/>
            </a:xfrm>
            <a:custGeom>
              <a:avLst/>
              <a:gdLst/>
              <a:ahLst/>
              <a:cxnLst/>
              <a:rect l="l" t="t" r="r" b="b"/>
              <a:pathLst>
                <a:path w="236" h="349" extrusionOk="0">
                  <a:moveTo>
                    <a:pt x="73" y="0"/>
                  </a:moveTo>
                  <a:cubicBezTo>
                    <a:pt x="33" y="8"/>
                    <a:pt x="0" y="41"/>
                    <a:pt x="0" y="89"/>
                  </a:cubicBezTo>
                  <a:cubicBezTo>
                    <a:pt x="8" y="171"/>
                    <a:pt x="33" y="244"/>
                    <a:pt x="73" y="308"/>
                  </a:cubicBezTo>
                  <a:cubicBezTo>
                    <a:pt x="89" y="333"/>
                    <a:pt x="114" y="349"/>
                    <a:pt x="146" y="349"/>
                  </a:cubicBezTo>
                  <a:cubicBezTo>
                    <a:pt x="162" y="349"/>
                    <a:pt x="179" y="341"/>
                    <a:pt x="187" y="333"/>
                  </a:cubicBezTo>
                  <a:cubicBezTo>
                    <a:pt x="227" y="308"/>
                    <a:pt x="235" y="260"/>
                    <a:pt x="211" y="219"/>
                  </a:cubicBezTo>
                  <a:cubicBezTo>
                    <a:pt x="187" y="179"/>
                    <a:pt x="170" y="130"/>
                    <a:pt x="162" y="81"/>
                  </a:cubicBezTo>
                  <a:cubicBezTo>
                    <a:pt x="162" y="33"/>
                    <a:pt x="122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6" name="Google Shape;9616;p55"/>
            <p:cNvSpPr/>
            <p:nvPr/>
          </p:nvSpPr>
          <p:spPr>
            <a:xfrm>
              <a:off x="5448375" y="2772625"/>
              <a:ext cx="5475" cy="10800"/>
            </a:xfrm>
            <a:custGeom>
              <a:avLst/>
              <a:gdLst/>
              <a:ahLst/>
              <a:cxnLst/>
              <a:rect l="l" t="t" r="r" b="b"/>
              <a:pathLst>
                <a:path w="219" h="432" extrusionOk="0">
                  <a:moveTo>
                    <a:pt x="88" y="1"/>
                  </a:moveTo>
                  <a:cubicBezTo>
                    <a:pt x="83" y="1"/>
                    <a:pt x="78" y="1"/>
                    <a:pt x="73" y="2"/>
                  </a:cubicBezTo>
                  <a:cubicBezTo>
                    <a:pt x="32" y="10"/>
                    <a:pt x="0" y="51"/>
                    <a:pt x="8" y="99"/>
                  </a:cubicBezTo>
                  <a:lnTo>
                    <a:pt x="49" y="359"/>
                  </a:lnTo>
                  <a:cubicBezTo>
                    <a:pt x="57" y="399"/>
                    <a:pt x="89" y="432"/>
                    <a:pt x="130" y="432"/>
                  </a:cubicBezTo>
                  <a:lnTo>
                    <a:pt x="138" y="432"/>
                  </a:lnTo>
                  <a:cubicBezTo>
                    <a:pt x="187" y="424"/>
                    <a:pt x="219" y="383"/>
                    <a:pt x="211" y="334"/>
                  </a:cubicBezTo>
                  <a:lnTo>
                    <a:pt x="170" y="75"/>
                  </a:lnTo>
                  <a:cubicBezTo>
                    <a:pt x="163" y="31"/>
                    <a:pt x="130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7" name="Google Shape;9617;p55"/>
            <p:cNvSpPr/>
            <p:nvPr/>
          </p:nvSpPr>
          <p:spPr>
            <a:xfrm>
              <a:off x="5436600" y="2529950"/>
              <a:ext cx="8150" cy="13275"/>
            </a:xfrm>
            <a:custGeom>
              <a:avLst/>
              <a:gdLst/>
              <a:ahLst/>
              <a:cxnLst/>
              <a:rect l="l" t="t" r="r" b="b"/>
              <a:pathLst>
                <a:path w="326" h="531" extrusionOk="0">
                  <a:moveTo>
                    <a:pt x="234" y="1"/>
                  </a:moveTo>
                  <a:cubicBezTo>
                    <a:pt x="207" y="1"/>
                    <a:pt x="179" y="17"/>
                    <a:pt x="163" y="44"/>
                  </a:cubicBezTo>
                  <a:cubicBezTo>
                    <a:pt x="98" y="166"/>
                    <a:pt x="41" y="296"/>
                    <a:pt x="9" y="426"/>
                  </a:cubicBezTo>
                  <a:cubicBezTo>
                    <a:pt x="1" y="474"/>
                    <a:pt x="25" y="515"/>
                    <a:pt x="74" y="523"/>
                  </a:cubicBezTo>
                  <a:cubicBezTo>
                    <a:pt x="82" y="531"/>
                    <a:pt x="82" y="531"/>
                    <a:pt x="90" y="531"/>
                  </a:cubicBezTo>
                  <a:cubicBezTo>
                    <a:pt x="131" y="531"/>
                    <a:pt x="163" y="507"/>
                    <a:pt x="171" y="466"/>
                  </a:cubicBezTo>
                  <a:cubicBezTo>
                    <a:pt x="195" y="344"/>
                    <a:pt x="244" y="231"/>
                    <a:pt x="301" y="117"/>
                  </a:cubicBezTo>
                  <a:cubicBezTo>
                    <a:pt x="325" y="85"/>
                    <a:pt x="309" y="36"/>
                    <a:pt x="268" y="12"/>
                  </a:cubicBezTo>
                  <a:cubicBezTo>
                    <a:pt x="258" y="4"/>
                    <a:pt x="246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8" name="Google Shape;9618;p55"/>
            <p:cNvSpPr/>
            <p:nvPr/>
          </p:nvSpPr>
          <p:spPr>
            <a:xfrm>
              <a:off x="5442700" y="2543700"/>
              <a:ext cx="7300" cy="10075"/>
            </a:xfrm>
            <a:custGeom>
              <a:avLst/>
              <a:gdLst/>
              <a:ahLst/>
              <a:cxnLst/>
              <a:rect l="l" t="t" r="r" b="b"/>
              <a:pathLst>
                <a:path w="292" h="403" extrusionOk="0">
                  <a:moveTo>
                    <a:pt x="193" y="0"/>
                  </a:moveTo>
                  <a:cubicBezTo>
                    <a:pt x="162" y="0"/>
                    <a:pt x="134" y="22"/>
                    <a:pt x="122" y="54"/>
                  </a:cubicBezTo>
                  <a:cubicBezTo>
                    <a:pt x="97" y="135"/>
                    <a:pt x="57" y="208"/>
                    <a:pt x="16" y="281"/>
                  </a:cubicBezTo>
                  <a:cubicBezTo>
                    <a:pt x="0" y="321"/>
                    <a:pt x="8" y="370"/>
                    <a:pt x="49" y="394"/>
                  </a:cubicBezTo>
                  <a:cubicBezTo>
                    <a:pt x="65" y="403"/>
                    <a:pt x="73" y="403"/>
                    <a:pt x="89" y="403"/>
                  </a:cubicBezTo>
                  <a:cubicBezTo>
                    <a:pt x="114" y="403"/>
                    <a:pt x="146" y="386"/>
                    <a:pt x="162" y="362"/>
                  </a:cubicBezTo>
                  <a:cubicBezTo>
                    <a:pt x="203" y="281"/>
                    <a:pt x="243" y="200"/>
                    <a:pt x="276" y="111"/>
                  </a:cubicBezTo>
                  <a:cubicBezTo>
                    <a:pt x="292" y="62"/>
                    <a:pt x="268" y="21"/>
                    <a:pt x="219" y="5"/>
                  </a:cubicBezTo>
                  <a:cubicBezTo>
                    <a:pt x="210" y="2"/>
                    <a:pt x="202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9" name="Google Shape;9619;p55"/>
            <p:cNvSpPr/>
            <p:nvPr/>
          </p:nvSpPr>
          <p:spPr>
            <a:xfrm>
              <a:off x="5431350" y="2548250"/>
              <a:ext cx="7925" cy="13625"/>
            </a:xfrm>
            <a:custGeom>
              <a:avLst/>
              <a:gdLst/>
              <a:ahLst/>
              <a:cxnLst/>
              <a:rect l="l" t="t" r="r" b="b"/>
              <a:pathLst>
                <a:path w="317" h="545" extrusionOk="0">
                  <a:moveTo>
                    <a:pt x="230" y="0"/>
                  </a:moveTo>
                  <a:cubicBezTo>
                    <a:pt x="193" y="0"/>
                    <a:pt x="153" y="30"/>
                    <a:pt x="146" y="66"/>
                  </a:cubicBezTo>
                  <a:cubicBezTo>
                    <a:pt x="122" y="196"/>
                    <a:pt x="81" y="318"/>
                    <a:pt x="24" y="431"/>
                  </a:cubicBezTo>
                  <a:cubicBezTo>
                    <a:pt x="0" y="472"/>
                    <a:pt x="16" y="521"/>
                    <a:pt x="57" y="537"/>
                  </a:cubicBezTo>
                  <a:cubicBezTo>
                    <a:pt x="73" y="545"/>
                    <a:pt x="81" y="545"/>
                    <a:pt x="97" y="545"/>
                  </a:cubicBezTo>
                  <a:cubicBezTo>
                    <a:pt x="122" y="545"/>
                    <a:pt x="154" y="529"/>
                    <a:pt x="170" y="504"/>
                  </a:cubicBezTo>
                  <a:cubicBezTo>
                    <a:pt x="235" y="375"/>
                    <a:pt x="276" y="237"/>
                    <a:pt x="308" y="99"/>
                  </a:cubicBezTo>
                  <a:cubicBezTo>
                    <a:pt x="316" y="50"/>
                    <a:pt x="284" y="10"/>
                    <a:pt x="243" y="2"/>
                  </a:cubicBezTo>
                  <a:cubicBezTo>
                    <a:pt x="239" y="1"/>
                    <a:pt x="235" y="0"/>
                    <a:pt x="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0" name="Google Shape;9620;p55"/>
            <p:cNvSpPr/>
            <p:nvPr/>
          </p:nvSpPr>
          <p:spPr>
            <a:xfrm>
              <a:off x="5426475" y="2541150"/>
              <a:ext cx="6500" cy="12625"/>
            </a:xfrm>
            <a:custGeom>
              <a:avLst/>
              <a:gdLst/>
              <a:ahLst/>
              <a:cxnLst/>
              <a:rect l="l" t="t" r="r" b="b"/>
              <a:pathLst>
                <a:path w="260" h="505" extrusionOk="0">
                  <a:moveTo>
                    <a:pt x="177" y="0"/>
                  </a:moveTo>
                  <a:cubicBezTo>
                    <a:pt x="136" y="0"/>
                    <a:pt x="105" y="23"/>
                    <a:pt x="98" y="59"/>
                  </a:cubicBezTo>
                  <a:lnTo>
                    <a:pt x="9" y="407"/>
                  </a:lnTo>
                  <a:cubicBezTo>
                    <a:pt x="0" y="448"/>
                    <a:pt x="33" y="496"/>
                    <a:pt x="73" y="505"/>
                  </a:cubicBezTo>
                  <a:lnTo>
                    <a:pt x="90" y="505"/>
                  </a:lnTo>
                  <a:cubicBezTo>
                    <a:pt x="130" y="505"/>
                    <a:pt x="163" y="480"/>
                    <a:pt x="171" y="448"/>
                  </a:cubicBezTo>
                  <a:lnTo>
                    <a:pt x="252" y="99"/>
                  </a:lnTo>
                  <a:cubicBezTo>
                    <a:pt x="260" y="59"/>
                    <a:pt x="236" y="10"/>
                    <a:pt x="195" y="2"/>
                  </a:cubicBezTo>
                  <a:cubicBezTo>
                    <a:pt x="189" y="1"/>
                    <a:pt x="183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1" name="Google Shape;9621;p55"/>
            <p:cNvSpPr/>
            <p:nvPr/>
          </p:nvSpPr>
          <p:spPr>
            <a:xfrm>
              <a:off x="5426475" y="2524875"/>
              <a:ext cx="8525" cy="10650"/>
            </a:xfrm>
            <a:custGeom>
              <a:avLst/>
              <a:gdLst/>
              <a:ahLst/>
              <a:cxnLst/>
              <a:rect l="l" t="t" r="r" b="b"/>
              <a:pathLst>
                <a:path w="341" h="426" extrusionOk="0">
                  <a:moveTo>
                    <a:pt x="254" y="1"/>
                  </a:moveTo>
                  <a:cubicBezTo>
                    <a:pt x="227" y="1"/>
                    <a:pt x="198" y="15"/>
                    <a:pt x="187" y="37"/>
                  </a:cubicBezTo>
                  <a:lnTo>
                    <a:pt x="25" y="304"/>
                  </a:lnTo>
                  <a:cubicBezTo>
                    <a:pt x="0" y="345"/>
                    <a:pt x="9" y="393"/>
                    <a:pt x="49" y="418"/>
                  </a:cubicBezTo>
                  <a:cubicBezTo>
                    <a:pt x="57" y="426"/>
                    <a:pt x="73" y="426"/>
                    <a:pt x="90" y="426"/>
                  </a:cubicBezTo>
                  <a:cubicBezTo>
                    <a:pt x="114" y="426"/>
                    <a:pt x="146" y="410"/>
                    <a:pt x="163" y="385"/>
                  </a:cubicBezTo>
                  <a:lnTo>
                    <a:pt x="325" y="126"/>
                  </a:lnTo>
                  <a:cubicBezTo>
                    <a:pt x="341" y="85"/>
                    <a:pt x="333" y="37"/>
                    <a:pt x="292" y="12"/>
                  </a:cubicBezTo>
                  <a:cubicBezTo>
                    <a:pt x="281" y="4"/>
                    <a:pt x="268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2" name="Google Shape;9622;p55"/>
            <p:cNvSpPr/>
            <p:nvPr/>
          </p:nvSpPr>
          <p:spPr>
            <a:xfrm>
              <a:off x="5447350" y="2524850"/>
              <a:ext cx="6100" cy="8250"/>
            </a:xfrm>
            <a:custGeom>
              <a:avLst/>
              <a:gdLst/>
              <a:ahLst/>
              <a:cxnLst/>
              <a:rect l="l" t="t" r="r" b="b"/>
              <a:pathLst>
                <a:path w="244" h="330" extrusionOk="0">
                  <a:moveTo>
                    <a:pt x="152" y="0"/>
                  </a:moveTo>
                  <a:cubicBezTo>
                    <a:pt x="119" y="0"/>
                    <a:pt x="86" y="22"/>
                    <a:pt x="73" y="54"/>
                  </a:cubicBezTo>
                  <a:lnTo>
                    <a:pt x="17" y="216"/>
                  </a:lnTo>
                  <a:cubicBezTo>
                    <a:pt x="1" y="257"/>
                    <a:pt x="17" y="305"/>
                    <a:pt x="57" y="321"/>
                  </a:cubicBezTo>
                  <a:cubicBezTo>
                    <a:pt x="73" y="321"/>
                    <a:pt x="82" y="330"/>
                    <a:pt x="90" y="330"/>
                  </a:cubicBezTo>
                  <a:cubicBezTo>
                    <a:pt x="122" y="330"/>
                    <a:pt x="155" y="305"/>
                    <a:pt x="163" y="273"/>
                  </a:cubicBezTo>
                  <a:lnTo>
                    <a:pt x="228" y="111"/>
                  </a:lnTo>
                  <a:cubicBezTo>
                    <a:pt x="244" y="70"/>
                    <a:pt x="219" y="21"/>
                    <a:pt x="179" y="5"/>
                  </a:cubicBezTo>
                  <a:cubicBezTo>
                    <a:pt x="170" y="2"/>
                    <a:pt x="161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3" name="Google Shape;9623;p55"/>
            <p:cNvSpPr/>
            <p:nvPr/>
          </p:nvSpPr>
          <p:spPr>
            <a:xfrm>
              <a:off x="5419375" y="2561950"/>
              <a:ext cx="5900" cy="10075"/>
            </a:xfrm>
            <a:custGeom>
              <a:avLst/>
              <a:gdLst/>
              <a:ahLst/>
              <a:cxnLst/>
              <a:rect l="l" t="t" r="r" b="b"/>
              <a:pathLst>
                <a:path w="236" h="403" extrusionOk="0">
                  <a:moveTo>
                    <a:pt x="148" y="1"/>
                  </a:moveTo>
                  <a:cubicBezTo>
                    <a:pt x="114" y="1"/>
                    <a:pt x="80" y="28"/>
                    <a:pt x="74" y="62"/>
                  </a:cubicBezTo>
                  <a:lnTo>
                    <a:pt x="9" y="305"/>
                  </a:lnTo>
                  <a:cubicBezTo>
                    <a:pt x="1" y="345"/>
                    <a:pt x="25" y="394"/>
                    <a:pt x="66" y="402"/>
                  </a:cubicBezTo>
                  <a:lnTo>
                    <a:pt x="90" y="402"/>
                  </a:lnTo>
                  <a:cubicBezTo>
                    <a:pt x="122" y="402"/>
                    <a:pt x="155" y="378"/>
                    <a:pt x="171" y="345"/>
                  </a:cubicBezTo>
                  <a:lnTo>
                    <a:pt x="228" y="102"/>
                  </a:lnTo>
                  <a:cubicBezTo>
                    <a:pt x="236" y="54"/>
                    <a:pt x="211" y="13"/>
                    <a:pt x="171" y="5"/>
                  </a:cubicBezTo>
                  <a:cubicBezTo>
                    <a:pt x="164" y="2"/>
                    <a:pt x="156" y="1"/>
                    <a:pt x="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4" name="Google Shape;9624;p55"/>
            <p:cNvSpPr/>
            <p:nvPr/>
          </p:nvSpPr>
          <p:spPr>
            <a:xfrm>
              <a:off x="5433575" y="2568025"/>
              <a:ext cx="6100" cy="8650"/>
            </a:xfrm>
            <a:custGeom>
              <a:avLst/>
              <a:gdLst/>
              <a:ahLst/>
              <a:cxnLst/>
              <a:rect l="l" t="t" r="r" b="b"/>
              <a:pathLst>
                <a:path w="244" h="346" extrusionOk="0">
                  <a:moveTo>
                    <a:pt x="152" y="0"/>
                  </a:moveTo>
                  <a:cubicBezTo>
                    <a:pt x="119" y="0"/>
                    <a:pt x="86" y="22"/>
                    <a:pt x="73" y="54"/>
                  </a:cubicBezTo>
                  <a:lnTo>
                    <a:pt x="16" y="240"/>
                  </a:lnTo>
                  <a:cubicBezTo>
                    <a:pt x="0" y="281"/>
                    <a:pt x="25" y="330"/>
                    <a:pt x="65" y="346"/>
                  </a:cubicBezTo>
                  <a:lnTo>
                    <a:pt x="89" y="346"/>
                  </a:lnTo>
                  <a:cubicBezTo>
                    <a:pt x="122" y="346"/>
                    <a:pt x="154" y="321"/>
                    <a:pt x="170" y="289"/>
                  </a:cubicBezTo>
                  <a:lnTo>
                    <a:pt x="227" y="111"/>
                  </a:lnTo>
                  <a:cubicBezTo>
                    <a:pt x="243" y="62"/>
                    <a:pt x="219" y="21"/>
                    <a:pt x="179" y="5"/>
                  </a:cubicBezTo>
                  <a:cubicBezTo>
                    <a:pt x="170" y="2"/>
                    <a:pt x="161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5" name="Google Shape;9625;p55"/>
            <p:cNvSpPr/>
            <p:nvPr/>
          </p:nvSpPr>
          <p:spPr>
            <a:xfrm>
              <a:off x="5444525" y="2559375"/>
              <a:ext cx="6700" cy="9600"/>
            </a:xfrm>
            <a:custGeom>
              <a:avLst/>
              <a:gdLst/>
              <a:ahLst/>
              <a:cxnLst/>
              <a:rect l="l" t="t" r="r" b="b"/>
              <a:pathLst>
                <a:path w="268" h="384" extrusionOk="0">
                  <a:moveTo>
                    <a:pt x="183" y="1"/>
                  </a:moveTo>
                  <a:cubicBezTo>
                    <a:pt x="149" y="1"/>
                    <a:pt x="119" y="17"/>
                    <a:pt x="105" y="51"/>
                  </a:cubicBezTo>
                  <a:lnTo>
                    <a:pt x="16" y="278"/>
                  </a:lnTo>
                  <a:cubicBezTo>
                    <a:pt x="0" y="319"/>
                    <a:pt x="24" y="367"/>
                    <a:pt x="65" y="384"/>
                  </a:cubicBezTo>
                  <a:lnTo>
                    <a:pt x="97" y="384"/>
                  </a:lnTo>
                  <a:cubicBezTo>
                    <a:pt x="130" y="384"/>
                    <a:pt x="162" y="367"/>
                    <a:pt x="170" y="335"/>
                  </a:cubicBezTo>
                  <a:lnTo>
                    <a:pt x="251" y="108"/>
                  </a:lnTo>
                  <a:cubicBezTo>
                    <a:pt x="268" y="67"/>
                    <a:pt x="251" y="19"/>
                    <a:pt x="203" y="3"/>
                  </a:cubicBezTo>
                  <a:cubicBezTo>
                    <a:pt x="196" y="1"/>
                    <a:pt x="189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6" name="Google Shape;9626;p55"/>
            <p:cNvSpPr/>
            <p:nvPr/>
          </p:nvSpPr>
          <p:spPr>
            <a:xfrm>
              <a:off x="4882650" y="2893125"/>
              <a:ext cx="29000" cy="100100"/>
            </a:xfrm>
            <a:custGeom>
              <a:avLst/>
              <a:gdLst/>
              <a:ahLst/>
              <a:cxnLst/>
              <a:rect l="l" t="t" r="r" b="b"/>
              <a:pathLst>
                <a:path w="1160" h="4004" extrusionOk="0">
                  <a:moveTo>
                    <a:pt x="1068" y="1"/>
                  </a:moveTo>
                  <a:cubicBezTo>
                    <a:pt x="1035" y="1"/>
                    <a:pt x="1002" y="23"/>
                    <a:pt x="989" y="55"/>
                  </a:cubicBezTo>
                  <a:cubicBezTo>
                    <a:pt x="552" y="1174"/>
                    <a:pt x="0" y="2568"/>
                    <a:pt x="211" y="3938"/>
                  </a:cubicBezTo>
                  <a:cubicBezTo>
                    <a:pt x="219" y="3979"/>
                    <a:pt x="252" y="4003"/>
                    <a:pt x="292" y="4003"/>
                  </a:cubicBezTo>
                  <a:lnTo>
                    <a:pt x="300" y="4003"/>
                  </a:lnTo>
                  <a:cubicBezTo>
                    <a:pt x="349" y="3995"/>
                    <a:pt x="373" y="3954"/>
                    <a:pt x="373" y="3914"/>
                  </a:cubicBezTo>
                  <a:cubicBezTo>
                    <a:pt x="171" y="2592"/>
                    <a:pt x="706" y="1214"/>
                    <a:pt x="1143" y="111"/>
                  </a:cubicBezTo>
                  <a:cubicBezTo>
                    <a:pt x="1160" y="71"/>
                    <a:pt x="1135" y="22"/>
                    <a:pt x="1095" y="6"/>
                  </a:cubicBezTo>
                  <a:cubicBezTo>
                    <a:pt x="1086" y="3"/>
                    <a:pt x="1077" y="1"/>
                    <a:pt x="10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7" name="Google Shape;9627;p55"/>
            <p:cNvSpPr/>
            <p:nvPr/>
          </p:nvSpPr>
          <p:spPr>
            <a:xfrm>
              <a:off x="4897450" y="3068400"/>
              <a:ext cx="14000" cy="35275"/>
            </a:xfrm>
            <a:custGeom>
              <a:avLst/>
              <a:gdLst/>
              <a:ahLst/>
              <a:cxnLst/>
              <a:rect l="l" t="t" r="r" b="b"/>
              <a:pathLst>
                <a:path w="560" h="1411" extrusionOk="0">
                  <a:moveTo>
                    <a:pt x="81" y="0"/>
                  </a:moveTo>
                  <a:cubicBezTo>
                    <a:pt x="41" y="0"/>
                    <a:pt x="0" y="41"/>
                    <a:pt x="8" y="89"/>
                  </a:cubicBezTo>
                  <a:cubicBezTo>
                    <a:pt x="16" y="543"/>
                    <a:pt x="154" y="989"/>
                    <a:pt x="397" y="1370"/>
                  </a:cubicBezTo>
                  <a:cubicBezTo>
                    <a:pt x="414" y="1395"/>
                    <a:pt x="438" y="1411"/>
                    <a:pt x="470" y="1411"/>
                  </a:cubicBezTo>
                  <a:cubicBezTo>
                    <a:pt x="487" y="1411"/>
                    <a:pt x="503" y="1403"/>
                    <a:pt x="511" y="1395"/>
                  </a:cubicBezTo>
                  <a:cubicBezTo>
                    <a:pt x="551" y="1370"/>
                    <a:pt x="560" y="1322"/>
                    <a:pt x="535" y="1281"/>
                  </a:cubicBezTo>
                  <a:cubicBezTo>
                    <a:pt x="308" y="924"/>
                    <a:pt x="179" y="511"/>
                    <a:pt x="170" y="81"/>
                  </a:cubicBezTo>
                  <a:cubicBezTo>
                    <a:pt x="162" y="33"/>
                    <a:pt x="13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8" name="Google Shape;9628;p55"/>
            <p:cNvSpPr/>
            <p:nvPr/>
          </p:nvSpPr>
          <p:spPr>
            <a:xfrm>
              <a:off x="5168250" y="3012225"/>
              <a:ext cx="5500" cy="12825"/>
            </a:xfrm>
            <a:custGeom>
              <a:avLst/>
              <a:gdLst/>
              <a:ahLst/>
              <a:cxnLst/>
              <a:rect l="l" t="t" r="r" b="b"/>
              <a:pathLst>
                <a:path w="220" h="513" extrusionOk="0">
                  <a:moveTo>
                    <a:pt x="125" y="0"/>
                  </a:moveTo>
                  <a:cubicBezTo>
                    <a:pt x="89" y="0"/>
                    <a:pt x="56" y="31"/>
                    <a:pt x="49" y="74"/>
                  </a:cubicBezTo>
                  <a:lnTo>
                    <a:pt x="8" y="415"/>
                  </a:lnTo>
                  <a:cubicBezTo>
                    <a:pt x="0" y="463"/>
                    <a:pt x="33" y="504"/>
                    <a:pt x="81" y="512"/>
                  </a:cubicBezTo>
                  <a:lnTo>
                    <a:pt x="89" y="512"/>
                  </a:lnTo>
                  <a:cubicBezTo>
                    <a:pt x="130" y="512"/>
                    <a:pt x="162" y="480"/>
                    <a:pt x="170" y="439"/>
                  </a:cubicBezTo>
                  <a:lnTo>
                    <a:pt x="211" y="90"/>
                  </a:lnTo>
                  <a:cubicBezTo>
                    <a:pt x="219" y="50"/>
                    <a:pt x="187" y="9"/>
                    <a:pt x="138" y="1"/>
                  </a:cubicBezTo>
                  <a:cubicBezTo>
                    <a:pt x="134" y="0"/>
                    <a:pt x="130" y="0"/>
                    <a:pt x="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9" name="Google Shape;9629;p55"/>
            <p:cNvSpPr/>
            <p:nvPr/>
          </p:nvSpPr>
          <p:spPr>
            <a:xfrm>
              <a:off x="5177350" y="3015250"/>
              <a:ext cx="6525" cy="13850"/>
            </a:xfrm>
            <a:custGeom>
              <a:avLst/>
              <a:gdLst/>
              <a:ahLst/>
              <a:cxnLst/>
              <a:rect l="l" t="t" r="r" b="b"/>
              <a:pathLst>
                <a:path w="261" h="554" extrusionOk="0">
                  <a:moveTo>
                    <a:pt x="172" y="0"/>
                  </a:moveTo>
                  <a:cubicBezTo>
                    <a:pt x="137" y="0"/>
                    <a:pt x="105" y="24"/>
                    <a:pt x="98" y="67"/>
                  </a:cubicBezTo>
                  <a:lnTo>
                    <a:pt x="17" y="456"/>
                  </a:lnTo>
                  <a:cubicBezTo>
                    <a:pt x="1" y="496"/>
                    <a:pt x="33" y="537"/>
                    <a:pt x="74" y="553"/>
                  </a:cubicBezTo>
                  <a:lnTo>
                    <a:pt x="90" y="553"/>
                  </a:lnTo>
                  <a:cubicBezTo>
                    <a:pt x="131" y="553"/>
                    <a:pt x="163" y="529"/>
                    <a:pt x="171" y="488"/>
                  </a:cubicBezTo>
                  <a:lnTo>
                    <a:pt x="252" y="99"/>
                  </a:lnTo>
                  <a:cubicBezTo>
                    <a:pt x="260" y="59"/>
                    <a:pt x="236" y="10"/>
                    <a:pt x="187" y="2"/>
                  </a:cubicBezTo>
                  <a:cubicBezTo>
                    <a:pt x="182" y="1"/>
                    <a:pt x="177" y="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0" name="Google Shape;9630;p55"/>
            <p:cNvSpPr/>
            <p:nvPr/>
          </p:nvSpPr>
          <p:spPr>
            <a:xfrm>
              <a:off x="5188925" y="3016800"/>
              <a:ext cx="5275" cy="12300"/>
            </a:xfrm>
            <a:custGeom>
              <a:avLst/>
              <a:gdLst/>
              <a:ahLst/>
              <a:cxnLst/>
              <a:rect l="l" t="t" r="r" b="b"/>
              <a:pathLst>
                <a:path w="211" h="492" extrusionOk="0">
                  <a:moveTo>
                    <a:pt x="116" y="0"/>
                  </a:moveTo>
                  <a:cubicBezTo>
                    <a:pt x="81" y="0"/>
                    <a:pt x="47" y="28"/>
                    <a:pt x="41" y="62"/>
                  </a:cubicBezTo>
                  <a:cubicBezTo>
                    <a:pt x="8" y="175"/>
                    <a:pt x="0" y="289"/>
                    <a:pt x="0" y="410"/>
                  </a:cubicBezTo>
                  <a:cubicBezTo>
                    <a:pt x="0" y="451"/>
                    <a:pt x="33" y="491"/>
                    <a:pt x="81" y="491"/>
                  </a:cubicBezTo>
                  <a:cubicBezTo>
                    <a:pt x="122" y="491"/>
                    <a:pt x="162" y="451"/>
                    <a:pt x="162" y="410"/>
                  </a:cubicBezTo>
                  <a:cubicBezTo>
                    <a:pt x="162" y="305"/>
                    <a:pt x="170" y="199"/>
                    <a:pt x="195" y="102"/>
                  </a:cubicBezTo>
                  <a:cubicBezTo>
                    <a:pt x="211" y="62"/>
                    <a:pt x="187" y="13"/>
                    <a:pt x="138" y="5"/>
                  </a:cubicBezTo>
                  <a:cubicBezTo>
                    <a:pt x="131" y="2"/>
                    <a:pt x="123" y="0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1" name="Google Shape;9631;p55"/>
            <p:cNvSpPr/>
            <p:nvPr/>
          </p:nvSpPr>
          <p:spPr>
            <a:xfrm>
              <a:off x="5184050" y="2999425"/>
              <a:ext cx="6500" cy="11225"/>
            </a:xfrm>
            <a:custGeom>
              <a:avLst/>
              <a:gdLst/>
              <a:ahLst/>
              <a:cxnLst/>
              <a:rect l="l" t="t" r="r" b="b"/>
              <a:pathLst>
                <a:path w="260" h="449" extrusionOk="0">
                  <a:moveTo>
                    <a:pt x="177" y="1"/>
                  </a:moveTo>
                  <a:cubicBezTo>
                    <a:pt x="136" y="1"/>
                    <a:pt x="104" y="24"/>
                    <a:pt x="90" y="59"/>
                  </a:cubicBezTo>
                  <a:lnTo>
                    <a:pt x="9" y="343"/>
                  </a:lnTo>
                  <a:cubicBezTo>
                    <a:pt x="1" y="392"/>
                    <a:pt x="25" y="432"/>
                    <a:pt x="65" y="448"/>
                  </a:cubicBezTo>
                  <a:lnTo>
                    <a:pt x="90" y="448"/>
                  </a:lnTo>
                  <a:cubicBezTo>
                    <a:pt x="122" y="448"/>
                    <a:pt x="155" y="424"/>
                    <a:pt x="171" y="392"/>
                  </a:cubicBezTo>
                  <a:lnTo>
                    <a:pt x="252" y="108"/>
                  </a:lnTo>
                  <a:cubicBezTo>
                    <a:pt x="260" y="59"/>
                    <a:pt x="236" y="19"/>
                    <a:pt x="195" y="2"/>
                  </a:cubicBezTo>
                  <a:cubicBezTo>
                    <a:pt x="189" y="1"/>
                    <a:pt x="183" y="1"/>
                    <a:pt x="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2" name="Google Shape;9632;p55"/>
            <p:cNvSpPr/>
            <p:nvPr/>
          </p:nvSpPr>
          <p:spPr>
            <a:xfrm>
              <a:off x="5174325" y="2991825"/>
              <a:ext cx="9150" cy="15775"/>
            </a:xfrm>
            <a:custGeom>
              <a:avLst/>
              <a:gdLst/>
              <a:ahLst/>
              <a:cxnLst/>
              <a:rect l="l" t="t" r="r" b="b"/>
              <a:pathLst>
                <a:path w="366" h="631" extrusionOk="0">
                  <a:moveTo>
                    <a:pt x="274" y="0"/>
                  </a:moveTo>
                  <a:cubicBezTo>
                    <a:pt x="241" y="0"/>
                    <a:pt x="215" y="19"/>
                    <a:pt x="203" y="55"/>
                  </a:cubicBezTo>
                  <a:lnTo>
                    <a:pt x="17" y="517"/>
                  </a:lnTo>
                  <a:cubicBezTo>
                    <a:pt x="0" y="566"/>
                    <a:pt x="17" y="606"/>
                    <a:pt x="65" y="623"/>
                  </a:cubicBezTo>
                  <a:cubicBezTo>
                    <a:pt x="73" y="631"/>
                    <a:pt x="81" y="631"/>
                    <a:pt x="90" y="631"/>
                  </a:cubicBezTo>
                  <a:cubicBezTo>
                    <a:pt x="122" y="631"/>
                    <a:pt x="154" y="615"/>
                    <a:pt x="171" y="582"/>
                  </a:cubicBezTo>
                  <a:lnTo>
                    <a:pt x="349" y="112"/>
                  </a:lnTo>
                  <a:cubicBezTo>
                    <a:pt x="365" y="71"/>
                    <a:pt x="349" y="23"/>
                    <a:pt x="308" y="6"/>
                  </a:cubicBezTo>
                  <a:cubicBezTo>
                    <a:pt x="296" y="2"/>
                    <a:pt x="285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3" name="Google Shape;9633;p55"/>
            <p:cNvSpPr/>
            <p:nvPr/>
          </p:nvSpPr>
          <p:spPr>
            <a:xfrm>
              <a:off x="5166825" y="3038750"/>
              <a:ext cx="6925" cy="12225"/>
            </a:xfrm>
            <a:custGeom>
              <a:avLst/>
              <a:gdLst/>
              <a:ahLst/>
              <a:cxnLst/>
              <a:rect l="l" t="t" r="r" b="b"/>
              <a:pathLst>
                <a:path w="277" h="489" extrusionOk="0">
                  <a:moveTo>
                    <a:pt x="195" y="1"/>
                  </a:moveTo>
                  <a:cubicBezTo>
                    <a:pt x="159" y="1"/>
                    <a:pt x="121" y="24"/>
                    <a:pt x="114" y="59"/>
                  </a:cubicBezTo>
                  <a:lnTo>
                    <a:pt x="8" y="383"/>
                  </a:lnTo>
                  <a:cubicBezTo>
                    <a:pt x="0" y="424"/>
                    <a:pt x="25" y="473"/>
                    <a:pt x="65" y="489"/>
                  </a:cubicBezTo>
                  <a:lnTo>
                    <a:pt x="90" y="489"/>
                  </a:lnTo>
                  <a:cubicBezTo>
                    <a:pt x="122" y="489"/>
                    <a:pt x="154" y="465"/>
                    <a:pt x="163" y="432"/>
                  </a:cubicBezTo>
                  <a:lnTo>
                    <a:pt x="268" y="108"/>
                  </a:lnTo>
                  <a:cubicBezTo>
                    <a:pt x="276" y="59"/>
                    <a:pt x="252" y="19"/>
                    <a:pt x="211" y="2"/>
                  </a:cubicBezTo>
                  <a:cubicBezTo>
                    <a:pt x="206" y="1"/>
                    <a:pt x="201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4" name="Google Shape;9634;p55"/>
            <p:cNvSpPr/>
            <p:nvPr/>
          </p:nvSpPr>
          <p:spPr>
            <a:xfrm>
              <a:off x="5176950" y="3041800"/>
              <a:ext cx="5300" cy="11200"/>
            </a:xfrm>
            <a:custGeom>
              <a:avLst/>
              <a:gdLst/>
              <a:ahLst/>
              <a:cxnLst/>
              <a:rect l="l" t="t" r="r" b="b"/>
              <a:pathLst>
                <a:path w="212" h="448" extrusionOk="0">
                  <a:moveTo>
                    <a:pt x="126" y="1"/>
                  </a:moveTo>
                  <a:cubicBezTo>
                    <a:pt x="90" y="1"/>
                    <a:pt x="57" y="31"/>
                    <a:pt x="49" y="67"/>
                  </a:cubicBezTo>
                  <a:lnTo>
                    <a:pt x="9" y="359"/>
                  </a:lnTo>
                  <a:cubicBezTo>
                    <a:pt x="1" y="399"/>
                    <a:pt x="33" y="440"/>
                    <a:pt x="74" y="448"/>
                  </a:cubicBezTo>
                  <a:lnTo>
                    <a:pt x="90" y="448"/>
                  </a:lnTo>
                  <a:cubicBezTo>
                    <a:pt x="130" y="448"/>
                    <a:pt x="163" y="415"/>
                    <a:pt x="163" y="375"/>
                  </a:cubicBezTo>
                  <a:lnTo>
                    <a:pt x="212" y="91"/>
                  </a:lnTo>
                  <a:cubicBezTo>
                    <a:pt x="212" y="51"/>
                    <a:pt x="187" y="10"/>
                    <a:pt x="139" y="2"/>
                  </a:cubicBezTo>
                  <a:cubicBezTo>
                    <a:pt x="134" y="1"/>
                    <a:pt x="130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5" name="Google Shape;9635;p55"/>
            <p:cNvSpPr/>
            <p:nvPr/>
          </p:nvSpPr>
          <p:spPr>
            <a:xfrm>
              <a:off x="5158500" y="3031675"/>
              <a:ext cx="6125" cy="10600"/>
            </a:xfrm>
            <a:custGeom>
              <a:avLst/>
              <a:gdLst/>
              <a:ahLst/>
              <a:cxnLst/>
              <a:rect l="l" t="t" r="r" b="b"/>
              <a:pathLst>
                <a:path w="245" h="424" extrusionOk="0">
                  <a:moveTo>
                    <a:pt x="155" y="0"/>
                  </a:moveTo>
                  <a:cubicBezTo>
                    <a:pt x="119" y="0"/>
                    <a:pt x="81" y="23"/>
                    <a:pt x="74" y="58"/>
                  </a:cubicBezTo>
                  <a:lnTo>
                    <a:pt x="9" y="326"/>
                  </a:lnTo>
                  <a:cubicBezTo>
                    <a:pt x="1" y="366"/>
                    <a:pt x="33" y="415"/>
                    <a:pt x="74" y="423"/>
                  </a:cubicBezTo>
                  <a:lnTo>
                    <a:pt x="90" y="423"/>
                  </a:lnTo>
                  <a:cubicBezTo>
                    <a:pt x="131" y="423"/>
                    <a:pt x="163" y="399"/>
                    <a:pt x="171" y="358"/>
                  </a:cubicBezTo>
                  <a:lnTo>
                    <a:pt x="228" y="99"/>
                  </a:lnTo>
                  <a:cubicBezTo>
                    <a:pt x="244" y="50"/>
                    <a:pt x="212" y="10"/>
                    <a:pt x="171" y="2"/>
                  </a:cubicBezTo>
                  <a:cubicBezTo>
                    <a:pt x="166" y="1"/>
                    <a:pt x="161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6" name="Google Shape;9636;p55"/>
            <p:cNvSpPr/>
            <p:nvPr/>
          </p:nvSpPr>
          <p:spPr>
            <a:xfrm>
              <a:off x="5058175" y="3133025"/>
              <a:ext cx="5900" cy="12825"/>
            </a:xfrm>
            <a:custGeom>
              <a:avLst/>
              <a:gdLst/>
              <a:ahLst/>
              <a:cxnLst/>
              <a:rect l="l" t="t" r="r" b="b"/>
              <a:pathLst>
                <a:path w="236" h="513" extrusionOk="0">
                  <a:moveTo>
                    <a:pt x="86" y="0"/>
                  </a:moveTo>
                  <a:cubicBezTo>
                    <a:pt x="82" y="0"/>
                    <a:pt x="78" y="1"/>
                    <a:pt x="74" y="1"/>
                  </a:cubicBezTo>
                  <a:cubicBezTo>
                    <a:pt x="25" y="10"/>
                    <a:pt x="1" y="50"/>
                    <a:pt x="9" y="99"/>
                  </a:cubicBezTo>
                  <a:lnTo>
                    <a:pt x="65" y="447"/>
                  </a:lnTo>
                  <a:cubicBezTo>
                    <a:pt x="74" y="488"/>
                    <a:pt x="106" y="512"/>
                    <a:pt x="147" y="512"/>
                  </a:cubicBezTo>
                  <a:lnTo>
                    <a:pt x="163" y="512"/>
                  </a:lnTo>
                  <a:cubicBezTo>
                    <a:pt x="203" y="504"/>
                    <a:pt x="236" y="464"/>
                    <a:pt x="228" y="415"/>
                  </a:cubicBezTo>
                  <a:lnTo>
                    <a:pt x="163" y="66"/>
                  </a:lnTo>
                  <a:cubicBezTo>
                    <a:pt x="156" y="30"/>
                    <a:pt x="122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7" name="Google Shape;9637;p55"/>
            <p:cNvSpPr/>
            <p:nvPr/>
          </p:nvSpPr>
          <p:spPr>
            <a:xfrm>
              <a:off x="5069125" y="3133625"/>
              <a:ext cx="6100" cy="9575"/>
            </a:xfrm>
            <a:custGeom>
              <a:avLst/>
              <a:gdLst/>
              <a:ahLst/>
              <a:cxnLst/>
              <a:rect l="l" t="t" r="r" b="b"/>
              <a:pathLst>
                <a:path w="244" h="383" extrusionOk="0">
                  <a:moveTo>
                    <a:pt x="89" y="0"/>
                  </a:moveTo>
                  <a:cubicBezTo>
                    <a:pt x="84" y="0"/>
                    <a:pt x="79" y="1"/>
                    <a:pt x="73" y="2"/>
                  </a:cubicBezTo>
                  <a:cubicBezTo>
                    <a:pt x="33" y="18"/>
                    <a:pt x="0" y="59"/>
                    <a:pt x="17" y="99"/>
                  </a:cubicBezTo>
                  <a:lnTo>
                    <a:pt x="73" y="326"/>
                  </a:lnTo>
                  <a:cubicBezTo>
                    <a:pt x="90" y="367"/>
                    <a:pt x="122" y="383"/>
                    <a:pt x="154" y="383"/>
                  </a:cubicBezTo>
                  <a:lnTo>
                    <a:pt x="179" y="383"/>
                  </a:lnTo>
                  <a:cubicBezTo>
                    <a:pt x="219" y="375"/>
                    <a:pt x="244" y="326"/>
                    <a:pt x="236" y="286"/>
                  </a:cubicBezTo>
                  <a:lnTo>
                    <a:pt x="171" y="59"/>
                  </a:lnTo>
                  <a:cubicBezTo>
                    <a:pt x="164" y="23"/>
                    <a:pt x="126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8" name="Google Shape;9638;p55"/>
            <p:cNvSpPr/>
            <p:nvPr/>
          </p:nvSpPr>
          <p:spPr>
            <a:xfrm>
              <a:off x="5060825" y="3120275"/>
              <a:ext cx="5275" cy="12400"/>
            </a:xfrm>
            <a:custGeom>
              <a:avLst/>
              <a:gdLst/>
              <a:ahLst/>
              <a:cxnLst/>
              <a:rect l="l" t="t" r="r" b="b"/>
              <a:pathLst>
                <a:path w="211" h="496" extrusionOk="0">
                  <a:moveTo>
                    <a:pt x="73" y="1"/>
                  </a:moveTo>
                  <a:cubicBezTo>
                    <a:pt x="32" y="9"/>
                    <a:pt x="0" y="49"/>
                    <a:pt x="0" y="98"/>
                  </a:cubicBezTo>
                  <a:lnTo>
                    <a:pt x="49" y="422"/>
                  </a:lnTo>
                  <a:cubicBezTo>
                    <a:pt x="49" y="463"/>
                    <a:pt x="89" y="495"/>
                    <a:pt x="122" y="495"/>
                  </a:cubicBezTo>
                  <a:cubicBezTo>
                    <a:pt x="130" y="495"/>
                    <a:pt x="130" y="487"/>
                    <a:pt x="138" y="487"/>
                  </a:cubicBezTo>
                  <a:cubicBezTo>
                    <a:pt x="178" y="487"/>
                    <a:pt x="211" y="447"/>
                    <a:pt x="203" y="398"/>
                  </a:cubicBezTo>
                  <a:lnTo>
                    <a:pt x="162" y="74"/>
                  </a:lnTo>
                  <a:cubicBezTo>
                    <a:pt x="154" y="33"/>
                    <a:pt x="122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9" name="Google Shape;9639;p55"/>
            <p:cNvSpPr/>
            <p:nvPr/>
          </p:nvSpPr>
          <p:spPr>
            <a:xfrm>
              <a:off x="5077025" y="3122875"/>
              <a:ext cx="6925" cy="15875"/>
            </a:xfrm>
            <a:custGeom>
              <a:avLst/>
              <a:gdLst/>
              <a:ahLst/>
              <a:cxnLst/>
              <a:rect l="l" t="t" r="r" b="b"/>
              <a:pathLst>
                <a:path w="277" h="635" extrusionOk="0">
                  <a:moveTo>
                    <a:pt x="84" y="1"/>
                  </a:moveTo>
                  <a:cubicBezTo>
                    <a:pt x="78" y="1"/>
                    <a:pt x="72" y="1"/>
                    <a:pt x="65" y="2"/>
                  </a:cubicBezTo>
                  <a:cubicBezTo>
                    <a:pt x="25" y="10"/>
                    <a:pt x="1" y="59"/>
                    <a:pt x="9" y="99"/>
                  </a:cubicBezTo>
                  <a:lnTo>
                    <a:pt x="106" y="570"/>
                  </a:lnTo>
                  <a:cubicBezTo>
                    <a:pt x="114" y="610"/>
                    <a:pt x="155" y="635"/>
                    <a:pt x="187" y="635"/>
                  </a:cubicBezTo>
                  <a:lnTo>
                    <a:pt x="203" y="635"/>
                  </a:lnTo>
                  <a:cubicBezTo>
                    <a:pt x="252" y="618"/>
                    <a:pt x="276" y="578"/>
                    <a:pt x="268" y="537"/>
                  </a:cubicBezTo>
                  <a:lnTo>
                    <a:pt x="163" y="67"/>
                  </a:lnTo>
                  <a:cubicBezTo>
                    <a:pt x="156" y="24"/>
                    <a:pt x="124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0" name="Google Shape;9640;p55"/>
            <p:cNvSpPr/>
            <p:nvPr/>
          </p:nvSpPr>
          <p:spPr>
            <a:xfrm>
              <a:off x="5078050" y="3150975"/>
              <a:ext cx="5275" cy="11275"/>
            </a:xfrm>
            <a:custGeom>
              <a:avLst/>
              <a:gdLst/>
              <a:ahLst/>
              <a:cxnLst/>
              <a:rect l="l" t="t" r="r" b="b"/>
              <a:pathLst>
                <a:path w="211" h="451" extrusionOk="0">
                  <a:moveTo>
                    <a:pt x="91" y="0"/>
                  </a:moveTo>
                  <a:cubicBezTo>
                    <a:pt x="82" y="0"/>
                    <a:pt x="73" y="2"/>
                    <a:pt x="65" y="5"/>
                  </a:cubicBezTo>
                  <a:cubicBezTo>
                    <a:pt x="24" y="13"/>
                    <a:pt x="0" y="62"/>
                    <a:pt x="8" y="102"/>
                  </a:cubicBezTo>
                  <a:cubicBezTo>
                    <a:pt x="33" y="192"/>
                    <a:pt x="41" y="281"/>
                    <a:pt x="49" y="370"/>
                  </a:cubicBezTo>
                  <a:cubicBezTo>
                    <a:pt x="49" y="410"/>
                    <a:pt x="81" y="451"/>
                    <a:pt x="130" y="451"/>
                  </a:cubicBezTo>
                  <a:cubicBezTo>
                    <a:pt x="170" y="443"/>
                    <a:pt x="211" y="410"/>
                    <a:pt x="211" y="362"/>
                  </a:cubicBezTo>
                  <a:cubicBezTo>
                    <a:pt x="203" y="265"/>
                    <a:pt x="195" y="159"/>
                    <a:pt x="162" y="62"/>
                  </a:cubicBezTo>
                  <a:cubicBezTo>
                    <a:pt x="156" y="23"/>
                    <a:pt x="124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1" name="Google Shape;9641;p55"/>
            <p:cNvSpPr/>
            <p:nvPr/>
          </p:nvSpPr>
          <p:spPr>
            <a:xfrm>
              <a:off x="5068725" y="3152475"/>
              <a:ext cx="5500" cy="11200"/>
            </a:xfrm>
            <a:custGeom>
              <a:avLst/>
              <a:gdLst/>
              <a:ahLst/>
              <a:cxnLst/>
              <a:rect l="l" t="t" r="r" b="b"/>
              <a:pathLst>
                <a:path w="220" h="448" extrusionOk="0">
                  <a:moveTo>
                    <a:pt x="94" y="1"/>
                  </a:moveTo>
                  <a:cubicBezTo>
                    <a:pt x="90" y="1"/>
                    <a:pt x="86" y="1"/>
                    <a:pt x="81" y="2"/>
                  </a:cubicBezTo>
                  <a:cubicBezTo>
                    <a:pt x="33" y="10"/>
                    <a:pt x="0" y="50"/>
                    <a:pt x="8" y="91"/>
                  </a:cubicBezTo>
                  <a:lnTo>
                    <a:pt x="49" y="383"/>
                  </a:lnTo>
                  <a:cubicBezTo>
                    <a:pt x="57" y="415"/>
                    <a:pt x="89" y="448"/>
                    <a:pt x="130" y="448"/>
                  </a:cubicBezTo>
                  <a:lnTo>
                    <a:pt x="146" y="448"/>
                  </a:lnTo>
                  <a:cubicBezTo>
                    <a:pt x="187" y="440"/>
                    <a:pt x="219" y="399"/>
                    <a:pt x="211" y="359"/>
                  </a:cubicBezTo>
                  <a:lnTo>
                    <a:pt x="170" y="67"/>
                  </a:lnTo>
                  <a:cubicBezTo>
                    <a:pt x="163" y="30"/>
                    <a:pt x="130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2" name="Google Shape;9642;p55"/>
            <p:cNvSpPr/>
            <p:nvPr/>
          </p:nvSpPr>
          <p:spPr>
            <a:xfrm>
              <a:off x="5056950" y="3150450"/>
              <a:ext cx="6125" cy="12225"/>
            </a:xfrm>
            <a:custGeom>
              <a:avLst/>
              <a:gdLst/>
              <a:ahLst/>
              <a:cxnLst/>
              <a:rect l="l" t="t" r="r" b="b"/>
              <a:pathLst>
                <a:path w="245" h="489" extrusionOk="0">
                  <a:moveTo>
                    <a:pt x="89" y="1"/>
                  </a:moveTo>
                  <a:cubicBezTo>
                    <a:pt x="84" y="1"/>
                    <a:pt x="79" y="1"/>
                    <a:pt x="74" y="2"/>
                  </a:cubicBezTo>
                  <a:cubicBezTo>
                    <a:pt x="33" y="10"/>
                    <a:pt x="1" y="50"/>
                    <a:pt x="17" y="99"/>
                  </a:cubicBezTo>
                  <a:lnTo>
                    <a:pt x="74" y="423"/>
                  </a:lnTo>
                  <a:cubicBezTo>
                    <a:pt x="82" y="464"/>
                    <a:pt x="114" y="488"/>
                    <a:pt x="155" y="488"/>
                  </a:cubicBezTo>
                  <a:lnTo>
                    <a:pt x="171" y="488"/>
                  </a:lnTo>
                  <a:cubicBezTo>
                    <a:pt x="212" y="480"/>
                    <a:pt x="244" y="440"/>
                    <a:pt x="236" y="391"/>
                  </a:cubicBezTo>
                  <a:lnTo>
                    <a:pt x="171" y="67"/>
                  </a:lnTo>
                  <a:cubicBezTo>
                    <a:pt x="164" y="30"/>
                    <a:pt x="131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3" name="Google Shape;9643;p55"/>
            <p:cNvSpPr/>
            <p:nvPr/>
          </p:nvSpPr>
          <p:spPr>
            <a:xfrm>
              <a:off x="5048450" y="3138275"/>
              <a:ext cx="5300" cy="9600"/>
            </a:xfrm>
            <a:custGeom>
              <a:avLst/>
              <a:gdLst/>
              <a:ahLst/>
              <a:cxnLst/>
              <a:rect l="l" t="t" r="r" b="b"/>
              <a:pathLst>
                <a:path w="212" h="384" extrusionOk="0">
                  <a:moveTo>
                    <a:pt x="89" y="1"/>
                  </a:moveTo>
                  <a:cubicBezTo>
                    <a:pt x="84" y="1"/>
                    <a:pt x="79" y="1"/>
                    <a:pt x="73" y="2"/>
                  </a:cubicBezTo>
                  <a:cubicBezTo>
                    <a:pt x="25" y="10"/>
                    <a:pt x="0" y="51"/>
                    <a:pt x="9" y="91"/>
                  </a:cubicBezTo>
                  <a:lnTo>
                    <a:pt x="49" y="318"/>
                  </a:lnTo>
                  <a:cubicBezTo>
                    <a:pt x="57" y="359"/>
                    <a:pt x="90" y="383"/>
                    <a:pt x="130" y="383"/>
                  </a:cubicBezTo>
                  <a:lnTo>
                    <a:pt x="138" y="383"/>
                  </a:lnTo>
                  <a:cubicBezTo>
                    <a:pt x="187" y="375"/>
                    <a:pt x="211" y="335"/>
                    <a:pt x="203" y="286"/>
                  </a:cubicBezTo>
                  <a:lnTo>
                    <a:pt x="163" y="67"/>
                  </a:lnTo>
                  <a:cubicBezTo>
                    <a:pt x="156" y="25"/>
                    <a:pt x="124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4" name="Google Shape;9644;p55"/>
            <p:cNvSpPr/>
            <p:nvPr/>
          </p:nvSpPr>
          <p:spPr>
            <a:xfrm>
              <a:off x="5049050" y="3118850"/>
              <a:ext cx="5900" cy="12800"/>
            </a:xfrm>
            <a:custGeom>
              <a:avLst/>
              <a:gdLst/>
              <a:ahLst/>
              <a:cxnLst/>
              <a:rect l="l" t="t" r="r" b="b"/>
              <a:pathLst>
                <a:path w="236" h="512" extrusionOk="0">
                  <a:moveTo>
                    <a:pt x="82" y="1"/>
                  </a:moveTo>
                  <a:cubicBezTo>
                    <a:pt x="33" y="1"/>
                    <a:pt x="1" y="41"/>
                    <a:pt x="1" y="82"/>
                  </a:cubicBezTo>
                  <a:cubicBezTo>
                    <a:pt x="9" y="212"/>
                    <a:pt x="25" y="333"/>
                    <a:pt x="66" y="455"/>
                  </a:cubicBezTo>
                  <a:cubicBezTo>
                    <a:pt x="74" y="487"/>
                    <a:pt x="106" y="512"/>
                    <a:pt x="147" y="512"/>
                  </a:cubicBezTo>
                  <a:cubicBezTo>
                    <a:pt x="155" y="512"/>
                    <a:pt x="163" y="504"/>
                    <a:pt x="171" y="504"/>
                  </a:cubicBezTo>
                  <a:cubicBezTo>
                    <a:pt x="212" y="487"/>
                    <a:pt x="236" y="447"/>
                    <a:pt x="220" y="406"/>
                  </a:cubicBezTo>
                  <a:cubicBezTo>
                    <a:pt x="187" y="301"/>
                    <a:pt x="171" y="187"/>
                    <a:pt x="163" y="74"/>
                  </a:cubicBezTo>
                  <a:cubicBezTo>
                    <a:pt x="163" y="33"/>
                    <a:pt x="12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5" name="Google Shape;9645;p55"/>
            <p:cNvSpPr/>
            <p:nvPr/>
          </p:nvSpPr>
          <p:spPr>
            <a:xfrm>
              <a:off x="4946500" y="2901975"/>
              <a:ext cx="4875" cy="14425"/>
            </a:xfrm>
            <a:custGeom>
              <a:avLst/>
              <a:gdLst/>
              <a:ahLst/>
              <a:cxnLst/>
              <a:rect l="l" t="t" r="r" b="b"/>
              <a:pathLst>
                <a:path w="195" h="577" extrusionOk="0">
                  <a:moveTo>
                    <a:pt x="89" y="1"/>
                  </a:moveTo>
                  <a:cubicBezTo>
                    <a:pt x="41" y="1"/>
                    <a:pt x="8" y="33"/>
                    <a:pt x="0" y="82"/>
                  </a:cubicBezTo>
                  <a:cubicBezTo>
                    <a:pt x="0" y="220"/>
                    <a:pt x="0" y="366"/>
                    <a:pt x="25" y="503"/>
                  </a:cubicBezTo>
                  <a:cubicBezTo>
                    <a:pt x="33" y="544"/>
                    <a:pt x="65" y="576"/>
                    <a:pt x="106" y="576"/>
                  </a:cubicBezTo>
                  <a:lnTo>
                    <a:pt x="114" y="576"/>
                  </a:lnTo>
                  <a:cubicBezTo>
                    <a:pt x="162" y="568"/>
                    <a:pt x="195" y="528"/>
                    <a:pt x="187" y="479"/>
                  </a:cubicBezTo>
                  <a:cubicBezTo>
                    <a:pt x="162" y="349"/>
                    <a:pt x="162" y="220"/>
                    <a:pt x="162" y="90"/>
                  </a:cubicBezTo>
                  <a:cubicBezTo>
                    <a:pt x="170" y="41"/>
                    <a:pt x="130" y="9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6" name="Google Shape;9646;p55"/>
            <p:cNvSpPr/>
            <p:nvPr/>
          </p:nvSpPr>
          <p:spPr>
            <a:xfrm>
              <a:off x="4955200" y="2906650"/>
              <a:ext cx="4700" cy="14800"/>
            </a:xfrm>
            <a:custGeom>
              <a:avLst/>
              <a:gdLst/>
              <a:ahLst/>
              <a:cxnLst/>
              <a:rect l="l" t="t" r="r" b="b"/>
              <a:pathLst>
                <a:path w="188" h="592" extrusionOk="0">
                  <a:moveTo>
                    <a:pt x="106" y="0"/>
                  </a:moveTo>
                  <a:cubicBezTo>
                    <a:pt x="58" y="0"/>
                    <a:pt x="25" y="33"/>
                    <a:pt x="25" y="81"/>
                  </a:cubicBezTo>
                  <a:lnTo>
                    <a:pt x="1" y="503"/>
                  </a:lnTo>
                  <a:cubicBezTo>
                    <a:pt x="1" y="551"/>
                    <a:pt x="33" y="592"/>
                    <a:pt x="82" y="592"/>
                  </a:cubicBezTo>
                  <a:cubicBezTo>
                    <a:pt x="131" y="592"/>
                    <a:pt x="163" y="560"/>
                    <a:pt x="163" y="511"/>
                  </a:cubicBezTo>
                  <a:lnTo>
                    <a:pt x="187" y="81"/>
                  </a:lnTo>
                  <a:cubicBezTo>
                    <a:pt x="187" y="41"/>
                    <a:pt x="155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7" name="Google Shape;9647;p55"/>
            <p:cNvSpPr/>
            <p:nvPr/>
          </p:nvSpPr>
          <p:spPr>
            <a:xfrm>
              <a:off x="4951550" y="2926475"/>
              <a:ext cx="4900" cy="12825"/>
            </a:xfrm>
            <a:custGeom>
              <a:avLst/>
              <a:gdLst/>
              <a:ahLst/>
              <a:cxnLst/>
              <a:rect l="l" t="t" r="r" b="b"/>
              <a:pathLst>
                <a:path w="196" h="513" extrusionOk="0">
                  <a:moveTo>
                    <a:pt x="108" y="0"/>
                  </a:moveTo>
                  <a:cubicBezTo>
                    <a:pt x="66" y="0"/>
                    <a:pt x="33" y="31"/>
                    <a:pt x="25" y="75"/>
                  </a:cubicBezTo>
                  <a:cubicBezTo>
                    <a:pt x="9" y="188"/>
                    <a:pt x="1" y="310"/>
                    <a:pt x="9" y="431"/>
                  </a:cubicBezTo>
                  <a:cubicBezTo>
                    <a:pt x="9" y="480"/>
                    <a:pt x="41" y="512"/>
                    <a:pt x="90" y="512"/>
                  </a:cubicBezTo>
                  <a:cubicBezTo>
                    <a:pt x="139" y="512"/>
                    <a:pt x="171" y="472"/>
                    <a:pt x="171" y="423"/>
                  </a:cubicBezTo>
                  <a:cubicBezTo>
                    <a:pt x="163" y="318"/>
                    <a:pt x="171" y="204"/>
                    <a:pt x="187" y="99"/>
                  </a:cubicBezTo>
                  <a:cubicBezTo>
                    <a:pt x="196" y="50"/>
                    <a:pt x="163" y="10"/>
                    <a:pt x="123" y="2"/>
                  </a:cubicBezTo>
                  <a:cubicBezTo>
                    <a:pt x="118" y="1"/>
                    <a:pt x="113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8" name="Google Shape;9648;p55"/>
            <p:cNvSpPr/>
            <p:nvPr/>
          </p:nvSpPr>
          <p:spPr>
            <a:xfrm>
              <a:off x="4942025" y="2921850"/>
              <a:ext cx="4700" cy="11775"/>
            </a:xfrm>
            <a:custGeom>
              <a:avLst/>
              <a:gdLst/>
              <a:ahLst/>
              <a:cxnLst/>
              <a:rect l="l" t="t" r="r" b="b"/>
              <a:pathLst>
                <a:path w="188" h="471" extrusionOk="0">
                  <a:moveTo>
                    <a:pt x="74" y="0"/>
                  </a:moveTo>
                  <a:cubicBezTo>
                    <a:pt x="33" y="8"/>
                    <a:pt x="1" y="49"/>
                    <a:pt x="1" y="89"/>
                  </a:cubicBezTo>
                  <a:lnTo>
                    <a:pt x="25" y="397"/>
                  </a:lnTo>
                  <a:cubicBezTo>
                    <a:pt x="25" y="438"/>
                    <a:pt x="58" y="470"/>
                    <a:pt x="106" y="470"/>
                  </a:cubicBezTo>
                  <a:cubicBezTo>
                    <a:pt x="155" y="470"/>
                    <a:pt x="187" y="430"/>
                    <a:pt x="187" y="389"/>
                  </a:cubicBezTo>
                  <a:lnTo>
                    <a:pt x="163" y="81"/>
                  </a:lnTo>
                  <a:cubicBezTo>
                    <a:pt x="163" y="33"/>
                    <a:pt x="122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9" name="Google Shape;9649;p55"/>
            <p:cNvSpPr/>
            <p:nvPr/>
          </p:nvSpPr>
          <p:spPr>
            <a:xfrm>
              <a:off x="4933925" y="2911700"/>
              <a:ext cx="4075" cy="13200"/>
            </a:xfrm>
            <a:custGeom>
              <a:avLst/>
              <a:gdLst/>
              <a:ahLst/>
              <a:cxnLst/>
              <a:rect l="l" t="t" r="r" b="b"/>
              <a:pathLst>
                <a:path w="163" h="528" extrusionOk="0">
                  <a:moveTo>
                    <a:pt x="82" y="1"/>
                  </a:moveTo>
                  <a:cubicBezTo>
                    <a:pt x="33" y="1"/>
                    <a:pt x="1" y="41"/>
                    <a:pt x="1" y="82"/>
                  </a:cubicBezTo>
                  <a:lnTo>
                    <a:pt x="1" y="447"/>
                  </a:lnTo>
                  <a:cubicBezTo>
                    <a:pt x="1" y="495"/>
                    <a:pt x="33" y="528"/>
                    <a:pt x="82" y="528"/>
                  </a:cubicBezTo>
                  <a:cubicBezTo>
                    <a:pt x="122" y="528"/>
                    <a:pt x="163" y="495"/>
                    <a:pt x="163" y="447"/>
                  </a:cubicBezTo>
                  <a:lnTo>
                    <a:pt x="163" y="82"/>
                  </a:lnTo>
                  <a:cubicBezTo>
                    <a:pt x="163" y="41"/>
                    <a:pt x="12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0" name="Google Shape;9650;p55"/>
            <p:cNvSpPr/>
            <p:nvPr/>
          </p:nvSpPr>
          <p:spPr>
            <a:xfrm>
              <a:off x="4936350" y="2935625"/>
              <a:ext cx="4700" cy="10375"/>
            </a:xfrm>
            <a:custGeom>
              <a:avLst/>
              <a:gdLst/>
              <a:ahLst/>
              <a:cxnLst/>
              <a:rect l="l" t="t" r="r" b="b"/>
              <a:pathLst>
                <a:path w="188" h="415" extrusionOk="0">
                  <a:moveTo>
                    <a:pt x="74" y="1"/>
                  </a:moveTo>
                  <a:cubicBezTo>
                    <a:pt x="33" y="9"/>
                    <a:pt x="1" y="49"/>
                    <a:pt x="1" y="90"/>
                  </a:cubicBezTo>
                  <a:lnTo>
                    <a:pt x="25" y="333"/>
                  </a:lnTo>
                  <a:cubicBezTo>
                    <a:pt x="25" y="382"/>
                    <a:pt x="58" y="414"/>
                    <a:pt x="106" y="414"/>
                  </a:cubicBezTo>
                  <a:cubicBezTo>
                    <a:pt x="155" y="406"/>
                    <a:pt x="187" y="365"/>
                    <a:pt x="187" y="325"/>
                  </a:cubicBezTo>
                  <a:lnTo>
                    <a:pt x="163" y="82"/>
                  </a:lnTo>
                  <a:cubicBezTo>
                    <a:pt x="163" y="33"/>
                    <a:pt x="122" y="1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1" name="Google Shape;9651;p55"/>
            <p:cNvSpPr/>
            <p:nvPr/>
          </p:nvSpPr>
          <p:spPr>
            <a:xfrm>
              <a:off x="4947100" y="2941900"/>
              <a:ext cx="4075" cy="10575"/>
            </a:xfrm>
            <a:custGeom>
              <a:avLst/>
              <a:gdLst/>
              <a:ahLst/>
              <a:cxnLst/>
              <a:rect l="l" t="t" r="r" b="b"/>
              <a:pathLst>
                <a:path w="163" h="423" extrusionOk="0">
                  <a:moveTo>
                    <a:pt x="82" y="1"/>
                  </a:moveTo>
                  <a:cubicBezTo>
                    <a:pt x="33" y="1"/>
                    <a:pt x="1" y="33"/>
                    <a:pt x="1" y="82"/>
                  </a:cubicBezTo>
                  <a:lnTo>
                    <a:pt x="1" y="341"/>
                  </a:lnTo>
                  <a:cubicBezTo>
                    <a:pt x="1" y="390"/>
                    <a:pt x="33" y="422"/>
                    <a:pt x="82" y="422"/>
                  </a:cubicBezTo>
                  <a:cubicBezTo>
                    <a:pt x="122" y="422"/>
                    <a:pt x="163" y="390"/>
                    <a:pt x="163" y="341"/>
                  </a:cubicBezTo>
                  <a:lnTo>
                    <a:pt x="163" y="82"/>
                  </a:lnTo>
                  <a:cubicBezTo>
                    <a:pt x="163" y="33"/>
                    <a:pt x="12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2" name="Google Shape;9652;p55"/>
            <p:cNvSpPr/>
            <p:nvPr/>
          </p:nvSpPr>
          <p:spPr>
            <a:xfrm>
              <a:off x="4958250" y="2933600"/>
              <a:ext cx="4900" cy="10775"/>
            </a:xfrm>
            <a:custGeom>
              <a:avLst/>
              <a:gdLst/>
              <a:ahLst/>
              <a:cxnLst/>
              <a:rect l="l" t="t" r="r" b="b"/>
              <a:pathLst>
                <a:path w="196" h="431" extrusionOk="0">
                  <a:moveTo>
                    <a:pt x="82" y="0"/>
                  </a:moveTo>
                  <a:cubicBezTo>
                    <a:pt x="33" y="9"/>
                    <a:pt x="0" y="49"/>
                    <a:pt x="9" y="90"/>
                  </a:cubicBezTo>
                  <a:lnTo>
                    <a:pt x="25" y="357"/>
                  </a:lnTo>
                  <a:cubicBezTo>
                    <a:pt x="33" y="398"/>
                    <a:pt x="65" y="430"/>
                    <a:pt x="106" y="430"/>
                  </a:cubicBezTo>
                  <a:lnTo>
                    <a:pt x="114" y="430"/>
                  </a:lnTo>
                  <a:cubicBezTo>
                    <a:pt x="155" y="430"/>
                    <a:pt x="195" y="390"/>
                    <a:pt x="187" y="341"/>
                  </a:cubicBezTo>
                  <a:lnTo>
                    <a:pt x="163" y="82"/>
                  </a:lnTo>
                  <a:cubicBezTo>
                    <a:pt x="163" y="33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3" name="Google Shape;9653;p55"/>
            <p:cNvSpPr/>
            <p:nvPr/>
          </p:nvSpPr>
          <p:spPr>
            <a:xfrm>
              <a:off x="4877975" y="3017900"/>
              <a:ext cx="5500" cy="10575"/>
            </a:xfrm>
            <a:custGeom>
              <a:avLst/>
              <a:gdLst/>
              <a:ahLst/>
              <a:cxnLst/>
              <a:rect l="l" t="t" r="r" b="b"/>
              <a:pathLst>
                <a:path w="220" h="423" extrusionOk="0">
                  <a:moveTo>
                    <a:pt x="95" y="0"/>
                  </a:moveTo>
                  <a:cubicBezTo>
                    <a:pt x="90" y="0"/>
                    <a:pt x="86" y="0"/>
                    <a:pt x="82" y="1"/>
                  </a:cubicBezTo>
                  <a:cubicBezTo>
                    <a:pt x="33" y="9"/>
                    <a:pt x="1" y="50"/>
                    <a:pt x="9" y="90"/>
                  </a:cubicBezTo>
                  <a:lnTo>
                    <a:pt x="49" y="358"/>
                  </a:lnTo>
                  <a:cubicBezTo>
                    <a:pt x="58" y="399"/>
                    <a:pt x="90" y="423"/>
                    <a:pt x="131" y="423"/>
                  </a:cubicBezTo>
                  <a:lnTo>
                    <a:pt x="147" y="423"/>
                  </a:lnTo>
                  <a:cubicBezTo>
                    <a:pt x="187" y="415"/>
                    <a:pt x="220" y="374"/>
                    <a:pt x="212" y="334"/>
                  </a:cubicBezTo>
                  <a:lnTo>
                    <a:pt x="171" y="66"/>
                  </a:lnTo>
                  <a:cubicBezTo>
                    <a:pt x="164" y="30"/>
                    <a:pt x="131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4" name="Google Shape;9654;p55"/>
            <p:cNvSpPr/>
            <p:nvPr/>
          </p:nvSpPr>
          <p:spPr>
            <a:xfrm>
              <a:off x="4886700" y="3018900"/>
              <a:ext cx="5500" cy="12625"/>
            </a:xfrm>
            <a:custGeom>
              <a:avLst/>
              <a:gdLst/>
              <a:ahLst/>
              <a:cxnLst/>
              <a:rect l="l" t="t" r="r" b="b"/>
              <a:pathLst>
                <a:path w="220" h="505" extrusionOk="0">
                  <a:moveTo>
                    <a:pt x="94" y="1"/>
                  </a:moveTo>
                  <a:cubicBezTo>
                    <a:pt x="90" y="1"/>
                    <a:pt x="86" y="1"/>
                    <a:pt x="82" y="2"/>
                  </a:cubicBezTo>
                  <a:cubicBezTo>
                    <a:pt x="33" y="2"/>
                    <a:pt x="0" y="42"/>
                    <a:pt x="9" y="91"/>
                  </a:cubicBezTo>
                  <a:lnTo>
                    <a:pt x="49" y="440"/>
                  </a:lnTo>
                  <a:cubicBezTo>
                    <a:pt x="57" y="480"/>
                    <a:pt x="90" y="505"/>
                    <a:pt x="130" y="505"/>
                  </a:cubicBezTo>
                  <a:lnTo>
                    <a:pt x="138" y="505"/>
                  </a:lnTo>
                  <a:cubicBezTo>
                    <a:pt x="187" y="505"/>
                    <a:pt x="219" y="464"/>
                    <a:pt x="211" y="415"/>
                  </a:cubicBezTo>
                  <a:lnTo>
                    <a:pt x="171" y="67"/>
                  </a:lnTo>
                  <a:cubicBezTo>
                    <a:pt x="163" y="30"/>
                    <a:pt x="130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5" name="Google Shape;9655;p55"/>
            <p:cNvSpPr/>
            <p:nvPr/>
          </p:nvSpPr>
          <p:spPr>
            <a:xfrm>
              <a:off x="4876575" y="3003525"/>
              <a:ext cx="4875" cy="10175"/>
            </a:xfrm>
            <a:custGeom>
              <a:avLst/>
              <a:gdLst/>
              <a:ahLst/>
              <a:cxnLst/>
              <a:rect l="l" t="t" r="r" b="b"/>
              <a:pathLst>
                <a:path w="195" h="407" extrusionOk="0">
                  <a:moveTo>
                    <a:pt x="81" y="1"/>
                  </a:moveTo>
                  <a:cubicBezTo>
                    <a:pt x="32" y="9"/>
                    <a:pt x="0" y="41"/>
                    <a:pt x="8" y="90"/>
                  </a:cubicBezTo>
                  <a:lnTo>
                    <a:pt x="24" y="333"/>
                  </a:lnTo>
                  <a:cubicBezTo>
                    <a:pt x="32" y="374"/>
                    <a:pt x="65" y="406"/>
                    <a:pt x="105" y="406"/>
                  </a:cubicBezTo>
                  <a:lnTo>
                    <a:pt x="114" y="406"/>
                  </a:lnTo>
                  <a:cubicBezTo>
                    <a:pt x="162" y="406"/>
                    <a:pt x="195" y="365"/>
                    <a:pt x="187" y="317"/>
                  </a:cubicBezTo>
                  <a:lnTo>
                    <a:pt x="170" y="74"/>
                  </a:lnTo>
                  <a:cubicBezTo>
                    <a:pt x="162" y="33"/>
                    <a:pt x="122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6" name="Google Shape;9656;p55"/>
            <p:cNvSpPr/>
            <p:nvPr/>
          </p:nvSpPr>
          <p:spPr>
            <a:xfrm>
              <a:off x="4867450" y="3015850"/>
              <a:ext cx="5900" cy="13650"/>
            </a:xfrm>
            <a:custGeom>
              <a:avLst/>
              <a:gdLst/>
              <a:ahLst/>
              <a:cxnLst/>
              <a:rect l="l" t="t" r="r" b="b"/>
              <a:pathLst>
                <a:path w="236" h="546" extrusionOk="0">
                  <a:moveTo>
                    <a:pt x="89" y="1"/>
                  </a:moveTo>
                  <a:cubicBezTo>
                    <a:pt x="83" y="1"/>
                    <a:pt x="78" y="1"/>
                    <a:pt x="73" y="2"/>
                  </a:cubicBezTo>
                  <a:cubicBezTo>
                    <a:pt x="25" y="2"/>
                    <a:pt x="0" y="51"/>
                    <a:pt x="8" y="91"/>
                  </a:cubicBezTo>
                  <a:lnTo>
                    <a:pt x="65" y="481"/>
                  </a:lnTo>
                  <a:cubicBezTo>
                    <a:pt x="73" y="521"/>
                    <a:pt x="106" y="545"/>
                    <a:pt x="146" y="545"/>
                  </a:cubicBezTo>
                  <a:lnTo>
                    <a:pt x="162" y="545"/>
                  </a:lnTo>
                  <a:cubicBezTo>
                    <a:pt x="203" y="537"/>
                    <a:pt x="235" y="497"/>
                    <a:pt x="227" y="456"/>
                  </a:cubicBezTo>
                  <a:lnTo>
                    <a:pt x="162" y="67"/>
                  </a:lnTo>
                  <a:cubicBezTo>
                    <a:pt x="155" y="25"/>
                    <a:pt x="123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7" name="Google Shape;9657;p55"/>
            <p:cNvSpPr/>
            <p:nvPr/>
          </p:nvSpPr>
          <p:spPr>
            <a:xfrm>
              <a:off x="4876975" y="3034700"/>
              <a:ext cx="6100" cy="11225"/>
            </a:xfrm>
            <a:custGeom>
              <a:avLst/>
              <a:gdLst/>
              <a:ahLst/>
              <a:cxnLst/>
              <a:rect l="l" t="t" r="r" b="b"/>
              <a:pathLst>
                <a:path w="244" h="449" extrusionOk="0">
                  <a:moveTo>
                    <a:pt x="92" y="1"/>
                  </a:moveTo>
                  <a:cubicBezTo>
                    <a:pt x="86" y="1"/>
                    <a:pt x="80" y="1"/>
                    <a:pt x="73" y="2"/>
                  </a:cubicBezTo>
                  <a:cubicBezTo>
                    <a:pt x="33" y="10"/>
                    <a:pt x="0" y="51"/>
                    <a:pt x="8" y="100"/>
                  </a:cubicBezTo>
                  <a:lnTo>
                    <a:pt x="73" y="383"/>
                  </a:lnTo>
                  <a:cubicBezTo>
                    <a:pt x="81" y="424"/>
                    <a:pt x="114" y="448"/>
                    <a:pt x="154" y="448"/>
                  </a:cubicBezTo>
                  <a:lnTo>
                    <a:pt x="171" y="448"/>
                  </a:lnTo>
                  <a:cubicBezTo>
                    <a:pt x="211" y="432"/>
                    <a:pt x="244" y="391"/>
                    <a:pt x="235" y="351"/>
                  </a:cubicBezTo>
                  <a:lnTo>
                    <a:pt x="171" y="59"/>
                  </a:lnTo>
                  <a:cubicBezTo>
                    <a:pt x="163" y="24"/>
                    <a:pt x="132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8" name="Google Shape;9658;p55"/>
            <p:cNvSpPr/>
            <p:nvPr/>
          </p:nvSpPr>
          <p:spPr>
            <a:xfrm>
              <a:off x="4885675" y="3039275"/>
              <a:ext cx="6125" cy="10075"/>
            </a:xfrm>
            <a:custGeom>
              <a:avLst/>
              <a:gdLst/>
              <a:ahLst/>
              <a:cxnLst/>
              <a:rect l="l" t="t" r="r" b="b"/>
              <a:pathLst>
                <a:path w="245" h="403" extrusionOk="0">
                  <a:moveTo>
                    <a:pt x="99" y="1"/>
                  </a:moveTo>
                  <a:cubicBezTo>
                    <a:pt x="91" y="1"/>
                    <a:pt x="82" y="2"/>
                    <a:pt x="74" y="6"/>
                  </a:cubicBezTo>
                  <a:cubicBezTo>
                    <a:pt x="25" y="14"/>
                    <a:pt x="1" y="54"/>
                    <a:pt x="9" y="103"/>
                  </a:cubicBezTo>
                  <a:lnTo>
                    <a:pt x="74" y="346"/>
                  </a:lnTo>
                  <a:cubicBezTo>
                    <a:pt x="82" y="379"/>
                    <a:pt x="114" y="403"/>
                    <a:pt x="155" y="403"/>
                  </a:cubicBezTo>
                  <a:lnTo>
                    <a:pt x="171" y="403"/>
                  </a:lnTo>
                  <a:cubicBezTo>
                    <a:pt x="212" y="395"/>
                    <a:pt x="244" y="346"/>
                    <a:pt x="228" y="306"/>
                  </a:cubicBezTo>
                  <a:lnTo>
                    <a:pt x="171" y="62"/>
                  </a:lnTo>
                  <a:cubicBezTo>
                    <a:pt x="158" y="24"/>
                    <a:pt x="130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9" name="Google Shape;9659;p55"/>
            <p:cNvSpPr/>
            <p:nvPr/>
          </p:nvSpPr>
          <p:spPr>
            <a:xfrm>
              <a:off x="4924800" y="3159125"/>
              <a:ext cx="9350" cy="12250"/>
            </a:xfrm>
            <a:custGeom>
              <a:avLst/>
              <a:gdLst/>
              <a:ahLst/>
              <a:cxnLst/>
              <a:rect l="l" t="t" r="r" b="b"/>
              <a:pathLst>
                <a:path w="374" h="490" extrusionOk="0">
                  <a:moveTo>
                    <a:pt x="98" y="0"/>
                  </a:moveTo>
                  <a:cubicBezTo>
                    <a:pt x="84" y="0"/>
                    <a:pt x="70" y="4"/>
                    <a:pt x="57" y="11"/>
                  </a:cubicBezTo>
                  <a:cubicBezTo>
                    <a:pt x="17" y="36"/>
                    <a:pt x="1" y="84"/>
                    <a:pt x="25" y="117"/>
                  </a:cubicBezTo>
                  <a:lnTo>
                    <a:pt x="212" y="449"/>
                  </a:lnTo>
                  <a:cubicBezTo>
                    <a:pt x="228" y="474"/>
                    <a:pt x="252" y="490"/>
                    <a:pt x="276" y="490"/>
                  </a:cubicBezTo>
                  <a:cubicBezTo>
                    <a:pt x="293" y="490"/>
                    <a:pt x="309" y="482"/>
                    <a:pt x="317" y="482"/>
                  </a:cubicBezTo>
                  <a:cubicBezTo>
                    <a:pt x="357" y="457"/>
                    <a:pt x="374" y="409"/>
                    <a:pt x="349" y="368"/>
                  </a:cubicBezTo>
                  <a:lnTo>
                    <a:pt x="163" y="44"/>
                  </a:lnTo>
                  <a:cubicBezTo>
                    <a:pt x="152" y="16"/>
                    <a:pt x="126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0" name="Google Shape;9660;p55"/>
            <p:cNvSpPr/>
            <p:nvPr/>
          </p:nvSpPr>
          <p:spPr>
            <a:xfrm>
              <a:off x="4932100" y="3156050"/>
              <a:ext cx="10150" cy="10675"/>
            </a:xfrm>
            <a:custGeom>
              <a:avLst/>
              <a:gdLst/>
              <a:ahLst/>
              <a:cxnLst/>
              <a:rect l="l" t="t" r="r" b="b"/>
              <a:pathLst>
                <a:path w="406" h="427" extrusionOk="0">
                  <a:moveTo>
                    <a:pt x="90" y="0"/>
                  </a:moveTo>
                  <a:cubicBezTo>
                    <a:pt x="73" y="0"/>
                    <a:pt x="55" y="7"/>
                    <a:pt x="41" y="21"/>
                  </a:cubicBezTo>
                  <a:cubicBezTo>
                    <a:pt x="9" y="45"/>
                    <a:pt x="1" y="102"/>
                    <a:pt x="33" y="134"/>
                  </a:cubicBezTo>
                  <a:lnTo>
                    <a:pt x="252" y="394"/>
                  </a:lnTo>
                  <a:cubicBezTo>
                    <a:pt x="268" y="418"/>
                    <a:pt x="292" y="426"/>
                    <a:pt x="317" y="426"/>
                  </a:cubicBezTo>
                  <a:cubicBezTo>
                    <a:pt x="333" y="426"/>
                    <a:pt x="357" y="418"/>
                    <a:pt x="374" y="402"/>
                  </a:cubicBezTo>
                  <a:cubicBezTo>
                    <a:pt x="406" y="378"/>
                    <a:pt x="406" y="321"/>
                    <a:pt x="382" y="289"/>
                  </a:cubicBezTo>
                  <a:lnTo>
                    <a:pt x="155" y="29"/>
                  </a:lnTo>
                  <a:cubicBezTo>
                    <a:pt x="136" y="11"/>
                    <a:pt x="113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1" name="Google Shape;9661;p55"/>
            <p:cNvSpPr/>
            <p:nvPr/>
          </p:nvSpPr>
          <p:spPr>
            <a:xfrm>
              <a:off x="4943650" y="3174400"/>
              <a:ext cx="7725" cy="9750"/>
            </a:xfrm>
            <a:custGeom>
              <a:avLst/>
              <a:gdLst/>
              <a:ahLst/>
              <a:cxnLst/>
              <a:rect l="l" t="t" r="r" b="b"/>
              <a:pathLst>
                <a:path w="309" h="390" extrusionOk="0">
                  <a:moveTo>
                    <a:pt x="97" y="1"/>
                  </a:moveTo>
                  <a:cubicBezTo>
                    <a:pt x="84" y="1"/>
                    <a:pt x="70" y="3"/>
                    <a:pt x="57" y="9"/>
                  </a:cubicBezTo>
                  <a:cubicBezTo>
                    <a:pt x="17" y="33"/>
                    <a:pt x="1" y="82"/>
                    <a:pt x="25" y="122"/>
                  </a:cubicBezTo>
                  <a:lnTo>
                    <a:pt x="147" y="341"/>
                  </a:lnTo>
                  <a:cubicBezTo>
                    <a:pt x="163" y="373"/>
                    <a:pt x="187" y="390"/>
                    <a:pt x="220" y="390"/>
                  </a:cubicBezTo>
                  <a:cubicBezTo>
                    <a:pt x="236" y="390"/>
                    <a:pt x="244" y="382"/>
                    <a:pt x="260" y="373"/>
                  </a:cubicBezTo>
                  <a:cubicBezTo>
                    <a:pt x="301" y="357"/>
                    <a:pt x="309" y="309"/>
                    <a:pt x="293" y="268"/>
                  </a:cubicBezTo>
                  <a:lnTo>
                    <a:pt x="171" y="41"/>
                  </a:lnTo>
                  <a:cubicBezTo>
                    <a:pt x="154" y="13"/>
                    <a:pt x="126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2" name="Google Shape;9662;p55"/>
            <p:cNvSpPr/>
            <p:nvPr/>
          </p:nvSpPr>
          <p:spPr>
            <a:xfrm>
              <a:off x="4923375" y="3173850"/>
              <a:ext cx="8750" cy="10300"/>
            </a:xfrm>
            <a:custGeom>
              <a:avLst/>
              <a:gdLst/>
              <a:ahLst/>
              <a:cxnLst/>
              <a:rect l="l" t="t" r="r" b="b"/>
              <a:pathLst>
                <a:path w="350" h="412" extrusionOk="0">
                  <a:moveTo>
                    <a:pt x="91" y="1"/>
                  </a:moveTo>
                  <a:cubicBezTo>
                    <a:pt x="76" y="1"/>
                    <a:pt x="62" y="5"/>
                    <a:pt x="50" y="14"/>
                  </a:cubicBezTo>
                  <a:cubicBezTo>
                    <a:pt x="9" y="39"/>
                    <a:pt x="1" y="87"/>
                    <a:pt x="25" y="128"/>
                  </a:cubicBezTo>
                  <a:lnTo>
                    <a:pt x="187" y="371"/>
                  </a:lnTo>
                  <a:cubicBezTo>
                    <a:pt x="204" y="395"/>
                    <a:pt x="228" y="412"/>
                    <a:pt x="252" y="412"/>
                  </a:cubicBezTo>
                  <a:cubicBezTo>
                    <a:pt x="269" y="412"/>
                    <a:pt x="285" y="404"/>
                    <a:pt x="301" y="395"/>
                  </a:cubicBezTo>
                  <a:cubicBezTo>
                    <a:pt x="333" y="371"/>
                    <a:pt x="350" y="322"/>
                    <a:pt x="325" y="282"/>
                  </a:cubicBezTo>
                  <a:lnTo>
                    <a:pt x="163" y="39"/>
                  </a:lnTo>
                  <a:cubicBezTo>
                    <a:pt x="143" y="13"/>
                    <a:pt x="116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3" name="Google Shape;9663;p55"/>
            <p:cNvSpPr/>
            <p:nvPr/>
          </p:nvSpPr>
          <p:spPr>
            <a:xfrm>
              <a:off x="4935150" y="3176000"/>
              <a:ext cx="6500" cy="8150"/>
            </a:xfrm>
            <a:custGeom>
              <a:avLst/>
              <a:gdLst/>
              <a:ahLst/>
              <a:cxnLst/>
              <a:rect l="l" t="t" r="r" b="b"/>
              <a:pathLst>
                <a:path w="260" h="326" extrusionOk="0">
                  <a:moveTo>
                    <a:pt x="88" y="0"/>
                  </a:moveTo>
                  <a:cubicBezTo>
                    <a:pt x="68" y="0"/>
                    <a:pt x="48" y="6"/>
                    <a:pt x="33" y="18"/>
                  </a:cubicBezTo>
                  <a:cubicBezTo>
                    <a:pt x="0" y="50"/>
                    <a:pt x="0" y="99"/>
                    <a:pt x="33" y="131"/>
                  </a:cubicBezTo>
                  <a:cubicBezTo>
                    <a:pt x="65" y="172"/>
                    <a:pt x="81" y="212"/>
                    <a:pt x="89" y="261"/>
                  </a:cubicBezTo>
                  <a:cubicBezTo>
                    <a:pt x="97" y="293"/>
                    <a:pt x="130" y="326"/>
                    <a:pt x="170" y="326"/>
                  </a:cubicBezTo>
                  <a:lnTo>
                    <a:pt x="187" y="326"/>
                  </a:lnTo>
                  <a:cubicBezTo>
                    <a:pt x="227" y="318"/>
                    <a:pt x="260" y="269"/>
                    <a:pt x="252" y="228"/>
                  </a:cubicBezTo>
                  <a:cubicBezTo>
                    <a:pt x="235" y="147"/>
                    <a:pt x="203" y="82"/>
                    <a:pt x="146" y="26"/>
                  </a:cubicBezTo>
                  <a:cubicBezTo>
                    <a:pt x="133" y="8"/>
                    <a:pt x="111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4" name="Google Shape;9664;p55"/>
            <p:cNvSpPr/>
            <p:nvPr/>
          </p:nvSpPr>
          <p:spPr>
            <a:xfrm>
              <a:off x="4920750" y="3144325"/>
              <a:ext cx="7725" cy="9625"/>
            </a:xfrm>
            <a:custGeom>
              <a:avLst/>
              <a:gdLst/>
              <a:ahLst/>
              <a:cxnLst/>
              <a:rect l="l" t="t" r="r" b="b"/>
              <a:pathLst>
                <a:path w="309" h="385" extrusionOk="0">
                  <a:moveTo>
                    <a:pt x="97" y="0"/>
                  </a:moveTo>
                  <a:cubicBezTo>
                    <a:pt x="84" y="0"/>
                    <a:pt x="70" y="4"/>
                    <a:pt x="57" y="12"/>
                  </a:cubicBezTo>
                  <a:cubicBezTo>
                    <a:pt x="17" y="28"/>
                    <a:pt x="1" y="85"/>
                    <a:pt x="25" y="117"/>
                  </a:cubicBezTo>
                  <a:lnTo>
                    <a:pt x="146" y="344"/>
                  </a:lnTo>
                  <a:cubicBezTo>
                    <a:pt x="163" y="368"/>
                    <a:pt x="187" y="385"/>
                    <a:pt x="219" y="385"/>
                  </a:cubicBezTo>
                  <a:cubicBezTo>
                    <a:pt x="228" y="385"/>
                    <a:pt x="244" y="385"/>
                    <a:pt x="252" y="376"/>
                  </a:cubicBezTo>
                  <a:cubicBezTo>
                    <a:pt x="292" y="352"/>
                    <a:pt x="309" y="304"/>
                    <a:pt x="284" y="263"/>
                  </a:cubicBezTo>
                  <a:lnTo>
                    <a:pt x="163" y="44"/>
                  </a:lnTo>
                  <a:cubicBezTo>
                    <a:pt x="152" y="17"/>
                    <a:pt x="126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5" name="Google Shape;9665;p55"/>
            <p:cNvSpPr/>
            <p:nvPr/>
          </p:nvSpPr>
          <p:spPr>
            <a:xfrm>
              <a:off x="5264525" y="3141725"/>
              <a:ext cx="9150" cy="15275"/>
            </a:xfrm>
            <a:custGeom>
              <a:avLst/>
              <a:gdLst/>
              <a:ahLst/>
              <a:cxnLst/>
              <a:rect l="l" t="t" r="r" b="b"/>
              <a:pathLst>
                <a:path w="366" h="611" extrusionOk="0">
                  <a:moveTo>
                    <a:pt x="274" y="1"/>
                  </a:moveTo>
                  <a:cubicBezTo>
                    <a:pt x="244" y="1"/>
                    <a:pt x="215" y="21"/>
                    <a:pt x="203" y="51"/>
                  </a:cubicBezTo>
                  <a:lnTo>
                    <a:pt x="17" y="497"/>
                  </a:lnTo>
                  <a:cubicBezTo>
                    <a:pt x="0" y="537"/>
                    <a:pt x="17" y="586"/>
                    <a:pt x="57" y="602"/>
                  </a:cubicBezTo>
                  <a:cubicBezTo>
                    <a:pt x="73" y="610"/>
                    <a:pt x="81" y="610"/>
                    <a:pt x="90" y="610"/>
                  </a:cubicBezTo>
                  <a:cubicBezTo>
                    <a:pt x="122" y="610"/>
                    <a:pt x="154" y="594"/>
                    <a:pt x="162" y="562"/>
                  </a:cubicBezTo>
                  <a:lnTo>
                    <a:pt x="349" y="116"/>
                  </a:lnTo>
                  <a:cubicBezTo>
                    <a:pt x="365" y="67"/>
                    <a:pt x="349" y="26"/>
                    <a:pt x="308" y="10"/>
                  </a:cubicBezTo>
                  <a:cubicBezTo>
                    <a:pt x="297" y="4"/>
                    <a:pt x="285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6" name="Google Shape;9666;p55"/>
            <p:cNvSpPr/>
            <p:nvPr/>
          </p:nvSpPr>
          <p:spPr>
            <a:xfrm>
              <a:off x="5278300" y="3146800"/>
              <a:ext cx="6100" cy="10800"/>
            </a:xfrm>
            <a:custGeom>
              <a:avLst/>
              <a:gdLst/>
              <a:ahLst/>
              <a:cxnLst/>
              <a:rect l="l" t="t" r="r" b="b"/>
              <a:pathLst>
                <a:path w="244" h="432" extrusionOk="0">
                  <a:moveTo>
                    <a:pt x="155" y="0"/>
                  </a:moveTo>
                  <a:cubicBezTo>
                    <a:pt x="119" y="0"/>
                    <a:pt x="81" y="24"/>
                    <a:pt x="74" y="67"/>
                  </a:cubicBezTo>
                  <a:lnTo>
                    <a:pt x="17" y="334"/>
                  </a:lnTo>
                  <a:cubicBezTo>
                    <a:pt x="1" y="375"/>
                    <a:pt x="33" y="415"/>
                    <a:pt x="74" y="432"/>
                  </a:cubicBezTo>
                  <a:lnTo>
                    <a:pt x="90" y="432"/>
                  </a:lnTo>
                  <a:cubicBezTo>
                    <a:pt x="130" y="432"/>
                    <a:pt x="163" y="407"/>
                    <a:pt x="171" y="367"/>
                  </a:cubicBezTo>
                  <a:lnTo>
                    <a:pt x="236" y="99"/>
                  </a:lnTo>
                  <a:cubicBezTo>
                    <a:pt x="244" y="59"/>
                    <a:pt x="220" y="18"/>
                    <a:pt x="171" y="2"/>
                  </a:cubicBezTo>
                  <a:cubicBezTo>
                    <a:pt x="166" y="1"/>
                    <a:pt x="160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7" name="Google Shape;9667;p55"/>
            <p:cNvSpPr/>
            <p:nvPr/>
          </p:nvSpPr>
          <p:spPr>
            <a:xfrm>
              <a:off x="5287225" y="3157525"/>
              <a:ext cx="7525" cy="12850"/>
            </a:xfrm>
            <a:custGeom>
              <a:avLst/>
              <a:gdLst/>
              <a:ahLst/>
              <a:cxnLst/>
              <a:rect l="l" t="t" r="r" b="b"/>
              <a:pathLst>
                <a:path w="301" h="514" extrusionOk="0">
                  <a:moveTo>
                    <a:pt x="212" y="1"/>
                  </a:moveTo>
                  <a:cubicBezTo>
                    <a:pt x="177" y="1"/>
                    <a:pt x="144" y="24"/>
                    <a:pt x="130" y="59"/>
                  </a:cubicBezTo>
                  <a:lnTo>
                    <a:pt x="8" y="408"/>
                  </a:lnTo>
                  <a:cubicBezTo>
                    <a:pt x="0" y="448"/>
                    <a:pt x="25" y="497"/>
                    <a:pt x="65" y="505"/>
                  </a:cubicBezTo>
                  <a:cubicBezTo>
                    <a:pt x="73" y="513"/>
                    <a:pt x="81" y="513"/>
                    <a:pt x="90" y="513"/>
                  </a:cubicBezTo>
                  <a:cubicBezTo>
                    <a:pt x="122" y="513"/>
                    <a:pt x="154" y="489"/>
                    <a:pt x="163" y="457"/>
                  </a:cubicBezTo>
                  <a:lnTo>
                    <a:pt x="284" y="108"/>
                  </a:lnTo>
                  <a:cubicBezTo>
                    <a:pt x="300" y="67"/>
                    <a:pt x="276" y="19"/>
                    <a:pt x="227" y="3"/>
                  </a:cubicBezTo>
                  <a:cubicBezTo>
                    <a:pt x="222" y="1"/>
                    <a:pt x="217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8" name="Google Shape;9668;p55"/>
            <p:cNvSpPr/>
            <p:nvPr/>
          </p:nvSpPr>
          <p:spPr>
            <a:xfrm>
              <a:off x="5270200" y="3163700"/>
              <a:ext cx="7125" cy="10125"/>
            </a:xfrm>
            <a:custGeom>
              <a:avLst/>
              <a:gdLst/>
              <a:ahLst/>
              <a:cxnLst/>
              <a:rect l="l" t="t" r="r" b="b"/>
              <a:pathLst>
                <a:path w="285" h="405" extrusionOk="0">
                  <a:moveTo>
                    <a:pt x="195" y="1"/>
                  </a:moveTo>
                  <a:cubicBezTo>
                    <a:pt x="164" y="1"/>
                    <a:pt x="134" y="17"/>
                    <a:pt x="122" y="47"/>
                  </a:cubicBezTo>
                  <a:lnTo>
                    <a:pt x="17" y="299"/>
                  </a:lnTo>
                  <a:cubicBezTo>
                    <a:pt x="0" y="339"/>
                    <a:pt x="17" y="380"/>
                    <a:pt x="57" y="404"/>
                  </a:cubicBezTo>
                  <a:lnTo>
                    <a:pt x="90" y="404"/>
                  </a:lnTo>
                  <a:cubicBezTo>
                    <a:pt x="122" y="404"/>
                    <a:pt x="154" y="388"/>
                    <a:pt x="162" y="355"/>
                  </a:cubicBezTo>
                  <a:lnTo>
                    <a:pt x="268" y="112"/>
                  </a:lnTo>
                  <a:cubicBezTo>
                    <a:pt x="284" y="72"/>
                    <a:pt x="268" y="23"/>
                    <a:pt x="227" y="7"/>
                  </a:cubicBezTo>
                  <a:cubicBezTo>
                    <a:pt x="217" y="3"/>
                    <a:pt x="206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9" name="Google Shape;9669;p55"/>
            <p:cNvSpPr/>
            <p:nvPr/>
          </p:nvSpPr>
          <p:spPr>
            <a:xfrm>
              <a:off x="5260475" y="3160625"/>
              <a:ext cx="9125" cy="12175"/>
            </a:xfrm>
            <a:custGeom>
              <a:avLst/>
              <a:gdLst/>
              <a:ahLst/>
              <a:cxnLst/>
              <a:rect l="l" t="t" r="r" b="b"/>
              <a:pathLst>
                <a:path w="365" h="487" extrusionOk="0">
                  <a:moveTo>
                    <a:pt x="276" y="0"/>
                  </a:moveTo>
                  <a:cubicBezTo>
                    <a:pt x="247" y="0"/>
                    <a:pt x="219" y="13"/>
                    <a:pt x="203" y="41"/>
                  </a:cubicBezTo>
                  <a:lnTo>
                    <a:pt x="24" y="365"/>
                  </a:lnTo>
                  <a:cubicBezTo>
                    <a:pt x="0" y="406"/>
                    <a:pt x="16" y="454"/>
                    <a:pt x="57" y="478"/>
                  </a:cubicBezTo>
                  <a:cubicBezTo>
                    <a:pt x="65" y="487"/>
                    <a:pt x="81" y="487"/>
                    <a:pt x="89" y="487"/>
                  </a:cubicBezTo>
                  <a:cubicBezTo>
                    <a:pt x="122" y="487"/>
                    <a:pt x="146" y="478"/>
                    <a:pt x="162" y="446"/>
                  </a:cubicBezTo>
                  <a:lnTo>
                    <a:pt x="349" y="122"/>
                  </a:lnTo>
                  <a:cubicBezTo>
                    <a:pt x="365" y="81"/>
                    <a:pt x="357" y="33"/>
                    <a:pt x="316" y="8"/>
                  </a:cubicBezTo>
                  <a:cubicBezTo>
                    <a:pt x="304" y="3"/>
                    <a:pt x="290" y="0"/>
                    <a:pt x="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0" name="Google Shape;9670;p55"/>
            <p:cNvSpPr/>
            <p:nvPr/>
          </p:nvSpPr>
          <p:spPr>
            <a:xfrm>
              <a:off x="5280325" y="3130500"/>
              <a:ext cx="7125" cy="11700"/>
            </a:xfrm>
            <a:custGeom>
              <a:avLst/>
              <a:gdLst/>
              <a:ahLst/>
              <a:cxnLst/>
              <a:rect l="l" t="t" r="r" b="b"/>
              <a:pathLst>
                <a:path w="285" h="468" extrusionOk="0">
                  <a:moveTo>
                    <a:pt x="193" y="0"/>
                  </a:moveTo>
                  <a:cubicBezTo>
                    <a:pt x="160" y="0"/>
                    <a:pt x="129" y="22"/>
                    <a:pt x="122" y="54"/>
                  </a:cubicBezTo>
                  <a:lnTo>
                    <a:pt x="17" y="362"/>
                  </a:lnTo>
                  <a:cubicBezTo>
                    <a:pt x="1" y="402"/>
                    <a:pt x="25" y="451"/>
                    <a:pt x="66" y="467"/>
                  </a:cubicBezTo>
                  <a:lnTo>
                    <a:pt x="98" y="467"/>
                  </a:lnTo>
                  <a:cubicBezTo>
                    <a:pt x="130" y="467"/>
                    <a:pt x="163" y="451"/>
                    <a:pt x="171" y="419"/>
                  </a:cubicBezTo>
                  <a:lnTo>
                    <a:pt x="276" y="111"/>
                  </a:lnTo>
                  <a:cubicBezTo>
                    <a:pt x="284" y="70"/>
                    <a:pt x="268" y="21"/>
                    <a:pt x="220" y="5"/>
                  </a:cubicBezTo>
                  <a:cubicBezTo>
                    <a:pt x="211" y="2"/>
                    <a:pt x="202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1" name="Google Shape;9671;p55"/>
            <p:cNvSpPr/>
            <p:nvPr/>
          </p:nvSpPr>
          <p:spPr>
            <a:xfrm>
              <a:off x="5289650" y="3133525"/>
              <a:ext cx="6525" cy="10300"/>
            </a:xfrm>
            <a:custGeom>
              <a:avLst/>
              <a:gdLst/>
              <a:ahLst/>
              <a:cxnLst/>
              <a:rect l="l" t="t" r="r" b="b"/>
              <a:pathLst>
                <a:path w="261" h="412" extrusionOk="0">
                  <a:moveTo>
                    <a:pt x="169" y="1"/>
                  </a:moveTo>
                  <a:cubicBezTo>
                    <a:pt x="136" y="1"/>
                    <a:pt x="103" y="24"/>
                    <a:pt x="90" y="63"/>
                  </a:cubicBezTo>
                  <a:lnTo>
                    <a:pt x="9" y="306"/>
                  </a:lnTo>
                  <a:cubicBezTo>
                    <a:pt x="1" y="346"/>
                    <a:pt x="17" y="395"/>
                    <a:pt x="66" y="403"/>
                  </a:cubicBezTo>
                  <a:cubicBezTo>
                    <a:pt x="74" y="411"/>
                    <a:pt x="82" y="411"/>
                    <a:pt x="90" y="411"/>
                  </a:cubicBezTo>
                  <a:cubicBezTo>
                    <a:pt x="122" y="411"/>
                    <a:pt x="155" y="387"/>
                    <a:pt x="163" y="354"/>
                  </a:cubicBezTo>
                  <a:lnTo>
                    <a:pt x="244" y="111"/>
                  </a:lnTo>
                  <a:cubicBezTo>
                    <a:pt x="260" y="71"/>
                    <a:pt x="236" y="22"/>
                    <a:pt x="195" y="6"/>
                  </a:cubicBezTo>
                  <a:cubicBezTo>
                    <a:pt x="187" y="2"/>
                    <a:pt x="178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2" name="Google Shape;9672;p55"/>
            <p:cNvSpPr/>
            <p:nvPr/>
          </p:nvSpPr>
          <p:spPr>
            <a:xfrm>
              <a:off x="5271825" y="2892825"/>
              <a:ext cx="6500" cy="12225"/>
            </a:xfrm>
            <a:custGeom>
              <a:avLst/>
              <a:gdLst/>
              <a:ahLst/>
              <a:cxnLst/>
              <a:rect l="l" t="t" r="r" b="b"/>
              <a:pathLst>
                <a:path w="260" h="489" extrusionOk="0">
                  <a:moveTo>
                    <a:pt x="83" y="0"/>
                  </a:moveTo>
                  <a:cubicBezTo>
                    <a:pt x="77" y="0"/>
                    <a:pt x="71" y="1"/>
                    <a:pt x="65" y="2"/>
                  </a:cubicBezTo>
                  <a:cubicBezTo>
                    <a:pt x="25" y="18"/>
                    <a:pt x="0" y="59"/>
                    <a:pt x="8" y="99"/>
                  </a:cubicBezTo>
                  <a:lnTo>
                    <a:pt x="89" y="432"/>
                  </a:lnTo>
                  <a:cubicBezTo>
                    <a:pt x="97" y="464"/>
                    <a:pt x="130" y="488"/>
                    <a:pt x="170" y="488"/>
                  </a:cubicBezTo>
                  <a:lnTo>
                    <a:pt x="187" y="488"/>
                  </a:lnTo>
                  <a:cubicBezTo>
                    <a:pt x="235" y="480"/>
                    <a:pt x="260" y="432"/>
                    <a:pt x="252" y="391"/>
                  </a:cubicBezTo>
                  <a:lnTo>
                    <a:pt x="170" y="67"/>
                  </a:lnTo>
                  <a:cubicBezTo>
                    <a:pt x="156" y="24"/>
                    <a:pt x="124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3" name="Google Shape;9673;p55"/>
            <p:cNvSpPr/>
            <p:nvPr/>
          </p:nvSpPr>
          <p:spPr>
            <a:xfrm>
              <a:off x="5280950" y="2894450"/>
              <a:ext cx="6100" cy="12225"/>
            </a:xfrm>
            <a:custGeom>
              <a:avLst/>
              <a:gdLst/>
              <a:ahLst/>
              <a:cxnLst/>
              <a:rect l="l" t="t" r="r" b="b"/>
              <a:pathLst>
                <a:path w="244" h="489" extrusionOk="0">
                  <a:moveTo>
                    <a:pt x="91" y="0"/>
                  </a:moveTo>
                  <a:cubicBezTo>
                    <a:pt x="85" y="0"/>
                    <a:pt x="79" y="1"/>
                    <a:pt x="73" y="2"/>
                  </a:cubicBezTo>
                  <a:cubicBezTo>
                    <a:pt x="32" y="10"/>
                    <a:pt x="0" y="50"/>
                    <a:pt x="8" y="91"/>
                  </a:cubicBezTo>
                  <a:lnTo>
                    <a:pt x="73" y="423"/>
                  </a:lnTo>
                  <a:cubicBezTo>
                    <a:pt x="81" y="456"/>
                    <a:pt x="114" y="488"/>
                    <a:pt x="154" y="488"/>
                  </a:cubicBezTo>
                  <a:lnTo>
                    <a:pt x="162" y="488"/>
                  </a:lnTo>
                  <a:cubicBezTo>
                    <a:pt x="211" y="480"/>
                    <a:pt x="243" y="431"/>
                    <a:pt x="227" y="391"/>
                  </a:cubicBezTo>
                  <a:lnTo>
                    <a:pt x="170" y="67"/>
                  </a:lnTo>
                  <a:cubicBezTo>
                    <a:pt x="163" y="24"/>
                    <a:pt x="131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4" name="Google Shape;9674;p55"/>
            <p:cNvSpPr/>
            <p:nvPr/>
          </p:nvSpPr>
          <p:spPr>
            <a:xfrm>
              <a:off x="5279125" y="2911700"/>
              <a:ext cx="4075" cy="10775"/>
            </a:xfrm>
            <a:custGeom>
              <a:avLst/>
              <a:gdLst/>
              <a:ahLst/>
              <a:cxnLst/>
              <a:rect l="l" t="t" r="r" b="b"/>
              <a:pathLst>
                <a:path w="163" h="431" extrusionOk="0">
                  <a:moveTo>
                    <a:pt x="81" y="1"/>
                  </a:moveTo>
                  <a:cubicBezTo>
                    <a:pt x="41" y="1"/>
                    <a:pt x="0" y="41"/>
                    <a:pt x="0" y="82"/>
                  </a:cubicBezTo>
                  <a:lnTo>
                    <a:pt x="0" y="349"/>
                  </a:lnTo>
                  <a:cubicBezTo>
                    <a:pt x="0" y="390"/>
                    <a:pt x="41" y="431"/>
                    <a:pt x="81" y="431"/>
                  </a:cubicBezTo>
                  <a:cubicBezTo>
                    <a:pt x="130" y="431"/>
                    <a:pt x="162" y="390"/>
                    <a:pt x="162" y="349"/>
                  </a:cubicBezTo>
                  <a:lnTo>
                    <a:pt x="162" y="82"/>
                  </a:lnTo>
                  <a:cubicBezTo>
                    <a:pt x="162" y="41"/>
                    <a:pt x="130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5" name="Google Shape;9675;p55"/>
            <p:cNvSpPr/>
            <p:nvPr/>
          </p:nvSpPr>
          <p:spPr>
            <a:xfrm>
              <a:off x="5271200" y="2911275"/>
              <a:ext cx="5100" cy="12225"/>
            </a:xfrm>
            <a:custGeom>
              <a:avLst/>
              <a:gdLst/>
              <a:ahLst/>
              <a:cxnLst/>
              <a:rect l="l" t="t" r="r" b="b"/>
              <a:pathLst>
                <a:path w="204" h="489" extrusionOk="0">
                  <a:moveTo>
                    <a:pt x="121" y="0"/>
                  </a:moveTo>
                  <a:cubicBezTo>
                    <a:pt x="116" y="0"/>
                    <a:pt x="111" y="1"/>
                    <a:pt x="106" y="2"/>
                  </a:cubicBezTo>
                  <a:cubicBezTo>
                    <a:pt x="66" y="2"/>
                    <a:pt x="25" y="42"/>
                    <a:pt x="33" y="83"/>
                  </a:cubicBezTo>
                  <a:cubicBezTo>
                    <a:pt x="41" y="188"/>
                    <a:pt x="33" y="293"/>
                    <a:pt x="9" y="391"/>
                  </a:cubicBezTo>
                  <a:cubicBezTo>
                    <a:pt x="1" y="431"/>
                    <a:pt x="33" y="480"/>
                    <a:pt x="74" y="488"/>
                  </a:cubicBezTo>
                  <a:lnTo>
                    <a:pt x="90" y="488"/>
                  </a:lnTo>
                  <a:cubicBezTo>
                    <a:pt x="131" y="488"/>
                    <a:pt x="163" y="464"/>
                    <a:pt x="171" y="423"/>
                  </a:cubicBezTo>
                  <a:cubicBezTo>
                    <a:pt x="195" y="310"/>
                    <a:pt x="204" y="188"/>
                    <a:pt x="195" y="75"/>
                  </a:cubicBezTo>
                  <a:cubicBezTo>
                    <a:pt x="188" y="31"/>
                    <a:pt x="161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6" name="Google Shape;9676;p55"/>
            <p:cNvSpPr/>
            <p:nvPr/>
          </p:nvSpPr>
          <p:spPr>
            <a:xfrm>
              <a:off x="5266350" y="2930125"/>
              <a:ext cx="5300" cy="12825"/>
            </a:xfrm>
            <a:custGeom>
              <a:avLst/>
              <a:gdLst/>
              <a:ahLst/>
              <a:cxnLst/>
              <a:rect l="l" t="t" r="r" b="b"/>
              <a:pathLst>
                <a:path w="212" h="513" extrusionOk="0">
                  <a:moveTo>
                    <a:pt x="117" y="0"/>
                  </a:moveTo>
                  <a:cubicBezTo>
                    <a:pt x="81" y="0"/>
                    <a:pt x="48" y="31"/>
                    <a:pt x="41" y="75"/>
                  </a:cubicBezTo>
                  <a:lnTo>
                    <a:pt x="0" y="415"/>
                  </a:lnTo>
                  <a:cubicBezTo>
                    <a:pt x="0" y="464"/>
                    <a:pt x="33" y="504"/>
                    <a:pt x="73" y="504"/>
                  </a:cubicBezTo>
                  <a:cubicBezTo>
                    <a:pt x="81" y="512"/>
                    <a:pt x="81" y="512"/>
                    <a:pt x="81" y="512"/>
                  </a:cubicBezTo>
                  <a:cubicBezTo>
                    <a:pt x="122" y="512"/>
                    <a:pt x="162" y="480"/>
                    <a:pt x="162" y="439"/>
                  </a:cubicBezTo>
                  <a:lnTo>
                    <a:pt x="203" y="91"/>
                  </a:lnTo>
                  <a:cubicBezTo>
                    <a:pt x="211" y="42"/>
                    <a:pt x="179" y="2"/>
                    <a:pt x="130" y="2"/>
                  </a:cubicBezTo>
                  <a:cubicBezTo>
                    <a:pt x="126" y="1"/>
                    <a:pt x="122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7" name="Google Shape;9677;p55"/>
            <p:cNvSpPr/>
            <p:nvPr/>
          </p:nvSpPr>
          <p:spPr>
            <a:xfrm>
              <a:off x="5278300" y="2932575"/>
              <a:ext cx="4475" cy="10775"/>
            </a:xfrm>
            <a:custGeom>
              <a:avLst/>
              <a:gdLst/>
              <a:ahLst/>
              <a:cxnLst/>
              <a:rect l="l" t="t" r="r" b="b"/>
              <a:pathLst>
                <a:path w="179" h="431" extrusionOk="0">
                  <a:moveTo>
                    <a:pt x="106" y="1"/>
                  </a:moveTo>
                  <a:cubicBezTo>
                    <a:pt x="66" y="1"/>
                    <a:pt x="25" y="25"/>
                    <a:pt x="17" y="74"/>
                  </a:cubicBezTo>
                  <a:cubicBezTo>
                    <a:pt x="1" y="171"/>
                    <a:pt x="1" y="268"/>
                    <a:pt x="17" y="366"/>
                  </a:cubicBezTo>
                  <a:cubicBezTo>
                    <a:pt x="17" y="406"/>
                    <a:pt x="57" y="431"/>
                    <a:pt x="98" y="431"/>
                  </a:cubicBezTo>
                  <a:lnTo>
                    <a:pt x="106" y="431"/>
                  </a:lnTo>
                  <a:cubicBezTo>
                    <a:pt x="155" y="423"/>
                    <a:pt x="179" y="382"/>
                    <a:pt x="171" y="333"/>
                  </a:cubicBezTo>
                  <a:cubicBezTo>
                    <a:pt x="163" y="260"/>
                    <a:pt x="163" y="179"/>
                    <a:pt x="171" y="98"/>
                  </a:cubicBezTo>
                  <a:cubicBezTo>
                    <a:pt x="179" y="58"/>
                    <a:pt x="155" y="9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8" name="Google Shape;9678;p55"/>
            <p:cNvSpPr/>
            <p:nvPr/>
          </p:nvSpPr>
          <p:spPr>
            <a:xfrm>
              <a:off x="5343775" y="3012825"/>
              <a:ext cx="5300" cy="10175"/>
            </a:xfrm>
            <a:custGeom>
              <a:avLst/>
              <a:gdLst/>
              <a:ahLst/>
              <a:cxnLst/>
              <a:rect l="l" t="t" r="r" b="b"/>
              <a:pathLst>
                <a:path w="212" h="407" extrusionOk="0">
                  <a:moveTo>
                    <a:pt x="89" y="0"/>
                  </a:moveTo>
                  <a:cubicBezTo>
                    <a:pt x="84" y="0"/>
                    <a:pt x="79" y="1"/>
                    <a:pt x="73" y="2"/>
                  </a:cubicBezTo>
                  <a:cubicBezTo>
                    <a:pt x="25" y="2"/>
                    <a:pt x="0" y="50"/>
                    <a:pt x="9" y="91"/>
                  </a:cubicBezTo>
                  <a:lnTo>
                    <a:pt x="41" y="334"/>
                  </a:lnTo>
                  <a:cubicBezTo>
                    <a:pt x="49" y="375"/>
                    <a:pt x="90" y="407"/>
                    <a:pt x="122" y="407"/>
                  </a:cubicBezTo>
                  <a:cubicBezTo>
                    <a:pt x="130" y="407"/>
                    <a:pt x="130" y="407"/>
                    <a:pt x="138" y="399"/>
                  </a:cubicBezTo>
                  <a:cubicBezTo>
                    <a:pt x="179" y="399"/>
                    <a:pt x="211" y="350"/>
                    <a:pt x="203" y="310"/>
                  </a:cubicBezTo>
                  <a:lnTo>
                    <a:pt x="163" y="66"/>
                  </a:lnTo>
                  <a:cubicBezTo>
                    <a:pt x="156" y="24"/>
                    <a:pt x="124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9" name="Google Shape;9679;p55"/>
            <p:cNvSpPr/>
            <p:nvPr/>
          </p:nvSpPr>
          <p:spPr>
            <a:xfrm>
              <a:off x="5354100" y="3004550"/>
              <a:ext cx="4100" cy="12775"/>
            </a:xfrm>
            <a:custGeom>
              <a:avLst/>
              <a:gdLst/>
              <a:ahLst/>
              <a:cxnLst/>
              <a:rect l="l" t="t" r="r" b="b"/>
              <a:pathLst>
                <a:path w="164" h="511" extrusionOk="0">
                  <a:moveTo>
                    <a:pt x="82" y="0"/>
                  </a:moveTo>
                  <a:cubicBezTo>
                    <a:pt x="33" y="0"/>
                    <a:pt x="1" y="41"/>
                    <a:pt x="1" y="81"/>
                  </a:cubicBezTo>
                  <a:lnTo>
                    <a:pt x="1" y="430"/>
                  </a:lnTo>
                  <a:cubicBezTo>
                    <a:pt x="1" y="470"/>
                    <a:pt x="33" y="511"/>
                    <a:pt x="82" y="511"/>
                  </a:cubicBezTo>
                  <a:cubicBezTo>
                    <a:pt x="123" y="511"/>
                    <a:pt x="163" y="470"/>
                    <a:pt x="163" y="430"/>
                  </a:cubicBezTo>
                  <a:lnTo>
                    <a:pt x="163" y="81"/>
                  </a:lnTo>
                  <a:cubicBezTo>
                    <a:pt x="163" y="41"/>
                    <a:pt x="123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0" name="Google Shape;9680;p55"/>
            <p:cNvSpPr/>
            <p:nvPr/>
          </p:nvSpPr>
          <p:spPr>
            <a:xfrm>
              <a:off x="5346825" y="2994825"/>
              <a:ext cx="4875" cy="12375"/>
            </a:xfrm>
            <a:custGeom>
              <a:avLst/>
              <a:gdLst/>
              <a:ahLst/>
              <a:cxnLst/>
              <a:rect l="l" t="t" r="r" b="b"/>
              <a:pathLst>
                <a:path w="195" h="495" extrusionOk="0">
                  <a:moveTo>
                    <a:pt x="97" y="0"/>
                  </a:moveTo>
                  <a:cubicBezTo>
                    <a:pt x="57" y="8"/>
                    <a:pt x="24" y="49"/>
                    <a:pt x="24" y="89"/>
                  </a:cubicBezTo>
                  <a:cubicBezTo>
                    <a:pt x="32" y="195"/>
                    <a:pt x="32" y="292"/>
                    <a:pt x="8" y="397"/>
                  </a:cubicBezTo>
                  <a:cubicBezTo>
                    <a:pt x="0" y="438"/>
                    <a:pt x="32" y="478"/>
                    <a:pt x="73" y="486"/>
                  </a:cubicBezTo>
                  <a:cubicBezTo>
                    <a:pt x="81" y="495"/>
                    <a:pt x="81" y="495"/>
                    <a:pt x="89" y="495"/>
                  </a:cubicBezTo>
                  <a:cubicBezTo>
                    <a:pt x="130" y="495"/>
                    <a:pt x="162" y="462"/>
                    <a:pt x="170" y="430"/>
                  </a:cubicBezTo>
                  <a:cubicBezTo>
                    <a:pt x="195" y="308"/>
                    <a:pt x="195" y="195"/>
                    <a:pt x="187" y="73"/>
                  </a:cubicBezTo>
                  <a:cubicBezTo>
                    <a:pt x="178" y="32"/>
                    <a:pt x="146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1" name="Google Shape;9681;p55"/>
            <p:cNvSpPr/>
            <p:nvPr/>
          </p:nvSpPr>
          <p:spPr>
            <a:xfrm>
              <a:off x="5333650" y="3000900"/>
              <a:ext cx="4675" cy="13400"/>
            </a:xfrm>
            <a:custGeom>
              <a:avLst/>
              <a:gdLst/>
              <a:ahLst/>
              <a:cxnLst/>
              <a:rect l="l" t="t" r="r" b="b"/>
              <a:pathLst>
                <a:path w="187" h="536" extrusionOk="0">
                  <a:moveTo>
                    <a:pt x="81" y="0"/>
                  </a:moveTo>
                  <a:cubicBezTo>
                    <a:pt x="32" y="8"/>
                    <a:pt x="0" y="49"/>
                    <a:pt x="0" y="89"/>
                  </a:cubicBezTo>
                  <a:lnTo>
                    <a:pt x="24" y="454"/>
                  </a:lnTo>
                  <a:cubicBezTo>
                    <a:pt x="24" y="503"/>
                    <a:pt x="65" y="535"/>
                    <a:pt x="105" y="535"/>
                  </a:cubicBezTo>
                  <a:lnTo>
                    <a:pt x="114" y="535"/>
                  </a:lnTo>
                  <a:cubicBezTo>
                    <a:pt x="154" y="527"/>
                    <a:pt x="187" y="495"/>
                    <a:pt x="187" y="446"/>
                  </a:cubicBezTo>
                  <a:lnTo>
                    <a:pt x="162" y="81"/>
                  </a:lnTo>
                  <a:cubicBezTo>
                    <a:pt x="162" y="33"/>
                    <a:pt x="122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2" name="Google Shape;9682;p55"/>
            <p:cNvSpPr/>
            <p:nvPr/>
          </p:nvSpPr>
          <p:spPr>
            <a:xfrm>
              <a:off x="5434175" y="2904250"/>
              <a:ext cx="20700" cy="30800"/>
            </a:xfrm>
            <a:custGeom>
              <a:avLst/>
              <a:gdLst/>
              <a:ahLst/>
              <a:cxnLst/>
              <a:rect l="l" t="t" r="r" b="b"/>
              <a:pathLst>
                <a:path w="828" h="1232" extrusionOk="0">
                  <a:moveTo>
                    <a:pt x="221" y="1"/>
                  </a:moveTo>
                  <a:cubicBezTo>
                    <a:pt x="204" y="1"/>
                    <a:pt x="187" y="5"/>
                    <a:pt x="171" y="15"/>
                  </a:cubicBezTo>
                  <a:cubicBezTo>
                    <a:pt x="138" y="47"/>
                    <a:pt x="130" y="96"/>
                    <a:pt x="155" y="129"/>
                  </a:cubicBezTo>
                  <a:cubicBezTo>
                    <a:pt x="292" y="307"/>
                    <a:pt x="422" y="493"/>
                    <a:pt x="536" y="696"/>
                  </a:cubicBezTo>
                  <a:cubicBezTo>
                    <a:pt x="398" y="615"/>
                    <a:pt x="268" y="526"/>
                    <a:pt x="138" y="437"/>
                  </a:cubicBezTo>
                  <a:cubicBezTo>
                    <a:pt x="123" y="425"/>
                    <a:pt x="105" y="419"/>
                    <a:pt x="87" y="419"/>
                  </a:cubicBezTo>
                  <a:cubicBezTo>
                    <a:pt x="66" y="419"/>
                    <a:pt x="46" y="427"/>
                    <a:pt x="33" y="445"/>
                  </a:cubicBezTo>
                  <a:cubicBezTo>
                    <a:pt x="1" y="469"/>
                    <a:pt x="1" y="518"/>
                    <a:pt x="25" y="550"/>
                  </a:cubicBezTo>
                  <a:cubicBezTo>
                    <a:pt x="195" y="785"/>
                    <a:pt x="382" y="1004"/>
                    <a:pt x="592" y="1207"/>
                  </a:cubicBezTo>
                  <a:cubicBezTo>
                    <a:pt x="609" y="1223"/>
                    <a:pt x="625" y="1231"/>
                    <a:pt x="649" y="1231"/>
                  </a:cubicBezTo>
                  <a:cubicBezTo>
                    <a:pt x="665" y="1231"/>
                    <a:pt x="690" y="1223"/>
                    <a:pt x="706" y="1207"/>
                  </a:cubicBezTo>
                  <a:cubicBezTo>
                    <a:pt x="738" y="1174"/>
                    <a:pt x="738" y="1126"/>
                    <a:pt x="706" y="1093"/>
                  </a:cubicBezTo>
                  <a:cubicBezTo>
                    <a:pt x="625" y="1012"/>
                    <a:pt x="544" y="931"/>
                    <a:pt x="471" y="842"/>
                  </a:cubicBezTo>
                  <a:lnTo>
                    <a:pt x="471" y="842"/>
                  </a:lnTo>
                  <a:cubicBezTo>
                    <a:pt x="544" y="891"/>
                    <a:pt x="617" y="931"/>
                    <a:pt x="698" y="972"/>
                  </a:cubicBezTo>
                  <a:cubicBezTo>
                    <a:pt x="711" y="978"/>
                    <a:pt x="725" y="982"/>
                    <a:pt x="738" y="982"/>
                  </a:cubicBezTo>
                  <a:cubicBezTo>
                    <a:pt x="757" y="982"/>
                    <a:pt x="776" y="975"/>
                    <a:pt x="795" y="956"/>
                  </a:cubicBezTo>
                  <a:cubicBezTo>
                    <a:pt x="819" y="931"/>
                    <a:pt x="828" y="899"/>
                    <a:pt x="811" y="866"/>
                  </a:cubicBezTo>
                  <a:cubicBezTo>
                    <a:pt x="665" y="574"/>
                    <a:pt x="487" y="291"/>
                    <a:pt x="284" y="31"/>
                  </a:cubicBezTo>
                  <a:cubicBezTo>
                    <a:pt x="270" y="12"/>
                    <a:pt x="246" y="1"/>
                    <a:pt x="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3" name="Google Shape;9683;p55"/>
            <p:cNvSpPr/>
            <p:nvPr/>
          </p:nvSpPr>
          <p:spPr>
            <a:xfrm>
              <a:off x="5436600" y="2943425"/>
              <a:ext cx="12000" cy="35400"/>
            </a:xfrm>
            <a:custGeom>
              <a:avLst/>
              <a:gdLst/>
              <a:ahLst/>
              <a:cxnLst/>
              <a:rect l="l" t="t" r="r" b="b"/>
              <a:pathLst>
                <a:path w="480" h="1416" extrusionOk="0">
                  <a:moveTo>
                    <a:pt x="161" y="1"/>
                  </a:moveTo>
                  <a:cubicBezTo>
                    <a:pt x="144" y="1"/>
                    <a:pt x="128" y="7"/>
                    <a:pt x="114" y="21"/>
                  </a:cubicBezTo>
                  <a:cubicBezTo>
                    <a:pt x="74" y="45"/>
                    <a:pt x="66" y="94"/>
                    <a:pt x="90" y="134"/>
                  </a:cubicBezTo>
                  <a:cubicBezTo>
                    <a:pt x="195" y="264"/>
                    <a:pt x="252" y="426"/>
                    <a:pt x="285" y="589"/>
                  </a:cubicBezTo>
                  <a:lnTo>
                    <a:pt x="155" y="402"/>
                  </a:lnTo>
                  <a:cubicBezTo>
                    <a:pt x="136" y="377"/>
                    <a:pt x="108" y="367"/>
                    <a:pt x="82" y="367"/>
                  </a:cubicBezTo>
                  <a:cubicBezTo>
                    <a:pt x="73" y="367"/>
                    <a:pt x="65" y="368"/>
                    <a:pt x="58" y="370"/>
                  </a:cubicBezTo>
                  <a:cubicBezTo>
                    <a:pt x="25" y="386"/>
                    <a:pt x="1" y="418"/>
                    <a:pt x="1" y="451"/>
                  </a:cubicBezTo>
                  <a:lnTo>
                    <a:pt x="82" y="1334"/>
                  </a:lnTo>
                  <a:cubicBezTo>
                    <a:pt x="90" y="1383"/>
                    <a:pt x="122" y="1415"/>
                    <a:pt x="163" y="1415"/>
                  </a:cubicBezTo>
                  <a:lnTo>
                    <a:pt x="171" y="1415"/>
                  </a:lnTo>
                  <a:cubicBezTo>
                    <a:pt x="220" y="1407"/>
                    <a:pt x="252" y="1367"/>
                    <a:pt x="244" y="1326"/>
                  </a:cubicBezTo>
                  <a:lnTo>
                    <a:pt x="195" y="751"/>
                  </a:lnTo>
                  <a:lnTo>
                    <a:pt x="301" y="905"/>
                  </a:lnTo>
                  <a:cubicBezTo>
                    <a:pt x="313" y="929"/>
                    <a:pt x="340" y="940"/>
                    <a:pt x="366" y="940"/>
                  </a:cubicBezTo>
                  <a:cubicBezTo>
                    <a:pt x="374" y="940"/>
                    <a:pt x="382" y="939"/>
                    <a:pt x="390" y="937"/>
                  </a:cubicBezTo>
                  <a:cubicBezTo>
                    <a:pt x="422" y="929"/>
                    <a:pt x="447" y="905"/>
                    <a:pt x="447" y="872"/>
                  </a:cubicBezTo>
                  <a:cubicBezTo>
                    <a:pt x="479" y="580"/>
                    <a:pt x="398" y="272"/>
                    <a:pt x="228" y="37"/>
                  </a:cubicBezTo>
                  <a:cubicBezTo>
                    <a:pt x="209" y="14"/>
                    <a:pt x="185" y="1"/>
                    <a:pt x="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4" name="Google Shape;9684;p55"/>
            <p:cNvSpPr/>
            <p:nvPr/>
          </p:nvSpPr>
          <p:spPr>
            <a:xfrm>
              <a:off x="5082700" y="2595800"/>
              <a:ext cx="9350" cy="8450"/>
            </a:xfrm>
            <a:custGeom>
              <a:avLst/>
              <a:gdLst/>
              <a:ahLst/>
              <a:cxnLst/>
              <a:rect l="l" t="t" r="r" b="b"/>
              <a:pathLst>
                <a:path w="374" h="338" extrusionOk="0">
                  <a:moveTo>
                    <a:pt x="91" y="1"/>
                  </a:moveTo>
                  <a:cubicBezTo>
                    <a:pt x="67" y="1"/>
                    <a:pt x="43" y="11"/>
                    <a:pt x="25" y="29"/>
                  </a:cubicBezTo>
                  <a:cubicBezTo>
                    <a:pt x="1" y="62"/>
                    <a:pt x="1" y="110"/>
                    <a:pt x="33" y="143"/>
                  </a:cubicBezTo>
                  <a:lnTo>
                    <a:pt x="228" y="321"/>
                  </a:lnTo>
                  <a:cubicBezTo>
                    <a:pt x="244" y="329"/>
                    <a:pt x="268" y="337"/>
                    <a:pt x="284" y="337"/>
                  </a:cubicBezTo>
                  <a:cubicBezTo>
                    <a:pt x="309" y="337"/>
                    <a:pt x="325" y="329"/>
                    <a:pt x="341" y="313"/>
                  </a:cubicBezTo>
                  <a:cubicBezTo>
                    <a:pt x="374" y="281"/>
                    <a:pt x="374" y="224"/>
                    <a:pt x="341" y="200"/>
                  </a:cubicBezTo>
                  <a:lnTo>
                    <a:pt x="147" y="21"/>
                  </a:lnTo>
                  <a:cubicBezTo>
                    <a:pt x="129" y="7"/>
                    <a:pt x="109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5" name="Google Shape;9685;p55"/>
            <p:cNvSpPr/>
            <p:nvPr/>
          </p:nvSpPr>
          <p:spPr>
            <a:xfrm>
              <a:off x="5095875" y="2595225"/>
              <a:ext cx="7125" cy="8000"/>
            </a:xfrm>
            <a:custGeom>
              <a:avLst/>
              <a:gdLst/>
              <a:ahLst/>
              <a:cxnLst/>
              <a:rect l="l" t="t" r="r" b="b"/>
              <a:pathLst>
                <a:path w="285" h="320" extrusionOk="0">
                  <a:moveTo>
                    <a:pt x="90" y="0"/>
                  </a:moveTo>
                  <a:cubicBezTo>
                    <a:pt x="76" y="0"/>
                    <a:pt x="62" y="4"/>
                    <a:pt x="49" y="12"/>
                  </a:cubicBezTo>
                  <a:cubicBezTo>
                    <a:pt x="9" y="36"/>
                    <a:pt x="1" y="85"/>
                    <a:pt x="25" y="125"/>
                  </a:cubicBezTo>
                  <a:lnTo>
                    <a:pt x="122" y="279"/>
                  </a:lnTo>
                  <a:cubicBezTo>
                    <a:pt x="138" y="304"/>
                    <a:pt x="163" y="320"/>
                    <a:pt x="187" y="320"/>
                  </a:cubicBezTo>
                  <a:cubicBezTo>
                    <a:pt x="203" y="320"/>
                    <a:pt x="220" y="320"/>
                    <a:pt x="228" y="312"/>
                  </a:cubicBezTo>
                  <a:cubicBezTo>
                    <a:pt x="268" y="287"/>
                    <a:pt x="284" y="231"/>
                    <a:pt x="260" y="198"/>
                  </a:cubicBezTo>
                  <a:lnTo>
                    <a:pt x="163" y="44"/>
                  </a:lnTo>
                  <a:cubicBezTo>
                    <a:pt x="146" y="17"/>
                    <a:pt x="119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6" name="Google Shape;9686;p55"/>
            <p:cNvSpPr/>
            <p:nvPr/>
          </p:nvSpPr>
          <p:spPr>
            <a:xfrm>
              <a:off x="5091225" y="2607475"/>
              <a:ext cx="8325" cy="5075"/>
            </a:xfrm>
            <a:custGeom>
              <a:avLst/>
              <a:gdLst/>
              <a:ahLst/>
              <a:cxnLst/>
              <a:rect l="l" t="t" r="r" b="b"/>
              <a:pathLst>
                <a:path w="333" h="203" extrusionOk="0">
                  <a:moveTo>
                    <a:pt x="81" y="0"/>
                  </a:moveTo>
                  <a:cubicBezTo>
                    <a:pt x="33" y="0"/>
                    <a:pt x="0" y="41"/>
                    <a:pt x="0" y="81"/>
                  </a:cubicBezTo>
                  <a:cubicBezTo>
                    <a:pt x="0" y="130"/>
                    <a:pt x="33" y="162"/>
                    <a:pt x="81" y="162"/>
                  </a:cubicBezTo>
                  <a:cubicBezTo>
                    <a:pt x="122" y="162"/>
                    <a:pt x="162" y="170"/>
                    <a:pt x="203" y="195"/>
                  </a:cubicBezTo>
                  <a:cubicBezTo>
                    <a:pt x="211" y="203"/>
                    <a:pt x="227" y="203"/>
                    <a:pt x="235" y="203"/>
                  </a:cubicBezTo>
                  <a:cubicBezTo>
                    <a:pt x="268" y="203"/>
                    <a:pt x="292" y="187"/>
                    <a:pt x="308" y="162"/>
                  </a:cubicBezTo>
                  <a:cubicBezTo>
                    <a:pt x="333" y="122"/>
                    <a:pt x="316" y="73"/>
                    <a:pt x="276" y="49"/>
                  </a:cubicBezTo>
                  <a:cubicBezTo>
                    <a:pt x="219" y="16"/>
                    <a:pt x="146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7" name="Google Shape;9687;p55"/>
            <p:cNvSpPr/>
            <p:nvPr/>
          </p:nvSpPr>
          <p:spPr>
            <a:xfrm>
              <a:off x="5127700" y="2599150"/>
              <a:ext cx="7925" cy="6525"/>
            </a:xfrm>
            <a:custGeom>
              <a:avLst/>
              <a:gdLst/>
              <a:ahLst/>
              <a:cxnLst/>
              <a:rect l="l" t="t" r="r" b="b"/>
              <a:pathLst>
                <a:path w="317" h="261" extrusionOk="0">
                  <a:moveTo>
                    <a:pt x="89" y="0"/>
                  </a:moveTo>
                  <a:cubicBezTo>
                    <a:pt x="70" y="0"/>
                    <a:pt x="51" y="6"/>
                    <a:pt x="33" y="17"/>
                  </a:cubicBezTo>
                  <a:cubicBezTo>
                    <a:pt x="1" y="49"/>
                    <a:pt x="1" y="98"/>
                    <a:pt x="25" y="130"/>
                  </a:cubicBezTo>
                  <a:cubicBezTo>
                    <a:pt x="74" y="187"/>
                    <a:pt x="130" y="228"/>
                    <a:pt x="195" y="260"/>
                  </a:cubicBezTo>
                  <a:lnTo>
                    <a:pt x="228" y="260"/>
                  </a:lnTo>
                  <a:cubicBezTo>
                    <a:pt x="260" y="260"/>
                    <a:pt x="284" y="244"/>
                    <a:pt x="301" y="211"/>
                  </a:cubicBezTo>
                  <a:cubicBezTo>
                    <a:pt x="317" y="171"/>
                    <a:pt x="292" y="122"/>
                    <a:pt x="252" y="106"/>
                  </a:cubicBezTo>
                  <a:cubicBezTo>
                    <a:pt x="211" y="90"/>
                    <a:pt x="179" y="66"/>
                    <a:pt x="155" y="33"/>
                  </a:cubicBezTo>
                  <a:cubicBezTo>
                    <a:pt x="136" y="10"/>
                    <a:pt x="113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8" name="Google Shape;9688;p55"/>
            <p:cNvSpPr/>
            <p:nvPr/>
          </p:nvSpPr>
          <p:spPr>
            <a:xfrm>
              <a:off x="5137825" y="2592750"/>
              <a:ext cx="7125" cy="6625"/>
            </a:xfrm>
            <a:custGeom>
              <a:avLst/>
              <a:gdLst/>
              <a:ahLst/>
              <a:cxnLst/>
              <a:rect l="l" t="t" r="r" b="b"/>
              <a:pathLst>
                <a:path w="285" h="265" extrusionOk="0">
                  <a:moveTo>
                    <a:pt x="93" y="0"/>
                  </a:moveTo>
                  <a:cubicBezTo>
                    <a:pt x="84" y="0"/>
                    <a:pt x="74" y="2"/>
                    <a:pt x="66" y="5"/>
                  </a:cubicBezTo>
                  <a:cubicBezTo>
                    <a:pt x="25" y="22"/>
                    <a:pt x="1" y="70"/>
                    <a:pt x="17" y="111"/>
                  </a:cubicBezTo>
                  <a:cubicBezTo>
                    <a:pt x="42" y="176"/>
                    <a:pt x="98" y="232"/>
                    <a:pt x="155" y="257"/>
                  </a:cubicBezTo>
                  <a:cubicBezTo>
                    <a:pt x="171" y="265"/>
                    <a:pt x="179" y="265"/>
                    <a:pt x="187" y="265"/>
                  </a:cubicBezTo>
                  <a:cubicBezTo>
                    <a:pt x="220" y="265"/>
                    <a:pt x="252" y="249"/>
                    <a:pt x="260" y="216"/>
                  </a:cubicBezTo>
                  <a:cubicBezTo>
                    <a:pt x="285" y="176"/>
                    <a:pt x="269" y="127"/>
                    <a:pt x="220" y="111"/>
                  </a:cubicBezTo>
                  <a:cubicBezTo>
                    <a:pt x="204" y="103"/>
                    <a:pt x="179" y="78"/>
                    <a:pt x="171" y="54"/>
                  </a:cubicBezTo>
                  <a:cubicBezTo>
                    <a:pt x="158" y="22"/>
                    <a:pt x="126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9" name="Google Shape;9689;p55"/>
            <p:cNvSpPr/>
            <p:nvPr/>
          </p:nvSpPr>
          <p:spPr>
            <a:xfrm>
              <a:off x="5134200" y="2606500"/>
              <a:ext cx="7925" cy="6450"/>
            </a:xfrm>
            <a:custGeom>
              <a:avLst/>
              <a:gdLst/>
              <a:ahLst/>
              <a:cxnLst/>
              <a:rect l="l" t="t" r="r" b="b"/>
              <a:pathLst>
                <a:path w="317" h="258" extrusionOk="0">
                  <a:moveTo>
                    <a:pt x="219" y="0"/>
                  </a:moveTo>
                  <a:cubicBezTo>
                    <a:pt x="188" y="0"/>
                    <a:pt x="158" y="17"/>
                    <a:pt x="146" y="47"/>
                  </a:cubicBezTo>
                  <a:cubicBezTo>
                    <a:pt x="138" y="72"/>
                    <a:pt x="105" y="96"/>
                    <a:pt x="73" y="96"/>
                  </a:cubicBezTo>
                  <a:cubicBezTo>
                    <a:pt x="32" y="96"/>
                    <a:pt x="0" y="136"/>
                    <a:pt x="0" y="185"/>
                  </a:cubicBezTo>
                  <a:cubicBezTo>
                    <a:pt x="8" y="226"/>
                    <a:pt x="41" y="258"/>
                    <a:pt x="81" y="258"/>
                  </a:cubicBezTo>
                  <a:lnTo>
                    <a:pt x="89" y="258"/>
                  </a:lnTo>
                  <a:cubicBezTo>
                    <a:pt x="178" y="250"/>
                    <a:pt x="259" y="193"/>
                    <a:pt x="292" y="120"/>
                  </a:cubicBezTo>
                  <a:cubicBezTo>
                    <a:pt x="316" y="80"/>
                    <a:pt x="292" y="31"/>
                    <a:pt x="251" y="7"/>
                  </a:cubicBezTo>
                  <a:cubicBezTo>
                    <a:pt x="241" y="2"/>
                    <a:pt x="230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0" name="Google Shape;9690;p55"/>
            <p:cNvSpPr/>
            <p:nvPr/>
          </p:nvSpPr>
          <p:spPr>
            <a:xfrm>
              <a:off x="5035475" y="2524350"/>
              <a:ext cx="54175" cy="41000"/>
            </a:xfrm>
            <a:custGeom>
              <a:avLst/>
              <a:gdLst/>
              <a:ahLst/>
              <a:cxnLst/>
              <a:rect l="l" t="t" r="r" b="b"/>
              <a:pathLst>
                <a:path w="2167" h="1640" extrusionOk="0">
                  <a:moveTo>
                    <a:pt x="990" y="155"/>
                  </a:moveTo>
                  <a:cubicBezTo>
                    <a:pt x="990" y="187"/>
                    <a:pt x="1006" y="212"/>
                    <a:pt x="1022" y="220"/>
                  </a:cubicBezTo>
                  <a:cubicBezTo>
                    <a:pt x="1022" y="220"/>
                    <a:pt x="1030" y="228"/>
                    <a:pt x="1030" y="228"/>
                  </a:cubicBezTo>
                  <a:cubicBezTo>
                    <a:pt x="1030" y="236"/>
                    <a:pt x="1030" y="244"/>
                    <a:pt x="1030" y="252"/>
                  </a:cubicBezTo>
                  <a:cubicBezTo>
                    <a:pt x="1038" y="260"/>
                    <a:pt x="1038" y="277"/>
                    <a:pt x="1038" y="285"/>
                  </a:cubicBezTo>
                  <a:cubicBezTo>
                    <a:pt x="1038" y="309"/>
                    <a:pt x="1030" y="341"/>
                    <a:pt x="1014" y="358"/>
                  </a:cubicBezTo>
                  <a:cubicBezTo>
                    <a:pt x="998" y="406"/>
                    <a:pt x="941" y="431"/>
                    <a:pt x="892" y="431"/>
                  </a:cubicBezTo>
                  <a:cubicBezTo>
                    <a:pt x="779" y="414"/>
                    <a:pt x="763" y="260"/>
                    <a:pt x="746" y="171"/>
                  </a:cubicBezTo>
                  <a:cubicBezTo>
                    <a:pt x="828" y="155"/>
                    <a:pt x="909" y="155"/>
                    <a:pt x="990" y="155"/>
                  </a:cubicBezTo>
                  <a:close/>
                  <a:moveTo>
                    <a:pt x="609" y="455"/>
                  </a:moveTo>
                  <a:lnTo>
                    <a:pt x="609" y="455"/>
                  </a:lnTo>
                  <a:cubicBezTo>
                    <a:pt x="617" y="471"/>
                    <a:pt x="617" y="487"/>
                    <a:pt x="625" y="504"/>
                  </a:cubicBezTo>
                  <a:cubicBezTo>
                    <a:pt x="625" y="512"/>
                    <a:pt x="625" y="512"/>
                    <a:pt x="625" y="520"/>
                  </a:cubicBezTo>
                  <a:cubicBezTo>
                    <a:pt x="617" y="495"/>
                    <a:pt x="617" y="479"/>
                    <a:pt x="609" y="455"/>
                  </a:cubicBezTo>
                  <a:close/>
                  <a:moveTo>
                    <a:pt x="998" y="950"/>
                  </a:moveTo>
                  <a:cubicBezTo>
                    <a:pt x="1006" y="950"/>
                    <a:pt x="1014" y="950"/>
                    <a:pt x="1014" y="957"/>
                  </a:cubicBezTo>
                  <a:lnTo>
                    <a:pt x="1014" y="957"/>
                  </a:lnTo>
                  <a:cubicBezTo>
                    <a:pt x="1009" y="957"/>
                    <a:pt x="1003" y="955"/>
                    <a:pt x="998" y="950"/>
                  </a:cubicBezTo>
                  <a:close/>
                  <a:moveTo>
                    <a:pt x="463" y="277"/>
                  </a:moveTo>
                  <a:cubicBezTo>
                    <a:pt x="446" y="414"/>
                    <a:pt x="463" y="552"/>
                    <a:pt x="511" y="682"/>
                  </a:cubicBezTo>
                  <a:cubicBezTo>
                    <a:pt x="609" y="920"/>
                    <a:pt x="853" y="1128"/>
                    <a:pt x="1121" y="1128"/>
                  </a:cubicBezTo>
                  <a:cubicBezTo>
                    <a:pt x="1163" y="1128"/>
                    <a:pt x="1206" y="1123"/>
                    <a:pt x="1249" y="1112"/>
                  </a:cubicBezTo>
                  <a:cubicBezTo>
                    <a:pt x="1525" y="1039"/>
                    <a:pt x="1679" y="771"/>
                    <a:pt x="1687" y="504"/>
                  </a:cubicBezTo>
                  <a:cubicBezTo>
                    <a:pt x="1784" y="617"/>
                    <a:pt x="1865" y="747"/>
                    <a:pt x="1914" y="885"/>
                  </a:cubicBezTo>
                  <a:cubicBezTo>
                    <a:pt x="1914" y="893"/>
                    <a:pt x="1906" y="901"/>
                    <a:pt x="1898" y="909"/>
                  </a:cubicBezTo>
                  <a:cubicBezTo>
                    <a:pt x="1772" y="1260"/>
                    <a:pt x="1434" y="1487"/>
                    <a:pt x="1076" y="1487"/>
                  </a:cubicBezTo>
                  <a:cubicBezTo>
                    <a:pt x="996" y="1487"/>
                    <a:pt x="915" y="1476"/>
                    <a:pt x="836" y="1452"/>
                  </a:cubicBezTo>
                  <a:cubicBezTo>
                    <a:pt x="414" y="1331"/>
                    <a:pt x="163" y="917"/>
                    <a:pt x="211" y="495"/>
                  </a:cubicBezTo>
                  <a:cubicBezTo>
                    <a:pt x="284" y="398"/>
                    <a:pt x="374" y="325"/>
                    <a:pt x="463" y="277"/>
                  </a:cubicBezTo>
                  <a:close/>
                  <a:moveTo>
                    <a:pt x="922" y="1"/>
                  </a:moveTo>
                  <a:cubicBezTo>
                    <a:pt x="564" y="1"/>
                    <a:pt x="212" y="178"/>
                    <a:pt x="25" y="504"/>
                  </a:cubicBezTo>
                  <a:cubicBezTo>
                    <a:pt x="1" y="544"/>
                    <a:pt x="25" y="585"/>
                    <a:pt x="57" y="609"/>
                  </a:cubicBezTo>
                  <a:cubicBezTo>
                    <a:pt x="57" y="1071"/>
                    <a:pt x="365" y="1493"/>
                    <a:pt x="828" y="1606"/>
                  </a:cubicBezTo>
                  <a:cubicBezTo>
                    <a:pt x="912" y="1628"/>
                    <a:pt x="997" y="1639"/>
                    <a:pt x="1080" y="1639"/>
                  </a:cubicBezTo>
                  <a:cubicBezTo>
                    <a:pt x="1453" y="1639"/>
                    <a:pt x="1801" y="1427"/>
                    <a:pt x="1987" y="1095"/>
                  </a:cubicBezTo>
                  <a:cubicBezTo>
                    <a:pt x="1995" y="1144"/>
                    <a:pt x="2003" y="1193"/>
                    <a:pt x="2011" y="1241"/>
                  </a:cubicBezTo>
                  <a:cubicBezTo>
                    <a:pt x="2015" y="1282"/>
                    <a:pt x="2044" y="1300"/>
                    <a:pt x="2075" y="1300"/>
                  </a:cubicBezTo>
                  <a:cubicBezTo>
                    <a:pt x="2119" y="1300"/>
                    <a:pt x="2167" y="1266"/>
                    <a:pt x="2157" y="1209"/>
                  </a:cubicBezTo>
                  <a:cubicBezTo>
                    <a:pt x="2092" y="706"/>
                    <a:pt x="1784" y="236"/>
                    <a:pt x="1290" y="66"/>
                  </a:cubicBezTo>
                  <a:cubicBezTo>
                    <a:pt x="1171" y="22"/>
                    <a:pt x="1046" y="1"/>
                    <a:pt x="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1" name="Google Shape;9691;p55"/>
            <p:cNvSpPr/>
            <p:nvPr/>
          </p:nvSpPr>
          <p:spPr>
            <a:xfrm>
              <a:off x="5135300" y="2519675"/>
              <a:ext cx="50600" cy="41300"/>
            </a:xfrm>
            <a:custGeom>
              <a:avLst/>
              <a:gdLst/>
              <a:ahLst/>
              <a:cxnLst/>
              <a:rect l="l" t="t" r="r" b="b"/>
              <a:pathLst>
                <a:path w="2024" h="1652" extrusionOk="0">
                  <a:moveTo>
                    <a:pt x="905" y="220"/>
                  </a:moveTo>
                  <a:cubicBezTo>
                    <a:pt x="905" y="228"/>
                    <a:pt x="913" y="228"/>
                    <a:pt x="921" y="228"/>
                  </a:cubicBezTo>
                  <a:cubicBezTo>
                    <a:pt x="921" y="245"/>
                    <a:pt x="937" y="269"/>
                    <a:pt x="953" y="277"/>
                  </a:cubicBezTo>
                  <a:cubicBezTo>
                    <a:pt x="1002" y="293"/>
                    <a:pt x="1026" y="334"/>
                    <a:pt x="1034" y="383"/>
                  </a:cubicBezTo>
                  <a:cubicBezTo>
                    <a:pt x="1034" y="439"/>
                    <a:pt x="978" y="488"/>
                    <a:pt x="929" y="520"/>
                  </a:cubicBezTo>
                  <a:cubicBezTo>
                    <a:pt x="906" y="535"/>
                    <a:pt x="883" y="542"/>
                    <a:pt x="860" y="542"/>
                  </a:cubicBezTo>
                  <a:cubicBezTo>
                    <a:pt x="785" y="542"/>
                    <a:pt x="718" y="470"/>
                    <a:pt x="718" y="383"/>
                  </a:cubicBezTo>
                  <a:cubicBezTo>
                    <a:pt x="718" y="366"/>
                    <a:pt x="702" y="350"/>
                    <a:pt x="694" y="334"/>
                  </a:cubicBezTo>
                  <a:cubicBezTo>
                    <a:pt x="751" y="285"/>
                    <a:pt x="815" y="253"/>
                    <a:pt x="880" y="220"/>
                  </a:cubicBezTo>
                  <a:close/>
                  <a:moveTo>
                    <a:pt x="1545" y="220"/>
                  </a:moveTo>
                  <a:lnTo>
                    <a:pt x="1545" y="220"/>
                  </a:lnTo>
                  <a:cubicBezTo>
                    <a:pt x="1642" y="261"/>
                    <a:pt x="1732" y="310"/>
                    <a:pt x="1821" y="366"/>
                  </a:cubicBezTo>
                  <a:cubicBezTo>
                    <a:pt x="1869" y="788"/>
                    <a:pt x="1683" y="1218"/>
                    <a:pt x="1286" y="1396"/>
                  </a:cubicBezTo>
                  <a:cubicBezTo>
                    <a:pt x="1173" y="1450"/>
                    <a:pt x="1053" y="1476"/>
                    <a:pt x="933" y="1476"/>
                  </a:cubicBezTo>
                  <a:cubicBezTo>
                    <a:pt x="657" y="1476"/>
                    <a:pt x="387" y="1337"/>
                    <a:pt x="240" y="1088"/>
                  </a:cubicBezTo>
                  <a:cubicBezTo>
                    <a:pt x="232" y="1080"/>
                    <a:pt x="232" y="1080"/>
                    <a:pt x="232" y="1072"/>
                  </a:cubicBezTo>
                  <a:cubicBezTo>
                    <a:pt x="272" y="918"/>
                    <a:pt x="329" y="772"/>
                    <a:pt x="410" y="634"/>
                  </a:cubicBezTo>
                  <a:cubicBezTo>
                    <a:pt x="451" y="755"/>
                    <a:pt x="515" y="861"/>
                    <a:pt x="613" y="950"/>
                  </a:cubicBezTo>
                  <a:cubicBezTo>
                    <a:pt x="730" y="1059"/>
                    <a:pt x="895" y="1130"/>
                    <a:pt x="1053" y="1130"/>
                  </a:cubicBezTo>
                  <a:cubicBezTo>
                    <a:pt x="1190" y="1130"/>
                    <a:pt x="1322" y="1078"/>
                    <a:pt x="1415" y="950"/>
                  </a:cubicBezTo>
                  <a:cubicBezTo>
                    <a:pt x="1561" y="747"/>
                    <a:pt x="1642" y="464"/>
                    <a:pt x="1545" y="220"/>
                  </a:cubicBezTo>
                  <a:close/>
                  <a:moveTo>
                    <a:pt x="1199" y="1"/>
                  </a:moveTo>
                  <a:cubicBezTo>
                    <a:pt x="990" y="1"/>
                    <a:pt x="783" y="80"/>
                    <a:pt x="613" y="204"/>
                  </a:cubicBezTo>
                  <a:cubicBezTo>
                    <a:pt x="175" y="520"/>
                    <a:pt x="29" y="1064"/>
                    <a:pt x="5" y="1582"/>
                  </a:cubicBezTo>
                  <a:cubicBezTo>
                    <a:pt x="1" y="1629"/>
                    <a:pt x="34" y="1651"/>
                    <a:pt x="70" y="1651"/>
                  </a:cubicBezTo>
                  <a:cubicBezTo>
                    <a:pt x="109" y="1651"/>
                    <a:pt x="151" y="1625"/>
                    <a:pt x="151" y="1574"/>
                  </a:cubicBezTo>
                  <a:cubicBezTo>
                    <a:pt x="159" y="1477"/>
                    <a:pt x="167" y="1380"/>
                    <a:pt x="183" y="1274"/>
                  </a:cubicBezTo>
                  <a:cubicBezTo>
                    <a:pt x="371" y="1501"/>
                    <a:pt x="649" y="1626"/>
                    <a:pt x="933" y="1626"/>
                  </a:cubicBezTo>
                  <a:cubicBezTo>
                    <a:pt x="1066" y="1626"/>
                    <a:pt x="1200" y="1599"/>
                    <a:pt x="1326" y="1542"/>
                  </a:cubicBezTo>
                  <a:cubicBezTo>
                    <a:pt x="1772" y="1347"/>
                    <a:pt x="2015" y="877"/>
                    <a:pt x="1983" y="407"/>
                  </a:cubicBezTo>
                  <a:cubicBezTo>
                    <a:pt x="2015" y="374"/>
                    <a:pt x="2024" y="310"/>
                    <a:pt x="1975" y="277"/>
                  </a:cubicBezTo>
                  <a:cubicBezTo>
                    <a:pt x="1748" y="139"/>
                    <a:pt x="1505" y="10"/>
                    <a:pt x="1229" y="1"/>
                  </a:cubicBezTo>
                  <a:cubicBezTo>
                    <a:pt x="1219" y="1"/>
                    <a:pt x="1209" y="1"/>
                    <a:pt x="1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2" name="Google Shape;9692;p55"/>
            <p:cNvSpPr/>
            <p:nvPr/>
          </p:nvSpPr>
          <p:spPr>
            <a:xfrm>
              <a:off x="4889525" y="3306750"/>
              <a:ext cx="215500" cy="3875"/>
            </a:xfrm>
            <a:custGeom>
              <a:avLst/>
              <a:gdLst/>
              <a:ahLst/>
              <a:cxnLst/>
              <a:rect l="l" t="t" r="r" b="b"/>
              <a:pathLst>
                <a:path w="8620" h="155" extrusionOk="0">
                  <a:moveTo>
                    <a:pt x="98" y="1"/>
                  </a:moveTo>
                  <a:cubicBezTo>
                    <a:pt x="1" y="1"/>
                    <a:pt x="1" y="155"/>
                    <a:pt x="98" y="155"/>
                  </a:cubicBezTo>
                  <a:lnTo>
                    <a:pt x="8522" y="155"/>
                  </a:lnTo>
                  <a:cubicBezTo>
                    <a:pt x="8620" y="155"/>
                    <a:pt x="8620" y="1"/>
                    <a:pt x="8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3" name="Google Shape;9693;p55"/>
            <p:cNvSpPr/>
            <p:nvPr/>
          </p:nvSpPr>
          <p:spPr>
            <a:xfrm>
              <a:off x="4714400" y="3302900"/>
              <a:ext cx="144750" cy="3875"/>
            </a:xfrm>
            <a:custGeom>
              <a:avLst/>
              <a:gdLst/>
              <a:ahLst/>
              <a:cxnLst/>
              <a:rect l="l" t="t" r="r" b="b"/>
              <a:pathLst>
                <a:path w="5790" h="155" extrusionOk="0">
                  <a:moveTo>
                    <a:pt x="98" y="1"/>
                  </a:moveTo>
                  <a:cubicBezTo>
                    <a:pt x="1" y="1"/>
                    <a:pt x="1" y="155"/>
                    <a:pt x="98" y="155"/>
                  </a:cubicBezTo>
                  <a:lnTo>
                    <a:pt x="5692" y="155"/>
                  </a:lnTo>
                  <a:cubicBezTo>
                    <a:pt x="5790" y="155"/>
                    <a:pt x="5790" y="1"/>
                    <a:pt x="5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4" name="Google Shape;9694;p55"/>
            <p:cNvSpPr/>
            <p:nvPr/>
          </p:nvSpPr>
          <p:spPr>
            <a:xfrm>
              <a:off x="5220125" y="3302900"/>
              <a:ext cx="274475" cy="3875"/>
            </a:xfrm>
            <a:custGeom>
              <a:avLst/>
              <a:gdLst/>
              <a:ahLst/>
              <a:cxnLst/>
              <a:rect l="l" t="t" r="r" b="b"/>
              <a:pathLst>
                <a:path w="10979" h="155" extrusionOk="0">
                  <a:moveTo>
                    <a:pt x="98" y="1"/>
                  </a:moveTo>
                  <a:cubicBezTo>
                    <a:pt x="1" y="1"/>
                    <a:pt x="1" y="155"/>
                    <a:pt x="98" y="155"/>
                  </a:cubicBezTo>
                  <a:lnTo>
                    <a:pt x="10881" y="155"/>
                  </a:lnTo>
                  <a:cubicBezTo>
                    <a:pt x="10979" y="155"/>
                    <a:pt x="10979" y="1"/>
                    <a:pt x="108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5" name="Google Shape;9695;p55"/>
            <p:cNvSpPr/>
            <p:nvPr/>
          </p:nvSpPr>
          <p:spPr>
            <a:xfrm>
              <a:off x="5544850" y="3358450"/>
              <a:ext cx="103400" cy="3675"/>
            </a:xfrm>
            <a:custGeom>
              <a:avLst/>
              <a:gdLst/>
              <a:ahLst/>
              <a:cxnLst/>
              <a:rect l="l" t="t" r="r" b="b"/>
              <a:pathLst>
                <a:path w="4136" h="147" extrusionOk="0">
                  <a:moveTo>
                    <a:pt x="98" y="0"/>
                  </a:moveTo>
                  <a:cubicBezTo>
                    <a:pt x="0" y="0"/>
                    <a:pt x="0" y="146"/>
                    <a:pt x="98" y="146"/>
                  </a:cubicBezTo>
                  <a:lnTo>
                    <a:pt x="4038" y="146"/>
                  </a:lnTo>
                  <a:cubicBezTo>
                    <a:pt x="4135" y="146"/>
                    <a:pt x="4135" y="0"/>
                    <a:pt x="40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6" name="Google Shape;9696;p55"/>
            <p:cNvSpPr/>
            <p:nvPr/>
          </p:nvSpPr>
          <p:spPr>
            <a:xfrm>
              <a:off x="4749875" y="3231975"/>
              <a:ext cx="130775" cy="3875"/>
            </a:xfrm>
            <a:custGeom>
              <a:avLst/>
              <a:gdLst/>
              <a:ahLst/>
              <a:cxnLst/>
              <a:rect l="l" t="t" r="r" b="b"/>
              <a:pathLst>
                <a:path w="5231" h="155" extrusionOk="0">
                  <a:moveTo>
                    <a:pt x="98" y="0"/>
                  </a:moveTo>
                  <a:cubicBezTo>
                    <a:pt x="1" y="0"/>
                    <a:pt x="1" y="154"/>
                    <a:pt x="98" y="154"/>
                  </a:cubicBezTo>
                  <a:lnTo>
                    <a:pt x="5133" y="154"/>
                  </a:lnTo>
                  <a:cubicBezTo>
                    <a:pt x="5230" y="154"/>
                    <a:pt x="5230" y="0"/>
                    <a:pt x="5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7" name="Google Shape;9697;p55"/>
            <p:cNvSpPr/>
            <p:nvPr/>
          </p:nvSpPr>
          <p:spPr>
            <a:xfrm>
              <a:off x="4649550" y="3234000"/>
              <a:ext cx="40350" cy="3875"/>
            </a:xfrm>
            <a:custGeom>
              <a:avLst/>
              <a:gdLst/>
              <a:ahLst/>
              <a:cxnLst/>
              <a:rect l="l" t="t" r="r" b="b"/>
              <a:pathLst>
                <a:path w="1614" h="155" extrusionOk="0">
                  <a:moveTo>
                    <a:pt x="98" y="0"/>
                  </a:moveTo>
                  <a:cubicBezTo>
                    <a:pt x="0" y="0"/>
                    <a:pt x="0" y="154"/>
                    <a:pt x="98" y="154"/>
                  </a:cubicBezTo>
                  <a:lnTo>
                    <a:pt x="1517" y="154"/>
                  </a:lnTo>
                  <a:cubicBezTo>
                    <a:pt x="1614" y="154"/>
                    <a:pt x="1614" y="0"/>
                    <a:pt x="1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8" name="Google Shape;9698;p55"/>
            <p:cNvSpPr/>
            <p:nvPr/>
          </p:nvSpPr>
          <p:spPr>
            <a:xfrm>
              <a:off x="5357750" y="3231975"/>
              <a:ext cx="24775" cy="3875"/>
            </a:xfrm>
            <a:custGeom>
              <a:avLst/>
              <a:gdLst/>
              <a:ahLst/>
              <a:cxnLst/>
              <a:rect l="l" t="t" r="r" b="b"/>
              <a:pathLst>
                <a:path w="991" h="155" extrusionOk="0">
                  <a:moveTo>
                    <a:pt x="106" y="0"/>
                  </a:moveTo>
                  <a:cubicBezTo>
                    <a:pt x="1" y="0"/>
                    <a:pt x="1" y="154"/>
                    <a:pt x="106" y="154"/>
                  </a:cubicBezTo>
                  <a:lnTo>
                    <a:pt x="893" y="154"/>
                  </a:lnTo>
                  <a:cubicBezTo>
                    <a:pt x="990" y="154"/>
                    <a:pt x="990" y="0"/>
                    <a:pt x="8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9" name="Google Shape;9699;p55"/>
            <p:cNvSpPr/>
            <p:nvPr/>
          </p:nvSpPr>
          <p:spPr>
            <a:xfrm>
              <a:off x="5554575" y="3302900"/>
              <a:ext cx="26575" cy="3875"/>
            </a:xfrm>
            <a:custGeom>
              <a:avLst/>
              <a:gdLst/>
              <a:ahLst/>
              <a:cxnLst/>
              <a:rect l="l" t="t" r="r" b="b"/>
              <a:pathLst>
                <a:path w="1063" h="155" extrusionOk="0">
                  <a:moveTo>
                    <a:pt x="98" y="1"/>
                  </a:moveTo>
                  <a:cubicBezTo>
                    <a:pt x="1" y="1"/>
                    <a:pt x="1" y="155"/>
                    <a:pt x="98" y="155"/>
                  </a:cubicBezTo>
                  <a:lnTo>
                    <a:pt x="965" y="155"/>
                  </a:lnTo>
                  <a:cubicBezTo>
                    <a:pt x="1063" y="155"/>
                    <a:pt x="1063" y="1"/>
                    <a:pt x="9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0" name="Google Shape;9700;p55"/>
            <p:cNvSpPr/>
            <p:nvPr/>
          </p:nvSpPr>
          <p:spPr>
            <a:xfrm>
              <a:off x="4746025" y="3149725"/>
              <a:ext cx="96725" cy="85000"/>
            </a:xfrm>
            <a:custGeom>
              <a:avLst/>
              <a:gdLst/>
              <a:ahLst/>
              <a:cxnLst/>
              <a:rect l="l" t="t" r="r" b="b"/>
              <a:pathLst>
                <a:path w="3869" h="3400" extrusionOk="0">
                  <a:moveTo>
                    <a:pt x="1643" y="1"/>
                  </a:moveTo>
                  <a:cubicBezTo>
                    <a:pt x="1547" y="1"/>
                    <a:pt x="1451" y="32"/>
                    <a:pt x="1363" y="104"/>
                  </a:cubicBezTo>
                  <a:cubicBezTo>
                    <a:pt x="1160" y="266"/>
                    <a:pt x="1111" y="558"/>
                    <a:pt x="1087" y="801"/>
                  </a:cubicBezTo>
                  <a:cubicBezTo>
                    <a:pt x="1069" y="1152"/>
                    <a:pt x="1078" y="1503"/>
                    <a:pt x="1119" y="1854"/>
                  </a:cubicBezTo>
                  <a:lnTo>
                    <a:pt x="1119" y="1854"/>
                  </a:lnTo>
                  <a:cubicBezTo>
                    <a:pt x="981" y="1689"/>
                    <a:pt x="809" y="1554"/>
                    <a:pt x="617" y="1458"/>
                  </a:cubicBezTo>
                  <a:cubicBezTo>
                    <a:pt x="531" y="1420"/>
                    <a:pt x="434" y="1379"/>
                    <a:pt x="339" y="1379"/>
                  </a:cubicBezTo>
                  <a:cubicBezTo>
                    <a:pt x="290" y="1379"/>
                    <a:pt x="242" y="1390"/>
                    <a:pt x="195" y="1417"/>
                  </a:cubicBezTo>
                  <a:cubicBezTo>
                    <a:pt x="106" y="1466"/>
                    <a:pt x="57" y="1563"/>
                    <a:pt x="41" y="1669"/>
                  </a:cubicBezTo>
                  <a:cubicBezTo>
                    <a:pt x="1" y="1960"/>
                    <a:pt x="171" y="2268"/>
                    <a:pt x="301" y="2512"/>
                  </a:cubicBezTo>
                  <a:cubicBezTo>
                    <a:pt x="479" y="2828"/>
                    <a:pt x="698" y="3120"/>
                    <a:pt x="949" y="3379"/>
                  </a:cubicBezTo>
                  <a:cubicBezTo>
                    <a:pt x="965" y="3393"/>
                    <a:pt x="983" y="3400"/>
                    <a:pt x="1000" y="3400"/>
                  </a:cubicBezTo>
                  <a:cubicBezTo>
                    <a:pt x="1060" y="3400"/>
                    <a:pt x="1113" y="3323"/>
                    <a:pt x="1063" y="3266"/>
                  </a:cubicBezTo>
                  <a:cubicBezTo>
                    <a:pt x="860" y="3071"/>
                    <a:pt x="690" y="2860"/>
                    <a:pt x="544" y="2617"/>
                  </a:cubicBezTo>
                  <a:cubicBezTo>
                    <a:pt x="406" y="2398"/>
                    <a:pt x="260" y="2147"/>
                    <a:pt x="203" y="1887"/>
                  </a:cubicBezTo>
                  <a:cubicBezTo>
                    <a:pt x="187" y="1798"/>
                    <a:pt x="171" y="1669"/>
                    <a:pt x="228" y="1587"/>
                  </a:cubicBezTo>
                  <a:cubicBezTo>
                    <a:pt x="257" y="1545"/>
                    <a:pt x="297" y="1530"/>
                    <a:pt x="343" y="1530"/>
                  </a:cubicBezTo>
                  <a:cubicBezTo>
                    <a:pt x="438" y="1530"/>
                    <a:pt x="554" y="1598"/>
                    <a:pt x="625" y="1636"/>
                  </a:cubicBezTo>
                  <a:cubicBezTo>
                    <a:pt x="860" y="1766"/>
                    <a:pt x="1047" y="1969"/>
                    <a:pt x="1168" y="2204"/>
                  </a:cubicBezTo>
                  <a:cubicBezTo>
                    <a:pt x="1185" y="2231"/>
                    <a:pt x="1208" y="2243"/>
                    <a:pt x="1231" y="2243"/>
                  </a:cubicBezTo>
                  <a:cubicBezTo>
                    <a:pt x="1276" y="2243"/>
                    <a:pt x="1319" y="2200"/>
                    <a:pt x="1314" y="2147"/>
                  </a:cubicBezTo>
                  <a:cubicBezTo>
                    <a:pt x="1241" y="1717"/>
                    <a:pt x="1217" y="1279"/>
                    <a:pt x="1241" y="850"/>
                  </a:cubicBezTo>
                  <a:cubicBezTo>
                    <a:pt x="1256" y="606"/>
                    <a:pt x="1322" y="147"/>
                    <a:pt x="1640" y="147"/>
                  </a:cubicBezTo>
                  <a:cubicBezTo>
                    <a:pt x="1660" y="147"/>
                    <a:pt x="1681" y="148"/>
                    <a:pt x="1703" y="152"/>
                  </a:cubicBezTo>
                  <a:cubicBezTo>
                    <a:pt x="2060" y="217"/>
                    <a:pt x="2247" y="704"/>
                    <a:pt x="2352" y="996"/>
                  </a:cubicBezTo>
                  <a:cubicBezTo>
                    <a:pt x="2482" y="1369"/>
                    <a:pt x="2530" y="1758"/>
                    <a:pt x="2514" y="2147"/>
                  </a:cubicBezTo>
                  <a:cubicBezTo>
                    <a:pt x="2509" y="2193"/>
                    <a:pt x="2555" y="2222"/>
                    <a:pt x="2596" y="2222"/>
                  </a:cubicBezTo>
                  <a:cubicBezTo>
                    <a:pt x="2620" y="2222"/>
                    <a:pt x="2643" y="2212"/>
                    <a:pt x="2652" y="2187"/>
                  </a:cubicBezTo>
                  <a:cubicBezTo>
                    <a:pt x="2749" y="1977"/>
                    <a:pt x="2846" y="1758"/>
                    <a:pt x="3009" y="1596"/>
                  </a:cubicBezTo>
                  <a:cubicBezTo>
                    <a:pt x="3108" y="1497"/>
                    <a:pt x="3250" y="1420"/>
                    <a:pt x="3376" y="1420"/>
                  </a:cubicBezTo>
                  <a:cubicBezTo>
                    <a:pt x="3488" y="1420"/>
                    <a:pt x="3587" y="1480"/>
                    <a:pt x="3633" y="1636"/>
                  </a:cubicBezTo>
                  <a:cubicBezTo>
                    <a:pt x="3698" y="1879"/>
                    <a:pt x="3673" y="2163"/>
                    <a:pt x="3641" y="2414"/>
                  </a:cubicBezTo>
                  <a:cubicBezTo>
                    <a:pt x="3601" y="2706"/>
                    <a:pt x="3519" y="2998"/>
                    <a:pt x="3398" y="3274"/>
                  </a:cubicBezTo>
                  <a:cubicBezTo>
                    <a:pt x="3370" y="3334"/>
                    <a:pt x="3421" y="3387"/>
                    <a:pt x="3469" y="3387"/>
                  </a:cubicBezTo>
                  <a:cubicBezTo>
                    <a:pt x="3492" y="3387"/>
                    <a:pt x="3515" y="3375"/>
                    <a:pt x="3528" y="3347"/>
                  </a:cubicBezTo>
                  <a:cubicBezTo>
                    <a:pt x="3673" y="3023"/>
                    <a:pt x="3771" y="2682"/>
                    <a:pt x="3803" y="2333"/>
                  </a:cubicBezTo>
                  <a:cubicBezTo>
                    <a:pt x="3828" y="2058"/>
                    <a:pt x="3868" y="1669"/>
                    <a:pt x="3706" y="1425"/>
                  </a:cubicBezTo>
                  <a:cubicBezTo>
                    <a:pt x="3627" y="1308"/>
                    <a:pt x="3512" y="1261"/>
                    <a:pt x="3391" y="1261"/>
                  </a:cubicBezTo>
                  <a:cubicBezTo>
                    <a:pt x="3252" y="1261"/>
                    <a:pt x="3105" y="1323"/>
                    <a:pt x="2992" y="1409"/>
                  </a:cubicBezTo>
                  <a:cubicBezTo>
                    <a:pt x="2854" y="1513"/>
                    <a:pt x="2751" y="1654"/>
                    <a:pt x="2667" y="1806"/>
                  </a:cubicBezTo>
                  <a:lnTo>
                    <a:pt x="2667" y="1806"/>
                  </a:lnTo>
                  <a:cubicBezTo>
                    <a:pt x="2653" y="1553"/>
                    <a:pt x="2611" y="1301"/>
                    <a:pt x="2538" y="1060"/>
                  </a:cubicBezTo>
                  <a:cubicBezTo>
                    <a:pt x="2441" y="752"/>
                    <a:pt x="2303" y="420"/>
                    <a:pt x="2068" y="193"/>
                  </a:cubicBezTo>
                  <a:cubicBezTo>
                    <a:pt x="1949" y="79"/>
                    <a:pt x="1796" y="1"/>
                    <a:pt x="16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1" name="Google Shape;9701;p55"/>
            <p:cNvSpPr/>
            <p:nvPr/>
          </p:nvSpPr>
          <p:spPr>
            <a:xfrm>
              <a:off x="5347225" y="3253050"/>
              <a:ext cx="82525" cy="54325"/>
            </a:xfrm>
            <a:custGeom>
              <a:avLst/>
              <a:gdLst/>
              <a:ahLst/>
              <a:cxnLst/>
              <a:rect l="l" t="t" r="r" b="b"/>
              <a:pathLst>
                <a:path w="3301" h="2173" extrusionOk="0">
                  <a:moveTo>
                    <a:pt x="1692" y="0"/>
                  </a:moveTo>
                  <a:cubicBezTo>
                    <a:pt x="1415" y="0"/>
                    <a:pt x="1264" y="295"/>
                    <a:pt x="1176" y="519"/>
                  </a:cubicBezTo>
                  <a:cubicBezTo>
                    <a:pt x="1090" y="730"/>
                    <a:pt x="1053" y="953"/>
                    <a:pt x="1055" y="1180"/>
                  </a:cubicBezTo>
                  <a:lnTo>
                    <a:pt x="1055" y="1180"/>
                  </a:lnTo>
                  <a:cubicBezTo>
                    <a:pt x="883" y="978"/>
                    <a:pt x="640" y="760"/>
                    <a:pt x="411" y="760"/>
                  </a:cubicBezTo>
                  <a:cubicBezTo>
                    <a:pt x="325" y="760"/>
                    <a:pt x="240" y="792"/>
                    <a:pt x="162" y="868"/>
                  </a:cubicBezTo>
                  <a:cubicBezTo>
                    <a:pt x="0" y="1022"/>
                    <a:pt x="98" y="1265"/>
                    <a:pt x="179" y="1435"/>
                  </a:cubicBezTo>
                  <a:cubicBezTo>
                    <a:pt x="292" y="1687"/>
                    <a:pt x="438" y="1914"/>
                    <a:pt x="600" y="2133"/>
                  </a:cubicBezTo>
                  <a:cubicBezTo>
                    <a:pt x="616" y="2150"/>
                    <a:pt x="633" y="2157"/>
                    <a:pt x="651" y="2157"/>
                  </a:cubicBezTo>
                  <a:cubicBezTo>
                    <a:pt x="706" y="2157"/>
                    <a:pt x="755" y="2083"/>
                    <a:pt x="706" y="2027"/>
                  </a:cubicBezTo>
                  <a:cubicBezTo>
                    <a:pt x="592" y="1873"/>
                    <a:pt x="495" y="1719"/>
                    <a:pt x="406" y="1557"/>
                  </a:cubicBezTo>
                  <a:cubicBezTo>
                    <a:pt x="333" y="1427"/>
                    <a:pt x="162" y="1160"/>
                    <a:pt x="244" y="1014"/>
                  </a:cubicBezTo>
                  <a:cubicBezTo>
                    <a:pt x="281" y="946"/>
                    <a:pt x="336" y="921"/>
                    <a:pt x="397" y="921"/>
                  </a:cubicBezTo>
                  <a:cubicBezTo>
                    <a:pt x="518" y="921"/>
                    <a:pt x="662" y="1022"/>
                    <a:pt x="738" y="1087"/>
                  </a:cubicBezTo>
                  <a:cubicBezTo>
                    <a:pt x="876" y="1200"/>
                    <a:pt x="989" y="1330"/>
                    <a:pt x="1087" y="1484"/>
                  </a:cubicBezTo>
                  <a:cubicBezTo>
                    <a:pt x="1106" y="1509"/>
                    <a:pt x="1130" y="1520"/>
                    <a:pt x="1154" y="1520"/>
                  </a:cubicBezTo>
                  <a:cubicBezTo>
                    <a:pt x="1198" y="1520"/>
                    <a:pt x="1238" y="1480"/>
                    <a:pt x="1233" y="1427"/>
                  </a:cubicBezTo>
                  <a:cubicBezTo>
                    <a:pt x="1184" y="1168"/>
                    <a:pt x="1208" y="908"/>
                    <a:pt x="1289" y="665"/>
                  </a:cubicBezTo>
                  <a:cubicBezTo>
                    <a:pt x="1342" y="484"/>
                    <a:pt x="1472" y="149"/>
                    <a:pt x="1699" y="149"/>
                  </a:cubicBezTo>
                  <a:cubicBezTo>
                    <a:pt x="1716" y="149"/>
                    <a:pt x="1734" y="150"/>
                    <a:pt x="1752" y="154"/>
                  </a:cubicBezTo>
                  <a:cubicBezTo>
                    <a:pt x="1987" y="203"/>
                    <a:pt x="2116" y="479"/>
                    <a:pt x="2173" y="689"/>
                  </a:cubicBezTo>
                  <a:cubicBezTo>
                    <a:pt x="2238" y="925"/>
                    <a:pt x="2238" y="1168"/>
                    <a:pt x="2238" y="1411"/>
                  </a:cubicBezTo>
                  <a:cubicBezTo>
                    <a:pt x="2238" y="1456"/>
                    <a:pt x="2277" y="1481"/>
                    <a:pt x="2317" y="1481"/>
                  </a:cubicBezTo>
                  <a:cubicBezTo>
                    <a:pt x="2349" y="1481"/>
                    <a:pt x="2381" y="1464"/>
                    <a:pt x="2392" y="1427"/>
                  </a:cubicBezTo>
                  <a:cubicBezTo>
                    <a:pt x="2441" y="1257"/>
                    <a:pt x="2538" y="1111"/>
                    <a:pt x="2684" y="1006"/>
                  </a:cubicBezTo>
                  <a:cubicBezTo>
                    <a:pt x="2744" y="965"/>
                    <a:pt x="2842" y="922"/>
                    <a:pt x="2933" y="922"/>
                  </a:cubicBezTo>
                  <a:cubicBezTo>
                    <a:pt x="2988" y="922"/>
                    <a:pt x="3041" y="938"/>
                    <a:pt x="3081" y="981"/>
                  </a:cubicBezTo>
                  <a:cubicBezTo>
                    <a:pt x="3138" y="1046"/>
                    <a:pt x="3122" y="1176"/>
                    <a:pt x="3114" y="1257"/>
                  </a:cubicBezTo>
                  <a:cubicBezTo>
                    <a:pt x="3114" y="1354"/>
                    <a:pt x="3097" y="1452"/>
                    <a:pt x="3081" y="1549"/>
                  </a:cubicBezTo>
                  <a:cubicBezTo>
                    <a:pt x="3049" y="1735"/>
                    <a:pt x="3000" y="1906"/>
                    <a:pt x="2935" y="2076"/>
                  </a:cubicBezTo>
                  <a:cubicBezTo>
                    <a:pt x="2916" y="2134"/>
                    <a:pt x="2961" y="2172"/>
                    <a:pt x="3007" y="2172"/>
                  </a:cubicBezTo>
                  <a:cubicBezTo>
                    <a:pt x="3037" y="2172"/>
                    <a:pt x="3068" y="2155"/>
                    <a:pt x="3081" y="2116"/>
                  </a:cubicBezTo>
                  <a:cubicBezTo>
                    <a:pt x="3179" y="1873"/>
                    <a:pt x="3235" y="1614"/>
                    <a:pt x="3260" y="1346"/>
                  </a:cubicBezTo>
                  <a:cubicBezTo>
                    <a:pt x="3276" y="1160"/>
                    <a:pt x="3300" y="916"/>
                    <a:pt x="3106" y="811"/>
                  </a:cubicBezTo>
                  <a:cubicBezTo>
                    <a:pt x="3040" y="778"/>
                    <a:pt x="2974" y="764"/>
                    <a:pt x="2910" y="764"/>
                  </a:cubicBezTo>
                  <a:cubicBezTo>
                    <a:pt x="2703" y="764"/>
                    <a:pt x="2513" y="917"/>
                    <a:pt x="2386" y="1099"/>
                  </a:cubicBezTo>
                  <a:lnTo>
                    <a:pt x="2386" y="1099"/>
                  </a:lnTo>
                  <a:cubicBezTo>
                    <a:pt x="2375" y="893"/>
                    <a:pt x="2346" y="689"/>
                    <a:pt x="2270" y="495"/>
                  </a:cubicBezTo>
                  <a:cubicBezTo>
                    <a:pt x="2173" y="268"/>
                    <a:pt x="1979" y="0"/>
                    <a:pt x="1703" y="0"/>
                  </a:cubicBezTo>
                  <a:cubicBezTo>
                    <a:pt x="1699" y="0"/>
                    <a:pt x="1695" y="0"/>
                    <a:pt x="1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2" name="Google Shape;9702;p55"/>
            <p:cNvSpPr/>
            <p:nvPr/>
          </p:nvSpPr>
          <p:spPr>
            <a:xfrm>
              <a:off x="5598975" y="3218525"/>
              <a:ext cx="29650" cy="143975"/>
            </a:xfrm>
            <a:custGeom>
              <a:avLst/>
              <a:gdLst/>
              <a:ahLst/>
              <a:cxnLst/>
              <a:rect l="l" t="t" r="r" b="b"/>
              <a:pathLst>
                <a:path w="1186" h="5759" extrusionOk="0">
                  <a:moveTo>
                    <a:pt x="1081" y="0"/>
                  </a:moveTo>
                  <a:cubicBezTo>
                    <a:pt x="1059" y="0"/>
                    <a:pt x="1037" y="11"/>
                    <a:pt x="1022" y="35"/>
                  </a:cubicBezTo>
                  <a:cubicBezTo>
                    <a:pt x="0" y="1779"/>
                    <a:pt x="430" y="3854"/>
                    <a:pt x="851" y="5703"/>
                  </a:cubicBezTo>
                  <a:cubicBezTo>
                    <a:pt x="858" y="5742"/>
                    <a:pt x="886" y="5758"/>
                    <a:pt x="917" y="5758"/>
                  </a:cubicBezTo>
                  <a:cubicBezTo>
                    <a:pt x="962" y="5758"/>
                    <a:pt x="1012" y="5721"/>
                    <a:pt x="997" y="5662"/>
                  </a:cubicBezTo>
                  <a:cubicBezTo>
                    <a:pt x="584" y="3862"/>
                    <a:pt x="146" y="1811"/>
                    <a:pt x="1151" y="116"/>
                  </a:cubicBezTo>
                  <a:cubicBezTo>
                    <a:pt x="1185" y="54"/>
                    <a:pt x="1133" y="0"/>
                    <a:pt x="10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3" name="Google Shape;9703;p55"/>
            <p:cNvSpPr/>
            <p:nvPr/>
          </p:nvSpPr>
          <p:spPr>
            <a:xfrm>
              <a:off x="5612150" y="3221825"/>
              <a:ext cx="4875" cy="3675"/>
            </a:xfrm>
            <a:custGeom>
              <a:avLst/>
              <a:gdLst/>
              <a:ahLst/>
              <a:cxnLst/>
              <a:rect l="l" t="t" r="r" b="b"/>
              <a:pathLst>
                <a:path w="195" h="147" extrusionOk="0">
                  <a:moveTo>
                    <a:pt x="97" y="1"/>
                  </a:moveTo>
                  <a:cubicBezTo>
                    <a:pt x="0" y="1"/>
                    <a:pt x="0" y="147"/>
                    <a:pt x="97" y="147"/>
                  </a:cubicBezTo>
                  <a:cubicBezTo>
                    <a:pt x="195" y="147"/>
                    <a:pt x="195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4" name="Google Shape;9704;p55"/>
            <p:cNvSpPr/>
            <p:nvPr/>
          </p:nvSpPr>
          <p:spPr>
            <a:xfrm>
              <a:off x="5606675" y="3215750"/>
              <a:ext cx="4475" cy="4475"/>
            </a:xfrm>
            <a:custGeom>
              <a:avLst/>
              <a:gdLst/>
              <a:ahLst/>
              <a:cxnLst/>
              <a:rect l="l" t="t" r="r" b="b"/>
              <a:pathLst>
                <a:path w="179" h="179" extrusionOk="0">
                  <a:moveTo>
                    <a:pt x="73" y="0"/>
                  </a:moveTo>
                  <a:cubicBezTo>
                    <a:pt x="65" y="0"/>
                    <a:pt x="57" y="0"/>
                    <a:pt x="41" y="9"/>
                  </a:cubicBezTo>
                  <a:cubicBezTo>
                    <a:pt x="33" y="9"/>
                    <a:pt x="25" y="17"/>
                    <a:pt x="16" y="25"/>
                  </a:cubicBezTo>
                  <a:cubicBezTo>
                    <a:pt x="16" y="25"/>
                    <a:pt x="8" y="33"/>
                    <a:pt x="8" y="41"/>
                  </a:cubicBezTo>
                  <a:cubicBezTo>
                    <a:pt x="0" y="49"/>
                    <a:pt x="0" y="65"/>
                    <a:pt x="0" y="73"/>
                  </a:cubicBezTo>
                  <a:cubicBezTo>
                    <a:pt x="0" y="82"/>
                    <a:pt x="0" y="90"/>
                    <a:pt x="0" y="98"/>
                  </a:cubicBezTo>
                  <a:cubicBezTo>
                    <a:pt x="0" y="106"/>
                    <a:pt x="8" y="122"/>
                    <a:pt x="16" y="130"/>
                  </a:cubicBezTo>
                  <a:lnTo>
                    <a:pt x="49" y="154"/>
                  </a:lnTo>
                  <a:cubicBezTo>
                    <a:pt x="57" y="163"/>
                    <a:pt x="65" y="171"/>
                    <a:pt x="73" y="171"/>
                  </a:cubicBezTo>
                  <a:cubicBezTo>
                    <a:pt x="81" y="179"/>
                    <a:pt x="89" y="179"/>
                    <a:pt x="98" y="179"/>
                  </a:cubicBezTo>
                  <a:cubicBezTo>
                    <a:pt x="114" y="179"/>
                    <a:pt x="122" y="179"/>
                    <a:pt x="130" y="171"/>
                  </a:cubicBezTo>
                  <a:cubicBezTo>
                    <a:pt x="138" y="171"/>
                    <a:pt x="146" y="163"/>
                    <a:pt x="154" y="154"/>
                  </a:cubicBezTo>
                  <a:cubicBezTo>
                    <a:pt x="154" y="154"/>
                    <a:pt x="162" y="146"/>
                    <a:pt x="162" y="138"/>
                  </a:cubicBezTo>
                  <a:cubicBezTo>
                    <a:pt x="170" y="130"/>
                    <a:pt x="179" y="114"/>
                    <a:pt x="179" y="106"/>
                  </a:cubicBezTo>
                  <a:cubicBezTo>
                    <a:pt x="179" y="98"/>
                    <a:pt x="170" y="90"/>
                    <a:pt x="170" y="82"/>
                  </a:cubicBezTo>
                  <a:cubicBezTo>
                    <a:pt x="170" y="73"/>
                    <a:pt x="162" y="57"/>
                    <a:pt x="154" y="49"/>
                  </a:cubicBezTo>
                  <a:lnTo>
                    <a:pt x="130" y="25"/>
                  </a:lnTo>
                  <a:cubicBezTo>
                    <a:pt x="122" y="17"/>
                    <a:pt x="114" y="9"/>
                    <a:pt x="106" y="9"/>
                  </a:cubicBezTo>
                  <a:cubicBezTo>
                    <a:pt x="98" y="0"/>
                    <a:pt x="81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5" name="Google Shape;9705;p55"/>
            <p:cNvSpPr/>
            <p:nvPr/>
          </p:nvSpPr>
          <p:spPr>
            <a:xfrm>
              <a:off x="5605450" y="3207650"/>
              <a:ext cx="4900" cy="3875"/>
            </a:xfrm>
            <a:custGeom>
              <a:avLst/>
              <a:gdLst/>
              <a:ahLst/>
              <a:cxnLst/>
              <a:rect l="l" t="t" r="r" b="b"/>
              <a:pathLst>
                <a:path w="196" h="155" extrusionOk="0">
                  <a:moveTo>
                    <a:pt x="98" y="0"/>
                  </a:moveTo>
                  <a:cubicBezTo>
                    <a:pt x="1" y="0"/>
                    <a:pt x="1" y="154"/>
                    <a:pt x="98" y="154"/>
                  </a:cubicBezTo>
                  <a:cubicBezTo>
                    <a:pt x="195" y="154"/>
                    <a:pt x="195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6" name="Google Shape;9706;p55"/>
            <p:cNvSpPr/>
            <p:nvPr/>
          </p:nvSpPr>
          <p:spPr>
            <a:xfrm>
              <a:off x="5608700" y="3196300"/>
              <a:ext cx="4875" cy="3875"/>
            </a:xfrm>
            <a:custGeom>
              <a:avLst/>
              <a:gdLst/>
              <a:ahLst/>
              <a:cxnLst/>
              <a:rect l="l" t="t" r="r" b="b"/>
              <a:pathLst>
                <a:path w="195" h="155" extrusionOk="0">
                  <a:moveTo>
                    <a:pt x="98" y="0"/>
                  </a:moveTo>
                  <a:cubicBezTo>
                    <a:pt x="0" y="0"/>
                    <a:pt x="0" y="154"/>
                    <a:pt x="98" y="154"/>
                  </a:cubicBezTo>
                  <a:cubicBezTo>
                    <a:pt x="195" y="154"/>
                    <a:pt x="195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7" name="Google Shape;9707;p55"/>
            <p:cNvSpPr/>
            <p:nvPr/>
          </p:nvSpPr>
          <p:spPr>
            <a:xfrm>
              <a:off x="5618825" y="3189000"/>
              <a:ext cx="4900" cy="3875"/>
            </a:xfrm>
            <a:custGeom>
              <a:avLst/>
              <a:gdLst/>
              <a:ahLst/>
              <a:cxnLst/>
              <a:rect l="l" t="t" r="r" b="b"/>
              <a:pathLst>
                <a:path w="196" h="155" extrusionOk="0">
                  <a:moveTo>
                    <a:pt x="98" y="0"/>
                  </a:moveTo>
                  <a:cubicBezTo>
                    <a:pt x="1" y="0"/>
                    <a:pt x="1" y="154"/>
                    <a:pt x="98" y="154"/>
                  </a:cubicBezTo>
                  <a:cubicBezTo>
                    <a:pt x="195" y="154"/>
                    <a:pt x="195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8" name="Google Shape;9708;p55"/>
            <p:cNvSpPr/>
            <p:nvPr/>
          </p:nvSpPr>
          <p:spPr>
            <a:xfrm>
              <a:off x="5632000" y="3185150"/>
              <a:ext cx="5100" cy="3675"/>
            </a:xfrm>
            <a:custGeom>
              <a:avLst/>
              <a:gdLst/>
              <a:ahLst/>
              <a:cxnLst/>
              <a:rect l="l" t="t" r="r" b="b"/>
              <a:pathLst>
                <a:path w="204" h="147" extrusionOk="0">
                  <a:moveTo>
                    <a:pt x="98" y="0"/>
                  </a:moveTo>
                  <a:cubicBezTo>
                    <a:pt x="1" y="0"/>
                    <a:pt x="1" y="146"/>
                    <a:pt x="98" y="146"/>
                  </a:cubicBezTo>
                  <a:cubicBezTo>
                    <a:pt x="203" y="146"/>
                    <a:pt x="203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9" name="Google Shape;9709;p55"/>
            <p:cNvSpPr/>
            <p:nvPr/>
          </p:nvSpPr>
          <p:spPr>
            <a:xfrm>
              <a:off x="5640725" y="3189000"/>
              <a:ext cx="4875" cy="3875"/>
            </a:xfrm>
            <a:custGeom>
              <a:avLst/>
              <a:gdLst/>
              <a:ahLst/>
              <a:cxnLst/>
              <a:rect l="l" t="t" r="r" b="b"/>
              <a:pathLst>
                <a:path w="195" h="155" extrusionOk="0">
                  <a:moveTo>
                    <a:pt x="98" y="0"/>
                  </a:moveTo>
                  <a:cubicBezTo>
                    <a:pt x="0" y="0"/>
                    <a:pt x="0" y="154"/>
                    <a:pt x="98" y="154"/>
                  </a:cubicBezTo>
                  <a:cubicBezTo>
                    <a:pt x="195" y="154"/>
                    <a:pt x="195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0" name="Google Shape;9710;p55"/>
            <p:cNvSpPr/>
            <p:nvPr/>
          </p:nvSpPr>
          <p:spPr>
            <a:xfrm>
              <a:off x="5648025" y="3197700"/>
              <a:ext cx="5075" cy="3875"/>
            </a:xfrm>
            <a:custGeom>
              <a:avLst/>
              <a:gdLst/>
              <a:ahLst/>
              <a:cxnLst/>
              <a:rect l="l" t="t" r="r" b="b"/>
              <a:pathLst>
                <a:path w="203" h="155" extrusionOk="0">
                  <a:moveTo>
                    <a:pt x="97" y="1"/>
                  </a:moveTo>
                  <a:cubicBezTo>
                    <a:pt x="0" y="1"/>
                    <a:pt x="0" y="155"/>
                    <a:pt x="97" y="155"/>
                  </a:cubicBezTo>
                  <a:cubicBezTo>
                    <a:pt x="203" y="155"/>
                    <a:pt x="203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1" name="Google Shape;9711;p55"/>
            <p:cNvSpPr/>
            <p:nvPr/>
          </p:nvSpPr>
          <p:spPr>
            <a:xfrm>
              <a:off x="5652075" y="3207650"/>
              <a:ext cx="4875" cy="3875"/>
            </a:xfrm>
            <a:custGeom>
              <a:avLst/>
              <a:gdLst/>
              <a:ahLst/>
              <a:cxnLst/>
              <a:rect l="l" t="t" r="r" b="b"/>
              <a:pathLst>
                <a:path w="195" h="155" extrusionOk="0">
                  <a:moveTo>
                    <a:pt x="98" y="0"/>
                  </a:moveTo>
                  <a:cubicBezTo>
                    <a:pt x="0" y="0"/>
                    <a:pt x="0" y="154"/>
                    <a:pt x="98" y="154"/>
                  </a:cubicBezTo>
                  <a:cubicBezTo>
                    <a:pt x="195" y="154"/>
                    <a:pt x="195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2" name="Google Shape;9712;p55"/>
            <p:cNvSpPr/>
            <p:nvPr/>
          </p:nvSpPr>
          <p:spPr>
            <a:xfrm>
              <a:off x="5646800" y="3219000"/>
              <a:ext cx="4900" cy="3875"/>
            </a:xfrm>
            <a:custGeom>
              <a:avLst/>
              <a:gdLst/>
              <a:ahLst/>
              <a:cxnLst/>
              <a:rect l="l" t="t" r="r" b="b"/>
              <a:pathLst>
                <a:path w="196" h="155" extrusionOk="0">
                  <a:moveTo>
                    <a:pt x="98" y="0"/>
                  </a:moveTo>
                  <a:cubicBezTo>
                    <a:pt x="1" y="0"/>
                    <a:pt x="1" y="154"/>
                    <a:pt x="98" y="154"/>
                  </a:cubicBezTo>
                  <a:cubicBezTo>
                    <a:pt x="195" y="154"/>
                    <a:pt x="195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3" name="Google Shape;9713;p55"/>
            <p:cNvSpPr/>
            <p:nvPr/>
          </p:nvSpPr>
          <p:spPr>
            <a:xfrm>
              <a:off x="5642150" y="3225675"/>
              <a:ext cx="4875" cy="3875"/>
            </a:xfrm>
            <a:custGeom>
              <a:avLst/>
              <a:gdLst/>
              <a:ahLst/>
              <a:cxnLst/>
              <a:rect l="l" t="t" r="r" b="b"/>
              <a:pathLst>
                <a:path w="195" h="155" extrusionOk="0">
                  <a:moveTo>
                    <a:pt x="97" y="1"/>
                  </a:moveTo>
                  <a:cubicBezTo>
                    <a:pt x="0" y="1"/>
                    <a:pt x="0" y="155"/>
                    <a:pt x="97" y="155"/>
                  </a:cubicBezTo>
                  <a:cubicBezTo>
                    <a:pt x="195" y="155"/>
                    <a:pt x="195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4" name="Google Shape;9714;p55"/>
            <p:cNvSpPr/>
            <p:nvPr/>
          </p:nvSpPr>
          <p:spPr>
            <a:xfrm>
              <a:off x="5631400" y="3227100"/>
              <a:ext cx="4875" cy="3875"/>
            </a:xfrm>
            <a:custGeom>
              <a:avLst/>
              <a:gdLst/>
              <a:ahLst/>
              <a:cxnLst/>
              <a:rect l="l" t="t" r="r" b="b"/>
              <a:pathLst>
                <a:path w="195" h="155" extrusionOk="0">
                  <a:moveTo>
                    <a:pt x="98" y="0"/>
                  </a:moveTo>
                  <a:cubicBezTo>
                    <a:pt x="0" y="0"/>
                    <a:pt x="0" y="155"/>
                    <a:pt x="98" y="155"/>
                  </a:cubicBezTo>
                  <a:cubicBezTo>
                    <a:pt x="195" y="155"/>
                    <a:pt x="195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5" name="Google Shape;9715;p55"/>
            <p:cNvSpPr/>
            <p:nvPr/>
          </p:nvSpPr>
          <p:spPr>
            <a:xfrm>
              <a:off x="5632825" y="3220400"/>
              <a:ext cx="4875" cy="3875"/>
            </a:xfrm>
            <a:custGeom>
              <a:avLst/>
              <a:gdLst/>
              <a:ahLst/>
              <a:cxnLst/>
              <a:rect l="l" t="t" r="r" b="b"/>
              <a:pathLst>
                <a:path w="195" h="155" extrusionOk="0">
                  <a:moveTo>
                    <a:pt x="97" y="1"/>
                  </a:moveTo>
                  <a:cubicBezTo>
                    <a:pt x="0" y="1"/>
                    <a:pt x="0" y="155"/>
                    <a:pt x="97" y="155"/>
                  </a:cubicBezTo>
                  <a:cubicBezTo>
                    <a:pt x="195" y="155"/>
                    <a:pt x="195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6" name="Google Shape;9716;p55"/>
            <p:cNvSpPr/>
            <p:nvPr/>
          </p:nvSpPr>
          <p:spPr>
            <a:xfrm>
              <a:off x="5640125" y="3215750"/>
              <a:ext cx="4875" cy="3875"/>
            </a:xfrm>
            <a:custGeom>
              <a:avLst/>
              <a:gdLst/>
              <a:ahLst/>
              <a:cxnLst/>
              <a:rect l="l" t="t" r="r" b="b"/>
              <a:pathLst>
                <a:path w="195" h="155" extrusionOk="0">
                  <a:moveTo>
                    <a:pt x="97" y="0"/>
                  </a:moveTo>
                  <a:cubicBezTo>
                    <a:pt x="0" y="0"/>
                    <a:pt x="0" y="154"/>
                    <a:pt x="97" y="154"/>
                  </a:cubicBezTo>
                  <a:cubicBezTo>
                    <a:pt x="195" y="154"/>
                    <a:pt x="195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7" name="Google Shape;9717;p55"/>
            <p:cNvSpPr/>
            <p:nvPr/>
          </p:nvSpPr>
          <p:spPr>
            <a:xfrm>
              <a:off x="5642150" y="3209675"/>
              <a:ext cx="4875" cy="3875"/>
            </a:xfrm>
            <a:custGeom>
              <a:avLst/>
              <a:gdLst/>
              <a:ahLst/>
              <a:cxnLst/>
              <a:rect l="l" t="t" r="r" b="b"/>
              <a:pathLst>
                <a:path w="195" h="155" extrusionOk="0">
                  <a:moveTo>
                    <a:pt x="97" y="0"/>
                  </a:moveTo>
                  <a:cubicBezTo>
                    <a:pt x="0" y="0"/>
                    <a:pt x="0" y="154"/>
                    <a:pt x="97" y="154"/>
                  </a:cubicBezTo>
                  <a:cubicBezTo>
                    <a:pt x="195" y="154"/>
                    <a:pt x="195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8" name="Google Shape;9718;p55"/>
            <p:cNvSpPr/>
            <p:nvPr/>
          </p:nvSpPr>
          <p:spPr>
            <a:xfrm>
              <a:off x="5639500" y="3201775"/>
              <a:ext cx="4900" cy="3875"/>
            </a:xfrm>
            <a:custGeom>
              <a:avLst/>
              <a:gdLst/>
              <a:ahLst/>
              <a:cxnLst/>
              <a:rect l="l" t="t" r="r" b="b"/>
              <a:pathLst>
                <a:path w="196" h="155" extrusionOk="0">
                  <a:moveTo>
                    <a:pt x="98" y="0"/>
                  </a:moveTo>
                  <a:cubicBezTo>
                    <a:pt x="1" y="0"/>
                    <a:pt x="1" y="154"/>
                    <a:pt x="98" y="154"/>
                  </a:cubicBezTo>
                  <a:cubicBezTo>
                    <a:pt x="195" y="154"/>
                    <a:pt x="195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9" name="Google Shape;9719;p55"/>
            <p:cNvSpPr/>
            <p:nvPr/>
          </p:nvSpPr>
          <p:spPr>
            <a:xfrm>
              <a:off x="5633425" y="3195675"/>
              <a:ext cx="4900" cy="3875"/>
            </a:xfrm>
            <a:custGeom>
              <a:avLst/>
              <a:gdLst/>
              <a:ahLst/>
              <a:cxnLst/>
              <a:rect l="l" t="t" r="r" b="b"/>
              <a:pathLst>
                <a:path w="196" h="155" extrusionOk="0">
                  <a:moveTo>
                    <a:pt x="98" y="1"/>
                  </a:moveTo>
                  <a:cubicBezTo>
                    <a:pt x="0" y="1"/>
                    <a:pt x="0" y="155"/>
                    <a:pt x="98" y="155"/>
                  </a:cubicBezTo>
                  <a:cubicBezTo>
                    <a:pt x="195" y="155"/>
                    <a:pt x="195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0" name="Google Shape;9720;p55"/>
            <p:cNvSpPr/>
            <p:nvPr/>
          </p:nvSpPr>
          <p:spPr>
            <a:xfrm>
              <a:off x="5627350" y="3193650"/>
              <a:ext cx="4475" cy="3875"/>
            </a:xfrm>
            <a:custGeom>
              <a:avLst/>
              <a:gdLst/>
              <a:ahLst/>
              <a:cxnLst/>
              <a:rect l="l" t="t" r="r" b="b"/>
              <a:pathLst>
                <a:path w="179" h="155" extrusionOk="0">
                  <a:moveTo>
                    <a:pt x="73" y="1"/>
                  </a:moveTo>
                  <a:cubicBezTo>
                    <a:pt x="65" y="1"/>
                    <a:pt x="57" y="9"/>
                    <a:pt x="41" y="9"/>
                  </a:cubicBezTo>
                  <a:cubicBezTo>
                    <a:pt x="33" y="9"/>
                    <a:pt x="25" y="17"/>
                    <a:pt x="16" y="25"/>
                  </a:cubicBezTo>
                  <a:cubicBezTo>
                    <a:pt x="16" y="33"/>
                    <a:pt x="8" y="41"/>
                    <a:pt x="8" y="49"/>
                  </a:cubicBezTo>
                  <a:cubicBezTo>
                    <a:pt x="0" y="57"/>
                    <a:pt x="0" y="66"/>
                    <a:pt x="0" y="82"/>
                  </a:cubicBezTo>
                  <a:cubicBezTo>
                    <a:pt x="0" y="82"/>
                    <a:pt x="0" y="90"/>
                    <a:pt x="0" y="98"/>
                  </a:cubicBezTo>
                  <a:cubicBezTo>
                    <a:pt x="8" y="114"/>
                    <a:pt x="8" y="122"/>
                    <a:pt x="16" y="130"/>
                  </a:cubicBezTo>
                  <a:cubicBezTo>
                    <a:pt x="25" y="139"/>
                    <a:pt x="33" y="139"/>
                    <a:pt x="33" y="147"/>
                  </a:cubicBezTo>
                  <a:cubicBezTo>
                    <a:pt x="49" y="155"/>
                    <a:pt x="57" y="155"/>
                    <a:pt x="73" y="155"/>
                  </a:cubicBezTo>
                  <a:lnTo>
                    <a:pt x="98" y="155"/>
                  </a:lnTo>
                  <a:cubicBezTo>
                    <a:pt x="114" y="155"/>
                    <a:pt x="122" y="155"/>
                    <a:pt x="130" y="147"/>
                  </a:cubicBezTo>
                  <a:cubicBezTo>
                    <a:pt x="138" y="147"/>
                    <a:pt x="146" y="139"/>
                    <a:pt x="154" y="130"/>
                  </a:cubicBezTo>
                  <a:cubicBezTo>
                    <a:pt x="162" y="122"/>
                    <a:pt x="170" y="114"/>
                    <a:pt x="170" y="106"/>
                  </a:cubicBezTo>
                  <a:cubicBezTo>
                    <a:pt x="179" y="98"/>
                    <a:pt x="179" y="90"/>
                    <a:pt x="179" y="82"/>
                  </a:cubicBezTo>
                  <a:cubicBezTo>
                    <a:pt x="179" y="74"/>
                    <a:pt x="179" y="66"/>
                    <a:pt x="170" y="57"/>
                  </a:cubicBezTo>
                  <a:cubicBezTo>
                    <a:pt x="170" y="49"/>
                    <a:pt x="162" y="33"/>
                    <a:pt x="154" y="25"/>
                  </a:cubicBezTo>
                  <a:cubicBezTo>
                    <a:pt x="146" y="25"/>
                    <a:pt x="146" y="17"/>
                    <a:pt x="138" y="17"/>
                  </a:cubicBezTo>
                  <a:cubicBezTo>
                    <a:pt x="130" y="9"/>
                    <a:pt x="114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1" name="Google Shape;9721;p55"/>
            <p:cNvSpPr/>
            <p:nvPr/>
          </p:nvSpPr>
          <p:spPr>
            <a:xfrm>
              <a:off x="5617400" y="3200350"/>
              <a:ext cx="4900" cy="3875"/>
            </a:xfrm>
            <a:custGeom>
              <a:avLst/>
              <a:gdLst/>
              <a:ahLst/>
              <a:cxnLst/>
              <a:rect l="l" t="t" r="r" b="b"/>
              <a:pathLst>
                <a:path w="196" h="155" extrusionOk="0">
                  <a:moveTo>
                    <a:pt x="98" y="0"/>
                  </a:moveTo>
                  <a:cubicBezTo>
                    <a:pt x="1" y="0"/>
                    <a:pt x="1" y="154"/>
                    <a:pt x="98" y="154"/>
                  </a:cubicBezTo>
                  <a:cubicBezTo>
                    <a:pt x="196" y="154"/>
                    <a:pt x="196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2" name="Google Shape;9722;p55"/>
            <p:cNvSpPr/>
            <p:nvPr/>
          </p:nvSpPr>
          <p:spPr>
            <a:xfrm>
              <a:off x="5614575" y="3209050"/>
              <a:ext cx="3875" cy="4500"/>
            </a:xfrm>
            <a:custGeom>
              <a:avLst/>
              <a:gdLst/>
              <a:ahLst/>
              <a:cxnLst/>
              <a:rect l="l" t="t" r="r" b="b"/>
              <a:pathLst>
                <a:path w="155" h="180" extrusionOk="0">
                  <a:moveTo>
                    <a:pt x="57" y="1"/>
                  </a:moveTo>
                  <a:cubicBezTo>
                    <a:pt x="41" y="9"/>
                    <a:pt x="33" y="17"/>
                    <a:pt x="25" y="25"/>
                  </a:cubicBezTo>
                  <a:cubicBezTo>
                    <a:pt x="17" y="25"/>
                    <a:pt x="17" y="33"/>
                    <a:pt x="9" y="41"/>
                  </a:cubicBezTo>
                  <a:cubicBezTo>
                    <a:pt x="9" y="50"/>
                    <a:pt x="0" y="66"/>
                    <a:pt x="0" y="74"/>
                  </a:cubicBezTo>
                  <a:lnTo>
                    <a:pt x="0" y="106"/>
                  </a:lnTo>
                  <a:cubicBezTo>
                    <a:pt x="0" y="114"/>
                    <a:pt x="0" y="123"/>
                    <a:pt x="9" y="131"/>
                  </a:cubicBezTo>
                  <a:cubicBezTo>
                    <a:pt x="9" y="139"/>
                    <a:pt x="17" y="147"/>
                    <a:pt x="25" y="155"/>
                  </a:cubicBezTo>
                  <a:cubicBezTo>
                    <a:pt x="33" y="163"/>
                    <a:pt x="41" y="171"/>
                    <a:pt x="49" y="171"/>
                  </a:cubicBezTo>
                  <a:cubicBezTo>
                    <a:pt x="57" y="179"/>
                    <a:pt x="65" y="179"/>
                    <a:pt x="81" y="179"/>
                  </a:cubicBezTo>
                  <a:lnTo>
                    <a:pt x="98" y="179"/>
                  </a:lnTo>
                  <a:cubicBezTo>
                    <a:pt x="114" y="171"/>
                    <a:pt x="122" y="163"/>
                    <a:pt x="130" y="155"/>
                  </a:cubicBezTo>
                  <a:cubicBezTo>
                    <a:pt x="138" y="155"/>
                    <a:pt x="138" y="147"/>
                    <a:pt x="146" y="139"/>
                  </a:cubicBezTo>
                  <a:cubicBezTo>
                    <a:pt x="146" y="131"/>
                    <a:pt x="154" y="114"/>
                    <a:pt x="154" y="106"/>
                  </a:cubicBezTo>
                  <a:lnTo>
                    <a:pt x="154" y="74"/>
                  </a:lnTo>
                  <a:cubicBezTo>
                    <a:pt x="154" y="66"/>
                    <a:pt x="154" y="58"/>
                    <a:pt x="146" y="50"/>
                  </a:cubicBezTo>
                  <a:cubicBezTo>
                    <a:pt x="146" y="41"/>
                    <a:pt x="138" y="33"/>
                    <a:pt x="130" y="25"/>
                  </a:cubicBezTo>
                  <a:cubicBezTo>
                    <a:pt x="122" y="17"/>
                    <a:pt x="114" y="9"/>
                    <a:pt x="106" y="9"/>
                  </a:cubicBezTo>
                  <a:cubicBezTo>
                    <a:pt x="98" y="1"/>
                    <a:pt x="90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3" name="Google Shape;9723;p55"/>
            <p:cNvSpPr/>
            <p:nvPr/>
          </p:nvSpPr>
          <p:spPr>
            <a:xfrm>
              <a:off x="5620650" y="3209675"/>
              <a:ext cx="5100" cy="3875"/>
            </a:xfrm>
            <a:custGeom>
              <a:avLst/>
              <a:gdLst/>
              <a:ahLst/>
              <a:cxnLst/>
              <a:rect l="l" t="t" r="r" b="b"/>
              <a:pathLst>
                <a:path w="204" h="155" extrusionOk="0">
                  <a:moveTo>
                    <a:pt x="98" y="0"/>
                  </a:moveTo>
                  <a:cubicBezTo>
                    <a:pt x="1" y="0"/>
                    <a:pt x="1" y="154"/>
                    <a:pt x="98" y="154"/>
                  </a:cubicBezTo>
                  <a:cubicBezTo>
                    <a:pt x="203" y="154"/>
                    <a:pt x="203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4" name="Google Shape;9724;p55"/>
            <p:cNvSpPr/>
            <p:nvPr/>
          </p:nvSpPr>
          <p:spPr>
            <a:xfrm>
              <a:off x="5627350" y="3203800"/>
              <a:ext cx="4875" cy="3675"/>
            </a:xfrm>
            <a:custGeom>
              <a:avLst/>
              <a:gdLst/>
              <a:ahLst/>
              <a:cxnLst/>
              <a:rect l="l" t="t" r="r" b="b"/>
              <a:pathLst>
                <a:path w="195" h="147" extrusionOk="0">
                  <a:moveTo>
                    <a:pt x="98" y="0"/>
                  </a:moveTo>
                  <a:cubicBezTo>
                    <a:pt x="0" y="0"/>
                    <a:pt x="0" y="146"/>
                    <a:pt x="98" y="146"/>
                  </a:cubicBezTo>
                  <a:cubicBezTo>
                    <a:pt x="195" y="146"/>
                    <a:pt x="195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5" name="Google Shape;9725;p55"/>
            <p:cNvSpPr/>
            <p:nvPr/>
          </p:nvSpPr>
          <p:spPr>
            <a:xfrm>
              <a:off x="5630800" y="3211700"/>
              <a:ext cx="4875" cy="3875"/>
            </a:xfrm>
            <a:custGeom>
              <a:avLst/>
              <a:gdLst/>
              <a:ahLst/>
              <a:cxnLst/>
              <a:rect l="l" t="t" r="r" b="b"/>
              <a:pathLst>
                <a:path w="195" h="155" extrusionOk="0">
                  <a:moveTo>
                    <a:pt x="97" y="0"/>
                  </a:moveTo>
                  <a:cubicBezTo>
                    <a:pt x="0" y="0"/>
                    <a:pt x="0" y="154"/>
                    <a:pt x="97" y="154"/>
                  </a:cubicBezTo>
                  <a:cubicBezTo>
                    <a:pt x="195" y="154"/>
                    <a:pt x="195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6" name="Google Shape;9726;p55"/>
            <p:cNvSpPr/>
            <p:nvPr/>
          </p:nvSpPr>
          <p:spPr>
            <a:xfrm>
              <a:off x="5115950" y="3310975"/>
              <a:ext cx="90225" cy="74250"/>
            </a:xfrm>
            <a:custGeom>
              <a:avLst/>
              <a:gdLst/>
              <a:ahLst/>
              <a:cxnLst/>
              <a:rect l="l" t="t" r="r" b="b"/>
              <a:pathLst>
                <a:path w="3609" h="2970" extrusionOk="0">
                  <a:moveTo>
                    <a:pt x="1935" y="0"/>
                  </a:moveTo>
                  <a:cubicBezTo>
                    <a:pt x="1581" y="0"/>
                    <a:pt x="1383" y="379"/>
                    <a:pt x="1289" y="667"/>
                  </a:cubicBezTo>
                  <a:cubicBezTo>
                    <a:pt x="1202" y="966"/>
                    <a:pt x="1163" y="1275"/>
                    <a:pt x="1168" y="1584"/>
                  </a:cubicBezTo>
                  <a:lnTo>
                    <a:pt x="1168" y="1584"/>
                  </a:lnTo>
                  <a:cubicBezTo>
                    <a:pt x="1083" y="1433"/>
                    <a:pt x="977" y="1295"/>
                    <a:pt x="852" y="1178"/>
                  </a:cubicBezTo>
                  <a:cubicBezTo>
                    <a:pt x="736" y="1072"/>
                    <a:pt x="577" y="987"/>
                    <a:pt x="430" y="987"/>
                  </a:cubicBezTo>
                  <a:cubicBezTo>
                    <a:pt x="319" y="987"/>
                    <a:pt x="216" y="1036"/>
                    <a:pt x="146" y="1162"/>
                  </a:cubicBezTo>
                  <a:cubicBezTo>
                    <a:pt x="0" y="1413"/>
                    <a:pt x="114" y="1778"/>
                    <a:pt x="203" y="2037"/>
                  </a:cubicBezTo>
                  <a:cubicBezTo>
                    <a:pt x="317" y="2370"/>
                    <a:pt x="495" y="2678"/>
                    <a:pt x="730" y="2945"/>
                  </a:cubicBezTo>
                  <a:cubicBezTo>
                    <a:pt x="745" y="2963"/>
                    <a:pt x="763" y="2970"/>
                    <a:pt x="780" y="2970"/>
                  </a:cubicBezTo>
                  <a:cubicBezTo>
                    <a:pt x="835" y="2970"/>
                    <a:pt x="885" y="2895"/>
                    <a:pt x="835" y="2840"/>
                  </a:cubicBezTo>
                  <a:cubicBezTo>
                    <a:pt x="649" y="2621"/>
                    <a:pt x="495" y="2378"/>
                    <a:pt x="389" y="2110"/>
                  </a:cubicBezTo>
                  <a:cubicBezTo>
                    <a:pt x="300" y="1891"/>
                    <a:pt x="211" y="1616"/>
                    <a:pt x="235" y="1372"/>
                  </a:cubicBezTo>
                  <a:cubicBezTo>
                    <a:pt x="252" y="1259"/>
                    <a:pt x="308" y="1129"/>
                    <a:pt x="446" y="1129"/>
                  </a:cubicBezTo>
                  <a:cubicBezTo>
                    <a:pt x="592" y="1137"/>
                    <a:pt x="722" y="1259"/>
                    <a:pt x="811" y="1356"/>
                  </a:cubicBezTo>
                  <a:cubicBezTo>
                    <a:pt x="1014" y="1575"/>
                    <a:pt x="1144" y="1826"/>
                    <a:pt x="1216" y="2110"/>
                  </a:cubicBezTo>
                  <a:cubicBezTo>
                    <a:pt x="1226" y="2145"/>
                    <a:pt x="1254" y="2160"/>
                    <a:pt x="1284" y="2160"/>
                  </a:cubicBezTo>
                  <a:cubicBezTo>
                    <a:pt x="1329" y="2160"/>
                    <a:pt x="1377" y="2124"/>
                    <a:pt x="1362" y="2070"/>
                  </a:cubicBezTo>
                  <a:cubicBezTo>
                    <a:pt x="1289" y="1656"/>
                    <a:pt x="1306" y="1226"/>
                    <a:pt x="1403" y="821"/>
                  </a:cubicBezTo>
                  <a:cubicBezTo>
                    <a:pt x="1468" y="588"/>
                    <a:pt x="1618" y="154"/>
                    <a:pt x="1917" y="154"/>
                  </a:cubicBezTo>
                  <a:cubicBezTo>
                    <a:pt x="1952" y="154"/>
                    <a:pt x="1989" y="160"/>
                    <a:pt x="2027" y="172"/>
                  </a:cubicBezTo>
                  <a:cubicBezTo>
                    <a:pt x="2392" y="294"/>
                    <a:pt x="2408" y="845"/>
                    <a:pt x="2441" y="1162"/>
                  </a:cubicBezTo>
                  <a:cubicBezTo>
                    <a:pt x="2481" y="1575"/>
                    <a:pt x="2489" y="1997"/>
                    <a:pt x="2465" y="2418"/>
                  </a:cubicBezTo>
                  <a:cubicBezTo>
                    <a:pt x="2461" y="2467"/>
                    <a:pt x="2495" y="2491"/>
                    <a:pt x="2533" y="2491"/>
                  </a:cubicBezTo>
                  <a:cubicBezTo>
                    <a:pt x="2570" y="2491"/>
                    <a:pt x="2611" y="2467"/>
                    <a:pt x="2619" y="2418"/>
                  </a:cubicBezTo>
                  <a:cubicBezTo>
                    <a:pt x="2635" y="2224"/>
                    <a:pt x="2700" y="2045"/>
                    <a:pt x="2806" y="1883"/>
                  </a:cubicBezTo>
                  <a:cubicBezTo>
                    <a:pt x="2874" y="1769"/>
                    <a:pt x="3085" y="1498"/>
                    <a:pt x="3251" y="1498"/>
                  </a:cubicBezTo>
                  <a:cubicBezTo>
                    <a:pt x="3262" y="1498"/>
                    <a:pt x="3273" y="1499"/>
                    <a:pt x="3284" y="1502"/>
                  </a:cubicBezTo>
                  <a:cubicBezTo>
                    <a:pt x="3462" y="1559"/>
                    <a:pt x="3446" y="1891"/>
                    <a:pt x="3438" y="2029"/>
                  </a:cubicBezTo>
                  <a:cubicBezTo>
                    <a:pt x="3430" y="2264"/>
                    <a:pt x="3381" y="2483"/>
                    <a:pt x="3300" y="2702"/>
                  </a:cubicBezTo>
                  <a:cubicBezTo>
                    <a:pt x="3276" y="2756"/>
                    <a:pt x="3320" y="2792"/>
                    <a:pt x="3368" y="2792"/>
                  </a:cubicBezTo>
                  <a:cubicBezTo>
                    <a:pt x="3398" y="2792"/>
                    <a:pt x="3430" y="2777"/>
                    <a:pt x="3446" y="2743"/>
                  </a:cubicBezTo>
                  <a:cubicBezTo>
                    <a:pt x="3560" y="2451"/>
                    <a:pt x="3608" y="2134"/>
                    <a:pt x="3584" y="1826"/>
                  </a:cubicBezTo>
                  <a:cubicBezTo>
                    <a:pt x="3576" y="1640"/>
                    <a:pt x="3511" y="1389"/>
                    <a:pt x="3300" y="1348"/>
                  </a:cubicBezTo>
                  <a:cubicBezTo>
                    <a:pt x="3287" y="1346"/>
                    <a:pt x="3273" y="1345"/>
                    <a:pt x="3260" y="1345"/>
                  </a:cubicBezTo>
                  <a:cubicBezTo>
                    <a:pt x="3054" y="1345"/>
                    <a:pt x="2847" y="1568"/>
                    <a:pt x="2741" y="1713"/>
                  </a:cubicBezTo>
                  <a:cubicBezTo>
                    <a:pt x="2699" y="1768"/>
                    <a:pt x="2662" y="1824"/>
                    <a:pt x="2629" y="1882"/>
                  </a:cubicBezTo>
                  <a:lnTo>
                    <a:pt x="2629" y="1882"/>
                  </a:lnTo>
                  <a:cubicBezTo>
                    <a:pt x="2626" y="1542"/>
                    <a:pt x="2602" y="1204"/>
                    <a:pt x="2554" y="870"/>
                  </a:cubicBezTo>
                  <a:cubicBezTo>
                    <a:pt x="2506" y="529"/>
                    <a:pt x="2400" y="51"/>
                    <a:pt x="1979" y="2"/>
                  </a:cubicBezTo>
                  <a:cubicBezTo>
                    <a:pt x="1964" y="1"/>
                    <a:pt x="1949" y="0"/>
                    <a:pt x="19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7" name="Google Shape;9727;p55"/>
            <p:cNvSpPr/>
            <p:nvPr/>
          </p:nvSpPr>
          <p:spPr>
            <a:xfrm>
              <a:off x="5477750" y="3189625"/>
              <a:ext cx="59825" cy="67575"/>
            </a:xfrm>
            <a:custGeom>
              <a:avLst/>
              <a:gdLst/>
              <a:ahLst/>
              <a:cxnLst/>
              <a:rect l="l" t="t" r="r" b="b"/>
              <a:pathLst>
                <a:path w="2393" h="2703" extrusionOk="0">
                  <a:moveTo>
                    <a:pt x="1730" y="0"/>
                  </a:moveTo>
                  <a:cubicBezTo>
                    <a:pt x="1463" y="0"/>
                    <a:pt x="1318" y="319"/>
                    <a:pt x="1249" y="567"/>
                  </a:cubicBezTo>
                  <a:cubicBezTo>
                    <a:pt x="1155" y="913"/>
                    <a:pt x="1100" y="1274"/>
                    <a:pt x="1083" y="1634"/>
                  </a:cubicBezTo>
                  <a:lnTo>
                    <a:pt x="1083" y="1634"/>
                  </a:lnTo>
                  <a:cubicBezTo>
                    <a:pt x="998" y="1471"/>
                    <a:pt x="901" y="1314"/>
                    <a:pt x="771" y="1183"/>
                  </a:cubicBezTo>
                  <a:cubicBezTo>
                    <a:pt x="665" y="1088"/>
                    <a:pt x="494" y="955"/>
                    <a:pt x="339" y="955"/>
                  </a:cubicBezTo>
                  <a:cubicBezTo>
                    <a:pt x="269" y="955"/>
                    <a:pt x="202" y="983"/>
                    <a:pt x="147" y="1054"/>
                  </a:cubicBezTo>
                  <a:cubicBezTo>
                    <a:pt x="1" y="1256"/>
                    <a:pt x="106" y="1597"/>
                    <a:pt x="163" y="1816"/>
                  </a:cubicBezTo>
                  <a:cubicBezTo>
                    <a:pt x="244" y="2124"/>
                    <a:pt x="382" y="2408"/>
                    <a:pt x="568" y="2667"/>
                  </a:cubicBezTo>
                  <a:cubicBezTo>
                    <a:pt x="586" y="2692"/>
                    <a:pt x="610" y="2702"/>
                    <a:pt x="634" y="2702"/>
                  </a:cubicBezTo>
                  <a:cubicBezTo>
                    <a:pt x="687" y="2702"/>
                    <a:pt x="737" y="2650"/>
                    <a:pt x="698" y="2594"/>
                  </a:cubicBezTo>
                  <a:cubicBezTo>
                    <a:pt x="560" y="2399"/>
                    <a:pt x="447" y="2189"/>
                    <a:pt x="366" y="1962"/>
                  </a:cubicBezTo>
                  <a:cubicBezTo>
                    <a:pt x="293" y="1751"/>
                    <a:pt x="211" y="1483"/>
                    <a:pt x="236" y="1264"/>
                  </a:cubicBezTo>
                  <a:cubicBezTo>
                    <a:pt x="248" y="1157"/>
                    <a:pt x="293" y="1117"/>
                    <a:pt x="352" y="1117"/>
                  </a:cubicBezTo>
                  <a:cubicBezTo>
                    <a:pt x="484" y="1117"/>
                    <a:pt x="687" y="1318"/>
                    <a:pt x="755" y="1402"/>
                  </a:cubicBezTo>
                  <a:cubicBezTo>
                    <a:pt x="893" y="1581"/>
                    <a:pt x="990" y="1783"/>
                    <a:pt x="1087" y="1986"/>
                  </a:cubicBezTo>
                  <a:cubicBezTo>
                    <a:pt x="1099" y="2010"/>
                    <a:pt x="1123" y="2021"/>
                    <a:pt x="1147" y="2021"/>
                  </a:cubicBezTo>
                  <a:cubicBezTo>
                    <a:pt x="1189" y="2021"/>
                    <a:pt x="1233" y="1991"/>
                    <a:pt x="1233" y="1945"/>
                  </a:cubicBezTo>
                  <a:cubicBezTo>
                    <a:pt x="1226" y="1695"/>
                    <a:pt x="1292" y="153"/>
                    <a:pt x="1742" y="153"/>
                  </a:cubicBezTo>
                  <a:cubicBezTo>
                    <a:pt x="1787" y="153"/>
                    <a:pt x="1836" y="168"/>
                    <a:pt x="1890" y="202"/>
                  </a:cubicBezTo>
                  <a:cubicBezTo>
                    <a:pt x="2044" y="308"/>
                    <a:pt x="2092" y="502"/>
                    <a:pt x="2133" y="672"/>
                  </a:cubicBezTo>
                  <a:cubicBezTo>
                    <a:pt x="2174" y="859"/>
                    <a:pt x="2198" y="1045"/>
                    <a:pt x="2206" y="1232"/>
                  </a:cubicBezTo>
                  <a:cubicBezTo>
                    <a:pt x="2230" y="1613"/>
                    <a:pt x="2182" y="1986"/>
                    <a:pt x="2068" y="2351"/>
                  </a:cubicBezTo>
                  <a:cubicBezTo>
                    <a:pt x="2053" y="2405"/>
                    <a:pt x="2102" y="2441"/>
                    <a:pt x="2149" y="2441"/>
                  </a:cubicBezTo>
                  <a:cubicBezTo>
                    <a:pt x="2179" y="2441"/>
                    <a:pt x="2210" y="2426"/>
                    <a:pt x="2222" y="2391"/>
                  </a:cubicBezTo>
                  <a:cubicBezTo>
                    <a:pt x="2352" y="1945"/>
                    <a:pt x="2392" y="1483"/>
                    <a:pt x="2344" y="1021"/>
                  </a:cubicBezTo>
                  <a:cubicBezTo>
                    <a:pt x="2311" y="681"/>
                    <a:pt x="2255" y="170"/>
                    <a:pt x="1882" y="32"/>
                  </a:cubicBezTo>
                  <a:cubicBezTo>
                    <a:pt x="1827" y="10"/>
                    <a:pt x="1777" y="0"/>
                    <a:pt x="1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2899;p37">
            <a:extLst>
              <a:ext uri="{FF2B5EF4-FFF2-40B4-BE49-F238E27FC236}">
                <a16:creationId xmlns:a16="http://schemas.microsoft.com/office/drawing/2014/main" id="{6702A5C6-608C-743C-8F55-ECEC69067F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1334" y="2571750"/>
            <a:ext cx="411144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진행 결과물</a:t>
            </a:r>
            <a:endParaRPr sz="60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3" name="Google Shape;2901;p37">
            <a:extLst>
              <a:ext uri="{FF2B5EF4-FFF2-40B4-BE49-F238E27FC236}">
                <a16:creationId xmlns:a16="http://schemas.microsoft.com/office/drawing/2014/main" id="{B78B9E64-8460-38B3-F65D-167D9CF0A784}"/>
              </a:ext>
            </a:extLst>
          </p:cNvPr>
          <p:cNvSpPr txBox="1">
            <a:spLocks/>
          </p:cNvSpPr>
          <p:nvPr/>
        </p:nvSpPr>
        <p:spPr>
          <a:xfrm>
            <a:off x="1933158" y="1326294"/>
            <a:ext cx="1567800" cy="9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8000" spc="600" dirty="0">
                <a:solidFill>
                  <a:schemeClr val="tx1"/>
                </a:solidFill>
                <a:latin typeface="DM Serif Text" pitchFamily="2" charset="0"/>
                <a:ea typeface="강원교육모두 Bold" panose="02020603020101020101" pitchFamily="18" charset="-127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42211093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5AA3F4A-8D55-AA45-C92E-122FD4313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2655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19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fill="remove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 -1.23457E-7 L 0 -4.13704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766E473-B9E1-569D-57D7-58883DE04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168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07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 -4.81481E-6 L 0 -2.24722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23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EFA8E50-88EE-EFC0-8EB3-FF566FE14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57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2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-2.46914E-6 L 0 -0.4645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073;p50">
            <a:extLst>
              <a:ext uri="{FF2B5EF4-FFF2-40B4-BE49-F238E27FC236}">
                <a16:creationId xmlns:a16="http://schemas.microsoft.com/office/drawing/2014/main" id="{419632DE-F54F-49A6-C62C-C0193C05AD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100" y="4632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dirty="0"/>
              <a:t>API</a:t>
            </a:r>
            <a:endParaRPr sz="4000" b="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DB1C83-8B65-11AB-7928-8B298A9A7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533" y="1586317"/>
            <a:ext cx="2469699" cy="288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EF678DE-6C9C-43FC-703A-7DB05291D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71" y="1586317"/>
            <a:ext cx="2493610" cy="288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A4C7C0E-3E34-6A3F-9C71-ED50F74C0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169" y="1586317"/>
            <a:ext cx="2493076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745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9" name="Google Shape;2899;p37"/>
          <p:cNvSpPr txBox="1">
            <a:spLocks noGrp="1"/>
          </p:cNvSpPr>
          <p:nvPr>
            <p:ph type="title"/>
          </p:nvPr>
        </p:nvSpPr>
        <p:spPr>
          <a:xfrm>
            <a:off x="3189246" y="2515123"/>
            <a:ext cx="635505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팀 소개 및 규칙</a:t>
            </a:r>
            <a:endParaRPr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2902" name="Google Shape;2902;p37"/>
          <p:cNvGrpSpPr/>
          <p:nvPr/>
        </p:nvGrpSpPr>
        <p:grpSpPr>
          <a:xfrm>
            <a:off x="941635" y="1068907"/>
            <a:ext cx="3214861" cy="3101941"/>
            <a:chOff x="2127700" y="1126050"/>
            <a:chExt cx="3858450" cy="3722925"/>
          </a:xfrm>
        </p:grpSpPr>
        <p:sp>
          <p:nvSpPr>
            <p:cNvPr id="2903" name="Google Shape;2903;p37"/>
            <p:cNvSpPr/>
            <p:nvPr/>
          </p:nvSpPr>
          <p:spPr>
            <a:xfrm>
              <a:off x="4975250" y="1627975"/>
              <a:ext cx="168375" cy="142200"/>
            </a:xfrm>
            <a:custGeom>
              <a:avLst/>
              <a:gdLst/>
              <a:ahLst/>
              <a:cxnLst/>
              <a:rect l="l" t="t" r="r" b="b"/>
              <a:pathLst>
                <a:path w="6735" h="5688" extrusionOk="0">
                  <a:moveTo>
                    <a:pt x="3224" y="958"/>
                  </a:moveTo>
                  <a:cubicBezTo>
                    <a:pt x="3479" y="958"/>
                    <a:pt x="3702" y="1022"/>
                    <a:pt x="3926" y="1214"/>
                  </a:cubicBezTo>
                  <a:cubicBezTo>
                    <a:pt x="4085" y="1405"/>
                    <a:pt x="4245" y="1629"/>
                    <a:pt x="4341" y="1852"/>
                  </a:cubicBezTo>
                  <a:cubicBezTo>
                    <a:pt x="4309" y="1884"/>
                    <a:pt x="4309" y="1916"/>
                    <a:pt x="4309" y="1916"/>
                  </a:cubicBezTo>
                  <a:cubicBezTo>
                    <a:pt x="4198" y="2226"/>
                    <a:pt x="3918" y="2413"/>
                    <a:pt x="3618" y="2413"/>
                  </a:cubicBezTo>
                  <a:cubicBezTo>
                    <a:pt x="3486" y="2413"/>
                    <a:pt x="3351" y="2377"/>
                    <a:pt x="3224" y="2299"/>
                  </a:cubicBezTo>
                  <a:cubicBezTo>
                    <a:pt x="2841" y="2043"/>
                    <a:pt x="2809" y="1501"/>
                    <a:pt x="3128" y="1182"/>
                  </a:cubicBezTo>
                  <a:cubicBezTo>
                    <a:pt x="3192" y="1118"/>
                    <a:pt x="3224" y="1022"/>
                    <a:pt x="3224" y="958"/>
                  </a:cubicBezTo>
                  <a:close/>
                  <a:moveTo>
                    <a:pt x="4328" y="596"/>
                  </a:moveTo>
                  <a:cubicBezTo>
                    <a:pt x="4998" y="596"/>
                    <a:pt x="5639" y="811"/>
                    <a:pt x="6032" y="1373"/>
                  </a:cubicBezTo>
                  <a:cubicBezTo>
                    <a:pt x="6032" y="1405"/>
                    <a:pt x="6032" y="1405"/>
                    <a:pt x="6032" y="1437"/>
                  </a:cubicBezTo>
                  <a:cubicBezTo>
                    <a:pt x="6128" y="2139"/>
                    <a:pt x="6160" y="2873"/>
                    <a:pt x="5873" y="3511"/>
                  </a:cubicBezTo>
                  <a:cubicBezTo>
                    <a:pt x="5617" y="4054"/>
                    <a:pt x="5170" y="4437"/>
                    <a:pt x="4660" y="4724"/>
                  </a:cubicBezTo>
                  <a:cubicBezTo>
                    <a:pt x="4167" y="4977"/>
                    <a:pt x="3643" y="5085"/>
                    <a:pt x="3118" y="5085"/>
                  </a:cubicBezTo>
                  <a:cubicBezTo>
                    <a:pt x="2317" y="5085"/>
                    <a:pt x="1511" y="4835"/>
                    <a:pt x="798" y="4469"/>
                  </a:cubicBezTo>
                  <a:cubicBezTo>
                    <a:pt x="734" y="4054"/>
                    <a:pt x="798" y="3607"/>
                    <a:pt x="894" y="3192"/>
                  </a:cubicBezTo>
                  <a:cubicBezTo>
                    <a:pt x="926" y="3448"/>
                    <a:pt x="990" y="3703"/>
                    <a:pt x="1117" y="3926"/>
                  </a:cubicBezTo>
                  <a:cubicBezTo>
                    <a:pt x="1436" y="4469"/>
                    <a:pt x="2011" y="4852"/>
                    <a:pt x="2617" y="4948"/>
                  </a:cubicBezTo>
                  <a:cubicBezTo>
                    <a:pt x="2714" y="4962"/>
                    <a:pt x="2810" y="4969"/>
                    <a:pt x="2904" y="4969"/>
                  </a:cubicBezTo>
                  <a:cubicBezTo>
                    <a:pt x="4085" y="4969"/>
                    <a:pt x="5045" y="3898"/>
                    <a:pt x="5075" y="2746"/>
                  </a:cubicBezTo>
                  <a:cubicBezTo>
                    <a:pt x="5107" y="1916"/>
                    <a:pt x="4724" y="1022"/>
                    <a:pt x="4053" y="607"/>
                  </a:cubicBezTo>
                  <a:cubicBezTo>
                    <a:pt x="4145" y="600"/>
                    <a:pt x="4237" y="596"/>
                    <a:pt x="4328" y="596"/>
                  </a:cubicBezTo>
                  <a:close/>
                  <a:moveTo>
                    <a:pt x="4247" y="0"/>
                  </a:moveTo>
                  <a:cubicBezTo>
                    <a:pt x="3629" y="0"/>
                    <a:pt x="3005" y="145"/>
                    <a:pt x="2490" y="384"/>
                  </a:cubicBezTo>
                  <a:cubicBezTo>
                    <a:pt x="926" y="1118"/>
                    <a:pt x="0" y="2809"/>
                    <a:pt x="192" y="4501"/>
                  </a:cubicBezTo>
                  <a:cubicBezTo>
                    <a:pt x="192" y="4628"/>
                    <a:pt x="256" y="4692"/>
                    <a:pt x="319" y="4724"/>
                  </a:cubicBezTo>
                  <a:cubicBezTo>
                    <a:pt x="319" y="4820"/>
                    <a:pt x="351" y="4916"/>
                    <a:pt x="447" y="4980"/>
                  </a:cubicBezTo>
                  <a:cubicBezTo>
                    <a:pt x="1272" y="5411"/>
                    <a:pt x="2196" y="5688"/>
                    <a:pt x="3102" y="5688"/>
                  </a:cubicBezTo>
                  <a:cubicBezTo>
                    <a:pt x="3739" y="5688"/>
                    <a:pt x="4368" y="5551"/>
                    <a:pt x="4947" y="5235"/>
                  </a:cubicBezTo>
                  <a:cubicBezTo>
                    <a:pt x="5553" y="4916"/>
                    <a:pt x="6064" y="4437"/>
                    <a:pt x="6383" y="3831"/>
                  </a:cubicBezTo>
                  <a:cubicBezTo>
                    <a:pt x="6734" y="3097"/>
                    <a:pt x="6734" y="2267"/>
                    <a:pt x="6639" y="1501"/>
                  </a:cubicBezTo>
                  <a:cubicBezTo>
                    <a:pt x="6702" y="1405"/>
                    <a:pt x="6702" y="1309"/>
                    <a:pt x="6639" y="1214"/>
                  </a:cubicBezTo>
                  <a:cubicBezTo>
                    <a:pt x="6136" y="343"/>
                    <a:pt x="5199" y="0"/>
                    <a:pt x="4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37"/>
            <p:cNvSpPr/>
            <p:nvPr/>
          </p:nvSpPr>
          <p:spPr>
            <a:xfrm>
              <a:off x="4585000" y="1640175"/>
              <a:ext cx="204375" cy="143375"/>
            </a:xfrm>
            <a:custGeom>
              <a:avLst/>
              <a:gdLst/>
              <a:ahLst/>
              <a:cxnLst/>
              <a:rect l="l" t="t" r="r" b="b"/>
              <a:pathLst>
                <a:path w="8175" h="5735" extrusionOk="0">
                  <a:moveTo>
                    <a:pt x="5462" y="949"/>
                  </a:moveTo>
                  <a:cubicBezTo>
                    <a:pt x="5685" y="1045"/>
                    <a:pt x="5908" y="1172"/>
                    <a:pt x="6100" y="1300"/>
                  </a:cubicBezTo>
                  <a:cubicBezTo>
                    <a:pt x="6036" y="1364"/>
                    <a:pt x="6004" y="1428"/>
                    <a:pt x="6004" y="1524"/>
                  </a:cubicBezTo>
                  <a:cubicBezTo>
                    <a:pt x="6036" y="1779"/>
                    <a:pt x="5972" y="2066"/>
                    <a:pt x="5781" y="2258"/>
                  </a:cubicBezTo>
                  <a:cubicBezTo>
                    <a:pt x="5694" y="2329"/>
                    <a:pt x="5595" y="2362"/>
                    <a:pt x="5495" y="2362"/>
                  </a:cubicBezTo>
                  <a:cubicBezTo>
                    <a:pt x="5372" y="2362"/>
                    <a:pt x="5248" y="2313"/>
                    <a:pt x="5142" y="2226"/>
                  </a:cubicBezTo>
                  <a:cubicBezTo>
                    <a:pt x="4951" y="2098"/>
                    <a:pt x="4823" y="1811"/>
                    <a:pt x="4823" y="1555"/>
                  </a:cubicBezTo>
                  <a:cubicBezTo>
                    <a:pt x="4855" y="1364"/>
                    <a:pt x="4983" y="1141"/>
                    <a:pt x="5206" y="1109"/>
                  </a:cubicBezTo>
                  <a:cubicBezTo>
                    <a:pt x="5334" y="1109"/>
                    <a:pt x="5430" y="1045"/>
                    <a:pt x="5462" y="949"/>
                  </a:cubicBezTo>
                  <a:close/>
                  <a:moveTo>
                    <a:pt x="2398" y="853"/>
                  </a:moveTo>
                  <a:cubicBezTo>
                    <a:pt x="2143" y="1268"/>
                    <a:pt x="2015" y="1779"/>
                    <a:pt x="2015" y="2289"/>
                  </a:cubicBezTo>
                  <a:cubicBezTo>
                    <a:pt x="1983" y="3023"/>
                    <a:pt x="2143" y="3758"/>
                    <a:pt x="2717" y="4268"/>
                  </a:cubicBezTo>
                  <a:cubicBezTo>
                    <a:pt x="3163" y="4688"/>
                    <a:pt x="3723" y="4876"/>
                    <a:pt x="4290" y="4876"/>
                  </a:cubicBezTo>
                  <a:cubicBezTo>
                    <a:pt x="5101" y="4876"/>
                    <a:pt x="5925" y="4492"/>
                    <a:pt x="6451" y="3853"/>
                  </a:cubicBezTo>
                  <a:cubicBezTo>
                    <a:pt x="6770" y="3438"/>
                    <a:pt x="6993" y="2992"/>
                    <a:pt x="7089" y="2481"/>
                  </a:cubicBezTo>
                  <a:cubicBezTo>
                    <a:pt x="7345" y="2992"/>
                    <a:pt x="7504" y="3534"/>
                    <a:pt x="7472" y="4077"/>
                  </a:cubicBezTo>
                  <a:cubicBezTo>
                    <a:pt x="6667" y="4721"/>
                    <a:pt x="5645" y="5133"/>
                    <a:pt x="4611" y="5133"/>
                  </a:cubicBezTo>
                  <a:cubicBezTo>
                    <a:pt x="4212" y="5133"/>
                    <a:pt x="3810" y="5072"/>
                    <a:pt x="3419" y="4938"/>
                  </a:cubicBezTo>
                  <a:cubicBezTo>
                    <a:pt x="2079" y="4492"/>
                    <a:pt x="1057" y="3151"/>
                    <a:pt x="1313" y="1683"/>
                  </a:cubicBezTo>
                  <a:cubicBezTo>
                    <a:pt x="1313" y="1587"/>
                    <a:pt x="1281" y="1524"/>
                    <a:pt x="1249" y="1460"/>
                  </a:cubicBezTo>
                  <a:cubicBezTo>
                    <a:pt x="1600" y="1204"/>
                    <a:pt x="1983" y="1013"/>
                    <a:pt x="2398" y="853"/>
                  </a:cubicBezTo>
                  <a:close/>
                  <a:moveTo>
                    <a:pt x="3870" y="0"/>
                  </a:moveTo>
                  <a:cubicBezTo>
                    <a:pt x="2531" y="0"/>
                    <a:pt x="1202" y="585"/>
                    <a:pt x="228" y="1492"/>
                  </a:cubicBezTo>
                  <a:cubicBezTo>
                    <a:pt x="1" y="1693"/>
                    <a:pt x="212" y="2015"/>
                    <a:pt x="453" y="2015"/>
                  </a:cubicBezTo>
                  <a:cubicBezTo>
                    <a:pt x="516" y="2015"/>
                    <a:pt x="582" y="1992"/>
                    <a:pt x="643" y="1938"/>
                  </a:cubicBezTo>
                  <a:cubicBezTo>
                    <a:pt x="643" y="1908"/>
                    <a:pt x="671" y="1907"/>
                    <a:pt x="674" y="1880"/>
                  </a:cubicBezTo>
                  <a:lnTo>
                    <a:pt x="674" y="1880"/>
                  </a:lnTo>
                  <a:cubicBezTo>
                    <a:pt x="581" y="3473"/>
                    <a:pt x="1570" y="4875"/>
                    <a:pt x="3068" y="5449"/>
                  </a:cubicBezTo>
                  <a:cubicBezTo>
                    <a:pt x="3573" y="5645"/>
                    <a:pt x="4091" y="5734"/>
                    <a:pt x="4606" y="5734"/>
                  </a:cubicBezTo>
                  <a:cubicBezTo>
                    <a:pt x="5684" y="5734"/>
                    <a:pt x="6746" y="5342"/>
                    <a:pt x="7632" y="4715"/>
                  </a:cubicBezTo>
                  <a:cubicBezTo>
                    <a:pt x="7678" y="4734"/>
                    <a:pt x="7730" y="4744"/>
                    <a:pt x="7781" y="4744"/>
                  </a:cubicBezTo>
                  <a:cubicBezTo>
                    <a:pt x="7905" y="4744"/>
                    <a:pt x="8024" y="4682"/>
                    <a:pt x="8047" y="4523"/>
                  </a:cubicBezTo>
                  <a:cubicBezTo>
                    <a:pt x="8047" y="4460"/>
                    <a:pt x="8047" y="4428"/>
                    <a:pt x="8047" y="4364"/>
                  </a:cubicBezTo>
                  <a:cubicBezTo>
                    <a:pt x="8079" y="4332"/>
                    <a:pt x="8079" y="4268"/>
                    <a:pt x="8079" y="4204"/>
                  </a:cubicBezTo>
                  <a:cubicBezTo>
                    <a:pt x="8174" y="2513"/>
                    <a:pt x="7057" y="917"/>
                    <a:pt x="5494" y="311"/>
                  </a:cubicBezTo>
                  <a:cubicBezTo>
                    <a:pt x="4966" y="98"/>
                    <a:pt x="4417" y="0"/>
                    <a:pt x="3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37"/>
            <p:cNvSpPr/>
            <p:nvPr/>
          </p:nvSpPr>
          <p:spPr>
            <a:xfrm>
              <a:off x="4869925" y="1875325"/>
              <a:ext cx="825" cy="25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37"/>
            <p:cNvSpPr/>
            <p:nvPr/>
          </p:nvSpPr>
          <p:spPr>
            <a:xfrm>
              <a:off x="4809300" y="1836075"/>
              <a:ext cx="181200" cy="195825"/>
            </a:xfrm>
            <a:custGeom>
              <a:avLst/>
              <a:gdLst/>
              <a:ahLst/>
              <a:cxnLst/>
              <a:rect l="l" t="t" r="r" b="b"/>
              <a:pathLst>
                <a:path w="7248" h="7833" extrusionOk="0">
                  <a:moveTo>
                    <a:pt x="4289" y="1"/>
                  </a:moveTo>
                  <a:cubicBezTo>
                    <a:pt x="4200" y="1"/>
                    <a:pt x="4111" y="3"/>
                    <a:pt x="4021" y="7"/>
                  </a:cubicBezTo>
                  <a:cubicBezTo>
                    <a:pt x="3128" y="38"/>
                    <a:pt x="2234" y="262"/>
                    <a:pt x="1404" y="581"/>
                  </a:cubicBezTo>
                  <a:cubicBezTo>
                    <a:pt x="1277" y="645"/>
                    <a:pt x="1213" y="741"/>
                    <a:pt x="1213" y="900"/>
                  </a:cubicBezTo>
                  <a:cubicBezTo>
                    <a:pt x="1181" y="932"/>
                    <a:pt x="1181" y="964"/>
                    <a:pt x="1181" y="996"/>
                  </a:cubicBezTo>
                  <a:cubicBezTo>
                    <a:pt x="1181" y="1475"/>
                    <a:pt x="1500" y="1890"/>
                    <a:pt x="1915" y="2049"/>
                  </a:cubicBezTo>
                  <a:cubicBezTo>
                    <a:pt x="1915" y="2081"/>
                    <a:pt x="1915" y="2081"/>
                    <a:pt x="1915" y="2081"/>
                  </a:cubicBezTo>
                  <a:cubicBezTo>
                    <a:pt x="1947" y="2081"/>
                    <a:pt x="1979" y="2049"/>
                    <a:pt x="2011" y="2049"/>
                  </a:cubicBezTo>
                  <a:cubicBezTo>
                    <a:pt x="2202" y="2049"/>
                    <a:pt x="2489" y="2081"/>
                    <a:pt x="2649" y="2241"/>
                  </a:cubicBezTo>
                  <a:cubicBezTo>
                    <a:pt x="2745" y="2336"/>
                    <a:pt x="2777" y="2464"/>
                    <a:pt x="2777" y="2592"/>
                  </a:cubicBezTo>
                  <a:cubicBezTo>
                    <a:pt x="2745" y="2719"/>
                    <a:pt x="2713" y="2847"/>
                    <a:pt x="2649" y="2943"/>
                  </a:cubicBezTo>
                  <a:cubicBezTo>
                    <a:pt x="2872" y="3166"/>
                    <a:pt x="3160" y="3358"/>
                    <a:pt x="3415" y="3549"/>
                  </a:cubicBezTo>
                  <a:cubicBezTo>
                    <a:pt x="3511" y="3581"/>
                    <a:pt x="3638" y="3645"/>
                    <a:pt x="3734" y="3677"/>
                  </a:cubicBezTo>
                  <a:cubicBezTo>
                    <a:pt x="3734" y="3709"/>
                    <a:pt x="3702" y="3741"/>
                    <a:pt x="3702" y="3741"/>
                  </a:cubicBezTo>
                  <a:cubicBezTo>
                    <a:pt x="3670" y="4124"/>
                    <a:pt x="3638" y="4475"/>
                    <a:pt x="3606" y="4826"/>
                  </a:cubicBezTo>
                  <a:cubicBezTo>
                    <a:pt x="3575" y="4985"/>
                    <a:pt x="3575" y="5145"/>
                    <a:pt x="3543" y="5304"/>
                  </a:cubicBezTo>
                  <a:cubicBezTo>
                    <a:pt x="3543" y="5432"/>
                    <a:pt x="3447" y="5496"/>
                    <a:pt x="3319" y="5560"/>
                  </a:cubicBezTo>
                  <a:cubicBezTo>
                    <a:pt x="2872" y="5815"/>
                    <a:pt x="2394" y="5975"/>
                    <a:pt x="1915" y="6166"/>
                  </a:cubicBezTo>
                  <a:cubicBezTo>
                    <a:pt x="1404" y="6358"/>
                    <a:pt x="926" y="6581"/>
                    <a:pt x="511" y="6900"/>
                  </a:cubicBezTo>
                  <a:cubicBezTo>
                    <a:pt x="287" y="7060"/>
                    <a:pt x="0" y="7315"/>
                    <a:pt x="64" y="7602"/>
                  </a:cubicBezTo>
                  <a:cubicBezTo>
                    <a:pt x="107" y="7759"/>
                    <a:pt x="245" y="7833"/>
                    <a:pt x="384" y="7833"/>
                  </a:cubicBezTo>
                  <a:cubicBezTo>
                    <a:pt x="558" y="7833"/>
                    <a:pt x="734" y="7719"/>
                    <a:pt x="734" y="7506"/>
                  </a:cubicBezTo>
                  <a:cubicBezTo>
                    <a:pt x="990" y="7219"/>
                    <a:pt x="1372" y="7028"/>
                    <a:pt x="1724" y="6868"/>
                  </a:cubicBezTo>
                  <a:cubicBezTo>
                    <a:pt x="2138" y="6677"/>
                    <a:pt x="2585" y="6549"/>
                    <a:pt x="3000" y="6358"/>
                  </a:cubicBezTo>
                  <a:cubicBezTo>
                    <a:pt x="3224" y="6294"/>
                    <a:pt x="3479" y="6166"/>
                    <a:pt x="3702" y="6038"/>
                  </a:cubicBezTo>
                  <a:cubicBezTo>
                    <a:pt x="4309" y="6038"/>
                    <a:pt x="4883" y="6230"/>
                    <a:pt x="5394" y="6549"/>
                  </a:cubicBezTo>
                  <a:cubicBezTo>
                    <a:pt x="5649" y="6741"/>
                    <a:pt x="5872" y="6932"/>
                    <a:pt x="6064" y="7155"/>
                  </a:cubicBezTo>
                  <a:cubicBezTo>
                    <a:pt x="6255" y="7411"/>
                    <a:pt x="6383" y="7730"/>
                    <a:pt x="6734" y="7794"/>
                  </a:cubicBezTo>
                  <a:cubicBezTo>
                    <a:pt x="6763" y="7801"/>
                    <a:pt x="6791" y="7804"/>
                    <a:pt x="6818" y="7804"/>
                  </a:cubicBezTo>
                  <a:cubicBezTo>
                    <a:pt x="7138" y="7804"/>
                    <a:pt x="7247" y="7308"/>
                    <a:pt x="6894" y="7219"/>
                  </a:cubicBezTo>
                  <a:cubicBezTo>
                    <a:pt x="6766" y="7219"/>
                    <a:pt x="6734" y="7092"/>
                    <a:pt x="6670" y="6996"/>
                  </a:cubicBezTo>
                  <a:cubicBezTo>
                    <a:pt x="6575" y="6868"/>
                    <a:pt x="6447" y="6741"/>
                    <a:pt x="6351" y="6613"/>
                  </a:cubicBezTo>
                  <a:cubicBezTo>
                    <a:pt x="6128" y="6358"/>
                    <a:pt x="5840" y="6134"/>
                    <a:pt x="5553" y="5975"/>
                  </a:cubicBezTo>
                  <a:cubicBezTo>
                    <a:pt x="5138" y="5687"/>
                    <a:pt x="4628" y="5528"/>
                    <a:pt x="4149" y="5464"/>
                  </a:cubicBezTo>
                  <a:cubicBezTo>
                    <a:pt x="4181" y="5209"/>
                    <a:pt x="4181" y="4953"/>
                    <a:pt x="4213" y="4698"/>
                  </a:cubicBezTo>
                  <a:cubicBezTo>
                    <a:pt x="4245" y="4411"/>
                    <a:pt x="4277" y="4124"/>
                    <a:pt x="4309" y="3804"/>
                  </a:cubicBezTo>
                  <a:cubicBezTo>
                    <a:pt x="4341" y="3741"/>
                    <a:pt x="4404" y="3645"/>
                    <a:pt x="4500" y="3581"/>
                  </a:cubicBezTo>
                  <a:cubicBezTo>
                    <a:pt x="4596" y="3517"/>
                    <a:pt x="4723" y="3453"/>
                    <a:pt x="4819" y="3358"/>
                  </a:cubicBezTo>
                  <a:cubicBezTo>
                    <a:pt x="4851" y="3358"/>
                    <a:pt x="4883" y="3326"/>
                    <a:pt x="4915" y="3326"/>
                  </a:cubicBezTo>
                  <a:cubicBezTo>
                    <a:pt x="4915" y="3326"/>
                    <a:pt x="4947" y="3294"/>
                    <a:pt x="4947" y="3294"/>
                  </a:cubicBezTo>
                  <a:cubicBezTo>
                    <a:pt x="4979" y="3230"/>
                    <a:pt x="5043" y="3198"/>
                    <a:pt x="5106" y="3166"/>
                  </a:cubicBezTo>
                  <a:cubicBezTo>
                    <a:pt x="5138" y="3102"/>
                    <a:pt x="5170" y="3070"/>
                    <a:pt x="5234" y="3038"/>
                  </a:cubicBezTo>
                  <a:cubicBezTo>
                    <a:pt x="5234" y="3007"/>
                    <a:pt x="5202" y="3007"/>
                    <a:pt x="5202" y="3007"/>
                  </a:cubicBezTo>
                  <a:cubicBezTo>
                    <a:pt x="5138" y="2847"/>
                    <a:pt x="5075" y="2719"/>
                    <a:pt x="5075" y="2560"/>
                  </a:cubicBezTo>
                  <a:cubicBezTo>
                    <a:pt x="5075" y="2304"/>
                    <a:pt x="5202" y="2081"/>
                    <a:pt x="5426" y="1985"/>
                  </a:cubicBezTo>
                  <a:cubicBezTo>
                    <a:pt x="5553" y="1900"/>
                    <a:pt x="5709" y="1858"/>
                    <a:pt x="5865" y="1858"/>
                  </a:cubicBezTo>
                  <a:cubicBezTo>
                    <a:pt x="5943" y="1858"/>
                    <a:pt x="6021" y="1868"/>
                    <a:pt x="6096" y="1890"/>
                  </a:cubicBezTo>
                  <a:cubicBezTo>
                    <a:pt x="6128" y="1858"/>
                    <a:pt x="6128" y="1826"/>
                    <a:pt x="6160" y="1794"/>
                  </a:cubicBezTo>
                  <a:cubicBezTo>
                    <a:pt x="6160" y="1730"/>
                    <a:pt x="6160" y="1698"/>
                    <a:pt x="6160" y="1634"/>
                  </a:cubicBezTo>
                  <a:cubicBezTo>
                    <a:pt x="6160" y="1602"/>
                    <a:pt x="6160" y="1602"/>
                    <a:pt x="6160" y="1570"/>
                  </a:cubicBezTo>
                  <a:cubicBezTo>
                    <a:pt x="6351" y="1347"/>
                    <a:pt x="6511" y="1060"/>
                    <a:pt x="6543" y="741"/>
                  </a:cubicBezTo>
                  <a:cubicBezTo>
                    <a:pt x="6543" y="581"/>
                    <a:pt x="6383" y="453"/>
                    <a:pt x="6223" y="453"/>
                  </a:cubicBezTo>
                  <a:cubicBezTo>
                    <a:pt x="5631" y="115"/>
                    <a:pt x="4965" y="1"/>
                    <a:pt x="4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37"/>
            <p:cNvSpPr/>
            <p:nvPr/>
          </p:nvSpPr>
          <p:spPr>
            <a:xfrm>
              <a:off x="4750800" y="2057775"/>
              <a:ext cx="297450" cy="55175"/>
            </a:xfrm>
            <a:custGeom>
              <a:avLst/>
              <a:gdLst/>
              <a:ahLst/>
              <a:cxnLst/>
              <a:rect l="l" t="t" r="r" b="b"/>
              <a:pathLst>
                <a:path w="11898" h="2207" extrusionOk="0">
                  <a:moveTo>
                    <a:pt x="11483" y="0"/>
                  </a:moveTo>
                  <a:cubicBezTo>
                    <a:pt x="11437" y="0"/>
                    <a:pt x="11389" y="13"/>
                    <a:pt x="11340" y="43"/>
                  </a:cubicBezTo>
                  <a:cubicBezTo>
                    <a:pt x="9617" y="1083"/>
                    <a:pt x="7621" y="1613"/>
                    <a:pt x="5624" y="1613"/>
                  </a:cubicBezTo>
                  <a:cubicBezTo>
                    <a:pt x="3885" y="1613"/>
                    <a:pt x="2145" y="1211"/>
                    <a:pt x="585" y="394"/>
                  </a:cubicBezTo>
                  <a:cubicBezTo>
                    <a:pt x="536" y="364"/>
                    <a:pt x="487" y="351"/>
                    <a:pt x="440" y="351"/>
                  </a:cubicBezTo>
                  <a:cubicBezTo>
                    <a:pt x="184" y="351"/>
                    <a:pt x="0" y="742"/>
                    <a:pt x="298" y="904"/>
                  </a:cubicBezTo>
                  <a:cubicBezTo>
                    <a:pt x="1961" y="1773"/>
                    <a:pt x="3807" y="2206"/>
                    <a:pt x="5651" y="2206"/>
                  </a:cubicBezTo>
                  <a:cubicBezTo>
                    <a:pt x="7735" y="2206"/>
                    <a:pt x="9816" y="1654"/>
                    <a:pt x="11627" y="553"/>
                  </a:cubicBezTo>
                  <a:cubicBezTo>
                    <a:pt x="11897" y="391"/>
                    <a:pt x="11733" y="0"/>
                    <a:pt x="11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37"/>
            <p:cNvSpPr/>
            <p:nvPr/>
          </p:nvSpPr>
          <p:spPr>
            <a:xfrm>
              <a:off x="4502925" y="1921425"/>
              <a:ext cx="242625" cy="72000"/>
            </a:xfrm>
            <a:custGeom>
              <a:avLst/>
              <a:gdLst/>
              <a:ahLst/>
              <a:cxnLst/>
              <a:rect l="l" t="t" r="r" b="b"/>
              <a:pathLst>
                <a:path w="9705" h="2880" extrusionOk="0">
                  <a:moveTo>
                    <a:pt x="7240" y="1"/>
                  </a:moveTo>
                  <a:cubicBezTo>
                    <a:pt x="4729" y="1"/>
                    <a:pt x="2249" y="831"/>
                    <a:pt x="255" y="2401"/>
                  </a:cubicBezTo>
                  <a:cubicBezTo>
                    <a:pt x="1" y="2579"/>
                    <a:pt x="234" y="2880"/>
                    <a:pt x="485" y="2880"/>
                  </a:cubicBezTo>
                  <a:cubicBezTo>
                    <a:pt x="548" y="2880"/>
                    <a:pt x="612" y="2861"/>
                    <a:pt x="670" y="2816"/>
                  </a:cubicBezTo>
                  <a:cubicBezTo>
                    <a:pt x="2540" y="1370"/>
                    <a:pt x="4877" y="586"/>
                    <a:pt x="7225" y="586"/>
                  </a:cubicBezTo>
                  <a:cubicBezTo>
                    <a:pt x="7883" y="586"/>
                    <a:pt x="8542" y="648"/>
                    <a:pt x="9191" y="773"/>
                  </a:cubicBezTo>
                  <a:cubicBezTo>
                    <a:pt x="9221" y="781"/>
                    <a:pt x="9249" y="784"/>
                    <a:pt x="9275" y="784"/>
                  </a:cubicBezTo>
                  <a:cubicBezTo>
                    <a:pt x="9596" y="784"/>
                    <a:pt x="9705" y="287"/>
                    <a:pt x="9351" y="199"/>
                  </a:cubicBezTo>
                  <a:cubicBezTo>
                    <a:pt x="8651" y="66"/>
                    <a:pt x="7944" y="1"/>
                    <a:pt x="7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37"/>
            <p:cNvSpPr/>
            <p:nvPr/>
          </p:nvSpPr>
          <p:spPr>
            <a:xfrm>
              <a:off x="4548250" y="1954175"/>
              <a:ext cx="191950" cy="134475"/>
            </a:xfrm>
            <a:custGeom>
              <a:avLst/>
              <a:gdLst/>
              <a:ahLst/>
              <a:cxnLst/>
              <a:rect l="l" t="t" r="r" b="b"/>
              <a:pathLst>
                <a:path w="7678" h="5379" extrusionOk="0">
                  <a:moveTo>
                    <a:pt x="7213" y="1"/>
                  </a:moveTo>
                  <a:cubicBezTo>
                    <a:pt x="7195" y="1"/>
                    <a:pt x="7175" y="3"/>
                    <a:pt x="7155" y="6"/>
                  </a:cubicBezTo>
                  <a:cubicBezTo>
                    <a:pt x="4187" y="421"/>
                    <a:pt x="1538" y="2304"/>
                    <a:pt x="134" y="4921"/>
                  </a:cubicBezTo>
                  <a:cubicBezTo>
                    <a:pt x="1" y="5165"/>
                    <a:pt x="222" y="5378"/>
                    <a:pt x="424" y="5378"/>
                  </a:cubicBezTo>
                  <a:cubicBezTo>
                    <a:pt x="512" y="5378"/>
                    <a:pt x="596" y="5337"/>
                    <a:pt x="644" y="5240"/>
                  </a:cubicBezTo>
                  <a:cubicBezTo>
                    <a:pt x="1985" y="2719"/>
                    <a:pt x="4506" y="963"/>
                    <a:pt x="7315" y="580"/>
                  </a:cubicBezTo>
                  <a:cubicBezTo>
                    <a:pt x="7677" y="520"/>
                    <a:pt x="7553" y="1"/>
                    <a:pt x="7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37"/>
            <p:cNvSpPr/>
            <p:nvPr/>
          </p:nvSpPr>
          <p:spPr>
            <a:xfrm>
              <a:off x="4630400" y="1994750"/>
              <a:ext cx="126500" cy="136625"/>
            </a:xfrm>
            <a:custGeom>
              <a:avLst/>
              <a:gdLst/>
              <a:ahLst/>
              <a:cxnLst/>
              <a:rect l="l" t="t" r="r" b="b"/>
              <a:pathLst>
                <a:path w="5060" h="5465" extrusionOk="0">
                  <a:moveTo>
                    <a:pt x="4620" y="0"/>
                  </a:moveTo>
                  <a:cubicBezTo>
                    <a:pt x="4573" y="0"/>
                    <a:pt x="4524" y="13"/>
                    <a:pt x="4475" y="42"/>
                  </a:cubicBezTo>
                  <a:cubicBezTo>
                    <a:pt x="2561" y="1223"/>
                    <a:pt x="582" y="2755"/>
                    <a:pt x="39" y="5085"/>
                  </a:cubicBezTo>
                  <a:cubicBezTo>
                    <a:pt x="1" y="5315"/>
                    <a:pt x="192" y="5464"/>
                    <a:pt x="366" y="5464"/>
                  </a:cubicBezTo>
                  <a:cubicBezTo>
                    <a:pt x="481" y="5464"/>
                    <a:pt x="588" y="5398"/>
                    <a:pt x="614" y="5244"/>
                  </a:cubicBezTo>
                  <a:cubicBezTo>
                    <a:pt x="1124" y="3074"/>
                    <a:pt x="2975" y="1670"/>
                    <a:pt x="4763" y="553"/>
                  </a:cubicBezTo>
                  <a:cubicBezTo>
                    <a:pt x="5060" y="391"/>
                    <a:pt x="4877" y="0"/>
                    <a:pt x="4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37"/>
            <p:cNvSpPr/>
            <p:nvPr/>
          </p:nvSpPr>
          <p:spPr>
            <a:xfrm>
              <a:off x="4407900" y="1494100"/>
              <a:ext cx="121450" cy="51750"/>
            </a:xfrm>
            <a:custGeom>
              <a:avLst/>
              <a:gdLst/>
              <a:ahLst/>
              <a:cxnLst/>
              <a:rect l="l" t="t" r="r" b="b"/>
              <a:pathLst>
                <a:path w="4858" h="2070" extrusionOk="0">
                  <a:moveTo>
                    <a:pt x="1250" y="0"/>
                  </a:moveTo>
                  <a:cubicBezTo>
                    <a:pt x="949" y="0"/>
                    <a:pt x="649" y="30"/>
                    <a:pt x="354" y="90"/>
                  </a:cubicBezTo>
                  <a:cubicBezTo>
                    <a:pt x="1" y="178"/>
                    <a:pt x="110" y="675"/>
                    <a:pt x="430" y="675"/>
                  </a:cubicBezTo>
                  <a:cubicBezTo>
                    <a:pt x="457" y="675"/>
                    <a:pt x="485" y="672"/>
                    <a:pt x="514" y="664"/>
                  </a:cubicBezTo>
                  <a:cubicBezTo>
                    <a:pt x="767" y="611"/>
                    <a:pt x="1024" y="586"/>
                    <a:pt x="1280" y="586"/>
                  </a:cubicBezTo>
                  <a:cubicBezTo>
                    <a:pt x="2409" y="586"/>
                    <a:pt x="3519" y="1088"/>
                    <a:pt x="4248" y="1973"/>
                  </a:cubicBezTo>
                  <a:cubicBezTo>
                    <a:pt x="4309" y="2041"/>
                    <a:pt x="4378" y="2070"/>
                    <a:pt x="4446" y="2070"/>
                  </a:cubicBezTo>
                  <a:cubicBezTo>
                    <a:pt x="4663" y="2070"/>
                    <a:pt x="4857" y="1777"/>
                    <a:pt x="4663" y="1558"/>
                  </a:cubicBezTo>
                  <a:cubicBezTo>
                    <a:pt x="3834" y="548"/>
                    <a:pt x="2543" y="0"/>
                    <a:pt x="1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37"/>
            <p:cNvSpPr/>
            <p:nvPr/>
          </p:nvSpPr>
          <p:spPr>
            <a:xfrm>
              <a:off x="4418350" y="1458500"/>
              <a:ext cx="83000" cy="35975"/>
            </a:xfrm>
            <a:custGeom>
              <a:avLst/>
              <a:gdLst/>
              <a:ahLst/>
              <a:cxnLst/>
              <a:rect l="l" t="t" r="r" b="b"/>
              <a:pathLst>
                <a:path w="3320" h="1439" extrusionOk="0">
                  <a:moveTo>
                    <a:pt x="1113" y="1"/>
                  </a:moveTo>
                  <a:cubicBezTo>
                    <a:pt x="822" y="1"/>
                    <a:pt x="532" y="47"/>
                    <a:pt x="255" y="142"/>
                  </a:cubicBezTo>
                  <a:cubicBezTo>
                    <a:pt x="128" y="206"/>
                    <a:pt x="0" y="333"/>
                    <a:pt x="64" y="525"/>
                  </a:cubicBezTo>
                  <a:cubicBezTo>
                    <a:pt x="90" y="629"/>
                    <a:pt x="222" y="733"/>
                    <a:pt x="340" y="733"/>
                  </a:cubicBezTo>
                  <a:cubicBezTo>
                    <a:pt x="366" y="733"/>
                    <a:pt x="392" y="728"/>
                    <a:pt x="415" y="716"/>
                  </a:cubicBezTo>
                  <a:cubicBezTo>
                    <a:pt x="642" y="638"/>
                    <a:pt x="878" y="600"/>
                    <a:pt x="1114" y="600"/>
                  </a:cubicBezTo>
                  <a:cubicBezTo>
                    <a:pt x="1740" y="600"/>
                    <a:pt x="2359" y="868"/>
                    <a:pt x="2777" y="1354"/>
                  </a:cubicBezTo>
                  <a:cubicBezTo>
                    <a:pt x="2821" y="1414"/>
                    <a:pt x="2893" y="1439"/>
                    <a:pt x="2967" y="1439"/>
                  </a:cubicBezTo>
                  <a:cubicBezTo>
                    <a:pt x="3053" y="1439"/>
                    <a:pt x="3140" y="1406"/>
                    <a:pt x="3192" y="1354"/>
                  </a:cubicBezTo>
                  <a:cubicBezTo>
                    <a:pt x="3319" y="1227"/>
                    <a:pt x="3287" y="1067"/>
                    <a:pt x="3192" y="940"/>
                  </a:cubicBezTo>
                  <a:cubicBezTo>
                    <a:pt x="2679" y="334"/>
                    <a:pt x="1896" y="1"/>
                    <a:pt x="1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37"/>
            <p:cNvSpPr/>
            <p:nvPr/>
          </p:nvSpPr>
          <p:spPr>
            <a:xfrm>
              <a:off x="4470200" y="1433300"/>
              <a:ext cx="29550" cy="19175"/>
            </a:xfrm>
            <a:custGeom>
              <a:avLst/>
              <a:gdLst/>
              <a:ahLst/>
              <a:cxnLst/>
              <a:rect l="l" t="t" r="r" b="b"/>
              <a:pathLst>
                <a:path w="1182" h="767" extrusionOk="0">
                  <a:moveTo>
                    <a:pt x="384" y="1"/>
                  </a:moveTo>
                  <a:cubicBezTo>
                    <a:pt x="320" y="1"/>
                    <a:pt x="224" y="1"/>
                    <a:pt x="160" y="33"/>
                  </a:cubicBezTo>
                  <a:cubicBezTo>
                    <a:pt x="96" y="65"/>
                    <a:pt x="33" y="160"/>
                    <a:pt x="33" y="224"/>
                  </a:cubicBezTo>
                  <a:cubicBezTo>
                    <a:pt x="1" y="288"/>
                    <a:pt x="1" y="384"/>
                    <a:pt x="64" y="448"/>
                  </a:cubicBezTo>
                  <a:cubicBezTo>
                    <a:pt x="96" y="511"/>
                    <a:pt x="160" y="575"/>
                    <a:pt x="224" y="575"/>
                  </a:cubicBezTo>
                  <a:cubicBezTo>
                    <a:pt x="415" y="639"/>
                    <a:pt x="607" y="703"/>
                    <a:pt x="798" y="767"/>
                  </a:cubicBezTo>
                  <a:cubicBezTo>
                    <a:pt x="862" y="767"/>
                    <a:pt x="958" y="767"/>
                    <a:pt x="1022" y="735"/>
                  </a:cubicBezTo>
                  <a:cubicBezTo>
                    <a:pt x="1086" y="671"/>
                    <a:pt x="1150" y="607"/>
                    <a:pt x="1181" y="543"/>
                  </a:cubicBezTo>
                  <a:cubicBezTo>
                    <a:pt x="1181" y="480"/>
                    <a:pt x="1181" y="384"/>
                    <a:pt x="1150" y="320"/>
                  </a:cubicBezTo>
                  <a:cubicBezTo>
                    <a:pt x="1086" y="256"/>
                    <a:pt x="1054" y="192"/>
                    <a:pt x="958" y="160"/>
                  </a:cubicBezTo>
                  <a:cubicBezTo>
                    <a:pt x="767" y="128"/>
                    <a:pt x="575" y="65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37"/>
            <p:cNvSpPr/>
            <p:nvPr/>
          </p:nvSpPr>
          <p:spPr>
            <a:xfrm>
              <a:off x="5136275" y="1429250"/>
              <a:ext cx="115850" cy="67375"/>
            </a:xfrm>
            <a:custGeom>
              <a:avLst/>
              <a:gdLst/>
              <a:ahLst/>
              <a:cxnLst/>
              <a:rect l="l" t="t" r="r" b="b"/>
              <a:pathLst>
                <a:path w="4634" h="2695" extrusionOk="0">
                  <a:moveTo>
                    <a:pt x="4084" y="0"/>
                  </a:moveTo>
                  <a:cubicBezTo>
                    <a:pt x="2485" y="0"/>
                    <a:pt x="966" y="880"/>
                    <a:pt x="134" y="2237"/>
                  </a:cubicBezTo>
                  <a:cubicBezTo>
                    <a:pt x="1" y="2481"/>
                    <a:pt x="207" y="2695"/>
                    <a:pt x="409" y="2695"/>
                  </a:cubicBezTo>
                  <a:cubicBezTo>
                    <a:pt x="498" y="2695"/>
                    <a:pt x="586" y="2654"/>
                    <a:pt x="644" y="2556"/>
                  </a:cubicBezTo>
                  <a:cubicBezTo>
                    <a:pt x="1381" y="1360"/>
                    <a:pt x="2707" y="606"/>
                    <a:pt x="4084" y="606"/>
                  </a:cubicBezTo>
                  <a:cubicBezTo>
                    <a:pt x="4139" y="606"/>
                    <a:pt x="4195" y="607"/>
                    <a:pt x="4251" y="610"/>
                  </a:cubicBezTo>
                  <a:cubicBezTo>
                    <a:pt x="4634" y="610"/>
                    <a:pt x="4634" y="3"/>
                    <a:pt x="4251" y="3"/>
                  </a:cubicBezTo>
                  <a:cubicBezTo>
                    <a:pt x="4195" y="1"/>
                    <a:pt x="4139" y="0"/>
                    <a:pt x="40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37"/>
            <p:cNvSpPr/>
            <p:nvPr/>
          </p:nvSpPr>
          <p:spPr>
            <a:xfrm>
              <a:off x="5134025" y="1412400"/>
              <a:ext cx="67825" cy="43475"/>
            </a:xfrm>
            <a:custGeom>
              <a:avLst/>
              <a:gdLst/>
              <a:ahLst/>
              <a:cxnLst/>
              <a:rect l="l" t="t" r="r" b="b"/>
              <a:pathLst>
                <a:path w="2713" h="1739" extrusionOk="0">
                  <a:moveTo>
                    <a:pt x="2360" y="1"/>
                  </a:moveTo>
                  <a:cubicBezTo>
                    <a:pt x="2339" y="1"/>
                    <a:pt x="2319" y="3"/>
                    <a:pt x="2298" y="7"/>
                  </a:cubicBezTo>
                  <a:cubicBezTo>
                    <a:pt x="1468" y="198"/>
                    <a:pt x="702" y="613"/>
                    <a:pt x="128" y="1220"/>
                  </a:cubicBezTo>
                  <a:cubicBezTo>
                    <a:pt x="0" y="1347"/>
                    <a:pt x="0" y="1539"/>
                    <a:pt x="128" y="1667"/>
                  </a:cubicBezTo>
                  <a:cubicBezTo>
                    <a:pt x="176" y="1714"/>
                    <a:pt x="248" y="1738"/>
                    <a:pt x="323" y="1738"/>
                  </a:cubicBezTo>
                  <a:cubicBezTo>
                    <a:pt x="399" y="1738"/>
                    <a:pt x="479" y="1714"/>
                    <a:pt x="543" y="1667"/>
                  </a:cubicBezTo>
                  <a:cubicBezTo>
                    <a:pt x="1053" y="1092"/>
                    <a:pt x="1724" y="741"/>
                    <a:pt x="2458" y="581"/>
                  </a:cubicBezTo>
                  <a:cubicBezTo>
                    <a:pt x="2617" y="550"/>
                    <a:pt x="2713" y="358"/>
                    <a:pt x="2681" y="230"/>
                  </a:cubicBezTo>
                  <a:cubicBezTo>
                    <a:pt x="2626" y="91"/>
                    <a:pt x="2497" y="1"/>
                    <a:pt x="2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37"/>
            <p:cNvSpPr/>
            <p:nvPr/>
          </p:nvSpPr>
          <p:spPr>
            <a:xfrm>
              <a:off x="5138000" y="1386125"/>
              <a:ext cx="75025" cy="25275"/>
            </a:xfrm>
            <a:custGeom>
              <a:avLst/>
              <a:gdLst/>
              <a:ahLst/>
              <a:cxnLst/>
              <a:rect l="l" t="t" r="r" b="b"/>
              <a:pathLst>
                <a:path w="3001" h="1011" extrusionOk="0">
                  <a:moveTo>
                    <a:pt x="2467" y="0"/>
                  </a:moveTo>
                  <a:cubicBezTo>
                    <a:pt x="1720" y="0"/>
                    <a:pt x="975" y="132"/>
                    <a:pt x="256" y="420"/>
                  </a:cubicBezTo>
                  <a:cubicBezTo>
                    <a:pt x="129" y="484"/>
                    <a:pt x="1" y="611"/>
                    <a:pt x="65" y="771"/>
                  </a:cubicBezTo>
                  <a:cubicBezTo>
                    <a:pt x="91" y="902"/>
                    <a:pt x="224" y="1011"/>
                    <a:pt x="342" y="1011"/>
                  </a:cubicBezTo>
                  <a:cubicBezTo>
                    <a:pt x="368" y="1011"/>
                    <a:pt x="393" y="1006"/>
                    <a:pt x="416" y="994"/>
                  </a:cubicBezTo>
                  <a:cubicBezTo>
                    <a:pt x="1076" y="736"/>
                    <a:pt x="1763" y="606"/>
                    <a:pt x="2475" y="606"/>
                  </a:cubicBezTo>
                  <a:cubicBezTo>
                    <a:pt x="2554" y="606"/>
                    <a:pt x="2634" y="608"/>
                    <a:pt x="2714" y="611"/>
                  </a:cubicBezTo>
                  <a:cubicBezTo>
                    <a:pt x="2873" y="611"/>
                    <a:pt x="3001" y="452"/>
                    <a:pt x="3001" y="292"/>
                  </a:cubicBezTo>
                  <a:cubicBezTo>
                    <a:pt x="3001" y="132"/>
                    <a:pt x="2873" y="5"/>
                    <a:pt x="2714" y="5"/>
                  </a:cubicBezTo>
                  <a:cubicBezTo>
                    <a:pt x="2631" y="2"/>
                    <a:pt x="2549" y="0"/>
                    <a:pt x="24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37"/>
            <p:cNvSpPr/>
            <p:nvPr/>
          </p:nvSpPr>
          <p:spPr>
            <a:xfrm>
              <a:off x="4263550" y="2222250"/>
              <a:ext cx="49500" cy="56575"/>
            </a:xfrm>
            <a:custGeom>
              <a:avLst/>
              <a:gdLst/>
              <a:ahLst/>
              <a:cxnLst/>
              <a:rect l="l" t="t" r="r" b="b"/>
              <a:pathLst>
                <a:path w="1980" h="2263" extrusionOk="0">
                  <a:moveTo>
                    <a:pt x="1672" y="0"/>
                  </a:moveTo>
                  <a:cubicBezTo>
                    <a:pt x="1550" y="0"/>
                    <a:pt x="1401" y="91"/>
                    <a:pt x="1373" y="230"/>
                  </a:cubicBezTo>
                  <a:cubicBezTo>
                    <a:pt x="1341" y="325"/>
                    <a:pt x="1341" y="421"/>
                    <a:pt x="1309" y="485"/>
                  </a:cubicBezTo>
                  <a:cubicBezTo>
                    <a:pt x="1277" y="517"/>
                    <a:pt x="1277" y="581"/>
                    <a:pt x="1245" y="613"/>
                  </a:cubicBezTo>
                  <a:cubicBezTo>
                    <a:pt x="1245" y="644"/>
                    <a:pt x="1214" y="676"/>
                    <a:pt x="1214" y="676"/>
                  </a:cubicBezTo>
                  <a:cubicBezTo>
                    <a:pt x="1182" y="772"/>
                    <a:pt x="1150" y="836"/>
                    <a:pt x="1086" y="900"/>
                  </a:cubicBezTo>
                  <a:cubicBezTo>
                    <a:pt x="1054" y="932"/>
                    <a:pt x="1054" y="995"/>
                    <a:pt x="1022" y="1027"/>
                  </a:cubicBezTo>
                  <a:cubicBezTo>
                    <a:pt x="990" y="1027"/>
                    <a:pt x="990" y="1059"/>
                    <a:pt x="990" y="1059"/>
                  </a:cubicBezTo>
                  <a:cubicBezTo>
                    <a:pt x="990" y="1091"/>
                    <a:pt x="990" y="1091"/>
                    <a:pt x="990" y="1091"/>
                  </a:cubicBezTo>
                  <a:lnTo>
                    <a:pt x="958" y="1091"/>
                  </a:lnTo>
                  <a:cubicBezTo>
                    <a:pt x="862" y="1219"/>
                    <a:pt x="735" y="1347"/>
                    <a:pt x="607" y="1442"/>
                  </a:cubicBezTo>
                  <a:cubicBezTo>
                    <a:pt x="607" y="1474"/>
                    <a:pt x="607" y="1474"/>
                    <a:pt x="607" y="1474"/>
                  </a:cubicBezTo>
                  <a:lnTo>
                    <a:pt x="575" y="1474"/>
                  </a:lnTo>
                  <a:cubicBezTo>
                    <a:pt x="575" y="1474"/>
                    <a:pt x="543" y="1506"/>
                    <a:pt x="543" y="1506"/>
                  </a:cubicBezTo>
                  <a:cubicBezTo>
                    <a:pt x="480" y="1538"/>
                    <a:pt x="448" y="1570"/>
                    <a:pt x="416" y="1570"/>
                  </a:cubicBezTo>
                  <a:cubicBezTo>
                    <a:pt x="352" y="1634"/>
                    <a:pt x="256" y="1666"/>
                    <a:pt x="192" y="1698"/>
                  </a:cubicBezTo>
                  <a:cubicBezTo>
                    <a:pt x="33" y="1761"/>
                    <a:pt x="1" y="1985"/>
                    <a:pt x="65" y="2112"/>
                  </a:cubicBezTo>
                  <a:cubicBezTo>
                    <a:pt x="124" y="2212"/>
                    <a:pt x="209" y="2262"/>
                    <a:pt x="303" y="2262"/>
                  </a:cubicBezTo>
                  <a:cubicBezTo>
                    <a:pt x="360" y="2262"/>
                    <a:pt x="420" y="2244"/>
                    <a:pt x="480" y="2208"/>
                  </a:cubicBezTo>
                  <a:cubicBezTo>
                    <a:pt x="1214" y="1889"/>
                    <a:pt x="1788" y="1187"/>
                    <a:pt x="1948" y="389"/>
                  </a:cubicBezTo>
                  <a:cubicBezTo>
                    <a:pt x="1979" y="230"/>
                    <a:pt x="1916" y="70"/>
                    <a:pt x="1724" y="6"/>
                  </a:cubicBezTo>
                  <a:cubicBezTo>
                    <a:pt x="1708" y="2"/>
                    <a:pt x="1690" y="0"/>
                    <a:pt x="1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37"/>
            <p:cNvSpPr/>
            <p:nvPr/>
          </p:nvSpPr>
          <p:spPr>
            <a:xfrm>
              <a:off x="4292275" y="2256725"/>
              <a:ext cx="51100" cy="45025"/>
            </a:xfrm>
            <a:custGeom>
              <a:avLst/>
              <a:gdLst/>
              <a:ahLst/>
              <a:cxnLst/>
              <a:rect l="l" t="t" r="r" b="b"/>
              <a:pathLst>
                <a:path w="2044" h="1801" extrusionOk="0">
                  <a:moveTo>
                    <a:pt x="1699" y="1"/>
                  </a:moveTo>
                  <a:cubicBezTo>
                    <a:pt x="1652" y="1"/>
                    <a:pt x="1605" y="11"/>
                    <a:pt x="1565" y="31"/>
                  </a:cubicBezTo>
                  <a:cubicBezTo>
                    <a:pt x="958" y="351"/>
                    <a:pt x="448" y="797"/>
                    <a:pt x="65" y="1340"/>
                  </a:cubicBezTo>
                  <a:cubicBezTo>
                    <a:pt x="1" y="1468"/>
                    <a:pt x="33" y="1691"/>
                    <a:pt x="192" y="1755"/>
                  </a:cubicBezTo>
                  <a:cubicBezTo>
                    <a:pt x="235" y="1787"/>
                    <a:pt x="284" y="1801"/>
                    <a:pt x="335" y="1801"/>
                  </a:cubicBezTo>
                  <a:cubicBezTo>
                    <a:pt x="437" y="1801"/>
                    <a:pt x="543" y="1744"/>
                    <a:pt x="607" y="1659"/>
                  </a:cubicBezTo>
                  <a:cubicBezTo>
                    <a:pt x="607" y="1627"/>
                    <a:pt x="639" y="1595"/>
                    <a:pt x="671" y="1563"/>
                  </a:cubicBezTo>
                  <a:cubicBezTo>
                    <a:pt x="671" y="1531"/>
                    <a:pt x="671" y="1531"/>
                    <a:pt x="703" y="1499"/>
                  </a:cubicBezTo>
                  <a:cubicBezTo>
                    <a:pt x="735" y="1436"/>
                    <a:pt x="799" y="1404"/>
                    <a:pt x="830" y="1340"/>
                  </a:cubicBezTo>
                  <a:cubicBezTo>
                    <a:pt x="926" y="1244"/>
                    <a:pt x="1054" y="1116"/>
                    <a:pt x="1150" y="1021"/>
                  </a:cubicBezTo>
                  <a:cubicBezTo>
                    <a:pt x="1182" y="989"/>
                    <a:pt x="1213" y="989"/>
                    <a:pt x="1245" y="957"/>
                  </a:cubicBezTo>
                  <a:cubicBezTo>
                    <a:pt x="1245" y="957"/>
                    <a:pt x="1277" y="925"/>
                    <a:pt x="1277" y="925"/>
                  </a:cubicBezTo>
                  <a:cubicBezTo>
                    <a:pt x="1309" y="893"/>
                    <a:pt x="1341" y="861"/>
                    <a:pt x="1373" y="861"/>
                  </a:cubicBezTo>
                  <a:cubicBezTo>
                    <a:pt x="1405" y="829"/>
                    <a:pt x="1437" y="797"/>
                    <a:pt x="1469" y="797"/>
                  </a:cubicBezTo>
                  <a:cubicBezTo>
                    <a:pt x="1596" y="702"/>
                    <a:pt x="1724" y="638"/>
                    <a:pt x="1852" y="574"/>
                  </a:cubicBezTo>
                  <a:cubicBezTo>
                    <a:pt x="2011" y="478"/>
                    <a:pt x="2043" y="287"/>
                    <a:pt x="1947" y="159"/>
                  </a:cubicBezTo>
                  <a:cubicBezTo>
                    <a:pt x="1904" y="50"/>
                    <a:pt x="1801" y="1"/>
                    <a:pt x="1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37"/>
            <p:cNvSpPr/>
            <p:nvPr/>
          </p:nvSpPr>
          <p:spPr>
            <a:xfrm>
              <a:off x="4327375" y="2192875"/>
              <a:ext cx="24775" cy="29875"/>
            </a:xfrm>
            <a:custGeom>
              <a:avLst/>
              <a:gdLst/>
              <a:ahLst/>
              <a:cxnLst/>
              <a:rect l="l" t="t" r="r" b="b"/>
              <a:pathLst>
                <a:path w="991" h="1195" extrusionOk="0">
                  <a:moveTo>
                    <a:pt x="607" y="0"/>
                  </a:moveTo>
                  <a:cubicBezTo>
                    <a:pt x="543" y="32"/>
                    <a:pt x="480" y="96"/>
                    <a:pt x="448" y="160"/>
                  </a:cubicBezTo>
                  <a:cubicBezTo>
                    <a:pt x="320" y="351"/>
                    <a:pt x="161" y="543"/>
                    <a:pt x="33" y="734"/>
                  </a:cubicBezTo>
                  <a:cubicBezTo>
                    <a:pt x="1" y="798"/>
                    <a:pt x="1" y="894"/>
                    <a:pt x="1" y="958"/>
                  </a:cubicBezTo>
                  <a:cubicBezTo>
                    <a:pt x="33" y="1053"/>
                    <a:pt x="97" y="1117"/>
                    <a:pt x="161" y="1149"/>
                  </a:cubicBezTo>
                  <a:cubicBezTo>
                    <a:pt x="206" y="1172"/>
                    <a:pt x="251" y="1194"/>
                    <a:pt x="307" y="1194"/>
                  </a:cubicBezTo>
                  <a:cubicBezTo>
                    <a:pt x="331" y="1194"/>
                    <a:pt x="356" y="1190"/>
                    <a:pt x="384" y="1181"/>
                  </a:cubicBezTo>
                  <a:cubicBezTo>
                    <a:pt x="448" y="1149"/>
                    <a:pt x="512" y="1117"/>
                    <a:pt x="575" y="1053"/>
                  </a:cubicBezTo>
                  <a:cubicBezTo>
                    <a:pt x="703" y="830"/>
                    <a:pt x="831" y="639"/>
                    <a:pt x="958" y="447"/>
                  </a:cubicBezTo>
                  <a:cubicBezTo>
                    <a:pt x="990" y="383"/>
                    <a:pt x="990" y="288"/>
                    <a:pt x="990" y="224"/>
                  </a:cubicBezTo>
                  <a:cubicBezTo>
                    <a:pt x="958" y="160"/>
                    <a:pt x="926" y="64"/>
                    <a:pt x="863" y="32"/>
                  </a:cubicBezTo>
                  <a:cubicBezTo>
                    <a:pt x="767" y="0"/>
                    <a:pt x="703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37"/>
            <p:cNvSpPr/>
            <p:nvPr/>
          </p:nvSpPr>
          <p:spPr>
            <a:xfrm>
              <a:off x="3473675" y="2484100"/>
              <a:ext cx="825" cy="25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3" y="0"/>
                  </a:moveTo>
                  <a:cubicBezTo>
                    <a:pt x="1" y="0"/>
                    <a:pt x="1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37"/>
            <p:cNvSpPr/>
            <p:nvPr/>
          </p:nvSpPr>
          <p:spPr>
            <a:xfrm>
              <a:off x="3429000" y="2468925"/>
              <a:ext cx="55075" cy="44900"/>
            </a:xfrm>
            <a:custGeom>
              <a:avLst/>
              <a:gdLst/>
              <a:ahLst/>
              <a:cxnLst/>
              <a:rect l="l" t="t" r="r" b="b"/>
              <a:pathLst>
                <a:path w="2203" h="1796" extrusionOk="0">
                  <a:moveTo>
                    <a:pt x="1915" y="1"/>
                  </a:moveTo>
                  <a:cubicBezTo>
                    <a:pt x="1054" y="33"/>
                    <a:pt x="288" y="607"/>
                    <a:pt x="64" y="1437"/>
                  </a:cubicBezTo>
                  <a:cubicBezTo>
                    <a:pt x="0" y="1564"/>
                    <a:pt x="96" y="1756"/>
                    <a:pt x="256" y="1788"/>
                  </a:cubicBezTo>
                  <a:cubicBezTo>
                    <a:pt x="282" y="1793"/>
                    <a:pt x="309" y="1796"/>
                    <a:pt x="335" y="1796"/>
                  </a:cubicBezTo>
                  <a:cubicBezTo>
                    <a:pt x="466" y="1796"/>
                    <a:pt x="586" y="1729"/>
                    <a:pt x="639" y="1596"/>
                  </a:cubicBezTo>
                  <a:cubicBezTo>
                    <a:pt x="639" y="1533"/>
                    <a:pt x="671" y="1501"/>
                    <a:pt x="671" y="1469"/>
                  </a:cubicBezTo>
                  <a:cubicBezTo>
                    <a:pt x="671" y="1437"/>
                    <a:pt x="703" y="1437"/>
                    <a:pt x="703" y="1405"/>
                  </a:cubicBezTo>
                  <a:cubicBezTo>
                    <a:pt x="734" y="1341"/>
                    <a:pt x="766" y="1277"/>
                    <a:pt x="830" y="1182"/>
                  </a:cubicBezTo>
                  <a:cubicBezTo>
                    <a:pt x="830" y="1182"/>
                    <a:pt x="862" y="1150"/>
                    <a:pt x="862" y="1150"/>
                  </a:cubicBezTo>
                  <a:cubicBezTo>
                    <a:pt x="862" y="1150"/>
                    <a:pt x="862" y="1150"/>
                    <a:pt x="862" y="1118"/>
                  </a:cubicBezTo>
                  <a:cubicBezTo>
                    <a:pt x="894" y="1118"/>
                    <a:pt x="926" y="1086"/>
                    <a:pt x="958" y="1054"/>
                  </a:cubicBezTo>
                  <a:cubicBezTo>
                    <a:pt x="990" y="1022"/>
                    <a:pt x="1022" y="990"/>
                    <a:pt x="1054" y="958"/>
                  </a:cubicBezTo>
                  <a:cubicBezTo>
                    <a:pt x="1054" y="926"/>
                    <a:pt x="1086" y="926"/>
                    <a:pt x="1086" y="926"/>
                  </a:cubicBezTo>
                  <a:cubicBezTo>
                    <a:pt x="1086" y="926"/>
                    <a:pt x="1117" y="894"/>
                    <a:pt x="1117" y="894"/>
                  </a:cubicBezTo>
                  <a:cubicBezTo>
                    <a:pt x="1117" y="894"/>
                    <a:pt x="1149" y="862"/>
                    <a:pt x="1149" y="862"/>
                  </a:cubicBezTo>
                  <a:cubicBezTo>
                    <a:pt x="1149" y="862"/>
                    <a:pt x="1181" y="862"/>
                    <a:pt x="1181" y="830"/>
                  </a:cubicBezTo>
                  <a:cubicBezTo>
                    <a:pt x="1245" y="799"/>
                    <a:pt x="1277" y="799"/>
                    <a:pt x="1309" y="767"/>
                  </a:cubicBezTo>
                  <a:cubicBezTo>
                    <a:pt x="1341" y="767"/>
                    <a:pt x="1373" y="735"/>
                    <a:pt x="1405" y="703"/>
                  </a:cubicBezTo>
                  <a:lnTo>
                    <a:pt x="1468" y="703"/>
                  </a:lnTo>
                  <a:cubicBezTo>
                    <a:pt x="1532" y="671"/>
                    <a:pt x="1628" y="639"/>
                    <a:pt x="1692" y="607"/>
                  </a:cubicBezTo>
                  <a:lnTo>
                    <a:pt x="1915" y="607"/>
                  </a:lnTo>
                  <a:cubicBezTo>
                    <a:pt x="2075" y="575"/>
                    <a:pt x="2203" y="447"/>
                    <a:pt x="2203" y="288"/>
                  </a:cubicBezTo>
                  <a:cubicBezTo>
                    <a:pt x="2203" y="128"/>
                    <a:pt x="2075" y="1"/>
                    <a:pt x="1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37"/>
            <p:cNvSpPr/>
            <p:nvPr/>
          </p:nvSpPr>
          <p:spPr>
            <a:xfrm>
              <a:off x="3463300" y="2503825"/>
              <a:ext cx="36725" cy="34550"/>
            </a:xfrm>
            <a:custGeom>
              <a:avLst/>
              <a:gdLst/>
              <a:ahLst/>
              <a:cxnLst/>
              <a:rect l="l" t="t" r="r" b="b"/>
              <a:pathLst>
                <a:path w="1469" h="1382" extrusionOk="0">
                  <a:moveTo>
                    <a:pt x="1122" y="1"/>
                  </a:moveTo>
                  <a:cubicBezTo>
                    <a:pt x="1046" y="1"/>
                    <a:pt x="974" y="25"/>
                    <a:pt x="926" y="73"/>
                  </a:cubicBezTo>
                  <a:lnTo>
                    <a:pt x="128" y="871"/>
                  </a:lnTo>
                  <a:cubicBezTo>
                    <a:pt x="1" y="998"/>
                    <a:pt x="1" y="1190"/>
                    <a:pt x="128" y="1285"/>
                  </a:cubicBezTo>
                  <a:cubicBezTo>
                    <a:pt x="192" y="1349"/>
                    <a:pt x="264" y="1381"/>
                    <a:pt x="336" y="1381"/>
                  </a:cubicBezTo>
                  <a:cubicBezTo>
                    <a:pt x="408" y="1381"/>
                    <a:pt x="479" y="1349"/>
                    <a:pt x="543" y="1285"/>
                  </a:cubicBezTo>
                  <a:lnTo>
                    <a:pt x="1341" y="520"/>
                  </a:lnTo>
                  <a:cubicBezTo>
                    <a:pt x="1437" y="392"/>
                    <a:pt x="1469" y="200"/>
                    <a:pt x="1341" y="73"/>
                  </a:cubicBezTo>
                  <a:cubicBezTo>
                    <a:pt x="1277" y="25"/>
                    <a:pt x="1198" y="1"/>
                    <a:pt x="1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37"/>
            <p:cNvSpPr/>
            <p:nvPr/>
          </p:nvSpPr>
          <p:spPr>
            <a:xfrm>
              <a:off x="3493625" y="2454425"/>
              <a:ext cx="40725" cy="34675"/>
            </a:xfrm>
            <a:custGeom>
              <a:avLst/>
              <a:gdLst/>
              <a:ahLst/>
              <a:cxnLst/>
              <a:rect l="l" t="t" r="r" b="b"/>
              <a:pathLst>
                <a:path w="1629" h="1387" extrusionOk="0">
                  <a:moveTo>
                    <a:pt x="1276" y="0"/>
                  </a:moveTo>
                  <a:cubicBezTo>
                    <a:pt x="1255" y="0"/>
                    <a:pt x="1234" y="2"/>
                    <a:pt x="1213" y="6"/>
                  </a:cubicBezTo>
                  <a:cubicBezTo>
                    <a:pt x="735" y="134"/>
                    <a:pt x="288" y="485"/>
                    <a:pt x="64" y="932"/>
                  </a:cubicBezTo>
                  <a:cubicBezTo>
                    <a:pt x="32" y="1027"/>
                    <a:pt x="0" y="1091"/>
                    <a:pt x="32" y="1187"/>
                  </a:cubicBezTo>
                  <a:cubicBezTo>
                    <a:pt x="32" y="1251"/>
                    <a:pt x="96" y="1315"/>
                    <a:pt x="160" y="1347"/>
                  </a:cubicBezTo>
                  <a:cubicBezTo>
                    <a:pt x="210" y="1371"/>
                    <a:pt x="273" y="1387"/>
                    <a:pt x="337" y="1387"/>
                  </a:cubicBezTo>
                  <a:cubicBezTo>
                    <a:pt x="437" y="1387"/>
                    <a:pt x="536" y="1349"/>
                    <a:pt x="575" y="1251"/>
                  </a:cubicBezTo>
                  <a:cubicBezTo>
                    <a:pt x="607" y="1155"/>
                    <a:pt x="671" y="1091"/>
                    <a:pt x="703" y="1027"/>
                  </a:cubicBezTo>
                  <a:cubicBezTo>
                    <a:pt x="766" y="932"/>
                    <a:pt x="862" y="868"/>
                    <a:pt x="926" y="804"/>
                  </a:cubicBezTo>
                  <a:cubicBezTo>
                    <a:pt x="1022" y="740"/>
                    <a:pt x="1117" y="676"/>
                    <a:pt x="1213" y="645"/>
                  </a:cubicBezTo>
                  <a:cubicBezTo>
                    <a:pt x="1277" y="613"/>
                    <a:pt x="1309" y="581"/>
                    <a:pt x="1373" y="581"/>
                  </a:cubicBezTo>
                  <a:cubicBezTo>
                    <a:pt x="1532" y="549"/>
                    <a:pt x="1628" y="357"/>
                    <a:pt x="1564" y="198"/>
                  </a:cubicBezTo>
                  <a:cubicBezTo>
                    <a:pt x="1537" y="87"/>
                    <a:pt x="1413" y="0"/>
                    <a:pt x="1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37"/>
            <p:cNvSpPr/>
            <p:nvPr/>
          </p:nvSpPr>
          <p:spPr>
            <a:xfrm>
              <a:off x="3241500" y="2631975"/>
              <a:ext cx="35125" cy="38850"/>
            </a:xfrm>
            <a:custGeom>
              <a:avLst/>
              <a:gdLst/>
              <a:ahLst/>
              <a:cxnLst/>
              <a:rect l="l" t="t" r="r" b="b"/>
              <a:pathLst>
                <a:path w="1405" h="1554" extrusionOk="0">
                  <a:moveTo>
                    <a:pt x="1074" y="1"/>
                  </a:moveTo>
                  <a:cubicBezTo>
                    <a:pt x="1004" y="1"/>
                    <a:pt x="939" y="26"/>
                    <a:pt x="894" y="85"/>
                  </a:cubicBezTo>
                  <a:cubicBezTo>
                    <a:pt x="607" y="404"/>
                    <a:pt x="352" y="723"/>
                    <a:pt x="64" y="1042"/>
                  </a:cubicBezTo>
                  <a:cubicBezTo>
                    <a:pt x="32" y="1106"/>
                    <a:pt x="1" y="1170"/>
                    <a:pt x="1" y="1266"/>
                  </a:cubicBezTo>
                  <a:cubicBezTo>
                    <a:pt x="1" y="1330"/>
                    <a:pt x="32" y="1425"/>
                    <a:pt x="64" y="1457"/>
                  </a:cubicBezTo>
                  <a:cubicBezTo>
                    <a:pt x="128" y="1521"/>
                    <a:pt x="208" y="1553"/>
                    <a:pt x="288" y="1553"/>
                  </a:cubicBezTo>
                  <a:cubicBezTo>
                    <a:pt x="368" y="1553"/>
                    <a:pt x="447" y="1521"/>
                    <a:pt x="511" y="1457"/>
                  </a:cubicBezTo>
                  <a:cubicBezTo>
                    <a:pt x="767" y="1138"/>
                    <a:pt x="1022" y="819"/>
                    <a:pt x="1309" y="500"/>
                  </a:cubicBezTo>
                  <a:cubicBezTo>
                    <a:pt x="1373" y="436"/>
                    <a:pt x="1405" y="372"/>
                    <a:pt x="1405" y="276"/>
                  </a:cubicBezTo>
                  <a:cubicBezTo>
                    <a:pt x="1405" y="213"/>
                    <a:pt x="1373" y="117"/>
                    <a:pt x="1309" y="85"/>
                  </a:cubicBezTo>
                  <a:cubicBezTo>
                    <a:pt x="1241" y="34"/>
                    <a:pt x="1154" y="1"/>
                    <a:pt x="1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37"/>
            <p:cNvSpPr/>
            <p:nvPr/>
          </p:nvSpPr>
          <p:spPr>
            <a:xfrm>
              <a:off x="4874725" y="3075950"/>
              <a:ext cx="35125" cy="40425"/>
            </a:xfrm>
            <a:custGeom>
              <a:avLst/>
              <a:gdLst/>
              <a:ahLst/>
              <a:cxnLst/>
              <a:rect l="l" t="t" r="r" b="b"/>
              <a:pathLst>
                <a:path w="1405" h="1617" extrusionOk="0">
                  <a:moveTo>
                    <a:pt x="1097" y="0"/>
                  </a:moveTo>
                  <a:cubicBezTo>
                    <a:pt x="975" y="0"/>
                    <a:pt x="826" y="91"/>
                    <a:pt x="798" y="230"/>
                  </a:cubicBezTo>
                  <a:cubicBezTo>
                    <a:pt x="798" y="262"/>
                    <a:pt x="766" y="326"/>
                    <a:pt x="766" y="358"/>
                  </a:cubicBezTo>
                  <a:cubicBezTo>
                    <a:pt x="734" y="390"/>
                    <a:pt x="734" y="421"/>
                    <a:pt x="734" y="453"/>
                  </a:cubicBezTo>
                  <a:cubicBezTo>
                    <a:pt x="670" y="549"/>
                    <a:pt x="638" y="645"/>
                    <a:pt x="575" y="741"/>
                  </a:cubicBezTo>
                  <a:cubicBezTo>
                    <a:pt x="575" y="709"/>
                    <a:pt x="575" y="709"/>
                    <a:pt x="575" y="709"/>
                  </a:cubicBezTo>
                  <a:cubicBezTo>
                    <a:pt x="575" y="741"/>
                    <a:pt x="575" y="741"/>
                    <a:pt x="543" y="741"/>
                  </a:cubicBezTo>
                  <a:cubicBezTo>
                    <a:pt x="543" y="772"/>
                    <a:pt x="511" y="772"/>
                    <a:pt x="511" y="804"/>
                  </a:cubicBezTo>
                  <a:cubicBezTo>
                    <a:pt x="479" y="836"/>
                    <a:pt x="447" y="868"/>
                    <a:pt x="383" y="900"/>
                  </a:cubicBezTo>
                  <a:cubicBezTo>
                    <a:pt x="383" y="932"/>
                    <a:pt x="351" y="932"/>
                    <a:pt x="351" y="964"/>
                  </a:cubicBezTo>
                  <a:lnTo>
                    <a:pt x="319" y="964"/>
                  </a:lnTo>
                  <a:cubicBezTo>
                    <a:pt x="287" y="996"/>
                    <a:pt x="224" y="1028"/>
                    <a:pt x="192" y="1060"/>
                  </a:cubicBezTo>
                  <a:cubicBezTo>
                    <a:pt x="32" y="1124"/>
                    <a:pt x="0" y="1347"/>
                    <a:pt x="64" y="1475"/>
                  </a:cubicBezTo>
                  <a:cubicBezTo>
                    <a:pt x="128" y="1560"/>
                    <a:pt x="234" y="1616"/>
                    <a:pt x="336" y="1616"/>
                  </a:cubicBezTo>
                  <a:cubicBezTo>
                    <a:pt x="387" y="1616"/>
                    <a:pt x="436" y="1602"/>
                    <a:pt x="479" y="1570"/>
                  </a:cubicBezTo>
                  <a:cubicBezTo>
                    <a:pt x="926" y="1315"/>
                    <a:pt x="1277" y="868"/>
                    <a:pt x="1372" y="390"/>
                  </a:cubicBezTo>
                  <a:cubicBezTo>
                    <a:pt x="1404" y="230"/>
                    <a:pt x="1341" y="38"/>
                    <a:pt x="1149" y="7"/>
                  </a:cubicBezTo>
                  <a:cubicBezTo>
                    <a:pt x="1133" y="2"/>
                    <a:pt x="1115" y="0"/>
                    <a:pt x="1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37"/>
            <p:cNvSpPr/>
            <p:nvPr/>
          </p:nvSpPr>
          <p:spPr>
            <a:xfrm>
              <a:off x="4893075" y="3087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37"/>
            <p:cNvSpPr/>
            <p:nvPr/>
          </p:nvSpPr>
          <p:spPr>
            <a:xfrm>
              <a:off x="4888375" y="3094450"/>
              <a:ext cx="725" cy="375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29" y="1"/>
                  </a:moveTo>
                  <a:cubicBezTo>
                    <a:pt x="7" y="1"/>
                    <a:pt x="0" y="15"/>
                    <a:pt x="7" y="15"/>
                  </a:cubicBezTo>
                  <a:cubicBezTo>
                    <a:pt x="11" y="15"/>
                    <a:pt x="18" y="1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37"/>
            <p:cNvSpPr/>
            <p:nvPr/>
          </p:nvSpPr>
          <p:spPr>
            <a:xfrm>
              <a:off x="4923375" y="3051400"/>
              <a:ext cx="31950" cy="39850"/>
            </a:xfrm>
            <a:custGeom>
              <a:avLst/>
              <a:gdLst/>
              <a:ahLst/>
              <a:cxnLst/>
              <a:rect l="l" t="t" r="r" b="b"/>
              <a:pathLst>
                <a:path w="1278" h="1594" extrusionOk="0">
                  <a:moveTo>
                    <a:pt x="951" y="0"/>
                  </a:moveTo>
                  <a:cubicBezTo>
                    <a:pt x="847" y="0"/>
                    <a:pt x="737" y="50"/>
                    <a:pt x="671" y="159"/>
                  </a:cubicBezTo>
                  <a:cubicBezTo>
                    <a:pt x="480" y="478"/>
                    <a:pt x="288" y="797"/>
                    <a:pt x="97" y="1148"/>
                  </a:cubicBezTo>
                  <a:cubicBezTo>
                    <a:pt x="1" y="1276"/>
                    <a:pt x="65" y="1467"/>
                    <a:pt x="192" y="1563"/>
                  </a:cubicBezTo>
                  <a:cubicBezTo>
                    <a:pt x="243" y="1583"/>
                    <a:pt x="293" y="1594"/>
                    <a:pt x="342" y="1594"/>
                  </a:cubicBezTo>
                  <a:cubicBezTo>
                    <a:pt x="447" y="1594"/>
                    <a:pt x="542" y="1544"/>
                    <a:pt x="607" y="1435"/>
                  </a:cubicBezTo>
                  <a:cubicBezTo>
                    <a:pt x="799" y="1116"/>
                    <a:pt x="990" y="797"/>
                    <a:pt x="1214" y="446"/>
                  </a:cubicBezTo>
                  <a:cubicBezTo>
                    <a:pt x="1277" y="318"/>
                    <a:pt x="1246" y="127"/>
                    <a:pt x="1086" y="31"/>
                  </a:cubicBezTo>
                  <a:cubicBezTo>
                    <a:pt x="1046" y="11"/>
                    <a:pt x="999" y="0"/>
                    <a:pt x="9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37"/>
            <p:cNvSpPr/>
            <p:nvPr/>
          </p:nvSpPr>
          <p:spPr>
            <a:xfrm>
              <a:off x="4894675" y="3130350"/>
              <a:ext cx="25550" cy="24775"/>
            </a:xfrm>
            <a:custGeom>
              <a:avLst/>
              <a:gdLst/>
              <a:ahLst/>
              <a:cxnLst/>
              <a:rect l="l" t="t" r="r" b="b"/>
              <a:pathLst>
                <a:path w="1022" h="991" extrusionOk="0">
                  <a:moveTo>
                    <a:pt x="702" y="1"/>
                  </a:moveTo>
                  <a:cubicBezTo>
                    <a:pt x="638" y="1"/>
                    <a:pt x="543" y="33"/>
                    <a:pt x="511" y="96"/>
                  </a:cubicBezTo>
                  <a:cubicBezTo>
                    <a:pt x="351" y="224"/>
                    <a:pt x="223" y="352"/>
                    <a:pt x="96" y="479"/>
                  </a:cubicBezTo>
                  <a:cubicBezTo>
                    <a:pt x="32" y="543"/>
                    <a:pt x="0" y="607"/>
                    <a:pt x="0" y="703"/>
                  </a:cubicBezTo>
                  <a:cubicBezTo>
                    <a:pt x="0" y="735"/>
                    <a:pt x="32" y="767"/>
                    <a:pt x="32" y="799"/>
                  </a:cubicBezTo>
                  <a:cubicBezTo>
                    <a:pt x="64" y="862"/>
                    <a:pt x="64" y="894"/>
                    <a:pt x="96" y="894"/>
                  </a:cubicBezTo>
                  <a:cubicBezTo>
                    <a:pt x="160" y="958"/>
                    <a:pt x="223" y="990"/>
                    <a:pt x="319" y="990"/>
                  </a:cubicBezTo>
                  <a:cubicBezTo>
                    <a:pt x="383" y="990"/>
                    <a:pt x="479" y="958"/>
                    <a:pt x="511" y="894"/>
                  </a:cubicBezTo>
                  <a:lnTo>
                    <a:pt x="926" y="511"/>
                  </a:lnTo>
                  <a:cubicBezTo>
                    <a:pt x="957" y="448"/>
                    <a:pt x="1021" y="384"/>
                    <a:pt x="1021" y="288"/>
                  </a:cubicBezTo>
                  <a:cubicBezTo>
                    <a:pt x="1021" y="256"/>
                    <a:pt x="989" y="224"/>
                    <a:pt x="989" y="192"/>
                  </a:cubicBezTo>
                  <a:cubicBezTo>
                    <a:pt x="957" y="160"/>
                    <a:pt x="957" y="128"/>
                    <a:pt x="926" y="96"/>
                  </a:cubicBezTo>
                  <a:cubicBezTo>
                    <a:pt x="862" y="33"/>
                    <a:pt x="798" y="1"/>
                    <a:pt x="7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37"/>
            <p:cNvSpPr/>
            <p:nvPr/>
          </p:nvSpPr>
          <p:spPr>
            <a:xfrm>
              <a:off x="3853450" y="4191000"/>
              <a:ext cx="49500" cy="45575"/>
            </a:xfrm>
            <a:custGeom>
              <a:avLst/>
              <a:gdLst/>
              <a:ahLst/>
              <a:cxnLst/>
              <a:rect l="l" t="t" r="r" b="b"/>
              <a:pathLst>
                <a:path w="1980" h="1823" extrusionOk="0">
                  <a:moveTo>
                    <a:pt x="1675" y="1"/>
                  </a:moveTo>
                  <a:cubicBezTo>
                    <a:pt x="1601" y="1"/>
                    <a:pt x="1528" y="25"/>
                    <a:pt x="1469" y="85"/>
                  </a:cubicBezTo>
                  <a:cubicBezTo>
                    <a:pt x="1309" y="340"/>
                    <a:pt x="1086" y="563"/>
                    <a:pt x="863" y="755"/>
                  </a:cubicBezTo>
                  <a:cubicBezTo>
                    <a:pt x="799" y="787"/>
                    <a:pt x="767" y="851"/>
                    <a:pt x="703" y="883"/>
                  </a:cubicBezTo>
                  <a:cubicBezTo>
                    <a:pt x="671" y="915"/>
                    <a:pt x="639" y="946"/>
                    <a:pt x="607" y="978"/>
                  </a:cubicBezTo>
                  <a:cubicBezTo>
                    <a:pt x="607" y="978"/>
                    <a:pt x="575" y="978"/>
                    <a:pt x="575" y="1010"/>
                  </a:cubicBezTo>
                  <a:cubicBezTo>
                    <a:pt x="448" y="1106"/>
                    <a:pt x="320" y="1170"/>
                    <a:pt x="192" y="1266"/>
                  </a:cubicBezTo>
                  <a:cubicBezTo>
                    <a:pt x="65" y="1329"/>
                    <a:pt x="1" y="1521"/>
                    <a:pt x="65" y="1680"/>
                  </a:cubicBezTo>
                  <a:cubicBezTo>
                    <a:pt x="128" y="1766"/>
                    <a:pt x="235" y="1822"/>
                    <a:pt x="337" y="1822"/>
                  </a:cubicBezTo>
                  <a:cubicBezTo>
                    <a:pt x="387" y="1822"/>
                    <a:pt x="437" y="1808"/>
                    <a:pt x="480" y="1776"/>
                  </a:cubicBezTo>
                  <a:cubicBezTo>
                    <a:pt x="1022" y="1457"/>
                    <a:pt x="1501" y="1010"/>
                    <a:pt x="1916" y="500"/>
                  </a:cubicBezTo>
                  <a:cubicBezTo>
                    <a:pt x="1948" y="436"/>
                    <a:pt x="1980" y="404"/>
                    <a:pt x="1980" y="308"/>
                  </a:cubicBezTo>
                  <a:cubicBezTo>
                    <a:pt x="1980" y="244"/>
                    <a:pt x="1948" y="149"/>
                    <a:pt x="1916" y="85"/>
                  </a:cubicBezTo>
                  <a:cubicBezTo>
                    <a:pt x="1847" y="33"/>
                    <a:pt x="1761" y="1"/>
                    <a:pt x="16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37"/>
            <p:cNvSpPr/>
            <p:nvPr/>
          </p:nvSpPr>
          <p:spPr>
            <a:xfrm>
              <a:off x="3863825" y="4224600"/>
              <a:ext cx="45500" cy="36050"/>
            </a:xfrm>
            <a:custGeom>
              <a:avLst/>
              <a:gdLst/>
              <a:ahLst/>
              <a:cxnLst/>
              <a:rect l="l" t="t" r="r" b="b"/>
              <a:pathLst>
                <a:path w="1820" h="1442" extrusionOk="0">
                  <a:moveTo>
                    <a:pt x="1490" y="1"/>
                  </a:moveTo>
                  <a:cubicBezTo>
                    <a:pt x="1462" y="1"/>
                    <a:pt x="1434" y="6"/>
                    <a:pt x="1405" y="17"/>
                  </a:cubicBezTo>
                  <a:cubicBezTo>
                    <a:pt x="894" y="209"/>
                    <a:pt x="416" y="496"/>
                    <a:pt x="96" y="943"/>
                  </a:cubicBezTo>
                  <a:cubicBezTo>
                    <a:pt x="33" y="1007"/>
                    <a:pt x="1" y="1070"/>
                    <a:pt x="1" y="1134"/>
                  </a:cubicBezTo>
                  <a:cubicBezTo>
                    <a:pt x="1" y="1230"/>
                    <a:pt x="33" y="1294"/>
                    <a:pt x="96" y="1358"/>
                  </a:cubicBezTo>
                  <a:cubicBezTo>
                    <a:pt x="148" y="1409"/>
                    <a:pt x="236" y="1442"/>
                    <a:pt x="321" y="1442"/>
                  </a:cubicBezTo>
                  <a:cubicBezTo>
                    <a:pt x="395" y="1442"/>
                    <a:pt x="467" y="1417"/>
                    <a:pt x="511" y="1358"/>
                  </a:cubicBezTo>
                  <a:cubicBezTo>
                    <a:pt x="607" y="1262"/>
                    <a:pt x="671" y="1166"/>
                    <a:pt x="767" y="1102"/>
                  </a:cubicBezTo>
                  <a:cubicBezTo>
                    <a:pt x="799" y="1039"/>
                    <a:pt x="830" y="1007"/>
                    <a:pt x="894" y="975"/>
                  </a:cubicBezTo>
                  <a:cubicBezTo>
                    <a:pt x="894" y="975"/>
                    <a:pt x="926" y="943"/>
                    <a:pt x="926" y="943"/>
                  </a:cubicBezTo>
                  <a:lnTo>
                    <a:pt x="958" y="943"/>
                  </a:lnTo>
                  <a:cubicBezTo>
                    <a:pt x="958" y="911"/>
                    <a:pt x="958" y="911"/>
                    <a:pt x="990" y="911"/>
                  </a:cubicBezTo>
                  <a:cubicBezTo>
                    <a:pt x="1086" y="847"/>
                    <a:pt x="1182" y="783"/>
                    <a:pt x="1277" y="719"/>
                  </a:cubicBezTo>
                  <a:cubicBezTo>
                    <a:pt x="1341" y="688"/>
                    <a:pt x="1373" y="656"/>
                    <a:pt x="1437" y="656"/>
                  </a:cubicBezTo>
                  <a:cubicBezTo>
                    <a:pt x="1437" y="624"/>
                    <a:pt x="1469" y="624"/>
                    <a:pt x="1469" y="624"/>
                  </a:cubicBezTo>
                  <a:cubicBezTo>
                    <a:pt x="1501" y="624"/>
                    <a:pt x="1533" y="624"/>
                    <a:pt x="1565" y="592"/>
                  </a:cubicBezTo>
                  <a:cubicBezTo>
                    <a:pt x="1692" y="560"/>
                    <a:pt x="1820" y="400"/>
                    <a:pt x="1756" y="241"/>
                  </a:cubicBezTo>
                  <a:cubicBezTo>
                    <a:pt x="1730" y="110"/>
                    <a:pt x="1618" y="1"/>
                    <a:pt x="1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37"/>
            <p:cNvSpPr/>
            <p:nvPr/>
          </p:nvSpPr>
          <p:spPr>
            <a:xfrm>
              <a:off x="3902925" y="4161775"/>
              <a:ext cx="30350" cy="29750"/>
            </a:xfrm>
            <a:custGeom>
              <a:avLst/>
              <a:gdLst/>
              <a:ahLst/>
              <a:cxnLst/>
              <a:rect l="l" t="t" r="r" b="b"/>
              <a:pathLst>
                <a:path w="1214" h="1190" extrusionOk="0">
                  <a:moveTo>
                    <a:pt x="946" y="0"/>
                  </a:moveTo>
                  <a:cubicBezTo>
                    <a:pt x="930" y="0"/>
                    <a:pt x="912" y="3"/>
                    <a:pt x="894" y="9"/>
                  </a:cubicBezTo>
                  <a:cubicBezTo>
                    <a:pt x="830" y="9"/>
                    <a:pt x="766" y="9"/>
                    <a:pt x="703" y="73"/>
                  </a:cubicBezTo>
                  <a:cubicBezTo>
                    <a:pt x="511" y="264"/>
                    <a:pt x="288" y="488"/>
                    <a:pt x="96" y="679"/>
                  </a:cubicBezTo>
                  <a:cubicBezTo>
                    <a:pt x="64" y="743"/>
                    <a:pt x="1" y="807"/>
                    <a:pt x="1" y="871"/>
                  </a:cubicBezTo>
                  <a:cubicBezTo>
                    <a:pt x="1" y="966"/>
                    <a:pt x="64" y="1062"/>
                    <a:pt x="96" y="1094"/>
                  </a:cubicBezTo>
                  <a:cubicBezTo>
                    <a:pt x="160" y="1158"/>
                    <a:pt x="224" y="1190"/>
                    <a:pt x="320" y="1190"/>
                  </a:cubicBezTo>
                  <a:cubicBezTo>
                    <a:pt x="383" y="1190"/>
                    <a:pt x="479" y="1158"/>
                    <a:pt x="511" y="1094"/>
                  </a:cubicBezTo>
                  <a:lnTo>
                    <a:pt x="1118" y="520"/>
                  </a:lnTo>
                  <a:cubicBezTo>
                    <a:pt x="1181" y="456"/>
                    <a:pt x="1213" y="360"/>
                    <a:pt x="1213" y="296"/>
                  </a:cubicBezTo>
                  <a:cubicBezTo>
                    <a:pt x="1213" y="232"/>
                    <a:pt x="1181" y="137"/>
                    <a:pt x="1118" y="73"/>
                  </a:cubicBezTo>
                  <a:cubicBezTo>
                    <a:pt x="1066" y="47"/>
                    <a:pt x="1014" y="0"/>
                    <a:pt x="9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37"/>
            <p:cNvSpPr/>
            <p:nvPr/>
          </p:nvSpPr>
          <p:spPr>
            <a:xfrm>
              <a:off x="3784850" y="4250225"/>
              <a:ext cx="35125" cy="30200"/>
            </a:xfrm>
            <a:custGeom>
              <a:avLst/>
              <a:gdLst/>
              <a:ahLst/>
              <a:cxnLst/>
              <a:rect l="l" t="t" r="r" b="b"/>
              <a:pathLst>
                <a:path w="1405" h="1208" extrusionOk="0">
                  <a:moveTo>
                    <a:pt x="1084" y="0"/>
                  </a:moveTo>
                  <a:cubicBezTo>
                    <a:pt x="1062" y="0"/>
                    <a:pt x="1040" y="4"/>
                    <a:pt x="1021" y="14"/>
                  </a:cubicBezTo>
                  <a:cubicBezTo>
                    <a:pt x="926" y="45"/>
                    <a:pt x="862" y="77"/>
                    <a:pt x="830" y="141"/>
                  </a:cubicBezTo>
                  <a:cubicBezTo>
                    <a:pt x="830" y="173"/>
                    <a:pt x="830" y="173"/>
                    <a:pt x="798" y="173"/>
                  </a:cubicBezTo>
                  <a:cubicBezTo>
                    <a:pt x="734" y="269"/>
                    <a:pt x="638" y="365"/>
                    <a:pt x="543" y="428"/>
                  </a:cubicBezTo>
                  <a:cubicBezTo>
                    <a:pt x="479" y="492"/>
                    <a:pt x="383" y="556"/>
                    <a:pt x="256" y="588"/>
                  </a:cubicBezTo>
                  <a:cubicBezTo>
                    <a:pt x="256" y="620"/>
                    <a:pt x="224" y="620"/>
                    <a:pt x="224" y="620"/>
                  </a:cubicBezTo>
                  <a:cubicBezTo>
                    <a:pt x="160" y="652"/>
                    <a:pt x="96" y="684"/>
                    <a:pt x="32" y="748"/>
                  </a:cubicBezTo>
                  <a:cubicBezTo>
                    <a:pt x="0" y="811"/>
                    <a:pt x="0" y="907"/>
                    <a:pt x="0" y="971"/>
                  </a:cubicBezTo>
                  <a:cubicBezTo>
                    <a:pt x="32" y="1067"/>
                    <a:pt x="96" y="1131"/>
                    <a:pt x="160" y="1162"/>
                  </a:cubicBezTo>
                  <a:cubicBezTo>
                    <a:pt x="205" y="1185"/>
                    <a:pt x="266" y="1208"/>
                    <a:pt x="320" y="1208"/>
                  </a:cubicBezTo>
                  <a:cubicBezTo>
                    <a:pt x="343" y="1208"/>
                    <a:pt x="364" y="1204"/>
                    <a:pt x="383" y="1194"/>
                  </a:cubicBezTo>
                  <a:cubicBezTo>
                    <a:pt x="766" y="1067"/>
                    <a:pt x="1117" y="811"/>
                    <a:pt x="1341" y="460"/>
                  </a:cubicBezTo>
                  <a:cubicBezTo>
                    <a:pt x="1373" y="397"/>
                    <a:pt x="1404" y="301"/>
                    <a:pt x="1373" y="237"/>
                  </a:cubicBezTo>
                  <a:cubicBezTo>
                    <a:pt x="1341" y="141"/>
                    <a:pt x="1309" y="77"/>
                    <a:pt x="1245" y="45"/>
                  </a:cubicBezTo>
                  <a:cubicBezTo>
                    <a:pt x="1200" y="23"/>
                    <a:pt x="1139" y="0"/>
                    <a:pt x="10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37"/>
            <p:cNvSpPr/>
            <p:nvPr/>
          </p:nvSpPr>
          <p:spPr>
            <a:xfrm>
              <a:off x="2708525" y="3796025"/>
              <a:ext cx="35925" cy="80075"/>
            </a:xfrm>
            <a:custGeom>
              <a:avLst/>
              <a:gdLst/>
              <a:ahLst/>
              <a:cxnLst/>
              <a:rect l="l" t="t" r="r" b="b"/>
              <a:pathLst>
                <a:path w="1437" h="3203" extrusionOk="0">
                  <a:moveTo>
                    <a:pt x="684" y="0"/>
                  </a:moveTo>
                  <a:cubicBezTo>
                    <a:pt x="590" y="0"/>
                    <a:pt x="487" y="50"/>
                    <a:pt x="448" y="150"/>
                  </a:cubicBezTo>
                  <a:cubicBezTo>
                    <a:pt x="1" y="1139"/>
                    <a:pt x="192" y="2288"/>
                    <a:pt x="894" y="3118"/>
                  </a:cubicBezTo>
                  <a:cubicBezTo>
                    <a:pt x="939" y="3177"/>
                    <a:pt x="1011" y="3202"/>
                    <a:pt x="1085" y="3202"/>
                  </a:cubicBezTo>
                  <a:cubicBezTo>
                    <a:pt x="1170" y="3202"/>
                    <a:pt x="1258" y="3169"/>
                    <a:pt x="1309" y="3118"/>
                  </a:cubicBezTo>
                  <a:cubicBezTo>
                    <a:pt x="1437" y="2990"/>
                    <a:pt x="1437" y="2799"/>
                    <a:pt x="1309" y="2671"/>
                  </a:cubicBezTo>
                  <a:cubicBezTo>
                    <a:pt x="799" y="2097"/>
                    <a:pt x="639" y="1171"/>
                    <a:pt x="958" y="469"/>
                  </a:cubicBezTo>
                  <a:cubicBezTo>
                    <a:pt x="1022" y="309"/>
                    <a:pt x="990" y="150"/>
                    <a:pt x="831" y="54"/>
                  </a:cubicBezTo>
                  <a:cubicBezTo>
                    <a:pt x="795" y="18"/>
                    <a:pt x="741" y="0"/>
                    <a:pt x="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37"/>
            <p:cNvSpPr/>
            <p:nvPr/>
          </p:nvSpPr>
          <p:spPr>
            <a:xfrm>
              <a:off x="2752425" y="3776825"/>
              <a:ext cx="27950" cy="78975"/>
            </a:xfrm>
            <a:custGeom>
              <a:avLst/>
              <a:gdLst/>
              <a:ahLst/>
              <a:cxnLst/>
              <a:rect l="l" t="t" r="r" b="b"/>
              <a:pathLst>
                <a:path w="1118" h="3159" extrusionOk="0">
                  <a:moveTo>
                    <a:pt x="359" y="0"/>
                  </a:moveTo>
                  <a:cubicBezTo>
                    <a:pt x="208" y="0"/>
                    <a:pt x="48" y="104"/>
                    <a:pt x="32" y="312"/>
                  </a:cubicBezTo>
                  <a:cubicBezTo>
                    <a:pt x="0" y="1205"/>
                    <a:pt x="160" y="2099"/>
                    <a:pt x="479" y="2929"/>
                  </a:cubicBezTo>
                  <a:cubicBezTo>
                    <a:pt x="534" y="3067"/>
                    <a:pt x="638" y="3158"/>
                    <a:pt x="770" y="3158"/>
                  </a:cubicBezTo>
                  <a:cubicBezTo>
                    <a:pt x="789" y="3158"/>
                    <a:pt x="809" y="3156"/>
                    <a:pt x="830" y="3152"/>
                  </a:cubicBezTo>
                  <a:cubicBezTo>
                    <a:pt x="989" y="3120"/>
                    <a:pt x="1117" y="2929"/>
                    <a:pt x="1053" y="2769"/>
                  </a:cubicBezTo>
                  <a:cubicBezTo>
                    <a:pt x="766" y="1971"/>
                    <a:pt x="606" y="1141"/>
                    <a:pt x="638" y="312"/>
                  </a:cubicBezTo>
                  <a:cubicBezTo>
                    <a:pt x="654" y="104"/>
                    <a:pt x="511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37"/>
            <p:cNvSpPr/>
            <p:nvPr/>
          </p:nvSpPr>
          <p:spPr>
            <a:xfrm>
              <a:off x="2724500" y="3702425"/>
              <a:ext cx="14375" cy="49600"/>
            </a:xfrm>
            <a:custGeom>
              <a:avLst/>
              <a:gdLst/>
              <a:ahLst/>
              <a:cxnLst/>
              <a:rect l="l" t="t" r="r" b="b"/>
              <a:pathLst>
                <a:path w="575" h="1984" extrusionOk="0">
                  <a:moveTo>
                    <a:pt x="287" y="0"/>
                  </a:moveTo>
                  <a:cubicBezTo>
                    <a:pt x="128" y="32"/>
                    <a:pt x="0" y="160"/>
                    <a:pt x="0" y="320"/>
                  </a:cubicBezTo>
                  <a:lnTo>
                    <a:pt x="0" y="1692"/>
                  </a:lnTo>
                  <a:cubicBezTo>
                    <a:pt x="0" y="1837"/>
                    <a:pt x="106" y="1983"/>
                    <a:pt x="246" y="1983"/>
                  </a:cubicBezTo>
                  <a:cubicBezTo>
                    <a:pt x="260" y="1983"/>
                    <a:pt x="273" y="1982"/>
                    <a:pt x="287" y="1979"/>
                  </a:cubicBezTo>
                  <a:cubicBezTo>
                    <a:pt x="447" y="1979"/>
                    <a:pt x="575" y="1851"/>
                    <a:pt x="575" y="1692"/>
                  </a:cubicBezTo>
                  <a:lnTo>
                    <a:pt x="575" y="320"/>
                  </a:lnTo>
                  <a:cubicBezTo>
                    <a:pt x="575" y="160"/>
                    <a:pt x="447" y="0"/>
                    <a:pt x="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37"/>
            <p:cNvSpPr/>
            <p:nvPr/>
          </p:nvSpPr>
          <p:spPr>
            <a:xfrm>
              <a:off x="2763575" y="3914650"/>
              <a:ext cx="19975" cy="19975"/>
            </a:xfrm>
            <a:custGeom>
              <a:avLst/>
              <a:gdLst/>
              <a:ahLst/>
              <a:cxnLst/>
              <a:rect l="l" t="t" r="r" b="b"/>
              <a:pathLst>
                <a:path w="799" h="799" extrusionOk="0">
                  <a:moveTo>
                    <a:pt x="288" y="1"/>
                  </a:moveTo>
                  <a:cubicBezTo>
                    <a:pt x="256" y="1"/>
                    <a:pt x="224" y="33"/>
                    <a:pt x="192" y="33"/>
                  </a:cubicBezTo>
                  <a:cubicBezTo>
                    <a:pt x="160" y="64"/>
                    <a:pt x="129" y="64"/>
                    <a:pt x="97" y="96"/>
                  </a:cubicBezTo>
                  <a:cubicBezTo>
                    <a:pt x="65" y="128"/>
                    <a:pt x="65" y="128"/>
                    <a:pt x="33" y="160"/>
                  </a:cubicBezTo>
                  <a:cubicBezTo>
                    <a:pt x="1" y="192"/>
                    <a:pt x="1" y="256"/>
                    <a:pt x="1" y="320"/>
                  </a:cubicBezTo>
                  <a:cubicBezTo>
                    <a:pt x="1" y="352"/>
                    <a:pt x="1" y="352"/>
                    <a:pt x="1" y="384"/>
                  </a:cubicBezTo>
                  <a:cubicBezTo>
                    <a:pt x="33" y="447"/>
                    <a:pt x="65" y="479"/>
                    <a:pt x="97" y="511"/>
                  </a:cubicBezTo>
                  <a:lnTo>
                    <a:pt x="288" y="735"/>
                  </a:lnTo>
                  <a:cubicBezTo>
                    <a:pt x="320" y="735"/>
                    <a:pt x="352" y="767"/>
                    <a:pt x="384" y="767"/>
                  </a:cubicBezTo>
                  <a:cubicBezTo>
                    <a:pt x="416" y="798"/>
                    <a:pt x="448" y="798"/>
                    <a:pt x="512" y="798"/>
                  </a:cubicBezTo>
                  <a:cubicBezTo>
                    <a:pt x="543" y="798"/>
                    <a:pt x="575" y="798"/>
                    <a:pt x="607" y="767"/>
                  </a:cubicBezTo>
                  <a:cubicBezTo>
                    <a:pt x="639" y="767"/>
                    <a:pt x="671" y="735"/>
                    <a:pt x="703" y="735"/>
                  </a:cubicBezTo>
                  <a:cubicBezTo>
                    <a:pt x="735" y="703"/>
                    <a:pt x="735" y="671"/>
                    <a:pt x="767" y="671"/>
                  </a:cubicBezTo>
                  <a:cubicBezTo>
                    <a:pt x="799" y="607"/>
                    <a:pt x="799" y="575"/>
                    <a:pt x="799" y="511"/>
                  </a:cubicBezTo>
                  <a:cubicBezTo>
                    <a:pt x="799" y="479"/>
                    <a:pt x="799" y="447"/>
                    <a:pt x="799" y="415"/>
                  </a:cubicBezTo>
                  <a:cubicBezTo>
                    <a:pt x="767" y="384"/>
                    <a:pt x="735" y="320"/>
                    <a:pt x="703" y="288"/>
                  </a:cubicBezTo>
                  <a:lnTo>
                    <a:pt x="512" y="96"/>
                  </a:lnTo>
                  <a:cubicBezTo>
                    <a:pt x="480" y="64"/>
                    <a:pt x="448" y="64"/>
                    <a:pt x="416" y="33"/>
                  </a:cubicBezTo>
                  <a:cubicBezTo>
                    <a:pt x="384" y="33"/>
                    <a:pt x="352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37"/>
            <p:cNvSpPr/>
            <p:nvPr/>
          </p:nvSpPr>
          <p:spPr>
            <a:xfrm>
              <a:off x="4559550" y="3998425"/>
              <a:ext cx="25575" cy="39650"/>
            </a:xfrm>
            <a:custGeom>
              <a:avLst/>
              <a:gdLst/>
              <a:ahLst/>
              <a:cxnLst/>
              <a:rect l="l" t="t" r="r" b="b"/>
              <a:pathLst>
                <a:path w="1023" h="1586" extrusionOk="0">
                  <a:moveTo>
                    <a:pt x="256" y="1"/>
                  </a:moveTo>
                  <a:cubicBezTo>
                    <a:pt x="192" y="33"/>
                    <a:pt x="97" y="64"/>
                    <a:pt x="65" y="160"/>
                  </a:cubicBezTo>
                  <a:cubicBezTo>
                    <a:pt x="33" y="224"/>
                    <a:pt x="1" y="320"/>
                    <a:pt x="33" y="384"/>
                  </a:cubicBezTo>
                  <a:cubicBezTo>
                    <a:pt x="161" y="703"/>
                    <a:pt x="288" y="1054"/>
                    <a:pt x="448" y="1373"/>
                  </a:cubicBezTo>
                  <a:cubicBezTo>
                    <a:pt x="448" y="1437"/>
                    <a:pt x="512" y="1501"/>
                    <a:pt x="575" y="1533"/>
                  </a:cubicBezTo>
                  <a:cubicBezTo>
                    <a:pt x="613" y="1570"/>
                    <a:pt x="661" y="1585"/>
                    <a:pt x="708" y="1585"/>
                  </a:cubicBezTo>
                  <a:cubicBezTo>
                    <a:pt x="741" y="1585"/>
                    <a:pt x="772" y="1578"/>
                    <a:pt x="799" y="1564"/>
                  </a:cubicBezTo>
                  <a:cubicBezTo>
                    <a:pt x="863" y="1564"/>
                    <a:pt x="958" y="1501"/>
                    <a:pt x="990" y="1437"/>
                  </a:cubicBezTo>
                  <a:cubicBezTo>
                    <a:pt x="1022" y="1373"/>
                    <a:pt x="1022" y="1277"/>
                    <a:pt x="1022" y="1213"/>
                  </a:cubicBezTo>
                  <a:cubicBezTo>
                    <a:pt x="895" y="894"/>
                    <a:pt x="735" y="543"/>
                    <a:pt x="607" y="224"/>
                  </a:cubicBezTo>
                  <a:cubicBezTo>
                    <a:pt x="607" y="160"/>
                    <a:pt x="544" y="96"/>
                    <a:pt x="480" y="33"/>
                  </a:cubicBezTo>
                  <a:cubicBezTo>
                    <a:pt x="416" y="1"/>
                    <a:pt x="320" y="1"/>
                    <a:pt x="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37"/>
            <p:cNvSpPr/>
            <p:nvPr/>
          </p:nvSpPr>
          <p:spPr>
            <a:xfrm>
              <a:off x="4539625" y="3914850"/>
              <a:ext cx="25550" cy="39725"/>
            </a:xfrm>
            <a:custGeom>
              <a:avLst/>
              <a:gdLst/>
              <a:ahLst/>
              <a:cxnLst/>
              <a:rect l="l" t="t" r="r" b="b"/>
              <a:pathLst>
                <a:path w="1022" h="1589" extrusionOk="0">
                  <a:moveTo>
                    <a:pt x="363" y="1"/>
                  </a:moveTo>
                  <a:cubicBezTo>
                    <a:pt x="319" y="1"/>
                    <a:pt x="271" y="9"/>
                    <a:pt x="224" y="25"/>
                  </a:cubicBezTo>
                  <a:cubicBezTo>
                    <a:pt x="160" y="25"/>
                    <a:pt x="96" y="88"/>
                    <a:pt x="64" y="152"/>
                  </a:cubicBezTo>
                  <a:cubicBezTo>
                    <a:pt x="32" y="216"/>
                    <a:pt x="0" y="312"/>
                    <a:pt x="32" y="376"/>
                  </a:cubicBezTo>
                  <a:cubicBezTo>
                    <a:pt x="160" y="695"/>
                    <a:pt x="287" y="1046"/>
                    <a:pt x="415" y="1365"/>
                  </a:cubicBezTo>
                  <a:cubicBezTo>
                    <a:pt x="447" y="1429"/>
                    <a:pt x="479" y="1493"/>
                    <a:pt x="543" y="1556"/>
                  </a:cubicBezTo>
                  <a:cubicBezTo>
                    <a:pt x="607" y="1588"/>
                    <a:pt x="702" y="1588"/>
                    <a:pt x="798" y="1588"/>
                  </a:cubicBezTo>
                  <a:cubicBezTo>
                    <a:pt x="862" y="1556"/>
                    <a:pt x="926" y="1493"/>
                    <a:pt x="958" y="1429"/>
                  </a:cubicBezTo>
                  <a:cubicBezTo>
                    <a:pt x="989" y="1365"/>
                    <a:pt x="1021" y="1269"/>
                    <a:pt x="989" y="1205"/>
                  </a:cubicBezTo>
                  <a:cubicBezTo>
                    <a:pt x="862" y="886"/>
                    <a:pt x="734" y="535"/>
                    <a:pt x="607" y="216"/>
                  </a:cubicBezTo>
                  <a:cubicBezTo>
                    <a:pt x="575" y="152"/>
                    <a:pt x="543" y="88"/>
                    <a:pt x="479" y="25"/>
                  </a:cubicBezTo>
                  <a:cubicBezTo>
                    <a:pt x="447" y="9"/>
                    <a:pt x="407" y="1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37"/>
            <p:cNvSpPr/>
            <p:nvPr/>
          </p:nvSpPr>
          <p:spPr>
            <a:xfrm>
              <a:off x="4529250" y="3964425"/>
              <a:ext cx="21550" cy="34525"/>
            </a:xfrm>
            <a:custGeom>
              <a:avLst/>
              <a:gdLst/>
              <a:ahLst/>
              <a:cxnLst/>
              <a:rect l="l" t="t" r="r" b="b"/>
              <a:pathLst>
                <a:path w="862" h="1381" extrusionOk="0">
                  <a:moveTo>
                    <a:pt x="344" y="0"/>
                  </a:moveTo>
                  <a:cubicBezTo>
                    <a:pt x="313" y="0"/>
                    <a:pt x="283" y="7"/>
                    <a:pt x="256" y="20"/>
                  </a:cubicBezTo>
                  <a:cubicBezTo>
                    <a:pt x="96" y="52"/>
                    <a:pt x="0" y="212"/>
                    <a:pt x="32" y="371"/>
                  </a:cubicBezTo>
                  <a:cubicBezTo>
                    <a:pt x="96" y="627"/>
                    <a:pt x="160" y="914"/>
                    <a:pt x="224" y="1169"/>
                  </a:cubicBezTo>
                  <a:cubicBezTo>
                    <a:pt x="274" y="1295"/>
                    <a:pt x="383" y="1381"/>
                    <a:pt x="505" y="1381"/>
                  </a:cubicBezTo>
                  <a:cubicBezTo>
                    <a:pt x="538" y="1381"/>
                    <a:pt x="573" y="1374"/>
                    <a:pt x="607" y="1361"/>
                  </a:cubicBezTo>
                  <a:cubicBezTo>
                    <a:pt x="766" y="1329"/>
                    <a:pt x="862" y="1169"/>
                    <a:pt x="798" y="1010"/>
                  </a:cubicBezTo>
                  <a:cubicBezTo>
                    <a:pt x="734" y="754"/>
                    <a:pt x="670" y="467"/>
                    <a:pt x="607" y="212"/>
                  </a:cubicBezTo>
                  <a:cubicBezTo>
                    <a:pt x="582" y="86"/>
                    <a:pt x="458" y="0"/>
                    <a:pt x="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37"/>
            <p:cNvSpPr/>
            <p:nvPr/>
          </p:nvSpPr>
          <p:spPr>
            <a:xfrm>
              <a:off x="5099700" y="2197500"/>
              <a:ext cx="22375" cy="59725"/>
            </a:xfrm>
            <a:custGeom>
              <a:avLst/>
              <a:gdLst/>
              <a:ahLst/>
              <a:cxnLst/>
              <a:rect l="l" t="t" r="r" b="b"/>
              <a:pathLst>
                <a:path w="895" h="2389" extrusionOk="0">
                  <a:moveTo>
                    <a:pt x="578" y="1"/>
                  </a:moveTo>
                  <a:cubicBezTo>
                    <a:pt x="440" y="1"/>
                    <a:pt x="312" y="91"/>
                    <a:pt x="256" y="230"/>
                  </a:cubicBezTo>
                  <a:cubicBezTo>
                    <a:pt x="65" y="837"/>
                    <a:pt x="1" y="1507"/>
                    <a:pt x="129" y="2177"/>
                  </a:cubicBezTo>
                  <a:cubicBezTo>
                    <a:pt x="154" y="2302"/>
                    <a:pt x="277" y="2388"/>
                    <a:pt x="391" y="2388"/>
                  </a:cubicBezTo>
                  <a:cubicBezTo>
                    <a:pt x="422" y="2388"/>
                    <a:pt x="452" y="2382"/>
                    <a:pt x="480" y="2368"/>
                  </a:cubicBezTo>
                  <a:cubicBezTo>
                    <a:pt x="671" y="2337"/>
                    <a:pt x="735" y="2177"/>
                    <a:pt x="703" y="2017"/>
                  </a:cubicBezTo>
                  <a:cubicBezTo>
                    <a:pt x="671" y="1890"/>
                    <a:pt x="671" y="1794"/>
                    <a:pt x="671" y="1634"/>
                  </a:cubicBezTo>
                  <a:cubicBezTo>
                    <a:pt x="671" y="1475"/>
                    <a:pt x="671" y="1347"/>
                    <a:pt x="671" y="1188"/>
                  </a:cubicBezTo>
                  <a:cubicBezTo>
                    <a:pt x="703" y="932"/>
                    <a:pt x="767" y="645"/>
                    <a:pt x="863" y="390"/>
                  </a:cubicBezTo>
                  <a:cubicBezTo>
                    <a:pt x="895" y="230"/>
                    <a:pt x="799" y="39"/>
                    <a:pt x="639" y="7"/>
                  </a:cubicBezTo>
                  <a:cubicBezTo>
                    <a:pt x="619" y="3"/>
                    <a:pt x="598" y="1"/>
                    <a:pt x="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37"/>
            <p:cNvSpPr/>
            <p:nvPr/>
          </p:nvSpPr>
          <p:spPr>
            <a:xfrm>
              <a:off x="5072575" y="2203150"/>
              <a:ext cx="15200" cy="59150"/>
            </a:xfrm>
            <a:custGeom>
              <a:avLst/>
              <a:gdLst/>
              <a:ahLst/>
              <a:cxnLst/>
              <a:rect l="l" t="t" r="r" b="b"/>
              <a:pathLst>
                <a:path w="608" h="2366" extrusionOk="0">
                  <a:moveTo>
                    <a:pt x="330" y="0"/>
                  </a:moveTo>
                  <a:cubicBezTo>
                    <a:pt x="316" y="0"/>
                    <a:pt x="302" y="1"/>
                    <a:pt x="288" y="4"/>
                  </a:cubicBezTo>
                  <a:cubicBezTo>
                    <a:pt x="129" y="4"/>
                    <a:pt x="1" y="132"/>
                    <a:pt x="1" y="291"/>
                  </a:cubicBezTo>
                  <a:lnTo>
                    <a:pt x="1" y="2079"/>
                  </a:lnTo>
                  <a:cubicBezTo>
                    <a:pt x="1" y="2206"/>
                    <a:pt x="129" y="2366"/>
                    <a:pt x="288" y="2366"/>
                  </a:cubicBezTo>
                  <a:cubicBezTo>
                    <a:pt x="480" y="2366"/>
                    <a:pt x="607" y="2238"/>
                    <a:pt x="607" y="2079"/>
                  </a:cubicBezTo>
                  <a:lnTo>
                    <a:pt x="607" y="291"/>
                  </a:lnTo>
                  <a:cubicBezTo>
                    <a:pt x="607" y="146"/>
                    <a:pt x="474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37"/>
            <p:cNvSpPr/>
            <p:nvPr/>
          </p:nvSpPr>
          <p:spPr>
            <a:xfrm>
              <a:off x="5092525" y="2129050"/>
              <a:ext cx="15200" cy="39225"/>
            </a:xfrm>
            <a:custGeom>
              <a:avLst/>
              <a:gdLst/>
              <a:ahLst/>
              <a:cxnLst/>
              <a:rect l="l" t="t" r="r" b="b"/>
              <a:pathLst>
                <a:path w="608" h="1569" extrusionOk="0">
                  <a:moveTo>
                    <a:pt x="288" y="0"/>
                  </a:moveTo>
                  <a:cubicBezTo>
                    <a:pt x="128" y="0"/>
                    <a:pt x="1" y="128"/>
                    <a:pt x="1" y="287"/>
                  </a:cubicBezTo>
                  <a:lnTo>
                    <a:pt x="1" y="1277"/>
                  </a:lnTo>
                  <a:cubicBezTo>
                    <a:pt x="1" y="1422"/>
                    <a:pt x="107" y="1568"/>
                    <a:pt x="247" y="1568"/>
                  </a:cubicBezTo>
                  <a:cubicBezTo>
                    <a:pt x="260" y="1568"/>
                    <a:pt x="274" y="1567"/>
                    <a:pt x="288" y="1564"/>
                  </a:cubicBezTo>
                  <a:cubicBezTo>
                    <a:pt x="448" y="1564"/>
                    <a:pt x="607" y="1436"/>
                    <a:pt x="607" y="1277"/>
                  </a:cubicBezTo>
                  <a:lnTo>
                    <a:pt x="607" y="287"/>
                  </a:lnTo>
                  <a:cubicBezTo>
                    <a:pt x="607" y="128"/>
                    <a:pt x="448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37"/>
            <p:cNvSpPr/>
            <p:nvPr/>
          </p:nvSpPr>
          <p:spPr>
            <a:xfrm>
              <a:off x="5097325" y="2360425"/>
              <a:ext cx="15175" cy="30350"/>
            </a:xfrm>
            <a:custGeom>
              <a:avLst/>
              <a:gdLst/>
              <a:ahLst/>
              <a:cxnLst/>
              <a:rect l="l" t="t" r="r" b="b"/>
              <a:pathLst>
                <a:path w="607" h="1214" extrusionOk="0">
                  <a:moveTo>
                    <a:pt x="287" y="0"/>
                  </a:moveTo>
                  <a:cubicBezTo>
                    <a:pt x="224" y="32"/>
                    <a:pt x="128" y="32"/>
                    <a:pt x="96" y="96"/>
                  </a:cubicBezTo>
                  <a:cubicBezTo>
                    <a:pt x="32" y="160"/>
                    <a:pt x="0" y="224"/>
                    <a:pt x="0" y="319"/>
                  </a:cubicBezTo>
                  <a:lnTo>
                    <a:pt x="0" y="894"/>
                  </a:lnTo>
                  <a:cubicBezTo>
                    <a:pt x="0" y="990"/>
                    <a:pt x="32" y="1054"/>
                    <a:pt x="96" y="1117"/>
                  </a:cubicBezTo>
                  <a:cubicBezTo>
                    <a:pt x="128" y="1181"/>
                    <a:pt x="224" y="1213"/>
                    <a:pt x="287" y="1213"/>
                  </a:cubicBezTo>
                  <a:cubicBezTo>
                    <a:pt x="383" y="1213"/>
                    <a:pt x="447" y="1181"/>
                    <a:pt x="511" y="1117"/>
                  </a:cubicBezTo>
                  <a:cubicBezTo>
                    <a:pt x="575" y="1054"/>
                    <a:pt x="607" y="990"/>
                    <a:pt x="607" y="894"/>
                  </a:cubicBezTo>
                  <a:lnTo>
                    <a:pt x="607" y="319"/>
                  </a:lnTo>
                  <a:cubicBezTo>
                    <a:pt x="607" y="224"/>
                    <a:pt x="575" y="160"/>
                    <a:pt x="511" y="96"/>
                  </a:cubicBezTo>
                  <a:cubicBezTo>
                    <a:pt x="447" y="64"/>
                    <a:pt x="383" y="0"/>
                    <a:pt x="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37"/>
            <p:cNvSpPr/>
            <p:nvPr/>
          </p:nvSpPr>
          <p:spPr>
            <a:xfrm>
              <a:off x="4763825" y="1598900"/>
              <a:ext cx="34325" cy="51000"/>
            </a:xfrm>
            <a:custGeom>
              <a:avLst/>
              <a:gdLst/>
              <a:ahLst/>
              <a:cxnLst/>
              <a:rect l="l" t="t" r="r" b="b"/>
              <a:pathLst>
                <a:path w="1373" h="2040" extrusionOk="0">
                  <a:moveTo>
                    <a:pt x="342" y="1"/>
                  </a:moveTo>
                  <a:cubicBezTo>
                    <a:pt x="287" y="1"/>
                    <a:pt x="234" y="15"/>
                    <a:pt x="192" y="47"/>
                  </a:cubicBezTo>
                  <a:cubicBezTo>
                    <a:pt x="64" y="143"/>
                    <a:pt x="0" y="302"/>
                    <a:pt x="96" y="462"/>
                  </a:cubicBezTo>
                  <a:cubicBezTo>
                    <a:pt x="319" y="940"/>
                    <a:pt x="543" y="1419"/>
                    <a:pt x="798" y="1898"/>
                  </a:cubicBezTo>
                  <a:cubicBezTo>
                    <a:pt x="840" y="1983"/>
                    <a:pt x="954" y="2040"/>
                    <a:pt x="1063" y="2040"/>
                  </a:cubicBezTo>
                  <a:cubicBezTo>
                    <a:pt x="1117" y="2040"/>
                    <a:pt x="1170" y="2026"/>
                    <a:pt x="1213" y="1994"/>
                  </a:cubicBezTo>
                  <a:cubicBezTo>
                    <a:pt x="1340" y="1898"/>
                    <a:pt x="1372" y="1738"/>
                    <a:pt x="1309" y="1579"/>
                  </a:cubicBezTo>
                  <a:cubicBezTo>
                    <a:pt x="1085" y="1100"/>
                    <a:pt x="830" y="621"/>
                    <a:pt x="606" y="143"/>
                  </a:cubicBezTo>
                  <a:cubicBezTo>
                    <a:pt x="564" y="58"/>
                    <a:pt x="450" y="1"/>
                    <a:pt x="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37"/>
            <p:cNvSpPr/>
            <p:nvPr/>
          </p:nvSpPr>
          <p:spPr>
            <a:xfrm>
              <a:off x="4797325" y="1596725"/>
              <a:ext cx="23950" cy="42600"/>
            </a:xfrm>
            <a:custGeom>
              <a:avLst/>
              <a:gdLst/>
              <a:ahLst/>
              <a:cxnLst/>
              <a:rect l="l" t="t" r="r" b="b"/>
              <a:pathLst>
                <a:path w="958" h="1704" extrusionOk="0">
                  <a:moveTo>
                    <a:pt x="308" y="0"/>
                  </a:moveTo>
                  <a:cubicBezTo>
                    <a:pt x="290" y="0"/>
                    <a:pt x="272" y="2"/>
                    <a:pt x="256" y="6"/>
                  </a:cubicBezTo>
                  <a:cubicBezTo>
                    <a:pt x="96" y="70"/>
                    <a:pt x="0" y="230"/>
                    <a:pt x="32" y="389"/>
                  </a:cubicBezTo>
                  <a:cubicBezTo>
                    <a:pt x="96" y="772"/>
                    <a:pt x="224" y="1123"/>
                    <a:pt x="352" y="1474"/>
                  </a:cubicBezTo>
                  <a:cubicBezTo>
                    <a:pt x="379" y="1613"/>
                    <a:pt x="504" y="1704"/>
                    <a:pt x="641" y="1704"/>
                  </a:cubicBezTo>
                  <a:cubicBezTo>
                    <a:pt x="661" y="1704"/>
                    <a:pt x="682" y="1702"/>
                    <a:pt x="703" y="1698"/>
                  </a:cubicBezTo>
                  <a:cubicBezTo>
                    <a:pt x="862" y="1634"/>
                    <a:pt x="958" y="1474"/>
                    <a:pt x="926" y="1315"/>
                  </a:cubicBezTo>
                  <a:cubicBezTo>
                    <a:pt x="798" y="964"/>
                    <a:pt x="671" y="613"/>
                    <a:pt x="607" y="230"/>
                  </a:cubicBezTo>
                  <a:cubicBezTo>
                    <a:pt x="579" y="91"/>
                    <a:pt x="430" y="0"/>
                    <a:pt x="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37"/>
            <p:cNvSpPr/>
            <p:nvPr/>
          </p:nvSpPr>
          <p:spPr>
            <a:xfrm>
              <a:off x="4960875" y="1601150"/>
              <a:ext cx="33550" cy="52400"/>
            </a:xfrm>
            <a:custGeom>
              <a:avLst/>
              <a:gdLst/>
              <a:ahLst/>
              <a:cxnLst/>
              <a:rect l="l" t="t" r="r" b="b"/>
              <a:pathLst>
                <a:path w="1342" h="2096" extrusionOk="0">
                  <a:moveTo>
                    <a:pt x="989" y="0"/>
                  </a:moveTo>
                  <a:cubicBezTo>
                    <a:pt x="915" y="0"/>
                    <a:pt x="843" y="25"/>
                    <a:pt x="799" y="85"/>
                  </a:cubicBezTo>
                  <a:cubicBezTo>
                    <a:pt x="352" y="563"/>
                    <a:pt x="97" y="1138"/>
                    <a:pt x="33" y="1776"/>
                  </a:cubicBezTo>
                  <a:cubicBezTo>
                    <a:pt x="1" y="1936"/>
                    <a:pt x="160" y="2095"/>
                    <a:pt x="320" y="2095"/>
                  </a:cubicBezTo>
                  <a:cubicBezTo>
                    <a:pt x="512" y="2095"/>
                    <a:pt x="607" y="1968"/>
                    <a:pt x="607" y="1776"/>
                  </a:cubicBezTo>
                  <a:cubicBezTo>
                    <a:pt x="607" y="1806"/>
                    <a:pt x="607" y="1817"/>
                    <a:pt x="608" y="1817"/>
                  </a:cubicBezTo>
                  <a:cubicBezTo>
                    <a:pt x="610" y="1817"/>
                    <a:pt x="617" y="1766"/>
                    <a:pt x="639" y="1744"/>
                  </a:cubicBezTo>
                  <a:cubicBezTo>
                    <a:pt x="639" y="1712"/>
                    <a:pt x="639" y="1680"/>
                    <a:pt x="639" y="1648"/>
                  </a:cubicBezTo>
                  <a:cubicBezTo>
                    <a:pt x="671" y="1585"/>
                    <a:pt x="671" y="1521"/>
                    <a:pt x="703" y="1457"/>
                  </a:cubicBezTo>
                  <a:cubicBezTo>
                    <a:pt x="703" y="1393"/>
                    <a:pt x="735" y="1329"/>
                    <a:pt x="767" y="1265"/>
                  </a:cubicBezTo>
                  <a:cubicBezTo>
                    <a:pt x="767" y="1233"/>
                    <a:pt x="767" y="1233"/>
                    <a:pt x="799" y="1202"/>
                  </a:cubicBezTo>
                  <a:cubicBezTo>
                    <a:pt x="799" y="1170"/>
                    <a:pt x="799" y="1138"/>
                    <a:pt x="799" y="1138"/>
                  </a:cubicBezTo>
                  <a:cubicBezTo>
                    <a:pt x="863" y="1010"/>
                    <a:pt x="926" y="914"/>
                    <a:pt x="990" y="787"/>
                  </a:cubicBezTo>
                  <a:cubicBezTo>
                    <a:pt x="1022" y="755"/>
                    <a:pt x="1022" y="723"/>
                    <a:pt x="1054" y="723"/>
                  </a:cubicBezTo>
                  <a:lnTo>
                    <a:pt x="1086" y="659"/>
                  </a:lnTo>
                  <a:cubicBezTo>
                    <a:pt x="1118" y="659"/>
                    <a:pt x="1118" y="627"/>
                    <a:pt x="1118" y="627"/>
                  </a:cubicBezTo>
                  <a:cubicBezTo>
                    <a:pt x="1118" y="627"/>
                    <a:pt x="1150" y="595"/>
                    <a:pt x="1150" y="595"/>
                  </a:cubicBezTo>
                  <a:cubicBezTo>
                    <a:pt x="1182" y="563"/>
                    <a:pt x="1182" y="531"/>
                    <a:pt x="1214" y="531"/>
                  </a:cubicBezTo>
                  <a:cubicBezTo>
                    <a:pt x="1309" y="404"/>
                    <a:pt x="1341" y="212"/>
                    <a:pt x="1214" y="85"/>
                  </a:cubicBezTo>
                  <a:cubicBezTo>
                    <a:pt x="1162" y="33"/>
                    <a:pt x="1075" y="0"/>
                    <a:pt x="9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37"/>
            <p:cNvSpPr/>
            <p:nvPr/>
          </p:nvSpPr>
          <p:spPr>
            <a:xfrm>
              <a:off x="4938550" y="1592875"/>
              <a:ext cx="23950" cy="33875"/>
            </a:xfrm>
            <a:custGeom>
              <a:avLst/>
              <a:gdLst/>
              <a:ahLst/>
              <a:cxnLst/>
              <a:rect l="l" t="t" r="r" b="b"/>
              <a:pathLst>
                <a:path w="958" h="1355" extrusionOk="0">
                  <a:moveTo>
                    <a:pt x="575" y="1"/>
                  </a:moveTo>
                  <a:cubicBezTo>
                    <a:pt x="511" y="33"/>
                    <a:pt x="415" y="64"/>
                    <a:pt x="383" y="160"/>
                  </a:cubicBezTo>
                  <a:cubicBezTo>
                    <a:pt x="288" y="384"/>
                    <a:pt x="160" y="639"/>
                    <a:pt x="64" y="894"/>
                  </a:cubicBezTo>
                  <a:cubicBezTo>
                    <a:pt x="32" y="958"/>
                    <a:pt x="0" y="1054"/>
                    <a:pt x="32" y="1118"/>
                  </a:cubicBezTo>
                  <a:cubicBezTo>
                    <a:pt x="32" y="1181"/>
                    <a:pt x="96" y="1277"/>
                    <a:pt x="160" y="1309"/>
                  </a:cubicBezTo>
                  <a:cubicBezTo>
                    <a:pt x="205" y="1332"/>
                    <a:pt x="266" y="1354"/>
                    <a:pt x="321" y="1354"/>
                  </a:cubicBezTo>
                  <a:cubicBezTo>
                    <a:pt x="343" y="1354"/>
                    <a:pt x="365" y="1350"/>
                    <a:pt x="383" y="1341"/>
                  </a:cubicBezTo>
                  <a:cubicBezTo>
                    <a:pt x="447" y="1309"/>
                    <a:pt x="543" y="1277"/>
                    <a:pt x="575" y="1181"/>
                  </a:cubicBezTo>
                  <a:cubicBezTo>
                    <a:pt x="670" y="958"/>
                    <a:pt x="798" y="703"/>
                    <a:pt x="926" y="447"/>
                  </a:cubicBezTo>
                  <a:cubicBezTo>
                    <a:pt x="958" y="384"/>
                    <a:pt x="958" y="288"/>
                    <a:pt x="926" y="224"/>
                  </a:cubicBezTo>
                  <a:cubicBezTo>
                    <a:pt x="926" y="160"/>
                    <a:pt x="862" y="64"/>
                    <a:pt x="798" y="33"/>
                  </a:cubicBezTo>
                  <a:cubicBezTo>
                    <a:pt x="734" y="1"/>
                    <a:pt x="639" y="1"/>
                    <a:pt x="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37"/>
            <p:cNvSpPr/>
            <p:nvPr/>
          </p:nvSpPr>
          <p:spPr>
            <a:xfrm>
              <a:off x="4874725" y="1534625"/>
              <a:ext cx="15175" cy="21575"/>
            </a:xfrm>
            <a:custGeom>
              <a:avLst/>
              <a:gdLst/>
              <a:ahLst/>
              <a:cxnLst/>
              <a:rect l="l" t="t" r="r" b="b"/>
              <a:pathLst>
                <a:path w="607" h="863" extrusionOk="0">
                  <a:moveTo>
                    <a:pt x="287" y="1"/>
                  </a:moveTo>
                  <a:cubicBezTo>
                    <a:pt x="255" y="1"/>
                    <a:pt x="255" y="1"/>
                    <a:pt x="224" y="33"/>
                  </a:cubicBezTo>
                  <a:cubicBezTo>
                    <a:pt x="160" y="33"/>
                    <a:pt x="128" y="65"/>
                    <a:pt x="96" y="97"/>
                  </a:cubicBezTo>
                  <a:cubicBezTo>
                    <a:pt x="64" y="129"/>
                    <a:pt x="64" y="129"/>
                    <a:pt x="32" y="160"/>
                  </a:cubicBezTo>
                  <a:cubicBezTo>
                    <a:pt x="0" y="192"/>
                    <a:pt x="0" y="256"/>
                    <a:pt x="0" y="320"/>
                  </a:cubicBezTo>
                  <a:lnTo>
                    <a:pt x="0" y="543"/>
                  </a:lnTo>
                  <a:cubicBezTo>
                    <a:pt x="0" y="607"/>
                    <a:pt x="0" y="639"/>
                    <a:pt x="32" y="671"/>
                  </a:cubicBezTo>
                  <a:cubicBezTo>
                    <a:pt x="32" y="703"/>
                    <a:pt x="64" y="735"/>
                    <a:pt x="96" y="767"/>
                  </a:cubicBezTo>
                  <a:cubicBezTo>
                    <a:pt x="128" y="799"/>
                    <a:pt x="160" y="831"/>
                    <a:pt x="192" y="831"/>
                  </a:cubicBezTo>
                  <a:cubicBezTo>
                    <a:pt x="224" y="831"/>
                    <a:pt x="255" y="863"/>
                    <a:pt x="287" y="863"/>
                  </a:cubicBezTo>
                  <a:cubicBezTo>
                    <a:pt x="319" y="863"/>
                    <a:pt x="351" y="831"/>
                    <a:pt x="383" y="831"/>
                  </a:cubicBezTo>
                  <a:cubicBezTo>
                    <a:pt x="415" y="831"/>
                    <a:pt x="479" y="799"/>
                    <a:pt x="511" y="767"/>
                  </a:cubicBezTo>
                  <a:cubicBezTo>
                    <a:pt x="511" y="735"/>
                    <a:pt x="543" y="735"/>
                    <a:pt x="543" y="703"/>
                  </a:cubicBezTo>
                  <a:cubicBezTo>
                    <a:pt x="575" y="671"/>
                    <a:pt x="607" y="607"/>
                    <a:pt x="607" y="543"/>
                  </a:cubicBezTo>
                  <a:lnTo>
                    <a:pt x="607" y="320"/>
                  </a:lnTo>
                  <a:cubicBezTo>
                    <a:pt x="607" y="256"/>
                    <a:pt x="575" y="224"/>
                    <a:pt x="575" y="192"/>
                  </a:cubicBezTo>
                  <a:cubicBezTo>
                    <a:pt x="543" y="160"/>
                    <a:pt x="543" y="129"/>
                    <a:pt x="511" y="97"/>
                  </a:cubicBezTo>
                  <a:cubicBezTo>
                    <a:pt x="479" y="65"/>
                    <a:pt x="447" y="33"/>
                    <a:pt x="415" y="33"/>
                  </a:cubicBezTo>
                  <a:cubicBezTo>
                    <a:pt x="383" y="1"/>
                    <a:pt x="351" y="1"/>
                    <a:pt x="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37"/>
            <p:cNvSpPr/>
            <p:nvPr/>
          </p:nvSpPr>
          <p:spPr>
            <a:xfrm>
              <a:off x="2638325" y="1126050"/>
              <a:ext cx="2793325" cy="3443600"/>
            </a:xfrm>
            <a:custGeom>
              <a:avLst/>
              <a:gdLst/>
              <a:ahLst/>
              <a:cxnLst/>
              <a:rect l="l" t="t" r="r" b="b"/>
              <a:pathLst>
                <a:path w="111733" h="137744" extrusionOk="0">
                  <a:moveTo>
                    <a:pt x="53744" y="84896"/>
                  </a:moveTo>
                  <a:cubicBezTo>
                    <a:pt x="56106" y="84896"/>
                    <a:pt x="58595" y="85694"/>
                    <a:pt x="60765" y="87162"/>
                  </a:cubicBezTo>
                  <a:cubicBezTo>
                    <a:pt x="63637" y="89045"/>
                    <a:pt x="65840" y="91981"/>
                    <a:pt x="67116" y="95683"/>
                  </a:cubicBezTo>
                  <a:cubicBezTo>
                    <a:pt x="68074" y="98428"/>
                    <a:pt x="68552" y="101460"/>
                    <a:pt x="68520" y="104715"/>
                  </a:cubicBezTo>
                  <a:cubicBezTo>
                    <a:pt x="68393" y="104938"/>
                    <a:pt x="68297" y="105162"/>
                    <a:pt x="68169" y="105385"/>
                  </a:cubicBezTo>
                  <a:cubicBezTo>
                    <a:pt x="68105" y="105513"/>
                    <a:pt x="68074" y="105672"/>
                    <a:pt x="68010" y="105800"/>
                  </a:cubicBezTo>
                  <a:cubicBezTo>
                    <a:pt x="67978" y="105864"/>
                    <a:pt x="67946" y="105928"/>
                    <a:pt x="67914" y="106023"/>
                  </a:cubicBezTo>
                  <a:cubicBezTo>
                    <a:pt x="67595" y="107204"/>
                    <a:pt x="67084" y="108353"/>
                    <a:pt x="66446" y="109406"/>
                  </a:cubicBezTo>
                  <a:cubicBezTo>
                    <a:pt x="66382" y="108289"/>
                    <a:pt x="66223" y="107140"/>
                    <a:pt x="65999" y="106023"/>
                  </a:cubicBezTo>
                  <a:cubicBezTo>
                    <a:pt x="65935" y="105704"/>
                    <a:pt x="65648" y="105481"/>
                    <a:pt x="65297" y="105481"/>
                  </a:cubicBezTo>
                  <a:cubicBezTo>
                    <a:pt x="64946" y="105481"/>
                    <a:pt x="64659" y="105736"/>
                    <a:pt x="64595" y="106055"/>
                  </a:cubicBezTo>
                  <a:cubicBezTo>
                    <a:pt x="64116" y="108832"/>
                    <a:pt x="62616" y="111385"/>
                    <a:pt x="60510" y="113204"/>
                  </a:cubicBezTo>
                  <a:cubicBezTo>
                    <a:pt x="61595" y="111130"/>
                    <a:pt x="62106" y="108768"/>
                    <a:pt x="61978" y="106406"/>
                  </a:cubicBezTo>
                  <a:cubicBezTo>
                    <a:pt x="61946" y="106087"/>
                    <a:pt x="61723" y="105832"/>
                    <a:pt x="61403" y="105768"/>
                  </a:cubicBezTo>
                  <a:cubicBezTo>
                    <a:pt x="61372" y="105768"/>
                    <a:pt x="61308" y="105736"/>
                    <a:pt x="61244" y="105736"/>
                  </a:cubicBezTo>
                  <a:cubicBezTo>
                    <a:pt x="60989" y="105736"/>
                    <a:pt x="60765" y="105896"/>
                    <a:pt x="60638" y="106119"/>
                  </a:cubicBezTo>
                  <a:cubicBezTo>
                    <a:pt x="60063" y="107077"/>
                    <a:pt x="59457" y="108002"/>
                    <a:pt x="58787" y="108896"/>
                  </a:cubicBezTo>
                  <a:cubicBezTo>
                    <a:pt x="58787" y="108896"/>
                    <a:pt x="58787" y="108896"/>
                    <a:pt x="58787" y="108864"/>
                  </a:cubicBezTo>
                  <a:cubicBezTo>
                    <a:pt x="58787" y="108800"/>
                    <a:pt x="58755" y="108736"/>
                    <a:pt x="58755" y="108672"/>
                  </a:cubicBezTo>
                  <a:cubicBezTo>
                    <a:pt x="59584" y="106247"/>
                    <a:pt x="59904" y="103885"/>
                    <a:pt x="59680" y="101619"/>
                  </a:cubicBezTo>
                  <a:cubicBezTo>
                    <a:pt x="59329" y="97821"/>
                    <a:pt x="57255" y="94534"/>
                    <a:pt x="53170" y="91215"/>
                  </a:cubicBezTo>
                  <a:cubicBezTo>
                    <a:pt x="52499" y="90673"/>
                    <a:pt x="51733" y="90098"/>
                    <a:pt x="50744" y="89396"/>
                  </a:cubicBezTo>
                  <a:cubicBezTo>
                    <a:pt x="50616" y="89300"/>
                    <a:pt x="50489" y="89205"/>
                    <a:pt x="50329" y="89109"/>
                  </a:cubicBezTo>
                  <a:cubicBezTo>
                    <a:pt x="49787" y="88726"/>
                    <a:pt x="49244" y="88343"/>
                    <a:pt x="49053" y="87864"/>
                  </a:cubicBezTo>
                  <a:cubicBezTo>
                    <a:pt x="48893" y="87481"/>
                    <a:pt x="48893" y="87098"/>
                    <a:pt x="49053" y="86747"/>
                  </a:cubicBezTo>
                  <a:cubicBezTo>
                    <a:pt x="49404" y="86013"/>
                    <a:pt x="50297" y="85502"/>
                    <a:pt x="51063" y="85279"/>
                  </a:cubicBezTo>
                  <a:cubicBezTo>
                    <a:pt x="51893" y="85024"/>
                    <a:pt x="52819" y="84896"/>
                    <a:pt x="53744" y="84896"/>
                  </a:cubicBezTo>
                  <a:close/>
                  <a:moveTo>
                    <a:pt x="67786" y="113268"/>
                  </a:moveTo>
                  <a:cubicBezTo>
                    <a:pt x="68584" y="115119"/>
                    <a:pt x="69414" y="117002"/>
                    <a:pt x="70339" y="118821"/>
                  </a:cubicBezTo>
                  <a:cubicBezTo>
                    <a:pt x="71265" y="120672"/>
                    <a:pt x="72382" y="122459"/>
                    <a:pt x="73435" y="124247"/>
                  </a:cubicBezTo>
                  <a:cubicBezTo>
                    <a:pt x="74265" y="125651"/>
                    <a:pt x="74967" y="127055"/>
                    <a:pt x="75446" y="128555"/>
                  </a:cubicBezTo>
                  <a:cubicBezTo>
                    <a:pt x="75414" y="128587"/>
                    <a:pt x="75414" y="128587"/>
                    <a:pt x="75414" y="128587"/>
                  </a:cubicBezTo>
                  <a:cubicBezTo>
                    <a:pt x="74597" y="129404"/>
                    <a:pt x="73412" y="129567"/>
                    <a:pt x="72285" y="129567"/>
                  </a:cubicBezTo>
                  <a:cubicBezTo>
                    <a:pt x="72003" y="129567"/>
                    <a:pt x="71725" y="129557"/>
                    <a:pt x="71456" y="129544"/>
                  </a:cubicBezTo>
                  <a:cubicBezTo>
                    <a:pt x="70659" y="129480"/>
                    <a:pt x="69861" y="129353"/>
                    <a:pt x="69159" y="128938"/>
                  </a:cubicBezTo>
                  <a:cubicBezTo>
                    <a:pt x="68425" y="128459"/>
                    <a:pt x="68105" y="127757"/>
                    <a:pt x="68042" y="126895"/>
                  </a:cubicBezTo>
                  <a:cubicBezTo>
                    <a:pt x="67978" y="126161"/>
                    <a:pt x="68010" y="125427"/>
                    <a:pt x="67882" y="124693"/>
                  </a:cubicBezTo>
                  <a:cubicBezTo>
                    <a:pt x="67754" y="123927"/>
                    <a:pt x="67499" y="123161"/>
                    <a:pt x="67244" y="122395"/>
                  </a:cubicBezTo>
                  <a:cubicBezTo>
                    <a:pt x="66701" y="120832"/>
                    <a:pt x="66127" y="119300"/>
                    <a:pt x="65520" y="117736"/>
                  </a:cubicBezTo>
                  <a:cubicBezTo>
                    <a:pt x="66223" y="116555"/>
                    <a:pt x="66893" y="115342"/>
                    <a:pt x="67467" y="114066"/>
                  </a:cubicBezTo>
                  <a:cubicBezTo>
                    <a:pt x="67563" y="113811"/>
                    <a:pt x="67691" y="113523"/>
                    <a:pt x="67786" y="113268"/>
                  </a:cubicBezTo>
                  <a:close/>
                  <a:moveTo>
                    <a:pt x="87446" y="125268"/>
                  </a:moveTo>
                  <a:cubicBezTo>
                    <a:pt x="87860" y="125300"/>
                    <a:pt x="88275" y="125427"/>
                    <a:pt x="88626" y="125683"/>
                  </a:cubicBezTo>
                  <a:cubicBezTo>
                    <a:pt x="89233" y="126129"/>
                    <a:pt x="89584" y="126864"/>
                    <a:pt x="89775" y="127566"/>
                  </a:cubicBezTo>
                  <a:cubicBezTo>
                    <a:pt x="89967" y="128268"/>
                    <a:pt x="90094" y="129066"/>
                    <a:pt x="89903" y="129800"/>
                  </a:cubicBezTo>
                  <a:cubicBezTo>
                    <a:pt x="89775" y="130246"/>
                    <a:pt x="89456" y="130534"/>
                    <a:pt x="89105" y="130789"/>
                  </a:cubicBezTo>
                  <a:cubicBezTo>
                    <a:pt x="89360" y="130246"/>
                    <a:pt x="89392" y="129608"/>
                    <a:pt x="89297" y="129002"/>
                  </a:cubicBezTo>
                  <a:cubicBezTo>
                    <a:pt x="89201" y="128395"/>
                    <a:pt x="89009" y="127821"/>
                    <a:pt x="88786" y="127278"/>
                  </a:cubicBezTo>
                  <a:cubicBezTo>
                    <a:pt x="88594" y="126832"/>
                    <a:pt x="88403" y="126385"/>
                    <a:pt x="88116" y="125970"/>
                  </a:cubicBezTo>
                  <a:cubicBezTo>
                    <a:pt x="87924" y="125683"/>
                    <a:pt x="87701" y="125459"/>
                    <a:pt x="87446" y="125268"/>
                  </a:cubicBezTo>
                  <a:close/>
                  <a:moveTo>
                    <a:pt x="58946" y="126864"/>
                  </a:moveTo>
                  <a:cubicBezTo>
                    <a:pt x="59106" y="127534"/>
                    <a:pt x="59776" y="127917"/>
                    <a:pt x="60382" y="128204"/>
                  </a:cubicBezTo>
                  <a:cubicBezTo>
                    <a:pt x="61244" y="128683"/>
                    <a:pt x="61531" y="129417"/>
                    <a:pt x="61723" y="130310"/>
                  </a:cubicBezTo>
                  <a:cubicBezTo>
                    <a:pt x="61946" y="131236"/>
                    <a:pt x="62138" y="132257"/>
                    <a:pt x="61244" y="132895"/>
                  </a:cubicBezTo>
                  <a:cubicBezTo>
                    <a:pt x="60797" y="133214"/>
                    <a:pt x="60255" y="133342"/>
                    <a:pt x="59712" y="133438"/>
                  </a:cubicBezTo>
                  <a:cubicBezTo>
                    <a:pt x="60063" y="132991"/>
                    <a:pt x="60318" y="132449"/>
                    <a:pt x="60382" y="131810"/>
                  </a:cubicBezTo>
                  <a:cubicBezTo>
                    <a:pt x="60478" y="130470"/>
                    <a:pt x="59616" y="129289"/>
                    <a:pt x="58340" y="128842"/>
                  </a:cubicBezTo>
                  <a:cubicBezTo>
                    <a:pt x="58307" y="128830"/>
                    <a:pt x="58275" y="128825"/>
                    <a:pt x="58246" y="128825"/>
                  </a:cubicBezTo>
                  <a:cubicBezTo>
                    <a:pt x="57963" y="128825"/>
                    <a:pt x="57862" y="129330"/>
                    <a:pt x="58180" y="129417"/>
                  </a:cubicBezTo>
                  <a:cubicBezTo>
                    <a:pt x="59393" y="129832"/>
                    <a:pt x="60095" y="131140"/>
                    <a:pt x="59648" y="132353"/>
                  </a:cubicBezTo>
                  <a:cubicBezTo>
                    <a:pt x="59201" y="133693"/>
                    <a:pt x="57670" y="134140"/>
                    <a:pt x="56393" y="134236"/>
                  </a:cubicBezTo>
                  <a:cubicBezTo>
                    <a:pt x="55957" y="134256"/>
                    <a:pt x="55522" y="134263"/>
                    <a:pt x="55087" y="134263"/>
                  </a:cubicBezTo>
                  <a:cubicBezTo>
                    <a:pt x="54118" y="134263"/>
                    <a:pt x="53149" y="134226"/>
                    <a:pt x="52180" y="134204"/>
                  </a:cubicBezTo>
                  <a:lnTo>
                    <a:pt x="50010" y="134204"/>
                  </a:lnTo>
                  <a:cubicBezTo>
                    <a:pt x="49670" y="134204"/>
                    <a:pt x="49287" y="134232"/>
                    <a:pt x="48899" y="134232"/>
                  </a:cubicBezTo>
                  <a:cubicBezTo>
                    <a:pt x="48705" y="134232"/>
                    <a:pt x="48510" y="134225"/>
                    <a:pt x="48319" y="134204"/>
                  </a:cubicBezTo>
                  <a:cubicBezTo>
                    <a:pt x="51031" y="133023"/>
                    <a:pt x="53584" y="131555"/>
                    <a:pt x="55882" y="129704"/>
                  </a:cubicBezTo>
                  <a:cubicBezTo>
                    <a:pt x="56967" y="128842"/>
                    <a:pt x="57989" y="127885"/>
                    <a:pt x="58946" y="126864"/>
                  </a:cubicBezTo>
                  <a:close/>
                  <a:moveTo>
                    <a:pt x="109244" y="621"/>
                  </a:moveTo>
                  <a:cubicBezTo>
                    <a:pt x="109334" y="621"/>
                    <a:pt x="109419" y="629"/>
                    <a:pt x="109498" y="642"/>
                  </a:cubicBezTo>
                  <a:cubicBezTo>
                    <a:pt x="109498" y="642"/>
                    <a:pt x="109498" y="674"/>
                    <a:pt x="109498" y="674"/>
                  </a:cubicBezTo>
                  <a:cubicBezTo>
                    <a:pt x="111190" y="3227"/>
                    <a:pt x="110073" y="6387"/>
                    <a:pt x="109052" y="8972"/>
                  </a:cubicBezTo>
                  <a:cubicBezTo>
                    <a:pt x="108509" y="10376"/>
                    <a:pt x="107935" y="11812"/>
                    <a:pt x="107711" y="13312"/>
                  </a:cubicBezTo>
                  <a:cubicBezTo>
                    <a:pt x="107488" y="14748"/>
                    <a:pt x="107998" y="16503"/>
                    <a:pt x="106786" y="17589"/>
                  </a:cubicBezTo>
                  <a:cubicBezTo>
                    <a:pt x="105796" y="18482"/>
                    <a:pt x="104264" y="19184"/>
                    <a:pt x="104520" y="20748"/>
                  </a:cubicBezTo>
                  <a:cubicBezTo>
                    <a:pt x="104545" y="20901"/>
                    <a:pt x="104652" y="20968"/>
                    <a:pt x="104768" y="20968"/>
                  </a:cubicBezTo>
                  <a:cubicBezTo>
                    <a:pt x="104941" y="20968"/>
                    <a:pt x="105132" y="20818"/>
                    <a:pt x="105094" y="20589"/>
                  </a:cubicBezTo>
                  <a:cubicBezTo>
                    <a:pt x="104871" y="19152"/>
                    <a:pt x="106945" y="18482"/>
                    <a:pt x="107647" y="17525"/>
                  </a:cubicBezTo>
                  <a:cubicBezTo>
                    <a:pt x="108541" y="16344"/>
                    <a:pt x="108062" y="14652"/>
                    <a:pt x="108318" y="13280"/>
                  </a:cubicBezTo>
                  <a:cubicBezTo>
                    <a:pt x="108796" y="10312"/>
                    <a:pt x="110552" y="7727"/>
                    <a:pt x="110903" y="4727"/>
                  </a:cubicBezTo>
                  <a:cubicBezTo>
                    <a:pt x="111030" y="3546"/>
                    <a:pt x="110934" y="2365"/>
                    <a:pt x="110488" y="1280"/>
                  </a:cubicBezTo>
                  <a:lnTo>
                    <a:pt x="110488" y="1280"/>
                  </a:lnTo>
                  <a:cubicBezTo>
                    <a:pt x="110871" y="1855"/>
                    <a:pt x="110998" y="2748"/>
                    <a:pt x="111030" y="3450"/>
                  </a:cubicBezTo>
                  <a:cubicBezTo>
                    <a:pt x="111126" y="5142"/>
                    <a:pt x="110998" y="6833"/>
                    <a:pt x="110679" y="8461"/>
                  </a:cubicBezTo>
                  <a:cubicBezTo>
                    <a:pt x="110360" y="10057"/>
                    <a:pt x="109849" y="11525"/>
                    <a:pt x="109275" y="13025"/>
                  </a:cubicBezTo>
                  <a:cubicBezTo>
                    <a:pt x="108988" y="13759"/>
                    <a:pt x="108732" y="14493"/>
                    <a:pt x="108541" y="15259"/>
                  </a:cubicBezTo>
                  <a:cubicBezTo>
                    <a:pt x="108381" y="15929"/>
                    <a:pt x="108349" y="16599"/>
                    <a:pt x="108254" y="17269"/>
                  </a:cubicBezTo>
                  <a:cubicBezTo>
                    <a:pt x="108158" y="17972"/>
                    <a:pt x="107998" y="18706"/>
                    <a:pt x="107552" y="19216"/>
                  </a:cubicBezTo>
                  <a:cubicBezTo>
                    <a:pt x="107105" y="19791"/>
                    <a:pt x="106339" y="19918"/>
                    <a:pt x="105860" y="20461"/>
                  </a:cubicBezTo>
                  <a:cubicBezTo>
                    <a:pt x="105318" y="21067"/>
                    <a:pt x="105190" y="22089"/>
                    <a:pt x="104967" y="22854"/>
                  </a:cubicBezTo>
                  <a:lnTo>
                    <a:pt x="104105" y="25695"/>
                  </a:lnTo>
                  <a:cubicBezTo>
                    <a:pt x="104105" y="25759"/>
                    <a:pt x="104105" y="25791"/>
                    <a:pt x="104105" y="25854"/>
                  </a:cubicBezTo>
                  <a:cubicBezTo>
                    <a:pt x="104041" y="27035"/>
                    <a:pt x="103243" y="27961"/>
                    <a:pt x="102637" y="28950"/>
                  </a:cubicBezTo>
                  <a:cubicBezTo>
                    <a:pt x="101967" y="29971"/>
                    <a:pt x="101615" y="31025"/>
                    <a:pt x="101647" y="32269"/>
                  </a:cubicBezTo>
                  <a:cubicBezTo>
                    <a:pt x="101647" y="32301"/>
                    <a:pt x="101647" y="32333"/>
                    <a:pt x="101647" y="32365"/>
                  </a:cubicBezTo>
                  <a:cubicBezTo>
                    <a:pt x="100443" y="31731"/>
                    <a:pt x="99099" y="31391"/>
                    <a:pt x="97753" y="31391"/>
                  </a:cubicBezTo>
                  <a:cubicBezTo>
                    <a:pt x="97067" y="31391"/>
                    <a:pt x="96380" y="31480"/>
                    <a:pt x="95711" y="31663"/>
                  </a:cubicBezTo>
                  <a:cubicBezTo>
                    <a:pt x="95358" y="31751"/>
                    <a:pt x="95467" y="32248"/>
                    <a:pt x="95787" y="32248"/>
                  </a:cubicBezTo>
                  <a:cubicBezTo>
                    <a:pt x="95814" y="32248"/>
                    <a:pt x="95842" y="32245"/>
                    <a:pt x="95871" y="32237"/>
                  </a:cubicBezTo>
                  <a:cubicBezTo>
                    <a:pt x="96485" y="32076"/>
                    <a:pt x="97118" y="31998"/>
                    <a:pt x="97751" y="31998"/>
                  </a:cubicBezTo>
                  <a:cubicBezTo>
                    <a:pt x="99125" y="31998"/>
                    <a:pt x="100499" y="32368"/>
                    <a:pt x="101679" y="33067"/>
                  </a:cubicBezTo>
                  <a:cubicBezTo>
                    <a:pt x="101711" y="33482"/>
                    <a:pt x="101743" y="33929"/>
                    <a:pt x="101775" y="34344"/>
                  </a:cubicBezTo>
                  <a:cubicBezTo>
                    <a:pt x="101775" y="34439"/>
                    <a:pt x="101743" y="34535"/>
                    <a:pt x="101743" y="34631"/>
                  </a:cubicBezTo>
                  <a:cubicBezTo>
                    <a:pt x="100482" y="33723"/>
                    <a:pt x="98921" y="33213"/>
                    <a:pt x="97345" y="33213"/>
                  </a:cubicBezTo>
                  <a:cubicBezTo>
                    <a:pt x="96927" y="33213"/>
                    <a:pt x="96509" y="33249"/>
                    <a:pt x="96094" y="33322"/>
                  </a:cubicBezTo>
                  <a:cubicBezTo>
                    <a:pt x="95731" y="33383"/>
                    <a:pt x="95856" y="33902"/>
                    <a:pt x="96195" y="33902"/>
                  </a:cubicBezTo>
                  <a:cubicBezTo>
                    <a:pt x="96214" y="33902"/>
                    <a:pt x="96234" y="33900"/>
                    <a:pt x="96254" y="33897"/>
                  </a:cubicBezTo>
                  <a:cubicBezTo>
                    <a:pt x="96611" y="33838"/>
                    <a:pt x="96970" y="33810"/>
                    <a:pt x="97328" y="33810"/>
                  </a:cubicBezTo>
                  <a:cubicBezTo>
                    <a:pt x="98921" y="33810"/>
                    <a:pt x="100486" y="34375"/>
                    <a:pt x="101711" y="35365"/>
                  </a:cubicBezTo>
                  <a:cubicBezTo>
                    <a:pt x="101679" y="35812"/>
                    <a:pt x="101615" y="36227"/>
                    <a:pt x="101520" y="36673"/>
                  </a:cubicBezTo>
                  <a:cubicBezTo>
                    <a:pt x="101488" y="36801"/>
                    <a:pt x="101456" y="36929"/>
                    <a:pt x="101424" y="37056"/>
                  </a:cubicBezTo>
                  <a:cubicBezTo>
                    <a:pt x="100180" y="35783"/>
                    <a:pt x="98415" y="35032"/>
                    <a:pt x="96612" y="35032"/>
                  </a:cubicBezTo>
                  <a:cubicBezTo>
                    <a:pt x="96471" y="35032"/>
                    <a:pt x="96331" y="35037"/>
                    <a:pt x="96190" y="35046"/>
                  </a:cubicBezTo>
                  <a:cubicBezTo>
                    <a:pt x="95817" y="35046"/>
                    <a:pt x="95807" y="35621"/>
                    <a:pt x="96161" y="35621"/>
                  </a:cubicBezTo>
                  <a:cubicBezTo>
                    <a:pt x="96171" y="35621"/>
                    <a:pt x="96180" y="35621"/>
                    <a:pt x="96190" y="35620"/>
                  </a:cubicBezTo>
                  <a:cubicBezTo>
                    <a:pt x="96319" y="35612"/>
                    <a:pt x="96449" y="35607"/>
                    <a:pt x="96578" y="35607"/>
                  </a:cubicBezTo>
                  <a:cubicBezTo>
                    <a:pt x="98365" y="35607"/>
                    <a:pt x="100136" y="36419"/>
                    <a:pt x="101296" y="37758"/>
                  </a:cubicBezTo>
                  <a:cubicBezTo>
                    <a:pt x="101105" y="38780"/>
                    <a:pt x="100945" y="39801"/>
                    <a:pt x="100913" y="40854"/>
                  </a:cubicBezTo>
                  <a:cubicBezTo>
                    <a:pt x="100881" y="42290"/>
                    <a:pt x="100913" y="43758"/>
                    <a:pt x="100786" y="45195"/>
                  </a:cubicBezTo>
                  <a:cubicBezTo>
                    <a:pt x="100658" y="46663"/>
                    <a:pt x="100435" y="48099"/>
                    <a:pt x="100147" y="49535"/>
                  </a:cubicBezTo>
                  <a:cubicBezTo>
                    <a:pt x="99637" y="52375"/>
                    <a:pt x="99030" y="55216"/>
                    <a:pt x="98903" y="58120"/>
                  </a:cubicBezTo>
                  <a:cubicBezTo>
                    <a:pt x="98743" y="61311"/>
                    <a:pt x="99541" y="64599"/>
                    <a:pt x="98743" y="67758"/>
                  </a:cubicBezTo>
                  <a:cubicBezTo>
                    <a:pt x="98679" y="67822"/>
                    <a:pt x="98616" y="67886"/>
                    <a:pt x="98584" y="67981"/>
                  </a:cubicBezTo>
                  <a:cubicBezTo>
                    <a:pt x="97818" y="76917"/>
                    <a:pt x="90701" y="83237"/>
                    <a:pt x="84126" y="88439"/>
                  </a:cubicBezTo>
                  <a:cubicBezTo>
                    <a:pt x="82531" y="89683"/>
                    <a:pt x="80935" y="90992"/>
                    <a:pt x="79850" y="92715"/>
                  </a:cubicBezTo>
                  <a:cubicBezTo>
                    <a:pt x="78765" y="94407"/>
                    <a:pt x="78222" y="96385"/>
                    <a:pt x="77903" y="98364"/>
                  </a:cubicBezTo>
                  <a:cubicBezTo>
                    <a:pt x="77265" y="102672"/>
                    <a:pt x="77393" y="107140"/>
                    <a:pt x="77935" y="111417"/>
                  </a:cubicBezTo>
                  <a:cubicBezTo>
                    <a:pt x="78573" y="116300"/>
                    <a:pt x="79882" y="121055"/>
                    <a:pt x="81861" y="125555"/>
                  </a:cubicBezTo>
                  <a:cubicBezTo>
                    <a:pt x="81781" y="125740"/>
                    <a:pt x="81943" y="125969"/>
                    <a:pt x="82146" y="125969"/>
                  </a:cubicBezTo>
                  <a:cubicBezTo>
                    <a:pt x="82188" y="125969"/>
                    <a:pt x="82232" y="125960"/>
                    <a:pt x="82275" y="125938"/>
                  </a:cubicBezTo>
                  <a:cubicBezTo>
                    <a:pt x="83224" y="125505"/>
                    <a:pt x="84241" y="125278"/>
                    <a:pt x="85288" y="125278"/>
                  </a:cubicBezTo>
                  <a:cubicBezTo>
                    <a:pt x="85474" y="125278"/>
                    <a:pt x="85662" y="125285"/>
                    <a:pt x="85850" y="125300"/>
                  </a:cubicBezTo>
                  <a:cubicBezTo>
                    <a:pt x="86424" y="125332"/>
                    <a:pt x="86935" y="125491"/>
                    <a:pt x="87318" y="125938"/>
                  </a:cubicBezTo>
                  <a:cubicBezTo>
                    <a:pt x="87669" y="126289"/>
                    <a:pt x="87892" y="126768"/>
                    <a:pt x="88116" y="127215"/>
                  </a:cubicBezTo>
                  <a:cubicBezTo>
                    <a:pt x="88563" y="128268"/>
                    <a:pt x="89105" y="129608"/>
                    <a:pt x="88499" y="130693"/>
                  </a:cubicBezTo>
                  <a:cubicBezTo>
                    <a:pt x="88116" y="131363"/>
                    <a:pt x="87414" y="131810"/>
                    <a:pt x="86648" y="131906"/>
                  </a:cubicBezTo>
                  <a:cubicBezTo>
                    <a:pt x="86839" y="131619"/>
                    <a:pt x="86967" y="131300"/>
                    <a:pt x="87094" y="131012"/>
                  </a:cubicBezTo>
                  <a:cubicBezTo>
                    <a:pt x="87382" y="130215"/>
                    <a:pt x="87509" y="129385"/>
                    <a:pt x="87414" y="128555"/>
                  </a:cubicBezTo>
                  <a:cubicBezTo>
                    <a:pt x="87318" y="127821"/>
                    <a:pt x="87031" y="127119"/>
                    <a:pt x="86392" y="126704"/>
                  </a:cubicBezTo>
                  <a:cubicBezTo>
                    <a:pt x="85951" y="126392"/>
                    <a:pt x="85382" y="126271"/>
                    <a:pt x="84842" y="126271"/>
                  </a:cubicBezTo>
                  <a:cubicBezTo>
                    <a:pt x="84718" y="126271"/>
                    <a:pt x="84596" y="126277"/>
                    <a:pt x="84478" y="126289"/>
                  </a:cubicBezTo>
                  <a:cubicBezTo>
                    <a:pt x="83584" y="126353"/>
                    <a:pt x="82722" y="126672"/>
                    <a:pt x="81988" y="127151"/>
                  </a:cubicBezTo>
                  <a:cubicBezTo>
                    <a:pt x="81722" y="127310"/>
                    <a:pt x="81878" y="127714"/>
                    <a:pt x="82122" y="127714"/>
                  </a:cubicBezTo>
                  <a:cubicBezTo>
                    <a:pt x="82170" y="127714"/>
                    <a:pt x="82222" y="127698"/>
                    <a:pt x="82275" y="127661"/>
                  </a:cubicBezTo>
                  <a:cubicBezTo>
                    <a:pt x="82978" y="127246"/>
                    <a:pt x="83775" y="126895"/>
                    <a:pt x="84573" y="126864"/>
                  </a:cubicBezTo>
                  <a:cubicBezTo>
                    <a:pt x="84627" y="126861"/>
                    <a:pt x="84681" y="126860"/>
                    <a:pt x="84735" y="126860"/>
                  </a:cubicBezTo>
                  <a:cubicBezTo>
                    <a:pt x="85359" y="126860"/>
                    <a:pt x="86013" y="127035"/>
                    <a:pt x="86424" y="127534"/>
                  </a:cubicBezTo>
                  <a:cubicBezTo>
                    <a:pt x="86935" y="128172"/>
                    <a:pt x="86903" y="129225"/>
                    <a:pt x="86743" y="130023"/>
                  </a:cubicBezTo>
                  <a:cubicBezTo>
                    <a:pt x="86680" y="130438"/>
                    <a:pt x="86520" y="130821"/>
                    <a:pt x="86329" y="131204"/>
                  </a:cubicBezTo>
                  <a:cubicBezTo>
                    <a:pt x="86169" y="131555"/>
                    <a:pt x="85977" y="131906"/>
                    <a:pt x="85595" y="131970"/>
                  </a:cubicBezTo>
                  <a:cubicBezTo>
                    <a:pt x="85531" y="132002"/>
                    <a:pt x="85467" y="132034"/>
                    <a:pt x="85435" y="132066"/>
                  </a:cubicBezTo>
                  <a:lnTo>
                    <a:pt x="85403" y="132066"/>
                  </a:lnTo>
                  <a:cubicBezTo>
                    <a:pt x="84199" y="132454"/>
                    <a:pt x="82960" y="132594"/>
                    <a:pt x="81707" y="132594"/>
                  </a:cubicBezTo>
                  <a:cubicBezTo>
                    <a:pt x="80900" y="132594"/>
                    <a:pt x="80088" y="132536"/>
                    <a:pt x="79275" y="132449"/>
                  </a:cubicBezTo>
                  <a:cubicBezTo>
                    <a:pt x="78414" y="132321"/>
                    <a:pt x="77424" y="132193"/>
                    <a:pt x="76882" y="131363"/>
                  </a:cubicBezTo>
                  <a:cubicBezTo>
                    <a:pt x="76467" y="130661"/>
                    <a:pt x="76371" y="129832"/>
                    <a:pt x="76212" y="129034"/>
                  </a:cubicBezTo>
                  <a:cubicBezTo>
                    <a:pt x="75797" y="127246"/>
                    <a:pt x="74935" y="125587"/>
                    <a:pt x="74010" y="124023"/>
                  </a:cubicBezTo>
                  <a:cubicBezTo>
                    <a:pt x="72988" y="122300"/>
                    <a:pt x="71935" y="120640"/>
                    <a:pt x="71010" y="118853"/>
                  </a:cubicBezTo>
                  <a:cubicBezTo>
                    <a:pt x="69957" y="116779"/>
                    <a:pt x="69031" y="114640"/>
                    <a:pt x="68105" y="112502"/>
                  </a:cubicBezTo>
                  <a:cubicBezTo>
                    <a:pt x="68105" y="112470"/>
                    <a:pt x="68074" y="112470"/>
                    <a:pt x="68074" y="112438"/>
                  </a:cubicBezTo>
                  <a:cubicBezTo>
                    <a:pt x="68584" y="110938"/>
                    <a:pt x="68871" y="109374"/>
                    <a:pt x="69063" y="107779"/>
                  </a:cubicBezTo>
                  <a:cubicBezTo>
                    <a:pt x="69478" y="103662"/>
                    <a:pt x="69159" y="99353"/>
                    <a:pt x="67786" y="95460"/>
                  </a:cubicBezTo>
                  <a:cubicBezTo>
                    <a:pt x="66542" y="91853"/>
                    <a:pt x="64372" y="88662"/>
                    <a:pt x="61180" y="86556"/>
                  </a:cubicBezTo>
                  <a:cubicBezTo>
                    <a:pt x="59007" y="85107"/>
                    <a:pt x="56356" y="84189"/>
                    <a:pt x="53713" y="84189"/>
                  </a:cubicBezTo>
                  <a:cubicBezTo>
                    <a:pt x="52746" y="84189"/>
                    <a:pt x="51780" y="84312"/>
                    <a:pt x="50840" y="84577"/>
                  </a:cubicBezTo>
                  <a:cubicBezTo>
                    <a:pt x="49372" y="84992"/>
                    <a:pt x="47648" y="86396"/>
                    <a:pt x="48382" y="88119"/>
                  </a:cubicBezTo>
                  <a:cubicBezTo>
                    <a:pt x="48702" y="88981"/>
                    <a:pt x="49627" y="89460"/>
                    <a:pt x="50329" y="89970"/>
                  </a:cubicBezTo>
                  <a:cubicBezTo>
                    <a:pt x="51127" y="90545"/>
                    <a:pt x="51925" y="91151"/>
                    <a:pt x="52723" y="91790"/>
                  </a:cubicBezTo>
                  <a:cubicBezTo>
                    <a:pt x="55850" y="94343"/>
                    <a:pt x="58563" y="97502"/>
                    <a:pt x="58946" y="101683"/>
                  </a:cubicBezTo>
                  <a:cubicBezTo>
                    <a:pt x="59361" y="105800"/>
                    <a:pt x="57893" y="109917"/>
                    <a:pt x="55691" y="113364"/>
                  </a:cubicBezTo>
                  <a:cubicBezTo>
                    <a:pt x="53648" y="116523"/>
                    <a:pt x="50904" y="119204"/>
                    <a:pt x="47808" y="121342"/>
                  </a:cubicBezTo>
                  <a:cubicBezTo>
                    <a:pt x="40627" y="126289"/>
                    <a:pt x="31851" y="128172"/>
                    <a:pt x="23362" y="129321"/>
                  </a:cubicBezTo>
                  <a:cubicBezTo>
                    <a:pt x="22293" y="129476"/>
                    <a:pt x="21210" y="129601"/>
                    <a:pt x="20137" y="129601"/>
                  </a:cubicBezTo>
                  <a:cubicBezTo>
                    <a:pt x="18999" y="129601"/>
                    <a:pt x="17872" y="129460"/>
                    <a:pt x="16787" y="129066"/>
                  </a:cubicBezTo>
                  <a:cubicBezTo>
                    <a:pt x="16741" y="129046"/>
                    <a:pt x="16699" y="129038"/>
                    <a:pt x="16661" y="129038"/>
                  </a:cubicBezTo>
                  <a:cubicBezTo>
                    <a:pt x="16381" y="129038"/>
                    <a:pt x="16319" y="129500"/>
                    <a:pt x="16628" y="129640"/>
                  </a:cubicBezTo>
                  <a:cubicBezTo>
                    <a:pt x="17752" y="130050"/>
                    <a:pt x="18926" y="130191"/>
                    <a:pt x="20110" y="130191"/>
                  </a:cubicBezTo>
                  <a:cubicBezTo>
                    <a:pt x="21045" y="130191"/>
                    <a:pt x="21986" y="130104"/>
                    <a:pt x="22915" y="129991"/>
                  </a:cubicBezTo>
                  <a:cubicBezTo>
                    <a:pt x="25021" y="129736"/>
                    <a:pt x="27159" y="129385"/>
                    <a:pt x="29266" y="129002"/>
                  </a:cubicBezTo>
                  <a:cubicBezTo>
                    <a:pt x="33447" y="128204"/>
                    <a:pt x="37627" y="127087"/>
                    <a:pt x="41553" y="125427"/>
                  </a:cubicBezTo>
                  <a:cubicBezTo>
                    <a:pt x="48319" y="122555"/>
                    <a:pt x="54542" y="117704"/>
                    <a:pt x="57701" y="110938"/>
                  </a:cubicBezTo>
                  <a:cubicBezTo>
                    <a:pt x="57893" y="110523"/>
                    <a:pt x="58084" y="110108"/>
                    <a:pt x="58244" y="109694"/>
                  </a:cubicBezTo>
                  <a:cubicBezTo>
                    <a:pt x="58308" y="109821"/>
                    <a:pt x="58435" y="109917"/>
                    <a:pt x="58627" y="109949"/>
                  </a:cubicBezTo>
                  <a:cubicBezTo>
                    <a:pt x="58662" y="109961"/>
                    <a:pt x="58701" y="109968"/>
                    <a:pt x="58740" y="109968"/>
                  </a:cubicBezTo>
                  <a:cubicBezTo>
                    <a:pt x="58808" y="109968"/>
                    <a:pt x="58874" y="109946"/>
                    <a:pt x="58914" y="109885"/>
                  </a:cubicBezTo>
                  <a:cubicBezTo>
                    <a:pt x="59776" y="108800"/>
                    <a:pt x="60574" y="107651"/>
                    <a:pt x="61244" y="106470"/>
                  </a:cubicBezTo>
                  <a:lnTo>
                    <a:pt x="61244" y="106470"/>
                  </a:lnTo>
                  <a:cubicBezTo>
                    <a:pt x="61435" y="109343"/>
                    <a:pt x="60542" y="112279"/>
                    <a:pt x="58787" y="114576"/>
                  </a:cubicBezTo>
                  <a:cubicBezTo>
                    <a:pt x="58626" y="114790"/>
                    <a:pt x="58756" y="115093"/>
                    <a:pt x="58990" y="115093"/>
                  </a:cubicBezTo>
                  <a:cubicBezTo>
                    <a:pt x="59036" y="115093"/>
                    <a:pt x="59085" y="115081"/>
                    <a:pt x="59138" y="115055"/>
                  </a:cubicBezTo>
                  <a:cubicBezTo>
                    <a:pt x="62393" y="113172"/>
                    <a:pt x="64659" y="109853"/>
                    <a:pt x="65297" y="106183"/>
                  </a:cubicBezTo>
                  <a:cubicBezTo>
                    <a:pt x="65616" y="107683"/>
                    <a:pt x="65776" y="109215"/>
                    <a:pt x="65776" y="110747"/>
                  </a:cubicBezTo>
                  <a:cubicBezTo>
                    <a:pt x="65776" y="110939"/>
                    <a:pt x="65915" y="111039"/>
                    <a:pt x="66060" y="111039"/>
                  </a:cubicBezTo>
                  <a:cubicBezTo>
                    <a:pt x="66156" y="111039"/>
                    <a:pt x="66255" y="110995"/>
                    <a:pt x="66318" y="110906"/>
                  </a:cubicBezTo>
                  <a:cubicBezTo>
                    <a:pt x="67371" y="109470"/>
                    <a:pt x="68137" y="107874"/>
                    <a:pt x="68616" y="106215"/>
                  </a:cubicBezTo>
                  <a:lnTo>
                    <a:pt x="68616" y="106215"/>
                  </a:lnTo>
                  <a:cubicBezTo>
                    <a:pt x="68488" y="108577"/>
                    <a:pt x="68074" y="110906"/>
                    <a:pt x="67212" y="113076"/>
                  </a:cubicBezTo>
                  <a:cubicBezTo>
                    <a:pt x="66637" y="114608"/>
                    <a:pt x="65840" y="116045"/>
                    <a:pt x="64978" y="117481"/>
                  </a:cubicBezTo>
                  <a:cubicBezTo>
                    <a:pt x="64914" y="117513"/>
                    <a:pt x="64882" y="117576"/>
                    <a:pt x="64882" y="117640"/>
                  </a:cubicBezTo>
                  <a:cubicBezTo>
                    <a:pt x="64595" y="118087"/>
                    <a:pt x="64340" y="118534"/>
                    <a:pt x="64052" y="118981"/>
                  </a:cubicBezTo>
                  <a:cubicBezTo>
                    <a:pt x="62903" y="120832"/>
                    <a:pt x="61659" y="122683"/>
                    <a:pt x="60318" y="124406"/>
                  </a:cubicBezTo>
                  <a:cubicBezTo>
                    <a:pt x="57765" y="127598"/>
                    <a:pt x="54638" y="130215"/>
                    <a:pt x="51063" y="132193"/>
                  </a:cubicBezTo>
                  <a:cubicBezTo>
                    <a:pt x="44410" y="135853"/>
                    <a:pt x="36842" y="137128"/>
                    <a:pt x="29320" y="137128"/>
                  </a:cubicBezTo>
                  <a:cubicBezTo>
                    <a:pt x="28183" y="137128"/>
                    <a:pt x="27047" y="137099"/>
                    <a:pt x="25915" y="137044"/>
                  </a:cubicBezTo>
                  <a:cubicBezTo>
                    <a:pt x="21670" y="136853"/>
                    <a:pt x="17202" y="136502"/>
                    <a:pt x="13277" y="134683"/>
                  </a:cubicBezTo>
                  <a:cubicBezTo>
                    <a:pt x="9766" y="133055"/>
                    <a:pt x="7021" y="130183"/>
                    <a:pt x="5139" y="126832"/>
                  </a:cubicBezTo>
                  <a:cubicBezTo>
                    <a:pt x="3032" y="123161"/>
                    <a:pt x="2011" y="118981"/>
                    <a:pt x="1436" y="114800"/>
                  </a:cubicBezTo>
                  <a:cubicBezTo>
                    <a:pt x="862" y="110523"/>
                    <a:pt x="575" y="106183"/>
                    <a:pt x="766" y="101875"/>
                  </a:cubicBezTo>
                  <a:cubicBezTo>
                    <a:pt x="990" y="97694"/>
                    <a:pt x="1756" y="93481"/>
                    <a:pt x="3607" y="89683"/>
                  </a:cubicBezTo>
                  <a:cubicBezTo>
                    <a:pt x="4468" y="87864"/>
                    <a:pt x="5585" y="86205"/>
                    <a:pt x="6766" y="84577"/>
                  </a:cubicBezTo>
                  <a:cubicBezTo>
                    <a:pt x="6862" y="84417"/>
                    <a:pt x="6958" y="84290"/>
                    <a:pt x="7053" y="84130"/>
                  </a:cubicBezTo>
                  <a:cubicBezTo>
                    <a:pt x="8426" y="82247"/>
                    <a:pt x="9830" y="80396"/>
                    <a:pt x="11234" y="78545"/>
                  </a:cubicBezTo>
                  <a:cubicBezTo>
                    <a:pt x="12606" y="76694"/>
                    <a:pt x="14011" y="74843"/>
                    <a:pt x="15383" y="73024"/>
                  </a:cubicBezTo>
                  <a:cubicBezTo>
                    <a:pt x="15543" y="72801"/>
                    <a:pt x="15383" y="72609"/>
                    <a:pt x="15160" y="72577"/>
                  </a:cubicBezTo>
                  <a:cubicBezTo>
                    <a:pt x="18000" y="66545"/>
                    <a:pt x="22021" y="61088"/>
                    <a:pt x="26968" y="56588"/>
                  </a:cubicBezTo>
                  <a:cubicBezTo>
                    <a:pt x="29585" y="54226"/>
                    <a:pt x="32489" y="51992"/>
                    <a:pt x="35681" y="50365"/>
                  </a:cubicBezTo>
                  <a:cubicBezTo>
                    <a:pt x="38521" y="48897"/>
                    <a:pt x="41712" y="48226"/>
                    <a:pt x="44904" y="47875"/>
                  </a:cubicBezTo>
                  <a:cubicBezTo>
                    <a:pt x="45734" y="47812"/>
                    <a:pt x="46531" y="47748"/>
                    <a:pt x="47361" y="47684"/>
                  </a:cubicBezTo>
                  <a:cubicBezTo>
                    <a:pt x="48689" y="47609"/>
                    <a:pt x="50005" y="47578"/>
                    <a:pt x="51323" y="47578"/>
                  </a:cubicBezTo>
                  <a:cubicBezTo>
                    <a:pt x="52255" y="47578"/>
                    <a:pt x="53188" y="47594"/>
                    <a:pt x="54127" y="47620"/>
                  </a:cubicBezTo>
                  <a:cubicBezTo>
                    <a:pt x="55276" y="47620"/>
                    <a:pt x="56425" y="47652"/>
                    <a:pt x="57574" y="47684"/>
                  </a:cubicBezTo>
                  <a:cubicBezTo>
                    <a:pt x="57765" y="47690"/>
                    <a:pt x="57956" y="47694"/>
                    <a:pt x="58145" y="47694"/>
                  </a:cubicBezTo>
                  <a:cubicBezTo>
                    <a:pt x="58934" y="47694"/>
                    <a:pt x="59706" y="47628"/>
                    <a:pt x="60478" y="47397"/>
                  </a:cubicBezTo>
                  <a:cubicBezTo>
                    <a:pt x="60526" y="47445"/>
                    <a:pt x="60590" y="47468"/>
                    <a:pt x="60653" y="47468"/>
                  </a:cubicBezTo>
                  <a:cubicBezTo>
                    <a:pt x="60717" y="47468"/>
                    <a:pt x="60781" y="47445"/>
                    <a:pt x="60829" y="47397"/>
                  </a:cubicBezTo>
                  <a:cubicBezTo>
                    <a:pt x="63701" y="44652"/>
                    <a:pt x="66765" y="42163"/>
                    <a:pt x="70052" y="39961"/>
                  </a:cubicBezTo>
                  <a:cubicBezTo>
                    <a:pt x="71488" y="38971"/>
                    <a:pt x="72669" y="37982"/>
                    <a:pt x="73371" y="36354"/>
                  </a:cubicBezTo>
                  <a:cubicBezTo>
                    <a:pt x="74010" y="34759"/>
                    <a:pt x="74584" y="32780"/>
                    <a:pt x="74105" y="31088"/>
                  </a:cubicBezTo>
                  <a:cubicBezTo>
                    <a:pt x="73595" y="29397"/>
                    <a:pt x="72159" y="28025"/>
                    <a:pt x="72127" y="26205"/>
                  </a:cubicBezTo>
                  <a:cubicBezTo>
                    <a:pt x="72127" y="26046"/>
                    <a:pt x="72031" y="25982"/>
                    <a:pt x="71903" y="25950"/>
                  </a:cubicBezTo>
                  <a:cubicBezTo>
                    <a:pt x="71903" y="25918"/>
                    <a:pt x="71871" y="25918"/>
                    <a:pt x="71871" y="25886"/>
                  </a:cubicBezTo>
                  <a:cubicBezTo>
                    <a:pt x="70850" y="25344"/>
                    <a:pt x="70786" y="23940"/>
                    <a:pt x="70276" y="23046"/>
                  </a:cubicBezTo>
                  <a:cubicBezTo>
                    <a:pt x="69669" y="21961"/>
                    <a:pt x="68457" y="21323"/>
                    <a:pt x="68201" y="20014"/>
                  </a:cubicBezTo>
                  <a:cubicBezTo>
                    <a:pt x="68074" y="19408"/>
                    <a:pt x="68042" y="18769"/>
                    <a:pt x="67850" y="18131"/>
                  </a:cubicBezTo>
                  <a:cubicBezTo>
                    <a:pt x="67627" y="17365"/>
                    <a:pt x="67276" y="16631"/>
                    <a:pt x="66988" y="15897"/>
                  </a:cubicBezTo>
                  <a:cubicBezTo>
                    <a:pt x="66414" y="14525"/>
                    <a:pt x="65903" y="13089"/>
                    <a:pt x="65489" y="11621"/>
                  </a:cubicBezTo>
                  <a:cubicBezTo>
                    <a:pt x="65201" y="10695"/>
                    <a:pt x="64946" y="9770"/>
                    <a:pt x="64754" y="8812"/>
                  </a:cubicBezTo>
                  <a:lnTo>
                    <a:pt x="64754" y="8812"/>
                  </a:lnTo>
                  <a:cubicBezTo>
                    <a:pt x="65265" y="10184"/>
                    <a:pt x="65808" y="11557"/>
                    <a:pt x="66478" y="12833"/>
                  </a:cubicBezTo>
                  <a:cubicBezTo>
                    <a:pt x="66829" y="13535"/>
                    <a:pt x="67212" y="14206"/>
                    <a:pt x="67659" y="14812"/>
                  </a:cubicBezTo>
                  <a:cubicBezTo>
                    <a:pt x="68105" y="15482"/>
                    <a:pt x="68616" y="16089"/>
                    <a:pt x="68967" y="16791"/>
                  </a:cubicBezTo>
                  <a:cubicBezTo>
                    <a:pt x="69350" y="17557"/>
                    <a:pt x="69414" y="18323"/>
                    <a:pt x="69127" y="19120"/>
                  </a:cubicBezTo>
                  <a:cubicBezTo>
                    <a:pt x="68903" y="19663"/>
                    <a:pt x="68935" y="20142"/>
                    <a:pt x="69446" y="20525"/>
                  </a:cubicBezTo>
                  <a:cubicBezTo>
                    <a:pt x="70084" y="21003"/>
                    <a:pt x="70659" y="21354"/>
                    <a:pt x="71042" y="22089"/>
                  </a:cubicBezTo>
                  <a:cubicBezTo>
                    <a:pt x="71425" y="22791"/>
                    <a:pt x="71584" y="23557"/>
                    <a:pt x="71488" y="24323"/>
                  </a:cubicBezTo>
                  <a:cubicBezTo>
                    <a:pt x="71472" y="24514"/>
                    <a:pt x="71616" y="24610"/>
                    <a:pt x="71768" y="24610"/>
                  </a:cubicBezTo>
                  <a:cubicBezTo>
                    <a:pt x="71919" y="24610"/>
                    <a:pt x="72079" y="24514"/>
                    <a:pt x="72095" y="24323"/>
                  </a:cubicBezTo>
                  <a:cubicBezTo>
                    <a:pt x="72222" y="23142"/>
                    <a:pt x="71808" y="21929"/>
                    <a:pt x="71010" y="21003"/>
                  </a:cubicBezTo>
                  <a:cubicBezTo>
                    <a:pt x="70850" y="20812"/>
                    <a:pt x="70659" y="20620"/>
                    <a:pt x="70435" y="20461"/>
                  </a:cubicBezTo>
                  <a:cubicBezTo>
                    <a:pt x="70148" y="20237"/>
                    <a:pt x="69574" y="20046"/>
                    <a:pt x="69574" y="19599"/>
                  </a:cubicBezTo>
                  <a:cubicBezTo>
                    <a:pt x="69605" y="19312"/>
                    <a:pt x="69829" y="18961"/>
                    <a:pt x="69893" y="18642"/>
                  </a:cubicBezTo>
                  <a:cubicBezTo>
                    <a:pt x="69957" y="18323"/>
                    <a:pt x="69925" y="18003"/>
                    <a:pt x="69893" y="17684"/>
                  </a:cubicBezTo>
                  <a:cubicBezTo>
                    <a:pt x="69637" y="16216"/>
                    <a:pt x="68552" y="15131"/>
                    <a:pt x="67786" y="13918"/>
                  </a:cubicBezTo>
                  <a:cubicBezTo>
                    <a:pt x="66957" y="12610"/>
                    <a:pt x="66318" y="11142"/>
                    <a:pt x="65744" y="9706"/>
                  </a:cubicBezTo>
                  <a:cubicBezTo>
                    <a:pt x="65074" y="8046"/>
                    <a:pt x="64244" y="6259"/>
                    <a:pt x="64723" y="4440"/>
                  </a:cubicBezTo>
                  <a:cubicBezTo>
                    <a:pt x="64754" y="4312"/>
                    <a:pt x="64723" y="4216"/>
                    <a:pt x="64627" y="4153"/>
                  </a:cubicBezTo>
                  <a:cubicBezTo>
                    <a:pt x="64818" y="3706"/>
                    <a:pt x="65106" y="3387"/>
                    <a:pt x="65584" y="3195"/>
                  </a:cubicBezTo>
                  <a:cubicBezTo>
                    <a:pt x="65874" y="3081"/>
                    <a:pt x="66167" y="3032"/>
                    <a:pt x="66461" y="3032"/>
                  </a:cubicBezTo>
                  <a:cubicBezTo>
                    <a:pt x="67562" y="3032"/>
                    <a:pt x="68667" y="3719"/>
                    <a:pt x="69574" y="4248"/>
                  </a:cubicBezTo>
                  <a:cubicBezTo>
                    <a:pt x="70722" y="4887"/>
                    <a:pt x="71808" y="5589"/>
                    <a:pt x="72861" y="6387"/>
                  </a:cubicBezTo>
                  <a:cubicBezTo>
                    <a:pt x="75318" y="8206"/>
                    <a:pt x="77520" y="10440"/>
                    <a:pt x="79339" y="12897"/>
                  </a:cubicBezTo>
                  <a:cubicBezTo>
                    <a:pt x="79398" y="12995"/>
                    <a:pt x="79493" y="13033"/>
                    <a:pt x="79586" y="13033"/>
                  </a:cubicBezTo>
                  <a:cubicBezTo>
                    <a:pt x="79646" y="13033"/>
                    <a:pt x="79705" y="13018"/>
                    <a:pt x="79754" y="12993"/>
                  </a:cubicBezTo>
                  <a:lnTo>
                    <a:pt x="79818" y="12993"/>
                  </a:lnTo>
                  <a:cubicBezTo>
                    <a:pt x="83219" y="12257"/>
                    <a:pt x="86681" y="11893"/>
                    <a:pt x="90144" y="11893"/>
                  </a:cubicBezTo>
                  <a:cubicBezTo>
                    <a:pt x="92238" y="11893"/>
                    <a:pt x="94333" y="12026"/>
                    <a:pt x="96413" y="12291"/>
                  </a:cubicBezTo>
                  <a:cubicBezTo>
                    <a:pt x="96427" y="12292"/>
                    <a:pt x="96440" y="12293"/>
                    <a:pt x="96452" y="12293"/>
                  </a:cubicBezTo>
                  <a:cubicBezTo>
                    <a:pt x="96706" y="12293"/>
                    <a:pt x="96759" y="11995"/>
                    <a:pt x="96637" y="11812"/>
                  </a:cubicBezTo>
                  <a:cubicBezTo>
                    <a:pt x="98201" y="9546"/>
                    <a:pt x="99828" y="7344"/>
                    <a:pt x="101775" y="5397"/>
                  </a:cubicBezTo>
                  <a:cubicBezTo>
                    <a:pt x="102764" y="4408"/>
                    <a:pt x="103818" y="3482"/>
                    <a:pt x="104967" y="2685"/>
                  </a:cubicBezTo>
                  <a:cubicBezTo>
                    <a:pt x="106115" y="1887"/>
                    <a:pt x="107456" y="993"/>
                    <a:pt x="108828" y="674"/>
                  </a:cubicBezTo>
                  <a:cubicBezTo>
                    <a:pt x="108978" y="637"/>
                    <a:pt x="109116" y="621"/>
                    <a:pt x="109244" y="621"/>
                  </a:cubicBezTo>
                  <a:close/>
                  <a:moveTo>
                    <a:pt x="109290" y="1"/>
                  </a:moveTo>
                  <a:cubicBezTo>
                    <a:pt x="108149" y="1"/>
                    <a:pt x="106884" y="800"/>
                    <a:pt x="105988" y="1312"/>
                  </a:cubicBezTo>
                  <a:cubicBezTo>
                    <a:pt x="104711" y="2046"/>
                    <a:pt x="103530" y="2940"/>
                    <a:pt x="102445" y="3929"/>
                  </a:cubicBezTo>
                  <a:cubicBezTo>
                    <a:pt x="99956" y="6163"/>
                    <a:pt x="97913" y="8876"/>
                    <a:pt x="96030" y="11652"/>
                  </a:cubicBezTo>
                  <a:cubicBezTo>
                    <a:pt x="94069" y="11423"/>
                    <a:pt x="92099" y="11309"/>
                    <a:pt x="90131" y="11309"/>
                  </a:cubicBezTo>
                  <a:cubicBezTo>
                    <a:pt x="86625" y="11309"/>
                    <a:pt x="83125" y="11671"/>
                    <a:pt x="79690" y="12387"/>
                  </a:cubicBezTo>
                  <a:cubicBezTo>
                    <a:pt x="77999" y="10121"/>
                    <a:pt x="75988" y="8046"/>
                    <a:pt x="73754" y="6323"/>
                  </a:cubicBezTo>
                  <a:cubicBezTo>
                    <a:pt x="72605" y="5429"/>
                    <a:pt x="71393" y="4599"/>
                    <a:pt x="70148" y="3897"/>
                  </a:cubicBezTo>
                  <a:cubicBezTo>
                    <a:pt x="69046" y="3242"/>
                    <a:pt x="67778" y="2448"/>
                    <a:pt x="66447" y="2448"/>
                  </a:cubicBezTo>
                  <a:cubicBezTo>
                    <a:pt x="66351" y="2448"/>
                    <a:pt x="66255" y="2453"/>
                    <a:pt x="66159" y="2461"/>
                  </a:cubicBezTo>
                  <a:cubicBezTo>
                    <a:pt x="62712" y="2780"/>
                    <a:pt x="63829" y="7504"/>
                    <a:pt x="64340" y="9674"/>
                  </a:cubicBezTo>
                  <a:cubicBezTo>
                    <a:pt x="64723" y="11333"/>
                    <a:pt x="65233" y="12961"/>
                    <a:pt x="65840" y="14557"/>
                  </a:cubicBezTo>
                  <a:cubicBezTo>
                    <a:pt x="66382" y="16121"/>
                    <a:pt x="67276" y="17620"/>
                    <a:pt x="67499" y="19248"/>
                  </a:cubicBezTo>
                  <a:cubicBezTo>
                    <a:pt x="67595" y="20046"/>
                    <a:pt x="67691" y="20780"/>
                    <a:pt x="68169" y="21450"/>
                  </a:cubicBezTo>
                  <a:cubicBezTo>
                    <a:pt x="68616" y="22057"/>
                    <a:pt x="69222" y="22535"/>
                    <a:pt x="69637" y="23142"/>
                  </a:cubicBezTo>
                  <a:cubicBezTo>
                    <a:pt x="70339" y="24195"/>
                    <a:pt x="70308" y="25727"/>
                    <a:pt x="71552" y="26397"/>
                  </a:cubicBezTo>
                  <a:cubicBezTo>
                    <a:pt x="71616" y="27833"/>
                    <a:pt x="72478" y="28982"/>
                    <a:pt x="73116" y="30259"/>
                  </a:cubicBezTo>
                  <a:cubicBezTo>
                    <a:pt x="73499" y="31025"/>
                    <a:pt x="73722" y="31822"/>
                    <a:pt x="73659" y="32716"/>
                  </a:cubicBezTo>
                  <a:cubicBezTo>
                    <a:pt x="73595" y="33642"/>
                    <a:pt x="73339" y="34599"/>
                    <a:pt x="73052" y="35493"/>
                  </a:cubicBezTo>
                  <a:cubicBezTo>
                    <a:pt x="72765" y="36354"/>
                    <a:pt x="72350" y="37184"/>
                    <a:pt x="71744" y="37854"/>
                  </a:cubicBezTo>
                  <a:cubicBezTo>
                    <a:pt x="71137" y="38493"/>
                    <a:pt x="70403" y="38971"/>
                    <a:pt x="69669" y="39482"/>
                  </a:cubicBezTo>
                  <a:cubicBezTo>
                    <a:pt x="68169" y="40503"/>
                    <a:pt x="66701" y="41588"/>
                    <a:pt x="65265" y="42737"/>
                  </a:cubicBezTo>
                  <a:cubicBezTo>
                    <a:pt x="63637" y="44014"/>
                    <a:pt x="62106" y="45354"/>
                    <a:pt x="60638" y="46758"/>
                  </a:cubicBezTo>
                  <a:cubicBezTo>
                    <a:pt x="60574" y="46758"/>
                    <a:pt x="60542" y="46758"/>
                    <a:pt x="60478" y="46790"/>
                  </a:cubicBezTo>
                  <a:cubicBezTo>
                    <a:pt x="59732" y="47022"/>
                    <a:pt x="58944" y="47087"/>
                    <a:pt x="58148" y="47087"/>
                  </a:cubicBezTo>
                  <a:cubicBezTo>
                    <a:pt x="57957" y="47087"/>
                    <a:pt x="57765" y="47084"/>
                    <a:pt x="57574" y="47077"/>
                  </a:cubicBezTo>
                  <a:cubicBezTo>
                    <a:pt x="56552" y="47077"/>
                    <a:pt x="55531" y="47046"/>
                    <a:pt x="54510" y="47014"/>
                  </a:cubicBezTo>
                  <a:cubicBezTo>
                    <a:pt x="53489" y="46998"/>
                    <a:pt x="52459" y="46982"/>
                    <a:pt x="51426" y="46982"/>
                  </a:cubicBezTo>
                  <a:cubicBezTo>
                    <a:pt x="50393" y="46982"/>
                    <a:pt x="49356" y="46998"/>
                    <a:pt x="48319" y="47046"/>
                  </a:cubicBezTo>
                  <a:cubicBezTo>
                    <a:pt x="46946" y="47109"/>
                    <a:pt x="45542" y="47205"/>
                    <a:pt x="44138" y="47365"/>
                  </a:cubicBezTo>
                  <a:cubicBezTo>
                    <a:pt x="41553" y="47684"/>
                    <a:pt x="39000" y="48226"/>
                    <a:pt x="36606" y="49248"/>
                  </a:cubicBezTo>
                  <a:cubicBezTo>
                    <a:pt x="33287" y="50684"/>
                    <a:pt x="30287" y="52950"/>
                    <a:pt x="27574" y="55279"/>
                  </a:cubicBezTo>
                  <a:cubicBezTo>
                    <a:pt x="24957" y="57514"/>
                    <a:pt x="22596" y="60035"/>
                    <a:pt x="20489" y="62747"/>
                  </a:cubicBezTo>
                  <a:cubicBezTo>
                    <a:pt x="18096" y="65843"/>
                    <a:pt x="16053" y="69194"/>
                    <a:pt x="14426" y="72737"/>
                  </a:cubicBezTo>
                  <a:cubicBezTo>
                    <a:pt x="14362" y="72896"/>
                    <a:pt x="14426" y="73056"/>
                    <a:pt x="14553" y="73120"/>
                  </a:cubicBezTo>
                  <a:cubicBezTo>
                    <a:pt x="11777" y="76822"/>
                    <a:pt x="8936" y="80492"/>
                    <a:pt x="6256" y="84226"/>
                  </a:cubicBezTo>
                  <a:cubicBezTo>
                    <a:pt x="6256" y="84258"/>
                    <a:pt x="6224" y="84258"/>
                    <a:pt x="6224" y="84290"/>
                  </a:cubicBezTo>
                  <a:cubicBezTo>
                    <a:pt x="4915" y="86077"/>
                    <a:pt x="3702" y="87960"/>
                    <a:pt x="2809" y="90002"/>
                  </a:cubicBezTo>
                  <a:cubicBezTo>
                    <a:pt x="1947" y="91885"/>
                    <a:pt x="1309" y="93896"/>
                    <a:pt x="894" y="95907"/>
                  </a:cubicBezTo>
                  <a:cubicBezTo>
                    <a:pt x="32" y="100087"/>
                    <a:pt x="0" y="104396"/>
                    <a:pt x="256" y="108640"/>
                  </a:cubicBezTo>
                  <a:cubicBezTo>
                    <a:pt x="543" y="113076"/>
                    <a:pt x="1022" y="117576"/>
                    <a:pt x="2362" y="121853"/>
                  </a:cubicBezTo>
                  <a:cubicBezTo>
                    <a:pt x="3511" y="125555"/>
                    <a:pt x="5394" y="129098"/>
                    <a:pt x="8170" y="131842"/>
                  </a:cubicBezTo>
                  <a:cubicBezTo>
                    <a:pt x="11107" y="134746"/>
                    <a:pt x="14872" y="136278"/>
                    <a:pt x="18894" y="136948"/>
                  </a:cubicBezTo>
                  <a:cubicBezTo>
                    <a:pt x="22130" y="137507"/>
                    <a:pt x="25452" y="137743"/>
                    <a:pt x="28747" y="137743"/>
                  </a:cubicBezTo>
                  <a:cubicBezTo>
                    <a:pt x="29968" y="137743"/>
                    <a:pt x="31185" y="137711"/>
                    <a:pt x="32393" y="137651"/>
                  </a:cubicBezTo>
                  <a:cubicBezTo>
                    <a:pt x="36829" y="137459"/>
                    <a:pt x="41266" y="136757"/>
                    <a:pt x="45478" y="135289"/>
                  </a:cubicBezTo>
                  <a:cubicBezTo>
                    <a:pt x="46117" y="135066"/>
                    <a:pt x="46787" y="134842"/>
                    <a:pt x="47425" y="134587"/>
                  </a:cubicBezTo>
                  <a:cubicBezTo>
                    <a:pt x="47851" y="134764"/>
                    <a:pt x="48325" y="134804"/>
                    <a:pt x="48800" y="134804"/>
                  </a:cubicBezTo>
                  <a:cubicBezTo>
                    <a:pt x="49180" y="134804"/>
                    <a:pt x="49560" y="134778"/>
                    <a:pt x="49914" y="134778"/>
                  </a:cubicBezTo>
                  <a:cubicBezTo>
                    <a:pt x="50840" y="134810"/>
                    <a:pt x="51765" y="134810"/>
                    <a:pt x="52659" y="134810"/>
                  </a:cubicBezTo>
                  <a:cubicBezTo>
                    <a:pt x="53505" y="134826"/>
                    <a:pt x="54398" y="134890"/>
                    <a:pt x="55284" y="134890"/>
                  </a:cubicBezTo>
                  <a:cubicBezTo>
                    <a:pt x="56170" y="134890"/>
                    <a:pt x="57047" y="134826"/>
                    <a:pt x="57861" y="134587"/>
                  </a:cubicBezTo>
                  <a:cubicBezTo>
                    <a:pt x="58148" y="134523"/>
                    <a:pt x="58404" y="134395"/>
                    <a:pt x="58659" y="134268"/>
                  </a:cubicBezTo>
                  <a:cubicBezTo>
                    <a:pt x="59648" y="133980"/>
                    <a:pt x="60733" y="133980"/>
                    <a:pt x="61595" y="133374"/>
                  </a:cubicBezTo>
                  <a:cubicBezTo>
                    <a:pt x="62393" y="132800"/>
                    <a:pt x="62616" y="131938"/>
                    <a:pt x="62457" y="131012"/>
                  </a:cubicBezTo>
                  <a:cubicBezTo>
                    <a:pt x="62361" y="130151"/>
                    <a:pt x="62169" y="129161"/>
                    <a:pt x="61627" y="128459"/>
                  </a:cubicBezTo>
                  <a:cubicBezTo>
                    <a:pt x="61340" y="128076"/>
                    <a:pt x="60957" y="127853"/>
                    <a:pt x="60574" y="127629"/>
                  </a:cubicBezTo>
                  <a:cubicBezTo>
                    <a:pt x="60095" y="127406"/>
                    <a:pt x="59457" y="127119"/>
                    <a:pt x="59489" y="126481"/>
                  </a:cubicBezTo>
                  <a:cubicBezTo>
                    <a:pt x="59521" y="126417"/>
                    <a:pt x="59489" y="126353"/>
                    <a:pt x="59457" y="126321"/>
                  </a:cubicBezTo>
                  <a:cubicBezTo>
                    <a:pt x="61212" y="124342"/>
                    <a:pt x="62776" y="122140"/>
                    <a:pt x="64180" y="119906"/>
                  </a:cubicBezTo>
                  <a:cubicBezTo>
                    <a:pt x="64499" y="119396"/>
                    <a:pt x="64818" y="118885"/>
                    <a:pt x="65137" y="118374"/>
                  </a:cubicBezTo>
                  <a:cubicBezTo>
                    <a:pt x="65744" y="120002"/>
                    <a:pt x="66382" y="121630"/>
                    <a:pt x="66893" y="123257"/>
                  </a:cubicBezTo>
                  <a:cubicBezTo>
                    <a:pt x="67180" y="124151"/>
                    <a:pt x="67371" y="125044"/>
                    <a:pt x="67403" y="126002"/>
                  </a:cubicBezTo>
                  <a:cubicBezTo>
                    <a:pt x="67435" y="126768"/>
                    <a:pt x="67435" y="127566"/>
                    <a:pt x="67786" y="128300"/>
                  </a:cubicBezTo>
                  <a:cubicBezTo>
                    <a:pt x="68520" y="129800"/>
                    <a:pt x="70339" y="130087"/>
                    <a:pt x="71808" y="130151"/>
                  </a:cubicBezTo>
                  <a:cubicBezTo>
                    <a:pt x="71940" y="130154"/>
                    <a:pt x="72074" y="130156"/>
                    <a:pt x="72209" y="130156"/>
                  </a:cubicBezTo>
                  <a:cubicBezTo>
                    <a:pt x="73429" y="130156"/>
                    <a:pt x="74685" y="129998"/>
                    <a:pt x="75605" y="129193"/>
                  </a:cubicBezTo>
                  <a:cubicBezTo>
                    <a:pt x="75637" y="129353"/>
                    <a:pt x="75701" y="129544"/>
                    <a:pt x="75733" y="129704"/>
                  </a:cubicBezTo>
                  <a:cubicBezTo>
                    <a:pt x="75893" y="130470"/>
                    <a:pt x="76052" y="131300"/>
                    <a:pt x="76563" y="131906"/>
                  </a:cubicBezTo>
                  <a:cubicBezTo>
                    <a:pt x="77105" y="132576"/>
                    <a:pt x="77903" y="132832"/>
                    <a:pt x="78733" y="132959"/>
                  </a:cubicBezTo>
                  <a:cubicBezTo>
                    <a:pt x="79707" y="133110"/>
                    <a:pt x="80699" y="133202"/>
                    <a:pt x="81688" y="133202"/>
                  </a:cubicBezTo>
                  <a:cubicBezTo>
                    <a:pt x="83000" y="133202"/>
                    <a:pt x="84307" y="133040"/>
                    <a:pt x="85563" y="132640"/>
                  </a:cubicBezTo>
                  <a:cubicBezTo>
                    <a:pt x="85626" y="132608"/>
                    <a:pt x="85658" y="132608"/>
                    <a:pt x="85690" y="132576"/>
                  </a:cubicBezTo>
                  <a:lnTo>
                    <a:pt x="85754" y="132576"/>
                  </a:lnTo>
                  <a:cubicBezTo>
                    <a:pt x="85850" y="132544"/>
                    <a:pt x="85914" y="132512"/>
                    <a:pt x="86009" y="132449"/>
                  </a:cubicBezTo>
                  <a:cubicBezTo>
                    <a:pt x="86041" y="132480"/>
                    <a:pt x="86073" y="132480"/>
                    <a:pt x="86105" y="132512"/>
                  </a:cubicBezTo>
                  <a:cubicBezTo>
                    <a:pt x="86204" y="132524"/>
                    <a:pt x="86302" y="132529"/>
                    <a:pt x="86401" y="132529"/>
                  </a:cubicBezTo>
                  <a:cubicBezTo>
                    <a:pt x="87136" y="132529"/>
                    <a:pt x="87869" y="132225"/>
                    <a:pt x="88403" y="131746"/>
                  </a:cubicBezTo>
                  <a:cubicBezTo>
                    <a:pt x="88467" y="131746"/>
                    <a:pt x="88499" y="131746"/>
                    <a:pt x="88563" y="131715"/>
                  </a:cubicBezTo>
                  <a:cubicBezTo>
                    <a:pt x="89392" y="131363"/>
                    <a:pt x="90158" y="130949"/>
                    <a:pt x="90445" y="130055"/>
                  </a:cubicBezTo>
                  <a:cubicBezTo>
                    <a:pt x="90733" y="129193"/>
                    <a:pt x="90573" y="128140"/>
                    <a:pt x="90318" y="127310"/>
                  </a:cubicBezTo>
                  <a:cubicBezTo>
                    <a:pt x="90094" y="126449"/>
                    <a:pt x="89616" y="125651"/>
                    <a:pt x="88882" y="125140"/>
                  </a:cubicBezTo>
                  <a:cubicBezTo>
                    <a:pt x="88440" y="124846"/>
                    <a:pt x="87902" y="124663"/>
                    <a:pt x="87359" y="124663"/>
                  </a:cubicBezTo>
                  <a:cubicBezTo>
                    <a:pt x="87076" y="124663"/>
                    <a:pt x="86793" y="124712"/>
                    <a:pt x="86520" y="124821"/>
                  </a:cubicBezTo>
                  <a:cubicBezTo>
                    <a:pt x="86265" y="124757"/>
                    <a:pt x="86009" y="124725"/>
                    <a:pt x="85722" y="124693"/>
                  </a:cubicBezTo>
                  <a:cubicBezTo>
                    <a:pt x="85592" y="124686"/>
                    <a:pt x="85462" y="124683"/>
                    <a:pt x="85332" y="124683"/>
                  </a:cubicBezTo>
                  <a:cubicBezTo>
                    <a:pt x="84314" y="124683"/>
                    <a:pt x="83305" y="124900"/>
                    <a:pt x="82371" y="125268"/>
                  </a:cubicBezTo>
                  <a:cubicBezTo>
                    <a:pt x="78893" y="117225"/>
                    <a:pt x="77393" y="108194"/>
                    <a:pt x="78382" y="99449"/>
                  </a:cubicBezTo>
                  <a:cubicBezTo>
                    <a:pt x="78605" y="97375"/>
                    <a:pt x="79052" y="95268"/>
                    <a:pt x="80105" y="93449"/>
                  </a:cubicBezTo>
                  <a:cubicBezTo>
                    <a:pt x="81158" y="91630"/>
                    <a:pt x="82786" y="90258"/>
                    <a:pt x="84414" y="88981"/>
                  </a:cubicBezTo>
                  <a:cubicBezTo>
                    <a:pt x="87733" y="86300"/>
                    <a:pt x="91084" y="83619"/>
                    <a:pt x="93796" y="80268"/>
                  </a:cubicBezTo>
                  <a:cubicBezTo>
                    <a:pt x="96605" y="76822"/>
                    <a:pt x="98711" y="72705"/>
                    <a:pt x="99158" y="68237"/>
                  </a:cubicBezTo>
                  <a:cubicBezTo>
                    <a:pt x="99222" y="68205"/>
                    <a:pt x="99254" y="68141"/>
                    <a:pt x="99286" y="68045"/>
                  </a:cubicBezTo>
                  <a:cubicBezTo>
                    <a:pt x="100052" y="65205"/>
                    <a:pt x="99477" y="62301"/>
                    <a:pt x="99477" y="59428"/>
                  </a:cubicBezTo>
                  <a:cubicBezTo>
                    <a:pt x="99445" y="56460"/>
                    <a:pt x="100020" y="53524"/>
                    <a:pt x="100562" y="50620"/>
                  </a:cubicBezTo>
                  <a:cubicBezTo>
                    <a:pt x="101105" y="47812"/>
                    <a:pt x="101520" y="44971"/>
                    <a:pt x="101520" y="42099"/>
                  </a:cubicBezTo>
                  <a:cubicBezTo>
                    <a:pt x="101520" y="40758"/>
                    <a:pt x="101584" y="39514"/>
                    <a:pt x="101807" y="38237"/>
                  </a:cubicBezTo>
                  <a:cubicBezTo>
                    <a:pt x="102030" y="38205"/>
                    <a:pt x="102222" y="38014"/>
                    <a:pt x="102062" y="37790"/>
                  </a:cubicBezTo>
                  <a:cubicBezTo>
                    <a:pt x="102030" y="37727"/>
                    <a:pt x="101967" y="37663"/>
                    <a:pt x="101935" y="37599"/>
                  </a:cubicBezTo>
                  <a:cubicBezTo>
                    <a:pt x="101935" y="37599"/>
                    <a:pt x="101935" y="37567"/>
                    <a:pt x="101935" y="37567"/>
                  </a:cubicBezTo>
                  <a:cubicBezTo>
                    <a:pt x="102062" y="36961"/>
                    <a:pt x="102158" y="36386"/>
                    <a:pt x="102222" y="35812"/>
                  </a:cubicBezTo>
                  <a:cubicBezTo>
                    <a:pt x="102350" y="35939"/>
                    <a:pt x="102477" y="36067"/>
                    <a:pt x="102573" y="36195"/>
                  </a:cubicBezTo>
                  <a:cubicBezTo>
                    <a:pt x="102634" y="36263"/>
                    <a:pt x="102704" y="36292"/>
                    <a:pt x="102772" y="36292"/>
                  </a:cubicBezTo>
                  <a:cubicBezTo>
                    <a:pt x="102990" y="36292"/>
                    <a:pt x="103190" y="35999"/>
                    <a:pt x="103020" y="35780"/>
                  </a:cubicBezTo>
                  <a:cubicBezTo>
                    <a:pt x="102796" y="35524"/>
                    <a:pt x="102541" y="35301"/>
                    <a:pt x="102318" y="35078"/>
                  </a:cubicBezTo>
                  <a:cubicBezTo>
                    <a:pt x="102350" y="34567"/>
                    <a:pt x="102350" y="34024"/>
                    <a:pt x="102318" y="33482"/>
                  </a:cubicBezTo>
                  <a:lnTo>
                    <a:pt x="102318" y="33482"/>
                  </a:lnTo>
                  <a:cubicBezTo>
                    <a:pt x="102605" y="33705"/>
                    <a:pt x="102892" y="33961"/>
                    <a:pt x="103179" y="34216"/>
                  </a:cubicBezTo>
                  <a:cubicBezTo>
                    <a:pt x="103240" y="34284"/>
                    <a:pt x="103310" y="34313"/>
                    <a:pt x="103378" y="34313"/>
                  </a:cubicBezTo>
                  <a:cubicBezTo>
                    <a:pt x="103594" y="34313"/>
                    <a:pt x="103789" y="34020"/>
                    <a:pt x="103594" y="33801"/>
                  </a:cubicBezTo>
                  <a:cubicBezTo>
                    <a:pt x="103179" y="33386"/>
                    <a:pt x="102732" y="33035"/>
                    <a:pt x="102254" y="32716"/>
                  </a:cubicBezTo>
                  <a:cubicBezTo>
                    <a:pt x="102222" y="32110"/>
                    <a:pt x="102222" y="31503"/>
                    <a:pt x="102350" y="30897"/>
                  </a:cubicBezTo>
                  <a:cubicBezTo>
                    <a:pt x="102509" y="30259"/>
                    <a:pt x="102860" y="29684"/>
                    <a:pt x="103211" y="29110"/>
                  </a:cubicBezTo>
                  <a:cubicBezTo>
                    <a:pt x="103881" y="28088"/>
                    <a:pt x="104647" y="27067"/>
                    <a:pt x="104711" y="25791"/>
                  </a:cubicBezTo>
                  <a:cubicBezTo>
                    <a:pt x="104711" y="25791"/>
                    <a:pt x="104711" y="25791"/>
                    <a:pt x="104711" y="25759"/>
                  </a:cubicBezTo>
                  <a:cubicBezTo>
                    <a:pt x="104967" y="24897"/>
                    <a:pt x="105222" y="24067"/>
                    <a:pt x="105477" y="23206"/>
                  </a:cubicBezTo>
                  <a:lnTo>
                    <a:pt x="105892" y="21865"/>
                  </a:lnTo>
                  <a:cubicBezTo>
                    <a:pt x="106020" y="21386"/>
                    <a:pt x="106147" y="20908"/>
                    <a:pt x="106594" y="20620"/>
                  </a:cubicBezTo>
                  <a:cubicBezTo>
                    <a:pt x="107137" y="20237"/>
                    <a:pt x="107711" y="20046"/>
                    <a:pt x="108094" y="19503"/>
                  </a:cubicBezTo>
                  <a:cubicBezTo>
                    <a:pt x="108477" y="18993"/>
                    <a:pt x="108669" y="18355"/>
                    <a:pt x="108764" y="17716"/>
                  </a:cubicBezTo>
                  <a:cubicBezTo>
                    <a:pt x="108892" y="17046"/>
                    <a:pt x="108924" y="16344"/>
                    <a:pt x="109083" y="15674"/>
                  </a:cubicBezTo>
                  <a:cubicBezTo>
                    <a:pt x="109243" y="14844"/>
                    <a:pt x="109530" y="14046"/>
                    <a:pt x="109817" y="13280"/>
                  </a:cubicBezTo>
                  <a:cubicBezTo>
                    <a:pt x="110424" y="11621"/>
                    <a:pt x="110998" y="9993"/>
                    <a:pt x="111317" y="8270"/>
                  </a:cubicBezTo>
                  <a:cubicBezTo>
                    <a:pt x="111637" y="6578"/>
                    <a:pt x="111732" y="4823"/>
                    <a:pt x="111605" y="3099"/>
                  </a:cubicBezTo>
                  <a:cubicBezTo>
                    <a:pt x="111541" y="1982"/>
                    <a:pt x="111254" y="642"/>
                    <a:pt x="110105" y="163"/>
                  </a:cubicBezTo>
                  <a:cubicBezTo>
                    <a:pt x="109846" y="50"/>
                    <a:pt x="109572" y="1"/>
                    <a:pt x="1092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37"/>
            <p:cNvSpPr/>
            <p:nvPr/>
          </p:nvSpPr>
          <p:spPr>
            <a:xfrm>
              <a:off x="2460400" y="4563325"/>
              <a:ext cx="736450" cy="15175"/>
            </a:xfrm>
            <a:custGeom>
              <a:avLst/>
              <a:gdLst/>
              <a:ahLst/>
              <a:cxnLst/>
              <a:rect l="l" t="t" r="r" b="b"/>
              <a:pathLst>
                <a:path w="29458" h="607" extrusionOk="0">
                  <a:moveTo>
                    <a:pt x="383" y="0"/>
                  </a:moveTo>
                  <a:cubicBezTo>
                    <a:pt x="0" y="0"/>
                    <a:pt x="0" y="606"/>
                    <a:pt x="383" y="606"/>
                  </a:cubicBezTo>
                  <a:lnTo>
                    <a:pt x="29074" y="606"/>
                  </a:lnTo>
                  <a:cubicBezTo>
                    <a:pt x="29457" y="606"/>
                    <a:pt x="29457" y="0"/>
                    <a:pt x="29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37"/>
            <p:cNvSpPr/>
            <p:nvPr/>
          </p:nvSpPr>
          <p:spPr>
            <a:xfrm>
              <a:off x="2127700" y="4563325"/>
              <a:ext cx="174750" cy="15175"/>
            </a:xfrm>
            <a:custGeom>
              <a:avLst/>
              <a:gdLst/>
              <a:ahLst/>
              <a:cxnLst/>
              <a:rect l="l" t="t" r="r" b="b"/>
              <a:pathLst>
                <a:path w="6990" h="607" extrusionOk="0">
                  <a:moveTo>
                    <a:pt x="383" y="0"/>
                  </a:moveTo>
                  <a:cubicBezTo>
                    <a:pt x="0" y="0"/>
                    <a:pt x="0" y="606"/>
                    <a:pt x="383" y="606"/>
                  </a:cubicBezTo>
                  <a:lnTo>
                    <a:pt x="6606" y="606"/>
                  </a:lnTo>
                  <a:cubicBezTo>
                    <a:pt x="6989" y="606"/>
                    <a:pt x="6989" y="0"/>
                    <a:pt x="6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37"/>
            <p:cNvSpPr/>
            <p:nvPr/>
          </p:nvSpPr>
          <p:spPr>
            <a:xfrm>
              <a:off x="4518875" y="4449225"/>
              <a:ext cx="913575" cy="15175"/>
            </a:xfrm>
            <a:custGeom>
              <a:avLst/>
              <a:gdLst/>
              <a:ahLst/>
              <a:cxnLst/>
              <a:rect l="l" t="t" r="r" b="b"/>
              <a:pathLst>
                <a:path w="36543" h="607" extrusionOk="0">
                  <a:moveTo>
                    <a:pt x="415" y="0"/>
                  </a:moveTo>
                  <a:cubicBezTo>
                    <a:pt x="0" y="0"/>
                    <a:pt x="0" y="607"/>
                    <a:pt x="415" y="607"/>
                  </a:cubicBezTo>
                  <a:lnTo>
                    <a:pt x="36159" y="607"/>
                  </a:lnTo>
                  <a:cubicBezTo>
                    <a:pt x="36542" y="607"/>
                    <a:pt x="36542" y="0"/>
                    <a:pt x="36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37"/>
            <p:cNvSpPr/>
            <p:nvPr/>
          </p:nvSpPr>
          <p:spPr>
            <a:xfrm>
              <a:off x="5600775" y="4449225"/>
              <a:ext cx="227400" cy="15175"/>
            </a:xfrm>
            <a:custGeom>
              <a:avLst/>
              <a:gdLst/>
              <a:ahLst/>
              <a:cxnLst/>
              <a:rect l="l" t="t" r="r" b="b"/>
              <a:pathLst>
                <a:path w="9096" h="607" extrusionOk="0">
                  <a:moveTo>
                    <a:pt x="383" y="0"/>
                  </a:moveTo>
                  <a:cubicBezTo>
                    <a:pt x="0" y="0"/>
                    <a:pt x="0" y="607"/>
                    <a:pt x="383" y="607"/>
                  </a:cubicBezTo>
                  <a:lnTo>
                    <a:pt x="8713" y="607"/>
                  </a:lnTo>
                  <a:cubicBezTo>
                    <a:pt x="9096" y="607"/>
                    <a:pt x="9096" y="0"/>
                    <a:pt x="87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37"/>
            <p:cNvSpPr/>
            <p:nvPr/>
          </p:nvSpPr>
          <p:spPr>
            <a:xfrm>
              <a:off x="4155050" y="4605600"/>
              <a:ext cx="1101075" cy="14375"/>
            </a:xfrm>
            <a:custGeom>
              <a:avLst/>
              <a:gdLst/>
              <a:ahLst/>
              <a:cxnLst/>
              <a:rect l="l" t="t" r="r" b="b"/>
              <a:pathLst>
                <a:path w="44043" h="575" extrusionOk="0">
                  <a:moveTo>
                    <a:pt x="383" y="0"/>
                  </a:moveTo>
                  <a:cubicBezTo>
                    <a:pt x="0" y="0"/>
                    <a:pt x="0" y="575"/>
                    <a:pt x="383" y="575"/>
                  </a:cubicBezTo>
                  <a:lnTo>
                    <a:pt x="43659" y="575"/>
                  </a:lnTo>
                  <a:cubicBezTo>
                    <a:pt x="44042" y="575"/>
                    <a:pt x="44042" y="0"/>
                    <a:pt x="43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37"/>
            <p:cNvSpPr/>
            <p:nvPr/>
          </p:nvSpPr>
          <p:spPr>
            <a:xfrm>
              <a:off x="3011725" y="4833775"/>
              <a:ext cx="1141750" cy="15200"/>
            </a:xfrm>
            <a:custGeom>
              <a:avLst/>
              <a:gdLst/>
              <a:ahLst/>
              <a:cxnLst/>
              <a:rect l="l" t="t" r="r" b="b"/>
              <a:pathLst>
                <a:path w="45670" h="608" extrusionOk="0">
                  <a:moveTo>
                    <a:pt x="383" y="1"/>
                  </a:moveTo>
                  <a:cubicBezTo>
                    <a:pt x="0" y="1"/>
                    <a:pt x="0" y="607"/>
                    <a:pt x="383" y="607"/>
                  </a:cubicBezTo>
                  <a:lnTo>
                    <a:pt x="45287" y="607"/>
                  </a:lnTo>
                  <a:cubicBezTo>
                    <a:pt x="45670" y="607"/>
                    <a:pt x="45670" y="1"/>
                    <a:pt x="45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37"/>
            <p:cNvSpPr/>
            <p:nvPr/>
          </p:nvSpPr>
          <p:spPr>
            <a:xfrm>
              <a:off x="5655825" y="4244700"/>
              <a:ext cx="330325" cy="224625"/>
            </a:xfrm>
            <a:custGeom>
              <a:avLst/>
              <a:gdLst/>
              <a:ahLst/>
              <a:cxnLst/>
              <a:rect l="l" t="t" r="r" b="b"/>
              <a:pathLst>
                <a:path w="13213" h="8985" extrusionOk="0">
                  <a:moveTo>
                    <a:pt x="6537" y="1"/>
                  </a:moveTo>
                  <a:cubicBezTo>
                    <a:pt x="6388" y="1"/>
                    <a:pt x="6231" y="33"/>
                    <a:pt x="6064" y="107"/>
                  </a:cubicBezTo>
                  <a:cubicBezTo>
                    <a:pt x="5075" y="522"/>
                    <a:pt x="4341" y="1798"/>
                    <a:pt x="3958" y="2756"/>
                  </a:cubicBezTo>
                  <a:cubicBezTo>
                    <a:pt x="3674" y="3445"/>
                    <a:pt x="3532" y="4173"/>
                    <a:pt x="3507" y="4907"/>
                  </a:cubicBezTo>
                  <a:lnTo>
                    <a:pt x="3507" y="4907"/>
                  </a:lnTo>
                  <a:cubicBezTo>
                    <a:pt x="2967" y="4159"/>
                    <a:pt x="2197" y="3416"/>
                    <a:pt x="1433" y="3416"/>
                  </a:cubicBezTo>
                  <a:cubicBezTo>
                    <a:pt x="1197" y="3416"/>
                    <a:pt x="962" y="3487"/>
                    <a:pt x="734" y="3649"/>
                  </a:cubicBezTo>
                  <a:cubicBezTo>
                    <a:pt x="64" y="4128"/>
                    <a:pt x="0" y="4990"/>
                    <a:pt x="32" y="5724"/>
                  </a:cubicBezTo>
                  <a:cubicBezTo>
                    <a:pt x="64" y="6681"/>
                    <a:pt x="287" y="7607"/>
                    <a:pt x="639" y="8500"/>
                  </a:cubicBezTo>
                  <a:cubicBezTo>
                    <a:pt x="701" y="8638"/>
                    <a:pt x="827" y="8697"/>
                    <a:pt x="950" y="8697"/>
                  </a:cubicBezTo>
                  <a:cubicBezTo>
                    <a:pt x="1140" y="8697"/>
                    <a:pt x="1323" y="8554"/>
                    <a:pt x="1245" y="8341"/>
                  </a:cubicBezTo>
                  <a:cubicBezTo>
                    <a:pt x="990" y="7734"/>
                    <a:pt x="798" y="7096"/>
                    <a:pt x="702" y="6458"/>
                  </a:cubicBezTo>
                  <a:cubicBezTo>
                    <a:pt x="607" y="5820"/>
                    <a:pt x="479" y="4894"/>
                    <a:pt x="862" y="4352"/>
                  </a:cubicBezTo>
                  <a:cubicBezTo>
                    <a:pt x="1029" y="4122"/>
                    <a:pt x="1223" y="4027"/>
                    <a:pt x="1429" y="4027"/>
                  </a:cubicBezTo>
                  <a:cubicBezTo>
                    <a:pt x="2284" y="4027"/>
                    <a:pt x="3349" y="5675"/>
                    <a:pt x="3607" y="6266"/>
                  </a:cubicBezTo>
                  <a:cubicBezTo>
                    <a:pt x="3658" y="6370"/>
                    <a:pt x="3740" y="6413"/>
                    <a:pt x="3825" y="6413"/>
                  </a:cubicBezTo>
                  <a:cubicBezTo>
                    <a:pt x="4002" y="6413"/>
                    <a:pt x="4192" y="6227"/>
                    <a:pt x="4149" y="6011"/>
                  </a:cubicBezTo>
                  <a:cubicBezTo>
                    <a:pt x="3862" y="4192"/>
                    <a:pt x="4500" y="2181"/>
                    <a:pt x="5904" y="937"/>
                  </a:cubicBezTo>
                  <a:cubicBezTo>
                    <a:pt x="6129" y="732"/>
                    <a:pt x="6333" y="646"/>
                    <a:pt x="6517" y="646"/>
                  </a:cubicBezTo>
                  <a:cubicBezTo>
                    <a:pt x="7224" y="646"/>
                    <a:pt x="7642" y="1906"/>
                    <a:pt x="7819" y="2564"/>
                  </a:cubicBezTo>
                  <a:cubicBezTo>
                    <a:pt x="8138" y="3649"/>
                    <a:pt x="8234" y="4766"/>
                    <a:pt x="8138" y="5883"/>
                  </a:cubicBezTo>
                  <a:cubicBezTo>
                    <a:pt x="8117" y="6054"/>
                    <a:pt x="8280" y="6167"/>
                    <a:pt x="8439" y="6167"/>
                  </a:cubicBezTo>
                  <a:cubicBezTo>
                    <a:pt x="8518" y="6167"/>
                    <a:pt x="8596" y="6139"/>
                    <a:pt x="8649" y="6075"/>
                  </a:cubicBezTo>
                  <a:cubicBezTo>
                    <a:pt x="9160" y="5564"/>
                    <a:pt x="9511" y="4894"/>
                    <a:pt x="9989" y="4320"/>
                  </a:cubicBezTo>
                  <a:cubicBezTo>
                    <a:pt x="10318" y="3969"/>
                    <a:pt x="10841" y="3619"/>
                    <a:pt x="11334" y="3619"/>
                  </a:cubicBezTo>
                  <a:cubicBezTo>
                    <a:pt x="11559" y="3619"/>
                    <a:pt x="11778" y="3692"/>
                    <a:pt x="11968" y="3873"/>
                  </a:cubicBezTo>
                  <a:cubicBezTo>
                    <a:pt x="12511" y="4415"/>
                    <a:pt x="12543" y="5469"/>
                    <a:pt x="12543" y="6171"/>
                  </a:cubicBezTo>
                  <a:cubicBezTo>
                    <a:pt x="12543" y="7000"/>
                    <a:pt x="12351" y="7830"/>
                    <a:pt x="12032" y="8628"/>
                  </a:cubicBezTo>
                  <a:cubicBezTo>
                    <a:pt x="11954" y="8842"/>
                    <a:pt x="12136" y="8984"/>
                    <a:pt x="12320" y="8984"/>
                  </a:cubicBezTo>
                  <a:cubicBezTo>
                    <a:pt x="12438" y="8984"/>
                    <a:pt x="12556" y="8925"/>
                    <a:pt x="12606" y="8788"/>
                  </a:cubicBezTo>
                  <a:cubicBezTo>
                    <a:pt x="13021" y="7830"/>
                    <a:pt x="13213" y="6777"/>
                    <a:pt x="13149" y="5724"/>
                  </a:cubicBezTo>
                  <a:cubicBezTo>
                    <a:pt x="13085" y="4894"/>
                    <a:pt x="12957" y="3809"/>
                    <a:pt x="12223" y="3298"/>
                  </a:cubicBezTo>
                  <a:cubicBezTo>
                    <a:pt x="11954" y="3118"/>
                    <a:pt x="11653" y="3042"/>
                    <a:pt x="11350" y="3042"/>
                  </a:cubicBezTo>
                  <a:cubicBezTo>
                    <a:pt x="10901" y="3042"/>
                    <a:pt x="10447" y="3210"/>
                    <a:pt x="10085" y="3458"/>
                  </a:cubicBezTo>
                  <a:cubicBezTo>
                    <a:pt x="9535" y="3854"/>
                    <a:pt x="9167" y="4432"/>
                    <a:pt x="8783" y="4972"/>
                  </a:cubicBezTo>
                  <a:lnTo>
                    <a:pt x="8783" y="4972"/>
                  </a:lnTo>
                  <a:cubicBezTo>
                    <a:pt x="8775" y="3864"/>
                    <a:pt x="8571" y="2754"/>
                    <a:pt x="8170" y="1703"/>
                  </a:cubicBezTo>
                  <a:cubicBezTo>
                    <a:pt x="7900" y="1000"/>
                    <a:pt x="7356" y="1"/>
                    <a:pt x="6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37"/>
            <p:cNvSpPr/>
            <p:nvPr/>
          </p:nvSpPr>
          <p:spPr>
            <a:xfrm>
              <a:off x="2350300" y="4643760"/>
              <a:ext cx="191500" cy="193125"/>
            </a:xfrm>
            <a:custGeom>
              <a:avLst/>
              <a:gdLst/>
              <a:ahLst/>
              <a:cxnLst/>
              <a:rect l="l" t="t" r="r" b="b"/>
              <a:pathLst>
                <a:path w="7660" h="7725" extrusionOk="0">
                  <a:moveTo>
                    <a:pt x="5428" y="1"/>
                  </a:moveTo>
                  <a:cubicBezTo>
                    <a:pt x="4689" y="1"/>
                    <a:pt x="4052" y="729"/>
                    <a:pt x="3734" y="1438"/>
                  </a:cubicBezTo>
                  <a:cubicBezTo>
                    <a:pt x="3502" y="1934"/>
                    <a:pt x="3375" y="2467"/>
                    <a:pt x="3309" y="3013"/>
                  </a:cubicBezTo>
                  <a:lnTo>
                    <a:pt x="3309" y="3013"/>
                  </a:lnTo>
                  <a:cubicBezTo>
                    <a:pt x="3127" y="2666"/>
                    <a:pt x="2906" y="2339"/>
                    <a:pt x="2649" y="2044"/>
                  </a:cubicBezTo>
                  <a:cubicBezTo>
                    <a:pt x="2362" y="1725"/>
                    <a:pt x="1979" y="1310"/>
                    <a:pt x="1564" y="1214"/>
                  </a:cubicBezTo>
                  <a:cubicBezTo>
                    <a:pt x="1500" y="1196"/>
                    <a:pt x="1437" y="1187"/>
                    <a:pt x="1376" y="1187"/>
                  </a:cubicBezTo>
                  <a:cubicBezTo>
                    <a:pt x="1018" y="1187"/>
                    <a:pt x="729" y="1484"/>
                    <a:pt x="511" y="1757"/>
                  </a:cubicBezTo>
                  <a:cubicBezTo>
                    <a:pt x="0" y="2523"/>
                    <a:pt x="96" y="3544"/>
                    <a:pt x="224" y="4406"/>
                  </a:cubicBezTo>
                  <a:cubicBezTo>
                    <a:pt x="383" y="5427"/>
                    <a:pt x="607" y="6512"/>
                    <a:pt x="1213" y="7374"/>
                  </a:cubicBezTo>
                  <a:cubicBezTo>
                    <a:pt x="1282" y="7472"/>
                    <a:pt x="1381" y="7513"/>
                    <a:pt x="1479" y="7513"/>
                  </a:cubicBezTo>
                  <a:cubicBezTo>
                    <a:pt x="1698" y="7513"/>
                    <a:pt x="1910" y="7307"/>
                    <a:pt x="1756" y="7087"/>
                  </a:cubicBezTo>
                  <a:cubicBezTo>
                    <a:pt x="1277" y="6416"/>
                    <a:pt x="1053" y="5618"/>
                    <a:pt x="894" y="4821"/>
                  </a:cubicBezTo>
                  <a:cubicBezTo>
                    <a:pt x="766" y="4087"/>
                    <a:pt x="607" y="3289"/>
                    <a:pt x="830" y="2555"/>
                  </a:cubicBezTo>
                  <a:cubicBezTo>
                    <a:pt x="862" y="2395"/>
                    <a:pt x="926" y="2204"/>
                    <a:pt x="1053" y="2076"/>
                  </a:cubicBezTo>
                  <a:cubicBezTo>
                    <a:pt x="1155" y="1913"/>
                    <a:pt x="1270" y="1815"/>
                    <a:pt x="1406" y="1815"/>
                  </a:cubicBezTo>
                  <a:cubicBezTo>
                    <a:pt x="1483" y="1815"/>
                    <a:pt x="1567" y="1847"/>
                    <a:pt x="1660" y="1916"/>
                  </a:cubicBezTo>
                  <a:cubicBezTo>
                    <a:pt x="1947" y="2140"/>
                    <a:pt x="2202" y="2427"/>
                    <a:pt x="2426" y="2714"/>
                  </a:cubicBezTo>
                  <a:cubicBezTo>
                    <a:pt x="2835" y="3270"/>
                    <a:pt x="3111" y="3933"/>
                    <a:pt x="3252" y="4630"/>
                  </a:cubicBezTo>
                  <a:lnTo>
                    <a:pt x="3252" y="4630"/>
                  </a:lnTo>
                  <a:cubicBezTo>
                    <a:pt x="3253" y="4672"/>
                    <a:pt x="3254" y="4715"/>
                    <a:pt x="3256" y="4757"/>
                  </a:cubicBezTo>
                  <a:cubicBezTo>
                    <a:pt x="3262" y="4756"/>
                    <a:pt x="3269" y="4755"/>
                    <a:pt x="3276" y="4754"/>
                  </a:cubicBezTo>
                  <a:lnTo>
                    <a:pt x="3276" y="4754"/>
                  </a:lnTo>
                  <a:cubicBezTo>
                    <a:pt x="3280" y="4776"/>
                    <a:pt x="3284" y="4798"/>
                    <a:pt x="3287" y="4821"/>
                  </a:cubicBezTo>
                  <a:cubicBezTo>
                    <a:pt x="3302" y="4976"/>
                    <a:pt x="3421" y="5044"/>
                    <a:pt x="3548" y="5044"/>
                  </a:cubicBezTo>
                  <a:cubicBezTo>
                    <a:pt x="3708" y="5044"/>
                    <a:pt x="3880" y="4935"/>
                    <a:pt x="3862" y="4757"/>
                  </a:cubicBezTo>
                  <a:cubicBezTo>
                    <a:pt x="3861" y="4725"/>
                    <a:pt x="3860" y="4693"/>
                    <a:pt x="3859" y="4662"/>
                  </a:cubicBezTo>
                  <a:lnTo>
                    <a:pt x="3859" y="4662"/>
                  </a:lnTo>
                  <a:cubicBezTo>
                    <a:pt x="3860" y="4661"/>
                    <a:pt x="3861" y="4661"/>
                    <a:pt x="3862" y="4661"/>
                  </a:cubicBezTo>
                  <a:cubicBezTo>
                    <a:pt x="3861" y="4653"/>
                    <a:pt x="3859" y="4646"/>
                    <a:pt x="3858" y="4638"/>
                  </a:cubicBezTo>
                  <a:lnTo>
                    <a:pt x="3858" y="4638"/>
                  </a:lnTo>
                  <a:cubicBezTo>
                    <a:pt x="3831" y="3747"/>
                    <a:pt x="3844" y="2804"/>
                    <a:pt x="4149" y="1948"/>
                  </a:cubicBezTo>
                  <a:cubicBezTo>
                    <a:pt x="4309" y="1533"/>
                    <a:pt x="4564" y="1087"/>
                    <a:pt x="4947" y="799"/>
                  </a:cubicBezTo>
                  <a:cubicBezTo>
                    <a:pt x="5111" y="671"/>
                    <a:pt x="5275" y="615"/>
                    <a:pt x="5434" y="615"/>
                  </a:cubicBezTo>
                  <a:cubicBezTo>
                    <a:pt x="5709" y="615"/>
                    <a:pt x="5969" y="780"/>
                    <a:pt x="6192" y="1023"/>
                  </a:cubicBezTo>
                  <a:cubicBezTo>
                    <a:pt x="6830" y="1821"/>
                    <a:pt x="6958" y="2970"/>
                    <a:pt x="6958" y="3927"/>
                  </a:cubicBezTo>
                  <a:cubicBezTo>
                    <a:pt x="6958" y="5108"/>
                    <a:pt x="6798" y="6289"/>
                    <a:pt x="6926" y="7438"/>
                  </a:cubicBezTo>
                  <a:cubicBezTo>
                    <a:pt x="6958" y="7629"/>
                    <a:pt x="7125" y="7725"/>
                    <a:pt x="7277" y="7725"/>
                  </a:cubicBezTo>
                  <a:cubicBezTo>
                    <a:pt x="7428" y="7725"/>
                    <a:pt x="7564" y="7629"/>
                    <a:pt x="7532" y="7438"/>
                  </a:cubicBezTo>
                  <a:cubicBezTo>
                    <a:pt x="7372" y="6033"/>
                    <a:pt x="7660" y="4629"/>
                    <a:pt x="7532" y="3225"/>
                  </a:cubicBezTo>
                  <a:cubicBezTo>
                    <a:pt x="7436" y="2140"/>
                    <a:pt x="7117" y="831"/>
                    <a:pt x="6128" y="225"/>
                  </a:cubicBezTo>
                  <a:cubicBezTo>
                    <a:pt x="5889" y="68"/>
                    <a:pt x="5654" y="1"/>
                    <a:pt x="5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37"/>
            <p:cNvSpPr/>
            <p:nvPr/>
          </p:nvSpPr>
          <p:spPr>
            <a:xfrm>
              <a:off x="3602925" y="4654975"/>
              <a:ext cx="315975" cy="189250"/>
            </a:xfrm>
            <a:custGeom>
              <a:avLst/>
              <a:gdLst/>
              <a:ahLst/>
              <a:cxnLst/>
              <a:rect l="l" t="t" r="r" b="b"/>
              <a:pathLst>
                <a:path w="12639" h="7570" extrusionOk="0">
                  <a:moveTo>
                    <a:pt x="6244" y="0"/>
                  </a:moveTo>
                  <a:cubicBezTo>
                    <a:pt x="6205" y="0"/>
                    <a:pt x="6167" y="2"/>
                    <a:pt x="6128" y="4"/>
                  </a:cubicBezTo>
                  <a:cubicBezTo>
                    <a:pt x="5171" y="68"/>
                    <a:pt x="4437" y="898"/>
                    <a:pt x="4054" y="1728"/>
                  </a:cubicBezTo>
                  <a:cubicBezTo>
                    <a:pt x="3670" y="2543"/>
                    <a:pt x="3484" y="3413"/>
                    <a:pt x="3497" y="4310"/>
                  </a:cubicBezTo>
                  <a:lnTo>
                    <a:pt x="3497" y="4310"/>
                  </a:lnTo>
                  <a:cubicBezTo>
                    <a:pt x="2939" y="3744"/>
                    <a:pt x="2171" y="3060"/>
                    <a:pt x="1515" y="3060"/>
                  </a:cubicBezTo>
                  <a:cubicBezTo>
                    <a:pt x="1195" y="3060"/>
                    <a:pt x="901" y="3223"/>
                    <a:pt x="671" y="3642"/>
                  </a:cubicBezTo>
                  <a:cubicBezTo>
                    <a:pt x="1" y="4855"/>
                    <a:pt x="1150" y="6579"/>
                    <a:pt x="1884" y="7472"/>
                  </a:cubicBezTo>
                  <a:cubicBezTo>
                    <a:pt x="1937" y="7541"/>
                    <a:pt x="2003" y="7569"/>
                    <a:pt x="2069" y="7569"/>
                  </a:cubicBezTo>
                  <a:cubicBezTo>
                    <a:pt x="2280" y="7569"/>
                    <a:pt x="2493" y="7276"/>
                    <a:pt x="2299" y="7057"/>
                  </a:cubicBezTo>
                  <a:cubicBezTo>
                    <a:pt x="1724" y="6323"/>
                    <a:pt x="958" y="5174"/>
                    <a:pt x="1118" y="4217"/>
                  </a:cubicBezTo>
                  <a:cubicBezTo>
                    <a:pt x="1172" y="3857"/>
                    <a:pt x="1329" y="3718"/>
                    <a:pt x="1539" y="3718"/>
                  </a:cubicBezTo>
                  <a:cubicBezTo>
                    <a:pt x="2187" y="3718"/>
                    <a:pt x="3350" y="5045"/>
                    <a:pt x="3639" y="5334"/>
                  </a:cubicBezTo>
                  <a:cubicBezTo>
                    <a:pt x="3699" y="5394"/>
                    <a:pt x="3766" y="5420"/>
                    <a:pt x="3832" y="5420"/>
                  </a:cubicBezTo>
                  <a:cubicBezTo>
                    <a:pt x="4009" y="5420"/>
                    <a:pt x="4173" y="5233"/>
                    <a:pt x="4150" y="5047"/>
                  </a:cubicBezTo>
                  <a:cubicBezTo>
                    <a:pt x="3990" y="4025"/>
                    <a:pt x="4118" y="2972"/>
                    <a:pt x="4564" y="2015"/>
                  </a:cubicBezTo>
                  <a:cubicBezTo>
                    <a:pt x="4884" y="1345"/>
                    <a:pt x="5458" y="579"/>
                    <a:pt x="6288" y="579"/>
                  </a:cubicBezTo>
                  <a:cubicBezTo>
                    <a:pt x="7118" y="611"/>
                    <a:pt x="7660" y="1472"/>
                    <a:pt x="7852" y="2174"/>
                  </a:cubicBezTo>
                  <a:cubicBezTo>
                    <a:pt x="8075" y="3164"/>
                    <a:pt x="7915" y="4185"/>
                    <a:pt x="8043" y="5174"/>
                  </a:cubicBezTo>
                  <a:cubicBezTo>
                    <a:pt x="8063" y="5334"/>
                    <a:pt x="8221" y="5469"/>
                    <a:pt x="8367" y="5469"/>
                  </a:cubicBezTo>
                  <a:cubicBezTo>
                    <a:pt x="8455" y="5469"/>
                    <a:pt x="8538" y="5421"/>
                    <a:pt x="8586" y="5302"/>
                  </a:cubicBezTo>
                  <a:cubicBezTo>
                    <a:pt x="8841" y="4791"/>
                    <a:pt x="9192" y="4345"/>
                    <a:pt x="9639" y="3962"/>
                  </a:cubicBezTo>
                  <a:cubicBezTo>
                    <a:pt x="9969" y="3657"/>
                    <a:pt x="10501" y="3312"/>
                    <a:pt x="10994" y="3312"/>
                  </a:cubicBezTo>
                  <a:cubicBezTo>
                    <a:pt x="11120" y="3312"/>
                    <a:pt x="11245" y="3335"/>
                    <a:pt x="11362" y="3387"/>
                  </a:cubicBezTo>
                  <a:cubicBezTo>
                    <a:pt x="11937" y="3674"/>
                    <a:pt x="11969" y="4536"/>
                    <a:pt x="12001" y="5047"/>
                  </a:cubicBezTo>
                  <a:cubicBezTo>
                    <a:pt x="12001" y="5749"/>
                    <a:pt x="11841" y="6451"/>
                    <a:pt x="11522" y="7089"/>
                  </a:cubicBezTo>
                  <a:cubicBezTo>
                    <a:pt x="11414" y="7327"/>
                    <a:pt x="11614" y="7536"/>
                    <a:pt x="11804" y="7536"/>
                  </a:cubicBezTo>
                  <a:cubicBezTo>
                    <a:pt x="11894" y="7536"/>
                    <a:pt x="11981" y="7489"/>
                    <a:pt x="12032" y="7376"/>
                  </a:cubicBezTo>
                  <a:cubicBezTo>
                    <a:pt x="12415" y="6579"/>
                    <a:pt x="12639" y="5685"/>
                    <a:pt x="12575" y="4791"/>
                  </a:cubicBezTo>
                  <a:cubicBezTo>
                    <a:pt x="12543" y="4089"/>
                    <a:pt x="12352" y="3259"/>
                    <a:pt x="11681" y="2876"/>
                  </a:cubicBezTo>
                  <a:cubicBezTo>
                    <a:pt x="11438" y="2746"/>
                    <a:pt x="11188" y="2689"/>
                    <a:pt x="10940" y="2689"/>
                  </a:cubicBezTo>
                  <a:cubicBezTo>
                    <a:pt x="10051" y="2689"/>
                    <a:pt x="9173" y="3421"/>
                    <a:pt x="8588" y="4188"/>
                  </a:cubicBezTo>
                  <a:lnTo>
                    <a:pt x="8588" y="4188"/>
                  </a:lnTo>
                  <a:cubicBezTo>
                    <a:pt x="8572" y="3285"/>
                    <a:pt x="8608" y="2377"/>
                    <a:pt x="8235" y="1536"/>
                  </a:cubicBezTo>
                  <a:cubicBezTo>
                    <a:pt x="7897" y="739"/>
                    <a:pt x="7177" y="0"/>
                    <a:pt x="6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37"/>
            <p:cNvSpPr/>
            <p:nvPr/>
          </p:nvSpPr>
          <p:spPr>
            <a:xfrm>
              <a:off x="5130825" y="4101525"/>
              <a:ext cx="84725" cy="356400"/>
            </a:xfrm>
            <a:custGeom>
              <a:avLst/>
              <a:gdLst/>
              <a:ahLst/>
              <a:cxnLst/>
              <a:rect l="l" t="t" r="r" b="b"/>
              <a:pathLst>
                <a:path w="3389" h="14256" extrusionOk="0">
                  <a:moveTo>
                    <a:pt x="2968" y="1"/>
                  </a:moveTo>
                  <a:cubicBezTo>
                    <a:pt x="2879" y="1"/>
                    <a:pt x="2794" y="45"/>
                    <a:pt x="2745" y="153"/>
                  </a:cubicBezTo>
                  <a:cubicBezTo>
                    <a:pt x="639" y="4430"/>
                    <a:pt x="1" y="9344"/>
                    <a:pt x="990" y="14036"/>
                  </a:cubicBezTo>
                  <a:cubicBezTo>
                    <a:pt x="1016" y="14189"/>
                    <a:pt x="1123" y="14255"/>
                    <a:pt x="1238" y="14255"/>
                  </a:cubicBezTo>
                  <a:cubicBezTo>
                    <a:pt x="1411" y="14255"/>
                    <a:pt x="1603" y="14106"/>
                    <a:pt x="1564" y="13876"/>
                  </a:cubicBezTo>
                  <a:cubicBezTo>
                    <a:pt x="639" y="9344"/>
                    <a:pt x="1213" y="4589"/>
                    <a:pt x="3256" y="472"/>
                  </a:cubicBezTo>
                  <a:cubicBezTo>
                    <a:pt x="3389" y="229"/>
                    <a:pt x="3169" y="1"/>
                    <a:pt x="2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37"/>
            <p:cNvSpPr/>
            <p:nvPr/>
          </p:nvSpPr>
          <p:spPr>
            <a:xfrm>
              <a:off x="5152375" y="4114925"/>
              <a:ext cx="19175" cy="15175"/>
            </a:xfrm>
            <a:custGeom>
              <a:avLst/>
              <a:gdLst/>
              <a:ahLst/>
              <a:cxnLst/>
              <a:rect l="l" t="t" r="r" b="b"/>
              <a:pathLst>
                <a:path w="767" h="607" extrusionOk="0">
                  <a:moveTo>
                    <a:pt x="383" y="0"/>
                  </a:moveTo>
                  <a:cubicBezTo>
                    <a:pt x="0" y="0"/>
                    <a:pt x="0" y="606"/>
                    <a:pt x="383" y="606"/>
                  </a:cubicBezTo>
                  <a:cubicBezTo>
                    <a:pt x="766" y="606"/>
                    <a:pt x="766" y="0"/>
                    <a:pt x="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37"/>
            <p:cNvSpPr/>
            <p:nvPr/>
          </p:nvSpPr>
          <p:spPr>
            <a:xfrm>
              <a:off x="5122050" y="4093375"/>
              <a:ext cx="19175" cy="15175"/>
            </a:xfrm>
            <a:custGeom>
              <a:avLst/>
              <a:gdLst/>
              <a:ahLst/>
              <a:cxnLst/>
              <a:rect l="l" t="t" r="r" b="b"/>
              <a:pathLst>
                <a:path w="767" h="607" extrusionOk="0">
                  <a:moveTo>
                    <a:pt x="384" y="0"/>
                  </a:moveTo>
                  <a:cubicBezTo>
                    <a:pt x="1" y="0"/>
                    <a:pt x="1" y="607"/>
                    <a:pt x="384" y="607"/>
                  </a:cubicBezTo>
                  <a:cubicBezTo>
                    <a:pt x="767" y="607"/>
                    <a:pt x="767" y="0"/>
                    <a:pt x="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37"/>
            <p:cNvSpPr/>
            <p:nvPr/>
          </p:nvSpPr>
          <p:spPr>
            <a:xfrm>
              <a:off x="5113275" y="4059875"/>
              <a:ext cx="19175" cy="15175"/>
            </a:xfrm>
            <a:custGeom>
              <a:avLst/>
              <a:gdLst/>
              <a:ahLst/>
              <a:cxnLst/>
              <a:rect l="l" t="t" r="r" b="b"/>
              <a:pathLst>
                <a:path w="767" h="607" extrusionOk="0">
                  <a:moveTo>
                    <a:pt x="383" y="0"/>
                  </a:moveTo>
                  <a:cubicBezTo>
                    <a:pt x="1" y="0"/>
                    <a:pt x="1" y="606"/>
                    <a:pt x="383" y="606"/>
                  </a:cubicBezTo>
                  <a:cubicBezTo>
                    <a:pt x="766" y="606"/>
                    <a:pt x="766" y="0"/>
                    <a:pt x="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37"/>
            <p:cNvSpPr/>
            <p:nvPr/>
          </p:nvSpPr>
          <p:spPr>
            <a:xfrm>
              <a:off x="5118850" y="4017575"/>
              <a:ext cx="19975" cy="15175"/>
            </a:xfrm>
            <a:custGeom>
              <a:avLst/>
              <a:gdLst/>
              <a:ahLst/>
              <a:cxnLst/>
              <a:rect l="l" t="t" r="r" b="b"/>
              <a:pathLst>
                <a:path w="799" h="607" extrusionOk="0">
                  <a:moveTo>
                    <a:pt x="384" y="1"/>
                  </a:moveTo>
                  <a:cubicBezTo>
                    <a:pt x="1" y="1"/>
                    <a:pt x="1" y="607"/>
                    <a:pt x="384" y="607"/>
                  </a:cubicBezTo>
                  <a:cubicBezTo>
                    <a:pt x="767" y="607"/>
                    <a:pt x="799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37"/>
            <p:cNvSpPr/>
            <p:nvPr/>
          </p:nvSpPr>
          <p:spPr>
            <a:xfrm>
              <a:off x="5152375" y="3987250"/>
              <a:ext cx="19175" cy="15200"/>
            </a:xfrm>
            <a:custGeom>
              <a:avLst/>
              <a:gdLst/>
              <a:ahLst/>
              <a:cxnLst/>
              <a:rect l="l" t="t" r="r" b="b"/>
              <a:pathLst>
                <a:path w="767" h="608" extrusionOk="0">
                  <a:moveTo>
                    <a:pt x="383" y="1"/>
                  </a:moveTo>
                  <a:cubicBezTo>
                    <a:pt x="0" y="1"/>
                    <a:pt x="0" y="607"/>
                    <a:pt x="383" y="607"/>
                  </a:cubicBezTo>
                  <a:cubicBezTo>
                    <a:pt x="766" y="607"/>
                    <a:pt x="766" y="1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37"/>
            <p:cNvSpPr/>
            <p:nvPr/>
          </p:nvSpPr>
          <p:spPr>
            <a:xfrm>
              <a:off x="5189075" y="3968900"/>
              <a:ext cx="19175" cy="15200"/>
            </a:xfrm>
            <a:custGeom>
              <a:avLst/>
              <a:gdLst/>
              <a:ahLst/>
              <a:cxnLst/>
              <a:rect l="l" t="t" r="r" b="b"/>
              <a:pathLst>
                <a:path w="767" h="608" extrusionOk="0">
                  <a:moveTo>
                    <a:pt x="383" y="1"/>
                  </a:moveTo>
                  <a:cubicBezTo>
                    <a:pt x="0" y="1"/>
                    <a:pt x="0" y="607"/>
                    <a:pt x="383" y="607"/>
                  </a:cubicBezTo>
                  <a:cubicBezTo>
                    <a:pt x="766" y="607"/>
                    <a:pt x="766" y="1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37"/>
            <p:cNvSpPr/>
            <p:nvPr/>
          </p:nvSpPr>
          <p:spPr>
            <a:xfrm>
              <a:off x="5228175" y="3972100"/>
              <a:ext cx="19975" cy="15175"/>
            </a:xfrm>
            <a:custGeom>
              <a:avLst/>
              <a:gdLst/>
              <a:ahLst/>
              <a:cxnLst/>
              <a:rect l="l" t="t" r="r" b="b"/>
              <a:pathLst>
                <a:path w="799" h="607" extrusionOk="0">
                  <a:moveTo>
                    <a:pt x="415" y="0"/>
                  </a:moveTo>
                  <a:cubicBezTo>
                    <a:pt x="0" y="0"/>
                    <a:pt x="0" y="607"/>
                    <a:pt x="415" y="607"/>
                  </a:cubicBezTo>
                  <a:cubicBezTo>
                    <a:pt x="798" y="607"/>
                    <a:pt x="798" y="0"/>
                    <a:pt x="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37"/>
            <p:cNvSpPr/>
            <p:nvPr/>
          </p:nvSpPr>
          <p:spPr>
            <a:xfrm>
              <a:off x="5271250" y="3993650"/>
              <a:ext cx="19175" cy="14375"/>
            </a:xfrm>
            <a:custGeom>
              <a:avLst/>
              <a:gdLst/>
              <a:ahLst/>
              <a:cxnLst/>
              <a:rect l="l" t="t" r="r" b="b"/>
              <a:pathLst>
                <a:path w="767" h="575" extrusionOk="0">
                  <a:moveTo>
                    <a:pt x="384" y="0"/>
                  </a:moveTo>
                  <a:cubicBezTo>
                    <a:pt x="1" y="0"/>
                    <a:pt x="1" y="575"/>
                    <a:pt x="384" y="575"/>
                  </a:cubicBezTo>
                  <a:cubicBezTo>
                    <a:pt x="767" y="575"/>
                    <a:pt x="767" y="0"/>
                    <a:pt x="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37"/>
            <p:cNvSpPr/>
            <p:nvPr/>
          </p:nvSpPr>
          <p:spPr>
            <a:xfrm>
              <a:off x="5291200" y="4026350"/>
              <a:ext cx="15175" cy="18375"/>
            </a:xfrm>
            <a:custGeom>
              <a:avLst/>
              <a:gdLst/>
              <a:ahLst/>
              <a:cxnLst/>
              <a:rect l="l" t="t" r="r" b="b"/>
              <a:pathLst>
                <a:path w="607" h="735" extrusionOk="0">
                  <a:moveTo>
                    <a:pt x="320" y="1"/>
                  </a:moveTo>
                  <a:cubicBezTo>
                    <a:pt x="288" y="1"/>
                    <a:pt x="256" y="33"/>
                    <a:pt x="224" y="33"/>
                  </a:cubicBezTo>
                  <a:cubicBezTo>
                    <a:pt x="192" y="33"/>
                    <a:pt x="128" y="64"/>
                    <a:pt x="96" y="96"/>
                  </a:cubicBezTo>
                  <a:cubicBezTo>
                    <a:pt x="96" y="128"/>
                    <a:pt x="64" y="128"/>
                    <a:pt x="64" y="160"/>
                  </a:cubicBezTo>
                  <a:cubicBezTo>
                    <a:pt x="32" y="192"/>
                    <a:pt x="0" y="256"/>
                    <a:pt x="0" y="320"/>
                  </a:cubicBezTo>
                  <a:lnTo>
                    <a:pt x="0" y="447"/>
                  </a:lnTo>
                  <a:cubicBezTo>
                    <a:pt x="0" y="479"/>
                    <a:pt x="32" y="511"/>
                    <a:pt x="32" y="543"/>
                  </a:cubicBezTo>
                  <a:cubicBezTo>
                    <a:pt x="64" y="575"/>
                    <a:pt x="64" y="607"/>
                    <a:pt x="96" y="639"/>
                  </a:cubicBezTo>
                  <a:cubicBezTo>
                    <a:pt x="128" y="671"/>
                    <a:pt x="160" y="703"/>
                    <a:pt x="192" y="703"/>
                  </a:cubicBezTo>
                  <a:cubicBezTo>
                    <a:pt x="224" y="735"/>
                    <a:pt x="256" y="735"/>
                    <a:pt x="320" y="735"/>
                  </a:cubicBezTo>
                  <a:lnTo>
                    <a:pt x="383" y="735"/>
                  </a:lnTo>
                  <a:cubicBezTo>
                    <a:pt x="447" y="703"/>
                    <a:pt x="479" y="671"/>
                    <a:pt x="511" y="639"/>
                  </a:cubicBezTo>
                  <a:cubicBezTo>
                    <a:pt x="543" y="639"/>
                    <a:pt x="543" y="607"/>
                    <a:pt x="575" y="575"/>
                  </a:cubicBezTo>
                  <a:cubicBezTo>
                    <a:pt x="607" y="543"/>
                    <a:pt x="607" y="479"/>
                    <a:pt x="607" y="447"/>
                  </a:cubicBezTo>
                  <a:lnTo>
                    <a:pt x="607" y="320"/>
                  </a:lnTo>
                  <a:cubicBezTo>
                    <a:pt x="607" y="256"/>
                    <a:pt x="607" y="224"/>
                    <a:pt x="575" y="192"/>
                  </a:cubicBezTo>
                  <a:cubicBezTo>
                    <a:pt x="575" y="160"/>
                    <a:pt x="543" y="128"/>
                    <a:pt x="511" y="96"/>
                  </a:cubicBezTo>
                  <a:cubicBezTo>
                    <a:pt x="479" y="64"/>
                    <a:pt x="447" y="64"/>
                    <a:pt x="415" y="33"/>
                  </a:cubicBezTo>
                  <a:cubicBezTo>
                    <a:pt x="383" y="33"/>
                    <a:pt x="351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37"/>
            <p:cNvSpPr/>
            <p:nvPr/>
          </p:nvSpPr>
          <p:spPr>
            <a:xfrm>
              <a:off x="5295175" y="4069425"/>
              <a:ext cx="19175" cy="14400"/>
            </a:xfrm>
            <a:custGeom>
              <a:avLst/>
              <a:gdLst/>
              <a:ahLst/>
              <a:cxnLst/>
              <a:rect l="l" t="t" r="r" b="b"/>
              <a:pathLst>
                <a:path w="767" h="576" extrusionOk="0">
                  <a:moveTo>
                    <a:pt x="384" y="1"/>
                  </a:moveTo>
                  <a:cubicBezTo>
                    <a:pt x="1" y="1"/>
                    <a:pt x="1" y="575"/>
                    <a:pt x="384" y="575"/>
                  </a:cubicBezTo>
                  <a:cubicBezTo>
                    <a:pt x="767" y="575"/>
                    <a:pt x="767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37"/>
            <p:cNvSpPr/>
            <p:nvPr/>
          </p:nvSpPr>
          <p:spPr>
            <a:xfrm>
              <a:off x="5289600" y="4105350"/>
              <a:ext cx="19175" cy="15175"/>
            </a:xfrm>
            <a:custGeom>
              <a:avLst/>
              <a:gdLst/>
              <a:ahLst/>
              <a:cxnLst/>
              <a:rect l="l" t="t" r="r" b="b"/>
              <a:pathLst>
                <a:path w="767" h="607" extrusionOk="0">
                  <a:moveTo>
                    <a:pt x="384" y="0"/>
                  </a:moveTo>
                  <a:cubicBezTo>
                    <a:pt x="1" y="0"/>
                    <a:pt x="1" y="607"/>
                    <a:pt x="384" y="607"/>
                  </a:cubicBezTo>
                  <a:cubicBezTo>
                    <a:pt x="767" y="607"/>
                    <a:pt x="767" y="0"/>
                    <a:pt x="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37"/>
            <p:cNvSpPr/>
            <p:nvPr/>
          </p:nvSpPr>
          <p:spPr>
            <a:xfrm>
              <a:off x="5261675" y="4135650"/>
              <a:ext cx="19975" cy="15200"/>
            </a:xfrm>
            <a:custGeom>
              <a:avLst/>
              <a:gdLst/>
              <a:ahLst/>
              <a:cxnLst/>
              <a:rect l="l" t="t" r="r" b="b"/>
              <a:pathLst>
                <a:path w="799" h="608" extrusionOk="0">
                  <a:moveTo>
                    <a:pt x="384" y="1"/>
                  </a:moveTo>
                  <a:cubicBezTo>
                    <a:pt x="1" y="1"/>
                    <a:pt x="1" y="607"/>
                    <a:pt x="384" y="607"/>
                  </a:cubicBezTo>
                  <a:cubicBezTo>
                    <a:pt x="767" y="607"/>
                    <a:pt x="798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37"/>
            <p:cNvSpPr/>
            <p:nvPr/>
          </p:nvSpPr>
          <p:spPr>
            <a:xfrm>
              <a:off x="5228175" y="4135650"/>
              <a:ext cx="19975" cy="15200"/>
            </a:xfrm>
            <a:custGeom>
              <a:avLst/>
              <a:gdLst/>
              <a:ahLst/>
              <a:cxnLst/>
              <a:rect l="l" t="t" r="r" b="b"/>
              <a:pathLst>
                <a:path w="799" h="608" extrusionOk="0">
                  <a:moveTo>
                    <a:pt x="415" y="1"/>
                  </a:moveTo>
                  <a:cubicBezTo>
                    <a:pt x="0" y="1"/>
                    <a:pt x="0" y="607"/>
                    <a:pt x="415" y="607"/>
                  </a:cubicBezTo>
                  <a:cubicBezTo>
                    <a:pt x="798" y="607"/>
                    <a:pt x="798" y="1"/>
                    <a:pt x="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37"/>
            <p:cNvSpPr/>
            <p:nvPr/>
          </p:nvSpPr>
          <p:spPr>
            <a:xfrm>
              <a:off x="5249700" y="4102950"/>
              <a:ext cx="19175" cy="14375"/>
            </a:xfrm>
            <a:custGeom>
              <a:avLst/>
              <a:gdLst/>
              <a:ahLst/>
              <a:cxnLst/>
              <a:rect l="l" t="t" r="r" b="b"/>
              <a:pathLst>
                <a:path w="767" h="575" extrusionOk="0">
                  <a:moveTo>
                    <a:pt x="384" y="0"/>
                  </a:moveTo>
                  <a:cubicBezTo>
                    <a:pt x="1" y="0"/>
                    <a:pt x="1" y="575"/>
                    <a:pt x="384" y="575"/>
                  </a:cubicBezTo>
                  <a:cubicBezTo>
                    <a:pt x="767" y="575"/>
                    <a:pt x="767" y="0"/>
                    <a:pt x="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37"/>
            <p:cNvSpPr/>
            <p:nvPr/>
          </p:nvSpPr>
          <p:spPr>
            <a:xfrm>
              <a:off x="5261675" y="4081400"/>
              <a:ext cx="19975" cy="15200"/>
            </a:xfrm>
            <a:custGeom>
              <a:avLst/>
              <a:gdLst/>
              <a:ahLst/>
              <a:cxnLst/>
              <a:rect l="l" t="t" r="r" b="b"/>
              <a:pathLst>
                <a:path w="799" h="608" extrusionOk="0">
                  <a:moveTo>
                    <a:pt x="384" y="1"/>
                  </a:moveTo>
                  <a:cubicBezTo>
                    <a:pt x="1" y="1"/>
                    <a:pt x="1" y="607"/>
                    <a:pt x="384" y="607"/>
                  </a:cubicBezTo>
                  <a:cubicBezTo>
                    <a:pt x="767" y="607"/>
                    <a:pt x="798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37"/>
            <p:cNvSpPr/>
            <p:nvPr/>
          </p:nvSpPr>
          <p:spPr>
            <a:xfrm>
              <a:off x="5264875" y="4047900"/>
              <a:ext cx="19175" cy="15175"/>
            </a:xfrm>
            <a:custGeom>
              <a:avLst/>
              <a:gdLst/>
              <a:ahLst/>
              <a:cxnLst/>
              <a:rect l="l" t="t" r="r" b="b"/>
              <a:pathLst>
                <a:path w="767" h="607" extrusionOk="0">
                  <a:moveTo>
                    <a:pt x="383" y="0"/>
                  </a:moveTo>
                  <a:cubicBezTo>
                    <a:pt x="0" y="0"/>
                    <a:pt x="0" y="607"/>
                    <a:pt x="383" y="607"/>
                  </a:cubicBezTo>
                  <a:cubicBezTo>
                    <a:pt x="766" y="607"/>
                    <a:pt x="766" y="0"/>
                    <a:pt x="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37"/>
            <p:cNvSpPr/>
            <p:nvPr/>
          </p:nvSpPr>
          <p:spPr>
            <a:xfrm>
              <a:off x="5256100" y="4020775"/>
              <a:ext cx="19175" cy="15175"/>
            </a:xfrm>
            <a:custGeom>
              <a:avLst/>
              <a:gdLst/>
              <a:ahLst/>
              <a:cxnLst/>
              <a:rect l="l" t="t" r="r" b="b"/>
              <a:pathLst>
                <a:path w="767" h="607" extrusionOk="0">
                  <a:moveTo>
                    <a:pt x="383" y="0"/>
                  </a:moveTo>
                  <a:cubicBezTo>
                    <a:pt x="0" y="0"/>
                    <a:pt x="0" y="607"/>
                    <a:pt x="383" y="607"/>
                  </a:cubicBezTo>
                  <a:cubicBezTo>
                    <a:pt x="766" y="607"/>
                    <a:pt x="766" y="0"/>
                    <a:pt x="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37"/>
            <p:cNvSpPr/>
            <p:nvPr/>
          </p:nvSpPr>
          <p:spPr>
            <a:xfrm>
              <a:off x="5228175" y="4008800"/>
              <a:ext cx="19975" cy="14375"/>
            </a:xfrm>
            <a:custGeom>
              <a:avLst/>
              <a:gdLst/>
              <a:ahLst/>
              <a:cxnLst/>
              <a:rect l="l" t="t" r="r" b="b"/>
              <a:pathLst>
                <a:path w="799" h="575" extrusionOk="0">
                  <a:moveTo>
                    <a:pt x="415" y="0"/>
                  </a:moveTo>
                  <a:cubicBezTo>
                    <a:pt x="0" y="0"/>
                    <a:pt x="0" y="575"/>
                    <a:pt x="415" y="575"/>
                  </a:cubicBezTo>
                  <a:cubicBezTo>
                    <a:pt x="798" y="575"/>
                    <a:pt x="798" y="0"/>
                    <a:pt x="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37"/>
            <p:cNvSpPr/>
            <p:nvPr/>
          </p:nvSpPr>
          <p:spPr>
            <a:xfrm>
              <a:off x="5195450" y="3999225"/>
              <a:ext cx="19175" cy="15175"/>
            </a:xfrm>
            <a:custGeom>
              <a:avLst/>
              <a:gdLst/>
              <a:ahLst/>
              <a:cxnLst/>
              <a:rect l="l" t="t" r="r" b="b"/>
              <a:pathLst>
                <a:path w="767" h="607" extrusionOk="0">
                  <a:moveTo>
                    <a:pt x="384" y="1"/>
                  </a:moveTo>
                  <a:cubicBezTo>
                    <a:pt x="1" y="1"/>
                    <a:pt x="1" y="607"/>
                    <a:pt x="384" y="607"/>
                  </a:cubicBezTo>
                  <a:cubicBezTo>
                    <a:pt x="767" y="607"/>
                    <a:pt x="767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37"/>
            <p:cNvSpPr/>
            <p:nvPr/>
          </p:nvSpPr>
          <p:spPr>
            <a:xfrm>
              <a:off x="5158750" y="4020775"/>
              <a:ext cx="19175" cy="15175"/>
            </a:xfrm>
            <a:custGeom>
              <a:avLst/>
              <a:gdLst/>
              <a:ahLst/>
              <a:cxnLst/>
              <a:rect l="l" t="t" r="r" b="b"/>
              <a:pathLst>
                <a:path w="767" h="607" extrusionOk="0">
                  <a:moveTo>
                    <a:pt x="384" y="0"/>
                  </a:moveTo>
                  <a:cubicBezTo>
                    <a:pt x="1" y="0"/>
                    <a:pt x="1" y="607"/>
                    <a:pt x="384" y="607"/>
                  </a:cubicBezTo>
                  <a:cubicBezTo>
                    <a:pt x="767" y="607"/>
                    <a:pt x="767" y="0"/>
                    <a:pt x="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37"/>
            <p:cNvSpPr/>
            <p:nvPr/>
          </p:nvSpPr>
          <p:spPr>
            <a:xfrm>
              <a:off x="5146775" y="4047900"/>
              <a:ext cx="19175" cy="15175"/>
            </a:xfrm>
            <a:custGeom>
              <a:avLst/>
              <a:gdLst/>
              <a:ahLst/>
              <a:cxnLst/>
              <a:rect l="l" t="t" r="r" b="b"/>
              <a:pathLst>
                <a:path w="767" h="607" extrusionOk="0">
                  <a:moveTo>
                    <a:pt x="384" y="0"/>
                  </a:moveTo>
                  <a:cubicBezTo>
                    <a:pt x="1" y="0"/>
                    <a:pt x="1" y="607"/>
                    <a:pt x="384" y="607"/>
                  </a:cubicBezTo>
                  <a:cubicBezTo>
                    <a:pt x="767" y="607"/>
                    <a:pt x="767" y="0"/>
                    <a:pt x="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37"/>
            <p:cNvSpPr/>
            <p:nvPr/>
          </p:nvSpPr>
          <p:spPr>
            <a:xfrm>
              <a:off x="5161950" y="4078225"/>
              <a:ext cx="19175" cy="15175"/>
            </a:xfrm>
            <a:custGeom>
              <a:avLst/>
              <a:gdLst/>
              <a:ahLst/>
              <a:cxnLst/>
              <a:rect l="l" t="t" r="r" b="b"/>
              <a:pathLst>
                <a:path w="767" h="607" extrusionOk="0">
                  <a:moveTo>
                    <a:pt x="383" y="0"/>
                  </a:moveTo>
                  <a:cubicBezTo>
                    <a:pt x="0" y="0"/>
                    <a:pt x="0" y="606"/>
                    <a:pt x="383" y="606"/>
                  </a:cubicBezTo>
                  <a:cubicBezTo>
                    <a:pt x="766" y="606"/>
                    <a:pt x="766" y="0"/>
                    <a:pt x="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37"/>
            <p:cNvSpPr/>
            <p:nvPr/>
          </p:nvSpPr>
          <p:spPr>
            <a:xfrm>
              <a:off x="5180300" y="4047900"/>
              <a:ext cx="19175" cy="15175"/>
            </a:xfrm>
            <a:custGeom>
              <a:avLst/>
              <a:gdLst/>
              <a:ahLst/>
              <a:cxnLst/>
              <a:rect l="l" t="t" r="r" b="b"/>
              <a:pathLst>
                <a:path w="767" h="607" extrusionOk="0">
                  <a:moveTo>
                    <a:pt x="383" y="0"/>
                  </a:moveTo>
                  <a:cubicBezTo>
                    <a:pt x="0" y="0"/>
                    <a:pt x="0" y="607"/>
                    <a:pt x="383" y="607"/>
                  </a:cubicBezTo>
                  <a:cubicBezTo>
                    <a:pt x="766" y="607"/>
                    <a:pt x="766" y="0"/>
                    <a:pt x="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37"/>
            <p:cNvSpPr/>
            <p:nvPr/>
          </p:nvSpPr>
          <p:spPr>
            <a:xfrm>
              <a:off x="5207425" y="4032725"/>
              <a:ext cx="19175" cy="15200"/>
            </a:xfrm>
            <a:custGeom>
              <a:avLst/>
              <a:gdLst/>
              <a:ahLst/>
              <a:cxnLst/>
              <a:rect l="l" t="t" r="r" b="b"/>
              <a:pathLst>
                <a:path w="767" h="608" extrusionOk="0">
                  <a:moveTo>
                    <a:pt x="383" y="1"/>
                  </a:moveTo>
                  <a:cubicBezTo>
                    <a:pt x="0" y="1"/>
                    <a:pt x="0" y="607"/>
                    <a:pt x="383" y="607"/>
                  </a:cubicBezTo>
                  <a:cubicBezTo>
                    <a:pt x="766" y="607"/>
                    <a:pt x="766" y="1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37"/>
            <p:cNvSpPr/>
            <p:nvPr/>
          </p:nvSpPr>
          <p:spPr>
            <a:xfrm>
              <a:off x="5231350" y="4051075"/>
              <a:ext cx="19175" cy="15200"/>
            </a:xfrm>
            <a:custGeom>
              <a:avLst/>
              <a:gdLst/>
              <a:ahLst/>
              <a:cxnLst/>
              <a:rect l="l" t="t" r="r" b="b"/>
              <a:pathLst>
                <a:path w="767" h="608" extrusionOk="0">
                  <a:moveTo>
                    <a:pt x="384" y="1"/>
                  </a:moveTo>
                  <a:cubicBezTo>
                    <a:pt x="1" y="1"/>
                    <a:pt x="1" y="607"/>
                    <a:pt x="384" y="607"/>
                  </a:cubicBezTo>
                  <a:cubicBezTo>
                    <a:pt x="767" y="607"/>
                    <a:pt x="767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37"/>
            <p:cNvSpPr/>
            <p:nvPr/>
          </p:nvSpPr>
          <p:spPr>
            <a:xfrm>
              <a:off x="5228175" y="4084600"/>
              <a:ext cx="19975" cy="15175"/>
            </a:xfrm>
            <a:custGeom>
              <a:avLst/>
              <a:gdLst/>
              <a:ahLst/>
              <a:cxnLst/>
              <a:rect l="l" t="t" r="r" b="b"/>
              <a:pathLst>
                <a:path w="799" h="607" extrusionOk="0">
                  <a:moveTo>
                    <a:pt x="415" y="0"/>
                  </a:moveTo>
                  <a:cubicBezTo>
                    <a:pt x="0" y="0"/>
                    <a:pt x="0" y="607"/>
                    <a:pt x="415" y="607"/>
                  </a:cubicBezTo>
                  <a:cubicBezTo>
                    <a:pt x="798" y="607"/>
                    <a:pt x="798" y="0"/>
                    <a:pt x="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37"/>
            <p:cNvSpPr/>
            <p:nvPr/>
          </p:nvSpPr>
          <p:spPr>
            <a:xfrm>
              <a:off x="5206625" y="4069425"/>
              <a:ext cx="14375" cy="17600"/>
            </a:xfrm>
            <a:custGeom>
              <a:avLst/>
              <a:gdLst/>
              <a:ahLst/>
              <a:cxnLst/>
              <a:rect l="l" t="t" r="r" b="b"/>
              <a:pathLst>
                <a:path w="575" h="704" extrusionOk="0">
                  <a:moveTo>
                    <a:pt x="224" y="1"/>
                  </a:moveTo>
                  <a:cubicBezTo>
                    <a:pt x="160" y="1"/>
                    <a:pt x="128" y="33"/>
                    <a:pt x="64" y="65"/>
                  </a:cubicBezTo>
                  <a:cubicBezTo>
                    <a:pt x="64" y="97"/>
                    <a:pt x="32" y="129"/>
                    <a:pt x="32" y="129"/>
                  </a:cubicBezTo>
                  <a:cubicBezTo>
                    <a:pt x="0" y="192"/>
                    <a:pt x="0" y="224"/>
                    <a:pt x="0" y="288"/>
                  </a:cubicBezTo>
                  <a:lnTo>
                    <a:pt x="0" y="416"/>
                  </a:lnTo>
                  <a:cubicBezTo>
                    <a:pt x="0" y="448"/>
                    <a:pt x="0" y="480"/>
                    <a:pt x="32" y="544"/>
                  </a:cubicBezTo>
                  <a:cubicBezTo>
                    <a:pt x="32" y="575"/>
                    <a:pt x="64" y="607"/>
                    <a:pt x="64" y="639"/>
                  </a:cubicBezTo>
                  <a:cubicBezTo>
                    <a:pt x="96" y="639"/>
                    <a:pt x="128" y="671"/>
                    <a:pt x="160" y="671"/>
                  </a:cubicBezTo>
                  <a:cubicBezTo>
                    <a:pt x="224" y="703"/>
                    <a:pt x="256" y="703"/>
                    <a:pt x="288" y="703"/>
                  </a:cubicBezTo>
                  <a:lnTo>
                    <a:pt x="383" y="703"/>
                  </a:lnTo>
                  <a:cubicBezTo>
                    <a:pt x="415" y="671"/>
                    <a:pt x="479" y="671"/>
                    <a:pt x="511" y="639"/>
                  </a:cubicBezTo>
                  <a:cubicBezTo>
                    <a:pt x="511" y="607"/>
                    <a:pt x="543" y="575"/>
                    <a:pt x="543" y="575"/>
                  </a:cubicBezTo>
                  <a:cubicBezTo>
                    <a:pt x="575" y="512"/>
                    <a:pt x="575" y="480"/>
                    <a:pt x="575" y="416"/>
                  </a:cubicBezTo>
                  <a:lnTo>
                    <a:pt x="575" y="288"/>
                  </a:lnTo>
                  <a:cubicBezTo>
                    <a:pt x="575" y="256"/>
                    <a:pt x="575" y="224"/>
                    <a:pt x="575" y="161"/>
                  </a:cubicBezTo>
                  <a:cubicBezTo>
                    <a:pt x="543" y="129"/>
                    <a:pt x="543" y="97"/>
                    <a:pt x="511" y="65"/>
                  </a:cubicBezTo>
                  <a:cubicBezTo>
                    <a:pt x="479" y="65"/>
                    <a:pt x="447" y="33"/>
                    <a:pt x="415" y="33"/>
                  </a:cubicBezTo>
                  <a:cubicBezTo>
                    <a:pt x="383" y="1"/>
                    <a:pt x="320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37"/>
            <p:cNvSpPr/>
            <p:nvPr/>
          </p:nvSpPr>
          <p:spPr>
            <a:xfrm>
              <a:off x="5366200" y="4654075"/>
              <a:ext cx="218625" cy="172525"/>
            </a:xfrm>
            <a:custGeom>
              <a:avLst/>
              <a:gdLst/>
              <a:ahLst/>
              <a:cxnLst/>
              <a:rect l="l" t="t" r="r" b="b"/>
              <a:pathLst>
                <a:path w="8745" h="6901" extrusionOk="0">
                  <a:moveTo>
                    <a:pt x="6654" y="0"/>
                  </a:moveTo>
                  <a:cubicBezTo>
                    <a:pt x="6415" y="0"/>
                    <a:pt x="6176" y="56"/>
                    <a:pt x="5968" y="168"/>
                  </a:cubicBezTo>
                  <a:cubicBezTo>
                    <a:pt x="5490" y="455"/>
                    <a:pt x="5234" y="966"/>
                    <a:pt x="5011" y="1444"/>
                  </a:cubicBezTo>
                  <a:cubicBezTo>
                    <a:pt x="4631" y="2299"/>
                    <a:pt x="4375" y="3189"/>
                    <a:pt x="4229" y="4114"/>
                  </a:cubicBezTo>
                  <a:lnTo>
                    <a:pt x="4229" y="4114"/>
                  </a:lnTo>
                  <a:cubicBezTo>
                    <a:pt x="3920" y="3490"/>
                    <a:pt x="3655" y="2845"/>
                    <a:pt x="3192" y="2338"/>
                  </a:cubicBezTo>
                  <a:cubicBezTo>
                    <a:pt x="2765" y="1885"/>
                    <a:pt x="2138" y="1565"/>
                    <a:pt x="1516" y="1565"/>
                  </a:cubicBezTo>
                  <a:cubicBezTo>
                    <a:pt x="1393" y="1565"/>
                    <a:pt x="1270" y="1578"/>
                    <a:pt x="1149" y="1604"/>
                  </a:cubicBezTo>
                  <a:cubicBezTo>
                    <a:pt x="288" y="1795"/>
                    <a:pt x="0" y="2657"/>
                    <a:pt x="64" y="3455"/>
                  </a:cubicBezTo>
                  <a:cubicBezTo>
                    <a:pt x="160" y="4572"/>
                    <a:pt x="511" y="5657"/>
                    <a:pt x="894" y="6678"/>
                  </a:cubicBezTo>
                  <a:cubicBezTo>
                    <a:pt x="946" y="6834"/>
                    <a:pt x="1077" y="6900"/>
                    <a:pt x="1203" y="6900"/>
                  </a:cubicBezTo>
                  <a:cubicBezTo>
                    <a:pt x="1388" y="6900"/>
                    <a:pt x="1563" y="6759"/>
                    <a:pt x="1468" y="6551"/>
                  </a:cubicBezTo>
                  <a:cubicBezTo>
                    <a:pt x="1149" y="5721"/>
                    <a:pt x="926" y="4891"/>
                    <a:pt x="766" y="4029"/>
                  </a:cubicBezTo>
                  <a:cubicBezTo>
                    <a:pt x="639" y="3359"/>
                    <a:pt x="479" y="2274"/>
                    <a:pt x="1405" y="2178"/>
                  </a:cubicBezTo>
                  <a:cubicBezTo>
                    <a:pt x="1461" y="2173"/>
                    <a:pt x="1516" y="2170"/>
                    <a:pt x="1570" y="2170"/>
                  </a:cubicBezTo>
                  <a:cubicBezTo>
                    <a:pt x="3061" y="2170"/>
                    <a:pt x="3473" y="4255"/>
                    <a:pt x="4181" y="5210"/>
                  </a:cubicBezTo>
                  <a:cubicBezTo>
                    <a:pt x="4245" y="5312"/>
                    <a:pt x="4345" y="5358"/>
                    <a:pt x="4441" y="5358"/>
                  </a:cubicBezTo>
                  <a:cubicBezTo>
                    <a:pt x="4586" y="5358"/>
                    <a:pt x="4724" y="5255"/>
                    <a:pt x="4724" y="5083"/>
                  </a:cubicBezTo>
                  <a:cubicBezTo>
                    <a:pt x="4780" y="4211"/>
                    <a:pt x="5356" y="591"/>
                    <a:pt x="6670" y="591"/>
                  </a:cubicBezTo>
                  <a:cubicBezTo>
                    <a:pt x="6848" y="591"/>
                    <a:pt x="7039" y="658"/>
                    <a:pt x="7245" y="806"/>
                  </a:cubicBezTo>
                  <a:cubicBezTo>
                    <a:pt x="7947" y="1317"/>
                    <a:pt x="8107" y="2402"/>
                    <a:pt x="8107" y="3200"/>
                  </a:cubicBezTo>
                  <a:cubicBezTo>
                    <a:pt x="8075" y="4125"/>
                    <a:pt x="7787" y="4987"/>
                    <a:pt x="7277" y="5721"/>
                  </a:cubicBezTo>
                  <a:cubicBezTo>
                    <a:pt x="7119" y="5947"/>
                    <a:pt x="7328" y="6172"/>
                    <a:pt x="7543" y="6172"/>
                  </a:cubicBezTo>
                  <a:cubicBezTo>
                    <a:pt x="7632" y="6172"/>
                    <a:pt x="7722" y="6134"/>
                    <a:pt x="7787" y="6040"/>
                  </a:cubicBezTo>
                  <a:cubicBezTo>
                    <a:pt x="8426" y="5115"/>
                    <a:pt x="8745" y="3966"/>
                    <a:pt x="8681" y="2817"/>
                  </a:cubicBezTo>
                  <a:cubicBezTo>
                    <a:pt x="8617" y="1859"/>
                    <a:pt x="8298" y="647"/>
                    <a:pt x="7341" y="168"/>
                  </a:cubicBezTo>
                  <a:cubicBezTo>
                    <a:pt x="7133" y="56"/>
                    <a:pt x="6894" y="0"/>
                    <a:pt x="6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37"/>
            <p:cNvSpPr/>
            <p:nvPr/>
          </p:nvSpPr>
          <p:spPr>
            <a:xfrm>
              <a:off x="2166775" y="4240575"/>
              <a:ext cx="318375" cy="227425"/>
            </a:xfrm>
            <a:custGeom>
              <a:avLst/>
              <a:gdLst/>
              <a:ahLst/>
              <a:cxnLst/>
              <a:rect l="l" t="t" r="r" b="b"/>
              <a:pathLst>
                <a:path w="12735" h="9097" extrusionOk="0">
                  <a:moveTo>
                    <a:pt x="6526" y="1"/>
                  </a:moveTo>
                  <a:cubicBezTo>
                    <a:pt x="5403" y="1"/>
                    <a:pt x="4985" y="1452"/>
                    <a:pt x="4724" y="2378"/>
                  </a:cubicBezTo>
                  <a:cubicBezTo>
                    <a:pt x="4365" y="3610"/>
                    <a:pt x="4191" y="4883"/>
                    <a:pt x="4204" y="6164"/>
                  </a:cubicBezTo>
                  <a:lnTo>
                    <a:pt x="4204" y="6164"/>
                  </a:lnTo>
                  <a:cubicBezTo>
                    <a:pt x="3819" y="5685"/>
                    <a:pt x="3408" y="5233"/>
                    <a:pt x="2969" y="4836"/>
                  </a:cubicBezTo>
                  <a:cubicBezTo>
                    <a:pt x="2649" y="4553"/>
                    <a:pt x="2296" y="4360"/>
                    <a:pt x="1942" y="4360"/>
                  </a:cubicBezTo>
                  <a:cubicBezTo>
                    <a:pt x="1696" y="4360"/>
                    <a:pt x="1449" y="4454"/>
                    <a:pt x="1214" y="4676"/>
                  </a:cubicBezTo>
                  <a:cubicBezTo>
                    <a:pt x="1" y="5889"/>
                    <a:pt x="1629" y="8123"/>
                    <a:pt x="2522" y="9016"/>
                  </a:cubicBezTo>
                  <a:cubicBezTo>
                    <a:pt x="2578" y="9072"/>
                    <a:pt x="2643" y="9096"/>
                    <a:pt x="2708" y="9096"/>
                  </a:cubicBezTo>
                  <a:cubicBezTo>
                    <a:pt x="2938" y="9096"/>
                    <a:pt x="3161" y="8794"/>
                    <a:pt x="2937" y="8570"/>
                  </a:cubicBezTo>
                  <a:cubicBezTo>
                    <a:pt x="2522" y="8155"/>
                    <a:pt x="2171" y="7676"/>
                    <a:pt x="1884" y="7134"/>
                  </a:cubicBezTo>
                  <a:cubicBezTo>
                    <a:pt x="1597" y="6655"/>
                    <a:pt x="1182" y="5825"/>
                    <a:pt x="1533" y="5251"/>
                  </a:cubicBezTo>
                  <a:cubicBezTo>
                    <a:pt x="1652" y="5039"/>
                    <a:pt x="1796" y="4957"/>
                    <a:pt x="1948" y="4957"/>
                  </a:cubicBezTo>
                  <a:cubicBezTo>
                    <a:pt x="2326" y="4957"/>
                    <a:pt x="2760" y="5457"/>
                    <a:pt x="3033" y="5729"/>
                  </a:cubicBezTo>
                  <a:cubicBezTo>
                    <a:pt x="3480" y="6208"/>
                    <a:pt x="3895" y="6719"/>
                    <a:pt x="4278" y="7261"/>
                  </a:cubicBezTo>
                  <a:cubicBezTo>
                    <a:pt x="4342" y="7339"/>
                    <a:pt x="4454" y="7380"/>
                    <a:pt x="4562" y="7380"/>
                  </a:cubicBezTo>
                  <a:cubicBezTo>
                    <a:pt x="4721" y="7380"/>
                    <a:pt x="4871" y="7291"/>
                    <a:pt x="4852" y="7102"/>
                  </a:cubicBezTo>
                  <a:cubicBezTo>
                    <a:pt x="4724" y="5793"/>
                    <a:pt x="4820" y="4485"/>
                    <a:pt x="5107" y="3240"/>
                  </a:cubicBezTo>
                  <a:cubicBezTo>
                    <a:pt x="5303" y="2459"/>
                    <a:pt x="5620" y="629"/>
                    <a:pt x="6571" y="629"/>
                  </a:cubicBezTo>
                  <a:cubicBezTo>
                    <a:pt x="6708" y="629"/>
                    <a:pt x="6858" y="666"/>
                    <a:pt x="7022" y="751"/>
                  </a:cubicBezTo>
                  <a:cubicBezTo>
                    <a:pt x="8043" y="1229"/>
                    <a:pt x="8426" y="2538"/>
                    <a:pt x="8586" y="3559"/>
                  </a:cubicBezTo>
                  <a:cubicBezTo>
                    <a:pt x="8809" y="4740"/>
                    <a:pt x="8746" y="5921"/>
                    <a:pt x="8682" y="7102"/>
                  </a:cubicBezTo>
                  <a:cubicBezTo>
                    <a:pt x="8666" y="7293"/>
                    <a:pt x="8801" y="7389"/>
                    <a:pt x="8945" y="7389"/>
                  </a:cubicBezTo>
                  <a:cubicBezTo>
                    <a:pt x="9089" y="7389"/>
                    <a:pt x="9240" y="7293"/>
                    <a:pt x="9256" y="7102"/>
                  </a:cubicBezTo>
                  <a:cubicBezTo>
                    <a:pt x="9384" y="5985"/>
                    <a:pt x="10086" y="4931"/>
                    <a:pt x="11107" y="4453"/>
                  </a:cubicBezTo>
                  <a:cubicBezTo>
                    <a:pt x="11227" y="4395"/>
                    <a:pt x="11331" y="4369"/>
                    <a:pt x="11420" y="4369"/>
                  </a:cubicBezTo>
                  <a:cubicBezTo>
                    <a:pt x="11978" y="4369"/>
                    <a:pt x="12005" y="5353"/>
                    <a:pt x="12033" y="5793"/>
                  </a:cubicBezTo>
                  <a:cubicBezTo>
                    <a:pt x="12128" y="6495"/>
                    <a:pt x="12128" y="7197"/>
                    <a:pt x="12097" y="7899"/>
                  </a:cubicBezTo>
                  <a:cubicBezTo>
                    <a:pt x="12097" y="8091"/>
                    <a:pt x="12248" y="8187"/>
                    <a:pt x="12400" y="8187"/>
                  </a:cubicBezTo>
                  <a:cubicBezTo>
                    <a:pt x="12551" y="8187"/>
                    <a:pt x="12703" y="8091"/>
                    <a:pt x="12703" y="7899"/>
                  </a:cubicBezTo>
                  <a:cubicBezTo>
                    <a:pt x="12735" y="6910"/>
                    <a:pt x="12703" y="5889"/>
                    <a:pt x="12511" y="4899"/>
                  </a:cubicBezTo>
                  <a:cubicBezTo>
                    <a:pt x="12424" y="4344"/>
                    <a:pt x="12095" y="3735"/>
                    <a:pt x="11476" y="3735"/>
                  </a:cubicBezTo>
                  <a:cubicBezTo>
                    <a:pt x="11419" y="3735"/>
                    <a:pt x="11360" y="3740"/>
                    <a:pt x="11299" y="3751"/>
                  </a:cubicBezTo>
                  <a:cubicBezTo>
                    <a:pt x="10597" y="3878"/>
                    <a:pt x="9926" y="4485"/>
                    <a:pt x="9480" y="5027"/>
                  </a:cubicBezTo>
                  <a:cubicBezTo>
                    <a:pt x="9427" y="5098"/>
                    <a:pt x="9377" y="5171"/>
                    <a:pt x="9329" y="5244"/>
                  </a:cubicBezTo>
                  <a:lnTo>
                    <a:pt x="9329" y="5244"/>
                  </a:lnTo>
                  <a:cubicBezTo>
                    <a:pt x="9324" y="4418"/>
                    <a:pt x="9252" y="3595"/>
                    <a:pt x="9033" y="2793"/>
                  </a:cubicBezTo>
                  <a:cubicBezTo>
                    <a:pt x="8746" y="1676"/>
                    <a:pt x="8107" y="368"/>
                    <a:pt x="6894" y="49"/>
                  </a:cubicBezTo>
                  <a:cubicBezTo>
                    <a:pt x="6764" y="16"/>
                    <a:pt x="6641" y="1"/>
                    <a:pt x="6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37"/>
            <p:cNvSpPr/>
            <p:nvPr/>
          </p:nvSpPr>
          <p:spPr>
            <a:xfrm>
              <a:off x="4293875" y="4053175"/>
              <a:ext cx="9600" cy="6725"/>
            </a:xfrm>
            <a:custGeom>
              <a:avLst/>
              <a:gdLst/>
              <a:ahLst/>
              <a:cxnLst/>
              <a:rect l="l" t="t" r="r" b="b"/>
              <a:pathLst>
                <a:path w="384" h="269" extrusionOk="0">
                  <a:moveTo>
                    <a:pt x="204" y="1"/>
                  </a:moveTo>
                  <a:cubicBezTo>
                    <a:pt x="178" y="1"/>
                    <a:pt x="152" y="5"/>
                    <a:pt x="128" y="13"/>
                  </a:cubicBezTo>
                  <a:cubicBezTo>
                    <a:pt x="32" y="45"/>
                    <a:pt x="1" y="172"/>
                    <a:pt x="32" y="268"/>
                  </a:cubicBezTo>
                  <a:lnTo>
                    <a:pt x="384" y="108"/>
                  </a:lnTo>
                  <a:cubicBezTo>
                    <a:pt x="360" y="37"/>
                    <a:pt x="282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37"/>
            <p:cNvSpPr/>
            <p:nvPr/>
          </p:nvSpPr>
          <p:spPr>
            <a:xfrm>
              <a:off x="4321800" y="4039625"/>
              <a:ext cx="10400" cy="6700"/>
            </a:xfrm>
            <a:custGeom>
              <a:avLst/>
              <a:gdLst/>
              <a:ahLst/>
              <a:cxnLst/>
              <a:rect l="l" t="t" r="r" b="b"/>
              <a:pathLst>
                <a:path w="416" h="268" extrusionOk="0">
                  <a:moveTo>
                    <a:pt x="236" y="0"/>
                  </a:moveTo>
                  <a:cubicBezTo>
                    <a:pt x="210" y="0"/>
                    <a:pt x="184" y="4"/>
                    <a:pt x="160" y="12"/>
                  </a:cubicBezTo>
                  <a:cubicBezTo>
                    <a:pt x="64" y="76"/>
                    <a:pt x="1" y="172"/>
                    <a:pt x="64" y="267"/>
                  </a:cubicBezTo>
                  <a:lnTo>
                    <a:pt x="415" y="108"/>
                  </a:lnTo>
                  <a:cubicBezTo>
                    <a:pt x="391" y="36"/>
                    <a:pt x="314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37"/>
            <p:cNvSpPr/>
            <p:nvPr/>
          </p:nvSpPr>
          <p:spPr>
            <a:xfrm>
              <a:off x="4350525" y="4026050"/>
              <a:ext cx="10400" cy="6700"/>
            </a:xfrm>
            <a:custGeom>
              <a:avLst/>
              <a:gdLst/>
              <a:ahLst/>
              <a:cxnLst/>
              <a:rect l="l" t="t" r="r" b="b"/>
              <a:pathLst>
                <a:path w="416" h="268" extrusionOk="0">
                  <a:moveTo>
                    <a:pt x="231" y="1"/>
                  </a:moveTo>
                  <a:cubicBezTo>
                    <a:pt x="208" y="1"/>
                    <a:pt x="184" y="5"/>
                    <a:pt x="160" y="13"/>
                  </a:cubicBezTo>
                  <a:cubicBezTo>
                    <a:pt x="64" y="76"/>
                    <a:pt x="0" y="172"/>
                    <a:pt x="64" y="268"/>
                  </a:cubicBezTo>
                  <a:lnTo>
                    <a:pt x="415" y="108"/>
                  </a:lnTo>
                  <a:cubicBezTo>
                    <a:pt x="367" y="37"/>
                    <a:pt x="302" y="1"/>
                    <a:pt x="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37"/>
            <p:cNvSpPr/>
            <p:nvPr/>
          </p:nvSpPr>
          <p:spPr>
            <a:xfrm>
              <a:off x="4329775" y="4018350"/>
              <a:ext cx="11200" cy="9475"/>
            </a:xfrm>
            <a:custGeom>
              <a:avLst/>
              <a:gdLst/>
              <a:ahLst/>
              <a:cxnLst/>
              <a:rect l="l" t="t" r="r" b="b"/>
              <a:pathLst>
                <a:path w="448" h="379" extrusionOk="0">
                  <a:moveTo>
                    <a:pt x="236" y="0"/>
                  </a:moveTo>
                  <a:cubicBezTo>
                    <a:pt x="200" y="0"/>
                    <a:pt x="162" y="11"/>
                    <a:pt x="128" y="33"/>
                  </a:cubicBezTo>
                  <a:cubicBezTo>
                    <a:pt x="33" y="65"/>
                    <a:pt x="1" y="193"/>
                    <a:pt x="33" y="289"/>
                  </a:cubicBezTo>
                  <a:cubicBezTo>
                    <a:pt x="78" y="334"/>
                    <a:pt x="139" y="379"/>
                    <a:pt x="205" y="379"/>
                  </a:cubicBezTo>
                  <a:cubicBezTo>
                    <a:pt x="232" y="379"/>
                    <a:pt x="260" y="371"/>
                    <a:pt x="288" y="353"/>
                  </a:cubicBezTo>
                  <a:cubicBezTo>
                    <a:pt x="384" y="321"/>
                    <a:pt x="447" y="193"/>
                    <a:pt x="384" y="97"/>
                  </a:cubicBezTo>
                  <a:cubicBezTo>
                    <a:pt x="363" y="35"/>
                    <a:pt x="303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37"/>
            <p:cNvSpPr/>
            <p:nvPr/>
          </p:nvSpPr>
          <p:spPr>
            <a:xfrm>
              <a:off x="4301050" y="4031900"/>
              <a:ext cx="11200" cy="9500"/>
            </a:xfrm>
            <a:custGeom>
              <a:avLst/>
              <a:gdLst/>
              <a:ahLst/>
              <a:cxnLst/>
              <a:rect l="l" t="t" r="r" b="b"/>
              <a:pathLst>
                <a:path w="448" h="380" extrusionOk="0">
                  <a:moveTo>
                    <a:pt x="237" y="1"/>
                  </a:moveTo>
                  <a:cubicBezTo>
                    <a:pt x="200" y="1"/>
                    <a:pt x="162" y="11"/>
                    <a:pt x="128" y="34"/>
                  </a:cubicBezTo>
                  <a:cubicBezTo>
                    <a:pt x="33" y="66"/>
                    <a:pt x="1" y="194"/>
                    <a:pt x="33" y="289"/>
                  </a:cubicBezTo>
                  <a:cubicBezTo>
                    <a:pt x="55" y="334"/>
                    <a:pt x="126" y="380"/>
                    <a:pt x="199" y="380"/>
                  </a:cubicBezTo>
                  <a:cubicBezTo>
                    <a:pt x="229" y="380"/>
                    <a:pt x="260" y="372"/>
                    <a:pt x="288" y="353"/>
                  </a:cubicBezTo>
                  <a:cubicBezTo>
                    <a:pt x="384" y="321"/>
                    <a:pt x="448" y="194"/>
                    <a:pt x="384" y="98"/>
                  </a:cubicBezTo>
                  <a:cubicBezTo>
                    <a:pt x="363" y="36"/>
                    <a:pt x="303" y="1"/>
                    <a:pt x="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37"/>
            <p:cNvSpPr/>
            <p:nvPr/>
          </p:nvSpPr>
          <p:spPr>
            <a:xfrm>
              <a:off x="4372075" y="4032900"/>
              <a:ext cx="11175" cy="9725"/>
            </a:xfrm>
            <a:custGeom>
              <a:avLst/>
              <a:gdLst/>
              <a:ahLst/>
              <a:cxnLst/>
              <a:rect l="l" t="t" r="r" b="b"/>
              <a:pathLst>
                <a:path w="447" h="389" extrusionOk="0">
                  <a:moveTo>
                    <a:pt x="213" y="0"/>
                  </a:moveTo>
                  <a:cubicBezTo>
                    <a:pt x="184" y="0"/>
                    <a:pt x="155" y="8"/>
                    <a:pt x="128" y="26"/>
                  </a:cubicBezTo>
                  <a:cubicBezTo>
                    <a:pt x="32" y="58"/>
                    <a:pt x="0" y="185"/>
                    <a:pt x="32" y="281"/>
                  </a:cubicBezTo>
                  <a:cubicBezTo>
                    <a:pt x="56" y="353"/>
                    <a:pt x="134" y="389"/>
                    <a:pt x="212" y="389"/>
                  </a:cubicBezTo>
                  <a:cubicBezTo>
                    <a:pt x="237" y="389"/>
                    <a:pt x="263" y="385"/>
                    <a:pt x="287" y="377"/>
                  </a:cubicBezTo>
                  <a:cubicBezTo>
                    <a:pt x="383" y="313"/>
                    <a:pt x="447" y="217"/>
                    <a:pt x="383" y="122"/>
                  </a:cubicBezTo>
                  <a:cubicBezTo>
                    <a:pt x="360" y="53"/>
                    <a:pt x="287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37"/>
            <p:cNvSpPr/>
            <p:nvPr/>
          </p:nvSpPr>
          <p:spPr>
            <a:xfrm>
              <a:off x="4364075" y="4053625"/>
              <a:ext cx="9600" cy="7050"/>
            </a:xfrm>
            <a:custGeom>
              <a:avLst/>
              <a:gdLst/>
              <a:ahLst/>
              <a:cxnLst/>
              <a:rect l="l" t="t" r="r" b="b"/>
              <a:pathLst>
                <a:path w="384" h="282" extrusionOk="0">
                  <a:moveTo>
                    <a:pt x="214" y="1"/>
                  </a:moveTo>
                  <a:cubicBezTo>
                    <a:pt x="185" y="1"/>
                    <a:pt x="155" y="9"/>
                    <a:pt x="129" y="27"/>
                  </a:cubicBezTo>
                  <a:cubicBezTo>
                    <a:pt x="33" y="59"/>
                    <a:pt x="1" y="186"/>
                    <a:pt x="33" y="282"/>
                  </a:cubicBezTo>
                  <a:lnTo>
                    <a:pt x="384" y="122"/>
                  </a:lnTo>
                  <a:cubicBezTo>
                    <a:pt x="361" y="53"/>
                    <a:pt x="288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37"/>
            <p:cNvSpPr/>
            <p:nvPr/>
          </p:nvSpPr>
          <p:spPr>
            <a:xfrm>
              <a:off x="4335375" y="4067175"/>
              <a:ext cx="9600" cy="7075"/>
            </a:xfrm>
            <a:custGeom>
              <a:avLst/>
              <a:gdLst/>
              <a:ahLst/>
              <a:cxnLst/>
              <a:rect l="l" t="t" r="r" b="b"/>
              <a:pathLst>
                <a:path w="384" h="283" extrusionOk="0">
                  <a:moveTo>
                    <a:pt x="217" y="1"/>
                  </a:moveTo>
                  <a:cubicBezTo>
                    <a:pt x="187" y="1"/>
                    <a:pt x="156" y="8"/>
                    <a:pt x="128" y="27"/>
                  </a:cubicBezTo>
                  <a:cubicBezTo>
                    <a:pt x="32" y="59"/>
                    <a:pt x="0" y="187"/>
                    <a:pt x="32" y="282"/>
                  </a:cubicBezTo>
                  <a:lnTo>
                    <a:pt x="383" y="91"/>
                  </a:lnTo>
                  <a:cubicBezTo>
                    <a:pt x="360" y="46"/>
                    <a:pt x="290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37"/>
            <p:cNvSpPr/>
            <p:nvPr/>
          </p:nvSpPr>
          <p:spPr>
            <a:xfrm>
              <a:off x="4342550" y="4046800"/>
              <a:ext cx="11200" cy="9400"/>
            </a:xfrm>
            <a:custGeom>
              <a:avLst/>
              <a:gdLst/>
              <a:ahLst/>
              <a:cxnLst/>
              <a:rect l="l" t="t" r="r" b="b"/>
              <a:pathLst>
                <a:path w="448" h="376" extrusionOk="0">
                  <a:moveTo>
                    <a:pt x="236" y="0"/>
                  </a:moveTo>
                  <a:cubicBezTo>
                    <a:pt x="210" y="0"/>
                    <a:pt x="184" y="4"/>
                    <a:pt x="160" y="12"/>
                  </a:cubicBezTo>
                  <a:cubicBezTo>
                    <a:pt x="64" y="44"/>
                    <a:pt x="0" y="172"/>
                    <a:pt x="64" y="268"/>
                  </a:cubicBezTo>
                  <a:cubicBezTo>
                    <a:pt x="88" y="340"/>
                    <a:pt x="166" y="375"/>
                    <a:pt x="244" y="375"/>
                  </a:cubicBezTo>
                  <a:cubicBezTo>
                    <a:pt x="270" y="375"/>
                    <a:pt x="296" y="371"/>
                    <a:pt x="319" y="363"/>
                  </a:cubicBezTo>
                  <a:cubicBezTo>
                    <a:pt x="415" y="300"/>
                    <a:pt x="447" y="204"/>
                    <a:pt x="415" y="108"/>
                  </a:cubicBezTo>
                  <a:cubicBezTo>
                    <a:pt x="391" y="36"/>
                    <a:pt x="313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37"/>
            <p:cNvSpPr/>
            <p:nvPr/>
          </p:nvSpPr>
          <p:spPr>
            <a:xfrm>
              <a:off x="4313825" y="4060350"/>
              <a:ext cx="11200" cy="9400"/>
            </a:xfrm>
            <a:custGeom>
              <a:avLst/>
              <a:gdLst/>
              <a:ahLst/>
              <a:cxnLst/>
              <a:rect l="l" t="t" r="r" b="b"/>
              <a:pathLst>
                <a:path w="448" h="376" extrusionOk="0">
                  <a:moveTo>
                    <a:pt x="231" y="1"/>
                  </a:moveTo>
                  <a:cubicBezTo>
                    <a:pt x="208" y="1"/>
                    <a:pt x="184" y="5"/>
                    <a:pt x="160" y="13"/>
                  </a:cubicBezTo>
                  <a:cubicBezTo>
                    <a:pt x="64" y="45"/>
                    <a:pt x="0" y="173"/>
                    <a:pt x="64" y="268"/>
                  </a:cubicBezTo>
                  <a:cubicBezTo>
                    <a:pt x="88" y="340"/>
                    <a:pt x="166" y="376"/>
                    <a:pt x="244" y="376"/>
                  </a:cubicBezTo>
                  <a:cubicBezTo>
                    <a:pt x="270" y="376"/>
                    <a:pt x="296" y="372"/>
                    <a:pt x="320" y="364"/>
                  </a:cubicBezTo>
                  <a:cubicBezTo>
                    <a:pt x="415" y="300"/>
                    <a:pt x="447" y="204"/>
                    <a:pt x="415" y="109"/>
                  </a:cubicBezTo>
                  <a:cubicBezTo>
                    <a:pt x="367" y="37"/>
                    <a:pt x="302" y="1"/>
                    <a:pt x="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37"/>
            <p:cNvSpPr/>
            <p:nvPr/>
          </p:nvSpPr>
          <p:spPr>
            <a:xfrm>
              <a:off x="4285100" y="4073925"/>
              <a:ext cx="11200" cy="9400"/>
            </a:xfrm>
            <a:custGeom>
              <a:avLst/>
              <a:gdLst/>
              <a:ahLst/>
              <a:cxnLst/>
              <a:rect l="l" t="t" r="r" b="b"/>
              <a:pathLst>
                <a:path w="448" h="376" extrusionOk="0">
                  <a:moveTo>
                    <a:pt x="231" y="1"/>
                  </a:moveTo>
                  <a:cubicBezTo>
                    <a:pt x="208" y="1"/>
                    <a:pt x="184" y="5"/>
                    <a:pt x="160" y="12"/>
                  </a:cubicBezTo>
                  <a:cubicBezTo>
                    <a:pt x="32" y="44"/>
                    <a:pt x="0" y="172"/>
                    <a:pt x="32" y="268"/>
                  </a:cubicBezTo>
                  <a:cubicBezTo>
                    <a:pt x="80" y="340"/>
                    <a:pt x="164" y="376"/>
                    <a:pt x="243" y="376"/>
                  </a:cubicBezTo>
                  <a:cubicBezTo>
                    <a:pt x="270" y="376"/>
                    <a:pt x="296" y="372"/>
                    <a:pt x="320" y="364"/>
                  </a:cubicBezTo>
                  <a:cubicBezTo>
                    <a:pt x="415" y="300"/>
                    <a:pt x="447" y="204"/>
                    <a:pt x="415" y="108"/>
                  </a:cubicBezTo>
                  <a:cubicBezTo>
                    <a:pt x="367" y="36"/>
                    <a:pt x="302" y="1"/>
                    <a:pt x="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37"/>
            <p:cNvSpPr/>
            <p:nvPr/>
          </p:nvSpPr>
          <p:spPr>
            <a:xfrm>
              <a:off x="4306650" y="4080575"/>
              <a:ext cx="9600" cy="7250"/>
            </a:xfrm>
            <a:custGeom>
              <a:avLst/>
              <a:gdLst/>
              <a:ahLst/>
              <a:cxnLst/>
              <a:rect l="l" t="t" r="r" b="b"/>
              <a:pathLst>
                <a:path w="384" h="290" extrusionOk="0">
                  <a:moveTo>
                    <a:pt x="236" y="1"/>
                  </a:moveTo>
                  <a:cubicBezTo>
                    <a:pt x="200" y="1"/>
                    <a:pt x="162" y="11"/>
                    <a:pt x="128" y="34"/>
                  </a:cubicBezTo>
                  <a:cubicBezTo>
                    <a:pt x="32" y="66"/>
                    <a:pt x="0" y="193"/>
                    <a:pt x="32" y="289"/>
                  </a:cubicBezTo>
                  <a:lnTo>
                    <a:pt x="383" y="98"/>
                  </a:lnTo>
                  <a:cubicBezTo>
                    <a:pt x="363" y="36"/>
                    <a:pt x="302" y="1"/>
                    <a:pt x="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37"/>
            <p:cNvSpPr/>
            <p:nvPr/>
          </p:nvSpPr>
          <p:spPr>
            <a:xfrm>
              <a:off x="4294675" y="4055875"/>
              <a:ext cx="10400" cy="6700"/>
            </a:xfrm>
            <a:custGeom>
              <a:avLst/>
              <a:gdLst/>
              <a:ahLst/>
              <a:cxnLst/>
              <a:rect l="l" t="t" r="r" b="b"/>
              <a:pathLst>
                <a:path w="416" h="268" extrusionOk="0">
                  <a:moveTo>
                    <a:pt x="352" y="0"/>
                  </a:moveTo>
                  <a:lnTo>
                    <a:pt x="0" y="160"/>
                  </a:lnTo>
                  <a:cubicBezTo>
                    <a:pt x="24" y="232"/>
                    <a:pt x="102" y="268"/>
                    <a:pt x="180" y="268"/>
                  </a:cubicBezTo>
                  <a:cubicBezTo>
                    <a:pt x="206" y="268"/>
                    <a:pt x="232" y="264"/>
                    <a:pt x="256" y="256"/>
                  </a:cubicBezTo>
                  <a:cubicBezTo>
                    <a:pt x="352" y="192"/>
                    <a:pt x="415" y="96"/>
                    <a:pt x="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37"/>
            <p:cNvSpPr/>
            <p:nvPr/>
          </p:nvSpPr>
          <p:spPr>
            <a:xfrm>
              <a:off x="4323400" y="4042300"/>
              <a:ext cx="9600" cy="6725"/>
            </a:xfrm>
            <a:custGeom>
              <a:avLst/>
              <a:gdLst/>
              <a:ahLst/>
              <a:cxnLst/>
              <a:rect l="l" t="t" r="r" b="b"/>
              <a:pathLst>
                <a:path w="384" h="269" extrusionOk="0">
                  <a:moveTo>
                    <a:pt x="351" y="1"/>
                  </a:moveTo>
                  <a:lnTo>
                    <a:pt x="0" y="160"/>
                  </a:lnTo>
                  <a:cubicBezTo>
                    <a:pt x="24" y="232"/>
                    <a:pt x="102" y="268"/>
                    <a:pt x="180" y="268"/>
                  </a:cubicBezTo>
                  <a:cubicBezTo>
                    <a:pt x="206" y="268"/>
                    <a:pt x="232" y="264"/>
                    <a:pt x="256" y="256"/>
                  </a:cubicBezTo>
                  <a:cubicBezTo>
                    <a:pt x="351" y="192"/>
                    <a:pt x="383" y="97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37"/>
            <p:cNvSpPr/>
            <p:nvPr/>
          </p:nvSpPr>
          <p:spPr>
            <a:xfrm>
              <a:off x="4352125" y="4028750"/>
              <a:ext cx="9600" cy="6700"/>
            </a:xfrm>
            <a:custGeom>
              <a:avLst/>
              <a:gdLst/>
              <a:ahLst/>
              <a:cxnLst/>
              <a:rect l="l" t="t" r="r" b="b"/>
              <a:pathLst>
                <a:path w="384" h="268" extrusionOk="0">
                  <a:moveTo>
                    <a:pt x="351" y="0"/>
                  </a:moveTo>
                  <a:lnTo>
                    <a:pt x="0" y="160"/>
                  </a:lnTo>
                  <a:cubicBezTo>
                    <a:pt x="24" y="232"/>
                    <a:pt x="102" y="268"/>
                    <a:pt x="180" y="268"/>
                  </a:cubicBezTo>
                  <a:cubicBezTo>
                    <a:pt x="206" y="268"/>
                    <a:pt x="232" y="264"/>
                    <a:pt x="256" y="256"/>
                  </a:cubicBezTo>
                  <a:cubicBezTo>
                    <a:pt x="351" y="192"/>
                    <a:pt x="383" y="96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37"/>
            <p:cNvSpPr/>
            <p:nvPr/>
          </p:nvSpPr>
          <p:spPr>
            <a:xfrm>
              <a:off x="4384825" y="4060625"/>
              <a:ext cx="11200" cy="9500"/>
            </a:xfrm>
            <a:custGeom>
              <a:avLst/>
              <a:gdLst/>
              <a:ahLst/>
              <a:cxnLst/>
              <a:rect l="l" t="t" r="r" b="b"/>
              <a:pathLst>
                <a:path w="448" h="380" extrusionOk="0">
                  <a:moveTo>
                    <a:pt x="237" y="1"/>
                  </a:moveTo>
                  <a:cubicBezTo>
                    <a:pt x="200" y="1"/>
                    <a:pt x="162" y="11"/>
                    <a:pt x="128" y="34"/>
                  </a:cubicBezTo>
                  <a:cubicBezTo>
                    <a:pt x="33" y="66"/>
                    <a:pt x="1" y="193"/>
                    <a:pt x="33" y="289"/>
                  </a:cubicBezTo>
                  <a:cubicBezTo>
                    <a:pt x="78" y="334"/>
                    <a:pt x="139" y="379"/>
                    <a:pt x="205" y="379"/>
                  </a:cubicBezTo>
                  <a:cubicBezTo>
                    <a:pt x="232" y="379"/>
                    <a:pt x="260" y="372"/>
                    <a:pt x="288" y="353"/>
                  </a:cubicBezTo>
                  <a:cubicBezTo>
                    <a:pt x="384" y="321"/>
                    <a:pt x="448" y="193"/>
                    <a:pt x="384" y="98"/>
                  </a:cubicBezTo>
                  <a:cubicBezTo>
                    <a:pt x="363" y="36"/>
                    <a:pt x="303" y="1"/>
                    <a:pt x="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37"/>
            <p:cNvSpPr/>
            <p:nvPr/>
          </p:nvSpPr>
          <p:spPr>
            <a:xfrm>
              <a:off x="4376850" y="4081375"/>
              <a:ext cx="9600" cy="7225"/>
            </a:xfrm>
            <a:custGeom>
              <a:avLst/>
              <a:gdLst/>
              <a:ahLst/>
              <a:cxnLst/>
              <a:rect l="l" t="t" r="r" b="b"/>
              <a:pathLst>
                <a:path w="384" h="289" extrusionOk="0">
                  <a:moveTo>
                    <a:pt x="236" y="0"/>
                  </a:moveTo>
                  <a:cubicBezTo>
                    <a:pt x="200" y="0"/>
                    <a:pt x="162" y="11"/>
                    <a:pt x="128" y="34"/>
                  </a:cubicBezTo>
                  <a:cubicBezTo>
                    <a:pt x="33" y="66"/>
                    <a:pt x="1" y="193"/>
                    <a:pt x="33" y="289"/>
                  </a:cubicBezTo>
                  <a:lnTo>
                    <a:pt x="384" y="97"/>
                  </a:lnTo>
                  <a:cubicBezTo>
                    <a:pt x="363" y="36"/>
                    <a:pt x="302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37"/>
            <p:cNvSpPr/>
            <p:nvPr/>
          </p:nvSpPr>
          <p:spPr>
            <a:xfrm>
              <a:off x="4348125" y="4094675"/>
              <a:ext cx="10400" cy="6700"/>
            </a:xfrm>
            <a:custGeom>
              <a:avLst/>
              <a:gdLst/>
              <a:ahLst/>
              <a:cxnLst/>
              <a:rect l="l" t="t" r="r" b="b"/>
              <a:pathLst>
                <a:path w="416" h="268" extrusionOk="0">
                  <a:moveTo>
                    <a:pt x="218" y="0"/>
                  </a:moveTo>
                  <a:cubicBezTo>
                    <a:pt x="190" y="0"/>
                    <a:pt x="160" y="4"/>
                    <a:pt x="128" y="12"/>
                  </a:cubicBezTo>
                  <a:cubicBezTo>
                    <a:pt x="33" y="76"/>
                    <a:pt x="1" y="172"/>
                    <a:pt x="33" y="268"/>
                  </a:cubicBezTo>
                  <a:lnTo>
                    <a:pt x="416" y="108"/>
                  </a:lnTo>
                  <a:cubicBezTo>
                    <a:pt x="368" y="36"/>
                    <a:pt x="302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37"/>
            <p:cNvSpPr/>
            <p:nvPr/>
          </p:nvSpPr>
          <p:spPr>
            <a:xfrm>
              <a:off x="4356100" y="4074200"/>
              <a:ext cx="11200" cy="9650"/>
            </a:xfrm>
            <a:custGeom>
              <a:avLst/>
              <a:gdLst/>
              <a:ahLst/>
              <a:cxnLst/>
              <a:rect l="l" t="t" r="r" b="b"/>
              <a:pathLst>
                <a:path w="448" h="386" extrusionOk="0">
                  <a:moveTo>
                    <a:pt x="237" y="0"/>
                  </a:moveTo>
                  <a:cubicBezTo>
                    <a:pt x="200" y="0"/>
                    <a:pt x="162" y="11"/>
                    <a:pt x="129" y="33"/>
                  </a:cubicBezTo>
                  <a:cubicBezTo>
                    <a:pt x="33" y="65"/>
                    <a:pt x="1" y="193"/>
                    <a:pt x="33" y="289"/>
                  </a:cubicBezTo>
                  <a:cubicBezTo>
                    <a:pt x="74" y="351"/>
                    <a:pt x="129" y="386"/>
                    <a:pt x="188" y="386"/>
                  </a:cubicBezTo>
                  <a:cubicBezTo>
                    <a:pt x="220" y="386"/>
                    <a:pt x="254" y="375"/>
                    <a:pt x="288" y="353"/>
                  </a:cubicBezTo>
                  <a:cubicBezTo>
                    <a:pt x="384" y="321"/>
                    <a:pt x="448" y="193"/>
                    <a:pt x="384" y="97"/>
                  </a:cubicBezTo>
                  <a:cubicBezTo>
                    <a:pt x="363" y="35"/>
                    <a:pt x="303" y="0"/>
                    <a:pt x="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37"/>
            <p:cNvSpPr/>
            <p:nvPr/>
          </p:nvSpPr>
          <p:spPr>
            <a:xfrm>
              <a:off x="4327375" y="4087750"/>
              <a:ext cx="11200" cy="9675"/>
            </a:xfrm>
            <a:custGeom>
              <a:avLst/>
              <a:gdLst/>
              <a:ahLst/>
              <a:cxnLst/>
              <a:rect l="l" t="t" r="r" b="b"/>
              <a:pathLst>
                <a:path w="448" h="387" extrusionOk="0">
                  <a:moveTo>
                    <a:pt x="237" y="1"/>
                  </a:moveTo>
                  <a:cubicBezTo>
                    <a:pt x="200" y="1"/>
                    <a:pt x="163" y="11"/>
                    <a:pt x="129" y="34"/>
                  </a:cubicBezTo>
                  <a:cubicBezTo>
                    <a:pt x="33" y="66"/>
                    <a:pt x="1" y="194"/>
                    <a:pt x="33" y="289"/>
                  </a:cubicBezTo>
                  <a:cubicBezTo>
                    <a:pt x="53" y="351"/>
                    <a:pt x="114" y="386"/>
                    <a:pt x="180" y="386"/>
                  </a:cubicBezTo>
                  <a:cubicBezTo>
                    <a:pt x="216" y="386"/>
                    <a:pt x="254" y="376"/>
                    <a:pt x="288" y="353"/>
                  </a:cubicBezTo>
                  <a:cubicBezTo>
                    <a:pt x="384" y="321"/>
                    <a:pt x="448" y="194"/>
                    <a:pt x="384" y="98"/>
                  </a:cubicBezTo>
                  <a:cubicBezTo>
                    <a:pt x="363" y="36"/>
                    <a:pt x="303" y="1"/>
                    <a:pt x="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37"/>
            <p:cNvSpPr/>
            <p:nvPr/>
          </p:nvSpPr>
          <p:spPr>
            <a:xfrm>
              <a:off x="4297875" y="4101325"/>
              <a:ext cx="11175" cy="9650"/>
            </a:xfrm>
            <a:custGeom>
              <a:avLst/>
              <a:gdLst/>
              <a:ahLst/>
              <a:cxnLst/>
              <a:rect l="l" t="t" r="r" b="b"/>
              <a:pathLst>
                <a:path w="447" h="386" extrusionOk="0">
                  <a:moveTo>
                    <a:pt x="268" y="0"/>
                  </a:moveTo>
                  <a:cubicBezTo>
                    <a:pt x="232" y="0"/>
                    <a:pt x="194" y="11"/>
                    <a:pt x="160" y="33"/>
                  </a:cubicBezTo>
                  <a:cubicBezTo>
                    <a:pt x="64" y="65"/>
                    <a:pt x="0" y="193"/>
                    <a:pt x="64" y="289"/>
                  </a:cubicBezTo>
                  <a:cubicBezTo>
                    <a:pt x="85" y="351"/>
                    <a:pt x="145" y="386"/>
                    <a:pt x="211" y="386"/>
                  </a:cubicBezTo>
                  <a:cubicBezTo>
                    <a:pt x="247" y="386"/>
                    <a:pt x="285" y="375"/>
                    <a:pt x="319" y="353"/>
                  </a:cubicBezTo>
                  <a:cubicBezTo>
                    <a:pt x="415" y="321"/>
                    <a:pt x="447" y="193"/>
                    <a:pt x="415" y="97"/>
                  </a:cubicBezTo>
                  <a:cubicBezTo>
                    <a:pt x="394" y="35"/>
                    <a:pt x="334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37"/>
            <p:cNvSpPr/>
            <p:nvPr/>
          </p:nvSpPr>
          <p:spPr>
            <a:xfrm>
              <a:off x="4319400" y="4108225"/>
              <a:ext cx="10400" cy="6725"/>
            </a:xfrm>
            <a:custGeom>
              <a:avLst/>
              <a:gdLst/>
              <a:ahLst/>
              <a:cxnLst/>
              <a:rect l="l" t="t" r="r" b="b"/>
              <a:pathLst>
                <a:path w="416" h="269" extrusionOk="0">
                  <a:moveTo>
                    <a:pt x="232" y="1"/>
                  </a:moveTo>
                  <a:cubicBezTo>
                    <a:pt x="208" y="1"/>
                    <a:pt x="184" y="5"/>
                    <a:pt x="160" y="13"/>
                  </a:cubicBezTo>
                  <a:cubicBezTo>
                    <a:pt x="65" y="77"/>
                    <a:pt x="1" y="172"/>
                    <a:pt x="65" y="268"/>
                  </a:cubicBezTo>
                  <a:lnTo>
                    <a:pt x="416" y="109"/>
                  </a:lnTo>
                  <a:cubicBezTo>
                    <a:pt x="368" y="37"/>
                    <a:pt x="302" y="1"/>
                    <a:pt x="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37"/>
            <p:cNvSpPr/>
            <p:nvPr/>
          </p:nvSpPr>
          <p:spPr>
            <a:xfrm>
              <a:off x="4307450" y="4083000"/>
              <a:ext cx="10375" cy="7250"/>
            </a:xfrm>
            <a:custGeom>
              <a:avLst/>
              <a:gdLst/>
              <a:ahLst/>
              <a:cxnLst/>
              <a:rect l="l" t="t" r="r" b="b"/>
              <a:pathLst>
                <a:path w="415" h="290" extrusionOk="0">
                  <a:moveTo>
                    <a:pt x="351" y="1"/>
                  </a:moveTo>
                  <a:lnTo>
                    <a:pt x="0" y="192"/>
                  </a:lnTo>
                  <a:cubicBezTo>
                    <a:pt x="41" y="254"/>
                    <a:pt x="96" y="289"/>
                    <a:pt x="155" y="289"/>
                  </a:cubicBezTo>
                  <a:cubicBezTo>
                    <a:pt x="188" y="289"/>
                    <a:pt x="221" y="278"/>
                    <a:pt x="255" y="256"/>
                  </a:cubicBezTo>
                  <a:cubicBezTo>
                    <a:pt x="351" y="224"/>
                    <a:pt x="415" y="96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37"/>
            <p:cNvSpPr/>
            <p:nvPr/>
          </p:nvSpPr>
          <p:spPr>
            <a:xfrm>
              <a:off x="4336150" y="4069425"/>
              <a:ext cx="10400" cy="7250"/>
            </a:xfrm>
            <a:custGeom>
              <a:avLst/>
              <a:gdLst/>
              <a:ahLst/>
              <a:cxnLst/>
              <a:rect l="l" t="t" r="r" b="b"/>
              <a:pathLst>
                <a:path w="416" h="290" extrusionOk="0">
                  <a:moveTo>
                    <a:pt x="352" y="1"/>
                  </a:moveTo>
                  <a:lnTo>
                    <a:pt x="1" y="192"/>
                  </a:lnTo>
                  <a:cubicBezTo>
                    <a:pt x="42" y="254"/>
                    <a:pt x="97" y="290"/>
                    <a:pt x="156" y="290"/>
                  </a:cubicBezTo>
                  <a:cubicBezTo>
                    <a:pt x="188" y="290"/>
                    <a:pt x="222" y="279"/>
                    <a:pt x="256" y="256"/>
                  </a:cubicBezTo>
                  <a:cubicBezTo>
                    <a:pt x="352" y="224"/>
                    <a:pt x="416" y="97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37"/>
            <p:cNvSpPr/>
            <p:nvPr/>
          </p:nvSpPr>
          <p:spPr>
            <a:xfrm>
              <a:off x="4364875" y="4056675"/>
              <a:ext cx="9600" cy="6700"/>
            </a:xfrm>
            <a:custGeom>
              <a:avLst/>
              <a:gdLst/>
              <a:ahLst/>
              <a:cxnLst/>
              <a:rect l="l" t="t" r="r" b="b"/>
              <a:pathLst>
                <a:path w="384" h="268" extrusionOk="0">
                  <a:moveTo>
                    <a:pt x="352" y="0"/>
                  </a:moveTo>
                  <a:lnTo>
                    <a:pt x="1" y="160"/>
                  </a:lnTo>
                  <a:cubicBezTo>
                    <a:pt x="25" y="232"/>
                    <a:pt x="103" y="268"/>
                    <a:pt x="180" y="268"/>
                  </a:cubicBezTo>
                  <a:cubicBezTo>
                    <a:pt x="206" y="268"/>
                    <a:pt x="232" y="264"/>
                    <a:pt x="256" y="256"/>
                  </a:cubicBezTo>
                  <a:cubicBezTo>
                    <a:pt x="352" y="192"/>
                    <a:pt x="384" y="96"/>
                    <a:pt x="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37"/>
            <p:cNvSpPr/>
            <p:nvPr/>
          </p:nvSpPr>
          <p:spPr>
            <a:xfrm>
              <a:off x="4397600" y="4088275"/>
              <a:ext cx="11200" cy="9400"/>
            </a:xfrm>
            <a:custGeom>
              <a:avLst/>
              <a:gdLst/>
              <a:ahLst/>
              <a:cxnLst/>
              <a:rect l="l" t="t" r="r" b="b"/>
              <a:pathLst>
                <a:path w="448" h="376" extrusionOk="0">
                  <a:moveTo>
                    <a:pt x="231" y="1"/>
                  </a:moveTo>
                  <a:cubicBezTo>
                    <a:pt x="208" y="1"/>
                    <a:pt x="184" y="5"/>
                    <a:pt x="160" y="13"/>
                  </a:cubicBezTo>
                  <a:cubicBezTo>
                    <a:pt x="64" y="77"/>
                    <a:pt x="0" y="173"/>
                    <a:pt x="64" y="268"/>
                  </a:cubicBezTo>
                  <a:cubicBezTo>
                    <a:pt x="88" y="340"/>
                    <a:pt x="166" y="376"/>
                    <a:pt x="244" y="376"/>
                  </a:cubicBezTo>
                  <a:cubicBezTo>
                    <a:pt x="270" y="376"/>
                    <a:pt x="296" y="372"/>
                    <a:pt x="320" y="364"/>
                  </a:cubicBezTo>
                  <a:cubicBezTo>
                    <a:pt x="415" y="300"/>
                    <a:pt x="447" y="204"/>
                    <a:pt x="415" y="109"/>
                  </a:cubicBezTo>
                  <a:cubicBezTo>
                    <a:pt x="367" y="37"/>
                    <a:pt x="302" y="1"/>
                    <a:pt x="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37"/>
            <p:cNvSpPr/>
            <p:nvPr/>
          </p:nvSpPr>
          <p:spPr>
            <a:xfrm>
              <a:off x="4389625" y="4109025"/>
              <a:ext cx="10400" cy="6725"/>
            </a:xfrm>
            <a:custGeom>
              <a:avLst/>
              <a:gdLst/>
              <a:ahLst/>
              <a:cxnLst/>
              <a:rect l="l" t="t" r="r" b="b"/>
              <a:pathLst>
                <a:path w="416" h="269" extrusionOk="0">
                  <a:moveTo>
                    <a:pt x="231" y="1"/>
                  </a:moveTo>
                  <a:cubicBezTo>
                    <a:pt x="208" y="1"/>
                    <a:pt x="184" y="5"/>
                    <a:pt x="160" y="13"/>
                  </a:cubicBezTo>
                  <a:cubicBezTo>
                    <a:pt x="64" y="77"/>
                    <a:pt x="0" y="172"/>
                    <a:pt x="64" y="268"/>
                  </a:cubicBezTo>
                  <a:lnTo>
                    <a:pt x="415" y="108"/>
                  </a:lnTo>
                  <a:cubicBezTo>
                    <a:pt x="367" y="37"/>
                    <a:pt x="301" y="1"/>
                    <a:pt x="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37"/>
            <p:cNvSpPr/>
            <p:nvPr/>
          </p:nvSpPr>
          <p:spPr>
            <a:xfrm>
              <a:off x="4360900" y="4122600"/>
              <a:ext cx="10400" cy="6700"/>
            </a:xfrm>
            <a:custGeom>
              <a:avLst/>
              <a:gdLst/>
              <a:ahLst/>
              <a:cxnLst/>
              <a:rect l="l" t="t" r="r" b="b"/>
              <a:pathLst>
                <a:path w="416" h="268" extrusionOk="0">
                  <a:moveTo>
                    <a:pt x="231" y="0"/>
                  </a:moveTo>
                  <a:cubicBezTo>
                    <a:pt x="208" y="0"/>
                    <a:pt x="184" y="4"/>
                    <a:pt x="160" y="12"/>
                  </a:cubicBezTo>
                  <a:cubicBezTo>
                    <a:pt x="64" y="44"/>
                    <a:pt x="0" y="172"/>
                    <a:pt x="64" y="268"/>
                  </a:cubicBezTo>
                  <a:lnTo>
                    <a:pt x="415" y="108"/>
                  </a:lnTo>
                  <a:cubicBezTo>
                    <a:pt x="367" y="36"/>
                    <a:pt x="302" y="0"/>
                    <a:pt x="2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37"/>
            <p:cNvSpPr/>
            <p:nvPr/>
          </p:nvSpPr>
          <p:spPr>
            <a:xfrm>
              <a:off x="4368875" y="4101850"/>
              <a:ext cx="11200" cy="9400"/>
            </a:xfrm>
            <a:custGeom>
              <a:avLst/>
              <a:gdLst/>
              <a:ahLst/>
              <a:cxnLst/>
              <a:rect l="l" t="t" r="r" b="b"/>
              <a:pathLst>
                <a:path w="448" h="376" extrusionOk="0">
                  <a:moveTo>
                    <a:pt x="231" y="1"/>
                  </a:moveTo>
                  <a:cubicBezTo>
                    <a:pt x="208" y="1"/>
                    <a:pt x="184" y="5"/>
                    <a:pt x="160" y="12"/>
                  </a:cubicBezTo>
                  <a:cubicBezTo>
                    <a:pt x="32" y="76"/>
                    <a:pt x="0" y="172"/>
                    <a:pt x="32" y="268"/>
                  </a:cubicBezTo>
                  <a:cubicBezTo>
                    <a:pt x="80" y="340"/>
                    <a:pt x="146" y="376"/>
                    <a:pt x="230" y="376"/>
                  </a:cubicBezTo>
                  <a:cubicBezTo>
                    <a:pt x="258" y="376"/>
                    <a:pt x="288" y="372"/>
                    <a:pt x="320" y="364"/>
                  </a:cubicBezTo>
                  <a:cubicBezTo>
                    <a:pt x="415" y="300"/>
                    <a:pt x="447" y="204"/>
                    <a:pt x="415" y="108"/>
                  </a:cubicBezTo>
                  <a:cubicBezTo>
                    <a:pt x="367" y="36"/>
                    <a:pt x="302" y="1"/>
                    <a:pt x="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37"/>
            <p:cNvSpPr/>
            <p:nvPr/>
          </p:nvSpPr>
          <p:spPr>
            <a:xfrm>
              <a:off x="4340150" y="4115425"/>
              <a:ext cx="11200" cy="9400"/>
            </a:xfrm>
            <a:custGeom>
              <a:avLst/>
              <a:gdLst/>
              <a:ahLst/>
              <a:cxnLst/>
              <a:rect l="l" t="t" r="r" b="b"/>
              <a:pathLst>
                <a:path w="448" h="376" extrusionOk="0">
                  <a:moveTo>
                    <a:pt x="204" y="0"/>
                  </a:moveTo>
                  <a:cubicBezTo>
                    <a:pt x="178" y="0"/>
                    <a:pt x="152" y="4"/>
                    <a:pt x="128" y="12"/>
                  </a:cubicBezTo>
                  <a:cubicBezTo>
                    <a:pt x="32" y="76"/>
                    <a:pt x="1" y="172"/>
                    <a:pt x="32" y="267"/>
                  </a:cubicBezTo>
                  <a:cubicBezTo>
                    <a:pt x="80" y="339"/>
                    <a:pt x="146" y="375"/>
                    <a:pt x="216" y="375"/>
                  </a:cubicBezTo>
                  <a:cubicBezTo>
                    <a:pt x="240" y="375"/>
                    <a:pt x="264" y="371"/>
                    <a:pt x="288" y="363"/>
                  </a:cubicBezTo>
                  <a:cubicBezTo>
                    <a:pt x="384" y="331"/>
                    <a:pt x="447" y="204"/>
                    <a:pt x="384" y="108"/>
                  </a:cubicBezTo>
                  <a:cubicBezTo>
                    <a:pt x="360" y="36"/>
                    <a:pt x="28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37"/>
            <p:cNvSpPr/>
            <p:nvPr/>
          </p:nvSpPr>
          <p:spPr>
            <a:xfrm>
              <a:off x="4311425" y="4128975"/>
              <a:ext cx="11200" cy="9400"/>
            </a:xfrm>
            <a:custGeom>
              <a:avLst/>
              <a:gdLst/>
              <a:ahLst/>
              <a:cxnLst/>
              <a:rect l="l" t="t" r="r" b="b"/>
              <a:pathLst>
                <a:path w="448" h="376" extrusionOk="0">
                  <a:moveTo>
                    <a:pt x="204" y="1"/>
                  </a:moveTo>
                  <a:cubicBezTo>
                    <a:pt x="178" y="1"/>
                    <a:pt x="152" y="5"/>
                    <a:pt x="128" y="13"/>
                  </a:cubicBezTo>
                  <a:cubicBezTo>
                    <a:pt x="33" y="76"/>
                    <a:pt x="1" y="172"/>
                    <a:pt x="33" y="268"/>
                  </a:cubicBezTo>
                  <a:cubicBezTo>
                    <a:pt x="80" y="340"/>
                    <a:pt x="146" y="376"/>
                    <a:pt x="217" y="376"/>
                  </a:cubicBezTo>
                  <a:cubicBezTo>
                    <a:pt x="240" y="376"/>
                    <a:pt x="264" y="372"/>
                    <a:pt x="288" y="364"/>
                  </a:cubicBezTo>
                  <a:cubicBezTo>
                    <a:pt x="384" y="332"/>
                    <a:pt x="447" y="204"/>
                    <a:pt x="384" y="108"/>
                  </a:cubicBezTo>
                  <a:cubicBezTo>
                    <a:pt x="360" y="37"/>
                    <a:pt x="282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37"/>
            <p:cNvSpPr/>
            <p:nvPr/>
          </p:nvSpPr>
          <p:spPr>
            <a:xfrm>
              <a:off x="4332975" y="4135825"/>
              <a:ext cx="9600" cy="7050"/>
            </a:xfrm>
            <a:custGeom>
              <a:avLst/>
              <a:gdLst/>
              <a:ahLst/>
              <a:cxnLst/>
              <a:rect l="l" t="t" r="r" b="b"/>
              <a:pathLst>
                <a:path w="384" h="282" extrusionOk="0">
                  <a:moveTo>
                    <a:pt x="213" y="0"/>
                  </a:moveTo>
                  <a:cubicBezTo>
                    <a:pt x="184" y="0"/>
                    <a:pt x="155" y="8"/>
                    <a:pt x="128" y="26"/>
                  </a:cubicBezTo>
                  <a:cubicBezTo>
                    <a:pt x="32" y="58"/>
                    <a:pt x="0" y="185"/>
                    <a:pt x="32" y="281"/>
                  </a:cubicBezTo>
                  <a:lnTo>
                    <a:pt x="383" y="122"/>
                  </a:lnTo>
                  <a:cubicBezTo>
                    <a:pt x="360" y="53"/>
                    <a:pt x="288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37"/>
            <p:cNvSpPr/>
            <p:nvPr/>
          </p:nvSpPr>
          <p:spPr>
            <a:xfrm>
              <a:off x="4321000" y="4110925"/>
              <a:ext cx="9600" cy="6700"/>
            </a:xfrm>
            <a:custGeom>
              <a:avLst/>
              <a:gdLst/>
              <a:ahLst/>
              <a:cxnLst/>
              <a:rect l="l" t="t" r="r" b="b"/>
              <a:pathLst>
                <a:path w="384" h="268" extrusionOk="0">
                  <a:moveTo>
                    <a:pt x="352" y="1"/>
                  </a:moveTo>
                  <a:lnTo>
                    <a:pt x="1" y="160"/>
                  </a:lnTo>
                  <a:cubicBezTo>
                    <a:pt x="25" y="232"/>
                    <a:pt x="102" y="268"/>
                    <a:pt x="180" y="268"/>
                  </a:cubicBezTo>
                  <a:cubicBezTo>
                    <a:pt x="206" y="268"/>
                    <a:pt x="232" y="264"/>
                    <a:pt x="256" y="256"/>
                  </a:cubicBezTo>
                  <a:cubicBezTo>
                    <a:pt x="352" y="192"/>
                    <a:pt x="384" y="96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37"/>
            <p:cNvSpPr/>
            <p:nvPr/>
          </p:nvSpPr>
          <p:spPr>
            <a:xfrm>
              <a:off x="4348925" y="4097350"/>
              <a:ext cx="10400" cy="7050"/>
            </a:xfrm>
            <a:custGeom>
              <a:avLst/>
              <a:gdLst/>
              <a:ahLst/>
              <a:cxnLst/>
              <a:rect l="l" t="t" r="r" b="b"/>
              <a:pathLst>
                <a:path w="416" h="282" extrusionOk="0">
                  <a:moveTo>
                    <a:pt x="384" y="1"/>
                  </a:moveTo>
                  <a:lnTo>
                    <a:pt x="1" y="161"/>
                  </a:lnTo>
                  <a:cubicBezTo>
                    <a:pt x="47" y="230"/>
                    <a:pt x="109" y="282"/>
                    <a:pt x="188" y="282"/>
                  </a:cubicBezTo>
                  <a:cubicBezTo>
                    <a:pt x="219" y="282"/>
                    <a:pt x="252" y="274"/>
                    <a:pt x="288" y="256"/>
                  </a:cubicBezTo>
                  <a:cubicBezTo>
                    <a:pt x="384" y="224"/>
                    <a:pt x="416" y="97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37"/>
            <p:cNvSpPr/>
            <p:nvPr/>
          </p:nvSpPr>
          <p:spPr>
            <a:xfrm>
              <a:off x="4377650" y="4083800"/>
              <a:ext cx="10400" cy="7075"/>
            </a:xfrm>
            <a:custGeom>
              <a:avLst/>
              <a:gdLst/>
              <a:ahLst/>
              <a:cxnLst/>
              <a:rect l="l" t="t" r="r" b="b"/>
              <a:pathLst>
                <a:path w="416" h="283" extrusionOk="0">
                  <a:moveTo>
                    <a:pt x="352" y="0"/>
                  </a:moveTo>
                  <a:lnTo>
                    <a:pt x="1" y="192"/>
                  </a:lnTo>
                  <a:cubicBezTo>
                    <a:pt x="46" y="237"/>
                    <a:pt x="107" y="282"/>
                    <a:pt x="173" y="282"/>
                  </a:cubicBezTo>
                  <a:cubicBezTo>
                    <a:pt x="200" y="282"/>
                    <a:pt x="228" y="274"/>
                    <a:pt x="256" y="256"/>
                  </a:cubicBezTo>
                  <a:cubicBezTo>
                    <a:pt x="352" y="224"/>
                    <a:pt x="415" y="96"/>
                    <a:pt x="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37"/>
            <p:cNvSpPr/>
            <p:nvPr/>
          </p:nvSpPr>
          <p:spPr>
            <a:xfrm>
              <a:off x="4411150" y="4115875"/>
              <a:ext cx="10400" cy="9725"/>
            </a:xfrm>
            <a:custGeom>
              <a:avLst/>
              <a:gdLst/>
              <a:ahLst/>
              <a:cxnLst/>
              <a:rect l="l" t="t" r="r" b="b"/>
              <a:pathLst>
                <a:path w="416" h="389" extrusionOk="0">
                  <a:moveTo>
                    <a:pt x="213" y="0"/>
                  </a:moveTo>
                  <a:cubicBezTo>
                    <a:pt x="185" y="0"/>
                    <a:pt x="155" y="8"/>
                    <a:pt x="129" y="26"/>
                  </a:cubicBezTo>
                  <a:cubicBezTo>
                    <a:pt x="33" y="58"/>
                    <a:pt x="1" y="186"/>
                    <a:pt x="33" y="281"/>
                  </a:cubicBezTo>
                  <a:cubicBezTo>
                    <a:pt x="57" y="353"/>
                    <a:pt x="135" y="389"/>
                    <a:pt x="212" y="389"/>
                  </a:cubicBezTo>
                  <a:cubicBezTo>
                    <a:pt x="238" y="389"/>
                    <a:pt x="264" y="385"/>
                    <a:pt x="288" y="377"/>
                  </a:cubicBezTo>
                  <a:cubicBezTo>
                    <a:pt x="384" y="313"/>
                    <a:pt x="416" y="217"/>
                    <a:pt x="384" y="122"/>
                  </a:cubicBezTo>
                  <a:cubicBezTo>
                    <a:pt x="361" y="53"/>
                    <a:pt x="288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37"/>
            <p:cNvSpPr/>
            <p:nvPr/>
          </p:nvSpPr>
          <p:spPr>
            <a:xfrm>
              <a:off x="4402375" y="4136625"/>
              <a:ext cx="10400" cy="7050"/>
            </a:xfrm>
            <a:custGeom>
              <a:avLst/>
              <a:gdLst/>
              <a:ahLst/>
              <a:cxnLst/>
              <a:rect l="l" t="t" r="r" b="b"/>
              <a:pathLst>
                <a:path w="416" h="282" extrusionOk="0">
                  <a:moveTo>
                    <a:pt x="245" y="0"/>
                  </a:moveTo>
                  <a:cubicBezTo>
                    <a:pt x="216" y="0"/>
                    <a:pt x="187" y="8"/>
                    <a:pt x="160" y="26"/>
                  </a:cubicBezTo>
                  <a:cubicBezTo>
                    <a:pt x="65" y="58"/>
                    <a:pt x="1" y="185"/>
                    <a:pt x="65" y="281"/>
                  </a:cubicBezTo>
                  <a:lnTo>
                    <a:pt x="416" y="121"/>
                  </a:lnTo>
                  <a:cubicBezTo>
                    <a:pt x="393" y="52"/>
                    <a:pt x="320" y="0"/>
                    <a:pt x="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37"/>
            <p:cNvSpPr/>
            <p:nvPr/>
          </p:nvSpPr>
          <p:spPr>
            <a:xfrm>
              <a:off x="4374450" y="4150000"/>
              <a:ext cx="9600" cy="7225"/>
            </a:xfrm>
            <a:custGeom>
              <a:avLst/>
              <a:gdLst/>
              <a:ahLst/>
              <a:cxnLst/>
              <a:rect l="l" t="t" r="r" b="b"/>
              <a:pathLst>
                <a:path w="384" h="289" extrusionOk="0">
                  <a:moveTo>
                    <a:pt x="237" y="0"/>
                  </a:moveTo>
                  <a:cubicBezTo>
                    <a:pt x="200" y="0"/>
                    <a:pt x="162" y="11"/>
                    <a:pt x="129" y="33"/>
                  </a:cubicBezTo>
                  <a:cubicBezTo>
                    <a:pt x="33" y="65"/>
                    <a:pt x="1" y="193"/>
                    <a:pt x="33" y="289"/>
                  </a:cubicBezTo>
                  <a:lnTo>
                    <a:pt x="384" y="97"/>
                  </a:lnTo>
                  <a:cubicBezTo>
                    <a:pt x="363" y="35"/>
                    <a:pt x="303" y="0"/>
                    <a:pt x="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37"/>
            <p:cNvSpPr/>
            <p:nvPr/>
          </p:nvSpPr>
          <p:spPr>
            <a:xfrm>
              <a:off x="4381650" y="4129425"/>
              <a:ext cx="11175" cy="9750"/>
            </a:xfrm>
            <a:custGeom>
              <a:avLst/>
              <a:gdLst/>
              <a:ahLst/>
              <a:cxnLst/>
              <a:rect l="l" t="t" r="r" b="b"/>
              <a:pathLst>
                <a:path w="447" h="390" extrusionOk="0">
                  <a:moveTo>
                    <a:pt x="245" y="1"/>
                  </a:moveTo>
                  <a:cubicBezTo>
                    <a:pt x="216" y="1"/>
                    <a:pt x="186" y="9"/>
                    <a:pt x="160" y="26"/>
                  </a:cubicBezTo>
                  <a:cubicBezTo>
                    <a:pt x="64" y="58"/>
                    <a:pt x="0" y="186"/>
                    <a:pt x="64" y="282"/>
                  </a:cubicBezTo>
                  <a:cubicBezTo>
                    <a:pt x="88" y="354"/>
                    <a:pt x="166" y="390"/>
                    <a:pt x="243" y="390"/>
                  </a:cubicBezTo>
                  <a:cubicBezTo>
                    <a:pt x="269" y="390"/>
                    <a:pt x="295" y="386"/>
                    <a:pt x="319" y="378"/>
                  </a:cubicBezTo>
                  <a:cubicBezTo>
                    <a:pt x="415" y="314"/>
                    <a:pt x="447" y="218"/>
                    <a:pt x="415" y="122"/>
                  </a:cubicBezTo>
                  <a:cubicBezTo>
                    <a:pt x="392" y="53"/>
                    <a:pt x="319" y="1"/>
                    <a:pt x="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37"/>
            <p:cNvSpPr/>
            <p:nvPr/>
          </p:nvSpPr>
          <p:spPr>
            <a:xfrm>
              <a:off x="4352925" y="4143000"/>
              <a:ext cx="11175" cy="9750"/>
            </a:xfrm>
            <a:custGeom>
              <a:avLst/>
              <a:gdLst/>
              <a:ahLst/>
              <a:cxnLst/>
              <a:rect l="l" t="t" r="r" b="b"/>
              <a:pathLst>
                <a:path w="447" h="390" extrusionOk="0">
                  <a:moveTo>
                    <a:pt x="239" y="0"/>
                  </a:moveTo>
                  <a:cubicBezTo>
                    <a:pt x="213" y="0"/>
                    <a:pt x="186" y="8"/>
                    <a:pt x="160" y="26"/>
                  </a:cubicBezTo>
                  <a:cubicBezTo>
                    <a:pt x="64" y="58"/>
                    <a:pt x="0" y="186"/>
                    <a:pt x="64" y="281"/>
                  </a:cubicBezTo>
                  <a:cubicBezTo>
                    <a:pt x="88" y="353"/>
                    <a:pt x="166" y="389"/>
                    <a:pt x="244" y="389"/>
                  </a:cubicBezTo>
                  <a:cubicBezTo>
                    <a:pt x="269" y="389"/>
                    <a:pt x="295" y="385"/>
                    <a:pt x="319" y="377"/>
                  </a:cubicBezTo>
                  <a:cubicBezTo>
                    <a:pt x="415" y="313"/>
                    <a:pt x="447" y="218"/>
                    <a:pt x="415" y="122"/>
                  </a:cubicBezTo>
                  <a:cubicBezTo>
                    <a:pt x="369" y="53"/>
                    <a:pt x="306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37"/>
            <p:cNvSpPr/>
            <p:nvPr/>
          </p:nvSpPr>
          <p:spPr>
            <a:xfrm>
              <a:off x="4324200" y="4156550"/>
              <a:ext cx="11200" cy="9750"/>
            </a:xfrm>
            <a:custGeom>
              <a:avLst/>
              <a:gdLst/>
              <a:ahLst/>
              <a:cxnLst/>
              <a:rect l="l" t="t" r="r" b="b"/>
              <a:pathLst>
                <a:path w="448" h="390" extrusionOk="0">
                  <a:moveTo>
                    <a:pt x="239" y="1"/>
                  </a:moveTo>
                  <a:cubicBezTo>
                    <a:pt x="213" y="1"/>
                    <a:pt x="187" y="9"/>
                    <a:pt x="160" y="27"/>
                  </a:cubicBezTo>
                  <a:cubicBezTo>
                    <a:pt x="32" y="58"/>
                    <a:pt x="0" y="186"/>
                    <a:pt x="32" y="282"/>
                  </a:cubicBezTo>
                  <a:cubicBezTo>
                    <a:pt x="80" y="354"/>
                    <a:pt x="146" y="390"/>
                    <a:pt x="230" y="390"/>
                  </a:cubicBezTo>
                  <a:cubicBezTo>
                    <a:pt x="258" y="390"/>
                    <a:pt x="288" y="386"/>
                    <a:pt x="319" y="378"/>
                  </a:cubicBezTo>
                  <a:cubicBezTo>
                    <a:pt x="415" y="314"/>
                    <a:pt x="447" y="218"/>
                    <a:pt x="415" y="122"/>
                  </a:cubicBezTo>
                  <a:cubicBezTo>
                    <a:pt x="369" y="53"/>
                    <a:pt x="307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37"/>
            <p:cNvSpPr/>
            <p:nvPr/>
          </p:nvSpPr>
          <p:spPr>
            <a:xfrm>
              <a:off x="4345725" y="4163550"/>
              <a:ext cx="9600" cy="7250"/>
            </a:xfrm>
            <a:custGeom>
              <a:avLst/>
              <a:gdLst/>
              <a:ahLst/>
              <a:cxnLst/>
              <a:rect l="l" t="t" r="r" b="b"/>
              <a:pathLst>
                <a:path w="384" h="290" extrusionOk="0">
                  <a:moveTo>
                    <a:pt x="237" y="1"/>
                  </a:moveTo>
                  <a:cubicBezTo>
                    <a:pt x="200" y="1"/>
                    <a:pt x="163" y="11"/>
                    <a:pt x="129" y="34"/>
                  </a:cubicBezTo>
                  <a:cubicBezTo>
                    <a:pt x="33" y="66"/>
                    <a:pt x="1" y="193"/>
                    <a:pt x="33" y="289"/>
                  </a:cubicBezTo>
                  <a:lnTo>
                    <a:pt x="384" y="98"/>
                  </a:lnTo>
                  <a:cubicBezTo>
                    <a:pt x="363" y="36"/>
                    <a:pt x="303" y="1"/>
                    <a:pt x="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37"/>
            <p:cNvSpPr/>
            <p:nvPr/>
          </p:nvSpPr>
          <p:spPr>
            <a:xfrm>
              <a:off x="4333775" y="4138850"/>
              <a:ext cx="9600" cy="6700"/>
            </a:xfrm>
            <a:custGeom>
              <a:avLst/>
              <a:gdLst/>
              <a:ahLst/>
              <a:cxnLst/>
              <a:rect l="l" t="t" r="r" b="b"/>
              <a:pathLst>
                <a:path w="384" h="268" extrusionOk="0">
                  <a:moveTo>
                    <a:pt x="351" y="1"/>
                  </a:moveTo>
                  <a:lnTo>
                    <a:pt x="0" y="160"/>
                  </a:lnTo>
                  <a:cubicBezTo>
                    <a:pt x="24" y="232"/>
                    <a:pt x="102" y="268"/>
                    <a:pt x="180" y="268"/>
                  </a:cubicBezTo>
                  <a:cubicBezTo>
                    <a:pt x="206" y="268"/>
                    <a:pt x="232" y="264"/>
                    <a:pt x="256" y="256"/>
                  </a:cubicBezTo>
                  <a:cubicBezTo>
                    <a:pt x="351" y="192"/>
                    <a:pt x="383" y="96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37"/>
            <p:cNvSpPr/>
            <p:nvPr/>
          </p:nvSpPr>
          <p:spPr>
            <a:xfrm>
              <a:off x="4362500" y="4125300"/>
              <a:ext cx="9600" cy="6700"/>
            </a:xfrm>
            <a:custGeom>
              <a:avLst/>
              <a:gdLst/>
              <a:ahLst/>
              <a:cxnLst/>
              <a:rect l="l" t="t" r="r" b="b"/>
              <a:pathLst>
                <a:path w="384" h="268" extrusionOk="0">
                  <a:moveTo>
                    <a:pt x="351" y="0"/>
                  </a:moveTo>
                  <a:lnTo>
                    <a:pt x="0" y="160"/>
                  </a:lnTo>
                  <a:cubicBezTo>
                    <a:pt x="24" y="231"/>
                    <a:pt x="102" y="267"/>
                    <a:pt x="180" y="267"/>
                  </a:cubicBezTo>
                  <a:cubicBezTo>
                    <a:pt x="206" y="267"/>
                    <a:pt x="232" y="263"/>
                    <a:pt x="255" y="255"/>
                  </a:cubicBezTo>
                  <a:cubicBezTo>
                    <a:pt x="351" y="191"/>
                    <a:pt x="383" y="96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37"/>
            <p:cNvSpPr/>
            <p:nvPr/>
          </p:nvSpPr>
          <p:spPr>
            <a:xfrm>
              <a:off x="4391225" y="4111725"/>
              <a:ext cx="9600" cy="6700"/>
            </a:xfrm>
            <a:custGeom>
              <a:avLst/>
              <a:gdLst/>
              <a:ahLst/>
              <a:cxnLst/>
              <a:rect l="l" t="t" r="r" b="b"/>
              <a:pathLst>
                <a:path w="384" h="268" extrusionOk="0">
                  <a:moveTo>
                    <a:pt x="351" y="0"/>
                  </a:moveTo>
                  <a:lnTo>
                    <a:pt x="0" y="160"/>
                  </a:lnTo>
                  <a:cubicBezTo>
                    <a:pt x="24" y="232"/>
                    <a:pt x="102" y="268"/>
                    <a:pt x="180" y="268"/>
                  </a:cubicBezTo>
                  <a:cubicBezTo>
                    <a:pt x="206" y="268"/>
                    <a:pt x="231" y="264"/>
                    <a:pt x="255" y="256"/>
                  </a:cubicBezTo>
                  <a:cubicBezTo>
                    <a:pt x="351" y="192"/>
                    <a:pt x="383" y="96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37"/>
            <p:cNvSpPr/>
            <p:nvPr/>
          </p:nvSpPr>
          <p:spPr>
            <a:xfrm>
              <a:off x="4423925" y="4143350"/>
              <a:ext cx="11200" cy="9725"/>
            </a:xfrm>
            <a:custGeom>
              <a:avLst/>
              <a:gdLst/>
              <a:ahLst/>
              <a:cxnLst/>
              <a:rect l="l" t="t" r="r" b="b"/>
              <a:pathLst>
                <a:path w="448" h="389" extrusionOk="0">
                  <a:moveTo>
                    <a:pt x="204" y="0"/>
                  </a:moveTo>
                  <a:cubicBezTo>
                    <a:pt x="178" y="0"/>
                    <a:pt x="152" y="4"/>
                    <a:pt x="128" y="12"/>
                  </a:cubicBezTo>
                  <a:cubicBezTo>
                    <a:pt x="32" y="76"/>
                    <a:pt x="1" y="204"/>
                    <a:pt x="32" y="267"/>
                  </a:cubicBezTo>
                  <a:cubicBezTo>
                    <a:pt x="78" y="336"/>
                    <a:pt x="141" y="389"/>
                    <a:pt x="208" y="389"/>
                  </a:cubicBezTo>
                  <a:cubicBezTo>
                    <a:pt x="234" y="389"/>
                    <a:pt x="261" y="381"/>
                    <a:pt x="288" y="363"/>
                  </a:cubicBezTo>
                  <a:cubicBezTo>
                    <a:pt x="384" y="331"/>
                    <a:pt x="447" y="204"/>
                    <a:pt x="384" y="108"/>
                  </a:cubicBezTo>
                  <a:cubicBezTo>
                    <a:pt x="360" y="36"/>
                    <a:pt x="28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37"/>
            <p:cNvSpPr/>
            <p:nvPr/>
          </p:nvSpPr>
          <p:spPr>
            <a:xfrm>
              <a:off x="4415950" y="4164075"/>
              <a:ext cx="9600" cy="6725"/>
            </a:xfrm>
            <a:custGeom>
              <a:avLst/>
              <a:gdLst/>
              <a:ahLst/>
              <a:cxnLst/>
              <a:rect l="l" t="t" r="r" b="b"/>
              <a:pathLst>
                <a:path w="384" h="269" extrusionOk="0">
                  <a:moveTo>
                    <a:pt x="204" y="1"/>
                  </a:moveTo>
                  <a:cubicBezTo>
                    <a:pt x="178" y="1"/>
                    <a:pt x="152" y="5"/>
                    <a:pt x="128" y="13"/>
                  </a:cubicBezTo>
                  <a:cubicBezTo>
                    <a:pt x="32" y="77"/>
                    <a:pt x="0" y="172"/>
                    <a:pt x="32" y="268"/>
                  </a:cubicBezTo>
                  <a:lnTo>
                    <a:pt x="383" y="109"/>
                  </a:lnTo>
                  <a:cubicBezTo>
                    <a:pt x="359" y="37"/>
                    <a:pt x="282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37"/>
            <p:cNvSpPr/>
            <p:nvPr/>
          </p:nvSpPr>
          <p:spPr>
            <a:xfrm>
              <a:off x="4387225" y="4177650"/>
              <a:ext cx="10400" cy="6700"/>
            </a:xfrm>
            <a:custGeom>
              <a:avLst/>
              <a:gdLst/>
              <a:ahLst/>
              <a:cxnLst/>
              <a:rect l="l" t="t" r="r" b="b"/>
              <a:pathLst>
                <a:path w="416" h="268" extrusionOk="0">
                  <a:moveTo>
                    <a:pt x="218" y="0"/>
                  </a:moveTo>
                  <a:cubicBezTo>
                    <a:pt x="190" y="0"/>
                    <a:pt x="160" y="4"/>
                    <a:pt x="128" y="12"/>
                  </a:cubicBezTo>
                  <a:cubicBezTo>
                    <a:pt x="32" y="76"/>
                    <a:pt x="1" y="172"/>
                    <a:pt x="32" y="268"/>
                  </a:cubicBezTo>
                  <a:lnTo>
                    <a:pt x="415" y="108"/>
                  </a:lnTo>
                  <a:cubicBezTo>
                    <a:pt x="368" y="36"/>
                    <a:pt x="302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37"/>
            <p:cNvSpPr/>
            <p:nvPr/>
          </p:nvSpPr>
          <p:spPr>
            <a:xfrm>
              <a:off x="4395200" y="4157175"/>
              <a:ext cx="11200" cy="9475"/>
            </a:xfrm>
            <a:custGeom>
              <a:avLst/>
              <a:gdLst/>
              <a:ahLst/>
              <a:cxnLst/>
              <a:rect l="l" t="t" r="r" b="b"/>
              <a:pathLst>
                <a:path w="448" h="379" extrusionOk="0">
                  <a:moveTo>
                    <a:pt x="236" y="0"/>
                  </a:moveTo>
                  <a:cubicBezTo>
                    <a:pt x="200" y="0"/>
                    <a:pt x="162" y="11"/>
                    <a:pt x="128" y="33"/>
                  </a:cubicBezTo>
                  <a:cubicBezTo>
                    <a:pt x="33" y="65"/>
                    <a:pt x="1" y="193"/>
                    <a:pt x="33" y="257"/>
                  </a:cubicBezTo>
                  <a:cubicBezTo>
                    <a:pt x="56" y="326"/>
                    <a:pt x="128" y="378"/>
                    <a:pt x="203" y="378"/>
                  </a:cubicBezTo>
                  <a:cubicBezTo>
                    <a:pt x="232" y="378"/>
                    <a:pt x="261" y="370"/>
                    <a:pt x="288" y="353"/>
                  </a:cubicBezTo>
                  <a:cubicBezTo>
                    <a:pt x="384" y="321"/>
                    <a:pt x="447" y="193"/>
                    <a:pt x="384" y="97"/>
                  </a:cubicBezTo>
                  <a:cubicBezTo>
                    <a:pt x="363" y="35"/>
                    <a:pt x="302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37"/>
            <p:cNvSpPr/>
            <p:nvPr/>
          </p:nvSpPr>
          <p:spPr>
            <a:xfrm>
              <a:off x="4366475" y="4170725"/>
              <a:ext cx="10400" cy="9500"/>
            </a:xfrm>
            <a:custGeom>
              <a:avLst/>
              <a:gdLst/>
              <a:ahLst/>
              <a:cxnLst/>
              <a:rect l="l" t="t" r="r" b="b"/>
              <a:pathLst>
                <a:path w="416" h="380" extrusionOk="0">
                  <a:moveTo>
                    <a:pt x="236" y="1"/>
                  </a:moveTo>
                  <a:cubicBezTo>
                    <a:pt x="200" y="1"/>
                    <a:pt x="162" y="11"/>
                    <a:pt x="128" y="34"/>
                  </a:cubicBezTo>
                  <a:cubicBezTo>
                    <a:pt x="33" y="66"/>
                    <a:pt x="1" y="194"/>
                    <a:pt x="33" y="289"/>
                  </a:cubicBezTo>
                  <a:cubicBezTo>
                    <a:pt x="55" y="334"/>
                    <a:pt x="126" y="380"/>
                    <a:pt x="199" y="380"/>
                  </a:cubicBezTo>
                  <a:cubicBezTo>
                    <a:pt x="229" y="380"/>
                    <a:pt x="260" y="372"/>
                    <a:pt x="288" y="353"/>
                  </a:cubicBezTo>
                  <a:cubicBezTo>
                    <a:pt x="384" y="321"/>
                    <a:pt x="416" y="194"/>
                    <a:pt x="384" y="98"/>
                  </a:cubicBezTo>
                  <a:cubicBezTo>
                    <a:pt x="363" y="36"/>
                    <a:pt x="303" y="1"/>
                    <a:pt x="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37"/>
            <p:cNvSpPr/>
            <p:nvPr/>
          </p:nvSpPr>
          <p:spPr>
            <a:xfrm>
              <a:off x="4336950" y="4184300"/>
              <a:ext cx="11200" cy="9500"/>
            </a:xfrm>
            <a:custGeom>
              <a:avLst/>
              <a:gdLst/>
              <a:ahLst/>
              <a:cxnLst/>
              <a:rect l="l" t="t" r="r" b="b"/>
              <a:pathLst>
                <a:path w="448" h="380" extrusionOk="0">
                  <a:moveTo>
                    <a:pt x="269" y="0"/>
                  </a:moveTo>
                  <a:cubicBezTo>
                    <a:pt x="232" y="0"/>
                    <a:pt x="194" y="11"/>
                    <a:pt x="160" y="34"/>
                  </a:cubicBezTo>
                  <a:cubicBezTo>
                    <a:pt x="65" y="65"/>
                    <a:pt x="1" y="193"/>
                    <a:pt x="65" y="289"/>
                  </a:cubicBezTo>
                  <a:cubicBezTo>
                    <a:pt x="87" y="334"/>
                    <a:pt x="158" y="379"/>
                    <a:pt x="231" y="379"/>
                  </a:cubicBezTo>
                  <a:cubicBezTo>
                    <a:pt x="261" y="379"/>
                    <a:pt x="292" y="371"/>
                    <a:pt x="320" y="353"/>
                  </a:cubicBezTo>
                  <a:cubicBezTo>
                    <a:pt x="416" y="321"/>
                    <a:pt x="448" y="193"/>
                    <a:pt x="416" y="97"/>
                  </a:cubicBezTo>
                  <a:cubicBezTo>
                    <a:pt x="395" y="36"/>
                    <a:pt x="335" y="0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37"/>
            <p:cNvSpPr/>
            <p:nvPr/>
          </p:nvSpPr>
          <p:spPr>
            <a:xfrm>
              <a:off x="4358500" y="4191200"/>
              <a:ext cx="10400" cy="6725"/>
            </a:xfrm>
            <a:custGeom>
              <a:avLst/>
              <a:gdLst/>
              <a:ahLst/>
              <a:cxnLst/>
              <a:rect l="l" t="t" r="r" b="b"/>
              <a:pathLst>
                <a:path w="416" h="269" extrusionOk="0">
                  <a:moveTo>
                    <a:pt x="231" y="1"/>
                  </a:moveTo>
                  <a:cubicBezTo>
                    <a:pt x="208" y="1"/>
                    <a:pt x="184" y="5"/>
                    <a:pt x="160" y="13"/>
                  </a:cubicBezTo>
                  <a:cubicBezTo>
                    <a:pt x="64" y="77"/>
                    <a:pt x="1" y="172"/>
                    <a:pt x="64" y="268"/>
                  </a:cubicBezTo>
                  <a:lnTo>
                    <a:pt x="415" y="109"/>
                  </a:lnTo>
                  <a:cubicBezTo>
                    <a:pt x="368" y="37"/>
                    <a:pt x="302" y="1"/>
                    <a:pt x="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37"/>
            <p:cNvSpPr/>
            <p:nvPr/>
          </p:nvSpPr>
          <p:spPr>
            <a:xfrm>
              <a:off x="4346525" y="4165975"/>
              <a:ext cx="10400" cy="7075"/>
            </a:xfrm>
            <a:custGeom>
              <a:avLst/>
              <a:gdLst/>
              <a:ahLst/>
              <a:cxnLst/>
              <a:rect l="l" t="t" r="r" b="b"/>
              <a:pathLst>
                <a:path w="416" h="283" extrusionOk="0">
                  <a:moveTo>
                    <a:pt x="352" y="1"/>
                  </a:moveTo>
                  <a:lnTo>
                    <a:pt x="1" y="192"/>
                  </a:lnTo>
                  <a:cubicBezTo>
                    <a:pt x="46" y="237"/>
                    <a:pt x="107" y="282"/>
                    <a:pt x="173" y="282"/>
                  </a:cubicBezTo>
                  <a:cubicBezTo>
                    <a:pt x="200" y="282"/>
                    <a:pt x="228" y="275"/>
                    <a:pt x="256" y="256"/>
                  </a:cubicBezTo>
                  <a:cubicBezTo>
                    <a:pt x="352" y="224"/>
                    <a:pt x="416" y="96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37"/>
            <p:cNvSpPr/>
            <p:nvPr/>
          </p:nvSpPr>
          <p:spPr>
            <a:xfrm>
              <a:off x="4375250" y="4152425"/>
              <a:ext cx="10400" cy="7225"/>
            </a:xfrm>
            <a:custGeom>
              <a:avLst/>
              <a:gdLst/>
              <a:ahLst/>
              <a:cxnLst/>
              <a:rect l="l" t="t" r="r" b="b"/>
              <a:pathLst>
                <a:path w="416" h="289" extrusionOk="0">
                  <a:moveTo>
                    <a:pt x="352" y="0"/>
                  </a:moveTo>
                  <a:lnTo>
                    <a:pt x="1" y="192"/>
                  </a:lnTo>
                  <a:cubicBezTo>
                    <a:pt x="21" y="253"/>
                    <a:pt x="82" y="289"/>
                    <a:pt x="148" y="289"/>
                  </a:cubicBezTo>
                  <a:cubicBezTo>
                    <a:pt x="184" y="289"/>
                    <a:pt x="222" y="278"/>
                    <a:pt x="256" y="255"/>
                  </a:cubicBezTo>
                  <a:cubicBezTo>
                    <a:pt x="352" y="223"/>
                    <a:pt x="416" y="96"/>
                    <a:pt x="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37"/>
            <p:cNvSpPr/>
            <p:nvPr/>
          </p:nvSpPr>
          <p:spPr>
            <a:xfrm>
              <a:off x="4403975" y="4139650"/>
              <a:ext cx="9600" cy="6450"/>
            </a:xfrm>
            <a:custGeom>
              <a:avLst/>
              <a:gdLst/>
              <a:ahLst/>
              <a:cxnLst/>
              <a:rect l="l" t="t" r="r" b="b"/>
              <a:pathLst>
                <a:path w="384" h="258" extrusionOk="0">
                  <a:moveTo>
                    <a:pt x="352" y="0"/>
                  </a:moveTo>
                  <a:lnTo>
                    <a:pt x="1" y="160"/>
                  </a:lnTo>
                  <a:cubicBezTo>
                    <a:pt x="21" y="222"/>
                    <a:pt x="82" y="257"/>
                    <a:pt x="148" y="257"/>
                  </a:cubicBezTo>
                  <a:cubicBezTo>
                    <a:pt x="184" y="257"/>
                    <a:pt x="222" y="246"/>
                    <a:pt x="256" y="224"/>
                  </a:cubicBezTo>
                  <a:cubicBezTo>
                    <a:pt x="352" y="192"/>
                    <a:pt x="384" y="64"/>
                    <a:pt x="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37"/>
            <p:cNvSpPr/>
            <p:nvPr/>
          </p:nvSpPr>
          <p:spPr>
            <a:xfrm>
              <a:off x="4436700" y="4171275"/>
              <a:ext cx="11175" cy="9400"/>
            </a:xfrm>
            <a:custGeom>
              <a:avLst/>
              <a:gdLst/>
              <a:ahLst/>
              <a:cxnLst/>
              <a:rect l="l" t="t" r="r" b="b"/>
              <a:pathLst>
                <a:path w="447" h="376" extrusionOk="0">
                  <a:moveTo>
                    <a:pt x="231" y="0"/>
                  </a:moveTo>
                  <a:cubicBezTo>
                    <a:pt x="208" y="0"/>
                    <a:pt x="184" y="4"/>
                    <a:pt x="160" y="12"/>
                  </a:cubicBezTo>
                  <a:cubicBezTo>
                    <a:pt x="64" y="76"/>
                    <a:pt x="0" y="172"/>
                    <a:pt x="64" y="267"/>
                  </a:cubicBezTo>
                  <a:cubicBezTo>
                    <a:pt x="88" y="339"/>
                    <a:pt x="166" y="375"/>
                    <a:pt x="244" y="375"/>
                  </a:cubicBezTo>
                  <a:cubicBezTo>
                    <a:pt x="269" y="375"/>
                    <a:pt x="295" y="371"/>
                    <a:pt x="319" y="363"/>
                  </a:cubicBezTo>
                  <a:cubicBezTo>
                    <a:pt x="415" y="299"/>
                    <a:pt x="447" y="204"/>
                    <a:pt x="415" y="108"/>
                  </a:cubicBezTo>
                  <a:cubicBezTo>
                    <a:pt x="367" y="36"/>
                    <a:pt x="301" y="0"/>
                    <a:pt x="2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37"/>
            <p:cNvSpPr/>
            <p:nvPr/>
          </p:nvSpPr>
          <p:spPr>
            <a:xfrm>
              <a:off x="4428725" y="41920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extrusionOk="0">
                  <a:moveTo>
                    <a:pt x="231" y="1"/>
                  </a:moveTo>
                  <a:cubicBezTo>
                    <a:pt x="207" y="1"/>
                    <a:pt x="184" y="5"/>
                    <a:pt x="160" y="13"/>
                  </a:cubicBezTo>
                  <a:cubicBezTo>
                    <a:pt x="32" y="77"/>
                    <a:pt x="0" y="172"/>
                    <a:pt x="32" y="268"/>
                  </a:cubicBezTo>
                  <a:lnTo>
                    <a:pt x="415" y="109"/>
                  </a:lnTo>
                  <a:cubicBezTo>
                    <a:pt x="367" y="37"/>
                    <a:pt x="301" y="1"/>
                    <a:pt x="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37"/>
            <p:cNvSpPr/>
            <p:nvPr/>
          </p:nvSpPr>
          <p:spPr>
            <a:xfrm>
              <a:off x="4400000" y="4205225"/>
              <a:ext cx="10400" cy="7050"/>
            </a:xfrm>
            <a:custGeom>
              <a:avLst/>
              <a:gdLst/>
              <a:ahLst/>
              <a:cxnLst/>
              <a:rect l="l" t="t" r="r" b="b"/>
              <a:pathLst>
                <a:path w="416" h="282" extrusionOk="0">
                  <a:moveTo>
                    <a:pt x="239" y="1"/>
                  </a:moveTo>
                  <a:cubicBezTo>
                    <a:pt x="213" y="1"/>
                    <a:pt x="186" y="9"/>
                    <a:pt x="160" y="26"/>
                  </a:cubicBezTo>
                  <a:cubicBezTo>
                    <a:pt x="64" y="58"/>
                    <a:pt x="0" y="186"/>
                    <a:pt x="64" y="282"/>
                  </a:cubicBezTo>
                  <a:lnTo>
                    <a:pt x="415" y="122"/>
                  </a:lnTo>
                  <a:cubicBezTo>
                    <a:pt x="369" y="53"/>
                    <a:pt x="306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37"/>
            <p:cNvSpPr/>
            <p:nvPr/>
          </p:nvSpPr>
          <p:spPr>
            <a:xfrm>
              <a:off x="4407975" y="4184825"/>
              <a:ext cx="11200" cy="9400"/>
            </a:xfrm>
            <a:custGeom>
              <a:avLst/>
              <a:gdLst/>
              <a:ahLst/>
              <a:cxnLst/>
              <a:rect l="l" t="t" r="r" b="b"/>
              <a:pathLst>
                <a:path w="448" h="376" extrusionOk="0">
                  <a:moveTo>
                    <a:pt x="218" y="1"/>
                  </a:moveTo>
                  <a:cubicBezTo>
                    <a:pt x="190" y="1"/>
                    <a:pt x="160" y="5"/>
                    <a:pt x="128" y="13"/>
                  </a:cubicBezTo>
                  <a:cubicBezTo>
                    <a:pt x="32" y="76"/>
                    <a:pt x="0" y="172"/>
                    <a:pt x="32" y="268"/>
                  </a:cubicBezTo>
                  <a:cubicBezTo>
                    <a:pt x="80" y="340"/>
                    <a:pt x="146" y="376"/>
                    <a:pt x="230" y="376"/>
                  </a:cubicBezTo>
                  <a:cubicBezTo>
                    <a:pt x="258" y="376"/>
                    <a:pt x="288" y="372"/>
                    <a:pt x="319" y="364"/>
                  </a:cubicBezTo>
                  <a:cubicBezTo>
                    <a:pt x="415" y="300"/>
                    <a:pt x="447" y="204"/>
                    <a:pt x="415" y="108"/>
                  </a:cubicBezTo>
                  <a:cubicBezTo>
                    <a:pt x="367" y="37"/>
                    <a:pt x="301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37"/>
            <p:cNvSpPr/>
            <p:nvPr/>
          </p:nvSpPr>
          <p:spPr>
            <a:xfrm>
              <a:off x="4379250" y="4198400"/>
              <a:ext cx="11200" cy="9400"/>
            </a:xfrm>
            <a:custGeom>
              <a:avLst/>
              <a:gdLst/>
              <a:ahLst/>
              <a:cxnLst/>
              <a:rect l="l" t="t" r="r" b="b"/>
              <a:pathLst>
                <a:path w="448" h="376" extrusionOk="0">
                  <a:moveTo>
                    <a:pt x="204" y="0"/>
                  </a:moveTo>
                  <a:cubicBezTo>
                    <a:pt x="178" y="0"/>
                    <a:pt x="152" y="4"/>
                    <a:pt x="128" y="12"/>
                  </a:cubicBezTo>
                  <a:cubicBezTo>
                    <a:pt x="32" y="76"/>
                    <a:pt x="0" y="172"/>
                    <a:pt x="32" y="267"/>
                  </a:cubicBezTo>
                  <a:cubicBezTo>
                    <a:pt x="80" y="339"/>
                    <a:pt x="146" y="375"/>
                    <a:pt x="216" y="375"/>
                  </a:cubicBezTo>
                  <a:cubicBezTo>
                    <a:pt x="240" y="375"/>
                    <a:pt x="264" y="371"/>
                    <a:pt x="288" y="363"/>
                  </a:cubicBezTo>
                  <a:cubicBezTo>
                    <a:pt x="383" y="299"/>
                    <a:pt x="447" y="204"/>
                    <a:pt x="383" y="108"/>
                  </a:cubicBezTo>
                  <a:cubicBezTo>
                    <a:pt x="359" y="36"/>
                    <a:pt x="28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37"/>
            <p:cNvSpPr/>
            <p:nvPr/>
          </p:nvSpPr>
          <p:spPr>
            <a:xfrm>
              <a:off x="4350525" y="4211950"/>
              <a:ext cx="11200" cy="9400"/>
            </a:xfrm>
            <a:custGeom>
              <a:avLst/>
              <a:gdLst/>
              <a:ahLst/>
              <a:cxnLst/>
              <a:rect l="l" t="t" r="r" b="b"/>
              <a:pathLst>
                <a:path w="448" h="376" extrusionOk="0">
                  <a:moveTo>
                    <a:pt x="204" y="1"/>
                  </a:moveTo>
                  <a:cubicBezTo>
                    <a:pt x="178" y="1"/>
                    <a:pt x="152" y="5"/>
                    <a:pt x="128" y="13"/>
                  </a:cubicBezTo>
                  <a:cubicBezTo>
                    <a:pt x="32" y="77"/>
                    <a:pt x="0" y="172"/>
                    <a:pt x="32" y="268"/>
                  </a:cubicBezTo>
                  <a:cubicBezTo>
                    <a:pt x="56" y="340"/>
                    <a:pt x="134" y="376"/>
                    <a:pt x="212" y="376"/>
                  </a:cubicBezTo>
                  <a:cubicBezTo>
                    <a:pt x="238" y="376"/>
                    <a:pt x="264" y="372"/>
                    <a:pt x="288" y="364"/>
                  </a:cubicBezTo>
                  <a:cubicBezTo>
                    <a:pt x="383" y="300"/>
                    <a:pt x="447" y="204"/>
                    <a:pt x="383" y="108"/>
                  </a:cubicBezTo>
                  <a:cubicBezTo>
                    <a:pt x="359" y="37"/>
                    <a:pt x="282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37"/>
            <p:cNvSpPr/>
            <p:nvPr/>
          </p:nvSpPr>
          <p:spPr>
            <a:xfrm>
              <a:off x="4371275" y="4218800"/>
              <a:ext cx="10400" cy="7050"/>
            </a:xfrm>
            <a:custGeom>
              <a:avLst/>
              <a:gdLst/>
              <a:ahLst/>
              <a:cxnLst/>
              <a:rect l="l" t="t" r="r" b="b"/>
              <a:pathLst>
                <a:path w="416" h="282" extrusionOk="0">
                  <a:moveTo>
                    <a:pt x="245" y="0"/>
                  </a:moveTo>
                  <a:cubicBezTo>
                    <a:pt x="216" y="0"/>
                    <a:pt x="187" y="8"/>
                    <a:pt x="160" y="26"/>
                  </a:cubicBezTo>
                  <a:cubicBezTo>
                    <a:pt x="64" y="58"/>
                    <a:pt x="0" y="185"/>
                    <a:pt x="64" y="281"/>
                  </a:cubicBezTo>
                  <a:lnTo>
                    <a:pt x="415" y="122"/>
                  </a:lnTo>
                  <a:cubicBezTo>
                    <a:pt x="392" y="53"/>
                    <a:pt x="319" y="0"/>
                    <a:pt x="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37"/>
            <p:cNvSpPr/>
            <p:nvPr/>
          </p:nvSpPr>
          <p:spPr>
            <a:xfrm>
              <a:off x="4360100" y="4193900"/>
              <a:ext cx="9600" cy="6700"/>
            </a:xfrm>
            <a:custGeom>
              <a:avLst/>
              <a:gdLst/>
              <a:ahLst/>
              <a:cxnLst/>
              <a:rect l="l" t="t" r="r" b="b"/>
              <a:pathLst>
                <a:path w="384" h="268" extrusionOk="0">
                  <a:moveTo>
                    <a:pt x="351" y="1"/>
                  </a:moveTo>
                  <a:lnTo>
                    <a:pt x="0" y="160"/>
                  </a:lnTo>
                  <a:cubicBezTo>
                    <a:pt x="24" y="232"/>
                    <a:pt x="102" y="268"/>
                    <a:pt x="180" y="268"/>
                  </a:cubicBezTo>
                  <a:cubicBezTo>
                    <a:pt x="206" y="268"/>
                    <a:pt x="232" y="264"/>
                    <a:pt x="256" y="256"/>
                  </a:cubicBezTo>
                  <a:cubicBezTo>
                    <a:pt x="351" y="192"/>
                    <a:pt x="383" y="96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37"/>
            <p:cNvSpPr/>
            <p:nvPr/>
          </p:nvSpPr>
          <p:spPr>
            <a:xfrm>
              <a:off x="4388025" y="4180350"/>
              <a:ext cx="10400" cy="6700"/>
            </a:xfrm>
            <a:custGeom>
              <a:avLst/>
              <a:gdLst/>
              <a:ahLst/>
              <a:cxnLst/>
              <a:rect l="l" t="t" r="r" b="b"/>
              <a:pathLst>
                <a:path w="416" h="268" extrusionOk="0">
                  <a:moveTo>
                    <a:pt x="383" y="0"/>
                  </a:moveTo>
                  <a:lnTo>
                    <a:pt x="0" y="160"/>
                  </a:lnTo>
                  <a:cubicBezTo>
                    <a:pt x="48" y="231"/>
                    <a:pt x="114" y="267"/>
                    <a:pt x="184" y="267"/>
                  </a:cubicBezTo>
                  <a:cubicBezTo>
                    <a:pt x="208" y="267"/>
                    <a:pt x="232" y="263"/>
                    <a:pt x="256" y="255"/>
                  </a:cubicBezTo>
                  <a:cubicBezTo>
                    <a:pt x="383" y="223"/>
                    <a:pt x="415" y="96"/>
                    <a:pt x="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37"/>
            <p:cNvSpPr/>
            <p:nvPr/>
          </p:nvSpPr>
          <p:spPr>
            <a:xfrm>
              <a:off x="4416750" y="4166775"/>
              <a:ext cx="10400" cy="7050"/>
            </a:xfrm>
            <a:custGeom>
              <a:avLst/>
              <a:gdLst/>
              <a:ahLst/>
              <a:cxnLst/>
              <a:rect l="l" t="t" r="r" b="b"/>
              <a:pathLst>
                <a:path w="416" h="282" extrusionOk="0">
                  <a:moveTo>
                    <a:pt x="351" y="1"/>
                  </a:moveTo>
                  <a:lnTo>
                    <a:pt x="0" y="160"/>
                  </a:lnTo>
                  <a:cubicBezTo>
                    <a:pt x="46" y="229"/>
                    <a:pt x="109" y="282"/>
                    <a:pt x="176" y="282"/>
                  </a:cubicBezTo>
                  <a:cubicBezTo>
                    <a:pt x="202" y="282"/>
                    <a:pt x="229" y="274"/>
                    <a:pt x="256" y="256"/>
                  </a:cubicBezTo>
                  <a:cubicBezTo>
                    <a:pt x="351" y="224"/>
                    <a:pt x="415" y="96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37"/>
            <p:cNvSpPr/>
            <p:nvPr/>
          </p:nvSpPr>
          <p:spPr>
            <a:xfrm>
              <a:off x="4449450" y="4198825"/>
              <a:ext cx="11200" cy="9500"/>
            </a:xfrm>
            <a:custGeom>
              <a:avLst/>
              <a:gdLst/>
              <a:ahLst/>
              <a:cxnLst/>
              <a:rect l="l" t="t" r="r" b="b"/>
              <a:pathLst>
                <a:path w="448" h="380" extrusionOk="0">
                  <a:moveTo>
                    <a:pt x="250" y="1"/>
                  </a:moveTo>
                  <a:cubicBezTo>
                    <a:pt x="219" y="1"/>
                    <a:pt x="188" y="8"/>
                    <a:pt x="160" y="27"/>
                  </a:cubicBezTo>
                  <a:cubicBezTo>
                    <a:pt x="65" y="59"/>
                    <a:pt x="1" y="187"/>
                    <a:pt x="65" y="282"/>
                  </a:cubicBezTo>
                  <a:cubicBezTo>
                    <a:pt x="85" y="344"/>
                    <a:pt x="146" y="379"/>
                    <a:pt x="212" y="379"/>
                  </a:cubicBezTo>
                  <a:cubicBezTo>
                    <a:pt x="248" y="379"/>
                    <a:pt x="286" y="369"/>
                    <a:pt x="320" y="346"/>
                  </a:cubicBezTo>
                  <a:cubicBezTo>
                    <a:pt x="416" y="314"/>
                    <a:pt x="448" y="187"/>
                    <a:pt x="416" y="91"/>
                  </a:cubicBezTo>
                  <a:cubicBezTo>
                    <a:pt x="393" y="46"/>
                    <a:pt x="323" y="1"/>
                    <a:pt x="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37"/>
            <p:cNvSpPr/>
            <p:nvPr/>
          </p:nvSpPr>
          <p:spPr>
            <a:xfrm>
              <a:off x="4441475" y="4219400"/>
              <a:ext cx="10400" cy="7250"/>
            </a:xfrm>
            <a:custGeom>
              <a:avLst/>
              <a:gdLst/>
              <a:ahLst/>
              <a:cxnLst/>
              <a:rect l="l" t="t" r="r" b="b"/>
              <a:pathLst>
                <a:path w="416" h="290" extrusionOk="0">
                  <a:moveTo>
                    <a:pt x="268" y="1"/>
                  </a:moveTo>
                  <a:cubicBezTo>
                    <a:pt x="232" y="1"/>
                    <a:pt x="194" y="11"/>
                    <a:pt x="160" y="34"/>
                  </a:cubicBezTo>
                  <a:cubicBezTo>
                    <a:pt x="65" y="66"/>
                    <a:pt x="1" y="193"/>
                    <a:pt x="65" y="289"/>
                  </a:cubicBezTo>
                  <a:lnTo>
                    <a:pt x="416" y="98"/>
                  </a:lnTo>
                  <a:cubicBezTo>
                    <a:pt x="395" y="36"/>
                    <a:pt x="334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37"/>
            <p:cNvSpPr/>
            <p:nvPr/>
          </p:nvSpPr>
          <p:spPr>
            <a:xfrm>
              <a:off x="4413550" y="4232975"/>
              <a:ext cx="9600" cy="7225"/>
            </a:xfrm>
            <a:custGeom>
              <a:avLst/>
              <a:gdLst/>
              <a:ahLst/>
              <a:cxnLst/>
              <a:rect l="l" t="t" r="r" b="b"/>
              <a:pathLst>
                <a:path w="384" h="289" extrusionOk="0">
                  <a:moveTo>
                    <a:pt x="236" y="0"/>
                  </a:moveTo>
                  <a:cubicBezTo>
                    <a:pt x="200" y="0"/>
                    <a:pt x="162" y="11"/>
                    <a:pt x="128" y="33"/>
                  </a:cubicBezTo>
                  <a:cubicBezTo>
                    <a:pt x="33" y="65"/>
                    <a:pt x="1" y="193"/>
                    <a:pt x="33" y="289"/>
                  </a:cubicBezTo>
                  <a:lnTo>
                    <a:pt x="384" y="97"/>
                  </a:lnTo>
                  <a:cubicBezTo>
                    <a:pt x="363" y="35"/>
                    <a:pt x="303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37"/>
            <p:cNvSpPr/>
            <p:nvPr/>
          </p:nvSpPr>
          <p:spPr>
            <a:xfrm>
              <a:off x="4420725" y="4212400"/>
              <a:ext cx="11200" cy="9475"/>
            </a:xfrm>
            <a:custGeom>
              <a:avLst/>
              <a:gdLst/>
              <a:ahLst/>
              <a:cxnLst/>
              <a:rect l="l" t="t" r="r" b="b"/>
              <a:pathLst>
                <a:path w="448" h="379" extrusionOk="0">
                  <a:moveTo>
                    <a:pt x="240" y="1"/>
                  </a:moveTo>
                  <a:cubicBezTo>
                    <a:pt x="214" y="1"/>
                    <a:pt x="187" y="9"/>
                    <a:pt x="160" y="27"/>
                  </a:cubicBezTo>
                  <a:cubicBezTo>
                    <a:pt x="65" y="59"/>
                    <a:pt x="1" y="186"/>
                    <a:pt x="65" y="282"/>
                  </a:cubicBezTo>
                  <a:cubicBezTo>
                    <a:pt x="85" y="344"/>
                    <a:pt x="146" y="379"/>
                    <a:pt x="212" y="379"/>
                  </a:cubicBezTo>
                  <a:cubicBezTo>
                    <a:pt x="248" y="379"/>
                    <a:pt x="286" y="368"/>
                    <a:pt x="320" y="346"/>
                  </a:cubicBezTo>
                  <a:cubicBezTo>
                    <a:pt x="416" y="314"/>
                    <a:pt x="448" y="186"/>
                    <a:pt x="416" y="122"/>
                  </a:cubicBezTo>
                  <a:cubicBezTo>
                    <a:pt x="370" y="53"/>
                    <a:pt x="307" y="1"/>
                    <a:pt x="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37"/>
            <p:cNvSpPr/>
            <p:nvPr/>
          </p:nvSpPr>
          <p:spPr>
            <a:xfrm>
              <a:off x="4392000" y="4225975"/>
              <a:ext cx="11200" cy="9750"/>
            </a:xfrm>
            <a:custGeom>
              <a:avLst/>
              <a:gdLst/>
              <a:ahLst/>
              <a:cxnLst/>
              <a:rect l="l" t="t" r="r" b="b"/>
              <a:pathLst>
                <a:path w="448" h="390" extrusionOk="0">
                  <a:moveTo>
                    <a:pt x="240" y="0"/>
                  </a:moveTo>
                  <a:cubicBezTo>
                    <a:pt x="214" y="0"/>
                    <a:pt x="187" y="8"/>
                    <a:pt x="161" y="26"/>
                  </a:cubicBezTo>
                  <a:cubicBezTo>
                    <a:pt x="65" y="58"/>
                    <a:pt x="1" y="186"/>
                    <a:pt x="65" y="281"/>
                  </a:cubicBezTo>
                  <a:cubicBezTo>
                    <a:pt x="89" y="353"/>
                    <a:pt x="167" y="389"/>
                    <a:pt x="244" y="389"/>
                  </a:cubicBezTo>
                  <a:cubicBezTo>
                    <a:pt x="270" y="389"/>
                    <a:pt x="296" y="385"/>
                    <a:pt x="320" y="377"/>
                  </a:cubicBezTo>
                  <a:cubicBezTo>
                    <a:pt x="416" y="313"/>
                    <a:pt x="448" y="186"/>
                    <a:pt x="416" y="122"/>
                  </a:cubicBezTo>
                  <a:cubicBezTo>
                    <a:pt x="370" y="53"/>
                    <a:pt x="307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37"/>
            <p:cNvSpPr/>
            <p:nvPr/>
          </p:nvSpPr>
          <p:spPr>
            <a:xfrm>
              <a:off x="4363300" y="4239525"/>
              <a:ext cx="11175" cy="9750"/>
            </a:xfrm>
            <a:custGeom>
              <a:avLst/>
              <a:gdLst/>
              <a:ahLst/>
              <a:cxnLst/>
              <a:rect l="l" t="t" r="r" b="b"/>
              <a:pathLst>
                <a:path w="447" h="390" extrusionOk="0">
                  <a:moveTo>
                    <a:pt x="227" y="1"/>
                  </a:moveTo>
                  <a:cubicBezTo>
                    <a:pt x="197" y="1"/>
                    <a:pt x="163" y="9"/>
                    <a:pt x="128" y="27"/>
                  </a:cubicBezTo>
                  <a:cubicBezTo>
                    <a:pt x="32" y="59"/>
                    <a:pt x="0" y="186"/>
                    <a:pt x="32" y="282"/>
                  </a:cubicBezTo>
                  <a:cubicBezTo>
                    <a:pt x="80" y="354"/>
                    <a:pt x="146" y="390"/>
                    <a:pt x="216" y="390"/>
                  </a:cubicBezTo>
                  <a:cubicBezTo>
                    <a:pt x="239" y="390"/>
                    <a:pt x="263" y="386"/>
                    <a:pt x="287" y="378"/>
                  </a:cubicBezTo>
                  <a:cubicBezTo>
                    <a:pt x="415" y="314"/>
                    <a:pt x="447" y="218"/>
                    <a:pt x="415" y="122"/>
                  </a:cubicBezTo>
                  <a:cubicBezTo>
                    <a:pt x="369" y="53"/>
                    <a:pt x="306" y="1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37"/>
            <p:cNvSpPr/>
            <p:nvPr/>
          </p:nvSpPr>
          <p:spPr>
            <a:xfrm>
              <a:off x="4384825" y="4246275"/>
              <a:ext cx="9600" cy="6700"/>
            </a:xfrm>
            <a:custGeom>
              <a:avLst/>
              <a:gdLst/>
              <a:ahLst/>
              <a:cxnLst/>
              <a:rect l="l" t="t" r="r" b="b"/>
              <a:pathLst>
                <a:path w="384" h="268" extrusionOk="0">
                  <a:moveTo>
                    <a:pt x="204" y="0"/>
                  </a:moveTo>
                  <a:cubicBezTo>
                    <a:pt x="178" y="0"/>
                    <a:pt x="152" y="4"/>
                    <a:pt x="128" y="12"/>
                  </a:cubicBezTo>
                  <a:cubicBezTo>
                    <a:pt x="33" y="76"/>
                    <a:pt x="1" y="172"/>
                    <a:pt x="33" y="267"/>
                  </a:cubicBezTo>
                  <a:lnTo>
                    <a:pt x="384" y="108"/>
                  </a:lnTo>
                  <a:cubicBezTo>
                    <a:pt x="360" y="36"/>
                    <a:pt x="28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37"/>
            <p:cNvSpPr/>
            <p:nvPr/>
          </p:nvSpPr>
          <p:spPr>
            <a:xfrm>
              <a:off x="4372875" y="4221825"/>
              <a:ext cx="9600" cy="6450"/>
            </a:xfrm>
            <a:custGeom>
              <a:avLst/>
              <a:gdLst/>
              <a:ahLst/>
              <a:cxnLst/>
              <a:rect l="l" t="t" r="r" b="b"/>
              <a:pathLst>
                <a:path w="384" h="258" extrusionOk="0">
                  <a:moveTo>
                    <a:pt x="351" y="1"/>
                  </a:moveTo>
                  <a:lnTo>
                    <a:pt x="0" y="160"/>
                  </a:lnTo>
                  <a:cubicBezTo>
                    <a:pt x="21" y="222"/>
                    <a:pt x="81" y="257"/>
                    <a:pt x="147" y="257"/>
                  </a:cubicBezTo>
                  <a:cubicBezTo>
                    <a:pt x="184" y="257"/>
                    <a:pt x="221" y="247"/>
                    <a:pt x="255" y="224"/>
                  </a:cubicBezTo>
                  <a:cubicBezTo>
                    <a:pt x="351" y="192"/>
                    <a:pt x="383" y="64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37"/>
            <p:cNvSpPr/>
            <p:nvPr/>
          </p:nvSpPr>
          <p:spPr>
            <a:xfrm>
              <a:off x="4401575" y="4208275"/>
              <a:ext cx="9600" cy="6700"/>
            </a:xfrm>
            <a:custGeom>
              <a:avLst/>
              <a:gdLst/>
              <a:ahLst/>
              <a:cxnLst/>
              <a:rect l="l" t="t" r="r" b="b"/>
              <a:pathLst>
                <a:path w="384" h="268" extrusionOk="0">
                  <a:moveTo>
                    <a:pt x="352" y="0"/>
                  </a:moveTo>
                  <a:lnTo>
                    <a:pt x="1" y="160"/>
                  </a:lnTo>
                  <a:cubicBezTo>
                    <a:pt x="25" y="231"/>
                    <a:pt x="103" y="267"/>
                    <a:pt x="180" y="267"/>
                  </a:cubicBezTo>
                  <a:cubicBezTo>
                    <a:pt x="206" y="267"/>
                    <a:pt x="232" y="263"/>
                    <a:pt x="256" y="255"/>
                  </a:cubicBezTo>
                  <a:cubicBezTo>
                    <a:pt x="352" y="192"/>
                    <a:pt x="384" y="96"/>
                    <a:pt x="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37"/>
            <p:cNvSpPr/>
            <p:nvPr/>
          </p:nvSpPr>
          <p:spPr>
            <a:xfrm>
              <a:off x="4429500" y="4194700"/>
              <a:ext cx="10400" cy="6700"/>
            </a:xfrm>
            <a:custGeom>
              <a:avLst/>
              <a:gdLst/>
              <a:ahLst/>
              <a:cxnLst/>
              <a:rect l="l" t="t" r="r" b="b"/>
              <a:pathLst>
                <a:path w="416" h="268" extrusionOk="0">
                  <a:moveTo>
                    <a:pt x="384" y="1"/>
                  </a:moveTo>
                  <a:lnTo>
                    <a:pt x="1" y="160"/>
                  </a:lnTo>
                  <a:cubicBezTo>
                    <a:pt x="49" y="232"/>
                    <a:pt x="115" y="268"/>
                    <a:pt x="198" y="268"/>
                  </a:cubicBezTo>
                  <a:cubicBezTo>
                    <a:pt x="226" y="268"/>
                    <a:pt x="256" y="264"/>
                    <a:pt x="288" y="256"/>
                  </a:cubicBezTo>
                  <a:cubicBezTo>
                    <a:pt x="384" y="192"/>
                    <a:pt x="416" y="96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37"/>
            <p:cNvSpPr/>
            <p:nvPr/>
          </p:nvSpPr>
          <p:spPr>
            <a:xfrm>
              <a:off x="4463025" y="4226325"/>
              <a:ext cx="11200" cy="9725"/>
            </a:xfrm>
            <a:custGeom>
              <a:avLst/>
              <a:gdLst/>
              <a:ahLst/>
              <a:cxnLst/>
              <a:rect l="l" t="t" r="r" b="b"/>
              <a:pathLst>
                <a:path w="448" h="389" extrusionOk="0">
                  <a:moveTo>
                    <a:pt x="204" y="0"/>
                  </a:moveTo>
                  <a:cubicBezTo>
                    <a:pt x="178" y="0"/>
                    <a:pt x="152" y="4"/>
                    <a:pt x="128" y="12"/>
                  </a:cubicBezTo>
                  <a:cubicBezTo>
                    <a:pt x="32" y="76"/>
                    <a:pt x="0" y="172"/>
                    <a:pt x="32" y="267"/>
                  </a:cubicBezTo>
                  <a:cubicBezTo>
                    <a:pt x="78" y="336"/>
                    <a:pt x="141" y="389"/>
                    <a:pt x="208" y="389"/>
                  </a:cubicBezTo>
                  <a:cubicBezTo>
                    <a:pt x="234" y="389"/>
                    <a:pt x="261" y="381"/>
                    <a:pt x="288" y="363"/>
                  </a:cubicBezTo>
                  <a:cubicBezTo>
                    <a:pt x="383" y="331"/>
                    <a:pt x="447" y="204"/>
                    <a:pt x="383" y="108"/>
                  </a:cubicBezTo>
                  <a:cubicBezTo>
                    <a:pt x="359" y="36"/>
                    <a:pt x="28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37"/>
            <p:cNvSpPr/>
            <p:nvPr/>
          </p:nvSpPr>
          <p:spPr>
            <a:xfrm>
              <a:off x="4455050" y="4247050"/>
              <a:ext cx="9600" cy="6725"/>
            </a:xfrm>
            <a:custGeom>
              <a:avLst/>
              <a:gdLst/>
              <a:ahLst/>
              <a:cxnLst/>
              <a:rect l="l" t="t" r="r" b="b"/>
              <a:pathLst>
                <a:path w="384" h="269" extrusionOk="0">
                  <a:moveTo>
                    <a:pt x="204" y="1"/>
                  </a:moveTo>
                  <a:cubicBezTo>
                    <a:pt x="178" y="1"/>
                    <a:pt x="152" y="5"/>
                    <a:pt x="128" y="13"/>
                  </a:cubicBezTo>
                  <a:cubicBezTo>
                    <a:pt x="32" y="77"/>
                    <a:pt x="0" y="172"/>
                    <a:pt x="32" y="268"/>
                  </a:cubicBezTo>
                  <a:lnTo>
                    <a:pt x="383" y="109"/>
                  </a:lnTo>
                  <a:cubicBezTo>
                    <a:pt x="359" y="37"/>
                    <a:pt x="281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37"/>
            <p:cNvSpPr/>
            <p:nvPr/>
          </p:nvSpPr>
          <p:spPr>
            <a:xfrm>
              <a:off x="4426325" y="4260625"/>
              <a:ext cx="9600" cy="6700"/>
            </a:xfrm>
            <a:custGeom>
              <a:avLst/>
              <a:gdLst/>
              <a:ahLst/>
              <a:cxnLst/>
              <a:rect l="l" t="t" r="r" b="b"/>
              <a:pathLst>
                <a:path w="384" h="268" extrusionOk="0">
                  <a:moveTo>
                    <a:pt x="204" y="0"/>
                  </a:moveTo>
                  <a:cubicBezTo>
                    <a:pt x="178" y="0"/>
                    <a:pt x="152" y="4"/>
                    <a:pt x="128" y="12"/>
                  </a:cubicBezTo>
                  <a:cubicBezTo>
                    <a:pt x="32" y="76"/>
                    <a:pt x="0" y="172"/>
                    <a:pt x="32" y="268"/>
                  </a:cubicBezTo>
                  <a:lnTo>
                    <a:pt x="383" y="108"/>
                  </a:lnTo>
                  <a:cubicBezTo>
                    <a:pt x="359" y="36"/>
                    <a:pt x="28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37"/>
            <p:cNvSpPr/>
            <p:nvPr/>
          </p:nvSpPr>
          <p:spPr>
            <a:xfrm>
              <a:off x="4434300" y="4239875"/>
              <a:ext cx="11200" cy="9750"/>
            </a:xfrm>
            <a:custGeom>
              <a:avLst/>
              <a:gdLst/>
              <a:ahLst/>
              <a:cxnLst/>
              <a:rect l="l" t="t" r="r" b="b"/>
              <a:pathLst>
                <a:path w="448" h="390" extrusionOk="0">
                  <a:moveTo>
                    <a:pt x="204" y="1"/>
                  </a:moveTo>
                  <a:cubicBezTo>
                    <a:pt x="178" y="1"/>
                    <a:pt x="152" y="5"/>
                    <a:pt x="128" y="13"/>
                  </a:cubicBezTo>
                  <a:cubicBezTo>
                    <a:pt x="32" y="77"/>
                    <a:pt x="0" y="172"/>
                    <a:pt x="32" y="268"/>
                  </a:cubicBezTo>
                  <a:cubicBezTo>
                    <a:pt x="55" y="337"/>
                    <a:pt x="128" y="389"/>
                    <a:pt x="203" y="389"/>
                  </a:cubicBezTo>
                  <a:cubicBezTo>
                    <a:pt x="232" y="389"/>
                    <a:pt x="261" y="382"/>
                    <a:pt x="288" y="364"/>
                  </a:cubicBezTo>
                  <a:cubicBezTo>
                    <a:pt x="383" y="332"/>
                    <a:pt x="447" y="204"/>
                    <a:pt x="383" y="108"/>
                  </a:cubicBezTo>
                  <a:cubicBezTo>
                    <a:pt x="359" y="37"/>
                    <a:pt x="282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37"/>
            <p:cNvSpPr/>
            <p:nvPr/>
          </p:nvSpPr>
          <p:spPr>
            <a:xfrm>
              <a:off x="4404775" y="4253450"/>
              <a:ext cx="11200" cy="9725"/>
            </a:xfrm>
            <a:custGeom>
              <a:avLst/>
              <a:gdLst/>
              <a:ahLst/>
              <a:cxnLst/>
              <a:rect l="l" t="t" r="r" b="b"/>
              <a:pathLst>
                <a:path w="448" h="389" extrusionOk="0">
                  <a:moveTo>
                    <a:pt x="236" y="0"/>
                  </a:moveTo>
                  <a:cubicBezTo>
                    <a:pt x="210" y="0"/>
                    <a:pt x="184" y="4"/>
                    <a:pt x="160" y="12"/>
                  </a:cubicBezTo>
                  <a:cubicBezTo>
                    <a:pt x="64" y="76"/>
                    <a:pt x="1" y="172"/>
                    <a:pt x="64" y="268"/>
                  </a:cubicBezTo>
                  <a:cubicBezTo>
                    <a:pt x="87" y="337"/>
                    <a:pt x="160" y="389"/>
                    <a:pt x="235" y="389"/>
                  </a:cubicBezTo>
                  <a:cubicBezTo>
                    <a:pt x="264" y="389"/>
                    <a:pt x="293" y="381"/>
                    <a:pt x="320" y="363"/>
                  </a:cubicBezTo>
                  <a:cubicBezTo>
                    <a:pt x="416" y="331"/>
                    <a:pt x="447" y="204"/>
                    <a:pt x="416" y="108"/>
                  </a:cubicBezTo>
                  <a:cubicBezTo>
                    <a:pt x="392" y="36"/>
                    <a:pt x="314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37"/>
            <p:cNvSpPr/>
            <p:nvPr/>
          </p:nvSpPr>
          <p:spPr>
            <a:xfrm>
              <a:off x="4376050" y="4267000"/>
              <a:ext cx="11200" cy="9750"/>
            </a:xfrm>
            <a:custGeom>
              <a:avLst/>
              <a:gdLst/>
              <a:ahLst/>
              <a:cxnLst/>
              <a:rect l="l" t="t" r="r" b="b"/>
              <a:pathLst>
                <a:path w="448" h="390" extrusionOk="0">
                  <a:moveTo>
                    <a:pt x="232" y="1"/>
                  </a:moveTo>
                  <a:cubicBezTo>
                    <a:pt x="208" y="1"/>
                    <a:pt x="184" y="5"/>
                    <a:pt x="160" y="13"/>
                  </a:cubicBezTo>
                  <a:cubicBezTo>
                    <a:pt x="65" y="77"/>
                    <a:pt x="1" y="204"/>
                    <a:pt x="65" y="268"/>
                  </a:cubicBezTo>
                  <a:cubicBezTo>
                    <a:pt x="88" y="337"/>
                    <a:pt x="160" y="390"/>
                    <a:pt x="235" y="390"/>
                  </a:cubicBezTo>
                  <a:cubicBezTo>
                    <a:pt x="264" y="390"/>
                    <a:pt x="293" y="382"/>
                    <a:pt x="320" y="364"/>
                  </a:cubicBezTo>
                  <a:cubicBezTo>
                    <a:pt x="416" y="332"/>
                    <a:pt x="448" y="204"/>
                    <a:pt x="416" y="109"/>
                  </a:cubicBezTo>
                  <a:cubicBezTo>
                    <a:pt x="368" y="37"/>
                    <a:pt x="302" y="1"/>
                    <a:pt x="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37"/>
            <p:cNvSpPr/>
            <p:nvPr/>
          </p:nvSpPr>
          <p:spPr>
            <a:xfrm>
              <a:off x="4397600" y="4274200"/>
              <a:ext cx="10400" cy="6700"/>
            </a:xfrm>
            <a:custGeom>
              <a:avLst/>
              <a:gdLst/>
              <a:ahLst/>
              <a:cxnLst/>
              <a:rect l="l" t="t" r="r" b="b"/>
              <a:pathLst>
                <a:path w="416" h="268" extrusionOk="0">
                  <a:moveTo>
                    <a:pt x="231" y="0"/>
                  </a:moveTo>
                  <a:cubicBezTo>
                    <a:pt x="208" y="0"/>
                    <a:pt x="184" y="4"/>
                    <a:pt x="160" y="12"/>
                  </a:cubicBezTo>
                  <a:cubicBezTo>
                    <a:pt x="32" y="76"/>
                    <a:pt x="0" y="172"/>
                    <a:pt x="32" y="267"/>
                  </a:cubicBezTo>
                  <a:lnTo>
                    <a:pt x="415" y="108"/>
                  </a:lnTo>
                  <a:cubicBezTo>
                    <a:pt x="367" y="36"/>
                    <a:pt x="302" y="0"/>
                    <a:pt x="2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37"/>
            <p:cNvSpPr/>
            <p:nvPr/>
          </p:nvSpPr>
          <p:spPr>
            <a:xfrm>
              <a:off x="4385625" y="4248950"/>
              <a:ext cx="10400" cy="7050"/>
            </a:xfrm>
            <a:custGeom>
              <a:avLst/>
              <a:gdLst/>
              <a:ahLst/>
              <a:cxnLst/>
              <a:rect l="l" t="t" r="r" b="b"/>
              <a:pathLst>
                <a:path w="416" h="282" extrusionOk="0">
                  <a:moveTo>
                    <a:pt x="352" y="1"/>
                  </a:moveTo>
                  <a:lnTo>
                    <a:pt x="1" y="160"/>
                  </a:lnTo>
                  <a:cubicBezTo>
                    <a:pt x="47" y="229"/>
                    <a:pt x="109" y="282"/>
                    <a:pt x="176" y="282"/>
                  </a:cubicBezTo>
                  <a:cubicBezTo>
                    <a:pt x="203" y="282"/>
                    <a:pt x="229" y="274"/>
                    <a:pt x="256" y="256"/>
                  </a:cubicBezTo>
                  <a:cubicBezTo>
                    <a:pt x="352" y="224"/>
                    <a:pt x="416" y="96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37"/>
            <p:cNvSpPr/>
            <p:nvPr/>
          </p:nvSpPr>
          <p:spPr>
            <a:xfrm>
              <a:off x="4414350" y="4235400"/>
              <a:ext cx="10400" cy="7050"/>
            </a:xfrm>
            <a:custGeom>
              <a:avLst/>
              <a:gdLst/>
              <a:ahLst/>
              <a:cxnLst/>
              <a:rect l="l" t="t" r="r" b="b"/>
              <a:pathLst>
                <a:path w="416" h="282" extrusionOk="0">
                  <a:moveTo>
                    <a:pt x="352" y="0"/>
                  </a:moveTo>
                  <a:lnTo>
                    <a:pt x="1" y="192"/>
                  </a:lnTo>
                  <a:cubicBezTo>
                    <a:pt x="23" y="237"/>
                    <a:pt x="94" y="282"/>
                    <a:pt x="167" y="282"/>
                  </a:cubicBezTo>
                  <a:cubicBezTo>
                    <a:pt x="197" y="282"/>
                    <a:pt x="228" y="274"/>
                    <a:pt x="256" y="256"/>
                  </a:cubicBezTo>
                  <a:cubicBezTo>
                    <a:pt x="352" y="224"/>
                    <a:pt x="415" y="96"/>
                    <a:pt x="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37"/>
            <p:cNvSpPr/>
            <p:nvPr/>
          </p:nvSpPr>
          <p:spPr>
            <a:xfrm>
              <a:off x="4443075" y="4221825"/>
              <a:ext cx="9600" cy="7250"/>
            </a:xfrm>
            <a:custGeom>
              <a:avLst/>
              <a:gdLst/>
              <a:ahLst/>
              <a:cxnLst/>
              <a:rect l="l" t="t" r="r" b="b"/>
              <a:pathLst>
                <a:path w="384" h="290" extrusionOk="0">
                  <a:moveTo>
                    <a:pt x="352" y="1"/>
                  </a:moveTo>
                  <a:lnTo>
                    <a:pt x="1" y="192"/>
                  </a:lnTo>
                  <a:cubicBezTo>
                    <a:pt x="21" y="254"/>
                    <a:pt x="82" y="289"/>
                    <a:pt x="148" y="289"/>
                  </a:cubicBezTo>
                  <a:cubicBezTo>
                    <a:pt x="184" y="289"/>
                    <a:pt x="222" y="279"/>
                    <a:pt x="256" y="256"/>
                  </a:cubicBezTo>
                  <a:cubicBezTo>
                    <a:pt x="352" y="224"/>
                    <a:pt x="383" y="96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37"/>
            <p:cNvSpPr/>
            <p:nvPr/>
          </p:nvSpPr>
          <p:spPr>
            <a:xfrm>
              <a:off x="4475775" y="4254250"/>
              <a:ext cx="11200" cy="9400"/>
            </a:xfrm>
            <a:custGeom>
              <a:avLst/>
              <a:gdLst/>
              <a:ahLst/>
              <a:cxnLst/>
              <a:rect l="l" t="t" r="r" b="b"/>
              <a:pathLst>
                <a:path w="448" h="376" extrusionOk="0">
                  <a:moveTo>
                    <a:pt x="232" y="0"/>
                  </a:moveTo>
                  <a:cubicBezTo>
                    <a:pt x="208" y="0"/>
                    <a:pt x="185" y="4"/>
                    <a:pt x="161" y="12"/>
                  </a:cubicBezTo>
                  <a:cubicBezTo>
                    <a:pt x="33" y="44"/>
                    <a:pt x="1" y="172"/>
                    <a:pt x="33" y="267"/>
                  </a:cubicBezTo>
                  <a:cubicBezTo>
                    <a:pt x="81" y="339"/>
                    <a:pt x="165" y="375"/>
                    <a:pt x="244" y="375"/>
                  </a:cubicBezTo>
                  <a:cubicBezTo>
                    <a:pt x="270" y="375"/>
                    <a:pt x="296" y="371"/>
                    <a:pt x="320" y="363"/>
                  </a:cubicBezTo>
                  <a:cubicBezTo>
                    <a:pt x="416" y="299"/>
                    <a:pt x="448" y="204"/>
                    <a:pt x="416" y="108"/>
                  </a:cubicBezTo>
                  <a:cubicBezTo>
                    <a:pt x="368" y="36"/>
                    <a:pt x="302" y="0"/>
                    <a:pt x="2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37"/>
            <p:cNvSpPr/>
            <p:nvPr/>
          </p:nvSpPr>
          <p:spPr>
            <a:xfrm>
              <a:off x="4467800" y="4274975"/>
              <a:ext cx="10400" cy="6725"/>
            </a:xfrm>
            <a:custGeom>
              <a:avLst/>
              <a:gdLst/>
              <a:ahLst/>
              <a:cxnLst/>
              <a:rect l="l" t="t" r="r" b="b"/>
              <a:pathLst>
                <a:path w="416" h="269" extrusionOk="0">
                  <a:moveTo>
                    <a:pt x="218" y="1"/>
                  </a:moveTo>
                  <a:cubicBezTo>
                    <a:pt x="190" y="1"/>
                    <a:pt x="160" y="5"/>
                    <a:pt x="129" y="13"/>
                  </a:cubicBezTo>
                  <a:cubicBezTo>
                    <a:pt x="33" y="45"/>
                    <a:pt x="1" y="172"/>
                    <a:pt x="33" y="268"/>
                  </a:cubicBezTo>
                  <a:lnTo>
                    <a:pt x="416" y="109"/>
                  </a:lnTo>
                  <a:cubicBezTo>
                    <a:pt x="368" y="37"/>
                    <a:pt x="302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37"/>
            <p:cNvSpPr/>
            <p:nvPr/>
          </p:nvSpPr>
          <p:spPr>
            <a:xfrm>
              <a:off x="4439075" y="4288200"/>
              <a:ext cx="10400" cy="7050"/>
            </a:xfrm>
            <a:custGeom>
              <a:avLst/>
              <a:gdLst/>
              <a:ahLst/>
              <a:cxnLst/>
              <a:rect l="l" t="t" r="r" b="b"/>
              <a:pathLst>
                <a:path w="416" h="282" extrusionOk="0">
                  <a:moveTo>
                    <a:pt x="240" y="1"/>
                  </a:moveTo>
                  <a:cubicBezTo>
                    <a:pt x="214" y="1"/>
                    <a:pt x="187" y="9"/>
                    <a:pt x="161" y="26"/>
                  </a:cubicBezTo>
                  <a:cubicBezTo>
                    <a:pt x="65" y="58"/>
                    <a:pt x="1" y="186"/>
                    <a:pt x="65" y="282"/>
                  </a:cubicBezTo>
                  <a:lnTo>
                    <a:pt x="416" y="122"/>
                  </a:lnTo>
                  <a:cubicBezTo>
                    <a:pt x="370" y="53"/>
                    <a:pt x="307" y="1"/>
                    <a:pt x="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37"/>
            <p:cNvSpPr/>
            <p:nvPr/>
          </p:nvSpPr>
          <p:spPr>
            <a:xfrm>
              <a:off x="4447075" y="4267800"/>
              <a:ext cx="11175" cy="9400"/>
            </a:xfrm>
            <a:custGeom>
              <a:avLst/>
              <a:gdLst/>
              <a:ahLst/>
              <a:cxnLst/>
              <a:rect l="l" t="t" r="r" b="b"/>
              <a:pathLst>
                <a:path w="447" h="376" extrusionOk="0">
                  <a:moveTo>
                    <a:pt x="204" y="1"/>
                  </a:moveTo>
                  <a:cubicBezTo>
                    <a:pt x="178" y="1"/>
                    <a:pt x="152" y="5"/>
                    <a:pt x="128" y="13"/>
                  </a:cubicBezTo>
                  <a:cubicBezTo>
                    <a:pt x="32" y="77"/>
                    <a:pt x="0" y="172"/>
                    <a:pt x="32" y="268"/>
                  </a:cubicBezTo>
                  <a:cubicBezTo>
                    <a:pt x="80" y="340"/>
                    <a:pt x="146" y="376"/>
                    <a:pt x="216" y="376"/>
                  </a:cubicBezTo>
                  <a:cubicBezTo>
                    <a:pt x="239" y="376"/>
                    <a:pt x="263" y="372"/>
                    <a:pt x="287" y="364"/>
                  </a:cubicBezTo>
                  <a:cubicBezTo>
                    <a:pt x="415" y="300"/>
                    <a:pt x="447" y="204"/>
                    <a:pt x="415" y="108"/>
                  </a:cubicBezTo>
                  <a:cubicBezTo>
                    <a:pt x="367" y="37"/>
                    <a:pt x="283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37"/>
            <p:cNvSpPr/>
            <p:nvPr/>
          </p:nvSpPr>
          <p:spPr>
            <a:xfrm>
              <a:off x="4418350" y="4281375"/>
              <a:ext cx="11175" cy="9400"/>
            </a:xfrm>
            <a:custGeom>
              <a:avLst/>
              <a:gdLst/>
              <a:ahLst/>
              <a:cxnLst/>
              <a:rect l="l" t="t" r="r" b="b"/>
              <a:pathLst>
                <a:path w="447" h="376" extrusionOk="0">
                  <a:moveTo>
                    <a:pt x="204" y="0"/>
                  </a:moveTo>
                  <a:cubicBezTo>
                    <a:pt x="178" y="0"/>
                    <a:pt x="152" y="4"/>
                    <a:pt x="128" y="12"/>
                  </a:cubicBezTo>
                  <a:cubicBezTo>
                    <a:pt x="32" y="76"/>
                    <a:pt x="0" y="172"/>
                    <a:pt x="32" y="268"/>
                  </a:cubicBezTo>
                  <a:cubicBezTo>
                    <a:pt x="80" y="339"/>
                    <a:pt x="146" y="375"/>
                    <a:pt x="216" y="375"/>
                  </a:cubicBezTo>
                  <a:cubicBezTo>
                    <a:pt x="240" y="375"/>
                    <a:pt x="263" y="371"/>
                    <a:pt x="287" y="363"/>
                  </a:cubicBezTo>
                  <a:cubicBezTo>
                    <a:pt x="383" y="299"/>
                    <a:pt x="447" y="204"/>
                    <a:pt x="383" y="108"/>
                  </a:cubicBezTo>
                  <a:cubicBezTo>
                    <a:pt x="359" y="36"/>
                    <a:pt x="281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37"/>
            <p:cNvSpPr/>
            <p:nvPr/>
          </p:nvSpPr>
          <p:spPr>
            <a:xfrm>
              <a:off x="4389625" y="4294925"/>
              <a:ext cx="11200" cy="9400"/>
            </a:xfrm>
            <a:custGeom>
              <a:avLst/>
              <a:gdLst/>
              <a:ahLst/>
              <a:cxnLst/>
              <a:rect l="l" t="t" r="r" b="b"/>
              <a:pathLst>
                <a:path w="448" h="376" extrusionOk="0">
                  <a:moveTo>
                    <a:pt x="204" y="1"/>
                  </a:moveTo>
                  <a:cubicBezTo>
                    <a:pt x="178" y="1"/>
                    <a:pt x="152" y="5"/>
                    <a:pt x="128" y="13"/>
                  </a:cubicBezTo>
                  <a:cubicBezTo>
                    <a:pt x="32" y="77"/>
                    <a:pt x="0" y="172"/>
                    <a:pt x="32" y="268"/>
                  </a:cubicBezTo>
                  <a:cubicBezTo>
                    <a:pt x="56" y="340"/>
                    <a:pt x="134" y="376"/>
                    <a:pt x="212" y="376"/>
                  </a:cubicBezTo>
                  <a:cubicBezTo>
                    <a:pt x="238" y="376"/>
                    <a:pt x="264" y="372"/>
                    <a:pt x="287" y="364"/>
                  </a:cubicBezTo>
                  <a:cubicBezTo>
                    <a:pt x="383" y="300"/>
                    <a:pt x="447" y="204"/>
                    <a:pt x="383" y="109"/>
                  </a:cubicBezTo>
                  <a:cubicBezTo>
                    <a:pt x="359" y="37"/>
                    <a:pt x="281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37"/>
            <p:cNvSpPr/>
            <p:nvPr/>
          </p:nvSpPr>
          <p:spPr>
            <a:xfrm>
              <a:off x="4410375" y="4301575"/>
              <a:ext cx="10375" cy="7250"/>
            </a:xfrm>
            <a:custGeom>
              <a:avLst/>
              <a:gdLst/>
              <a:ahLst/>
              <a:cxnLst/>
              <a:rect l="l" t="t" r="r" b="b"/>
              <a:pathLst>
                <a:path w="415" h="290" extrusionOk="0">
                  <a:moveTo>
                    <a:pt x="268" y="1"/>
                  </a:moveTo>
                  <a:cubicBezTo>
                    <a:pt x="231" y="1"/>
                    <a:pt x="194" y="11"/>
                    <a:pt x="160" y="34"/>
                  </a:cubicBezTo>
                  <a:cubicBezTo>
                    <a:pt x="64" y="66"/>
                    <a:pt x="0" y="194"/>
                    <a:pt x="64" y="289"/>
                  </a:cubicBezTo>
                  <a:lnTo>
                    <a:pt x="415" y="98"/>
                  </a:lnTo>
                  <a:cubicBezTo>
                    <a:pt x="394" y="36"/>
                    <a:pt x="334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37"/>
            <p:cNvSpPr/>
            <p:nvPr/>
          </p:nvSpPr>
          <p:spPr>
            <a:xfrm>
              <a:off x="4398400" y="4276875"/>
              <a:ext cx="10400" cy="6725"/>
            </a:xfrm>
            <a:custGeom>
              <a:avLst/>
              <a:gdLst/>
              <a:ahLst/>
              <a:cxnLst/>
              <a:rect l="l" t="t" r="r" b="b"/>
              <a:pathLst>
                <a:path w="416" h="269" extrusionOk="0">
                  <a:moveTo>
                    <a:pt x="383" y="1"/>
                  </a:moveTo>
                  <a:lnTo>
                    <a:pt x="0" y="160"/>
                  </a:lnTo>
                  <a:cubicBezTo>
                    <a:pt x="48" y="232"/>
                    <a:pt x="132" y="268"/>
                    <a:pt x="211" y="268"/>
                  </a:cubicBezTo>
                  <a:cubicBezTo>
                    <a:pt x="238" y="268"/>
                    <a:pt x="264" y="264"/>
                    <a:pt x="288" y="256"/>
                  </a:cubicBezTo>
                  <a:cubicBezTo>
                    <a:pt x="383" y="192"/>
                    <a:pt x="415" y="96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37"/>
            <p:cNvSpPr/>
            <p:nvPr/>
          </p:nvSpPr>
          <p:spPr>
            <a:xfrm>
              <a:off x="4427125" y="4263325"/>
              <a:ext cx="10400" cy="6700"/>
            </a:xfrm>
            <a:custGeom>
              <a:avLst/>
              <a:gdLst/>
              <a:ahLst/>
              <a:cxnLst/>
              <a:rect l="l" t="t" r="r" b="b"/>
              <a:pathLst>
                <a:path w="416" h="268" extrusionOk="0">
                  <a:moveTo>
                    <a:pt x="351" y="0"/>
                  </a:moveTo>
                  <a:lnTo>
                    <a:pt x="0" y="160"/>
                  </a:lnTo>
                  <a:cubicBezTo>
                    <a:pt x="48" y="232"/>
                    <a:pt x="114" y="267"/>
                    <a:pt x="184" y="267"/>
                  </a:cubicBezTo>
                  <a:cubicBezTo>
                    <a:pt x="208" y="267"/>
                    <a:pt x="232" y="263"/>
                    <a:pt x="256" y="256"/>
                  </a:cubicBezTo>
                  <a:cubicBezTo>
                    <a:pt x="351" y="192"/>
                    <a:pt x="415" y="96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37"/>
            <p:cNvSpPr/>
            <p:nvPr/>
          </p:nvSpPr>
          <p:spPr>
            <a:xfrm>
              <a:off x="4455850" y="4249750"/>
              <a:ext cx="10400" cy="6700"/>
            </a:xfrm>
            <a:custGeom>
              <a:avLst/>
              <a:gdLst/>
              <a:ahLst/>
              <a:cxnLst/>
              <a:rect l="l" t="t" r="r" b="b"/>
              <a:pathLst>
                <a:path w="416" h="268" extrusionOk="0">
                  <a:moveTo>
                    <a:pt x="351" y="1"/>
                  </a:moveTo>
                  <a:lnTo>
                    <a:pt x="0" y="160"/>
                  </a:lnTo>
                  <a:cubicBezTo>
                    <a:pt x="48" y="232"/>
                    <a:pt x="114" y="268"/>
                    <a:pt x="184" y="268"/>
                  </a:cubicBezTo>
                  <a:cubicBezTo>
                    <a:pt x="208" y="268"/>
                    <a:pt x="232" y="264"/>
                    <a:pt x="255" y="256"/>
                  </a:cubicBezTo>
                  <a:cubicBezTo>
                    <a:pt x="351" y="224"/>
                    <a:pt x="415" y="96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37"/>
            <p:cNvSpPr/>
            <p:nvPr/>
          </p:nvSpPr>
          <p:spPr>
            <a:xfrm>
              <a:off x="4411950" y="4304000"/>
              <a:ext cx="9600" cy="7250"/>
            </a:xfrm>
            <a:custGeom>
              <a:avLst/>
              <a:gdLst/>
              <a:ahLst/>
              <a:cxnLst/>
              <a:rect l="l" t="t" r="r" b="b"/>
              <a:pathLst>
                <a:path w="384" h="290" extrusionOk="0">
                  <a:moveTo>
                    <a:pt x="352" y="1"/>
                  </a:moveTo>
                  <a:lnTo>
                    <a:pt x="1" y="192"/>
                  </a:lnTo>
                  <a:cubicBezTo>
                    <a:pt x="21" y="254"/>
                    <a:pt x="82" y="289"/>
                    <a:pt x="148" y="289"/>
                  </a:cubicBezTo>
                  <a:cubicBezTo>
                    <a:pt x="184" y="289"/>
                    <a:pt x="222" y="279"/>
                    <a:pt x="256" y="256"/>
                  </a:cubicBezTo>
                  <a:cubicBezTo>
                    <a:pt x="352" y="224"/>
                    <a:pt x="384" y="97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37"/>
            <p:cNvSpPr/>
            <p:nvPr/>
          </p:nvSpPr>
          <p:spPr>
            <a:xfrm>
              <a:off x="4440675" y="4291250"/>
              <a:ext cx="9600" cy="6700"/>
            </a:xfrm>
            <a:custGeom>
              <a:avLst/>
              <a:gdLst/>
              <a:ahLst/>
              <a:cxnLst/>
              <a:rect l="l" t="t" r="r" b="b"/>
              <a:pathLst>
                <a:path w="384" h="268" extrusionOk="0">
                  <a:moveTo>
                    <a:pt x="352" y="0"/>
                  </a:moveTo>
                  <a:lnTo>
                    <a:pt x="1" y="160"/>
                  </a:lnTo>
                  <a:cubicBezTo>
                    <a:pt x="25" y="232"/>
                    <a:pt x="102" y="267"/>
                    <a:pt x="180" y="267"/>
                  </a:cubicBezTo>
                  <a:cubicBezTo>
                    <a:pt x="206" y="267"/>
                    <a:pt x="232" y="263"/>
                    <a:pt x="256" y="256"/>
                  </a:cubicBezTo>
                  <a:cubicBezTo>
                    <a:pt x="352" y="192"/>
                    <a:pt x="384" y="96"/>
                    <a:pt x="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37"/>
            <p:cNvSpPr/>
            <p:nvPr/>
          </p:nvSpPr>
          <p:spPr>
            <a:xfrm>
              <a:off x="4468600" y="4277675"/>
              <a:ext cx="10400" cy="6700"/>
            </a:xfrm>
            <a:custGeom>
              <a:avLst/>
              <a:gdLst/>
              <a:ahLst/>
              <a:cxnLst/>
              <a:rect l="l" t="t" r="r" b="b"/>
              <a:pathLst>
                <a:path w="416" h="268" extrusionOk="0">
                  <a:moveTo>
                    <a:pt x="384" y="1"/>
                  </a:moveTo>
                  <a:lnTo>
                    <a:pt x="1" y="160"/>
                  </a:lnTo>
                  <a:cubicBezTo>
                    <a:pt x="49" y="232"/>
                    <a:pt x="114" y="268"/>
                    <a:pt x="198" y="268"/>
                  </a:cubicBezTo>
                  <a:cubicBezTo>
                    <a:pt x="226" y="268"/>
                    <a:pt x="256" y="264"/>
                    <a:pt x="288" y="256"/>
                  </a:cubicBezTo>
                  <a:cubicBezTo>
                    <a:pt x="384" y="192"/>
                    <a:pt x="416" y="96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37"/>
            <p:cNvSpPr/>
            <p:nvPr/>
          </p:nvSpPr>
          <p:spPr>
            <a:xfrm>
              <a:off x="4460625" y="4296000"/>
              <a:ext cx="11200" cy="9650"/>
            </a:xfrm>
            <a:custGeom>
              <a:avLst/>
              <a:gdLst/>
              <a:ahLst/>
              <a:cxnLst/>
              <a:rect l="l" t="t" r="r" b="b"/>
              <a:pathLst>
                <a:path w="448" h="386" extrusionOk="0">
                  <a:moveTo>
                    <a:pt x="236" y="0"/>
                  </a:moveTo>
                  <a:cubicBezTo>
                    <a:pt x="200" y="0"/>
                    <a:pt x="162" y="11"/>
                    <a:pt x="128" y="34"/>
                  </a:cubicBezTo>
                  <a:cubicBezTo>
                    <a:pt x="33" y="66"/>
                    <a:pt x="1" y="193"/>
                    <a:pt x="33" y="289"/>
                  </a:cubicBezTo>
                  <a:cubicBezTo>
                    <a:pt x="53" y="351"/>
                    <a:pt x="114" y="386"/>
                    <a:pt x="180" y="386"/>
                  </a:cubicBezTo>
                  <a:cubicBezTo>
                    <a:pt x="216" y="386"/>
                    <a:pt x="254" y="375"/>
                    <a:pt x="288" y="353"/>
                  </a:cubicBezTo>
                  <a:cubicBezTo>
                    <a:pt x="384" y="321"/>
                    <a:pt x="447" y="193"/>
                    <a:pt x="384" y="97"/>
                  </a:cubicBezTo>
                  <a:cubicBezTo>
                    <a:pt x="363" y="36"/>
                    <a:pt x="302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37"/>
            <p:cNvSpPr/>
            <p:nvPr/>
          </p:nvSpPr>
          <p:spPr>
            <a:xfrm>
              <a:off x="4431900" y="4309550"/>
              <a:ext cx="11200" cy="9675"/>
            </a:xfrm>
            <a:custGeom>
              <a:avLst/>
              <a:gdLst/>
              <a:ahLst/>
              <a:cxnLst/>
              <a:rect l="l" t="t" r="r" b="b"/>
              <a:pathLst>
                <a:path w="448" h="387" extrusionOk="0">
                  <a:moveTo>
                    <a:pt x="236" y="1"/>
                  </a:moveTo>
                  <a:cubicBezTo>
                    <a:pt x="200" y="1"/>
                    <a:pt x="162" y="12"/>
                    <a:pt x="128" y="34"/>
                  </a:cubicBezTo>
                  <a:cubicBezTo>
                    <a:pt x="33" y="66"/>
                    <a:pt x="1" y="194"/>
                    <a:pt x="33" y="289"/>
                  </a:cubicBezTo>
                  <a:cubicBezTo>
                    <a:pt x="53" y="351"/>
                    <a:pt x="114" y="386"/>
                    <a:pt x="180" y="386"/>
                  </a:cubicBezTo>
                  <a:cubicBezTo>
                    <a:pt x="216" y="386"/>
                    <a:pt x="254" y="376"/>
                    <a:pt x="288" y="353"/>
                  </a:cubicBezTo>
                  <a:cubicBezTo>
                    <a:pt x="384" y="321"/>
                    <a:pt x="448" y="194"/>
                    <a:pt x="384" y="98"/>
                  </a:cubicBezTo>
                  <a:cubicBezTo>
                    <a:pt x="363" y="36"/>
                    <a:pt x="303" y="1"/>
                    <a:pt x="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37"/>
            <p:cNvSpPr/>
            <p:nvPr/>
          </p:nvSpPr>
          <p:spPr>
            <a:xfrm>
              <a:off x="4668075" y="2133525"/>
              <a:ext cx="9600" cy="9100"/>
            </a:xfrm>
            <a:custGeom>
              <a:avLst/>
              <a:gdLst/>
              <a:ahLst/>
              <a:cxnLst/>
              <a:rect l="l" t="t" r="r" b="b"/>
              <a:pathLst>
                <a:path w="384" h="364" extrusionOk="0">
                  <a:moveTo>
                    <a:pt x="241" y="0"/>
                  </a:moveTo>
                  <a:cubicBezTo>
                    <a:pt x="179" y="0"/>
                    <a:pt x="117" y="24"/>
                    <a:pt x="64" y="76"/>
                  </a:cubicBezTo>
                  <a:cubicBezTo>
                    <a:pt x="0" y="140"/>
                    <a:pt x="32" y="300"/>
                    <a:pt x="128" y="364"/>
                  </a:cubicBezTo>
                  <a:lnTo>
                    <a:pt x="383" y="45"/>
                  </a:lnTo>
                  <a:cubicBezTo>
                    <a:pt x="340" y="16"/>
                    <a:pt x="291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37"/>
            <p:cNvSpPr/>
            <p:nvPr/>
          </p:nvSpPr>
          <p:spPr>
            <a:xfrm>
              <a:off x="4688025" y="2109025"/>
              <a:ext cx="8800" cy="8875"/>
            </a:xfrm>
            <a:custGeom>
              <a:avLst/>
              <a:gdLst/>
              <a:ahLst/>
              <a:cxnLst/>
              <a:rect l="l" t="t" r="r" b="b"/>
              <a:pathLst>
                <a:path w="352" h="355" extrusionOk="0">
                  <a:moveTo>
                    <a:pt x="257" y="0"/>
                  </a:moveTo>
                  <a:cubicBezTo>
                    <a:pt x="199" y="0"/>
                    <a:pt x="135" y="28"/>
                    <a:pt x="96" y="67"/>
                  </a:cubicBezTo>
                  <a:cubicBezTo>
                    <a:pt x="0" y="163"/>
                    <a:pt x="32" y="291"/>
                    <a:pt x="128" y="354"/>
                  </a:cubicBezTo>
                  <a:lnTo>
                    <a:pt x="351" y="35"/>
                  </a:lnTo>
                  <a:cubicBezTo>
                    <a:pt x="327" y="11"/>
                    <a:pt x="293" y="0"/>
                    <a:pt x="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37"/>
            <p:cNvSpPr/>
            <p:nvPr/>
          </p:nvSpPr>
          <p:spPr>
            <a:xfrm>
              <a:off x="4708750" y="2084850"/>
              <a:ext cx="8025" cy="8300"/>
            </a:xfrm>
            <a:custGeom>
              <a:avLst/>
              <a:gdLst/>
              <a:ahLst/>
              <a:cxnLst/>
              <a:rect l="l" t="t" r="r" b="b"/>
              <a:pathLst>
                <a:path w="321" h="332" extrusionOk="0">
                  <a:moveTo>
                    <a:pt x="207" y="0"/>
                  </a:moveTo>
                  <a:cubicBezTo>
                    <a:pt x="154" y="0"/>
                    <a:pt x="100" y="24"/>
                    <a:pt x="65" y="77"/>
                  </a:cubicBezTo>
                  <a:cubicBezTo>
                    <a:pt x="1" y="172"/>
                    <a:pt x="1" y="268"/>
                    <a:pt x="65" y="332"/>
                  </a:cubicBezTo>
                  <a:lnTo>
                    <a:pt x="320" y="45"/>
                  </a:lnTo>
                  <a:cubicBezTo>
                    <a:pt x="291" y="16"/>
                    <a:pt x="250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37"/>
            <p:cNvSpPr/>
            <p:nvPr/>
          </p:nvSpPr>
          <p:spPr>
            <a:xfrm>
              <a:off x="4686425" y="2086450"/>
              <a:ext cx="10400" cy="9975"/>
            </a:xfrm>
            <a:custGeom>
              <a:avLst/>
              <a:gdLst/>
              <a:ahLst/>
              <a:cxnLst/>
              <a:rect l="l" t="t" r="r" b="b"/>
              <a:pathLst>
                <a:path w="416" h="399" extrusionOk="0">
                  <a:moveTo>
                    <a:pt x="238" y="0"/>
                  </a:moveTo>
                  <a:cubicBezTo>
                    <a:pt x="186" y="0"/>
                    <a:pt x="131" y="24"/>
                    <a:pt x="96" y="77"/>
                  </a:cubicBezTo>
                  <a:cubicBezTo>
                    <a:pt x="0" y="140"/>
                    <a:pt x="0" y="268"/>
                    <a:pt x="96" y="364"/>
                  </a:cubicBezTo>
                  <a:cubicBezTo>
                    <a:pt x="120" y="388"/>
                    <a:pt x="154" y="399"/>
                    <a:pt x="190" y="399"/>
                  </a:cubicBezTo>
                  <a:cubicBezTo>
                    <a:pt x="248" y="399"/>
                    <a:pt x="312" y="371"/>
                    <a:pt x="351" y="332"/>
                  </a:cubicBezTo>
                  <a:cubicBezTo>
                    <a:pt x="415" y="236"/>
                    <a:pt x="415" y="108"/>
                    <a:pt x="351" y="45"/>
                  </a:cubicBezTo>
                  <a:cubicBezTo>
                    <a:pt x="323" y="16"/>
                    <a:pt x="281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37"/>
            <p:cNvSpPr/>
            <p:nvPr/>
          </p:nvSpPr>
          <p:spPr>
            <a:xfrm>
              <a:off x="4664875" y="2109700"/>
              <a:ext cx="11200" cy="10200"/>
            </a:xfrm>
            <a:custGeom>
              <a:avLst/>
              <a:gdLst/>
              <a:ahLst/>
              <a:cxnLst/>
              <a:rect l="l" t="t" r="r" b="b"/>
              <a:pathLst>
                <a:path w="448" h="408" extrusionOk="0">
                  <a:moveTo>
                    <a:pt x="196" y="0"/>
                  </a:moveTo>
                  <a:cubicBezTo>
                    <a:pt x="144" y="0"/>
                    <a:pt x="96" y="24"/>
                    <a:pt x="65" y="72"/>
                  </a:cubicBezTo>
                  <a:cubicBezTo>
                    <a:pt x="1" y="136"/>
                    <a:pt x="1" y="264"/>
                    <a:pt x="96" y="359"/>
                  </a:cubicBezTo>
                  <a:cubicBezTo>
                    <a:pt x="128" y="391"/>
                    <a:pt x="176" y="407"/>
                    <a:pt x="228" y="407"/>
                  </a:cubicBezTo>
                  <a:cubicBezTo>
                    <a:pt x="280" y="407"/>
                    <a:pt x="336" y="391"/>
                    <a:pt x="384" y="359"/>
                  </a:cubicBezTo>
                  <a:cubicBezTo>
                    <a:pt x="447" y="264"/>
                    <a:pt x="447" y="136"/>
                    <a:pt x="352" y="72"/>
                  </a:cubicBezTo>
                  <a:cubicBezTo>
                    <a:pt x="304" y="24"/>
                    <a:pt x="248" y="0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37"/>
            <p:cNvSpPr/>
            <p:nvPr/>
          </p:nvSpPr>
          <p:spPr>
            <a:xfrm>
              <a:off x="4729500" y="2080075"/>
              <a:ext cx="9600" cy="9400"/>
            </a:xfrm>
            <a:custGeom>
              <a:avLst/>
              <a:gdLst/>
              <a:ahLst/>
              <a:cxnLst/>
              <a:rect l="l" t="t" r="r" b="b"/>
              <a:pathLst>
                <a:path w="384" h="376" extrusionOk="0">
                  <a:moveTo>
                    <a:pt x="249" y="0"/>
                  </a:moveTo>
                  <a:cubicBezTo>
                    <a:pt x="178" y="0"/>
                    <a:pt x="112" y="36"/>
                    <a:pt x="65" y="108"/>
                  </a:cubicBezTo>
                  <a:cubicBezTo>
                    <a:pt x="1" y="172"/>
                    <a:pt x="1" y="300"/>
                    <a:pt x="65" y="363"/>
                  </a:cubicBezTo>
                  <a:cubicBezTo>
                    <a:pt x="89" y="371"/>
                    <a:pt x="112" y="375"/>
                    <a:pt x="136" y="375"/>
                  </a:cubicBezTo>
                  <a:cubicBezTo>
                    <a:pt x="206" y="375"/>
                    <a:pt x="272" y="339"/>
                    <a:pt x="320" y="268"/>
                  </a:cubicBezTo>
                  <a:cubicBezTo>
                    <a:pt x="384" y="204"/>
                    <a:pt x="384" y="76"/>
                    <a:pt x="320" y="12"/>
                  </a:cubicBezTo>
                  <a:cubicBezTo>
                    <a:pt x="296" y="4"/>
                    <a:pt x="272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37"/>
            <p:cNvSpPr/>
            <p:nvPr/>
          </p:nvSpPr>
          <p:spPr>
            <a:xfrm>
              <a:off x="4731900" y="2101075"/>
              <a:ext cx="7200" cy="8850"/>
            </a:xfrm>
            <a:custGeom>
              <a:avLst/>
              <a:gdLst/>
              <a:ahLst/>
              <a:cxnLst/>
              <a:rect l="l" t="t" r="r" b="b"/>
              <a:pathLst>
                <a:path w="288" h="354" extrusionOk="0">
                  <a:moveTo>
                    <a:pt x="203" y="1"/>
                  </a:moveTo>
                  <a:cubicBezTo>
                    <a:pt x="145" y="1"/>
                    <a:pt x="85" y="36"/>
                    <a:pt x="64" y="98"/>
                  </a:cubicBezTo>
                  <a:cubicBezTo>
                    <a:pt x="0" y="194"/>
                    <a:pt x="0" y="289"/>
                    <a:pt x="96" y="353"/>
                  </a:cubicBezTo>
                  <a:lnTo>
                    <a:pt x="288" y="34"/>
                  </a:lnTo>
                  <a:cubicBezTo>
                    <a:pt x="265" y="11"/>
                    <a:pt x="234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37"/>
            <p:cNvSpPr/>
            <p:nvPr/>
          </p:nvSpPr>
          <p:spPr>
            <a:xfrm>
              <a:off x="4714350" y="2127425"/>
              <a:ext cx="8800" cy="9625"/>
            </a:xfrm>
            <a:custGeom>
              <a:avLst/>
              <a:gdLst/>
              <a:ahLst/>
              <a:cxnLst/>
              <a:rect l="l" t="t" r="r" b="b"/>
              <a:pathLst>
                <a:path w="352" h="385" extrusionOk="0">
                  <a:moveTo>
                    <a:pt x="242" y="0"/>
                  </a:moveTo>
                  <a:cubicBezTo>
                    <a:pt x="173" y="0"/>
                    <a:pt x="105" y="35"/>
                    <a:pt x="64" y="97"/>
                  </a:cubicBezTo>
                  <a:cubicBezTo>
                    <a:pt x="0" y="193"/>
                    <a:pt x="32" y="320"/>
                    <a:pt x="128" y="384"/>
                  </a:cubicBezTo>
                  <a:lnTo>
                    <a:pt x="351" y="33"/>
                  </a:lnTo>
                  <a:cubicBezTo>
                    <a:pt x="318" y="11"/>
                    <a:pt x="280" y="0"/>
                    <a:pt x="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37"/>
            <p:cNvSpPr/>
            <p:nvPr/>
          </p:nvSpPr>
          <p:spPr>
            <a:xfrm>
              <a:off x="4710350" y="2105875"/>
              <a:ext cx="11200" cy="9650"/>
            </a:xfrm>
            <a:custGeom>
              <a:avLst/>
              <a:gdLst/>
              <a:ahLst/>
              <a:cxnLst/>
              <a:rect l="l" t="t" r="r" b="b"/>
              <a:pathLst>
                <a:path w="448" h="386" extrusionOk="0">
                  <a:moveTo>
                    <a:pt x="242" y="0"/>
                  </a:moveTo>
                  <a:cubicBezTo>
                    <a:pt x="174" y="0"/>
                    <a:pt x="106" y="36"/>
                    <a:pt x="65" y="97"/>
                  </a:cubicBezTo>
                  <a:cubicBezTo>
                    <a:pt x="1" y="193"/>
                    <a:pt x="33" y="289"/>
                    <a:pt x="97" y="353"/>
                  </a:cubicBezTo>
                  <a:cubicBezTo>
                    <a:pt x="130" y="375"/>
                    <a:pt x="168" y="386"/>
                    <a:pt x="206" y="386"/>
                  </a:cubicBezTo>
                  <a:cubicBezTo>
                    <a:pt x="275" y="386"/>
                    <a:pt x="343" y="351"/>
                    <a:pt x="384" y="289"/>
                  </a:cubicBezTo>
                  <a:cubicBezTo>
                    <a:pt x="448" y="225"/>
                    <a:pt x="416" y="97"/>
                    <a:pt x="352" y="34"/>
                  </a:cubicBezTo>
                  <a:cubicBezTo>
                    <a:pt x="318" y="11"/>
                    <a:pt x="280" y="0"/>
                    <a:pt x="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37"/>
            <p:cNvSpPr/>
            <p:nvPr/>
          </p:nvSpPr>
          <p:spPr>
            <a:xfrm>
              <a:off x="4692000" y="2131925"/>
              <a:ext cx="11200" cy="9975"/>
            </a:xfrm>
            <a:custGeom>
              <a:avLst/>
              <a:gdLst/>
              <a:ahLst/>
              <a:cxnLst/>
              <a:rect l="l" t="t" r="r" b="b"/>
              <a:pathLst>
                <a:path w="448" h="399" extrusionOk="0">
                  <a:moveTo>
                    <a:pt x="207" y="0"/>
                  </a:moveTo>
                  <a:cubicBezTo>
                    <a:pt x="154" y="0"/>
                    <a:pt x="100" y="24"/>
                    <a:pt x="65" y="77"/>
                  </a:cubicBezTo>
                  <a:cubicBezTo>
                    <a:pt x="1" y="172"/>
                    <a:pt x="1" y="300"/>
                    <a:pt x="97" y="364"/>
                  </a:cubicBezTo>
                  <a:cubicBezTo>
                    <a:pt x="133" y="388"/>
                    <a:pt x="174" y="399"/>
                    <a:pt x="215" y="399"/>
                  </a:cubicBezTo>
                  <a:cubicBezTo>
                    <a:pt x="280" y="399"/>
                    <a:pt x="344" y="371"/>
                    <a:pt x="384" y="332"/>
                  </a:cubicBezTo>
                  <a:cubicBezTo>
                    <a:pt x="448" y="236"/>
                    <a:pt x="416" y="109"/>
                    <a:pt x="320" y="45"/>
                  </a:cubicBezTo>
                  <a:cubicBezTo>
                    <a:pt x="291" y="16"/>
                    <a:pt x="250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37"/>
            <p:cNvSpPr/>
            <p:nvPr/>
          </p:nvSpPr>
          <p:spPr>
            <a:xfrm>
              <a:off x="4672850" y="2157850"/>
              <a:ext cx="12800" cy="10625"/>
            </a:xfrm>
            <a:custGeom>
              <a:avLst/>
              <a:gdLst/>
              <a:ahLst/>
              <a:cxnLst/>
              <a:rect l="l" t="t" r="r" b="b"/>
              <a:pathLst>
                <a:path w="512" h="425" extrusionOk="0">
                  <a:moveTo>
                    <a:pt x="212" y="0"/>
                  </a:moveTo>
                  <a:cubicBezTo>
                    <a:pt x="154" y="0"/>
                    <a:pt x="100" y="26"/>
                    <a:pt x="65" y="61"/>
                  </a:cubicBezTo>
                  <a:cubicBezTo>
                    <a:pt x="1" y="157"/>
                    <a:pt x="33" y="284"/>
                    <a:pt x="128" y="380"/>
                  </a:cubicBezTo>
                  <a:cubicBezTo>
                    <a:pt x="186" y="409"/>
                    <a:pt x="243" y="425"/>
                    <a:pt x="295" y="425"/>
                  </a:cubicBezTo>
                  <a:cubicBezTo>
                    <a:pt x="358" y="425"/>
                    <a:pt x="412" y="401"/>
                    <a:pt x="448" y="348"/>
                  </a:cubicBezTo>
                  <a:cubicBezTo>
                    <a:pt x="511" y="252"/>
                    <a:pt x="480" y="125"/>
                    <a:pt x="352" y="61"/>
                  </a:cubicBezTo>
                  <a:cubicBezTo>
                    <a:pt x="309" y="18"/>
                    <a:pt x="259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37"/>
            <p:cNvSpPr/>
            <p:nvPr/>
          </p:nvSpPr>
          <p:spPr>
            <a:xfrm>
              <a:off x="4697600" y="2154550"/>
              <a:ext cx="8800" cy="8825"/>
            </a:xfrm>
            <a:custGeom>
              <a:avLst/>
              <a:gdLst/>
              <a:ahLst/>
              <a:cxnLst/>
              <a:rect l="l" t="t" r="r" b="b"/>
              <a:pathLst>
                <a:path w="352" h="353" extrusionOk="0">
                  <a:moveTo>
                    <a:pt x="242" y="0"/>
                  </a:moveTo>
                  <a:cubicBezTo>
                    <a:pt x="173" y="0"/>
                    <a:pt x="105" y="35"/>
                    <a:pt x="64" y="97"/>
                  </a:cubicBezTo>
                  <a:cubicBezTo>
                    <a:pt x="0" y="161"/>
                    <a:pt x="32" y="289"/>
                    <a:pt x="128" y="352"/>
                  </a:cubicBezTo>
                  <a:lnTo>
                    <a:pt x="351" y="33"/>
                  </a:lnTo>
                  <a:cubicBezTo>
                    <a:pt x="317" y="11"/>
                    <a:pt x="279" y="0"/>
                    <a:pt x="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37"/>
            <p:cNvSpPr/>
            <p:nvPr/>
          </p:nvSpPr>
          <p:spPr>
            <a:xfrm>
              <a:off x="4671275" y="2134625"/>
              <a:ext cx="8800" cy="9125"/>
            </a:xfrm>
            <a:custGeom>
              <a:avLst/>
              <a:gdLst/>
              <a:ahLst/>
              <a:cxnLst/>
              <a:rect l="l" t="t" r="r" b="b"/>
              <a:pathLst>
                <a:path w="352" h="365" extrusionOk="0">
                  <a:moveTo>
                    <a:pt x="255" y="1"/>
                  </a:moveTo>
                  <a:lnTo>
                    <a:pt x="0" y="320"/>
                  </a:lnTo>
                  <a:cubicBezTo>
                    <a:pt x="43" y="348"/>
                    <a:pt x="93" y="364"/>
                    <a:pt x="140" y="364"/>
                  </a:cubicBezTo>
                  <a:cubicBezTo>
                    <a:pt x="198" y="364"/>
                    <a:pt x="252" y="340"/>
                    <a:pt x="287" y="288"/>
                  </a:cubicBezTo>
                  <a:cubicBezTo>
                    <a:pt x="351" y="224"/>
                    <a:pt x="351" y="96"/>
                    <a:pt x="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37"/>
            <p:cNvSpPr/>
            <p:nvPr/>
          </p:nvSpPr>
          <p:spPr>
            <a:xfrm>
              <a:off x="4691200" y="2109900"/>
              <a:ext cx="8000" cy="9100"/>
            </a:xfrm>
            <a:custGeom>
              <a:avLst/>
              <a:gdLst/>
              <a:ahLst/>
              <a:cxnLst/>
              <a:rect l="l" t="t" r="r" b="b"/>
              <a:pathLst>
                <a:path w="320" h="364" extrusionOk="0">
                  <a:moveTo>
                    <a:pt x="224" y="0"/>
                  </a:moveTo>
                  <a:lnTo>
                    <a:pt x="1" y="319"/>
                  </a:lnTo>
                  <a:cubicBezTo>
                    <a:pt x="30" y="348"/>
                    <a:pt x="71" y="364"/>
                    <a:pt x="114" y="364"/>
                  </a:cubicBezTo>
                  <a:cubicBezTo>
                    <a:pt x="167" y="364"/>
                    <a:pt x="221" y="340"/>
                    <a:pt x="256" y="287"/>
                  </a:cubicBezTo>
                  <a:cubicBezTo>
                    <a:pt x="320" y="192"/>
                    <a:pt x="320" y="96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37"/>
            <p:cNvSpPr/>
            <p:nvPr/>
          </p:nvSpPr>
          <p:spPr>
            <a:xfrm>
              <a:off x="4710350" y="2085950"/>
              <a:ext cx="8800" cy="8075"/>
            </a:xfrm>
            <a:custGeom>
              <a:avLst/>
              <a:gdLst/>
              <a:ahLst/>
              <a:cxnLst/>
              <a:rect l="l" t="t" r="r" b="b"/>
              <a:pathLst>
                <a:path w="352" h="323" extrusionOk="0">
                  <a:moveTo>
                    <a:pt x="256" y="1"/>
                  </a:moveTo>
                  <a:lnTo>
                    <a:pt x="1" y="288"/>
                  </a:lnTo>
                  <a:cubicBezTo>
                    <a:pt x="37" y="312"/>
                    <a:pt x="74" y="323"/>
                    <a:pt x="111" y="323"/>
                  </a:cubicBezTo>
                  <a:cubicBezTo>
                    <a:pt x="170" y="323"/>
                    <a:pt x="229" y="296"/>
                    <a:pt x="288" y="256"/>
                  </a:cubicBezTo>
                  <a:cubicBezTo>
                    <a:pt x="352" y="160"/>
                    <a:pt x="320" y="33"/>
                    <a:pt x="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37"/>
            <p:cNvSpPr/>
            <p:nvPr/>
          </p:nvSpPr>
          <p:spPr>
            <a:xfrm>
              <a:off x="4751850" y="2093625"/>
              <a:ext cx="9600" cy="9750"/>
            </a:xfrm>
            <a:custGeom>
              <a:avLst/>
              <a:gdLst/>
              <a:ahLst/>
              <a:cxnLst/>
              <a:rect l="l" t="t" r="r" b="b"/>
              <a:pathLst>
                <a:path w="384" h="390" extrusionOk="0">
                  <a:moveTo>
                    <a:pt x="230" y="1"/>
                  </a:moveTo>
                  <a:cubicBezTo>
                    <a:pt x="166" y="1"/>
                    <a:pt x="88" y="37"/>
                    <a:pt x="64" y="109"/>
                  </a:cubicBezTo>
                  <a:cubicBezTo>
                    <a:pt x="0" y="204"/>
                    <a:pt x="32" y="332"/>
                    <a:pt x="96" y="364"/>
                  </a:cubicBezTo>
                  <a:cubicBezTo>
                    <a:pt x="123" y="382"/>
                    <a:pt x="150" y="390"/>
                    <a:pt x="176" y="390"/>
                  </a:cubicBezTo>
                  <a:cubicBezTo>
                    <a:pt x="243" y="390"/>
                    <a:pt x="305" y="337"/>
                    <a:pt x="351" y="268"/>
                  </a:cubicBezTo>
                  <a:cubicBezTo>
                    <a:pt x="383" y="172"/>
                    <a:pt x="351" y="77"/>
                    <a:pt x="288" y="13"/>
                  </a:cubicBezTo>
                  <a:cubicBezTo>
                    <a:pt x="272" y="5"/>
                    <a:pt x="252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37"/>
            <p:cNvSpPr/>
            <p:nvPr/>
          </p:nvSpPr>
          <p:spPr>
            <a:xfrm>
              <a:off x="4756625" y="2114375"/>
              <a:ext cx="7225" cy="9100"/>
            </a:xfrm>
            <a:custGeom>
              <a:avLst/>
              <a:gdLst/>
              <a:ahLst/>
              <a:cxnLst/>
              <a:rect l="l" t="t" r="r" b="b"/>
              <a:pathLst>
                <a:path w="289" h="364" extrusionOk="0">
                  <a:moveTo>
                    <a:pt x="217" y="1"/>
                  </a:moveTo>
                  <a:cubicBezTo>
                    <a:pt x="148" y="1"/>
                    <a:pt x="89" y="37"/>
                    <a:pt x="65" y="108"/>
                  </a:cubicBezTo>
                  <a:cubicBezTo>
                    <a:pt x="1" y="204"/>
                    <a:pt x="33" y="332"/>
                    <a:pt x="128" y="364"/>
                  </a:cubicBezTo>
                  <a:lnTo>
                    <a:pt x="288" y="13"/>
                  </a:lnTo>
                  <a:cubicBezTo>
                    <a:pt x="264" y="5"/>
                    <a:pt x="240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37"/>
            <p:cNvSpPr/>
            <p:nvPr/>
          </p:nvSpPr>
          <p:spPr>
            <a:xfrm>
              <a:off x="4743075" y="2143100"/>
              <a:ext cx="8000" cy="9100"/>
            </a:xfrm>
            <a:custGeom>
              <a:avLst/>
              <a:gdLst/>
              <a:ahLst/>
              <a:cxnLst/>
              <a:rect l="l" t="t" r="r" b="b"/>
              <a:pathLst>
                <a:path w="320" h="364" extrusionOk="0">
                  <a:moveTo>
                    <a:pt x="230" y="1"/>
                  </a:moveTo>
                  <a:cubicBezTo>
                    <a:pt x="146" y="1"/>
                    <a:pt x="80" y="37"/>
                    <a:pt x="32" y="108"/>
                  </a:cubicBezTo>
                  <a:cubicBezTo>
                    <a:pt x="0" y="204"/>
                    <a:pt x="32" y="332"/>
                    <a:pt x="128" y="364"/>
                  </a:cubicBezTo>
                  <a:lnTo>
                    <a:pt x="319" y="13"/>
                  </a:lnTo>
                  <a:cubicBezTo>
                    <a:pt x="288" y="5"/>
                    <a:pt x="258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37"/>
            <p:cNvSpPr/>
            <p:nvPr/>
          </p:nvSpPr>
          <p:spPr>
            <a:xfrm>
              <a:off x="4735900" y="2121825"/>
              <a:ext cx="11175" cy="9675"/>
            </a:xfrm>
            <a:custGeom>
              <a:avLst/>
              <a:gdLst/>
              <a:ahLst/>
              <a:cxnLst/>
              <a:rect l="l" t="t" r="r" b="b"/>
              <a:pathLst>
                <a:path w="447" h="387" extrusionOk="0">
                  <a:moveTo>
                    <a:pt x="219" y="1"/>
                  </a:moveTo>
                  <a:cubicBezTo>
                    <a:pt x="160" y="1"/>
                    <a:pt x="105" y="36"/>
                    <a:pt x="64" y="98"/>
                  </a:cubicBezTo>
                  <a:cubicBezTo>
                    <a:pt x="0" y="193"/>
                    <a:pt x="32" y="321"/>
                    <a:pt x="128" y="353"/>
                  </a:cubicBezTo>
                  <a:cubicBezTo>
                    <a:pt x="162" y="376"/>
                    <a:pt x="200" y="386"/>
                    <a:pt x="236" y="386"/>
                  </a:cubicBezTo>
                  <a:cubicBezTo>
                    <a:pt x="302" y="386"/>
                    <a:pt x="362" y="351"/>
                    <a:pt x="383" y="289"/>
                  </a:cubicBezTo>
                  <a:cubicBezTo>
                    <a:pt x="447" y="193"/>
                    <a:pt x="415" y="66"/>
                    <a:pt x="319" y="34"/>
                  </a:cubicBezTo>
                  <a:cubicBezTo>
                    <a:pt x="285" y="11"/>
                    <a:pt x="251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37"/>
            <p:cNvSpPr/>
            <p:nvPr/>
          </p:nvSpPr>
          <p:spPr>
            <a:xfrm>
              <a:off x="4720725" y="2149750"/>
              <a:ext cx="12000" cy="9925"/>
            </a:xfrm>
            <a:custGeom>
              <a:avLst/>
              <a:gdLst/>
              <a:ahLst/>
              <a:cxnLst/>
              <a:rect l="l" t="t" r="r" b="b"/>
              <a:pathLst>
                <a:path w="480" h="397" extrusionOk="0">
                  <a:moveTo>
                    <a:pt x="212" y="1"/>
                  </a:moveTo>
                  <a:cubicBezTo>
                    <a:pt x="146" y="1"/>
                    <a:pt x="85" y="36"/>
                    <a:pt x="65" y="98"/>
                  </a:cubicBezTo>
                  <a:cubicBezTo>
                    <a:pt x="1" y="193"/>
                    <a:pt x="33" y="321"/>
                    <a:pt x="128" y="385"/>
                  </a:cubicBezTo>
                  <a:cubicBezTo>
                    <a:pt x="160" y="393"/>
                    <a:pt x="192" y="397"/>
                    <a:pt x="223" y="397"/>
                  </a:cubicBezTo>
                  <a:cubicBezTo>
                    <a:pt x="314" y="397"/>
                    <a:pt x="392" y="361"/>
                    <a:pt x="416" y="289"/>
                  </a:cubicBezTo>
                  <a:cubicBezTo>
                    <a:pt x="479" y="193"/>
                    <a:pt x="416" y="98"/>
                    <a:pt x="320" y="34"/>
                  </a:cubicBezTo>
                  <a:cubicBezTo>
                    <a:pt x="286" y="11"/>
                    <a:pt x="248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37"/>
            <p:cNvSpPr/>
            <p:nvPr/>
          </p:nvSpPr>
          <p:spPr>
            <a:xfrm>
              <a:off x="4704775" y="2177675"/>
              <a:ext cx="13575" cy="10475"/>
            </a:xfrm>
            <a:custGeom>
              <a:avLst/>
              <a:gdLst/>
              <a:ahLst/>
              <a:cxnLst/>
              <a:rect l="l" t="t" r="r" b="b"/>
              <a:pathLst>
                <a:path w="543" h="419" extrusionOk="0">
                  <a:moveTo>
                    <a:pt x="242" y="1"/>
                  </a:moveTo>
                  <a:cubicBezTo>
                    <a:pt x="173" y="1"/>
                    <a:pt x="105" y="36"/>
                    <a:pt x="64" y="98"/>
                  </a:cubicBezTo>
                  <a:cubicBezTo>
                    <a:pt x="0" y="193"/>
                    <a:pt x="64" y="321"/>
                    <a:pt x="192" y="385"/>
                  </a:cubicBezTo>
                  <a:cubicBezTo>
                    <a:pt x="226" y="408"/>
                    <a:pt x="268" y="418"/>
                    <a:pt x="309" y="418"/>
                  </a:cubicBezTo>
                  <a:cubicBezTo>
                    <a:pt x="385" y="418"/>
                    <a:pt x="459" y="383"/>
                    <a:pt x="479" y="321"/>
                  </a:cubicBezTo>
                  <a:cubicBezTo>
                    <a:pt x="543" y="225"/>
                    <a:pt x="479" y="98"/>
                    <a:pt x="351" y="34"/>
                  </a:cubicBezTo>
                  <a:cubicBezTo>
                    <a:pt x="318" y="11"/>
                    <a:pt x="280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37"/>
            <p:cNvSpPr/>
            <p:nvPr/>
          </p:nvSpPr>
          <p:spPr>
            <a:xfrm>
              <a:off x="4729500" y="2171325"/>
              <a:ext cx="8000" cy="9600"/>
            </a:xfrm>
            <a:custGeom>
              <a:avLst/>
              <a:gdLst/>
              <a:ahLst/>
              <a:cxnLst/>
              <a:rect l="l" t="t" r="r" b="b"/>
              <a:pathLst>
                <a:path w="320" h="384" extrusionOk="0">
                  <a:moveTo>
                    <a:pt x="217" y="1"/>
                  </a:moveTo>
                  <a:cubicBezTo>
                    <a:pt x="146" y="1"/>
                    <a:pt x="75" y="43"/>
                    <a:pt x="33" y="128"/>
                  </a:cubicBezTo>
                  <a:cubicBezTo>
                    <a:pt x="1" y="224"/>
                    <a:pt x="33" y="352"/>
                    <a:pt x="160" y="384"/>
                  </a:cubicBezTo>
                  <a:lnTo>
                    <a:pt x="320" y="33"/>
                  </a:lnTo>
                  <a:cubicBezTo>
                    <a:pt x="288" y="11"/>
                    <a:pt x="25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37"/>
            <p:cNvSpPr/>
            <p:nvPr/>
          </p:nvSpPr>
          <p:spPr>
            <a:xfrm>
              <a:off x="4700775" y="2155375"/>
              <a:ext cx="8800" cy="9450"/>
            </a:xfrm>
            <a:custGeom>
              <a:avLst/>
              <a:gdLst/>
              <a:ahLst/>
              <a:cxnLst/>
              <a:rect l="l" t="t" r="r" b="b"/>
              <a:pathLst>
                <a:path w="352" h="378" extrusionOk="0">
                  <a:moveTo>
                    <a:pt x="224" y="0"/>
                  </a:moveTo>
                  <a:lnTo>
                    <a:pt x="1" y="319"/>
                  </a:lnTo>
                  <a:cubicBezTo>
                    <a:pt x="54" y="360"/>
                    <a:pt x="108" y="377"/>
                    <a:pt x="157" y="377"/>
                  </a:cubicBezTo>
                  <a:cubicBezTo>
                    <a:pt x="224" y="377"/>
                    <a:pt x="283" y="343"/>
                    <a:pt x="320" y="288"/>
                  </a:cubicBezTo>
                  <a:cubicBezTo>
                    <a:pt x="352" y="192"/>
                    <a:pt x="320" y="64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37"/>
            <p:cNvSpPr/>
            <p:nvPr/>
          </p:nvSpPr>
          <p:spPr>
            <a:xfrm>
              <a:off x="4717550" y="2128250"/>
              <a:ext cx="8000" cy="9625"/>
            </a:xfrm>
            <a:custGeom>
              <a:avLst/>
              <a:gdLst/>
              <a:ahLst/>
              <a:cxnLst/>
              <a:rect l="l" t="t" r="r" b="b"/>
              <a:pathLst>
                <a:path w="320" h="385" extrusionOk="0">
                  <a:moveTo>
                    <a:pt x="223" y="0"/>
                  </a:moveTo>
                  <a:lnTo>
                    <a:pt x="0" y="351"/>
                  </a:lnTo>
                  <a:cubicBezTo>
                    <a:pt x="34" y="374"/>
                    <a:pt x="72" y="385"/>
                    <a:pt x="110" y="385"/>
                  </a:cubicBezTo>
                  <a:cubicBezTo>
                    <a:pt x="178" y="385"/>
                    <a:pt x="246" y="349"/>
                    <a:pt x="287" y="287"/>
                  </a:cubicBezTo>
                  <a:cubicBezTo>
                    <a:pt x="319" y="192"/>
                    <a:pt x="319" y="64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37"/>
            <p:cNvSpPr/>
            <p:nvPr/>
          </p:nvSpPr>
          <p:spPr>
            <a:xfrm>
              <a:off x="4734300" y="2101925"/>
              <a:ext cx="8000" cy="8825"/>
            </a:xfrm>
            <a:custGeom>
              <a:avLst/>
              <a:gdLst/>
              <a:ahLst/>
              <a:cxnLst/>
              <a:rect l="l" t="t" r="r" b="b"/>
              <a:pathLst>
                <a:path w="320" h="353" extrusionOk="0">
                  <a:moveTo>
                    <a:pt x="192" y="0"/>
                  </a:moveTo>
                  <a:lnTo>
                    <a:pt x="0" y="319"/>
                  </a:lnTo>
                  <a:cubicBezTo>
                    <a:pt x="34" y="342"/>
                    <a:pt x="68" y="352"/>
                    <a:pt x="101" y="352"/>
                  </a:cubicBezTo>
                  <a:cubicBezTo>
                    <a:pt x="160" y="352"/>
                    <a:pt x="214" y="317"/>
                    <a:pt x="256" y="255"/>
                  </a:cubicBezTo>
                  <a:cubicBezTo>
                    <a:pt x="319" y="160"/>
                    <a:pt x="287" y="32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37"/>
            <p:cNvSpPr/>
            <p:nvPr/>
          </p:nvSpPr>
          <p:spPr>
            <a:xfrm>
              <a:off x="4775775" y="2104825"/>
              <a:ext cx="9600" cy="9300"/>
            </a:xfrm>
            <a:custGeom>
              <a:avLst/>
              <a:gdLst/>
              <a:ahLst/>
              <a:cxnLst/>
              <a:rect l="l" t="t" r="r" b="b"/>
              <a:pathLst>
                <a:path w="384" h="372" extrusionOk="0">
                  <a:moveTo>
                    <a:pt x="206" y="0"/>
                  </a:moveTo>
                  <a:cubicBezTo>
                    <a:pt x="149" y="0"/>
                    <a:pt x="81" y="42"/>
                    <a:pt x="33" y="139"/>
                  </a:cubicBezTo>
                  <a:cubicBezTo>
                    <a:pt x="1" y="235"/>
                    <a:pt x="33" y="331"/>
                    <a:pt x="128" y="363"/>
                  </a:cubicBezTo>
                  <a:cubicBezTo>
                    <a:pt x="145" y="368"/>
                    <a:pt x="162" y="371"/>
                    <a:pt x="179" y="371"/>
                  </a:cubicBezTo>
                  <a:cubicBezTo>
                    <a:pt x="256" y="371"/>
                    <a:pt x="326" y="314"/>
                    <a:pt x="352" y="235"/>
                  </a:cubicBezTo>
                  <a:cubicBezTo>
                    <a:pt x="384" y="139"/>
                    <a:pt x="352" y="44"/>
                    <a:pt x="256" y="12"/>
                  </a:cubicBezTo>
                  <a:cubicBezTo>
                    <a:pt x="241" y="4"/>
                    <a:pt x="224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37"/>
            <p:cNvSpPr/>
            <p:nvPr/>
          </p:nvSpPr>
          <p:spPr>
            <a:xfrm>
              <a:off x="4782975" y="2124050"/>
              <a:ext cx="6400" cy="9800"/>
            </a:xfrm>
            <a:custGeom>
              <a:avLst/>
              <a:gdLst/>
              <a:ahLst/>
              <a:cxnLst/>
              <a:rect l="l" t="t" r="r" b="b"/>
              <a:pathLst>
                <a:path w="256" h="392" extrusionOk="0">
                  <a:moveTo>
                    <a:pt x="218" y="1"/>
                  </a:moveTo>
                  <a:cubicBezTo>
                    <a:pt x="151" y="1"/>
                    <a:pt x="58" y="62"/>
                    <a:pt x="32" y="168"/>
                  </a:cubicBezTo>
                  <a:cubicBezTo>
                    <a:pt x="0" y="264"/>
                    <a:pt x="64" y="360"/>
                    <a:pt x="160" y="392"/>
                  </a:cubicBezTo>
                  <a:lnTo>
                    <a:pt x="255" y="9"/>
                  </a:lnTo>
                  <a:cubicBezTo>
                    <a:pt x="244" y="3"/>
                    <a:pt x="232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37"/>
            <p:cNvSpPr/>
            <p:nvPr/>
          </p:nvSpPr>
          <p:spPr>
            <a:xfrm>
              <a:off x="4773400" y="2154375"/>
              <a:ext cx="7200" cy="9800"/>
            </a:xfrm>
            <a:custGeom>
              <a:avLst/>
              <a:gdLst/>
              <a:ahLst/>
              <a:cxnLst/>
              <a:rect l="l" t="t" r="r" b="b"/>
              <a:pathLst>
                <a:path w="288" h="392" extrusionOk="0">
                  <a:moveTo>
                    <a:pt x="223" y="0"/>
                  </a:moveTo>
                  <a:cubicBezTo>
                    <a:pt x="128" y="0"/>
                    <a:pt x="58" y="57"/>
                    <a:pt x="32" y="136"/>
                  </a:cubicBezTo>
                  <a:cubicBezTo>
                    <a:pt x="0" y="232"/>
                    <a:pt x="32" y="359"/>
                    <a:pt x="160" y="391"/>
                  </a:cubicBezTo>
                  <a:lnTo>
                    <a:pt x="287" y="8"/>
                  </a:lnTo>
                  <a:cubicBezTo>
                    <a:pt x="265" y="3"/>
                    <a:pt x="243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37"/>
            <p:cNvSpPr/>
            <p:nvPr/>
          </p:nvSpPr>
          <p:spPr>
            <a:xfrm>
              <a:off x="4763825" y="2134425"/>
              <a:ext cx="10375" cy="10000"/>
            </a:xfrm>
            <a:custGeom>
              <a:avLst/>
              <a:gdLst/>
              <a:ahLst/>
              <a:cxnLst/>
              <a:rect l="l" t="t" r="r" b="b"/>
              <a:pathLst>
                <a:path w="415" h="400" extrusionOk="0">
                  <a:moveTo>
                    <a:pt x="237" y="0"/>
                  </a:moveTo>
                  <a:cubicBezTo>
                    <a:pt x="159" y="0"/>
                    <a:pt x="84" y="57"/>
                    <a:pt x="32" y="136"/>
                  </a:cubicBezTo>
                  <a:cubicBezTo>
                    <a:pt x="0" y="232"/>
                    <a:pt x="32" y="328"/>
                    <a:pt x="128" y="392"/>
                  </a:cubicBezTo>
                  <a:cubicBezTo>
                    <a:pt x="150" y="397"/>
                    <a:pt x="172" y="400"/>
                    <a:pt x="192" y="400"/>
                  </a:cubicBezTo>
                  <a:cubicBezTo>
                    <a:pt x="287" y="400"/>
                    <a:pt x="357" y="343"/>
                    <a:pt x="383" y="264"/>
                  </a:cubicBezTo>
                  <a:cubicBezTo>
                    <a:pt x="415" y="168"/>
                    <a:pt x="383" y="40"/>
                    <a:pt x="287" y="9"/>
                  </a:cubicBezTo>
                  <a:cubicBezTo>
                    <a:pt x="270" y="3"/>
                    <a:pt x="253" y="0"/>
                    <a:pt x="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37"/>
            <p:cNvSpPr/>
            <p:nvPr/>
          </p:nvSpPr>
          <p:spPr>
            <a:xfrm>
              <a:off x="4751850" y="2163950"/>
              <a:ext cx="12000" cy="10075"/>
            </a:xfrm>
            <a:custGeom>
              <a:avLst/>
              <a:gdLst/>
              <a:ahLst/>
              <a:cxnLst/>
              <a:rect l="l" t="t" r="r" b="b"/>
              <a:pathLst>
                <a:path w="480" h="403" extrusionOk="0">
                  <a:moveTo>
                    <a:pt x="252" y="0"/>
                  </a:moveTo>
                  <a:cubicBezTo>
                    <a:pt x="150" y="0"/>
                    <a:pt x="59" y="57"/>
                    <a:pt x="32" y="136"/>
                  </a:cubicBezTo>
                  <a:cubicBezTo>
                    <a:pt x="0" y="232"/>
                    <a:pt x="64" y="359"/>
                    <a:pt x="160" y="391"/>
                  </a:cubicBezTo>
                  <a:cubicBezTo>
                    <a:pt x="190" y="399"/>
                    <a:pt x="218" y="403"/>
                    <a:pt x="245" y="403"/>
                  </a:cubicBezTo>
                  <a:cubicBezTo>
                    <a:pt x="331" y="403"/>
                    <a:pt x="398" y="361"/>
                    <a:pt x="447" y="264"/>
                  </a:cubicBezTo>
                  <a:cubicBezTo>
                    <a:pt x="479" y="168"/>
                    <a:pt x="415" y="72"/>
                    <a:pt x="319" y="8"/>
                  </a:cubicBezTo>
                  <a:cubicBezTo>
                    <a:pt x="297" y="3"/>
                    <a:pt x="274" y="0"/>
                    <a:pt x="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37"/>
            <p:cNvSpPr/>
            <p:nvPr/>
          </p:nvSpPr>
          <p:spPr>
            <a:xfrm>
              <a:off x="4739875" y="2193825"/>
              <a:ext cx="12800" cy="10075"/>
            </a:xfrm>
            <a:custGeom>
              <a:avLst/>
              <a:gdLst/>
              <a:ahLst/>
              <a:cxnLst/>
              <a:rect l="l" t="t" r="r" b="b"/>
              <a:pathLst>
                <a:path w="512" h="403" extrusionOk="0">
                  <a:moveTo>
                    <a:pt x="215" y="0"/>
                  </a:moveTo>
                  <a:cubicBezTo>
                    <a:pt x="128" y="0"/>
                    <a:pt x="56" y="53"/>
                    <a:pt x="33" y="122"/>
                  </a:cubicBezTo>
                  <a:cubicBezTo>
                    <a:pt x="1" y="218"/>
                    <a:pt x="64" y="345"/>
                    <a:pt x="192" y="377"/>
                  </a:cubicBezTo>
                  <a:cubicBezTo>
                    <a:pt x="228" y="395"/>
                    <a:pt x="263" y="403"/>
                    <a:pt x="297" y="403"/>
                  </a:cubicBezTo>
                  <a:cubicBezTo>
                    <a:pt x="384" y="403"/>
                    <a:pt x="456" y="350"/>
                    <a:pt x="479" y="281"/>
                  </a:cubicBezTo>
                  <a:cubicBezTo>
                    <a:pt x="511" y="186"/>
                    <a:pt x="447" y="58"/>
                    <a:pt x="320" y="26"/>
                  </a:cubicBezTo>
                  <a:cubicBezTo>
                    <a:pt x="284" y="8"/>
                    <a:pt x="248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37"/>
            <p:cNvSpPr/>
            <p:nvPr/>
          </p:nvSpPr>
          <p:spPr>
            <a:xfrm>
              <a:off x="4763025" y="2184600"/>
              <a:ext cx="8000" cy="9900"/>
            </a:xfrm>
            <a:custGeom>
              <a:avLst/>
              <a:gdLst/>
              <a:ahLst/>
              <a:cxnLst/>
              <a:rect l="l" t="t" r="r" b="b"/>
              <a:pathLst>
                <a:path w="320" h="396" extrusionOk="0">
                  <a:moveTo>
                    <a:pt x="230" y="1"/>
                  </a:moveTo>
                  <a:cubicBezTo>
                    <a:pt x="137" y="1"/>
                    <a:pt x="56" y="42"/>
                    <a:pt x="32" y="140"/>
                  </a:cubicBezTo>
                  <a:cubicBezTo>
                    <a:pt x="0" y="236"/>
                    <a:pt x="64" y="331"/>
                    <a:pt x="192" y="395"/>
                  </a:cubicBezTo>
                  <a:lnTo>
                    <a:pt x="319" y="12"/>
                  </a:lnTo>
                  <a:cubicBezTo>
                    <a:pt x="289" y="5"/>
                    <a:pt x="259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37"/>
            <p:cNvSpPr/>
            <p:nvPr/>
          </p:nvSpPr>
          <p:spPr>
            <a:xfrm>
              <a:off x="4733500" y="2172125"/>
              <a:ext cx="8000" cy="9450"/>
            </a:xfrm>
            <a:custGeom>
              <a:avLst/>
              <a:gdLst/>
              <a:ahLst/>
              <a:cxnLst/>
              <a:rect l="l" t="t" r="r" b="b"/>
              <a:pathLst>
                <a:path w="320" h="378" extrusionOk="0">
                  <a:moveTo>
                    <a:pt x="160" y="1"/>
                  </a:moveTo>
                  <a:lnTo>
                    <a:pt x="0" y="352"/>
                  </a:lnTo>
                  <a:cubicBezTo>
                    <a:pt x="36" y="369"/>
                    <a:pt x="72" y="377"/>
                    <a:pt x="105" y="377"/>
                  </a:cubicBezTo>
                  <a:cubicBezTo>
                    <a:pt x="192" y="377"/>
                    <a:pt x="265" y="325"/>
                    <a:pt x="288" y="256"/>
                  </a:cubicBezTo>
                  <a:cubicBezTo>
                    <a:pt x="319" y="160"/>
                    <a:pt x="288" y="32"/>
                    <a:pt x="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37"/>
            <p:cNvSpPr/>
            <p:nvPr/>
          </p:nvSpPr>
          <p:spPr>
            <a:xfrm>
              <a:off x="4746250" y="2143400"/>
              <a:ext cx="8025" cy="9450"/>
            </a:xfrm>
            <a:custGeom>
              <a:avLst/>
              <a:gdLst/>
              <a:ahLst/>
              <a:cxnLst/>
              <a:rect l="l" t="t" r="r" b="b"/>
              <a:pathLst>
                <a:path w="321" h="378" extrusionOk="0">
                  <a:moveTo>
                    <a:pt x="192" y="1"/>
                  </a:moveTo>
                  <a:lnTo>
                    <a:pt x="1" y="352"/>
                  </a:lnTo>
                  <a:cubicBezTo>
                    <a:pt x="37" y="369"/>
                    <a:pt x="70" y="377"/>
                    <a:pt x="100" y="377"/>
                  </a:cubicBezTo>
                  <a:cubicBezTo>
                    <a:pt x="180" y="377"/>
                    <a:pt x="242" y="325"/>
                    <a:pt x="288" y="256"/>
                  </a:cubicBezTo>
                  <a:cubicBezTo>
                    <a:pt x="320" y="160"/>
                    <a:pt x="288" y="33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37"/>
            <p:cNvSpPr/>
            <p:nvPr/>
          </p:nvSpPr>
          <p:spPr>
            <a:xfrm>
              <a:off x="4759825" y="2114675"/>
              <a:ext cx="7200" cy="9100"/>
            </a:xfrm>
            <a:custGeom>
              <a:avLst/>
              <a:gdLst/>
              <a:ahLst/>
              <a:cxnLst/>
              <a:rect l="l" t="t" r="r" b="b"/>
              <a:pathLst>
                <a:path w="288" h="364" extrusionOk="0">
                  <a:moveTo>
                    <a:pt x="160" y="1"/>
                  </a:moveTo>
                  <a:lnTo>
                    <a:pt x="0" y="352"/>
                  </a:lnTo>
                  <a:cubicBezTo>
                    <a:pt x="24" y="360"/>
                    <a:pt x="48" y="364"/>
                    <a:pt x="71" y="364"/>
                  </a:cubicBezTo>
                  <a:cubicBezTo>
                    <a:pt x="140" y="364"/>
                    <a:pt x="200" y="328"/>
                    <a:pt x="224" y="256"/>
                  </a:cubicBezTo>
                  <a:cubicBezTo>
                    <a:pt x="288" y="160"/>
                    <a:pt x="256" y="33"/>
                    <a:pt x="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37"/>
            <p:cNvSpPr/>
            <p:nvPr/>
          </p:nvSpPr>
          <p:spPr>
            <a:xfrm>
              <a:off x="4801325" y="2112275"/>
              <a:ext cx="8800" cy="9825"/>
            </a:xfrm>
            <a:custGeom>
              <a:avLst/>
              <a:gdLst/>
              <a:ahLst/>
              <a:cxnLst/>
              <a:rect l="l" t="t" r="r" b="b"/>
              <a:pathLst>
                <a:path w="352" h="393" extrusionOk="0">
                  <a:moveTo>
                    <a:pt x="223" y="1"/>
                  </a:moveTo>
                  <a:cubicBezTo>
                    <a:pt x="128" y="1"/>
                    <a:pt x="32" y="65"/>
                    <a:pt x="0" y="161"/>
                  </a:cubicBezTo>
                  <a:cubicBezTo>
                    <a:pt x="0" y="256"/>
                    <a:pt x="32" y="384"/>
                    <a:pt x="128" y="384"/>
                  </a:cubicBezTo>
                  <a:cubicBezTo>
                    <a:pt x="145" y="390"/>
                    <a:pt x="162" y="392"/>
                    <a:pt x="178" y="392"/>
                  </a:cubicBezTo>
                  <a:cubicBezTo>
                    <a:pt x="254" y="392"/>
                    <a:pt x="319" y="335"/>
                    <a:pt x="319" y="256"/>
                  </a:cubicBezTo>
                  <a:cubicBezTo>
                    <a:pt x="351" y="129"/>
                    <a:pt x="287" y="33"/>
                    <a:pt x="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37"/>
            <p:cNvSpPr/>
            <p:nvPr/>
          </p:nvSpPr>
          <p:spPr>
            <a:xfrm>
              <a:off x="4810900" y="2131225"/>
              <a:ext cx="5600" cy="9800"/>
            </a:xfrm>
            <a:custGeom>
              <a:avLst/>
              <a:gdLst/>
              <a:ahLst/>
              <a:cxnLst/>
              <a:rect l="l" t="t" r="r" b="b"/>
              <a:pathLst>
                <a:path w="224" h="392" extrusionOk="0">
                  <a:moveTo>
                    <a:pt x="175" y="1"/>
                  </a:moveTo>
                  <a:cubicBezTo>
                    <a:pt x="98" y="1"/>
                    <a:pt x="32" y="63"/>
                    <a:pt x="32" y="168"/>
                  </a:cubicBezTo>
                  <a:cubicBezTo>
                    <a:pt x="0" y="264"/>
                    <a:pt x="64" y="360"/>
                    <a:pt x="160" y="392"/>
                  </a:cubicBezTo>
                  <a:lnTo>
                    <a:pt x="223" y="9"/>
                  </a:lnTo>
                  <a:cubicBezTo>
                    <a:pt x="207" y="3"/>
                    <a:pt x="191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37"/>
            <p:cNvSpPr/>
            <p:nvPr/>
          </p:nvSpPr>
          <p:spPr>
            <a:xfrm>
              <a:off x="4804500" y="2162350"/>
              <a:ext cx="6400" cy="9800"/>
            </a:xfrm>
            <a:custGeom>
              <a:avLst/>
              <a:gdLst/>
              <a:ahLst/>
              <a:cxnLst/>
              <a:rect l="l" t="t" r="r" b="b"/>
              <a:pathLst>
                <a:path w="256" h="392" extrusionOk="0">
                  <a:moveTo>
                    <a:pt x="203" y="0"/>
                  </a:moveTo>
                  <a:cubicBezTo>
                    <a:pt x="119" y="0"/>
                    <a:pt x="33" y="57"/>
                    <a:pt x="33" y="136"/>
                  </a:cubicBezTo>
                  <a:cubicBezTo>
                    <a:pt x="1" y="264"/>
                    <a:pt x="65" y="360"/>
                    <a:pt x="192" y="392"/>
                  </a:cubicBezTo>
                  <a:lnTo>
                    <a:pt x="256" y="9"/>
                  </a:lnTo>
                  <a:cubicBezTo>
                    <a:pt x="239" y="3"/>
                    <a:pt x="221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37"/>
            <p:cNvSpPr/>
            <p:nvPr/>
          </p:nvSpPr>
          <p:spPr>
            <a:xfrm>
              <a:off x="4792525" y="2143200"/>
              <a:ext cx="10400" cy="10000"/>
            </a:xfrm>
            <a:custGeom>
              <a:avLst/>
              <a:gdLst/>
              <a:ahLst/>
              <a:cxnLst/>
              <a:rect l="l" t="t" r="r" b="b"/>
              <a:pathLst>
                <a:path w="416" h="400" extrusionOk="0">
                  <a:moveTo>
                    <a:pt x="207" y="0"/>
                  </a:moveTo>
                  <a:cubicBezTo>
                    <a:pt x="130" y="0"/>
                    <a:pt x="59" y="62"/>
                    <a:pt x="33" y="168"/>
                  </a:cubicBezTo>
                  <a:cubicBezTo>
                    <a:pt x="1" y="264"/>
                    <a:pt x="65" y="360"/>
                    <a:pt x="161" y="392"/>
                  </a:cubicBezTo>
                  <a:cubicBezTo>
                    <a:pt x="178" y="397"/>
                    <a:pt x="195" y="400"/>
                    <a:pt x="214" y="400"/>
                  </a:cubicBezTo>
                  <a:cubicBezTo>
                    <a:pt x="298" y="400"/>
                    <a:pt x="384" y="343"/>
                    <a:pt x="384" y="264"/>
                  </a:cubicBezTo>
                  <a:cubicBezTo>
                    <a:pt x="416" y="136"/>
                    <a:pt x="352" y="41"/>
                    <a:pt x="256" y="9"/>
                  </a:cubicBezTo>
                  <a:cubicBezTo>
                    <a:pt x="240" y="3"/>
                    <a:pt x="223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37"/>
            <p:cNvSpPr/>
            <p:nvPr/>
          </p:nvSpPr>
          <p:spPr>
            <a:xfrm>
              <a:off x="4784550" y="2174300"/>
              <a:ext cx="11200" cy="10025"/>
            </a:xfrm>
            <a:custGeom>
              <a:avLst/>
              <a:gdLst/>
              <a:ahLst/>
              <a:cxnLst/>
              <a:rect l="l" t="t" r="r" b="b"/>
              <a:pathLst>
                <a:path w="448" h="401" extrusionOk="0">
                  <a:moveTo>
                    <a:pt x="223" y="1"/>
                  </a:moveTo>
                  <a:cubicBezTo>
                    <a:pt x="128" y="1"/>
                    <a:pt x="59" y="58"/>
                    <a:pt x="33" y="137"/>
                  </a:cubicBezTo>
                  <a:cubicBezTo>
                    <a:pt x="1" y="265"/>
                    <a:pt x="65" y="360"/>
                    <a:pt x="192" y="392"/>
                  </a:cubicBezTo>
                  <a:cubicBezTo>
                    <a:pt x="209" y="398"/>
                    <a:pt x="227" y="401"/>
                    <a:pt x="245" y="401"/>
                  </a:cubicBezTo>
                  <a:cubicBezTo>
                    <a:pt x="330" y="401"/>
                    <a:pt x="421" y="343"/>
                    <a:pt x="448" y="265"/>
                  </a:cubicBezTo>
                  <a:cubicBezTo>
                    <a:pt x="448" y="137"/>
                    <a:pt x="384" y="41"/>
                    <a:pt x="288" y="9"/>
                  </a:cubicBezTo>
                  <a:cubicBezTo>
                    <a:pt x="265" y="4"/>
                    <a:pt x="244" y="1"/>
                    <a:pt x="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37"/>
            <p:cNvSpPr/>
            <p:nvPr/>
          </p:nvSpPr>
          <p:spPr>
            <a:xfrm>
              <a:off x="4776575" y="2205425"/>
              <a:ext cx="12800" cy="10025"/>
            </a:xfrm>
            <a:custGeom>
              <a:avLst/>
              <a:gdLst/>
              <a:ahLst/>
              <a:cxnLst/>
              <a:rect l="l" t="t" r="r" b="b"/>
              <a:pathLst>
                <a:path w="512" h="401" extrusionOk="0">
                  <a:moveTo>
                    <a:pt x="221" y="1"/>
                  </a:moveTo>
                  <a:cubicBezTo>
                    <a:pt x="118" y="1"/>
                    <a:pt x="27" y="58"/>
                    <a:pt x="1" y="137"/>
                  </a:cubicBezTo>
                  <a:cubicBezTo>
                    <a:pt x="1" y="232"/>
                    <a:pt x="65" y="360"/>
                    <a:pt x="192" y="392"/>
                  </a:cubicBezTo>
                  <a:cubicBezTo>
                    <a:pt x="215" y="398"/>
                    <a:pt x="237" y="400"/>
                    <a:pt x="259" y="400"/>
                  </a:cubicBezTo>
                  <a:cubicBezTo>
                    <a:pt x="362" y="400"/>
                    <a:pt x="453" y="343"/>
                    <a:pt x="479" y="264"/>
                  </a:cubicBezTo>
                  <a:cubicBezTo>
                    <a:pt x="511" y="137"/>
                    <a:pt x="416" y="41"/>
                    <a:pt x="288" y="9"/>
                  </a:cubicBezTo>
                  <a:cubicBezTo>
                    <a:pt x="265" y="3"/>
                    <a:pt x="243" y="1"/>
                    <a:pt x="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37"/>
            <p:cNvSpPr/>
            <p:nvPr/>
          </p:nvSpPr>
          <p:spPr>
            <a:xfrm>
              <a:off x="4798125" y="2193450"/>
              <a:ext cx="7200" cy="9825"/>
            </a:xfrm>
            <a:custGeom>
              <a:avLst/>
              <a:gdLst/>
              <a:ahLst/>
              <a:cxnLst/>
              <a:rect l="l" t="t" r="r" b="b"/>
              <a:pathLst>
                <a:path w="288" h="393" extrusionOk="0">
                  <a:moveTo>
                    <a:pt x="220" y="1"/>
                  </a:moveTo>
                  <a:cubicBezTo>
                    <a:pt x="119" y="1"/>
                    <a:pt x="32" y="58"/>
                    <a:pt x="32" y="137"/>
                  </a:cubicBezTo>
                  <a:cubicBezTo>
                    <a:pt x="0" y="265"/>
                    <a:pt x="96" y="360"/>
                    <a:pt x="192" y="392"/>
                  </a:cubicBezTo>
                  <a:lnTo>
                    <a:pt x="288" y="9"/>
                  </a:lnTo>
                  <a:cubicBezTo>
                    <a:pt x="265" y="4"/>
                    <a:pt x="242" y="1"/>
                    <a:pt x="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37"/>
            <p:cNvSpPr/>
            <p:nvPr/>
          </p:nvSpPr>
          <p:spPr>
            <a:xfrm>
              <a:off x="4767800" y="2184900"/>
              <a:ext cx="7200" cy="9800"/>
            </a:xfrm>
            <a:custGeom>
              <a:avLst/>
              <a:gdLst/>
              <a:ahLst/>
              <a:cxnLst/>
              <a:rect l="l" t="t" r="r" b="b"/>
              <a:pathLst>
                <a:path w="288" h="392" extrusionOk="0">
                  <a:moveTo>
                    <a:pt x="128" y="0"/>
                  </a:moveTo>
                  <a:lnTo>
                    <a:pt x="1" y="383"/>
                  </a:lnTo>
                  <a:cubicBezTo>
                    <a:pt x="23" y="389"/>
                    <a:pt x="45" y="391"/>
                    <a:pt x="65" y="391"/>
                  </a:cubicBezTo>
                  <a:cubicBezTo>
                    <a:pt x="160" y="391"/>
                    <a:pt x="230" y="334"/>
                    <a:pt x="256" y="255"/>
                  </a:cubicBezTo>
                  <a:cubicBezTo>
                    <a:pt x="288" y="128"/>
                    <a:pt x="224" y="32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37"/>
            <p:cNvSpPr/>
            <p:nvPr/>
          </p:nvSpPr>
          <p:spPr>
            <a:xfrm>
              <a:off x="4777375" y="2154575"/>
              <a:ext cx="7200" cy="9800"/>
            </a:xfrm>
            <a:custGeom>
              <a:avLst/>
              <a:gdLst/>
              <a:ahLst/>
              <a:cxnLst/>
              <a:rect l="l" t="t" r="r" b="b"/>
              <a:pathLst>
                <a:path w="288" h="392" extrusionOk="0">
                  <a:moveTo>
                    <a:pt x="96" y="0"/>
                  </a:moveTo>
                  <a:lnTo>
                    <a:pt x="1" y="383"/>
                  </a:lnTo>
                  <a:cubicBezTo>
                    <a:pt x="18" y="389"/>
                    <a:pt x="36" y="392"/>
                    <a:pt x="54" y="392"/>
                  </a:cubicBezTo>
                  <a:cubicBezTo>
                    <a:pt x="139" y="392"/>
                    <a:pt x="230" y="335"/>
                    <a:pt x="256" y="256"/>
                  </a:cubicBezTo>
                  <a:cubicBezTo>
                    <a:pt x="288" y="128"/>
                    <a:pt x="224" y="32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37"/>
            <p:cNvSpPr/>
            <p:nvPr/>
          </p:nvSpPr>
          <p:spPr>
            <a:xfrm>
              <a:off x="4786950" y="2124250"/>
              <a:ext cx="6400" cy="9800"/>
            </a:xfrm>
            <a:custGeom>
              <a:avLst/>
              <a:gdLst/>
              <a:ahLst/>
              <a:cxnLst/>
              <a:rect l="l" t="t" r="r" b="b"/>
              <a:pathLst>
                <a:path w="256" h="392" extrusionOk="0">
                  <a:moveTo>
                    <a:pt x="96" y="1"/>
                  </a:moveTo>
                  <a:lnTo>
                    <a:pt x="1" y="384"/>
                  </a:lnTo>
                  <a:cubicBezTo>
                    <a:pt x="18" y="389"/>
                    <a:pt x="34" y="392"/>
                    <a:pt x="51" y="392"/>
                  </a:cubicBezTo>
                  <a:cubicBezTo>
                    <a:pt x="128" y="392"/>
                    <a:pt x="198" y="335"/>
                    <a:pt x="224" y="256"/>
                  </a:cubicBezTo>
                  <a:cubicBezTo>
                    <a:pt x="256" y="128"/>
                    <a:pt x="192" y="33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37"/>
            <p:cNvSpPr/>
            <p:nvPr/>
          </p:nvSpPr>
          <p:spPr>
            <a:xfrm>
              <a:off x="4827650" y="2117075"/>
              <a:ext cx="8800" cy="10400"/>
            </a:xfrm>
            <a:custGeom>
              <a:avLst/>
              <a:gdLst/>
              <a:ahLst/>
              <a:cxnLst/>
              <a:rect l="l" t="t" r="r" b="b"/>
              <a:pathLst>
                <a:path w="352" h="416" extrusionOk="0">
                  <a:moveTo>
                    <a:pt x="192" y="0"/>
                  </a:moveTo>
                  <a:cubicBezTo>
                    <a:pt x="96" y="0"/>
                    <a:pt x="32" y="64"/>
                    <a:pt x="0" y="192"/>
                  </a:cubicBezTo>
                  <a:cubicBezTo>
                    <a:pt x="0" y="288"/>
                    <a:pt x="64" y="383"/>
                    <a:pt x="160" y="415"/>
                  </a:cubicBezTo>
                  <a:cubicBezTo>
                    <a:pt x="256" y="415"/>
                    <a:pt x="319" y="351"/>
                    <a:pt x="351" y="224"/>
                  </a:cubicBezTo>
                  <a:cubicBezTo>
                    <a:pt x="351" y="128"/>
                    <a:pt x="287" y="32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37"/>
            <p:cNvSpPr/>
            <p:nvPr/>
          </p:nvSpPr>
          <p:spPr>
            <a:xfrm>
              <a:off x="4839600" y="2134625"/>
              <a:ext cx="5625" cy="10400"/>
            </a:xfrm>
            <a:custGeom>
              <a:avLst/>
              <a:gdLst/>
              <a:ahLst/>
              <a:cxnLst/>
              <a:rect l="l" t="t" r="r" b="b"/>
              <a:pathLst>
                <a:path w="225" h="416" extrusionOk="0">
                  <a:moveTo>
                    <a:pt x="224" y="1"/>
                  </a:moveTo>
                  <a:cubicBezTo>
                    <a:pt x="129" y="1"/>
                    <a:pt x="33" y="96"/>
                    <a:pt x="33" y="192"/>
                  </a:cubicBezTo>
                  <a:cubicBezTo>
                    <a:pt x="1" y="288"/>
                    <a:pt x="97" y="384"/>
                    <a:pt x="192" y="415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37"/>
            <p:cNvSpPr/>
            <p:nvPr/>
          </p:nvSpPr>
          <p:spPr>
            <a:xfrm>
              <a:off x="4836425" y="2166550"/>
              <a:ext cx="5600" cy="9600"/>
            </a:xfrm>
            <a:custGeom>
              <a:avLst/>
              <a:gdLst/>
              <a:ahLst/>
              <a:cxnLst/>
              <a:rect l="l" t="t" r="r" b="b"/>
              <a:pathLst>
                <a:path w="224" h="384" extrusionOk="0">
                  <a:moveTo>
                    <a:pt x="224" y="0"/>
                  </a:moveTo>
                  <a:cubicBezTo>
                    <a:pt x="128" y="0"/>
                    <a:pt x="32" y="64"/>
                    <a:pt x="32" y="160"/>
                  </a:cubicBezTo>
                  <a:cubicBezTo>
                    <a:pt x="0" y="287"/>
                    <a:pt x="96" y="383"/>
                    <a:pt x="192" y="383"/>
                  </a:cubicBezTo>
                  <a:lnTo>
                    <a:pt x="2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37"/>
            <p:cNvSpPr/>
            <p:nvPr/>
          </p:nvSpPr>
          <p:spPr>
            <a:xfrm>
              <a:off x="4822850" y="2149000"/>
              <a:ext cx="10400" cy="9750"/>
            </a:xfrm>
            <a:custGeom>
              <a:avLst/>
              <a:gdLst/>
              <a:ahLst/>
              <a:cxnLst/>
              <a:rect l="l" t="t" r="r" b="b"/>
              <a:pathLst>
                <a:path w="416" h="390" extrusionOk="0">
                  <a:moveTo>
                    <a:pt x="224" y="0"/>
                  </a:moveTo>
                  <a:cubicBezTo>
                    <a:pt x="128" y="0"/>
                    <a:pt x="33" y="64"/>
                    <a:pt x="1" y="160"/>
                  </a:cubicBezTo>
                  <a:cubicBezTo>
                    <a:pt x="1" y="287"/>
                    <a:pt x="65" y="383"/>
                    <a:pt x="160" y="383"/>
                  </a:cubicBezTo>
                  <a:cubicBezTo>
                    <a:pt x="177" y="387"/>
                    <a:pt x="194" y="389"/>
                    <a:pt x="210" y="389"/>
                  </a:cubicBezTo>
                  <a:cubicBezTo>
                    <a:pt x="312" y="389"/>
                    <a:pt x="384" y="306"/>
                    <a:pt x="384" y="223"/>
                  </a:cubicBezTo>
                  <a:cubicBezTo>
                    <a:pt x="416" y="128"/>
                    <a:pt x="320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37"/>
            <p:cNvSpPr/>
            <p:nvPr/>
          </p:nvSpPr>
          <p:spPr>
            <a:xfrm>
              <a:off x="4818075" y="2180750"/>
              <a:ext cx="11200" cy="9750"/>
            </a:xfrm>
            <a:custGeom>
              <a:avLst/>
              <a:gdLst/>
              <a:ahLst/>
              <a:cxnLst/>
              <a:rect l="l" t="t" r="r" b="b"/>
              <a:pathLst>
                <a:path w="448" h="390" extrusionOk="0">
                  <a:moveTo>
                    <a:pt x="206" y="0"/>
                  </a:moveTo>
                  <a:cubicBezTo>
                    <a:pt x="104" y="0"/>
                    <a:pt x="32" y="83"/>
                    <a:pt x="32" y="166"/>
                  </a:cubicBezTo>
                  <a:cubicBezTo>
                    <a:pt x="0" y="262"/>
                    <a:pt x="96" y="358"/>
                    <a:pt x="192" y="390"/>
                  </a:cubicBezTo>
                  <a:cubicBezTo>
                    <a:pt x="319" y="390"/>
                    <a:pt x="415" y="326"/>
                    <a:pt x="415" y="230"/>
                  </a:cubicBezTo>
                  <a:cubicBezTo>
                    <a:pt x="447" y="102"/>
                    <a:pt x="351" y="7"/>
                    <a:pt x="256" y="7"/>
                  </a:cubicBezTo>
                  <a:cubicBezTo>
                    <a:pt x="238" y="2"/>
                    <a:pt x="222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37"/>
            <p:cNvSpPr/>
            <p:nvPr/>
          </p:nvSpPr>
          <p:spPr>
            <a:xfrm>
              <a:off x="4813275" y="2212025"/>
              <a:ext cx="12000" cy="10400"/>
            </a:xfrm>
            <a:custGeom>
              <a:avLst/>
              <a:gdLst/>
              <a:ahLst/>
              <a:cxnLst/>
              <a:rect l="l" t="t" r="r" b="b"/>
              <a:pathLst>
                <a:path w="480" h="416" extrusionOk="0">
                  <a:moveTo>
                    <a:pt x="288" y="0"/>
                  </a:moveTo>
                  <a:cubicBezTo>
                    <a:pt x="160" y="0"/>
                    <a:pt x="33" y="64"/>
                    <a:pt x="33" y="160"/>
                  </a:cubicBezTo>
                  <a:cubicBezTo>
                    <a:pt x="1" y="287"/>
                    <a:pt x="96" y="383"/>
                    <a:pt x="224" y="415"/>
                  </a:cubicBezTo>
                  <a:cubicBezTo>
                    <a:pt x="352" y="415"/>
                    <a:pt x="448" y="351"/>
                    <a:pt x="479" y="224"/>
                  </a:cubicBezTo>
                  <a:cubicBezTo>
                    <a:pt x="479" y="128"/>
                    <a:pt x="384" y="32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37"/>
            <p:cNvSpPr/>
            <p:nvPr/>
          </p:nvSpPr>
          <p:spPr>
            <a:xfrm>
              <a:off x="4833225" y="2197650"/>
              <a:ext cx="6400" cy="10400"/>
            </a:xfrm>
            <a:custGeom>
              <a:avLst/>
              <a:gdLst/>
              <a:ahLst/>
              <a:cxnLst/>
              <a:rect l="l" t="t" r="r" b="b"/>
              <a:pathLst>
                <a:path w="256" h="416" extrusionOk="0">
                  <a:moveTo>
                    <a:pt x="256" y="1"/>
                  </a:moveTo>
                  <a:cubicBezTo>
                    <a:pt x="128" y="1"/>
                    <a:pt x="33" y="65"/>
                    <a:pt x="33" y="192"/>
                  </a:cubicBezTo>
                  <a:cubicBezTo>
                    <a:pt x="1" y="288"/>
                    <a:pt x="96" y="384"/>
                    <a:pt x="224" y="416"/>
                  </a:cubicBezTo>
                  <a:lnTo>
                    <a:pt x="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37"/>
            <p:cNvSpPr/>
            <p:nvPr/>
          </p:nvSpPr>
          <p:spPr>
            <a:xfrm>
              <a:off x="4802900" y="2193675"/>
              <a:ext cx="7225" cy="9600"/>
            </a:xfrm>
            <a:custGeom>
              <a:avLst/>
              <a:gdLst/>
              <a:ahLst/>
              <a:cxnLst/>
              <a:rect l="l" t="t" r="r" b="b"/>
              <a:pathLst>
                <a:path w="289" h="384" extrusionOk="0">
                  <a:moveTo>
                    <a:pt x="97" y="0"/>
                  </a:moveTo>
                  <a:lnTo>
                    <a:pt x="1" y="383"/>
                  </a:lnTo>
                  <a:cubicBezTo>
                    <a:pt x="129" y="383"/>
                    <a:pt x="256" y="319"/>
                    <a:pt x="256" y="224"/>
                  </a:cubicBezTo>
                  <a:cubicBezTo>
                    <a:pt x="288" y="96"/>
                    <a:pt x="192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37"/>
            <p:cNvSpPr/>
            <p:nvPr/>
          </p:nvSpPr>
          <p:spPr>
            <a:xfrm>
              <a:off x="4809300" y="2162550"/>
              <a:ext cx="5600" cy="9600"/>
            </a:xfrm>
            <a:custGeom>
              <a:avLst/>
              <a:gdLst/>
              <a:ahLst/>
              <a:cxnLst/>
              <a:rect l="l" t="t" r="r" b="b"/>
              <a:pathLst>
                <a:path w="224" h="384" extrusionOk="0">
                  <a:moveTo>
                    <a:pt x="64" y="1"/>
                  </a:moveTo>
                  <a:lnTo>
                    <a:pt x="0" y="384"/>
                  </a:lnTo>
                  <a:cubicBezTo>
                    <a:pt x="96" y="384"/>
                    <a:pt x="192" y="320"/>
                    <a:pt x="224" y="224"/>
                  </a:cubicBezTo>
                  <a:cubicBezTo>
                    <a:pt x="224" y="96"/>
                    <a:pt x="160" y="1"/>
                    <a:pt x="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37"/>
            <p:cNvSpPr/>
            <p:nvPr/>
          </p:nvSpPr>
          <p:spPr>
            <a:xfrm>
              <a:off x="4814875" y="2131425"/>
              <a:ext cx="5600" cy="9600"/>
            </a:xfrm>
            <a:custGeom>
              <a:avLst/>
              <a:gdLst/>
              <a:ahLst/>
              <a:cxnLst/>
              <a:rect l="l" t="t" r="r" b="b"/>
              <a:pathLst>
                <a:path w="224" h="384" extrusionOk="0">
                  <a:moveTo>
                    <a:pt x="64" y="1"/>
                  </a:moveTo>
                  <a:lnTo>
                    <a:pt x="1" y="384"/>
                  </a:lnTo>
                  <a:cubicBezTo>
                    <a:pt x="96" y="384"/>
                    <a:pt x="192" y="320"/>
                    <a:pt x="192" y="224"/>
                  </a:cubicBezTo>
                  <a:cubicBezTo>
                    <a:pt x="224" y="97"/>
                    <a:pt x="160" y="1"/>
                    <a:pt x="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37"/>
            <p:cNvSpPr/>
            <p:nvPr/>
          </p:nvSpPr>
          <p:spPr>
            <a:xfrm>
              <a:off x="4855575" y="2120275"/>
              <a:ext cx="9600" cy="9600"/>
            </a:xfrm>
            <a:custGeom>
              <a:avLst/>
              <a:gdLst/>
              <a:ahLst/>
              <a:cxnLst/>
              <a:rect l="l" t="t" r="r" b="b"/>
              <a:pathLst>
                <a:path w="384" h="384" extrusionOk="0">
                  <a:moveTo>
                    <a:pt x="224" y="0"/>
                  </a:moveTo>
                  <a:cubicBezTo>
                    <a:pt x="128" y="0"/>
                    <a:pt x="32" y="64"/>
                    <a:pt x="32" y="160"/>
                  </a:cubicBezTo>
                  <a:cubicBezTo>
                    <a:pt x="0" y="287"/>
                    <a:pt x="96" y="383"/>
                    <a:pt x="192" y="383"/>
                  </a:cubicBezTo>
                  <a:cubicBezTo>
                    <a:pt x="287" y="383"/>
                    <a:pt x="383" y="319"/>
                    <a:pt x="383" y="192"/>
                  </a:cubicBezTo>
                  <a:cubicBezTo>
                    <a:pt x="383" y="96"/>
                    <a:pt x="319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37"/>
            <p:cNvSpPr/>
            <p:nvPr/>
          </p:nvSpPr>
          <p:spPr>
            <a:xfrm>
              <a:off x="4869925" y="2136875"/>
              <a:ext cx="4825" cy="9750"/>
            </a:xfrm>
            <a:custGeom>
              <a:avLst/>
              <a:gdLst/>
              <a:ahLst/>
              <a:cxnLst/>
              <a:rect l="l" t="t" r="r" b="b"/>
              <a:pathLst>
                <a:path w="193" h="390" extrusionOk="0">
                  <a:moveTo>
                    <a:pt x="155" y="0"/>
                  </a:moveTo>
                  <a:cubicBezTo>
                    <a:pt x="73" y="0"/>
                    <a:pt x="1" y="87"/>
                    <a:pt x="1" y="198"/>
                  </a:cubicBezTo>
                  <a:cubicBezTo>
                    <a:pt x="1" y="294"/>
                    <a:pt x="96" y="389"/>
                    <a:pt x="192" y="389"/>
                  </a:cubicBezTo>
                  <a:lnTo>
                    <a:pt x="192" y="6"/>
                  </a:lnTo>
                  <a:cubicBezTo>
                    <a:pt x="180" y="2"/>
                    <a:pt x="167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37"/>
            <p:cNvSpPr/>
            <p:nvPr/>
          </p:nvSpPr>
          <p:spPr>
            <a:xfrm>
              <a:off x="4869125" y="2168125"/>
              <a:ext cx="4825" cy="9600"/>
            </a:xfrm>
            <a:custGeom>
              <a:avLst/>
              <a:gdLst/>
              <a:ahLst/>
              <a:cxnLst/>
              <a:rect l="l" t="t" r="r" b="b"/>
              <a:pathLst>
                <a:path w="193" h="384" extrusionOk="0">
                  <a:moveTo>
                    <a:pt x="192" y="1"/>
                  </a:moveTo>
                  <a:cubicBezTo>
                    <a:pt x="96" y="1"/>
                    <a:pt x="1" y="97"/>
                    <a:pt x="1" y="192"/>
                  </a:cubicBezTo>
                  <a:cubicBezTo>
                    <a:pt x="1" y="320"/>
                    <a:pt x="65" y="384"/>
                    <a:pt x="192" y="384"/>
                  </a:cubicBezTo>
                  <a:lnTo>
                    <a:pt x="1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37"/>
            <p:cNvSpPr/>
            <p:nvPr/>
          </p:nvSpPr>
          <p:spPr>
            <a:xfrm>
              <a:off x="4853975" y="2152025"/>
              <a:ext cx="9600" cy="9750"/>
            </a:xfrm>
            <a:custGeom>
              <a:avLst/>
              <a:gdLst/>
              <a:ahLst/>
              <a:cxnLst/>
              <a:rect l="l" t="t" r="r" b="b"/>
              <a:pathLst>
                <a:path w="384" h="390" extrusionOk="0">
                  <a:moveTo>
                    <a:pt x="154" y="0"/>
                  </a:moveTo>
                  <a:cubicBezTo>
                    <a:pt x="72" y="0"/>
                    <a:pt x="0" y="83"/>
                    <a:pt x="0" y="166"/>
                  </a:cubicBezTo>
                  <a:cubicBezTo>
                    <a:pt x="0" y="294"/>
                    <a:pt x="64" y="390"/>
                    <a:pt x="192" y="390"/>
                  </a:cubicBezTo>
                  <a:cubicBezTo>
                    <a:pt x="288" y="390"/>
                    <a:pt x="383" y="294"/>
                    <a:pt x="383" y="198"/>
                  </a:cubicBezTo>
                  <a:cubicBezTo>
                    <a:pt x="383" y="102"/>
                    <a:pt x="320" y="7"/>
                    <a:pt x="192" y="7"/>
                  </a:cubicBezTo>
                  <a:cubicBezTo>
                    <a:pt x="179" y="2"/>
                    <a:pt x="166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37"/>
            <p:cNvSpPr/>
            <p:nvPr/>
          </p:nvSpPr>
          <p:spPr>
            <a:xfrm>
              <a:off x="4851575" y="2183925"/>
              <a:ext cx="10400" cy="9775"/>
            </a:xfrm>
            <a:custGeom>
              <a:avLst/>
              <a:gdLst/>
              <a:ahLst/>
              <a:cxnLst/>
              <a:rect l="l" t="t" r="r" b="b"/>
              <a:pathLst>
                <a:path w="416" h="391" extrusionOk="0">
                  <a:moveTo>
                    <a:pt x="186" y="1"/>
                  </a:moveTo>
                  <a:cubicBezTo>
                    <a:pt x="104" y="1"/>
                    <a:pt x="28" y="84"/>
                    <a:pt x="1" y="167"/>
                  </a:cubicBezTo>
                  <a:cubicBezTo>
                    <a:pt x="1" y="294"/>
                    <a:pt x="96" y="390"/>
                    <a:pt x="192" y="390"/>
                  </a:cubicBezTo>
                  <a:cubicBezTo>
                    <a:pt x="320" y="390"/>
                    <a:pt x="416" y="294"/>
                    <a:pt x="416" y="199"/>
                  </a:cubicBezTo>
                  <a:cubicBezTo>
                    <a:pt x="416" y="103"/>
                    <a:pt x="352" y="7"/>
                    <a:pt x="224" y="7"/>
                  </a:cubicBezTo>
                  <a:cubicBezTo>
                    <a:pt x="211" y="3"/>
                    <a:pt x="198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37"/>
            <p:cNvSpPr/>
            <p:nvPr/>
          </p:nvSpPr>
          <p:spPr>
            <a:xfrm>
              <a:off x="4849175" y="2215200"/>
              <a:ext cx="11200" cy="10400"/>
            </a:xfrm>
            <a:custGeom>
              <a:avLst/>
              <a:gdLst/>
              <a:ahLst/>
              <a:cxnLst/>
              <a:rect l="l" t="t" r="r" b="b"/>
              <a:pathLst>
                <a:path w="448" h="416" extrusionOk="0">
                  <a:moveTo>
                    <a:pt x="256" y="1"/>
                  </a:moveTo>
                  <a:cubicBezTo>
                    <a:pt x="129" y="1"/>
                    <a:pt x="33" y="97"/>
                    <a:pt x="33" y="192"/>
                  </a:cubicBezTo>
                  <a:cubicBezTo>
                    <a:pt x="1" y="320"/>
                    <a:pt x="97" y="416"/>
                    <a:pt x="224" y="416"/>
                  </a:cubicBezTo>
                  <a:cubicBezTo>
                    <a:pt x="352" y="416"/>
                    <a:pt x="448" y="320"/>
                    <a:pt x="448" y="224"/>
                  </a:cubicBezTo>
                  <a:cubicBezTo>
                    <a:pt x="448" y="129"/>
                    <a:pt x="352" y="33"/>
                    <a:pt x="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37"/>
            <p:cNvSpPr/>
            <p:nvPr/>
          </p:nvSpPr>
          <p:spPr>
            <a:xfrm>
              <a:off x="4867525" y="2200050"/>
              <a:ext cx="5625" cy="9600"/>
            </a:xfrm>
            <a:custGeom>
              <a:avLst/>
              <a:gdLst/>
              <a:ahLst/>
              <a:cxnLst/>
              <a:rect l="l" t="t" r="r" b="b"/>
              <a:pathLst>
                <a:path w="225" h="384" extrusionOk="0">
                  <a:moveTo>
                    <a:pt x="224" y="1"/>
                  </a:moveTo>
                  <a:cubicBezTo>
                    <a:pt x="97" y="1"/>
                    <a:pt x="1" y="64"/>
                    <a:pt x="1" y="192"/>
                  </a:cubicBezTo>
                  <a:cubicBezTo>
                    <a:pt x="1" y="288"/>
                    <a:pt x="97" y="384"/>
                    <a:pt x="224" y="384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37"/>
            <p:cNvSpPr/>
            <p:nvPr/>
          </p:nvSpPr>
          <p:spPr>
            <a:xfrm>
              <a:off x="4838825" y="2197650"/>
              <a:ext cx="5600" cy="10400"/>
            </a:xfrm>
            <a:custGeom>
              <a:avLst/>
              <a:gdLst/>
              <a:ahLst/>
              <a:cxnLst/>
              <a:rect l="l" t="t" r="r" b="b"/>
              <a:pathLst>
                <a:path w="224" h="416" extrusionOk="0">
                  <a:moveTo>
                    <a:pt x="32" y="1"/>
                  </a:moveTo>
                  <a:lnTo>
                    <a:pt x="0" y="416"/>
                  </a:lnTo>
                  <a:cubicBezTo>
                    <a:pt x="96" y="416"/>
                    <a:pt x="223" y="320"/>
                    <a:pt x="223" y="224"/>
                  </a:cubicBezTo>
                  <a:cubicBezTo>
                    <a:pt x="223" y="128"/>
                    <a:pt x="128" y="33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37"/>
            <p:cNvSpPr/>
            <p:nvPr/>
          </p:nvSpPr>
          <p:spPr>
            <a:xfrm>
              <a:off x="4841200" y="2166550"/>
              <a:ext cx="5625" cy="9600"/>
            </a:xfrm>
            <a:custGeom>
              <a:avLst/>
              <a:gdLst/>
              <a:ahLst/>
              <a:cxnLst/>
              <a:rect l="l" t="t" r="r" b="b"/>
              <a:pathLst>
                <a:path w="225" h="384" extrusionOk="0">
                  <a:moveTo>
                    <a:pt x="33" y="0"/>
                  </a:moveTo>
                  <a:lnTo>
                    <a:pt x="1" y="383"/>
                  </a:lnTo>
                  <a:cubicBezTo>
                    <a:pt x="128" y="383"/>
                    <a:pt x="224" y="319"/>
                    <a:pt x="224" y="224"/>
                  </a:cubicBezTo>
                  <a:cubicBezTo>
                    <a:pt x="224" y="96"/>
                    <a:pt x="160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37"/>
            <p:cNvSpPr/>
            <p:nvPr/>
          </p:nvSpPr>
          <p:spPr>
            <a:xfrm>
              <a:off x="4844400" y="2134625"/>
              <a:ext cx="4800" cy="10400"/>
            </a:xfrm>
            <a:custGeom>
              <a:avLst/>
              <a:gdLst/>
              <a:ahLst/>
              <a:cxnLst/>
              <a:rect l="l" t="t" r="r" b="b"/>
              <a:pathLst>
                <a:path w="192" h="416" extrusionOk="0">
                  <a:moveTo>
                    <a:pt x="32" y="1"/>
                  </a:moveTo>
                  <a:lnTo>
                    <a:pt x="0" y="415"/>
                  </a:lnTo>
                  <a:cubicBezTo>
                    <a:pt x="96" y="415"/>
                    <a:pt x="192" y="320"/>
                    <a:pt x="192" y="224"/>
                  </a:cubicBezTo>
                  <a:cubicBezTo>
                    <a:pt x="192" y="128"/>
                    <a:pt x="128" y="32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37"/>
            <p:cNvSpPr/>
            <p:nvPr/>
          </p:nvSpPr>
          <p:spPr>
            <a:xfrm>
              <a:off x="4885100" y="2121075"/>
              <a:ext cx="9575" cy="9575"/>
            </a:xfrm>
            <a:custGeom>
              <a:avLst/>
              <a:gdLst/>
              <a:ahLst/>
              <a:cxnLst/>
              <a:rect l="l" t="t" r="r" b="b"/>
              <a:pathLst>
                <a:path w="383" h="383" extrusionOk="0">
                  <a:moveTo>
                    <a:pt x="192" y="0"/>
                  </a:moveTo>
                  <a:cubicBezTo>
                    <a:pt x="96" y="0"/>
                    <a:pt x="0" y="64"/>
                    <a:pt x="0" y="191"/>
                  </a:cubicBezTo>
                  <a:cubicBezTo>
                    <a:pt x="0" y="287"/>
                    <a:pt x="96" y="383"/>
                    <a:pt x="192" y="383"/>
                  </a:cubicBezTo>
                  <a:cubicBezTo>
                    <a:pt x="287" y="383"/>
                    <a:pt x="383" y="287"/>
                    <a:pt x="383" y="191"/>
                  </a:cubicBezTo>
                  <a:cubicBezTo>
                    <a:pt x="383" y="64"/>
                    <a:pt x="287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37"/>
            <p:cNvSpPr/>
            <p:nvPr/>
          </p:nvSpPr>
          <p:spPr>
            <a:xfrm>
              <a:off x="4900250" y="2137025"/>
              <a:ext cx="4800" cy="9600"/>
            </a:xfrm>
            <a:custGeom>
              <a:avLst/>
              <a:gdLst/>
              <a:ahLst/>
              <a:cxnLst/>
              <a:rect l="l" t="t" r="r" b="b"/>
              <a:pathLst>
                <a:path w="192" h="384" extrusionOk="0">
                  <a:moveTo>
                    <a:pt x="192" y="0"/>
                  </a:moveTo>
                  <a:cubicBezTo>
                    <a:pt x="96" y="0"/>
                    <a:pt x="0" y="96"/>
                    <a:pt x="0" y="192"/>
                  </a:cubicBezTo>
                  <a:cubicBezTo>
                    <a:pt x="0" y="288"/>
                    <a:pt x="96" y="383"/>
                    <a:pt x="192" y="383"/>
                  </a:cubicBezTo>
                  <a:lnTo>
                    <a:pt x="1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37"/>
            <p:cNvSpPr/>
            <p:nvPr/>
          </p:nvSpPr>
          <p:spPr>
            <a:xfrm>
              <a:off x="4901050" y="2168125"/>
              <a:ext cx="5600" cy="9775"/>
            </a:xfrm>
            <a:custGeom>
              <a:avLst/>
              <a:gdLst/>
              <a:ahLst/>
              <a:cxnLst/>
              <a:rect l="l" t="t" r="r" b="b"/>
              <a:pathLst>
                <a:path w="224" h="391" extrusionOk="0">
                  <a:moveTo>
                    <a:pt x="192" y="1"/>
                  </a:moveTo>
                  <a:cubicBezTo>
                    <a:pt x="96" y="1"/>
                    <a:pt x="0" y="97"/>
                    <a:pt x="0" y="224"/>
                  </a:cubicBezTo>
                  <a:cubicBezTo>
                    <a:pt x="0" y="307"/>
                    <a:pt x="72" y="390"/>
                    <a:pt x="174" y="390"/>
                  </a:cubicBezTo>
                  <a:cubicBezTo>
                    <a:pt x="190" y="390"/>
                    <a:pt x="207" y="388"/>
                    <a:pt x="224" y="384"/>
                  </a:cubicBezTo>
                  <a:lnTo>
                    <a:pt x="1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37"/>
            <p:cNvSpPr/>
            <p:nvPr/>
          </p:nvSpPr>
          <p:spPr>
            <a:xfrm>
              <a:off x="4885100" y="2152975"/>
              <a:ext cx="9575" cy="9600"/>
            </a:xfrm>
            <a:custGeom>
              <a:avLst/>
              <a:gdLst/>
              <a:ahLst/>
              <a:cxnLst/>
              <a:rect l="l" t="t" r="r" b="b"/>
              <a:pathLst>
                <a:path w="383" h="384" extrusionOk="0">
                  <a:moveTo>
                    <a:pt x="192" y="1"/>
                  </a:moveTo>
                  <a:cubicBezTo>
                    <a:pt x="96" y="1"/>
                    <a:pt x="0" y="64"/>
                    <a:pt x="0" y="192"/>
                  </a:cubicBezTo>
                  <a:cubicBezTo>
                    <a:pt x="0" y="288"/>
                    <a:pt x="96" y="384"/>
                    <a:pt x="192" y="384"/>
                  </a:cubicBezTo>
                  <a:cubicBezTo>
                    <a:pt x="319" y="384"/>
                    <a:pt x="383" y="288"/>
                    <a:pt x="383" y="192"/>
                  </a:cubicBezTo>
                  <a:cubicBezTo>
                    <a:pt x="383" y="64"/>
                    <a:pt x="287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37"/>
            <p:cNvSpPr/>
            <p:nvPr/>
          </p:nvSpPr>
          <p:spPr>
            <a:xfrm>
              <a:off x="4885100" y="2184900"/>
              <a:ext cx="10375" cy="9600"/>
            </a:xfrm>
            <a:custGeom>
              <a:avLst/>
              <a:gdLst/>
              <a:ahLst/>
              <a:cxnLst/>
              <a:rect l="l" t="t" r="r" b="b"/>
              <a:pathLst>
                <a:path w="415" h="384" extrusionOk="0">
                  <a:moveTo>
                    <a:pt x="192" y="0"/>
                  </a:moveTo>
                  <a:cubicBezTo>
                    <a:pt x="96" y="0"/>
                    <a:pt x="0" y="64"/>
                    <a:pt x="0" y="192"/>
                  </a:cubicBezTo>
                  <a:cubicBezTo>
                    <a:pt x="0" y="287"/>
                    <a:pt x="96" y="383"/>
                    <a:pt x="192" y="383"/>
                  </a:cubicBezTo>
                  <a:cubicBezTo>
                    <a:pt x="319" y="383"/>
                    <a:pt x="415" y="287"/>
                    <a:pt x="415" y="192"/>
                  </a:cubicBezTo>
                  <a:cubicBezTo>
                    <a:pt x="415" y="64"/>
                    <a:pt x="319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37"/>
            <p:cNvSpPr/>
            <p:nvPr/>
          </p:nvSpPr>
          <p:spPr>
            <a:xfrm>
              <a:off x="4884300" y="2216800"/>
              <a:ext cx="11175" cy="9600"/>
            </a:xfrm>
            <a:custGeom>
              <a:avLst/>
              <a:gdLst/>
              <a:ahLst/>
              <a:cxnLst/>
              <a:rect l="l" t="t" r="r" b="b"/>
              <a:pathLst>
                <a:path w="447" h="384" extrusionOk="0">
                  <a:moveTo>
                    <a:pt x="224" y="1"/>
                  </a:moveTo>
                  <a:cubicBezTo>
                    <a:pt x="128" y="1"/>
                    <a:pt x="32" y="65"/>
                    <a:pt x="0" y="192"/>
                  </a:cubicBezTo>
                  <a:cubicBezTo>
                    <a:pt x="0" y="288"/>
                    <a:pt x="128" y="384"/>
                    <a:pt x="224" y="384"/>
                  </a:cubicBezTo>
                  <a:cubicBezTo>
                    <a:pt x="351" y="384"/>
                    <a:pt x="447" y="288"/>
                    <a:pt x="447" y="192"/>
                  </a:cubicBezTo>
                  <a:cubicBezTo>
                    <a:pt x="447" y="65"/>
                    <a:pt x="351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37"/>
            <p:cNvSpPr/>
            <p:nvPr/>
          </p:nvSpPr>
          <p:spPr>
            <a:xfrm>
              <a:off x="4901850" y="2200050"/>
              <a:ext cx="5600" cy="9600"/>
            </a:xfrm>
            <a:custGeom>
              <a:avLst/>
              <a:gdLst/>
              <a:ahLst/>
              <a:cxnLst/>
              <a:rect l="l" t="t" r="r" b="b"/>
              <a:pathLst>
                <a:path w="224" h="384" extrusionOk="0">
                  <a:moveTo>
                    <a:pt x="224" y="1"/>
                  </a:moveTo>
                  <a:cubicBezTo>
                    <a:pt x="96" y="1"/>
                    <a:pt x="0" y="96"/>
                    <a:pt x="0" y="192"/>
                  </a:cubicBezTo>
                  <a:cubicBezTo>
                    <a:pt x="0" y="320"/>
                    <a:pt x="96" y="384"/>
                    <a:pt x="224" y="384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37"/>
            <p:cNvSpPr/>
            <p:nvPr/>
          </p:nvSpPr>
          <p:spPr>
            <a:xfrm>
              <a:off x="4873125" y="2200050"/>
              <a:ext cx="5600" cy="9600"/>
            </a:xfrm>
            <a:custGeom>
              <a:avLst/>
              <a:gdLst/>
              <a:ahLst/>
              <a:cxnLst/>
              <a:rect l="l" t="t" r="r" b="b"/>
              <a:pathLst>
                <a:path w="224" h="384" extrusionOk="0">
                  <a:moveTo>
                    <a:pt x="0" y="1"/>
                  </a:moveTo>
                  <a:lnTo>
                    <a:pt x="0" y="384"/>
                  </a:lnTo>
                  <a:cubicBezTo>
                    <a:pt x="96" y="384"/>
                    <a:pt x="192" y="288"/>
                    <a:pt x="192" y="192"/>
                  </a:cubicBezTo>
                  <a:cubicBezTo>
                    <a:pt x="224" y="96"/>
                    <a:pt x="128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37"/>
            <p:cNvSpPr/>
            <p:nvPr/>
          </p:nvSpPr>
          <p:spPr>
            <a:xfrm>
              <a:off x="4873925" y="2168125"/>
              <a:ext cx="4800" cy="9775"/>
            </a:xfrm>
            <a:custGeom>
              <a:avLst/>
              <a:gdLst/>
              <a:ahLst/>
              <a:cxnLst/>
              <a:rect l="l" t="t" r="r" b="b"/>
              <a:pathLst>
                <a:path w="192" h="391" extrusionOk="0">
                  <a:moveTo>
                    <a:pt x="0" y="1"/>
                  </a:moveTo>
                  <a:lnTo>
                    <a:pt x="0" y="384"/>
                  </a:lnTo>
                  <a:cubicBezTo>
                    <a:pt x="13" y="388"/>
                    <a:pt x="25" y="390"/>
                    <a:pt x="38" y="390"/>
                  </a:cubicBezTo>
                  <a:cubicBezTo>
                    <a:pt x="119" y="390"/>
                    <a:pt x="192" y="303"/>
                    <a:pt x="192" y="192"/>
                  </a:cubicBezTo>
                  <a:cubicBezTo>
                    <a:pt x="192" y="97"/>
                    <a:pt x="128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37"/>
            <p:cNvSpPr/>
            <p:nvPr/>
          </p:nvSpPr>
          <p:spPr>
            <a:xfrm>
              <a:off x="4874725" y="2137025"/>
              <a:ext cx="4800" cy="9600"/>
            </a:xfrm>
            <a:custGeom>
              <a:avLst/>
              <a:gdLst/>
              <a:ahLst/>
              <a:cxnLst/>
              <a:rect l="l" t="t" r="r" b="b"/>
              <a:pathLst>
                <a:path w="192" h="384" extrusionOk="0">
                  <a:moveTo>
                    <a:pt x="0" y="0"/>
                  </a:moveTo>
                  <a:lnTo>
                    <a:pt x="0" y="383"/>
                  </a:lnTo>
                  <a:cubicBezTo>
                    <a:pt x="96" y="383"/>
                    <a:pt x="192" y="288"/>
                    <a:pt x="192" y="192"/>
                  </a:cubicBezTo>
                  <a:cubicBezTo>
                    <a:pt x="192" y="96"/>
                    <a:pt x="128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37"/>
            <p:cNvSpPr/>
            <p:nvPr/>
          </p:nvSpPr>
          <p:spPr>
            <a:xfrm>
              <a:off x="4914600" y="2119475"/>
              <a:ext cx="8800" cy="10400"/>
            </a:xfrm>
            <a:custGeom>
              <a:avLst/>
              <a:gdLst/>
              <a:ahLst/>
              <a:cxnLst/>
              <a:rect l="l" t="t" r="r" b="b"/>
              <a:pathLst>
                <a:path w="352" h="416" extrusionOk="0">
                  <a:moveTo>
                    <a:pt x="160" y="0"/>
                  </a:moveTo>
                  <a:cubicBezTo>
                    <a:pt x="65" y="32"/>
                    <a:pt x="1" y="128"/>
                    <a:pt x="1" y="224"/>
                  </a:cubicBezTo>
                  <a:cubicBezTo>
                    <a:pt x="1" y="319"/>
                    <a:pt x="97" y="415"/>
                    <a:pt x="192" y="415"/>
                  </a:cubicBezTo>
                  <a:cubicBezTo>
                    <a:pt x="288" y="415"/>
                    <a:pt x="352" y="319"/>
                    <a:pt x="352" y="192"/>
                  </a:cubicBezTo>
                  <a:cubicBezTo>
                    <a:pt x="352" y="96"/>
                    <a:pt x="256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37"/>
            <p:cNvSpPr/>
            <p:nvPr/>
          </p:nvSpPr>
          <p:spPr>
            <a:xfrm>
              <a:off x="4930575" y="2134625"/>
              <a:ext cx="4800" cy="9750"/>
            </a:xfrm>
            <a:custGeom>
              <a:avLst/>
              <a:gdLst/>
              <a:ahLst/>
              <a:cxnLst/>
              <a:rect l="l" t="t" r="r" b="b"/>
              <a:pathLst>
                <a:path w="192" h="390" extrusionOk="0">
                  <a:moveTo>
                    <a:pt x="160" y="1"/>
                  </a:moveTo>
                  <a:cubicBezTo>
                    <a:pt x="64" y="1"/>
                    <a:pt x="0" y="96"/>
                    <a:pt x="0" y="224"/>
                  </a:cubicBezTo>
                  <a:cubicBezTo>
                    <a:pt x="0" y="307"/>
                    <a:pt x="72" y="390"/>
                    <a:pt x="153" y="390"/>
                  </a:cubicBezTo>
                  <a:cubicBezTo>
                    <a:pt x="166" y="390"/>
                    <a:pt x="179" y="388"/>
                    <a:pt x="192" y="384"/>
                  </a:cubicBezTo>
                  <a:lnTo>
                    <a:pt x="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37"/>
            <p:cNvSpPr/>
            <p:nvPr/>
          </p:nvSpPr>
          <p:spPr>
            <a:xfrm>
              <a:off x="4932950" y="2165750"/>
              <a:ext cx="5625" cy="10400"/>
            </a:xfrm>
            <a:custGeom>
              <a:avLst/>
              <a:gdLst/>
              <a:ahLst/>
              <a:cxnLst/>
              <a:rect l="l" t="t" r="r" b="b"/>
              <a:pathLst>
                <a:path w="225" h="416" extrusionOk="0">
                  <a:moveTo>
                    <a:pt x="192" y="0"/>
                  </a:moveTo>
                  <a:cubicBezTo>
                    <a:pt x="97" y="32"/>
                    <a:pt x="1" y="128"/>
                    <a:pt x="1" y="224"/>
                  </a:cubicBezTo>
                  <a:cubicBezTo>
                    <a:pt x="33" y="319"/>
                    <a:pt x="129" y="415"/>
                    <a:pt x="224" y="415"/>
                  </a:cubicBezTo>
                  <a:lnTo>
                    <a:pt x="1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37"/>
            <p:cNvSpPr/>
            <p:nvPr/>
          </p:nvSpPr>
          <p:spPr>
            <a:xfrm>
              <a:off x="4916200" y="2151375"/>
              <a:ext cx="9600" cy="10400"/>
            </a:xfrm>
            <a:custGeom>
              <a:avLst/>
              <a:gdLst/>
              <a:ahLst/>
              <a:cxnLst/>
              <a:rect l="l" t="t" r="r" b="b"/>
              <a:pathLst>
                <a:path w="384" h="416" extrusionOk="0">
                  <a:moveTo>
                    <a:pt x="192" y="1"/>
                  </a:moveTo>
                  <a:cubicBezTo>
                    <a:pt x="96" y="33"/>
                    <a:pt x="1" y="96"/>
                    <a:pt x="1" y="224"/>
                  </a:cubicBezTo>
                  <a:cubicBezTo>
                    <a:pt x="1" y="320"/>
                    <a:pt x="96" y="416"/>
                    <a:pt x="224" y="416"/>
                  </a:cubicBezTo>
                  <a:cubicBezTo>
                    <a:pt x="320" y="384"/>
                    <a:pt x="384" y="288"/>
                    <a:pt x="384" y="192"/>
                  </a:cubicBezTo>
                  <a:cubicBezTo>
                    <a:pt x="384" y="96"/>
                    <a:pt x="288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37"/>
            <p:cNvSpPr/>
            <p:nvPr/>
          </p:nvSpPr>
          <p:spPr>
            <a:xfrm>
              <a:off x="4917800" y="2183300"/>
              <a:ext cx="11200" cy="10400"/>
            </a:xfrm>
            <a:custGeom>
              <a:avLst/>
              <a:gdLst/>
              <a:ahLst/>
              <a:cxnLst/>
              <a:rect l="l" t="t" r="r" b="b"/>
              <a:pathLst>
                <a:path w="448" h="416" extrusionOk="0">
                  <a:moveTo>
                    <a:pt x="192" y="0"/>
                  </a:moveTo>
                  <a:cubicBezTo>
                    <a:pt x="96" y="32"/>
                    <a:pt x="1" y="96"/>
                    <a:pt x="1" y="224"/>
                  </a:cubicBezTo>
                  <a:cubicBezTo>
                    <a:pt x="32" y="319"/>
                    <a:pt x="128" y="415"/>
                    <a:pt x="224" y="415"/>
                  </a:cubicBezTo>
                  <a:cubicBezTo>
                    <a:pt x="352" y="383"/>
                    <a:pt x="447" y="288"/>
                    <a:pt x="415" y="192"/>
                  </a:cubicBezTo>
                  <a:cubicBezTo>
                    <a:pt x="415" y="64"/>
                    <a:pt x="320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37"/>
            <p:cNvSpPr/>
            <p:nvPr/>
          </p:nvSpPr>
          <p:spPr>
            <a:xfrm>
              <a:off x="4920200" y="2215200"/>
              <a:ext cx="11200" cy="9775"/>
            </a:xfrm>
            <a:custGeom>
              <a:avLst/>
              <a:gdLst/>
              <a:ahLst/>
              <a:cxnLst/>
              <a:rect l="l" t="t" r="r" b="b"/>
              <a:pathLst>
                <a:path w="448" h="391" extrusionOk="0">
                  <a:moveTo>
                    <a:pt x="192" y="1"/>
                  </a:moveTo>
                  <a:cubicBezTo>
                    <a:pt x="64" y="33"/>
                    <a:pt x="0" y="97"/>
                    <a:pt x="0" y="224"/>
                  </a:cubicBezTo>
                  <a:cubicBezTo>
                    <a:pt x="0" y="307"/>
                    <a:pt x="72" y="390"/>
                    <a:pt x="174" y="390"/>
                  </a:cubicBezTo>
                  <a:cubicBezTo>
                    <a:pt x="190" y="390"/>
                    <a:pt x="207" y="388"/>
                    <a:pt x="224" y="384"/>
                  </a:cubicBezTo>
                  <a:cubicBezTo>
                    <a:pt x="351" y="384"/>
                    <a:pt x="447" y="288"/>
                    <a:pt x="415" y="192"/>
                  </a:cubicBezTo>
                  <a:cubicBezTo>
                    <a:pt x="415" y="65"/>
                    <a:pt x="319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37"/>
            <p:cNvSpPr/>
            <p:nvPr/>
          </p:nvSpPr>
          <p:spPr>
            <a:xfrm>
              <a:off x="4936150" y="2197650"/>
              <a:ext cx="5600" cy="9600"/>
            </a:xfrm>
            <a:custGeom>
              <a:avLst/>
              <a:gdLst/>
              <a:ahLst/>
              <a:cxnLst/>
              <a:rect l="l" t="t" r="r" b="b"/>
              <a:pathLst>
                <a:path w="224" h="384" extrusionOk="0">
                  <a:moveTo>
                    <a:pt x="192" y="1"/>
                  </a:moveTo>
                  <a:cubicBezTo>
                    <a:pt x="64" y="1"/>
                    <a:pt x="1" y="97"/>
                    <a:pt x="1" y="224"/>
                  </a:cubicBezTo>
                  <a:cubicBezTo>
                    <a:pt x="1" y="320"/>
                    <a:pt x="128" y="384"/>
                    <a:pt x="224" y="384"/>
                  </a:cubicBezTo>
                  <a:lnTo>
                    <a:pt x="1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37"/>
            <p:cNvSpPr/>
            <p:nvPr/>
          </p:nvSpPr>
          <p:spPr>
            <a:xfrm>
              <a:off x="4907425" y="2199900"/>
              <a:ext cx="5625" cy="9750"/>
            </a:xfrm>
            <a:custGeom>
              <a:avLst/>
              <a:gdLst/>
              <a:ahLst/>
              <a:cxnLst/>
              <a:rect l="l" t="t" r="r" b="b"/>
              <a:pathLst>
                <a:path w="225" h="390" extrusionOk="0">
                  <a:moveTo>
                    <a:pt x="38" y="0"/>
                  </a:moveTo>
                  <a:cubicBezTo>
                    <a:pt x="26" y="0"/>
                    <a:pt x="13" y="2"/>
                    <a:pt x="1" y="7"/>
                  </a:cubicBezTo>
                  <a:lnTo>
                    <a:pt x="1" y="390"/>
                  </a:lnTo>
                  <a:cubicBezTo>
                    <a:pt x="128" y="390"/>
                    <a:pt x="224" y="294"/>
                    <a:pt x="192" y="198"/>
                  </a:cubicBezTo>
                  <a:cubicBezTo>
                    <a:pt x="192" y="87"/>
                    <a:pt x="120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37"/>
            <p:cNvSpPr/>
            <p:nvPr/>
          </p:nvSpPr>
          <p:spPr>
            <a:xfrm>
              <a:off x="4905825" y="2168125"/>
              <a:ext cx="5625" cy="9600"/>
            </a:xfrm>
            <a:custGeom>
              <a:avLst/>
              <a:gdLst/>
              <a:ahLst/>
              <a:cxnLst/>
              <a:rect l="l" t="t" r="r" b="b"/>
              <a:pathLst>
                <a:path w="225" h="384" extrusionOk="0">
                  <a:moveTo>
                    <a:pt x="1" y="1"/>
                  </a:moveTo>
                  <a:lnTo>
                    <a:pt x="33" y="384"/>
                  </a:lnTo>
                  <a:cubicBezTo>
                    <a:pt x="128" y="384"/>
                    <a:pt x="224" y="288"/>
                    <a:pt x="224" y="192"/>
                  </a:cubicBezTo>
                  <a:cubicBezTo>
                    <a:pt x="192" y="97"/>
                    <a:pt x="128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37"/>
            <p:cNvSpPr/>
            <p:nvPr/>
          </p:nvSpPr>
          <p:spPr>
            <a:xfrm>
              <a:off x="4905025" y="2136875"/>
              <a:ext cx="4825" cy="9750"/>
            </a:xfrm>
            <a:custGeom>
              <a:avLst/>
              <a:gdLst/>
              <a:ahLst/>
              <a:cxnLst/>
              <a:rect l="l" t="t" r="r" b="b"/>
              <a:pathLst>
                <a:path w="193" h="390" extrusionOk="0">
                  <a:moveTo>
                    <a:pt x="39" y="0"/>
                  </a:moveTo>
                  <a:cubicBezTo>
                    <a:pt x="27" y="0"/>
                    <a:pt x="14" y="2"/>
                    <a:pt x="1" y="6"/>
                  </a:cubicBezTo>
                  <a:lnTo>
                    <a:pt x="1" y="389"/>
                  </a:lnTo>
                  <a:cubicBezTo>
                    <a:pt x="129" y="389"/>
                    <a:pt x="192" y="294"/>
                    <a:pt x="192" y="166"/>
                  </a:cubicBezTo>
                  <a:cubicBezTo>
                    <a:pt x="192" y="83"/>
                    <a:pt x="121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37"/>
            <p:cNvSpPr/>
            <p:nvPr/>
          </p:nvSpPr>
          <p:spPr>
            <a:xfrm>
              <a:off x="4943325" y="2117075"/>
              <a:ext cx="8800" cy="9600"/>
            </a:xfrm>
            <a:custGeom>
              <a:avLst/>
              <a:gdLst/>
              <a:ahLst/>
              <a:cxnLst/>
              <a:rect l="l" t="t" r="r" b="b"/>
              <a:pathLst>
                <a:path w="352" h="384" extrusionOk="0">
                  <a:moveTo>
                    <a:pt x="160" y="0"/>
                  </a:moveTo>
                  <a:cubicBezTo>
                    <a:pt x="65" y="0"/>
                    <a:pt x="1" y="96"/>
                    <a:pt x="1" y="224"/>
                  </a:cubicBezTo>
                  <a:cubicBezTo>
                    <a:pt x="1" y="320"/>
                    <a:pt x="97" y="383"/>
                    <a:pt x="192" y="383"/>
                  </a:cubicBezTo>
                  <a:cubicBezTo>
                    <a:pt x="288" y="383"/>
                    <a:pt x="352" y="288"/>
                    <a:pt x="352" y="160"/>
                  </a:cubicBezTo>
                  <a:cubicBezTo>
                    <a:pt x="320" y="64"/>
                    <a:pt x="256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37"/>
            <p:cNvSpPr/>
            <p:nvPr/>
          </p:nvSpPr>
          <p:spPr>
            <a:xfrm>
              <a:off x="4959300" y="2130625"/>
              <a:ext cx="6400" cy="9775"/>
            </a:xfrm>
            <a:custGeom>
              <a:avLst/>
              <a:gdLst/>
              <a:ahLst/>
              <a:cxnLst/>
              <a:rect l="l" t="t" r="r" b="b"/>
              <a:pathLst>
                <a:path w="256" h="391" extrusionOk="0">
                  <a:moveTo>
                    <a:pt x="192" y="1"/>
                  </a:moveTo>
                  <a:cubicBezTo>
                    <a:pt x="64" y="1"/>
                    <a:pt x="0" y="129"/>
                    <a:pt x="32" y="224"/>
                  </a:cubicBezTo>
                  <a:cubicBezTo>
                    <a:pt x="60" y="307"/>
                    <a:pt x="135" y="390"/>
                    <a:pt x="217" y="390"/>
                  </a:cubicBezTo>
                  <a:cubicBezTo>
                    <a:pt x="230" y="390"/>
                    <a:pt x="243" y="388"/>
                    <a:pt x="255" y="384"/>
                  </a:cubicBezTo>
                  <a:lnTo>
                    <a:pt x="1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37"/>
            <p:cNvSpPr/>
            <p:nvPr/>
          </p:nvSpPr>
          <p:spPr>
            <a:xfrm>
              <a:off x="4964875" y="2161750"/>
              <a:ext cx="6400" cy="9750"/>
            </a:xfrm>
            <a:custGeom>
              <a:avLst/>
              <a:gdLst/>
              <a:ahLst/>
              <a:cxnLst/>
              <a:rect l="l" t="t" r="r" b="b"/>
              <a:pathLst>
                <a:path w="256" h="390" extrusionOk="0">
                  <a:moveTo>
                    <a:pt x="192" y="1"/>
                  </a:moveTo>
                  <a:cubicBezTo>
                    <a:pt x="64" y="1"/>
                    <a:pt x="0" y="128"/>
                    <a:pt x="0" y="224"/>
                  </a:cubicBezTo>
                  <a:cubicBezTo>
                    <a:pt x="28" y="307"/>
                    <a:pt x="104" y="390"/>
                    <a:pt x="206" y="390"/>
                  </a:cubicBezTo>
                  <a:cubicBezTo>
                    <a:pt x="222" y="390"/>
                    <a:pt x="239" y="388"/>
                    <a:pt x="256" y="384"/>
                  </a:cubicBezTo>
                  <a:lnTo>
                    <a:pt x="1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37"/>
            <p:cNvSpPr/>
            <p:nvPr/>
          </p:nvSpPr>
          <p:spPr>
            <a:xfrm>
              <a:off x="4947325" y="2148200"/>
              <a:ext cx="9600" cy="10375"/>
            </a:xfrm>
            <a:custGeom>
              <a:avLst/>
              <a:gdLst/>
              <a:ahLst/>
              <a:cxnLst/>
              <a:rect l="l" t="t" r="r" b="b"/>
              <a:pathLst>
                <a:path w="384" h="415" extrusionOk="0">
                  <a:moveTo>
                    <a:pt x="160" y="0"/>
                  </a:moveTo>
                  <a:cubicBezTo>
                    <a:pt x="64" y="32"/>
                    <a:pt x="0" y="128"/>
                    <a:pt x="0" y="223"/>
                  </a:cubicBezTo>
                  <a:cubicBezTo>
                    <a:pt x="0" y="351"/>
                    <a:pt x="96" y="415"/>
                    <a:pt x="224" y="415"/>
                  </a:cubicBezTo>
                  <a:cubicBezTo>
                    <a:pt x="319" y="383"/>
                    <a:pt x="383" y="287"/>
                    <a:pt x="383" y="192"/>
                  </a:cubicBezTo>
                  <a:cubicBezTo>
                    <a:pt x="351" y="64"/>
                    <a:pt x="256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37"/>
            <p:cNvSpPr/>
            <p:nvPr/>
          </p:nvSpPr>
          <p:spPr>
            <a:xfrm>
              <a:off x="4951300" y="2180100"/>
              <a:ext cx="10400" cy="9750"/>
            </a:xfrm>
            <a:custGeom>
              <a:avLst/>
              <a:gdLst/>
              <a:ahLst/>
              <a:cxnLst/>
              <a:rect l="l" t="t" r="r" b="b"/>
              <a:pathLst>
                <a:path w="416" h="390" extrusionOk="0">
                  <a:moveTo>
                    <a:pt x="192" y="1"/>
                  </a:moveTo>
                  <a:cubicBezTo>
                    <a:pt x="65" y="1"/>
                    <a:pt x="1" y="128"/>
                    <a:pt x="1" y="224"/>
                  </a:cubicBezTo>
                  <a:cubicBezTo>
                    <a:pt x="1" y="307"/>
                    <a:pt x="97" y="390"/>
                    <a:pt x="185" y="390"/>
                  </a:cubicBezTo>
                  <a:cubicBezTo>
                    <a:pt x="198" y="390"/>
                    <a:pt x="211" y="388"/>
                    <a:pt x="224" y="384"/>
                  </a:cubicBezTo>
                  <a:cubicBezTo>
                    <a:pt x="352" y="384"/>
                    <a:pt x="416" y="288"/>
                    <a:pt x="416" y="160"/>
                  </a:cubicBezTo>
                  <a:cubicBezTo>
                    <a:pt x="384" y="65"/>
                    <a:pt x="288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37"/>
            <p:cNvSpPr/>
            <p:nvPr/>
          </p:nvSpPr>
          <p:spPr>
            <a:xfrm>
              <a:off x="4955300" y="2211825"/>
              <a:ext cx="11200" cy="9800"/>
            </a:xfrm>
            <a:custGeom>
              <a:avLst/>
              <a:gdLst/>
              <a:ahLst/>
              <a:cxnLst/>
              <a:rect l="l" t="t" r="r" b="b"/>
              <a:pathLst>
                <a:path w="448" h="392" extrusionOk="0">
                  <a:moveTo>
                    <a:pt x="255" y="0"/>
                  </a:moveTo>
                  <a:cubicBezTo>
                    <a:pt x="235" y="0"/>
                    <a:pt x="214" y="3"/>
                    <a:pt x="192" y="8"/>
                  </a:cubicBezTo>
                  <a:cubicBezTo>
                    <a:pt x="64" y="8"/>
                    <a:pt x="0" y="104"/>
                    <a:pt x="0" y="232"/>
                  </a:cubicBezTo>
                  <a:cubicBezTo>
                    <a:pt x="0" y="327"/>
                    <a:pt x="128" y="391"/>
                    <a:pt x="256" y="391"/>
                  </a:cubicBezTo>
                  <a:cubicBezTo>
                    <a:pt x="383" y="359"/>
                    <a:pt x="447" y="264"/>
                    <a:pt x="447" y="168"/>
                  </a:cubicBezTo>
                  <a:cubicBezTo>
                    <a:pt x="421" y="62"/>
                    <a:pt x="351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37"/>
            <p:cNvSpPr/>
            <p:nvPr/>
          </p:nvSpPr>
          <p:spPr>
            <a:xfrm>
              <a:off x="4969650" y="2192875"/>
              <a:ext cx="7225" cy="9750"/>
            </a:xfrm>
            <a:custGeom>
              <a:avLst/>
              <a:gdLst/>
              <a:ahLst/>
              <a:cxnLst/>
              <a:rect l="l" t="t" r="r" b="b"/>
              <a:pathLst>
                <a:path w="289" h="390" extrusionOk="0">
                  <a:moveTo>
                    <a:pt x="192" y="0"/>
                  </a:moveTo>
                  <a:cubicBezTo>
                    <a:pt x="97" y="0"/>
                    <a:pt x="1" y="128"/>
                    <a:pt x="33" y="224"/>
                  </a:cubicBezTo>
                  <a:cubicBezTo>
                    <a:pt x="61" y="307"/>
                    <a:pt x="136" y="390"/>
                    <a:pt x="239" y="390"/>
                  </a:cubicBezTo>
                  <a:cubicBezTo>
                    <a:pt x="255" y="390"/>
                    <a:pt x="271" y="388"/>
                    <a:pt x="288" y="383"/>
                  </a:cubicBezTo>
                  <a:lnTo>
                    <a:pt x="1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37"/>
            <p:cNvSpPr/>
            <p:nvPr/>
          </p:nvSpPr>
          <p:spPr>
            <a:xfrm>
              <a:off x="4940950" y="2197500"/>
              <a:ext cx="6400" cy="9750"/>
            </a:xfrm>
            <a:custGeom>
              <a:avLst/>
              <a:gdLst/>
              <a:ahLst/>
              <a:cxnLst/>
              <a:rect l="l" t="t" r="r" b="b"/>
              <a:pathLst>
                <a:path w="256" h="390" extrusionOk="0">
                  <a:moveTo>
                    <a:pt x="49" y="1"/>
                  </a:moveTo>
                  <a:cubicBezTo>
                    <a:pt x="34" y="1"/>
                    <a:pt x="17" y="3"/>
                    <a:pt x="0" y="7"/>
                  </a:cubicBezTo>
                  <a:lnTo>
                    <a:pt x="32" y="390"/>
                  </a:lnTo>
                  <a:cubicBezTo>
                    <a:pt x="160" y="390"/>
                    <a:pt x="255" y="294"/>
                    <a:pt x="223" y="166"/>
                  </a:cubicBezTo>
                  <a:cubicBezTo>
                    <a:pt x="223" y="83"/>
                    <a:pt x="152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37"/>
            <p:cNvSpPr/>
            <p:nvPr/>
          </p:nvSpPr>
          <p:spPr>
            <a:xfrm>
              <a:off x="4937750" y="2165750"/>
              <a:ext cx="5600" cy="10400"/>
            </a:xfrm>
            <a:custGeom>
              <a:avLst/>
              <a:gdLst/>
              <a:ahLst/>
              <a:cxnLst/>
              <a:rect l="l" t="t" r="r" b="b"/>
              <a:pathLst>
                <a:path w="224" h="416" extrusionOk="0">
                  <a:moveTo>
                    <a:pt x="0" y="0"/>
                  </a:moveTo>
                  <a:lnTo>
                    <a:pt x="32" y="415"/>
                  </a:lnTo>
                  <a:cubicBezTo>
                    <a:pt x="160" y="383"/>
                    <a:pt x="224" y="287"/>
                    <a:pt x="224" y="192"/>
                  </a:cubicBezTo>
                  <a:cubicBezTo>
                    <a:pt x="192" y="64"/>
                    <a:pt x="96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37"/>
            <p:cNvSpPr/>
            <p:nvPr/>
          </p:nvSpPr>
          <p:spPr>
            <a:xfrm>
              <a:off x="4934550" y="2134625"/>
              <a:ext cx="5625" cy="9600"/>
            </a:xfrm>
            <a:custGeom>
              <a:avLst/>
              <a:gdLst/>
              <a:ahLst/>
              <a:cxnLst/>
              <a:rect l="l" t="t" r="r" b="b"/>
              <a:pathLst>
                <a:path w="225" h="384" extrusionOk="0">
                  <a:moveTo>
                    <a:pt x="1" y="1"/>
                  </a:moveTo>
                  <a:lnTo>
                    <a:pt x="33" y="384"/>
                  </a:lnTo>
                  <a:cubicBezTo>
                    <a:pt x="128" y="384"/>
                    <a:pt x="224" y="288"/>
                    <a:pt x="192" y="192"/>
                  </a:cubicBezTo>
                  <a:cubicBezTo>
                    <a:pt x="192" y="64"/>
                    <a:pt x="9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37"/>
            <p:cNvSpPr/>
            <p:nvPr/>
          </p:nvSpPr>
          <p:spPr>
            <a:xfrm>
              <a:off x="4970450" y="2112075"/>
              <a:ext cx="10400" cy="9800"/>
            </a:xfrm>
            <a:custGeom>
              <a:avLst/>
              <a:gdLst/>
              <a:ahLst/>
              <a:cxnLst/>
              <a:rect l="l" t="t" r="r" b="b"/>
              <a:pathLst>
                <a:path w="416" h="392" extrusionOk="0">
                  <a:moveTo>
                    <a:pt x="211" y="1"/>
                  </a:moveTo>
                  <a:cubicBezTo>
                    <a:pt x="194" y="1"/>
                    <a:pt x="177" y="3"/>
                    <a:pt x="160" y="9"/>
                  </a:cubicBezTo>
                  <a:cubicBezTo>
                    <a:pt x="65" y="9"/>
                    <a:pt x="1" y="105"/>
                    <a:pt x="33" y="232"/>
                  </a:cubicBezTo>
                  <a:cubicBezTo>
                    <a:pt x="65" y="328"/>
                    <a:pt x="160" y="392"/>
                    <a:pt x="256" y="392"/>
                  </a:cubicBezTo>
                  <a:cubicBezTo>
                    <a:pt x="352" y="360"/>
                    <a:pt x="416" y="264"/>
                    <a:pt x="384" y="137"/>
                  </a:cubicBezTo>
                  <a:cubicBezTo>
                    <a:pt x="358" y="58"/>
                    <a:pt x="288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37"/>
            <p:cNvSpPr/>
            <p:nvPr/>
          </p:nvSpPr>
          <p:spPr>
            <a:xfrm>
              <a:off x="4988000" y="2124250"/>
              <a:ext cx="6425" cy="9800"/>
            </a:xfrm>
            <a:custGeom>
              <a:avLst/>
              <a:gdLst/>
              <a:ahLst/>
              <a:cxnLst/>
              <a:rect l="l" t="t" r="r" b="b"/>
              <a:pathLst>
                <a:path w="257" h="392" extrusionOk="0">
                  <a:moveTo>
                    <a:pt x="161" y="1"/>
                  </a:moveTo>
                  <a:cubicBezTo>
                    <a:pt x="65" y="33"/>
                    <a:pt x="1" y="128"/>
                    <a:pt x="33" y="224"/>
                  </a:cubicBezTo>
                  <a:cubicBezTo>
                    <a:pt x="59" y="330"/>
                    <a:pt x="130" y="392"/>
                    <a:pt x="207" y="392"/>
                  </a:cubicBezTo>
                  <a:cubicBezTo>
                    <a:pt x="223" y="392"/>
                    <a:pt x="240" y="389"/>
                    <a:pt x="256" y="384"/>
                  </a:cubicBez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37"/>
            <p:cNvSpPr/>
            <p:nvPr/>
          </p:nvSpPr>
          <p:spPr>
            <a:xfrm>
              <a:off x="4996000" y="2154575"/>
              <a:ext cx="7200" cy="9800"/>
            </a:xfrm>
            <a:custGeom>
              <a:avLst/>
              <a:gdLst/>
              <a:ahLst/>
              <a:cxnLst/>
              <a:rect l="l" t="t" r="r" b="b"/>
              <a:pathLst>
                <a:path w="288" h="392" extrusionOk="0">
                  <a:moveTo>
                    <a:pt x="160" y="0"/>
                  </a:moveTo>
                  <a:cubicBezTo>
                    <a:pt x="64" y="32"/>
                    <a:pt x="0" y="160"/>
                    <a:pt x="32" y="256"/>
                  </a:cubicBezTo>
                  <a:cubicBezTo>
                    <a:pt x="58" y="335"/>
                    <a:pt x="128" y="392"/>
                    <a:pt x="223" y="392"/>
                  </a:cubicBezTo>
                  <a:cubicBezTo>
                    <a:pt x="243" y="392"/>
                    <a:pt x="265" y="389"/>
                    <a:pt x="287" y="383"/>
                  </a:cubicBezTo>
                  <a:lnTo>
                    <a:pt x="1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37"/>
            <p:cNvSpPr/>
            <p:nvPr/>
          </p:nvSpPr>
          <p:spPr>
            <a:xfrm>
              <a:off x="4977650" y="2143200"/>
              <a:ext cx="10375" cy="9800"/>
            </a:xfrm>
            <a:custGeom>
              <a:avLst/>
              <a:gdLst/>
              <a:ahLst/>
              <a:cxnLst/>
              <a:rect l="l" t="t" r="r" b="b"/>
              <a:pathLst>
                <a:path w="415" h="392" extrusionOk="0">
                  <a:moveTo>
                    <a:pt x="210" y="0"/>
                  </a:moveTo>
                  <a:cubicBezTo>
                    <a:pt x="194" y="0"/>
                    <a:pt x="177" y="3"/>
                    <a:pt x="160" y="9"/>
                  </a:cubicBezTo>
                  <a:cubicBezTo>
                    <a:pt x="64" y="9"/>
                    <a:pt x="0" y="136"/>
                    <a:pt x="0" y="232"/>
                  </a:cubicBezTo>
                  <a:cubicBezTo>
                    <a:pt x="32" y="328"/>
                    <a:pt x="128" y="392"/>
                    <a:pt x="223" y="392"/>
                  </a:cubicBezTo>
                  <a:cubicBezTo>
                    <a:pt x="351" y="360"/>
                    <a:pt x="415" y="264"/>
                    <a:pt x="383" y="136"/>
                  </a:cubicBezTo>
                  <a:cubicBezTo>
                    <a:pt x="357" y="57"/>
                    <a:pt x="287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37"/>
            <p:cNvSpPr/>
            <p:nvPr/>
          </p:nvSpPr>
          <p:spPr>
            <a:xfrm>
              <a:off x="4984025" y="2174300"/>
              <a:ext cx="11200" cy="9825"/>
            </a:xfrm>
            <a:custGeom>
              <a:avLst/>
              <a:gdLst/>
              <a:ahLst/>
              <a:cxnLst/>
              <a:rect l="l" t="t" r="r" b="b"/>
              <a:pathLst>
                <a:path w="448" h="393" extrusionOk="0">
                  <a:moveTo>
                    <a:pt x="225" y="1"/>
                  </a:moveTo>
                  <a:cubicBezTo>
                    <a:pt x="204" y="1"/>
                    <a:pt x="183" y="4"/>
                    <a:pt x="160" y="9"/>
                  </a:cubicBezTo>
                  <a:cubicBezTo>
                    <a:pt x="64" y="9"/>
                    <a:pt x="0" y="137"/>
                    <a:pt x="0" y="233"/>
                  </a:cubicBezTo>
                  <a:cubicBezTo>
                    <a:pt x="32" y="328"/>
                    <a:pt x="128" y="392"/>
                    <a:pt x="256" y="392"/>
                  </a:cubicBezTo>
                  <a:cubicBezTo>
                    <a:pt x="383" y="360"/>
                    <a:pt x="447" y="265"/>
                    <a:pt x="415" y="137"/>
                  </a:cubicBezTo>
                  <a:cubicBezTo>
                    <a:pt x="389" y="58"/>
                    <a:pt x="320" y="1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37"/>
            <p:cNvSpPr/>
            <p:nvPr/>
          </p:nvSpPr>
          <p:spPr>
            <a:xfrm>
              <a:off x="4990400" y="2205425"/>
              <a:ext cx="12000" cy="10025"/>
            </a:xfrm>
            <a:custGeom>
              <a:avLst/>
              <a:gdLst/>
              <a:ahLst/>
              <a:cxnLst/>
              <a:rect l="l" t="t" r="r" b="b"/>
              <a:pathLst>
                <a:path w="480" h="401" extrusionOk="0">
                  <a:moveTo>
                    <a:pt x="257" y="1"/>
                  </a:moveTo>
                  <a:cubicBezTo>
                    <a:pt x="236" y="1"/>
                    <a:pt x="215" y="3"/>
                    <a:pt x="192" y="9"/>
                  </a:cubicBezTo>
                  <a:cubicBezTo>
                    <a:pt x="65" y="41"/>
                    <a:pt x="1" y="137"/>
                    <a:pt x="1" y="232"/>
                  </a:cubicBezTo>
                  <a:cubicBezTo>
                    <a:pt x="27" y="338"/>
                    <a:pt x="119" y="400"/>
                    <a:pt x="223" y="400"/>
                  </a:cubicBezTo>
                  <a:cubicBezTo>
                    <a:pt x="244" y="400"/>
                    <a:pt x="266" y="397"/>
                    <a:pt x="288" y="392"/>
                  </a:cubicBezTo>
                  <a:cubicBezTo>
                    <a:pt x="384" y="360"/>
                    <a:pt x="479" y="264"/>
                    <a:pt x="448" y="137"/>
                  </a:cubicBezTo>
                  <a:cubicBezTo>
                    <a:pt x="421" y="58"/>
                    <a:pt x="352" y="1"/>
                    <a:pt x="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37"/>
            <p:cNvSpPr/>
            <p:nvPr/>
          </p:nvSpPr>
          <p:spPr>
            <a:xfrm>
              <a:off x="5003975" y="2184900"/>
              <a:ext cx="7200" cy="9875"/>
            </a:xfrm>
            <a:custGeom>
              <a:avLst/>
              <a:gdLst/>
              <a:ahLst/>
              <a:cxnLst/>
              <a:rect l="l" t="t" r="r" b="b"/>
              <a:pathLst>
                <a:path w="288" h="395" extrusionOk="0">
                  <a:moveTo>
                    <a:pt x="192" y="0"/>
                  </a:moveTo>
                  <a:cubicBezTo>
                    <a:pt x="64" y="32"/>
                    <a:pt x="0" y="160"/>
                    <a:pt x="32" y="255"/>
                  </a:cubicBezTo>
                  <a:cubicBezTo>
                    <a:pt x="57" y="353"/>
                    <a:pt x="118" y="395"/>
                    <a:pt x="203" y="395"/>
                  </a:cubicBezTo>
                  <a:cubicBezTo>
                    <a:pt x="229" y="395"/>
                    <a:pt x="257" y="391"/>
                    <a:pt x="287" y="383"/>
                  </a:cubicBezTo>
                  <a:lnTo>
                    <a:pt x="1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37"/>
            <p:cNvSpPr/>
            <p:nvPr/>
          </p:nvSpPr>
          <p:spPr>
            <a:xfrm>
              <a:off x="4974450" y="2192675"/>
              <a:ext cx="7200" cy="9800"/>
            </a:xfrm>
            <a:custGeom>
              <a:avLst/>
              <a:gdLst/>
              <a:ahLst/>
              <a:cxnLst/>
              <a:rect l="l" t="t" r="r" b="b"/>
              <a:pathLst>
                <a:path w="288" h="392" extrusionOk="0">
                  <a:moveTo>
                    <a:pt x="65" y="0"/>
                  </a:moveTo>
                  <a:cubicBezTo>
                    <a:pt x="44" y="0"/>
                    <a:pt x="22" y="3"/>
                    <a:pt x="0" y="8"/>
                  </a:cubicBezTo>
                  <a:lnTo>
                    <a:pt x="96" y="391"/>
                  </a:lnTo>
                  <a:cubicBezTo>
                    <a:pt x="192" y="359"/>
                    <a:pt x="288" y="264"/>
                    <a:pt x="256" y="168"/>
                  </a:cubicBezTo>
                  <a:cubicBezTo>
                    <a:pt x="256" y="62"/>
                    <a:pt x="168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37"/>
            <p:cNvSpPr/>
            <p:nvPr/>
          </p:nvSpPr>
          <p:spPr>
            <a:xfrm>
              <a:off x="4969650" y="2161600"/>
              <a:ext cx="5625" cy="9750"/>
            </a:xfrm>
            <a:custGeom>
              <a:avLst/>
              <a:gdLst/>
              <a:ahLst/>
              <a:cxnLst/>
              <a:rect l="l" t="t" r="r" b="b"/>
              <a:pathLst>
                <a:path w="225" h="390" extrusionOk="0">
                  <a:moveTo>
                    <a:pt x="39" y="0"/>
                  </a:moveTo>
                  <a:cubicBezTo>
                    <a:pt x="27" y="0"/>
                    <a:pt x="14" y="2"/>
                    <a:pt x="1" y="7"/>
                  </a:cubicBezTo>
                  <a:lnTo>
                    <a:pt x="65" y="390"/>
                  </a:lnTo>
                  <a:cubicBezTo>
                    <a:pt x="161" y="358"/>
                    <a:pt x="224" y="262"/>
                    <a:pt x="224" y="166"/>
                  </a:cubicBezTo>
                  <a:cubicBezTo>
                    <a:pt x="197" y="83"/>
                    <a:pt x="121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37"/>
            <p:cNvSpPr/>
            <p:nvPr/>
          </p:nvSpPr>
          <p:spPr>
            <a:xfrm>
              <a:off x="4964075" y="2130475"/>
              <a:ext cx="5600" cy="9750"/>
            </a:xfrm>
            <a:custGeom>
              <a:avLst/>
              <a:gdLst/>
              <a:ahLst/>
              <a:cxnLst/>
              <a:rect l="l" t="t" r="r" b="b"/>
              <a:pathLst>
                <a:path w="224" h="390" extrusionOk="0">
                  <a:moveTo>
                    <a:pt x="39" y="1"/>
                  </a:moveTo>
                  <a:cubicBezTo>
                    <a:pt x="26" y="1"/>
                    <a:pt x="13" y="3"/>
                    <a:pt x="1" y="7"/>
                  </a:cubicBezTo>
                  <a:lnTo>
                    <a:pt x="64" y="390"/>
                  </a:lnTo>
                  <a:cubicBezTo>
                    <a:pt x="160" y="358"/>
                    <a:pt x="224" y="262"/>
                    <a:pt x="192" y="167"/>
                  </a:cubicBezTo>
                  <a:cubicBezTo>
                    <a:pt x="192" y="84"/>
                    <a:pt x="120" y="1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37"/>
            <p:cNvSpPr/>
            <p:nvPr/>
          </p:nvSpPr>
          <p:spPr>
            <a:xfrm>
              <a:off x="4997575" y="2104900"/>
              <a:ext cx="9600" cy="9300"/>
            </a:xfrm>
            <a:custGeom>
              <a:avLst/>
              <a:gdLst/>
              <a:ahLst/>
              <a:cxnLst/>
              <a:rect l="l" t="t" r="r" b="b"/>
              <a:pathLst>
                <a:path w="384" h="372" extrusionOk="0">
                  <a:moveTo>
                    <a:pt x="179" y="0"/>
                  </a:moveTo>
                  <a:cubicBezTo>
                    <a:pt x="163" y="0"/>
                    <a:pt x="146" y="3"/>
                    <a:pt x="129" y="9"/>
                  </a:cubicBezTo>
                  <a:cubicBezTo>
                    <a:pt x="65" y="41"/>
                    <a:pt x="1" y="136"/>
                    <a:pt x="33" y="232"/>
                  </a:cubicBezTo>
                  <a:cubicBezTo>
                    <a:pt x="57" y="330"/>
                    <a:pt x="119" y="371"/>
                    <a:pt x="189" y="371"/>
                  </a:cubicBezTo>
                  <a:cubicBezTo>
                    <a:pt x="211" y="371"/>
                    <a:pt x="234" y="367"/>
                    <a:pt x="256" y="360"/>
                  </a:cubicBezTo>
                  <a:cubicBezTo>
                    <a:pt x="352" y="360"/>
                    <a:pt x="384" y="232"/>
                    <a:pt x="352" y="136"/>
                  </a:cubicBezTo>
                  <a:cubicBezTo>
                    <a:pt x="326" y="58"/>
                    <a:pt x="256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37"/>
            <p:cNvSpPr/>
            <p:nvPr/>
          </p:nvSpPr>
          <p:spPr>
            <a:xfrm>
              <a:off x="5015925" y="2115475"/>
              <a:ext cx="7225" cy="9800"/>
            </a:xfrm>
            <a:custGeom>
              <a:avLst/>
              <a:gdLst/>
              <a:ahLst/>
              <a:cxnLst/>
              <a:rect l="l" t="t" r="r" b="b"/>
              <a:pathLst>
                <a:path w="289" h="392" extrusionOk="0">
                  <a:moveTo>
                    <a:pt x="129" y="1"/>
                  </a:moveTo>
                  <a:cubicBezTo>
                    <a:pt x="65" y="33"/>
                    <a:pt x="1" y="160"/>
                    <a:pt x="33" y="256"/>
                  </a:cubicBezTo>
                  <a:cubicBezTo>
                    <a:pt x="85" y="335"/>
                    <a:pt x="160" y="392"/>
                    <a:pt x="238" y="392"/>
                  </a:cubicBezTo>
                  <a:cubicBezTo>
                    <a:pt x="254" y="392"/>
                    <a:pt x="271" y="389"/>
                    <a:pt x="288" y="384"/>
                  </a:cubicBez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37"/>
            <p:cNvSpPr/>
            <p:nvPr/>
          </p:nvSpPr>
          <p:spPr>
            <a:xfrm>
              <a:off x="5026300" y="2145000"/>
              <a:ext cx="8000" cy="9800"/>
            </a:xfrm>
            <a:custGeom>
              <a:avLst/>
              <a:gdLst/>
              <a:ahLst/>
              <a:cxnLst/>
              <a:rect l="l" t="t" r="r" b="b"/>
              <a:pathLst>
                <a:path w="320" h="392" extrusionOk="0">
                  <a:moveTo>
                    <a:pt x="160" y="0"/>
                  </a:moveTo>
                  <a:cubicBezTo>
                    <a:pt x="65" y="64"/>
                    <a:pt x="1" y="160"/>
                    <a:pt x="65" y="256"/>
                  </a:cubicBezTo>
                  <a:cubicBezTo>
                    <a:pt x="91" y="335"/>
                    <a:pt x="160" y="392"/>
                    <a:pt x="255" y="392"/>
                  </a:cubicBezTo>
                  <a:cubicBezTo>
                    <a:pt x="276" y="392"/>
                    <a:pt x="297" y="389"/>
                    <a:pt x="320" y="383"/>
                  </a:cubicBezTo>
                  <a:lnTo>
                    <a:pt x="1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37"/>
            <p:cNvSpPr/>
            <p:nvPr/>
          </p:nvSpPr>
          <p:spPr>
            <a:xfrm>
              <a:off x="5007150" y="2135225"/>
              <a:ext cx="10400" cy="10000"/>
            </a:xfrm>
            <a:custGeom>
              <a:avLst/>
              <a:gdLst/>
              <a:ahLst/>
              <a:cxnLst/>
              <a:rect l="l" t="t" r="r" b="b"/>
              <a:pathLst>
                <a:path w="416" h="400" extrusionOk="0">
                  <a:moveTo>
                    <a:pt x="193" y="0"/>
                  </a:moveTo>
                  <a:cubicBezTo>
                    <a:pt x="173" y="0"/>
                    <a:pt x="151" y="3"/>
                    <a:pt x="129" y="8"/>
                  </a:cubicBezTo>
                  <a:cubicBezTo>
                    <a:pt x="33" y="40"/>
                    <a:pt x="1" y="136"/>
                    <a:pt x="33" y="264"/>
                  </a:cubicBezTo>
                  <a:cubicBezTo>
                    <a:pt x="59" y="343"/>
                    <a:pt x="129" y="400"/>
                    <a:pt x="206" y="400"/>
                  </a:cubicBezTo>
                  <a:cubicBezTo>
                    <a:pt x="222" y="400"/>
                    <a:pt x="239" y="397"/>
                    <a:pt x="256" y="391"/>
                  </a:cubicBezTo>
                  <a:cubicBezTo>
                    <a:pt x="352" y="360"/>
                    <a:pt x="416" y="232"/>
                    <a:pt x="384" y="136"/>
                  </a:cubicBezTo>
                  <a:cubicBezTo>
                    <a:pt x="358" y="57"/>
                    <a:pt x="288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37"/>
            <p:cNvSpPr/>
            <p:nvPr/>
          </p:nvSpPr>
          <p:spPr>
            <a:xfrm>
              <a:off x="5015925" y="2165525"/>
              <a:ext cx="12000" cy="10025"/>
            </a:xfrm>
            <a:custGeom>
              <a:avLst/>
              <a:gdLst/>
              <a:ahLst/>
              <a:cxnLst/>
              <a:rect l="l" t="t" r="r" b="b"/>
              <a:pathLst>
                <a:path w="480" h="401" extrusionOk="0">
                  <a:moveTo>
                    <a:pt x="246" y="1"/>
                  </a:moveTo>
                  <a:cubicBezTo>
                    <a:pt x="227" y="1"/>
                    <a:pt x="209" y="4"/>
                    <a:pt x="192" y="9"/>
                  </a:cubicBezTo>
                  <a:cubicBezTo>
                    <a:pt x="65" y="41"/>
                    <a:pt x="1" y="169"/>
                    <a:pt x="33" y="265"/>
                  </a:cubicBezTo>
                  <a:cubicBezTo>
                    <a:pt x="59" y="343"/>
                    <a:pt x="150" y="400"/>
                    <a:pt x="235" y="400"/>
                  </a:cubicBezTo>
                  <a:cubicBezTo>
                    <a:pt x="253" y="400"/>
                    <a:pt x="271" y="398"/>
                    <a:pt x="288" y="392"/>
                  </a:cubicBezTo>
                  <a:cubicBezTo>
                    <a:pt x="416" y="360"/>
                    <a:pt x="480" y="233"/>
                    <a:pt x="448" y="137"/>
                  </a:cubicBezTo>
                  <a:cubicBezTo>
                    <a:pt x="422" y="58"/>
                    <a:pt x="330" y="1"/>
                    <a:pt x="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37"/>
            <p:cNvSpPr/>
            <p:nvPr/>
          </p:nvSpPr>
          <p:spPr>
            <a:xfrm>
              <a:off x="5025500" y="2195775"/>
              <a:ext cx="12000" cy="10100"/>
            </a:xfrm>
            <a:custGeom>
              <a:avLst/>
              <a:gdLst/>
              <a:ahLst/>
              <a:cxnLst/>
              <a:rect l="l" t="t" r="r" b="b"/>
              <a:pathLst>
                <a:path w="480" h="404" extrusionOk="0">
                  <a:moveTo>
                    <a:pt x="264" y="0"/>
                  </a:moveTo>
                  <a:cubicBezTo>
                    <a:pt x="239" y="0"/>
                    <a:pt x="215" y="4"/>
                    <a:pt x="192" y="12"/>
                  </a:cubicBezTo>
                  <a:cubicBezTo>
                    <a:pt x="65" y="44"/>
                    <a:pt x="1" y="172"/>
                    <a:pt x="33" y="267"/>
                  </a:cubicBezTo>
                  <a:cubicBezTo>
                    <a:pt x="59" y="346"/>
                    <a:pt x="150" y="403"/>
                    <a:pt x="235" y="403"/>
                  </a:cubicBezTo>
                  <a:cubicBezTo>
                    <a:pt x="253" y="403"/>
                    <a:pt x="271" y="401"/>
                    <a:pt x="288" y="395"/>
                  </a:cubicBezTo>
                  <a:cubicBezTo>
                    <a:pt x="416" y="363"/>
                    <a:pt x="480" y="235"/>
                    <a:pt x="448" y="140"/>
                  </a:cubicBezTo>
                  <a:cubicBezTo>
                    <a:pt x="423" y="42"/>
                    <a:pt x="343" y="0"/>
                    <a:pt x="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37"/>
            <p:cNvSpPr/>
            <p:nvPr/>
          </p:nvSpPr>
          <p:spPr>
            <a:xfrm>
              <a:off x="5037475" y="2174525"/>
              <a:ext cx="7200" cy="9900"/>
            </a:xfrm>
            <a:custGeom>
              <a:avLst/>
              <a:gdLst/>
              <a:ahLst/>
              <a:cxnLst/>
              <a:rect l="l" t="t" r="r" b="b"/>
              <a:pathLst>
                <a:path w="288" h="396" extrusionOk="0">
                  <a:moveTo>
                    <a:pt x="160" y="0"/>
                  </a:moveTo>
                  <a:cubicBezTo>
                    <a:pt x="64" y="64"/>
                    <a:pt x="1" y="160"/>
                    <a:pt x="33" y="288"/>
                  </a:cubicBezTo>
                  <a:cubicBezTo>
                    <a:pt x="57" y="359"/>
                    <a:pt x="134" y="395"/>
                    <a:pt x="212" y="395"/>
                  </a:cubicBezTo>
                  <a:cubicBezTo>
                    <a:pt x="238" y="395"/>
                    <a:pt x="264" y="391"/>
                    <a:pt x="288" y="383"/>
                  </a:cubicBezTo>
                  <a:lnTo>
                    <a:pt x="1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37"/>
            <p:cNvSpPr/>
            <p:nvPr/>
          </p:nvSpPr>
          <p:spPr>
            <a:xfrm>
              <a:off x="5008750" y="2184900"/>
              <a:ext cx="7200" cy="9600"/>
            </a:xfrm>
            <a:custGeom>
              <a:avLst/>
              <a:gdLst/>
              <a:ahLst/>
              <a:cxnLst/>
              <a:rect l="l" t="t" r="r" b="b"/>
              <a:pathLst>
                <a:path w="288" h="384" extrusionOk="0">
                  <a:moveTo>
                    <a:pt x="1" y="0"/>
                  </a:moveTo>
                  <a:lnTo>
                    <a:pt x="96" y="383"/>
                  </a:lnTo>
                  <a:cubicBezTo>
                    <a:pt x="192" y="351"/>
                    <a:pt x="288" y="255"/>
                    <a:pt x="256" y="160"/>
                  </a:cubicBezTo>
                  <a:cubicBezTo>
                    <a:pt x="224" y="32"/>
                    <a:pt x="9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37"/>
            <p:cNvSpPr/>
            <p:nvPr/>
          </p:nvSpPr>
          <p:spPr>
            <a:xfrm>
              <a:off x="4999975" y="2154375"/>
              <a:ext cx="7200" cy="9800"/>
            </a:xfrm>
            <a:custGeom>
              <a:avLst/>
              <a:gdLst/>
              <a:ahLst/>
              <a:cxnLst/>
              <a:rect l="l" t="t" r="r" b="b"/>
              <a:pathLst>
                <a:path w="288" h="392" extrusionOk="0">
                  <a:moveTo>
                    <a:pt x="63" y="0"/>
                  </a:moveTo>
                  <a:cubicBezTo>
                    <a:pt x="44" y="0"/>
                    <a:pt x="23" y="3"/>
                    <a:pt x="1" y="8"/>
                  </a:cubicBezTo>
                  <a:lnTo>
                    <a:pt x="128" y="391"/>
                  </a:lnTo>
                  <a:cubicBezTo>
                    <a:pt x="224" y="359"/>
                    <a:pt x="288" y="264"/>
                    <a:pt x="256" y="168"/>
                  </a:cubicBezTo>
                  <a:cubicBezTo>
                    <a:pt x="230" y="62"/>
                    <a:pt x="159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37"/>
            <p:cNvSpPr/>
            <p:nvPr/>
          </p:nvSpPr>
          <p:spPr>
            <a:xfrm>
              <a:off x="4992000" y="2124050"/>
              <a:ext cx="6400" cy="9800"/>
            </a:xfrm>
            <a:custGeom>
              <a:avLst/>
              <a:gdLst/>
              <a:ahLst/>
              <a:cxnLst/>
              <a:rect l="l" t="t" r="r" b="b"/>
              <a:pathLst>
                <a:path w="256" h="392" extrusionOk="0">
                  <a:moveTo>
                    <a:pt x="51" y="0"/>
                  </a:moveTo>
                  <a:cubicBezTo>
                    <a:pt x="34" y="0"/>
                    <a:pt x="18" y="3"/>
                    <a:pt x="1" y="9"/>
                  </a:cubicBezTo>
                  <a:lnTo>
                    <a:pt x="96" y="392"/>
                  </a:lnTo>
                  <a:cubicBezTo>
                    <a:pt x="192" y="360"/>
                    <a:pt x="256" y="264"/>
                    <a:pt x="224" y="136"/>
                  </a:cubicBezTo>
                  <a:cubicBezTo>
                    <a:pt x="198" y="58"/>
                    <a:pt x="128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37"/>
            <p:cNvSpPr/>
            <p:nvPr/>
          </p:nvSpPr>
          <p:spPr>
            <a:xfrm>
              <a:off x="5023125" y="2095250"/>
              <a:ext cx="9600" cy="9725"/>
            </a:xfrm>
            <a:custGeom>
              <a:avLst/>
              <a:gdLst/>
              <a:ahLst/>
              <a:cxnLst/>
              <a:rect l="l" t="t" r="r" b="b"/>
              <a:pathLst>
                <a:path w="384" h="389" extrusionOk="0">
                  <a:moveTo>
                    <a:pt x="182" y="0"/>
                  </a:moveTo>
                  <a:cubicBezTo>
                    <a:pt x="162" y="0"/>
                    <a:pt x="143" y="4"/>
                    <a:pt x="128" y="12"/>
                  </a:cubicBezTo>
                  <a:cubicBezTo>
                    <a:pt x="32" y="44"/>
                    <a:pt x="0" y="171"/>
                    <a:pt x="64" y="267"/>
                  </a:cubicBezTo>
                  <a:cubicBezTo>
                    <a:pt x="87" y="336"/>
                    <a:pt x="143" y="388"/>
                    <a:pt x="209" y="388"/>
                  </a:cubicBezTo>
                  <a:cubicBezTo>
                    <a:pt x="234" y="388"/>
                    <a:pt x="261" y="381"/>
                    <a:pt x="287" y="363"/>
                  </a:cubicBezTo>
                  <a:cubicBezTo>
                    <a:pt x="351" y="331"/>
                    <a:pt x="383" y="235"/>
                    <a:pt x="351" y="139"/>
                  </a:cubicBezTo>
                  <a:cubicBezTo>
                    <a:pt x="327" y="42"/>
                    <a:pt x="247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37"/>
            <p:cNvSpPr/>
            <p:nvPr/>
          </p:nvSpPr>
          <p:spPr>
            <a:xfrm>
              <a:off x="5042275" y="2104300"/>
              <a:ext cx="7200" cy="9100"/>
            </a:xfrm>
            <a:custGeom>
              <a:avLst/>
              <a:gdLst/>
              <a:ahLst/>
              <a:cxnLst/>
              <a:rect l="l" t="t" r="r" b="b"/>
              <a:pathLst>
                <a:path w="288" h="364" extrusionOk="0">
                  <a:moveTo>
                    <a:pt x="128" y="1"/>
                  </a:moveTo>
                  <a:cubicBezTo>
                    <a:pt x="32" y="33"/>
                    <a:pt x="0" y="160"/>
                    <a:pt x="64" y="256"/>
                  </a:cubicBezTo>
                  <a:cubicBezTo>
                    <a:pt x="88" y="328"/>
                    <a:pt x="166" y="364"/>
                    <a:pt x="230" y="364"/>
                  </a:cubicBezTo>
                  <a:cubicBezTo>
                    <a:pt x="251" y="364"/>
                    <a:pt x="271" y="360"/>
                    <a:pt x="287" y="352"/>
                  </a:cubicBezTo>
                  <a:lnTo>
                    <a:pt x="1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37"/>
            <p:cNvSpPr/>
            <p:nvPr/>
          </p:nvSpPr>
          <p:spPr>
            <a:xfrm>
              <a:off x="5055825" y="2132225"/>
              <a:ext cx="8000" cy="9900"/>
            </a:xfrm>
            <a:custGeom>
              <a:avLst/>
              <a:gdLst/>
              <a:ahLst/>
              <a:cxnLst/>
              <a:rect l="l" t="t" r="r" b="b"/>
              <a:pathLst>
                <a:path w="320" h="396" extrusionOk="0">
                  <a:moveTo>
                    <a:pt x="160" y="1"/>
                  </a:moveTo>
                  <a:cubicBezTo>
                    <a:pt x="65" y="65"/>
                    <a:pt x="1" y="192"/>
                    <a:pt x="65" y="288"/>
                  </a:cubicBezTo>
                  <a:cubicBezTo>
                    <a:pt x="88" y="360"/>
                    <a:pt x="166" y="396"/>
                    <a:pt x="244" y="396"/>
                  </a:cubicBezTo>
                  <a:cubicBezTo>
                    <a:pt x="270" y="396"/>
                    <a:pt x="296" y="392"/>
                    <a:pt x="320" y="384"/>
                  </a:cubicBezTo>
                  <a:lnTo>
                    <a:pt x="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37"/>
            <p:cNvSpPr/>
            <p:nvPr/>
          </p:nvSpPr>
          <p:spPr>
            <a:xfrm>
              <a:off x="5035875" y="2124400"/>
              <a:ext cx="10400" cy="9750"/>
            </a:xfrm>
            <a:custGeom>
              <a:avLst/>
              <a:gdLst/>
              <a:ahLst/>
              <a:cxnLst/>
              <a:rect l="l" t="t" r="r" b="b"/>
              <a:pathLst>
                <a:path w="416" h="390" extrusionOk="0">
                  <a:moveTo>
                    <a:pt x="208" y="1"/>
                  </a:moveTo>
                  <a:cubicBezTo>
                    <a:pt x="182" y="1"/>
                    <a:pt x="155" y="9"/>
                    <a:pt x="128" y="27"/>
                  </a:cubicBezTo>
                  <a:cubicBezTo>
                    <a:pt x="33" y="58"/>
                    <a:pt x="1" y="154"/>
                    <a:pt x="33" y="282"/>
                  </a:cubicBezTo>
                  <a:cubicBezTo>
                    <a:pt x="57" y="354"/>
                    <a:pt x="134" y="390"/>
                    <a:pt x="212" y="390"/>
                  </a:cubicBezTo>
                  <a:cubicBezTo>
                    <a:pt x="238" y="390"/>
                    <a:pt x="264" y="386"/>
                    <a:pt x="288" y="378"/>
                  </a:cubicBezTo>
                  <a:cubicBezTo>
                    <a:pt x="384" y="346"/>
                    <a:pt x="416" y="218"/>
                    <a:pt x="384" y="122"/>
                  </a:cubicBezTo>
                  <a:cubicBezTo>
                    <a:pt x="338" y="53"/>
                    <a:pt x="275" y="1"/>
                    <a:pt x="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37"/>
            <p:cNvSpPr/>
            <p:nvPr/>
          </p:nvSpPr>
          <p:spPr>
            <a:xfrm>
              <a:off x="5047850" y="2153475"/>
              <a:ext cx="12000" cy="10200"/>
            </a:xfrm>
            <a:custGeom>
              <a:avLst/>
              <a:gdLst/>
              <a:ahLst/>
              <a:cxnLst/>
              <a:rect l="l" t="t" r="r" b="b"/>
              <a:pathLst>
                <a:path w="480" h="408" extrusionOk="0">
                  <a:moveTo>
                    <a:pt x="236" y="1"/>
                  </a:moveTo>
                  <a:cubicBezTo>
                    <a:pt x="210" y="1"/>
                    <a:pt x="184" y="5"/>
                    <a:pt x="160" y="12"/>
                  </a:cubicBezTo>
                  <a:cubicBezTo>
                    <a:pt x="32" y="76"/>
                    <a:pt x="1" y="172"/>
                    <a:pt x="32" y="300"/>
                  </a:cubicBezTo>
                  <a:cubicBezTo>
                    <a:pt x="56" y="372"/>
                    <a:pt x="134" y="407"/>
                    <a:pt x="225" y="407"/>
                  </a:cubicBezTo>
                  <a:cubicBezTo>
                    <a:pt x="256" y="407"/>
                    <a:pt x="288" y="403"/>
                    <a:pt x="320" y="395"/>
                  </a:cubicBezTo>
                  <a:cubicBezTo>
                    <a:pt x="415" y="332"/>
                    <a:pt x="479" y="204"/>
                    <a:pt x="415" y="108"/>
                  </a:cubicBezTo>
                  <a:cubicBezTo>
                    <a:pt x="392" y="36"/>
                    <a:pt x="314" y="1"/>
                    <a:pt x="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37"/>
            <p:cNvSpPr/>
            <p:nvPr/>
          </p:nvSpPr>
          <p:spPr>
            <a:xfrm>
              <a:off x="5059825" y="2182650"/>
              <a:ext cx="12775" cy="10275"/>
            </a:xfrm>
            <a:custGeom>
              <a:avLst/>
              <a:gdLst/>
              <a:ahLst/>
              <a:cxnLst/>
              <a:rect l="l" t="t" r="r" b="b"/>
              <a:pathLst>
                <a:path w="511" h="411" extrusionOk="0">
                  <a:moveTo>
                    <a:pt x="277" y="1"/>
                  </a:moveTo>
                  <a:cubicBezTo>
                    <a:pt x="248" y="1"/>
                    <a:pt x="218" y="9"/>
                    <a:pt x="192" y="26"/>
                  </a:cubicBezTo>
                  <a:cubicBezTo>
                    <a:pt x="64" y="90"/>
                    <a:pt x="0" y="186"/>
                    <a:pt x="32" y="314"/>
                  </a:cubicBezTo>
                  <a:cubicBezTo>
                    <a:pt x="73" y="375"/>
                    <a:pt x="141" y="411"/>
                    <a:pt x="218" y="411"/>
                  </a:cubicBezTo>
                  <a:cubicBezTo>
                    <a:pt x="261" y="411"/>
                    <a:pt x="306" y="400"/>
                    <a:pt x="351" y="377"/>
                  </a:cubicBezTo>
                  <a:cubicBezTo>
                    <a:pt x="447" y="345"/>
                    <a:pt x="511" y="218"/>
                    <a:pt x="479" y="122"/>
                  </a:cubicBezTo>
                  <a:cubicBezTo>
                    <a:pt x="433" y="53"/>
                    <a:pt x="354" y="1"/>
                    <a:pt x="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37"/>
            <p:cNvSpPr/>
            <p:nvPr/>
          </p:nvSpPr>
          <p:spPr>
            <a:xfrm>
              <a:off x="5070200" y="2160950"/>
              <a:ext cx="8000" cy="9450"/>
            </a:xfrm>
            <a:custGeom>
              <a:avLst/>
              <a:gdLst/>
              <a:ahLst/>
              <a:cxnLst/>
              <a:rect l="l" t="t" r="r" b="b"/>
              <a:pathLst>
                <a:path w="320" h="378" extrusionOk="0">
                  <a:moveTo>
                    <a:pt x="128" y="1"/>
                  </a:moveTo>
                  <a:cubicBezTo>
                    <a:pt x="32" y="33"/>
                    <a:pt x="0" y="160"/>
                    <a:pt x="32" y="256"/>
                  </a:cubicBezTo>
                  <a:cubicBezTo>
                    <a:pt x="55" y="325"/>
                    <a:pt x="128" y="377"/>
                    <a:pt x="214" y="377"/>
                  </a:cubicBezTo>
                  <a:cubicBezTo>
                    <a:pt x="248" y="377"/>
                    <a:pt x="284" y="370"/>
                    <a:pt x="319" y="352"/>
                  </a:cubicBezTo>
                  <a:lnTo>
                    <a:pt x="1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37"/>
            <p:cNvSpPr/>
            <p:nvPr/>
          </p:nvSpPr>
          <p:spPr>
            <a:xfrm>
              <a:off x="5041475" y="2174225"/>
              <a:ext cx="8000" cy="9900"/>
            </a:xfrm>
            <a:custGeom>
              <a:avLst/>
              <a:gdLst/>
              <a:ahLst/>
              <a:cxnLst/>
              <a:rect l="l" t="t" r="r" b="b"/>
              <a:pathLst>
                <a:path w="320" h="396" extrusionOk="0">
                  <a:moveTo>
                    <a:pt x="85" y="1"/>
                  </a:moveTo>
                  <a:cubicBezTo>
                    <a:pt x="59" y="1"/>
                    <a:pt x="30" y="5"/>
                    <a:pt x="0" y="12"/>
                  </a:cubicBezTo>
                  <a:lnTo>
                    <a:pt x="128" y="395"/>
                  </a:lnTo>
                  <a:cubicBezTo>
                    <a:pt x="256" y="363"/>
                    <a:pt x="319" y="236"/>
                    <a:pt x="287" y="140"/>
                  </a:cubicBezTo>
                  <a:cubicBezTo>
                    <a:pt x="239" y="42"/>
                    <a:pt x="171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37"/>
            <p:cNvSpPr/>
            <p:nvPr/>
          </p:nvSpPr>
          <p:spPr>
            <a:xfrm>
              <a:off x="5030300" y="2144800"/>
              <a:ext cx="7200" cy="9800"/>
            </a:xfrm>
            <a:custGeom>
              <a:avLst/>
              <a:gdLst/>
              <a:ahLst/>
              <a:cxnLst/>
              <a:rect l="l" t="t" r="r" b="b"/>
              <a:pathLst>
                <a:path w="288" h="392" extrusionOk="0">
                  <a:moveTo>
                    <a:pt x="54" y="0"/>
                  </a:moveTo>
                  <a:cubicBezTo>
                    <a:pt x="35" y="0"/>
                    <a:pt x="17" y="3"/>
                    <a:pt x="0" y="8"/>
                  </a:cubicBezTo>
                  <a:lnTo>
                    <a:pt x="160" y="391"/>
                  </a:lnTo>
                  <a:cubicBezTo>
                    <a:pt x="256" y="359"/>
                    <a:pt x="288" y="232"/>
                    <a:pt x="256" y="136"/>
                  </a:cubicBezTo>
                  <a:cubicBezTo>
                    <a:pt x="229" y="57"/>
                    <a:pt x="138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37"/>
            <p:cNvSpPr/>
            <p:nvPr/>
          </p:nvSpPr>
          <p:spPr>
            <a:xfrm>
              <a:off x="5019125" y="2115275"/>
              <a:ext cx="7200" cy="9800"/>
            </a:xfrm>
            <a:custGeom>
              <a:avLst/>
              <a:gdLst/>
              <a:ahLst/>
              <a:cxnLst/>
              <a:rect l="l" t="t" r="r" b="b"/>
              <a:pathLst>
                <a:path w="288" h="392" extrusionOk="0">
                  <a:moveTo>
                    <a:pt x="54" y="0"/>
                  </a:moveTo>
                  <a:cubicBezTo>
                    <a:pt x="36" y="0"/>
                    <a:pt x="18" y="3"/>
                    <a:pt x="1" y="9"/>
                  </a:cubicBezTo>
                  <a:lnTo>
                    <a:pt x="160" y="392"/>
                  </a:lnTo>
                  <a:cubicBezTo>
                    <a:pt x="256" y="360"/>
                    <a:pt x="288" y="232"/>
                    <a:pt x="256" y="136"/>
                  </a:cubicBezTo>
                  <a:cubicBezTo>
                    <a:pt x="230" y="57"/>
                    <a:pt x="139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37"/>
            <p:cNvSpPr/>
            <p:nvPr/>
          </p:nvSpPr>
          <p:spPr>
            <a:xfrm>
              <a:off x="5047050" y="2083275"/>
              <a:ext cx="9600" cy="9400"/>
            </a:xfrm>
            <a:custGeom>
              <a:avLst/>
              <a:gdLst/>
              <a:ahLst/>
              <a:cxnLst/>
              <a:rect l="l" t="t" r="r" b="b"/>
              <a:pathLst>
                <a:path w="384" h="376" extrusionOk="0">
                  <a:moveTo>
                    <a:pt x="168" y="0"/>
                  </a:moveTo>
                  <a:cubicBezTo>
                    <a:pt x="144" y="0"/>
                    <a:pt x="120" y="4"/>
                    <a:pt x="96" y="12"/>
                  </a:cubicBezTo>
                  <a:cubicBezTo>
                    <a:pt x="33" y="76"/>
                    <a:pt x="1" y="172"/>
                    <a:pt x="64" y="267"/>
                  </a:cubicBezTo>
                  <a:cubicBezTo>
                    <a:pt x="88" y="339"/>
                    <a:pt x="166" y="375"/>
                    <a:pt x="231" y="375"/>
                  </a:cubicBezTo>
                  <a:cubicBezTo>
                    <a:pt x="252" y="375"/>
                    <a:pt x="272" y="371"/>
                    <a:pt x="288" y="363"/>
                  </a:cubicBezTo>
                  <a:cubicBezTo>
                    <a:pt x="384" y="331"/>
                    <a:pt x="384" y="204"/>
                    <a:pt x="352" y="108"/>
                  </a:cubicBezTo>
                  <a:cubicBezTo>
                    <a:pt x="304" y="36"/>
                    <a:pt x="238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37"/>
            <p:cNvSpPr/>
            <p:nvPr/>
          </p:nvSpPr>
          <p:spPr>
            <a:xfrm>
              <a:off x="5067000" y="2090750"/>
              <a:ext cx="8000" cy="8825"/>
            </a:xfrm>
            <a:custGeom>
              <a:avLst/>
              <a:gdLst/>
              <a:ahLst/>
              <a:cxnLst/>
              <a:rect l="l" t="t" r="r" b="b"/>
              <a:pathLst>
                <a:path w="320" h="353" extrusionOk="0">
                  <a:moveTo>
                    <a:pt x="96" y="0"/>
                  </a:moveTo>
                  <a:cubicBezTo>
                    <a:pt x="0" y="32"/>
                    <a:pt x="0" y="160"/>
                    <a:pt x="64" y="256"/>
                  </a:cubicBezTo>
                  <a:cubicBezTo>
                    <a:pt x="106" y="317"/>
                    <a:pt x="160" y="353"/>
                    <a:pt x="219" y="353"/>
                  </a:cubicBezTo>
                  <a:cubicBezTo>
                    <a:pt x="252" y="353"/>
                    <a:pt x="286" y="342"/>
                    <a:pt x="320" y="319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37"/>
            <p:cNvSpPr/>
            <p:nvPr/>
          </p:nvSpPr>
          <p:spPr>
            <a:xfrm>
              <a:off x="5083750" y="2117075"/>
              <a:ext cx="8800" cy="8825"/>
            </a:xfrm>
            <a:custGeom>
              <a:avLst/>
              <a:gdLst/>
              <a:ahLst/>
              <a:cxnLst/>
              <a:rect l="l" t="t" r="r" b="b"/>
              <a:pathLst>
                <a:path w="352" h="353" extrusionOk="0">
                  <a:moveTo>
                    <a:pt x="128" y="0"/>
                  </a:moveTo>
                  <a:cubicBezTo>
                    <a:pt x="33" y="32"/>
                    <a:pt x="1" y="160"/>
                    <a:pt x="65" y="256"/>
                  </a:cubicBezTo>
                  <a:cubicBezTo>
                    <a:pt x="106" y="318"/>
                    <a:pt x="174" y="353"/>
                    <a:pt x="242" y="353"/>
                  </a:cubicBezTo>
                  <a:cubicBezTo>
                    <a:pt x="280" y="353"/>
                    <a:pt x="318" y="342"/>
                    <a:pt x="352" y="320"/>
                  </a:cubicBezTo>
                  <a:lnTo>
                    <a:pt x="1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37"/>
            <p:cNvSpPr/>
            <p:nvPr/>
          </p:nvSpPr>
          <p:spPr>
            <a:xfrm>
              <a:off x="5062225" y="2110650"/>
              <a:ext cx="11175" cy="9950"/>
            </a:xfrm>
            <a:custGeom>
              <a:avLst/>
              <a:gdLst/>
              <a:ahLst/>
              <a:cxnLst/>
              <a:rect l="l" t="t" r="r" b="b"/>
              <a:pathLst>
                <a:path w="447" h="398" extrusionOk="0">
                  <a:moveTo>
                    <a:pt x="236" y="1"/>
                  </a:moveTo>
                  <a:cubicBezTo>
                    <a:pt x="200" y="1"/>
                    <a:pt x="162" y="11"/>
                    <a:pt x="128" y="34"/>
                  </a:cubicBezTo>
                  <a:cubicBezTo>
                    <a:pt x="32" y="66"/>
                    <a:pt x="0" y="194"/>
                    <a:pt x="64" y="289"/>
                  </a:cubicBezTo>
                  <a:cubicBezTo>
                    <a:pt x="112" y="361"/>
                    <a:pt x="178" y="397"/>
                    <a:pt x="248" y="397"/>
                  </a:cubicBezTo>
                  <a:cubicBezTo>
                    <a:pt x="271" y="397"/>
                    <a:pt x="295" y="393"/>
                    <a:pt x="319" y="385"/>
                  </a:cubicBezTo>
                  <a:cubicBezTo>
                    <a:pt x="415" y="321"/>
                    <a:pt x="447" y="194"/>
                    <a:pt x="383" y="98"/>
                  </a:cubicBezTo>
                  <a:cubicBezTo>
                    <a:pt x="362" y="36"/>
                    <a:pt x="302" y="1"/>
                    <a:pt x="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37"/>
            <p:cNvSpPr/>
            <p:nvPr/>
          </p:nvSpPr>
          <p:spPr>
            <a:xfrm>
              <a:off x="5078175" y="2138575"/>
              <a:ext cx="11975" cy="9675"/>
            </a:xfrm>
            <a:custGeom>
              <a:avLst/>
              <a:gdLst/>
              <a:ahLst/>
              <a:cxnLst/>
              <a:rect l="l" t="t" r="r" b="b"/>
              <a:pathLst>
                <a:path w="479" h="387" extrusionOk="0">
                  <a:moveTo>
                    <a:pt x="237" y="1"/>
                  </a:moveTo>
                  <a:cubicBezTo>
                    <a:pt x="200" y="1"/>
                    <a:pt x="162" y="11"/>
                    <a:pt x="128" y="34"/>
                  </a:cubicBezTo>
                  <a:cubicBezTo>
                    <a:pt x="32" y="66"/>
                    <a:pt x="0" y="194"/>
                    <a:pt x="32" y="289"/>
                  </a:cubicBezTo>
                  <a:cubicBezTo>
                    <a:pt x="73" y="351"/>
                    <a:pt x="141" y="386"/>
                    <a:pt x="210" y="386"/>
                  </a:cubicBezTo>
                  <a:cubicBezTo>
                    <a:pt x="248" y="386"/>
                    <a:pt x="286" y="376"/>
                    <a:pt x="319" y="353"/>
                  </a:cubicBezTo>
                  <a:cubicBezTo>
                    <a:pt x="447" y="289"/>
                    <a:pt x="479" y="194"/>
                    <a:pt x="415" y="98"/>
                  </a:cubicBezTo>
                  <a:cubicBezTo>
                    <a:pt x="374" y="36"/>
                    <a:pt x="306" y="1"/>
                    <a:pt x="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37"/>
            <p:cNvSpPr/>
            <p:nvPr/>
          </p:nvSpPr>
          <p:spPr>
            <a:xfrm>
              <a:off x="5093325" y="2165700"/>
              <a:ext cx="12800" cy="10475"/>
            </a:xfrm>
            <a:custGeom>
              <a:avLst/>
              <a:gdLst/>
              <a:ahLst/>
              <a:cxnLst/>
              <a:rect l="l" t="t" r="r" b="b"/>
              <a:pathLst>
                <a:path w="512" h="419" extrusionOk="0">
                  <a:moveTo>
                    <a:pt x="293" y="1"/>
                  </a:moveTo>
                  <a:cubicBezTo>
                    <a:pt x="251" y="1"/>
                    <a:pt x="205" y="12"/>
                    <a:pt x="160" y="34"/>
                  </a:cubicBezTo>
                  <a:cubicBezTo>
                    <a:pt x="64" y="98"/>
                    <a:pt x="1" y="226"/>
                    <a:pt x="64" y="321"/>
                  </a:cubicBezTo>
                  <a:cubicBezTo>
                    <a:pt x="106" y="383"/>
                    <a:pt x="174" y="418"/>
                    <a:pt x="242" y="418"/>
                  </a:cubicBezTo>
                  <a:cubicBezTo>
                    <a:pt x="280" y="418"/>
                    <a:pt x="318" y="408"/>
                    <a:pt x="352" y="385"/>
                  </a:cubicBezTo>
                  <a:cubicBezTo>
                    <a:pt x="479" y="321"/>
                    <a:pt x="511" y="194"/>
                    <a:pt x="479" y="98"/>
                  </a:cubicBezTo>
                  <a:cubicBezTo>
                    <a:pt x="438" y="36"/>
                    <a:pt x="370" y="1"/>
                    <a:pt x="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37"/>
            <p:cNvSpPr/>
            <p:nvPr/>
          </p:nvSpPr>
          <p:spPr>
            <a:xfrm>
              <a:off x="5101300" y="2142600"/>
              <a:ext cx="8800" cy="9625"/>
            </a:xfrm>
            <a:custGeom>
              <a:avLst/>
              <a:gdLst/>
              <a:ahLst/>
              <a:cxnLst/>
              <a:rect l="l" t="t" r="r" b="b"/>
              <a:pathLst>
                <a:path w="352" h="385" extrusionOk="0">
                  <a:moveTo>
                    <a:pt x="128" y="1"/>
                  </a:moveTo>
                  <a:cubicBezTo>
                    <a:pt x="33" y="96"/>
                    <a:pt x="1" y="224"/>
                    <a:pt x="33" y="288"/>
                  </a:cubicBezTo>
                  <a:cubicBezTo>
                    <a:pt x="74" y="350"/>
                    <a:pt x="142" y="385"/>
                    <a:pt x="219" y="385"/>
                  </a:cubicBezTo>
                  <a:cubicBezTo>
                    <a:pt x="261" y="385"/>
                    <a:pt x="307" y="374"/>
                    <a:pt x="352" y="352"/>
                  </a:cubicBezTo>
                  <a:lnTo>
                    <a:pt x="1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37"/>
            <p:cNvSpPr/>
            <p:nvPr/>
          </p:nvSpPr>
          <p:spPr>
            <a:xfrm>
              <a:off x="5073375" y="2160125"/>
              <a:ext cx="8800" cy="9625"/>
            </a:xfrm>
            <a:custGeom>
              <a:avLst/>
              <a:gdLst/>
              <a:ahLst/>
              <a:cxnLst/>
              <a:rect l="l" t="t" r="r" b="b"/>
              <a:pathLst>
                <a:path w="352" h="385" extrusionOk="0">
                  <a:moveTo>
                    <a:pt x="132" y="1"/>
                  </a:moveTo>
                  <a:cubicBezTo>
                    <a:pt x="91" y="1"/>
                    <a:pt x="46" y="11"/>
                    <a:pt x="1" y="34"/>
                  </a:cubicBezTo>
                  <a:lnTo>
                    <a:pt x="192" y="385"/>
                  </a:lnTo>
                  <a:cubicBezTo>
                    <a:pt x="288" y="321"/>
                    <a:pt x="352" y="193"/>
                    <a:pt x="288" y="98"/>
                  </a:cubicBezTo>
                  <a:cubicBezTo>
                    <a:pt x="267" y="36"/>
                    <a:pt x="207" y="1"/>
                    <a:pt x="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37"/>
            <p:cNvSpPr/>
            <p:nvPr/>
          </p:nvSpPr>
          <p:spPr>
            <a:xfrm>
              <a:off x="5059825" y="2132200"/>
              <a:ext cx="8000" cy="9625"/>
            </a:xfrm>
            <a:custGeom>
              <a:avLst/>
              <a:gdLst/>
              <a:ahLst/>
              <a:cxnLst/>
              <a:rect l="l" t="t" r="r" b="b"/>
              <a:pathLst>
                <a:path w="320" h="385" extrusionOk="0">
                  <a:moveTo>
                    <a:pt x="101" y="1"/>
                  </a:moveTo>
                  <a:cubicBezTo>
                    <a:pt x="68" y="1"/>
                    <a:pt x="34" y="11"/>
                    <a:pt x="0" y="34"/>
                  </a:cubicBezTo>
                  <a:lnTo>
                    <a:pt x="160" y="385"/>
                  </a:lnTo>
                  <a:cubicBezTo>
                    <a:pt x="256" y="321"/>
                    <a:pt x="319" y="193"/>
                    <a:pt x="256" y="98"/>
                  </a:cubicBezTo>
                  <a:cubicBezTo>
                    <a:pt x="214" y="36"/>
                    <a:pt x="160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37"/>
            <p:cNvSpPr/>
            <p:nvPr/>
          </p:nvSpPr>
          <p:spPr>
            <a:xfrm>
              <a:off x="5045450" y="2104000"/>
              <a:ext cx="7225" cy="9100"/>
            </a:xfrm>
            <a:custGeom>
              <a:avLst/>
              <a:gdLst/>
              <a:ahLst/>
              <a:cxnLst/>
              <a:rect l="l" t="t" r="r" b="b"/>
              <a:pathLst>
                <a:path w="289" h="364" extrusionOk="0">
                  <a:moveTo>
                    <a:pt x="72" y="1"/>
                  </a:moveTo>
                  <a:cubicBezTo>
                    <a:pt x="49" y="1"/>
                    <a:pt x="25" y="5"/>
                    <a:pt x="1" y="13"/>
                  </a:cubicBezTo>
                  <a:lnTo>
                    <a:pt x="160" y="364"/>
                  </a:lnTo>
                  <a:cubicBezTo>
                    <a:pt x="256" y="332"/>
                    <a:pt x="288" y="204"/>
                    <a:pt x="256" y="109"/>
                  </a:cubicBezTo>
                  <a:cubicBezTo>
                    <a:pt x="208" y="37"/>
                    <a:pt x="142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37"/>
            <p:cNvSpPr/>
            <p:nvPr/>
          </p:nvSpPr>
          <p:spPr>
            <a:xfrm>
              <a:off x="5068600" y="2069175"/>
              <a:ext cx="9600" cy="8900"/>
            </a:xfrm>
            <a:custGeom>
              <a:avLst/>
              <a:gdLst/>
              <a:ahLst/>
              <a:cxnLst/>
              <a:rect l="l" t="t" r="r" b="b"/>
              <a:pathLst>
                <a:path w="384" h="356" extrusionOk="0">
                  <a:moveTo>
                    <a:pt x="164" y="0"/>
                  </a:moveTo>
                  <a:cubicBezTo>
                    <a:pt x="132" y="0"/>
                    <a:pt x="98" y="11"/>
                    <a:pt x="64" y="33"/>
                  </a:cubicBezTo>
                  <a:cubicBezTo>
                    <a:pt x="0" y="65"/>
                    <a:pt x="0" y="193"/>
                    <a:pt x="64" y="289"/>
                  </a:cubicBezTo>
                  <a:cubicBezTo>
                    <a:pt x="104" y="328"/>
                    <a:pt x="167" y="356"/>
                    <a:pt x="226" y="356"/>
                  </a:cubicBezTo>
                  <a:cubicBezTo>
                    <a:pt x="261" y="356"/>
                    <a:pt x="295" y="345"/>
                    <a:pt x="319" y="321"/>
                  </a:cubicBezTo>
                  <a:cubicBezTo>
                    <a:pt x="383" y="289"/>
                    <a:pt x="383" y="161"/>
                    <a:pt x="319" y="97"/>
                  </a:cubicBezTo>
                  <a:cubicBezTo>
                    <a:pt x="278" y="35"/>
                    <a:pt x="224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37"/>
            <p:cNvSpPr/>
            <p:nvPr/>
          </p:nvSpPr>
          <p:spPr>
            <a:xfrm>
              <a:off x="5089350" y="2074000"/>
              <a:ext cx="8000" cy="8300"/>
            </a:xfrm>
            <a:custGeom>
              <a:avLst/>
              <a:gdLst/>
              <a:ahLst/>
              <a:cxnLst/>
              <a:rect l="l" t="t" r="r" b="b"/>
              <a:pathLst>
                <a:path w="320" h="332" extrusionOk="0">
                  <a:moveTo>
                    <a:pt x="64" y="0"/>
                  </a:moveTo>
                  <a:cubicBezTo>
                    <a:pt x="0" y="64"/>
                    <a:pt x="0" y="160"/>
                    <a:pt x="64" y="255"/>
                  </a:cubicBezTo>
                  <a:cubicBezTo>
                    <a:pt x="99" y="308"/>
                    <a:pt x="154" y="332"/>
                    <a:pt x="206" y="332"/>
                  </a:cubicBezTo>
                  <a:cubicBezTo>
                    <a:pt x="249" y="332"/>
                    <a:pt x="291" y="316"/>
                    <a:pt x="319" y="287"/>
                  </a:cubicBezTo>
                  <a:lnTo>
                    <a:pt x="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37"/>
            <p:cNvSpPr/>
            <p:nvPr/>
          </p:nvSpPr>
          <p:spPr>
            <a:xfrm>
              <a:off x="5109275" y="2097125"/>
              <a:ext cx="8800" cy="9125"/>
            </a:xfrm>
            <a:custGeom>
              <a:avLst/>
              <a:gdLst/>
              <a:ahLst/>
              <a:cxnLst/>
              <a:rect l="l" t="t" r="r" b="b"/>
              <a:pathLst>
                <a:path w="352" h="365" extrusionOk="0">
                  <a:moveTo>
                    <a:pt x="97" y="1"/>
                  </a:moveTo>
                  <a:cubicBezTo>
                    <a:pt x="33" y="96"/>
                    <a:pt x="1" y="224"/>
                    <a:pt x="97" y="288"/>
                  </a:cubicBezTo>
                  <a:cubicBezTo>
                    <a:pt x="132" y="341"/>
                    <a:pt x="186" y="364"/>
                    <a:pt x="239" y="364"/>
                  </a:cubicBezTo>
                  <a:cubicBezTo>
                    <a:pt x="282" y="364"/>
                    <a:pt x="323" y="348"/>
                    <a:pt x="352" y="320"/>
                  </a:cubicBezTo>
                  <a:lnTo>
                    <a:pt x="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37"/>
            <p:cNvSpPr/>
            <p:nvPr/>
          </p:nvSpPr>
          <p:spPr>
            <a:xfrm>
              <a:off x="5087750" y="2093900"/>
              <a:ext cx="10400" cy="9950"/>
            </a:xfrm>
            <a:custGeom>
              <a:avLst/>
              <a:gdLst/>
              <a:ahLst/>
              <a:cxnLst/>
              <a:rect l="l" t="t" r="r" b="b"/>
              <a:pathLst>
                <a:path w="416" h="398" extrusionOk="0">
                  <a:moveTo>
                    <a:pt x="182" y="1"/>
                  </a:moveTo>
                  <a:cubicBezTo>
                    <a:pt x="149" y="1"/>
                    <a:pt x="119" y="11"/>
                    <a:pt x="96" y="34"/>
                  </a:cubicBezTo>
                  <a:cubicBezTo>
                    <a:pt x="0" y="98"/>
                    <a:pt x="0" y="225"/>
                    <a:pt x="64" y="321"/>
                  </a:cubicBezTo>
                  <a:cubicBezTo>
                    <a:pt x="99" y="374"/>
                    <a:pt x="154" y="397"/>
                    <a:pt x="206" y="397"/>
                  </a:cubicBezTo>
                  <a:cubicBezTo>
                    <a:pt x="249" y="397"/>
                    <a:pt x="291" y="382"/>
                    <a:pt x="319" y="353"/>
                  </a:cubicBezTo>
                  <a:cubicBezTo>
                    <a:pt x="415" y="289"/>
                    <a:pt x="415" y="161"/>
                    <a:pt x="351" y="98"/>
                  </a:cubicBezTo>
                  <a:cubicBezTo>
                    <a:pt x="310" y="36"/>
                    <a:pt x="242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37"/>
            <p:cNvSpPr/>
            <p:nvPr/>
          </p:nvSpPr>
          <p:spPr>
            <a:xfrm>
              <a:off x="5106900" y="2119150"/>
              <a:ext cx="11175" cy="10225"/>
            </a:xfrm>
            <a:custGeom>
              <a:avLst/>
              <a:gdLst/>
              <a:ahLst/>
              <a:cxnLst/>
              <a:rect l="l" t="t" r="r" b="b"/>
              <a:pathLst>
                <a:path w="447" h="409" extrusionOk="0">
                  <a:moveTo>
                    <a:pt x="236" y="1"/>
                  </a:moveTo>
                  <a:cubicBezTo>
                    <a:pt x="188" y="1"/>
                    <a:pt x="139" y="16"/>
                    <a:pt x="96" y="45"/>
                  </a:cubicBezTo>
                  <a:cubicBezTo>
                    <a:pt x="0" y="109"/>
                    <a:pt x="0" y="237"/>
                    <a:pt x="64" y="332"/>
                  </a:cubicBezTo>
                  <a:cubicBezTo>
                    <a:pt x="99" y="385"/>
                    <a:pt x="154" y="409"/>
                    <a:pt x="212" y="409"/>
                  </a:cubicBezTo>
                  <a:cubicBezTo>
                    <a:pt x="259" y="409"/>
                    <a:pt x="308" y="393"/>
                    <a:pt x="351" y="364"/>
                  </a:cubicBezTo>
                  <a:cubicBezTo>
                    <a:pt x="447" y="300"/>
                    <a:pt x="447" y="173"/>
                    <a:pt x="383" y="77"/>
                  </a:cubicBezTo>
                  <a:cubicBezTo>
                    <a:pt x="348" y="24"/>
                    <a:pt x="294" y="1"/>
                    <a:pt x="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37"/>
            <p:cNvSpPr/>
            <p:nvPr/>
          </p:nvSpPr>
          <p:spPr>
            <a:xfrm>
              <a:off x="5125250" y="2144275"/>
              <a:ext cx="12775" cy="10625"/>
            </a:xfrm>
            <a:custGeom>
              <a:avLst/>
              <a:gdLst/>
              <a:ahLst/>
              <a:cxnLst/>
              <a:rect l="l" t="t" r="r" b="b"/>
              <a:pathLst>
                <a:path w="511" h="425" extrusionOk="0">
                  <a:moveTo>
                    <a:pt x="295" y="1"/>
                  </a:moveTo>
                  <a:cubicBezTo>
                    <a:pt x="243" y="1"/>
                    <a:pt x="186" y="18"/>
                    <a:pt x="128" y="61"/>
                  </a:cubicBezTo>
                  <a:cubicBezTo>
                    <a:pt x="32" y="125"/>
                    <a:pt x="0" y="253"/>
                    <a:pt x="64" y="349"/>
                  </a:cubicBezTo>
                  <a:cubicBezTo>
                    <a:pt x="99" y="401"/>
                    <a:pt x="163" y="425"/>
                    <a:pt x="230" y="425"/>
                  </a:cubicBezTo>
                  <a:cubicBezTo>
                    <a:pt x="284" y="425"/>
                    <a:pt x="340" y="409"/>
                    <a:pt x="383" y="380"/>
                  </a:cubicBezTo>
                  <a:cubicBezTo>
                    <a:pt x="479" y="285"/>
                    <a:pt x="511" y="157"/>
                    <a:pt x="447" y="61"/>
                  </a:cubicBezTo>
                  <a:cubicBezTo>
                    <a:pt x="412" y="26"/>
                    <a:pt x="358" y="1"/>
                    <a:pt x="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37"/>
            <p:cNvSpPr/>
            <p:nvPr/>
          </p:nvSpPr>
          <p:spPr>
            <a:xfrm>
              <a:off x="5130025" y="2121075"/>
              <a:ext cx="9600" cy="9000"/>
            </a:xfrm>
            <a:custGeom>
              <a:avLst/>
              <a:gdLst/>
              <a:ahLst/>
              <a:cxnLst/>
              <a:rect l="l" t="t" r="r" b="b"/>
              <a:pathLst>
                <a:path w="384" h="360" extrusionOk="0">
                  <a:moveTo>
                    <a:pt x="96" y="0"/>
                  </a:moveTo>
                  <a:cubicBezTo>
                    <a:pt x="1" y="96"/>
                    <a:pt x="1" y="223"/>
                    <a:pt x="65" y="287"/>
                  </a:cubicBezTo>
                  <a:cubicBezTo>
                    <a:pt x="96" y="335"/>
                    <a:pt x="152" y="359"/>
                    <a:pt x="212" y="359"/>
                  </a:cubicBezTo>
                  <a:cubicBezTo>
                    <a:pt x="272" y="359"/>
                    <a:pt x="336" y="335"/>
                    <a:pt x="384" y="287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37"/>
            <p:cNvSpPr/>
            <p:nvPr/>
          </p:nvSpPr>
          <p:spPr>
            <a:xfrm>
              <a:off x="5104500" y="2141775"/>
              <a:ext cx="8800" cy="9625"/>
            </a:xfrm>
            <a:custGeom>
              <a:avLst/>
              <a:gdLst/>
              <a:ahLst/>
              <a:cxnLst/>
              <a:rect l="l" t="t" r="r" b="b"/>
              <a:pathLst>
                <a:path w="352" h="385" extrusionOk="0">
                  <a:moveTo>
                    <a:pt x="110" y="0"/>
                  </a:moveTo>
                  <a:cubicBezTo>
                    <a:pt x="72" y="0"/>
                    <a:pt x="34" y="11"/>
                    <a:pt x="0" y="34"/>
                  </a:cubicBezTo>
                  <a:lnTo>
                    <a:pt x="224" y="385"/>
                  </a:lnTo>
                  <a:cubicBezTo>
                    <a:pt x="320" y="321"/>
                    <a:pt x="352" y="193"/>
                    <a:pt x="288" y="98"/>
                  </a:cubicBezTo>
                  <a:cubicBezTo>
                    <a:pt x="246" y="36"/>
                    <a:pt x="179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37"/>
            <p:cNvSpPr/>
            <p:nvPr/>
          </p:nvSpPr>
          <p:spPr>
            <a:xfrm>
              <a:off x="5086950" y="2116200"/>
              <a:ext cx="8000" cy="8875"/>
            </a:xfrm>
            <a:custGeom>
              <a:avLst/>
              <a:gdLst/>
              <a:ahLst/>
              <a:cxnLst/>
              <a:rect l="l" t="t" r="r" b="b"/>
              <a:pathLst>
                <a:path w="320" h="355" extrusionOk="0">
                  <a:moveTo>
                    <a:pt x="117" y="1"/>
                  </a:moveTo>
                  <a:cubicBezTo>
                    <a:pt x="78" y="1"/>
                    <a:pt x="37" y="11"/>
                    <a:pt x="0" y="35"/>
                  </a:cubicBezTo>
                  <a:lnTo>
                    <a:pt x="224" y="355"/>
                  </a:lnTo>
                  <a:cubicBezTo>
                    <a:pt x="319" y="291"/>
                    <a:pt x="319" y="163"/>
                    <a:pt x="256" y="67"/>
                  </a:cubicBezTo>
                  <a:cubicBezTo>
                    <a:pt x="236" y="28"/>
                    <a:pt x="180" y="1"/>
                    <a:pt x="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37"/>
            <p:cNvSpPr/>
            <p:nvPr/>
          </p:nvSpPr>
          <p:spPr>
            <a:xfrm>
              <a:off x="5069400" y="2089925"/>
              <a:ext cx="8000" cy="8825"/>
            </a:xfrm>
            <a:custGeom>
              <a:avLst/>
              <a:gdLst/>
              <a:ahLst/>
              <a:cxnLst/>
              <a:rect l="l" t="t" r="r" b="b"/>
              <a:pathLst>
                <a:path w="320" h="353" extrusionOk="0">
                  <a:moveTo>
                    <a:pt x="86" y="0"/>
                  </a:moveTo>
                  <a:cubicBezTo>
                    <a:pt x="53" y="0"/>
                    <a:pt x="23" y="11"/>
                    <a:pt x="0" y="33"/>
                  </a:cubicBezTo>
                  <a:lnTo>
                    <a:pt x="224" y="352"/>
                  </a:lnTo>
                  <a:cubicBezTo>
                    <a:pt x="287" y="289"/>
                    <a:pt x="319" y="193"/>
                    <a:pt x="256" y="97"/>
                  </a:cubicBezTo>
                  <a:cubicBezTo>
                    <a:pt x="214" y="35"/>
                    <a:pt x="147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37"/>
            <p:cNvSpPr/>
            <p:nvPr/>
          </p:nvSpPr>
          <p:spPr>
            <a:xfrm>
              <a:off x="5132425" y="2119875"/>
              <a:ext cx="9600" cy="8400"/>
            </a:xfrm>
            <a:custGeom>
              <a:avLst/>
              <a:gdLst/>
              <a:ahLst/>
              <a:cxnLst/>
              <a:rect l="l" t="t" r="r" b="b"/>
              <a:pathLst>
                <a:path w="384" h="336" extrusionOk="0">
                  <a:moveTo>
                    <a:pt x="160" y="0"/>
                  </a:moveTo>
                  <a:cubicBezTo>
                    <a:pt x="104" y="0"/>
                    <a:pt x="48" y="16"/>
                    <a:pt x="0" y="48"/>
                  </a:cubicBezTo>
                  <a:lnTo>
                    <a:pt x="288" y="335"/>
                  </a:lnTo>
                  <a:cubicBezTo>
                    <a:pt x="352" y="271"/>
                    <a:pt x="383" y="144"/>
                    <a:pt x="320" y="48"/>
                  </a:cubicBezTo>
                  <a:cubicBezTo>
                    <a:pt x="272" y="16"/>
                    <a:pt x="216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37"/>
            <p:cNvSpPr/>
            <p:nvPr/>
          </p:nvSpPr>
          <p:spPr>
            <a:xfrm>
              <a:off x="5111675" y="2096250"/>
              <a:ext cx="8800" cy="8875"/>
            </a:xfrm>
            <a:custGeom>
              <a:avLst/>
              <a:gdLst/>
              <a:ahLst/>
              <a:cxnLst/>
              <a:rect l="l" t="t" r="r" b="b"/>
              <a:pathLst>
                <a:path w="352" h="355" extrusionOk="0">
                  <a:moveTo>
                    <a:pt x="119" y="1"/>
                  </a:moveTo>
                  <a:cubicBezTo>
                    <a:pt x="78" y="1"/>
                    <a:pt x="37" y="11"/>
                    <a:pt x="1" y="36"/>
                  </a:cubicBezTo>
                  <a:lnTo>
                    <a:pt x="256" y="355"/>
                  </a:lnTo>
                  <a:cubicBezTo>
                    <a:pt x="352" y="259"/>
                    <a:pt x="352" y="131"/>
                    <a:pt x="288" y="67"/>
                  </a:cubicBezTo>
                  <a:cubicBezTo>
                    <a:pt x="248" y="28"/>
                    <a:pt x="185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37"/>
            <p:cNvSpPr/>
            <p:nvPr/>
          </p:nvSpPr>
          <p:spPr>
            <a:xfrm>
              <a:off x="5090925" y="2072875"/>
              <a:ext cx="8025" cy="8325"/>
            </a:xfrm>
            <a:custGeom>
              <a:avLst/>
              <a:gdLst/>
              <a:ahLst/>
              <a:cxnLst/>
              <a:rect l="l" t="t" r="r" b="b"/>
              <a:pathLst>
                <a:path w="321" h="333" extrusionOk="0">
                  <a:moveTo>
                    <a:pt x="114" y="1"/>
                  </a:moveTo>
                  <a:cubicBezTo>
                    <a:pt x="71" y="1"/>
                    <a:pt x="30" y="16"/>
                    <a:pt x="1" y="45"/>
                  </a:cubicBezTo>
                  <a:lnTo>
                    <a:pt x="256" y="332"/>
                  </a:lnTo>
                  <a:cubicBezTo>
                    <a:pt x="320" y="268"/>
                    <a:pt x="320" y="141"/>
                    <a:pt x="256" y="77"/>
                  </a:cubicBezTo>
                  <a:cubicBezTo>
                    <a:pt x="221" y="24"/>
                    <a:pt x="16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37"/>
            <p:cNvSpPr/>
            <p:nvPr/>
          </p:nvSpPr>
          <p:spPr>
            <a:xfrm>
              <a:off x="5110875" y="2073675"/>
              <a:ext cx="10400" cy="9525"/>
            </a:xfrm>
            <a:custGeom>
              <a:avLst/>
              <a:gdLst/>
              <a:ahLst/>
              <a:cxnLst/>
              <a:rect l="l" t="t" r="r" b="b"/>
              <a:pathLst>
                <a:path w="416" h="381" extrusionOk="0">
                  <a:moveTo>
                    <a:pt x="178" y="0"/>
                  </a:moveTo>
                  <a:cubicBezTo>
                    <a:pt x="135" y="0"/>
                    <a:pt x="93" y="16"/>
                    <a:pt x="65" y="45"/>
                  </a:cubicBezTo>
                  <a:cubicBezTo>
                    <a:pt x="1" y="141"/>
                    <a:pt x="1" y="236"/>
                    <a:pt x="65" y="332"/>
                  </a:cubicBezTo>
                  <a:cubicBezTo>
                    <a:pt x="112" y="364"/>
                    <a:pt x="168" y="380"/>
                    <a:pt x="220" y="380"/>
                  </a:cubicBezTo>
                  <a:cubicBezTo>
                    <a:pt x="272" y="380"/>
                    <a:pt x="320" y="364"/>
                    <a:pt x="352" y="332"/>
                  </a:cubicBezTo>
                  <a:cubicBezTo>
                    <a:pt x="416" y="268"/>
                    <a:pt x="416" y="141"/>
                    <a:pt x="320" y="77"/>
                  </a:cubicBezTo>
                  <a:cubicBezTo>
                    <a:pt x="285" y="24"/>
                    <a:pt x="230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37"/>
            <p:cNvSpPr/>
            <p:nvPr/>
          </p:nvSpPr>
          <p:spPr>
            <a:xfrm>
              <a:off x="5133225" y="2095625"/>
              <a:ext cx="11200" cy="10500"/>
            </a:xfrm>
            <a:custGeom>
              <a:avLst/>
              <a:gdLst/>
              <a:ahLst/>
              <a:cxnLst/>
              <a:rect l="l" t="t" r="r" b="b"/>
              <a:pathLst>
                <a:path w="448" h="420" extrusionOk="0">
                  <a:moveTo>
                    <a:pt x="243" y="0"/>
                  </a:moveTo>
                  <a:cubicBezTo>
                    <a:pt x="185" y="0"/>
                    <a:pt x="131" y="26"/>
                    <a:pt x="96" y="61"/>
                  </a:cubicBezTo>
                  <a:cubicBezTo>
                    <a:pt x="0" y="156"/>
                    <a:pt x="0" y="284"/>
                    <a:pt x="64" y="348"/>
                  </a:cubicBezTo>
                  <a:cubicBezTo>
                    <a:pt x="112" y="396"/>
                    <a:pt x="168" y="420"/>
                    <a:pt x="220" y="420"/>
                  </a:cubicBezTo>
                  <a:cubicBezTo>
                    <a:pt x="272" y="420"/>
                    <a:pt x="320" y="396"/>
                    <a:pt x="351" y="348"/>
                  </a:cubicBezTo>
                  <a:cubicBezTo>
                    <a:pt x="447" y="252"/>
                    <a:pt x="447" y="124"/>
                    <a:pt x="383" y="61"/>
                  </a:cubicBezTo>
                  <a:cubicBezTo>
                    <a:pt x="340" y="17"/>
                    <a:pt x="290" y="0"/>
                    <a:pt x="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37"/>
            <p:cNvSpPr/>
            <p:nvPr/>
          </p:nvSpPr>
          <p:spPr>
            <a:xfrm>
              <a:off x="5117275" y="1437300"/>
              <a:ext cx="9600" cy="7600"/>
            </a:xfrm>
            <a:custGeom>
              <a:avLst/>
              <a:gdLst/>
              <a:ahLst/>
              <a:cxnLst/>
              <a:rect l="l" t="t" r="r" b="b"/>
              <a:pathLst>
                <a:path w="384" h="304" extrusionOk="0">
                  <a:moveTo>
                    <a:pt x="64" y="0"/>
                  </a:moveTo>
                  <a:cubicBezTo>
                    <a:pt x="0" y="64"/>
                    <a:pt x="0" y="192"/>
                    <a:pt x="96" y="256"/>
                  </a:cubicBezTo>
                  <a:cubicBezTo>
                    <a:pt x="128" y="288"/>
                    <a:pt x="176" y="304"/>
                    <a:pt x="227" y="304"/>
                  </a:cubicBezTo>
                  <a:cubicBezTo>
                    <a:pt x="279" y="304"/>
                    <a:pt x="335" y="288"/>
                    <a:pt x="383" y="256"/>
                  </a:cubicBezTo>
                  <a:lnTo>
                    <a:pt x="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37"/>
            <p:cNvSpPr/>
            <p:nvPr/>
          </p:nvSpPr>
          <p:spPr>
            <a:xfrm>
              <a:off x="5094125" y="1415750"/>
              <a:ext cx="8800" cy="8325"/>
            </a:xfrm>
            <a:custGeom>
              <a:avLst/>
              <a:gdLst/>
              <a:ahLst/>
              <a:cxnLst/>
              <a:rect l="l" t="t" r="r" b="b"/>
              <a:pathLst>
                <a:path w="352" h="333" extrusionOk="0">
                  <a:moveTo>
                    <a:pt x="64" y="1"/>
                  </a:moveTo>
                  <a:cubicBezTo>
                    <a:pt x="1" y="96"/>
                    <a:pt x="1" y="224"/>
                    <a:pt x="64" y="288"/>
                  </a:cubicBezTo>
                  <a:cubicBezTo>
                    <a:pt x="107" y="317"/>
                    <a:pt x="157" y="332"/>
                    <a:pt x="204" y="332"/>
                  </a:cubicBezTo>
                  <a:cubicBezTo>
                    <a:pt x="262" y="332"/>
                    <a:pt x="317" y="309"/>
                    <a:pt x="352" y="256"/>
                  </a:cubicBezTo>
                  <a:lnTo>
                    <a:pt x="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37"/>
            <p:cNvSpPr/>
            <p:nvPr/>
          </p:nvSpPr>
          <p:spPr>
            <a:xfrm>
              <a:off x="5070200" y="1395000"/>
              <a:ext cx="9600" cy="7925"/>
            </a:xfrm>
            <a:custGeom>
              <a:avLst/>
              <a:gdLst/>
              <a:ahLst/>
              <a:cxnLst/>
              <a:rect l="l" t="t" r="r" b="b"/>
              <a:pathLst>
                <a:path w="384" h="317" extrusionOk="0">
                  <a:moveTo>
                    <a:pt x="96" y="1"/>
                  </a:moveTo>
                  <a:cubicBezTo>
                    <a:pt x="0" y="65"/>
                    <a:pt x="0" y="192"/>
                    <a:pt x="96" y="256"/>
                  </a:cubicBezTo>
                  <a:cubicBezTo>
                    <a:pt x="125" y="299"/>
                    <a:pt x="167" y="317"/>
                    <a:pt x="213" y="317"/>
                  </a:cubicBezTo>
                  <a:cubicBezTo>
                    <a:pt x="268" y="317"/>
                    <a:pt x="331" y="291"/>
                    <a:pt x="383" y="256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37"/>
            <p:cNvSpPr/>
            <p:nvPr/>
          </p:nvSpPr>
          <p:spPr>
            <a:xfrm>
              <a:off x="5071000" y="1416250"/>
              <a:ext cx="11175" cy="10225"/>
            </a:xfrm>
            <a:custGeom>
              <a:avLst/>
              <a:gdLst/>
              <a:ahLst/>
              <a:cxnLst/>
              <a:rect l="l" t="t" r="r" b="b"/>
              <a:pathLst>
                <a:path w="447" h="409" extrusionOk="0">
                  <a:moveTo>
                    <a:pt x="211" y="0"/>
                  </a:moveTo>
                  <a:cubicBezTo>
                    <a:pt x="154" y="0"/>
                    <a:pt x="99" y="24"/>
                    <a:pt x="64" y="76"/>
                  </a:cubicBezTo>
                  <a:cubicBezTo>
                    <a:pt x="0" y="172"/>
                    <a:pt x="0" y="268"/>
                    <a:pt x="64" y="364"/>
                  </a:cubicBezTo>
                  <a:cubicBezTo>
                    <a:pt x="107" y="392"/>
                    <a:pt x="156" y="408"/>
                    <a:pt x="204" y="408"/>
                  </a:cubicBezTo>
                  <a:cubicBezTo>
                    <a:pt x="262" y="408"/>
                    <a:pt x="316" y="384"/>
                    <a:pt x="351" y="332"/>
                  </a:cubicBezTo>
                  <a:cubicBezTo>
                    <a:pt x="447" y="236"/>
                    <a:pt x="415" y="140"/>
                    <a:pt x="351" y="44"/>
                  </a:cubicBezTo>
                  <a:cubicBezTo>
                    <a:pt x="308" y="16"/>
                    <a:pt x="259" y="0"/>
                    <a:pt x="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37"/>
            <p:cNvSpPr/>
            <p:nvPr/>
          </p:nvSpPr>
          <p:spPr>
            <a:xfrm>
              <a:off x="5094925" y="1437375"/>
              <a:ext cx="11200" cy="9825"/>
            </a:xfrm>
            <a:custGeom>
              <a:avLst/>
              <a:gdLst/>
              <a:ahLst/>
              <a:cxnLst/>
              <a:rect l="l" t="t" r="r" b="b"/>
              <a:pathLst>
                <a:path w="448" h="393" extrusionOk="0">
                  <a:moveTo>
                    <a:pt x="211" y="1"/>
                  </a:moveTo>
                  <a:cubicBezTo>
                    <a:pt x="154" y="1"/>
                    <a:pt x="99" y="26"/>
                    <a:pt x="64" y="61"/>
                  </a:cubicBezTo>
                  <a:cubicBezTo>
                    <a:pt x="0" y="157"/>
                    <a:pt x="0" y="285"/>
                    <a:pt x="96" y="348"/>
                  </a:cubicBezTo>
                  <a:cubicBezTo>
                    <a:pt x="125" y="377"/>
                    <a:pt x="167" y="393"/>
                    <a:pt x="209" y="393"/>
                  </a:cubicBezTo>
                  <a:cubicBezTo>
                    <a:pt x="262" y="393"/>
                    <a:pt x="316" y="369"/>
                    <a:pt x="352" y="317"/>
                  </a:cubicBezTo>
                  <a:cubicBezTo>
                    <a:pt x="447" y="253"/>
                    <a:pt x="415" y="125"/>
                    <a:pt x="352" y="61"/>
                  </a:cubicBezTo>
                  <a:cubicBezTo>
                    <a:pt x="308" y="18"/>
                    <a:pt x="259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37"/>
            <p:cNvSpPr/>
            <p:nvPr/>
          </p:nvSpPr>
          <p:spPr>
            <a:xfrm>
              <a:off x="5069400" y="1369950"/>
              <a:ext cx="11200" cy="10250"/>
            </a:xfrm>
            <a:custGeom>
              <a:avLst/>
              <a:gdLst/>
              <a:ahLst/>
              <a:cxnLst/>
              <a:rect l="l" t="t" r="r" b="b"/>
              <a:pathLst>
                <a:path w="448" h="410" extrusionOk="0">
                  <a:moveTo>
                    <a:pt x="243" y="1"/>
                  </a:moveTo>
                  <a:cubicBezTo>
                    <a:pt x="186" y="1"/>
                    <a:pt x="131" y="25"/>
                    <a:pt x="96" y="77"/>
                  </a:cubicBezTo>
                  <a:cubicBezTo>
                    <a:pt x="0" y="141"/>
                    <a:pt x="0" y="269"/>
                    <a:pt x="96" y="365"/>
                  </a:cubicBezTo>
                  <a:cubicBezTo>
                    <a:pt x="125" y="393"/>
                    <a:pt x="166" y="409"/>
                    <a:pt x="212" y="409"/>
                  </a:cubicBezTo>
                  <a:cubicBezTo>
                    <a:pt x="268" y="409"/>
                    <a:pt x="331" y="385"/>
                    <a:pt x="383" y="333"/>
                  </a:cubicBezTo>
                  <a:cubicBezTo>
                    <a:pt x="447" y="237"/>
                    <a:pt x="447" y="109"/>
                    <a:pt x="383" y="45"/>
                  </a:cubicBezTo>
                  <a:cubicBezTo>
                    <a:pt x="340" y="17"/>
                    <a:pt x="291" y="1"/>
                    <a:pt x="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37"/>
            <p:cNvSpPr/>
            <p:nvPr/>
          </p:nvSpPr>
          <p:spPr>
            <a:xfrm>
              <a:off x="5092525" y="1370275"/>
              <a:ext cx="9600" cy="8400"/>
            </a:xfrm>
            <a:custGeom>
              <a:avLst/>
              <a:gdLst/>
              <a:ahLst/>
              <a:cxnLst/>
              <a:rect l="l" t="t" r="r" b="b"/>
              <a:pathLst>
                <a:path w="384" h="336" extrusionOk="0">
                  <a:moveTo>
                    <a:pt x="96" y="1"/>
                  </a:moveTo>
                  <a:cubicBezTo>
                    <a:pt x="1" y="96"/>
                    <a:pt x="1" y="224"/>
                    <a:pt x="96" y="288"/>
                  </a:cubicBezTo>
                  <a:cubicBezTo>
                    <a:pt x="128" y="320"/>
                    <a:pt x="176" y="336"/>
                    <a:pt x="228" y="336"/>
                  </a:cubicBezTo>
                  <a:cubicBezTo>
                    <a:pt x="280" y="336"/>
                    <a:pt x="336" y="320"/>
                    <a:pt x="384" y="288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37"/>
            <p:cNvSpPr/>
            <p:nvPr/>
          </p:nvSpPr>
          <p:spPr>
            <a:xfrm>
              <a:off x="5115675" y="1391825"/>
              <a:ext cx="8800" cy="8400"/>
            </a:xfrm>
            <a:custGeom>
              <a:avLst/>
              <a:gdLst/>
              <a:ahLst/>
              <a:cxnLst/>
              <a:rect l="l" t="t" r="r" b="b"/>
              <a:pathLst>
                <a:path w="352" h="336" extrusionOk="0">
                  <a:moveTo>
                    <a:pt x="96" y="0"/>
                  </a:moveTo>
                  <a:cubicBezTo>
                    <a:pt x="0" y="96"/>
                    <a:pt x="0" y="224"/>
                    <a:pt x="96" y="287"/>
                  </a:cubicBezTo>
                  <a:cubicBezTo>
                    <a:pt x="128" y="319"/>
                    <a:pt x="176" y="335"/>
                    <a:pt x="224" y="335"/>
                  </a:cubicBezTo>
                  <a:cubicBezTo>
                    <a:pt x="272" y="335"/>
                    <a:pt x="319" y="319"/>
                    <a:pt x="351" y="287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37"/>
            <p:cNvSpPr/>
            <p:nvPr/>
          </p:nvSpPr>
          <p:spPr>
            <a:xfrm>
              <a:off x="5093325" y="1391500"/>
              <a:ext cx="10400" cy="10225"/>
            </a:xfrm>
            <a:custGeom>
              <a:avLst/>
              <a:gdLst/>
              <a:ahLst/>
              <a:cxnLst/>
              <a:rect l="l" t="t" r="r" b="b"/>
              <a:pathLst>
                <a:path w="416" h="409" extrusionOk="0">
                  <a:moveTo>
                    <a:pt x="212" y="1"/>
                  </a:moveTo>
                  <a:cubicBezTo>
                    <a:pt x="154" y="1"/>
                    <a:pt x="100" y="24"/>
                    <a:pt x="64" y="77"/>
                  </a:cubicBezTo>
                  <a:cubicBezTo>
                    <a:pt x="1" y="141"/>
                    <a:pt x="1" y="269"/>
                    <a:pt x="64" y="364"/>
                  </a:cubicBezTo>
                  <a:cubicBezTo>
                    <a:pt x="108" y="393"/>
                    <a:pt x="157" y="409"/>
                    <a:pt x="204" y="409"/>
                  </a:cubicBezTo>
                  <a:cubicBezTo>
                    <a:pt x="262" y="409"/>
                    <a:pt x="317" y="385"/>
                    <a:pt x="352" y="332"/>
                  </a:cubicBezTo>
                  <a:cubicBezTo>
                    <a:pt x="416" y="269"/>
                    <a:pt x="416" y="141"/>
                    <a:pt x="352" y="45"/>
                  </a:cubicBezTo>
                  <a:cubicBezTo>
                    <a:pt x="309" y="16"/>
                    <a:pt x="259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37"/>
            <p:cNvSpPr/>
            <p:nvPr/>
          </p:nvSpPr>
          <p:spPr>
            <a:xfrm>
              <a:off x="5116475" y="1413050"/>
              <a:ext cx="11175" cy="10225"/>
            </a:xfrm>
            <a:custGeom>
              <a:avLst/>
              <a:gdLst/>
              <a:ahLst/>
              <a:cxnLst/>
              <a:rect l="l" t="t" r="r" b="b"/>
              <a:pathLst>
                <a:path w="447" h="409" extrusionOk="0">
                  <a:moveTo>
                    <a:pt x="235" y="0"/>
                  </a:moveTo>
                  <a:cubicBezTo>
                    <a:pt x="179" y="0"/>
                    <a:pt x="117" y="24"/>
                    <a:pt x="64" y="77"/>
                  </a:cubicBezTo>
                  <a:cubicBezTo>
                    <a:pt x="0" y="141"/>
                    <a:pt x="0" y="268"/>
                    <a:pt x="96" y="364"/>
                  </a:cubicBezTo>
                  <a:cubicBezTo>
                    <a:pt x="125" y="393"/>
                    <a:pt x="166" y="408"/>
                    <a:pt x="212" y="408"/>
                  </a:cubicBezTo>
                  <a:cubicBezTo>
                    <a:pt x="268" y="408"/>
                    <a:pt x="330" y="385"/>
                    <a:pt x="383" y="332"/>
                  </a:cubicBezTo>
                  <a:cubicBezTo>
                    <a:pt x="447" y="268"/>
                    <a:pt x="447" y="141"/>
                    <a:pt x="351" y="45"/>
                  </a:cubicBezTo>
                  <a:cubicBezTo>
                    <a:pt x="323" y="16"/>
                    <a:pt x="281" y="0"/>
                    <a:pt x="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37"/>
            <p:cNvSpPr/>
            <p:nvPr/>
          </p:nvSpPr>
          <p:spPr>
            <a:xfrm>
              <a:off x="5140400" y="1434700"/>
              <a:ext cx="10400" cy="10000"/>
            </a:xfrm>
            <a:custGeom>
              <a:avLst/>
              <a:gdLst/>
              <a:ahLst/>
              <a:cxnLst/>
              <a:rect l="l" t="t" r="r" b="b"/>
              <a:pathLst>
                <a:path w="416" h="400" extrusionOk="0">
                  <a:moveTo>
                    <a:pt x="192" y="1"/>
                  </a:moveTo>
                  <a:cubicBezTo>
                    <a:pt x="144" y="1"/>
                    <a:pt x="96" y="25"/>
                    <a:pt x="64" y="72"/>
                  </a:cubicBezTo>
                  <a:cubicBezTo>
                    <a:pt x="1" y="136"/>
                    <a:pt x="1" y="264"/>
                    <a:pt x="64" y="328"/>
                  </a:cubicBezTo>
                  <a:cubicBezTo>
                    <a:pt x="112" y="376"/>
                    <a:pt x="168" y="400"/>
                    <a:pt x="220" y="400"/>
                  </a:cubicBezTo>
                  <a:cubicBezTo>
                    <a:pt x="272" y="400"/>
                    <a:pt x="320" y="376"/>
                    <a:pt x="352" y="328"/>
                  </a:cubicBezTo>
                  <a:cubicBezTo>
                    <a:pt x="415" y="264"/>
                    <a:pt x="415" y="136"/>
                    <a:pt x="320" y="72"/>
                  </a:cubicBezTo>
                  <a:cubicBezTo>
                    <a:pt x="288" y="25"/>
                    <a:pt x="240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37"/>
            <p:cNvSpPr/>
            <p:nvPr/>
          </p:nvSpPr>
          <p:spPr>
            <a:xfrm>
              <a:off x="5138800" y="1413350"/>
              <a:ext cx="8800" cy="8425"/>
            </a:xfrm>
            <a:custGeom>
              <a:avLst/>
              <a:gdLst/>
              <a:ahLst/>
              <a:cxnLst/>
              <a:rect l="l" t="t" r="r" b="b"/>
              <a:pathLst>
                <a:path w="352" h="337" extrusionOk="0">
                  <a:moveTo>
                    <a:pt x="65" y="1"/>
                  </a:moveTo>
                  <a:cubicBezTo>
                    <a:pt x="1" y="97"/>
                    <a:pt x="1" y="224"/>
                    <a:pt x="97" y="288"/>
                  </a:cubicBezTo>
                  <a:cubicBezTo>
                    <a:pt x="128" y="320"/>
                    <a:pt x="176" y="336"/>
                    <a:pt x="224" y="336"/>
                  </a:cubicBezTo>
                  <a:cubicBezTo>
                    <a:pt x="272" y="336"/>
                    <a:pt x="320" y="320"/>
                    <a:pt x="352" y="288"/>
                  </a:cubicBezTo>
                  <a:lnTo>
                    <a:pt x="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37"/>
            <p:cNvSpPr/>
            <p:nvPr/>
          </p:nvSpPr>
          <p:spPr>
            <a:xfrm>
              <a:off x="5118850" y="1435375"/>
              <a:ext cx="9600" cy="8325"/>
            </a:xfrm>
            <a:custGeom>
              <a:avLst/>
              <a:gdLst/>
              <a:ahLst/>
              <a:cxnLst/>
              <a:rect l="l" t="t" r="r" b="b"/>
              <a:pathLst>
                <a:path w="384" h="333" extrusionOk="0">
                  <a:moveTo>
                    <a:pt x="172" y="1"/>
                  </a:moveTo>
                  <a:cubicBezTo>
                    <a:pt x="116" y="1"/>
                    <a:pt x="54" y="25"/>
                    <a:pt x="1" y="77"/>
                  </a:cubicBezTo>
                  <a:lnTo>
                    <a:pt x="320" y="333"/>
                  </a:lnTo>
                  <a:cubicBezTo>
                    <a:pt x="384" y="237"/>
                    <a:pt x="384" y="109"/>
                    <a:pt x="288" y="45"/>
                  </a:cubicBezTo>
                  <a:cubicBezTo>
                    <a:pt x="259" y="17"/>
                    <a:pt x="218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37"/>
            <p:cNvSpPr/>
            <p:nvPr/>
          </p:nvSpPr>
          <p:spPr>
            <a:xfrm>
              <a:off x="5095725" y="1413950"/>
              <a:ext cx="8800" cy="8200"/>
            </a:xfrm>
            <a:custGeom>
              <a:avLst/>
              <a:gdLst/>
              <a:ahLst/>
              <a:cxnLst/>
              <a:rect l="l" t="t" r="r" b="b"/>
              <a:pathLst>
                <a:path w="352" h="328" extrusionOk="0">
                  <a:moveTo>
                    <a:pt x="132" y="1"/>
                  </a:moveTo>
                  <a:cubicBezTo>
                    <a:pt x="80" y="1"/>
                    <a:pt x="32" y="25"/>
                    <a:pt x="0" y="73"/>
                  </a:cubicBezTo>
                  <a:lnTo>
                    <a:pt x="288" y="328"/>
                  </a:lnTo>
                  <a:cubicBezTo>
                    <a:pt x="351" y="264"/>
                    <a:pt x="351" y="136"/>
                    <a:pt x="288" y="73"/>
                  </a:cubicBezTo>
                  <a:cubicBezTo>
                    <a:pt x="240" y="25"/>
                    <a:pt x="184" y="1"/>
                    <a:pt x="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37"/>
            <p:cNvSpPr/>
            <p:nvPr/>
          </p:nvSpPr>
          <p:spPr>
            <a:xfrm>
              <a:off x="5072575" y="1393100"/>
              <a:ext cx="8800" cy="8325"/>
            </a:xfrm>
            <a:custGeom>
              <a:avLst/>
              <a:gdLst/>
              <a:ahLst/>
              <a:cxnLst/>
              <a:rect l="l" t="t" r="r" b="b"/>
              <a:pathLst>
                <a:path w="352" h="333" extrusionOk="0">
                  <a:moveTo>
                    <a:pt x="143" y="0"/>
                  </a:moveTo>
                  <a:cubicBezTo>
                    <a:pt x="91" y="0"/>
                    <a:pt x="36" y="24"/>
                    <a:pt x="1" y="77"/>
                  </a:cubicBezTo>
                  <a:lnTo>
                    <a:pt x="288" y="332"/>
                  </a:lnTo>
                  <a:cubicBezTo>
                    <a:pt x="352" y="236"/>
                    <a:pt x="352" y="109"/>
                    <a:pt x="256" y="45"/>
                  </a:cubicBezTo>
                  <a:cubicBezTo>
                    <a:pt x="228" y="16"/>
                    <a:pt x="186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37"/>
            <p:cNvSpPr/>
            <p:nvPr/>
          </p:nvSpPr>
          <p:spPr>
            <a:xfrm>
              <a:off x="5092525" y="1345350"/>
              <a:ext cx="11200" cy="10200"/>
            </a:xfrm>
            <a:custGeom>
              <a:avLst/>
              <a:gdLst/>
              <a:ahLst/>
              <a:cxnLst/>
              <a:rect l="l" t="t" r="r" b="b"/>
              <a:pathLst>
                <a:path w="448" h="408" extrusionOk="0">
                  <a:moveTo>
                    <a:pt x="220" y="0"/>
                  </a:moveTo>
                  <a:cubicBezTo>
                    <a:pt x="168" y="0"/>
                    <a:pt x="112" y="24"/>
                    <a:pt x="65" y="72"/>
                  </a:cubicBezTo>
                  <a:cubicBezTo>
                    <a:pt x="1" y="168"/>
                    <a:pt x="1" y="295"/>
                    <a:pt x="65" y="359"/>
                  </a:cubicBezTo>
                  <a:cubicBezTo>
                    <a:pt x="112" y="391"/>
                    <a:pt x="168" y="407"/>
                    <a:pt x="220" y="407"/>
                  </a:cubicBezTo>
                  <a:cubicBezTo>
                    <a:pt x="272" y="407"/>
                    <a:pt x="320" y="391"/>
                    <a:pt x="352" y="359"/>
                  </a:cubicBezTo>
                  <a:cubicBezTo>
                    <a:pt x="448" y="264"/>
                    <a:pt x="448" y="136"/>
                    <a:pt x="352" y="72"/>
                  </a:cubicBezTo>
                  <a:cubicBezTo>
                    <a:pt x="320" y="24"/>
                    <a:pt x="272" y="0"/>
                    <a:pt x="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37"/>
            <p:cNvSpPr/>
            <p:nvPr/>
          </p:nvSpPr>
          <p:spPr>
            <a:xfrm>
              <a:off x="5115675" y="1346350"/>
              <a:ext cx="8800" cy="8700"/>
            </a:xfrm>
            <a:custGeom>
              <a:avLst/>
              <a:gdLst/>
              <a:ahLst/>
              <a:cxnLst/>
              <a:rect l="l" t="t" r="r" b="b"/>
              <a:pathLst>
                <a:path w="352" h="348" extrusionOk="0">
                  <a:moveTo>
                    <a:pt x="96" y="0"/>
                  </a:moveTo>
                  <a:cubicBezTo>
                    <a:pt x="0" y="96"/>
                    <a:pt x="0" y="224"/>
                    <a:pt x="64" y="287"/>
                  </a:cubicBezTo>
                  <a:cubicBezTo>
                    <a:pt x="107" y="331"/>
                    <a:pt x="157" y="348"/>
                    <a:pt x="204" y="348"/>
                  </a:cubicBezTo>
                  <a:cubicBezTo>
                    <a:pt x="262" y="348"/>
                    <a:pt x="316" y="322"/>
                    <a:pt x="351" y="287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37"/>
            <p:cNvSpPr/>
            <p:nvPr/>
          </p:nvSpPr>
          <p:spPr>
            <a:xfrm>
              <a:off x="5138000" y="1368675"/>
              <a:ext cx="8800" cy="8400"/>
            </a:xfrm>
            <a:custGeom>
              <a:avLst/>
              <a:gdLst/>
              <a:ahLst/>
              <a:cxnLst/>
              <a:rect l="l" t="t" r="r" b="b"/>
              <a:pathLst>
                <a:path w="352" h="336" extrusionOk="0">
                  <a:moveTo>
                    <a:pt x="97" y="1"/>
                  </a:moveTo>
                  <a:cubicBezTo>
                    <a:pt x="1" y="96"/>
                    <a:pt x="1" y="192"/>
                    <a:pt x="97" y="288"/>
                  </a:cubicBezTo>
                  <a:cubicBezTo>
                    <a:pt x="129" y="320"/>
                    <a:pt x="176" y="336"/>
                    <a:pt x="224" y="336"/>
                  </a:cubicBezTo>
                  <a:cubicBezTo>
                    <a:pt x="272" y="336"/>
                    <a:pt x="320" y="320"/>
                    <a:pt x="352" y="288"/>
                  </a:cubicBezTo>
                  <a:lnTo>
                    <a:pt x="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37"/>
            <p:cNvSpPr/>
            <p:nvPr/>
          </p:nvSpPr>
          <p:spPr>
            <a:xfrm>
              <a:off x="5115675" y="1367675"/>
              <a:ext cx="10400" cy="10125"/>
            </a:xfrm>
            <a:custGeom>
              <a:avLst/>
              <a:gdLst/>
              <a:ahLst/>
              <a:cxnLst/>
              <a:rect l="l" t="t" r="r" b="b"/>
              <a:pathLst>
                <a:path w="416" h="405" extrusionOk="0">
                  <a:moveTo>
                    <a:pt x="220" y="1"/>
                  </a:moveTo>
                  <a:cubicBezTo>
                    <a:pt x="168" y="1"/>
                    <a:pt x="112" y="25"/>
                    <a:pt x="64" y="73"/>
                  </a:cubicBezTo>
                  <a:cubicBezTo>
                    <a:pt x="0" y="136"/>
                    <a:pt x="0" y="264"/>
                    <a:pt x="64" y="360"/>
                  </a:cubicBezTo>
                  <a:cubicBezTo>
                    <a:pt x="107" y="389"/>
                    <a:pt x="157" y="404"/>
                    <a:pt x="204" y="404"/>
                  </a:cubicBezTo>
                  <a:cubicBezTo>
                    <a:pt x="262" y="404"/>
                    <a:pt x="316" y="381"/>
                    <a:pt x="351" y="328"/>
                  </a:cubicBezTo>
                  <a:cubicBezTo>
                    <a:pt x="415" y="264"/>
                    <a:pt x="415" y="136"/>
                    <a:pt x="351" y="73"/>
                  </a:cubicBezTo>
                  <a:cubicBezTo>
                    <a:pt x="319" y="25"/>
                    <a:pt x="272" y="1"/>
                    <a:pt x="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37"/>
            <p:cNvSpPr/>
            <p:nvPr/>
          </p:nvSpPr>
          <p:spPr>
            <a:xfrm>
              <a:off x="5138800" y="1390025"/>
              <a:ext cx="10400" cy="10000"/>
            </a:xfrm>
            <a:custGeom>
              <a:avLst/>
              <a:gdLst/>
              <a:ahLst/>
              <a:cxnLst/>
              <a:rect l="l" t="t" r="r" b="b"/>
              <a:pathLst>
                <a:path w="416" h="400" extrusionOk="0">
                  <a:moveTo>
                    <a:pt x="196" y="0"/>
                  </a:moveTo>
                  <a:cubicBezTo>
                    <a:pt x="144" y="0"/>
                    <a:pt x="97" y="24"/>
                    <a:pt x="65" y="72"/>
                  </a:cubicBezTo>
                  <a:cubicBezTo>
                    <a:pt x="1" y="136"/>
                    <a:pt x="1" y="264"/>
                    <a:pt x="65" y="328"/>
                  </a:cubicBezTo>
                  <a:cubicBezTo>
                    <a:pt x="112" y="375"/>
                    <a:pt x="160" y="399"/>
                    <a:pt x="208" y="399"/>
                  </a:cubicBezTo>
                  <a:cubicBezTo>
                    <a:pt x="256" y="399"/>
                    <a:pt x="304" y="375"/>
                    <a:pt x="352" y="328"/>
                  </a:cubicBezTo>
                  <a:cubicBezTo>
                    <a:pt x="416" y="264"/>
                    <a:pt x="416" y="136"/>
                    <a:pt x="352" y="72"/>
                  </a:cubicBezTo>
                  <a:cubicBezTo>
                    <a:pt x="304" y="24"/>
                    <a:pt x="248" y="0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37"/>
            <p:cNvSpPr/>
            <p:nvPr/>
          </p:nvSpPr>
          <p:spPr>
            <a:xfrm>
              <a:off x="5161150" y="1412175"/>
              <a:ext cx="11200" cy="9600"/>
            </a:xfrm>
            <a:custGeom>
              <a:avLst/>
              <a:gdLst/>
              <a:ahLst/>
              <a:cxnLst/>
              <a:rect l="l" t="t" r="r" b="b"/>
              <a:pathLst>
                <a:path w="448" h="384" extrusionOk="0">
                  <a:moveTo>
                    <a:pt x="224" y="0"/>
                  </a:moveTo>
                  <a:cubicBezTo>
                    <a:pt x="176" y="0"/>
                    <a:pt x="128" y="16"/>
                    <a:pt x="96" y="48"/>
                  </a:cubicBezTo>
                  <a:cubicBezTo>
                    <a:pt x="0" y="144"/>
                    <a:pt x="32" y="271"/>
                    <a:pt x="96" y="335"/>
                  </a:cubicBezTo>
                  <a:cubicBezTo>
                    <a:pt x="128" y="367"/>
                    <a:pt x="176" y="383"/>
                    <a:pt x="228" y="383"/>
                  </a:cubicBezTo>
                  <a:cubicBezTo>
                    <a:pt x="280" y="383"/>
                    <a:pt x="335" y="367"/>
                    <a:pt x="383" y="335"/>
                  </a:cubicBezTo>
                  <a:cubicBezTo>
                    <a:pt x="447" y="271"/>
                    <a:pt x="447" y="144"/>
                    <a:pt x="351" y="48"/>
                  </a:cubicBezTo>
                  <a:cubicBezTo>
                    <a:pt x="320" y="16"/>
                    <a:pt x="272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37"/>
            <p:cNvSpPr/>
            <p:nvPr/>
          </p:nvSpPr>
          <p:spPr>
            <a:xfrm>
              <a:off x="5160350" y="1391025"/>
              <a:ext cx="9600" cy="8400"/>
            </a:xfrm>
            <a:custGeom>
              <a:avLst/>
              <a:gdLst/>
              <a:ahLst/>
              <a:cxnLst/>
              <a:rect l="l" t="t" r="r" b="b"/>
              <a:pathLst>
                <a:path w="384" h="336" extrusionOk="0">
                  <a:moveTo>
                    <a:pt x="96" y="0"/>
                  </a:moveTo>
                  <a:cubicBezTo>
                    <a:pt x="0" y="64"/>
                    <a:pt x="0" y="192"/>
                    <a:pt x="96" y="288"/>
                  </a:cubicBezTo>
                  <a:cubicBezTo>
                    <a:pt x="128" y="319"/>
                    <a:pt x="176" y="335"/>
                    <a:pt x="228" y="335"/>
                  </a:cubicBezTo>
                  <a:cubicBezTo>
                    <a:pt x="280" y="335"/>
                    <a:pt x="336" y="319"/>
                    <a:pt x="383" y="288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37"/>
            <p:cNvSpPr/>
            <p:nvPr/>
          </p:nvSpPr>
          <p:spPr>
            <a:xfrm>
              <a:off x="5140400" y="1412175"/>
              <a:ext cx="9600" cy="8400"/>
            </a:xfrm>
            <a:custGeom>
              <a:avLst/>
              <a:gdLst/>
              <a:ahLst/>
              <a:cxnLst/>
              <a:rect l="l" t="t" r="r" b="b"/>
              <a:pathLst>
                <a:path w="384" h="336" extrusionOk="0">
                  <a:moveTo>
                    <a:pt x="144" y="0"/>
                  </a:moveTo>
                  <a:cubicBezTo>
                    <a:pt x="96" y="0"/>
                    <a:pt x="48" y="16"/>
                    <a:pt x="1" y="48"/>
                  </a:cubicBezTo>
                  <a:lnTo>
                    <a:pt x="288" y="335"/>
                  </a:lnTo>
                  <a:cubicBezTo>
                    <a:pt x="384" y="239"/>
                    <a:pt x="352" y="144"/>
                    <a:pt x="288" y="48"/>
                  </a:cubicBezTo>
                  <a:cubicBezTo>
                    <a:pt x="240" y="16"/>
                    <a:pt x="192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37"/>
            <p:cNvSpPr/>
            <p:nvPr/>
          </p:nvSpPr>
          <p:spPr>
            <a:xfrm>
              <a:off x="5118075" y="1390625"/>
              <a:ext cx="8800" cy="8400"/>
            </a:xfrm>
            <a:custGeom>
              <a:avLst/>
              <a:gdLst/>
              <a:ahLst/>
              <a:cxnLst/>
              <a:rect l="l" t="t" r="r" b="b"/>
              <a:pathLst>
                <a:path w="352" h="336" extrusionOk="0">
                  <a:moveTo>
                    <a:pt x="128" y="0"/>
                  </a:moveTo>
                  <a:cubicBezTo>
                    <a:pt x="80" y="0"/>
                    <a:pt x="32" y="16"/>
                    <a:pt x="0" y="48"/>
                  </a:cubicBezTo>
                  <a:lnTo>
                    <a:pt x="255" y="335"/>
                  </a:lnTo>
                  <a:cubicBezTo>
                    <a:pt x="351" y="240"/>
                    <a:pt x="351" y="112"/>
                    <a:pt x="255" y="48"/>
                  </a:cubicBezTo>
                  <a:cubicBezTo>
                    <a:pt x="223" y="16"/>
                    <a:pt x="176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37"/>
            <p:cNvSpPr/>
            <p:nvPr/>
          </p:nvSpPr>
          <p:spPr>
            <a:xfrm>
              <a:off x="5094925" y="1368775"/>
              <a:ext cx="8800" cy="8700"/>
            </a:xfrm>
            <a:custGeom>
              <a:avLst/>
              <a:gdLst/>
              <a:ahLst/>
              <a:cxnLst/>
              <a:rect l="l" t="t" r="r" b="b"/>
              <a:pathLst>
                <a:path w="352" h="348" extrusionOk="0">
                  <a:moveTo>
                    <a:pt x="147" y="0"/>
                  </a:moveTo>
                  <a:cubicBezTo>
                    <a:pt x="90" y="0"/>
                    <a:pt x="36" y="26"/>
                    <a:pt x="0" y="61"/>
                  </a:cubicBezTo>
                  <a:lnTo>
                    <a:pt x="288" y="348"/>
                  </a:lnTo>
                  <a:cubicBezTo>
                    <a:pt x="352" y="252"/>
                    <a:pt x="352" y="124"/>
                    <a:pt x="288" y="61"/>
                  </a:cubicBezTo>
                  <a:cubicBezTo>
                    <a:pt x="245" y="17"/>
                    <a:pt x="195" y="0"/>
                    <a:pt x="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37"/>
            <p:cNvSpPr/>
            <p:nvPr/>
          </p:nvSpPr>
          <p:spPr>
            <a:xfrm>
              <a:off x="5115675" y="1322000"/>
              <a:ext cx="11200" cy="10200"/>
            </a:xfrm>
            <a:custGeom>
              <a:avLst/>
              <a:gdLst/>
              <a:ahLst/>
              <a:cxnLst/>
              <a:rect l="l" t="t" r="r" b="b"/>
              <a:pathLst>
                <a:path w="448" h="408" extrusionOk="0">
                  <a:moveTo>
                    <a:pt x="252" y="1"/>
                  </a:moveTo>
                  <a:cubicBezTo>
                    <a:pt x="200" y="1"/>
                    <a:pt x="144" y="17"/>
                    <a:pt x="96" y="49"/>
                  </a:cubicBezTo>
                  <a:cubicBezTo>
                    <a:pt x="0" y="144"/>
                    <a:pt x="0" y="272"/>
                    <a:pt x="96" y="336"/>
                  </a:cubicBezTo>
                  <a:cubicBezTo>
                    <a:pt x="128" y="384"/>
                    <a:pt x="176" y="408"/>
                    <a:pt x="228" y="408"/>
                  </a:cubicBezTo>
                  <a:cubicBezTo>
                    <a:pt x="280" y="408"/>
                    <a:pt x="335" y="384"/>
                    <a:pt x="383" y="336"/>
                  </a:cubicBezTo>
                  <a:cubicBezTo>
                    <a:pt x="447" y="272"/>
                    <a:pt x="447" y="144"/>
                    <a:pt x="383" y="49"/>
                  </a:cubicBezTo>
                  <a:cubicBezTo>
                    <a:pt x="351" y="17"/>
                    <a:pt x="303" y="1"/>
                    <a:pt x="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37"/>
            <p:cNvSpPr/>
            <p:nvPr/>
          </p:nvSpPr>
          <p:spPr>
            <a:xfrm>
              <a:off x="5138800" y="1323200"/>
              <a:ext cx="9600" cy="8400"/>
            </a:xfrm>
            <a:custGeom>
              <a:avLst/>
              <a:gdLst/>
              <a:ahLst/>
              <a:cxnLst/>
              <a:rect l="l" t="t" r="r" b="b"/>
              <a:pathLst>
                <a:path w="384" h="336" extrusionOk="0">
                  <a:moveTo>
                    <a:pt x="97" y="1"/>
                  </a:moveTo>
                  <a:cubicBezTo>
                    <a:pt x="33" y="96"/>
                    <a:pt x="1" y="224"/>
                    <a:pt x="97" y="288"/>
                  </a:cubicBezTo>
                  <a:cubicBezTo>
                    <a:pt x="128" y="320"/>
                    <a:pt x="176" y="336"/>
                    <a:pt x="228" y="336"/>
                  </a:cubicBezTo>
                  <a:cubicBezTo>
                    <a:pt x="280" y="336"/>
                    <a:pt x="336" y="320"/>
                    <a:pt x="384" y="288"/>
                  </a:cubicBezTo>
                  <a:lnTo>
                    <a:pt x="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37"/>
            <p:cNvSpPr/>
            <p:nvPr/>
          </p:nvSpPr>
          <p:spPr>
            <a:xfrm>
              <a:off x="5161150" y="1346350"/>
              <a:ext cx="8800" cy="8200"/>
            </a:xfrm>
            <a:custGeom>
              <a:avLst/>
              <a:gdLst/>
              <a:ahLst/>
              <a:cxnLst/>
              <a:rect l="l" t="t" r="r" b="b"/>
              <a:pathLst>
                <a:path w="352" h="328" extrusionOk="0">
                  <a:moveTo>
                    <a:pt x="96" y="0"/>
                  </a:moveTo>
                  <a:cubicBezTo>
                    <a:pt x="0" y="64"/>
                    <a:pt x="0" y="192"/>
                    <a:pt x="64" y="255"/>
                  </a:cubicBezTo>
                  <a:cubicBezTo>
                    <a:pt x="112" y="303"/>
                    <a:pt x="168" y="327"/>
                    <a:pt x="220" y="327"/>
                  </a:cubicBezTo>
                  <a:cubicBezTo>
                    <a:pt x="272" y="327"/>
                    <a:pt x="320" y="303"/>
                    <a:pt x="351" y="255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37"/>
            <p:cNvSpPr/>
            <p:nvPr/>
          </p:nvSpPr>
          <p:spPr>
            <a:xfrm>
              <a:off x="5138000" y="1344550"/>
              <a:ext cx="11200" cy="10100"/>
            </a:xfrm>
            <a:custGeom>
              <a:avLst/>
              <a:gdLst/>
              <a:ahLst/>
              <a:cxnLst/>
              <a:rect l="l" t="t" r="r" b="b"/>
              <a:pathLst>
                <a:path w="448" h="404" extrusionOk="0">
                  <a:moveTo>
                    <a:pt x="252" y="0"/>
                  </a:moveTo>
                  <a:cubicBezTo>
                    <a:pt x="200" y="0"/>
                    <a:pt x="144" y="24"/>
                    <a:pt x="97" y="72"/>
                  </a:cubicBezTo>
                  <a:cubicBezTo>
                    <a:pt x="33" y="136"/>
                    <a:pt x="1" y="264"/>
                    <a:pt x="97" y="359"/>
                  </a:cubicBezTo>
                  <a:cubicBezTo>
                    <a:pt x="125" y="388"/>
                    <a:pt x="167" y="404"/>
                    <a:pt x="213" y="404"/>
                  </a:cubicBezTo>
                  <a:cubicBezTo>
                    <a:pt x="269" y="404"/>
                    <a:pt x="331" y="380"/>
                    <a:pt x="384" y="327"/>
                  </a:cubicBezTo>
                  <a:cubicBezTo>
                    <a:pt x="448" y="264"/>
                    <a:pt x="448" y="136"/>
                    <a:pt x="384" y="72"/>
                  </a:cubicBezTo>
                  <a:cubicBezTo>
                    <a:pt x="352" y="24"/>
                    <a:pt x="304" y="0"/>
                    <a:pt x="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37"/>
            <p:cNvSpPr/>
            <p:nvPr/>
          </p:nvSpPr>
          <p:spPr>
            <a:xfrm>
              <a:off x="5161150" y="1367475"/>
              <a:ext cx="10400" cy="9600"/>
            </a:xfrm>
            <a:custGeom>
              <a:avLst/>
              <a:gdLst/>
              <a:ahLst/>
              <a:cxnLst/>
              <a:rect l="l" t="t" r="r" b="b"/>
              <a:pathLst>
                <a:path w="416" h="384" extrusionOk="0">
                  <a:moveTo>
                    <a:pt x="220" y="1"/>
                  </a:moveTo>
                  <a:cubicBezTo>
                    <a:pt x="168" y="1"/>
                    <a:pt x="112" y="17"/>
                    <a:pt x="64" y="49"/>
                  </a:cubicBezTo>
                  <a:cubicBezTo>
                    <a:pt x="0" y="144"/>
                    <a:pt x="0" y="240"/>
                    <a:pt x="64" y="336"/>
                  </a:cubicBezTo>
                  <a:cubicBezTo>
                    <a:pt x="96" y="368"/>
                    <a:pt x="144" y="384"/>
                    <a:pt x="196" y="384"/>
                  </a:cubicBezTo>
                  <a:cubicBezTo>
                    <a:pt x="248" y="384"/>
                    <a:pt x="304" y="368"/>
                    <a:pt x="351" y="336"/>
                  </a:cubicBezTo>
                  <a:cubicBezTo>
                    <a:pt x="415" y="272"/>
                    <a:pt x="415" y="144"/>
                    <a:pt x="351" y="49"/>
                  </a:cubicBezTo>
                  <a:cubicBezTo>
                    <a:pt x="320" y="17"/>
                    <a:pt x="272" y="1"/>
                    <a:pt x="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37"/>
            <p:cNvSpPr/>
            <p:nvPr/>
          </p:nvSpPr>
          <p:spPr>
            <a:xfrm>
              <a:off x="5183475" y="1390025"/>
              <a:ext cx="10400" cy="10000"/>
            </a:xfrm>
            <a:custGeom>
              <a:avLst/>
              <a:gdLst/>
              <a:ahLst/>
              <a:cxnLst/>
              <a:rect l="l" t="t" r="r" b="b"/>
              <a:pathLst>
                <a:path w="416" h="400" extrusionOk="0">
                  <a:moveTo>
                    <a:pt x="208" y="0"/>
                  </a:moveTo>
                  <a:cubicBezTo>
                    <a:pt x="161" y="0"/>
                    <a:pt x="113" y="24"/>
                    <a:pt x="65" y="72"/>
                  </a:cubicBezTo>
                  <a:cubicBezTo>
                    <a:pt x="1" y="136"/>
                    <a:pt x="1" y="264"/>
                    <a:pt x="65" y="328"/>
                  </a:cubicBezTo>
                  <a:cubicBezTo>
                    <a:pt x="113" y="375"/>
                    <a:pt x="169" y="399"/>
                    <a:pt x="220" y="399"/>
                  </a:cubicBezTo>
                  <a:cubicBezTo>
                    <a:pt x="272" y="399"/>
                    <a:pt x="320" y="375"/>
                    <a:pt x="352" y="328"/>
                  </a:cubicBezTo>
                  <a:cubicBezTo>
                    <a:pt x="416" y="264"/>
                    <a:pt x="416" y="136"/>
                    <a:pt x="352" y="72"/>
                  </a:cubicBezTo>
                  <a:cubicBezTo>
                    <a:pt x="304" y="24"/>
                    <a:pt x="256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37"/>
            <p:cNvSpPr/>
            <p:nvPr/>
          </p:nvSpPr>
          <p:spPr>
            <a:xfrm>
              <a:off x="5183475" y="1368675"/>
              <a:ext cx="8825" cy="8400"/>
            </a:xfrm>
            <a:custGeom>
              <a:avLst/>
              <a:gdLst/>
              <a:ahLst/>
              <a:cxnLst/>
              <a:rect l="l" t="t" r="r" b="b"/>
              <a:pathLst>
                <a:path w="353" h="336" extrusionOk="0">
                  <a:moveTo>
                    <a:pt x="65" y="1"/>
                  </a:moveTo>
                  <a:cubicBezTo>
                    <a:pt x="1" y="65"/>
                    <a:pt x="1" y="192"/>
                    <a:pt x="65" y="288"/>
                  </a:cubicBezTo>
                  <a:cubicBezTo>
                    <a:pt x="97" y="320"/>
                    <a:pt x="145" y="336"/>
                    <a:pt x="196" y="336"/>
                  </a:cubicBezTo>
                  <a:cubicBezTo>
                    <a:pt x="248" y="336"/>
                    <a:pt x="304" y="320"/>
                    <a:pt x="352" y="288"/>
                  </a:cubicBezTo>
                  <a:lnTo>
                    <a:pt x="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37"/>
            <p:cNvSpPr/>
            <p:nvPr/>
          </p:nvSpPr>
          <p:spPr>
            <a:xfrm>
              <a:off x="5162750" y="1389825"/>
              <a:ext cx="8800" cy="8400"/>
            </a:xfrm>
            <a:custGeom>
              <a:avLst/>
              <a:gdLst/>
              <a:ahLst/>
              <a:cxnLst/>
              <a:rect l="l" t="t" r="r" b="b"/>
              <a:pathLst>
                <a:path w="352" h="336" extrusionOk="0">
                  <a:moveTo>
                    <a:pt x="128" y="0"/>
                  </a:moveTo>
                  <a:cubicBezTo>
                    <a:pt x="80" y="0"/>
                    <a:pt x="32" y="16"/>
                    <a:pt x="0" y="48"/>
                  </a:cubicBezTo>
                  <a:lnTo>
                    <a:pt x="287" y="336"/>
                  </a:lnTo>
                  <a:cubicBezTo>
                    <a:pt x="351" y="240"/>
                    <a:pt x="351" y="112"/>
                    <a:pt x="256" y="48"/>
                  </a:cubicBezTo>
                  <a:cubicBezTo>
                    <a:pt x="224" y="16"/>
                    <a:pt x="176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37"/>
            <p:cNvSpPr/>
            <p:nvPr/>
          </p:nvSpPr>
          <p:spPr>
            <a:xfrm>
              <a:off x="5140400" y="1367475"/>
              <a:ext cx="8800" cy="8400"/>
            </a:xfrm>
            <a:custGeom>
              <a:avLst/>
              <a:gdLst/>
              <a:ahLst/>
              <a:cxnLst/>
              <a:rect l="l" t="t" r="r" b="b"/>
              <a:pathLst>
                <a:path w="352" h="336" extrusionOk="0">
                  <a:moveTo>
                    <a:pt x="128" y="1"/>
                  </a:moveTo>
                  <a:cubicBezTo>
                    <a:pt x="80" y="1"/>
                    <a:pt x="33" y="17"/>
                    <a:pt x="1" y="49"/>
                  </a:cubicBezTo>
                  <a:lnTo>
                    <a:pt x="256" y="336"/>
                  </a:lnTo>
                  <a:cubicBezTo>
                    <a:pt x="352" y="240"/>
                    <a:pt x="352" y="113"/>
                    <a:pt x="256" y="49"/>
                  </a:cubicBezTo>
                  <a:cubicBezTo>
                    <a:pt x="224" y="17"/>
                    <a:pt x="176" y="1"/>
                    <a:pt x="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37"/>
            <p:cNvSpPr/>
            <p:nvPr/>
          </p:nvSpPr>
          <p:spPr>
            <a:xfrm>
              <a:off x="5118075" y="1345150"/>
              <a:ext cx="8800" cy="8400"/>
            </a:xfrm>
            <a:custGeom>
              <a:avLst/>
              <a:gdLst/>
              <a:ahLst/>
              <a:cxnLst/>
              <a:rect l="l" t="t" r="r" b="b"/>
              <a:pathLst>
                <a:path w="352" h="336" extrusionOk="0">
                  <a:moveTo>
                    <a:pt x="128" y="0"/>
                  </a:moveTo>
                  <a:cubicBezTo>
                    <a:pt x="80" y="0"/>
                    <a:pt x="32" y="16"/>
                    <a:pt x="0" y="48"/>
                  </a:cubicBezTo>
                  <a:lnTo>
                    <a:pt x="255" y="335"/>
                  </a:lnTo>
                  <a:cubicBezTo>
                    <a:pt x="351" y="240"/>
                    <a:pt x="351" y="112"/>
                    <a:pt x="255" y="48"/>
                  </a:cubicBezTo>
                  <a:cubicBezTo>
                    <a:pt x="223" y="16"/>
                    <a:pt x="176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37"/>
            <p:cNvSpPr/>
            <p:nvPr/>
          </p:nvSpPr>
          <p:spPr>
            <a:xfrm>
              <a:off x="5139600" y="1298875"/>
              <a:ext cx="11200" cy="10200"/>
            </a:xfrm>
            <a:custGeom>
              <a:avLst/>
              <a:gdLst/>
              <a:ahLst/>
              <a:cxnLst/>
              <a:rect l="l" t="t" r="r" b="b"/>
              <a:pathLst>
                <a:path w="448" h="408" extrusionOk="0">
                  <a:moveTo>
                    <a:pt x="252" y="0"/>
                  </a:moveTo>
                  <a:cubicBezTo>
                    <a:pt x="200" y="0"/>
                    <a:pt x="144" y="16"/>
                    <a:pt x="96" y="48"/>
                  </a:cubicBezTo>
                  <a:cubicBezTo>
                    <a:pt x="33" y="144"/>
                    <a:pt x="1" y="271"/>
                    <a:pt x="96" y="335"/>
                  </a:cubicBezTo>
                  <a:cubicBezTo>
                    <a:pt x="128" y="383"/>
                    <a:pt x="176" y="407"/>
                    <a:pt x="228" y="407"/>
                  </a:cubicBezTo>
                  <a:cubicBezTo>
                    <a:pt x="280" y="407"/>
                    <a:pt x="336" y="383"/>
                    <a:pt x="384" y="335"/>
                  </a:cubicBezTo>
                  <a:cubicBezTo>
                    <a:pt x="447" y="271"/>
                    <a:pt x="447" y="144"/>
                    <a:pt x="384" y="48"/>
                  </a:cubicBezTo>
                  <a:cubicBezTo>
                    <a:pt x="352" y="16"/>
                    <a:pt x="304" y="0"/>
                    <a:pt x="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37"/>
            <p:cNvSpPr/>
            <p:nvPr/>
          </p:nvSpPr>
          <p:spPr>
            <a:xfrm>
              <a:off x="5162750" y="1300850"/>
              <a:ext cx="9600" cy="8425"/>
            </a:xfrm>
            <a:custGeom>
              <a:avLst/>
              <a:gdLst/>
              <a:ahLst/>
              <a:cxnLst/>
              <a:rect l="l" t="t" r="r" b="b"/>
              <a:pathLst>
                <a:path w="384" h="337" extrusionOk="0">
                  <a:moveTo>
                    <a:pt x="96" y="1"/>
                  </a:moveTo>
                  <a:cubicBezTo>
                    <a:pt x="32" y="65"/>
                    <a:pt x="0" y="192"/>
                    <a:pt x="96" y="288"/>
                  </a:cubicBezTo>
                  <a:cubicBezTo>
                    <a:pt x="128" y="320"/>
                    <a:pt x="176" y="336"/>
                    <a:pt x="228" y="336"/>
                  </a:cubicBezTo>
                  <a:cubicBezTo>
                    <a:pt x="279" y="336"/>
                    <a:pt x="335" y="320"/>
                    <a:pt x="383" y="288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37"/>
            <p:cNvSpPr/>
            <p:nvPr/>
          </p:nvSpPr>
          <p:spPr>
            <a:xfrm>
              <a:off x="5184275" y="1324000"/>
              <a:ext cx="8800" cy="8400"/>
            </a:xfrm>
            <a:custGeom>
              <a:avLst/>
              <a:gdLst/>
              <a:ahLst/>
              <a:cxnLst/>
              <a:rect l="l" t="t" r="r" b="b"/>
              <a:pathLst>
                <a:path w="352" h="336" extrusionOk="0">
                  <a:moveTo>
                    <a:pt x="97" y="1"/>
                  </a:moveTo>
                  <a:cubicBezTo>
                    <a:pt x="1" y="64"/>
                    <a:pt x="1" y="192"/>
                    <a:pt x="97" y="288"/>
                  </a:cubicBezTo>
                  <a:cubicBezTo>
                    <a:pt x="129" y="320"/>
                    <a:pt x="176" y="336"/>
                    <a:pt x="224" y="336"/>
                  </a:cubicBezTo>
                  <a:cubicBezTo>
                    <a:pt x="272" y="336"/>
                    <a:pt x="320" y="320"/>
                    <a:pt x="352" y="288"/>
                  </a:cubicBezTo>
                  <a:lnTo>
                    <a:pt x="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37"/>
            <p:cNvSpPr/>
            <p:nvPr/>
          </p:nvSpPr>
          <p:spPr>
            <a:xfrm>
              <a:off x="5161950" y="1322000"/>
              <a:ext cx="11200" cy="10200"/>
            </a:xfrm>
            <a:custGeom>
              <a:avLst/>
              <a:gdLst/>
              <a:ahLst/>
              <a:cxnLst/>
              <a:rect l="l" t="t" r="r" b="b"/>
              <a:pathLst>
                <a:path w="448" h="408" extrusionOk="0">
                  <a:moveTo>
                    <a:pt x="224" y="1"/>
                  </a:moveTo>
                  <a:cubicBezTo>
                    <a:pt x="176" y="1"/>
                    <a:pt x="128" y="17"/>
                    <a:pt x="96" y="49"/>
                  </a:cubicBezTo>
                  <a:cubicBezTo>
                    <a:pt x="0" y="144"/>
                    <a:pt x="0" y="272"/>
                    <a:pt x="64" y="336"/>
                  </a:cubicBezTo>
                  <a:cubicBezTo>
                    <a:pt x="112" y="384"/>
                    <a:pt x="168" y="408"/>
                    <a:pt x="220" y="408"/>
                  </a:cubicBezTo>
                  <a:cubicBezTo>
                    <a:pt x="272" y="408"/>
                    <a:pt x="319" y="384"/>
                    <a:pt x="351" y="336"/>
                  </a:cubicBezTo>
                  <a:cubicBezTo>
                    <a:pt x="447" y="272"/>
                    <a:pt x="447" y="144"/>
                    <a:pt x="351" y="49"/>
                  </a:cubicBezTo>
                  <a:cubicBezTo>
                    <a:pt x="319" y="17"/>
                    <a:pt x="272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37"/>
            <p:cNvSpPr/>
            <p:nvPr/>
          </p:nvSpPr>
          <p:spPr>
            <a:xfrm>
              <a:off x="5183475" y="1345225"/>
              <a:ext cx="11200" cy="10125"/>
            </a:xfrm>
            <a:custGeom>
              <a:avLst/>
              <a:gdLst/>
              <a:ahLst/>
              <a:cxnLst/>
              <a:rect l="l" t="t" r="r" b="b"/>
              <a:pathLst>
                <a:path w="448" h="405" extrusionOk="0">
                  <a:moveTo>
                    <a:pt x="226" y="1"/>
                  </a:moveTo>
                  <a:cubicBezTo>
                    <a:pt x="183" y="1"/>
                    <a:pt x="140" y="16"/>
                    <a:pt x="97" y="45"/>
                  </a:cubicBezTo>
                  <a:cubicBezTo>
                    <a:pt x="33" y="141"/>
                    <a:pt x="1" y="269"/>
                    <a:pt x="97" y="332"/>
                  </a:cubicBezTo>
                  <a:cubicBezTo>
                    <a:pt x="129" y="380"/>
                    <a:pt x="177" y="404"/>
                    <a:pt x="224" y="404"/>
                  </a:cubicBezTo>
                  <a:cubicBezTo>
                    <a:pt x="272" y="404"/>
                    <a:pt x="320" y="380"/>
                    <a:pt x="352" y="332"/>
                  </a:cubicBezTo>
                  <a:cubicBezTo>
                    <a:pt x="448" y="269"/>
                    <a:pt x="448" y="141"/>
                    <a:pt x="384" y="77"/>
                  </a:cubicBezTo>
                  <a:cubicBezTo>
                    <a:pt x="331" y="24"/>
                    <a:pt x="279" y="1"/>
                    <a:pt x="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37"/>
            <p:cNvSpPr/>
            <p:nvPr/>
          </p:nvSpPr>
          <p:spPr>
            <a:xfrm>
              <a:off x="5205825" y="1368375"/>
              <a:ext cx="10400" cy="10100"/>
            </a:xfrm>
            <a:custGeom>
              <a:avLst/>
              <a:gdLst/>
              <a:ahLst/>
              <a:cxnLst/>
              <a:rect l="l" t="t" r="r" b="b"/>
              <a:pathLst>
                <a:path w="416" h="404" extrusionOk="0">
                  <a:moveTo>
                    <a:pt x="204" y="0"/>
                  </a:moveTo>
                  <a:cubicBezTo>
                    <a:pt x="157" y="0"/>
                    <a:pt x="107" y="16"/>
                    <a:pt x="64" y="45"/>
                  </a:cubicBezTo>
                  <a:cubicBezTo>
                    <a:pt x="1" y="140"/>
                    <a:pt x="1" y="268"/>
                    <a:pt x="64" y="332"/>
                  </a:cubicBezTo>
                  <a:cubicBezTo>
                    <a:pt x="112" y="380"/>
                    <a:pt x="160" y="404"/>
                    <a:pt x="208" y="404"/>
                  </a:cubicBezTo>
                  <a:cubicBezTo>
                    <a:pt x="256" y="404"/>
                    <a:pt x="304" y="380"/>
                    <a:pt x="352" y="332"/>
                  </a:cubicBezTo>
                  <a:cubicBezTo>
                    <a:pt x="415" y="268"/>
                    <a:pt x="415" y="140"/>
                    <a:pt x="352" y="77"/>
                  </a:cubicBezTo>
                  <a:cubicBezTo>
                    <a:pt x="317" y="24"/>
                    <a:pt x="26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37"/>
            <p:cNvSpPr/>
            <p:nvPr/>
          </p:nvSpPr>
          <p:spPr>
            <a:xfrm>
              <a:off x="5205825" y="1347150"/>
              <a:ext cx="8800" cy="8400"/>
            </a:xfrm>
            <a:custGeom>
              <a:avLst/>
              <a:gdLst/>
              <a:ahLst/>
              <a:cxnLst/>
              <a:rect l="l" t="t" r="r" b="b"/>
              <a:pathLst>
                <a:path w="352" h="336" extrusionOk="0">
                  <a:moveTo>
                    <a:pt x="96" y="0"/>
                  </a:moveTo>
                  <a:cubicBezTo>
                    <a:pt x="1" y="64"/>
                    <a:pt x="1" y="192"/>
                    <a:pt x="96" y="287"/>
                  </a:cubicBezTo>
                  <a:cubicBezTo>
                    <a:pt x="128" y="319"/>
                    <a:pt x="176" y="335"/>
                    <a:pt x="224" y="335"/>
                  </a:cubicBezTo>
                  <a:cubicBezTo>
                    <a:pt x="272" y="335"/>
                    <a:pt x="320" y="319"/>
                    <a:pt x="352" y="287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37"/>
            <p:cNvSpPr/>
            <p:nvPr/>
          </p:nvSpPr>
          <p:spPr>
            <a:xfrm>
              <a:off x="5185075" y="1367475"/>
              <a:ext cx="8800" cy="8400"/>
            </a:xfrm>
            <a:custGeom>
              <a:avLst/>
              <a:gdLst/>
              <a:ahLst/>
              <a:cxnLst/>
              <a:rect l="l" t="t" r="r" b="b"/>
              <a:pathLst>
                <a:path w="352" h="336" extrusionOk="0">
                  <a:moveTo>
                    <a:pt x="132" y="1"/>
                  </a:moveTo>
                  <a:cubicBezTo>
                    <a:pt x="81" y="1"/>
                    <a:pt x="33" y="17"/>
                    <a:pt x="1" y="49"/>
                  </a:cubicBezTo>
                  <a:lnTo>
                    <a:pt x="288" y="336"/>
                  </a:lnTo>
                  <a:cubicBezTo>
                    <a:pt x="352" y="272"/>
                    <a:pt x="352" y="144"/>
                    <a:pt x="288" y="49"/>
                  </a:cubicBezTo>
                  <a:cubicBezTo>
                    <a:pt x="240" y="17"/>
                    <a:pt x="184" y="1"/>
                    <a:pt x="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37"/>
            <p:cNvSpPr/>
            <p:nvPr/>
          </p:nvSpPr>
          <p:spPr>
            <a:xfrm>
              <a:off x="5163550" y="1344550"/>
              <a:ext cx="8800" cy="8200"/>
            </a:xfrm>
            <a:custGeom>
              <a:avLst/>
              <a:gdLst/>
              <a:ahLst/>
              <a:cxnLst/>
              <a:rect l="l" t="t" r="r" b="b"/>
              <a:pathLst>
                <a:path w="352" h="328" extrusionOk="0">
                  <a:moveTo>
                    <a:pt x="128" y="0"/>
                  </a:moveTo>
                  <a:cubicBezTo>
                    <a:pt x="80" y="0"/>
                    <a:pt x="32" y="24"/>
                    <a:pt x="0" y="72"/>
                  </a:cubicBezTo>
                  <a:lnTo>
                    <a:pt x="255" y="327"/>
                  </a:lnTo>
                  <a:cubicBezTo>
                    <a:pt x="351" y="264"/>
                    <a:pt x="351" y="136"/>
                    <a:pt x="255" y="72"/>
                  </a:cubicBezTo>
                  <a:cubicBezTo>
                    <a:pt x="224" y="24"/>
                    <a:pt x="176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37"/>
            <p:cNvSpPr/>
            <p:nvPr/>
          </p:nvSpPr>
          <p:spPr>
            <a:xfrm>
              <a:off x="5141200" y="1322000"/>
              <a:ext cx="8800" cy="8400"/>
            </a:xfrm>
            <a:custGeom>
              <a:avLst/>
              <a:gdLst/>
              <a:ahLst/>
              <a:cxnLst/>
              <a:rect l="l" t="t" r="r" b="b"/>
              <a:pathLst>
                <a:path w="352" h="336" extrusionOk="0">
                  <a:moveTo>
                    <a:pt x="156" y="1"/>
                  </a:moveTo>
                  <a:cubicBezTo>
                    <a:pt x="104" y="1"/>
                    <a:pt x="48" y="17"/>
                    <a:pt x="1" y="49"/>
                  </a:cubicBezTo>
                  <a:lnTo>
                    <a:pt x="288" y="336"/>
                  </a:lnTo>
                  <a:cubicBezTo>
                    <a:pt x="352" y="272"/>
                    <a:pt x="352" y="144"/>
                    <a:pt x="288" y="49"/>
                  </a:cubicBezTo>
                  <a:cubicBezTo>
                    <a:pt x="256" y="17"/>
                    <a:pt x="208" y="1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37"/>
            <p:cNvSpPr/>
            <p:nvPr/>
          </p:nvSpPr>
          <p:spPr>
            <a:xfrm>
              <a:off x="5164350" y="1275925"/>
              <a:ext cx="11175" cy="10200"/>
            </a:xfrm>
            <a:custGeom>
              <a:avLst/>
              <a:gdLst/>
              <a:ahLst/>
              <a:cxnLst/>
              <a:rect l="l" t="t" r="r" b="b"/>
              <a:pathLst>
                <a:path w="447" h="408" extrusionOk="0">
                  <a:moveTo>
                    <a:pt x="251" y="1"/>
                  </a:moveTo>
                  <a:cubicBezTo>
                    <a:pt x="200" y="1"/>
                    <a:pt x="144" y="25"/>
                    <a:pt x="96" y="72"/>
                  </a:cubicBezTo>
                  <a:cubicBezTo>
                    <a:pt x="0" y="136"/>
                    <a:pt x="0" y="264"/>
                    <a:pt x="64" y="360"/>
                  </a:cubicBezTo>
                  <a:cubicBezTo>
                    <a:pt x="112" y="392"/>
                    <a:pt x="168" y="408"/>
                    <a:pt x="219" y="408"/>
                  </a:cubicBezTo>
                  <a:cubicBezTo>
                    <a:pt x="271" y="408"/>
                    <a:pt x="319" y="392"/>
                    <a:pt x="351" y="360"/>
                  </a:cubicBezTo>
                  <a:cubicBezTo>
                    <a:pt x="447" y="296"/>
                    <a:pt x="447" y="168"/>
                    <a:pt x="383" y="72"/>
                  </a:cubicBezTo>
                  <a:cubicBezTo>
                    <a:pt x="351" y="25"/>
                    <a:pt x="303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37"/>
            <p:cNvSpPr/>
            <p:nvPr/>
          </p:nvSpPr>
          <p:spPr>
            <a:xfrm>
              <a:off x="5187475" y="1278525"/>
              <a:ext cx="8800" cy="8725"/>
            </a:xfrm>
            <a:custGeom>
              <a:avLst/>
              <a:gdLst/>
              <a:ahLst/>
              <a:cxnLst/>
              <a:rect l="l" t="t" r="r" b="b"/>
              <a:pathLst>
                <a:path w="352" h="349" extrusionOk="0">
                  <a:moveTo>
                    <a:pt x="96" y="0"/>
                  </a:moveTo>
                  <a:cubicBezTo>
                    <a:pt x="1" y="64"/>
                    <a:pt x="1" y="192"/>
                    <a:pt x="64" y="288"/>
                  </a:cubicBezTo>
                  <a:cubicBezTo>
                    <a:pt x="117" y="323"/>
                    <a:pt x="179" y="348"/>
                    <a:pt x="235" y="348"/>
                  </a:cubicBezTo>
                  <a:cubicBezTo>
                    <a:pt x="281" y="348"/>
                    <a:pt x="323" y="331"/>
                    <a:pt x="352" y="288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37"/>
            <p:cNvSpPr/>
            <p:nvPr/>
          </p:nvSpPr>
          <p:spPr>
            <a:xfrm>
              <a:off x="5208225" y="1302450"/>
              <a:ext cx="8800" cy="8325"/>
            </a:xfrm>
            <a:custGeom>
              <a:avLst/>
              <a:gdLst/>
              <a:ahLst/>
              <a:cxnLst/>
              <a:rect l="l" t="t" r="r" b="b"/>
              <a:pathLst>
                <a:path w="352" h="333" extrusionOk="0">
                  <a:moveTo>
                    <a:pt x="96" y="1"/>
                  </a:moveTo>
                  <a:cubicBezTo>
                    <a:pt x="32" y="65"/>
                    <a:pt x="0" y="192"/>
                    <a:pt x="96" y="256"/>
                  </a:cubicBezTo>
                  <a:cubicBezTo>
                    <a:pt x="131" y="309"/>
                    <a:pt x="186" y="333"/>
                    <a:pt x="238" y="333"/>
                  </a:cubicBezTo>
                  <a:cubicBezTo>
                    <a:pt x="281" y="333"/>
                    <a:pt x="323" y="317"/>
                    <a:pt x="351" y="288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37"/>
            <p:cNvSpPr/>
            <p:nvPr/>
          </p:nvSpPr>
          <p:spPr>
            <a:xfrm>
              <a:off x="5185875" y="1299750"/>
              <a:ext cx="11200" cy="10225"/>
            </a:xfrm>
            <a:custGeom>
              <a:avLst/>
              <a:gdLst/>
              <a:ahLst/>
              <a:cxnLst/>
              <a:rect l="l" t="t" r="r" b="b"/>
              <a:pathLst>
                <a:path w="448" h="409" extrusionOk="0">
                  <a:moveTo>
                    <a:pt x="213" y="1"/>
                  </a:moveTo>
                  <a:cubicBezTo>
                    <a:pt x="167" y="1"/>
                    <a:pt x="125" y="16"/>
                    <a:pt x="96" y="45"/>
                  </a:cubicBezTo>
                  <a:cubicBezTo>
                    <a:pt x="1" y="141"/>
                    <a:pt x="1" y="268"/>
                    <a:pt x="65" y="332"/>
                  </a:cubicBezTo>
                  <a:cubicBezTo>
                    <a:pt x="117" y="385"/>
                    <a:pt x="170" y="409"/>
                    <a:pt x="223" y="409"/>
                  </a:cubicBezTo>
                  <a:cubicBezTo>
                    <a:pt x="266" y="409"/>
                    <a:pt x="309" y="393"/>
                    <a:pt x="352" y="364"/>
                  </a:cubicBezTo>
                  <a:cubicBezTo>
                    <a:pt x="448" y="268"/>
                    <a:pt x="448" y="141"/>
                    <a:pt x="384" y="77"/>
                  </a:cubicBezTo>
                  <a:cubicBezTo>
                    <a:pt x="331" y="24"/>
                    <a:pt x="269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37"/>
            <p:cNvSpPr/>
            <p:nvPr/>
          </p:nvSpPr>
          <p:spPr>
            <a:xfrm>
              <a:off x="5207425" y="1323675"/>
              <a:ext cx="10400" cy="9850"/>
            </a:xfrm>
            <a:custGeom>
              <a:avLst/>
              <a:gdLst/>
              <a:ahLst/>
              <a:cxnLst/>
              <a:rect l="l" t="t" r="r" b="b"/>
              <a:pathLst>
                <a:path w="416" h="394" extrusionOk="0">
                  <a:moveTo>
                    <a:pt x="209" y="1"/>
                  </a:moveTo>
                  <a:cubicBezTo>
                    <a:pt x="166" y="1"/>
                    <a:pt x="125" y="17"/>
                    <a:pt x="96" y="45"/>
                  </a:cubicBezTo>
                  <a:cubicBezTo>
                    <a:pt x="0" y="141"/>
                    <a:pt x="0" y="237"/>
                    <a:pt x="64" y="333"/>
                  </a:cubicBezTo>
                  <a:cubicBezTo>
                    <a:pt x="99" y="368"/>
                    <a:pt x="153" y="393"/>
                    <a:pt x="211" y="393"/>
                  </a:cubicBezTo>
                  <a:cubicBezTo>
                    <a:pt x="259" y="393"/>
                    <a:pt x="308" y="376"/>
                    <a:pt x="351" y="333"/>
                  </a:cubicBezTo>
                  <a:cubicBezTo>
                    <a:pt x="415" y="269"/>
                    <a:pt x="415" y="141"/>
                    <a:pt x="351" y="77"/>
                  </a:cubicBezTo>
                  <a:cubicBezTo>
                    <a:pt x="316" y="25"/>
                    <a:pt x="262" y="1"/>
                    <a:pt x="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37"/>
            <p:cNvSpPr/>
            <p:nvPr/>
          </p:nvSpPr>
          <p:spPr>
            <a:xfrm>
              <a:off x="5228975" y="1347625"/>
              <a:ext cx="10375" cy="9500"/>
            </a:xfrm>
            <a:custGeom>
              <a:avLst/>
              <a:gdLst/>
              <a:ahLst/>
              <a:cxnLst/>
              <a:rect l="l" t="t" r="r" b="b"/>
              <a:pathLst>
                <a:path w="415" h="380" extrusionOk="0">
                  <a:moveTo>
                    <a:pt x="204" y="0"/>
                  </a:moveTo>
                  <a:cubicBezTo>
                    <a:pt x="156" y="0"/>
                    <a:pt x="107" y="16"/>
                    <a:pt x="64" y="45"/>
                  </a:cubicBezTo>
                  <a:cubicBezTo>
                    <a:pt x="0" y="109"/>
                    <a:pt x="0" y="236"/>
                    <a:pt x="64" y="332"/>
                  </a:cubicBezTo>
                  <a:cubicBezTo>
                    <a:pt x="96" y="364"/>
                    <a:pt x="144" y="380"/>
                    <a:pt x="192" y="380"/>
                  </a:cubicBezTo>
                  <a:cubicBezTo>
                    <a:pt x="239" y="380"/>
                    <a:pt x="287" y="364"/>
                    <a:pt x="319" y="332"/>
                  </a:cubicBezTo>
                  <a:cubicBezTo>
                    <a:pt x="415" y="268"/>
                    <a:pt x="415" y="141"/>
                    <a:pt x="351" y="77"/>
                  </a:cubicBezTo>
                  <a:cubicBezTo>
                    <a:pt x="316" y="24"/>
                    <a:pt x="26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37"/>
            <p:cNvSpPr/>
            <p:nvPr/>
          </p:nvSpPr>
          <p:spPr>
            <a:xfrm>
              <a:off x="5229775" y="1325600"/>
              <a:ext cx="8000" cy="9100"/>
            </a:xfrm>
            <a:custGeom>
              <a:avLst/>
              <a:gdLst/>
              <a:ahLst/>
              <a:cxnLst/>
              <a:rect l="l" t="t" r="r" b="b"/>
              <a:pathLst>
                <a:path w="320" h="364" extrusionOk="0">
                  <a:moveTo>
                    <a:pt x="64" y="0"/>
                  </a:moveTo>
                  <a:cubicBezTo>
                    <a:pt x="0" y="96"/>
                    <a:pt x="0" y="224"/>
                    <a:pt x="64" y="288"/>
                  </a:cubicBezTo>
                  <a:cubicBezTo>
                    <a:pt x="99" y="340"/>
                    <a:pt x="153" y="364"/>
                    <a:pt x="206" y="364"/>
                  </a:cubicBezTo>
                  <a:cubicBezTo>
                    <a:pt x="249" y="364"/>
                    <a:pt x="290" y="348"/>
                    <a:pt x="319" y="319"/>
                  </a:cubicBezTo>
                  <a:lnTo>
                    <a:pt x="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37"/>
            <p:cNvSpPr/>
            <p:nvPr/>
          </p:nvSpPr>
          <p:spPr>
            <a:xfrm>
              <a:off x="5208225" y="1345950"/>
              <a:ext cx="8800" cy="8400"/>
            </a:xfrm>
            <a:custGeom>
              <a:avLst/>
              <a:gdLst/>
              <a:ahLst/>
              <a:cxnLst/>
              <a:rect l="l" t="t" r="r" b="b"/>
              <a:pathLst>
                <a:path w="352" h="336" extrusionOk="0">
                  <a:moveTo>
                    <a:pt x="132" y="0"/>
                  </a:moveTo>
                  <a:cubicBezTo>
                    <a:pt x="80" y="0"/>
                    <a:pt x="32" y="16"/>
                    <a:pt x="0" y="48"/>
                  </a:cubicBezTo>
                  <a:lnTo>
                    <a:pt x="256" y="335"/>
                  </a:lnTo>
                  <a:cubicBezTo>
                    <a:pt x="351" y="271"/>
                    <a:pt x="351" y="144"/>
                    <a:pt x="288" y="48"/>
                  </a:cubicBezTo>
                  <a:cubicBezTo>
                    <a:pt x="240" y="16"/>
                    <a:pt x="184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37"/>
            <p:cNvSpPr/>
            <p:nvPr/>
          </p:nvSpPr>
          <p:spPr>
            <a:xfrm>
              <a:off x="5186675" y="1322500"/>
              <a:ext cx="8800" cy="8700"/>
            </a:xfrm>
            <a:custGeom>
              <a:avLst/>
              <a:gdLst/>
              <a:ahLst/>
              <a:cxnLst/>
              <a:rect l="l" t="t" r="r" b="b"/>
              <a:pathLst>
                <a:path w="352" h="348" extrusionOk="0">
                  <a:moveTo>
                    <a:pt x="141" y="0"/>
                  </a:moveTo>
                  <a:cubicBezTo>
                    <a:pt x="94" y="0"/>
                    <a:pt x="44" y="17"/>
                    <a:pt x="1" y="61"/>
                  </a:cubicBezTo>
                  <a:lnTo>
                    <a:pt x="256" y="348"/>
                  </a:lnTo>
                  <a:cubicBezTo>
                    <a:pt x="352" y="284"/>
                    <a:pt x="352" y="156"/>
                    <a:pt x="288" y="61"/>
                  </a:cubicBezTo>
                  <a:cubicBezTo>
                    <a:pt x="253" y="25"/>
                    <a:pt x="199" y="0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37"/>
            <p:cNvSpPr/>
            <p:nvPr/>
          </p:nvSpPr>
          <p:spPr>
            <a:xfrm>
              <a:off x="5165125" y="1299075"/>
              <a:ext cx="8800" cy="9000"/>
            </a:xfrm>
            <a:custGeom>
              <a:avLst/>
              <a:gdLst/>
              <a:ahLst/>
              <a:cxnLst/>
              <a:rect l="l" t="t" r="r" b="b"/>
              <a:pathLst>
                <a:path w="352" h="360" extrusionOk="0">
                  <a:moveTo>
                    <a:pt x="157" y="0"/>
                  </a:moveTo>
                  <a:cubicBezTo>
                    <a:pt x="105" y="0"/>
                    <a:pt x="49" y="24"/>
                    <a:pt x="1" y="72"/>
                  </a:cubicBezTo>
                  <a:lnTo>
                    <a:pt x="288" y="359"/>
                  </a:lnTo>
                  <a:cubicBezTo>
                    <a:pt x="352" y="263"/>
                    <a:pt x="352" y="136"/>
                    <a:pt x="288" y="72"/>
                  </a:cubicBezTo>
                  <a:cubicBezTo>
                    <a:pt x="256" y="24"/>
                    <a:pt x="208" y="0"/>
                    <a:pt x="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37"/>
            <p:cNvSpPr/>
            <p:nvPr/>
          </p:nvSpPr>
          <p:spPr>
            <a:xfrm>
              <a:off x="5189875" y="1254275"/>
              <a:ext cx="11200" cy="10100"/>
            </a:xfrm>
            <a:custGeom>
              <a:avLst/>
              <a:gdLst/>
              <a:ahLst/>
              <a:cxnLst/>
              <a:rect l="l" t="t" r="r" b="b"/>
              <a:pathLst>
                <a:path w="448" h="404" extrusionOk="0">
                  <a:moveTo>
                    <a:pt x="212" y="0"/>
                  </a:moveTo>
                  <a:cubicBezTo>
                    <a:pt x="166" y="0"/>
                    <a:pt x="125" y="16"/>
                    <a:pt x="96" y="45"/>
                  </a:cubicBezTo>
                  <a:cubicBezTo>
                    <a:pt x="0" y="109"/>
                    <a:pt x="0" y="236"/>
                    <a:pt x="64" y="332"/>
                  </a:cubicBezTo>
                  <a:cubicBezTo>
                    <a:pt x="96" y="380"/>
                    <a:pt x="144" y="404"/>
                    <a:pt x="196" y="404"/>
                  </a:cubicBezTo>
                  <a:cubicBezTo>
                    <a:pt x="248" y="404"/>
                    <a:pt x="303" y="380"/>
                    <a:pt x="351" y="332"/>
                  </a:cubicBezTo>
                  <a:cubicBezTo>
                    <a:pt x="415" y="268"/>
                    <a:pt x="447" y="141"/>
                    <a:pt x="383" y="77"/>
                  </a:cubicBezTo>
                  <a:cubicBezTo>
                    <a:pt x="331" y="24"/>
                    <a:pt x="268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37"/>
            <p:cNvSpPr/>
            <p:nvPr/>
          </p:nvSpPr>
          <p:spPr>
            <a:xfrm>
              <a:off x="5213000" y="1256975"/>
              <a:ext cx="8800" cy="8725"/>
            </a:xfrm>
            <a:custGeom>
              <a:avLst/>
              <a:gdLst/>
              <a:ahLst/>
              <a:cxnLst/>
              <a:rect l="l" t="t" r="r" b="b"/>
              <a:pathLst>
                <a:path w="352" h="349" extrusionOk="0">
                  <a:moveTo>
                    <a:pt x="97" y="1"/>
                  </a:moveTo>
                  <a:cubicBezTo>
                    <a:pt x="1" y="65"/>
                    <a:pt x="1" y="192"/>
                    <a:pt x="65" y="288"/>
                  </a:cubicBezTo>
                  <a:cubicBezTo>
                    <a:pt x="100" y="323"/>
                    <a:pt x="154" y="348"/>
                    <a:pt x="212" y="348"/>
                  </a:cubicBezTo>
                  <a:cubicBezTo>
                    <a:pt x="259" y="348"/>
                    <a:pt x="309" y="331"/>
                    <a:pt x="352" y="288"/>
                  </a:cubicBezTo>
                  <a:lnTo>
                    <a:pt x="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37"/>
            <p:cNvSpPr/>
            <p:nvPr/>
          </p:nvSpPr>
          <p:spPr>
            <a:xfrm>
              <a:off x="5232950" y="1280925"/>
              <a:ext cx="8800" cy="9100"/>
            </a:xfrm>
            <a:custGeom>
              <a:avLst/>
              <a:gdLst/>
              <a:ahLst/>
              <a:cxnLst/>
              <a:rect l="l" t="t" r="r" b="b"/>
              <a:pathLst>
                <a:path w="352" h="364" extrusionOk="0">
                  <a:moveTo>
                    <a:pt x="96" y="0"/>
                  </a:moveTo>
                  <a:cubicBezTo>
                    <a:pt x="1" y="96"/>
                    <a:pt x="1" y="192"/>
                    <a:pt x="64" y="287"/>
                  </a:cubicBezTo>
                  <a:cubicBezTo>
                    <a:pt x="100" y="340"/>
                    <a:pt x="154" y="364"/>
                    <a:pt x="212" y="364"/>
                  </a:cubicBezTo>
                  <a:cubicBezTo>
                    <a:pt x="259" y="364"/>
                    <a:pt x="309" y="348"/>
                    <a:pt x="352" y="319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37"/>
            <p:cNvSpPr/>
            <p:nvPr/>
          </p:nvSpPr>
          <p:spPr>
            <a:xfrm>
              <a:off x="5210625" y="1278200"/>
              <a:ext cx="11175" cy="10225"/>
            </a:xfrm>
            <a:custGeom>
              <a:avLst/>
              <a:gdLst/>
              <a:ahLst/>
              <a:cxnLst/>
              <a:rect l="l" t="t" r="r" b="b"/>
              <a:pathLst>
                <a:path w="447" h="409" extrusionOk="0">
                  <a:moveTo>
                    <a:pt x="209" y="1"/>
                  </a:moveTo>
                  <a:cubicBezTo>
                    <a:pt x="166" y="1"/>
                    <a:pt x="125" y="17"/>
                    <a:pt x="96" y="45"/>
                  </a:cubicBezTo>
                  <a:cubicBezTo>
                    <a:pt x="0" y="141"/>
                    <a:pt x="0" y="269"/>
                    <a:pt x="64" y="333"/>
                  </a:cubicBezTo>
                  <a:cubicBezTo>
                    <a:pt x="99" y="385"/>
                    <a:pt x="154" y="409"/>
                    <a:pt x="211" y="409"/>
                  </a:cubicBezTo>
                  <a:cubicBezTo>
                    <a:pt x="259" y="409"/>
                    <a:pt x="308" y="393"/>
                    <a:pt x="351" y="364"/>
                  </a:cubicBezTo>
                  <a:cubicBezTo>
                    <a:pt x="415" y="301"/>
                    <a:pt x="447" y="173"/>
                    <a:pt x="351" y="77"/>
                  </a:cubicBezTo>
                  <a:cubicBezTo>
                    <a:pt x="316" y="25"/>
                    <a:pt x="262" y="1"/>
                    <a:pt x="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37"/>
            <p:cNvSpPr/>
            <p:nvPr/>
          </p:nvSpPr>
          <p:spPr>
            <a:xfrm>
              <a:off x="5231350" y="1302850"/>
              <a:ext cx="11200" cy="9600"/>
            </a:xfrm>
            <a:custGeom>
              <a:avLst/>
              <a:gdLst/>
              <a:ahLst/>
              <a:cxnLst/>
              <a:rect l="l" t="t" r="r" b="b"/>
              <a:pathLst>
                <a:path w="448" h="384" extrusionOk="0">
                  <a:moveTo>
                    <a:pt x="224" y="1"/>
                  </a:moveTo>
                  <a:cubicBezTo>
                    <a:pt x="176" y="1"/>
                    <a:pt x="128" y="17"/>
                    <a:pt x="97" y="49"/>
                  </a:cubicBezTo>
                  <a:cubicBezTo>
                    <a:pt x="1" y="112"/>
                    <a:pt x="1" y="240"/>
                    <a:pt x="65" y="336"/>
                  </a:cubicBezTo>
                  <a:cubicBezTo>
                    <a:pt x="97" y="368"/>
                    <a:pt x="144" y="384"/>
                    <a:pt x="196" y="384"/>
                  </a:cubicBezTo>
                  <a:cubicBezTo>
                    <a:pt x="248" y="384"/>
                    <a:pt x="304" y="368"/>
                    <a:pt x="352" y="336"/>
                  </a:cubicBezTo>
                  <a:cubicBezTo>
                    <a:pt x="416" y="272"/>
                    <a:pt x="448" y="144"/>
                    <a:pt x="352" y="49"/>
                  </a:cubicBezTo>
                  <a:cubicBezTo>
                    <a:pt x="320" y="17"/>
                    <a:pt x="272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37"/>
            <p:cNvSpPr/>
            <p:nvPr/>
          </p:nvSpPr>
          <p:spPr>
            <a:xfrm>
              <a:off x="5252100" y="1326875"/>
              <a:ext cx="10400" cy="10000"/>
            </a:xfrm>
            <a:custGeom>
              <a:avLst/>
              <a:gdLst/>
              <a:ahLst/>
              <a:cxnLst/>
              <a:rect l="l" t="t" r="r" b="b"/>
              <a:pathLst>
                <a:path w="416" h="400" extrusionOk="0">
                  <a:moveTo>
                    <a:pt x="210" y="1"/>
                  </a:moveTo>
                  <a:cubicBezTo>
                    <a:pt x="167" y="1"/>
                    <a:pt x="125" y="16"/>
                    <a:pt x="96" y="45"/>
                  </a:cubicBezTo>
                  <a:cubicBezTo>
                    <a:pt x="1" y="109"/>
                    <a:pt x="1" y="237"/>
                    <a:pt x="64" y="332"/>
                  </a:cubicBezTo>
                  <a:cubicBezTo>
                    <a:pt x="104" y="372"/>
                    <a:pt x="168" y="399"/>
                    <a:pt x="233" y="399"/>
                  </a:cubicBezTo>
                  <a:cubicBezTo>
                    <a:pt x="274" y="399"/>
                    <a:pt x="315" y="389"/>
                    <a:pt x="352" y="364"/>
                  </a:cubicBezTo>
                  <a:cubicBezTo>
                    <a:pt x="416" y="268"/>
                    <a:pt x="416" y="173"/>
                    <a:pt x="352" y="77"/>
                  </a:cubicBezTo>
                  <a:cubicBezTo>
                    <a:pt x="317" y="24"/>
                    <a:pt x="262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37"/>
            <p:cNvSpPr/>
            <p:nvPr/>
          </p:nvSpPr>
          <p:spPr>
            <a:xfrm>
              <a:off x="5253700" y="1305650"/>
              <a:ext cx="8000" cy="8325"/>
            </a:xfrm>
            <a:custGeom>
              <a:avLst/>
              <a:gdLst/>
              <a:ahLst/>
              <a:cxnLst/>
              <a:rect l="l" t="t" r="r" b="b"/>
              <a:pathLst>
                <a:path w="320" h="333" extrusionOk="0">
                  <a:moveTo>
                    <a:pt x="64" y="0"/>
                  </a:moveTo>
                  <a:cubicBezTo>
                    <a:pt x="0" y="64"/>
                    <a:pt x="0" y="192"/>
                    <a:pt x="64" y="256"/>
                  </a:cubicBezTo>
                  <a:cubicBezTo>
                    <a:pt x="99" y="309"/>
                    <a:pt x="154" y="332"/>
                    <a:pt x="206" y="332"/>
                  </a:cubicBezTo>
                  <a:cubicBezTo>
                    <a:pt x="249" y="332"/>
                    <a:pt x="291" y="316"/>
                    <a:pt x="320" y="288"/>
                  </a:cubicBezTo>
                  <a:lnTo>
                    <a:pt x="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37"/>
            <p:cNvSpPr/>
            <p:nvPr/>
          </p:nvSpPr>
          <p:spPr>
            <a:xfrm>
              <a:off x="5231350" y="1324725"/>
              <a:ext cx="8800" cy="8875"/>
            </a:xfrm>
            <a:custGeom>
              <a:avLst/>
              <a:gdLst/>
              <a:ahLst/>
              <a:cxnLst/>
              <a:rect l="l" t="t" r="r" b="b"/>
              <a:pathLst>
                <a:path w="352" h="355" extrusionOk="0">
                  <a:moveTo>
                    <a:pt x="119" y="1"/>
                  </a:moveTo>
                  <a:cubicBezTo>
                    <a:pt x="79" y="1"/>
                    <a:pt x="37" y="11"/>
                    <a:pt x="1" y="35"/>
                  </a:cubicBezTo>
                  <a:lnTo>
                    <a:pt x="1" y="67"/>
                  </a:lnTo>
                  <a:lnTo>
                    <a:pt x="256" y="354"/>
                  </a:lnTo>
                  <a:cubicBezTo>
                    <a:pt x="352" y="291"/>
                    <a:pt x="352" y="163"/>
                    <a:pt x="288" y="67"/>
                  </a:cubicBezTo>
                  <a:cubicBezTo>
                    <a:pt x="249" y="28"/>
                    <a:pt x="185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37"/>
            <p:cNvSpPr/>
            <p:nvPr/>
          </p:nvSpPr>
          <p:spPr>
            <a:xfrm>
              <a:off x="5210625" y="1300950"/>
              <a:ext cx="8800" cy="8725"/>
            </a:xfrm>
            <a:custGeom>
              <a:avLst/>
              <a:gdLst/>
              <a:ahLst/>
              <a:cxnLst/>
              <a:rect l="l" t="t" r="r" b="b"/>
              <a:pathLst>
                <a:path w="352" h="349" extrusionOk="0">
                  <a:moveTo>
                    <a:pt x="140" y="0"/>
                  </a:moveTo>
                  <a:cubicBezTo>
                    <a:pt x="93" y="0"/>
                    <a:pt x="43" y="18"/>
                    <a:pt x="0" y="61"/>
                  </a:cubicBezTo>
                  <a:lnTo>
                    <a:pt x="255" y="348"/>
                  </a:lnTo>
                  <a:cubicBezTo>
                    <a:pt x="351" y="284"/>
                    <a:pt x="351" y="157"/>
                    <a:pt x="287" y="61"/>
                  </a:cubicBezTo>
                  <a:cubicBezTo>
                    <a:pt x="252" y="26"/>
                    <a:pt x="198" y="0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37"/>
            <p:cNvSpPr/>
            <p:nvPr/>
          </p:nvSpPr>
          <p:spPr>
            <a:xfrm>
              <a:off x="5189875" y="1277325"/>
              <a:ext cx="8800" cy="8400"/>
            </a:xfrm>
            <a:custGeom>
              <a:avLst/>
              <a:gdLst/>
              <a:ahLst/>
              <a:cxnLst/>
              <a:rect l="l" t="t" r="r" b="b"/>
              <a:pathLst>
                <a:path w="352" h="336" extrusionOk="0">
                  <a:moveTo>
                    <a:pt x="156" y="1"/>
                  </a:moveTo>
                  <a:cubicBezTo>
                    <a:pt x="104" y="1"/>
                    <a:pt x="48" y="16"/>
                    <a:pt x="0" y="48"/>
                  </a:cubicBezTo>
                  <a:lnTo>
                    <a:pt x="256" y="336"/>
                  </a:lnTo>
                  <a:cubicBezTo>
                    <a:pt x="351" y="272"/>
                    <a:pt x="351" y="144"/>
                    <a:pt x="288" y="48"/>
                  </a:cubicBezTo>
                  <a:cubicBezTo>
                    <a:pt x="256" y="16"/>
                    <a:pt x="208" y="1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37"/>
            <p:cNvSpPr/>
            <p:nvPr/>
          </p:nvSpPr>
          <p:spPr>
            <a:xfrm>
              <a:off x="5215400" y="1232725"/>
              <a:ext cx="11200" cy="10225"/>
            </a:xfrm>
            <a:custGeom>
              <a:avLst/>
              <a:gdLst/>
              <a:ahLst/>
              <a:cxnLst/>
              <a:rect l="l" t="t" r="r" b="b"/>
              <a:pathLst>
                <a:path w="448" h="409" extrusionOk="0">
                  <a:moveTo>
                    <a:pt x="236" y="1"/>
                  </a:moveTo>
                  <a:cubicBezTo>
                    <a:pt x="189" y="1"/>
                    <a:pt x="139" y="16"/>
                    <a:pt x="96" y="45"/>
                  </a:cubicBezTo>
                  <a:cubicBezTo>
                    <a:pt x="1" y="109"/>
                    <a:pt x="1" y="237"/>
                    <a:pt x="64" y="332"/>
                  </a:cubicBezTo>
                  <a:cubicBezTo>
                    <a:pt x="100" y="385"/>
                    <a:pt x="154" y="409"/>
                    <a:pt x="212" y="409"/>
                  </a:cubicBezTo>
                  <a:cubicBezTo>
                    <a:pt x="259" y="409"/>
                    <a:pt x="309" y="393"/>
                    <a:pt x="352" y="364"/>
                  </a:cubicBezTo>
                  <a:cubicBezTo>
                    <a:pt x="415" y="300"/>
                    <a:pt x="447" y="173"/>
                    <a:pt x="384" y="77"/>
                  </a:cubicBezTo>
                  <a:cubicBezTo>
                    <a:pt x="348" y="24"/>
                    <a:pt x="294" y="1"/>
                    <a:pt x="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37"/>
            <p:cNvSpPr/>
            <p:nvPr/>
          </p:nvSpPr>
          <p:spPr>
            <a:xfrm>
              <a:off x="5238550" y="1236225"/>
              <a:ext cx="8000" cy="8725"/>
            </a:xfrm>
            <a:custGeom>
              <a:avLst/>
              <a:gdLst/>
              <a:ahLst/>
              <a:cxnLst/>
              <a:rect l="l" t="t" r="r" b="b"/>
              <a:pathLst>
                <a:path w="320" h="349" extrusionOk="0">
                  <a:moveTo>
                    <a:pt x="96" y="1"/>
                  </a:moveTo>
                  <a:cubicBezTo>
                    <a:pt x="0" y="65"/>
                    <a:pt x="0" y="192"/>
                    <a:pt x="64" y="288"/>
                  </a:cubicBezTo>
                  <a:cubicBezTo>
                    <a:pt x="99" y="323"/>
                    <a:pt x="153" y="349"/>
                    <a:pt x="205" y="349"/>
                  </a:cubicBezTo>
                  <a:cubicBezTo>
                    <a:pt x="249" y="349"/>
                    <a:pt x="290" y="331"/>
                    <a:pt x="319" y="288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37"/>
            <p:cNvSpPr/>
            <p:nvPr/>
          </p:nvSpPr>
          <p:spPr>
            <a:xfrm>
              <a:off x="5257700" y="1260975"/>
              <a:ext cx="8800" cy="8300"/>
            </a:xfrm>
            <a:custGeom>
              <a:avLst/>
              <a:gdLst/>
              <a:ahLst/>
              <a:cxnLst/>
              <a:rect l="l" t="t" r="r" b="b"/>
              <a:pathLst>
                <a:path w="352" h="332" extrusionOk="0">
                  <a:moveTo>
                    <a:pt x="96" y="0"/>
                  </a:moveTo>
                  <a:cubicBezTo>
                    <a:pt x="32" y="64"/>
                    <a:pt x="0" y="192"/>
                    <a:pt x="64" y="256"/>
                  </a:cubicBezTo>
                  <a:cubicBezTo>
                    <a:pt x="117" y="308"/>
                    <a:pt x="169" y="332"/>
                    <a:pt x="222" y="332"/>
                  </a:cubicBezTo>
                  <a:cubicBezTo>
                    <a:pt x="265" y="332"/>
                    <a:pt x="308" y="316"/>
                    <a:pt x="351" y="288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37"/>
            <p:cNvSpPr/>
            <p:nvPr/>
          </p:nvSpPr>
          <p:spPr>
            <a:xfrm>
              <a:off x="5235350" y="1257475"/>
              <a:ext cx="11200" cy="10225"/>
            </a:xfrm>
            <a:custGeom>
              <a:avLst/>
              <a:gdLst/>
              <a:ahLst/>
              <a:cxnLst/>
              <a:rect l="l" t="t" r="r" b="b"/>
              <a:pathLst>
                <a:path w="448" h="409" extrusionOk="0">
                  <a:moveTo>
                    <a:pt x="236" y="0"/>
                  </a:moveTo>
                  <a:cubicBezTo>
                    <a:pt x="189" y="0"/>
                    <a:pt x="139" y="16"/>
                    <a:pt x="96" y="45"/>
                  </a:cubicBezTo>
                  <a:cubicBezTo>
                    <a:pt x="0" y="108"/>
                    <a:pt x="0" y="236"/>
                    <a:pt x="64" y="332"/>
                  </a:cubicBezTo>
                  <a:cubicBezTo>
                    <a:pt x="99" y="384"/>
                    <a:pt x="154" y="408"/>
                    <a:pt x="212" y="408"/>
                  </a:cubicBezTo>
                  <a:cubicBezTo>
                    <a:pt x="259" y="408"/>
                    <a:pt x="308" y="392"/>
                    <a:pt x="351" y="364"/>
                  </a:cubicBezTo>
                  <a:cubicBezTo>
                    <a:pt x="447" y="268"/>
                    <a:pt x="447" y="172"/>
                    <a:pt x="383" y="76"/>
                  </a:cubicBezTo>
                  <a:cubicBezTo>
                    <a:pt x="348" y="24"/>
                    <a:pt x="294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37"/>
            <p:cNvSpPr/>
            <p:nvPr/>
          </p:nvSpPr>
          <p:spPr>
            <a:xfrm>
              <a:off x="5255300" y="1282200"/>
              <a:ext cx="11200" cy="9975"/>
            </a:xfrm>
            <a:custGeom>
              <a:avLst/>
              <a:gdLst/>
              <a:ahLst/>
              <a:cxnLst/>
              <a:rect l="l" t="t" r="r" b="b"/>
              <a:pathLst>
                <a:path w="448" h="399" extrusionOk="0">
                  <a:moveTo>
                    <a:pt x="236" y="0"/>
                  </a:moveTo>
                  <a:cubicBezTo>
                    <a:pt x="189" y="0"/>
                    <a:pt x="139" y="16"/>
                    <a:pt x="96" y="45"/>
                  </a:cubicBezTo>
                  <a:cubicBezTo>
                    <a:pt x="32" y="109"/>
                    <a:pt x="0" y="236"/>
                    <a:pt x="96" y="332"/>
                  </a:cubicBezTo>
                  <a:cubicBezTo>
                    <a:pt x="135" y="372"/>
                    <a:pt x="199" y="399"/>
                    <a:pt x="257" y="399"/>
                  </a:cubicBezTo>
                  <a:cubicBezTo>
                    <a:pt x="293" y="399"/>
                    <a:pt x="327" y="388"/>
                    <a:pt x="351" y="364"/>
                  </a:cubicBezTo>
                  <a:cubicBezTo>
                    <a:pt x="447" y="300"/>
                    <a:pt x="447" y="173"/>
                    <a:pt x="383" y="77"/>
                  </a:cubicBezTo>
                  <a:cubicBezTo>
                    <a:pt x="348" y="24"/>
                    <a:pt x="294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37"/>
            <p:cNvSpPr/>
            <p:nvPr/>
          </p:nvSpPr>
          <p:spPr>
            <a:xfrm>
              <a:off x="5276050" y="1306925"/>
              <a:ext cx="10375" cy="10000"/>
            </a:xfrm>
            <a:custGeom>
              <a:avLst/>
              <a:gdLst/>
              <a:ahLst/>
              <a:cxnLst/>
              <a:rect l="l" t="t" r="r" b="b"/>
              <a:pathLst>
                <a:path w="415" h="400" extrusionOk="0">
                  <a:moveTo>
                    <a:pt x="209" y="1"/>
                  </a:moveTo>
                  <a:cubicBezTo>
                    <a:pt x="166" y="1"/>
                    <a:pt x="124" y="17"/>
                    <a:pt x="96" y="45"/>
                  </a:cubicBezTo>
                  <a:cubicBezTo>
                    <a:pt x="0" y="109"/>
                    <a:pt x="0" y="237"/>
                    <a:pt x="64" y="332"/>
                  </a:cubicBezTo>
                  <a:cubicBezTo>
                    <a:pt x="103" y="372"/>
                    <a:pt x="167" y="399"/>
                    <a:pt x="225" y="399"/>
                  </a:cubicBezTo>
                  <a:cubicBezTo>
                    <a:pt x="261" y="399"/>
                    <a:pt x="295" y="389"/>
                    <a:pt x="319" y="364"/>
                  </a:cubicBezTo>
                  <a:cubicBezTo>
                    <a:pt x="415" y="301"/>
                    <a:pt x="415" y="173"/>
                    <a:pt x="351" y="77"/>
                  </a:cubicBezTo>
                  <a:cubicBezTo>
                    <a:pt x="316" y="24"/>
                    <a:pt x="261" y="1"/>
                    <a:pt x="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37"/>
            <p:cNvSpPr/>
            <p:nvPr/>
          </p:nvSpPr>
          <p:spPr>
            <a:xfrm>
              <a:off x="5277625" y="1285700"/>
              <a:ext cx="8800" cy="8325"/>
            </a:xfrm>
            <a:custGeom>
              <a:avLst/>
              <a:gdLst/>
              <a:ahLst/>
              <a:cxnLst/>
              <a:rect l="l" t="t" r="r" b="b"/>
              <a:pathLst>
                <a:path w="352" h="333" extrusionOk="0">
                  <a:moveTo>
                    <a:pt x="97" y="1"/>
                  </a:moveTo>
                  <a:cubicBezTo>
                    <a:pt x="1" y="64"/>
                    <a:pt x="1" y="192"/>
                    <a:pt x="65" y="256"/>
                  </a:cubicBezTo>
                  <a:cubicBezTo>
                    <a:pt x="100" y="309"/>
                    <a:pt x="154" y="332"/>
                    <a:pt x="212" y="332"/>
                  </a:cubicBezTo>
                  <a:cubicBezTo>
                    <a:pt x="259" y="332"/>
                    <a:pt x="309" y="317"/>
                    <a:pt x="352" y="288"/>
                  </a:cubicBezTo>
                  <a:lnTo>
                    <a:pt x="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37"/>
            <p:cNvSpPr/>
            <p:nvPr/>
          </p:nvSpPr>
          <p:spPr>
            <a:xfrm>
              <a:off x="5255300" y="1304525"/>
              <a:ext cx="8800" cy="8325"/>
            </a:xfrm>
            <a:custGeom>
              <a:avLst/>
              <a:gdLst/>
              <a:ahLst/>
              <a:cxnLst/>
              <a:rect l="l" t="t" r="r" b="b"/>
              <a:pathLst>
                <a:path w="352" h="333" extrusionOk="0">
                  <a:moveTo>
                    <a:pt x="140" y="1"/>
                  </a:moveTo>
                  <a:cubicBezTo>
                    <a:pt x="93" y="1"/>
                    <a:pt x="43" y="17"/>
                    <a:pt x="0" y="45"/>
                  </a:cubicBezTo>
                  <a:lnTo>
                    <a:pt x="256" y="333"/>
                  </a:lnTo>
                  <a:cubicBezTo>
                    <a:pt x="351" y="269"/>
                    <a:pt x="351" y="141"/>
                    <a:pt x="288" y="77"/>
                  </a:cubicBezTo>
                  <a:cubicBezTo>
                    <a:pt x="252" y="25"/>
                    <a:pt x="198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37"/>
            <p:cNvSpPr/>
            <p:nvPr/>
          </p:nvSpPr>
          <p:spPr>
            <a:xfrm>
              <a:off x="5235350" y="1279800"/>
              <a:ext cx="8800" cy="9125"/>
            </a:xfrm>
            <a:custGeom>
              <a:avLst/>
              <a:gdLst/>
              <a:ahLst/>
              <a:cxnLst/>
              <a:rect l="l" t="t" r="r" b="b"/>
              <a:pathLst>
                <a:path w="352" h="365" extrusionOk="0">
                  <a:moveTo>
                    <a:pt x="140" y="1"/>
                  </a:moveTo>
                  <a:cubicBezTo>
                    <a:pt x="93" y="1"/>
                    <a:pt x="43" y="16"/>
                    <a:pt x="0" y="45"/>
                  </a:cubicBezTo>
                  <a:lnTo>
                    <a:pt x="256" y="364"/>
                  </a:lnTo>
                  <a:cubicBezTo>
                    <a:pt x="351" y="300"/>
                    <a:pt x="351" y="173"/>
                    <a:pt x="288" y="77"/>
                  </a:cubicBezTo>
                  <a:cubicBezTo>
                    <a:pt x="253" y="24"/>
                    <a:pt x="198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37"/>
            <p:cNvSpPr/>
            <p:nvPr/>
          </p:nvSpPr>
          <p:spPr>
            <a:xfrm>
              <a:off x="5215400" y="1255875"/>
              <a:ext cx="8800" cy="8300"/>
            </a:xfrm>
            <a:custGeom>
              <a:avLst/>
              <a:gdLst/>
              <a:ahLst/>
              <a:cxnLst/>
              <a:rect l="l" t="t" r="r" b="b"/>
              <a:pathLst>
                <a:path w="352" h="332" extrusionOk="0">
                  <a:moveTo>
                    <a:pt x="114" y="0"/>
                  </a:moveTo>
                  <a:cubicBezTo>
                    <a:pt x="71" y="0"/>
                    <a:pt x="29" y="16"/>
                    <a:pt x="1" y="45"/>
                  </a:cubicBezTo>
                  <a:lnTo>
                    <a:pt x="256" y="332"/>
                  </a:lnTo>
                  <a:cubicBezTo>
                    <a:pt x="320" y="268"/>
                    <a:pt x="352" y="140"/>
                    <a:pt x="256" y="77"/>
                  </a:cubicBezTo>
                  <a:cubicBezTo>
                    <a:pt x="221" y="24"/>
                    <a:pt x="166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37"/>
            <p:cNvSpPr/>
            <p:nvPr/>
          </p:nvSpPr>
          <p:spPr>
            <a:xfrm>
              <a:off x="5240925" y="1211975"/>
              <a:ext cx="12000" cy="10250"/>
            </a:xfrm>
            <a:custGeom>
              <a:avLst/>
              <a:gdLst/>
              <a:ahLst/>
              <a:cxnLst/>
              <a:rect l="l" t="t" r="r" b="b"/>
              <a:pathLst>
                <a:path w="480" h="410" extrusionOk="0">
                  <a:moveTo>
                    <a:pt x="245" y="1"/>
                  </a:moveTo>
                  <a:cubicBezTo>
                    <a:pt x="199" y="1"/>
                    <a:pt x="157" y="17"/>
                    <a:pt x="128" y="45"/>
                  </a:cubicBezTo>
                  <a:cubicBezTo>
                    <a:pt x="33" y="109"/>
                    <a:pt x="1" y="237"/>
                    <a:pt x="65" y="333"/>
                  </a:cubicBezTo>
                  <a:cubicBezTo>
                    <a:pt x="100" y="385"/>
                    <a:pt x="154" y="409"/>
                    <a:pt x="212" y="409"/>
                  </a:cubicBezTo>
                  <a:cubicBezTo>
                    <a:pt x="259" y="409"/>
                    <a:pt x="309" y="393"/>
                    <a:pt x="352" y="365"/>
                  </a:cubicBezTo>
                  <a:cubicBezTo>
                    <a:pt x="448" y="301"/>
                    <a:pt x="480" y="173"/>
                    <a:pt x="416" y="77"/>
                  </a:cubicBezTo>
                  <a:cubicBezTo>
                    <a:pt x="363" y="25"/>
                    <a:pt x="301" y="1"/>
                    <a:pt x="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37"/>
            <p:cNvSpPr/>
            <p:nvPr/>
          </p:nvSpPr>
          <p:spPr>
            <a:xfrm>
              <a:off x="5264075" y="1215500"/>
              <a:ext cx="8800" cy="9100"/>
            </a:xfrm>
            <a:custGeom>
              <a:avLst/>
              <a:gdLst/>
              <a:ahLst/>
              <a:cxnLst/>
              <a:rect l="l" t="t" r="r" b="b"/>
              <a:pathLst>
                <a:path w="352" h="364" extrusionOk="0">
                  <a:moveTo>
                    <a:pt x="96" y="0"/>
                  </a:moveTo>
                  <a:cubicBezTo>
                    <a:pt x="32" y="64"/>
                    <a:pt x="0" y="192"/>
                    <a:pt x="64" y="287"/>
                  </a:cubicBezTo>
                  <a:cubicBezTo>
                    <a:pt x="99" y="340"/>
                    <a:pt x="154" y="364"/>
                    <a:pt x="212" y="364"/>
                  </a:cubicBezTo>
                  <a:cubicBezTo>
                    <a:pt x="259" y="364"/>
                    <a:pt x="308" y="348"/>
                    <a:pt x="351" y="319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37"/>
            <p:cNvSpPr/>
            <p:nvPr/>
          </p:nvSpPr>
          <p:spPr>
            <a:xfrm>
              <a:off x="5283225" y="1241025"/>
              <a:ext cx="8800" cy="8825"/>
            </a:xfrm>
            <a:custGeom>
              <a:avLst/>
              <a:gdLst/>
              <a:ahLst/>
              <a:cxnLst/>
              <a:rect l="l" t="t" r="r" b="b"/>
              <a:pathLst>
                <a:path w="352" h="353" extrusionOk="0">
                  <a:moveTo>
                    <a:pt x="96" y="0"/>
                  </a:moveTo>
                  <a:cubicBezTo>
                    <a:pt x="32" y="64"/>
                    <a:pt x="0" y="192"/>
                    <a:pt x="64" y="256"/>
                  </a:cubicBezTo>
                  <a:cubicBezTo>
                    <a:pt x="105" y="318"/>
                    <a:pt x="173" y="353"/>
                    <a:pt x="242" y="353"/>
                  </a:cubicBezTo>
                  <a:cubicBezTo>
                    <a:pt x="279" y="353"/>
                    <a:pt x="317" y="342"/>
                    <a:pt x="351" y="320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37"/>
            <p:cNvSpPr/>
            <p:nvPr/>
          </p:nvSpPr>
          <p:spPr>
            <a:xfrm>
              <a:off x="5260875" y="1237175"/>
              <a:ext cx="11200" cy="9775"/>
            </a:xfrm>
            <a:custGeom>
              <a:avLst/>
              <a:gdLst/>
              <a:ahLst/>
              <a:cxnLst/>
              <a:rect l="l" t="t" r="r" b="b"/>
              <a:pathLst>
                <a:path w="448" h="391" extrusionOk="0">
                  <a:moveTo>
                    <a:pt x="226" y="1"/>
                  </a:moveTo>
                  <a:cubicBezTo>
                    <a:pt x="182" y="1"/>
                    <a:pt x="137" y="19"/>
                    <a:pt x="96" y="59"/>
                  </a:cubicBezTo>
                  <a:cubicBezTo>
                    <a:pt x="1" y="122"/>
                    <a:pt x="1" y="250"/>
                    <a:pt x="65" y="314"/>
                  </a:cubicBezTo>
                  <a:cubicBezTo>
                    <a:pt x="100" y="367"/>
                    <a:pt x="154" y="390"/>
                    <a:pt x="212" y="390"/>
                  </a:cubicBezTo>
                  <a:cubicBezTo>
                    <a:pt x="259" y="390"/>
                    <a:pt x="309" y="375"/>
                    <a:pt x="352" y="346"/>
                  </a:cubicBezTo>
                  <a:cubicBezTo>
                    <a:pt x="447" y="282"/>
                    <a:pt x="447" y="154"/>
                    <a:pt x="384" y="91"/>
                  </a:cubicBezTo>
                  <a:cubicBezTo>
                    <a:pt x="347" y="35"/>
                    <a:pt x="288" y="1"/>
                    <a:pt x="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37"/>
            <p:cNvSpPr/>
            <p:nvPr/>
          </p:nvSpPr>
          <p:spPr>
            <a:xfrm>
              <a:off x="5280825" y="1262500"/>
              <a:ext cx="10400" cy="9725"/>
            </a:xfrm>
            <a:custGeom>
              <a:avLst/>
              <a:gdLst/>
              <a:ahLst/>
              <a:cxnLst/>
              <a:rect l="l" t="t" r="r" b="b"/>
              <a:pathLst>
                <a:path w="416" h="389" extrusionOk="0">
                  <a:moveTo>
                    <a:pt x="190" y="0"/>
                  </a:moveTo>
                  <a:cubicBezTo>
                    <a:pt x="154" y="0"/>
                    <a:pt x="121" y="11"/>
                    <a:pt x="96" y="35"/>
                  </a:cubicBezTo>
                  <a:cubicBezTo>
                    <a:pt x="1" y="99"/>
                    <a:pt x="1" y="227"/>
                    <a:pt x="64" y="322"/>
                  </a:cubicBezTo>
                  <a:cubicBezTo>
                    <a:pt x="104" y="362"/>
                    <a:pt x="168" y="389"/>
                    <a:pt x="226" y="389"/>
                  </a:cubicBezTo>
                  <a:cubicBezTo>
                    <a:pt x="262" y="389"/>
                    <a:pt x="295" y="379"/>
                    <a:pt x="320" y="354"/>
                  </a:cubicBezTo>
                  <a:cubicBezTo>
                    <a:pt x="415" y="290"/>
                    <a:pt x="415" y="163"/>
                    <a:pt x="352" y="67"/>
                  </a:cubicBezTo>
                  <a:cubicBezTo>
                    <a:pt x="312" y="27"/>
                    <a:pt x="248" y="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37"/>
            <p:cNvSpPr/>
            <p:nvPr/>
          </p:nvSpPr>
          <p:spPr>
            <a:xfrm>
              <a:off x="5299975" y="1287775"/>
              <a:ext cx="11200" cy="9425"/>
            </a:xfrm>
            <a:custGeom>
              <a:avLst/>
              <a:gdLst/>
              <a:ahLst/>
              <a:cxnLst/>
              <a:rect l="l" t="t" r="r" b="b"/>
              <a:pathLst>
                <a:path w="448" h="377" extrusionOk="0">
                  <a:moveTo>
                    <a:pt x="236" y="1"/>
                  </a:moveTo>
                  <a:cubicBezTo>
                    <a:pt x="189" y="1"/>
                    <a:pt x="139" y="17"/>
                    <a:pt x="96" y="45"/>
                  </a:cubicBezTo>
                  <a:cubicBezTo>
                    <a:pt x="32" y="109"/>
                    <a:pt x="0" y="237"/>
                    <a:pt x="64" y="301"/>
                  </a:cubicBezTo>
                  <a:cubicBezTo>
                    <a:pt x="99" y="353"/>
                    <a:pt x="154" y="377"/>
                    <a:pt x="212" y="377"/>
                  </a:cubicBezTo>
                  <a:cubicBezTo>
                    <a:pt x="259" y="377"/>
                    <a:pt x="308" y="361"/>
                    <a:pt x="352" y="333"/>
                  </a:cubicBezTo>
                  <a:cubicBezTo>
                    <a:pt x="415" y="269"/>
                    <a:pt x="447" y="173"/>
                    <a:pt x="383" y="77"/>
                  </a:cubicBezTo>
                  <a:cubicBezTo>
                    <a:pt x="348" y="24"/>
                    <a:pt x="294" y="1"/>
                    <a:pt x="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37"/>
            <p:cNvSpPr/>
            <p:nvPr/>
          </p:nvSpPr>
          <p:spPr>
            <a:xfrm>
              <a:off x="5302375" y="1265750"/>
              <a:ext cx="8800" cy="9125"/>
            </a:xfrm>
            <a:custGeom>
              <a:avLst/>
              <a:gdLst/>
              <a:ahLst/>
              <a:cxnLst/>
              <a:rect l="l" t="t" r="r" b="b"/>
              <a:pathLst>
                <a:path w="352" h="365" extrusionOk="0">
                  <a:moveTo>
                    <a:pt x="96" y="1"/>
                  </a:moveTo>
                  <a:cubicBezTo>
                    <a:pt x="32" y="65"/>
                    <a:pt x="0" y="192"/>
                    <a:pt x="64" y="288"/>
                  </a:cubicBezTo>
                  <a:cubicBezTo>
                    <a:pt x="99" y="341"/>
                    <a:pt x="154" y="364"/>
                    <a:pt x="212" y="364"/>
                  </a:cubicBezTo>
                  <a:cubicBezTo>
                    <a:pt x="259" y="364"/>
                    <a:pt x="308" y="349"/>
                    <a:pt x="351" y="320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37"/>
            <p:cNvSpPr/>
            <p:nvPr/>
          </p:nvSpPr>
          <p:spPr>
            <a:xfrm>
              <a:off x="5280025" y="1284600"/>
              <a:ext cx="8800" cy="8300"/>
            </a:xfrm>
            <a:custGeom>
              <a:avLst/>
              <a:gdLst/>
              <a:ahLst/>
              <a:cxnLst/>
              <a:rect l="l" t="t" r="r" b="b"/>
              <a:pathLst>
                <a:path w="352" h="332" extrusionOk="0">
                  <a:moveTo>
                    <a:pt x="140" y="0"/>
                  </a:moveTo>
                  <a:cubicBezTo>
                    <a:pt x="93" y="0"/>
                    <a:pt x="44" y="16"/>
                    <a:pt x="1" y="45"/>
                  </a:cubicBezTo>
                  <a:lnTo>
                    <a:pt x="256" y="332"/>
                  </a:lnTo>
                  <a:cubicBezTo>
                    <a:pt x="320" y="268"/>
                    <a:pt x="352" y="140"/>
                    <a:pt x="288" y="77"/>
                  </a:cubicBezTo>
                  <a:cubicBezTo>
                    <a:pt x="253" y="24"/>
                    <a:pt x="198" y="0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37"/>
            <p:cNvSpPr/>
            <p:nvPr/>
          </p:nvSpPr>
          <p:spPr>
            <a:xfrm>
              <a:off x="5260075" y="1259850"/>
              <a:ext cx="8800" cy="8325"/>
            </a:xfrm>
            <a:custGeom>
              <a:avLst/>
              <a:gdLst/>
              <a:ahLst/>
              <a:cxnLst/>
              <a:rect l="l" t="t" r="r" b="b"/>
              <a:pathLst>
                <a:path w="352" h="333" extrusionOk="0">
                  <a:moveTo>
                    <a:pt x="141" y="1"/>
                  </a:moveTo>
                  <a:cubicBezTo>
                    <a:pt x="93" y="1"/>
                    <a:pt x="44" y="17"/>
                    <a:pt x="1" y="45"/>
                  </a:cubicBezTo>
                  <a:lnTo>
                    <a:pt x="256" y="333"/>
                  </a:lnTo>
                  <a:cubicBezTo>
                    <a:pt x="352" y="269"/>
                    <a:pt x="352" y="141"/>
                    <a:pt x="288" y="77"/>
                  </a:cubicBezTo>
                  <a:cubicBezTo>
                    <a:pt x="253" y="24"/>
                    <a:pt x="198" y="1"/>
                    <a:pt x="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37"/>
            <p:cNvSpPr/>
            <p:nvPr/>
          </p:nvSpPr>
          <p:spPr>
            <a:xfrm>
              <a:off x="5240925" y="1235125"/>
              <a:ext cx="8800" cy="8325"/>
            </a:xfrm>
            <a:custGeom>
              <a:avLst/>
              <a:gdLst/>
              <a:ahLst/>
              <a:cxnLst/>
              <a:rect l="l" t="t" r="r" b="b"/>
              <a:pathLst>
                <a:path w="352" h="333" extrusionOk="0">
                  <a:moveTo>
                    <a:pt x="130" y="0"/>
                  </a:moveTo>
                  <a:cubicBezTo>
                    <a:pt x="87" y="0"/>
                    <a:pt x="44" y="16"/>
                    <a:pt x="1" y="45"/>
                  </a:cubicBezTo>
                  <a:lnTo>
                    <a:pt x="224" y="332"/>
                  </a:lnTo>
                  <a:cubicBezTo>
                    <a:pt x="320" y="268"/>
                    <a:pt x="352" y="141"/>
                    <a:pt x="288" y="77"/>
                  </a:cubicBezTo>
                  <a:cubicBezTo>
                    <a:pt x="235" y="24"/>
                    <a:pt x="183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37"/>
            <p:cNvSpPr/>
            <p:nvPr/>
          </p:nvSpPr>
          <p:spPr>
            <a:xfrm>
              <a:off x="5268050" y="1192050"/>
              <a:ext cx="11200" cy="9925"/>
            </a:xfrm>
            <a:custGeom>
              <a:avLst/>
              <a:gdLst/>
              <a:ahLst/>
              <a:cxnLst/>
              <a:rect l="l" t="t" r="r" b="b"/>
              <a:pathLst>
                <a:path w="448" h="397" extrusionOk="0">
                  <a:moveTo>
                    <a:pt x="236" y="0"/>
                  </a:moveTo>
                  <a:cubicBezTo>
                    <a:pt x="189" y="0"/>
                    <a:pt x="140" y="16"/>
                    <a:pt x="97" y="45"/>
                  </a:cubicBezTo>
                  <a:cubicBezTo>
                    <a:pt x="1" y="108"/>
                    <a:pt x="1" y="236"/>
                    <a:pt x="65" y="300"/>
                  </a:cubicBezTo>
                  <a:cubicBezTo>
                    <a:pt x="106" y="362"/>
                    <a:pt x="174" y="397"/>
                    <a:pt x="234" y="397"/>
                  </a:cubicBezTo>
                  <a:cubicBezTo>
                    <a:pt x="267" y="397"/>
                    <a:pt x="297" y="386"/>
                    <a:pt x="320" y="364"/>
                  </a:cubicBezTo>
                  <a:cubicBezTo>
                    <a:pt x="416" y="268"/>
                    <a:pt x="448" y="140"/>
                    <a:pt x="384" y="76"/>
                  </a:cubicBezTo>
                  <a:cubicBezTo>
                    <a:pt x="349" y="24"/>
                    <a:pt x="294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37"/>
            <p:cNvSpPr/>
            <p:nvPr/>
          </p:nvSpPr>
          <p:spPr>
            <a:xfrm>
              <a:off x="5290400" y="1196350"/>
              <a:ext cx="8800" cy="8825"/>
            </a:xfrm>
            <a:custGeom>
              <a:avLst/>
              <a:gdLst/>
              <a:ahLst/>
              <a:cxnLst/>
              <a:rect l="l" t="t" r="r" b="b"/>
              <a:pathLst>
                <a:path w="352" h="353" extrusionOk="0">
                  <a:moveTo>
                    <a:pt x="128" y="0"/>
                  </a:moveTo>
                  <a:cubicBezTo>
                    <a:pt x="32" y="64"/>
                    <a:pt x="1" y="192"/>
                    <a:pt x="64" y="256"/>
                  </a:cubicBezTo>
                  <a:cubicBezTo>
                    <a:pt x="106" y="317"/>
                    <a:pt x="173" y="353"/>
                    <a:pt x="242" y="353"/>
                  </a:cubicBezTo>
                  <a:cubicBezTo>
                    <a:pt x="280" y="353"/>
                    <a:pt x="318" y="342"/>
                    <a:pt x="352" y="319"/>
                  </a:cubicBezTo>
                  <a:lnTo>
                    <a:pt x="1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37"/>
            <p:cNvSpPr/>
            <p:nvPr/>
          </p:nvSpPr>
          <p:spPr>
            <a:xfrm>
              <a:off x="5309550" y="1221875"/>
              <a:ext cx="8000" cy="8825"/>
            </a:xfrm>
            <a:custGeom>
              <a:avLst/>
              <a:gdLst/>
              <a:ahLst/>
              <a:cxnLst/>
              <a:rect l="l" t="t" r="r" b="b"/>
              <a:pathLst>
                <a:path w="320" h="353" extrusionOk="0">
                  <a:moveTo>
                    <a:pt x="96" y="0"/>
                  </a:moveTo>
                  <a:cubicBezTo>
                    <a:pt x="0" y="64"/>
                    <a:pt x="0" y="192"/>
                    <a:pt x="64" y="256"/>
                  </a:cubicBezTo>
                  <a:cubicBezTo>
                    <a:pt x="105" y="318"/>
                    <a:pt x="160" y="353"/>
                    <a:pt x="219" y="353"/>
                  </a:cubicBezTo>
                  <a:cubicBezTo>
                    <a:pt x="252" y="353"/>
                    <a:pt x="286" y="342"/>
                    <a:pt x="320" y="320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37"/>
            <p:cNvSpPr/>
            <p:nvPr/>
          </p:nvSpPr>
          <p:spPr>
            <a:xfrm>
              <a:off x="5286400" y="1217575"/>
              <a:ext cx="12000" cy="9975"/>
            </a:xfrm>
            <a:custGeom>
              <a:avLst/>
              <a:gdLst/>
              <a:ahLst/>
              <a:cxnLst/>
              <a:rect l="l" t="t" r="r" b="b"/>
              <a:pathLst>
                <a:path w="480" h="399" extrusionOk="0">
                  <a:moveTo>
                    <a:pt x="268" y="0"/>
                  </a:moveTo>
                  <a:cubicBezTo>
                    <a:pt x="221" y="0"/>
                    <a:pt x="172" y="16"/>
                    <a:pt x="129" y="45"/>
                  </a:cubicBezTo>
                  <a:cubicBezTo>
                    <a:pt x="33" y="109"/>
                    <a:pt x="1" y="236"/>
                    <a:pt x="65" y="332"/>
                  </a:cubicBezTo>
                  <a:cubicBezTo>
                    <a:pt x="124" y="371"/>
                    <a:pt x="183" y="399"/>
                    <a:pt x="242" y="399"/>
                  </a:cubicBezTo>
                  <a:cubicBezTo>
                    <a:pt x="279" y="399"/>
                    <a:pt x="315" y="388"/>
                    <a:pt x="352" y="364"/>
                  </a:cubicBezTo>
                  <a:cubicBezTo>
                    <a:pt x="448" y="300"/>
                    <a:pt x="480" y="172"/>
                    <a:pt x="416" y="77"/>
                  </a:cubicBezTo>
                  <a:cubicBezTo>
                    <a:pt x="381" y="24"/>
                    <a:pt x="326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37"/>
            <p:cNvSpPr/>
            <p:nvPr/>
          </p:nvSpPr>
          <p:spPr>
            <a:xfrm>
              <a:off x="5305550" y="1243100"/>
              <a:ext cx="11200" cy="10000"/>
            </a:xfrm>
            <a:custGeom>
              <a:avLst/>
              <a:gdLst/>
              <a:ahLst/>
              <a:cxnLst/>
              <a:rect l="l" t="t" r="r" b="b"/>
              <a:pathLst>
                <a:path w="448" h="400" extrusionOk="0">
                  <a:moveTo>
                    <a:pt x="242" y="1"/>
                  </a:moveTo>
                  <a:cubicBezTo>
                    <a:pt x="199" y="1"/>
                    <a:pt x="157" y="16"/>
                    <a:pt x="129" y="45"/>
                  </a:cubicBezTo>
                  <a:cubicBezTo>
                    <a:pt x="33" y="109"/>
                    <a:pt x="1" y="237"/>
                    <a:pt x="65" y="332"/>
                  </a:cubicBezTo>
                  <a:cubicBezTo>
                    <a:pt x="104" y="372"/>
                    <a:pt x="168" y="399"/>
                    <a:pt x="234" y="399"/>
                  </a:cubicBezTo>
                  <a:cubicBezTo>
                    <a:pt x="274" y="399"/>
                    <a:pt x="315" y="389"/>
                    <a:pt x="352" y="364"/>
                  </a:cubicBezTo>
                  <a:cubicBezTo>
                    <a:pt x="448" y="300"/>
                    <a:pt x="448" y="173"/>
                    <a:pt x="384" y="77"/>
                  </a:cubicBezTo>
                  <a:cubicBezTo>
                    <a:pt x="349" y="24"/>
                    <a:pt x="294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37"/>
            <p:cNvSpPr/>
            <p:nvPr/>
          </p:nvSpPr>
          <p:spPr>
            <a:xfrm>
              <a:off x="5324700" y="1268875"/>
              <a:ext cx="11200" cy="9750"/>
            </a:xfrm>
            <a:custGeom>
              <a:avLst/>
              <a:gdLst/>
              <a:ahLst/>
              <a:cxnLst/>
              <a:rect l="l" t="t" r="r" b="b"/>
              <a:pathLst>
                <a:path w="448" h="390" extrusionOk="0">
                  <a:moveTo>
                    <a:pt x="215" y="1"/>
                  </a:moveTo>
                  <a:cubicBezTo>
                    <a:pt x="174" y="1"/>
                    <a:pt x="133" y="11"/>
                    <a:pt x="97" y="35"/>
                  </a:cubicBezTo>
                  <a:cubicBezTo>
                    <a:pt x="33" y="99"/>
                    <a:pt x="1" y="227"/>
                    <a:pt x="65" y="323"/>
                  </a:cubicBezTo>
                  <a:cubicBezTo>
                    <a:pt x="104" y="362"/>
                    <a:pt x="168" y="389"/>
                    <a:pt x="234" y="389"/>
                  </a:cubicBezTo>
                  <a:cubicBezTo>
                    <a:pt x="274" y="389"/>
                    <a:pt x="315" y="379"/>
                    <a:pt x="352" y="354"/>
                  </a:cubicBezTo>
                  <a:cubicBezTo>
                    <a:pt x="416" y="291"/>
                    <a:pt x="448" y="163"/>
                    <a:pt x="384" y="67"/>
                  </a:cubicBezTo>
                  <a:cubicBezTo>
                    <a:pt x="344" y="28"/>
                    <a:pt x="281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37"/>
            <p:cNvSpPr/>
            <p:nvPr/>
          </p:nvSpPr>
          <p:spPr>
            <a:xfrm>
              <a:off x="5327900" y="1247400"/>
              <a:ext cx="8000" cy="8850"/>
            </a:xfrm>
            <a:custGeom>
              <a:avLst/>
              <a:gdLst/>
              <a:ahLst/>
              <a:cxnLst/>
              <a:rect l="l" t="t" r="r" b="b"/>
              <a:pathLst>
                <a:path w="320" h="354" extrusionOk="0">
                  <a:moveTo>
                    <a:pt x="96" y="1"/>
                  </a:moveTo>
                  <a:cubicBezTo>
                    <a:pt x="0" y="65"/>
                    <a:pt x="0" y="192"/>
                    <a:pt x="64" y="256"/>
                  </a:cubicBezTo>
                  <a:cubicBezTo>
                    <a:pt x="106" y="318"/>
                    <a:pt x="173" y="353"/>
                    <a:pt x="233" y="353"/>
                  </a:cubicBezTo>
                  <a:cubicBezTo>
                    <a:pt x="266" y="353"/>
                    <a:pt x="297" y="342"/>
                    <a:pt x="320" y="320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37"/>
            <p:cNvSpPr/>
            <p:nvPr/>
          </p:nvSpPr>
          <p:spPr>
            <a:xfrm>
              <a:off x="5304750" y="1264925"/>
              <a:ext cx="8825" cy="8825"/>
            </a:xfrm>
            <a:custGeom>
              <a:avLst/>
              <a:gdLst/>
              <a:ahLst/>
              <a:cxnLst/>
              <a:rect l="l" t="t" r="r" b="b"/>
              <a:pathLst>
                <a:path w="353" h="353" extrusionOk="0">
                  <a:moveTo>
                    <a:pt x="110" y="1"/>
                  </a:moveTo>
                  <a:cubicBezTo>
                    <a:pt x="73" y="1"/>
                    <a:pt x="35" y="11"/>
                    <a:pt x="1" y="34"/>
                  </a:cubicBezTo>
                  <a:lnTo>
                    <a:pt x="256" y="353"/>
                  </a:lnTo>
                  <a:cubicBezTo>
                    <a:pt x="352" y="289"/>
                    <a:pt x="352" y="161"/>
                    <a:pt x="288" y="98"/>
                  </a:cubicBezTo>
                  <a:cubicBezTo>
                    <a:pt x="247" y="36"/>
                    <a:pt x="179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37"/>
            <p:cNvSpPr/>
            <p:nvPr/>
          </p:nvSpPr>
          <p:spPr>
            <a:xfrm>
              <a:off x="5285625" y="1239900"/>
              <a:ext cx="8800" cy="9125"/>
            </a:xfrm>
            <a:custGeom>
              <a:avLst/>
              <a:gdLst/>
              <a:ahLst/>
              <a:cxnLst/>
              <a:rect l="l" t="t" r="r" b="b"/>
              <a:pathLst>
                <a:path w="352" h="365" extrusionOk="0">
                  <a:moveTo>
                    <a:pt x="140" y="1"/>
                  </a:moveTo>
                  <a:cubicBezTo>
                    <a:pt x="93" y="1"/>
                    <a:pt x="43" y="17"/>
                    <a:pt x="0" y="45"/>
                  </a:cubicBezTo>
                  <a:lnTo>
                    <a:pt x="255" y="365"/>
                  </a:lnTo>
                  <a:cubicBezTo>
                    <a:pt x="351" y="301"/>
                    <a:pt x="351" y="173"/>
                    <a:pt x="287" y="77"/>
                  </a:cubicBezTo>
                  <a:cubicBezTo>
                    <a:pt x="252" y="25"/>
                    <a:pt x="198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37"/>
            <p:cNvSpPr/>
            <p:nvPr/>
          </p:nvSpPr>
          <p:spPr>
            <a:xfrm>
              <a:off x="5267250" y="1214625"/>
              <a:ext cx="8025" cy="8875"/>
            </a:xfrm>
            <a:custGeom>
              <a:avLst/>
              <a:gdLst/>
              <a:ahLst/>
              <a:cxnLst/>
              <a:rect l="l" t="t" r="r" b="b"/>
              <a:pathLst>
                <a:path w="321" h="355" extrusionOk="0">
                  <a:moveTo>
                    <a:pt x="95" y="0"/>
                  </a:moveTo>
                  <a:cubicBezTo>
                    <a:pt x="59" y="0"/>
                    <a:pt x="25" y="11"/>
                    <a:pt x="1" y="35"/>
                  </a:cubicBezTo>
                  <a:lnTo>
                    <a:pt x="224" y="354"/>
                  </a:lnTo>
                  <a:cubicBezTo>
                    <a:pt x="320" y="290"/>
                    <a:pt x="320" y="163"/>
                    <a:pt x="256" y="67"/>
                  </a:cubicBezTo>
                  <a:cubicBezTo>
                    <a:pt x="217" y="28"/>
                    <a:pt x="153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37"/>
            <p:cNvSpPr/>
            <p:nvPr/>
          </p:nvSpPr>
          <p:spPr>
            <a:xfrm>
              <a:off x="5294400" y="1172325"/>
              <a:ext cx="11975" cy="10000"/>
            </a:xfrm>
            <a:custGeom>
              <a:avLst/>
              <a:gdLst/>
              <a:ahLst/>
              <a:cxnLst/>
              <a:rect l="l" t="t" r="r" b="b"/>
              <a:pathLst>
                <a:path w="479" h="400" extrusionOk="0">
                  <a:moveTo>
                    <a:pt x="246" y="1"/>
                  </a:moveTo>
                  <a:cubicBezTo>
                    <a:pt x="206" y="1"/>
                    <a:pt x="164" y="11"/>
                    <a:pt x="128" y="36"/>
                  </a:cubicBezTo>
                  <a:cubicBezTo>
                    <a:pt x="32" y="100"/>
                    <a:pt x="0" y="227"/>
                    <a:pt x="64" y="323"/>
                  </a:cubicBezTo>
                  <a:cubicBezTo>
                    <a:pt x="99" y="376"/>
                    <a:pt x="154" y="399"/>
                    <a:pt x="211" y="399"/>
                  </a:cubicBezTo>
                  <a:cubicBezTo>
                    <a:pt x="259" y="399"/>
                    <a:pt x="308" y="384"/>
                    <a:pt x="351" y="355"/>
                  </a:cubicBezTo>
                  <a:cubicBezTo>
                    <a:pt x="447" y="291"/>
                    <a:pt x="479" y="163"/>
                    <a:pt x="415" y="68"/>
                  </a:cubicBezTo>
                  <a:cubicBezTo>
                    <a:pt x="376" y="28"/>
                    <a:pt x="312" y="1"/>
                    <a:pt x="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37"/>
            <p:cNvSpPr/>
            <p:nvPr/>
          </p:nvSpPr>
          <p:spPr>
            <a:xfrm>
              <a:off x="5317525" y="1177200"/>
              <a:ext cx="8800" cy="8825"/>
            </a:xfrm>
            <a:custGeom>
              <a:avLst/>
              <a:gdLst/>
              <a:ahLst/>
              <a:cxnLst/>
              <a:rect l="l" t="t" r="r" b="b"/>
              <a:pathLst>
                <a:path w="352" h="353" extrusionOk="0">
                  <a:moveTo>
                    <a:pt x="128" y="0"/>
                  </a:moveTo>
                  <a:cubicBezTo>
                    <a:pt x="33" y="64"/>
                    <a:pt x="1" y="192"/>
                    <a:pt x="64" y="256"/>
                  </a:cubicBezTo>
                  <a:cubicBezTo>
                    <a:pt x="106" y="317"/>
                    <a:pt x="173" y="353"/>
                    <a:pt x="242" y="353"/>
                  </a:cubicBezTo>
                  <a:cubicBezTo>
                    <a:pt x="280" y="353"/>
                    <a:pt x="318" y="342"/>
                    <a:pt x="352" y="319"/>
                  </a:cubicBezTo>
                  <a:lnTo>
                    <a:pt x="1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37"/>
            <p:cNvSpPr/>
            <p:nvPr/>
          </p:nvSpPr>
          <p:spPr>
            <a:xfrm>
              <a:off x="5335875" y="1202725"/>
              <a:ext cx="8000" cy="9125"/>
            </a:xfrm>
            <a:custGeom>
              <a:avLst/>
              <a:gdLst/>
              <a:ahLst/>
              <a:cxnLst/>
              <a:rect l="l" t="t" r="r" b="b"/>
              <a:pathLst>
                <a:path w="320" h="365" extrusionOk="0">
                  <a:moveTo>
                    <a:pt x="96" y="1"/>
                  </a:moveTo>
                  <a:cubicBezTo>
                    <a:pt x="1" y="64"/>
                    <a:pt x="1" y="192"/>
                    <a:pt x="64" y="288"/>
                  </a:cubicBezTo>
                  <a:cubicBezTo>
                    <a:pt x="82" y="340"/>
                    <a:pt x="129" y="364"/>
                    <a:pt x="183" y="364"/>
                  </a:cubicBezTo>
                  <a:cubicBezTo>
                    <a:pt x="227" y="364"/>
                    <a:pt x="277" y="348"/>
                    <a:pt x="320" y="320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37"/>
            <p:cNvSpPr/>
            <p:nvPr/>
          </p:nvSpPr>
          <p:spPr>
            <a:xfrm>
              <a:off x="5313550" y="1198425"/>
              <a:ext cx="11175" cy="9950"/>
            </a:xfrm>
            <a:custGeom>
              <a:avLst/>
              <a:gdLst/>
              <a:ahLst/>
              <a:cxnLst/>
              <a:rect l="l" t="t" r="r" b="b"/>
              <a:pathLst>
                <a:path w="447" h="398" extrusionOk="0">
                  <a:moveTo>
                    <a:pt x="236" y="0"/>
                  </a:moveTo>
                  <a:cubicBezTo>
                    <a:pt x="188" y="0"/>
                    <a:pt x="139" y="16"/>
                    <a:pt x="96" y="45"/>
                  </a:cubicBezTo>
                  <a:cubicBezTo>
                    <a:pt x="0" y="109"/>
                    <a:pt x="0" y="236"/>
                    <a:pt x="64" y="300"/>
                  </a:cubicBezTo>
                  <a:cubicBezTo>
                    <a:pt x="84" y="362"/>
                    <a:pt x="145" y="397"/>
                    <a:pt x="211" y="397"/>
                  </a:cubicBezTo>
                  <a:cubicBezTo>
                    <a:pt x="247" y="397"/>
                    <a:pt x="285" y="387"/>
                    <a:pt x="319" y="364"/>
                  </a:cubicBezTo>
                  <a:cubicBezTo>
                    <a:pt x="415" y="300"/>
                    <a:pt x="447" y="173"/>
                    <a:pt x="383" y="77"/>
                  </a:cubicBezTo>
                  <a:cubicBezTo>
                    <a:pt x="348" y="24"/>
                    <a:pt x="293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37"/>
            <p:cNvSpPr/>
            <p:nvPr/>
          </p:nvSpPr>
          <p:spPr>
            <a:xfrm>
              <a:off x="5331900" y="1224225"/>
              <a:ext cx="11175" cy="9950"/>
            </a:xfrm>
            <a:custGeom>
              <a:avLst/>
              <a:gdLst/>
              <a:ahLst/>
              <a:cxnLst/>
              <a:rect l="l" t="t" r="r" b="b"/>
              <a:pathLst>
                <a:path w="447" h="398" extrusionOk="0">
                  <a:moveTo>
                    <a:pt x="205" y="1"/>
                  </a:moveTo>
                  <a:cubicBezTo>
                    <a:pt x="168" y="1"/>
                    <a:pt x="130" y="12"/>
                    <a:pt x="96" y="34"/>
                  </a:cubicBezTo>
                  <a:cubicBezTo>
                    <a:pt x="0" y="98"/>
                    <a:pt x="0" y="226"/>
                    <a:pt x="64" y="321"/>
                  </a:cubicBezTo>
                  <a:cubicBezTo>
                    <a:pt x="99" y="374"/>
                    <a:pt x="144" y="398"/>
                    <a:pt x="193" y="398"/>
                  </a:cubicBezTo>
                  <a:cubicBezTo>
                    <a:pt x="233" y="398"/>
                    <a:pt x="276" y="382"/>
                    <a:pt x="319" y="353"/>
                  </a:cubicBezTo>
                  <a:cubicBezTo>
                    <a:pt x="415" y="321"/>
                    <a:pt x="447" y="194"/>
                    <a:pt x="383" y="98"/>
                  </a:cubicBezTo>
                  <a:cubicBezTo>
                    <a:pt x="342" y="36"/>
                    <a:pt x="274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37"/>
            <p:cNvSpPr/>
            <p:nvPr/>
          </p:nvSpPr>
          <p:spPr>
            <a:xfrm>
              <a:off x="5350250" y="1250575"/>
              <a:ext cx="11175" cy="9700"/>
            </a:xfrm>
            <a:custGeom>
              <a:avLst/>
              <a:gdLst/>
              <a:ahLst/>
              <a:cxnLst/>
              <a:rect l="l" t="t" r="r" b="b"/>
              <a:pathLst>
                <a:path w="447" h="388" extrusionOk="0">
                  <a:moveTo>
                    <a:pt x="205" y="0"/>
                  </a:moveTo>
                  <a:cubicBezTo>
                    <a:pt x="168" y="0"/>
                    <a:pt x="130" y="11"/>
                    <a:pt x="96" y="33"/>
                  </a:cubicBezTo>
                  <a:cubicBezTo>
                    <a:pt x="0" y="97"/>
                    <a:pt x="0" y="225"/>
                    <a:pt x="64" y="321"/>
                  </a:cubicBezTo>
                  <a:cubicBezTo>
                    <a:pt x="103" y="360"/>
                    <a:pt x="167" y="387"/>
                    <a:pt x="225" y="387"/>
                  </a:cubicBezTo>
                  <a:cubicBezTo>
                    <a:pt x="261" y="387"/>
                    <a:pt x="295" y="377"/>
                    <a:pt x="319" y="352"/>
                  </a:cubicBezTo>
                  <a:cubicBezTo>
                    <a:pt x="415" y="289"/>
                    <a:pt x="447" y="161"/>
                    <a:pt x="383" y="97"/>
                  </a:cubicBezTo>
                  <a:cubicBezTo>
                    <a:pt x="342" y="35"/>
                    <a:pt x="274" y="0"/>
                    <a:pt x="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37"/>
            <p:cNvSpPr/>
            <p:nvPr/>
          </p:nvSpPr>
          <p:spPr>
            <a:xfrm>
              <a:off x="5353425" y="1229050"/>
              <a:ext cx="8800" cy="8850"/>
            </a:xfrm>
            <a:custGeom>
              <a:avLst/>
              <a:gdLst/>
              <a:ahLst/>
              <a:cxnLst/>
              <a:rect l="l" t="t" r="r" b="b"/>
              <a:pathLst>
                <a:path w="352" h="354" extrusionOk="0">
                  <a:moveTo>
                    <a:pt x="128" y="1"/>
                  </a:moveTo>
                  <a:cubicBezTo>
                    <a:pt x="33" y="65"/>
                    <a:pt x="1" y="192"/>
                    <a:pt x="65" y="256"/>
                  </a:cubicBezTo>
                  <a:cubicBezTo>
                    <a:pt x="106" y="318"/>
                    <a:pt x="174" y="353"/>
                    <a:pt x="242" y="353"/>
                  </a:cubicBezTo>
                  <a:cubicBezTo>
                    <a:pt x="280" y="353"/>
                    <a:pt x="318" y="342"/>
                    <a:pt x="352" y="320"/>
                  </a:cubicBezTo>
                  <a:lnTo>
                    <a:pt x="1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37"/>
            <p:cNvSpPr/>
            <p:nvPr/>
          </p:nvSpPr>
          <p:spPr>
            <a:xfrm>
              <a:off x="5330300" y="1246300"/>
              <a:ext cx="8800" cy="9100"/>
            </a:xfrm>
            <a:custGeom>
              <a:avLst/>
              <a:gdLst/>
              <a:ahLst/>
              <a:cxnLst/>
              <a:rect l="l" t="t" r="r" b="b"/>
              <a:pathLst>
                <a:path w="352" h="364" extrusionOk="0">
                  <a:moveTo>
                    <a:pt x="140" y="0"/>
                  </a:moveTo>
                  <a:cubicBezTo>
                    <a:pt x="93" y="0"/>
                    <a:pt x="43" y="16"/>
                    <a:pt x="0" y="45"/>
                  </a:cubicBezTo>
                  <a:lnTo>
                    <a:pt x="224" y="364"/>
                  </a:lnTo>
                  <a:cubicBezTo>
                    <a:pt x="319" y="300"/>
                    <a:pt x="351" y="172"/>
                    <a:pt x="287" y="77"/>
                  </a:cubicBezTo>
                  <a:cubicBezTo>
                    <a:pt x="252" y="24"/>
                    <a:pt x="198" y="0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37"/>
            <p:cNvSpPr/>
            <p:nvPr/>
          </p:nvSpPr>
          <p:spPr>
            <a:xfrm>
              <a:off x="5311950" y="1220750"/>
              <a:ext cx="8800" cy="9125"/>
            </a:xfrm>
            <a:custGeom>
              <a:avLst/>
              <a:gdLst/>
              <a:ahLst/>
              <a:cxnLst/>
              <a:rect l="l" t="t" r="r" b="b"/>
              <a:pathLst>
                <a:path w="352" h="365" extrusionOk="0">
                  <a:moveTo>
                    <a:pt x="140" y="1"/>
                  </a:moveTo>
                  <a:cubicBezTo>
                    <a:pt x="93" y="1"/>
                    <a:pt x="43" y="17"/>
                    <a:pt x="0" y="45"/>
                  </a:cubicBezTo>
                  <a:lnTo>
                    <a:pt x="224" y="365"/>
                  </a:lnTo>
                  <a:cubicBezTo>
                    <a:pt x="319" y="301"/>
                    <a:pt x="351" y="173"/>
                    <a:pt x="287" y="77"/>
                  </a:cubicBezTo>
                  <a:cubicBezTo>
                    <a:pt x="252" y="25"/>
                    <a:pt x="198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37"/>
            <p:cNvSpPr/>
            <p:nvPr/>
          </p:nvSpPr>
          <p:spPr>
            <a:xfrm>
              <a:off x="5293600" y="1195225"/>
              <a:ext cx="8800" cy="9125"/>
            </a:xfrm>
            <a:custGeom>
              <a:avLst/>
              <a:gdLst/>
              <a:ahLst/>
              <a:cxnLst/>
              <a:rect l="l" t="t" r="r" b="b"/>
              <a:pathLst>
                <a:path w="352" h="365" extrusionOk="0">
                  <a:moveTo>
                    <a:pt x="140" y="1"/>
                  </a:moveTo>
                  <a:cubicBezTo>
                    <a:pt x="93" y="1"/>
                    <a:pt x="43" y="17"/>
                    <a:pt x="0" y="45"/>
                  </a:cubicBezTo>
                  <a:lnTo>
                    <a:pt x="224" y="364"/>
                  </a:lnTo>
                  <a:cubicBezTo>
                    <a:pt x="319" y="301"/>
                    <a:pt x="351" y="173"/>
                    <a:pt x="287" y="77"/>
                  </a:cubicBezTo>
                  <a:cubicBezTo>
                    <a:pt x="252" y="24"/>
                    <a:pt x="198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37"/>
            <p:cNvSpPr/>
            <p:nvPr/>
          </p:nvSpPr>
          <p:spPr>
            <a:xfrm>
              <a:off x="5322325" y="1153225"/>
              <a:ext cx="11175" cy="10475"/>
            </a:xfrm>
            <a:custGeom>
              <a:avLst/>
              <a:gdLst/>
              <a:ahLst/>
              <a:cxnLst/>
              <a:rect l="l" t="t" r="r" b="b"/>
              <a:pathLst>
                <a:path w="447" h="419" extrusionOk="0">
                  <a:moveTo>
                    <a:pt x="236" y="1"/>
                  </a:moveTo>
                  <a:cubicBezTo>
                    <a:pt x="200" y="1"/>
                    <a:pt x="162" y="11"/>
                    <a:pt x="128" y="34"/>
                  </a:cubicBezTo>
                  <a:cubicBezTo>
                    <a:pt x="32" y="98"/>
                    <a:pt x="0" y="225"/>
                    <a:pt x="64" y="321"/>
                  </a:cubicBezTo>
                  <a:cubicBezTo>
                    <a:pt x="105" y="383"/>
                    <a:pt x="173" y="418"/>
                    <a:pt x="242" y="418"/>
                  </a:cubicBezTo>
                  <a:cubicBezTo>
                    <a:pt x="279" y="418"/>
                    <a:pt x="317" y="407"/>
                    <a:pt x="351" y="385"/>
                  </a:cubicBezTo>
                  <a:cubicBezTo>
                    <a:pt x="415" y="321"/>
                    <a:pt x="447" y="193"/>
                    <a:pt x="383" y="98"/>
                  </a:cubicBezTo>
                  <a:cubicBezTo>
                    <a:pt x="362" y="36"/>
                    <a:pt x="302" y="1"/>
                    <a:pt x="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37"/>
            <p:cNvSpPr/>
            <p:nvPr/>
          </p:nvSpPr>
          <p:spPr>
            <a:xfrm>
              <a:off x="5344650" y="1158850"/>
              <a:ext cx="8800" cy="8825"/>
            </a:xfrm>
            <a:custGeom>
              <a:avLst/>
              <a:gdLst/>
              <a:ahLst/>
              <a:cxnLst/>
              <a:rect l="l" t="t" r="r" b="b"/>
              <a:pathLst>
                <a:path w="352" h="353" extrusionOk="0">
                  <a:moveTo>
                    <a:pt x="128" y="0"/>
                  </a:moveTo>
                  <a:cubicBezTo>
                    <a:pt x="33" y="64"/>
                    <a:pt x="1" y="160"/>
                    <a:pt x="65" y="256"/>
                  </a:cubicBezTo>
                  <a:cubicBezTo>
                    <a:pt x="106" y="317"/>
                    <a:pt x="174" y="353"/>
                    <a:pt x="242" y="353"/>
                  </a:cubicBezTo>
                  <a:cubicBezTo>
                    <a:pt x="280" y="353"/>
                    <a:pt x="318" y="342"/>
                    <a:pt x="352" y="319"/>
                  </a:cubicBezTo>
                  <a:lnTo>
                    <a:pt x="1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37"/>
            <p:cNvSpPr/>
            <p:nvPr/>
          </p:nvSpPr>
          <p:spPr>
            <a:xfrm>
              <a:off x="5362200" y="1185175"/>
              <a:ext cx="8800" cy="8825"/>
            </a:xfrm>
            <a:custGeom>
              <a:avLst/>
              <a:gdLst/>
              <a:ahLst/>
              <a:cxnLst/>
              <a:rect l="l" t="t" r="r" b="b"/>
              <a:pathLst>
                <a:path w="352" h="353" extrusionOk="0">
                  <a:moveTo>
                    <a:pt x="128" y="0"/>
                  </a:moveTo>
                  <a:cubicBezTo>
                    <a:pt x="33" y="64"/>
                    <a:pt x="1" y="160"/>
                    <a:pt x="65" y="256"/>
                  </a:cubicBezTo>
                  <a:cubicBezTo>
                    <a:pt x="106" y="318"/>
                    <a:pt x="174" y="353"/>
                    <a:pt x="242" y="353"/>
                  </a:cubicBezTo>
                  <a:cubicBezTo>
                    <a:pt x="280" y="353"/>
                    <a:pt x="318" y="342"/>
                    <a:pt x="352" y="320"/>
                  </a:cubicBezTo>
                  <a:lnTo>
                    <a:pt x="1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37"/>
            <p:cNvSpPr/>
            <p:nvPr/>
          </p:nvSpPr>
          <p:spPr>
            <a:xfrm>
              <a:off x="5339875" y="1180075"/>
              <a:ext cx="11175" cy="9950"/>
            </a:xfrm>
            <a:custGeom>
              <a:avLst/>
              <a:gdLst/>
              <a:ahLst/>
              <a:cxnLst/>
              <a:rect l="l" t="t" r="r" b="b"/>
              <a:pathLst>
                <a:path w="447" h="398" extrusionOk="0">
                  <a:moveTo>
                    <a:pt x="268" y="0"/>
                  </a:moveTo>
                  <a:cubicBezTo>
                    <a:pt x="220" y="0"/>
                    <a:pt x="171" y="16"/>
                    <a:pt x="128" y="45"/>
                  </a:cubicBezTo>
                  <a:cubicBezTo>
                    <a:pt x="32" y="77"/>
                    <a:pt x="0" y="204"/>
                    <a:pt x="64" y="300"/>
                  </a:cubicBezTo>
                  <a:cubicBezTo>
                    <a:pt x="105" y="362"/>
                    <a:pt x="173" y="397"/>
                    <a:pt x="242" y="397"/>
                  </a:cubicBezTo>
                  <a:cubicBezTo>
                    <a:pt x="279" y="397"/>
                    <a:pt x="317" y="387"/>
                    <a:pt x="351" y="364"/>
                  </a:cubicBezTo>
                  <a:cubicBezTo>
                    <a:pt x="447" y="300"/>
                    <a:pt x="447" y="172"/>
                    <a:pt x="415" y="77"/>
                  </a:cubicBezTo>
                  <a:cubicBezTo>
                    <a:pt x="380" y="24"/>
                    <a:pt x="325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37"/>
            <p:cNvSpPr/>
            <p:nvPr/>
          </p:nvSpPr>
          <p:spPr>
            <a:xfrm>
              <a:off x="5358225" y="1206650"/>
              <a:ext cx="11200" cy="9700"/>
            </a:xfrm>
            <a:custGeom>
              <a:avLst/>
              <a:gdLst/>
              <a:ahLst/>
              <a:cxnLst/>
              <a:rect l="l" t="t" r="r" b="b"/>
              <a:pathLst>
                <a:path w="448" h="388" extrusionOk="0">
                  <a:moveTo>
                    <a:pt x="214" y="0"/>
                  </a:moveTo>
                  <a:cubicBezTo>
                    <a:pt x="174" y="0"/>
                    <a:pt x="133" y="11"/>
                    <a:pt x="96" y="35"/>
                  </a:cubicBezTo>
                  <a:cubicBezTo>
                    <a:pt x="0" y="99"/>
                    <a:pt x="0" y="195"/>
                    <a:pt x="32" y="290"/>
                  </a:cubicBezTo>
                  <a:cubicBezTo>
                    <a:pt x="73" y="352"/>
                    <a:pt x="141" y="387"/>
                    <a:pt x="210" y="387"/>
                  </a:cubicBezTo>
                  <a:cubicBezTo>
                    <a:pt x="248" y="387"/>
                    <a:pt x="285" y="377"/>
                    <a:pt x="319" y="354"/>
                  </a:cubicBezTo>
                  <a:cubicBezTo>
                    <a:pt x="415" y="290"/>
                    <a:pt x="447" y="163"/>
                    <a:pt x="383" y="67"/>
                  </a:cubicBezTo>
                  <a:cubicBezTo>
                    <a:pt x="344" y="27"/>
                    <a:pt x="280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37"/>
            <p:cNvSpPr/>
            <p:nvPr/>
          </p:nvSpPr>
          <p:spPr>
            <a:xfrm>
              <a:off x="5375775" y="1233000"/>
              <a:ext cx="11200" cy="9675"/>
            </a:xfrm>
            <a:custGeom>
              <a:avLst/>
              <a:gdLst/>
              <a:ahLst/>
              <a:cxnLst/>
              <a:rect l="l" t="t" r="r" b="b"/>
              <a:pathLst>
                <a:path w="448" h="387" extrusionOk="0">
                  <a:moveTo>
                    <a:pt x="206" y="1"/>
                  </a:moveTo>
                  <a:cubicBezTo>
                    <a:pt x="168" y="1"/>
                    <a:pt x="130" y="12"/>
                    <a:pt x="96" y="34"/>
                  </a:cubicBezTo>
                  <a:cubicBezTo>
                    <a:pt x="32" y="98"/>
                    <a:pt x="0" y="226"/>
                    <a:pt x="64" y="289"/>
                  </a:cubicBezTo>
                  <a:cubicBezTo>
                    <a:pt x="105" y="351"/>
                    <a:pt x="173" y="387"/>
                    <a:pt x="233" y="387"/>
                  </a:cubicBezTo>
                  <a:cubicBezTo>
                    <a:pt x="266" y="387"/>
                    <a:pt x="297" y="376"/>
                    <a:pt x="319" y="353"/>
                  </a:cubicBezTo>
                  <a:cubicBezTo>
                    <a:pt x="415" y="289"/>
                    <a:pt x="447" y="194"/>
                    <a:pt x="383" y="98"/>
                  </a:cubicBezTo>
                  <a:cubicBezTo>
                    <a:pt x="342" y="36"/>
                    <a:pt x="274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37"/>
            <p:cNvSpPr/>
            <p:nvPr/>
          </p:nvSpPr>
          <p:spPr>
            <a:xfrm>
              <a:off x="5379750" y="1211500"/>
              <a:ext cx="8025" cy="8825"/>
            </a:xfrm>
            <a:custGeom>
              <a:avLst/>
              <a:gdLst/>
              <a:ahLst/>
              <a:cxnLst/>
              <a:rect l="l" t="t" r="r" b="b"/>
              <a:pathLst>
                <a:path w="321" h="353" extrusionOk="0">
                  <a:moveTo>
                    <a:pt x="129" y="1"/>
                  </a:moveTo>
                  <a:cubicBezTo>
                    <a:pt x="33" y="64"/>
                    <a:pt x="1" y="192"/>
                    <a:pt x="65" y="256"/>
                  </a:cubicBezTo>
                  <a:cubicBezTo>
                    <a:pt x="106" y="318"/>
                    <a:pt x="160" y="353"/>
                    <a:pt x="220" y="353"/>
                  </a:cubicBezTo>
                  <a:cubicBezTo>
                    <a:pt x="252" y="353"/>
                    <a:pt x="286" y="342"/>
                    <a:pt x="320" y="320"/>
                  </a:cubicBez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37"/>
            <p:cNvSpPr/>
            <p:nvPr/>
          </p:nvSpPr>
          <p:spPr>
            <a:xfrm>
              <a:off x="5356625" y="1228225"/>
              <a:ext cx="8000" cy="8825"/>
            </a:xfrm>
            <a:custGeom>
              <a:avLst/>
              <a:gdLst/>
              <a:ahLst/>
              <a:cxnLst/>
              <a:rect l="l" t="t" r="r" b="b"/>
              <a:pathLst>
                <a:path w="320" h="353" extrusionOk="0">
                  <a:moveTo>
                    <a:pt x="87" y="0"/>
                  </a:moveTo>
                  <a:cubicBezTo>
                    <a:pt x="54" y="0"/>
                    <a:pt x="23" y="11"/>
                    <a:pt x="0" y="34"/>
                  </a:cubicBezTo>
                  <a:lnTo>
                    <a:pt x="224" y="353"/>
                  </a:lnTo>
                  <a:cubicBezTo>
                    <a:pt x="288" y="289"/>
                    <a:pt x="320" y="161"/>
                    <a:pt x="256" y="98"/>
                  </a:cubicBezTo>
                  <a:cubicBezTo>
                    <a:pt x="214" y="36"/>
                    <a:pt x="147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37"/>
            <p:cNvSpPr/>
            <p:nvPr/>
          </p:nvSpPr>
          <p:spPr>
            <a:xfrm>
              <a:off x="5338275" y="1201900"/>
              <a:ext cx="8800" cy="8825"/>
            </a:xfrm>
            <a:custGeom>
              <a:avLst/>
              <a:gdLst/>
              <a:ahLst/>
              <a:cxnLst/>
              <a:rect l="l" t="t" r="r" b="b"/>
              <a:pathLst>
                <a:path w="352" h="353" extrusionOk="0">
                  <a:moveTo>
                    <a:pt x="110" y="0"/>
                  </a:moveTo>
                  <a:cubicBezTo>
                    <a:pt x="72" y="0"/>
                    <a:pt x="34" y="11"/>
                    <a:pt x="0" y="34"/>
                  </a:cubicBezTo>
                  <a:lnTo>
                    <a:pt x="224" y="353"/>
                  </a:lnTo>
                  <a:cubicBezTo>
                    <a:pt x="320" y="321"/>
                    <a:pt x="351" y="193"/>
                    <a:pt x="288" y="97"/>
                  </a:cubicBezTo>
                  <a:cubicBezTo>
                    <a:pt x="246" y="36"/>
                    <a:pt x="179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37"/>
            <p:cNvSpPr/>
            <p:nvPr/>
          </p:nvSpPr>
          <p:spPr>
            <a:xfrm>
              <a:off x="5320725" y="1176075"/>
              <a:ext cx="8000" cy="9125"/>
            </a:xfrm>
            <a:custGeom>
              <a:avLst/>
              <a:gdLst/>
              <a:ahLst/>
              <a:cxnLst/>
              <a:rect l="l" t="t" r="r" b="b"/>
              <a:pathLst>
                <a:path w="320" h="365" extrusionOk="0">
                  <a:moveTo>
                    <a:pt x="137" y="1"/>
                  </a:moveTo>
                  <a:cubicBezTo>
                    <a:pt x="93" y="1"/>
                    <a:pt x="43" y="17"/>
                    <a:pt x="0" y="45"/>
                  </a:cubicBezTo>
                  <a:lnTo>
                    <a:pt x="224" y="364"/>
                  </a:lnTo>
                  <a:cubicBezTo>
                    <a:pt x="319" y="301"/>
                    <a:pt x="319" y="173"/>
                    <a:pt x="256" y="77"/>
                  </a:cubicBezTo>
                  <a:cubicBezTo>
                    <a:pt x="238" y="24"/>
                    <a:pt x="191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37"/>
            <p:cNvSpPr/>
            <p:nvPr/>
          </p:nvSpPr>
          <p:spPr>
            <a:xfrm>
              <a:off x="5382150" y="1210675"/>
              <a:ext cx="8800" cy="8825"/>
            </a:xfrm>
            <a:custGeom>
              <a:avLst/>
              <a:gdLst/>
              <a:ahLst/>
              <a:cxnLst/>
              <a:rect l="l" t="t" r="r" b="b"/>
              <a:pathLst>
                <a:path w="352" h="353" extrusionOk="0">
                  <a:moveTo>
                    <a:pt x="110" y="0"/>
                  </a:moveTo>
                  <a:cubicBezTo>
                    <a:pt x="72" y="0"/>
                    <a:pt x="35" y="11"/>
                    <a:pt x="1" y="34"/>
                  </a:cubicBezTo>
                  <a:lnTo>
                    <a:pt x="224" y="353"/>
                  </a:lnTo>
                  <a:cubicBezTo>
                    <a:pt x="320" y="289"/>
                    <a:pt x="352" y="193"/>
                    <a:pt x="288" y="97"/>
                  </a:cubicBezTo>
                  <a:cubicBezTo>
                    <a:pt x="247" y="36"/>
                    <a:pt x="179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37"/>
            <p:cNvSpPr/>
            <p:nvPr/>
          </p:nvSpPr>
          <p:spPr>
            <a:xfrm>
              <a:off x="5365400" y="1184300"/>
              <a:ext cx="8000" cy="8875"/>
            </a:xfrm>
            <a:custGeom>
              <a:avLst/>
              <a:gdLst/>
              <a:ahLst/>
              <a:cxnLst/>
              <a:rect l="l" t="t" r="r" b="b"/>
              <a:pathLst>
                <a:path w="320" h="355" extrusionOk="0">
                  <a:moveTo>
                    <a:pt x="117" y="1"/>
                  </a:moveTo>
                  <a:cubicBezTo>
                    <a:pt x="78" y="1"/>
                    <a:pt x="37" y="11"/>
                    <a:pt x="0" y="35"/>
                  </a:cubicBezTo>
                  <a:lnTo>
                    <a:pt x="224" y="355"/>
                  </a:lnTo>
                  <a:cubicBezTo>
                    <a:pt x="288" y="291"/>
                    <a:pt x="320" y="163"/>
                    <a:pt x="256" y="67"/>
                  </a:cubicBezTo>
                  <a:cubicBezTo>
                    <a:pt x="236" y="28"/>
                    <a:pt x="180" y="1"/>
                    <a:pt x="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37"/>
            <p:cNvSpPr/>
            <p:nvPr/>
          </p:nvSpPr>
          <p:spPr>
            <a:xfrm>
              <a:off x="5347850" y="1157725"/>
              <a:ext cx="8800" cy="9125"/>
            </a:xfrm>
            <a:custGeom>
              <a:avLst/>
              <a:gdLst/>
              <a:ahLst/>
              <a:cxnLst/>
              <a:rect l="l" t="t" r="r" b="b"/>
              <a:pathLst>
                <a:path w="352" h="365" extrusionOk="0">
                  <a:moveTo>
                    <a:pt x="140" y="1"/>
                  </a:moveTo>
                  <a:cubicBezTo>
                    <a:pt x="93" y="1"/>
                    <a:pt x="43" y="17"/>
                    <a:pt x="0" y="45"/>
                  </a:cubicBezTo>
                  <a:lnTo>
                    <a:pt x="224" y="364"/>
                  </a:lnTo>
                  <a:cubicBezTo>
                    <a:pt x="319" y="301"/>
                    <a:pt x="351" y="173"/>
                    <a:pt x="288" y="77"/>
                  </a:cubicBezTo>
                  <a:cubicBezTo>
                    <a:pt x="252" y="24"/>
                    <a:pt x="198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37"/>
            <p:cNvSpPr/>
            <p:nvPr/>
          </p:nvSpPr>
          <p:spPr>
            <a:xfrm>
              <a:off x="5367800" y="1161550"/>
              <a:ext cx="11975" cy="10125"/>
            </a:xfrm>
            <a:custGeom>
              <a:avLst/>
              <a:gdLst/>
              <a:ahLst/>
              <a:cxnLst/>
              <a:rect l="l" t="t" r="r" b="b"/>
              <a:pathLst>
                <a:path w="479" h="405" extrusionOk="0">
                  <a:moveTo>
                    <a:pt x="241" y="1"/>
                  </a:moveTo>
                  <a:cubicBezTo>
                    <a:pt x="202" y="1"/>
                    <a:pt x="163" y="8"/>
                    <a:pt x="128" y="20"/>
                  </a:cubicBezTo>
                  <a:cubicBezTo>
                    <a:pt x="32" y="84"/>
                    <a:pt x="0" y="211"/>
                    <a:pt x="64" y="307"/>
                  </a:cubicBezTo>
                  <a:cubicBezTo>
                    <a:pt x="105" y="369"/>
                    <a:pt x="173" y="404"/>
                    <a:pt x="242" y="404"/>
                  </a:cubicBezTo>
                  <a:cubicBezTo>
                    <a:pt x="279" y="404"/>
                    <a:pt x="317" y="394"/>
                    <a:pt x="351" y="371"/>
                  </a:cubicBezTo>
                  <a:cubicBezTo>
                    <a:pt x="447" y="307"/>
                    <a:pt x="479" y="179"/>
                    <a:pt x="415" y="84"/>
                  </a:cubicBezTo>
                  <a:cubicBezTo>
                    <a:pt x="375" y="23"/>
                    <a:pt x="308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37"/>
            <p:cNvSpPr/>
            <p:nvPr/>
          </p:nvSpPr>
          <p:spPr>
            <a:xfrm>
              <a:off x="5385350" y="1188325"/>
              <a:ext cx="11200" cy="10125"/>
            </a:xfrm>
            <a:custGeom>
              <a:avLst/>
              <a:gdLst/>
              <a:ahLst/>
              <a:cxnLst/>
              <a:rect l="l" t="t" r="r" b="b"/>
              <a:pathLst>
                <a:path w="448" h="405" extrusionOk="0">
                  <a:moveTo>
                    <a:pt x="228" y="1"/>
                  </a:moveTo>
                  <a:cubicBezTo>
                    <a:pt x="196" y="1"/>
                    <a:pt x="162" y="11"/>
                    <a:pt x="128" y="34"/>
                  </a:cubicBezTo>
                  <a:cubicBezTo>
                    <a:pt x="32" y="98"/>
                    <a:pt x="0" y="225"/>
                    <a:pt x="64" y="321"/>
                  </a:cubicBezTo>
                  <a:cubicBezTo>
                    <a:pt x="105" y="382"/>
                    <a:pt x="158" y="404"/>
                    <a:pt x="216" y="404"/>
                  </a:cubicBezTo>
                  <a:cubicBezTo>
                    <a:pt x="249" y="404"/>
                    <a:pt x="284" y="397"/>
                    <a:pt x="319" y="385"/>
                  </a:cubicBezTo>
                  <a:cubicBezTo>
                    <a:pt x="415" y="321"/>
                    <a:pt x="447" y="194"/>
                    <a:pt x="383" y="98"/>
                  </a:cubicBezTo>
                  <a:cubicBezTo>
                    <a:pt x="342" y="36"/>
                    <a:pt x="288" y="1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37"/>
            <p:cNvSpPr/>
            <p:nvPr/>
          </p:nvSpPr>
          <p:spPr>
            <a:xfrm>
              <a:off x="4301850" y="1285050"/>
              <a:ext cx="7200" cy="9450"/>
            </a:xfrm>
            <a:custGeom>
              <a:avLst/>
              <a:gdLst/>
              <a:ahLst/>
              <a:cxnLst/>
              <a:rect l="l" t="t" r="r" b="b"/>
              <a:pathLst>
                <a:path w="288" h="378" extrusionOk="0">
                  <a:moveTo>
                    <a:pt x="203" y="1"/>
                  </a:moveTo>
                  <a:cubicBezTo>
                    <a:pt x="128" y="1"/>
                    <a:pt x="56" y="53"/>
                    <a:pt x="33" y="122"/>
                  </a:cubicBezTo>
                  <a:cubicBezTo>
                    <a:pt x="1" y="218"/>
                    <a:pt x="33" y="346"/>
                    <a:pt x="128" y="378"/>
                  </a:cubicBezTo>
                  <a:lnTo>
                    <a:pt x="288" y="27"/>
                  </a:lnTo>
                  <a:cubicBezTo>
                    <a:pt x="261" y="9"/>
                    <a:pt x="232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37"/>
            <p:cNvSpPr/>
            <p:nvPr/>
          </p:nvSpPr>
          <p:spPr>
            <a:xfrm>
              <a:off x="4313825" y="1255900"/>
              <a:ext cx="7200" cy="9875"/>
            </a:xfrm>
            <a:custGeom>
              <a:avLst/>
              <a:gdLst/>
              <a:ahLst/>
              <a:cxnLst/>
              <a:rect l="l" t="t" r="r" b="b"/>
              <a:pathLst>
                <a:path w="288" h="395" extrusionOk="0">
                  <a:moveTo>
                    <a:pt x="220" y="0"/>
                  </a:moveTo>
                  <a:cubicBezTo>
                    <a:pt x="148" y="0"/>
                    <a:pt x="81" y="42"/>
                    <a:pt x="32" y="139"/>
                  </a:cubicBezTo>
                  <a:cubicBezTo>
                    <a:pt x="0" y="235"/>
                    <a:pt x="64" y="331"/>
                    <a:pt x="160" y="395"/>
                  </a:cubicBezTo>
                  <a:lnTo>
                    <a:pt x="288" y="12"/>
                  </a:lnTo>
                  <a:cubicBezTo>
                    <a:pt x="265" y="4"/>
                    <a:pt x="242" y="0"/>
                    <a:pt x="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37"/>
            <p:cNvSpPr/>
            <p:nvPr/>
          </p:nvSpPr>
          <p:spPr>
            <a:xfrm>
              <a:off x="4326600" y="1226825"/>
              <a:ext cx="7200" cy="9425"/>
            </a:xfrm>
            <a:custGeom>
              <a:avLst/>
              <a:gdLst/>
              <a:ahLst/>
              <a:cxnLst/>
              <a:rect l="l" t="t" r="r" b="b"/>
              <a:pathLst>
                <a:path w="288" h="377" extrusionOk="0">
                  <a:moveTo>
                    <a:pt x="202" y="0"/>
                  </a:moveTo>
                  <a:cubicBezTo>
                    <a:pt x="128" y="0"/>
                    <a:pt x="55" y="53"/>
                    <a:pt x="32" y="122"/>
                  </a:cubicBezTo>
                  <a:cubicBezTo>
                    <a:pt x="0" y="217"/>
                    <a:pt x="32" y="345"/>
                    <a:pt x="128" y="377"/>
                  </a:cubicBezTo>
                  <a:lnTo>
                    <a:pt x="287" y="26"/>
                  </a:lnTo>
                  <a:cubicBezTo>
                    <a:pt x="261" y="8"/>
                    <a:pt x="231" y="0"/>
                    <a:pt x="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37"/>
            <p:cNvSpPr/>
            <p:nvPr/>
          </p:nvSpPr>
          <p:spPr>
            <a:xfrm>
              <a:off x="4304250" y="1235150"/>
              <a:ext cx="11200" cy="9725"/>
            </a:xfrm>
            <a:custGeom>
              <a:avLst/>
              <a:gdLst/>
              <a:ahLst/>
              <a:cxnLst/>
              <a:rect l="l" t="t" r="r" b="b"/>
              <a:pathLst>
                <a:path w="448" h="389" extrusionOk="0">
                  <a:moveTo>
                    <a:pt x="230" y="0"/>
                  </a:moveTo>
                  <a:cubicBezTo>
                    <a:pt x="146" y="0"/>
                    <a:pt x="80" y="36"/>
                    <a:pt x="32" y="108"/>
                  </a:cubicBezTo>
                  <a:cubicBezTo>
                    <a:pt x="0" y="235"/>
                    <a:pt x="64" y="331"/>
                    <a:pt x="160" y="363"/>
                  </a:cubicBezTo>
                  <a:cubicBezTo>
                    <a:pt x="187" y="381"/>
                    <a:pt x="216" y="389"/>
                    <a:pt x="245" y="389"/>
                  </a:cubicBezTo>
                  <a:cubicBezTo>
                    <a:pt x="320" y="389"/>
                    <a:pt x="392" y="336"/>
                    <a:pt x="415" y="267"/>
                  </a:cubicBezTo>
                  <a:cubicBezTo>
                    <a:pt x="447" y="172"/>
                    <a:pt x="415" y="44"/>
                    <a:pt x="320" y="12"/>
                  </a:cubicBezTo>
                  <a:cubicBezTo>
                    <a:pt x="288" y="4"/>
                    <a:pt x="258" y="0"/>
                    <a:pt x="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37"/>
            <p:cNvSpPr/>
            <p:nvPr/>
          </p:nvSpPr>
          <p:spPr>
            <a:xfrm>
              <a:off x="4293075" y="1264675"/>
              <a:ext cx="10400" cy="10100"/>
            </a:xfrm>
            <a:custGeom>
              <a:avLst/>
              <a:gdLst/>
              <a:ahLst/>
              <a:cxnLst/>
              <a:rect l="l" t="t" r="r" b="b"/>
              <a:pathLst>
                <a:path w="416" h="404" extrusionOk="0">
                  <a:moveTo>
                    <a:pt x="216" y="0"/>
                  </a:moveTo>
                  <a:cubicBezTo>
                    <a:pt x="137" y="0"/>
                    <a:pt x="57" y="42"/>
                    <a:pt x="33" y="140"/>
                  </a:cubicBezTo>
                  <a:cubicBezTo>
                    <a:pt x="1" y="235"/>
                    <a:pt x="33" y="331"/>
                    <a:pt x="128" y="395"/>
                  </a:cubicBezTo>
                  <a:cubicBezTo>
                    <a:pt x="145" y="400"/>
                    <a:pt x="163" y="403"/>
                    <a:pt x="181" y="403"/>
                  </a:cubicBezTo>
                  <a:cubicBezTo>
                    <a:pt x="266" y="403"/>
                    <a:pt x="357" y="346"/>
                    <a:pt x="384" y="267"/>
                  </a:cubicBezTo>
                  <a:cubicBezTo>
                    <a:pt x="416" y="171"/>
                    <a:pt x="384" y="44"/>
                    <a:pt x="288" y="12"/>
                  </a:cubicBezTo>
                  <a:cubicBezTo>
                    <a:pt x="265" y="4"/>
                    <a:pt x="241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37"/>
            <p:cNvSpPr/>
            <p:nvPr/>
          </p:nvSpPr>
          <p:spPr>
            <a:xfrm>
              <a:off x="4348125" y="1219175"/>
              <a:ext cx="12000" cy="9925"/>
            </a:xfrm>
            <a:custGeom>
              <a:avLst/>
              <a:gdLst/>
              <a:ahLst/>
              <a:cxnLst/>
              <a:rect l="l" t="t" r="r" b="b"/>
              <a:pathLst>
                <a:path w="480" h="397" extrusionOk="0">
                  <a:moveTo>
                    <a:pt x="230" y="1"/>
                  </a:moveTo>
                  <a:cubicBezTo>
                    <a:pt x="146" y="1"/>
                    <a:pt x="80" y="37"/>
                    <a:pt x="33" y="108"/>
                  </a:cubicBezTo>
                  <a:cubicBezTo>
                    <a:pt x="1" y="204"/>
                    <a:pt x="33" y="332"/>
                    <a:pt x="160" y="364"/>
                  </a:cubicBezTo>
                  <a:cubicBezTo>
                    <a:pt x="194" y="386"/>
                    <a:pt x="232" y="397"/>
                    <a:pt x="268" y="397"/>
                  </a:cubicBezTo>
                  <a:cubicBezTo>
                    <a:pt x="334" y="397"/>
                    <a:pt x="395" y="362"/>
                    <a:pt x="416" y="300"/>
                  </a:cubicBezTo>
                  <a:cubicBezTo>
                    <a:pt x="479" y="172"/>
                    <a:pt x="416" y="77"/>
                    <a:pt x="320" y="13"/>
                  </a:cubicBezTo>
                  <a:cubicBezTo>
                    <a:pt x="288" y="5"/>
                    <a:pt x="258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37"/>
            <p:cNvSpPr/>
            <p:nvPr/>
          </p:nvSpPr>
          <p:spPr>
            <a:xfrm>
              <a:off x="4356100" y="1241000"/>
              <a:ext cx="8000" cy="9625"/>
            </a:xfrm>
            <a:custGeom>
              <a:avLst/>
              <a:gdLst/>
              <a:ahLst/>
              <a:cxnLst/>
              <a:rect l="l" t="t" r="r" b="b"/>
              <a:pathLst>
                <a:path w="320" h="385" extrusionOk="0">
                  <a:moveTo>
                    <a:pt x="212" y="0"/>
                  </a:moveTo>
                  <a:cubicBezTo>
                    <a:pt x="146" y="0"/>
                    <a:pt x="85" y="35"/>
                    <a:pt x="65" y="97"/>
                  </a:cubicBezTo>
                  <a:cubicBezTo>
                    <a:pt x="1" y="193"/>
                    <a:pt x="65" y="321"/>
                    <a:pt x="160" y="384"/>
                  </a:cubicBezTo>
                  <a:lnTo>
                    <a:pt x="320" y="33"/>
                  </a:lnTo>
                  <a:cubicBezTo>
                    <a:pt x="286" y="11"/>
                    <a:pt x="248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37"/>
            <p:cNvSpPr/>
            <p:nvPr/>
          </p:nvSpPr>
          <p:spPr>
            <a:xfrm>
              <a:off x="4342550" y="1269450"/>
              <a:ext cx="8000" cy="9100"/>
            </a:xfrm>
            <a:custGeom>
              <a:avLst/>
              <a:gdLst/>
              <a:ahLst/>
              <a:cxnLst/>
              <a:rect l="l" t="t" r="r" b="b"/>
              <a:pathLst>
                <a:path w="320" h="364" extrusionOk="0">
                  <a:moveTo>
                    <a:pt x="243" y="0"/>
                  </a:moveTo>
                  <a:cubicBezTo>
                    <a:pt x="164" y="0"/>
                    <a:pt x="80" y="36"/>
                    <a:pt x="32" y="108"/>
                  </a:cubicBezTo>
                  <a:cubicBezTo>
                    <a:pt x="0" y="204"/>
                    <a:pt x="32" y="331"/>
                    <a:pt x="128" y="363"/>
                  </a:cubicBezTo>
                  <a:lnTo>
                    <a:pt x="319" y="12"/>
                  </a:lnTo>
                  <a:cubicBezTo>
                    <a:pt x="296" y="4"/>
                    <a:pt x="270" y="0"/>
                    <a:pt x="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37"/>
            <p:cNvSpPr/>
            <p:nvPr/>
          </p:nvSpPr>
          <p:spPr>
            <a:xfrm>
              <a:off x="4334575" y="1248200"/>
              <a:ext cx="11975" cy="9900"/>
            </a:xfrm>
            <a:custGeom>
              <a:avLst/>
              <a:gdLst/>
              <a:ahLst/>
              <a:cxnLst/>
              <a:rect l="l" t="t" r="r" b="b"/>
              <a:pathLst>
                <a:path w="479" h="396" extrusionOk="0">
                  <a:moveTo>
                    <a:pt x="218" y="1"/>
                  </a:moveTo>
                  <a:cubicBezTo>
                    <a:pt x="149" y="1"/>
                    <a:pt x="85" y="43"/>
                    <a:pt x="64" y="128"/>
                  </a:cubicBezTo>
                  <a:cubicBezTo>
                    <a:pt x="0" y="224"/>
                    <a:pt x="64" y="320"/>
                    <a:pt x="160" y="384"/>
                  </a:cubicBezTo>
                  <a:cubicBezTo>
                    <a:pt x="184" y="392"/>
                    <a:pt x="210" y="396"/>
                    <a:pt x="236" y="396"/>
                  </a:cubicBezTo>
                  <a:cubicBezTo>
                    <a:pt x="313" y="396"/>
                    <a:pt x="391" y="360"/>
                    <a:pt x="415" y="288"/>
                  </a:cubicBezTo>
                  <a:cubicBezTo>
                    <a:pt x="479" y="192"/>
                    <a:pt x="415" y="64"/>
                    <a:pt x="319" y="33"/>
                  </a:cubicBezTo>
                  <a:cubicBezTo>
                    <a:pt x="287" y="11"/>
                    <a:pt x="252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37"/>
            <p:cNvSpPr/>
            <p:nvPr/>
          </p:nvSpPr>
          <p:spPr>
            <a:xfrm>
              <a:off x="4321800" y="1277075"/>
              <a:ext cx="10400" cy="9750"/>
            </a:xfrm>
            <a:custGeom>
              <a:avLst/>
              <a:gdLst/>
              <a:ahLst/>
              <a:cxnLst/>
              <a:rect l="l" t="t" r="r" b="b"/>
              <a:pathLst>
                <a:path w="416" h="390" extrusionOk="0">
                  <a:moveTo>
                    <a:pt x="208" y="1"/>
                  </a:moveTo>
                  <a:cubicBezTo>
                    <a:pt x="141" y="1"/>
                    <a:pt x="78" y="53"/>
                    <a:pt x="32" y="122"/>
                  </a:cubicBezTo>
                  <a:cubicBezTo>
                    <a:pt x="1" y="218"/>
                    <a:pt x="32" y="346"/>
                    <a:pt x="128" y="378"/>
                  </a:cubicBezTo>
                  <a:cubicBezTo>
                    <a:pt x="152" y="386"/>
                    <a:pt x="176" y="390"/>
                    <a:pt x="200" y="390"/>
                  </a:cubicBezTo>
                  <a:cubicBezTo>
                    <a:pt x="270" y="390"/>
                    <a:pt x="336" y="354"/>
                    <a:pt x="384" y="282"/>
                  </a:cubicBezTo>
                  <a:cubicBezTo>
                    <a:pt x="415" y="186"/>
                    <a:pt x="384" y="58"/>
                    <a:pt x="288" y="26"/>
                  </a:cubicBezTo>
                  <a:cubicBezTo>
                    <a:pt x="261" y="9"/>
                    <a:pt x="234" y="1"/>
                    <a:pt x="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37"/>
            <p:cNvSpPr/>
            <p:nvPr/>
          </p:nvSpPr>
          <p:spPr>
            <a:xfrm>
              <a:off x="4308225" y="1306150"/>
              <a:ext cx="10400" cy="9400"/>
            </a:xfrm>
            <a:custGeom>
              <a:avLst/>
              <a:gdLst/>
              <a:ahLst/>
              <a:cxnLst/>
              <a:rect l="l" t="t" r="r" b="b"/>
              <a:pathLst>
                <a:path w="416" h="376" extrusionOk="0">
                  <a:moveTo>
                    <a:pt x="217" y="0"/>
                  </a:moveTo>
                  <a:cubicBezTo>
                    <a:pt x="149" y="0"/>
                    <a:pt x="89" y="36"/>
                    <a:pt x="65" y="108"/>
                  </a:cubicBezTo>
                  <a:cubicBezTo>
                    <a:pt x="1" y="204"/>
                    <a:pt x="33" y="332"/>
                    <a:pt x="129" y="363"/>
                  </a:cubicBezTo>
                  <a:cubicBezTo>
                    <a:pt x="153" y="371"/>
                    <a:pt x="177" y="375"/>
                    <a:pt x="200" y="375"/>
                  </a:cubicBezTo>
                  <a:cubicBezTo>
                    <a:pt x="270" y="375"/>
                    <a:pt x="336" y="340"/>
                    <a:pt x="384" y="268"/>
                  </a:cubicBezTo>
                  <a:cubicBezTo>
                    <a:pt x="416" y="172"/>
                    <a:pt x="384" y="44"/>
                    <a:pt x="288" y="12"/>
                  </a:cubicBezTo>
                  <a:cubicBezTo>
                    <a:pt x="264" y="4"/>
                    <a:pt x="240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37"/>
            <p:cNvSpPr/>
            <p:nvPr/>
          </p:nvSpPr>
          <p:spPr>
            <a:xfrm>
              <a:off x="4328175" y="1297675"/>
              <a:ext cx="8000" cy="9600"/>
            </a:xfrm>
            <a:custGeom>
              <a:avLst/>
              <a:gdLst/>
              <a:ahLst/>
              <a:cxnLst/>
              <a:rect l="l" t="t" r="r" b="b"/>
              <a:pathLst>
                <a:path w="320" h="384" extrusionOk="0">
                  <a:moveTo>
                    <a:pt x="218" y="0"/>
                  </a:moveTo>
                  <a:cubicBezTo>
                    <a:pt x="150" y="0"/>
                    <a:pt x="86" y="43"/>
                    <a:pt x="65" y="128"/>
                  </a:cubicBezTo>
                  <a:cubicBezTo>
                    <a:pt x="1" y="224"/>
                    <a:pt x="65" y="319"/>
                    <a:pt x="129" y="383"/>
                  </a:cubicBezTo>
                  <a:lnTo>
                    <a:pt x="320" y="32"/>
                  </a:lnTo>
                  <a:cubicBezTo>
                    <a:pt x="288" y="11"/>
                    <a:pt x="253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37"/>
            <p:cNvSpPr/>
            <p:nvPr/>
          </p:nvSpPr>
          <p:spPr>
            <a:xfrm>
              <a:off x="4305050" y="1285700"/>
              <a:ext cx="7200" cy="9100"/>
            </a:xfrm>
            <a:custGeom>
              <a:avLst/>
              <a:gdLst/>
              <a:ahLst/>
              <a:cxnLst/>
              <a:rect l="l" t="t" r="r" b="b"/>
              <a:pathLst>
                <a:path w="288" h="364" extrusionOk="0">
                  <a:moveTo>
                    <a:pt x="160" y="1"/>
                  </a:moveTo>
                  <a:lnTo>
                    <a:pt x="0" y="352"/>
                  </a:lnTo>
                  <a:cubicBezTo>
                    <a:pt x="24" y="360"/>
                    <a:pt x="48" y="364"/>
                    <a:pt x="72" y="364"/>
                  </a:cubicBezTo>
                  <a:cubicBezTo>
                    <a:pt x="142" y="364"/>
                    <a:pt x="208" y="328"/>
                    <a:pt x="256" y="256"/>
                  </a:cubicBezTo>
                  <a:cubicBezTo>
                    <a:pt x="288" y="160"/>
                    <a:pt x="256" y="33"/>
                    <a:pt x="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37"/>
            <p:cNvSpPr/>
            <p:nvPr/>
          </p:nvSpPr>
          <p:spPr>
            <a:xfrm>
              <a:off x="4317800" y="1256175"/>
              <a:ext cx="7225" cy="9900"/>
            </a:xfrm>
            <a:custGeom>
              <a:avLst/>
              <a:gdLst/>
              <a:ahLst/>
              <a:cxnLst/>
              <a:rect l="l" t="t" r="r" b="b"/>
              <a:pathLst>
                <a:path w="289" h="396" extrusionOk="0">
                  <a:moveTo>
                    <a:pt x="129" y="1"/>
                  </a:moveTo>
                  <a:lnTo>
                    <a:pt x="1" y="384"/>
                  </a:lnTo>
                  <a:cubicBezTo>
                    <a:pt x="24" y="391"/>
                    <a:pt x="46" y="395"/>
                    <a:pt x="68" y="395"/>
                  </a:cubicBezTo>
                  <a:cubicBezTo>
                    <a:pt x="140" y="395"/>
                    <a:pt x="208" y="354"/>
                    <a:pt x="256" y="256"/>
                  </a:cubicBezTo>
                  <a:cubicBezTo>
                    <a:pt x="288" y="160"/>
                    <a:pt x="256" y="65"/>
                    <a:pt x="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37"/>
            <p:cNvSpPr/>
            <p:nvPr/>
          </p:nvSpPr>
          <p:spPr>
            <a:xfrm>
              <a:off x="4329775" y="1227450"/>
              <a:ext cx="8000" cy="9450"/>
            </a:xfrm>
            <a:custGeom>
              <a:avLst/>
              <a:gdLst/>
              <a:ahLst/>
              <a:cxnLst/>
              <a:rect l="l" t="t" r="r" b="b"/>
              <a:pathLst>
                <a:path w="320" h="378" extrusionOk="0">
                  <a:moveTo>
                    <a:pt x="160" y="1"/>
                  </a:moveTo>
                  <a:lnTo>
                    <a:pt x="1" y="352"/>
                  </a:lnTo>
                  <a:cubicBezTo>
                    <a:pt x="36" y="370"/>
                    <a:pt x="69" y="378"/>
                    <a:pt x="100" y="378"/>
                  </a:cubicBezTo>
                  <a:cubicBezTo>
                    <a:pt x="179" y="378"/>
                    <a:pt x="242" y="325"/>
                    <a:pt x="288" y="256"/>
                  </a:cubicBezTo>
                  <a:cubicBezTo>
                    <a:pt x="320" y="160"/>
                    <a:pt x="256" y="33"/>
                    <a:pt x="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37"/>
            <p:cNvSpPr/>
            <p:nvPr/>
          </p:nvSpPr>
          <p:spPr>
            <a:xfrm>
              <a:off x="4378450" y="1234350"/>
              <a:ext cx="12000" cy="9925"/>
            </a:xfrm>
            <a:custGeom>
              <a:avLst/>
              <a:gdLst/>
              <a:ahLst/>
              <a:cxnLst/>
              <a:rect l="l" t="t" r="r" b="b"/>
              <a:pathLst>
                <a:path w="480" h="397" extrusionOk="0">
                  <a:moveTo>
                    <a:pt x="244" y="0"/>
                  </a:moveTo>
                  <a:cubicBezTo>
                    <a:pt x="166" y="0"/>
                    <a:pt x="88" y="36"/>
                    <a:pt x="64" y="108"/>
                  </a:cubicBezTo>
                  <a:cubicBezTo>
                    <a:pt x="0" y="204"/>
                    <a:pt x="32" y="331"/>
                    <a:pt x="160" y="363"/>
                  </a:cubicBezTo>
                  <a:cubicBezTo>
                    <a:pt x="194" y="386"/>
                    <a:pt x="232" y="396"/>
                    <a:pt x="268" y="396"/>
                  </a:cubicBezTo>
                  <a:cubicBezTo>
                    <a:pt x="334" y="396"/>
                    <a:pt x="395" y="361"/>
                    <a:pt x="415" y="299"/>
                  </a:cubicBezTo>
                  <a:cubicBezTo>
                    <a:pt x="479" y="204"/>
                    <a:pt x="447" y="76"/>
                    <a:pt x="320" y="12"/>
                  </a:cubicBezTo>
                  <a:cubicBezTo>
                    <a:pt x="296" y="4"/>
                    <a:pt x="270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37"/>
            <p:cNvSpPr/>
            <p:nvPr/>
          </p:nvSpPr>
          <p:spPr>
            <a:xfrm>
              <a:off x="4385625" y="1256675"/>
              <a:ext cx="8000" cy="9100"/>
            </a:xfrm>
            <a:custGeom>
              <a:avLst/>
              <a:gdLst/>
              <a:ahLst/>
              <a:cxnLst/>
              <a:rect l="l" t="t" r="r" b="b"/>
              <a:pathLst>
                <a:path w="320" h="364" extrusionOk="0">
                  <a:moveTo>
                    <a:pt x="244" y="1"/>
                  </a:moveTo>
                  <a:cubicBezTo>
                    <a:pt x="166" y="1"/>
                    <a:pt x="88" y="37"/>
                    <a:pt x="65" y="108"/>
                  </a:cubicBezTo>
                  <a:cubicBezTo>
                    <a:pt x="1" y="204"/>
                    <a:pt x="33" y="300"/>
                    <a:pt x="128" y="364"/>
                  </a:cubicBezTo>
                  <a:lnTo>
                    <a:pt x="320" y="13"/>
                  </a:lnTo>
                  <a:cubicBezTo>
                    <a:pt x="296" y="5"/>
                    <a:pt x="270" y="1"/>
                    <a:pt x="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37"/>
            <p:cNvSpPr/>
            <p:nvPr/>
          </p:nvSpPr>
          <p:spPr>
            <a:xfrm>
              <a:off x="4370475" y="1284075"/>
              <a:ext cx="8000" cy="9625"/>
            </a:xfrm>
            <a:custGeom>
              <a:avLst/>
              <a:gdLst/>
              <a:ahLst/>
              <a:cxnLst/>
              <a:rect l="l" t="t" r="r" b="b"/>
              <a:pathLst>
                <a:path w="320" h="385" extrusionOk="0">
                  <a:moveTo>
                    <a:pt x="210" y="0"/>
                  </a:moveTo>
                  <a:cubicBezTo>
                    <a:pt x="141" y="0"/>
                    <a:pt x="73" y="36"/>
                    <a:pt x="32" y="98"/>
                  </a:cubicBezTo>
                  <a:cubicBezTo>
                    <a:pt x="0" y="193"/>
                    <a:pt x="32" y="321"/>
                    <a:pt x="128" y="385"/>
                  </a:cubicBezTo>
                  <a:lnTo>
                    <a:pt x="319" y="34"/>
                  </a:lnTo>
                  <a:cubicBezTo>
                    <a:pt x="286" y="11"/>
                    <a:pt x="248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37"/>
            <p:cNvSpPr/>
            <p:nvPr/>
          </p:nvSpPr>
          <p:spPr>
            <a:xfrm>
              <a:off x="4364075" y="1262525"/>
              <a:ext cx="11200" cy="9950"/>
            </a:xfrm>
            <a:custGeom>
              <a:avLst/>
              <a:gdLst/>
              <a:ahLst/>
              <a:cxnLst/>
              <a:rect l="l" t="t" r="r" b="b"/>
              <a:pathLst>
                <a:path w="448" h="398" extrusionOk="0">
                  <a:moveTo>
                    <a:pt x="196" y="1"/>
                  </a:moveTo>
                  <a:cubicBezTo>
                    <a:pt x="129" y="1"/>
                    <a:pt x="74" y="36"/>
                    <a:pt x="33" y="98"/>
                  </a:cubicBezTo>
                  <a:cubicBezTo>
                    <a:pt x="1" y="194"/>
                    <a:pt x="33" y="321"/>
                    <a:pt x="129" y="385"/>
                  </a:cubicBezTo>
                  <a:cubicBezTo>
                    <a:pt x="153" y="393"/>
                    <a:pt x="177" y="397"/>
                    <a:pt x="200" y="397"/>
                  </a:cubicBezTo>
                  <a:cubicBezTo>
                    <a:pt x="270" y="397"/>
                    <a:pt x="336" y="361"/>
                    <a:pt x="384" y="289"/>
                  </a:cubicBezTo>
                  <a:cubicBezTo>
                    <a:pt x="448" y="194"/>
                    <a:pt x="416" y="66"/>
                    <a:pt x="320" y="34"/>
                  </a:cubicBezTo>
                  <a:cubicBezTo>
                    <a:pt x="275" y="11"/>
                    <a:pt x="234" y="1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37"/>
            <p:cNvSpPr/>
            <p:nvPr/>
          </p:nvSpPr>
          <p:spPr>
            <a:xfrm>
              <a:off x="4348925" y="1290650"/>
              <a:ext cx="11200" cy="9750"/>
            </a:xfrm>
            <a:custGeom>
              <a:avLst/>
              <a:gdLst/>
              <a:ahLst/>
              <a:cxnLst/>
              <a:rect l="l" t="t" r="r" b="b"/>
              <a:pathLst>
                <a:path w="448" h="390" extrusionOk="0">
                  <a:moveTo>
                    <a:pt x="235" y="0"/>
                  </a:moveTo>
                  <a:cubicBezTo>
                    <a:pt x="160" y="0"/>
                    <a:pt x="87" y="53"/>
                    <a:pt x="64" y="122"/>
                  </a:cubicBezTo>
                  <a:cubicBezTo>
                    <a:pt x="1" y="218"/>
                    <a:pt x="33" y="313"/>
                    <a:pt x="128" y="377"/>
                  </a:cubicBezTo>
                  <a:cubicBezTo>
                    <a:pt x="152" y="385"/>
                    <a:pt x="176" y="389"/>
                    <a:pt x="200" y="389"/>
                  </a:cubicBezTo>
                  <a:cubicBezTo>
                    <a:pt x="270" y="389"/>
                    <a:pt x="336" y="353"/>
                    <a:pt x="384" y="281"/>
                  </a:cubicBezTo>
                  <a:cubicBezTo>
                    <a:pt x="447" y="186"/>
                    <a:pt x="416" y="90"/>
                    <a:pt x="320" y="26"/>
                  </a:cubicBezTo>
                  <a:cubicBezTo>
                    <a:pt x="293" y="8"/>
                    <a:pt x="264" y="0"/>
                    <a:pt x="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37"/>
            <p:cNvSpPr/>
            <p:nvPr/>
          </p:nvSpPr>
          <p:spPr>
            <a:xfrm>
              <a:off x="4334575" y="1318925"/>
              <a:ext cx="10400" cy="9725"/>
            </a:xfrm>
            <a:custGeom>
              <a:avLst/>
              <a:gdLst/>
              <a:ahLst/>
              <a:cxnLst/>
              <a:rect l="l" t="t" r="r" b="b"/>
              <a:pathLst>
                <a:path w="416" h="389" extrusionOk="0">
                  <a:moveTo>
                    <a:pt x="216" y="0"/>
                  </a:moveTo>
                  <a:cubicBezTo>
                    <a:pt x="146" y="0"/>
                    <a:pt x="80" y="36"/>
                    <a:pt x="32" y="108"/>
                  </a:cubicBezTo>
                  <a:cubicBezTo>
                    <a:pt x="0" y="204"/>
                    <a:pt x="32" y="331"/>
                    <a:pt x="96" y="363"/>
                  </a:cubicBezTo>
                  <a:cubicBezTo>
                    <a:pt x="123" y="381"/>
                    <a:pt x="149" y="389"/>
                    <a:pt x="175" y="389"/>
                  </a:cubicBezTo>
                  <a:cubicBezTo>
                    <a:pt x="243" y="389"/>
                    <a:pt x="305" y="336"/>
                    <a:pt x="351" y="267"/>
                  </a:cubicBezTo>
                  <a:cubicBezTo>
                    <a:pt x="415" y="172"/>
                    <a:pt x="383" y="76"/>
                    <a:pt x="287" y="12"/>
                  </a:cubicBezTo>
                  <a:cubicBezTo>
                    <a:pt x="263" y="4"/>
                    <a:pt x="240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37"/>
            <p:cNvSpPr/>
            <p:nvPr/>
          </p:nvSpPr>
          <p:spPr>
            <a:xfrm>
              <a:off x="4354525" y="1311725"/>
              <a:ext cx="8000" cy="9100"/>
            </a:xfrm>
            <a:custGeom>
              <a:avLst/>
              <a:gdLst/>
              <a:ahLst/>
              <a:cxnLst/>
              <a:rect l="l" t="t" r="r" b="b"/>
              <a:pathLst>
                <a:path w="320" h="364" extrusionOk="0">
                  <a:moveTo>
                    <a:pt x="248" y="1"/>
                  </a:moveTo>
                  <a:cubicBezTo>
                    <a:pt x="178" y="1"/>
                    <a:pt x="112" y="37"/>
                    <a:pt x="64" y="109"/>
                  </a:cubicBezTo>
                  <a:cubicBezTo>
                    <a:pt x="0" y="204"/>
                    <a:pt x="32" y="300"/>
                    <a:pt x="128" y="364"/>
                  </a:cubicBezTo>
                  <a:lnTo>
                    <a:pt x="319" y="13"/>
                  </a:lnTo>
                  <a:cubicBezTo>
                    <a:pt x="295" y="5"/>
                    <a:pt x="271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37"/>
            <p:cNvSpPr/>
            <p:nvPr/>
          </p:nvSpPr>
          <p:spPr>
            <a:xfrm>
              <a:off x="4331375" y="1298475"/>
              <a:ext cx="8000" cy="9100"/>
            </a:xfrm>
            <a:custGeom>
              <a:avLst/>
              <a:gdLst/>
              <a:ahLst/>
              <a:cxnLst/>
              <a:rect l="l" t="t" r="r" b="b"/>
              <a:pathLst>
                <a:path w="320" h="364" extrusionOk="0">
                  <a:moveTo>
                    <a:pt x="192" y="0"/>
                  </a:moveTo>
                  <a:lnTo>
                    <a:pt x="1" y="351"/>
                  </a:lnTo>
                  <a:cubicBezTo>
                    <a:pt x="24" y="359"/>
                    <a:pt x="50" y="363"/>
                    <a:pt x="76" y="363"/>
                  </a:cubicBezTo>
                  <a:cubicBezTo>
                    <a:pt x="154" y="363"/>
                    <a:pt x="232" y="327"/>
                    <a:pt x="256" y="256"/>
                  </a:cubicBezTo>
                  <a:cubicBezTo>
                    <a:pt x="320" y="160"/>
                    <a:pt x="288" y="32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37"/>
            <p:cNvSpPr/>
            <p:nvPr/>
          </p:nvSpPr>
          <p:spPr>
            <a:xfrm>
              <a:off x="4345725" y="1269750"/>
              <a:ext cx="8025" cy="9450"/>
            </a:xfrm>
            <a:custGeom>
              <a:avLst/>
              <a:gdLst/>
              <a:ahLst/>
              <a:cxnLst/>
              <a:rect l="l" t="t" r="r" b="b"/>
              <a:pathLst>
                <a:path w="321" h="378" extrusionOk="0">
                  <a:moveTo>
                    <a:pt x="192" y="0"/>
                  </a:moveTo>
                  <a:lnTo>
                    <a:pt x="1" y="351"/>
                  </a:lnTo>
                  <a:cubicBezTo>
                    <a:pt x="28" y="369"/>
                    <a:pt x="57" y="377"/>
                    <a:pt x="86" y="377"/>
                  </a:cubicBezTo>
                  <a:cubicBezTo>
                    <a:pt x="161" y="377"/>
                    <a:pt x="233" y="325"/>
                    <a:pt x="256" y="256"/>
                  </a:cubicBezTo>
                  <a:cubicBezTo>
                    <a:pt x="320" y="160"/>
                    <a:pt x="288" y="64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37"/>
            <p:cNvSpPr/>
            <p:nvPr/>
          </p:nvSpPr>
          <p:spPr>
            <a:xfrm>
              <a:off x="4360100" y="1241825"/>
              <a:ext cx="8000" cy="9100"/>
            </a:xfrm>
            <a:custGeom>
              <a:avLst/>
              <a:gdLst/>
              <a:ahLst/>
              <a:cxnLst/>
              <a:rect l="l" t="t" r="r" b="b"/>
              <a:pathLst>
                <a:path w="320" h="364" extrusionOk="0">
                  <a:moveTo>
                    <a:pt x="160" y="0"/>
                  </a:moveTo>
                  <a:lnTo>
                    <a:pt x="0" y="351"/>
                  </a:lnTo>
                  <a:cubicBezTo>
                    <a:pt x="24" y="359"/>
                    <a:pt x="50" y="363"/>
                    <a:pt x="76" y="363"/>
                  </a:cubicBezTo>
                  <a:cubicBezTo>
                    <a:pt x="154" y="363"/>
                    <a:pt x="232" y="327"/>
                    <a:pt x="256" y="256"/>
                  </a:cubicBezTo>
                  <a:cubicBezTo>
                    <a:pt x="320" y="160"/>
                    <a:pt x="256" y="32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37"/>
            <p:cNvSpPr/>
            <p:nvPr/>
          </p:nvSpPr>
          <p:spPr>
            <a:xfrm>
              <a:off x="4407975" y="1251375"/>
              <a:ext cx="11975" cy="9650"/>
            </a:xfrm>
            <a:custGeom>
              <a:avLst/>
              <a:gdLst/>
              <a:ahLst/>
              <a:cxnLst/>
              <a:rect l="l" t="t" r="r" b="b"/>
              <a:pathLst>
                <a:path w="479" h="386" extrusionOk="0">
                  <a:moveTo>
                    <a:pt x="242" y="0"/>
                  </a:moveTo>
                  <a:cubicBezTo>
                    <a:pt x="173" y="0"/>
                    <a:pt x="105" y="35"/>
                    <a:pt x="64" y="97"/>
                  </a:cubicBezTo>
                  <a:cubicBezTo>
                    <a:pt x="0" y="193"/>
                    <a:pt x="32" y="289"/>
                    <a:pt x="128" y="352"/>
                  </a:cubicBezTo>
                  <a:cubicBezTo>
                    <a:pt x="162" y="375"/>
                    <a:pt x="200" y="386"/>
                    <a:pt x="237" y="386"/>
                  </a:cubicBezTo>
                  <a:cubicBezTo>
                    <a:pt x="306" y="386"/>
                    <a:pt x="374" y="350"/>
                    <a:pt x="415" y="289"/>
                  </a:cubicBezTo>
                  <a:cubicBezTo>
                    <a:pt x="479" y="193"/>
                    <a:pt x="447" y="97"/>
                    <a:pt x="351" y="33"/>
                  </a:cubicBezTo>
                  <a:cubicBezTo>
                    <a:pt x="317" y="11"/>
                    <a:pt x="279" y="0"/>
                    <a:pt x="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37"/>
            <p:cNvSpPr/>
            <p:nvPr/>
          </p:nvSpPr>
          <p:spPr>
            <a:xfrm>
              <a:off x="4414350" y="1273700"/>
              <a:ext cx="8000" cy="8825"/>
            </a:xfrm>
            <a:custGeom>
              <a:avLst/>
              <a:gdLst/>
              <a:ahLst/>
              <a:cxnLst/>
              <a:rect l="l" t="t" r="r" b="b"/>
              <a:pathLst>
                <a:path w="320" h="353" extrusionOk="0">
                  <a:moveTo>
                    <a:pt x="210" y="1"/>
                  </a:moveTo>
                  <a:cubicBezTo>
                    <a:pt x="142" y="1"/>
                    <a:pt x="74" y="36"/>
                    <a:pt x="33" y="98"/>
                  </a:cubicBezTo>
                  <a:cubicBezTo>
                    <a:pt x="1" y="193"/>
                    <a:pt x="33" y="289"/>
                    <a:pt x="96" y="353"/>
                  </a:cubicBezTo>
                  <a:lnTo>
                    <a:pt x="320" y="34"/>
                  </a:lnTo>
                  <a:cubicBezTo>
                    <a:pt x="286" y="11"/>
                    <a:pt x="248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37"/>
            <p:cNvSpPr/>
            <p:nvPr/>
          </p:nvSpPr>
          <p:spPr>
            <a:xfrm>
              <a:off x="4397600" y="1300025"/>
              <a:ext cx="8000" cy="9650"/>
            </a:xfrm>
            <a:custGeom>
              <a:avLst/>
              <a:gdLst/>
              <a:ahLst/>
              <a:cxnLst/>
              <a:rect l="l" t="t" r="r" b="b"/>
              <a:pathLst>
                <a:path w="320" h="386" extrusionOk="0">
                  <a:moveTo>
                    <a:pt x="210" y="1"/>
                  </a:moveTo>
                  <a:cubicBezTo>
                    <a:pt x="141" y="1"/>
                    <a:pt x="74" y="36"/>
                    <a:pt x="32" y="98"/>
                  </a:cubicBezTo>
                  <a:cubicBezTo>
                    <a:pt x="0" y="194"/>
                    <a:pt x="0" y="321"/>
                    <a:pt x="96" y="385"/>
                  </a:cubicBezTo>
                  <a:lnTo>
                    <a:pt x="320" y="34"/>
                  </a:lnTo>
                  <a:cubicBezTo>
                    <a:pt x="286" y="11"/>
                    <a:pt x="248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37"/>
            <p:cNvSpPr/>
            <p:nvPr/>
          </p:nvSpPr>
          <p:spPr>
            <a:xfrm>
              <a:off x="4392000" y="1278500"/>
              <a:ext cx="11200" cy="9650"/>
            </a:xfrm>
            <a:custGeom>
              <a:avLst/>
              <a:gdLst/>
              <a:ahLst/>
              <a:cxnLst/>
              <a:rect l="l" t="t" r="r" b="b"/>
              <a:pathLst>
                <a:path w="448" h="386" extrusionOk="0">
                  <a:moveTo>
                    <a:pt x="212" y="0"/>
                  </a:moveTo>
                  <a:cubicBezTo>
                    <a:pt x="146" y="0"/>
                    <a:pt x="85" y="35"/>
                    <a:pt x="65" y="97"/>
                  </a:cubicBezTo>
                  <a:cubicBezTo>
                    <a:pt x="1" y="193"/>
                    <a:pt x="33" y="321"/>
                    <a:pt x="129" y="352"/>
                  </a:cubicBezTo>
                  <a:cubicBezTo>
                    <a:pt x="163" y="375"/>
                    <a:pt x="196" y="386"/>
                    <a:pt x="229" y="386"/>
                  </a:cubicBezTo>
                  <a:cubicBezTo>
                    <a:pt x="288" y="386"/>
                    <a:pt x="343" y="350"/>
                    <a:pt x="384" y="289"/>
                  </a:cubicBezTo>
                  <a:cubicBezTo>
                    <a:pt x="448" y="225"/>
                    <a:pt x="416" y="97"/>
                    <a:pt x="320" y="33"/>
                  </a:cubicBezTo>
                  <a:cubicBezTo>
                    <a:pt x="286" y="11"/>
                    <a:pt x="248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37"/>
            <p:cNvSpPr/>
            <p:nvPr/>
          </p:nvSpPr>
          <p:spPr>
            <a:xfrm>
              <a:off x="4375250" y="1305625"/>
              <a:ext cx="11200" cy="9925"/>
            </a:xfrm>
            <a:custGeom>
              <a:avLst/>
              <a:gdLst/>
              <a:ahLst/>
              <a:cxnLst/>
              <a:rect l="l" t="t" r="r" b="b"/>
              <a:pathLst>
                <a:path w="448" h="397" extrusionOk="0">
                  <a:moveTo>
                    <a:pt x="234" y="0"/>
                  </a:moveTo>
                  <a:cubicBezTo>
                    <a:pt x="174" y="0"/>
                    <a:pt x="106" y="35"/>
                    <a:pt x="65" y="97"/>
                  </a:cubicBezTo>
                  <a:cubicBezTo>
                    <a:pt x="1" y="193"/>
                    <a:pt x="33" y="321"/>
                    <a:pt x="128" y="384"/>
                  </a:cubicBezTo>
                  <a:cubicBezTo>
                    <a:pt x="152" y="392"/>
                    <a:pt x="178" y="396"/>
                    <a:pt x="204" y="396"/>
                  </a:cubicBezTo>
                  <a:cubicBezTo>
                    <a:pt x="282" y="396"/>
                    <a:pt x="360" y="361"/>
                    <a:pt x="384" y="289"/>
                  </a:cubicBezTo>
                  <a:cubicBezTo>
                    <a:pt x="448" y="225"/>
                    <a:pt x="416" y="97"/>
                    <a:pt x="320" y="33"/>
                  </a:cubicBezTo>
                  <a:cubicBezTo>
                    <a:pt x="297" y="11"/>
                    <a:pt x="267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37"/>
            <p:cNvSpPr/>
            <p:nvPr/>
          </p:nvSpPr>
          <p:spPr>
            <a:xfrm>
              <a:off x="4359300" y="1333275"/>
              <a:ext cx="10400" cy="9750"/>
            </a:xfrm>
            <a:custGeom>
              <a:avLst/>
              <a:gdLst/>
              <a:ahLst/>
              <a:cxnLst/>
              <a:rect l="l" t="t" r="r" b="b"/>
              <a:pathLst>
                <a:path w="416" h="390" extrusionOk="0">
                  <a:moveTo>
                    <a:pt x="248" y="1"/>
                  </a:moveTo>
                  <a:cubicBezTo>
                    <a:pt x="178" y="1"/>
                    <a:pt x="112" y="36"/>
                    <a:pt x="64" y="108"/>
                  </a:cubicBezTo>
                  <a:cubicBezTo>
                    <a:pt x="1" y="204"/>
                    <a:pt x="32" y="300"/>
                    <a:pt x="96" y="364"/>
                  </a:cubicBezTo>
                  <a:cubicBezTo>
                    <a:pt x="124" y="382"/>
                    <a:pt x="155" y="390"/>
                    <a:pt x="185" y="390"/>
                  </a:cubicBezTo>
                  <a:cubicBezTo>
                    <a:pt x="259" y="390"/>
                    <a:pt x="329" y="345"/>
                    <a:pt x="352" y="300"/>
                  </a:cubicBezTo>
                  <a:cubicBezTo>
                    <a:pt x="415" y="204"/>
                    <a:pt x="383" y="76"/>
                    <a:pt x="320" y="12"/>
                  </a:cubicBezTo>
                  <a:cubicBezTo>
                    <a:pt x="296" y="5"/>
                    <a:pt x="272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37"/>
            <p:cNvSpPr/>
            <p:nvPr/>
          </p:nvSpPr>
          <p:spPr>
            <a:xfrm>
              <a:off x="4380850" y="1327150"/>
              <a:ext cx="7200" cy="8850"/>
            </a:xfrm>
            <a:custGeom>
              <a:avLst/>
              <a:gdLst/>
              <a:ahLst/>
              <a:cxnLst/>
              <a:rect l="l" t="t" r="r" b="b"/>
              <a:pathLst>
                <a:path w="288" h="354" extrusionOk="0">
                  <a:moveTo>
                    <a:pt x="201" y="1"/>
                  </a:moveTo>
                  <a:cubicBezTo>
                    <a:pt x="141" y="1"/>
                    <a:pt x="73" y="36"/>
                    <a:pt x="32" y="98"/>
                  </a:cubicBezTo>
                  <a:cubicBezTo>
                    <a:pt x="0" y="194"/>
                    <a:pt x="0" y="289"/>
                    <a:pt x="96" y="353"/>
                  </a:cubicBezTo>
                  <a:lnTo>
                    <a:pt x="287" y="34"/>
                  </a:lnTo>
                  <a:cubicBezTo>
                    <a:pt x="265" y="11"/>
                    <a:pt x="234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37"/>
            <p:cNvSpPr/>
            <p:nvPr/>
          </p:nvSpPr>
          <p:spPr>
            <a:xfrm>
              <a:off x="4357700" y="1312025"/>
              <a:ext cx="8000" cy="9100"/>
            </a:xfrm>
            <a:custGeom>
              <a:avLst/>
              <a:gdLst/>
              <a:ahLst/>
              <a:cxnLst/>
              <a:rect l="l" t="t" r="r" b="b"/>
              <a:pathLst>
                <a:path w="320" h="364" extrusionOk="0">
                  <a:moveTo>
                    <a:pt x="192" y="1"/>
                  </a:moveTo>
                  <a:lnTo>
                    <a:pt x="1" y="352"/>
                  </a:lnTo>
                  <a:cubicBezTo>
                    <a:pt x="25" y="360"/>
                    <a:pt x="49" y="364"/>
                    <a:pt x="72" y="364"/>
                  </a:cubicBezTo>
                  <a:cubicBezTo>
                    <a:pt x="142" y="364"/>
                    <a:pt x="208" y="328"/>
                    <a:pt x="256" y="256"/>
                  </a:cubicBezTo>
                  <a:cubicBezTo>
                    <a:pt x="320" y="160"/>
                    <a:pt x="288" y="65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37"/>
            <p:cNvSpPr/>
            <p:nvPr/>
          </p:nvSpPr>
          <p:spPr>
            <a:xfrm>
              <a:off x="4373650" y="1284900"/>
              <a:ext cx="8025" cy="9100"/>
            </a:xfrm>
            <a:custGeom>
              <a:avLst/>
              <a:gdLst/>
              <a:ahLst/>
              <a:cxnLst/>
              <a:rect l="l" t="t" r="r" b="b"/>
              <a:pathLst>
                <a:path w="321" h="364" extrusionOk="0">
                  <a:moveTo>
                    <a:pt x="192" y="1"/>
                  </a:moveTo>
                  <a:lnTo>
                    <a:pt x="1" y="352"/>
                  </a:lnTo>
                  <a:cubicBezTo>
                    <a:pt x="25" y="360"/>
                    <a:pt x="49" y="364"/>
                    <a:pt x="72" y="364"/>
                  </a:cubicBezTo>
                  <a:cubicBezTo>
                    <a:pt x="143" y="364"/>
                    <a:pt x="208" y="328"/>
                    <a:pt x="256" y="256"/>
                  </a:cubicBezTo>
                  <a:cubicBezTo>
                    <a:pt x="320" y="160"/>
                    <a:pt x="288" y="33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37"/>
            <p:cNvSpPr/>
            <p:nvPr/>
          </p:nvSpPr>
          <p:spPr>
            <a:xfrm>
              <a:off x="4388825" y="1256975"/>
              <a:ext cx="8000" cy="9625"/>
            </a:xfrm>
            <a:custGeom>
              <a:avLst/>
              <a:gdLst/>
              <a:ahLst/>
              <a:cxnLst/>
              <a:rect l="l" t="t" r="r" b="b"/>
              <a:pathLst>
                <a:path w="320" h="385" extrusionOk="0">
                  <a:moveTo>
                    <a:pt x="192" y="1"/>
                  </a:moveTo>
                  <a:lnTo>
                    <a:pt x="0" y="352"/>
                  </a:lnTo>
                  <a:cubicBezTo>
                    <a:pt x="34" y="374"/>
                    <a:pt x="72" y="385"/>
                    <a:pt x="110" y="385"/>
                  </a:cubicBezTo>
                  <a:cubicBezTo>
                    <a:pt x="179" y="385"/>
                    <a:pt x="246" y="350"/>
                    <a:pt x="288" y="288"/>
                  </a:cubicBezTo>
                  <a:cubicBezTo>
                    <a:pt x="319" y="192"/>
                    <a:pt x="288" y="65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37"/>
            <p:cNvSpPr/>
            <p:nvPr/>
          </p:nvSpPr>
          <p:spPr>
            <a:xfrm>
              <a:off x="4436700" y="1269425"/>
              <a:ext cx="11975" cy="10000"/>
            </a:xfrm>
            <a:custGeom>
              <a:avLst/>
              <a:gdLst/>
              <a:ahLst/>
              <a:cxnLst/>
              <a:rect l="l" t="t" r="r" b="b"/>
              <a:pathLst>
                <a:path w="479" h="400" extrusionOk="0">
                  <a:moveTo>
                    <a:pt x="211" y="1"/>
                  </a:moveTo>
                  <a:cubicBezTo>
                    <a:pt x="154" y="1"/>
                    <a:pt x="99" y="24"/>
                    <a:pt x="64" y="77"/>
                  </a:cubicBezTo>
                  <a:cubicBezTo>
                    <a:pt x="0" y="173"/>
                    <a:pt x="32" y="301"/>
                    <a:pt x="128" y="364"/>
                  </a:cubicBezTo>
                  <a:cubicBezTo>
                    <a:pt x="164" y="389"/>
                    <a:pt x="206" y="399"/>
                    <a:pt x="246" y="399"/>
                  </a:cubicBezTo>
                  <a:cubicBezTo>
                    <a:pt x="312" y="399"/>
                    <a:pt x="376" y="372"/>
                    <a:pt x="415" y="332"/>
                  </a:cubicBezTo>
                  <a:cubicBezTo>
                    <a:pt x="479" y="237"/>
                    <a:pt x="447" y="109"/>
                    <a:pt x="351" y="45"/>
                  </a:cubicBezTo>
                  <a:cubicBezTo>
                    <a:pt x="308" y="17"/>
                    <a:pt x="259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37"/>
            <p:cNvSpPr/>
            <p:nvPr/>
          </p:nvSpPr>
          <p:spPr>
            <a:xfrm>
              <a:off x="4441475" y="1292050"/>
              <a:ext cx="8800" cy="9625"/>
            </a:xfrm>
            <a:custGeom>
              <a:avLst/>
              <a:gdLst/>
              <a:ahLst/>
              <a:cxnLst/>
              <a:rect l="l" t="t" r="r" b="b"/>
              <a:pathLst>
                <a:path w="352" h="385" extrusionOk="0">
                  <a:moveTo>
                    <a:pt x="242" y="1"/>
                  </a:moveTo>
                  <a:cubicBezTo>
                    <a:pt x="174" y="1"/>
                    <a:pt x="106" y="36"/>
                    <a:pt x="65" y="98"/>
                  </a:cubicBezTo>
                  <a:cubicBezTo>
                    <a:pt x="1" y="193"/>
                    <a:pt x="33" y="321"/>
                    <a:pt x="128" y="385"/>
                  </a:cubicBezTo>
                  <a:lnTo>
                    <a:pt x="352" y="34"/>
                  </a:lnTo>
                  <a:cubicBezTo>
                    <a:pt x="318" y="11"/>
                    <a:pt x="280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37"/>
            <p:cNvSpPr/>
            <p:nvPr/>
          </p:nvSpPr>
          <p:spPr>
            <a:xfrm>
              <a:off x="4423125" y="1318100"/>
              <a:ext cx="8800" cy="9125"/>
            </a:xfrm>
            <a:custGeom>
              <a:avLst/>
              <a:gdLst/>
              <a:ahLst/>
              <a:cxnLst/>
              <a:rect l="l" t="t" r="r" b="b"/>
              <a:pathLst>
                <a:path w="352" h="365" extrusionOk="0">
                  <a:moveTo>
                    <a:pt x="212" y="1"/>
                  </a:moveTo>
                  <a:cubicBezTo>
                    <a:pt x="154" y="1"/>
                    <a:pt x="100" y="24"/>
                    <a:pt x="64" y="77"/>
                  </a:cubicBezTo>
                  <a:cubicBezTo>
                    <a:pt x="1" y="173"/>
                    <a:pt x="33" y="300"/>
                    <a:pt x="128" y="364"/>
                  </a:cubicBezTo>
                  <a:lnTo>
                    <a:pt x="352" y="45"/>
                  </a:lnTo>
                  <a:cubicBezTo>
                    <a:pt x="309" y="16"/>
                    <a:pt x="259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37"/>
            <p:cNvSpPr/>
            <p:nvPr/>
          </p:nvSpPr>
          <p:spPr>
            <a:xfrm>
              <a:off x="4419150" y="1296050"/>
              <a:ext cx="11175" cy="9650"/>
            </a:xfrm>
            <a:custGeom>
              <a:avLst/>
              <a:gdLst/>
              <a:ahLst/>
              <a:cxnLst/>
              <a:rect l="l" t="t" r="r" b="b"/>
              <a:pathLst>
                <a:path w="447" h="386" extrusionOk="0">
                  <a:moveTo>
                    <a:pt x="242" y="0"/>
                  </a:moveTo>
                  <a:cubicBezTo>
                    <a:pt x="173" y="0"/>
                    <a:pt x="105" y="35"/>
                    <a:pt x="64" y="97"/>
                  </a:cubicBezTo>
                  <a:cubicBezTo>
                    <a:pt x="0" y="161"/>
                    <a:pt x="32" y="289"/>
                    <a:pt x="128" y="353"/>
                  </a:cubicBezTo>
                  <a:cubicBezTo>
                    <a:pt x="150" y="375"/>
                    <a:pt x="181" y="386"/>
                    <a:pt x="214" y="386"/>
                  </a:cubicBezTo>
                  <a:cubicBezTo>
                    <a:pt x="274" y="386"/>
                    <a:pt x="342" y="351"/>
                    <a:pt x="383" y="289"/>
                  </a:cubicBezTo>
                  <a:cubicBezTo>
                    <a:pt x="447" y="225"/>
                    <a:pt x="415" y="97"/>
                    <a:pt x="351" y="33"/>
                  </a:cubicBezTo>
                  <a:cubicBezTo>
                    <a:pt x="317" y="11"/>
                    <a:pt x="279" y="0"/>
                    <a:pt x="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37"/>
            <p:cNvSpPr/>
            <p:nvPr/>
          </p:nvSpPr>
          <p:spPr>
            <a:xfrm>
              <a:off x="4401575" y="1322375"/>
              <a:ext cx="10400" cy="9650"/>
            </a:xfrm>
            <a:custGeom>
              <a:avLst/>
              <a:gdLst/>
              <a:ahLst/>
              <a:cxnLst/>
              <a:rect l="l" t="t" r="r" b="b"/>
              <a:pathLst>
                <a:path w="416" h="386" extrusionOk="0">
                  <a:moveTo>
                    <a:pt x="220" y="0"/>
                  </a:moveTo>
                  <a:cubicBezTo>
                    <a:pt x="161" y="0"/>
                    <a:pt x="106" y="36"/>
                    <a:pt x="65" y="97"/>
                  </a:cubicBezTo>
                  <a:cubicBezTo>
                    <a:pt x="1" y="193"/>
                    <a:pt x="33" y="289"/>
                    <a:pt x="97" y="353"/>
                  </a:cubicBezTo>
                  <a:cubicBezTo>
                    <a:pt x="131" y="375"/>
                    <a:pt x="169" y="386"/>
                    <a:pt x="206" y="386"/>
                  </a:cubicBezTo>
                  <a:cubicBezTo>
                    <a:pt x="275" y="386"/>
                    <a:pt x="343" y="351"/>
                    <a:pt x="384" y="289"/>
                  </a:cubicBezTo>
                  <a:cubicBezTo>
                    <a:pt x="416" y="225"/>
                    <a:pt x="416" y="97"/>
                    <a:pt x="320" y="34"/>
                  </a:cubicBezTo>
                  <a:cubicBezTo>
                    <a:pt x="286" y="11"/>
                    <a:pt x="252" y="0"/>
                    <a:pt x="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37"/>
            <p:cNvSpPr/>
            <p:nvPr/>
          </p:nvSpPr>
          <p:spPr>
            <a:xfrm>
              <a:off x="4384025" y="1348700"/>
              <a:ext cx="10400" cy="9675"/>
            </a:xfrm>
            <a:custGeom>
              <a:avLst/>
              <a:gdLst/>
              <a:ahLst/>
              <a:cxnLst/>
              <a:rect l="l" t="t" r="r" b="b"/>
              <a:pathLst>
                <a:path w="416" h="387" extrusionOk="0">
                  <a:moveTo>
                    <a:pt x="212" y="1"/>
                  </a:moveTo>
                  <a:cubicBezTo>
                    <a:pt x="146" y="1"/>
                    <a:pt x="85" y="36"/>
                    <a:pt x="65" y="98"/>
                  </a:cubicBezTo>
                  <a:cubicBezTo>
                    <a:pt x="1" y="193"/>
                    <a:pt x="1" y="321"/>
                    <a:pt x="97" y="353"/>
                  </a:cubicBezTo>
                  <a:cubicBezTo>
                    <a:pt x="119" y="376"/>
                    <a:pt x="150" y="386"/>
                    <a:pt x="183" y="386"/>
                  </a:cubicBezTo>
                  <a:cubicBezTo>
                    <a:pt x="243" y="386"/>
                    <a:pt x="311" y="351"/>
                    <a:pt x="352" y="289"/>
                  </a:cubicBezTo>
                  <a:cubicBezTo>
                    <a:pt x="416" y="225"/>
                    <a:pt x="384" y="98"/>
                    <a:pt x="320" y="34"/>
                  </a:cubicBezTo>
                  <a:cubicBezTo>
                    <a:pt x="286" y="11"/>
                    <a:pt x="248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37"/>
            <p:cNvSpPr/>
            <p:nvPr/>
          </p:nvSpPr>
          <p:spPr>
            <a:xfrm>
              <a:off x="4404775" y="1343925"/>
              <a:ext cx="8800" cy="8825"/>
            </a:xfrm>
            <a:custGeom>
              <a:avLst/>
              <a:gdLst/>
              <a:ahLst/>
              <a:cxnLst/>
              <a:rect l="l" t="t" r="r" b="b"/>
              <a:pathLst>
                <a:path w="352" h="353" extrusionOk="0">
                  <a:moveTo>
                    <a:pt x="242" y="0"/>
                  </a:moveTo>
                  <a:cubicBezTo>
                    <a:pt x="174" y="0"/>
                    <a:pt x="106" y="35"/>
                    <a:pt x="64" y="97"/>
                  </a:cubicBezTo>
                  <a:cubicBezTo>
                    <a:pt x="1" y="161"/>
                    <a:pt x="33" y="289"/>
                    <a:pt x="128" y="352"/>
                  </a:cubicBezTo>
                  <a:lnTo>
                    <a:pt x="352" y="33"/>
                  </a:lnTo>
                  <a:cubicBezTo>
                    <a:pt x="318" y="11"/>
                    <a:pt x="280" y="0"/>
                    <a:pt x="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37"/>
            <p:cNvSpPr/>
            <p:nvPr/>
          </p:nvSpPr>
          <p:spPr>
            <a:xfrm>
              <a:off x="4383225" y="1328000"/>
              <a:ext cx="8025" cy="8825"/>
            </a:xfrm>
            <a:custGeom>
              <a:avLst/>
              <a:gdLst/>
              <a:ahLst/>
              <a:cxnLst/>
              <a:rect l="l" t="t" r="r" b="b"/>
              <a:pathLst>
                <a:path w="321" h="353" extrusionOk="0">
                  <a:moveTo>
                    <a:pt x="192" y="0"/>
                  </a:moveTo>
                  <a:lnTo>
                    <a:pt x="1" y="319"/>
                  </a:lnTo>
                  <a:cubicBezTo>
                    <a:pt x="35" y="342"/>
                    <a:pt x="69" y="352"/>
                    <a:pt x="101" y="352"/>
                  </a:cubicBezTo>
                  <a:cubicBezTo>
                    <a:pt x="161" y="352"/>
                    <a:pt x="215" y="317"/>
                    <a:pt x="256" y="255"/>
                  </a:cubicBezTo>
                  <a:cubicBezTo>
                    <a:pt x="320" y="160"/>
                    <a:pt x="288" y="32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37"/>
            <p:cNvSpPr/>
            <p:nvPr/>
          </p:nvSpPr>
          <p:spPr>
            <a:xfrm>
              <a:off x="4400000" y="1300850"/>
              <a:ext cx="8000" cy="9650"/>
            </a:xfrm>
            <a:custGeom>
              <a:avLst/>
              <a:gdLst/>
              <a:ahLst/>
              <a:cxnLst/>
              <a:rect l="l" t="t" r="r" b="b"/>
              <a:pathLst>
                <a:path w="320" h="386" extrusionOk="0">
                  <a:moveTo>
                    <a:pt x="224" y="1"/>
                  </a:moveTo>
                  <a:lnTo>
                    <a:pt x="0" y="352"/>
                  </a:lnTo>
                  <a:cubicBezTo>
                    <a:pt x="34" y="375"/>
                    <a:pt x="72" y="385"/>
                    <a:pt x="110" y="385"/>
                  </a:cubicBezTo>
                  <a:cubicBezTo>
                    <a:pt x="178" y="385"/>
                    <a:pt x="246" y="350"/>
                    <a:pt x="287" y="288"/>
                  </a:cubicBezTo>
                  <a:cubicBezTo>
                    <a:pt x="319" y="192"/>
                    <a:pt x="319" y="65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37"/>
            <p:cNvSpPr/>
            <p:nvPr/>
          </p:nvSpPr>
          <p:spPr>
            <a:xfrm>
              <a:off x="4416750" y="1274525"/>
              <a:ext cx="8800" cy="9125"/>
            </a:xfrm>
            <a:custGeom>
              <a:avLst/>
              <a:gdLst/>
              <a:ahLst/>
              <a:cxnLst/>
              <a:rect l="l" t="t" r="r" b="b"/>
              <a:pathLst>
                <a:path w="352" h="365" extrusionOk="0">
                  <a:moveTo>
                    <a:pt x="224" y="1"/>
                  </a:moveTo>
                  <a:lnTo>
                    <a:pt x="0" y="320"/>
                  </a:lnTo>
                  <a:cubicBezTo>
                    <a:pt x="43" y="349"/>
                    <a:pt x="93" y="364"/>
                    <a:pt x="140" y="364"/>
                  </a:cubicBezTo>
                  <a:cubicBezTo>
                    <a:pt x="198" y="364"/>
                    <a:pt x="252" y="341"/>
                    <a:pt x="288" y="288"/>
                  </a:cubicBezTo>
                  <a:cubicBezTo>
                    <a:pt x="351" y="192"/>
                    <a:pt x="319" y="65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37"/>
            <p:cNvSpPr/>
            <p:nvPr/>
          </p:nvSpPr>
          <p:spPr>
            <a:xfrm>
              <a:off x="4464625" y="1289375"/>
              <a:ext cx="11175" cy="10000"/>
            </a:xfrm>
            <a:custGeom>
              <a:avLst/>
              <a:gdLst/>
              <a:ahLst/>
              <a:cxnLst/>
              <a:rect l="l" t="t" r="r" b="b"/>
              <a:pathLst>
                <a:path w="447" h="400" extrusionOk="0">
                  <a:moveTo>
                    <a:pt x="211" y="1"/>
                  </a:moveTo>
                  <a:cubicBezTo>
                    <a:pt x="154" y="1"/>
                    <a:pt x="99" y="24"/>
                    <a:pt x="64" y="77"/>
                  </a:cubicBezTo>
                  <a:cubicBezTo>
                    <a:pt x="0" y="141"/>
                    <a:pt x="0" y="269"/>
                    <a:pt x="96" y="364"/>
                  </a:cubicBezTo>
                  <a:cubicBezTo>
                    <a:pt x="133" y="389"/>
                    <a:pt x="174" y="399"/>
                    <a:pt x="214" y="399"/>
                  </a:cubicBezTo>
                  <a:cubicBezTo>
                    <a:pt x="280" y="399"/>
                    <a:pt x="344" y="372"/>
                    <a:pt x="383" y="332"/>
                  </a:cubicBezTo>
                  <a:cubicBezTo>
                    <a:pt x="447" y="237"/>
                    <a:pt x="447" y="109"/>
                    <a:pt x="351" y="45"/>
                  </a:cubicBezTo>
                  <a:cubicBezTo>
                    <a:pt x="308" y="16"/>
                    <a:pt x="259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37"/>
            <p:cNvSpPr/>
            <p:nvPr/>
          </p:nvSpPr>
          <p:spPr>
            <a:xfrm>
              <a:off x="4467800" y="1312175"/>
              <a:ext cx="8800" cy="8650"/>
            </a:xfrm>
            <a:custGeom>
              <a:avLst/>
              <a:gdLst/>
              <a:ahLst/>
              <a:cxnLst/>
              <a:rect l="l" t="t" r="r" b="b"/>
              <a:pathLst>
                <a:path w="352" h="346" extrusionOk="0">
                  <a:moveTo>
                    <a:pt x="222" y="1"/>
                  </a:moveTo>
                  <a:cubicBezTo>
                    <a:pt x="160" y="1"/>
                    <a:pt x="102" y="35"/>
                    <a:pt x="65" y="91"/>
                  </a:cubicBezTo>
                  <a:cubicBezTo>
                    <a:pt x="1" y="154"/>
                    <a:pt x="33" y="282"/>
                    <a:pt x="129" y="346"/>
                  </a:cubicBezTo>
                  <a:lnTo>
                    <a:pt x="352" y="59"/>
                  </a:lnTo>
                  <a:cubicBezTo>
                    <a:pt x="312" y="19"/>
                    <a:pt x="266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37"/>
            <p:cNvSpPr/>
            <p:nvPr/>
          </p:nvSpPr>
          <p:spPr>
            <a:xfrm>
              <a:off x="4448650" y="1337250"/>
              <a:ext cx="8800" cy="8325"/>
            </a:xfrm>
            <a:custGeom>
              <a:avLst/>
              <a:gdLst/>
              <a:ahLst/>
              <a:cxnLst/>
              <a:rect l="l" t="t" r="r" b="b"/>
              <a:pathLst>
                <a:path w="352" h="333" extrusionOk="0">
                  <a:moveTo>
                    <a:pt x="212" y="0"/>
                  </a:moveTo>
                  <a:cubicBezTo>
                    <a:pt x="154" y="0"/>
                    <a:pt x="100" y="24"/>
                    <a:pt x="65" y="77"/>
                  </a:cubicBezTo>
                  <a:cubicBezTo>
                    <a:pt x="1" y="141"/>
                    <a:pt x="1" y="268"/>
                    <a:pt x="97" y="332"/>
                  </a:cubicBezTo>
                  <a:lnTo>
                    <a:pt x="352" y="45"/>
                  </a:lnTo>
                  <a:cubicBezTo>
                    <a:pt x="309" y="16"/>
                    <a:pt x="259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37"/>
            <p:cNvSpPr/>
            <p:nvPr/>
          </p:nvSpPr>
          <p:spPr>
            <a:xfrm>
              <a:off x="4445475" y="1314900"/>
              <a:ext cx="11200" cy="9775"/>
            </a:xfrm>
            <a:custGeom>
              <a:avLst/>
              <a:gdLst/>
              <a:ahLst/>
              <a:cxnLst/>
              <a:rect l="l" t="t" r="r" b="b"/>
              <a:pathLst>
                <a:path w="448" h="391" extrusionOk="0">
                  <a:moveTo>
                    <a:pt x="212" y="1"/>
                  </a:moveTo>
                  <a:cubicBezTo>
                    <a:pt x="154" y="1"/>
                    <a:pt x="99" y="25"/>
                    <a:pt x="64" y="77"/>
                  </a:cubicBezTo>
                  <a:cubicBezTo>
                    <a:pt x="0" y="141"/>
                    <a:pt x="32" y="269"/>
                    <a:pt x="96" y="333"/>
                  </a:cubicBezTo>
                  <a:cubicBezTo>
                    <a:pt x="136" y="373"/>
                    <a:pt x="182" y="390"/>
                    <a:pt x="226" y="390"/>
                  </a:cubicBezTo>
                  <a:cubicBezTo>
                    <a:pt x="287" y="390"/>
                    <a:pt x="346" y="356"/>
                    <a:pt x="383" y="301"/>
                  </a:cubicBezTo>
                  <a:cubicBezTo>
                    <a:pt x="447" y="237"/>
                    <a:pt x="415" y="109"/>
                    <a:pt x="351" y="45"/>
                  </a:cubicBezTo>
                  <a:cubicBezTo>
                    <a:pt x="308" y="17"/>
                    <a:pt x="259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37"/>
            <p:cNvSpPr/>
            <p:nvPr/>
          </p:nvSpPr>
          <p:spPr>
            <a:xfrm>
              <a:off x="4426325" y="1340450"/>
              <a:ext cx="11200" cy="9425"/>
            </a:xfrm>
            <a:custGeom>
              <a:avLst/>
              <a:gdLst/>
              <a:ahLst/>
              <a:cxnLst/>
              <a:rect l="l" t="t" r="r" b="b"/>
              <a:pathLst>
                <a:path w="448" h="377" extrusionOk="0">
                  <a:moveTo>
                    <a:pt x="212" y="0"/>
                  </a:moveTo>
                  <a:cubicBezTo>
                    <a:pt x="154" y="0"/>
                    <a:pt x="99" y="24"/>
                    <a:pt x="64" y="77"/>
                  </a:cubicBezTo>
                  <a:cubicBezTo>
                    <a:pt x="0" y="172"/>
                    <a:pt x="32" y="268"/>
                    <a:pt x="96" y="332"/>
                  </a:cubicBezTo>
                  <a:cubicBezTo>
                    <a:pt x="139" y="361"/>
                    <a:pt x="182" y="376"/>
                    <a:pt x="225" y="376"/>
                  </a:cubicBezTo>
                  <a:cubicBezTo>
                    <a:pt x="278" y="376"/>
                    <a:pt x="331" y="353"/>
                    <a:pt x="383" y="300"/>
                  </a:cubicBezTo>
                  <a:cubicBezTo>
                    <a:pt x="447" y="204"/>
                    <a:pt x="415" y="108"/>
                    <a:pt x="351" y="45"/>
                  </a:cubicBezTo>
                  <a:cubicBezTo>
                    <a:pt x="308" y="16"/>
                    <a:pt x="259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37"/>
            <p:cNvSpPr/>
            <p:nvPr/>
          </p:nvSpPr>
          <p:spPr>
            <a:xfrm>
              <a:off x="4407175" y="1365800"/>
              <a:ext cx="10400" cy="9350"/>
            </a:xfrm>
            <a:custGeom>
              <a:avLst/>
              <a:gdLst/>
              <a:ahLst/>
              <a:cxnLst/>
              <a:rect l="l" t="t" r="r" b="b"/>
              <a:pathLst>
                <a:path w="416" h="374" extrusionOk="0">
                  <a:moveTo>
                    <a:pt x="230" y="1"/>
                  </a:moveTo>
                  <a:cubicBezTo>
                    <a:pt x="171" y="1"/>
                    <a:pt x="105" y="23"/>
                    <a:pt x="64" y="84"/>
                  </a:cubicBezTo>
                  <a:cubicBezTo>
                    <a:pt x="0" y="180"/>
                    <a:pt x="32" y="275"/>
                    <a:pt x="96" y="339"/>
                  </a:cubicBezTo>
                  <a:cubicBezTo>
                    <a:pt x="120" y="363"/>
                    <a:pt x="154" y="374"/>
                    <a:pt x="190" y="374"/>
                  </a:cubicBezTo>
                  <a:cubicBezTo>
                    <a:pt x="248" y="374"/>
                    <a:pt x="312" y="347"/>
                    <a:pt x="351" y="307"/>
                  </a:cubicBezTo>
                  <a:cubicBezTo>
                    <a:pt x="415" y="211"/>
                    <a:pt x="415" y="84"/>
                    <a:pt x="320" y="20"/>
                  </a:cubicBezTo>
                  <a:cubicBezTo>
                    <a:pt x="296" y="8"/>
                    <a:pt x="264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37"/>
            <p:cNvSpPr/>
            <p:nvPr/>
          </p:nvSpPr>
          <p:spPr>
            <a:xfrm>
              <a:off x="4428725" y="1361975"/>
              <a:ext cx="8800" cy="8325"/>
            </a:xfrm>
            <a:custGeom>
              <a:avLst/>
              <a:gdLst/>
              <a:ahLst/>
              <a:cxnLst/>
              <a:rect l="l" t="t" r="r" b="b"/>
              <a:pathLst>
                <a:path w="352" h="333" extrusionOk="0">
                  <a:moveTo>
                    <a:pt x="222" y="1"/>
                  </a:moveTo>
                  <a:cubicBezTo>
                    <a:pt x="169" y="1"/>
                    <a:pt x="117" y="25"/>
                    <a:pt x="64" y="77"/>
                  </a:cubicBezTo>
                  <a:cubicBezTo>
                    <a:pt x="0" y="173"/>
                    <a:pt x="32" y="269"/>
                    <a:pt x="96" y="333"/>
                  </a:cubicBezTo>
                  <a:lnTo>
                    <a:pt x="351" y="45"/>
                  </a:lnTo>
                  <a:cubicBezTo>
                    <a:pt x="308" y="17"/>
                    <a:pt x="265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37"/>
            <p:cNvSpPr/>
            <p:nvPr/>
          </p:nvSpPr>
          <p:spPr>
            <a:xfrm>
              <a:off x="4407975" y="1344750"/>
              <a:ext cx="8000" cy="8825"/>
            </a:xfrm>
            <a:custGeom>
              <a:avLst/>
              <a:gdLst/>
              <a:ahLst/>
              <a:cxnLst/>
              <a:rect l="l" t="t" r="r" b="b"/>
              <a:pathLst>
                <a:path w="320" h="353" extrusionOk="0">
                  <a:moveTo>
                    <a:pt x="224" y="0"/>
                  </a:moveTo>
                  <a:lnTo>
                    <a:pt x="0" y="319"/>
                  </a:lnTo>
                  <a:cubicBezTo>
                    <a:pt x="23" y="342"/>
                    <a:pt x="54" y="353"/>
                    <a:pt x="86" y="353"/>
                  </a:cubicBezTo>
                  <a:cubicBezTo>
                    <a:pt x="147" y="353"/>
                    <a:pt x="214" y="317"/>
                    <a:pt x="256" y="256"/>
                  </a:cubicBezTo>
                  <a:cubicBezTo>
                    <a:pt x="319" y="160"/>
                    <a:pt x="288" y="64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37"/>
            <p:cNvSpPr/>
            <p:nvPr/>
          </p:nvSpPr>
          <p:spPr>
            <a:xfrm>
              <a:off x="4426325" y="1319225"/>
              <a:ext cx="8000" cy="8825"/>
            </a:xfrm>
            <a:custGeom>
              <a:avLst/>
              <a:gdLst/>
              <a:ahLst/>
              <a:cxnLst/>
              <a:rect l="l" t="t" r="r" b="b"/>
              <a:pathLst>
                <a:path w="320" h="353" extrusionOk="0">
                  <a:moveTo>
                    <a:pt x="224" y="0"/>
                  </a:moveTo>
                  <a:lnTo>
                    <a:pt x="0" y="319"/>
                  </a:lnTo>
                  <a:cubicBezTo>
                    <a:pt x="23" y="342"/>
                    <a:pt x="54" y="352"/>
                    <a:pt x="86" y="352"/>
                  </a:cubicBezTo>
                  <a:cubicBezTo>
                    <a:pt x="147" y="352"/>
                    <a:pt x="214" y="317"/>
                    <a:pt x="256" y="255"/>
                  </a:cubicBezTo>
                  <a:cubicBezTo>
                    <a:pt x="319" y="160"/>
                    <a:pt x="319" y="64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37"/>
            <p:cNvSpPr/>
            <p:nvPr/>
          </p:nvSpPr>
          <p:spPr>
            <a:xfrm>
              <a:off x="4444675" y="1293675"/>
              <a:ext cx="8000" cy="8850"/>
            </a:xfrm>
            <a:custGeom>
              <a:avLst/>
              <a:gdLst/>
              <a:ahLst/>
              <a:cxnLst/>
              <a:rect l="l" t="t" r="r" b="b"/>
              <a:pathLst>
                <a:path w="320" h="354" extrusionOk="0">
                  <a:moveTo>
                    <a:pt x="224" y="1"/>
                  </a:moveTo>
                  <a:lnTo>
                    <a:pt x="0" y="320"/>
                  </a:lnTo>
                  <a:cubicBezTo>
                    <a:pt x="23" y="343"/>
                    <a:pt x="54" y="353"/>
                    <a:pt x="87" y="353"/>
                  </a:cubicBezTo>
                  <a:cubicBezTo>
                    <a:pt x="147" y="353"/>
                    <a:pt x="214" y="318"/>
                    <a:pt x="256" y="256"/>
                  </a:cubicBezTo>
                  <a:cubicBezTo>
                    <a:pt x="319" y="160"/>
                    <a:pt x="319" y="65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37"/>
            <p:cNvSpPr/>
            <p:nvPr/>
          </p:nvSpPr>
          <p:spPr>
            <a:xfrm>
              <a:off x="4490950" y="1310225"/>
              <a:ext cx="12000" cy="10125"/>
            </a:xfrm>
            <a:custGeom>
              <a:avLst/>
              <a:gdLst/>
              <a:ahLst/>
              <a:cxnLst/>
              <a:rect l="l" t="t" r="r" b="b"/>
              <a:pathLst>
                <a:path w="480" h="405" extrusionOk="0">
                  <a:moveTo>
                    <a:pt x="208" y="1"/>
                  </a:moveTo>
                  <a:cubicBezTo>
                    <a:pt x="152" y="1"/>
                    <a:pt x="96" y="25"/>
                    <a:pt x="64" y="73"/>
                  </a:cubicBezTo>
                  <a:cubicBezTo>
                    <a:pt x="0" y="169"/>
                    <a:pt x="32" y="296"/>
                    <a:pt x="96" y="360"/>
                  </a:cubicBezTo>
                  <a:cubicBezTo>
                    <a:pt x="139" y="389"/>
                    <a:pt x="189" y="405"/>
                    <a:pt x="236" y="405"/>
                  </a:cubicBezTo>
                  <a:cubicBezTo>
                    <a:pt x="294" y="405"/>
                    <a:pt x="348" y="381"/>
                    <a:pt x="383" y="328"/>
                  </a:cubicBezTo>
                  <a:cubicBezTo>
                    <a:pt x="479" y="264"/>
                    <a:pt x="447" y="137"/>
                    <a:pt x="351" y="73"/>
                  </a:cubicBezTo>
                  <a:cubicBezTo>
                    <a:pt x="320" y="25"/>
                    <a:pt x="264" y="1"/>
                    <a:pt x="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37"/>
            <p:cNvSpPr/>
            <p:nvPr/>
          </p:nvSpPr>
          <p:spPr>
            <a:xfrm>
              <a:off x="4493350" y="1333375"/>
              <a:ext cx="8800" cy="9000"/>
            </a:xfrm>
            <a:custGeom>
              <a:avLst/>
              <a:gdLst/>
              <a:ahLst/>
              <a:cxnLst/>
              <a:rect l="l" t="t" r="r" b="b"/>
              <a:pathLst>
                <a:path w="352" h="360" extrusionOk="0">
                  <a:moveTo>
                    <a:pt x="220" y="1"/>
                  </a:moveTo>
                  <a:cubicBezTo>
                    <a:pt x="168" y="1"/>
                    <a:pt x="112" y="24"/>
                    <a:pt x="64" y="72"/>
                  </a:cubicBezTo>
                  <a:cubicBezTo>
                    <a:pt x="0" y="168"/>
                    <a:pt x="0" y="296"/>
                    <a:pt x="96" y="360"/>
                  </a:cubicBezTo>
                  <a:lnTo>
                    <a:pt x="351" y="72"/>
                  </a:lnTo>
                  <a:cubicBezTo>
                    <a:pt x="319" y="24"/>
                    <a:pt x="271" y="1"/>
                    <a:pt x="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37"/>
            <p:cNvSpPr/>
            <p:nvPr/>
          </p:nvSpPr>
          <p:spPr>
            <a:xfrm>
              <a:off x="4472600" y="1357200"/>
              <a:ext cx="8800" cy="9100"/>
            </a:xfrm>
            <a:custGeom>
              <a:avLst/>
              <a:gdLst/>
              <a:ahLst/>
              <a:cxnLst/>
              <a:rect l="l" t="t" r="r" b="b"/>
              <a:pathLst>
                <a:path w="352" h="364" extrusionOk="0">
                  <a:moveTo>
                    <a:pt x="222" y="0"/>
                  </a:moveTo>
                  <a:cubicBezTo>
                    <a:pt x="170" y="0"/>
                    <a:pt x="117" y="24"/>
                    <a:pt x="64" y="77"/>
                  </a:cubicBezTo>
                  <a:cubicBezTo>
                    <a:pt x="0" y="141"/>
                    <a:pt x="0" y="268"/>
                    <a:pt x="96" y="364"/>
                  </a:cubicBezTo>
                  <a:lnTo>
                    <a:pt x="351" y="45"/>
                  </a:lnTo>
                  <a:cubicBezTo>
                    <a:pt x="308" y="16"/>
                    <a:pt x="265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37"/>
            <p:cNvSpPr/>
            <p:nvPr/>
          </p:nvSpPr>
          <p:spPr>
            <a:xfrm>
              <a:off x="4471000" y="1334850"/>
              <a:ext cx="11200" cy="10000"/>
            </a:xfrm>
            <a:custGeom>
              <a:avLst/>
              <a:gdLst/>
              <a:ahLst/>
              <a:cxnLst/>
              <a:rect l="l" t="t" r="r" b="b"/>
              <a:pathLst>
                <a:path w="448" h="400" extrusionOk="0">
                  <a:moveTo>
                    <a:pt x="212" y="1"/>
                  </a:moveTo>
                  <a:cubicBezTo>
                    <a:pt x="154" y="1"/>
                    <a:pt x="99" y="24"/>
                    <a:pt x="64" y="77"/>
                  </a:cubicBezTo>
                  <a:cubicBezTo>
                    <a:pt x="1" y="141"/>
                    <a:pt x="1" y="269"/>
                    <a:pt x="96" y="364"/>
                  </a:cubicBezTo>
                  <a:cubicBezTo>
                    <a:pt x="121" y="389"/>
                    <a:pt x="154" y="399"/>
                    <a:pt x="190" y="399"/>
                  </a:cubicBezTo>
                  <a:cubicBezTo>
                    <a:pt x="248" y="399"/>
                    <a:pt x="312" y="372"/>
                    <a:pt x="352" y="332"/>
                  </a:cubicBezTo>
                  <a:cubicBezTo>
                    <a:pt x="447" y="237"/>
                    <a:pt x="415" y="109"/>
                    <a:pt x="352" y="45"/>
                  </a:cubicBezTo>
                  <a:cubicBezTo>
                    <a:pt x="309" y="17"/>
                    <a:pt x="259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37"/>
            <p:cNvSpPr/>
            <p:nvPr/>
          </p:nvSpPr>
          <p:spPr>
            <a:xfrm>
              <a:off x="4450250" y="1359600"/>
              <a:ext cx="11200" cy="9425"/>
            </a:xfrm>
            <a:custGeom>
              <a:avLst/>
              <a:gdLst/>
              <a:ahLst/>
              <a:cxnLst/>
              <a:rect l="l" t="t" r="r" b="b"/>
              <a:pathLst>
                <a:path w="448" h="377" extrusionOk="0">
                  <a:moveTo>
                    <a:pt x="223" y="0"/>
                  </a:moveTo>
                  <a:cubicBezTo>
                    <a:pt x="170" y="0"/>
                    <a:pt x="117" y="24"/>
                    <a:pt x="65" y="76"/>
                  </a:cubicBezTo>
                  <a:cubicBezTo>
                    <a:pt x="1" y="140"/>
                    <a:pt x="1" y="268"/>
                    <a:pt x="96" y="332"/>
                  </a:cubicBezTo>
                  <a:cubicBezTo>
                    <a:pt x="125" y="360"/>
                    <a:pt x="167" y="376"/>
                    <a:pt x="210" y="376"/>
                  </a:cubicBezTo>
                  <a:cubicBezTo>
                    <a:pt x="262" y="376"/>
                    <a:pt x="317" y="353"/>
                    <a:pt x="352" y="300"/>
                  </a:cubicBezTo>
                  <a:cubicBezTo>
                    <a:pt x="448" y="236"/>
                    <a:pt x="416" y="108"/>
                    <a:pt x="352" y="45"/>
                  </a:cubicBezTo>
                  <a:cubicBezTo>
                    <a:pt x="309" y="16"/>
                    <a:pt x="266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37"/>
            <p:cNvSpPr/>
            <p:nvPr/>
          </p:nvSpPr>
          <p:spPr>
            <a:xfrm>
              <a:off x="4430300" y="1383775"/>
              <a:ext cx="10400" cy="9725"/>
            </a:xfrm>
            <a:custGeom>
              <a:avLst/>
              <a:gdLst/>
              <a:ahLst/>
              <a:cxnLst/>
              <a:rect l="l" t="t" r="r" b="b"/>
              <a:pathLst>
                <a:path w="416" h="389" extrusionOk="0">
                  <a:moveTo>
                    <a:pt x="226" y="0"/>
                  </a:moveTo>
                  <a:cubicBezTo>
                    <a:pt x="168" y="0"/>
                    <a:pt x="104" y="27"/>
                    <a:pt x="65" y="67"/>
                  </a:cubicBezTo>
                  <a:cubicBezTo>
                    <a:pt x="1" y="163"/>
                    <a:pt x="1" y="290"/>
                    <a:pt x="65" y="354"/>
                  </a:cubicBezTo>
                  <a:cubicBezTo>
                    <a:pt x="101" y="379"/>
                    <a:pt x="138" y="389"/>
                    <a:pt x="173" y="389"/>
                  </a:cubicBezTo>
                  <a:cubicBezTo>
                    <a:pt x="229" y="389"/>
                    <a:pt x="281" y="362"/>
                    <a:pt x="320" y="322"/>
                  </a:cubicBezTo>
                  <a:cubicBezTo>
                    <a:pt x="416" y="226"/>
                    <a:pt x="416" y="99"/>
                    <a:pt x="320" y="35"/>
                  </a:cubicBezTo>
                  <a:cubicBezTo>
                    <a:pt x="296" y="11"/>
                    <a:pt x="262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37"/>
            <p:cNvSpPr/>
            <p:nvPr/>
          </p:nvSpPr>
          <p:spPr>
            <a:xfrm>
              <a:off x="4451850" y="1381125"/>
              <a:ext cx="8800" cy="8325"/>
            </a:xfrm>
            <a:custGeom>
              <a:avLst/>
              <a:gdLst/>
              <a:ahLst/>
              <a:cxnLst/>
              <a:rect l="l" t="t" r="r" b="b"/>
              <a:pathLst>
                <a:path w="352" h="333" extrusionOk="0">
                  <a:moveTo>
                    <a:pt x="223" y="1"/>
                  </a:moveTo>
                  <a:cubicBezTo>
                    <a:pt x="170" y="1"/>
                    <a:pt x="117" y="24"/>
                    <a:pt x="64" y="77"/>
                  </a:cubicBezTo>
                  <a:cubicBezTo>
                    <a:pt x="1" y="141"/>
                    <a:pt x="1" y="269"/>
                    <a:pt x="96" y="332"/>
                  </a:cubicBezTo>
                  <a:lnTo>
                    <a:pt x="352" y="45"/>
                  </a:lnTo>
                  <a:cubicBezTo>
                    <a:pt x="309" y="17"/>
                    <a:pt x="266" y="1"/>
                    <a:pt x="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37"/>
            <p:cNvSpPr/>
            <p:nvPr/>
          </p:nvSpPr>
          <p:spPr>
            <a:xfrm>
              <a:off x="4431100" y="1363100"/>
              <a:ext cx="8800" cy="8325"/>
            </a:xfrm>
            <a:custGeom>
              <a:avLst/>
              <a:gdLst/>
              <a:ahLst/>
              <a:cxnLst/>
              <a:rect l="l" t="t" r="r" b="b"/>
              <a:pathLst>
                <a:path w="352" h="333" extrusionOk="0">
                  <a:moveTo>
                    <a:pt x="256" y="0"/>
                  </a:moveTo>
                  <a:lnTo>
                    <a:pt x="1" y="288"/>
                  </a:lnTo>
                  <a:cubicBezTo>
                    <a:pt x="44" y="316"/>
                    <a:pt x="87" y="332"/>
                    <a:pt x="127" y="332"/>
                  </a:cubicBezTo>
                  <a:cubicBezTo>
                    <a:pt x="176" y="332"/>
                    <a:pt x="221" y="308"/>
                    <a:pt x="256" y="256"/>
                  </a:cubicBezTo>
                  <a:cubicBezTo>
                    <a:pt x="352" y="160"/>
                    <a:pt x="320" y="64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37"/>
            <p:cNvSpPr/>
            <p:nvPr/>
          </p:nvSpPr>
          <p:spPr>
            <a:xfrm>
              <a:off x="4451050" y="1338350"/>
              <a:ext cx="8800" cy="8325"/>
            </a:xfrm>
            <a:custGeom>
              <a:avLst/>
              <a:gdLst/>
              <a:ahLst/>
              <a:cxnLst/>
              <a:rect l="l" t="t" r="r" b="b"/>
              <a:pathLst>
                <a:path w="352" h="333" extrusionOk="0">
                  <a:moveTo>
                    <a:pt x="256" y="1"/>
                  </a:moveTo>
                  <a:lnTo>
                    <a:pt x="1" y="288"/>
                  </a:lnTo>
                  <a:cubicBezTo>
                    <a:pt x="44" y="317"/>
                    <a:pt x="87" y="333"/>
                    <a:pt x="127" y="333"/>
                  </a:cubicBezTo>
                  <a:cubicBezTo>
                    <a:pt x="176" y="333"/>
                    <a:pt x="221" y="309"/>
                    <a:pt x="256" y="256"/>
                  </a:cubicBezTo>
                  <a:cubicBezTo>
                    <a:pt x="352" y="192"/>
                    <a:pt x="320" y="65"/>
                    <a:pt x="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37"/>
            <p:cNvSpPr/>
            <p:nvPr/>
          </p:nvSpPr>
          <p:spPr>
            <a:xfrm>
              <a:off x="4471000" y="1313625"/>
              <a:ext cx="8000" cy="8400"/>
            </a:xfrm>
            <a:custGeom>
              <a:avLst/>
              <a:gdLst/>
              <a:ahLst/>
              <a:cxnLst/>
              <a:rect l="l" t="t" r="r" b="b"/>
              <a:pathLst>
                <a:path w="320" h="336" extrusionOk="0">
                  <a:moveTo>
                    <a:pt x="224" y="1"/>
                  </a:moveTo>
                  <a:lnTo>
                    <a:pt x="1" y="288"/>
                  </a:lnTo>
                  <a:cubicBezTo>
                    <a:pt x="32" y="320"/>
                    <a:pt x="80" y="336"/>
                    <a:pt x="128" y="336"/>
                  </a:cubicBezTo>
                  <a:cubicBezTo>
                    <a:pt x="176" y="336"/>
                    <a:pt x="224" y="320"/>
                    <a:pt x="256" y="288"/>
                  </a:cubicBezTo>
                  <a:cubicBezTo>
                    <a:pt x="320" y="192"/>
                    <a:pt x="320" y="64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37"/>
            <p:cNvSpPr/>
            <p:nvPr/>
          </p:nvSpPr>
          <p:spPr>
            <a:xfrm>
              <a:off x="4516475" y="1332850"/>
              <a:ext cx="11200" cy="9925"/>
            </a:xfrm>
            <a:custGeom>
              <a:avLst/>
              <a:gdLst/>
              <a:ahLst/>
              <a:cxnLst/>
              <a:rect l="l" t="t" r="r" b="b"/>
              <a:pathLst>
                <a:path w="448" h="397" extrusionOk="0">
                  <a:moveTo>
                    <a:pt x="240" y="1"/>
                  </a:moveTo>
                  <a:cubicBezTo>
                    <a:pt x="179" y="1"/>
                    <a:pt x="117" y="26"/>
                    <a:pt x="64" y="61"/>
                  </a:cubicBezTo>
                  <a:cubicBezTo>
                    <a:pt x="1" y="157"/>
                    <a:pt x="1" y="285"/>
                    <a:pt x="96" y="349"/>
                  </a:cubicBezTo>
                  <a:cubicBezTo>
                    <a:pt x="144" y="381"/>
                    <a:pt x="200" y="396"/>
                    <a:pt x="252" y="396"/>
                  </a:cubicBezTo>
                  <a:cubicBezTo>
                    <a:pt x="304" y="396"/>
                    <a:pt x="352" y="381"/>
                    <a:pt x="384" y="349"/>
                  </a:cubicBezTo>
                  <a:cubicBezTo>
                    <a:pt x="447" y="285"/>
                    <a:pt x="447" y="125"/>
                    <a:pt x="384" y="61"/>
                  </a:cubicBezTo>
                  <a:cubicBezTo>
                    <a:pt x="340" y="18"/>
                    <a:pt x="291" y="1"/>
                    <a:pt x="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37"/>
            <p:cNvSpPr/>
            <p:nvPr/>
          </p:nvSpPr>
          <p:spPr>
            <a:xfrm>
              <a:off x="4518075" y="1356325"/>
              <a:ext cx="8800" cy="8400"/>
            </a:xfrm>
            <a:custGeom>
              <a:avLst/>
              <a:gdLst/>
              <a:ahLst/>
              <a:cxnLst/>
              <a:rect l="l" t="t" r="r" b="b"/>
              <a:pathLst>
                <a:path w="352" h="336" extrusionOk="0">
                  <a:moveTo>
                    <a:pt x="196" y="0"/>
                  </a:moveTo>
                  <a:cubicBezTo>
                    <a:pt x="144" y="0"/>
                    <a:pt x="96" y="16"/>
                    <a:pt x="64" y="48"/>
                  </a:cubicBezTo>
                  <a:cubicBezTo>
                    <a:pt x="0" y="144"/>
                    <a:pt x="0" y="271"/>
                    <a:pt x="64" y="335"/>
                  </a:cubicBezTo>
                  <a:lnTo>
                    <a:pt x="352" y="48"/>
                  </a:lnTo>
                  <a:cubicBezTo>
                    <a:pt x="304" y="16"/>
                    <a:pt x="248" y="0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37"/>
            <p:cNvSpPr/>
            <p:nvPr/>
          </p:nvSpPr>
          <p:spPr>
            <a:xfrm>
              <a:off x="4495725" y="1378750"/>
              <a:ext cx="8800" cy="8300"/>
            </a:xfrm>
            <a:custGeom>
              <a:avLst/>
              <a:gdLst/>
              <a:ahLst/>
              <a:cxnLst/>
              <a:rect l="l" t="t" r="r" b="b"/>
              <a:pathLst>
                <a:path w="352" h="332" extrusionOk="0">
                  <a:moveTo>
                    <a:pt x="236" y="0"/>
                  </a:moveTo>
                  <a:cubicBezTo>
                    <a:pt x="180" y="0"/>
                    <a:pt x="117" y="24"/>
                    <a:pt x="65" y="76"/>
                  </a:cubicBezTo>
                  <a:cubicBezTo>
                    <a:pt x="1" y="140"/>
                    <a:pt x="1" y="268"/>
                    <a:pt x="65" y="332"/>
                  </a:cubicBezTo>
                  <a:lnTo>
                    <a:pt x="352" y="45"/>
                  </a:lnTo>
                  <a:cubicBezTo>
                    <a:pt x="323" y="16"/>
                    <a:pt x="282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37"/>
            <p:cNvSpPr/>
            <p:nvPr/>
          </p:nvSpPr>
          <p:spPr>
            <a:xfrm>
              <a:off x="4494925" y="1356325"/>
              <a:ext cx="11200" cy="9900"/>
            </a:xfrm>
            <a:custGeom>
              <a:avLst/>
              <a:gdLst/>
              <a:ahLst/>
              <a:cxnLst/>
              <a:rect l="l" t="t" r="r" b="b"/>
              <a:pathLst>
                <a:path w="448" h="396" extrusionOk="0">
                  <a:moveTo>
                    <a:pt x="220" y="0"/>
                  </a:moveTo>
                  <a:cubicBezTo>
                    <a:pt x="168" y="0"/>
                    <a:pt x="113" y="16"/>
                    <a:pt x="65" y="48"/>
                  </a:cubicBezTo>
                  <a:cubicBezTo>
                    <a:pt x="1" y="144"/>
                    <a:pt x="1" y="271"/>
                    <a:pt x="97" y="335"/>
                  </a:cubicBezTo>
                  <a:cubicBezTo>
                    <a:pt x="125" y="378"/>
                    <a:pt x="167" y="396"/>
                    <a:pt x="213" y="396"/>
                  </a:cubicBezTo>
                  <a:cubicBezTo>
                    <a:pt x="269" y="396"/>
                    <a:pt x="331" y="370"/>
                    <a:pt x="384" y="335"/>
                  </a:cubicBezTo>
                  <a:cubicBezTo>
                    <a:pt x="448" y="271"/>
                    <a:pt x="448" y="144"/>
                    <a:pt x="352" y="48"/>
                  </a:cubicBezTo>
                  <a:cubicBezTo>
                    <a:pt x="320" y="16"/>
                    <a:pt x="272" y="0"/>
                    <a:pt x="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37"/>
            <p:cNvSpPr/>
            <p:nvPr/>
          </p:nvSpPr>
          <p:spPr>
            <a:xfrm>
              <a:off x="4473400" y="1379525"/>
              <a:ext cx="10400" cy="9850"/>
            </a:xfrm>
            <a:custGeom>
              <a:avLst/>
              <a:gdLst/>
              <a:ahLst/>
              <a:cxnLst/>
              <a:rect l="l" t="t" r="r" b="b"/>
              <a:pathLst>
                <a:path w="416" h="394" extrusionOk="0">
                  <a:moveTo>
                    <a:pt x="235" y="1"/>
                  </a:moveTo>
                  <a:cubicBezTo>
                    <a:pt x="179" y="1"/>
                    <a:pt x="117" y="25"/>
                    <a:pt x="64" y="77"/>
                  </a:cubicBezTo>
                  <a:cubicBezTo>
                    <a:pt x="0" y="141"/>
                    <a:pt x="0" y="269"/>
                    <a:pt x="96" y="333"/>
                  </a:cubicBezTo>
                  <a:cubicBezTo>
                    <a:pt x="125" y="376"/>
                    <a:pt x="167" y="393"/>
                    <a:pt x="210" y="393"/>
                  </a:cubicBezTo>
                  <a:cubicBezTo>
                    <a:pt x="262" y="393"/>
                    <a:pt x="316" y="368"/>
                    <a:pt x="351" y="333"/>
                  </a:cubicBezTo>
                  <a:cubicBezTo>
                    <a:pt x="415" y="237"/>
                    <a:pt x="415" y="141"/>
                    <a:pt x="351" y="45"/>
                  </a:cubicBezTo>
                  <a:cubicBezTo>
                    <a:pt x="323" y="17"/>
                    <a:pt x="281" y="1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37"/>
            <p:cNvSpPr/>
            <p:nvPr/>
          </p:nvSpPr>
          <p:spPr>
            <a:xfrm>
              <a:off x="4451850" y="1403075"/>
              <a:ext cx="10400" cy="9575"/>
            </a:xfrm>
            <a:custGeom>
              <a:avLst/>
              <a:gdLst/>
              <a:ahLst/>
              <a:cxnLst/>
              <a:rect l="l" t="t" r="r" b="b"/>
              <a:pathLst>
                <a:path w="416" h="383" extrusionOk="0">
                  <a:moveTo>
                    <a:pt x="222" y="0"/>
                  </a:moveTo>
                  <a:cubicBezTo>
                    <a:pt x="169" y="0"/>
                    <a:pt x="117" y="26"/>
                    <a:pt x="64" y="61"/>
                  </a:cubicBezTo>
                  <a:cubicBezTo>
                    <a:pt x="1" y="157"/>
                    <a:pt x="1" y="252"/>
                    <a:pt x="64" y="348"/>
                  </a:cubicBezTo>
                  <a:cubicBezTo>
                    <a:pt x="89" y="372"/>
                    <a:pt x="122" y="383"/>
                    <a:pt x="158" y="383"/>
                  </a:cubicBezTo>
                  <a:cubicBezTo>
                    <a:pt x="216" y="383"/>
                    <a:pt x="280" y="356"/>
                    <a:pt x="320" y="316"/>
                  </a:cubicBezTo>
                  <a:cubicBezTo>
                    <a:pt x="415" y="220"/>
                    <a:pt x="415" y="125"/>
                    <a:pt x="352" y="61"/>
                  </a:cubicBezTo>
                  <a:cubicBezTo>
                    <a:pt x="308" y="18"/>
                    <a:pt x="265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37"/>
            <p:cNvSpPr/>
            <p:nvPr/>
          </p:nvSpPr>
          <p:spPr>
            <a:xfrm>
              <a:off x="4473400" y="1401475"/>
              <a:ext cx="8800" cy="7925"/>
            </a:xfrm>
            <a:custGeom>
              <a:avLst/>
              <a:gdLst/>
              <a:ahLst/>
              <a:cxnLst/>
              <a:rect l="l" t="t" r="r" b="b"/>
              <a:pathLst>
                <a:path w="352" h="317" extrusionOk="0">
                  <a:moveTo>
                    <a:pt x="238" y="1"/>
                  </a:moveTo>
                  <a:cubicBezTo>
                    <a:pt x="185" y="1"/>
                    <a:pt x="131" y="26"/>
                    <a:pt x="96" y="61"/>
                  </a:cubicBezTo>
                  <a:cubicBezTo>
                    <a:pt x="0" y="125"/>
                    <a:pt x="0" y="253"/>
                    <a:pt x="96" y="316"/>
                  </a:cubicBezTo>
                  <a:lnTo>
                    <a:pt x="351" y="61"/>
                  </a:lnTo>
                  <a:cubicBezTo>
                    <a:pt x="322" y="18"/>
                    <a:pt x="281" y="1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37"/>
            <p:cNvSpPr/>
            <p:nvPr/>
          </p:nvSpPr>
          <p:spPr>
            <a:xfrm>
              <a:off x="4454250" y="1382250"/>
              <a:ext cx="8000" cy="8300"/>
            </a:xfrm>
            <a:custGeom>
              <a:avLst/>
              <a:gdLst/>
              <a:ahLst/>
              <a:cxnLst/>
              <a:rect l="l" t="t" r="r" b="b"/>
              <a:pathLst>
                <a:path w="320" h="332" extrusionOk="0">
                  <a:moveTo>
                    <a:pt x="256" y="0"/>
                  </a:moveTo>
                  <a:lnTo>
                    <a:pt x="0" y="287"/>
                  </a:lnTo>
                  <a:cubicBezTo>
                    <a:pt x="29" y="316"/>
                    <a:pt x="71" y="332"/>
                    <a:pt x="113" y="332"/>
                  </a:cubicBezTo>
                  <a:cubicBezTo>
                    <a:pt x="166" y="332"/>
                    <a:pt x="220" y="308"/>
                    <a:pt x="256" y="256"/>
                  </a:cubicBezTo>
                  <a:cubicBezTo>
                    <a:pt x="319" y="192"/>
                    <a:pt x="319" y="64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37"/>
            <p:cNvSpPr/>
            <p:nvPr/>
          </p:nvSpPr>
          <p:spPr>
            <a:xfrm>
              <a:off x="4475000" y="1358300"/>
              <a:ext cx="8800" cy="9125"/>
            </a:xfrm>
            <a:custGeom>
              <a:avLst/>
              <a:gdLst/>
              <a:ahLst/>
              <a:cxnLst/>
              <a:rect l="l" t="t" r="r" b="b"/>
              <a:pathLst>
                <a:path w="352" h="365" extrusionOk="0">
                  <a:moveTo>
                    <a:pt x="255" y="1"/>
                  </a:moveTo>
                  <a:lnTo>
                    <a:pt x="0" y="320"/>
                  </a:lnTo>
                  <a:cubicBezTo>
                    <a:pt x="29" y="349"/>
                    <a:pt x="70" y="364"/>
                    <a:pt x="113" y="364"/>
                  </a:cubicBezTo>
                  <a:cubicBezTo>
                    <a:pt x="166" y="364"/>
                    <a:pt x="220" y="341"/>
                    <a:pt x="255" y="288"/>
                  </a:cubicBezTo>
                  <a:cubicBezTo>
                    <a:pt x="351" y="192"/>
                    <a:pt x="319" y="97"/>
                    <a:pt x="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37"/>
            <p:cNvSpPr/>
            <p:nvPr/>
          </p:nvSpPr>
          <p:spPr>
            <a:xfrm>
              <a:off x="4495725" y="1335175"/>
              <a:ext cx="8800" cy="8400"/>
            </a:xfrm>
            <a:custGeom>
              <a:avLst/>
              <a:gdLst/>
              <a:ahLst/>
              <a:cxnLst/>
              <a:rect l="l" t="t" r="r" b="b"/>
              <a:pathLst>
                <a:path w="352" h="336" extrusionOk="0">
                  <a:moveTo>
                    <a:pt x="256" y="0"/>
                  </a:moveTo>
                  <a:lnTo>
                    <a:pt x="1" y="288"/>
                  </a:lnTo>
                  <a:cubicBezTo>
                    <a:pt x="49" y="319"/>
                    <a:pt x="105" y="335"/>
                    <a:pt x="156" y="335"/>
                  </a:cubicBezTo>
                  <a:cubicBezTo>
                    <a:pt x="208" y="335"/>
                    <a:pt x="256" y="319"/>
                    <a:pt x="288" y="288"/>
                  </a:cubicBezTo>
                  <a:cubicBezTo>
                    <a:pt x="352" y="192"/>
                    <a:pt x="352" y="64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37"/>
            <p:cNvSpPr/>
            <p:nvPr/>
          </p:nvSpPr>
          <p:spPr>
            <a:xfrm>
              <a:off x="4541200" y="1356800"/>
              <a:ext cx="11200" cy="10225"/>
            </a:xfrm>
            <a:custGeom>
              <a:avLst/>
              <a:gdLst/>
              <a:ahLst/>
              <a:cxnLst/>
              <a:rect l="l" t="t" r="r" b="b"/>
              <a:pathLst>
                <a:path w="448" h="409" extrusionOk="0">
                  <a:moveTo>
                    <a:pt x="192" y="0"/>
                  </a:moveTo>
                  <a:cubicBezTo>
                    <a:pt x="142" y="0"/>
                    <a:pt x="94" y="18"/>
                    <a:pt x="65" y="61"/>
                  </a:cubicBezTo>
                  <a:cubicBezTo>
                    <a:pt x="1" y="125"/>
                    <a:pt x="1" y="252"/>
                    <a:pt x="65" y="348"/>
                  </a:cubicBezTo>
                  <a:cubicBezTo>
                    <a:pt x="117" y="383"/>
                    <a:pt x="179" y="408"/>
                    <a:pt x="235" y="408"/>
                  </a:cubicBezTo>
                  <a:cubicBezTo>
                    <a:pt x="281" y="408"/>
                    <a:pt x="323" y="391"/>
                    <a:pt x="352" y="348"/>
                  </a:cubicBezTo>
                  <a:cubicBezTo>
                    <a:pt x="448" y="284"/>
                    <a:pt x="448" y="157"/>
                    <a:pt x="352" y="61"/>
                  </a:cubicBezTo>
                  <a:cubicBezTo>
                    <a:pt x="317" y="26"/>
                    <a:pt x="253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37"/>
            <p:cNvSpPr/>
            <p:nvPr/>
          </p:nvSpPr>
          <p:spPr>
            <a:xfrm>
              <a:off x="4540425" y="1380250"/>
              <a:ext cx="9600" cy="8400"/>
            </a:xfrm>
            <a:custGeom>
              <a:avLst/>
              <a:gdLst/>
              <a:ahLst/>
              <a:cxnLst/>
              <a:rect l="l" t="t" r="r" b="b"/>
              <a:pathLst>
                <a:path w="384" h="336" extrusionOk="0">
                  <a:moveTo>
                    <a:pt x="239" y="0"/>
                  </a:moveTo>
                  <a:cubicBezTo>
                    <a:pt x="184" y="0"/>
                    <a:pt x="128" y="16"/>
                    <a:pt x="96" y="48"/>
                  </a:cubicBezTo>
                  <a:cubicBezTo>
                    <a:pt x="0" y="112"/>
                    <a:pt x="32" y="240"/>
                    <a:pt x="96" y="336"/>
                  </a:cubicBezTo>
                  <a:lnTo>
                    <a:pt x="383" y="48"/>
                  </a:lnTo>
                  <a:cubicBezTo>
                    <a:pt x="351" y="16"/>
                    <a:pt x="295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37"/>
            <p:cNvSpPr/>
            <p:nvPr/>
          </p:nvSpPr>
          <p:spPr>
            <a:xfrm>
              <a:off x="4517275" y="1401800"/>
              <a:ext cx="9600" cy="7600"/>
            </a:xfrm>
            <a:custGeom>
              <a:avLst/>
              <a:gdLst/>
              <a:ahLst/>
              <a:cxnLst/>
              <a:rect l="l" t="t" r="r" b="b"/>
              <a:pathLst>
                <a:path w="384" h="304" extrusionOk="0">
                  <a:moveTo>
                    <a:pt x="228" y="0"/>
                  </a:moveTo>
                  <a:cubicBezTo>
                    <a:pt x="176" y="0"/>
                    <a:pt x="128" y="16"/>
                    <a:pt x="96" y="48"/>
                  </a:cubicBezTo>
                  <a:cubicBezTo>
                    <a:pt x="1" y="112"/>
                    <a:pt x="1" y="240"/>
                    <a:pt x="96" y="303"/>
                  </a:cubicBezTo>
                  <a:lnTo>
                    <a:pt x="384" y="48"/>
                  </a:lnTo>
                  <a:cubicBezTo>
                    <a:pt x="336" y="16"/>
                    <a:pt x="280" y="0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37"/>
            <p:cNvSpPr/>
            <p:nvPr/>
          </p:nvSpPr>
          <p:spPr>
            <a:xfrm>
              <a:off x="4518075" y="1378850"/>
              <a:ext cx="11200" cy="10125"/>
            </a:xfrm>
            <a:custGeom>
              <a:avLst/>
              <a:gdLst/>
              <a:ahLst/>
              <a:cxnLst/>
              <a:rect l="l" t="t" r="r" b="b"/>
              <a:pathLst>
                <a:path w="448" h="405" extrusionOk="0">
                  <a:moveTo>
                    <a:pt x="220" y="1"/>
                  </a:moveTo>
                  <a:cubicBezTo>
                    <a:pt x="168" y="1"/>
                    <a:pt x="112" y="25"/>
                    <a:pt x="64" y="72"/>
                  </a:cubicBezTo>
                  <a:cubicBezTo>
                    <a:pt x="0" y="136"/>
                    <a:pt x="0" y="264"/>
                    <a:pt x="64" y="328"/>
                  </a:cubicBezTo>
                  <a:cubicBezTo>
                    <a:pt x="117" y="380"/>
                    <a:pt x="179" y="404"/>
                    <a:pt x="235" y="404"/>
                  </a:cubicBezTo>
                  <a:cubicBezTo>
                    <a:pt x="281" y="404"/>
                    <a:pt x="323" y="388"/>
                    <a:pt x="352" y="360"/>
                  </a:cubicBezTo>
                  <a:cubicBezTo>
                    <a:pt x="447" y="264"/>
                    <a:pt x="447" y="136"/>
                    <a:pt x="352" y="72"/>
                  </a:cubicBezTo>
                  <a:cubicBezTo>
                    <a:pt x="320" y="25"/>
                    <a:pt x="272" y="1"/>
                    <a:pt x="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37"/>
            <p:cNvSpPr/>
            <p:nvPr/>
          </p:nvSpPr>
          <p:spPr>
            <a:xfrm>
              <a:off x="4494925" y="1401200"/>
              <a:ext cx="11200" cy="10000"/>
            </a:xfrm>
            <a:custGeom>
              <a:avLst/>
              <a:gdLst/>
              <a:ahLst/>
              <a:cxnLst/>
              <a:rect l="l" t="t" r="r" b="b"/>
              <a:pathLst>
                <a:path w="448" h="400" extrusionOk="0">
                  <a:moveTo>
                    <a:pt x="224" y="0"/>
                  </a:moveTo>
                  <a:cubicBezTo>
                    <a:pt x="176" y="0"/>
                    <a:pt x="129" y="24"/>
                    <a:pt x="97" y="72"/>
                  </a:cubicBezTo>
                  <a:cubicBezTo>
                    <a:pt x="1" y="136"/>
                    <a:pt x="1" y="264"/>
                    <a:pt x="97" y="327"/>
                  </a:cubicBezTo>
                  <a:cubicBezTo>
                    <a:pt x="129" y="375"/>
                    <a:pt x="176" y="399"/>
                    <a:pt x="224" y="399"/>
                  </a:cubicBezTo>
                  <a:cubicBezTo>
                    <a:pt x="272" y="399"/>
                    <a:pt x="320" y="375"/>
                    <a:pt x="352" y="327"/>
                  </a:cubicBezTo>
                  <a:cubicBezTo>
                    <a:pt x="448" y="264"/>
                    <a:pt x="448" y="136"/>
                    <a:pt x="352" y="72"/>
                  </a:cubicBezTo>
                  <a:cubicBezTo>
                    <a:pt x="320" y="24"/>
                    <a:pt x="272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37"/>
            <p:cNvSpPr/>
            <p:nvPr/>
          </p:nvSpPr>
          <p:spPr>
            <a:xfrm>
              <a:off x="4472600" y="1423425"/>
              <a:ext cx="10400" cy="9500"/>
            </a:xfrm>
            <a:custGeom>
              <a:avLst/>
              <a:gdLst/>
              <a:ahLst/>
              <a:cxnLst/>
              <a:rect l="l" t="t" r="r" b="b"/>
              <a:pathLst>
                <a:path w="416" h="380" extrusionOk="0">
                  <a:moveTo>
                    <a:pt x="222" y="0"/>
                  </a:moveTo>
                  <a:cubicBezTo>
                    <a:pt x="170" y="0"/>
                    <a:pt x="117" y="24"/>
                    <a:pt x="64" y="77"/>
                  </a:cubicBezTo>
                  <a:cubicBezTo>
                    <a:pt x="0" y="140"/>
                    <a:pt x="0" y="268"/>
                    <a:pt x="64" y="332"/>
                  </a:cubicBezTo>
                  <a:cubicBezTo>
                    <a:pt x="96" y="364"/>
                    <a:pt x="144" y="380"/>
                    <a:pt x="192" y="380"/>
                  </a:cubicBezTo>
                  <a:cubicBezTo>
                    <a:pt x="240" y="380"/>
                    <a:pt x="288" y="364"/>
                    <a:pt x="319" y="332"/>
                  </a:cubicBezTo>
                  <a:cubicBezTo>
                    <a:pt x="415" y="236"/>
                    <a:pt x="415" y="140"/>
                    <a:pt x="351" y="45"/>
                  </a:cubicBezTo>
                  <a:cubicBezTo>
                    <a:pt x="308" y="16"/>
                    <a:pt x="265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37"/>
            <p:cNvSpPr/>
            <p:nvPr/>
          </p:nvSpPr>
          <p:spPr>
            <a:xfrm>
              <a:off x="4494150" y="1422725"/>
              <a:ext cx="8800" cy="8225"/>
            </a:xfrm>
            <a:custGeom>
              <a:avLst/>
              <a:gdLst/>
              <a:ahLst/>
              <a:cxnLst/>
              <a:rect l="l" t="t" r="r" b="b"/>
              <a:pathLst>
                <a:path w="352" h="329" extrusionOk="0">
                  <a:moveTo>
                    <a:pt x="223" y="1"/>
                  </a:moveTo>
                  <a:cubicBezTo>
                    <a:pt x="176" y="1"/>
                    <a:pt x="128" y="25"/>
                    <a:pt x="96" y="73"/>
                  </a:cubicBezTo>
                  <a:cubicBezTo>
                    <a:pt x="0" y="137"/>
                    <a:pt x="0" y="264"/>
                    <a:pt x="64" y="328"/>
                  </a:cubicBezTo>
                  <a:lnTo>
                    <a:pt x="351" y="73"/>
                  </a:lnTo>
                  <a:cubicBezTo>
                    <a:pt x="319" y="25"/>
                    <a:pt x="271" y="1"/>
                    <a:pt x="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37"/>
            <p:cNvSpPr/>
            <p:nvPr/>
          </p:nvSpPr>
          <p:spPr>
            <a:xfrm>
              <a:off x="4475775" y="1403000"/>
              <a:ext cx="8825" cy="7900"/>
            </a:xfrm>
            <a:custGeom>
              <a:avLst/>
              <a:gdLst/>
              <a:ahLst/>
              <a:cxnLst/>
              <a:rect l="l" t="t" r="r" b="b"/>
              <a:pathLst>
                <a:path w="353" h="316" extrusionOk="0">
                  <a:moveTo>
                    <a:pt x="256" y="0"/>
                  </a:moveTo>
                  <a:lnTo>
                    <a:pt x="1" y="255"/>
                  </a:lnTo>
                  <a:cubicBezTo>
                    <a:pt x="30" y="299"/>
                    <a:pt x="72" y="316"/>
                    <a:pt x="115" y="316"/>
                  </a:cubicBezTo>
                  <a:cubicBezTo>
                    <a:pt x="167" y="316"/>
                    <a:pt x="221" y="290"/>
                    <a:pt x="256" y="255"/>
                  </a:cubicBezTo>
                  <a:cubicBezTo>
                    <a:pt x="320" y="192"/>
                    <a:pt x="352" y="64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37"/>
            <p:cNvSpPr/>
            <p:nvPr/>
          </p:nvSpPr>
          <p:spPr>
            <a:xfrm>
              <a:off x="4497325" y="1379850"/>
              <a:ext cx="8800" cy="9000"/>
            </a:xfrm>
            <a:custGeom>
              <a:avLst/>
              <a:gdLst/>
              <a:ahLst/>
              <a:cxnLst/>
              <a:rect l="l" t="t" r="r" b="b"/>
              <a:pathLst>
                <a:path w="352" h="360" extrusionOk="0">
                  <a:moveTo>
                    <a:pt x="288" y="1"/>
                  </a:moveTo>
                  <a:lnTo>
                    <a:pt x="1" y="288"/>
                  </a:lnTo>
                  <a:cubicBezTo>
                    <a:pt x="49" y="336"/>
                    <a:pt x="104" y="360"/>
                    <a:pt x="156" y="360"/>
                  </a:cubicBezTo>
                  <a:cubicBezTo>
                    <a:pt x="208" y="360"/>
                    <a:pt x="256" y="336"/>
                    <a:pt x="288" y="288"/>
                  </a:cubicBezTo>
                  <a:cubicBezTo>
                    <a:pt x="352" y="224"/>
                    <a:pt x="352" y="96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37"/>
            <p:cNvSpPr/>
            <p:nvPr/>
          </p:nvSpPr>
          <p:spPr>
            <a:xfrm>
              <a:off x="4519675" y="1357500"/>
              <a:ext cx="8800" cy="9000"/>
            </a:xfrm>
            <a:custGeom>
              <a:avLst/>
              <a:gdLst/>
              <a:ahLst/>
              <a:cxnLst/>
              <a:rect l="l" t="t" r="r" b="b"/>
              <a:pathLst>
                <a:path w="352" h="360" extrusionOk="0">
                  <a:moveTo>
                    <a:pt x="288" y="1"/>
                  </a:moveTo>
                  <a:lnTo>
                    <a:pt x="0" y="288"/>
                  </a:lnTo>
                  <a:cubicBezTo>
                    <a:pt x="48" y="336"/>
                    <a:pt x="104" y="360"/>
                    <a:pt x="156" y="360"/>
                  </a:cubicBezTo>
                  <a:cubicBezTo>
                    <a:pt x="208" y="360"/>
                    <a:pt x="256" y="336"/>
                    <a:pt x="288" y="288"/>
                  </a:cubicBezTo>
                  <a:cubicBezTo>
                    <a:pt x="351" y="224"/>
                    <a:pt x="351" y="97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37"/>
            <p:cNvSpPr/>
            <p:nvPr/>
          </p:nvSpPr>
          <p:spPr>
            <a:xfrm>
              <a:off x="4563550" y="1381925"/>
              <a:ext cx="11200" cy="10225"/>
            </a:xfrm>
            <a:custGeom>
              <a:avLst/>
              <a:gdLst/>
              <a:ahLst/>
              <a:cxnLst/>
              <a:rect l="l" t="t" r="r" b="b"/>
              <a:pathLst>
                <a:path w="448" h="409" extrusionOk="0">
                  <a:moveTo>
                    <a:pt x="236" y="1"/>
                  </a:moveTo>
                  <a:cubicBezTo>
                    <a:pt x="189" y="1"/>
                    <a:pt x="139" y="16"/>
                    <a:pt x="96" y="45"/>
                  </a:cubicBezTo>
                  <a:cubicBezTo>
                    <a:pt x="1" y="109"/>
                    <a:pt x="1" y="237"/>
                    <a:pt x="96" y="332"/>
                  </a:cubicBezTo>
                  <a:cubicBezTo>
                    <a:pt x="131" y="385"/>
                    <a:pt x="186" y="409"/>
                    <a:pt x="244" y="409"/>
                  </a:cubicBezTo>
                  <a:cubicBezTo>
                    <a:pt x="291" y="409"/>
                    <a:pt x="341" y="393"/>
                    <a:pt x="384" y="364"/>
                  </a:cubicBezTo>
                  <a:cubicBezTo>
                    <a:pt x="447" y="300"/>
                    <a:pt x="447" y="173"/>
                    <a:pt x="384" y="77"/>
                  </a:cubicBezTo>
                  <a:cubicBezTo>
                    <a:pt x="348" y="24"/>
                    <a:pt x="294" y="1"/>
                    <a:pt x="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37"/>
            <p:cNvSpPr/>
            <p:nvPr/>
          </p:nvSpPr>
          <p:spPr>
            <a:xfrm>
              <a:off x="4562750" y="1405075"/>
              <a:ext cx="8800" cy="8300"/>
            </a:xfrm>
            <a:custGeom>
              <a:avLst/>
              <a:gdLst/>
              <a:ahLst/>
              <a:cxnLst/>
              <a:rect l="l" t="t" r="r" b="b"/>
              <a:pathLst>
                <a:path w="352" h="332" extrusionOk="0">
                  <a:moveTo>
                    <a:pt x="204" y="0"/>
                  </a:moveTo>
                  <a:cubicBezTo>
                    <a:pt x="157" y="0"/>
                    <a:pt x="108" y="16"/>
                    <a:pt x="64" y="45"/>
                  </a:cubicBezTo>
                  <a:cubicBezTo>
                    <a:pt x="1" y="109"/>
                    <a:pt x="1" y="236"/>
                    <a:pt x="64" y="332"/>
                  </a:cubicBezTo>
                  <a:lnTo>
                    <a:pt x="352" y="77"/>
                  </a:lnTo>
                  <a:cubicBezTo>
                    <a:pt x="317" y="24"/>
                    <a:pt x="26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37"/>
            <p:cNvSpPr/>
            <p:nvPr/>
          </p:nvSpPr>
          <p:spPr>
            <a:xfrm>
              <a:off x="4538025" y="1425250"/>
              <a:ext cx="9600" cy="8075"/>
            </a:xfrm>
            <a:custGeom>
              <a:avLst/>
              <a:gdLst/>
              <a:ahLst/>
              <a:cxnLst/>
              <a:rect l="l" t="t" r="r" b="b"/>
              <a:pathLst>
                <a:path w="384" h="323" extrusionOk="0">
                  <a:moveTo>
                    <a:pt x="214" y="1"/>
                  </a:moveTo>
                  <a:cubicBezTo>
                    <a:pt x="174" y="1"/>
                    <a:pt x="133" y="11"/>
                    <a:pt x="96" y="36"/>
                  </a:cubicBezTo>
                  <a:cubicBezTo>
                    <a:pt x="0" y="131"/>
                    <a:pt x="0" y="259"/>
                    <a:pt x="64" y="323"/>
                  </a:cubicBezTo>
                  <a:lnTo>
                    <a:pt x="383" y="67"/>
                  </a:lnTo>
                  <a:cubicBezTo>
                    <a:pt x="344" y="28"/>
                    <a:pt x="280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37"/>
            <p:cNvSpPr/>
            <p:nvPr/>
          </p:nvSpPr>
          <p:spPr>
            <a:xfrm>
              <a:off x="4539625" y="1402675"/>
              <a:ext cx="11175" cy="10225"/>
            </a:xfrm>
            <a:custGeom>
              <a:avLst/>
              <a:gdLst/>
              <a:ahLst/>
              <a:cxnLst/>
              <a:rect l="l" t="t" r="r" b="b"/>
              <a:pathLst>
                <a:path w="447" h="409" extrusionOk="0">
                  <a:moveTo>
                    <a:pt x="236" y="0"/>
                  </a:moveTo>
                  <a:cubicBezTo>
                    <a:pt x="188" y="0"/>
                    <a:pt x="139" y="16"/>
                    <a:pt x="96" y="45"/>
                  </a:cubicBezTo>
                  <a:cubicBezTo>
                    <a:pt x="0" y="141"/>
                    <a:pt x="0" y="268"/>
                    <a:pt x="64" y="332"/>
                  </a:cubicBezTo>
                  <a:cubicBezTo>
                    <a:pt x="117" y="385"/>
                    <a:pt x="179" y="409"/>
                    <a:pt x="235" y="409"/>
                  </a:cubicBezTo>
                  <a:cubicBezTo>
                    <a:pt x="281" y="409"/>
                    <a:pt x="323" y="393"/>
                    <a:pt x="351" y="364"/>
                  </a:cubicBezTo>
                  <a:cubicBezTo>
                    <a:pt x="447" y="300"/>
                    <a:pt x="447" y="173"/>
                    <a:pt x="383" y="77"/>
                  </a:cubicBezTo>
                  <a:cubicBezTo>
                    <a:pt x="348" y="24"/>
                    <a:pt x="293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37"/>
            <p:cNvSpPr/>
            <p:nvPr/>
          </p:nvSpPr>
          <p:spPr>
            <a:xfrm>
              <a:off x="4515675" y="1424125"/>
              <a:ext cx="11200" cy="9525"/>
            </a:xfrm>
            <a:custGeom>
              <a:avLst/>
              <a:gdLst/>
              <a:ahLst/>
              <a:cxnLst/>
              <a:rect l="l" t="t" r="r" b="b"/>
              <a:pathLst>
                <a:path w="448" h="381" extrusionOk="0">
                  <a:moveTo>
                    <a:pt x="240" y="1"/>
                  </a:moveTo>
                  <a:cubicBezTo>
                    <a:pt x="192" y="1"/>
                    <a:pt x="144" y="17"/>
                    <a:pt x="96" y="49"/>
                  </a:cubicBezTo>
                  <a:cubicBezTo>
                    <a:pt x="1" y="112"/>
                    <a:pt x="1" y="240"/>
                    <a:pt x="65" y="304"/>
                  </a:cubicBezTo>
                  <a:cubicBezTo>
                    <a:pt x="100" y="357"/>
                    <a:pt x="154" y="380"/>
                    <a:pt x="212" y="380"/>
                  </a:cubicBezTo>
                  <a:cubicBezTo>
                    <a:pt x="259" y="380"/>
                    <a:pt x="309" y="365"/>
                    <a:pt x="352" y="336"/>
                  </a:cubicBezTo>
                  <a:cubicBezTo>
                    <a:pt x="416" y="240"/>
                    <a:pt x="448" y="144"/>
                    <a:pt x="384" y="49"/>
                  </a:cubicBezTo>
                  <a:cubicBezTo>
                    <a:pt x="336" y="17"/>
                    <a:pt x="288" y="1"/>
                    <a:pt x="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37"/>
            <p:cNvSpPr/>
            <p:nvPr/>
          </p:nvSpPr>
          <p:spPr>
            <a:xfrm>
              <a:off x="4491750" y="1444875"/>
              <a:ext cx="10400" cy="9525"/>
            </a:xfrm>
            <a:custGeom>
              <a:avLst/>
              <a:gdLst/>
              <a:ahLst/>
              <a:cxnLst/>
              <a:rect l="l" t="t" r="r" b="b"/>
              <a:pathLst>
                <a:path w="416" h="381" extrusionOk="0">
                  <a:moveTo>
                    <a:pt x="236" y="1"/>
                  </a:moveTo>
                  <a:cubicBezTo>
                    <a:pt x="192" y="1"/>
                    <a:pt x="144" y="17"/>
                    <a:pt x="96" y="48"/>
                  </a:cubicBezTo>
                  <a:cubicBezTo>
                    <a:pt x="0" y="112"/>
                    <a:pt x="0" y="240"/>
                    <a:pt x="64" y="304"/>
                  </a:cubicBezTo>
                  <a:cubicBezTo>
                    <a:pt x="99" y="356"/>
                    <a:pt x="154" y="380"/>
                    <a:pt x="206" y="380"/>
                  </a:cubicBezTo>
                  <a:cubicBezTo>
                    <a:pt x="249" y="380"/>
                    <a:pt x="291" y="364"/>
                    <a:pt x="319" y="336"/>
                  </a:cubicBezTo>
                  <a:cubicBezTo>
                    <a:pt x="415" y="240"/>
                    <a:pt x="415" y="144"/>
                    <a:pt x="351" y="48"/>
                  </a:cubicBezTo>
                  <a:cubicBezTo>
                    <a:pt x="319" y="17"/>
                    <a:pt x="280" y="1"/>
                    <a:pt x="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37"/>
            <p:cNvSpPr/>
            <p:nvPr/>
          </p:nvSpPr>
          <p:spPr>
            <a:xfrm>
              <a:off x="4514075" y="1445675"/>
              <a:ext cx="8800" cy="7600"/>
            </a:xfrm>
            <a:custGeom>
              <a:avLst/>
              <a:gdLst/>
              <a:ahLst/>
              <a:cxnLst/>
              <a:rect l="l" t="t" r="r" b="b"/>
              <a:pathLst>
                <a:path w="352" h="304" extrusionOk="0">
                  <a:moveTo>
                    <a:pt x="224" y="0"/>
                  </a:moveTo>
                  <a:cubicBezTo>
                    <a:pt x="176" y="0"/>
                    <a:pt x="129" y="16"/>
                    <a:pt x="97" y="48"/>
                  </a:cubicBezTo>
                  <a:cubicBezTo>
                    <a:pt x="1" y="112"/>
                    <a:pt x="1" y="240"/>
                    <a:pt x="65" y="304"/>
                  </a:cubicBezTo>
                  <a:lnTo>
                    <a:pt x="352" y="48"/>
                  </a:lnTo>
                  <a:cubicBezTo>
                    <a:pt x="320" y="16"/>
                    <a:pt x="272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37"/>
            <p:cNvSpPr/>
            <p:nvPr/>
          </p:nvSpPr>
          <p:spPr>
            <a:xfrm>
              <a:off x="4495725" y="1424525"/>
              <a:ext cx="9600" cy="7925"/>
            </a:xfrm>
            <a:custGeom>
              <a:avLst/>
              <a:gdLst/>
              <a:ahLst/>
              <a:cxnLst/>
              <a:rect l="l" t="t" r="r" b="b"/>
              <a:pathLst>
                <a:path w="384" h="317" extrusionOk="0">
                  <a:moveTo>
                    <a:pt x="288" y="1"/>
                  </a:moveTo>
                  <a:lnTo>
                    <a:pt x="1" y="256"/>
                  </a:lnTo>
                  <a:cubicBezTo>
                    <a:pt x="36" y="291"/>
                    <a:pt x="90" y="316"/>
                    <a:pt x="148" y="316"/>
                  </a:cubicBezTo>
                  <a:cubicBezTo>
                    <a:pt x="195" y="316"/>
                    <a:pt x="245" y="299"/>
                    <a:pt x="288" y="256"/>
                  </a:cubicBezTo>
                  <a:cubicBezTo>
                    <a:pt x="352" y="192"/>
                    <a:pt x="384" y="65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37"/>
            <p:cNvSpPr/>
            <p:nvPr/>
          </p:nvSpPr>
          <p:spPr>
            <a:xfrm>
              <a:off x="4519675" y="1403000"/>
              <a:ext cx="8800" cy="8300"/>
            </a:xfrm>
            <a:custGeom>
              <a:avLst/>
              <a:gdLst/>
              <a:ahLst/>
              <a:cxnLst/>
              <a:rect l="l" t="t" r="r" b="b"/>
              <a:pathLst>
                <a:path w="352" h="332" extrusionOk="0">
                  <a:moveTo>
                    <a:pt x="288" y="0"/>
                  </a:moveTo>
                  <a:lnTo>
                    <a:pt x="0" y="255"/>
                  </a:lnTo>
                  <a:cubicBezTo>
                    <a:pt x="35" y="308"/>
                    <a:pt x="90" y="332"/>
                    <a:pt x="142" y="332"/>
                  </a:cubicBezTo>
                  <a:cubicBezTo>
                    <a:pt x="185" y="332"/>
                    <a:pt x="227" y="316"/>
                    <a:pt x="256" y="287"/>
                  </a:cubicBezTo>
                  <a:cubicBezTo>
                    <a:pt x="351" y="223"/>
                    <a:pt x="351" y="96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37"/>
            <p:cNvSpPr/>
            <p:nvPr/>
          </p:nvSpPr>
          <p:spPr>
            <a:xfrm>
              <a:off x="4542800" y="1381450"/>
              <a:ext cx="8800" cy="8725"/>
            </a:xfrm>
            <a:custGeom>
              <a:avLst/>
              <a:gdLst/>
              <a:ahLst/>
              <a:cxnLst/>
              <a:rect l="l" t="t" r="r" b="b"/>
              <a:pathLst>
                <a:path w="352" h="349" extrusionOk="0">
                  <a:moveTo>
                    <a:pt x="288" y="0"/>
                  </a:moveTo>
                  <a:lnTo>
                    <a:pt x="1" y="288"/>
                  </a:lnTo>
                  <a:cubicBezTo>
                    <a:pt x="36" y="323"/>
                    <a:pt x="90" y="348"/>
                    <a:pt x="148" y="348"/>
                  </a:cubicBezTo>
                  <a:cubicBezTo>
                    <a:pt x="195" y="348"/>
                    <a:pt x="245" y="331"/>
                    <a:pt x="288" y="288"/>
                  </a:cubicBezTo>
                  <a:cubicBezTo>
                    <a:pt x="352" y="224"/>
                    <a:pt x="352" y="96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37"/>
            <p:cNvSpPr/>
            <p:nvPr/>
          </p:nvSpPr>
          <p:spPr>
            <a:xfrm>
              <a:off x="4585100" y="1408250"/>
              <a:ext cx="11975" cy="10225"/>
            </a:xfrm>
            <a:custGeom>
              <a:avLst/>
              <a:gdLst/>
              <a:ahLst/>
              <a:cxnLst/>
              <a:rect l="l" t="t" r="r" b="b"/>
              <a:pathLst>
                <a:path w="479" h="409" extrusionOk="0">
                  <a:moveTo>
                    <a:pt x="236" y="1"/>
                  </a:moveTo>
                  <a:cubicBezTo>
                    <a:pt x="189" y="1"/>
                    <a:pt x="139" y="17"/>
                    <a:pt x="96" y="45"/>
                  </a:cubicBezTo>
                  <a:cubicBezTo>
                    <a:pt x="32" y="109"/>
                    <a:pt x="0" y="237"/>
                    <a:pt x="96" y="333"/>
                  </a:cubicBezTo>
                  <a:cubicBezTo>
                    <a:pt x="131" y="385"/>
                    <a:pt x="186" y="409"/>
                    <a:pt x="238" y="409"/>
                  </a:cubicBezTo>
                  <a:cubicBezTo>
                    <a:pt x="281" y="409"/>
                    <a:pt x="323" y="393"/>
                    <a:pt x="351" y="364"/>
                  </a:cubicBezTo>
                  <a:cubicBezTo>
                    <a:pt x="447" y="301"/>
                    <a:pt x="479" y="173"/>
                    <a:pt x="383" y="77"/>
                  </a:cubicBezTo>
                  <a:cubicBezTo>
                    <a:pt x="348" y="25"/>
                    <a:pt x="294" y="1"/>
                    <a:pt x="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37"/>
            <p:cNvSpPr/>
            <p:nvPr/>
          </p:nvSpPr>
          <p:spPr>
            <a:xfrm>
              <a:off x="4582700" y="1431400"/>
              <a:ext cx="9600" cy="8325"/>
            </a:xfrm>
            <a:custGeom>
              <a:avLst/>
              <a:gdLst/>
              <a:ahLst/>
              <a:cxnLst/>
              <a:rect l="l" t="t" r="r" b="b"/>
              <a:pathLst>
                <a:path w="384" h="333" extrusionOk="0">
                  <a:moveTo>
                    <a:pt x="236" y="0"/>
                  </a:moveTo>
                  <a:cubicBezTo>
                    <a:pt x="189" y="0"/>
                    <a:pt x="139" y="16"/>
                    <a:pt x="96" y="45"/>
                  </a:cubicBezTo>
                  <a:cubicBezTo>
                    <a:pt x="1" y="109"/>
                    <a:pt x="1" y="236"/>
                    <a:pt x="64" y="332"/>
                  </a:cubicBezTo>
                  <a:lnTo>
                    <a:pt x="383" y="77"/>
                  </a:lnTo>
                  <a:cubicBezTo>
                    <a:pt x="348" y="24"/>
                    <a:pt x="294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37"/>
            <p:cNvSpPr/>
            <p:nvPr/>
          </p:nvSpPr>
          <p:spPr>
            <a:xfrm>
              <a:off x="4557175" y="1450025"/>
              <a:ext cx="9600" cy="8050"/>
            </a:xfrm>
            <a:custGeom>
              <a:avLst/>
              <a:gdLst/>
              <a:ahLst/>
              <a:cxnLst/>
              <a:rect l="l" t="t" r="r" b="b"/>
              <a:pathLst>
                <a:path w="384" h="322" extrusionOk="0">
                  <a:moveTo>
                    <a:pt x="206" y="1"/>
                  </a:moveTo>
                  <a:cubicBezTo>
                    <a:pt x="168" y="1"/>
                    <a:pt x="130" y="11"/>
                    <a:pt x="96" y="34"/>
                  </a:cubicBezTo>
                  <a:cubicBezTo>
                    <a:pt x="32" y="130"/>
                    <a:pt x="0" y="225"/>
                    <a:pt x="64" y="321"/>
                  </a:cubicBezTo>
                  <a:lnTo>
                    <a:pt x="383" y="98"/>
                  </a:lnTo>
                  <a:cubicBezTo>
                    <a:pt x="342" y="36"/>
                    <a:pt x="274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37"/>
            <p:cNvSpPr/>
            <p:nvPr/>
          </p:nvSpPr>
          <p:spPr>
            <a:xfrm>
              <a:off x="4560350" y="1427700"/>
              <a:ext cx="11200" cy="9925"/>
            </a:xfrm>
            <a:custGeom>
              <a:avLst/>
              <a:gdLst/>
              <a:ahLst/>
              <a:cxnLst/>
              <a:rect l="l" t="t" r="r" b="b"/>
              <a:pathLst>
                <a:path w="448" h="397" extrusionOk="0">
                  <a:moveTo>
                    <a:pt x="206" y="0"/>
                  </a:moveTo>
                  <a:cubicBezTo>
                    <a:pt x="168" y="0"/>
                    <a:pt x="131" y="11"/>
                    <a:pt x="97" y="33"/>
                  </a:cubicBezTo>
                  <a:cubicBezTo>
                    <a:pt x="1" y="129"/>
                    <a:pt x="1" y="225"/>
                    <a:pt x="65" y="321"/>
                  </a:cubicBezTo>
                  <a:cubicBezTo>
                    <a:pt x="100" y="373"/>
                    <a:pt x="154" y="397"/>
                    <a:pt x="212" y="397"/>
                  </a:cubicBezTo>
                  <a:cubicBezTo>
                    <a:pt x="259" y="397"/>
                    <a:pt x="309" y="381"/>
                    <a:pt x="352" y="352"/>
                  </a:cubicBezTo>
                  <a:cubicBezTo>
                    <a:pt x="416" y="289"/>
                    <a:pt x="448" y="161"/>
                    <a:pt x="384" y="97"/>
                  </a:cubicBezTo>
                  <a:cubicBezTo>
                    <a:pt x="343" y="35"/>
                    <a:pt x="275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37"/>
            <p:cNvSpPr/>
            <p:nvPr/>
          </p:nvSpPr>
          <p:spPr>
            <a:xfrm>
              <a:off x="4535625" y="1447350"/>
              <a:ext cx="10400" cy="10000"/>
            </a:xfrm>
            <a:custGeom>
              <a:avLst/>
              <a:gdLst/>
              <a:ahLst/>
              <a:cxnLst/>
              <a:rect l="l" t="t" r="r" b="b"/>
              <a:pathLst>
                <a:path w="416" h="400" extrusionOk="0">
                  <a:moveTo>
                    <a:pt x="209" y="1"/>
                  </a:moveTo>
                  <a:cubicBezTo>
                    <a:pt x="167" y="1"/>
                    <a:pt x="125" y="16"/>
                    <a:pt x="96" y="45"/>
                  </a:cubicBezTo>
                  <a:cubicBezTo>
                    <a:pt x="1" y="109"/>
                    <a:pt x="1" y="237"/>
                    <a:pt x="32" y="332"/>
                  </a:cubicBezTo>
                  <a:cubicBezTo>
                    <a:pt x="72" y="372"/>
                    <a:pt x="136" y="399"/>
                    <a:pt x="201" y="399"/>
                  </a:cubicBezTo>
                  <a:cubicBezTo>
                    <a:pt x="242" y="399"/>
                    <a:pt x="283" y="389"/>
                    <a:pt x="320" y="364"/>
                  </a:cubicBezTo>
                  <a:cubicBezTo>
                    <a:pt x="415" y="300"/>
                    <a:pt x="415" y="173"/>
                    <a:pt x="352" y="77"/>
                  </a:cubicBezTo>
                  <a:cubicBezTo>
                    <a:pt x="316" y="24"/>
                    <a:pt x="262" y="1"/>
                    <a:pt x="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37"/>
            <p:cNvSpPr/>
            <p:nvPr/>
          </p:nvSpPr>
          <p:spPr>
            <a:xfrm>
              <a:off x="4510100" y="1467300"/>
              <a:ext cx="10400" cy="9425"/>
            </a:xfrm>
            <a:custGeom>
              <a:avLst/>
              <a:gdLst/>
              <a:ahLst/>
              <a:cxnLst/>
              <a:rect l="l" t="t" r="r" b="b"/>
              <a:pathLst>
                <a:path w="416" h="377" extrusionOk="0">
                  <a:moveTo>
                    <a:pt x="236" y="1"/>
                  </a:moveTo>
                  <a:cubicBezTo>
                    <a:pt x="189" y="1"/>
                    <a:pt x="139" y="16"/>
                    <a:pt x="96" y="45"/>
                  </a:cubicBezTo>
                  <a:cubicBezTo>
                    <a:pt x="32" y="109"/>
                    <a:pt x="0" y="237"/>
                    <a:pt x="64" y="300"/>
                  </a:cubicBezTo>
                  <a:cubicBezTo>
                    <a:pt x="99" y="353"/>
                    <a:pt x="144" y="377"/>
                    <a:pt x="193" y="377"/>
                  </a:cubicBezTo>
                  <a:cubicBezTo>
                    <a:pt x="233" y="377"/>
                    <a:pt x="276" y="361"/>
                    <a:pt x="319" y="332"/>
                  </a:cubicBezTo>
                  <a:cubicBezTo>
                    <a:pt x="415" y="268"/>
                    <a:pt x="415" y="141"/>
                    <a:pt x="383" y="77"/>
                  </a:cubicBezTo>
                  <a:cubicBezTo>
                    <a:pt x="348" y="24"/>
                    <a:pt x="294" y="1"/>
                    <a:pt x="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37"/>
            <p:cNvSpPr/>
            <p:nvPr/>
          </p:nvSpPr>
          <p:spPr>
            <a:xfrm>
              <a:off x="4531625" y="1469150"/>
              <a:ext cx="9600" cy="7275"/>
            </a:xfrm>
            <a:custGeom>
              <a:avLst/>
              <a:gdLst/>
              <a:ahLst/>
              <a:cxnLst/>
              <a:rect l="l" t="t" r="r" b="b"/>
              <a:pathLst>
                <a:path w="384" h="291" extrusionOk="0">
                  <a:moveTo>
                    <a:pt x="223" y="0"/>
                  </a:moveTo>
                  <a:cubicBezTo>
                    <a:pt x="187" y="0"/>
                    <a:pt x="153" y="10"/>
                    <a:pt x="129" y="35"/>
                  </a:cubicBezTo>
                  <a:cubicBezTo>
                    <a:pt x="33" y="99"/>
                    <a:pt x="1" y="226"/>
                    <a:pt x="65" y="290"/>
                  </a:cubicBezTo>
                  <a:lnTo>
                    <a:pt x="384" y="67"/>
                  </a:lnTo>
                  <a:cubicBezTo>
                    <a:pt x="345" y="27"/>
                    <a:pt x="281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37"/>
            <p:cNvSpPr/>
            <p:nvPr/>
          </p:nvSpPr>
          <p:spPr>
            <a:xfrm>
              <a:off x="4515675" y="1446875"/>
              <a:ext cx="8800" cy="8325"/>
            </a:xfrm>
            <a:custGeom>
              <a:avLst/>
              <a:gdLst/>
              <a:ahLst/>
              <a:cxnLst/>
              <a:rect l="l" t="t" r="r" b="b"/>
              <a:pathLst>
                <a:path w="352" h="333" extrusionOk="0">
                  <a:moveTo>
                    <a:pt x="288" y="0"/>
                  </a:moveTo>
                  <a:lnTo>
                    <a:pt x="1" y="256"/>
                  </a:lnTo>
                  <a:cubicBezTo>
                    <a:pt x="36" y="308"/>
                    <a:pt x="81" y="332"/>
                    <a:pt x="130" y="332"/>
                  </a:cubicBezTo>
                  <a:cubicBezTo>
                    <a:pt x="170" y="332"/>
                    <a:pt x="213" y="316"/>
                    <a:pt x="256" y="288"/>
                  </a:cubicBezTo>
                  <a:cubicBezTo>
                    <a:pt x="352" y="224"/>
                    <a:pt x="352" y="96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37"/>
            <p:cNvSpPr/>
            <p:nvPr/>
          </p:nvSpPr>
          <p:spPr>
            <a:xfrm>
              <a:off x="4539625" y="1426925"/>
              <a:ext cx="9600" cy="8325"/>
            </a:xfrm>
            <a:custGeom>
              <a:avLst/>
              <a:gdLst/>
              <a:ahLst/>
              <a:cxnLst/>
              <a:rect l="l" t="t" r="r" b="b"/>
              <a:pathLst>
                <a:path w="384" h="333" extrusionOk="0">
                  <a:moveTo>
                    <a:pt x="319" y="0"/>
                  </a:moveTo>
                  <a:lnTo>
                    <a:pt x="0" y="256"/>
                  </a:lnTo>
                  <a:cubicBezTo>
                    <a:pt x="35" y="308"/>
                    <a:pt x="90" y="332"/>
                    <a:pt x="148" y="332"/>
                  </a:cubicBezTo>
                  <a:cubicBezTo>
                    <a:pt x="195" y="332"/>
                    <a:pt x="244" y="316"/>
                    <a:pt x="287" y="288"/>
                  </a:cubicBezTo>
                  <a:cubicBezTo>
                    <a:pt x="351" y="224"/>
                    <a:pt x="383" y="96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37"/>
            <p:cNvSpPr/>
            <p:nvPr/>
          </p:nvSpPr>
          <p:spPr>
            <a:xfrm>
              <a:off x="4564350" y="1406975"/>
              <a:ext cx="9600" cy="8325"/>
            </a:xfrm>
            <a:custGeom>
              <a:avLst/>
              <a:gdLst/>
              <a:ahLst/>
              <a:cxnLst/>
              <a:rect l="l" t="t" r="r" b="b"/>
              <a:pathLst>
                <a:path w="384" h="333" extrusionOk="0">
                  <a:moveTo>
                    <a:pt x="288" y="1"/>
                  </a:moveTo>
                  <a:lnTo>
                    <a:pt x="0" y="256"/>
                  </a:lnTo>
                  <a:cubicBezTo>
                    <a:pt x="36" y="309"/>
                    <a:pt x="90" y="332"/>
                    <a:pt x="148" y="332"/>
                  </a:cubicBezTo>
                  <a:cubicBezTo>
                    <a:pt x="195" y="332"/>
                    <a:pt x="245" y="317"/>
                    <a:pt x="288" y="288"/>
                  </a:cubicBezTo>
                  <a:cubicBezTo>
                    <a:pt x="352" y="224"/>
                    <a:pt x="383" y="96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37"/>
            <p:cNvSpPr/>
            <p:nvPr/>
          </p:nvSpPr>
          <p:spPr>
            <a:xfrm>
              <a:off x="4533225" y="1470800"/>
              <a:ext cx="9600" cy="7525"/>
            </a:xfrm>
            <a:custGeom>
              <a:avLst/>
              <a:gdLst/>
              <a:ahLst/>
              <a:cxnLst/>
              <a:rect l="l" t="t" r="r" b="b"/>
              <a:pathLst>
                <a:path w="384" h="301" extrusionOk="0">
                  <a:moveTo>
                    <a:pt x="320" y="1"/>
                  </a:moveTo>
                  <a:lnTo>
                    <a:pt x="1" y="224"/>
                  </a:lnTo>
                  <a:cubicBezTo>
                    <a:pt x="36" y="277"/>
                    <a:pt x="90" y="301"/>
                    <a:pt x="148" y="301"/>
                  </a:cubicBezTo>
                  <a:cubicBezTo>
                    <a:pt x="196" y="301"/>
                    <a:pt x="245" y="285"/>
                    <a:pt x="288" y="256"/>
                  </a:cubicBezTo>
                  <a:cubicBezTo>
                    <a:pt x="352" y="192"/>
                    <a:pt x="384" y="97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37"/>
            <p:cNvSpPr/>
            <p:nvPr/>
          </p:nvSpPr>
          <p:spPr>
            <a:xfrm>
              <a:off x="4558775" y="1452450"/>
              <a:ext cx="9600" cy="7525"/>
            </a:xfrm>
            <a:custGeom>
              <a:avLst/>
              <a:gdLst/>
              <a:ahLst/>
              <a:cxnLst/>
              <a:rect l="l" t="t" r="r" b="b"/>
              <a:pathLst>
                <a:path w="384" h="301" extrusionOk="0">
                  <a:moveTo>
                    <a:pt x="319" y="1"/>
                  </a:moveTo>
                  <a:lnTo>
                    <a:pt x="0" y="224"/>
                  </a:lnTo>
                  <a:cubicBezTo>
                    <a:pt x="35" y="277"/>
                    <a:pt x="90" y="301"/>
                    <a:pt x="148" y="301"/>
                  </a:cubicBezTo>
                  <a:cubicBezTo>
                    <a:pt x="195" y="301"/>
                    <a:pt x="244" y="285"/>
                    <a:pt x="287" y="256"/>
                  </a:cubicBezTo>
                  <a:cubicBezTo>
                    <a:pt x="383" y="192"/>
                    <a:pt x="383" y="65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37"/>
            <p:cNvSpPr/>
            <p:nvPr/>
          </p:nvSpPr>
          <p:spPr>
            <a:xfrm>
              <a:off x="4584300" y="1433300"/>
              <a:ext cx="9600" cy="8075"/>
            </a:xfrm>
            <a:custGeom>
              <a:avLst/>
              <a:gdLst/>
              <a:ahLst/>
              <a:cxnLst/>
              <a:rect l="l" t="t" r="r" b="b"/>
              <a:pathLst>
                <a:path w="384" h="323" extrusionOk="0">
                  <a:moveTo>
                    <a:pt x="319" y="1"/>
                  </a:moveTo>
                  <a:lnTo>
                    <a:pt x="0" y="256"/>
                  </a:lnTo>
                  <a:cubicBezTo>
                    <a:pt x="40" y="296"/>
                    <a:pt x="104" y="323"/>
                    <a:pt x="169" y="323"/>
                  </a:cubicBezTo>
                  <a:cubicBezTo>
                    <a:pt x="210" y="323"/>
                    <a:pt x="251" y="312"/>
                    <a:pt x="288" y="288"/>
                  </a:cubicBezTo>
                  <a:cubicBezTo>
                    <a:pt x="383" y="224"/>
                    <a:pt x="383" y="97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37"/>
            <p:cNvSpPr/>
            <p:nvPr/>
          </p:nvSpPr>
          <p:spPr>
            <a:xfrm>
              <a:off x="4579500" y="1454825"/>
              <a:ext cx="11200" cy="9700"/>
            </a:xfrm>
            <a:custGeom>
              <a:avLst/>
              <a:gdLst/>
              <a:ahLst/>
              <a:cxnLst/>
              <a:rect l="l" t="t" r="r" b="b"/>
              <a:pathLst>
                <a:path w="448" h="388" extrusionOk="0">
                  <a:moveTo>
                    <a:pt x="238" y="0"/>
                  </a:moveTo>
                  <a:cubicBezTo>
                    <a:pt x="200" y="0"/>
                    <a:pt x="162" y="11"/>
                    <a:pt x="129" y="33"/>
                  </a:cubicBezTo>
                  <a:cubicBezTo>
                    <a:pt x="33" y="97"/>
                    <a:pt x="1" y="225"/>
                    <a:pt x="65" y="321"/>
                  </a:cubicBezTo>
                  <a:cubicBezTo>
                    <a:pt x="104" y="360"/>
                    <a:pt x="168" y="387"/>
                    <a:pt x="234" y="387"/>
                  </a:cubicBezTo>
                  <a:cubicBezTo>
                    <a:pt x="274" y="387"/>
                    <a:pt x="315" y="377"/>
                    <a:pt x="352" y="353"/>
                  </a:cubicBezTo>
                  <a:cubicBezTo>
                    <a:pt x="448" y="289"/>
                    <a:pt x="448" y="161"/>
                    <a:pt x="416" y="97"/>
                  </a:cubicBezTo>
                  <a:cubicBezTo>
                    <a:pt x="375" y="35"/>
                    <a:pt x="307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37"/>
            <p:cNvSpPr/>
            <p:nvPr/>
          </p:nvSpPr>
          <p:spPr>
            <a:xfrm>
              <a:off x="4553975" y="1473125"/>
              <a:ext cx="10400" cy="9700"/>
            </a:xfrm>
            <a:custGeom>
              <a:avLst/>
              <a:gdLst/>
              <a:ahLst/>
              <a:cxnLst/>
              <a:rect l="l" t="t" r="r" b="b"/>
              <a:pathLst>
                <a:path w="416" h="388" extrusionOk="0">
                  <a:moveTo>
                    <a:pt x="215" y="1"/>
                  </a:moveTo>
                  <a:cubicBezTo>
                    <a:pt x="174" y="1"/>
                    <a:pt x="133" y="11"/>
                    <a:pt x="96" y="35"/>
                  </a:cubicBezTo>
                  <a:cubicBezTo>
                    <a:pt x="1" y="99"/>
                    <a:pt x="1" y="227"/>
                    <a:pt x="33" y="291"/>
                  </a:cubicBezTo>
                  <a:cubicBezTo>
                    <a:pt x="74" y="353"/>
                    <a:pt x="142" y="388"/>
                    <a:pt x="210" y="388"/>
                  </a:cubicBezTo>
                  <a:cubicBezTo>
                    <a:pt x="248" y="388"/>
                    <a:pt x="286" y="377"/>
                    <a:pt x="320" y="355"/>
                  </a:cubicBezTo>
                  <a:cubicBezTo>
                    <a:pt x="415" y="291"/>
                    <a:pt x="415" y="163"/>
                    <a:pt x="384" y="67"/>
                  </a:cubicBezTo>
                  <a:cubicBezTo>
                    <a:pt x="344" y="28"/>
                    <a:pt x="280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37"/>
            <p:cNvSpPr/>
            <p:nvPr/>
          </p:nvSpPr>
          <p:spPr>
            <a:xfrm>
              <a:off x="3821550" y="3440525"/>
              <a:ext cx="8800" cy="9000"/>
            </a:xfrm>
            <a:custGeom>
              <a:avLst/>
              <a:gdLst/>
              <a:ahLst/>
              <a:cxnLst/>
              <a:rect l="l" t="t" r="r" b="b"/>
              <a:pathLst>
                <a:path w="352" h="360" extrusionOk="0">
                  <a:moveTo>
                    <a:pt x="220" y="0"/>
                  </a:moveTo>
                  <a:cubicBezTo>
                    <a:pt x="168" y="0"/>
                    <a:pt x="112" y="24"/>
                    <a:pt x="64" y="72"/>
                  </a:cubicBezTo>
                  <a:cubicBezTo>
                    <a:pt x="0" y="136"/>
                    <a:pt x="0" y="264"/>
                    <a:pt x="96" y="359"/>
                  </a:cubicBezTo>
                  <a:lnTo>
                    <a:pt x="351" y="72"/>
                  </a:lnTo>
                  <a:cubicBezTo>
                    <a:pt x="319" y="24"/>
                    <a:pt x="272" y="0"/>
                    <a:pt x="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37"/>
            <p:cNvSpPr/>
            <p:nvPr/>
          </p:nvSpPr>
          <p:spPr>
            <a:xfrm>
              <a:off x="3843075" y="3417275"/>
              <a:ext cx="8800" cy="8325"/>
            </a:xfrm>
            <a:custGeom>
              <a:avLst/>
              <a:gdLst/>
              <a:ahLst/>
              <a:cxnLst/>
              <a:rect l="l" t="t" r="r" b="b"/>
              <a:pathLst>
                <a:path w="352" h="333" extrusionOk="0">
                  <a:moveTo>
                    <a:pt x="223" y="0"/>
                  </a:moveTo>
                  <a:cubicBezTo>
                    <a:pt x="170" y="0"/>
                    <a:pt x="117" y="24"/>
                    <a:pt x="65" y="77"/>
                  </a:cubicBezTo>
                  <a:cubicBezTo>
                    <a:pt x="1" y="141"/>
                    <a:pt x="1" y="268"/>
                    <a:pt x="97" y="332"/>
                  </a:cubicBezTo>
                  <a:lnTo>
                    <a:pt x="352" y="45"/>
                  </a:lnTo>
                  <a:cubicBezTo>
                    <a:pt x="309" y="16"/>
                    <a:pt x="266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37"/>
            <p:cNvSpPr/>
            <p:nvPr/>
          </p:nvSpPr>
          <p:spPr>
            <a:xfrm>
              <a:off x="3864625" y="3394125"/>
              <a:ext cx="8800" cy="8325"/>
            </a:xfrm>
            <a:custGeom>
              <a:avLst/>
              <a:gdLst/>
              <a:ahLst/>
              <a:cxnLst/>
              <a:rect l="l" t="t" r="r" b="b"/>
              <a:pathLst>
                <a:path w="352" h="333" extrusionOk="0">
                  <a:moveTo>
                    <a:pt x="212" y="1"/>
                  </a:moveTo>
                  <a:cubicBezTo>
                    <a:pt x="154" y="1"/>
                    <a:pt x="100" y="25"/>
                    <a:pt x="64" y="77"/>
                  </a:cubicBezTo>
                  <a:cubicBezTo>
                    <a:pt x="1" y="141"/>
                    <a:pt x="1" y="269"/>
                    <a:pt x="64" y="333"/>
                  </a:cubicBezTo>
                  <a:lnTo>
                    <a:pt x="352" y="45"/>
                  </a:lnTo>
                  <a:cubicBezTo>
                    <a:pt x="309" y="17"/>
                    <a:pt x="259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37"/>
            <p:cNvSpPr/>
            <p:nvPr/>
          </p:nvSpPr>
          <p:spPr>
            <a:xfrm>
              <a:off x="3842300" y="3394850"/>
              <a:ext cx="10375" cy="9600"/>
            </a:xfrm>
            <a:custGeom>
              <a:avLst/>
              <a:gdLst/>
              <a:ahLst/>
              <a:cxnLst/>
              <a:rect l="l" t="t" r="r" b="b"/>
              <a:pathLst>
                <a:path w="415" h="384" extrusionOk="0">
                  <a:moveTo>
                    <a:pt x="196" y="0"/>
                  </a:moveTo>
                  <a:cubicBezTo>
                    <a:pt x="144" y="0"/>
                    <a:pt x="96" y="16"/>
                    <a:pt x="64" y="48"/>
                  </a:cubicBezTo>
                  <a:cubicBezTo>
                    <a:pt x="0" y="144"/>
                    <a:pt x="0" y="272"/>
                    <a:pt x="64" y="335"/>
                  </a:cubicBezTo>
                  <a:cubicBezTo>
                    <a:pt x="96" y="367"/>
                    <a:pt x="144" y="383"/>
                    <a:pt x="196" y="383"/>
                  </a:cubicBezTo>
                  <a:cubicBezTo>
                    <a:pt x="247" y="383"/>
                    <a:pt x="303" y="367"/>
                    <a:pt x="351" y="335"/>
                  </a:cubicBezTo>
                  <a:cubicBezTo>
                    <a:pt x="415" y="240"/>
                    <a:pt x="415" y="112"/>
                    <a:pt x="351" y="48"/>
                  </a:cubicBezTo>
                  <a:cubicBezTo>
                    <a:pt x="303" y="16"/>
                    <a:pt x="247" y="0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37"/>
            <p:cNvSpPr/>
            <p:nvPr/>
          </p:nvSpPr>
          <p:spPr>
            <a:xfrm>
              <a:off x="3819950" y="3417375"/>
              <a:ext cx="10400" cy="10200"/>
            </a:xfrm>
            <a:custGeom>
              <a:avLst/>
              <a:gdLst/>
              <a:ahLst/>
              <a:cxnLst/>
              <a:rect l="l" t="t" r="r" b="b"/>
              <a:pathLst>
                <a:path w="416" h="408" extrusionOk="0">
                  <a:moveTo>
                    <a:pt x="196" y="1"/>
                  </a:moveTo>
                  <a:cubicBezTo>
                    <a:pt x="144" y="1"/>
                    <a:pt x="96" y="25"/>
                    <a:pt x="64" y="73"/>
                  </a:cubicBezTo>
                  <a:cubicBezTo>
                    <a:pt x="0" y="137"/>
                    <a:pt x="0" y="264"/>
                    <a:pt x="64" y="360"/>
                  </a:cubicBezTo>
                  <a:cubicBezTo>
                    <a:pt x="112" y="392"/>
                    <a:pt x="168" y="408"/>
                    <a:pt x="220" y="408"/>
                  </a:cubicBezTo>
                  <a:cubicBezTo>
                    <a:pt x="272" y="408"/>
                    <a:pt x="320" y="392"/>
                    <a:pt x="351" y="360"/>
                  </a:cubicBezTo>
                  <a:cubicBezTo>
                    <a:pt x="415" y="264"/>
                    <a:pt x="415" y="137"/>
                    <a:pt x="351" y="73"/>
                  </a:cubicBezTo>
                  <a:cubicBezTo>
                    <a:pt x="304" y="25"/>
                    <a:pt x="248" y="1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37"/>
            <p:cNvSpPr/>
            <p:nvPr/>
          </p:nvSpPr>
          <p:spPr>
            <a:xfrm>
              <a:off x="3886175" y="3391750"/>
              <a:ext cx="10400" cy="9825"/>
            </a:xfrm>
            <a:custGeom>
              <a:avLst/>
              <a:gdLst/>
              <a:ahLst/>
              <a:cxnLst/>
              <a:rect l="l" t="t" r="r" b="b"/>
              <a:pathLst>
                <a:path w="416" h="393" extrusionOk="0">
                  <a:moveTo>
                    <a:pt x="222" y="0"/>
                  </a:moveTo>
                  <a:cubicBezTo>
                    <a:pt x="170" y="0"/>
                    <a:pt x="117" y="24"/>
                    <a:pt x="64" y="76"/>
                  </a:cubicBezTo>
                  <a:cubicBezTo>
                    <a:pt x="0" y="172"/>
                    <a:pt x="0" y="268"/>
                    <a:pt x="96" y="332"/>
                  </a:cubicBezTo>
                  <a:cubicBezTo>
                    <a:pt x="125" y="375"/>
                    <a:pt x="167" y="392"/>
                    <a:pt x="210" y="392"/>
                  </a:cubicBezTo>
                  <a:cubicBezTo>
                    <a:pt x="262" y="392"/>
                    <a:pt x="316" y="367"/>
                    <a:pt x="351" y="332"/>
                  </a:cubicBezTo>
                  <a:cubicBezTo>
                    <a:pt x="415" y="236"/>
                    <a:pt x="415" y="108"/>
                    <a:pt x="351" y="45"/>
                  </a:cubicBezTo>
                  <a:cubicBezTo>
                    <a:pt x="308" y="16"/>
                    <a:pt x="265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37"/>
            <p:cNvSpPr/>
            <p:nvPr/>
          </p:nvSpPr>
          <p:spPr>
            <a:xfrm>
              <a:off x="3887775" y="3414075"/>
              <a:ext cx="8000" cy="8325"/>
            </a:xfrm>
            <a:custGeom>
              <a:avLst/>
              <a:gdLst/>
              <a:ahLst/>
              <a:cxnLst/>
              <a:rect l="l" t="t" r="r" b="b"/>
              <a:pathLst>
                <a:path w="320" h="333" extrusionOk="0">
                  <a:moveTo>
                    <a:pt x="206" y="1"/>
                  </a:moveTo>
                  <a:cubicBezTo>
                    <a:pt x="154" y="1"/>
                    <a:pt x="99" y="24"/>
                    <a:pt x="64" y="77"/>
                  </a:cubicBezTo>
                  <a:cubicBezTo>
                    <a:pt x="0" y="141"/>
                    <a:pt x="0" y="269"/>
                    <a:pt x="64" y="332"/>
                  </a:cubicBezTo>
                  <a:lnTo>
                    <a:pt x="319" y="45"/>
                  </a:lnTo>
                  <a:cubicBezTo>
                    <a:pt x="291" y="16"/>
                    <a:pt x="249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37"/>
            <p:cNvSpPr/>
            <p:nvPr/>
          </p:nvSpPr>
          <p:spPr>
            <a:xfrm>
              <a:off x="3867025" y="3438025"/>
              <a:ext cx="8800" cy="9100"/>
            </a:xfrm>
            <a:custGeom>
              <a:avLst/>
              <a:gdLst/>
              <a:ahLst/>
              <a:cxnLst/>
              <a:rect l="l" t="t" r="r" b="b"/>
              <a:pathLst>
                <a:path w="352" h="364" extrusionOk="0">
                  <a:moveTo>
                    <a:pt x="212" y="0"/>
                  </a:moveTo>
                  <a:cubicBezTo>
                    <a:pt x="154" y="0"/>
                    <a:pt x="99" y="24"/>
                    <a:pt x="64" y="77"/>
                  </a:cubicBezTo>
                  <a:cubicBezTo>
                    <a:pt x="0" y="172"/>
                    <a:pt x="0" y="300"/>
                    <a:pt x="96" y="364"/>
                  </a:cubicBezTo>
                  <a:lnTo>
                    <a:pt x="351" y="45"/>
                  </a:lnTo>
                  <a:cubicBezTo>
                    <a:pt x="308" y="16"/>
                    <a:pt x="259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37"/>
            <p:cNvSpPr/>
            <p:nvPr/>
          </p:nvSpPr>
          <p:spPr>
            <a:xfrm>
              <a:off x="3865425" y="3415925"/>
              <a:ext cx="10400" cy="9975"/>
            </a:xfrm>
            <a:custGeom>
              <a:avLst/>
              <a:gdLst/>
              <a:ahLst/>
              <a:cxnLst/>
              <a:rect l="l" t="t" r="r" b="b"/>
              <a:pathLst>
                <a:path w="416" h="399" extrusionOk="0">
                  <a:moveTo>
                    <a:pt x="233" y="0"/>
                  </a:moveTo>
                  <a:cubicBezTo>
                    <a:pt x="168" y="0"/>
                    <a:pt x="104" y="27"/>
                    <a:pt x="64" y="67"/>
                  </a:cubicBezTo>
                  <a:cubicBezTo>
                    <a:pt x="1" y="163"/>
                    <a:pt x="1" y="290"/>
                    <a:pt x="96" y="354"/>
                  </a:cubicBezTo>
                  <a:cubicBezTo>
                    <a:pt x="125" y="383"/>
                    <a:pt x="167" y="399"/>
                    <a:pt x="209" y="399"/>
                  </a:cubicBezTo>
                  <a:cubicBezTo>
                    <a:pt x="262" y="399"/>
                    <a:pt x="316" y="375"/>
                    <a:pt x="352" y="322"/>
                  </a:cubicBezTo>
                  <a:cubicBezTo>
                    <a:pt x="415" y="226"/>
                    <a:pt x="415" y="131"/>
                    <a:pt x="352" y="35"/>
                  </a:cubicBezTo>
                  <a:cubicBezTo>
                    <a:pt x="315" y="11"/>
                    <a:pt x="274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37"/>
            <p:cNvSpPr/>
            <p:nvPr/>
          </p:nvSpPr>
          <p:spPr>
            <a:xfrm>
              <a:off x="3844675" y="3440000"/>
              <a:ext cx="11200" cy="9850"/>
            </a:xfrm>
            <a:custGeom>
              <a:avLst/>
              <a:gdLst/>
              <a:ahLst/>
              <a:cxnLst/>
              <a:rect l="l" t="t" r="r" b="b"/>
              <a:pathLst>
                <a:path w="448" h="394" extrusionOk="0">
                  <a:moveTo>
                    <a:pt x="211" y="1"/>
                  </a:moveTo>
                  <a:cubicBezTo>
                    <a:pt x="154" y="1"/>
                    <a:pt x="100" y="26"/>
                    <a:pt x="65" y="61"/>
                  </a:cubicBezTo>
                  <a:cubicBezTo>
                    <a:pt x="1" y="157"/>
                    <a:pt x="1" y="285"/>
                    <a:pt x="97" y="349"/>
                  </a:cubicBezTo>
                  <a:cubicBezTo>
                    <a:pt x="125" y="377"/>
                    <a:pt x="167" y="393"/>
                    <a:pt x="210" y="393"/>
                  </a:cubicBezTo>
                  <a:cubicBezTo>
                    <a:pt x="262" y="393"/>
                    <a:pt x="317" y="369"/>
                    <a:pt x="352" y="317"/>
                  </a:cubicBezTo>
                  <a:cubicBezTo>
                    <a:pt x="448" y="253"/>
                    <a:pt x="416" y="125"/>
                    <a:pt x="352" y="61"/>
                  </a:cubicBezTo>
                  <a:cubicBezTo>
                    <a:pt x="309" y="18"/>
                    <a:pt x="259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37"/>
            <p:cNvSpPr/>
            <p:nvPr/>
          </p:nvSpPr>
          <p:spPr>
            <a:xfrm>
              <a:off x="3823150" y="3464250"/>
              <a:ext cx="11975" cy="9925"/>
            </a:xfrm>
            <a:custGeom>
              <a:avLst/>
              <a:gdLst/>
              <a:ahLst/>
              <a:cxnLst/>
              <a:rect l="l" t="t" r="r" b="b"/>
              <a:pathLst>
                <a:path w="479" h="397" extrusionOk="0">
                  <a:moveTo>
                    <a:pt x="227" y="1"/>
                  </a:moveTo>
                  <a:cubicBezTo>
                    <a:pt x="176" y="1"/>
                    <a:pt x="128" y="17"/>
                    <a:pt x="96" y="49"/>
                  </a:cubicBezTo>
                  <a:cubicBezTo>
                    <a:pt x="0" y="145"/>
                    <a:pt x="32" y="272"/>
                    <a:pt x="96" y="336"/>
                  </a:cubicBezTo>
                  <a:cubicBezTo>
                    <a:pt x="139" y="379"/>
                    <a:pt x="189" y="396"/>
                    <a:pt x="236" y="396"/>
                  </a:cubicBezTo>
                  <a:cubicBezTo>
                    <a:pt x="294" y="396"/>
                    <a:pt x="348" y="371"/>
                    <a:pt x="383" y="336"/>
                  </a:cubicBezTo>
                  <a:cubicBezTo>
                    <a:pt x="479" y="240"/>
                    <a:pt x="447" y="113"/>
                    <a:pt x="383" y="49"/>
                  </a:cubicBezTo>
                  <a:cubicBezTo>
                    <a:pt x="335" y="17"/>
                    <a:pt x="279" y="1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37"/>
            <p:cNvSpPr/>
            <p:nvPr/>
          </p:nvSpPr>
          <p:spPr>
            <a:xfrm>
              <a:off x="3847075" y="3462350"/>
              <a:ext cx="8800" cy="8725"/>
            </a:xfrm>
            <a:custGeom>
              <a:avLst/>
              <a:gdLst/>
              <a:ahLst/>
              <a:cxnLst/>
              <a:rect l="l" t="t" r="r" b="b"/>
              <a:pathLst>
                <a:path w="352" h="349" extrusionOk="0">
                  <a:moveTo>
                    <a:pt x="211" y="1"/>
                  </a:moveTo>
                  <a:cubicBezTo>
                    <a:pt x="154" y="1"/>
                    <a:pt x="99" y="26"/>
                    <a:pt x="64" y="61"/>
                  </a:cubicBezTo>
                  <a:cubicBezTo>
                    <a:pt x="1" y="157"/>
                    <a:pt x="1" y="284"/>
                    <a:pt x="96" y="348"/>
                  </a:cubicBezTo>
                  <a:lnTo>
                    <a:pt x="352" y="61"/>
                  </a:lnTo>
                  <a:cubicBezTo>
                    <a:pt x="308" y="18"/>
                    <a:pt x="259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37"/>
            <p:cNvSpPr/>
            <p:nvPr/>
          </p:nvSpPr>
          <p:spPr>
            <a:xfrm>
              <a:off x="3823950" y="3442325"/>
              <a:ext cx="8800" cy="8400"/>
            </a:xfrm>
            <a:custGeom>
              <a:avLst/>
              <a:gdLst/>
              <a:ahLst/>
              <a:cxnLst/>
              <a:rect l="l" t="t" r="r" b="b"/>
              <a:pathLst>
                <a:path w="352" h="336" extrusionOk="0">
                  <a:moveTo>
                    <a:pt x="255" y="0"/>
                  </a:moveTo>
                  <a:lnTo>
                    <a:pt x="0" y="287"/>
                  </a:lnTo>
                  <a:cubicBezTo>
                    <a:pt x="48" y="319"/>
                    <a:pt x="104" y="335"/>
                    <a:pt x="156" y="335"/>
                  </a:cubicBezTo>
                  <a:cubicBezTo>
                    <a:pt x="207" y="335"/>
                    <a:pt x="255" y="319"/>
                    <a:pt x="287" y="287"/>
                  </a:cubicBezTo>
                  <a:cubicBezTo>
                    <a:pt x="351" y="192"/>
                    <a:pt x="351" y="64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37"/>
            <p:cNvSpPr/>
            <p:nvPr/>
          </p:nvSpPr>
          <p:spPr>
            <a:xfrm>
              <a:off x="3845475" y="3418375"/>
              <a:ext cx="8800" cy="9000"/>
            </a:xfrm>
            <a:custGeom>
              <a:avLst/>
              <a:gdLst/>
              <a:ahLst/>
              <a:cxnLst/>
              <a:rect l="l" t="t" r="r" b="b"/>
              <a:pathLst>
                <a:path w="352" h="360" extrusionOk="0">
                  <a:moveTo>
                    <a:pt x="256" y="1"/>
                  </a:moveTo>
                  <a:lnTo>
                    <a:pt x="1" y="288"/>
                  </a:lnTo>
                  <a:cubicBezTo>
                    <a:pt x="33" y="336"/>
                    <a:pt x="80" y="360"/>
                    <a:pt x="128" y="360"/>
                  </a:cubicBezTo>
                  <a:cubicBezTo>
                    <a:pt x="176" y="360"/>
                    <a:pt x="224" y="336"/>
                    <a:pt x="256" y="288"/>
                  </a:cubicBezTo>
                  <a:cubicBezTo>
                    <a:pt x="352" y="192"/>
                    <a:pt x="320" y="97"/>
                    <a:pt x="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37"/>
            <p:cNvSpPr/>
            <p:nvPr/>
          </p:nvSpPr>
          <p:spPr>
            <a:xfrm>
              <a:off x="3866225" y="3395250"/>
              <a:ext cx="8800" cy="8325"/>
            </a:xfrm>
            <a:custGeom>
              <a:avLst/>
              <a:gdLst/>
              <a:ahLst/>
              <a:cxnLst/>
              <a:rect l="l" t="t" r="r" b="b"/>
              <a:pathLst>
                <a:path w="352" h="333" extrusionOk="0">
                  <a:moveTo>
                    <a:pt x="288" y="0"/>
                  </a:moveTo>
                  <a:lnTo>
                    <a:pt x="0" y="288"/>
                  </a:lnTo>
                  <a:cubicBezTo>
                    <a:pt x="44" y="316"/>
                    <a:pt x="87" y="332"/>
                    <a:pt x="130" y="332"/>
                  </a:cubicBezTo>
                  <a:cubicBezTo>
                    <a:pt x="182" y="332"/>
                    <a:pt x="235" y="308"/>
                    <a:pt x="288" y="256"/>
                  </a:cubicBezTo>
                  <a:cubicBezTo>
                    <a:pt x="352" y="192"/>
                    <a:pt x="352" y="64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37"/>
            <p:cNvSpPr/>
            <p:nvPr/>
          </p:nvSpPr>
          <p:spPr>
            <a:xfrm>
              <a:off x="3909300" y="3411125"/>
              <a:ext cx="11200" cy="10000"/>
            </a:xfrm>
            <a:custGeom>
              <a:avLst/>
              <a:gdLst/>
              <a:ahLst/>
              <a:cxnLst/>
              <a:rect l="l" t="t" r="r" b="b"/>
              <a:pathLst>
                <a:path w="448" h="400" extrusionOk="0">
                  <a:moveTo>
                    <a:pt x="242" y="1"/>
                  </a:moveTo>
                  <a:cubicBezTo>
                    <a:pt x="183" y="1"/>
                    <a:pt x="124" y="28"/>
                    <a:pt x="65" y="67"/>
                  </a:cubicBezTo>
                  <a:cubicBezTo>
                    <a:pt x="1" y="163"/>
                    <a:pt x="33" y="291"/>
                    <a:pt x="97" y="355"/>
                  </a:cubicBezTo>
                  <a:cubicBezTo>
                    <a:pt x="140" y="383"/>
                    <a:pt x="189" y="399"/>
                    <a:pt x="236" y="399"/>
                  </a:cubicBezTo>
                  <a:cubicBezTo>
                    <a:pt x="294" y="399"/>
                    <a:pt x="349" y="375"/>
                    <a:pt x="384" y="323"/>
                  </a:cubicBezTo>
                  <a:cubicBezTo>
                    <a:pt x="448" y="227"/>
                    <a:pt x="448" y="99"/>
                    <a:pt x="352" y="36"/>
                  </a:cubicBezTo>
                  <a:cubicBezTo>
                    <a:pt x="315" y="11"/>
                    <a:pt x="279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37"/>
            <p:cNvSpPr/>
            <p:nvPr/>
          </p:nvSpPr>
          <p:spPr>
            <a:xfrm>
              <a:off x="3911700" y="3433475"/>
              <a:ext cx="8800" cy="8875"/>
            </a:xfrm>
            <a:custGeom>
              <a:avLst/>
              <a:gdLst/>
              <a:ahLst/>
              <a:cxnLst/>
              <a:rect l="l" t="t" r="r" b="b"/>
              <a:pathLst>
                <a:path w="352" h="355" extrusionOk="0">
                  <a:moveTo>
                    <a:pt x="233" y="0"/>
                  </a:moveTo>
                  <a:cubicBezTo>
                    <a:pt x="168" y="0"/>
                    <a:pt x="104" y="28"/>
                    <a:pt x="64" y="67"/>
                  </a:cubicBezTo>
                  <a:cubicBezTo>
                    <a:pt x="1" y="163"/>
                    <a:pt x="1" y="290"/>
                    <a:pt x="96" y="354"/>
                  </a:cubicBezTo>
                  <a:lnTo>
                    <a:pt x="352" y="35"/>
                  </a:lnTo>
                  <a:cubicBezTo>
                    <a:pt x="315" y="11"/>
                    <a:pt x="274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37"/>
            <p:cNvSpPr/>
            <p:nvPr/>
          </p:nvSpPr>
          <p:spPr>
            <a:xfrm>
              <a:off x="3891750" y="3458200"/>
              <a:ext cx="8800" cy="8875"/>
            </a:xfrm>
            <a:custGeom>
              <a:avLst/>
              <a:gdLst/>
              <a:ahLst/>
              <a:cxnLst/>
              <a:rect l="l" t="t" r="r" b="b"/>
              <a:pathLst>
                <a:path w="352" h="355" extrusionOk="0">
                  <a:moveTo>
                    <a:pt x="233" y="1"/>
                  </a:moveTo>
                  <a:cubicBezTo>
                    <a:pt x="168" y="1"/>
                    <a:pt x="104" y="28"/>
                    <a:pt x="65" y="67"/>
                  </a:cubicBezTo>
                  <a:cubicBezTo>
                    <a:pt x="1" y="163"/>
                    <a:pt x="1" y="291"/>
                    <a:pt x="96" y="355"/>
                  </a:cubicBezTo>
                  <a:lnTo>
                    <a:pt x="352" y="35"/>
                  </a:lnTo>
                  <a:cubicBezTo>
                    <a:pt x="315" y="11"/>
                    <a:pt x="274" y="1"/>
                    <a:pt x="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37"/>
            <p:cNvSpPr/>
            <p:nvPr/>
          </p:nvSpPr>
          <p:spPr>
            <a:xfrm>
              <a:off x="3889350" y="3435875"/>
              <a:ext cx="11200" cy="9975"/>
            </a:xfrm>
            <a:custGeom>
              <a:avLst/>
              <a:gdLst/>
              <a:ahLst/>
              <a:cxnLst/>
              <a:rect l="l" t="t" r="r" b="b"/>
              <a:pathLst>
                <a:path w="448" h="399" extrusionOk="0">
                  <a:moveTo>
                    <a:pt x="234" y="0"/>
                  </a:moveTo>
                  <a:cubicBezTo>
                    <a:pt x="168" y="0"/>
                    <a:pt x="104" y="27"/>
                    <a:pt x="65" y="67"/>
                  </a:cubicBezTo>
                  <a:cubicBezTo>
                    <a:pt x="1" y="163"/>
                    <a:pt x="1" y="290"/>
                    <a:pt x="97" y="354"/>
                  </a:cubicBezTo>
                  <a:cubicBezTo>
                    <a:pt x="140" y="383"/>
                    <a:pt x="183" y="398"/>
                    <a:pt x="226" y="398"/>
                  </a:cubicBezTo>
                  <a:cubicBezTo>
                    <a:pt x="279" y="398"/>
                    <a:pt x="331" y="375"/>
                    <a:pt x="384" y="322"/>
                  </a:cubicBezTo>
                  <a:cubicBezTo>
                    <a:pt x="448" y="226"/>
                    <a:pt x="416" y="131"/>
                    <a:pt x="352" y="35"/>
                  </a:cubicBezTo>
                  <a:cubicBezTo>
                    <a:pt x="315" y="10"/>
                    <a:pt x="274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37"/>
            <p:cNvSpPr/>
            <p:nvPr/>
          </p:nvSpPr>
          <p:spPr>
            <a:xfrm>
              <a:off x="3869425" y="3460600"/>
              <a:ext cx="11175" cy="9975"/>
            </a:xfrm>
            <a:custGeom>
              <a:avLst/>
              <a:gdLst/>
              <a:ahLst/>
              <a:cxnLst/>
              <a:rect l="l" t="t" r="r" b="b"/>
              <a:pathLst>
                <a:path w="447" h="399" extrusionOk="0">
                  <a:moveTo>
                    <a:pt x="233" y="0"/>
                  </a:moveTo>
                  <a:cubicBezTo>
                    <a:pt x="167" y="0"/>
                    <a:pt x="103" y="28"/>
                    <a:pt x="64" y="67"/>
                  </a:cubicBezTo>
                  <a:cubicBezTo>
                    <a:pt x="0" y="163"/>
                    <a:pt x="0" y="291"/>
                    <a:pt x="96" y="354"/>
                  </a:cubicBezTo>
                  <a:cubicBezTo>
                    <a:pt x="125" y="383"/>
                    <a:pt x="166" y="399"/>
                    <a:pt x="212" y="399"/>
                  </a:cubicBezTo>
                  <a:cubicBezTo>
                    <a:pt x="268" y="399"/>
                    <a:pt x="330" y="375"/>
                    <a:pt x="383" y="322"/>
                  </a:cubicBezTo>
                  <a:cubicBezTo>
                    <a:pt x="447" y="227"/>
                    <a:pt x="415" y="131"/>
                    <a:pt x="351" y="35"/>
                  </a:cubicBezTo>
                  <a:cubicBezTo>
                    <a:pt x="315" y="11"/>
                    <a:pt x="273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37"/>
            <p:cNvSpPr/>
            <p:nvPr/>
          </p:nvSpPr>
          <p:spPr>
            <a:xfrm>
              <a:off x="3848675" y="3485325"/>
              <a:ext cx="12000" cy="10000"/>
            </a:xfrm>
            <a:custGeom>
              <a:avLst/>
              <a:gdLst/>
              <a:ahLst/>
              <a:cxnLst/>
              <a:rect l="l" t="t" r="r" b="b"/>
              <a:pathLst>
                <a:path w="480" h="400" extrusionOk="0">
                  <a:moveTo>
                    <a:pt x="257" y="1"/>
                  </a:moveTo>
                  <a:cubicBezTo>
                    <a:pt x="199" y="1"/>
                    <a:pt x="136" y="28"/>
                    <a:pt x="96" y="67"/>
                  </a:cubicBezTo>
                  <a:cubicBezTo>
                    <a:pt x="0" y="163"/>
                    <a:pt x="32" y="291"/>
                    <a:pt x="128" y="355"/>
                  </a:cubicBezTo>
                  <a:cubicBezTo>
                    <a:pt x="157" y="383"/>
                    <a:pt x="198" y="399"/>
                    <a:pt x="241" y="399"/>
                  </a:cubicBezTo>
                  <a:cubicBezTo>
                    <a:pt x="294" y="399"/>
                    <a:pt x="348" y="375"/>
                    <a:pt x="383" y="323"/>
                  </a:cubicBezTo>
                  <a:cubicBezTo>
                    <a:pt x="479" y="259"/>
                    <a:pt x="447" y="131"/>
                    <a:pt x="351" y="36"/>
                  </a:cubicBezTo>
                  <a:cubicBezTo>
                    <a:pt x="327" y="11"/>
                    <a:pt x="293" y="1"/>
                    <a:pt x="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37"/>
            <p:cNvSpPr/>
            <p:nvPr/>
          </p:nvSpPr>
          <p:spPr>
            <a:xfrm>
              <a:off x="3871800" y="3482700"/>
              <a:ext cx="8800" cy="9100"/>
            </a:xfrm>
            <a:custGeom>
              <a:avLst/>
              <a:gdLst/>
              <a:ahLst/>
              <a:cxnLst/>
              <a:rect l="l" t="t" r="r" b="b"/>
              <a:pathLst>
                <a:path w="352" h="364" extrusionOk="0">
                  <a:moveTo>
                    <a:pt x="223" y="0"/>
                  </a:moveTo>
                  <a:cubicBezTo>
                    <a:pt x="170" y="0"/>
                    <a:pt x="117" y="24"/>
                    <a:pt x="65" y="77"/>
                  </a:cubicBezTo>
                  <a:cubicBezTo>
                    <a:pt x="1" y="172"/>
                    <a:pt x="33" y="300"/>
                    <a:pt x="97" y="364"/>
                  </a:cubicBezTo>
                  <a:lnTo>
                    <a:pt x="352" y="45"/>
                  </a:lnTo>
                  <a:cubicBezTo>
                    <a:pt x="309" y="16"/>
                    <a:pt x="266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37"/>
            <p:cNvSpPr/>
            <p:nvPr/>
          </p:nvSpPr>
          <p:spPr>
            <a:xfrm>
              <a:off x="3849475" y="3463850"/>
              <a:ext cx="8800" cy="8325"/>
            </a:xfrm>
            <a:custGeom>
              <a:avLst/>
              <a:gdLst/>
              <a:ahLst/>
              <a:cxnLst/>
              <a:rect l="l" t="t" r="r" b="b"/>
              <a:pathLst>
                <a:path w="352" h="333" extrusionOk="0">
                  <a:moveTo>
                    <a:pt x="256" y="1"/>
                  </a:moveTo>
                  <a:lnTo>
                    <a:pt x="0" y="288"/>
                  </a:lnTo>
                  <a:cubicBezTo>
                    <a:pt x="43" y="317"/>
                    <a:pt x="86" y="333"/>
                    <a:pt x="129" y="333"/>
                  </a:cubicBezTo>
                  <a:cubicBezTo>
                    <a:pt x="182" y="333"/>
                    <a:pt x="235" y="309"/>
                    <a:pt x="287" y="256"/>
                  </a:cubicBezTo>
                  <a:cubicBezTo>
                    <a:pt x="351" y="192"/>
                    <a:pt x="319" y="65"/>
                    <a:pt x="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37"/>
            <p:cNvSpPr/>
            <p:nvPr/>
          </p:nvSpPr>
          <p:spPr>
            <a:xfrm>
              <a:off x="3869425" y="3439125"/>
              <a:ext cx="8800" cy="8875"/>
            </a:xfrm>
            <a:custGeom>
              <a:avLst/>
              <a:gdLst/>
              <a:ahLst/>
              <a:cxnLst/>
              <a:rect l="l" t="t" r="r" b="b"/>
              <a:pathLst>
                <a:path w="352" h="355" extrusionOk="0">
                  <a:moveTo>
                    <a:pt x="255" y="1"/>
                  </a:moveTo>
                  <a:lnTo>
                    <a:pt x="0" y="320"/>
                  </a:lnTo>
                  <a:cubicBezTo>
                    <a:pt x="37" y="344"/>
                    <a:pt x="78" y="355"/>
                    <a:pt x="118" y="355"/>
                  </a:cubicBezTo>
                  <a:cubicBezTo>
                    <a:pt x="184" y="355"/>
                    <a:pt x="248" y="327"/>
                    <a:pt x="287" y="288"/>
                  </a:cubicBezTo>
                  <a:cubicBezTo>
                    <a:pt x="351" y="192"/>
                    <a:pt x="351" y="64"/>
                    <a:pt x="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37"/>
            <p:cNvSpPr/>
            <p:nvPr/>
          </p:nvSpPr>
          <p:spPr>
            <a:xfrm>
              <a:off x="3889350" y="3415200"/>
              <a:ext cx="8825" cy="8300"/>
            </a:xfrm>
            <a:custGeom>
              <a:avLst/>
              <a:gdLst/>
              <a:ahLst/>
              <a:cxnLst/>
              <a:rect l="l" t="t" r="r" b="b"/>
              <a:pathLst>
                <a:path w="353" h="332" extrusionOk="0">
                  <a:moveTo>
                    <a:pt x="256" y="0"/>
                  </a:moveTo>
                  <a:lnTo>
                    <a:pt x="1" y="287"/>
                  </a:lnTo>
                  <a:cubicBezTo>
                    <a:pt x="44" y="316"/>
                    <a:pt x="94" y="332"/>
                    <a:pt x="141" y="332"/>
                  </a:cubicBezTo>
                  <a:cubicBezTo>
                    <a:pt x="199" y="332"/>
                    <a:pt x="253" y="308"/>
                    <a:pt x="288" y="255"/>
                  </a:cubicBezTo>
                  <a:cubicBezTo>
                    <a:pt x="352" y="192"/>
                    <a:pt x="352" y="64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37"/>
            <p:cNvSpPr/>
            <p:nvPr/>
          </p:nvSpPr>
          <p:spPr>
            <a:xfrm>
              <a:off x="3934050" y="3430825"/>
              <a:ext cx="11175" cy="10000"/>
            </a:xfrm>
            <a:custGeom>
              <a:avLst/>
              <a:gdLst/>
              <a:ahLst/>
              <a:cxnLst/>
              <a:rect l="l" t="t" r="r" b="b"/>
              <a:pathLst>
                <a:path w="447" h="400" extrusionOk="0">
                  <a:moveTo>
                    <a:pt x="211" y="1"/>
                  </a:moveTo>
                  <a:cubicBezTo>
                    <a:pt x="154" y="1"/>
                    <a:pt x="99" y="25"/>
                    <a:pt x="64" y="77"/>
                  </a:cubicBezTo>
                  <a:cubicBezTo>
                    <a:pt x="0" y="173"/>
                    <a:pt x="0" y="301"/>
                    <a:pt x="96" y="365"/>
                  </a:cubicBezTo>
                  <a:cubicBezTo>
                    <a:pt x="132" y="389"/>
                    <a:pt x="174" y="399"/>
                    <a:pt x="214" y="399"/>
                  </a:cubicBezTo>
                  <a:cubicBezTo>
                    <a:pt x="280" y="399"/>
                    <a:pt x="344" y="372"/>
                    <a:pt x="383" y="333"/>
                  </a:cubicBezTo>
                  <a:cubicBezTo>
                    <a:pt x="447" y="237"/>
                    <a:pt x="415" y="109"/>
                    <a:pt x="351" y="45"/>
                  </a:cubicBezTo>
                  <a:cubicBezTo>
                    <a:pt x="308" y="17"/>
                    <a:pt x="259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37"/>
            <p:cNvSpPr/>
            <p:nvPr/>
          </p:nvSpPr>
          <p:spPr>
            <a:xfrm>
              <a:off x="3936425" y="3453575"/>
              <a:ext cx="8800" cy="8725"/>
            </a:xfrm>
            <a:custGeom>
              <a:avLst/>
              <a:gdLst/>
              <a:ahLst/>
              <a:cxnLst/>
              <a:rect l="l" t="t" r="r" b="b"/>
              <a:pathLst>
                <a:path w="352" h="349" extrusionOk="0">
                  <a:moveTo>
                    <a:pt x="212" y="0"/>
                  </a:moveTo>
                  <a:cubicBezTo>
                    <a:pt x="154" y="0"/>
                    <a:pt x="100" y="26"/>
                    <a:pt x="65" y="61"/>
                  </a:cubicBezTo>
                  <a:cubicBezTo>
                    <a:pt x="1" y="157"/>
                    <a:pt x="1" y="284"/>
                    <a:pt x="97" y="348"/>
                  </a:cubicBezTo>
                  <a:lnTo>
                    <a:pt x="352" y="61"/>
                  </a:lnTo>
                  <a:cubicBezTo>
                    <a:pt x="309" y="18"/>
                    <a:pt x="259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37"/>
            <p:cNvSpPr/>
            <p:nvPr/>
          </p:nvSpPr>
          <p:spPr>
            <a:xfrm>
              <a:off x="3916500" y="3478150"/>
              <a:ext cx="8800" cy="8875"/>
            </a:xfrm>
            <a:custGeom>
              <a:avLst/>
              <a:gdLst/>
              <a:ahLst/>
              <a:cxnLst/>
              <a:rect l="l" t="t" r="r" b="b"/>
              <a:pathLst>
                <a:path w="352" h="355" extrusionOk="0">
                  <a:moveTo>
                    <a:pt x="233" y="1"/>
                  </a:moveTo>
                  <a:cubicBezTo>
                    <a:pt x="167" y="1"/>
                    <a:pt x="103" y="28"/>
                    <a:pt x="64" y="67"/>
                  </a:cubicBezTo>
                  <a:cubicBezTo>
                    <a:pt x="0" y="163"/>
                    <a:pt x="32" y="291"/>
                    <a:pt x="96" y="354"/>
                  </a:cubicBezTo>
                  <a:lnTo>
                    <a:pt x="351" y="35"/>
                  </a:lnTo>
                  <a:cubicBezTo>
                    <a:pt x="315" y="11"/>
                    <a:pt x="273" y="1"/>
                    <a:pt x="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37"/>
            <p:cNvSpPr/>
            <p:nvPr/>
          </p:nvSpPr>
          <p:spPr>
            <a:xfrm>
              <a:off x="3914100" y="3455800"/>
              <a:ext cx="11200" cy="10000"/>
            </a:xfrm>
            <a:custGeom>
              <a:avLst/>
              <a:gdLst/>
              <a:ahLst/>
              <a:cxnLst/>
              <a:rect l="l" t="t" r="r" b="b"/>
              <a:pathLst>
                <a:path w="448" h="400" extrusionOk="0">
                  <a:moveTo>
                    <a:pt x="233" y="1"/>
                  </a:moveTo>
                  <a:cubicBezTo>
                    <a:pt x="167" y="1"/>
                    <a:pt x="104" y="28"/>
                    <a:pt x="64" y="68"/>
                  </a:cubicBezTo>
                  <a:cubicBezTo>
                    <a:pt x="0" y="163"/>
                    <a:pt x="0" y="291"/>
                    <a:pt x="96" y="355"/>
                  </a:cubicBezTo>
                  <a:cubicBezTo>
                    <a:pt x="139" y="384"/>
                    <a:pt x="189" y="399"/>
                    <a:pt x="236" y="399"/>
                  </a:cubicBezTo>
                  <a:cubicBezTo>
                    <a:pt x="294" y="399"/>
                    <a:pt x="348" y="376"/>
                    <a:pt x="383" y="323"/>
                  </a:cubicBezTo>
                  <a:cubicBezTo>
                    <a:pt x="447" y="227"/>
                    <a:pt x="415" y="100"/>
                    <a:pt x="351" y="36"/>
                  </a:cubicBezTo>
                  <a:cubicBezTo>
                    <a:pt x="315" y="11"/>
                    <a:pt x="274" y="1"/>
                    <a:pt x="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37"/>
            <p:cNvSpPr/>
            <p:nvPr/>
          </p:nvSpPr>
          <p:spPr>
            <a:xfrm>
              <a:off x="3894150" y="3480550"/>
              <a:ext cx="11200" cy="9975"/>
            </a:xfrm>
            <a:custGeom>
              <a:avLst/>
              <a:gdLst/>
              <a:ahLst/>
              <a:cxnLst/>
              <a:rect l="l" t="t" r="r" b="b"/>
              <a:pathLst>
                <a:path w="448" h="399" extrusionOk="0">
                  <a:moveTo>
                    <a:pt x="233" y="0"/>
                  </a:moveTo>
                  <a:cubicBezTo>
                    <a:pt x="168" y="0"/>
                    <a:pt x="104" y="28"/>
                    <a:pt x="64" y="67"/>
                  </a:cubicBezTo>
                  <a:cubicBezTo>
                    <a:pt x="0" y="163"/>
                    <a:pt x="0" y="290"/>
                    <a:pt x="96" y="354"/>
                  </a:cubicBezTo>
                  <a:cubicBezTo>
                    <a:pt x="139" y="383"/>
                    <a:pt x="189" y="399"/>
                    <a:pt x="236" y="399"/>
                  </a:cubicBezTo>
                  <a:cubicBezTo>
                    <a:pt x="294" y="399"/>
                    <a:pt x="348" y="375"/>
                    <a:pt x="383" y="322"/>
                  </a:cubicBezTo>
                  <a:cubicBezTo>
                    <a:pt x="447" y="227"/>
                    <a:pt x="415" y="131"/>
                    <a:pt x="352" y="35"/>
                  </a:cubicBezTo>
                  <a:cubicBezTo>
                    <a:pt x="315" y="11"/>
                    <a:pt x="274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37"/>
            <p:cNvSpPr/>
            <p:nvPr/>
          </p:nvSpPr>
          <p:spPr>
            <a:xfrm>
              <a:off x="3874200" y="3505825"/>
              <a:ext cx="11200" cy="9450"/>
            </a:xfrm>
            <a:custGeom>
              <a:avLst/>
              <a:gdLst/>
              <a:ahLst/>
              <a:cxnLst/>
              <a:rect l="l" t="t" r="r" b="b"/>
              <a:pathLst>
                <a:path w="448" h="378" extrusionOk="0">
                  <a:moveTo>
                    <a:pt x="212" y="1"/>
                  </a:moveTo>
                  <a:cubicBezTo>
                    <a:pt x="154" y="1"/>
                    <a:pt x="100" y="25"/>
                    <a:pt x="64" y="77"/>
                  </a:cubicBezTo>
                  <a:cubicBezTo>
                    <a:pt x="1" y="141"/>
                    <a:pt x="1" y="269"/>
                    <a:pt x="96" y="333"/>
                  </a:cubicBezTo>
                  <a:cubicBezTo>
                    <a:pt x="139" y="361"/>
                    <a:pt x="182" y="377"/>
                    <a:pt x="225" y="377"/>
                  </a:cubicBezTo>
                  <a:cubicBezTo>
                    <a:pt x="278" y="377"/>
                    <a:pt x="331" y="353"/>
                    <a:pt x="384" y="301"/>
                  </a:cubicBezTo>
                  <a:cubicBezTo>
                    <a:pt x="447" y="237"/>
                    <a:pt x="415" y="109"/>
                    <a:pt x="352" y="45"/>
                  </a:cubicBezTo>
                  <a:cubicBezTo>
                    <a:pt x="309" y="17"/>
                    <a:pt x="259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37"/>
            <p:cNvSpPr/>
            <p:nvPr/>
          </p:nvSpPr>
          <p:spPr>
            <a:xfrm>
              <a:off x="3896550" y="3502650"/>
              <a:ext cx="8800" cy="9100"/>
            </a:xfrm>
            <a:custGeom>
              <a:avLst/>
              <a:gdLst/>
              <a:ahLst/>
              <a:cxnLst/>
              <a:rect l="l" t="t" r="r" b="b"/>
              <a:pathLst>
                <a:path w="352" h="364" extrusionOk="0">
                  <a:moveTo>
                    <a:pt x="222" y="0"/>
                  </a:moveTo>
                  <a:cubicBezTo>
                    <a:pt x="169" y="0"/>
                    <a:pt x="117" y="24"/>
                    <a:pt x="64" y="77"/>
                  </a:cubicBezTo>
                  <a:cubicBezTo>
                    <a:pt x="0" y="172"/>
                    <a:pt x="32" y="268"/>
                    <a:pt x="96" y="364"/>
                  </a:cubicBezTo>
                  <a:lnTo>
                    <a:pt x="351" y="45"/>
                  </a:lnTo>
                  <a:cubicBezTo>
                    <a:pt x="308" y="16"/>
                    <a:pt x="265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37"/>
            <p:cNvSpPr/>
            <p:nvPr/>
          </p:nvSpPr>
          <p:spPr>
            <a:xfrm>
              <a:off x="3874200" y="3483800"/>
              <a:ext cx="8800" cy="8875"/>
            </a:xfrm>
            <a:custGeom>
              <a:avLst/>
              <a:gdLst/>
              <a:ahLst/>
              <a:cxnLst/>
              <a:rect l="l" t="t" r="r" b="b"/>
              <a:pathLst>
                <a:path w="352" h="355" extrusionOk="0">
                  <a:moveTo>
                    <a:pt x="256" y="1"/>
                  </a:moveTo>
                  <a:lnTo>
                    <a:pt x="1" y="320"/>
                  </a:lnTo>
                  <a:cubicBezTo>
                    <a:pt x="37" y="344"/>
                    <a:pt x="78" y="355"/>
                    <a:pt x="119" y="355"/>
                  </a:cubicBezTo>
                  <a:cubicBezTo>
                    <a:pt x="185" y="355"/>
                    <a:pt x="248" y="327"/>
                    <a:pt x="288" y="288"/>
                  </a:cubicBezTo>
                  <a:cubicBezTo>
                    <a:pt x="352" y="192"/>
                    <a:pt x="352" y="65"/>
                    <a:pt x="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37"/>
            <p:cNvSpPr/>
            <p:nvPr/>
          </p:nvSpPr>
          <p:spPr>
            <a:xfrm>
              <a:off x="3894150" y="3459075"/>
              <a:ext cx="8800" cy="9125"/>
            </a:xfrm>
            <a:custGeom>
              <a:avLst/>
              <a:gdLst/>
              <a:ahLst/>
              <a:cxnLst/>
              <a:rect l="l" t="t" r="r" b="b"/>
              <a:pathLst>
                <a:path w="352" h="365" extrusionOk="0">
                  <a:moveTo>
                    <a:pt x="256" y="0"/>
                  </a:moveTo>
                  <a:lnTo>
                    <a:pt x="0" y="320"/>
                  </a:lnTo>
                  <a:cubicBezTo>
                    <a:pt x="44" y="348"/>
                    <a:pt x="93" y="364"/>
                    <a:pt x="140" y="364"/>
                  </a:cubicBezTo>
                  <a:cubicBezTo>
                    <a:pt x="198" y="364"/>
                    <a:pt x="253" y="340"/>
                    <a:pt x="288" y="288"/>
                  </a:cubicBezTo>
                  <a:cubicBezTo>
                    <a:pt x="352" y="192"/>
                    <a:pt x="320" y="64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37"/>
            <p:cNvSpPr/>
            <p:nvPr/>
          </p:nvSpPr>
          <p:spPr>
            <a:xfrm>
              <a:off x="3914100" y="3434350"/>
              <a:ext cx="8800" cy="9100"/>
            </a:xfrm>
            <a:custGeom>
              <a:avLst/>
              <a:gdLst/>
              <a:ahLst/>
              <a:cxnLst/>
              <a:rect l="l" t="t" r="r" b="b"/>
              <a:pathLst>
                <a:path w="352" h="364" extrusionOk="0">
                  <a:moveTo>
                    <a:pt x="256" y="0"/>
                  </a:moveTo>
                  <a:lnTo>
                    <a:pt x="0" y="319"/>
                  </a:lnTo>
                  <a:cubicBezTo>
                    <a:pt x="43" y="348"/>
                    <a:pt x="86" y="364"/>
                    <a:pt x="129" y="364"/>
                  </a:cubicBezTo>
                  <a:cubicBezTo>
                    <a:pt x="182" y="364"/>
                    <a:pt x="235" y="340"/>
                    <a:pt x="288" y="287"/>
                  </a:cubicBezTo>
                  <a:cubicBezTo>
                    <a:pt x="351" y="192"/>
                    <a:pt x="319" y="96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37"/>
            <p:cNvSpPr/>
            <p:nvPr/>
          </p:nvSpPr>
          <p:spPr>
            <a:xfrm>
              <a:off x="3959575" y="3451575"/>
              <a:ext cx="11200" cy="10225"/>
            </a:xfrm>
            <a:custGeom>
              <a:avLst/>
              <a:gdLst/>
              <a:ahLst/>
              <a:cxnLst/>
              <a:rect l="l" t="t" r="r" b="b"/>
              <a:pathLst>
                <a:path w="448" h="409" extrusionOk="0">
                  <a:moveTo>
                    <a:pt x="212" y="1"/>
                  </a:moveTo>
                  <a:cubicBezTo>
                    <a:pt x="154" y="1"/>
                    <a:pt x="99" y="24"/>
                    <a:pt x="64" y="77"/>
                  </a:cubicBezTo>
                  <a:cubicBezTo>
                    <a:pt x="0" y="141"/>
                    <a:pt x="0" y="269"/>
                    <a:pt x="96" y="364"/>
                  </a:cubicBezTo>
                  <a:cubicBezTo>
                    <a:pt x="139" y="393"/>
                    <a:pt x="182" y="409"/>
                    <a:pt x="225" y="409"/>
                  </a:cubicBezTo>
                  <a:cubicBezTo>
                    <a:pt x="278" y="409"/>
                    <a:pt x="331" y="385"/>
                    <a:pt x="383" y="332"/>
                  </a:cubicBezTo>
                  <a:cubicBezTo>
                    <a:pt x="447" y="237"/>
                    <a:pt x="415" y="109"/>
                    <a:pt x="351" y="45"/>
                  </a:cubicBezTo>
                  <a:cubicBezTo>
                    <a:pt x="308" y="16"/>
                    <a:pt x="259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37"/>
            <p:cNvSpPr/>
            <p:nvPr/>
          </p:nvSpPr>
          <p:spPr>
            <a:xfrm>
              <a:off x="3961975" y="3474725"/>
              <a:ext cx="8800" cy="8300"/>
            </a:xfrm>
            <a:custGeom>
              <a:avLst/>
              <a:gdLst/>
              <a:ahLst/>
              <a:cxnLst/>
              <a:rect l="l" t="t" r="r" b="b"/>
              <a:pathLst>
                <a:path w="352" h="332" extrusionOk="0">
                  <a:moveTo>
                    <a:pt x="211" y="0"/>
                  </a:moveTo>
                  <a:cubicBezTo>
                    <a:pt x="154" y="0"/>
                    <a:pt x="99" y="24"/>
                    <a:pt x="64" y="77"/>
                  </a:cubicBezTo>
                  <a:cubicBezTo>
                    <a:pt x="0" y="140"/>
                    <a:pt x="0" y="268"/>
                    <a:pt x="96" y="332"/>
                  </a:cubicBezTo>
                  <a:lnTo>
                    <a:pt x="351" y="45"/>
                  </a:lnTo>
                  <a:cubicBezTo>
                    <a:pt x="308" y="16"/>
                    <a:pt x="259" y="0"/>
                    <a:pt x="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37"/>
            <p:cNvSpPr/>
            <p:nvPr/>
          </p:nvSpPr>
          <p:spPr>
            <a:xfrm>
              <a:off x="3941225" y="3498650"/>
              <a:ext cx="8800" cy="8325"/>
            </a:xfrm>
            <a:custGeom>
              <a:avLst/>
              <a:gdLst/>
              <a:ahLst/>
              <a:cxnLst/>
              <a:rect l="l" t="t" r="r" b="b"/>
              <a:pathLst>
                <a:path w="352" h="333" extrusionOk="0">
                  <a:moveTo>
                    <a:pt x="212" y="1"/>
                  </a:moveTo>
                  <a:cubicBezTo>
                    <a:pt x="154" y="1"/>
                    <a:pt x="99" y="24"/>
                    <a:pt x="64" y="77"/>
                  </a:cubicBezTo>
                  <a:cubicBezTo>
                    <a:pt x="0" y="141"/>
                    <a:pt x="0" y="269"/>
                    <a:pt x="96" y="332"/>
                  </a:cubicBezTo>
                  <a:lnTo>
                    <a:pt x="351" y="45"/>
                  </a:lnTo>
                  <a:cubicBezTo>
                    <a:pt x="308" y="16"/>
                    <a:pt x="259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37"/>
            <p:cNvSpPr/>
            <p:nvPr/>
          </p:nvSpPr>
          <p:spPr>
            <a:xfrm>
              <a:off x="3938825" y="3476325"/>
              <a:ext cx="11200" cy="9500"/>
            </a:xfrm>
            <a:custGeom>
              <a:avLst/>
              <a:gdLst/>
              <a:ahLst/>
              <a:cxnLst/>
              <a:rect l="l" t="t" r="r" b="b"/>
              <a:pathLst>
                <a:path w="448" h="380" extrusionOk="0">
                  <a:moveTo>
                    <a:pt x="212" y="0"/>
                  </a:moveTo>
                  <a:cubicBezTo>
                    <a:pt x="154" y="0"/>
                    <a:pt x="100" y="24"/>
                    <a:pt x="64" y="76"/>
                  </a:cubicBezTo>
                  <a:cubicBezTo>
                    <a:pt x="1" y="140"/>
                    <a:pt x="33" y="268"/>
                    <a:pt x="96" y="332"/>
                  </a:cubicBezTo>
                  <a:cubicBezTo>
                    <a:pt x="144" y="364"/>
                    <a:pt x="200" y="380"/>
                    <a:pt x="252" y="380"/>
                  </a:cubicBezTo>
                  <a:cubicBezTo>
                    <a:pt x="304" y="380"/>
                    <a:pt x="352" y="364"/>
                    <a:pt x="384" y="332"/>
                  </a:cubicBezTo>
                  <a:cubicBezTo>
                    <a:pt x="447" y="236"/>
                    <a:pt x="447" y="108"/>
                    <a:pt x="352" y="45"/>
                  </a:cubicBezTo>
                  <a:cubicBezTo>
                    <a:pt x="309" y="16"/>
                    <a:pt x="259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37"/>
            <p:cNvSpPr/>
            <p:nvPr/>
          </p:nvSpPr>
          <p:spPr>
            <a:xfrm>
              <a:off x="3918875" y="3500500"/>
              <a:ext cx="10400" cy="9975"/>
            </a:xfrm>
            <a:custGeom>
              <a:avLst/>
              <a:gdLst/>
              <a:ahLst/>
              <a:cxnLst/>
              <a:rect l="l" t="t" r="r" b="b"/>
              <a:pathLst>
                <a:path w="416" h="399" extrusionOk="0">
                  <a:moveTo>
                    <a:pt x="226" y="0"/>
                  </a:moveTo>
                  <a:cubicBezTo>
                    <a:pt x="168" y="0"/>
                    <a:pt x="104" y="27"/>
                    <a:pt x="65" y="67"/>
                  </a:cubicBezTo>
                  <a:cubicBezTo>
                    <a:pt x="1" y="163"/>
                    <a:pt x="1" y="290"/>
                    <a:pt x="97" y="354"/>
                  </a:cubicBezTo>
                  <a:cubicBezTo>
                    <a:pt x="125" y="383"/>
                    <a:pt x="167" y="399"/>
                    <a:pt x="210" y="399"/>
                  </a:cubicBezTo>
                  <a:cubicBezTo>
                    <a:pt x="262" y="399"/>
                    <a:pt x="317" y="375"/>
                    <a:pt x="352" y="322"/>
                  </a:cubicBezTo>
                  <a:cubicBezTo>
                    <a:pt x="416" y="258"/>
                    <a:pt x="416" y="131"/>
                    <a:pt x="320" y="35"/>
                  </a:cubicBezTo>
                  <a:cubicBezTo>
                    <a:pt x="296" y="11"/>
                    <a:pt x="262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37"/>
            <p:cNvSpPr/>
            <p:nvPr/>
          </p:nvSpPr>
          <p:spPr>
            <a:xfrm>
              <a:off x="3898150" y="3525225"/>
              <a:ext cx="11175" cy="9750"/>
            </a:xfrm>
            <a:custGeom>
              <a:avLst/>
              <a:gdLst/>
              <a:ahLst/>
              <a:cxnLst/>
              <a:rect l="l" t="t" r="r" b="b"/>
              <a:pathLst>
                <a:path w="447" h="390" extrusionOk="0">
                  <a:moveTo>
                    <a:pt x="241" y="0"/>
                  </a:moveTo>
                  <a:cubicBezTo>
                    <a:pt x="182" y="0"/>
                    <a:pt x="123" y="28"/>
                    <a:pt x="64" y="67"/>
                  </a:cubicBezTo>
                  <a:cubicBezTo>
                    <a:pt x="0" y="163"/>
                    <a:pt x="32" y="291"/>
                    <a:pt x="96" y="354"/>
                  </a:cubicBezTo>
                  <a:cubicBezTo>
                    <a:pt x="120" y="379"/>
                    <a:pt x="154" y="389"/>
                    <a:pt x="190" y="389"/>
                  </a:cubicBezTo>
                  <a:cubicBezTo>
                    <a:pt x="248" y="389"/>
                    <a:pt x="312" y="362"/>
                    <a:pt x="351" y="323"/>
                  </a:cubicBezTo>
                  <a:cubicBezTo>
                    <a:pt x="447" y="227"/>
                    <a:pt x="415" y="99"/>
                    <a:pt x="351" y="35"/>
                  </a:cubicBezTo>
                  <a:cubicBezTo>
                    <a:pt x="315" y="11"/>
                    <a:pt x="278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37"/>
            <p:cNvSpPr/>
            <p:nvPr/>
          </p:nvSpPr>
          <p:spPr>
            <a:xfrm>
              <a:off x="3920475" y="3522600"/>
              <a:ext cx="8800" cy="8300"/>
            </a:xfrm>
            <a:custGeom>
              <a:avLst/>
              <a:gdLst/>
              <a:ahLst/>
              <a:cxnLst/>
              <a:rect l="l" t="t" r="r" b="b"/>
              <a:pathLst>
                <a:path w="352" h="332" extrusionOk="0">
                  <a:moveTo>
                    <a:pt x="212" y="0"/>
                  </a:moveTo>
                  <a:cubicBezTo>
                    <a:pt x="154" y="0"/>
                    <a:pt x="100" y="24"/>
                    <a:pt x="64" y="76"/>
                  </a:cubicBezTo>
                  <a:cubicBezTo>
                    <a:pt x="1" y="140"/>
                    <a:pt x="1" y="268"/>
                    <a:pt x="96" y="332"/>
                  </a:cubicBezTo>
                  <a:lnTo>
                    <a:pt x="352" y="45"/>
                  </a:lnTo>
                  <a:cubicBezTo>
                    <a:pt x="309" y="16"/>
                    <a:pt x="259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37"/>
            <p:cNvSpPr/>
            <p:nvPr/>
          </p:nvSpPr>
          <p:spPr>
            <a:xfrm>
              <a:off x="3898925" y="3503750"/>
              <a:ext cx="8800" cy="8875"/>
            </a:xfrm>
            <a:custGeom>
              <a:avLst/>
              <a:gdLst/>
              <a:ahLst/>
              <a:cxnLst/>
              <a:rect l="l" t="t" r="r" b="b"/>
              <a:pathLst>
                <a:path w="352" h="355" extrusionOk="0">
                  <a:moveTo>
                    <a:pt x="256" y="1"/>
                  </a:moveTo>
                  <a:lnTo>
                    <a:pt x="1" y="320"/>
                  </a:lnTo>
                  <a:cubicBezTo>
                    <a:pt x="38" y="344"/>
                    <a:pt x="79" y="355"/>
                    <a:pt x="119" y="355"/>
                  </a:cubicBezTo>
                  <a:cubicBezTo>
                    <a:pt x="185" y="355"/>
                    <a:pt x="249" y="327"/>
                    <a:pt x="288" y="288"/>
                  </a:cubicBezTo>
                  <a:cubicBezTo>
                    <a:pt x="352" y="192"/>
                    <a:pt x="352" y="65"/>
                    <a:pt x="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37"/>
            <p:cNvSpPr/>
            <p:nvPr/>
          </p:nvSpPr>
          <p:spPr>
            <a:xfrm>
              <a:off x="3918875" y="3479025"/>
              <a:ext cx="8800" cy="9100"/>
            </a:xfrm>
            <a:custGeom>
              <a:avLst/>
              <a:gdLst/>
              <a:ahLst/>
              <a:cxnLst/>
              <a:rect l="l" t="t" r="r" b="b"/>
              <a:pathLst>
                <a:path w="352" h="364" extrusionOk="0">
                  <a:moveTo>
                    <a:pt x="256" y="0"/>
                  </a:moveTo>
                  <a:lnTo>
                    <a:pt x="1" y="319"/>
                  </a:lnTo>
                  <a:cubicBezTo>
                    <a:pt x="44" y="348"/>
                    <a:pt x="93" y="364"/>
                    <a:pt x="141" y="364"/>
                  </a:cubicBezTo>
                  <a:cubicBezTo>
                    <a:pt x="198" y="364"/>
                    <a:pt x="253" y="340"/>
                    <a:pt x="288" y="288"/>
                  </a:cubicBezTo>
                  <a:cubicBezTo>
                    <a:pt x="352" y="192"/>
                    <a:pt x="352" y="64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37"/>
            <p:cNvSpPr/>
            <p:nvPr/>
          </p:nvSpPr>
          <p:spPr>
            <a:xfrm>
              <a:off x="3938825" y="3455075"/>
              <a:ext cx="8800" cy="8325"/>
            </a:xfrm>
            <a:custGeom>
              <a:avLst/>
              <a:gdLst/>
              <a:ahLst/>
              <a:cxnLst/>
              <a:rect l="l" t="t" r="r" b="b"/>
              <a:pathLst>
                <a:path w="352" h="333" extrusionOk="0">
                  <a:moveTo>
                    <a:pt x="256" y="1"/>
                  </a:moveTo>
                  <a:lnTo>
                    <a:pt x="1" y="288"/>
                  </a:lnTo>
                  <a:cubicBezTo>
                    <a:pt x="44" y="317"/>
                    <a:pt x="93" y="333"/>
                    <a:pt x="140" y="333"/>
                  </a:cubicBezTo>
                  <a:cubicBezTo>
                    <a:pt x="198" y="333"/>
                    <a:pt x="253" y="309"/>
                    <a:pt x="288" y="256"/>
                  </a:cubicBezTo>
                  <a:cubicBezTo>
                    <a:pt x="352" y="192"/>
                    <a:pt x="352" y="65"/>
                    <a:pt x="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37"/>
            <p:cNvSpPr/>
            <p:nvPr/>
          </p:nvSpPr>
          <p:spPr>
            <a:xfrm>
              <a:off x="3985100" y="3473825"/>
              <a:ext cx="11200" cy="10200"/>
            </a:xfrm>
            <a:custGeom>
              <a:avLst/>
              <a:gdLst/>
              <a:ahLst/>
              <a:cxnLst/>
              <a:rect l="l" t="t" r="r" b="b"/>
              <a:pathLst>
                <a:path w="448" h="408" extrusionOk="0">
                  <a:moveTo>
                    <a:pt x="196" y="1"/>
                  </a:moveTo>
                  <a:cubicBezTo>
                    <a:pt x="144" y="1"/>
                    <a:pt x="96" y="17"/>
                    <a:pt x="65" y="49"/>
                  </a:cubicBezTo>
                  <a:cubicBezTo>
                    <a:pt x="1" y="145"/>
                    <a:pt x="1" y="272"/>
                    <a:pt x="96" y="336"/>
                  </a:cubicBezTo>
                  <a:cubicBezTo>
                    <a:pt x="128" y="384"/>
                    <a:pt x="176" y="408"/>
                    <a:pt x="228" y="408"/>
                  </a:cubicBezTo>
                  <a:cubicBezTo>
                    <a:pt x="280" y="408"/>
                    <a:pt x="336" y="384"/>
                    <a:pt x="384" y="336"/>
                  </a:cubicBezTo>
                  <a:cubicBezTo>
                    <a:pt x="447" y="272"/>
                    <a:pt x="447" y="145"/>
                    <a:pt x="352" y="49"/>
                  </a:cubicBezTo>
                  <a:cubicBezTo>
                    <a:pt x="304" y="17"/>
                    <a:pt x="248" y="1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37"/>
            <p:cNvSpPr/>
            <p:nvPr/>
          </p:nvSpPr>
          <p:spPr>
            <a:xfrm>
              <a:off x="3986700" y="3497175"/>
              <a:ext cx="8800" cy="9000"/>
            </a:xfrm>
            <a:custGeom>
              <a:avLst/>
              <a:gdLst/>
              <a:ahLst/>
              <a:cxnLst/>
              <a:rect l="l" t="t" r="r" b="b"/>
              <a:pathLst>
                <a:path w="352" h="360" extrusionOk="0">
                  <a:moveTo>
                    <a:pt x="196" y="0"/>
                  </a:moveTo>
                  <a:cubicBezTo>
                    <a:pt x="144" y="0"/>
                    <a:pt x="96" y="24"/>
                    <a:pt x="64" y="72"/>
                  </a:cubicBezTo>
                  <a:cubicBezTo>
                    <a:pt x="1" y="136"/>
                    <a:pt x="1" y="264"/>
                    <a:pt x="64" y="359"/>
                  </a:cubicBezTo>
                  <a:lnTo>
                    <a:pt x="352" y="72"/>
                  </a:lnTo>
                  <a:cubicBezTo>
                    <a:pt x="304" y="24"/>
                    <a:pt x="248" y="0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37"/>
            <p:cNvSpPr/>
            <p:nvPr/>
          </p:nvSpPr>
          <p:spPr>
            <a:xfrm>
              <a:off x="3964350" y="3520100"/>
              <a:ext cx="8800" cy="8425"/>
            </a:xfrm>
            <a:custGeom>
              <a:avLst/>
              <a:gdLst/>
              <a:ahLst/>
              <a:cxnLst/>
              <a:rect l="l" t="t" r="r" b="b"/>
              <a:pathLst>
                <a:path w="352" h="337" extrusionOk="0">
                  <a:moveTo>
                    <a:pt x="224" y="1"/>
                  </a:moveTo>
                  <a:cubicBezTo>
                    <a:pt x="176" y="1"/>
                    <a:pt x="129" y="17"/>
                    <a:pt x="97" y="49"/>
                  </a:cubicBezTo>
                  <a:cubicBezTo>
                    <a:pt x="1" y="145"/>
                    <a:pt x="1" y="272"/>
                    <a:pt x="97" y="336"/>
                  </a:cubicBezTo>
                  <a:lnTo>
                    <a:pt x="352" y="49"/>
                  </a:lnTo>
                  <a:cubicBezTo>
                    <a:pt x="320" y="17"/>
                    <a:pt x="272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37"/>
            <p:cNvSpPr/>
            <p:nvPr/>
          </p:nvSpPr>
          <p:spPr>
            <a:xfrm>
              <a:off x="3963575" y="3497450"/>
              <a:ext cx="11175" cy="9925"/>
            </a:xfrm>
            <a:custGeom>
              <a:avLst/>
              <a:gdLst/>
              <a:ahLst/>
              <a:cxnLst/>
              <a:rect l="l" t="t" r="r" b="b"/>
              <a:pathLst>
                <a:path w="447" h="397" extrusionOk="0">
                  <a:moveTo>
                    <a:pt x="211" y="1"/>
                  </a:moveTo>
                  <a:cubicBezTo>
                    <a:pt x="153" y="1"/>
                    <a:pt x="99" y="26"/>
                    <a:pt x="64" y="61"/>
                  </a:cubicBezTo>
                  <a:cubicBezTo>
                    <a:pt x="0" y="157"/>
                    <a:pt x="0" y="253"/>
                    <a:pt x="96" y="348"/>
                  </a:cubicBezTo>
                  <a:cubicBezTo>
                    <a:pt x="128" y="380"/>
                    <a:pt x="176" y="396"/>
                    <a:pt x="227" y="396"/>
                  </a:cubicBezTo>
                  <a:cubicBezTo>
                    <a:pt x="279" y="396"/>
                    <a:pt x="335" y="380"/>
                    <a:pt x="383" y="348"/>
                  </a:cubicBezTo>
                  <a:cubicBezTo>
                    <a:pt x="447" y="253"/>
                    <a:pt x="447" y="125"/>
                    <a:pt x="351" y="61"/>
                  </a:cubicBezTo>
                  <a:cubicBezTo>
                    <a:pt x="308" y="18"/>
                    <a:pt x="258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37"/>
            <p:cNvSpPr/>
            <p:nvPr/>
          </p:nvSpPr>
          <p:spPr>
            <a:xfrm>
              <a:off x="3942025" y="3521000"/>
              <a:ext cx="11200" cy="9825"/>
            </a:xfrm>
            <a:custGeom>
              <a:avLst/>
              <a:gdLst/>
              <a:ahLst/>
              <a:cxnLst/>
              <a:rect l="l" t="t" r="r" b="b"/>
              <a:pathLst>
                <a:path w="448" h="393" extrusionOk="0">
                  <a:moveTo>
                    <a:pt x="235" y="0"/>
                  </a:moveTo>
                  <a:cubicBezTo>
                    <a:pt x="179" y="0"/>
                    <a:pt x="117" y="24"/>
                    <a:pt x="64" y="77"/>
                  </a:cubicBezTo>
                  <a:cubicBezTo>
                    <a:pt x="0" y="140"/>
                    <a:pt x="0" y="268"/>
                    <a:pt x="96" y="332"/>
                  </a:cubicBezTo>
                  <a:cubicBezTo>
                    <a:pt x="125" y="375"/>
                    <a:pt x="167" y="392"/>
                    <a:pt x="210" y="392"/>
                  </a:cubicBezTo>
                  <a:cubicBezTo>
                    <a:pt x="262" y="392"/>
                    <a:pt x="316" y="367"/>
                    <a:pt x="351" y="332"/>
                  </a:cubicBezTo>
                  <a:cubicBezTo>
                    <a:pt x="447" y="236"/>
                    <a:pt x="415" y="140"/>
                    <a:pt x="351" y="45"/>
                  </a:cubicBezTo>
                  <a:cubicBezTo>
                    <a:pt x="323" y="16"/>
                    <a:pt x="281" y="0"/>
                    <a:pt x="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37"/>
            <p:cNvSpPr/>
            <p:nvPr/>
          </p:nvSpPr>
          <p:spPr>
            <a:xfrm>
              <a:off x="3920475" y="3544925"/>
              <a:ext cx="10400" cy="9425"/>
            </a:xfrm>
            <a:custGeom>
              <a:avLst/>
              <a:gdLst/>
              <a:ahLst/>
              <a:cxnLst/>
              <a:rect l="l" t="t" r="r" b="b"/>
              <a:pathLst>
                <a:path w="416" h="377" extrusionOk="0">
                  <a:moveTo>
                    <a:pt x="239" y="1"/>
                  </a:moveTo>
                  <a:cubicBezTo>
                    <a:pt x="186" y="1"/>
                    <a:pt x="132" y="24"/>
                    <a:pt x="96" y="77"/>
                  </a:cubicBezTo>
                  <a:cubicBezTo>
                    <a:pt x="1" y="141"/>
                    <a:pt x="33" y="269"/>
                    <a:pt x="96" y="332"/>
                  </a:cubicBezTo>
                  <a:cubicBezTo>
                    <a:pt x="125" y="361"/>
                    <a:pt x="167" y="377"/>
                    <a:pt x="210" y="377"/>
                  </a:cubicBezTo>
                  <a:cubicBezTo>
                    <a:pt x="262" y="377"/>
                    <a:pt x="317" y="353"/>
                    <a:pt x="352" y="300"/>
                  </a:cubicBezTo>
                  <a:cubicBezTo>
                    <a:pt x="416" y="237"/>
                    <a:pt x="416" y="109"/>
                    <a:pt x="352" y="45"/>
                  </a:cubicBezTo>
                  <a:cubicBezTo>
                    <a:pt x="323" y="16"/>
                    <a:pt x="281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37"/>
            <p:cNvSpPr/>
            <p:nvPr/>
          </p:nvSpPr>
          <p:spPr>
            <a:xfrm>
              <a:off x="3942825" y="3542925"/>
              <a:ext cx="8800" cy="7925"/>
            </a:xfrm>
            <a:custGeom>
              <a:avLst/>
              <a:gdLst/>
              <a:ahLst/>
              <a:cxnLst/>
              <a:rect l="l" t="t" r="r" b="b"/>
              <a:pathLst>
                <a:path w="352" h="317" extrusionOk="0">
                  <a:moveTo>
                    <a:pt x="222" y="1"/>
                  </a:moveTo>
                  <a:cubicBezTo>
                    <a:pt x="169" y="1"/>
                    <a:pt x="117" y="26"/>
                    <a:pt x="64" y="61"/>
                  </a:cubicBezTo>
                  <a:cubicBezTo>
                    <a:pt x="0" y="125"/>
                    <a:pt x="0" y="253"/>
                    <a:pt x="64" y="317"/>
                  </a:cubicBezTo>
                  <a:lnTo>
                    <a:pt x="351" y="61"/>
                  </a:lnTo>
                  <a:cubicBezTo>
                    <a:pt x="308" y="18"/>
                    <a:pt x="265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37"/>
            <p:cNvSpPr/>
            <p:nvPr/>
          </p:nvSpPr>
          <p:spPr>
            <a:xfrm>
              <a:off x="3922875" y="3523700"/>
              <a:ext cx="8000" cy="8325"/>
            </a:xfrm>
            <a:custGeom>
              <a:avLst/>
              <a:gdLst/>
              <a:ahLst/>
              <a:cxnLst/>
              <a:rect l="l" t="t" r="r" b="b"/>
              <a:pathLst>
                <a:path w="320" h="333" extrusionOk="0">
                  <a:moveTo>
                    <a:pt x="256" y="1"/>
                  </a:moveTo>
                  <a:lnTo>
                    <a:pt x="0" y="288"/>
                  </a:lnTo>
                  <a:cubicBezTo>
                    <a:pt x="29" y="316"/>
                    <a:pt x="71" y="332"/>
                    <a:pt x="114" y="332"/>
                  </a:cubicBezTo>
                  <a:cubicBezTo>
                    <a:pt x="166" y="332"/>
                    <a:pt x="221" y="309"/>
                    <a:pt x="256" y="256"/>
                  </a:cubicBezTo>
                  <a:cubicBezTo>
                    <a:pt x="320" y="192"/>
                    <a:pt x="320" y="64"/>
                    <a:pt x="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37"/>
            <p:cNvSpPr/>
            <p:nvPr/>
          </p:nvSpPr>
          <p:spPr>
            <a:xfrm>
              <a:off x="3943625" y="3499775"/>
              <a:ext cx="8800" cy="8700"/>
            </a:xfrm>
            <a:custGeom>
              <a:avLst/>
              <a:gdLst/>
              <a:ahLst/>
              <a:cxnLst/>
              <a:rect l="l" t="t" r="r" b="b"/>
              <a:pathLst>
                <a:path w="352" h="348" extrusionOk="0">
                  <a:moveTo>
                    <a:pt x="255" y="0"/>
                  </a:moveTo>
                  <a:lnTo>
                    <a:pt x="0" y="287"/>
                  </a:lnTo>
                  <a:cubicBezTo>
                    <a:pt x="29" y="331"/>
                    <a:pt x="71" y="348"/>
                    <a:pt x="114" y="348"/>
                  </a:cubicBezTo>
                  <a:cubicBezTo>
                    <a:pt x="166" y="348"/>
                    <a:pt x="220" y="322"/>
                    <a:pt x="255" y="287"/>
                  </a:cubicBezTo>
                  <a:cubicBezTo>
                    <a:pt x="351" y="192"/>
                    <a:pt x="319" y="64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37"/>
            <p:cNvSpPr/>
            <p:nvPr/>
          </p:nvSpPr>
          <p:spPr>
            <a:xfrm>
              <a:off x="3964350" y="3475825"/>
              <a:ext cx="8800" cy="9000"/>
            </a:xfrm>
            <a:custGeom>
              <a:avLst/>
              <a:gdLst/>
              <a:ahLst/>
              <a:cxnLst/>
              <a:rect l="l" t="t" r="r" b="b"/>
              <a:pathLst>
                <a:path w="352" h="360" extrusionOk="0">
                  <a:moveTo>
                    <a:pt x="256" y="1"/>
                  </a:moveTo>
                  <a:lnTo>
                    <a:pt x="1" y="288"/>
                  </a:lnTo>
                  <a:cubicBezTo>
                    <a:pt x="33" y="336"/>
                    <a:pt x="81" y="360"/>
                    <a:pt x="129" y="360"/>
                  </a:cubicBezTo>
                  <a:cubicBezTo>
                    <a:pt x="176" y="360"/>
                    <a:pt x="224" y="336"/>
                    <a:pt x="256" y="288"/>
                  </a:cubicBezTo>
                  <a:cubicBezTo>
                    <a:pt x="352" y="224"/>
                    <a:pt x="320" y="96"/>
                    <a:pt x="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37"/>
            <p:cNvSpPr/>
            <p:nvPr/>
          </p:nvSpPr>
          <p:spPr>
            <a:xfrm>
              <a:off x="4009850" y="3498325"/>
              <a:ext cx="11975" cy="10550"/>
            </a:xfrm>
            <a:custGeom>
              <a:avLst/>
              <a:gdLst/>
              <a:ahLst/>
              <a:cxnLst/>
              <a:rect l="l" t="t" r="r" b="b"/>
              <a:pathLst>
                <a:path w="479" h="422" extrusionOk="0">
                  <a:moveTo>
                    <a:pt x="203" y="0"/>
                  </a:moveTo>
                  <a:cubicBezTo>
                    <a:pt x="160" y="0"/>
                    <a:pt x="123" y="18"/>
                    <a:pt x="96" y="58"/>
                  </a:cubicBezTo>
                  <a:cubicBezTo>
                    <a:pt x="0" y="122"/>
                    <a:pt x="0" y="250"/>
                    <a:pt x="96" y="345"/>
                  </a:cubicBezTo>
                  <a:cubicBezTo>
                    <a:pt x="148" y="398"/>
                    <a:pt x="211" y="422"/>
                    <a:pt x="267" y="422"/>
                  </a:cubicBezTo>
                  <a:cubicBezTo>
                    <a:pt x="313" y="422"/>
                    <a:pt x="354" y="406"/>
                    <a:pt x="383" y="377"/>
                  </a:cubicBezTo>
                  <a:cubicBezTo>
                    <a:pt x="479" y="313"/>
                    <a:pt x="479" y="154"/>
                    <a:pt x="383" y="90"/>
                  </a:cubicBezTo>
                  <a:cubicBezTo>
                    <a:pt x="327" y="34"/>
                    <a:pt x="261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37"/>
            <p:cNvSpPr/>
            <p:nvPr/>
          </p:nvSpPr>
          <p:spPr>
            <a:xfrm>
              <a:off x="4009850" y="3522600"/>
              <a:ext cx="9575" cy="8300"/>
            </a:xfrm>
            <a:custGeom>
              <a:avLst/>
              <a:gdLst/>
              <a:ahLst/>
              <a:cxnLst/>
              <a:rect l="l" t="t" r="r" b="b"/>
              <a:pathLst>
                <a:path w="383" h="332" extrusionOk="0">
                  <a:moveTo>
                    <a:pt x="236" y="0"/>
                  </a:moveTo>
                  <a:cubicBezTo>
                    <a:pt x="188" y="0"/>
                    <a:pt x="139" y="16"/>
                    <a:pt x="96" y="45"/>
                  </a:cubicBezTo>
                  <a:cubicBezTo>
                    <a:pt x="0" y="108"/>
                    <a:pt x="0" y="236"/>
                    <a:pt x="96" y="332"/>
                  </a:cubicBezTo>
                  <a:lnTo>
                    <a:pt x="383" y="76"/>
                  </a:lnTo>
                  <a:cubicBezTo>
                    <a:pt x="348" y="24"/>
                    <a:pt x="293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37"/>
            <p:cNvSpPr/>
            <p:nvPr/>
          </p:nvSpPr>
          <p:spPr>
            <a:xfrm>
              <a:off x="3986700" y="3543325"/>
              <a:ext cx="8800" cy="8325"/>
            </a:xfrm>
            <a:custGeom>
              <a:avLst/>
              <a:gdLst/>
              <a:ahLst/>
              <a:cxnLst/>
              <a:rect l="l" t="t" r="r" b="b"/>
              <a:pathLst>
                <a:path w="352" h="333" extrusionOk="0">
                  <a:moveTo>
                    <a:pt x="204" y="1"/>
                  </a:moveTo>
                  <a:cubicBezTo>
                    <a:pt x="157" y="1"/>
                    <a:pt x="107" y="17"/>
                    <a:pt x="64" y="45"/>
                  </a:cubicBezTo>
                  <a:cubicBezTo>
                    <a:pt x="1" y="109"/>
                    <a:pt x="1" y="237"/>
                    <a:pt x="64" y="333"/>
                  </a:cubicBezTo>
                  <a:lnTo>
                    <a:pt x="352" y="77"/>
                  </a:lnTo>
                  <a:cubicBezTo>
                    <a:pt x="316" y="25"/>
                    <a:pt x="262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37"/>
            <p:cNvSpPr/>
            <p:nvPr/>
          </p:nvSpPr>
          <p:spPr>
            <a:xfrm>
              <a:off x="3986700" y="3520300"/>
              <a:ext cx="11200" cy="10125"/>
            </a:xfrm>
            <a:custGeom>
              <a:avLst/>
              <a:gdLst/>
              <a:ahLst/>
              <a:cxnLst/>
              <a:rect l="l" t="t" r="r" b="b"/>
              <a:pathLst>
                <a:path w="448" h="405" extrusionOk="0">
                  <a:moveTo>
                    <a:pt x="228" y="1"/>
                  </a:moveTo>
                  <a:cubicBezTo>
                    <a:pt x="176" y="1"/>
                    <a:pt x="128" y="25"/>
                    <a:pt x="96" y="73"/>
                  </a:cubicBezTo>
                  <a:cubicBezTo>
                    <a:pt x="1" y="137"/>
                    <a:pt x="32" y="264"/>
                    <a:pt x="96" y="328"/>
                  </a:cubicBezTo>
                  <a:cubicBezTo>
                    <a:pt x="131" y="381"/>
                    <a:pt x="186" y="404"/>
                    <a:pt x="244" y="404"/>
                  </a:cubicBezTo>
                  <a:cubicBezTo>
                    <a:pt x="291" y="404"/>
                    <a:pt x="340" y="389"/>
                    <a:pt x="383" y="360"/>
                  </a:cubicBezTo>
                  <a:cubicBezTo>
                    <a:pt x="447" y="296"/>
                    <a:pt x="447" y="168"/>
                    <a:pt x="383" y="73"/>
                  </a:cubicBezTo>
                  <a:cubicBezTo>
                    <a:pt x="336" y="25"/>
                    <a:pt x="280" y="1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37"/>
            <p:cNvSpPr/>
            <p:nvPr/>
          </p:nvSpPr>
          <p:spPr>
            <a:xfrm>
              <a:off x="3964350" y="3542450"/>
              <a:ext cx="10400" cy="9600"/>
            </a:xfrm>
            <a:custGeom>
              <a:avLst/>
              <a:gdLst/>
              <a:ahLst/>
              <a:cxnLst/>
              <a:rect l="l" t="t" r="r" b="b"/>
              <a:pathLst>
                <a:path w="416" h="384" extrusionOk="0">
                  <a:moveTo>
                    <a:pt x="220" y="1"/>
                  </a:moveTo>
                  <a:cubicBezTo>
                    <a:pt x="168" y="1"/>
                    <a:pt x="113" y="16"/>
                    <a:pt x="65" y="48"/>
                  </a:cubicBezTo>
                  <a:cubicBezTo>
                    <a:pt x="1" y="144"/>
                    <a:pt x="1" y="272"/>
                    <a:pt x="65" y="336"/>
                  </a:cubicBezTo>
                  <a:cubicBezTo>
                    <a:pt x="97" y="368"/>
                    <a:pt x="145" y="383"/>
                    <a:pt x="192" y="383"/>
                  </a:cubicBezTo>
                  <a:cubicBezTo>
                    <a:pt x="240" y="383"/>
                    <a:pt x="288" y="368"/>
                    <a:pt x="320" y="336"/>
                  </a:cubicBezTo>
                  <a:cubicBezTo>
                    <a:pt x="416" y="272"/>
                    <a:pt x="416" y="144"/>
                    <a:pt x="352" y="48"/>
                  </a:cubicBezTo>
                  <a:cubicBezTo>
                    <a:pt x="320" y="16"/>
                    <a:pt x="272" y="1"/>
                    <a:pt x="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37"/>
            <p:cNvSpPr/>
            <p:nvPr/>
          </p:nvSpPr>
          <p:spPr>
            <a:xfrm>
              <a:off x="3941225" y="3564800"/>
              <a:ext cx="10400" cy="8800"/>
            </a:xfrm>
            <a:custGeom>
              <a:avLst/>
              <a:gdLst/>
              <a:ahLst/>
              <a:cxnLst/>
              <a:rect l="l" t="t" r="r" b="b"/>
              <a:pathLst>
                <a:path w="416" h="352" extrusionOk="0">
                  <a:moveTo>
                    <a:pt x="220" y="0"/>
                  </a:moveTo>
                  <a:cubicBezTo>
                    <a:pt x="168" y="0"/>
                    <a:pt x="112" y="16"/>
                    <a:pt x="64" y="48"/>
                  </a:cubicBezTo>
                  <a:cubicBezTo>
                    <a:pt x="0" y="144"/>
                    <a:pt x="0" y="239"/>
                    <a:pt x="64" y="303"/>
                  </a:cubicBezTo>
                  <a:cubicBezTo>
                    <a:pt x="96" y="335"/>
                    <a:pt x="136" y="351"/>
                    <a:pt x="180" y="351"/>
                  </a:cubicBezTo>
                  <a:cubicBezTo>
                    <a:pt x="224" y="351"/>
                    <a:pt x="272" y="335"/>
                    <a:pt x="320" y="303"/>
                  </a:cubicBezTo>
                  <a:cubicBezTo>
                    <a:pt x="383" y="239"/>
                    <a:pt x="415" y="112"/>
                    <a:pt x="351" y="48"/>
                  </a:cubicBezTo>
                  <a:cubicBezTo>
                    <a:pt x="320" y="16"/>
                    <a:pt x="272" y="0"/>
                    <a:pt x="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37"/>
            <p:cNvSpPr/>
            <p:nvPr/>
          </p:nvSpPr>
          <p:spPr>
            <a:xfrm>
              <a:off x="3962775" y="3564000"/>
              <a:ext cx="8800" cy="7600"/>
            </a:xfrm>
            <a:custGeom>
              <a:avLst/>
              <a:gdLst/>
              <a:ahLst/>
              <a:cxnLst/>
              <a:rect l="l" t="t" r="r" b="b"/>
              <a:pathLst>
                <a:path w="352" h="304" extrusionOk="0">
                  <a:moveTo>
                    <a:pt x="223" y="0"/>
                  </a:moveTo>
                  <a:cubicBezTo>
                    <a:pt x="176" y="0"/>
                    <a:pt x="128" y="16"/>
                    <a:pt x="96" y="48"/>
                  </a:cubicBezTo>
                  <a:cubicBezTo>
                    <a:pt x="0" y="144"/>
                    <a:pt x="0" y="240"/>
                    <a:pt x="64" y="303"/>
                  </a:cubicBezTo>
                  <a:lnTo>
                    <a:pt x="351" y="48"/>
                  </a:lnTo>
                  <a:cubicBezTo>
                    <a:pt x="319" y="16"/>
                    <a:pt x="271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37"/>
            <p:cNvSpPr/>
            <p:nvPr/>
          </p:nvSpPr>
          <p:spPr>
            <a:xfrm>
              <a:off x="3944425" y="3544450"/>
              <a:ext cx="8800" cy="7925"/>
            </a:xfrm>
            <a:custGeom>
              <a:avLst/>
              <a:gdLst/>
              <a:ahLst/>
              <a:cxnLst/>
              <a:rect l="l" t="t" r="r" b="b"/>
              <a:pathLst>
                <a:path w="352" h="317" extrusionOk="0">
                  <a:moveTo>
                    <a:pt x="287" y="0"/>
                  </a:moveTo>
                  <a:lnTo>
                    <a:pt x="0" y="256"/>
                  </a:lnTo>
                  <a:cubicBezTo>
                    <a:pt x="29" y="299"/>
                    <a:pt x="71" y="316"/>
                    <a:pt x="114" y="316"/>
                  </a:cubicBezTo>
                  <a:cubicBezTo>
                    <a:pt x="166" y="316"/>
                    <a:pt x="220" y="291"/>
                    <a:pt x="255" y="256"/>
                  </a:cubicBezTo>
                  <a:cubicBezTo>
                    <a:pt x="351" y="192"/>
                    <a:pt x="351" y="64"/>
                    <a:pt x="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37"/>
            <p:cNvSpPr/>
            <p:nvPr/>
          </p:nvSpPr>
          <p:spPr>
            <a:xfrm>
              <a:off x="3966750" y="3521300"/>
              <a:ext cx="8800" cy="8400"/>
            </a:xfrm>
            <a:custGeom>
              <a:avLst/>
              <a:gdLst/>
              <a:ahLst/>
              <a:cxnLst/>
              <a:rect l="l" t="t" r="r" b="b"/>
              <a:pathLst>
                <a:path w="352" h="336" extrusionOk="0">
                  <a:moveTo>
                    <a:pt x="256" y="1"/>
                  </a:moveTo>
                  <a:lnTo>
                    <a:pt x="1" y="288"/>
                  </a:lnTo>
                  <a:cubicBezTo>
                    <a:pt x="33" y="320"/>
                    <a:pt x="80" y="336"/>
                    <a:pt x="128" y="336"/>
                  </a:cubicBezTo>
                  <a:cubicBezTo>
                    <a:pt x="176" y="336"/>
                    <a:pt x="224" y="320"/>
                    <a:pt x="256" y="288"/>
                  </a:cubicBezTo>
                  <a:cubicBezTo>
                    <a:pt x="352" y="224"/>
                    <a:pt x="352" y="97"/>
                    <a:pt x="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37"/>
            <p:cNvSpPr/>
            <p:nvPr/>
          </p:nvSpPr>
          <p:spPr>
            <a:xfrm>
              <a:off x="3988300" y="3498975"/>
              <a:ext cx="9600" cy="8400"/>
            </a:xfrm>
            <a:custGeom>
              <a:avLst/>
              <a:gdLst/>
              <a:ahLst/>
              <a:cxnLst/>
              <a:rect l="l" t="t" r="r" b="b"/>
              <a:pathLst>
                <a:path w="384" h="336" extrusionOk="0">
                  <a:moveTo>
                    <a:pt x="288" y="0"/>
                  </a:moveTo>
                  <a:lnTo>
                    <a:pt x="0" y="287"/>
                  </a:lnTo>
                  <a:cubicBezTo>
                    <a:pt x="48" y="319"/>
                    <a:pt x="104" y="335"/>
                    <a:pt x="156" y="335"/>
                  </a:cubicBezTo>
                  <a:cubicBezTo>
                    <a:pt x="208" y="335"/>
                    <a:pt x="256" y="319"/>
                    <a:pt x="288" y="287"/>
                  </a:cubicBezTo>
                  <a:cubicBezTo>
                    <a:pt x="383" y="224"/>
                    <a:pt x="383" y="96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37"/>
            <p:cNvSpPr/>
            <p:nvPr/>
          </p:nvSpPr>
          <p:spPr>
            <a:xfrm>
              <a:off x="4033775" y="3526050"/>
              <a:ext cx="12000" cy="11250"/>
            </a:xfrm>
            <a:custGeom>
              <a:avLst/>
              <a:gdLst/>
              <a:ahLst/>
              <a:cxnLst/>
              <a:rect l="l" t="t" r="r" b="b"/>
              <a:pathLst>
                <a:path w="480" h="450" extrusionOk="0">
                  <a:moveTo>
                    <a:pt x="206" y="1"/>
                  </a:moveTo>
                  <a:cubicBezTo>
                    <a:pt x="168" y="1"/>
                    <a:pt x="130" y="12"/>
                    <a:pt x="96" y="34"/>
                  </a:cubicBezTo>
                  <a:cubicBezTo>
                    <a:pt x="0" y="98"/>
                    <a:pt x="0" y="226"/>
                    <a:pt x="64" y="321"/>
                  </a:cubicBezTo>
                  <a:cubicBezTo>
                    <a:pt x="128" y="407"/>
                    <a:pt x="206" y="449"/>
                    <a:pt x="279" y="449"/>
                  </a:cubicBezTo>
                  <a:cubicBezTo>
                    <a:pt x="316" y="449"/>
                    <a:pt x="352" y="438"/>
                    <a:pt x="383" y="417"/>
                  </a:cubicBezTo>
                  <a:cubicBezTo>
                    <a:pt x="447" y="353"/>
                    <a:pt x="479" y="194"/>
                    <a:pt x="383" y="98"/>
                  </a:cubicBezTo>
                  <a:cubicBezTo>
                    <a:pt x="342" y="36"/>
                    <a:pt x="274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37"/>
            <p:cNvSpPr/>
            <p:nvPr/>
          </p:nvSpPr>
          <p:spPr>
            <a:xfrm>
              <a:off x="4031375" y="3550800"/>
              <a:ext cx="10400" cy="8025"/>
            </a:xfrm>
            <a:custGeom>
              <a:avLst/>
              <a:gdLst/>
              <a:ahLst/>
              <a:cxnLst/>
              <a:rect l="l" t="t" r="r" b="b"/>
              <a:pathLst>
                <a:path w="416" h="321" extrusionOk="0">
                  <a:moveTo>
                    <a:pt x="207" y="0"/>
                  </a:moveTo>
                  <a:cubicBezTo>
                    <a:pt x="168" y="0"/>
                    <a:pt x="130" y="11"/>
                    <a:pt x="96" y="34"/>
                  </a:cubicBezTo>
                  <a:cubicBezTo>
                    <a:pt x="33" y="97"/>
                    <a:pt x="1" y="225"/>
                    <a:pt x="65" y="321"/>
                  </a:cubicBezTo>
                  <a:lnTo>
                    <a:pt x="416" y="97"/>
                  </a:lnTo>
                  <a:cubicBezTo>
                    <a:pt x="354" y="36"/>
                    <a:pt x="279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37"/>
            <p:cNvSpPr/>
            <p:nvPr/>
          </p:nvSpPr>
          <p:spPr>
            <a:xfrm>
              <a:off x="4005850" y="3568350"/>
              <a:ext cx="9600" cy="8025"/>
            </a:xfrm>
            <a:custGeom>
              <a:avLst/>
              <a:gdLst/>
              <a:ahLst/>
              <a:cxnLst/>
              <a:rect l="l" t="t" r="r" b="b"/>
              <a:pathLst>
                <a:path w="384" h="321" extrusionOk="0">
                  <a:moveTo>
                    <a:pt x="206" y="0"/>
                  </a:moveTo>
                  <a:cubicBezTo>
                    <a:pt x="168" y="0"/>
                    <a:pt x="130" y="11"/>
                    <a:pt x="96" y="34"/>
                  </a:cubicBezTo>
                  <a:cubicBezTo>
                    <a:pt x="0" y="97"/>
                    <a:pt x="0" y="225"/>
                    <a:pt x="64" y="321"/>
                  </a:cubicBezTo>
                  <a:lnTo>
                    <a:pt x="383" y="97"/>
                  </a:lnTo>
                  <a:cubicBezTo>
                    <a:pt x="342" y="36"/>
                    <a:pt x="274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37"/>
            <p:cNvSpPr/>
            <p:nvPr/>
          </p:nvSpPr>
          <p:spPr>
            <a:xfrm>
              <a:off x="4009050" y="3545725"/>
              <a:ext cx="11175" cy="10225"/>
            </a:xfrm>
            <a:custGeom>
              <a:avLst/>
              <a:gdLst/>
              <a:ahLst/>
              <a:cxnLst/>
              <a:rect l="l" t="t" r="r" b="b"/>
              <a:pathLst>
                <a:path w="447" h="409" extrusionOk="0">
                  <a:moveTo>
                    <a:pt x="212" y="1"/>
                  </a:moveTo>
                  <a:cubicBezTo>
                    <a:pt x="166" y="1"/>
                    <a:pt x="125" y="16"/>
                    <a:pt x="96" y="45"/>
                  </a:cubicBezTo>
                  <a:cubicBezTo>
                    <a:pt x="0" y="109"/>
                    <a:pt x="0" y="237"/>
                    <a:pt x="64" y="332"/>
                  </a:cubicBezTo>
                  <a:cubicBezTo>
                    <a:pt x="99" y="385"/>
                    <a:pt x="154" y="409"/>
                    <a:pt x="211" y="409"/>
                  </a:cubicBezTo>
                  <a:cubicBezTo>
                    <a:pt x="259" y="409"/>
                    <a:pt x="308" y="393"/>
                    <a:pt x="351" y="364"/>
                  </a:cubicBezTo>
                  <a:cubicBezTo>
                    <a:pt x="415" y="300"/>
                    <a:pt x="447" y="173"/>
                    <a:pt x="383" y="77"/>
                  </a:cubicBezTo>
                  <a:cubicBezTo>
                    <a:pt x="330" y="24"/>
                    <a:pt x="268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37"/>
            <p:cNvSpPr/>
            <p:nvPr/>
          </p:nvSpPr>
          <p:spPr>
            <a:xfrm>
              <a:off x="3983500" y="3565675"/>
              <a:ext cx="11200" cy="9425"/>
            </a:xfrm>
            <a:custGeom>
              <a:avLst/>
              <a:gdLst/>
              <a:ahLst/>
              <a:cxnLst/>
              <a:rect l="l" t="t" r="r" b="b"/>
              <a:pathLst>
                <a:path w="448" h="377" extrusionOk="0">
                  <a:moveTo>
                    <a:pt x="236" y="0"/>
                  </a:moveTo>
                  <a:cubicBezTo>
                    <a:pt x="189" y="0"/>
                    <a:pt x="140" y="16"/>
                    <a:pt x="97" y="45"/>
                  </a:cubicBezTo>
                  <a:cubicBezTo>
                    <a:pt x="33" y="109"/>
                    <a:pt x="1" y="236"/>
                    <a:pt x="65" y="300"/>
                  </a:cubicBezTo>
                  <a:cubicBezTo>
                    <a:pt x="100" y="353"/>
                    <a:pt x="154" y="377"/>
                    <a:pt x="207" y="377"/>
                  </a:cubicBezTo>
                  <a:cubicBezTo>
                    <a:pt x="250" y="377"/>
                    <a:pt x="291" y="361"/>
                    <a:pt x="320" y="332"/>
                  </a:cubicBezTo>
                  <a:cubicBezTo>
                    <a:pt x="416" y="268"/>
                    <a:pt x="448" y="141"/>
                    <a:pt x="384" y="77"/>
                  </a:cubicBezTo>
                  <a:cubicBezTo>
                    <a:pt x="349" y="24"/>
                    <a:pt x="294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37"/>
            <p:cNvSpPr/>
            <p:nvPr/>
          </p:nvSpPr>
          <p:spPr>
            <a:xfrm>
              <a:off x="3958775" y="3585525"/>
              <a:ext cx="10400" cy="8800"/>
            </a:xfrm>
            <a:custGeom>
              <a:avLst/>
              <a:gdLst/>
              <a:ahLst/>
              <a:cxnLst/>
              <a:rect l="l" t="t" r="r" b="b"/>
              <a:pathLst>
                <a:path w="416" h="352" extrusionOk="0">
                  <a:moveTo>
                    <a:pt x="236" y="1"/>
                  </a:moveTo>
                  <a:cubicBezTo>
                    <a:pt x="192" y="1"/>
                    <a:pt x="144" y="17"/>
                    <a:pt x="96" y="49"/>
                  </a:cubicBezTo>
                  <a:cubicBezTo>
                    <a:pt x="1" y="113"/>
                    <a:pt x="1" y="208"/>
                    <a:pt x="32" y="304"/>
                  </a:cubicBezTo>
                  <a:cubicBezTo>
                    <a:pt x="64" y="336"/>
                    <a:pt x="104" y="352"/>
                    <a:pt x="148" y="352"/>
                  </a:cubicBezTo>
                  <a:cubicBezTo>
                    <a:pt x="192" y="352"/>
                    <a:pt x="240" y="336"/>
                    <a:pt x="288" y="304"/>
                  </a:cubicBezTo>
                  <a:cubicBezTo>
                    <a:pt x="383" y="240"/>
                    <a:pt x="415" y="113"/>
                    <a:pt x="352" y="49"/>
                  </a:cubicBezTo>
                  <a:cubicBezTo>
                    <a:pt x="320" y="17"/>
                    <a:pt x="280" y="1"/>
                    <a:pt x="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37"/>
            <p:cNvSpPr/>
            <p:nvPr/>
          </p:nvSpPr>
          <p:spPr>
            <a:xfrm>
              <a:off x="3979525" y="3586650"/>
              <a:ext cx="9600" cy="7275"/>
            </a:xfrm>
            <a:custGeom>
              <a:avLst/>
              <a:gdLst/>
              <a:ahLst/>
              <a:cxnLst/>
              <a:rect l="l" t="t" r="r" b="b"/>
              <a:pathLst>
                <a:path w="384" h="291" extrusionOk="0">
                  <a:moveTo>
                    <a:pt x="222" y="1"/>
                  </a:moveTo>
                  <a:cubicBezTo>
                    <a:pt x="186" y="1"/>
                    <a:pt x="152" y="11"/>
                    <a:pt x="128" y="36"/>
                  </a:cubicBezTo>
                  <a:cubicBezTo>
                    <a:pt x="32" y="100"/>
                    <a:pt x="0" y="227"/>
                    <a:pt x="64" y="291"/>
                  </a:cubicBezTo>
                  <a:lnTo>
                    <a:pt x="383" y="68"/>
                  </a:lnTo>
                  <a:cubicBezTo>
                    <a:pt x="344" y="28"/>
                    <a:pt x="280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37"/>
            <p:cNvSpPr/>
            <p:nvPr/>
          </p:nvSpPr>
          <p:spPr>
            <a:xfrm>
              <a:off x="3964350" y="3565200"/>
              <a:ext cx="8800" cy="8300"/>
            </a:xfrm>
            <a:custGeom>
              <a:avLst/>
              <a:gdLst/>
              <a:ahLst/>
              <a:cxnLst/>
              <a:rect l="l" t="t" r="r" b="b"/>
              <a:pathLst>
                <a:path w="352" h="332" extrusionOk="0">
                  <a:moveTo>
                    <a:pt x="288" y="0"/>
                  </a:moveTo>
                  <a:lnTo>
                    <a:pt x="1" y="255"/>
                  </a:lnTo>
                  <a:cubicBezTo>
                    <a:pt x="36" y="308"/>
                    <a:pt x="81" y="332"/>
                    <a:pt x="130" y="332"/>
                  </a:cubicBezTo>
                  <a:cubicBezTo>
                    <a:pt x="170" y="332"/>
                    <a:pt x="213" y="316"/>
                    <a:pt x="256" y="287"/>
                  </a:cubicBezTo>
                  <a:cubicBezTo>
                    <a:pt x="320" y="223"/>
                    <a:pt x="352" y="96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37"/>
            <p:cNvSpPr/>
            <p:nvPr/>
          </p:nvSpPr>
          <p:spPr>
            <a:xfrm>
              <a:off x="3988300" y="3545250"/>
              <a:ext cx="8800" cy="7900"/>
            </a:xfrm>
            <a:custGeom>
              <a:avLst/>
              <a:gdLst/>
              <a:ahLst/>
              <a:cxnLst/>
              <a:rect l="l" t="t" r="r" b="b"/>
              <a:pathLst>
                <a:path w="352" h="316" extrusionOk="0">
                  <a:moveTo>
                    <a:pt x="288" y="0"/>
                  </a:moveTo>
                  <a:lnTo>
                    <a:pt x="0" y="256"/>
                  </a:lnTo>
                  <a:cubicBezTo>
                    <a:pt x="35" y="291"/>
                    <a:pt x="90" y="316"/>
                    <a:pt x="142" y="316"/>
                  </a:cubicBezTo>
                  <a:cubicBezTo>
                    <a:pt x="185" y="316"/>
                    <a:pt x="227" y="299"/>
                    <a:pt x="256" y="256"/>
                  </a:cubicBezTo>
                  <a:cubicBezTo>
                    <a:pt x="351" y="192"/>
                    <a:pt x="351" y="64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37"/>
            <p:cNvSpPr/>
            <p:nvPr/>
          </p:nvSpPr>
          <p:spPr>
            <a:xfrm>
              <a:off x="4012225" y="3524500"/>
              <a:ext cx="9600" cy="8325"/>
            </a:xfrm>
            <a:custGeom>
              <a:avLst/>
              <a:gdLst/>
              <a:ahLst/>
              <a:cxnLst/>
              <a:rect l="l" t="t" r="r" b="b"/>
              <a:pathLst>
                <a:path w="384" h="333" extrusionOk="0">
                  <a:moveTo>
                    <a:pt x="288" y="0"/>
                  </a:moveTo>
                  <a:lnTo>
                    <a:pt x="1" y="256"/>
                  </a:lnTo>
                  <a:cubicBezTo>
                    <a:pt x="36" y="308"/>
                    <a:pt x="90" y="332"/>
                    <a:pt x="148" y="332"/>
                  </a:cubicBezTo>
                  <a:cubicBezTo>
                    <a:pt x="195" y="332"/>
                    <a:pt x="245" y="316"/>
                    <a:pt x="288" y="288"/>
                  </a:cubicBezTo>
                  <a:cubicBezTo>
                    <a:pt x="352" y="224"/>
                    <a:pt x="384" y="96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37"/>
            <p:cNvSpPr/>
            <p:nvPr/>
          </p:nvSpPr>
          <p:spPr>
            <a:xfrm>
              <a:off x="4054525" y="3557200"/>
              <a:ext cx="11975" cy="11500"/>
            </a:xfrm>
            <a:custGeom>
              <a:avLst/>
              <a:gdLst/>
              <a:ahLst/>
              <a:cxnLst/>
              <a:rect l="l" t="t" r="r" b="b"/>
              <a:pathLst>
                <a:path w="479" h="460" extrusionOk="0">
                  <a:moveTo>
                    <a:pt x="231" y="1"/>
                  </a:moveTo>
                  <a:cubicBezTo>
                    <a:pt x="195" y="1"/>
                    <a:pt x="160" y="12"/>
                    <a:pt x="128" y="33"/>
                  </a:cubicBezTo>
                  <a:cubicBezTo>
                    <a:pt x="32" y="97"/>
                    <a:pt x="0" y="224"/>
                    <a:pt x="96" y="320"/>
                  </a:cubicBezTo>
                  <a:cubicBezTo>
                    <a:pt x="145" y="418"/>
                    <a:pt x="212" y="459"/>
                    <a:pt x="284" y="459"/>
                  </a:cubicBezTo>
                  <a:cubicBezTo>
                    <a:pt x="306" y="459"/>
                    <a:pt x="329" y="455"/>
                    <a:pt x="351" y="448"/>
                  </a:cubicBezTo>
                  <a:cubicBezTo>
                    <a:pt x="447" y="384"/>
                    <a:pt x="479" y="224"/>
                    <a:pt x="415" y="129"/>
                  </a:cubicBezTo>
                  <a:cubicBezTo>
                    <a:pt x="373" y="43"/>
                    <a:pt x="302" y="1"/>
                    <a:pt x="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37"/>
            <p:cNvSpPr/>
            <p:nvPr/>
          </p:nvSpPr>
          <p:spPr>
            <a:xfrm>
              <a:off x="4049725" y="3581650"/>
              <a:ext cx="10400" cy="7500"/>
            </a:xfrm>
            <a:custGeom>
              <a:avLst/>
              <a:gdLst/>
              <a:ahLst/>
              <a:cxnLst/>
              <a:rect l="l" t="t" r="r" b="b"/>
              <a:pathLst>
                <a:path w="416" h="300" extrusionOk="0">
                  <a:moveTo>
                    <a:pt x="200" y="1"/>
                  </a:moveTo>
                  <a:cubicBezTo>
                    <a:pt x="175" y="1"/>
                    <a:pt x="151" y="5"/>
                    <a:pt x="128" y="12"/>
                  </a:cubicBezTo>
                  <a:cubicBezTo>
                    <a:pt x="33" y="76"/>
                    <a:pt x="1" y="204"/>
                    <a:pt x="65" y="300"/>
                  </a:cubicBezTo>
                  <a:lnTo>
                    <a:pt x="416" y="140"/>
                  </a:lnTo>
                  <a:cubicBezTo>
                    <a:pt x="367" y="42"/>
                    <a:pt x="281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37"/>
            <p:cNvSpPr/>
            <p:nvPr/>
          </p:nvSpPr>
          <p:spPr>
            <a:xfrm>
              <a:off x="4021000" y="3596000"/>
              <a:ext cx="10400" cy="7500"/>
            </a:xfrm>
            <a:custGeom>
              <a:avLst/>
              <a:gdLst/>
              <a:ahLst/>
              <a:cxnLst/>
              <a:rect l="l" t="t" r="r" b="b"/>
              <a:pathLst>
                <a:path w="416" h="300" extrusionOk="0">
                  <a:moveTo>
                    <a:pt x="232" y="1"/>
                  </a:moveTo>
                  <a:cubicBezTo>
                    <a:pt x="208" y="1"/>
                    <a:pt x="184" y="5"/>
                    <a:pt x="160" y="13"/>
                  </a:cubicBezTo>
                  <a:cubicBezTo>
                    <a:pt x="65" y="77"/>
                    <a:pt x="1" y="204"/>
                    <a:pt x="65" y="300"/>
                  </a:cubicBezTo>
                  <a:lnTo>
                    <a:pt x="416" y="108"/>
                  </a:lnTo>
                  <a:cubicBezTo>
                    <a:pt x="368" y="37"/>
                    <a:pt x="302" y="1"/>
                    <a:pt x="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37"/>
            <p:cNvSpPr/>
            <p:nvPr/>
          </p:nvSpPr>
          <p:spPr>
            <a:xfrm>
              <a:off x="4027400" y="3573925"/>
              <a:ext cx="11975" cy="10275"/>
            </a:xfrm>
            <a:custGeom>
              <a:avLst/>
              <a:gdLst/>
              <a:ahLst/>
              <a:cxnLst/>
              <a:rect l="l" t="t" r="r" b="b"/>
              <a:pathLst>
                <a:path w="479" h="411" extrusionOk="0">
                  <a:moveTo>
                    <a:pt x="237" y="1"/>
                  </a:moveTo>
                  <a:cubicBezTo>
                    <a:pt x="200" y="1"/>
                    <a:pt x="162" y="11"/>
                    <a:pt x="128" y="34"/>
                  </a:cubicBezTo>
                  <a:cubicBezTo>
                    <a:pt x="32" y="66"/>
                    <a:pt x="0" y="194"/>
                    <a:pt x="64" y="289"/>
                  </a:cubicBezTo>
                  <a:cubicBezTo>
                    <a:pt x="110" y="358"/>
                    <a:pt x="173" y="411"/>
                    <a:pt x="252" y="411"/>
                  </a:cubicBezTo>
                  <a:cubicBezTo>
                    <a:pt x="282" y="411"/>
                    <a:pt x="316" y="403"/>
                    <a:pt x="351" y="385"/>
                  </a:cubicBezTo>
                  <a:cubicBezTo>
                    <a:pt x="415" y="321"/>
                    <a:pt x="479" y="194"/>
                    <a:pt x="415" y="98"/>
                  </a:cubicBezTo>
                  <a:cubicBezTo>
                    <a:pt x="374" y="36"/>
                    <a:pt x="306" y="1"/>
                    <a:pt x="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37"/>
            <p:cNvSpPr/>
            <p:nvPr/>
          </p:nvSpPr>
          <p:spPr>
            <a:xfrm>
              <a:off x="4000275" y="3590650"/>
              <a:ext cx="11175" cy="8950"/>
            </a:xfrm>
            <a:custGeom>
              <a:avLst/>
              <a:gdLst/>
              <a:ahLst/>
              <a:cxnLst/>
              <a:rect l="l" t="t" r="r" b="b"/>
              <a:pathLst>
                <a:path w="447" h="358" extrusionOk="0">
                  <a:moveTo>
                    <a:pt x="236" y="0"/>
                  </a:moveTo>
                  <a:cubicBezTo>
                    <a:pt x="201" y="0"/>
                    <a:pt x="164" y="11"/>
                    <a:pt x="128" y="35"/>
                  </a:cubicBezTo>
                  <a:cubicBezTo>
                    <a:pt x="32" y="67"/>
                    <a:pt x="0" y="195"/>
                    <a:pt x="32" y="291"/>
                  </a:cubicBezTo>
                  <a:cubicBezTo>
                    <a:pt x="71" y="330"/>
                    <a:pt x="135" y="357"/>
                    <a:pt x="201" y="357"/>
                  </a:cubicBezTo>
                  <a:cubicBezTo>
                    <a:pt x="241" y="357"/>
                    <a:pt x="283" y="347"/>
                    <a:pt x="319" y="322"/>
                  </a:cubicBezTo>
                  <a:cubicBezTo>
                    <a:pt x="415" y="291"/>
                    <a:pt x="447" y="163"/>
                    <a:pt x="383" y="67"/>
                  </a:cubicBezTo>
                  <a:cubicBezTo>
                    <a:pt x="344" y="28"/>
                    <a:pt x="292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37"/>
            <p:cNvSpPr/>
            <p:nvPr/>
          </p:nvSpPr>
          <p:spPr>
            <a:xfrm>
              <a:off x="3973125" y="3606950"/>
              <a:ext cx="10400" cy="8250"/>
            </a:xfrm>
            <a:custGeom>
              <a:avLst/>
              <a:gdLst/>
              <a:ahLst/>
              <a:cxnLst/>
              <a:rect l="l" t="t" r="r" b="b"/>
              <a:pathLst>
                <a:path w="416" h="330" extrusionOk="0">
                  <a:moveTo>
                    <a:pt x="245" y="1"/>
                  </a:moveTo>
                  <a:cubicBezTo>
                    <a:pt x="208" y="1"/>
                    <a:pt x="168" y="8"/>
                    <a:pt x="129" y="22"/>
                  </a:cubicBezTo>
                  <a:cubicBezTo>
                    <a:pt x="33" y="85"/>
                    <a:pt x="1" y="181"/>
                    <a:pt x="33" y="277"/>
                  </a:cubicBezTo>
                  <a:cubicBezTo>
                    <a:pt x="52" y="314"/>
                    <a:pt x="103" y="330"/>
                    <a:pt x="162" y="330"/>
                  </a:cubicBezTo>
                  <a:cubicBezTo>
                    <a:pt x="203" y="330"/>
                    <a:pt x="249" y="322"/>
                    <a:pt x="288" y="309"/>
                  </a:cubicBezTo>
                  <a:cubicBezTo>
                    <a:pt x="384" y="245"/>
                    <a:pt x="416" y="149"/>
                    <a:pt x="384" y="53"/>
                  </a:cubicBezTo>
                  <a:cubicBezTo>
                    <a:pt x="347" y="16"/>
                    <a:pt x="298" y="1"/>
                    <a:pt x="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37"/>
            <p:cNvSpPr/>
            <p:nvPr/>
          </p:nvSpPr>
          <p:spPr>
            <a:xfrm>
              <a:off x="3993075" y="3610625"/>
              <a:ext cx="10400" cy="6450"/>
            </a:xfrm>
            <a:custGeom>
              <a:avLst/>
              <a:gdLst/>
              <a:ahLst/>
              <a:cxnLst/>
              <a:rect l="l" t="t" r="r" b="b"/>
              <a:pathLst>
                <a:path w="416" h="258" extrusionOk="0">
                  <a:moveTo>
                    <a:pt x="261" y="1"/>
                  </a:moveTo>
                  <a:cubicBezTo>
                    <a:pt x="228" y="1"/>
                    <a:pt x="194" y="12"/>
                    <a:pt x="160" y="34"/>
                  </a:cubicBezTo>
                  <a:cubicBezTo>
                    <a:pt x="65" y="66"/>
                    <a:pt x="1" y="194"/>
                    <a:pt x="33" y="258"/>
                  </a:cubicBezTo>
                  <a:lnTo>
                    <a:pt x="416" y="98"/>
                  </a:lnTo>
                  <a:cubicBezTo>
                    <a:pt x="375" y="36"/>
                    <a:pt x="320" y="1"/>
                    <a:pt x="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37"/>
            <p:cNvSpPr/>
            <p:nvPr/>
          </p:nvSpPr>
          <p:spPr>
            <a:xfrm>
              <a:off x="3981125" y="3588325"/>
              <a:ext cx="9600" cy="7275"/>
            </a:xfrm>
            <a:custGeom>
              <a:avLst/>
              <a:gdLst/>
              <a:ahLst/>
              <a:cxnLst/>
              <a:rect l="l" t="t" r="r" b="b"/>
              <a:pathLst>
                <a:path w="384" h="291" extrusionOk="0">
                  <a:moveTo>
                    <a:pt x="319" y="1"/>
                  </a:moveTo>
                  <a:lnTo>
                    <a:pt x="0" y="224"/>
                  </a:lnTo>
                  <a:cubicBezTo>
                    <a:pt x="20" y="263"/>
                    <a:pt x="76" y="291"/>
                    <a:pt x="139" y="291"/>
                  </a:cubicBezTo>
                  <a:cubicBezTo>
                    <a:pt x="178" y="291"/>
                    <a:pt x="219" y="280"/>
                    <a:pt x="255" y="256"/>
                  </a:cubicBezTo>
                  <a:cubicBezTo>
                    <a:pt x="351" y="192"/>
                    <a:pt x="383" y="96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37"/>
            <p:cNvSpPr/>
            <p:nvPr/>
          </p:nvSpPr>
          <p:spPr>
            <a:xfrm>
              <a:off x="4007450" y="3570775"/>
              <a:ext cx="9600" cy="7525"/>
            </a:xfrm>
            <a:custGeom>
              <a:avLst/>
              <a:gdLst/>
              <a:ahLst/>
              <a:cxnLst/>
              <a:rect l="l" t="t" r="r" b="b"/>
              <a:pathLst>
                <a:path w="384" h="301" extrusionOk="0">
                  <a:moveTo>
                    <a:pt x="319" y="0"/>
                  </a:moveTo>
                  <a:lnTo>
                    <a:pt x="0" y="224"/>
                  </a:lnTo>
                  <a:cubicBezTo>
                    <a:pt x="24" y="271"/>
                    <a:pt x="98" y="300"/>
                    <a:pt x="174" y="300"/>
                  </a:cubicBezTo>
                  <a:cubicBezTo>
                    <a:pt x="202" y="300"/>
                    <a:pt x="230" y="296"/>
                    <a:pt x="256" y="288"/>
                  </a:cubicBezTo>
                  <a:cubicBezTo>
                    <a:pt x="351" y="224"/>
                    <a:pt x="383" y="96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37"/>
            <p:cNvSpPr/>
            <p:nvPr/>
          </p:nvSpPr>
          <p:spPr>
            <a:xfrm>
              <a:off x="4032975" y="3553225"/>
              <a:ext cx="10400" cy="8025"/>
            </a:xfrm>
            <a:custGeom>
              <a:avLst/>
              <a:gdLst/>
              <a:ahLst/>
              <a:cxnLst/>
              <a:rect l="l" t="t" r="r" b="b"/>
              <a:pathLst>
                <a:path w="416" h="321" extrusionOk="0">
                  <a:moveTo>
                    <a:pt x="352" y="0"/>
                  </a:moveTo>
                  <a:lnTo>
                    <a:pt x="1" y="224"/>
                  </a:lnTo>
                  <a:cubicBezTo>
                    <a:pt x="62" y="286"/>
                    <a:pt x="124" y="321"/>
                    <a:pt x="186" y="321"/>
                  </a:cubicBezTo>
                  <a:cubicBezTo>
                    <a:pt x="220" y="321"/>
                    <a:pt x="254" y="310"/>
                    <a:pt x="288" y="288"/>
                  </a:cubicBezTo>
                  <a:cubicBezTo>
                    <a:pt x="384" y="224"/>
                    <a:pt x="415" y="96"/>
                    <a:pt x="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37"/>
            <p:cNvSpPr/>
            <p:nvPr/>
          </p:nvSpPr>
          <p:spPr>
            <a:xfrm>
              <a:off x="4072075" y="3591700"/>
              <a:ext cx="11200" cy="11650"/>
            </a:xfrm>
            <a:custGeom>
              <a:avLst/>
              <a:gdLst/>
              <a:ahLst/>
              <a:cxnLst/>
              <a:rect l="l" t="t" r="r" b="b"/>
              <a:pathLst>
                <a:path w="448" h="466" extrusionOk="0">
                  <a:moveTo>
                    <a:pt x="210" y="0"/>
                  </a:moveTo>
                  <a:cubicBezTo>
                    <a:pt x="182" y="0"/>
                    <a:pt x="154" y="8"/>
                    <a:pt x="128" y="25"/>
                  </a:cubicBezTo>
                  <a:cubicBezTo>
                    <a:pt x="32" y="57"/>
                    <a:pt x="0" y="185"/>
                    <a:pt x="32" y="312"/>
                  </a:cubicBezTo>
                  <a:cubicBezTo>
                    <a:pt x="79" y="406"/>
                    <a:pt x="160" y="465"/>
                    <a:pt x="238" y="465"/>
                  </a:cubicBezTo>
                  <a:cubicBezTo>
                    <a:pt x="266" y="465"/>
                    <a:pt x="294" y="457"/>
                    <a:pt x="320" y="440"/>
                  </a:cubicBezTo>
                  <a:cubicBezTo>
                    <a:pt x="415" y="408"/>
                    <a:pt x="447" y="280"/>
                    <a:pt x="415" y="153"/>
                  </a:cubicBezTo>
                  <a:cubicBezTo>
                    <a:pt x="369" y="59"/>
                    <a:pt x="288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37"/>
            <p:cNvSpPr/>
            <p:nvPr/>
          </p:nvSpPr>
          <p:spPr>
            <a:xfrm>
              <a:off x="4063300" y="3615250"/>
              <a:ext cx="10400" cy="6600"/>
            </a:xfrm>
            <a:custGeom>
              <a:avLst/>
              <a:gdLst/>
              <a:ahLst/>
              <a:cxnLst/>
              <a:rect l="l" t="t" r="r" b="b"/>
              <a:pathLst>
                <a:path w="416" h="264" extrusionOk="0">
                  <a:moveTo>
                    <a:pt x="213" y="0"/>
                  </a:moveTo>
                  <a:cubicBezTo>
                    <a:pt x="195" y="0"/>
                    <a:pt x="177" y="3"/>
                    <a:pt x="160" y="9"/>
                  </a:cubicBezTo>
                  <a:cubicBezTo>
                    <a:pt x="64" y="41"/>
                    <a:pt x="0" y="168"/>
                    <a:pt x="32" y="264"/>
                  </a:cubicBezTo>
                  <a:lnTo>
                    <a:pt x="415" y="136"/>
                  </a:lnTo>
                  <a:cubicBezTo>
                    <a:pt x="389" y="58"/>
                    <a:pt x="298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37"/>
            <p:cNvSpPr/>
            <p:nvPr/>
          </p:nvSpPr>
          <p:spPr>
            <a:xfrm>
              <a:off x="4033775" y="3625625"/>
              <a:ext cx="10400" cy="6600"/>
            </a:xfrm>
            <a:custGeom>
              <a:avLst/>
              <a:gdLst/>
              <a:ahLst/>
              <a:cxnLst/>
              <a:rect l="l" t="t" r="r" b="b"/>
              <a:pathLst>
                <a:path w="416" h="264" extrusionOk="0">
                  <a:moveTo>
                    <a:pt x="213" y="0"/>
                  </a:moveTo>
                  <a:cubicBezTo>
                    <a:pt x="195" y="0"/>
                    <a:pt x="177" y="3"/>
                    <a:pt x="160" y="9"/>
                  </a:cubicBezTo>
                  <a:cubicBezTo>
                    <a:pt x="64" y="40"/>
                    <a:pt x="0" y="168"/>
                    <a:pt x="32" y="264"/>
                  </a:cubicBezTo>
                  <a:lnTo>
                    <a:pt x="415" y="136"/>
                  </a:lnTo>
                  <a:cubicBezTo>
                    <a:pt x="389" y="57"/>
                    <a:pt x="298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37"/>
            <p:cNvSpPr/>
            <p:nvPr/>
          </p:nvSpPr>
          <p:spPr>
            <a:xfrm>
              <a:off x="4042550" y="3604450"/>
              <a:ext cx="11200" cy="10450"/>
            </a:xfrm>
            <a:custGeom>
              <a:avLst/>
              <a:gdLst/>
              <a:ahLst/>
              <a:cxnLst/>
              <a:rect l="l" t="t" r="r" b="b"/>
              <a:pathLst>
                <a:path w="448" h="418" extrusionOk="0">
                  <a:moveTo>
                    <a:pt x="240" y="0"/>
                  </a:moveTo>
                  <a:cubicBezTo>
                    <a:pt x="214" y="0"/>
                    <a:pt x="187" y="8"/>
                    <a:pt x="160" y="26"/>
                  </a:cubicBezTo>
                  <a:cubicBezTo>
                    <a:pt x="32" y="58"/>
                    <a:pt x="1" y="185"/>
                    <a:pt x="32" y="281"/>
                  </a:cubicBezTo>
                  <a:cubicBezTo>
                    <a:pt x="85" y="360"/>
                    <a:pt x="159" y="417"/>
                    <a:pt x="237" y="417"/>
                  </a:cubicBezTo>
                  <a:cubicBezTo>
                    <a:pt x="254" y="417"/>
                    <a:pt x="271" y="414"/>
                    <a:pt x="288" y="409"/>
                  </a:cubicBezTo>
                  <a:cubicBezTo>
                    <a:pt x="415" y="377"/>
                    <a:pt x="447" y="249"/>
                    <a:pt x="415" y="122"/>
                  </a:cubicBezTo>
                  <a:cubicBezTo>
                    <a:pt x="369" y="53"/>
                    <a:pt x="307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37"/>
            <p:cNvSpPr/>
            <p:nvPr/>
          </p:nvSpPr>
          <p:spPr>
            <a:xfrm>
              <a:off x="4013025" y="3616750"/>
              <a:ext cx="11200" cy="9400"/>
            </a:xfrm>
            <a:custGeom>
              <a:avLst/>
              <a:gdLst/>
              <a:ahLst/>
              <a:cxnLst/>
              <a:rect l="l" t="t" r="r" b="b"/>
              <a:pathLst>
                <a:path w="448" h="376" extrusionOk="0">
                  <a:moveTo>
                    <a:pt x="232" y="1"/>
                  </a:moveTo>
                  <a:cubicBezTo>
                    <a:pt x="208" y="1"/>
                    <a:pt x="184" y="5"/>
                    <a:pt x="160" y="13"/>
                  </a:cubicBezTo>
                  <a:cubicBezTo>
                    <a:pt x="65" y="76"/>
                    <a:pt x="1" y="172"/>
                    <a:pt x="33" y="268"/>
                  </a:cubicBezTo>
                  <a:cubicBezTo>
                    <a:pt x="57" y="340"/>
                    <a:pt x="134" y="376"/>
                    <a:pt x="212" y="376"/>
                  </a:cubicBezTo>
                  <a:cubicBezTo>
                    <a:pt x="238" y="376"/>
                    <a:pt x="264" y="372"/>
                    <a:pt x="288" y="364"/>
                  </a:cubicBezTo>
                  <a:cubicBezTo>
                    <a:pt x="384" y="332"/>
                    <a:pt x="447" y="204"/>
                    <a:pt x="416" y="108"/>
                  </a:cubicBezTo>
                  <a:cubicBezTo>
                    <a:pt x="368" y="36"/>
                    <a:pt x="302" y="1"/>
                    <a:pt x="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37"/>
            <p:cNvSpPr/>
            <p:nvPr/>
          </p:nvSpPr>
          <p:spPr>
            <a:xfrm>
              <a:off x="3983500" y="3629500"/>
              <a:ext cx="11200" cy="8350"/>
            </a:xfrm>
            <a:custGeom>
              <a:avLst/>
              <a:gdLst/>
              <a:ahLst/>
              <a:cxnLst/>
              <a:rect l="l" t="t" r="r" b="b"/>
              <a:pathLst>
                <a:path w="448" h="334" extrusionOk="0">
                  <a:moveTo>
                    <a:pt x="242" y="1"/>
                  </a:moveTo>
                  <a:cubicBezTo>
                    <a:pt x="214" y="1"/>
                    <a:pt x="186" y="5"/>
                    <a:pt x="160" y="13"/>
                  </a:cubicBezTo>
                  <a:cubicBezTo>
                    <a:pt x="65" y="77"/>
                    <a:pt x="1" y="173"/>
                    <a:pt x="33" y="237"/>
                  </a:cubicBezTo>
                  <a:cubicBezTo>
                    <a:pt x="53" y="298"/>
                    <a:pt x="114" y="334"/>
                    <a:pt x="180" y="334"/>
                  </a:cubicBezTo>
                  <a:cubicBezTo>
                    <a:pt x="216" y="334"/>
                    <a:pt x="254" y="323"/>
                    <a:pt x="288" y="300"/>
                  </a:cubicBezTo>
                  <a:cubicBezTo>
                    <a:pt x="384" y="268"/>
                    <a:pt x="448" y="173"/>
                    <a:pt x="416" y="77"/>
                  </a:cubicBezTo>
                  <a:cubicBezTo>
                    <a:pt x="392" y="30"/>
                    <a:pt x="318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37"/>
            <p:cNvSpPr/>
            <p:nvPr/>
          </p:nvSpPr>
          <p:spPr>
            <a:xfrm>
              <a:off x="4003450" y="3635900"/>
              <a:ext cx="10400" cy="5900"/>
            </a:xfrm>
            <a:custGeom>
              <a:avLst/>
              <a:gdLst/>
              <a:ahLst/>
              <a:cxnLst/>
              <a:rect l="l" t="t" r="r" b="b"/>
              <a:pathLst>
                <a:path w="416" h="236" extrusionOk="0">
                  <a:moveTo>
                    <a:pt x="250" y="1"/>
                  </a:moveTo>
                  <a:cubicBezTo>
                    <a:pt x="222" y="1"/>
                    <a:pt x="192" y="4"/>
                    <a:pt x="160" y="12"/>
                  </a:cubicBezTo>
                  <a:cubicBezTo>
                    <a:pt x="65" y="44"/>
                    <a:pt x="1" y="140"/>
                    <a:pt x="33" y="236"/>
                  </a:cubicBezTo>
                  <a:lnTo>
                    <a:pt x="416" y="108"/>
                  </a:lnTo>
                  <a:cubicBezTo>
                    <a:pt x="392" y="36"/>
                    <a:pt x="332" y="1"/>
                    <a:pt x="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37"/>
            <p:cNvSpPr/>
            <p:nvPr/>
          </p:nvSpPr>
          <p:spPr>
            <a:xfrm>
              <a:off x="3993875" y="3613050"/>
              <a:ext cx="10400" cy="6450"/>
            </a:xfrm>
            <a:custGeom>
              <a:avLst/>
              <a:gdLst/>
              <a:ahLst/>
              <a:cxnLst/>
              <a:rect l="l" t="t" r="r" b="b"/>
              <a:pathLst>
                <a:path w="416" h="258" extrusionOk="0">
                  <a:moveTo>
                    <a:pt x="384" y="1"/>
                  </a:moveTo>
                  <a:lnTo>
                    <a:pt x="1" y="161"/>
                  </a:lnTo>
                  <a:cubicBezTo>
                    <a:pt x="42" y="222"/>
                    <a:pt x="96" y="258"/>
                    <a:pt x="156" y="258"/>
                  </a:cubicBezTo>
                  <a:cubicBezTo>
                    <a:pt x="188" y="258"/>
                    <a:pt x="222" y="247"/>
                    <a:pt x="256" y="224"/>
                  </a:cubicBezTo>
                  <a:cubicBezTo>
                    <a:pt x="384" y="192"/>
                    <a:pt x="416" y="65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37"/>
            <p:cNvSpPr/>
            <p:nvPr/>
          </p:nvSpPr>
          <p:spPr>
            <a:xfrm>
              <a:off x="4022600" y="3598700"/>
              <a:ext cx="10400" cy="7225"/>
            </a:xfrm>
            <a:custGeom>
              <a:avLst/>
              <a:gdLst/>
              <a:ahLst/>
              <a:cxnLst/>
              <a:rect l="l" t="t" r="r" b="b"/>
              <a:pathLst>
                <a:path w="416" h="289" extrusionOk="0">
                  <a:moveTo>
                    <a:pt x="352" y="0"/>
                  </a:moveTo>
                  <a:lnTo>
                    <a:pt x="1" y="192"/>
                  </a:lnTo>
                  <a:cubicBezTo>
                    <a:pt x="42" y="254"/>
                    <a:pt x="96" y="289"/>
                    <a:pt x="156" y="289"/>
                  </a:cubicBezTo>
                  <a:cubicBezTo>
                    <a:pt x="188" y="289"/>
                    <a:pt x="222" y="278"/>
                    <a:pt x="256" y="256"/>
                  </a:cubicBezTo>
                  <a:cubicBezTo>
                    <a:pt x="352" y="224"/>
                    <a:pt x="416" y="96"/>
                    <a:pt x="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37"/>
            <p:cNvSpPr/>
            <p:nvPr/>
          </p:nvSpPr>
          <p:spPr>
            <a:xfrm>
              <a:off x="4051325" y="3585125"/>
              <a:ext cx="9600" cy="7500"/>
            </a:xfrm>
            <a:custGeom>
              <a:avLst/>
              <a:gdLst/>
              <a:ahLst/>
              <a:cxnLst/>
              <a:rect l="l" t="t" r="r" b="b"/>
              <a:pathLst>
                <a:path w="384" h="300" extrusionOk="0">
                  <a:moveTo>
                    <a:pt x="352" y="1"/>
                  </a:moveTo>
                  <a:lnTo>
                    <a:pt x="1" y="161"/>
                  </a:lnTo>
                  <a:cubicBezTo>
                    <a:pt x="25" y="258"/>
                    <a:pt x="105" y="300"/>
                    <a:pt x="184" y="300"/>
                  </a:cubicBezTo>
                  <a:cubicBezTo>
                    <a:pt x="209" y="300"/>
                    <a:pt x="233" y="296"/>
                    <a:pt x="256" y="288"/>
                  </a:cubicBezTo>
                  <a:cubicBezTo>
                    <a:pt x="352" y="224"/>
                    <a:pt x="384" y="97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37"/>
            <p:cNvSpPr/>
            <p:nvPr/>
          </p:nvSpPr>
          <p:spPr>
            <a:xfrm>
              <a:off x="4084050" y="3628075"/>
              <a:ext cx="11175" cy="11500"/>
            </a:xfrm>
            <a:custGeom>
              <a:avLst/>
              <a:gdLst/>
              <a:ahLst/>
              <a:cxnLst/>
              <a:rect l="l" t="t" r="r" b="b"/>
              <a:pathLst>
                <a:path w="447" h="460" extrusionOk="0">
                  <a:moveTo>
                    <a:pt x="199" y="0"/>
                  </a:moveTo>
                  <a:cubicBezTo>
                    <a:pt x="185" y="0"/>
                    <a:pt x="172" y="2"/>
                    <a:pt x="160" y="6"/>
                  </a:cubicBezTo>
                  <a:cubicBezTo>
                    <a:pt x="64" y="38"/>
                    <a:pt x="0" y="166"/>
                    <a:pt x="32" y="294"/>
                  </a:cubicBezTo>
                  <a:cubicBezTo>
                    <a:pt x="60" y="376"/>
                    <a:pt x="159" y="459"/>
                    <a:pt x="247" y="459"/>
                  </a:cubicBezTo>
                  <a:cubicBezTo>
                    <a:pt x="261" y="459"/>
                    <a:pt x="274" y="457"/>
                    <a:pt x="287" y="453"/>
                  </a:cubicBezTo>
                  <a:cubicBezTo>
                    <a:pt x="383" y="421"/>
                    <a:pt x="447" y="325"/>
                    <a:pt x="415" y="198"/>
                  </a:cubicBezTo>
                  <a:cubicBezTo>
                    <a:pt x="387" y="87"/>
                    <a:pt x="287" y="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37"/>
            <p:cNvSpPr/>
            <p:nvPr/>
          </p:nvSpPr>
          <p:spPr>
            <a:xfrm>
              <a:off x="4072875" y="3649775"/>
              <a:ext cx="9600" cy="6400"/>
            </a:xfrm>
            <a:custGeom>
              <a:avLst/>
              <a:gdLst/>
              <a:ahLst/>
              <a:cxnLst/>
              <a:rect l="l" t="t" r="r" b="b"/>
              <a:pathLst>
                <a:path w="384" h="256" extrusionOk="0">
                  <a:moveTo>
                    <a:pt x="160" y="0"/>
                  </a:moveTo>
                  <a:cubicBezTo>
                    <a:pt x="64" y="32"/>
                    <a:pt x="0" y="160"/>
                    <a:pt x="0" y="255"/>
                  </a:cubicBezTo>
                  <a:lnTo>
                    <a:pt x="383" y="192"/>
                  </a:lnTo>
                  <a:cubicBezTo>
                    <a:pt x="383" y="64"/>
                    <a:pt x="256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37"/>
            <p:cNvSpPr/>
            <p:nvPr/>
          </p:nvSpPr>
          <p:spPr>
            <a:xfrm>
              <a:off x="4041750" y="3656150"/>
              <a:ext cx="10400" cy="6400"/>
            </a:xfrm>
            <a:custGeom>
              <a:avLst/>
              <a:gdLst/>
              <a:ahLst/>
              <a:cxnLst/>
              <a:rect l="l" t="t" r="r" b="b"/>
              <a:pathLst>
                <a:path w="416" h="256" extrusionOk="0">
                  <a:moveTo>
                    <a:pt x="160" y="0"/>
                  </a:moveTo>
                  <a:cubicBezTo>
                    <a:pt x="64" y="32"/>
                    <a:pt x="1" y="128"/>
                    <a:pt x="1" y="256"/>
                  </a:cubicBezTo>
                  <a:lnTo>
                    <a:pt x="415" y="160"/>
                  </a:lnTo>
                  <a:cubicBezTo>
                    <a:pt x="384" y="64"/>
                    <a:pt x="288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37"/>
            <p:cNvSpPr/>
            <p:nvPr/>
          </p:nvSpPr>
          <p:spPr>
            <a:xfrm>
              <a:off x="4053725" y="3636800"/>
              <a:ext cx="11200" cy="10000"/>
            </a:xfrm>
            <a:custGeom>
              <a:avLst/>
              <a:gdLst/>
              <a:ahLst/>
              <a:cxnLst/>
              <a:rect l="l" t="t" r="r" b="b"/>
              <a:pathLst>
                <a:path w="448" h="400" extrusionOk="0">
                  <a:moveTo>
                    <a:pt x="211" y="0"/>
                  </a:moveTo>
                  <a:cubicBezTo>
                    <a:pt x="194" y="0"/>
                    <a:pt x="177" y="3"/>
                    <a:pt x="160" y="8"/>
                  </a:cubicBezTo>
                  <a:cubicBezTo>
                    <a:pt x="32" y="40"/>
                    <a:pt x="0" y="136"/>
                    <a:pt x="32" y="264"/>
                  </a:cubicBezTo>
                  <a:cubicBezTo>
                    <a:pt x="59" y="342"/>
                    <a:pt x="128" y="400"/>
                    <a:pt x="205" y="400"/>
                  </a:cubicBezTo>
                  <a:cubicBezTo>
                    <a:pt x="222" y="400"/>
                    <a:pt x="239" y="397"/>
                    <a:pt x="256" y="391"/>
                  </a:cubicBezTo>
                  <a:cubicBezTo>
                    <a:pt x="351" y="391"/>
                    <a:pt x="447" y="264"/>
                    <a:pt x="415" y="136"/>
                  </a:cubicBezTo>
                  <a:cubicBezTo>
                    <a:pt x="363" y="57"/>
                    <a:pt x="289" y="0"/>
                    <a:pt x="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37"/>
            <p:cNvSpPr/>
            <p:nvPr/>
          </p:nvSpPr>
          <p:spPr>
            <a:xfrm>
              <a:off x="4022600" y="3644775"/>
              <a:ext cx="11200" cy="9800"/>
            </a:xfrm>
            <a:custGeom>
              <a:avLst/>
              <a:gdLst/>
              <a:ahLst/>
              <a:cxnLst/>
              <a:rect l="l" t="t" r="r" b="b"/>
              <a:pathLst>
                <a:path w="448" h="392" extrusionOk="0">
                  <a:moveTo>
                    <a:pt x="213" y="0"/>
                  </a:moveTo>
                  <a:cubicBezTo>
                    <a:pt x="195" y="0"/>
                    <a:pt x="177" y="3"/>
                    <a:pt x="160" y="9"/>
                  </a:cubicBezTo>
                  <a:cubicBezTo>
                    <a:pt x="64" y="40"/>
                    <a:pt x="1" y="136"/>
                    <a:pt x="33" y="232"/>
                  </a:cubicBezTo>
                  <a:cubicBezTo>
                    <a:pt x="64" y="328"/>
                    <a:pt x="160" y="392"/>
                    <a:pt x="256" y="392"/>
                  </a:cubicBezTo>
                  <a:cubicBezTo>
                    <a:pt x="352" y="360"/>
                    <a:pt x="447" y="232"/>
                    <a:pt x="416" y="136"/>
                  </a:cubicBezTo>
                  <a:cubicBezTo>
                    <a:pt x="389" y="57"/>
                    <a:pt x="298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37"/>
            <p:cNvSpPr/>
            <p:nvPr/>
          </p:nvSpPr>
          <p:spPr>
            <a:xfrm>
              <a:off x="3991500" y="3653550"/>
              <a:ext cx="11175" cy="8200"/>
            </a:xfrm>
            <a:custGeom>
              <a:avLst/>
              <a:gdLst/>
              <a:ahLst/>
              <a:cxnLst/>
              <a:rect l="l" t="t" r="r" b="b"/>
              <a:pathLst>
                <a:path w="447" h="328" extrusionOk="0">
                  <a:moveTo>
                    <a:pt x="244" y="0"/>
                  </a:moveTo>
                  <a:cubicBezTo>
                    <a:pt x="227" y="0"/>
                    <a:pt x="209" y="3"/>
                    <a:pt x="191" y="9"/>
                  </a:cubicBezTo>
                  <a:cubicBezTo>
                    <a:pt x="64" y="41"/>
                    <a:pt x="0" y="136"/>
                    <a:pt x="32" y="200"/>
                  </a:cubicBezTo>
                  <a:cubicBezTo>
                    <a:pt x="64" y="296"/>
                    <a:pt x="160" y="328"/>
                    <a:pt x="255" y="328"/>
                  </a:cubicBezTo>
                  <a:cubicBezTo>
                    <a:pt x="351" y="296"/>
                    <a:pt x="447" y="200"/>
                    <a:pt x="415" y="104"/>
                  </a:cubicBezTo>
                  <a:cubicBezTo>
                    <a:pt x="389" y="52"/>
                    <a:pt x="320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37"/>
            <p:cNvSpPr/>
            <p:nvPr/>
          </p:nvSpPr>
          <p:spPr>
            <a:xfrm>
              <a:off x="4010625" y="3663125"/>
              <a:ext cx="10400" cy="5025"/>
            </a:xfrm>
            <a:custGeom>
              <a:avLst/>
              <a:gdLst/>
              <a:ahLst/>
              <a:cxnLst/>
              <a:rect l="l" t="t" r="r" b="b"/>
              <a:pathLst>
                <a:path w="416" h="201" extrusionOk="0">
                  <a:moveTo>
                    <a:pt x="243" y="0"/>
                  </a:moveTo>
                  <a:cubicBezTo>
                    <a:pt x="226" y="0"/>
                    <a:pt x="209" y="3"/>
                    <a:pt x="192" y="9"/>
                  </a:cubicBezTo>
                  <a:cubicBezTo>
                    <a:pt x="65" y="9"/>
                    <a:pt x="1" y="104"/>
                    <a:pt x="33" y="200"/>
                  </a:cubicBezTo>
                  <a:lnTo>
                    <a:pt x="416" y="136"/>
                  </a:lnTo>
                  <a:cubicBezTo>
                    <a:pt x="390" y="57"/>
                    <a:pt x="320" y="0"/>
                    <a:pt x="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37"/>
            <p:cNvSpPr/>
            <p:nvPr/>
          </p:nvSpPr>
          <p:spPr>
            <a:xfrm>
              <a:off x="4004250" y="3638600"/>
              <a:ext cx="10400" cy="5900"/>
            </a:xfrm>
            <a:custGeom>
              <a:avLst/>
              <a:gdLst/>
              <a:ahLst/>
              <a:cxnLst/>
              <a:rect l="l" t="t" r="r" b="b"/>
              <a:pathLst>
                <a:path w="416" h="236" extrusionOk="0">
                  <a:moveTo>
                    <a:pt x="384" y="0"/>
                  </a:moveTo>
                  <a:lnTo>
                    <a:pt x="1" y="128"/>
                  </a:lnTo>
                  <a:cubicBezTo>
                    <a:pt x="25" y="200"/>
                    <a:pt x="84" y="236"/>
                    <a:pt x="167" y="236"/>
                  </a:cubicBezTo>
                  <a:cubicBezTo>
                    <a:pt x="194" y="236"/>
                    <a:pt x="224" y="232"/>
                    <a:pt x="256" y="224"/>
                  </a:cubicBezTo>
                  <a:cubicBezTo>
                    <a:pt x="352" y="192"/>
                    <a:pt x="416" y="96"/>
                    <a:pt x="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37"/>
            <p:cNvSpPr/>
            <p:nvPr/>
          </p:nvSpPr>
          <p:spPr>
            <a:xfrm>
              <a:off x="4034575" y="3629025"/>
              <a:ext cx="10400" cy="6600"/>
            </a:xfrm>
            <a:custGeom>
              <a:avLst/>
              <a:gdLst/>
              <a:ahLst/>
              <a:cxnLst/>
              <a:rect l="l" t="t" r="r" b="b"/>
              <a:pathLst>
                <a:path w="416" h="264" extrusionOk="0">
                  <a:moveTo>
                    <a:pt x="383" y="0"/>
                  </a:moveTo>
                  <a:lnTo>
                    <a:pt x="0" y="128"/>
                  </a:lnTo>
                  <a:cubicBezTo>
                    <a:pt x="27" y="207"/>
                    <a:pt x="96" y="264"/>
                    <a:pt x="173" y="264"/>
                  </a:cubicBezTo>
                  <a:cubicBezTo>
                    <a:pt x="190" y="264"/>
                    <a:pt x="207" y="261"/>
                    <a:pt x="224" y="256"/>
                  </a:cubicBezTo>
                  <a:cubicBezTo>
                    <a:pt x="351" y="224"/>
                    <a:pt x="415" y="96"/>
                    <a:pt x="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37"/>
            <p:cNvSpPr/>
            <p:nvPr/>
          </p:nvSpPr>
          <p:spPr>
            <a:xfrm>
              <a:off x="4064100" y="3619450"/>
              <a:ext cx="10400" cy="6600"/>
            </a:xfrm>
            <a:custGeom>
              <a:avLst/>
              <a:gdLst/>
              <a:ahLst/>
              <a:cxnLst/>
              <a:rect l="l" t="t" r="r" b="b"/>
              <a:pathLst>
                <a:path w="416" h="264" extrusionOk="0">
                  <a:moveTo>
                    <a:pt x="383" y="0"/>
                  </a:moveTo>
                  <a:lnTo>
                    <a:pt x="0" y="96"/>
                  </a:lnTo>
                  <a:cubicBezTo>
                    <a:pt x="53" y="202"/>
                    <a:pt x="128" y="264"/>
                    <a:pt x="206" y="264"/>
                  </a:cubicBezTo>
                  <a:cubicBezTo>
                    <a:pt x="223" y="264"/>
                    <a:pt x="239" y="261"/>
                    <a:pt x="256" y="256"/>
                  </a:cubicBezTo>
                  <a:cubicBezTo>
                    <a:pt x="383" y="224"/>
                    <a:pt x="415" y="96"/>
                    <a:pt x="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37"/>
            <p:cNvSpPr/>
            <p:nvPr/>
          </p:nvSpPr>
          <p:spPr>
            <a:xfrm>
              <a:off x="4091225" y="3665575"/>
              <a:ext cx="10400" cy="11350"/>
            </a:xfrm>
            <a:custGeom>
              <a:avLst/>
              <a:gdLst/>
              <a:ahLst/>
              <a:cxnLst/>
              <a:rect l="l" t="t" r="r" b="b"/>
              <a:pathLst>
                <a:path w="416" h="454" extrusionOk="0">
                  <a:moveTo>
                    <a:pt x="229" y="0"/>
                  </a:moveTo>
                  <a:cubicBezTo>
                    <a:pt x="217" y="0"/>
                    <a:pt x="204" y="2"/>
                    <a:pt x="192" y="6"/>
                  </a:cubicBezTo>
                  <a:cubicBezTo>
                    <a:pt x="96" y="6"/>
                    <a:pt x="0" y="134"/>
                    <a:pt x="32" y="230"/>
                  </a:cubicBezTo>
                  <a:cubicBezTo>
                    <a:pt x="32" y="357"/>
                    <a:pt x="128" y="453"/>
                    <a:pt x="256" y="453"/>
                  </a:cubicBezTo>
                  <a:cubicBezTo>
                    <a:pt x="351" y="453"/>
                    <a:pt x="415" y="325"/>
                    <a:pt x="415" y="198"/>
                  </a:cubicBezTo>
                  <a:cubicBezTo>
                    <a:pt x="387" y="87"/>
                    <a:pt x="312" y="0"/>
                    <a:pt x="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37"/>
            <p:cNvSpPr/>
            <p:nvPr/>
          </p:nvSpPr>
          <p:spPr>
            <a:xfrm>
              <a:off x="4077650" y="3685500"/>
              <a:ext cx="9600" cy="5775"/>
            </a:xfrm>
            <a:custGeom>
              <a:avLst/>
              <a:gdLst/>
              <a:ahLst/>
              <a:cxnLst/>
              <a:rect l="l" t="t" r="r" b="b"/>
              <a:pathLst>
                <a:path w="384" h="231" extrusionOk="0">
                  <a:moveTo>
                    <a:pt x="230" y="1"/>
                  </a:moveTo>
                  <a:cubicBezTo>
                    <a:pt x="217" y="1"/>
                    <a:pt x="205" y="3"/>
                    <a:pt x="192" y="7"/>
                  </a:cubicBezTo>
                  <a:cubicBezTo>
                    <a:pt x="65" y="7"/>
                    <a:pt x="1" y="103"/>
                    <a:pt x="1" y="231"/>
                  </a:cubicBezTo>
                  <a:lnTo>
                    <a:pt x="384" y="199"/>
                  </a:lnTo>
                  <a:cubicBezTo>
                    <a:pt x="384" y="88"/>
                    <a:pt x="312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37"/>
            <p:cNvSpPr/>
            <p:nvPr/>
          </p:nvSpPr>
          <p:spPr>
            <a:xfrm>
              <a:off x="4045750" y="3688050"/>
              <a:ext cx="10400" cy="4825"/>
            </a:xfrm>
            <a:custGeom>
              <a:avLst/>
              <a:gdLst/>
              <a:ahLst/>
              <a:cxnLst/>
              <a:rect l="l" t="t" r="r" b="b"/>
              <a:pathLst>
                <a:path w="416" h="193" extrusionOk="0">
                  <a:moveTo>
                    <a:pt x="192" y="1"/>
                  </a:moveTo>
                  <a:cubicBezTo>
                    <a:pt x="96" y="1"/>
                    <a:pt x="0" y="97"/>
                    <a:pt x="0" y="192"/>
                  </a:cubicBezTo>
                  <a:lnTo>
                    <a:pt x="415" y="192"/>
                  </a:lnTo>
                  <a:cubicBezTo>
                    <a:pt x="383" y="65"/>
                    <a:pt x="319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37"/>
            <p:cNvSpPr/>
            <p:nvPr/>
          </p:nvSpPr>
          <p:spPr>
            <a:xfrm>
              <a:off x="4060100" y="3669700"/>
              <a:ext cx="10400" cy="10400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160" y="1"/>
                  </a:moveTo>
                  <a:cubicBezTo>
                    <a:pt x="64" y="33"/>
                    <a:pt x="1" y="129"/>
                    <a:pt x="1" y="224"/>
                  </a:cubicBezTo>
                  <a:cubicBezTo>
                    <a:pt x="33" y="352"/>
                    <a:pt x="128" y="416"/>
                    <a:pt x="224" y="416"/>
                  </a:cubicBezTo>
                  <a:cubicBezTo>
                    <a:pt x="320" y="416"/>
                    <a:pt x="416" y="320"/>
                    <a:pt x="384" y="192"/>
                  </a:cubicBezTo>
                  <a:cubicBezTo>
                    <a:pt x="384" y="65"/>
                    <a:pt x="288" y="1"/>
                    <a:pt x="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37"/>
            <p:cNvSpPr/>
            <p:nvPr/>
          </p:nvSpPr>
          <p:spPr>
            <a:xfrm>
              <a:off x="4028200" y="3674350"/>
              <a:ext cx="10375" cy="9100"/>
            </a:xfrm>
            <a:custGeom>
              <a:avLst/>
              <a:gdLst/>
              <a:ahLst/>
              <a:cxnLst/>
              <a:rect l="l" t="t" r="r" b="b"/>
              <a:pathLst>
                <a:path w="415" h="364" extrusionOk="0">
                  <a:moveTo>
                    <a:pt x="230" y="0"/>
                  </a:moveTo>
                  <a:cubicBezTo>
                    <a:pt x="217" y="0"/>
                    <a:pt x="204" y="2"/>
                    <a:pt x="192" y="6"/>
                  </a:cubicBezTo>
                  <a:cubicBezTo>
                    <a:pt x="64" y="6"/>
                    <a:pt x="0" y="102"/>
                    <a:pt x="0" y="198"/>
                  </a:cubicBezTo>
                  <a:cubicBezTo>
                    <a:pt x="28" y="281"/>
                    <a:pt x="103" y="364"/>
                    <a:pt x="185" y="364"/>
                  </a:cubicBezTo>
                  <a:cubicBezTo>
                    <a:pt x="198" y="364"/>
                    <a:pt x="211" y="362"/>
                    <a:pt x="223" y="357"/>
                  </a:cubicBezTo>
                  <a:cubicBezTo>
                    <a:pt x="351" y="357"/>
                    <a:pt x="415" y="262"/>
                    <a:pt x="415" y="166"/>
                  </a:cubicBezTo>
                  <a:cubicBezTo>
                    <a:pt x="387" y="83"/>
                    <a:pt x="312" y="0"/>
                    <a:pt x="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37"/>
            <p:cNvSpPr/>
            <p:nvPr/>
          </p:nvSpPr>
          <p:spPr>
            <a:xfrm>
              <a:off x="3996275" y="3679075"/>
              <a:ext cx="10400" cy="8200"/>
            </a:xfrm>
            <a:custGeom>
              <a:avLst/>
              <a:gdLst/>
              <a:ahLst/>
              <a:cxnLst/>
              <a:rect l="l" t="t" r="r" b="b"/>
              <a:pathLst>
                <a:path w="416" h="328" extrusionOk="0">
                  <a:moveTo>
                    <a:pt x="256" y="1"/>
                  </a:moveTo>
                  <a:cubicBezTo>
                    <a:pt x="236" y="1"/>
                    <a:pt x="215" y="3"/>
                    <a:pt x="192" y="9"/>
                  </a:cubicBezTo>
                  <a:cubicBezTo>
                    <a:pt x="96" y="9"/>
                    <a:pt x="0" y="105"/>
                    <a:pt x="32" y="168"/>
                  </a:cubicBezTo>
                  <a:cubicBezTo>
                    <a:pt x="32" y="264"/>
                    <a:pt x="128" y="328"/>
                    <a:pt x="224" y="328"/>
                  </a:cubicBezTo>
                  <a:cubicBezTo>
                    <a:pt x="352" y="296"/>
                    <a:pt x="415" y="232"/>
                    <a:pt x="415" y="137"/>
                  </a:cubicBezTo>
                  <a:cubicBezTo>
                    <a:pt x="415" y="58"/>
                    <a:pt x="351" y="1"/>
                    <a:pt x="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37"/>
            <p:cNvSpPr/>
            <p:nvPr/>
          </p:nvSpPr>
          <p:spPr>
            <a:xfrm>
              <a:off x="4014625" y="3690450"/>
              <a:ext cx="9600" cy="4825"/>
            </a:xfrm>
            <a:custGeom>
              <a:avLst/>
              <a:gdLst/>
              <a:ahLst/>
              <a:cxnLst/>
              <a:rect l="l" t="t" r="r" b="b"/>
              <a:pathLst>
                <a:path w="384" h="193" extrusionOk="0">
                  <a:moveTo>
                    <a:pt x="192" y="1"/>
                  </a:moveTo>
                  <a:cubicBezTo>
                    <a:pt x="64" y="1"/>
                    <a:pt x="1" y="96"/>
                    <a:pt x="1" y="192"/>
                  </a:cubicBezTo>
                  <a:lnTo>
                    <a:pt x="383" y="160"/>
                  </a:lnTo>
                  <a:cubicBezTo>
                    <a:pt x="383" y="64"/>
                    <a:pt x="288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37"/>
            <p:cNvSpPr/>
            <p:nvPr/>
          </p:nvSpPr>
          <p:spPr>
            <a:xfrm>
              <a:off x="4011425" y="3666525"/>
              <a:ext cx="9600" cy="5000"/>
            </a:xfrm>
            <a:custGeom>
              <a:avLst/>
              <a:gdLst/>
              <a:ahLst/>
              <a:cxnLst/>
              <a:rect l="l" t="t" r="r" b="b"/>
              <a:pathLst>
                <a:path w="384" h="200" extrusionOk="0">
                  <a:moveTo>
                    <a:pt x="384" y="0"/>
                  </a:moveTo>
                  <a:lnTo>
                    <a:pt x="1" y="64"/>
                  </a:lnTo>
                  <a:cubicBezTo>
                    <a:pt x="1" y="143"/>
                    <a:pt x="66" y="200"/>
                    <a:pt x="160" y="200"/>
                  </a:cubicBezTo>
                  <a:cubicBezTo>
                    <a:pt x="180" y="200"/>
                    <a:pt x="202" y="197"/>
                    <a:pt x="224" y="192"/>
                  </a:cubicBezTo>
                  <a:cubicBezTo>
                    <a:pt x="320" y="160"/>
                    <a:pt x="384" y="96"/>
                    <a:pt x="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37"/>
            <p:cNvSpPr/>
            <p:nvPr/>
          </p:nvSpPr>
          <p:spPr>
            <a:xfrm>
              <a:off x="4041750" y="3660125"/>
              <a:ext cx="10400" cy="5825"/>
            </a:xfrm>
            <a:custGeom>
              <a:avLst/>
              <a:gdLst/>
              <a:ahLst/>
              <a:cxnLst/>
              <a:rect l="l" t="t" r="r" b="b"/>
              <a:pathLst>
                <a:path w="416" h="233" extrusionOk="0">
                  <a:moveTo>
                    <a:pt x="415" y="1"/>
                  </a:moveTo>
                  <a:lnTo>
                    <a:pt x="1" y="97"/>
                  </a:lnTo>
                  <a:cubicBezTo>
                    <a:pt x="27" y="175"/>
                    <a:pt x="96" y="233"/>
                    <a:pt x="191" y="233"/>
                  </a:cubicBezTo>
                  <a:cubicBezTo>
                    <a:pt x="212" y="233"/>
                    <a:pt x="233" y="230"/>
                    <a:pt x="256" y="224"/>
                  </a:cubicBezTo>
                  <a:cubicBezTo>
                    <a:pt x="352" y="224"/>
                    <a:pt x="415" y="129"/>
                    <a:pt x="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37"/>
            <p:cNvSpPr/>
            <p:nvPr/>
          </p:nvSpPr>
          <p:spPr>
            <a:xfrm>
              <a:off x="4072875" y="3654550"/>
              <a:ext cx="10400" cy="6400"/>
            </a:xfrm>
            <a:custGeom>
              <a:avLst/>
              <a:gdLst/>
              <a:ahLst/>
              <a:cxnLst/>
              <a:rect l="l" t="t" r="r" b="b"/>
              <a:pathLst>
                <a:path w="416" h="256" extrusionOk="0">
                  <a:moveTo>
                    <a:pt x="383" y="1"/>
                  </a:moveTo>
                  <a:lnTo>
                    <a:pt x="0" y="64"/>
                  </a:lnTo>
                  <a:cubicBezTo>
                    <a:pt x="32" y="192"/>
                    <a:pt x="128" y="256"/>
                    <a:pt x="256" y="256"/>
                  </a:cubicBezTo>
                  <a:cubicBezTo>
                    <a:pt x="351" y="224"/>
                    <a:pt x="415" y="128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37"/>
            <p:cNvSpPr/>
            <p:nvPr/>
          </p:nvSpPr>
          <p:spPr>
            <a:xfrm>
              <a:off x="4094400" y="3702425"/>
              <a:ext cx="9600" cy="12000"/>
            </a:xfrm>
            <a:custGeom>
              <a:avLst/>
              <a:gdLst/>
              <a:ahLst/>
              <a:cxnLst/>
              <a:rect l="l" t="t" r="r" b="b"/>
              <a:pathLst>
                <a:path w="384" h="480" extrusionOk="0">
                  <a:moveTo>
                    <a:pt x="192" y="0"/>
                  </a:moveTo>
                  <a:cubicBezTo>
                    <a:pt x="65" y="0"/>
                    <a:pt x="1" y="128"/>
                    <a:pt x="1" y="256"/>
                  </a:cubicBezTo>
                  <a:cubicBezTo>
                    <a:pt x="1" y="351"/>
                    <a:pt x="97" y="479"/>
                    <a:pt x="192" y="479"/>
                  </a:cubicBezTo>
                  <a:cubicBezTo>
                    <a:pt x="288" y="479"/>
                    <a:pt x="384" y="351"/>
                    <a:pt x="384" y="224"/>
                  </a:cubicBezTo>
                  <a:cubicBezTo>
                    <a:pt x="384" y="96"/>
                    <a:pt x="288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37"/>
            <p:cNvSpPr/>
            <p:nvPr/>
          </p:nvSpPr>
          <p:spPr>
            <a:xfrm>
              <a:off x="4077650" y="3720775"/>
              <a:ext cx="10400" cy="5600"/>
            </a:xfrm>
            <a:custGeom>
              <a:avLst/>
              <a:gdLst/>
              <a:ahLst/>
              <a:cxnLst/>
              <a:rect l="l" t="t" r="r" b="b"/>
              <a:pathLst>
                <a:path w="416" h="224" extrusionOk="0">
                  <a:moveTo>
                    <a:pt x="224" y="0"/>
                  </a:moveTo>
                  <a:cubicBezTo>
                    <a:pt x="97" y="0"/>
                    <a:pt x="1" y="96"/>
                    <a:pt x="1" y="192"/>
                  </a:cubicBezTo>
                  <a:lnTo>
                    <a:pt x="384" y="224"/>
                  </a:lnTo>
                  <a:cubicBezTo>
                    <a:pt x="416" y="96"/>
                    <a:pt x="320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37"/>
            <p:cNvSpPr/>
            <p:nvPr/>
          </p:nvSpPr>
          <p:spPr>
            <a:xfrm>
              <a:off x="4046550" y="3719975"/>
              <a:ext cx="9600" cy="4800"/>
            </a:xfrm>
            <a:custGeom>
              <a:avLst/>
              <a:gdLst/>
              <a:ahLst/>
              <a:cxnLst/>
              <a:rect l="l" t="t" r="r" b="b"/>
              <a:pathLst>
                <a:path w="384" h="192" extrusionOk="0">
                  <a:moveTo>
                    <a:pt x="192" y="0"/>
                  </a:moveTo>
                  <a:cubicBezTo>
                    <a:pt x="96" y="0"/>
                    <a:pt x="0" y="64"/>
                    <a:pt x="0" y="192"/>
                  </a:cubicBezTo>
                  <a:lnTo>
                    <a:pt x="383" y="192"/>
                  </a:lnTo>
                  <a:cubicBezTo>
                    <a:pt x="383" y="96"/>
                    <a:pt x="287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37"/>
            <p:cNvSpPr/>
            <p:nvPr/>
          </p:nvSpPr>
          <p:spPr>
            <a:xfrm>
              <a:off x="4062500" y="3703225"/>
              <a:ext cx="9600" cy="10400"/>
            </a:xfrm>
            <a:custGeom>
              <a:avLst/>
              <a:gdLst/>
              <a:ahLst/>
              <a:cxnLst/>
              <a:rect l="l" t="t" r="r" b="b"/>
              <a:pathLst>
                <a:path w="384" h="416" extrusionOk="0">
                  <a:moveTo>
                    <a:pt x="192" y="0"/>
                  </a:moveTo>
                  <a:cubicBezTo>
                    <a:pt x="64" y="0"/>
                    <a:pt x="0" y="96"/>
                    <a:pt x="0" y="224"/>
                  </a:cubicBezTo>
                  <a:cubicBezTo>
                    <a:pt x="0" y="319"/>
                    <a:pt x="96" y="415"/>
                    <a:pt x="192" y="415"/>
                  </a:cubicBezTo>
                  <a:cubicBezTo>
                    <a:pt x="288" y="415"/>
                    <a:pt x="383" y="319"/>
                    <a:pt x="383" y="224"/>
                  </a:cubicBezTo>
                  <a:cubicBezTo>
                    <a:pt x="383" y="96"/>
                    <a:pt x="288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37"/>
            <p:cNvSpPr/>
            <p:nvPr/>
          </p:nvSpPr>
          <p:spPr>
            <a:xfrm>
              <a:off x="4030575" y="3704025"/>
              <a:ext cx="9600" cy="9600"/>
            </a:xfrm>
            <a:custGeom>
              <a:avLst/>
              <a:gdLst/>
              <a:ahLst/>
              <a:cxnLst/>
              <a:rect l="l" t="t" r="r" b="b"/>
              <a:pathLst>
                <a:path w="384" h="384" extrusionOk="0">
                  <a:moveTo>
                    <a:pt x="192" y="0"/>
                  </a:moveTo>
                  <a:cubicBezTo>
                    <a:pt x="65" y="0"/>
                    <a:pt x="1" y="96"/>
                    <a:pt x="1" y="192"/>
                  </a:cubicBezTo>
                  <a:cubicBezTo>
                    <a:pt x="1" y="287"/>
                    <a:pt x="97" y="383"/>
                    <a:pt x="192" y="383"/>
                  </a:cubicBezTo>
                  <a:cubicBezTo>
                    <a:pt x="288" y="383"/>
                    <a:pt x="384" y="287"/>
                    <a:pt x="384" y="192"/>
                  </a:cubicBezTo>
                  <a:cubicBezTo>
                    <a:pt x="384" y="96"/>
                    <a:pt x="288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37"/>
            <p:cNvSpPr/>
            <p:nvPr/>
          </p:nvSpPr>
          <p:spPr>
            <a:xfrm>
              <a:off x="3998675" y="3704825"/>
              <a:ext cx="9600" cy="8000"/>
            </a:xfrm>
            <a:custGeom>
              <a:avLst/>
              <a:gdLst/>
              <a:ahLst/>
              <a:cxnLst/>
              <a:rect l="l" t="t" r="r" b="b"/>
              <a:pathLst>
                <a:path w="384" h="320" extrusionOk="0">
                  <a:moveTo>
                    <a:pt x="192" y="0"/>
                  </a:moveTo>
                  <a:cubicBezTo>
                    <a:pt x="96" y="0"/>
                    <a:pt x="0" y="96"/>
                    <a:pt x="0" y="160"/>
                  </a:cubicBezTo>
                  <a:cubicBezTo>
                    <a:pt x="0" y="255"/>
                    <a:pt x="96" y="319"/>
                    <a:pt x="192" y="319"/>
                  </a:cubicBezTo>
                  <a:cubicBezTo>
                    <a:pt x="287" y="319"/>
                    <a:pt x="383" y="255"/>
                    <a:pt x="383" y="160"/>
                  </a:cubicBezTo>
                  <a:cubicBezTo>
                    <a:pt x="383" y="64"/>
                    <a:pt x="287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37"/>
            <p:cNvSpPr/>
            <p:nvPr/>
          </p:nvSpPr>
          <p:spPr>
            <a:xfrm>
              <a:off x="4014625" y="3719025"/>
              <a:ext cx="9600" cy="4175"/>
            </a:xfrm>
            <a:custGeom>
              <a:avLst/>
              <a:gdLst/>
              <a:ahLst/>
              <a:cxnLst/>
              <a:rect l="l" t="t" r="r" b="b"/>
              <a:pathLst>
                <a:path w="384" h="167" extrusionOk="0">
                  <a:moveTo>
                    <a:pt x="154" y="0"/>
                  </a:moveTo>
                  <a:cubicBezTo>
                    <a:pt x="72" y="0"/>
                    <a:pt x="1" y="83"/>
                    <a:pt x="1" y="166"/>
                  </a:cubicBezTo>
                  <a:lnTo>
                    <a:pt x="383" y="166"/>
                  </a:lnTo>
                  <a:cubicBezTo>
                    <a:pt x="383" y="70"/>
                    <a:pt x="320" y="7"/>
                    <a:pt x="192" y="7"/>
                  </a:cubicBezTo>
                  <a:cubicBezTo>
                    <a:pt x="179" y="2"/>
                    <a:pt x="166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37"/>
            <p:cNvSpPr/>
            <p:nvPr/>
          </p:nvSpPr>
          <p:spPr>
            <a:xfrm>
              <a:off x="4014625" y="3694450"/>
              <a:ext cx="9600" cy="4800"/>
            </a:xfrm>
            <a:custGeom>
              <a:avLst/>
              <a:gdLst/>
              <a:ahLst/>
              <a:cxnLst/>
              <a:rect l="l" t="t" r="r" b="b"/>
              <a:pathLst>
                <a:path w="384" h="192" extrusionOk="0">
                  <a:moveTo>
                    <a:pt x="383" y="0"/>
                  </a:moveTo>
                  <a:lnTo>
                    <a:pt x="1" y="32"/>
                  </a:lnTo>
                  <a:cubicBezTo>
                    <a:pt x="1" y="128"/>
                    <a:pt x="96" y="192"/>
                    <a:pt x="192" y="192"/>
                  </a:cubicBezTo>
                  <a:cubicBezTo>
                    <a:pt x="320" y="192"/>
                    <a:pt x="383" y="96"/>
                    <a:pt x="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37"/>
            <p:cNvSpPr/>
            <p:nvPr/>
          </p:nvSpPr>
          <p:spPr>
            <a:xfrm>
              <a:off x="4045750" y="3692850"/>
              <a:ext cx="10400" cy="4800"/>
            </a:xfrm>
            <a:custGeom>
              <a:avLst/>
              <a:gdLst/>
              <a:ahLst/>
              <a:cxnLst/>
              <a:rect l="l" t="t" r="r" b="b"/>
              <a:pathLst>
                <a:path w="416" h="192" extrusionOk="0">
                  <a:moveTo>
                    <a:pt x="0" y="0"/>
                  </a:moveTo>
                  <a:cubicBezTo>
                    <a:pt x="0" y="128"/>
                    <a:pt x="96" y="192"/>
                    <a:pt x="224" y="192"/>
                  </a:cubicBezTo>
                  <a:cubicBezTo>
                    <a:pt x="319" y="192"/>
                    <a:pt x="415" y="96"/>
                    <a:pt x="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37"/>
            <p:cNvSpPr/>
            <p:nvPr/>
          </p:nvSpPr>
          <p:spPr>
            <a:xfrm>
              <a:off x="4077650" y="3690450"/>
              <a:ext cx="9600" cy="5625"/>
            </a:xfrm>
            <a:custGeom>
              <a:avLst/>
              <a:gdLst/>
              <a:ahLst/>
              <a:cxnLst/>
              <a:rect l="l" t="t" r="r" b="b"/>
              <a:pathLst>
                <a:path w="384" h="225" extrusionOk="0">
                  <a:moveTo>
                    <a:pt x="384" y="1"/>
                  </a:moveTo>
                  <a:lnTo>
                    <a:pt x="1" y="33"/>
                  </a:lnTo>
                  <a:cubicBezTo>
                    <a:pt x="1" y="160"/>
                    <a:pt x="97" y="224"/>
                    <a:pt x="192" y="224"/>
                  </a:cubicBezTo>
                  <a:cubicBezTo>
                    <a:pt x="320" y="224"/>
                    <a:pt x="384" y="128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37"/>
            <p:cNvSpPr/>
            <p:nvPr/>
          </p:nvSpPr>
          <p:spPr>
            <a:xfrm>
              <a:off x="4092025" y="3739775"/>
              <a:ext cx="10400" cy="11350"/>
            </a:xfrm>
            <a:custGeom>
              <a:avLst/>
              <a:gdLst/>
              <a:ahLst/>
              <a:cxnLst/>
              <a:rect l="l" t="t" r="r" b="b"/>
              <a:pathLst>
                <a:path w="416" h="454" extrusionOk="0">
                  <a:moveTo>
                    <a:pt x="186" y="0"/>
                  </a:moveTo>
                  <a:cubicBezTo>
                    <a:pt x="104" y="0"/>
                    <a:pt x="32" y="87"/>
                    <a:pt x="32" y="198"/>
                  </a:cubicBezTo>
                  <a:cubicBezTo>
                    <a:pt x="0" y="325"/>
                    <a:pt x="96" y="421"/>
                    <a:pt x="192" y="453"/>
                  </a:cubicBezTo>
                  <a:cubicBezTo>
                    <a:pt x="287" y="453"/>
                    <a:pt x="383" y="357"/>
                    <a:pt x="415" y="230"/>
                  </a:cubicBezTo>
                  <a:cubicBezTo>
                    <a:pt x="415" y="102"/>
                    <a:pt x="351" y="6"/>
                    <a:pt x="224" y="6"/>
                  </a:cubicBezTo>
                  <a:cubicBezTo>
                    <a:pt x="211" y="2"/>
                    <a:pt x="198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37"/>
            <p:cNvSpPr/>
            <p:nvPr/>
          </p:nvSpPr>
          <p:spPr>
            <a:xfrm>
              <a:off x="4074475" y="3755725"/>
              <a:ext cx="10375" cy="5775"/>
            </a:xfrm>
            <a:custGeom>
              <a:avLst/>
              <a:gdLst/>
              <a:ahLst/>
              <a:cxnLst/>
              <a:rect l="l" t="t" r="r" b="b"/>
              <a:pathLst>
                <a:path w="415" h="231" extrusionOk="0">
                  <a:moveTo>
                    <a:pt x="184" y="0"/>
                  </a:moveTo>
                  <a:cubicBezTo>
                    <a:pt x="96" y="0"/>
                    <a:pt x="0" y="87"/>
                    <a:pt x="0" y="198"/>
                  </a:cubicBezTo>
                  <a:lnTo>
                    <a:pt x="383" y="230"/>
                  </a:lnTo>
                  <a:cubicBezTo>
                    <a:pt x="415" y="134"/>
                    <a:pt x="319" y="7"/>
                    <a:pt x="224" y="7"/>
                  </a:cubicBezTo>
                  <a:cubicBezTo>
                    <a:pt x="211" y="2"/>
                    <a:pt x="198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37"/>
            <p:cNvSpPr/>
            <p:nvPr/>
          </p:nvSpPr>
          <p:spPr>
            <a:xfrm>
              <a:off x="4043350" y="3751675"/>
              <a:ext cx="9600" cy="5825"/>
            </a:xfrm>
            <a:custGeom>
              <a:avLst/>
              <a:gdLst/>
              <a:ahLst/>
              <a:cxnLst/>
              <a:rect l="l" t="t" r="r" b="b"/>
              <a:pathLst>
                <a:path w="384" h="233" extrusionOk="0">
                  <a:moveTo>
                    <a:pt x="161" y="1"/>
                  </a:moveTo>
                  <a:cubicBezTo>
                    <a:pt x="66" y="1"/>
                    <a:pt x="0" y="63"/>
                    <a:pt x="0" y="169"/>
                  </a:cubicBezTo>
                  <a:lnTo>
                    <a:pt x="383" y="232"/>
                  </a:lnTo>
                  <a:cubicBezTo>
                    <a:pt x="383" y="105"/>
                    <a:pt x="320" y="9"/>
                    <a:pt x="224" y="9"/>
                  </a:cubicBezTo>
                  <a:cubicBezTo>
                    <a:pt x="202" y="4"/>
                    <a:pt x="181" y="1"/>
                    <a:pt x="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37"/>
            <p:cNvSpPr/>
            <p:nvPr/>
          </p:nvSpPr>
          <p:spPr>
            <a:xfrm>
              <a:off x="4060100" y="3736725"/>
              <a:ext cx="10400" cy="10550"/>
            </a:xfrm>
            <a:custGeom>
              <a:avLst/>
              <a:gdLst/>
              <a:ahLst/>
              <a:cxnLst/>
              <a:rect l="l" t="t" r="r" b="b"/>
              <a:pathLst>
                <a:path w="416" h="422" extrusionOk="0">
                  <a:moveTo>
                    <a:pt x="256" y="1"/>
                  </a:moveTo>
                  <a:cubicBezTo>
                    <a:pt x="128" y="1"/>
                    <a:pt x="33" y="96"/>
                    <a:pt x="33" y="192"/>
                  </a:cubicBezTo>
                  <a:cubicBezTo>
                    <a:pt x="1" y="320"/>
                    <a:pt x="96" y="416"/>
                    <a:pt x="192" y="416"/>
                  </a:cubicBezTo>
                  <a:cubicBezTo>
                    <a:pt x="209" y="420"/>
                    <a:pt x="225" y="422"/>
                    <a:pt x="241" y="422"/>
                  </a:cubicBezTo>
                  <a:cubicBezTo>
                    <a:pt x="343" y="422"/>
                    <a:pt x="416" y="335"/>
                    <a:pt x="416" y="224"/>
                  </a:cubicBezTo>
                  <a:cubicBezTo>
                    <a:pt x="416" y="128"/>
                    <a:pt x="352" y="33"/>
                    <a:pt x="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37"/>
            <p:cNvSpPr/>
            <p:nvPr/>
          </p:nvSpPr>
          <p:spPr>
            <a:xfrm>
              <a:off x="4028975" y="3734325"/>
              <a:ext cx="10400" cy="9600"/>
            </a:xfrm>
            <a:custGeom>
              <a:avLst/>
              <a:gdLst/>
              <a:ahLst/>
              <a:cxnLst/>
              <a:rect l="l" t="t" r="r" b="b"/>
              <a:pathLst>
                <a:path w="416" h="384" extrusionOk="0">
                  <a:moveTo>
                    <a:pt x="224" y="1"/>
                  </a:moveTo>
                  <a:cubicBezTo>
                    <a:pt x="97" y="1"/>
                    <a:pt x="1" y="65"/>
                    <a:pt x="1" y="161"/>
                  </a:cubicBezTo>
                  <a:cubicBezTo>
                    <a:pt x="1" y="256"/>
                    <a:pt x="65" y="352"/>
                    <a:pt x="192" y="384"/>
                  </a:cubicBezTo>
                  <a:cubicBezTo>
                    <a:pt x="288" y="384"/>
                    <a:pt x="384" y="320"/>
                    <a:pt x="384" y="192"/>
                  </a:cubicBezTo>
                  <a:cubicBezTo>
                    <a:pt x="416" y="97"/>
                    <a:pt x="320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37"/>
            <p:cNvSpPr/>
            <p:nvPr/>
          </p:nvSpPr>
          <p:spPr>
            <a:xfrm>
              <a:off x="3997075" y="3731725"/>
              <a:ext cx="10400" cy="8225"/>
            </a:xfrm>
            <a:custGeom>
              <a:avLst/>
              <a:gdLst/>
              <a:ahLst/>
              <a:cxnLst/>
              <a:rect l="l" t="t" r="r" b="b"/>
              <a:pathLst>
                <a:path w="416" h="329" extrusionOk="0">
                  <a:moveTo>
                    <a:pt x="173" y="1"/>
                  </a:moveTo>
                  <a:cubicBezTo>
                    <a:pt x="96" y="1"/>
                    <a:pt x="27" y="58"/>
                    <a:pt x="0" y="137"/>
                  </a:cubicBezTo>
                  <a:cubicBezTo>
                    <a:pt x="0" y="233"/>
                    <a:pt x="64" y="328"/>
                    <a:pt x="192" y="328"/>
                  </a:cubicBezTo>
                  <a:cubicBezTo>
                    <a:pt x="288" y="328"/>
                    <a:pt x="383" y="265"/>
                    <a:pt x="415" y="169"/>
                  </a:cubicBezTo>
                  <a:cubicBezTo>
                    <a:pt x="415" y="73"/>
                    <a:pt x="320" y="9"/>
                    <a:pt x="224" y="9"/>
                  </a:cubicBezTo>
                  <a:cubicBezTo>
                    <a:pt x="207" y="4"/>
                    <a:pt x="190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37"/>
            <p:cNvSpPr/>
            <p:nvPr/>
          </p:nvSpPr>
          <p:spPr>
            <a:xfrm>
              <a:off x="4012225" y="3747100"/>
              <a:ext cx="9600" cy="5600"/>
            </a:xfrm>
            <a:custGeom>
              <a:avLst/>
              <a:gdLst/>
              <a:ahLst/>
              <a:cxnLst/>
              <a:rect l="l" t="t" r="r" b="b"/>
              <a:pathLst>
                <a:path w="384" h="224" extrusionOk="0">
                  <a:moveTo>
                    <a:pt x="224" y="1"/>
                  </a:moveTo>
                  <a:cubicBezTo>
                    <a:pt x="97" y="1"/>
                    <a:pt x="1" y="64"/>
                    <a:pt x="1" y="160"/>
                  </a:cubicBezTo>
                  <a:lnTo>
                    <a:pt x="384" y="224"/>
                  </a:lnTo>
                  <a:cubicBezTo>
                    <a:pt x="384" y="96"/>
                    <a:pt x="320" y="32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37"/>
            <p:cNvSpPr/>
            <p:nvPr/>
          </p:nvSpPr>
          <p:spPr>
            <a:xfrm>
              <a:off x="4014625" y="3723175"/>
              <a:ext cx="9600" cy="4150"/>
            </a:xfrm>
            <a:custGeom>
              <a:avLst/>
              <a:gdLst/>
              <a:ahLst/>
              <a:cxnLst/>
              <a:rect l="l" t="t" r="r" b="b"/>
              <a:pathLst>
                <a:path w="384" h="166" extrusionOk="0">
                  <a:moveTo>
                    <a:pt x="1" y="0"/>
                  </a:moveTo>
                  <a:cubicBezTo>
                    <a:pt x="1" y="96"/>
                    <a:pt x="96" y="160"/>
                    <a:pt x="192" y="160"/>
                  </a:cubicBezTo>
                  <a:cubicBezTo>
                    <a:pt x="205" y="164"/>
                    <a:pt x="218" y="166"/>
                    <a:pt x="230" y="166"/>
                  </a:cubicBezTo>
                  <a:cubicBezTo>
                    <a:pt x="312" y="166"/>
                    <a:pt x="383" y="83"/>
                    <a:pt x="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37"/>
            <p:cNvSpPr/>
            <p:nvPr/>
          </p:nvSpPr>
          <p:spPr>
            <a:xfrm>
              <a:off x="4046550" y="3724750"/>
              <a:ext cx="9600" cy="4825"/>
            </a:xfrm>
            <a:custGeom>
              <a:avLst/>
              <a:gdLst/>
              <a:ahLst/>
              <a:cxnLst/>
              <a:rect l="l" t="t" r="r" b="b"/>
              <a:pathLst>
                <a:path w="384" h="193" extrusionOk="0">
                  <a:moveTo>
                    <a:pt x="0" y="1"/>
                  </a:moveTo>
                  <a:cubicBezTo>
                    <a:pt x="0" y="97"/>
                    <a:pt x="64" y="192"/>
                    <a:pt x="192" y="192"/>
                  </a:cubicBezTo>
                  <a:cubicBezTo>
                    <a:pt x="287" y="192"/>
                    <a:pt x="383" y="129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37"/>
            <p:cNvSpPr/>
            <p:nvPr/>
          </p:nvSpPr>
          <p:spPr>
            <a:xfrm>
              <a:off x="4077650" y="3725550"/>
              <a:ext cx="9600" cy="6425"/>
            </a:xfrm>
            <a:custGeom>
              <a:avLst/>
              <a:gdLst/>
              <a:ahLst/>
              <a:cxnLst/>
              <a:rect l="l" t="t" r="r" b="b"/>
              <a:pathLst>
                <a:path w="384" h="257" extrusionOk="0">
                  <a:moveTo>
                    <a:pt x="1" y="1"/>
                  </a:moveTo>
                  <a:cubicBezTo>
                    <a:pt x="1" y="129"/>
                    <a:pt x="97" y="224"/>
                    <a:pt x="192" y="256"/>
                  </a:cubicBezTo>
                  <a:cubicBezTo>
                    <a:pt x="288" y="256"/>
                    <a:pt x="384" y="160"/>
                    <a:pt x="384" y="3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37"/>
            <p:cNvSpPr/>
            <p:nvPr/>
          </p:nvSpPr>
          <p:spPr>
            <a:xfrm>
              <a:off x="4086425" y="3775675"/>
              <a:ext cx="11200" cy="11500"/>
            </a:xfrm>
            <a:custGeom>
              <a:avLst/>
              <a:gdLst/>
              <a:ahLst/>
              <a:cxnLst/>
              <a:rect l="l" t="t" r="r" b="b"/>
              <a:pathLst>
                <a:path w="448" h="460" extrusionOk="0">
                  <a:moveTo>
                    <a:pt x="219" y="0"/>
                  </a:moveTo>
                  <a:cubicBezTo>
                    <a:pt x="136" y="0"/>
                    <a:pt x="60" y="87"/>
                    <a:pt x="33" y="198"/>
                  </a:cubicBezTo>
                  <a:cubicBezTo>
                    <a:pt x="1" y="294"/>
                    <a:pt x="65" y="421"/>
                    <a:pt x="192" y="453"/>
                  </a:cubicBezTo>
                  <a:cubicBezTo>
                    <a:pt x="205" y="457"/>
                    <a:pt x="217" y="459"/>
                    <a:pt x="230" y="459"/>
                  </a:cubicBezTo>
                  <a:cubicBezTo>
                    <a:pt x="312" y="459"/>
                    <a:pt x="388" y="373"/>
                    <a:pt x="416" y="262"/>
                  </a:cubicBezTo>
                  <a:cubicBezTo>
                    <a:pt x="448" y="134"/>
                    <a:pt x="384" y="38"/>
                    <a:pt x="256" y="6"/>
                  </a:cubicBezTo>
                  <a:cubicBezTo>
                    <a:pt x="244" y="2"/>
                    <a:pt x="231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37"/>
            <p:cNvSpPr/>
            <p:nvPr/>
          </p:nvSpPr>
          <p:spPr>
            <a:xfrm>
              <a:off x="4067275" y="3789975"/>
              <a:ext cx="10400" cy="6625"/>
            </a:xfrm>
            <a:custGeom>
              <a:avLst/>
              <a:gdLst/>
              <a:ahLst/>
              <a:cxnLst/>
              <a:rect l="l" t="t" r="r" b="b"/>
              <a:pathLst>
                <a:path w="416" h="265" extrusionOk="0">
                  <a:moveTo>
                    <a:pt x="205" y="1"/>
                  </a:moveTo>
                  <a:cubicBezTo>
                    <a:pt x="119" y="1"/>
                    <a:pt x="27" y="63"/>
                    <a:pt x="1" y="169"/>
                  </a:cubicBezTo>
                  <a:lnTo>
                    <a:pt x="384" y="264"/>
                  </a:lnTo>
                  <a:cubicBezTo>
                    <a:pt x="416" y="137"/>
                    <a:pt x="352" y="41"/>
                    <a:pt x="256" y="9"/>
                  </a:cubicBezTo>
                  <a:cubicBezTo>
                    <a:pt x="240" y="3"/>
                    <a:pt x="222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37"/>
            <p:cNvSpPr/>
            <p:nvPr/>
          </p:nvSpPr>
          <p:spPr>
            <a:xfrm>
              <a:off x="4036975" y="3782800"/>
              <a:ext cx="10375" cy="5825"/>
            </a:xfrm>
            <a:custGeom>
              <a:avLst/>
              <a:gdLst/>
              <a:ahLst/>
              <a:cxnLst/>
              <a:rect l="l" t="t" r="r" b="b"/>
              <a:pathLst>
                <a:path w="415" h="233" extrusionOk="0">
                  <a:moveTo>
                    <a:pt x="173" y="0"/>
                  </a:moveTo>
                  <a:cubicBezTo>
                    <a:pt x="96" y="0"/>
                    <a:pt x="26" y="58"/>
                    <a:pt x="0" y="136"/>
                  </a:cubicBezTo>
                  <a:lnTo>
                    <a:pt x="383" y="232"/>
                  </a:lnTo>
                  <a:cubicBezTo>
                    <a:pt x="415" y="136"/>
                    <a:pt x="351" y="9"/>
                    <a:pt x="224" y="9"/>
                  </a:cubicBezTo>
                  <a:cubicBezTo>
                    <a:pt x="207" y="3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37"/>
            <p:cNvSpPr/>
            <p:nvPr/>
          </p:nvSpPr>
          <p:spPr>
            <a:xfrm>
              <a:off x="4055325" y="3770025"/>
              <a:ext cx="11175" cy="10025"/>
            </a:xfrm>
            <a:custGeom>
              <a:avLst/>
              <a:gdLst/>
              <a:ahLst/>
              <a:cxnLst/>
              <a:rect l="l" t="t" r="r" b="b"/>
              <a:pathLst>
                <a:path w="447" h="401" extrusionOk="0">
                  <a:moveTo>
                    <a:pt x="204" y="1"/>
                  </a:moveTo>
                  <a:cubicBezTo>
                    <a:pt x="120" y="1"/>
                    <a:pt x="32" y="63"/>
                    <a:pt x="32" y="169"/>
                  </a:cubicBezTo>
                  <a:cubicBezTo>
                    <a:pt x="0" y="264"/>
                    <a:pt x="64" y="392"/>
                    <a:pt x="160" y="392"/>
                  </a:cubicBezTo>
                  <a:cubicBezTo>
                    <a:pt x="182" y="398"/>
                    <a:pt x="203" y="400"/>
                    <a:pt x="222" y="400"/>
                  </a:cubicBezTo>
                  <a:cubicBezTo>
                    <a:pt x="318" y="400"/>
                    <a:pt x="389" y="338"/>
                    <a:pt x="415" y="232"/>
                  </a:cubicBezTo>
                  <a:cubicBezTo>
                    <a:pt x="447" y="137"/>
                    <a:pt x="351" y="9"/>
                    <a:pt x="255" y="9"/>
                  </a:cubicBezTo>
                  <a:cubicBezTo>
                    <a:pt x="239" y="4"/>
                    <a:pt x="222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37"/>
            <p:cNvSpPr/>
            <p:nvPr/>
          </p:nvSpPr>
          <p:spPr>
            <a:xfrm>
              <a:off x="4024200" y="3763850"/>
              <a:ext cx="10400" cy="9800"/>
            </a:xfrm>
            <a:custGeom>
              <a:avLst/>
              <a:gdLst/>
              <a:ahLst/>
              <a:cxnLst/>
              <a:rect l="l" t="t" r="r" b="b"/>
              <a:pathLst>
                <a:path w="416" h="392" extrusionOk="0">
                  <a:moveTo>
                    <a:pt x="256" y="1"/>
                  </a:moveTo>
                  <a:cubicBezTo>
                    <a:pt x="128" y="1"/>
                    <a:pt x="32" y="65"/>
                    <a:pt x="32" y="160"/>
                  </a:cubicBezTo>
                  <a:cubicBezTo>
                    <a:pt x="0" y="256"/>
                    <a:pt x="64" y="352"/>
                    <a:pt x="160" y="384"/>
                  </a:cubicBezTo>
                  <a:cubicBezTo>
                    <a:pt x="182" y="389"/>
                    <a:pt x="203" y="392"/>
                    <a:pt x="223" y="392"/>
                  </a:cubicBezTo>
                  <a:cubicBezTo>
                    <a:pt x="319" y="392"/>
                    <a:pt x="389" y="330"/>
                    <a:pt x="415" y="224"/>
                  </a:cubicBezTo>
                  <a:cubicBezTo>
                    <a:pt x="415" y="128"/>
                    <a:pt x="352" y="33"/>
                    <a:pt x="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37"/>
            <p:cNvSpPr/>
            <p:nvPr/>
          </p:nvSpPr>
          <p:spPr>
            <a:xfrm>
              <a:off x="3993075" y="3758275"/>
              <a:ext cx="10400" cy="8800"/>
            </a:xfrm>
            <a:custGeom>
              <a:avLst/>
              <a:gdLst/>
              <a:ahLst/>
              <a:cxnLst/>
              <a:rect l="l" t="t" r="r" b="b"/>
              <a:pathLst>
                <a:path w="416" h="352" extrusionOk="0">
                  <a:moveTo>
                    <a:pt x="224" y="0"/>
                  </a:moveTo>
                  <a:cubicBezTo>
                    <a:pt x="128" y="0"/>
                    <a:pt x="33" y="32"/>
                    <a:pt x="1" y="128"/>
                  </a:cubicBezTo>
                  <a:cubicBezTo>
                    <a:pt x="1" y="224"/>
                    <a:pt x="65" y="320"/>
                    <a:pt x="160" y="351"/>
                  </a:cubicBezTo>
                  <a:cubicBezTo>
                    <a:pt x="288" y="351"/>
                    <a:pt x="384" y="288"/>
                    <a:pt x="416" y="224"/>
                  </a:cubicBezTo>
                  <a:cubicBezTo>
                    <a:pt x="416" y="128"/>
                    <a:pt x="352" y="32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37"/>
            <p:cNvSpPr/>
            <p:nvPr/>
          </p:nvSpPr>
          <p:spPr>
            <a:xfrm>
              <a:off x="4006650" y="3775625"/>
              <a:ext cx="9600" cy="5800"/>
            </a:xfrm>
            <a:custGeom>
              <a:avLst/>
              <a:gdLst/>
              <a:ahLst/>
              <a:cxnLst/>
              <a:rect l="l" t="t" r="r" b="b"/>
              <a:pathLst>
                <a:path w="384" h="232" extrusionOk="0">
                  <a:moveTo>
                    <a:pt x="159" y="0"/>
                  </a:moveTo>
                  <a:cubicBezTo>
                    <a:pt x="65" y="0"/>
                    <a:pt x="0" y="57"/>
                    <a:pt x="0" y="136"/>
                  </a:cubicBezTo>
                  <a:lnTo>
                    <a:pt x="383" y="232"/>
                  </a:lnTo>
                  <a:cubicBezTo>
                    <a:pt x="383" y="136"/>
                    <a:pt x="320" y="8"/>
                    <a:pt x="224" y="8"/>
                  </a:cubicBezTo>
                  <a:cubicBezTo>
                    <a:pt x="201" y="3"/>
                    <a:pt x="180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37"/>
            <p:cNvSpPr/>
            <p:nvPr/>
          </p:nvSpPr>
          <p:spPr>
            <a:xfrm>
              <a:off x="4011425" y="3751100"/>
              <a:ext cx="10400" cy="5000"/>
            </a:xfrm>
            <a:custGeom>
              <a:avLst/>
              <a:gdLst/>
              <a:ahLst/>
              <a:cxnLst/>
              <a:rect l="l" t="t" r="r" b="b"/>
              <a:pathLst>
                <a:path w="416" h="200" extrusionOk="0">
                  <a:moveTo>
                    <a:pt x="33" y="0"/>
                  </a:moveTo>
                  <a:lnTo>
                    <a:pt x="33" y="0"/>
                  </a:lnTo>
                  <a:cubicBezTo>
                    <a:pt x="1" y="96"/>
                    <a:pt x="65" y="192"/>
                    <a:pt x="192" y="192"/>
                  </a:cubicBezTo>
                  <a:cubicBezTo>
                    <a:pt x="209" y="197"/>
                    <a:pt x="226" y="200"/>
                    <a:pt x="243" y="200"/>
                  </a:cubicBezTo>
                  <a:cubicBezTo>
                    <a:pt x="320" y="200"/>
                    <a:pt x="389" y="143"/>
                    <a:pt x="416" y="64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37"/>
            <p:cNvSpPr/>
            <p:nvPr/>
          </p:nvSpPr>
          <p:spPr>
            <a:xfrm>
              <a:off x="4042550" y="3755875"/>
              <a:ext cx="10400" cy="5625"/>
            </a:xfrm>
            <a:custGeom>
              <a:avLst/>
              <a:gdLst/>
              <a:ahLst/>
              <a:cxnLst/>
              <a:rect l="l" t="t" r="r" b="b"/>
              <a:pathLst>
                <a:path w="416" h="225" extrusionOk="0">
                  <a:moveTo>
                    <a:pt x="32" y="1"/>
                  </a:moveTo>
                  <a:lnTo>
                    <a:pt x="32" y="1"/>
                  </a:lnTo>
                  <a:cubicBezTo>
                    <a:pt x="1" y="96"/>
                    <a:pt x="64" y="192"/>
                    <a:pt x="192" y="224"/>
                  </a:cubicBezTo>
                  <a:cubicBezTo>
                    <a:pt x="288" y="224"/>
                    <a:pt x="383" y="160"/>
                    <a:pt x="415" y="64"/>
                  </a:cubicBezTo>
                  <a:lnTo>
                    <a:pt x="415" y="33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37"/>
            <p:cNvSpPr/>
            <p:nvPr/>
          </p:nvSpPr>
          <p:spPr>
            <a:xfrm>
              <a:off x="4073675" y="3760675"/>
              <a:ext cx="10400" cy="5750"/>
            </a:xfrm>
            <a:custGeom>
              <a:avLst/>
              <a:gdLst/>
              <a:ahLst/>
              <a:cxnLst/>
              <a:rect l="l" t="t" r="r" b="b"/>
              <a:pathLst>
                <a:path w="416" h="230" extrusionOk="0">
                  <a:moveTo>
                    <a:pt x="32" y="0"/>
                  </a:moveTo>
                  <a:cubicBezTo>
                    <a:pt x="0" y="96"/>
                    <a:pt x="64" y="224"/>
                    <a:pt x="192" y="224"/>
                  </a:cubicBezTo>
                  <a:cubicBezTo>
                    <a:pt x="204" y="228"/>
                    <a:pt x="217" y="230"/>
                    <a:pt x="229" y="230"/>
                  </a:cubicBezTo>
                  <a:cubicBezTo>
                    <a:pt x="311" y="230"/>
                    <a:pt x="387" y="143"/>
                    <a:pt x="415" y="32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37"/>
            <p:cNvSpPr/>
            <p:nvPr/>
          </p:nvSpPr>
          <p:spPr>
            <a:xfrm>
              <a:off x="4077650" y="3810775"/>
              <a:ext cx="11200" cy="11500"/>
            </a:xfrm>
            <a:custGeom>
              <a:avLst/>
              <a:gdLst/>
              <a:ahLst/>
              <a:cxnLst/>
              <a:rect l="l" t="t" r="r" b="b"/>
              <a:pathLst>
                <a:path w="448" h="460" extrusionOk="0">
                  <a:moveTo>
                    <a:pt x="248" y="0"/>
                  </a:moveTo>
                  <a:cubicBezTo>
                    <a:pt x="160" y="0"/>
                    <a:pt x="60" y="83"/>
                    <a:pt x="33" y="166"/>
                  </a:cubicBezTo>
                  <a:cubicBezTo>
                    <a:pt x="1" y="294"/>
                    <a:pt x="65" y="422"/>
                    <a:pt x="160" y="454"/>
                  </a:cubicBezTo>
                  <a:cubicBezTo>
                    <a:pt x="173" y="458"/>
                    <a:pt x="187" y="460"/>
                    <a:pt x="200" y="460"/>
                  </a:cubicBezTo>
                  <a:cubicBezTo>
                    <a:pt x="289" y="460"/>
                    <a:pt x="388" y="377"/>
                    <a:pt x="416" y="294"/>
                  </a:cubicBezTo>
                  <a:cubicBezTo>
                    <a:pt x="448" y="166"/>
                    <a:pt x="384" y="39"/>
                    <a:pt x="288" y="7"/>
                  </a:cubicBezTo>
                  <a:cubicBezTo>
                    <a:pt x="275" y="2"/>
                    <a:pt x="262" y="0"/>
                    <a:pt x="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37"/>
            <p:cNvSpPr/>
            <p:nvPr/>
          </p:nvSpPr>
          <p:spPr>
            <a:xfrm>
              <a:off x="4057700" y="3823400"/>
              <a:ext cx="10400" cy="6700"/>
            </a:xfrm>
            <a:custGeom>
              <a:avLst/>
              <a:gdLst/>
              <a:ahLst/>
              <a:cxnLst/>
              <a:rect l="l" t="t" r="r" b="b"/>
              <a:pathLst>
                <a:path w="416" h="268" extrusionOk="0">
                  <a:moveTo>
                    <a:pt x="185" y="1"/>
                  </a:moveTo>
                  <a:cubicBezTo>
                    <a:pt x="106" y="1"/>
                    <a:pt x="25" y="42"/>
                    <a:pt x="1" y="140"/>
                  </a:cubicBezTo>
                  <a:lnTo>
                    <a:pt x="384" y="268"/>
                  </a:lnTo>
                  <a:cubicBezTo>
                    <a:pt x="416" y="140"/>
                    <a:pt x="352" y="44"/>
                    <a:pt x="256" y="12"/>
                  </a:cubicBezTo>
                  <a:cubicBezTo>
                    <a:pt x="234" y="5"/>
                    <a:pt x="209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37"/>
            <p:cNvSpPr/>
            <p:nvPr/>
          </p:nvSpPr>
          <p:spPr>
            <a:xfrm>
              <a:off x="4028200" y="3813125"/>
              <a:ext cx="10375" cy="6600"/>
            </a:xfrm>
            <a:custGeom>
              <a:avLst/>
              <a:gdLst/>
              <a:ahLst/>
              <a:cxnLst/>
              <a:rect l="l" t="t" r="r" b="b"/>
              <a:pathLst>
                <a:path w="415" h="264" extrusionOk="0">
                  <a:moveTo>
                    <a:pt x="191" y="0"/>
                  </a:moveTo>
                  <a:cubicBezTo>
                    <a:pt x="96" y="0"/>
                    <a:pt x="26" y="57"/>
                    <a:pt x="0" y="136"/>
                  </a:cubicBezTo>
                  <a:lnTo>
                    <a:pt x="351" y="264"/>
                  </a:lnTo>
                  <a:cubicBezTo>
                    <a:pt x="415" y="168"/>
                    <a:pt x="351" y="40"/>
                    <a:pt x="255" y="8"/>
                  </a:cubicBezTo>
                  <a:cubicBezTo>
                    <a:pt x="233" y="3"/>
                    <a:pt x="211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37"/>
            <p:cNvSpPr/>
            <p:nvPr/>
          </p:nvSpPr>
          <p:spPr>
            <a:xfrm>
              <a:off x="4047350" y="3801950"/>
              <a:ext cx="11175" cy="10800"/>
            </a:xfrm>
            <a:custGeom>
              <a:avLst/>
              <a:gdLst/>
              <a:ahLst/>
              <a:cxnLst/>
              <a:rect l="l" t="t" r="r" b="b"/>
              <a:pathLst>
                <a:path w="447" h="432" extrusionOk="0">
                  <a:moveTo>
                    <a:pt x="206" y="1"/>
                  </a:moveTo>
                  <a:cubicBezTo>
                    <a:pt x="129" y="1"/>
                    <a:pt x="58" y="62"/>
                    <a:pt x="32" y="168"/>
                  </a:cubicBezTo>
                  <a:cubicBezTo>
                    <a:pt x="0" y="264"/>
                    <a:pt x="64" y="392"/>
                    <a:pt x="160" y="424"/>
                  </a:cubicBezTo>
                  <a:cubicBezTo>
                    <a:pt x="176" y="429"/>
                    <a:pt x="192" y="432"/>
                    <a:pt x="209" y="432"/>
                  </a:cubicBezTo>
                  <a:cubicBezTo>
                    <a:pt x="287" y="432"/>
                    <a:pt x="362" y="370"/>
                    <a:pt x="415" y="264"/>
                  </a:cubicBezTo>
                  <a:cubicBezTo>
                    <a:pt x="447" y="168"/>
                    <a:pt x="383" y="41"/>
                    <a:pt x="255" y="9"/>
                  </a:cubicBezTo>
                  <a:cubicBezTo>
                    <a:pt x="239" y="3"/>
                    <a:pt x="222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37"/>
            <p:cNvSpPr/>
            <p:nvPr/>
          </p:nvSpPr>
          <p:spPr>
            <a:xfrm>
              <a:off x="4016225" y="3793375"/>
              <a:ext cx="11200" cy="9800"/>
            </a:xfrm>
            <a:custGeom>
              <a:avLst/>
              <a:gdLst/>
              <a:ahLst/>
              <a:cxnLst/>
              <a:rect l="l" t="t" r="r" b="b"/>
              <a:pathLst>
                <a:path w="448" h="392" extrusionOk="0">
                  <a:moveTo>
                    <a:pt x="288" y="1"/>
                  </a:moveTo>
                  <a:cubicBezTo>
                    <a:pt x="192" y="1"/>
                    <a:pt x="64" y="33"/>
                    <a:pt x="32" y="128"/>
                  </a:cubicBezTo>
                  <a:cubicBezTo>
                    <a:pt x="0" y="224"/>
                    <a:pt x="64" y="352"/>
                    <a:pt x="192" y="384"/>
                  </a:cubicBezTo>
                  <a:cubicBezTo>
                    <a:pt x="209" y="389"/>
                    <a:pt x="226" y="392"/>
                    <a:pt x="242" y="392"/>
                  </a:cubicBezTo>
                  <a:cubicBezTo>
                    <a:pt x="319" y="392"/>
                    <a:pt x="389" y="335"/>
                    <a:pt x="415" y="256"/>
                  </a:cubicBezTo>
                  <a:cubicBezTo>
                    <a:pt x="447" y="160"/>
                    <a:pt x="383" y="33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37"/>
            <p:cNvSpPr/>
            <p:nvPr/>
          </p:nvSpPr>
          <p:spPr>
            <a:xfrm>
              <a:off x="3985900" y="3785100"/>
              <a:ext cx="11200" cy="8500"/>
            </a:xfrm>
            <a:custGeom>
              <a:avLst/>
              <a:gdLst/>
              <a:ahLst/>
              <a:cxnLst/>
              <a:rect l="l" t="t" r="r" b="b"/>
              <a:pathLst>
                <a:path w="448" h="340" extrusionOk="0">
                  <a:moveTo>
                    <a:pt x="199" y="0"/>
                  </a:moveTo>
                  <a:cubicBezTo>
                    <a:pt x="116" y="0"/>
                    <a:pt x="56" y="36"/>
                    <a:pt x="33" y="108"/>
                  </a:cubicBezTo>
                  <a:cubicBezTo>
                    <a:pt x="1" y="204"/>
                    <a:pt x="64" y="300"/>
                    <a:pt x="160" y="332"/>
                  </a:cubicBezTo>
                  <a:cubicBezTo>
                    <a:pt x="183" y="337"/>
                    <a:pt x="204" y="340"/>
                    <a:pt x="225" y="340"/>
                  </a:cubicBezTo>
                  <a:cubicBezTo>
                    <a:pt x="320" y="340"/>
                    <a:pt x="389" y="283"/>
                    <a:pt x="415" y="204"/>
                  </a:cubicBezTo>
                  <a:cubicBezTo>
                    <a:pt x="447" y="140"/>
                    <a:pt x="384" y="12"/>
                    <a:pt x="288" y="12"/>
                  </a:cubicBezTo>
                  <a:cubicBezTo>
                    <a:pt x="256" y="4"/>
                    <a:pt x="226" y="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37"/>
            <p:cNvSpPr/>
            <p:nvPr/>
          </p:nvSpPr>
          <p:spPr>
            <a:xfrm>
              <a:off x="3997875" y="3803450"/>
              <a:ext cx="10400" cy="5900"/>
            </a:xfrm>
            <a:custGeom>
              <a:avLst/>
              <a:gdLst/>
              <a:ahLst/>
              <a:cxnLst/>
              <a:rect l="l" t="t" r="r" b="b"/>
              <a:pathLst>
                <a:path w="416" h="236" extrusionOk="0">
                  <a:moveTo>
                    <a:pt x="180" y="1"/>
                  </a:moveTo>
                  <a:cubicBezTo>
                    <a:pt x="102" y="1"/>
                    <a:pt x="24" y="36"/>
                    <a:pt x="0" y="108"/>
                  </a:cubicBezTo>
                  <a:lnTo>
                    <a:pt x="383" y="236"/>
                  </a:lnTo>
                  <a:cubicBezTo>
                    <a:pt x="415" y="140"/>
                    <a:pt x="351" y="44"/>
                    <a:pt x="256" y="12"/>
                  </a:cubicBezTo>
                  <a:cubicBezTo>
                    <a:pt x="232" y="5"/>
                    <a:pt x="206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37"/>
            <p:cNvSpPr/>
            <p:nvPr/>
          </p:nvSpPr>
          <p:spPr>
            <a:xfrm>
              <a:off x="4005850" y="3779025"/>
              <a:ext cx="10400" cy="5600"/>
            </a:xfrm>
            <a:custGeom>
              <a:avLst/>
              <a:gdLst/>
              <a:ahLst/>
              <a:cxnLst/>
              <a:rect l="l" t="t" r="r" b="b"/>
              <a:pathLst>
                <a:path w="416" h="224" extrusionOk="0">
                  <a:moveTo>
                    <a:pt x="32" y="0"/>
                  </a:moveTo>
                  <a:lnTo>
                    <a:pt x="32" y="0"/>
                  </a:lnTo>
                  <a:cubicBezTo>
                    <a:pt x="0" y="96"/>
                    <a:pt x="64" y="192"/>
                    <a:pt x="160" y="224"/>
                  </a:cubicBezTo>
                  <a:cubicBezTo>
                    <a:pt x="288" y="224"/>
                    <a:pt x="383" y="192"/>
                    <a:pt x="415" y="96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37"/>
            <p:cNvSpPr/>
            <p:nvPr/>
          </p:nvSpPr>
          <p:spPr>
            <a:xfrm>
              <a:off x="4036175" y="3786200"/>
              <a:ext cx="10400" cy="6600"/>
            </a:xfrm>
            <a:custGeom>
              <a:avLst/>
              <a:gdLst/>
              <a:ahLst/>
              <a:cxnLst/>
              <a:rect l="l" t="t" r="r" b="b"/>
              <a:pathLst>
                <a:path w="416" h="264" extrusionOk="0">
                  <a:moveTo>
                    <a:pt x="32" y="0"/>
                  </a:moveTo>
                  <a:lnTo>
                    <a:pt x="32" y="0"/>
                  </a:lnTo>
                  <a:cubicBezTo>
                    <a:pt x="0" y="96"/>
                    <a:pt x="64" y="224"/>
                    <a:pt x="192" y="256"/>
                  </a:cubicBezTo>
                  <a:cubicBezTo>
                    <a:pt x="208" y="261"/>
                    <a:pt x="225" y="264"/>
                    <a:pt x="241" y="264"/>
                  </a:cubicBezTo>
                  <a:cubicBezTo>
                    <a:pt x="318" y="264"/>
                    <a:pt x="389" y="202"/>
                    <a:pt x="415" y="96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37"/>
            <p:cNvSpPr/>
            <p:nvPr/>
          </p:nvSpPr>
          <p:spPr>
            <a:xfrm>
              <a:off x="4067275" y="3794175"/>
              <a:ext cx="9600" cy="6575"/>
            </a:xfrm>
            <a:custGeom>
              <a:avLst/>
              <a:gdLst/>
              <a:ahLst/>
              <a:cxnLst/>
              <a:rect l="l" t="t" r="r" b="b"/>
              <a:pathLst>
                <a:path w="384" h="263" extrusionOk="0">
                  <a:moveTo>
                    <a:pt x="1" y="1"/>
                  </a:moveTo>
                  <a:cubicBezTo>
                    <a:pt x="1" y="96"/>
                    <a:pt x="65" y="224"/>
                    <a:pt x="160" y="256"/>
                  </a:cubicBezTo>
                  <a:cubicBezTo>
                    <a:pt x="173" y="260"/>
                    <a:pt x="186" y="262"/>
                    <a:pt x="199" y="262"/>
                  </a:cubicBezTo>
                  <a:cubicBezTo>
                    <a:pt x="281" y="262"/>
                    <a:pt x="356" y="179"/>
                    <a:pt x="384" y="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37"/>
            <p:cNvSpPr/>
            <p:nvPr/>
          </p:nvSpPr>
          <p:spPr>
            <a:xfrm>
              <a:off x="4065700" y="3845025"/>
              <a:ext cx="11175" cy="10825"/>
            </a:xfrm>
            <a:custGeom>
              <a:avLst/>
              <a:gdLst/>
              <a:ahLst/>
              <a:cxnLst/>
              <a:rect l="l" t="t" r="r" b="b"/>
              <a:pathLst>
                <a:path w="447" h="433" extrusionOk="0">
                  <a:moveTo>
                    <a:pt x="266" y="1"/>
                  </a:moveTo>
                  <a:cubicBezTo>
                    <a:pt x="181" y="1"/>
                    <a:pt x="90" y="58"/>
                    <a:pt x="64" y="137"/>
                  </a:cubicBezTo>
                  <a:cubicBezTo>
                    <a:pt x="0" y="264"/>
                    <a:pt x="32" y="392"/>
                    <a:pt x="160" y="424"/>
                  </a:cubicBezTo>
                  <a:cubicBezTo>
                    <a:pt x="177" y="430"/>
                    <a:pt x="195" y="432"/>
                    <a:pt x="213" y="432"/>
                  </a:cubicBezTo>
                  <a:cubicBezTo>
                    <a:pt x="298" y="432"/>
                    <a:pt x="389" y="375"/>
                    <a:pt x="415" y="296"/>
                  </a:cubicBezTo>
                  <a:cubicBezTo>
                    <a:pt x="447" y="169"/>
                    <a:pt x="415" y="41"/>
                    <a:pt x="319" y="9"/>
                  </a:cubicBezTo>
                  <a:cubicBezTo>
                    <a:pt x="302" y="3"/>
                    <a:pt x="284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37"/>
            <p:cNvSpPr/>
            <p:nvPr/>
          </p:nvSpPr>
          <p:spPr>
            <a:xfrm>
              <a:off x="4044950" y="3855325"/>
              <a:ext cx="10400" cy="7500"/>
            </a:xfrm>
            <a:custGeom>
              <a:avLst/>
              <a:gdLst/>
              <a:ahLst/>
              <a:cxnLst/>
              <a:rect l="l" t="t" r="r" b="b"/>
              <a:pathLst>
                <a:path w="416" h="300" extrusionOk="0">
                  <a:moveTo>
                    <a:pt x="216" y="0"/>
                  </a:moveTo>
                  <a:cubicBezTo>
                    <a:pt x="135" y="0"/>
                    <a:pt x="49" y="42"/>
                    <a:pt x="0" y="140"/>
                  </a:cubicBezTo>
                  <a:lnTo>
                    <a:pt x="383" y="299"/>
                  </a:lnTo>
                  <a:cubicBezTo>
                    <a:pt x="415" y="172"/>
                    <a:pt x="383" y="44"/>
                    <a:pt x="287" y="12"/>
                  </a:cubicBezTo>
                  <a:cubicBezTo>
                    <a:pt x="265" y="4"/>
                    <a:pt x="241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37"/>
            <p:cNvSpPr/>
            <p:nvPr/>
          </p:nvSpPr>
          <p:spPr>
            <a:xfrm>
              <a:off x="4016225" y="3842550"/>
              <a:ext cx="10400" cy="6700"/>
            </a:xfrm>
            <a:custGeom>
              <a:avLst/>
              <a:gdLst/>
              <a:ahLst/>
              <a:cxnLst/>
              <a:rect l="l" t="t" r="r" b="b"/>
              <a:pathLst>
                <a:path w="416" h="268" extrusionOk="0">
                  <a:moveTo>
                    <a:pt x="184" y="0"/>
                  </a:moveTo>
                  <a:cubicBezTo>
                    <a:pt x="114" y="0"/>
                    <a:pt x="48" y="36"/>
                    <a:pt x="0" y="108"/>
                  </a:cubicBezTo>
                  <a:lnTo>
                    <a:pt x="383" y="268"/>
                  </a:lnTo>
                  <a:cubicBezTo>
                    <a:pt x="415" y="172"/>
                    <a:pt x="351" y="76"/>
                    <a:pt x="256" y="12"/>
                  </a:cubicBezTo>
                  <a:cubicBezTo>
                    <a:pt x="232" y="4"/>
                    <a:pt x="208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37"/>
            <p:cNvSpPr/>
            <p:nvPr/>
          </p:nvSpPr>
          <p:spPr>
            <a:xfrm>
              <a:off x="4036175" y="3833775"/>
              <a:ext cx="11175" cy="10100"/>
            </a:xfrm>
            <a:custGeom>
              <a:avLst/>
              <a:gdLst/>
              <a:ahLst/>
              <a:cxnLst/>
              <a:rect l="l" t="t" r="r" b="b"/>
              <a:pathLst>
                <a:path w="447" h="404" extrusionOk="0">
                  <a:moveTo>
                    <a:pt x="220" y="1"/>
                  </a:moveTo>
                  <a:cubicBezTo>
                    <a:pt x="148" y="1"/>
                    <a:pt x="81" y="42"/>
                    <a:pt x="32" y="140"/>
                  </a:cubicBezTo>
                  <a:cubicBezTo>
                    <a:pt x="0" y="236"/>
                    <a:pt x="64" y="331"/>
                    <a:pt x="160" y="395"/>
                  </a:cubicBezTo>
                  <a:cubicBezTo>
                    <a:pt x="177" y="401"/>
                    <a:pt x="195" y="404"/>
                    <a:pt x="213" y="404"/>
                  </a:cubicBezTo>
                  <a:cubicBezTo>
                    <a:pt x="298" y="404"/>
                    <a:pt x="389" y="346"/>
                    <a:pt x="415" y="268"/>
                  </a:cubicBezTo>
                  <a:cubicBezTo>
                    <a:pt x="447" y="172"/>
                    <a:pt x="415" y="44"/>
                    <a:pt x="287" y="12"/>
                  </a:cubicBezTo>
                  <a:cubicBezTo>
                    <a:pt x="265" y="5"/>
                    <a:pt x="242" y="1"/>
                    <a:pt x="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37"/>
            <p:cNvSpPr/>
            <p:nvPr/>
          </p:nvSpPr>
          <p:spPr>
            <a:xfrm>
              <a:off x="4006650" y="3822250"/>
              <a:ext cx="11200" cy="9725"/>
            </a:xfrm>
            <a:custGeom>
              <a:avLst/>
              <a:gdLst/>
              <a:ahLst/>
              <a:cxnLst/>
              <a:rect l="l" t="t" r="r" b="b"/>
              <a:pathLst>
                <a:path w="448" h="389" extrusionOk="0">
                  <a:moveTo>
                    <a:pt x="203" y="1"/>
                  </a:moveTo>
                  <a:cubicBezTo>
                    <a:pt x="128" y="1"/>
                    <a:pt x="55" y="53"/>
                    <a:pt x="32" y="122"/>
                  </a:cubicBezTo>
                  <a:cubicBezTo>
                    <a:pt x="0" y="218"/>
                    <a:pt x="64" y="314"/>
                    <a:pt x="160" y="377"/>
                  </a:cubicBezTo>
                  <a:cubicBezTo>
                    <a:pt x="183" y="385"/>
                    <a:pt x="205" y="389"/>
                    <a:pt x="227" y="389"/>
                  </a:cubicBezTo>
                  <a:cubicBezTo>
                    <a:pt x="299" y="389"/>
                    <a:pt x="367" y="347"/>
                    <a:pt x="415" y="250"/>
                  </a:cubicBezTo>
                  <a:cubicBezTo>
                    <a:pt x="447" y="154"/>
                    <a:pt x="383" y="58"/>
                    <a:pt x="288" y="26"/>
                  </a:cubicBezTo>
                  <a:cubicBezTo>
                    <a:pt x="261" y="9"/>
                    <a:pt x="232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37"/>
            <p:cNvSpPr/>
            <p:nvPr/>
          </p:nvSpPr>
          <p:spPr>
            <a:xfrm>
              <a:off x="3977125" y="3810625"/>
              <a:ext cx="11200" cy="9150"/>
            </a:xfrm>
            <a:custGeom>
              <a:avLst/>
              <a:gdLst/>
              <a:ahLst/>
              <a:cxnLst/>
              <a:rect l="l" t="t" r="r" b="b"/>
              <a:pathLst>
                <a:path w="448" h="366" extrusionOk="0">
                  <a:moveTo>
                    <a:pt x="199" y="1"/>
                  </a:moveTo>
                  <a:cubicBezTo>
                    <a:pt x="116" y="1"/>
                    <a:pt x="56" y="37"/>
                    <a:pt x="32" y="108"/>
                  </a:cubicBezTo>
                  <a:cubicBezTo>
                    <a:pt x="1" y="204"/>
                    <a:pt x="64" y="300"/>
                    <a:pt x="160" y="332"/>
                  </a:cubicBezTo>
                  <a:cubicBezTo>
                    <a:pt x="194" y="354"/>
                    <a:pt x="228" y="365"/>
                    <a:pt x="260" y="365"/>
                  </a:cubicBezTo>
                  <a:cubicBezTo>
                    <a:pt x="320" y="365"/>
                    <a:pt x="374" y="330"/>
                    <a:pt x="415" y="268"/>
                  </a:cubicBezTo>
                  <a:cubicBezTo>
                    <a:pt x="447" y="172"/>
                    <a:pt x="384" y="77"/>
                    <a:pt x="288" y="13"/>
                  </a:cubicBezTo>
                  <a:cubicBezTo>
                    <a:pt x="256" y="5"/>
                    <a:pt x="226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37"/>
            <p:cNvSpPr/>
            <p:nvPr/>
          </p:nvSpPr>
          <p:spPr>
            <a:xfrm>
              <a:off x="3987500" y="3830225"/>
              <a:ext cx="10400" cy="6250"/>
            </a:xfrm>
            <a:custGeom>
              <a:avLst/>
              <a:gdLst/>
              <a:ahLst/>
              <a:cxnLst/>
              <a:rect l="l" t="t" r="r" b="b"/>
              <a:pathLst>
                <a:path w="416" h="250" extrusionOk="0">
                  <a:moveTo>
                    <a:pt x="167" y="0"/>
                  </a:moveTo>
                  <a:cubicBezTo>
                    <a:pt x="93" y="0"/>
                    <a:pt x="23" y="45"/>
                    <a:pt x="0" y="90"/>
                  </a:cubicBezTo>
                  <a:lnTo>
                    <a:pt x="351" y="250"/>
                  </a:lnTo>
                  <a:cubicBezTo>
                    <a:pt x="415" y="186"/>
                    <a:pt x="351" y="58"/>
                    <a:pt x="256" y="27"/>
                  </a:cubicBezTo>
                  <a:cubicBezTo>
                    <a:pt x="228" y="8"/>
                    <a:pt x="197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37"/>
            <p:cNvSpPr/>
            <p:nvPr/>
          </p:nvSpPr>
          <p:spPr>
            <a:xfrm>
              <a:off x="3997075" y="3806150"/>
              <a:ext cx="10400" cy="5900"/>
            </a:xfrm>
            <a:custGeom>
              <a:avLst/>
              <a:gdLst/>
              <a:ahLst/>
              <a:cxnLst/>
              <a:rect l="l" t="t" r="r" b="b"/>
              <a:pathLst>
                <a:path w="416" h="236" extrusionOk="0">
                  <a:moveTo>
                    <a:pt x="32" y="0"/>
                  </a:moveTo>
                  <a:lnTo>
                    <a:pt x="32" y="0"/>
                  </a:lnTo>
                  <a:cubicBezTo>
                    <a:pt x="0" y="96"/>
                    <a:pt x="64" y="192"/>
                    <a:pt x="160" y="224"/>
                  </a:cubicBezTo>
                  <a:cubicBezTo>
                    <a:pt x="184" y="232"/>
                    <a:pt x="210" y="236"/>
                    <a:pt x="236" y="236"/>
                  </a:cubicBezTo>
                  <a:cubicBezTo>
                    <a:pt x="314" y="236"/>
                    <a:pt x="391" y="200"/>
                    <a:pt x="415" y="128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37"/>
            <p:cNvSpPr/>
            <p:nvPr/>
          </p:nvSpPr>
          <p:spPr>
            <a:xfrm>
              <a:off x="4027400" y="3816525"/>
              <a:ext cx="9600" cy="6600"/>
            </a:xfrm>
            <a:custGeom>
              <a:avLst/>
              <a:gdLst/>
              <a:ahLst/>
              <a:cxnLst/>
              <a:rect l="l" t="t" r="r" b="b"/>
              <a:pathLst>
                <a:path w="384" h="264" extrusionOk="0">
                  <a:moveTo>
                    <a:pt x="32" y="0"/>
                  </a:moveTo>
                  <a:lnTo>
                    <a:pt x="32" y="0"/>
                  </a:lnTo>
                  <a:cubicBezTo>
                    <a:pt x="0" y="96"/>
                    <a:pt x="32" y="224"/>
                    <a:pt x="128" y="255"/>
                  </a:cubicBezTo>
                  <a:cubicBezTo>
                    <a:pt x="150" y="261"/>
                    <a:pt x="172" y="264"/>
                    <a:pt x="192" y="264"/>
                  </a:cubicBezTo>
                  <a:cubicBezTo>
                    <a:pt x="287" y="264"/>
                    <a:pt x="357" y="207"/>
                    <a:pt x="383" y="128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37"/>
            <p:cNvSpPr/>
            <p:nvPr/>
          </p:nvSpPr>
          <p:spPr>
            <a:xfrm>
              <a:off x="4056900" y="3826900"/>
              <a:ext cx="10400" cy="6600"/>
            </a:xfrm>
            <a:custGeom>
              <a:avLst/>
              <a:gdLst/>
              <a:ahLst/>
              <a:cxnLst/>
              <a:rect l="l" t="t" r="r" b="b"/>
              <a:pathLst>
                <a:path w="416" h="264" extrusionOk="0">
                  <a:moveTo>
                    <a:pt x="33" y="0"/>
                  </a:moveTo>
                  <a:lnTo>
                    <a:pt x="33" y="0"/>
                  </a:lnTo>
                  <a:cubicBezTo>
                    <a:pt x="1" y="96"/>
                    <a:pt x="65" y="223"/>
                    <a:pt x="161" y="255"/>
                  </a:cubicBezTo>
                  <a:cubicBezTo>
                    <a:pt x="178" y="261"/>
                    <a:pt x="195" y="264"/>
                    <a:pt x="214" y="264"/>
                  </a:cubicBezTo>
                  <a:cubicBezTo>
                    <a:pt x="299" y="264"/>
                    <a:pt x="390" y="206"/>
                    <a:pt x="416" y="128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37"/>
            <p:cNvSpPr/>
            <p:nvPr/>
          </p:nvSpPr>
          <p:spPr>
            <a:xfrm>
              <a:off x="4051325" y="3877675"/>
              <a:ext cx="11200" cy="10950"/>
            </a:xfrm>
            <a:custGeom>
              <a:avLst/>
              <a:gdLst/>
              <a:ahLst/>
              <a:cxnLst/>
              <a:rect l="l" t="t" r="r" b="b"/>
              <a:pathLst>
                <a:path w="448" h="438" extrusionOk="0">
                  <a:moveTo>
                    <a:pt x="248" y="0"/>
                  </a:moveTo>
                  <a:cubicBezTo>
                    <a:pt x="167" y="0"/>
                    <a:pt x="81" y="42"/>
                    <a:pt x="32" y="139"/>
                  </a:cubicBezTo>
                  <a:cubicBezTo>
                    <a:pt x="1" y="235"/>
                    <a:pt x="32" y="363"/>
                    <a:pt x="128" y="426"/>
                  </a:cubicBezTo>
                  <a:cubicBezTo>
                    <a:pt x="151" y="434"/>
                    <a:pt x="175" y="438"/>
                    <a:pt x="200" y="438"/>
                  </a:cubicBezTo>
                  <a:cubicBezTo>
                    <a:pt x="279" y="438"/>
                    <a:pt x="359" y="396"/>
                    <a:pt x="384" y="299"/>
                  </a:cubicBezTo>
                  <a:cubicBezTo>
                    <a:pt x="447" y="203"/>
                    <a:pt x="415" y="75"/>
                    <a:pt x="320" y="12"/>
                  </a:cubicBezTo>
                  <a:cubicBezTo>
                    <a:pt x="297" y="4"/>
                    <a:pt x="273" y="0"/>
                    <a:pt x="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37"/>
            <p:cNvSpPr/>
            <p:nvPr/>
          </p:nvSpPr>
          <p:spPr>
            <a:xfrm>
              <a:off x="4029775" y="3886075"/>
              <a:ext cx="10400" cy="7850"/>
            </a:xfrm>
            <a:custGeom>
              <a:avLst/>
              <a:gdLst/>
              <a:ahLst/>
              <a:cxnLst/>
              <a:rect l="l" t="t" r="r" b="b"/>
              <a:pathLst>
                <a:path w="416" h="314" extrusionOk="0">
                  <a:moveTo>
                    <a:pt x="203" y="1"/>
                  </a:moveTo>
                  <a:cubicBezTo>
                    <a:pt x="126" y="1"/>
                    <a:pt x="47" y="53"/>
                    <a:pt x="1" y="122"/>
                  </a:cubicBezTo>
                  <a:lnTo>
                    <a:pt x="352" y="314"/>
                  </a:lnTo>
                  <a:cubicBezTo>
                    <a:pt x="416" y="218"/>
                    <a:pt x="384" y="90"/>
                    <a:pt x="288" y="27"/>
                  </a:cubicBezTo>
                  <a:cubicBezTo>
                    <a:pt x="261" y="9"/>
                    <a:pt x="232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37"/>
            <p:cNvSpPr/>
            <p:nvPr/>
          </p:nvSpPr>
          <p:spPr>
            <a:xfrm>
              <a:off x="4002650" y="3871275"/>
              <a:ext cx="9600" cy="7500"/>
            </a:xfrm>
            <a:custGeom>
              <a:avLst/>
              <a:gdLst/>
              <a:ahLst/>
              <a:cxnLst/>
              <a:rect l="l" t="t" r="r" b="b"/>
              <a:pathLst>
                <a:path w="384" h="300" extrusionOk="0">
                  <a:moveTo>
                    <a:pt x="180" y="0"/>
                  </a:moveTo>
                  <a:cubicBezTo>
                    <a:pt x="103" y="0"/>
                    <a:pt x="25" y="36"/>
                    <a:pt x="1" y="108"/>
                  </a:cubicBezTo>
                  <a:lnTo>
                    <a:pt x="352" y="299"/>
                  </a:lnTo>
                  <a:cubicBezTo>
                    <a:pt x="384" y="204"/>
                    <a:pt x="352" y="76"/>
                    <a:pt x="256" y="12"/>
                  </a:cubicBezTo>
                  <a:cubicBezTo>
                    <a:pt x="232" y="4"/>
                    <a:pt x="206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37"/>
            <p:cNvSpPr/>
            <p:nvPr/>
          </p:nvSpPr>
          <p:spPr>
            <a:xfrm>
              <a:off x="4022600" y="3864100"/>
              <a:ext cx="11200" cy="10175"/>
            </a:xfrm>
            <a:custGeom>
              <a:avLst/>
              <a:gdLst/>
              <a:ahLst/>
              <a:cxnLst/>
              <a:rect l="l" t="t" r="r" b="b"/>
              <a:pathLst>
                <a:path w="448" h="407" extrusionOk="0">
                  <a:moveTo>
                    <a:pt x="244" y="0"/>
                  </a:moveTo>
                  <a:cubicBezTo>
                    <a:pt x="166" y="0"/>
                    <a:pt x="88" y="36"/>
                    <a:pt x="64" y="108"/>
                  </a:cubicBezTo>
                  <a:cubicBezTo>
                    <a:pt x="1" y="203"/>
                    <a:pt x="33" y="331"/>
                    <a:pt x="128" y="395"/>
                  </a:cubicBezTo>
                  <a:cubicBezTo>
                    <a:pt x="152" y="403"/>
                    <a:pt x="178" y="407"/>
                    <a:pt x="205" y="407"/>
                  </a:cubicBezTo>
                  <a:cubicBezTo>
                    <a:pt x="284" y="407"/>
                    <a:pt x="368" y="371"/>
                    <a:pt x="416" y="299"/>
                  </a:cubicBezTo>
                  <a:cubicBezTo>
                    <a:pt x="447" y="172"/>
                    <a:pt x="416" y="76"/>
                    <a:pt x="320" y="12"/>
                  </a:cubicBezTo>
                  <a:cubicBezTo>
                    <a:pt x="296" y="4"/>
                    <a:pt x="270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37"/>
            <p:cNvSpPr/>
            <p:nvPr/>
          </p:nvSpPr>
          <p:spPr>
            <a:xfrm>
              <a:off x="3993875" y="3850000"/>
              <a:ext cx="11200" cy="9650"/>
            </a:xfrm>
            <a:custGeom>
              <a:avLst/>
              <a:gdLst/>
              <a:ahLst/>
              <a:cxnLst/>
              <a:rect l="l" t="t" r="r" b="b"/>
              <a:pathLst>
                <a:path w="448" h="386" extrusionOk="0">
                  <a:moveTo>
                    <a:pt x="212" y="0"/>
                  </a:moveTo>
                  <a:cubicBezTo>
                    <a:pt x="146" y="0"/>
                    <a:pt x="85" y="35"/>
                    <a:pt x="65" y="97"/>
                  </a:cubicBezTo>
                  <a:cubicBezTo>
                    <a:pt x="1" y="193"/>
                    <a:pt x="65" y="321"/>
                    <a:pt x="160" y="353"/>
                  </a:cubicBezTo>
                  <a:cubicBezTo>
                    <a:pt x="194" y="375"/>
                    <a:pt x="228" y="386"/>
                    <a:pt x="261" y="386"/>
                  </a:cubicBezTo>
                  <a:cubicBezTo>
                    <a:pt x="320" y="386"/>
                    <a:pt x="374" y="351"/>
                    <a:pt x="416" y="289"/>
                  </a:cubicBezTo>
                  <a:cubicBezTo>
                    <a:pt x="448" y="193"/>
                    <a:pt x="416" y="65"/>
                    <a:pt x="320" y="33"/>
                  </a:cubicBezTo>
                  <a:cubicBezTo>
                    <a:pt x="286" y="11"/>
                    <a:pt x="248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37"/>
            <p:cNvSpPr/>
            <p:nvPr/>
          </p:nvSpPr>
          <p:spPr>
            <a:xfrm>
              <a:off x="3965950" y="3836175"/>
              <a:ext cx="10400" cy="9125"/>
            </a:xfrm>
            <a:custGeom>
              <a:avLst/>
              <a:gdLst/>
              <a:ahLst/>
              <a:cxnLst/>
              <a:rect l="l" t="t" r="r" b="b"/>
              <a:pathLst>
                <a:path w="416" h="365" extrusionOk="0">
                  <a:moveTo>
                    <a:pt x="212" y="0"/>
                  </a:moveTo>
                  <a:cubicBezTo>
                    <a:pt x="134" y="0"/>
                    <a:pt x="57" y="36"/>
                    <a:pt x="33" y="108"/>
                  </a:cubicBezTo>
                  <a:cubicBezTo>
                    <a:pt x="1" y="172"/>
                    <a:pt x="33" y="299"/>
                    <a:pt x="128" y="331"/>
                  </a:cubicBezTo>
                  <a:cubicBezTo>
                    <a:pt x="162" y="354"/>
                    <a:pt x="200" y="364"/>
                    <a:pt x="237" y="364"/>
                  </a:cubicBezTo>
                  <a:cubicBezTo>
                    <a:pt x="303" y="364"/>
                    <a:pt x="363" y="329"/>
                    <a:pt x="384" y="267"/>
                  </a:cubicBezTo>
                  <a:cubicBezTo>
                    <a:pt x="416" y="172"/>
                    <a:pt x="384" y="76"/>
                    <a:pt x="288" y="12"/>
                  </a:cubicBezTo>
                  <a:cubicBezTo>
                    <a:pt x="264" y="4"/>
                    <a:pt x="238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37"/>
            <p:cNvSpPr/>
            <p:nvPr/>
          </p:nvSpPr>
          <p:spPr>
            <a:xfrm>
              <a:off x="3974725" y="3856375"/>
              <a:ext cx="9600" cy="7250"/>
            </a:xfrm>
            <a:custGeom>
              <a:avLst/>
              <a:gdLst/>
              <a:ahLst/>
              <a:cxnLst/>
              <a:rect l="l" t="t" r="r" b="b"/>
              <a:pathLst>
                <a:path w="384" h="290" extrusionOk="0">
                  <a:moveTo>
                    <a:pt x="156" y="1"/>
                  </a:moveTo>
                  <a:cubicBezTo>
                    <a:pt x="97" y="1"/>
                    <a:pt x="42" y="36"/>
                    <a:pt x="1" y="98"/>
                  </a:cubicBezTo>
                  <a:lnTo>
                    <a:pt x="352" y="289"/>
                  </a:lnTo>
                  <a:cubicBezTo>
                    <a:pt x="384" y="193"/>
                    <a:pt x="352" y="66"/>
                    <a:pt x="256" y="34"/>
                  </a:cubicBezTo>
                  <a:cubicBezTo>
                    <a:pt x="222" y="11"/>
                    <a:pt x="188" y="1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37"/>
            <p:cNvSpPr/>
            <p:nvPr/>
          </p:nvSpPr>
          <p:spPr>
            <a:xfrm>
              <a:off x="3986700" y="3832475"/>
              <a:ext cx="9600" cy="7050"/>
            </a:xfrm>
            <a:custGeom>
              <a:avLst/>
              <a:gdLst/>
              <a:ahLst/>
              <a:cxnLst/>
              <a:rect l="l" t="t" r="r" b="b"/>
              <a:pathLst>
                <a:path w="384" h="282" extrusionOk="0">
                  <a:moveTo>
                    <a:pt x="32" y="0"/>
                  </a:moveTo>
                  <a:lnTo>
                    <a:pt x="32" y="0"/>
                  </a:lnTo>
                  <a:cubicBezTo>
                    <a:pt x="1" y="96"/>
                    <a:pt x="32" y="224"/>
                    <a:pt x="160" y="256"/>
                  </a:cubicBezTo>
                  <a:cubicBezTo>
                    <a:pt x="187" y="274"/>
                    <a:pt x="214" y="281"/>
                    <a:pt x="239" y="281"/>
                  </a:cubicBezTo>
                  <a:cubicBezTo>
                    <a:pt x="304" y="281"/>
                    <a:pt x="360" y="229"/>
                    <a:pt x="383" y="16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37"/>
            <p:cNvSpPr/>
            <p:nvPr/>
          </p:nvSpPr>
          <p:spPr>
            <a:xfrm>
              <a:off x="4015425" y="3845250"/>
              <a:ext cx="10400" cy="7500"/>
            </a:xfrm>
            <a:custGeom>
              <a:avLst/>
              <a:gdLst/>
              <a:ahLst/>
              <a:cxnLst/>
              <a:rect l="l" t="t" r="r" b="b"/>
              <a:pathLst>
                <a:path w="416" h="300" extrusionOk="0">
                  <a:moveTo>
                    <a:pt x="32" y="0"/>
                  </a:moveTo>
                  <a:cubicBezTo>
                    <a:pt x="0" y="128"/>
                    <a:pt x="32" y="223"/>
                    <a:pt x="128" y="287"/>
                  </a:cubicBezTo>
                  <a:cubicBezTo>
                    <a:pt x="160" y="295"/>
                    <a:pt x="190" y="299"/>
                    <a:pt x="218" y="299"/>
                  </a:cubicBezTo>
                  <a:cubicBezTo>
                    <a:pt x="302" y="299"/>
                    <a:pt x="367" y="263"/>
                    <a:pt x="415" y="192"/>
                  </a:cubicBezTo>
                  <a:lnTo>
                    <a:pt x="415" y="16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37"/>
            <p:cNvSpPr/>
            <p:nvPr/>
          </p:nvSpPr>
          <p:spPr>
            <a:xfrm>
              <a:off x="4044150" y="3858800"/>
              <a:ext cx="10400" cy="7050"/>
            </a:xfrm>
            <a:custGeom>
              <a:avLst/>
              <a:gdLst/>
              <a:ahLst/>
              <a:cxnLst/>
              <a:rect l="l" t="t" r="r" b="b"/>
              <a:pathLst>
                <a:path w="416" h="282" extrusionOk="0">
                  <a:moveTo>
                    <a:pt x="32" y="1"/>
                  </a:moveTo>
                  <a:cubicBezTo>
                    <a:pt x="0" y="96"/>
                    <a:pt x="32" y="224"/>
                    <a:pt x="128" y="256"/>
                  </a:cubicBezTo>
                  <a:cubicBezTo>
                    <a:pt x="164" y="274"/>
                    <a:pt x="197" y="282"/>
                    <a:pt x="227" y="282"/>
                  </a:cubicBezTo>
                  <a:cubicBezTo>
                    <a:pt x="307" y="282"/>
                    <a:pt x="369" y="229"/>
                    <a:pt x="415" y="160"/>
                  </a:cubicBezTo>
                  <a:lnTo>
                    <a:pt x="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37"/>
            <p:cNvSpPr/>
            <p:nvPr/>
          </p:nvSpPr>
          <p:spPr>
            <a:xfrm>
              <a:off x="4033775" y="3909075"/>
              <a:ext cx="12000" cy="11025"/>
            </a:xfrm>
            <a:custGeom>
              <a:avLst/>
              <a:gdLst/>
              <a:ahLst/>
              <a:cxnLst/>
              <a:rect l="l" t="t" r="r" b="b"/>
              <a:pathLst>
                <a:path w="480" h="441" extrusionOk="0">
                  <a:moveTo>
                    <a:pt x="249" y="0"/>
                  </a:moveTo>
                  <a:cubicBezTo>
                    <a:pt x="178" y="0"/>
                    <a:pt x="107" y="43"/>
                    <a:pt x="64" y="128"/>
                  </a:cubicBezTo>
                  <a:cubicBezTo>
                    <a:pt x="0" y="224"/>
                    <a:pt x="32" y="351"/>
                    <a:pt x="128" y="415"/>
                  </a:cubicBezTo>
                  <a:cubicBezTo>
                    <a:pt x="155" y="433"/>
                    <a:pt x="184" y="441"/>
                    <a:pt x="214" y="441"/>
                  </a:cubicBezTo>
                  <a:cubicBezTo>
                    <a:pt x="290" y="441"/>
                    <a:pt x="369" y="388"/>
                    <a:pt x="415" y="319"/>
                  </a:cubicBezTo>
                  <a:cubicBezTo>
                    <a:pt x="479" y="224"/>
                    <a:pt x="447" y="96"/>
                    <a:pt x="352" y="32"/>
                  </a:cubicBezTo>
                  <a:cubicBezTo>
                    <a:pt x="320" y="11"/>
                    <a:pt x="284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37"/>
            <p:cNvSpPr/>
            <p:nvPr/>
          </p:nvSpPr>
          <p:spPr>
            <a:xfrm>
              <a:off x="4012225" y="3915425"/>
              <a:ext cx="10400" cy="8025"/>
            </a:xfrm>
            <a:custGeom>
              <a:avLst/>
              <a:gdLst/>
              <a:ahLst/>
              <a:cxnLst/>
              <a:rect l="l" t="t" r="r" b="b"/>
              <a:pathLst>
                <a:path w="416" h="321" extrusionOk="0">
                  <a:moveTo>
                    <a:pt x="179" y="0"/>
                  </a:moveTo>
                  <a:cubicBezTo>
                    <a:pt x="110" y="0"/>
                    <a:pt x="42" y="35"/>
                    <a:pt x="1" y="97"/>
                  </a:cubicBezTo>
                  <a:lnTo>
                    <a:pt x="352" y="321"/>
                  </a:lnTo>
                  <a:cubicBezTo>
                    <a:pt x="416" y="225"/>
                    <a:pt x="384" y="97"/>
                    <a:pt x="288" y="33"/>
                  </a:cubicBezTo>
                  <a:cubicBezTo>
                    <a:pt x="254" y="11"/>
                    <a:pt x="216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37"/>
            <p:cNvSpPr/>
            <p:nvPr/>
          </p:nvSpPr>
          <p:spPr>
            <a:xfrm>
              <a:off x="3985900" y="3898625"/>
              <a:ext cx="10400" cy="7275"/>
            </a:xfrm>
            <a:custGeom>
              <a:avLst/>
              <a:gdLst/>
              <a:ahLst/>
              <a:cxnLst/>
              <a:rect l="l" t="t" r="r" b="b"/>
              <a:pathLst>
                <a:path w="416" h="291" extrusionOk="0">
                  <a:moveTo>
                    <a:pt x="169" y="0"/>
                  </a:moveTo>
                  <a:cubicBezTo>
                    <a:pt x="104" y="0"/>
                    <a:pt x="40" y="28"/>
                    <a:pt x="1" y="67"/>
                  </a:cubicBezTo>
                  <a:lnTo>
                    <a:pt x="352" y="291"/>
                  </a:lnTo>
                  <a:cubicBezTo>
                    <a:pt x="415" y="195"/>
                    <a:pt x="384" y="99"/>
                    <a:pt x="288" y="35"/>
                  </a:cubicBezTo>
                  <a:cubicBezTo>
                    <a:pt x="251" y="11"/>
                    <a:pt x="210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37"/>
            <p:cNvSpPr/>
            <p:nvPr/>
          </p:nvSpPr>
          <p:spPr>
            <a:xfrm>
              <a:off x="4006650" y="3893075"/>
              <a:ext cx="11200" cy="10075"/>
            </a:xfrm>
            <a:custGeom>
              <a:avLst/>
              <a:gdLst/>
              <a:ahLst/>
              <a:cxnLst/>
              <a:rect l="l" t="t" r="r" b="b"/>
              <a:pathLst>
                <a:path w="448" h="403" extrusionOk="0">
                  <a:moveTo>
                    <a:pt x="219" y="1"/>
                  </a:moveTo>
                  <a:cubicBezTo>
                    <a:pt x="160" y="1"/>
                    <a:pt x="105" y="36"/>
                    <a:pt x="64" y="98"/>
                  </a:cubicBezTo>
                  <a:cubicBezTo>
                    <a:pt x="0" y="193"/>
                    <a:pt x="32" y="321"/>
                    <a:pt x="128" y="385"/>
                  </a:cubicBezTo>
                  <a:cubicBezTo>
                    <a:pt x="160" y="396"/>
                    <a:pt x="195" y="403"/>
                    <a:pt x="231" y="403"/>
                  </a:cubicBezTo>
                  <a:cubicBezTo>
                    <a:pt x="302" y="403"/>
                    <a:pt x="373" y="374"/>
                    <a:pt x="415" y="289"/>
                  </a:cubicBezTo>
                  <a:cubicBezTo>
                    <a:pt x="447" y="193"/>
                    <a:pt x="415" y="66"/>
                    <a:pt x="320" y="34"/>
                  </a:cubicBezTo>
                  <a:cubicBezTo>
                    <a:pt x="286" y="11"/>
                    <a:pt x="252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37"/>
            <p:cNvSpPr/>
            <p:nvPr/>
          </p:nvSpPr>
          <p:spPr>
            <a:xfrm>
              <a:off x="3979525" y="3876850"/>
              <a:ext cx="11200" cy="9575"/>
            </a:xfrm>
            <a:custGeom>
              <a:avLst/>
              <a:gdLst/>
              <a:ahLst/>
              <a:cxnLst/>
              <a:rect l="l" t="t" r="r" b="b"/>
              <a:pathLst>
                <a:path w="448" h="383" extrusionOk="0">
                  <a:moveTo>
                    <a:pt x="238" y="0"/>
                  </a:moveTo>
                  <a:cubicBezTo>
                    <a:pt x="162" y="0"/>
                    <a:pt x="87" y="30"/>
                    <a:pt x="64" y="76"/>
                  </a:cubicBezTo>
                  <a:cubicBezTo>
                    <a:pt x="0" y="172"/>
                    <a:pt x="32" y="300"/>
                    <a:pt x="128" y="364"/>
                  </a:cubicBezTo>
                  <a:cubicBezTo>
                    <a:pt x="163" y="375"/>
                    <a:pt x="202" y="383"/>
                    <a:pt x="240" y="383"/>
                  </a:cubicBezTo>
                  <a:cubicBezTo>
                    <a:pt x="304" y="383"/>
                    <a:pt x="363" y="361"/>
                    <a:pt x="383" y="300"/>
                  </a:cubicBezTo>
                  <a:cubicBezTo>
                    <a:pt x="447" y="204"/>
                    <a:pt x="415" y="76"/>
                    <a:pt x="319" y="13"/>
                  </a:cubicBezTo>
                  <a:cubicBezTo>
                    <a:pt x="294" y="4"/>
                    <a:pt x="266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37"/>
            <p:cNvSpPr/>
            <p:nvPr/>
          </p:nvSpPr>
          <p:spPr>
            <a:xfrm>
              <a:off x="3952400" y="3860725"/>
              <a:ext cx="11175" cy="8800"/>
            </a:xfrm>
            <a:custGeom>
              <a:avLst/>
              <a:gdLst/>
              <a:ahLst/>
              <a:cxnLst/>
              <a:rect l="l" t="t" r="r" b="b"/>
              <a:pathLst>
                <a:path w="447" h="352" extrusionOk="0">
                  <a:moveTo>
                    <a:pt x="208" y="0"/>
                  </a:moveTo>
                  <a:cubicBezTo>
                    <a:pt x="143" y="0"/>
                    <a:pt x="84" y="22"/>
                    <a:pt x="64" y="83"/>
                  </a:cubicBezTo>
                  <a:cubicBezTo>
                    <a:pt x="0" y="147"/>
                    <a:pt x="32" y="275"/>
                    <a:pt x="128" y="307"/>
                  </a:cubicBezTo>
                  <a:cubicBezTo>
                    <a:pt x="171" y="335"/>
                    <a:pt x="220" y="351"/>
                    <a:pt x="265" y="351"/>
                  </a:cubicBezTo>
                  <a:cubicBezTo>
                    <a:pt x="319" y="351"/>
                    <a:pt x="366" y="327"/>
                    <a:pt x="383" y="275"/>
                  </a:cubicBezTo>
                  <a:cubicBezTo>
                    <a:pt x="447" y="179"/>
                    <a:pt x="383" y="83"/>
                    <a:pt x="319" y="19"/>
                  </a:cubicBezTo>
                  <a:cubicBezTo>
                    <a:pt x="284" y="8"/>
                    <a:pt x="245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37"/>
            <p:cNvSpPr/>
            <p:nvPr/>
          </p:nvSpPr>
          <p:spPr>
            <a:xfrm>
              <a:off x="3959575" y="3881100"/>
              <a:ext cx="9600" cy="7250"/>
            </a:xfrm>
            <a:custGeom>
              <a:avLst/>
              <a:gdLst/>
              <a:ahLst/>
              <a:cxnLst/>
              <a:rect l="l" t="t" r="r" b="b"/>
              <a:pathLst>
                <a:path w="384" h="290" extrusionOk="0">
                  <a:moveTo>
                    <a:pt x="178" y="1"/>
                  </a:moveTo>
                  <a:cubicBezTo>
                    <a:pt x="109" y="1"/>
                    <a:pt x="42" y="36"/>
                    <a:pt x="0" y="98"/>
                  </a:cubicBezTo>
                  <a:lnTo>
                    <a:pt x="351" y="289"/>
                  </a:lnTo>
                  <a:cubicBezTo>
                    <a:pt x="383" y="226"/>
                    <a:pt x="351" y="98"/>
                    <a:pt x="288" y="34"/>
                  </a:cubicBezTo>
                  <a:cubicBezTo>
                    <a:pt x="254" y="11"/>
                    <a:pt x="216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37"/>
            <p:cNvSpPr/>
            <p:nvPr/>
          </p:nvSpPr>
          <p:spPr>
            <a:xfrm>
              <a:off x="3973925" y="3858800"/>
              <a:ext cx="9600" cy="6725"/>
            </a:xfrm>
            <a:custGeom>
              <a:avLst/>
              <a:gdLst/>
              <a:ahLst/>
              <a:cxnLst/>
              <a:rect l="l" t="t" r="r" b="b"/>
              <a:pathLst>
                <a:path w="384" h="269" extrusionOk="0">
                  <a:moveTo>
                    <a:pt x="33" y="1"/>
                  </a:moveTo>
                  <a:lnTo>
                    <a:pt x="33" y="1"/>
                  </a:lnTo>
                  <a:cubicBezTo>
                    <a:pt x="1" y="64"/>
                    <a:pt x="33" y="192"/>
                    <a:pt x="129" y="256"/>
                  </a:cubicBezTo>
                  <a:cubicBezTo>
                    <a:pt x="154" y="264"/>
                    <a:pt x="180" y="268"/>
                    <a:pt x="205" y="268"/>
                  </a:cubicBezTo>
                  <a:cubicBezTo>
                    <a:pt x="273" y="268"/>
                    <a:pt x="337" y="239"/>
                    <a:pt x="384" y="192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37"/>
            <p:cNvSpPr/>
            <p:nvPr/>
          </p:nvSpPr>
          <p:spPr>
            <a:xfrm>
              <a:off x="4001050" y="3873950"/>
              <a:ext cx="10400" cy="7250"/>
            </a:xfrm>
            <a:custGeom>
              <a:avLst/>
              <a:gdLst/>
              <a:ahLst/>
              <a:cxnLst/>
              <a:rect l="l" t="t" r="r" b="b"/>
              <a:pathLst>
                <a:path w="416" h="290" extrusionOk="0">
                  <a:moveTo>
                    <a:pt x="65" y="1"/>
                  </a:moveTo>
                  <a:lnTo>
                    <a:pt x="65" y="1"/>
                  </a:lnTo>
                  <a:cubicBezTo>
                    <a:pt x="1" y="97"/>
                    <a:pt x="33" y="192"/>
                    <a:pt x="129" y="256"/>
                  </a:cubicBezTo>
                  <a:cubicBezTo>
                    <a:pt x="163" y="279"/>
                    <a:pt x="200" y="289"/>
                    <a:pt x="238" y="289"/>
                  </a:cubicBezTo>
                  <a:cubicBezTo>
                    <a:pt x="307" y="289"/>
                    <a:pt x="375" y="254"/>
                    <a:pt x="416" y="192"/>
                  </a:cubicBezTo>
                  <a:lnTo>
                    <a:pt x="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37"/>
            <p:cNvSpPr/>
            <p:nvPr/>
          </p:nvSpPr>
          <p:spPr>
            <a:xfrm>
              <a:off x="4028975" y="3889125"/>
              <a:ext cx="9600" cy="7500"/>
            </a:xfrm>
            <a:custGeom>
              <a:avLst/>
              <a:gdLst/>
              <a:ahLst/>
              <a:cxnLst/>
              <a:rect l="l" t="t" r="r" b="b"/>
              <a:pathLst>
                <a:path w="384" h="300" extrusionOk="0">
                  <a:moveTo>
                    <a:pt x="33" y="0"/>
                  </a:moveTo>
                  <a:lnTo>
                    <a:pt x="33" y="0"/>
                  </a:lnTo>
                  <a:cubicBezTo>
                    <a:pt x="1" y="96"/>
                    <a:pt x="33" y="224"/>
                    <a:pt x="129" y="288"/>
                  </a:cubicBezTo>
                  <a:cubicBezTo>
                    <a:pt x="153" y="296"/>
                    <a:pt x="177" y="300"/>
                    <a:pt x="200" y="300"/>
                  </a:cubicBezTo>
                  <a:cubicBezTo>
                    <a:pt x="270" y="300"/>
                    <a:pt x="336" y="264"/>
                    <a:pt x="384" y="192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37"/>
            <p:cNvSpPr/>
            <p:nvPr/>
          </p:nvSpPr>
          <p:spPr>
            <a:xfrm>
              <a:off x="4014625" y="3939350"/>
              <a:ext cx="11200" cy="10475"/>
            </a:xfrm>
            <a:custGeom>
              <a:avLst/>
              <a:gdLst/>
              <a:ahLst/>
              <a:cxnLst/>
              <a:rect l="l" t="t" r="r" b="b"/>
              <a:pathLst>
                <a:path w="448" h="419" extrusionOk="0">
                  <a:moveTo>
                    <a:pt x="242" y="1"/>
                  </a:moveTo>
                  <a:cubicBezTo>
                    <a:pt x="173" y="1"/>
                    <a:pt x="106" y="36"/>
                    <a:pt x="64" y="98"/>
                  </a:cubicBezTo>
                  <a:cubicBezTo>
                    <a:pt x="1" y="193"/>
                    <a:pt x="1" y="321"/>
                    <a:pt x="96" y="385"/>
                  </a:cubicBezTo>
                  <a:cubicBezTo>
                    <a:pt x="119" y="408"/>
                    <a:pt x="154" y="418"/>
                    <a:pt x="192" y="418"/>
                  </a:cubicBezTo>
                  <a:cubicBezTo>
                    <a:pt x="261" y="418"/>
                    <a:pt x="342" y="383"/>
                    <a:pt x="383" y="321"/>
                  </a:cubicBezTo>
                  <a:cubicBezTo>
                    <a:pt x="447" y="225"/>
                    <a:pt x="415" y="98"/>
                    <a:pt x="352" y="34"/>
                  </a:cubicBezTo>
                  <a:cubicBezTo>
                    <a:pt x="318" y="11"/>
                    <a:pt x="280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37"/>
            <p:cNvSpPr/>
            <p:nvPr/>
          </p:nvSpPr>
          <p:spPr>
            <a:xfrm>
              <a:off x="3993075" y="3943350"/>
              <a:ext cx="9600" cy="8025"/>
            </a:xfrm>
            <a:custGeom>
              <a:avLst/>
              <a:gdLst/>
              <a:ahLst/>
              <a:cxnLst/>
              <a:rect l="l" t="t" r="r" b="b"/>
              <a:pathLst>
                <a:path w="384" h="321" extrusionOk="0">
                  <a:moveTo>
                    <a:pt x="179" y="0"/>
                  </a:moveTo>
                  <a:cubicBezTo>
                    <a:pt x="110" y="0"/>
                    <a:pt x="42" y="35"/>
                    <a:pt x="1" y="97"/>
                  </a:cubicBezTo>
                  <a:lnTo>
                    <a:pt x="320" y="321"/>
                  </a:lnTo>
                  <a:cubicBezTo>
                    <a:pt x="384" y="225"/>
                    <a:pt x="352" y="97"/>
                    <a:pt x="288" y="33"/>
                  </a:cubicBezTo>
                  <a:cubicBezTo>
                    <a:pt x="254" y="11"/>
                    <a:pt x="216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37"/>
            <p:cNvSpPr/>
            <p:nvPr/>
          </p:nvSpPr>
          <p:spPr>
            <a:xfrm>
              <a:off x="3967550" y="3924200"/>
              <a:ext cx="9600" cy="8025"/>
            </a:xfrm>
            <a:custGeom>
              <a:avLst/>
              <a:gdLst/>
              <a:ahLst/>
              <a:cxnLst/>
              <a:rect l="l" t="t" r="r" b="b"/>
              <a:pathLst>
                <a:path w="384" h="321" extrusionOk="0">
                  <a:moveTo>
                    <a:pt x="178" y="0"/>
                  </a:moveTo>
                  <a:cubicBezTo>
                    <a:pt x="110" y="0"/>
                    <a:pt x="42" y="35"/>
                    <a:pt x="1" y="97"/>
                  </a:cubicBezTo>
                  <a:lnTo>
                    <a:pt x="320" y="321"/>
                  </a:lnTo>
                  <a:cubicBezTo>
                    <a:pt x="384" y="225"/>
                    <a:pt x="384" y="129"/>
                    <a:pt x="288" y="33"/>
                  </a:cubicBezTo>
                  <a:cubicBezTo>
                    <a:pt x="254" y="11"/>
                    <a:pt x="216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37"/>
            <p:cNvSpPr/>
            <p:nvPr/>
          </p:nvSpPr>
          <p:spPr>
            <a:xfrm>
              <a:off x="3988300" y="3920725"/>
              <a:ext cx="11200" cy="9950"/>
            </a:xfrm>
            <a:custGeom>
              <a:avLst/>
              <a:gdLst/>
              <a:ahLst/>
              <a:cxnLst/>
              <a:rect l="l" t="t" r="r" b="b"/>
              <a:pathLst>
                <a:path w="448" h="398" extrusionOk="0">
                  <a:moveTo>
                    <a:pt x="212" y="0"/>
                  </a:moveTo>
                  <a:cubicBezTo>
                    <a:pt x="154" y="0"/>
                    <a:pt x="99" y="24"/>
                    <a:pt x="64" y="77"/>
                  </a:cubicBezTo>
                  <a:cubicBezTo>
                    <a:pt x="0" y="172"/>
                    <a:pt x="32" y="300"/>
                    <a:pt x="128" y="364"/>
                  </a:cubicBezTo>
                  <a:cubicBezTo>
                    <a:pt x="151" y="387"/>
                    <a:pt x="181" y="397"/>
                    <a:pt x="214" y="397"/>
                  </a:cubicBezTo>
                  <a:cubicBezTo>
                    <a:pt x="274" y="397"/>
                    <a:pt x="342" y="362"/>
                    <a:pt x="383" y="300"/>
                  </a:cubicBezTo>
                  <a:cubicBezTo>
                    <a:pt x="447" y="204"/>
                    <a:pt x="447" y="109"/>
                    <a:pt x="351" y="45"/>
                  </a:cubicBezTo>
                  <a:cubicBezTo>
                    <a:pt x="308" y="16"/>
                    <a:pt x="259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37"/>
            <p:cNvSpPr/>
            <p:nvPr/>
          </p:nvSpPr>
          <p:spPr>
            <a:xfrm>
              <a:off x="3962775" y="3902375"/>
              <a:ext cx="11175" cy="9425"/>
            </a:xfrm>
            <a:custGeom>
              <a:avLst/>
              <a:gdLst/>
              <a:ahLst/>
              <a:cxnLst/>
              <a:rect l="l" t="t" r="r" b="b"/>
              <a:pathLst>
                <a:path w="447" h="377" extrusionOk="0">
                  <a:moveTo>
                    <a:pt x="206" y="0"/>
                  </a:moveTo>
                  <a:cubicBezTo>
                    <a:pt x="154" y="0"/>
                    <a:pt x="99" y="24"/>
                    <a:pt x="64" y="77"/>
                  </a:cubicBezTo>
                  <a:cubicBezTo>
                    <a:pt x="0" y="141"/>
                    <a:pt x="32" y="268"/>
                    <a:pt x="96" y="332"/>
                  </a:cubicBezTo>
                  <a:cubicBezTo>
                    <a:pt x="139" y="361"/>
                    <a:pt x="188" y="377"/>
                    <a:pt x="236" y="377"/>
                  </a:cubicBezTo>
                  <a:cubicBezTo>
                    <a:pt x="293" y="377"/>
                    <a:pt x="348" y="353"/>
                    <a:pt x="383" y="300"/>
                  </a:cubicBezTo>
                  <a:cubicBezTo>
                    <a:pt x="447" y="204"/>
                    <a:pt x="415" y="109"/>
                    <a:pt x="319" y="45"/>
                  </a:cubicBezTo>
                  <a:cubicBezTo>
                    <a:pt x="291" y="16"/>
                    <a:pt x="249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37"/>
            <p:cNvSpPr/>
            <p:nvPr/>
          </p:nvSpPr>
          <p:spPr>
            <a:xfrm>
              <a:off x="3937225" y="3883925"/>
              <a:ext cx="10400" cy="9275"/>
            </a:xfrm>
            <a:custGeom>
              <a:avLst/>
              <a:gdLst/>
              <a:ahLst/>
              <a:cxnLst/>
              <a:rect l="l" t="t" r="r" b="b"/>
              <a:pathLst>
                <a:path w="416" h="371" extrusionOk="0">
                  <a:moveTo>
                    <a:pt x="164" y="1"/>
                  </a:moveTo>
                  <a:cubicBezTo>
                    <a:pt x="113" y="1"/>
                    <a:pt x="65" y="17"/>
                    <a:pt x="33" y="49"/>
                  </a:cubicBezTo>
                  <a:cubicBezTo>
                    <a:pt x="1" y="145"/>
                    <a:pt x="1" y="272"/>
                    <a:pt x="97" y="336"/>
                  </a:cubicBezTo>
                  <a:cubicBezTo>
                    <a:pt x="133" y="360"/>
                    <a:pt x="174" y="371"/>
                    <a:pt x="213" y="371"/>
                  </a:cubicBezTo>
                  <a:cubicBezTo>
                    <a:pt x="276" y="371"/>
                    <a:pt x="332" y="344"/>
                    <a:pt x="352" y="304"/>
                  </a:cubicBezTo>
                  <a:cubicBezTo>
                    <a:pt x="416" y="208"/>
                    <a:pt x="384" y="113"/>
                    <a:pt x="320" y="49"/>
                  </a:cubicBezTo>
                  <a:cubicBezTo>
                    <a:pt x="272" y="17"/>
                    <a:pt x="216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37"/>
            <p:cNvSpPr/>
            <p:nvPr/>
          </p:nvSpPr>
          <p:spPr>
            <a:xfrm>
              <a:off x="3942825" y="3905475"/>
              <a:ext cx="9600" cy="7600"/>
            </a:xfrm>
            <a:custGeom>
              <a:avLst/>
              <a:gdLst/>
              <a:ahLst/>
              <a:cxnLst/>
              <a:rect l="l" t="t" r="r" b="b"/>
              <a:pathLst>
                <a:path w="384" h="304" extrusionOk="0">
                  <a:moveTo>
                    <a:pt x="132" y="1"/>
                  </a:moveTo>
                  <a:cubicBezTo>
                    <a:pt x="80" y="1"/>
                    <a:pt x="32" y="17"/>
                    <a:pt x="0" y="48"/>
                  </a:cubicBezTo>
                  <a:lnTo>
                    <a:pt x="319" y="304"/>
                  </a:lnTo>
                  <a:cubicBezTo>
                    <a:pt x="383" y="208"/>
                    <a:pt x="351" y="112"/>
                    <a:pt x="287" y="48"/>
                  </a:cubicBezTo>
                  <a:cubicBezTo>
                    <a:pt x="240" y="17"/>
                    <a:pt x="184" y="1"/>
                    <a:pt x="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37"/>
            <p:cNvSpPr/>
            <p:nvPr/>
          </p:nvSpPr>
          <p:spPr>
            <a:xfrm>
              <a:off x="3958775" y="3883525"/>
              <a:ext cx="9600" cy="7250"/>
            </a:xfrm>
            <a:custGeom>
              <a:avLst/>
              <a:gdLst/>
              <a:ahLst/>
              <a:cxnLst/>
              <a:rect l="l" t="t" r="r" b="b"/>
              <a:pathLst>
                <a:path w="384" h="290" extrusionOk="0">
                  <a:moveTo>
                    <a:pt x="32" y="1"/>
                  </a:moveTo>
                  <a:lnTo>
                    <a:pt x="32" y="1"/>
                  </a:lnTo>
                  <a:cubicBezTo>
                    <a:pt x="1" y="65"/>
                    <a:pt x="32" y="192"/>
                    <a:pt x="96" y="256"/>
                  </a:cubicBezTo>
                  <a:cubicBezTo>
                    <a:pt x="130" y="279"/>
                    <a:pt x="168" y="289"/>
                    <a:pt x="206" y="289"/>
                  </a:cubicBezTo>
                  <a:cubicBezTo>
                    <a:pt x="274" y="289"/>
                    <a:pt x="342" y="254"/>
                    <a:pt x="383" y="192"/>
                  </a:cubicBezTo>
                  <a:lnTo>
                    <a:pt x="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37"/>
            <p:cNvSpPr/>
            <p:nvPr/>
          </p:nvSpPr>
          <p:spPr>
            <a:xfrm>
              <a:off x="3985100" y="3900300"/>
              <a:ext cx="9600" cy="8025"/>
            </a:xfrm>
            <a:custGeom>
              <a:avLst/>
              <a:gdLst/>
              <a:ahLst/>
              <a:cxnLst/>
              <a:rect l="l" t="t" r="r" b="b"/>
              <a:pathLst>
                <a:path w="384" h="321" extrusionOk="0">
                  <a:moveTo>
                    <a:pt x="33" y="0"/>
                  </a:moveTo>
                  <a:cubicBezTo>
                    <a:pt x="1" y="96"/>
                    <a:pt x="1" y="224"/>
                    <a:pt x="96" y="287"/>
                  </a:cubicBezTo>
                  <a:cubicBezTo>
                    <a:pt x="130" y="310"/>
                    <a:pt x="168" y="321"/>
                    <a:pt x="206" y="321"/>
                  </a:cubicBezTo>
                  <a:cubicBezTo>
                    <a:pt x="275" y="321"/>
                    <a:pt x="342" y="285"/>
                    <a:pt x="384" y="224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37"/>
            <p:cNvSpPr/>
            <p:nvPr/>
          </p:nvSpPr>
          <p:spPr>
            <a:xfrm>
              <a:off x="4010625" y="3917850"/>
              <a:ext cx="10400" cy="8025"/>
            </a:xfrm>
            <a:custGeom>
              <a:avLst/>
              <a:gdLst/>
              <a:ahLst/>
              <a:cxnLst/>
              <a:rect l="l" t="t" r="r" b="b"/>
              <a:pathLst>
                <a:path w="416" h="321" extrusionOk="0">
                  <a:moveTo>
                    <a:pt x="65" y="0"/>
                  </a:moveTo>
                  <a:lnTo>
                    <a:pt x="65" y="0"/>
                  </a:lnTo>
                  <a:cubicBezTo>
                    <a:pt x="1" y="96"/>
                    <a:pt x="33" y="224"/>
                    <a:pt x="129" y="287"/>
                  </a:cubicBezTo>
                  <a:cubicBezTo>
                    <a:pt x="163" y="310"/>
                    <a:pt x="200" y="321"/>
                    <a:pt x="238" y="321"/>
                  </a:cubicBezTo>
                  <a:cubicBezTo>
                    <a:pt x="307" y="321"/>
                    <a:pt x="375" y="285"/>
                    <a:pt x="416" y="224"/>
                  </a:cubicBezTo>
                  <a:lnTo>
                    <a:pt x="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37"/>
            <p:cNvSpPr/>
            <p:nvPr/>
          </p:nvSpPr>
          <p:spPr>
            <a:xfrm>
              <a:off x="3993075" y="3966675"/>
              <a:ext cx="11200" cy="10550"/>
            </a:xfrm>
            <a:custGeom>
              <a:avLst/>
              <a:gdLst/>
              <a:ahLst/>
              <a:cxnLst/>
              <a:rect l="l" t="t" r="r" b="b"/>
              <a:pathLst>
                <a:path w="448" h="422" extrusionOk="0">
                  <a:moveTo>
                    <a:pt x="245" y="0"/>
                  </a:moveTo>
                  <a:cubicBezTo>
                    <a:pt x="187" y="0"/>
                    <a:pt x="120" y="34"/>
                    <a:pt x="65" y="90"/>
                  </a:cubicBezTo>
                  <a:cubicBezTo>
                    <a:pt x="1" y="186"/>
                    <a:pt x="1" y="313"/>
                    <a:pt x="97" y="377"/>
                  </a:cubicBezTo>
                  <a:cubicBezTo>
                    <a:pt x="125" y="406"/>
                    <a:pt x="167" y="421"/>
                    <a:pt x="213" y="421"/>
                  </a:cubicBezTo>
                  <a:cubicBezTo>
                    <a:pt x="269" y="421"/>
                    <a:pt x="331" y="398"/>
                    <a:pt x="384" y="345"/>
                  </a:cubicBezTo>
                  <a:cubicBezTo>
                    <a:pt x="448" y="249"/>
                    <a:pt x="448" y="122"/>
                    <a:pt x="352" y="58"/>
                  </a:cubicBezTo>
                  <a:cubicBezTo>
                    <a:pt x="325" y="18"/>
                    <a:pt x="287" y="0"/>
                    <a:pt x="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37"/>
            <p:cNvSpPr/>
            <p:nvPr/>
          </p:nvSpPr>
          <p:spPr>
            <a:xfrm>
              <a:off x="3971550" y="3969400"/>
              <a:ext cx="9600" cy="8300"/>
            </a:xfrm>
            <a:custGeom>
              <a:avLst/>
              <a:gdLst/>
              <a:ahLst/>
              <a:cxnLst/>
              <a:rect l="l" t="t" r="r" b="b"/>
              <a:pathLst>
                <a:path w="384" h="332" extrusionOk="0">
                  <a:moveTo>
                    <a:pt x="148" y="0"/>
                  </a:moveTo>
                  <a:cubicBezTo>
                    <a:pt x="90" y="0"/>
                    <a:pt x="35" y="24"/>
                    <a:pt x="0" y="77"/>
                  </a:cubicBezTo>
                  <a:lnTo>
                    <a:pt x="287" y="332"/>
                  </a:lnTo>
                  <a:cubicBezTo>
                    <a:pt x="383" y="236"/>
                    <a:pt x="383" y="108"/>
                    <a:pt x="287" y="45"/>
                  </a:cubicBezTo>
                  <a:cubicBezTo>
                    <a:pt x="244" y="16"/>
                    <a:pt x="195" y="0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37"/>
            <p:cNvSpPr/>
            <p:nvPr/>
          </p:nvSpPr>
          <p:spPr>
            <a:xfrm>
              <a:off x="3947600" y="3948650"/>
              <a:ext cx="9600" cy="8325"/>
            </a:xfrm>
            <a:custGeom>
              <a:avLst/>
              <a:gdLst/>
              <a:ahLst/>
              <a:cxnLst/>
              <a:rect l="l" t="t" r="r" b="b"/>
              <a:pathLst>
                <a:path w="384" h="333" extrusionOk="0">
                  <a:moveTo>
                    <a:pt x="148" y="0"/>
                  </a:moveTo>
                  <a:cubicBezTo>
                    <a:pt x="90" y="0"/>
                    <a:pt x="36" y="24"/>
                    <a:pt x="1" y="77"/>
                  </a:cubicBezTo>
                  <a:lnTo>
                    <a:pt x="320" y="332"/>
                  </a:lnTo>
                  <a:cubicBezTo>
                    <a:pt x="384" y="268"/>
                    <a:pt x="384" y="141"/>
                    <a:pt x="288" y="45"/>
                  </a:cubicBezTo>
                  <a:cubicBezTo>
                    <a:pt x="245" y="16"/>
                    <a:pt x="195" y="0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37"/>
            <p:cNvSpPr/>
            <p:nvPr/>
          </p:nvSpPr>
          <p:spPr>
            <a:xfrm>
              <a:off x="3968350" y="3946525"/>
              <a:ext cx="11200" cy="9950"/>
            </a:xfrm>
            <a:custGeom>
              <a:avLst/>
              <a:gdLst/>
              <a:ahLst/>
              <a:cxnLst/>
              <a:rect l="l" t="t" r="r" b="b"/>
              <a:pathLst>
                <a:path w="448" h="398" extrusionOk="0">
                  <a:moveTo>
                    <a:pt x="264" y="1"/>
                  </a:moveTo>
                  <a:cubicBezTo>
                    <a:pt x="201" y="1"/>
                    <a:pt x="126" y="36"/>
                    <a:pt x="64" y="98"/>
                  </a:cubicBezTo>
                  <a:cubicBezTo>
                    <a:pt x="0" y="162"/>
                    <a:pt x="32" y="289"/>
                    <a:pt x="96" y="353"/>
                  </a:cubicBezTo>
                  <a:cubicBezTo>
                    <a:pt x="139" y="382"/>
                    <a:pt x="189" y="398"/>
                    <a:pt x="236" y="398"/>
                  </a:cubicBezTo>
                  <a:cubicBezTo>
                    <a:pt x="294" y="398"/>
                    <a:pt x="348" y="374"/>
                    <a:pt x="383" y="321"/>
                  </a:cubicBezTo>
                  <a:cubicBezTo>
                    <a:pt x="447" y="257"/>
                    <a:pt x="447" y="130"/>
                    <a:pt x="352" y="34"/>
                  </a:cubicBezTo>
                  <a:cubicBezTo>
                    <a:pt x="329" y="11"/>
                    <a:pt x="298" y="1"/>
                    <a:pt x="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37"/>
            <p:cNvSpPr/>
            <p:nvPr/>
          </p:nvSpPr>
          <p:spPr>
            <a:xfrm>
              <a:off x="3944425" y="3926550"/>
              <a:ext cx="10375" cy="9975"/>
            </a:xfrm>
            <a:custGeom>
              <a:avLst/>
              <a:gdLst/>
              <a:ahLst/>
              <a:cxnLst/>
              <a:rect l="l" t="t" r="r" b="b"/>
              <a:pathLst>
                <a:path w="415" h="399" extrusionOk="0">
                  <a:moveTo>
                    <a:pt x="211" y="0"/>
                  </a:moveTo>
                  <a:cubicBezTo>
                    <a:pt x="155" y="0"/>
                    <a:pt x="103" y="28"/>
                    <a:pt x="64" y="67"/>
                  </a:cubicBezTo>
                  <a:cubicBezTo>
                    <a:pt x="0" y="163"/>
                    <a:pt x="0" y="259"/>
                    <a:pt x="96" y="354"/>
                  </a:cubicBezTo>
                  <a:cubicBezTo>
                    <a:pt x="125" y="383"/>
                    <a:pt x="166" y="399"/>
                    <a:pt x="209" y="399"/>
                  </a:cubicBezTo>
                  <a:cubicBezTo>
                    <a:pt x="262" y="399"/>
                    <a:pt x="316" y="375"/>
                    <a:pt x="351" y="322"/>
                  </a:cubicBezTo>
                  <a:cubicBezTo>
                    <a:pt x="415" y="227"/>
                    <a:pt x="415" y="131"/>
                    <a:pt x="319" y="35"/>
                  </a:cubicBezTo>
                  <a:cubicBezTo>
                    <a:pt x="283" y="11"/>
                    <a:pt x="246" y="0"/>
                    <a:pt x="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37"/>
            <p:cNvSpPr/>
            <p:nvPr/>
          </p:nvSpPr>
          <p:spPr>
            <a:xfrm>
              <a:off x="3919675" y="3906350"/>
              <a:ext cx="10400" cy="9525"/>
            </a:xfrm>
            <a:custGeom>
              <a:avLst/>
              <a:gdLst/>
              <a:ahLst/>
              <a:cxnLst/>
              <a:rect l="l" t="t" r="r" b="b"/>
              <a:pathLst>
                <a:path w="416" h="381" extrusionOk="0">
                  <a:moveTo>
                    <a:pt x="194" y="1"/>
                  </a:moveTo>
                  <a:cubicBezTo>
                    <a:pt x="145" y="1"/>
                    <a:pt x="100" y="25"/>
                    <a:pt x="65" y="77"/>
                  </a:cubicBezTo>
                  <a:cubicBezTo>
                    <a:pt x="1" y="141"/>
                    <a:pt x="1" y="269"/>
                    <a:pt x="96" y="333"/>
                  </a:cubicBezTo>
                  <a:cubicBezTo>
                    <a:pt x="128" y="365"/>
                    <a:pt x="176" y="380"/>
                    <a:pt x="224" y="380"/>
                  </a:cubicBezTo>
                  <a:cubicBezTo>
                    <a:pt x="272" y="380"/>
                    <a:pt x="320" y="365"/>
                    <a:pt x="352" y="333"/>
                  </a:cubicBezTo>
                  <a:cubicBezTo>
                    <a:pt x="416" y="237"/>
                    <a:pt x="416" y="109"/>
                    <a:pt x="320" y="45"/>
                  </a:cubicBezTo>
                  <a:cubicBezTo>
                    <a:pt x="277" y="17"/>
                    <a:pt x="234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37"/>
            <p:cNvSpPr/>
            <p:nvPr/>
          </p:nvSpPr>
          <p:spPr>
            <a:xfrm>
              <a:off x="3923675" y="3928300"/>
              <a:ext cx="9600" cy="7925"/>
            </a:xfrm>
            <a:custGeom>
              <a:avLst/>
              <a:gdLst/>
              <a:ahLst/>
              <a:cxnLst/>
              <a:rect l="l" t="t" r="r" b="b"/>
              <a:pathLst>
                <a:path w="384" h="317" extrusionOk="0">
                  <a:moveTo>
                    <a:pt x="158" y="1"/>
                  </a:moveTo>
                  <a:cubicBezTo>
                    <a:pt x="105" y="1"/>
                    <a:pt x="53" y="26"/>
                    <a:pt x="0" y="61"/>
                  </a:cubicBezTo>
                  <a:lnTo>
                    <a:pt x="319" y="316"/>
                  </a:lnTo>
                  <a:cubicBezTo>
                    <a:pt x="383" y="252"/>
                    <a:pt x="383" y="125"/>
                    <a:pt x="288" y="61"/>
                  </a:cubicBezTo>
                  <a:cubicBezTo>
                    <a:pt x="244" y="18"/>
                    <a:pt x="201" y="1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37"/>
            <p:cNvSpPr/>
            <p:nvPr/>
          </p:nvSpPr>
          <p:spPr>
            <a:xfrm>
              <a:off x="3941225" y="3906675"/>
              <a:ext cx="9600" cy="8075"/>
            </a:xfrm>
            <a:custGeom>
              <a:avLst/>
              <a:gdLst/>
              <a:ahLst/>
              <a:cxnLst/>
              <a:rect l="l" t="t" r="r" b="b"/>
              <a:pathLst>
                <a:path w="384" h="323" extrusionOk="0">
                  <a:moveTo>
                    <a:pt x="64" y="0"/>
                  </a:moveTo>
                  <a:lnTo>
                    <a:pt x="64" y="0"/>
                  </a:lnTo>
                  <a:cubicBezTo>
                    <a:pt x="0" y="96"/>
                    <a:pt x="32" y="224"/>
                    <a:pt x="96" y="288"/>
                  </a:cubicBezTo>
                  <a:cubicBezTo>
                    <a:pt x="133" y="312"/>
                    <a:pt x="174" y="322"/>
                    <a:pt x="214" y="322"/>
                  </a:cubicBezTo>
                  <a:cubicBezTo>
                    <a:pt x="280" y="322"/>
                    <a:pt x="344" y="295"/>
                    <a:pt x="383" y="256"/>
                  </a:cubicBezTo>
                  <a:lnTo>
                    <a:pt x="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37"/>
            <p:cNvSpPr/>
            <p:nvPr/>
          </p:nvSpPr>
          <p:spPr>
            <a:xfrm>
              <a:off x="3965950" y="3926625"/>
              <a:ext cx="9600" cy="7525"/>
            </a:xfrm>
            <a:custGeom>
              <a:avLst/>
              <a:gdLst/>
              <a:ahLst/>
              <a:cxnLst/>
              <a:rect l="l" t="t" r="r" b="b"/>
              <a:pathLst>
                <a:path w="384" h="301" extrusionOk="0">
                  <a:moveTo>
                    <a:pt x="65" y="0"/>
                  </a:moveTo>
                  <a:lnTo>
                    <a:pt x="65" y="0"/>
                  </a:lnTo>
                  <a:cubicBezTo>
                    <a:pt x="1" y="64"/>
                    <a:pt x="33" y="192"/>
                    <a:pt x="96" y="256"/>
                  </a:cubicBezTo>
                  <a:cubicBezTo>
                    <a:pt x="140" y="284"/>
                    <a:pt x="189" y="300"/>
                    <a:pt x="236" y="300"/>
                  </a:cubicBezTo>
                  <a:cubicBezTo>
                    <a:pt x="294" y="300"/>
                    <a:pt x="349" y="276"/>
                    <a:pt x="384" y="224"/>
                  </a:cubicBezTo>
                  <a:lnTo>
                    <a:pt x="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37"/>
            <p:cNvSpPr/>
            <p:nvPr/>
          </p:nvSpPr>
          <p:spPr>
            <a:xfrm>
              <a:off x="3991500" y="3945775"/>
              <a:ext cx="9575" cy="8025"/>
            </a:xfrm>
            <a:custGeom>
              <a:avLst/>
              <a:gdLst/>
              <a:ahLst/>
              <a:cxnLst/>
              <a:rect l="l" t="t" r="r" b="b"/>
              <a:pathLst>
                <a:path w="383" h="321" extrusionOk="0">
                  <a:moveTo>
                    <a:pt x="64" y="0"/>
                  </a:moveTo>
                  <a:cubicBezTo>
                    <a:pt x="0" y="64"/>
                    <a:pt x="0" y="192"/>
                    <a:pt x="96" y="287"/>
                  </a:cubicBezTo>
                  <a:cubicBezTo>
                    <a:pt x="118" y="310"/>
                    <a:pt x="149" y="321"/>
                    <a:pt x="183" y="321"/>
                  </a:cubicBezTo>
                  <a:cubicBezTo>
                    <a:pt x="246" y="321"/>
                    <a:pt x="321" y="285"/>
                    <a:pt x="383" y="224"/>
                  </a:cubicBezTo>
                  <a:lnTo>
                    <a:pt x="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37"/>
            <p:cNvSpPr/>
            <p:nvPr/>
          </p:nvSpPr>
          <p:spPr>
            <a:xfrm>
              <a:off x="3969950" y="3992925"/>
              <a:ext cx="11200" cy="10225"/>
            </a:xfrm>
            <a:custGeom>
              <a:avLst/>
              <a:gdLst/>
              <a:ahLst/>
              <a:cxnLst/>
              <a:rect l="l" t="t" r="r" b="b"/>
              <a:pathLst>
                <a:path w="448" h="409" extrusionOk="0">
                  <a:moveTo>
                    <a:pt x="243" y="1"/>
                  </a:moveTo>
                  <a:cubicBezTo>
                    <a:pt x="185" y="1"/>
                    <a:pt x="131" y="26"/>
                    <a:pt x="96" y="61"/>
                  </a:cubicBezTo>
                  <a:cubicBezTo>
                    <a:pt x="0" y="157"/>
                    <a:pt x="0" y="284"/>
                    <a:pt x="96" y="348"/>
                  </a:cubicBezTo>
                  <a:cubicBezTo>
                    <a:pt x="125" y="391"/>
                    <a:pt x="167" y="409"/>
                    <a:pt x="213" y="409"/>
                  </a:cubicBezTo>
                  <a:cubicBezTo>
                    <a:pt x="269" y="409"/>
                    <a:pt x="331" y="383"/>
                    <a:pt x="383" y="348"/>
                  </a:cubicBezTo>
                  <a:cubicBezTo>
                    <a:pt x="447" y="253"/>
                    <a:pt x="447" y="125"/>
                    <a:pt x="383" y="61"/>
                  </a:cubicBezTo>
                  <a:cubicBezTo>
                    <a:pt x="340" y="18"/>
                    <a:pt x="290" y="1"/>
                    <a:pt x="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37"/>
            <p:cNvSpPr/>
            <p:nvPr/>
          </p:nvSpPr>
          <p:spPr>
            <a:xfrm>
              <a:off x="3949200" y="3994125"/>
              <a:ext cx="8800" cy="8325"/>
            </a:xfrm>
            <a:custGeom>
              <a:avLst/>
              <a:gdLst/>
              <a:ahLst/>
              <a:cxnLst/>
              <a:rect l="l" t="t" r="r" b="b"/>
              <a:pathLst>
                <a:path w="352" h="333" extrusionOk="0">
                  <a:moveTo>
                    <a:pt x="148" y="0"/>
                  </a:moveTo>
                  <a:cubicBezTo>
                    <a:pt x="90" y="0"/>
                    <a:pt x="36" y="24"/>
                    <a:pt x="1" y="77"/>
                  </a:cubicBezTo>
                  <a:lnTo>
                    <a:pt x="288" y="332"/>
                  </a:lnTo>
                  <a:cubicBezTo>
                    <a:pt x="352" y="268"/>
                    <a:pt x="352" y="141"/>
                    <a:pt x="288" y="45"/>
                  </a:cubicBezTo>
                  <a:cubicBezTo>
                    <a:pt x="245" y="16"/>
                    <a:pt x="195" y="0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37"/>
            <p:cNvSpPr/>
            <p:nvPr/>
          </p:nvSpPr>
          <p:spPr>
            <a:xfrm>
              <a:off x="3926075" y="3972500"/>
              <a:ext cx="9575" cy="8400"/>
            </a:xfrm>
            <a:custGeom>
              <a:avLst/>
              <a:gdLst/>
              <a:ahLst/>
              <a:cxnLst/>
              <a:rect l="l" t="t" r="r" b="b"/>
              <a:pathLst>
                <a:path w="383" h="336" extrusionOk="0">
                  <a:moveTo>
                    <a:pt x="156" y="0"/>
                  </a:moveTo>
                  <a:cubicBezTo>
                    <a:pt x="104" y="0"/>
                    <a:pt x="48" y="16"/>
                    <a:pt x="0" y="48"/>
                  </a:cubicBezTo>
                  <a:lnTo>
                    <a:pt x="287" y="335"/>
                  </a:lnTo>
                  <a:cubicBezTo>
                    <a:pt x="383" y="240"/>
                    <a:pt x="383" y="112"/>
                    <a:pt x="287" y="48"/>
                  </a:cubicBezTo>
                  <a:cubicBezTo>
                    <a:pt x="255" y="16"/>
                    <a:pt x="207" y="0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37"/>
            <p:cNvSpPr/>
            <p:nvPr/>
          </p:nvSpPr>
          <p:spPr>
            <a:xfrm>
              <a:off x="3946800" y="3971375"/>
              <a:ext cx="11200" cy="9850"/>
            </a:xfrm>
            <a:custGeom>
              <a:avLst/>
              <a:gdLst/>
              <a:ahLst/>
              <a:cxnLst/>
              <a:rect l="l" t="t" r="r" b="b"/>
              <a:pathLst>
                <a:path w="448" h="394" extrusionOk="0">
                  <a:moveTo>
                    <a:pt x="238" y="1"/>
                  </a:moveTo>
                  <a:cubicBezTo>
                    <a:pt x="186" y="1"/>
                    <a:pt x="132" y="26"/>
                    <a:pt x="97" y="61"/>
                  </a:cubicBezTo>
                  <a:cubicBezTo>
                    <a:pt x="1" y="157"/>
                    <a:pt x="1" y="285"/>
                    <a:pt x="97" y="349"/>
                  </a:cubicBezTo>
                  <a:cubicBezTo>
                    <a:pt x="125" y="377"/>
                    <a:pt x="167" y="393"/>
                    <a:pt x="213" y="393"/>
                  </a:cubicBezTo>
                  <a:cubicBezTo>
                    <a:pt x="269" y="393"/>
                    <a:pt x="331" y="369"/>
                    <a:pt x="384" y="317"/>
                  </a:cubicBezTo>
                  <a:cubicBezTo>
                    <a:pt x="448" y="253"/>
                    <a:pt x="448" y="125"/>
                    <a:pt x="352" y="61"/>
                  </a:cubicBezTo>
                  <a:cubicBezTo>
                    <a:pt x="323" y="18"/>
                    <a:pt x="281" y="1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37"/>
            <p:cNvSpPr/>
            <p:nvPr/>
          </p:nvSpPr>
          <p:spPr>
            <a:xfrm>
              <a:off x="3923675" y="3949850"/>
              <a:ext cx="11200" cy="9700"/>
            </a:xfrm>
            <a:custGeom>
              <a:avLst/>
              <a:gdLst/>
              <a:ahLst/>
              <a:cxnLst/>
              <a:rect l="l" t="t" r="r" b="b"/>
              <a:pathLst>
                <a:path w="448" h="388" extrusionOk="0">
                  <a:moveTo>
                    <a:pt x="211" y="0"/>
                  </a:moveTo>
                  <a:cubicBezTo>
                    <a:pt x="153" y="0"/>
                    <a:pt x="99" y="26"/>
                    <a:pt x="64" y="61"/>
                  </a:cubicBezTo>
                  <a:cubicBezTo>
                    <a:pt x="0" y="124"/>
                    <a:pt x="0" y="252"/>
                    <a:pt x="96" y="316"/>
                  </a:cubicBezTo>
                  <a:cubicBezTo>
                    <a:pt x="128" y="364"/>
                    <a:pt x="176" y="388"/>
                    <a:pt x="224" y="388"/>
                  </a:cubicBezTo>
                  <a:cubicBezTo>
                    <a:pt x="272" y="388"/>
                    <a:pt x="319" y="364"/>
                    <a:pt x="351" y="316"/>
                  </a:cubicBezTo>
                  <a:cubicBezTo>
                    <a:pt x="447" y="252"/>
                    <a:pt x="415" y="124"/>
                    <a:pt x="351" y="61"/>
                  </a:cubicBezTo>
                  <a:cubicBezTo>
                    <a:pt x="308" y="17"/>
                    <a:pt x="258" y="0"/>
                    <a:pt x="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37"/>
            <p:cNvSpPr/>
            <p:nvPr/>
          </p:nvSpPr>
          <p:spPr>
            <a:xfrm>
              <a:off x="3900525" y="3928300"/>
              <a:ext cx="10400" cy="9125"/>
            </a:xfrm>
            <a:custGeom>
              <a:avLst/>
              <a:gdLst/>
              <a:ahLst/>
              <a:cxnLst/>
              <a:rect l="l" t="t" r="r" b="b"/>
              <a:pathLst>
                <a:path w="416" h="365" extrusionOk="0">
                  <a:moveTo>
                    <a:pt x="178" y="1"/>
                  </a:moveTo>
                  <a:cubicBezTo>
                    <a:pt x="135" y="1"/>
                    <a:pt x="93" y="18"/>
                    <a:pt x="65" y="61"/>
                  </a:cubicBezTo>
                  <a:cubicBezTo>
                    <a:pt x="1" y="125"/>
                    <a:pt x="1" y="252"/>
                    <a:pt x="97" y="316"/>
                  </a:cubicBezTo>
                  <a:cubicBezTo>
                    <a:pt x="128" y="348"/>
                    <a:pt x="176" y="364"/>
                    <a:pt x="224" y="364"/>
                  </a:cubicBezTo>
                  <a:cubicBezTo>
                    <a:pt x="272" y="364"/>
                    <a:pt x="320" y="348"/>
                    <a:pt x="352" y="316"/>
                  </a:cubicBezTo>
                  <a:cubicBezTo>
                    <a:pt x="416" y="252"/>
                    <a:pt x="416" y="125"/>
                    <a:pt x="320" y="61"/>
                  </a:cubicBezTo>
                  <a:cubicBezTo>
                    <a:pt x="285" y="26"/>
                    <a:pt x="231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37"/>
            <p:cNvSpPr/>
            <p:nvPr/>
          </p:nvSpPr>
          <p:spPr>
            <a:xfrm>
              <a:off x="3903725" y="3950250"/>
              <a:ext cx="8800" cy="8300"/>
            </a:xfrm>
            <a:custGeom>
              <a:avLst/>
              <a:gdLst/>
              <a:ahLst/>
              <a:cxnLst/>
              <a:rect l="l" t="t" r="r" b="b"/>
              <a:pathLst>
                <a:path w="352" h="332" extrusionOk="0">
                  <a:moveTo>
                    <a:pt x="117" y="0"/>
                  </a:moveTo>
                  <a:cubicBezTo>
                    <a:pt x="71" y="0"/>
                    <a:pt x="29" y="16"/>
                    <a:pt x="0" y="45"/>
                  </a:cubicBezTo>
                  <a:lnTo>
                    <a:pt x="288" y="332"/>
                  </a:lnTo>
                  <a:cubicBezTo>
                    <a:pt x="351" y="268"/>
                    <a:pt x="351" y="140"/>
                    <a:pt x="288" y="77"/>
                  </a:cubicBezTo>
                  <a:cubicBezTo>
                    <a:pt x="235" y="24"/>
                    <a:pt x="173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37"/>
            <p:cNvSpPr/>
            <p:nvPr/>
          </p:nvSpPr>
          <p:spPr>
            <a:xfrm>
              <a:off x="3922075" y="3929800"/>
              <a:ext cx="9600" cy="7925"/>
            </a:xfrm>
            <a:custGeom>
              <a:avLst/>
              <a:gdLst/>
              <a:ahLst/>
              <a:cxnLst/>
              <a:rect l="l" t="t" r="r" b="b"/>
              <a:pathLst>
                <a:path w="384" h="317" extrusionOk="0">
                  <a:moveTo>
                    <a:pt x="96" y="1"/>
                  </a:moveTo>
                  <a:cubicBezTo>
                    <a:pt x="0" y="65"/>
                    <a:pt x="32" y="192"/>
                    <a:pt x="96" y="256"/>
                  </a:cubicBezTo>
                  <a:cubicBezTo>
                    <a:pt x="139" y="300"/>
                    <a:pt x="189" y="317"/>
                    <a:pt x="237" y="317"/>
                  </a:cubicBezTo>
                  <a:cubicBezTo>
                    <a:pt x="294" y="317"/>
                    <a:pt x="348" y="291"/>
                    <a:pt x="383" y="256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37"/>
            <p:cNvSpPr/>
            <p:nvPr/>
          </p:nvSpPr>
          <p:spPr>
            <a:xfrm>
              <a:off x="3946000" y="3950550"/>
              <a:ext cx="9600" cy="8325"/>
            </a:xfrm>
            <a:custGeom>
              <a:avLst/>
              <a:gdLst/>
              <a:ahLst/>
              <a:cxnLst/>
              <a:rect l="l" t="t" r="r" b="b"/>
              <a:pathLst>
                <a:path w="384" h="333" extrusionOk="0">
                  <a:moveTo>
                    <a:pt x="65" y="1"/>
                  </a:moveTo>
                  <a:cubicBezTo>
                    <a:pt x="1" y="96"/>
                    <a:pt x="1" y="192"/>
                    <a:pt x="97" y="288"/>
                  </a:cubicBezTo>
                  <a:cubicBezTo>
                    <a:pt x="125" y="317"/>
                    <a:pt x="167" y="332"/>
                    <a:pt x="213" y="332"/>
                  </a:cubicBezTo>
                  <a:cubicBezTo>
                    <a:pt x="269" y="332"/>
                    <a:pt x="331" y="309"/>
                    <a:pt x="384" y="256"/>
                  </a:cubicBezTo>
                  <a:lnTo>
                    <a:pt x="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37"/>
            <p:cNvSpPr/>
            <p:nvPr/>
          </p:nvSpPr>
          <p:spPr>
            <a:xfrm>
              <a:off x="3969950" y="3971300"/>
              <a:ext cx="8800" cy="8325"/>
            </a:xfrm>
            <a:custGeom>
              <a:avLst/>
              <a:gdLst/>
              <a:ahLst/>
              <a:cxnLst/>
              <a:rect l="l" t="t" r="r" b="b"/>
              <a:pathLst>
                <a:path w="352" h="333" extrusionOk="0">
                  <a:moveTo>
                    <a:pt x="64" y="1"/>
                  </a:moveTo>
                  <a:cubicBezTo>
                    <a:pt x="0" y="96"/>
                    <a:pt x="0" y="224"/>
                    <a:pt x="64" y="288"/>
                  </a:cubicBezTo>
                  <a:cubicBezTo>
                    <a:pt x="107" y="316"/>
                    <a:pt x="157" y="332"/>
                    <a:pt x="204" y="332"/>
                  </a:cubicBezTo>
                  <a:cubicBezTo>
                    <a:pt x="262" y="332"/>
                    <a:pt x="316" y="309"/>
                    <a:pt x="351" y="256"/>
                  </a:cubicBezTo>
                  <a:lnTo>
                    <a:pt x="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37"/>
            <p:cNvSpPr/>
            <p:nvPr/>
          </p:nvSpPr>
          <p:spPr>
            <a:xfrm>
              <a:off x="3946000" y="4017375"/>
              <a:ext cx="11200" cy="10200"/>
            </a:xfrm>
            <a:custGeom>
              <a:avLst/>
              <a:gdLst/>
              <a:ahLst/>
              <a:cxnLst/>
              <a:rect l="l" t="t" r="r" b="b"/>
              <a:pathLst>
                <a:path w="448" h="408" extrusionOk="0">
                  <a:moveTo>
                    <a:pt x="252" y="1"/>
                  </a:moveTo>
                  <a:cubicBezTo>
                    <a:pt x="200" y="1"/>
                    <a:pt x="145" y="25"/>
                    <a:pt x="97" y="72"/>
                  </a:cubicBezTo>
                  <a:cubicBezTo>
                    <a:pt x="33" y="136"/>
                    <a:pt x="1" y="264"/>
                    <a:pt x="97" y="360"/>
                  </a:cubicBezTo>
                  <a:cubicBezTo>
                    <a:pt x="129" y="392"/>
                    <a:pt x="176" y="407"/>
                    <a:pt x="228" y="407"/>
                  </a:cubicBezTo>
                  <a:cubicBezTo>
                    <a:pt x="280" y="407"/>
                    <a:pt x="336" y="392"/>
                    <a:pt x="384" y="360"/>
                  </a:cubicBezTo>
                  <a:cubicBezTo>
                    <a:pt x="448" y="264"/>
                    <a:pt x="448" y="136"/>
                    <a:pt x="384" y="72"/>
                  </a:cubicBezTo>
                  <a:cubicBezTo>
                    <a:pt x="352" y="25"/>
                    <a:pt x="304" y="1"/>
                    <a:pt x="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37"/>
            <p:cNvSpPr/>
            <p:nvPr/>
          </p:nvSpPr>
          <p:spPr>
            <a:xfrm>
              <a:off x="3925275" y="4017375"/>
              <a:ext cx="8800" cy="9000"/>
            </a:xfrm>
            <a:custGeom>
              <a:avLst/>
              <a:gdLst/>
              <a:ahLst/>
              <a:cxnLst/>
              <a:rect l="l" t="t" r="r" b="b"/>
              <a:pathLst>
                <a:path w="352" h="360" extrusionOk="0">
                  <a:moveTo>
                    <a:pt x="144" y="1"/>
                  </a:moveTo>
                  <a:cubicBezTo>
                    <a:pt x="96" y="1"/>
                    <a:pt x="48" y="25"/>
                    <a:pt x="0" y="72"/>
                  </a:cubicBezTo>
                  <a:lnTo>
                    <a:pt x="255" y="360"/>
                  </a:lnTo>
                  <a:cubicBezTo>
                    <a:pt x="351" y="264"/>
                    <a:pt x="351" y="136"/>
                    <a:pt x="287" y="72"/>
                  </a:cubicBezTo>
                  <a:cubicBezTo>
                    <a:pt x="239" y="25"/>
                    <a:pt x="192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37"/>
            <p:cNvSpPr/>
            <p:nvPr/>
          </p:nvSpPr>
          <p:spPr>
            <a:xfrm>
              <a:off x="3903725" y="3994250"/>
              <a:ext cx="8800" cy="9000"/>
            </a:xfrm>
            <a:custGeom>
              <a:avLst/>
              <a:gdLst/>
              <a:ahLst/>
              <a:cxnLst/>
              <a:rect l="l" t="t" r="r" b="b"/>
              <a:pathLst>
                <a:path w="352" h="360" extrusionOk="0">
                  <a:moveTo>
                    <a:pt x="132" y="0"/>
                  </a:moveTo>
                  <a:cubicBezTo>
                    <a:pt x="80" y="0"/>
                    <a:pt x="32" y="24"/>
                    <a:pt x="0" y="72"/>
                  </a:cubicBezTo>
                  <a:lnTo>
                    <a:pt x="256" y="359"/>
                  </a:lnTo>
                  <a:cubicBezTo>
                    <a:pt x="351" y="263"/>
                    <a:pt x="351" y="136"/>
                    <a:pt x="288" y="72"/>
                  </a:cubicBezTo>
                  <a:cubicBezTo>
                    <a:pt x="240" y="24"/>
                    <a:pt x="184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37"/>
            <p:cNvSpPr/>
            <p:nvPr/>
          </p:nvSpPr>
          <p:spPr>
            <a:xfrm>
              <a:off x="3924475" y="3994825"/>
              <a:ext cx="10400" cy="9600"/>
            </a:xfrm>
            <a:custGeom>
              <a:avLst/>
              <a:gdLst/>
              <a:ahLst/>
              <a:cxnLst/>
              <a:rect l="l" t="t" r="r" b="b"/>
              <a:pathLst>
                <a:path w="416" h="384" extrusionOk="0">
                  <a:moveTo>
                    <a:pt x="220" y="1"/>
                  </a:moveTo>
                  <a:cubicBezTo>
                    <a:pt x="168" y="1"/>
                    <a:pt x="112" y="17"/>
                    <a:pt x="64" y="49"/>
                  </a:cubicBezTo>
                  <a:cubicBezTo>
                    <a:pt x="0" y="145"/>
                    <a:pt x="0" y="240"/>
                    <a:pt x="64" y="336"/>
                  </a:cubicBezTo>
                  <a:cubicBezTo>
                    <a:pt x="96" y="368"/>
                    <a:pt x="144" y="384"/>
                    <a:pt x="196" y="384"/>
                  </a:cubicBezTo>
                  <a:cubicBezTo>
                    <a:pt x="248" y="384"/>
                    <a:pt x="303" y="368"/>
                    <a:pt x="351" y="336"/>
                  </a:cubicBezTo>
                  <a:cubicBezTo>
                    <a:pt x="415" y="272"/>
                    <a:pt x="415" y="145"/>
                    <a:pt x="351" y="49"/>
                  </a:cubicBezTo>
                  <a:cubicBezTo>
                    <a:pt x="319" y="17"/>
                    <a:pt x="271" y="1"/>
                    <a:pt x="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37"/>
            <p:cNvSpPr/>
            <p:nvPr/>
          </p:nvSpPr>
          <p:spPr>
            <a:xfrm>
              <a:off x="3902125" y="3971900"/>
              <a:ext cx="10400" cy="10000"/>
            </a:xfrm>
            <a:custGeom>
              <a:avLst/>
              <a:gdLst/>
              <a:ahLst/>
              <a:cxnLst/>
              <a:rect l="l" t="t" r="r" b="b"/>
              <a:pathLst>
                <a:path w="416" h="400" extrusionOk="0">
                  <a:moveTo>
                    <a:pt x="220" y="0"/>
                  </a:moveTo>
                  <a:cubicBezTo>
                    <a:pt x="168" y="0"/>
                    <a:pt x="112" y="24"/>
                    <a:pt x="64" y="72"/>
                  </a:cubicBezTo>
                  <a:cubicBezTo>
                    <a:pt x="1" y="136"/>
                    <a:pt x="1" y="264"/>
                    <a:pt x="64" y="328"/>
                  </a:cubicBezTo>
                  <a:cubicBezTo>
                    <a:pt x="112" y="375"/>
                    <a:pt x="168" y="399"/>
                    <a:pt x="220" y="399"/>
                  </a:cubicBezTo>
                  <a:cubicBezTo>
                    <a:pt x="272" y="399"/>
                    <a:pt x="320" y="375"/>
                    <a:pt x="352" y="328"/>
                  </a:cubicBezTo>
                  <a:cubicBezTo>
                    <a:pt x="415" y="264"/>
                    <a:pt x="415" y="136"/>
                    <a:pt x="352" y="72"/>
                  </a:cubicBezTo>
                  <a:cubicBezTo>
                    <a:pt x="320" y="24"/>
                    <a:pt x="272" y="0"/>
                    <a:pt x="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37"/>
            <p:cNvSpPr/>
            <p:nvPr/>
          </p:nvSpPr>
          <p:spPr>
            <a:xfrm>
              <a:off x="3879800" y="3949350"/>
              <a:ext cx="10375" cy="9525"/>
            </a:xfrm>
            <a:custGeom>
              <a:avLst/>
              <a:gdLst/>
              <a:ahLst/>
              <a:cxnLst/>
              <a:rect l="l" t="t" r="r" b="b"/>
              <a:pathLst>
                <a:path w="415" h="381" extrusionOk="0">
                  <a:moveTo>
                    <a:pt x="211" y="1"/>
                  </a:moveTo>
                  <a:cubicBezTo>
                    <a:pt x="168" y="1"/>
                    <a:pt x="128" y="17"/>
                    <a:pt x="96" y="49"/>
                  </a:cubicBezTo>
                  <a:cubicBezTo>
                    <a:pt x="0" y="113"/>
                    <a:pt x="0" y="240"/>
                    <a:pt x="96" y="304"/>
                  </a:cubicBezTo>
                  <a:cubicBezTo>
                    <a:pt x="131" y="357"/>
                    <a:pt x="185" y="380"/>
                    <a:pt x="238" y="380"/>
                  </a:cubicBezTo>
                  <a:cubicBezTo>
                    <a:pt x="281" y="380"/>
                    <a:pt x="322" y="365"/>
                    <a:pt x="351" y="336"/>
                  </a:cubicBezTo>
                  <a:cubicBezTo>
                    <a:pt x="415" y="240"/>
                    <a:pt x="415" y="144"/>
                    <a:pt x="351" y="49"/>
                  </a:cubicBezTo>
                  <a:cubicBezTo>
                    <a:pt x="303" y="17"/>
                    <a:pt x="255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37"/>
            <p:cNvSpPr/>
            <p:nvPr/>
          </p:nvSpPr>
          <p:spPr>
            <a:xfrm>
              <a:off x="3882175" y="3971375"/>
              <a:ext cx="8800" cy="8725"/>
            </a:xfrm>
            <a:custGeom>
              <a:avLst/>
              <a:gdLst/>
              <a:ahLst/>
              <a:cxnLst/>
              <a:rect l="l" t="t" r="r" b="b"/>
              <a:pathLst>
                <a:path w="352" h="349" extrusionOk="0">
                  <a:moveTo>
                    <a:pt x="117" y="1"/>
                  </a:moveTo>
                  <a:cubicBezTo>
                    <a:pt x="71" y="1"/>
                    <a:pt x="30" y="18"/>
                    <a:pt x="1" y="61"/>
                  </a:cubicBezTo>
                  <a:lnTo>
                    <a:pt x="256" y="349"/>
                  </a:lnTo>
                  <a:cubicBezTo>
                    <a:pt x="352" y="253"/>
                    <a:pt x="352" y="157"/>
                    <a:pt x="288" y="61"/>
                  </a:cubicBezTo>
                  <a:cubicBezTo>
                    <a:pt x="235" y="26"/>
                    <a:pt x="173" y="1"/>
                    <a:pt x="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37"/>
            <p:cNvSpPr/>
            <p:nvPr/>
          </p:nvSpPr>
          <p:spPr>
            <a:xfrm>
              <a:off x="3902125" y="3951350"/>
              <a:ext cx="8800" cy="8400"/>
            </a:xfrm>
            <a:custGeom>
              <a:avLst/>
              <a:gdLst/>
              <a:ahLst/>
              <a:cxnLst/>
              <a:rect l="l" t="t" r="r" b="b"/>
              <a:pathLst>
                <a:path w="352" h="336" extrusionOk="0">
                  <a:moveTo>
                    <a:pt x="64" y="1"/>
                  </a:moveTo>
                  <a:cubicBezTo>
                    <a:pt x="1" y="96"/>
                    <a:pt x="1" y="192"/>
                    <a:pt x="64" y="288"/>
                  </a:cubicBezTo>
                  <a:cubicBezTo>
                    <a:pt x="112" y="320"/>
                    <a:pt x="168" y="336"/>
                    <a:pt x="220" y="336"/>
                  </a:cubicBezTo>
                  <a:cubicBezTo>
                    <a:pt x="272" y="336"/>
                    <a:pt x="320" y="320"/>
                    <a:pt x="352" y="288"/>
                  </a:cubicBezTo>
                  <a:lnTo>
                    <a:pt x="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37"/>
            <p:cNvSpPr/>
            <p:nvPr/>
          </p:nvSpPr>
          <p:spPr>
            <a:xfrm>
              <a:off x="3924475" y="3973700"/>
              <a:ext cx="8800" cy="8400"/>
            </a:xfrm>
            <a:custGeom>
              <a:avLst/>
              <a:gdLst/>
              <a:ahLst/>
              <a:cxnLst/>
              <a:rect l="l" t="t" r="r" b="b"/>
              <a:pathLst>
                <a:path w="352" h="336" extrusionOk="0">
                  <a:moveTo>
                    <a:pt x="64" y="0"/>
                  </a:moveTo>
                  <a:cubicBezTo>
                    <a:pt x="0" y="64"/>
                    <a:pt x="0" y="192"/>
                    <a:pt x="64" y="287"/>
                  </a:cubicBezTo>
                  <a:cubicBezTo>
                    <a:pt x="112" y="319"/>
                    <a:pt x="168" y="335"/>
                    <a:pt x="220" y="335"/>
                  </a:cubicBezTo>
                  <a:cubicBezTo>
                    <a:pt x="271" y="335"/>
                    <a:pt x="319" y="319"/>
                    <a:pt x="351" y="287"/>
                  </a:cubicBezTo>
                  <a:lnTo>
                    <a:pt x="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37"/>
            <p:cNvSpPr/>
            <p:nvPr/>
          </p:nvSpPr>
          <p:spPr>
            <a:xfrm>
              <a:off x="3946800" y="3996025"/>
              <a:ext cx="9600" cy="8325"/>
            </a:xfrm>
            <a:custGeom>
              <a:avLst/>
              <a:gdLst/>
              <a:ahLst/>
              <a:cxnLst/>
              <a:rect l="l" t="t" r="r" b="b"/>
              <a:pathLst>
                <a:path w="384" h="333" extrusionOk="0">
                  <a:moveTo>
                    <a:pt x="97" y="1"/>
                  </a:moveTo>
                  <a:cubicBezTo>
                    <a:pt x="1" y="65"/>
                    <a:pt x="1" y="192"/>
                    <a:pt x="97" y="288"/>
                  </a:cubicBezTo>
                  <a:cubicBezTo>
                    <a:pt x="125" y="317"/>
                    <a:pt x="167" y="333"/>
                    <a:pt x="213" y="333"/>
                  </a:cubicBezTo>
                  <a:cubicBezTo>
                    <a:pt x="269" y="333"/>
                    <a:pt x="331" y="309"/>
                    <a:pt x="384" y="256"/>
                  </a:cubicBezTo>
                  <a:lnTo>
                    <a:pt x="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37"/>
            <p:cNvSpPr/>
            <p:nvPr/>
          </p:nvSpPr>
          <p:spPr>
            <a:xfrm>
              <a:off x="3921275" y="4040525"/>
              <a:ext cx="11200" cy="10175"/>
            </a:xfrm>
            <a:custGeom>
              <a:avLst/>
              <a:gdLst/>
              <a:ahLst/>
              <a:cxnLst/>
              <a:rect l="l" t="t" r="r" b="b"/>
              <a:pathLst>
                <a:path w="448" h="407" extrusionOk="0">
                  <a:moveTo>
                    <a:pt x="252" y="0"/>
                  </a:moveTo>
                  <a:cubicBezTo>
                    <a:pt x="200" y="0"/>
                    <a:pt x="144" y="24"/>
                    <a:pt x="96" y="72"/>
                  </a:cubicBezTo>
                  <a:cubicBezTo>
                    <a:pt x="1" y="136"/>
                    <a:pt x="1" y="263"/>
                    <a:pt x="64" y="359"/>
                  </a:cubicBezTo>
                  <a:cubicBezTo>
                    <a:pt x="96" y="391"/>
                    <a:pt x="152" y="407"/>
                    <a:pt x="208" y="407"/>
                  </a:cubicBezTo>
                  <a:cubicBezTo>
                    <a:pt x="264" y="407"/>
                    <a:pt x="320" y="391"/>
                    <a:pt x="352" y="359"/>
                  </a:cubicBezTo>
                  <a:cubicBezTo>
                    <a:pt x="447" y="263"/>
                    <a:pt x="447" y="136"/>
                    <a:pt x="384" y="72"/>
                  </a:cubicBezTo>
                  <a:cubicBezTo>
                    <a:pt x="352" y="24"/>
                    <a:pt x="304" y="0"/>
                    <a:pt x="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37"/>
            <p:cNvSpPr/>
            <p:nvPr/>
          </p:nvSpPr>
          <p:spPr>
            <a:xfrm>
              <a:off x="3900525" y="4039600"/>
              <a:ext cx="8800" cy="8325"/>
            </a:xfrm>
            <a:custGeom>
              <a:avLst/>
              <a:gdLst/>
              <a:ahLst/>
              <a:cxnLst/>
              <a:rect l="l" t="t" r="r" b="b"/>
              <a:pathLst>
                <a:path w="352" h="333" extrusionOk="0">
                  <a:moveTo>
                    <a:pt x="141" y="1"/>
                  </a:moveTo>
                  <a:cubicBezTo>
                    <a:pt x="93" y="1"/>
                    <a:pt x="44" y="16"/>
                    <a:pt x="1" y="45"/>
                  </a:cubicBezTo>
                  <a:lnTo>
                    <a:pt x="256" y="332"/>
                  </a:lnTo>
                  <a:cubicBezTo>
                    <a:pt x="352" y="268"/>
                    <a:pt x="352" y="141"/>
                    <a:pt x="288" y="77"/>
                  </a:cubicBezTo>
                  <a:cubicBezTo>
                    <a:pt x="253" y="24"/>
                    <a:pt x="198" y="1"/>
                    <a:pt x="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37"/>
            <p:cNvSpPr/>
            <p:nvPr/>
          </p:nvSpPr>
          <p:spPr>
            <a:xfrm>
              <a:off x="3879800" y="4015675"/>
              <a:ext cx="8800" cy="8300"/>
            </a:xfrm>
            <a:custGeom>
              <a:avLst/>
              <a:gdLst/>
              <a:ahLst/>
              <a:cxnLst/>
              <a:rect l="l" t="t" r="r" b="b"/>
              <a:pathLst>
                <a:path w="352" h="332" extrusionOk="0">
                  <a:moveTo>
                    <a:pt x="140" y="0"/>
                  </a:moveTo>
                  <a:cubicBezTo>
                    <a:pt x="93" y="0"/>
                    <a:pt x="43" y="16"/>
                    <a:pt x="0" y="45"/>
                  </a:cubicBezTo>
                  <a:lnTo>
                    <a:pt x="255" y="332"/>
                  </a:lnTo>
                  <a:cubicBezTo>
                    <a:pt x="351" y="268"/>
                    <a:pt x="351" y="140"/>
                    <a:pt x="287" y="77"/>
                  </a:cubicBezTo>
                  <a:cubicBezTo>
                    <a:pt x="252" y="24"/>
                    <a:pt x="198" y="0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37"/>
            <p:cNvSpPr/>
            <p:nvPr/>
          </p:nvSpPr>
          <p:spPr>
            <a:xfrm>
              <a:off x="3900525" y="4016875"/>
              <a:ext cx="11200" cy="9825"/>
            </a:xfrm>
            <a:custGeom>
              <a:avLst/>
              <a:gdLst/>
              <a:ahLst/>
              <a:cxnLst/>
              <a:rect l="l" t="t" r="r" b="b"/>
              <a:pathLst>
                <a:path w="448" h="393" extrusionOk="0">
                  <a:moveTo>
                    <a:pt x="205" y="0"/>
                  </a:moveTo>
                  <a:cubicBezTo>
                    <a:pt x="158" y="0"/>
                    <a:pt x="108" y="17"/>
                    <a:pt x="65" y="60"/>
                  </a:cubicBezTo>
                  <a:cubicBezTo>
                    <a:pt x="1" y="124"/>
                    <a:pt x="1" y="252"/>
                    <a:pt x="65" y="316"/>
                  </a:cubicBezTo>
                  <a:cubicBezTo>
                    <a:pt x="100" y="368"/>
                    <a:pt x="154" y="392"/>
                    <a:pt x="212" y="392"/>
                  </a:cubicBezTo>
                  <a:cubicBezTo>
                    <a:pt x="259" y="392"/>
                    <a:pt x="309" y="376"/>
                    <a:pt x="352" y="348"/>
                  </a:cubicBezTo>
                  <a:cubicBezTo>
                    <a:pt x="416" y="284"/>
                    <a:pt x="448" y="156"/>
                    <a:pt x="352" y="60"/>
                  </a:cubicBezTo>
                  <a:cubicBezTo>
                    <a:pt x="317" y="25"/>
                    <a:pt x="263" y="0"/>
                    <a:pt x="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37"/>
            <p:cNvSpPr/>
            <p:nvPr/>
          </p:nvSpPr>
          <p:spPr>
            <a:xfrm>
              <a:off x="3879000" y="3993250"/>
              <a:ext cx="11175" cy="9500"/>
            </a:xfrm>
            <a:custGeom>
              <a:avLst/>
              <a:gdLst/>
              <a:ahLst/>
              <a:cxnLst/>
              <a:rect l="l" t="t" r="r" b="b"/>
              <a:pathLst>
                <a:path w="447" h="380" extrusionOk="0">
                  <a:moveTo>
                    <a:pt x="227" y="0"/>
                  </a:moveTo>
                  <a:cubicBezTo>
                    <a:pt x="176" y="0"/>
                    <a:pt x="128" y="16"/>
                    <a:pt x="96" y="48"/>
                  </a:cubicBezTo>
                  <a:cubicBezTo>
                    <a:pt x="0" y="112"/>
                    <a:pt x="0" y="240"/>
                    <a:pt x="96" y="303"/>
                  </a:cubicBezTo>
                  <a:cubicBezTo>
                    <a:pt x="131" y="356"/>
                    <a:pt x="185" y="380"/>
                    <a:pt x="238" y="380"/>
                  </a:cubicBezTo>
                  <a:cubicBezTo>
                    <a:pt x="281" y="380"/>
                    <a:pt x="322" y="364"/>
                    <a:pt x="351" y="335"/>
                  </a:cubicBezTo>
                  <a:cubicBezTo>
                    <a:pt x="447" y="271"/>
                    <a:pt x="447" y="144"/>
                    <a:pt x="383" y="48"/>
                  </a:cubicBezTo>
                  <a:cubicBezTo>
                    <a:pt x="335" y="16"/>
                    <a:pt x="279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37"/>
            <p:cNvSpPr/>
            <p:nvPr/>
          </p:nvSpPr>
          <p:spPr>
            <a:xfrm>
              <a:off x="3858250" y="3969400"/>
              <a:ext cx="10400" cy="9425"/>
            </a:xfrm>
            <a:custGeom>
              <a:avLst/>
              <a:gdLst/>
              <a:ahLst/>
              <a:cxnLst/>
              <a:rect l="l" t="t" r="r" b="b"/>
              <a:pathLst>
                <a:path w="416" h="377" extrusionOk="0">
                  <a:moveTo>
                    <a:pt x="204" y="0"/>
                  </a:moveTo>
                  <a:cubicBezTo>
                    <a:pt x="157" y="0"/>
                    <a:pt x="107" y="16"/>
                    <a:pt x="64" y="45"/>
                  </a:cubicBezTo>
                  <a:cubicBezTo>
                    <a:pt x="0" y="108"/>
                    <a:pt x="0" y="236"/>
                    <a:pt x="64" y="300"/>
                  </a:cubicBezTo>
                  <a:cubicBezTo>
                    <a:pt x="99" y="353"/>
                    <a:pt x="154" y="376"/>
                    <a:pt x="212" y="376"/>
                  </a:cubicBezTo>
                  <a:cubicBezTo>
                    <a:pt x="259" y="376"/>
                    <a:pt x="308" y="361"/>
                    <a:pt x="351" y="332"/>
                  </a:cubicBezTo>
                  <a:cubicBezTo>
                    <a:pt x="415" y="268"/>
                    <a:pt x="415" y="140"/>
                    <a:pt x="351" y="77"/>
                  </a:cubicBezTo>
                  <a:cubicBezTo>
                    <a:pt x="316" y="24"/>
                    <a:pt x="26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37"/>
            <p:cNvSpPr/>
            <p:nvPr/>
          </p:nvSpPr>
          <p:spPr>
            <a:xfrm>
              <a:off x="3859850" y="3991725"/>
              <a:ext cx="8000" cy="8325"/>
            </a:xfrm>
            <a:custGeom>
              <a:avLst/>
              <a:gdLst/>
              <a:ahLst/>
              <a:cxnLst/>
              <a:rect l="l" t="t" r="r" b="b"/>
              <a:pathLst>
                <a:path w="320" h="333" extrusionOk="0">
                  <a:moveTo>
                    <a:pt x="113" y="1"/>
                  </a:moveTo>
                  <a:cubicBezTo>
                    <a:pt x="70" y="1"/>
                    <a:pt x="29" y="17"/>
                    <a:pt x="0" y="45"/>
                  </a:cubicBezTo>
                  <a:lnTo>
                    <a:pt x="255" y="332"/>
                  </a:lnTo>
                  <a:cubicBezTo>
                    <a:pt x="319" y="269"/>
                    <a:pt x="319" y="141"/>
                    <a:pt x="255" y="77"/>
                  </a:cubicBezTo>
                  <a:cubicBezTo>
                    <a:pt x="220" y="24"/>
                    <a:pt x="166" y="1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37"/>
            <p:cNvSpPr/>
            <p:nvPr/>
          </p:nvSpPr>
          <p:spPr>
            <a:xfrm>
              <a:off x="3880575" y="3972900"/>
              <a:ext cx="8025" cy="8325"/>
            </a:xfrm>
            <a:custGeom>
              <a:avLst/>
              <a:gdLst/>
              <a:ahLst/>
              <a:cxnLst/>
              <a:rect l="l" t="t" r="r" b="b"/>
              <a:pathLst>
                <a:path w="321" h="333" extrusionOk="0">
                  <a:moveTo>
                    <a:pt x="65" y="0"/>
                  </a:moveTo>
                  <a:cubicBezTo>
                    <a:pt x="1" y="64"/>
                    <a:pt x="1" y="192"/>
                    <a:pt x="65" y="256"/>
                  </a:cubicBezTo>
                  <a:cubicBezTo>
                    <a:pt x="100" y="308"/>
                    <a:pt x="154" y="332"/>
                    <a:pt x="207" y="332"/>
                  </a:cubicBezTo>
                  <a:cubicBezTo>
                    <a:pt x="250" y="332"/>
                    <a:pt x="291" y="316"/>
                    <a:pt x="320" y="288"/>
                  </a:cubicBezTo>
                  <a:lnTo>
                    <a:pt x="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37"/>
            <p:cNvSpPr/>
            <p:nvPr/>
          </p:nvSpPr>
          <p:spPr>
            <a:xfrm>
              <a:off x="3901325" y="3996025"/>
              <a:ext cx="8800" cy="8325"/>
            </a:xfrm>
            <a:custGeom>
              <a:avLst/>
              <a:gdLst/>
              <a:ahLst/>
              <a:cxnLst/>
              <a:rect l="l" t="t" r="r" b="b"/>
              <a:pathLst>
                <a:path w="352" h="333" extrusionOk="0">
                  <a:moveTo>
                    <a:pt x="96" y="1"/>
                  </a:moveTo>
                  <a:cubicBezTo>
                    <a:pt x="33" y="65"/>
                    <a:pt x="1" y="192"/>
                    <a:pt x="96" y="256"/>
                  </a:cubicBezTo>
                  <a:cubicBezTo>
                    <a:pt x="132" y="309"/>
                    <a:pt x="186" y="333"/>
                    <a:pt x="239" y="333"/>
                  </a:cubicBezTo>
                  <a:cubicBezTo>
                    <a:pt x="281" y="333"/>
                    <a:pt x="323" y="317"/>
                    <a:pt x="352" y="288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37"/>
            <p:cNvSpPr/>
            <p:nvPr/>
          </p:nvSpPr>
          <p:spPr>
            <a:xfrm>
              <a:off x="3922875" y="4019175"/>
              <a:ext cx="8800" cy="8400"/>
            </a:xfrm>
            <a:custGeom>
              <a:avLst/>
              <a:gdLst/>
              <a:ahLst/>
              <a:cxnLst/>
              <a:rect l="l" t="t" r="r" b="b"/>
              <a:pathLst>
                <a:path w="352" h="336" extrusionOk="0">
                  <a:moveTo>
                    <a:pt x="96" y="0"/>
                  </a:moveTo>
                  <a:cubicBezTo>
                    <a:pt x="0" y="64"/>
                    <a:pt x="0" y="192"/>
                    <a:pt x="64" y="288"/>
                  </a:cubicBezTo>
                  <a:cubicBezTo>
                    <a:pt x="112" y="320"/>
                    <a:pt x="168" y="335"/>
                    <a:pt x="220" y="335"/>
                  </a:cubicBezTo>
                  <a:cubicBezTo>
                    <a:pt x="272" y="335"/>
                    <a:pt x="320" y="320"/>
                    <a:pt x="351" y="288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37"/>
            <p:cNvSpPr/>
            <p:nvPr/>
          </p:nvSpPr>
          <p:spPr>
            <a:xfrm>
              <a:off x="3895750" y="4062650"/>
              <a:ext cx="11200" cy="9925"/>
            </a:xfrm>
            <a:custGeom>
              <a:avLst/>
              <a:gdLst/>
              <a:ahLst/>
              <a:cxnLst/>
              <a:rect l="l" t="t" r="r" b="b"/>
              <a:pathLst>
                <a:path w="448" h="397" extrusionOk="0">
                  <a:moveTo>
                    <a:pt x="252" y="1"/>
                  </a:moveTo>
                  <a:cubicBezTo>
                    <a:pt x="200" y="1"/>
                    <a:pt x="144" y="17"/>
                    <a:pt x="96" y="49"/>
                  </a:cubicBezTo>
                  <a:cubicBezTo>
                    <a:pt x="0" y="112"/>
                    <a:pt x="0" y="240"/>
                    <a:pt x="64" y="336"/>
                  </a:cubicBezTo>
                  <a:cubicBezTo>
                    <a:pt x="99" y="371"/>
                    <a:pt x="153" y="396"/>
                    <a:pt x="211" y="396"/>
                  </a:cubicBezTo>
                  <a:cubicBezTo>
                    <a:pt x="258" y="396"/>
                    <a:pt x="308" y="379"/>
                    <a:pt x="351" y="336"/>
                  </a:cubicBezTo>
                  <a:cubicBezTo>
                    <a:pt x="447" y="272"/>
                    <a:pt x="447" y="144"/>
                    <a:pt x="383" y="49"/>
                  </a:cubicBezTo>
                  <a:cubicBezTo>
                    <a:pt x="351" y="17"/>
                    <a:pt x="303" y="1"/>
                    <a:pt x="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37"/>
            <p:cNvSpPr/>
            <p:nvPr/>
          </p:nvSpPr>
          <p:spPr>
            <a:xfrm>
              <a:off x="3875000" y="4060350"/>
              <a:ext cx="8800" cy="9100"/>
            </a:xfrm>
            <a:custGeom>
              <a:avLst/>
              <a:gdLst/>
              <a:ahLst/>
              <a:cxnLst/>
              <a:rect l="l" t="t" r="r" b="b"/>
              <a:pathLst>
                <a:path w="352" h="364" extrusionOk="0">
                  <a:moveTo>
                    <a:pt x="140" y="0"/>
                  </a:moveTo>
                  <a:cubicBezTo>
                    <a:pt x="93" y="0"/>
                    <a:pt x="44" y="16"/>
                    <a:pt x="1" y="45"/>
                  </a:cubicBezTo>
                  <a:lnTo>
                    <a:pt x="256" y="364"/>
                  </a:lnTo>
                  <a:cubicBezTo>
                    <a:pt x="352" y="300"/>
                    <a:pt x="352" y="173"/>
                    <a:pt x="288" y="77"/>
                  </a:cubicBezTo>
                  <a:cubicBezTo>
                    <a:pt x="253" y="24"/>
                    <a:pt x="198" y="0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37"/>
            <p:cNvSpPr/>
            <p:nvPr/>
          </p:nvSpPr>
          <p:spPr>
            <a:xfrm>
              <a:off x="3855850" y="4035625"/>
              <a:ext cx="8800" cy="9100"/>
            </a:xfrm>
            <a:custGeom>
              <a:avLst/>
              <a:gdLst/>
              <a:ahLst/>
              <a:cxnLst/>
              <a:rect l="l" t="t" r="r" b="b"/>
              <a:pathLst>
                <a:path w="352" h="364" extrusionOk="0">
                  <a:moveTo>
                    <a:pt x="114" y="0"/>
                  </a:moveTo>
                  <a:cubicBezTo>
                    <a:pt x="71" y="0"/>
                    <a:pt x="29" y="16"/>
                    <a:pt x="1" y="45"/>
                  </a:cubicBezTo>
                  <a:lnTo>
                    <a:pt x="224" y="364"/>
                  </a:lnTo>
                  <a:cubicBezTo>
                    <a:pt x="320" y="300"/>
                    <a:pt x="352" y="172"/>
                    <a:pt x="256" y="76"/>
                  </a:cubicBezTo>
                  <a:cubicBezTo>
                    <a:pt x="221" y="24"/>
                    <a:pt x="166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37"/>
            <p:cNvSpPr/>
            <p:nvPr/>
          </p:nvSpPr>
          <p:spPr>
            <a:xfrm>
              <a:off x="3875800" y="4038000"/>
              <a:ext cx="11200" cy="9825"/>
            </a:xfrm>
            <a:custGeom>
              <a:avLst/>
              <a:gdLst/>
              <a:ahLst/>
              <a:cxnLst/>
              <a:rect l="l" t="t" r="r" b="b"/>
              <a:pathLst>
                <a:path w="448" h="393" extrusionOk="0">
                  <a:moveTo>
                    <a:pt x="212" y="1"/>
                  </a:moveTo>
                  <a:cubicBezTo>
                    <a:pt x="166" y="1"/>
                    <a:pt x="125" y="17"/>
                    <a:pt x="96" y="45"/>
                  </a:cubicBezTo>
                  <a:cubicBezTo>
                    <a:pt x="0" y="109"/>
                    <a:pt x="0" y="237"/>
                    <a:pt x="64" y="332"/>
                  </a:cubicBezTo>
                  <a:cubicBezTo>
                    <a:pt x="99" y="367"/>
                    <a:pt x="154" y="393"/>
                    <a:pt x="211" y="393"/>
                  </a:cubicBezTo>
                  <a:cubicBezTo>
                    <a:pt x="259" y="393"/>
                    <a:pt x="308" y="376"/>
                    <a:pt x="351" y="332"/>
                  </a:cubicBezTo>
                  <a:cubicBezTo>
                    <a:pt x="415" y="269"/>
                    <a:pt x="447" y="141"/>
                    <a:pt x="383" y="77"/>
                  </a:cubicBezTo>
                  <a:cubicBezTo>
                    <a:pt x="331" y="24"/>
                    <a:pt x="268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37"/>
            <p:cNvSpPr/>
            <p:nvPr/>
          </p:nvSpPr>
          <p:spPr>
            <a:xfrm>
              <a:off x="3855050" y="4013275"/>
              <a:ext cx="11200" cy="9975"/>
            </a:xfrm>
            <a:custGeom>
              <a:avLst/>
              <a:gdLst/>
              <a:ahLst/>
              <a:cxnLst/>
              <a:rect l="l" t="t" r="r" b="b"/>
              <a:pathLst>
                <a:path w="448" h="399" extrusionOk="0">
                  <a:moveTo>
                    <a:pt x="236" y="0"/>
                  </a:moveTo>
                  <a:cubicBezTo>
                    <a:pt x="189" y="0"/>
                    <a:pt x="139" y="16"/>
                    <a:pt x="96" y="45"/>
                  </a:cubicBezTo>
                  <a:cubicBezTo>
                    <a:pt x="33" y="109"/>
                    <a:pt x="1" y="236"/>
                    <a:pt x="96" y="332"/>
                  </a:cubicBezTo>
                  <a:cubicBezTo>
                    <a:pt x="136" y="372"/>
                    <a:pt x="200" y="399"/>
                    <a:pt x="258" y="399"/>
                  </a:cubicBezTo>
                  <a:cubicBezTo>
                    <a:pt x="294" y="399"/>
                    <a:pt x="327" y="388"/>
                    <a:pt x="352" y="364"/>
                  </a:cubicBezTo>
                  <a:cubicBezTo>
                    <a:pt x="447" y="268"/>
                    <a:pt x="447" y="173"/>
                    <a:pt x="384" y="77"/>
                  </a:cubicBezTo>
                  <a:cubicBezTo>
                    <a:pt x="348" y="24"/>
                    <a:pt x="294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37"/>
            <p:cNvSpPr/>
            <p:nvPr/>
          </p:nvSpPr>
          <p:spPr>
            <a:xfrm>
              <a:off x="3835100" y="3988775"/>
              <a:ext cx="11200" cy="9750"/>
            </a:xfrm>
            <a:custGeom>
              <a:avLst/>
              <a:gdLst/>
              <a:ahLst/>
              <a:cxnLst/>
              <a:rect l="l" t="t" r="r" b="b"/>
              <a:pathLst>
                <a:path w="448" h="390" extrusionOk="0">
                  <a:moveTo>
                    <a:pt x="204" y="1"/>
                  </a:moveTo>
                  <a:cubicBezTo>
                    <a:pt x="170" y="1"/>
                    <a:pt x="133" y="11"/>
                    <a:pt x="97" y="36"/>
                  </a:cubicBezTo>
                  <a:cubicBezTo>
                    <a:pt x="33" y="99"/>
                    <a:pt x="1" y="227"/>
                    <a:pt x="65" y="323"/>
                  </a:cubicBezTo>
                  <a:cubicBezTo>
                    <a:pt x="124" y="362"/>
                    <a:pt x="183" y="389"/>
                    <a:pt x="242" y="389"/>
                  </a:cubicBezTo>
                  <a:cubicBezTo>
                    <a:pt x="279" y="389"/>
                    <a:pt x="315" y="379"/>
                    <a:pt x="352" y="355"/>
                  </a:cubicBezTo>
                  <a:cubicBezTo>
                    <a:pt x="416" y="291"/>
                    <a:pt x="448" y="163"/>
                    <a:pt x="352" y="67"/>
                  </a:cubicBezTo>
                  <a:cubicBezTo>
                    <a:pt x="312" y="28"/>
                    <a:pt x="261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37"/>
            <p:cNvSpPr/>
            <p:nvPr/>
          </p:nvSpPr>
          <p:spPr>
            <a:xfrm>
              <a:off x="3835900" y="4011125"/>
              <a:ext cx="8800" cy="8875"/>
            </a:xfrm>
            <a:custGeom>
              <a:avLst/>
              <a:gdLst/>
              <a:ahLst/>
              <a:cxnLst/>
              <a:rect l="l" t="t" r="r" b="b"/>
              <a:pathLst>
                <a:path w="352" h="355" extrusionOk="0">
                  <a:moveTo>
                    <a:pt x="110" y="0"/>
                  </a:moveTo>
                  <a:cubicBezTo>
                    <a:pt x="74" y="0"/>
                    <a:pt x="37" y="11"/>
                    <a:pt x="1" y="35"/>
                  </a:cubicBezTo>
                  <a:lnTo>
                    <a:pt x="256" y="354"/>
                  </a:lnTo>
                  <a:cubicBezTo>
                    <a:pt x="320" y="290"/>
                    <a:pt x="352" y="163"/>
                    <a:pt x="288" y="67"/>
                  </a:cubicBezTo>
                  <a:cubicBezTo>
                    <a:pt x="229" y="28"/>
                    <a:pt x="170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37"/>
            <p:cNvSpPr/>
            <p:nvPr/>
          </p:nvSpPr>
          <p:spPr>
            <a:xfrm>
              <a:off x="3857450" y="3992850"/>
              <a:ext cx="8800" cy="8300"/>
            </a:xfrm>
            <a:custGeom>
              <a:avLst/>
              <a:gdLst/>
              <a:ahLst/>
              <a:cxnLst/>
              <a:rect l="l" t="t" r="r" b="b"/>
              <a:pathLst>
                <a:path w="352" h="332" extrusionOk="0">
                  <a:moveTo>
                    <a:pt x="96" y="0"/>
                  </a:moveTo>
                  <a:cubicBezTo>
                    <a:pt x="0" y="64"/>
                    <a:pt x="0" y="192"/>
                    <a:pt x="64" y="256"/>
                  </a:cubicBezTo>
                  <a:cubicBezTo>
                    <a:pt x="99" y="308"/>
                    <a:pt x="154" y="332"/>
                    <a:pt x="212" y="332"/>
                  </a:cubicBezTo>
                  <a:cubicBezTo>
                    <a:pt x="259" y="332"/>
                    <a:pt x="308" y="316"/>
                    <a:pt x="351" y="287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37"/>
            <p:cNvSpPr/>
            <p:nvPr/>
          </p:nvSpPr>
          <p:spPr>
            <a:xfrm>
              <a:off x="3877400" y="4016775"/>
              <a:ext cx="8800" cy="8725"/>
            </a:xfrm>
            <a:custGeom>
              <a:avLst/>
              <a:gdLst/>
              <a:ahLst/>
              <a:cxnLst/>
              <a:rect l="l" t="t" r="r" b="b"/>
              <a:pathLst>
                <a:path w="352" h="349" extrusionOk="0">
                  <a:moveTo>
                    <a:pt x="96" y="1"/>
                  </a:moveTo>
                  <a:cubicBezTo>
                    <a:pt x="32" y="64"/>
                    <a:pt x="0" y="192"/>
                    <a:pt x="96" y="288"/>
                  </a:cubicBezTo>
                  <a:cubicBezTo>
                    <a:pt x="131" y="323"/>
                    <a:pt x="185" y="348"/>
                    <a:pt x="238" y="348"/>
                  </a:cubicBezTo>
                  <a:cubicBezTo>
                    <a:pt x="281" y="348"/>
                    <a:pt x="323" y="331"/>
                    <a:pt x="351" y="288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37"/>
            <p:cNvSpPr/>
            <p:nvPr/>
          </p:nvSpPr>
          <p:spPr>
            <a:xfrm>
              <a:off x="3898150" y="4040725"/>
              <a:ext cx="8800" cy="8700"/>
            </a:xfrm>
            <a:custGeom>
              <a:avLst/>
              <a:gdLst/>
              <a:ahLst/>
              <a:cxnLst/>
              <a:rect l="l" t="t" r="r" b="b"/>
              <a:pathLst>
                <a:path w="352" h="348" extrusionOk="0">
                  <a:moveTo>
                    <a:pt x="96" y="0"/>
                  </a:moveTo>
                  <a:cubicBezTo>
                    <a:pt x="0" y="64"/>
                    <a:pt x="0" y="192"/>
                    <a:pt x="64" y="287"/>
                  </a:cubicBezTo>
                  <a:cubicBezTo>
                    <a:pt x="99" y="322"/>
                    <a:pt x="153" y="348"/>
                    <a:pt x="211" y="348"/>
                  </a:cubicBezTo>
                  <a:cubicBezTo>
                    <a:pt x="258" y="348"/>
                    <a:pt x="308" y="331"/>
                    <a:pt x="351" y="287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37"/>
            <p:cNvSpPr/>
            <p:nvPr/>
          </p:nvSpPr>
          <p:spPr>
            <a:xfrm>
              <a:off x="3869425" y="4083475"/>
              <a:ext cx="11975" cy="9775"/>
            </a:xfrm>
            <a:custGeom>
              <a:avLst/>
              <a:gdLst/>
              <a:ahLst/>
              <a:cxnLst/>
              <a:rect l="l" t="t" r="r" b="b"/>
              <a:pathLst>
                <a:path w="479" h="391" extrusionOk="0">
                  <a:moveTo>
                    <a:pt x="241" y="1"/>
                  </a:moveTo>
                  <a:cubicBezTo>
                    <a:pt x="198" y="1"/>
                    <a:pt x="156" y="17"/>
                    <a:pt x="128" y="45"/>
                  </a:cubicBezTo>
                  <a:cubicBezTo>
                    <a:pt x="32" y="109"/>
                    <a:pt x="0" y="237"/>
                    <a:pt x="64" y="301"/>
                  </a:cubicBezTo>
                  <a:cubicBezTo>
                    <a:pt x="101" y="356"/>
                    <a:pt x="160" y="390"/>
                    <a:pt x="221" y="390"/>
                  </a:cubicBezTo>
                  <a:cubicBezTo>
                    <a:pt x="265" y="390"/>
                    <a:pt x="311" y="373"/>
                    <a:pt x="351" y="333"/>
                  </a:cubicBezTo>
                  <a:cubicBezTo>
                    <a:pt x="447" y="269"/>
                    <a:pt x="479" y="141"/>
                    <a:pt x="383" y="77"/>
                  </a:cubicBezTo>
                  <a:cubicBezTo>
                    <a:pt x="348" y="25"/>
                    <a:pt x="293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37"/>
            <p:cNvSpPr/>
            <p:nvPr/>
          </p:nvSpPr>
          <p:spPr>
            <a:xfrm>
              <a:off x="3849475" y="4080525"/>
              <a:ext cx="8800" cy="8875"/>
            </a:xfrm>
            <a:custGeom>
              <a:avLst/>
              <a:gdLst/>
              <a:ahLst/>
              <a:cxnLst/>
              <a:rect l="l" t="t" r="r" b="b"/>
              <a:pathLst>
                <a:path w="352" h="355" extrusionOk="0">
                  <a:moveTo>
                    <a:pt x="119" y="1"/>
                  </a:moveTo>
                  <a:cubicBezTo>
                    <a:pt x="78" y="1"/>
                    <a:pt x="37" y="11"/>
                    <a:pt x="0" y="36"/>
                  </a:cubicBezTo>
                  <a:lnTo>
                    <a:pt x="224" y="355"/>
                  </a:lnTo>
                  <a:cubicBezTo>
                    <a:pt x="319" y="291"/>
                    <a:pt x="351" y="163"/>
                    <a:pt x="287" y="68"/>
                  </a:cubicBezTo>
                  <a:cubicBezTo>
                    <a:pt x="248" y="28"/>
                    <a:pt x="184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37"/>
            <p:cNvSpPr/>
            <p:nvPr/>
          </p:nvSpPr>
          <p:spPr>
            <a:xfrm>
              <a:off x="3830325" y="4055050"/>
              <a:ext cx="8800" cy="8825"/>
            </a:xfrm>
            <a:custGeom>
              <a:avLst/>
              <a:gdLst/>
              <a:ahLst/>
              <a:cxnLst/>
              <a:rect l="l" t="t" r="r" b="b"/>
              <a:pathLst>
                <a:path w="352" h="353" extrusionOk="0">
                  <a:moveTo>
                    <a:pt x="110" y="0"/>
                  </a:moveTo>
                  <a:cubicBezTo>
                    <a:pt x="72" y="0"/>
                    <a:pt x="34" y="11"/>
                    <a:pt x="0" y="33"/>
                  </a:cubicBezTo>
                  <a:lnTo>
                    <a:pt x="256" y="353"/>
                  </a:lnTo>
                  <a:cubicBezTo>
                    <a:pt x="319" y="289"/>
                    <a:pt x="351" y="161"/>
                    <a:pt x="288" y="97"/>
                  </a:cubicBezTo>
                  <a:cubicBezTo>
                    <a:pt x="246" y="35"/>
                    <a:pt x="179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37"/>
            <p:cNvSpPr/>
            <p:nvPr/>
          </p:nvSpPr>
          <p:spPr>
            <a:xfrm>
              <a:off x="3850275" y="4057950"/>
              <a:ext cx="11175" cy="10000"/>
            </a:xfrm>
            <a:custGeom>
              <a:avLst/>
              <a:gdLst/>
              <a:ahLst/>
              <a:cxnLst/>
              <a:rect l="l" t="t" r="r" b="b"/>
              <a:pathLst>
                <a:path w="447" h="400" extrusionOk="0">
                  <a:moveTo>
                    <a:pt x="236" y="1"/>
                  </a:moveTo>
                  <a:cubicBezTo>
                    <a:pt x="188" y="1"/>
                    <a:pt x="139" y="16"/>
                    <a:pt x="96" y="45"/>
                  </a:cubicBezTo>
                  <a:cubicBezTo>
                    <a:pt x="0" y="109"/>
                    <a:pt x="0" y="237"/>
                    <a:pt x="64" y="332"/>
                  </a:cubicBezTo>
                  <a:cubicBezTo>
                    <a:pt x="103" y="372"/>
                    <a:pt x="167" y="399"/>
                    <a:pt x="233" y="399"/>
                  </a:cubicBezTo>
                  <a:cubicBezTo>
                    <a:pt x="273" y="399"/>
                    <a:pt x="315" y="389"/>
                    <a:pt x="351" y="364"/>
                  </a:cubicBezTo>
                  <a:cubicBezTo>
                    <a:pt x="415" y="300"/>
                    <a:pt x="447" y="173"/>
                    <a:pt x="383" y="77"/>
                  </a:cubicBezTo>
                  <a:cubicBezTo>
                    <a:pt x="348" y="24"/>
                    <a:pt x="294" y="1"/>
                    <a:pt x="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37"/>
            <p:cNvSpPr/>
            <p:nvPr/>
          </p:nvSpPr>
          <p:spPr>
            <a:xfrm>
              <a:off x="3831125" y="4032700"/>
              <a:ext cx="10400" cy="9950"/>
            </a:xfrm>
            <a:custGeom>
              <a:avLst/>
              <a:gdLst/>
              <a:ahLst/>
              <a:cxnLst/>
              <a:rect l="l" t="t" r="r" b="b"/>
              <a:pathLst>
                <a:path w="416" h="398" extrusionOk="0">
                  <a:moveTo>
                    <a:pt x="182" y="1"/>
                  </a:moveTo>
                  <a:cubicBezTo>
                    <a:pt x="149" y="1"/>
                    <a:pt x="119" y="11"/>
                    <a:pt x="96" y="34"/>
                  </a:cubicBezTo>
                  <a:cubicBezTo>
                    <a:pt x="0" y="98"/>
                    <a:pt x="0" y="225"/>
                    <a:pt x="64" y="321"/>
                  </a:cubicBezTo>
                  <a:cubicBezTo>
                    <a:pt x="99" y="374"/>
                    <a:pt x="154" y="397"/>
                    <a:pt x="206" y="397"/>
                  </a:cubicBezTo>
                  <a:cubicBezTo>
                    <a:pt x="249" y="397"/>
                    <a:pt x="291" y="382"/>
                    <a:pt x="319" y="353"/>
                  </a:cubicBezTo>
                  <a:cubicBezTo>
                    <a:pt x="415" y="289"/>
                    <a:pt x="415" y="162"/>
                    <a:pt x="351" y="98"/>
                  </a:cubicBezTo>
                  <a:cubicBezTo>
                    <a:pt x="310" y="36"/>
                    <a:pt x="242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37"/>
            <p:cNvSpPr/>
            <p:nvPr/>
          </p:nvSpPr>
          <p:spPr>
            <a:xfrm>
              <a:off x="3811175" y="4007700"/>
              <a:ext cx="11200" cy="9425"/>
            </a:xfrm>
            <a:custGeom>
              <a:avLst/>
              <a:gdLst/>
              <a:ahLst/>
              <a:cxnLst/>
              <a:rect l="l" t="t" r="r" b="b"/>
              <a:pathLst>
                <a:path w="448" h="377" extrusionOk="0">
                  <a:moveTo>
                    <a:pt x="236" y="0"/>
                  </a:moveTo>
                  <a:cubicBezTo>
                    <a:pt x="189" y="0"/>
                    <a:pt x="139" y="16"/>
                    <a:pt x="96" y="44"/>
                  </a:cubicBezTo>
                  <a:cubicBezTo>
                    <a:pt x="32" y="108"/>
                    <a:pt x="0" y="204"/>
                    <a:pt x="64" y="300"/>
                  </a:cubicBezTo>
                  <a:cubicBezTo>
                    <a:pt x="117" y="353"/>
                    <a:pt x="170" y="376"/>
                    <a:pt x="222" y="376"/>
                  </a:cubicBezTo>
                  <a:cubicBezTo>
                    <a:pt x="265" y="376"/>
                    <a:pt x="308" y="360"/>
                    <a:pt x="351" y="332"/>
                  </a:cubicBezTo>
                  <a:cubicBezTo>
                    <a:pt x="447" y="268"/>
                    <a:pt x="447" y="172"/>
                    <a:pt x="383" y="76"/>
                  </a:cubicBezTo>
                  <a:cubicBezTo>
                    <a:pt x="348" y="24"/>
                    <a:pt x="294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37"/>
            <p:cNvSpPr/>
            <p:nvPr/>
          </p:nvSpPr>
          <p:spPr>
            <a:xfrm>
              <a:off x="3811975" y="4030025"/>
              <a:ext cx="8000" cy="9125"/>
            </a:xfrm>
            <a:custGeom>
              <a:avLst/>
              <a:gdLst/>
              <a:ahLst/>
              <a:cxnLst/>
              <a:rect l="l" t="t" r="r" b="b"/>
              <a:pathLst>
                <a:path w="320" h="365" extrusionOk="0">
                  <a:moveTo>
                    <a:pt x="113" y="1"/>
                  </a:moveTo>
                  <a:cubicBezTo>
                    <a:pt x="71" y="1"/>
                    <a:pt x="29" y="16"/>
                    <a:pt x="0" y="45"/>
                  </a:cubicBezTo>
                  <a:lnTo>
                    <a:pt x="224" y="364"/>
                  </a:lnTo>
                  <a:cubicBezTo>
                    <a:pt x="319" y="300"/>
                    <a:pt x="319" y="173"/>
                    <a:pt x="256" y="77"/>
                  </a:cubicBezTo>
                  <a:cubicBezTo>
                    <a:pt x="220" y="24"/>
                    <a:pt x="166" y="1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37"/>
            <p:cNvSpPr/>
            <p:nvPr/>
          </p:nvSpPr>
          <p:spPr>
            <a:xfrm>
              <a:off x="3833500" y="4012000"/>
              <a:ext cx="8825" cy="8875"/>
            </a:xfrm>
            <a:custGeom>
              <a:avLst/>
              <a:gdLst/>
              <a:ahLst/>
              <a:cxnLst/>
              <a:rect l="l" t="t" r="r" b="b"/>
              <a:pathLst>
                <a:path w="353" h="355" extrusionOk="0">
                  <a:moveTo>
                    <a:pt x="97" y="0"/>
                  </a:moveTo>
                  <a:cubicBezTo>
                    <a:pt x="33" y="64"/>
                    <a:pt x="1" y="192"/>
                    <a:pt x="65" y="287"/>
                  </a:cubicBezTo>
                  <a:cubicBezTo>
                    <a:pt x="104" y="327"/>
                    <a:pt x="168" y="354"/>
                    <a:pt x="234" y="354"/>
                  </a:cubicBezTo>
                  <a:cubicBezTo>
                    <a:pt x="274" y="354"/>
                    <a:pt x="315" y="344"/>
                    <a:pt x="352" y="319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37"/>
            <p:cNvSpPr/>
            <p:nvPr/>
          </p:nvSpPr>
          <p:spPr>
            <a:xfrm>
              <a:off x="3853450" y="4036725"/>
              <a:ext cx="8000" cy="8875"/>
            </a:xfrm>
            <a:custGeom>
              <a:avLst/>
              <a:gdLst/>
              <a:ahLst/>
              <a:cxnLst/>
              <a:rect l="l" t="t" r="r" b="b"/>
              <a:pathLst>
                <a:path w="320" h="355" extrusionOk="0">
                  <a:moveTo>
                    <a:pt x="97" y="1"/>
                  </a:moveTo>
                  <a:cubicBezTo>
                    <a:pt x="1" y="64"/>
                    <a:pt x="1" y="192"/>
                    <a:pt x="65" y="288"/>
                  </a:cubicBezTo>
                  <a:cubicBezTo>
                    <a:pt x="104" y="327"/>
                    <a:pt x="168" y="354"/>
                    <a:pt x="226" y="354"/>
                  </a:cubicBezTo>
                  <a:cubicBezTo>
                    <a:pt x="262" y="354"/>
                    <a:pt x="296" y="344"/>
                    <a:pt x="320" y="320"/>
                  </a:cubicBezTo>
                  <a:lnTo>
                    <a:pt x="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37"/>
            <p:cNvSpPr/>
            <p:nvPr/>
          </p:nvSpPr>
          <p:spPr>
            <a:xfrm>
              <a:off x="3872600" y="4061450"/>
              <a:ext cx="8800" cy="9125"/>
            </a:xfrm>
            <a:custGeom>
              <a:avLst/>
              <a:gdLst/>
              <a:ahLst/>
              <a:cxnLst/>
              <a:rect l="l" t="t" r="r" b="b"/>
              <a:pathLst>
                <a:path w="352" h="365" extrusionOk="0">
                  <a:moveTo>
                    <a:pt x="97" y="1"/>
                  </a:moveTo>
                  <a:cubicBezTo>
                    <a:pt x="33" y="65"/>
                    <a:pt x="1" y="192"/>
                    <a:pt x="65" y="288"/>
                  </a:cubicBezTo>
                  <a:cubicBezTo>
                    <a:pt x="100" y="341"/>
                    <a:pt x="154" y="364"/>
                    <a:pt x="212" y="364"/>
                  </a:cubicBezTo>
                  <a:cubicBezTo>
                    <a:pt x="259" y="364"/>
                    <a:pt x="309" y="349"/>
                    <a:pt x="352" y="320"/>
                  </a:cubicBezTo>
                  <a:lnTo>
                    <a:pt x="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37"/>
            <p:cNvSpPr/>
            <p:nvPr/>
          </p:nvSpPr>
          <p:spPr>
            <a:xfrm>
              <a:off x="3843075" y="4102925"/>
              <a:ext cx="11200" cy="9925"/>
            </a:xfrm>
            <a:custGeom>
              <a:avLst/>
              <a:gdLst/>
              <a:ahLst/>
              <a:cxnLst/>
              <a:rect l="l" t="t" r="r" b="b"/>
              <a:pathLst>
                <a:path w="448" h="397" extrusionOk="0">
                  <a:moveTo>
                    <a:pt x="215" y="0"/>
                  </a:moveTo>
                  <a:cubicBezTo>
                    <a:pt x="182" y="0"/>
                    <a:pt x="151" y="11"/>
                    <a:pt x="129" y="33"/>
                  </a:cubicBezTo>
                  <a:cubicBezTo>
                    <a:pt x="33" y="97"/>
                    <a:pt x="1" y="225"/>
                    <a:pt x="65" y="321"/>
                  </a:cubicBezTo>
                  <a:cubicBezTo>
                    <a:pt x="100" y="373"/>
                    <a:pt x="154" y="397"/>
                    <a:pt x="212" y="397"/>
                  </a:cubicBezTo>
                  <a:cubicBezTo>
                    <a:pt x="259" y="397"/>
                    <a:pt x="309" y="381"/>
                    <a:pt x="352" y="352"/>
                  </a:cubicBezTo>
                  <a:cubicBezTo>
                    <a:pt x="448" y="289"/>
                    <a:pt x="448" y="161"/>
                    <a:pt x="384" y="97"/>
                  </a:cubicBezTo>
                  <a:cubicBezTo>
                    <a:pt x="343" y="35"/>
                    <a:pt x="275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37"/>
            <p:cNvSpPr/>
            <p:nvPr/>
          </p:nvSpPr>
          <p:spPr>
            <a:xfrm>
              <a:off x="3823150" y="4099675"/>
              <a:ext cx="8800" cy="8875"/>
            </a:xfrm>
            <a:custGeom>
              <a:avLst/>
              <a:gdLst/>
              <a:ahLst/>
              <a:cxnLst/>
              <a:rect l="l" t="t" r="r" b="b"/>
              <a:pathLst>
                <a:path w="352" h="355" extrusionOk="0">
                  <a:moveTo>
                    <a:pt x="118" y="1"/>
                  </a:moveTo>
                  <a:cubicBezTo>
                    <a:pt x="78" y="1"/>
                    <a:pt x="37" y="11"/>
                    <a:pt x="0" y="36"/>
                  </a:cubicBezTo>
                  <a:lnTo>
                    <a:pt x="223" y="355"/>
                  </a:lnTo>
                  <a:cubicBezTo>
                    <a:pt x="319" y="291"/>
                    <a:pt x="351" y="163"/>
                    <a:pt x="287" y="68"/>
                  </a:cubicBezTo>
                  <a:cubicBezTo>
                    <a:pt x="248" y="28"/>
                    <a:pt x="184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37"/>
            <p:cNvSpPr/>
            <p:nvPr/>
          </p:nvSpPr>
          <p:spPr>
            <a:xfrm>
              <a:off x="3804800" y="4073900"/>
              <a:ext cx="8800" cy="9125"/>
            </a:xfrm>
            <a:custGeom>
              <a:avLst/>
              <a:gdLst/>
              <a:ahLst/>
              <a:cxnLst/>
              <a:rect l="l" t="t" r="r" b="b"/>
              <a:pathLst>
                <a:path w="352" h="365" extrusionOk="0">
                  <a:moveTo>
                    <a:pt x="140" y="1"/>
                  </a:moveTo>
                  <a:cubicBezTo>
                    <a:pt x="93" y="1"/>
                    <a:pt x="43" y="17"/>
                    <a:pt x="0" y="45"/>
                  </a:cubicBezTo>
                  <a:lnTo>
                    <a:pt x="223" y="365"/>
                  </a:lnTo>
                  <a:cubicBezTo>
                    <a:pt x="319" y="301"/>
                    <a:pt x="351" y="173"/>
                    <a:pt x="287" y="77"/>
                  </a:cubicBezTo>
                  <a:cubicBezTo>
                    <a:pt x="252" y="25"/>
                    <a:pt x="198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37"/>
            <p:cNvSpPr/>
            <p:nvPr/>
          </p:nvSpPr>
          <p:spPr>
            <a:xfrm>
              <a:off x="3824725" y="4077350"/>
              <a:ext cx="11200" cy="9975"/>
            </a:xfrm>
            <a:custGeom>
              <a:avLst/>
              <a:gdLst/>
              <a:ahLst/>
              <a:cxnLst/>
              <a:rect l="l" t="t" r="r" b="b"/>
              <a:pathLst>
                <a:path w="448" h="399" extrusionOk="0">
                  <a:moveTo>
                    <a:pt x="215" y="0"/>
                  </a:moveTo>
                  <a:cubicBezTo>
                    <a:pt x="174" y="0"/>
                    <a:pt x="133" y="11"/>
                    <a:pt x="97" y="35"/>
                  </a:cubicBezTo>
                  <a:cubicBezTo>
                    <a:pt x="1" y="99"/>
                    <a:pt x="1" y="227"/>
                    <a:pt x="65" y="322"/>
                  </a:cubicBezTo>
                  <a:cubicBezTo>
                    <a:pt x="100" y="375"/>
                    <a:pt x="154" y="399"/>
                    <a:pt x="207" y="399"/>
                  </a:cubicBezTo>
                  <a:cubicBezTo>
                    <a:pt x="250" y="399"/>
                    <a:pt x="291" y="383"/>
                    <a:pt x="320" y="354"/>
                  </a:cubicBezTo>
                  <a:cubicBezTo>
                    <a:pt x="416" y="290"/>
                    <a:pt x="448" y="163"/>
                    <a:pt x="384" y="67"/>
                  </a:cubicBezTo>
                  <a:cubicBezTo>
                    <a:pt x="344" y="28"/>
                    <a:pt x="281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37"/>
            <p:cNvSpPr/>
            <p:nvPr/>
          </p:nvSpPr>
          <p:spPr>
            <a:xfrm>
              <a:off x="3805575" y="4051575"/>
              <a:ext cx="11200" cy="9950"/>
            </a:xfrm>
            <a:custGeom>
              <a:avLst/>
              <a:gdLst/>
              <a:ahLst/>
              <a:cxnLst/>
              <a:rect l="l" t="t" r="r" b="b"/>
              <a:pathLst>
                <a:path w="448" h="398" extrusionOk="0">
                  <a:moveTo>
                    <a:pt x="236" y="0"/>
                  </a:moveTo>
                  <a:cubicBezTo>
                    <a:pt x="189" y="0"/>
                    <a:pt x="140" y="16"/>
                    <a:pt x="97" y="45"/>
                  </a:cubicBezTo>
                  <a:cubicBezTo>
                    <a:pt x="33" y="109"/>
                    <a:pt x="1" y="236"/>
                    <a:pt x="65" y="300"/>
                  </a:cubicBezTo>
                  <a:cubicBezTo>
                    <a:pt x="106" y="362"/>
                    <a:pt x="174" y="397"/>
                    <a:pt x="243" y="397"/>
                  </a:cubicBezTo>
                  <a:cubicBezTo>
                    <a:pt x="280" y="397"/>
                    <a:pt x="318" y="387"/>
                    <a:pt x="352" y="364"/>
                  </a:cubicBezTo>
                  <a:cubicBezTo>
                    <a:pt x="416" y="300"/>
                    <a:pt x="448" y="172"/>
                    <a:pt x="384" y="77"/>
                  </a:cubicBezTo>
                  <a:cubicBezTo>
                    <a:pt x="349" y="24"/>
                    <a:pt x="294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37"/>
            <p:cNvSpPr/>
            <p:nvPr/>
          </p:nvSpPr>
          <p:spPr>
            <a:xfrm>
              <a:off x="3787225" y="4026050"/>
              <a:ext cx="10400" cy="9925"/>
            </a:xfrm>
            <a:custGeom>
              <a:avLst/>
              <a:gdLst/>
              <a:ahLst/>
              <a:cxnLst/>
              <a:rect l="l" t="t" r="r" b="b"/>
              <a:pathLst>
                <a:path w="416" h="397" extrusionOk="0">
                  <a:moveTo>
                    <a:pt x="210" y="0"/>
                  </a:moveTo>
                  <a:cubicBezTo>
                    <a:pt x="167" y="0"/>
                    <a:pt x="125" y="16"/>
                    <a:pt x="97" y="45"/>
                  </a:cubicBezTo>
                  <a:cubicBezTo>
                    <a:pt x="1" y="108"/>
                    <a:pt x="1" y="204"/>
                    <a:pt x="65" y="300"/>
                  </a:cubicBezTo>
                  <a:cubicBezTo>
                    <a:pt x="106" y="362"/>
                    <a:pt x="161" y="397"/>
                    <a:pt x="220" y="397"/>
                  </a:cubicBezTo>
                  <a:cubicBezTo>
                    <a:pt x="252" y="397"/>
                    <a:pt x="286" y="386"/>
                    <a:pt x="320" y="364"/>
                  </a:cubicBezTo>
                  <a:cubicBezTo>
                    <a:pt x="416" y="300"/>
                    <a:pt x="416" y="172"/>
                    <a:pt x="352" y="76"/>
                  </a:cubicBezTo>
                  <a:cubicBezTo>
                    <a:pt x="317" y="24"/>
                    <a:pt x="262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37"/>
            <p:cNvSpPr/>
            <p:nvPr/>
          </p:nvSpPr>
          <p:spPr>
            <a:xfrm>
              <a:off x="3786450" y="4048375"/>
              <a:ext cx="8800" cy="9125"/>
            </a:xfrm>
            <a:custGeom>
              <a:avLst/>
              <a:gdLst/>
              <a:ahLst/>
              <a:cxnLst/>
              <a:rect l="l" t="t" r="r" b="b"/>
              <a:pathLst>
                <a:path w="352" h="365" extrusionOk="0">
                  <a:moveTo>
                    <a:pt x="140" y="1"/>
                  </a:moveTo>
                  <a:cubicBezTo>
                    <a:pt x="93" y="1"/>
                    <a:pt x="43" y="16"/>
                    <a:pt x="0" y="45"/>
                  </a:cubicBezTo>
                  <a:lnTo>
                    <a:pt x="223" y="364"/>
                  </a:lnTo>
                  <a:cubicBezTo>
                    <a:pt x="319" y="300"/>
                    <a:pt x="351" y="173"/>
                    <a:pt x="287" y="77"/>
                  </a:cubicBezTo>
                  <a:cubicBezTo>
                    <a:pt x="252" y="24"/>
                    <a:pt x="198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37"/>
            <p:cNvSpPr/>
            <p:nvPr/>
          </p:nvSpPr>
          <p:spPr>
            <a:xfrm>
              <a:off x="3808775" y="4031150"/>
              <a:ext cx="8800" cy="8825"/>
            </a:xfrm>
            <a:custGeom>
              <a:avLst/>
              <a:gdLst/>
              <a:ahLst/>
              <a:cxnLst/>
              <a:rect l="l" t="t" r="r" b="b"/>
              <a:pathLst>
                <a:path w="352" h="353" extrusionOk="0">
                  <a:moveTo>
                    <a:pt x="128" y="0"/>
                  </a:moveTo>
                  <a:cubicBezTo>
                    <a:pt x="33" y="64"/>
                    <a:pt x="1" y="160"/>
                    <a:pt x="64" y="255"/>
                  </a:cubicBezTo>
                  <a:cubicBezTo>
                    <a:pt x="106" y="317"/>
                    <a:pt x="174" y="352"/>
                    <a:pt x="242" y="352"/>
                  </a:cubicBezTo>
                  <a:cubicBezTo>
                    <a:pt x="280" y="352"/>
                    <a:pt x="318" y="342"/>
                    <a:pt x="352" y="319"/>
                  </a:cubicBezTo>
                  <a:lnTo>
                    <a:pt x="1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37"/>
            <p:cNvSpPr/>
            <p:nvPr/>
          </p:nvSpPr>
          <p:spPr>
            <a:xfrm>
              <a:off x="3827925" y="4055875"/>
              <a:ext cx="8800" cy="9125"/>
            </a:xfrm>
            <a:custGeom>
              <a:avLst/>
              <a:gdLst/>
              <a:ahLst/>
              <a:cxnLst/>
              <a:rect l="l" t="t" r="r" b="b"/>
              <a:pathLst>
                <a:path w="352" h="365" extrusionOk="0">
                  <a:moveTo>
                    <a:pt x="96" y="0"/>
                  </a:moveTo>
                  <a:cubicBezTo>
                    <a:pt x="32" y="64"/>
                    <a:pt x="1" y="192"/>
                    <a:pt x="64" y="288"/>
                  </a:cubicBezTo>
                  <a:cubicBezTo>
                    <a:pt x="100" y="340"/>
                    <a:pt x="154" y="364"/>
                    <a:pt x="212" y="364"/>
                  </a:cubicBezTo>
                  <a:cubicBezTo>
                    <a:pt x="259" y="364"/>
                    <a:pt x="309" y="348"/>
                    <a:pt x="352" y="320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37"/>
            <p:cNvSpPr/>
            <p:nvPr/>
          </p:nvSpPr>
          <p:spPr>
            <a:xfrm>
              <a:off x="3847075" y="4081400"/>
              <a:ext cx="8000" cy="8875"/>
            </a:xfrm>
            <a:custGeom>
              <a:avLst/>
              <a:gdLst/>
              <a:ahLst/>
              <a:cxnLst/>
              <a:rect l="l" t="t" r="r" b="b"/>
              <a:pathLst>
                <a:path w="320" h="355" extrusionOk="0">
                  <a:moveTo>
                    <a:pt x="96" y="1"/>
                  </a:moveTo>
                  <a:cubicBezTo>
                    <a:pt x="1" y="65"/>
                    <a:pt x="1" y="192"/>
                    <a:pt x="64" y="288"/>
                  </a:cubicBezTo>
                  <a:cubicBezTo>
                    <a:pt x="104" y="327"/>
                    <a:pt x="168" y="355"/>
                    <a:pt x="226" y="355"/>
                  </a:cubicBezTo>
                  <a:cubicBezTo>
                    <a:pt x="262" y="355"/>
                    <a:pt x="295" y="344"/>
                    <a:pt x="320" y="320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37"/>
            <p:cNvSpPr/>
            <p:nvPr/>
          </p:nvSpPr>
          <p:spPr>
            <a:xfrm>
              <a:off x="3816750" y="4122075"/>
              <a:ext cx="11200" cy="9925"/>
            </a:xfrm>
            <a:custGeom>
              <a:avLst/>
              <a:gdLst/>
              <a:ahLst/>
              <a:cxnLst/>
              <a:rect l="l" t="t" r="r" b="b"/>
              <a:pathLst>
                <a:path w="448" h="397" extrusionOk="0">
                  <a:moveTo>
                    <a:pt x="206" y="0"/>
                  </a:moveTo>
                  <a:cubicBezTo>
                    <a:pt x="168" y="0"/>
                    <a:pt x="130" y="11"/>
                    <a:pt x="97" y="33"/>
                  </a:cubicBezTo>
                  <a:cubicBezTo>
                    <a:pt x="33" y="97"/>
                    <a:pt x="1" y="225"/>
                    <a:pt x="65" y="320"/>
                  </a:cubicBezTo>
                  <a:cubicBezTo>
                    <a:pt x="100" y="373"/>
                    <a:pt x="154" y="397"/>
                    <a:pt x="207" y="397"/>
                  </a:cubicBezTo>
                  <a:cubicBezTo>
                    <a:pt x="250" y="397"/>
                    <a:pt x="291" y="381"/>
                    <a:pt x="320" y="352"/>
                  </a:cubicBezTo>
                  <a:cubicBezTo>
                    <a:pt x="416" y="289"/>
                    <a:pt x="448" y="161"/>
                    <a:pt x="384" y="97"/>
                  </a:cubicBezTo>
                  <a:cubicBezTo>
                    <a:pt x="343" y="35"/>
                    <a:pt x="275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37"/>
            <p:cNvSpPr/>
            <p:nvPr/>
          </p:nvSpPr>
          <p:spPr>
            <a:xfrm>
              <a:off x="3796800" y="4118075"/>
              <a:ext cx="8800" cy="8825"/>
            </a:xfrm>
            <a:custGeom>
              <a:avLst/>
              <a:gdLst/>
              <a:ahLst/>
              <a:cxnLst/>
              <a:rect l="l" t="t" r="r" b="b"/>
              <a:pathLst>
                <a:path w="352" h="353" extrusionOk="0">
                  <a:moveTo>
                    <a:pt x="110" y="0"/>
                  </a:moveTo>
                  <a:cubicBezTo>
                    <a:pt x="73" y="0"/>
                    <a:pt x="35" y="11"/>
                    <a:pt x="1" y="34"/>
                  </a:cubicBezTo>
                  <a:lnTo>
                    <a:pt x="224" y="353"/>
                  </a:lnTo>
                  <a:cubicBezTo>
                    <a:pt x="320" y="289"/>
                    <a:pt x="352" y="193"/>
                    <a:pt x="288" y="98"/>
                  </a:cubicBezTo>
                  <a:cubicBezTo>
                    <a:pt x="247" y="36"/>
                    <a:pt x="179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37"/>
            <p:cNvSpPr/>
            <p:nvPr/>
          </p:nvSpPr>
          <p:spPr>
            <a:xfrm>
              <a:off x="3779250" y="4092500"/>
              <a:ext cx="8000" cy="8875"/>
            </a:xfrm>
            <a:custGeom>
              <a:avLst/>
              <a:gdLst/>
              <a:ahLst/>
              <a:cxnLst/>
              <a:rect l="l" t="t" r="r" b="b"/>
              <a:pathLst>
                <a:path w="320" h="355" extrusionOk="0">
                  <a:moveTo>
                    <a:pt x="95" y="1"/>
                  </a:moveTo>
                  <a:cubicBezTo>
                    <a:pt x="59" y="1"/>
                    <a:pt x="25" y="11"/>
                    <a:pt x="1" y="35"/>
                  </a:cubicBezTo>
                  <a:lnTo>
                    <a:pt x="224" y="355"/>
                  </a:lnTo>
                  <a:cubicBezTo>
                    <a:pt x="288" y="291"/>
                    <a:pt x="320" y="163"/>
                    <a:pt x="256" y="67"/>
                  </a:cubicBezTo>
                  <a:cubicBezTo>
                    <a:pt x="217" y="28"/>
                    <a:pt x="153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37"/>
            <p:cNvSpPr/>
            <p:nvPr/>
          </p:nvSpPr>
          <p:spPr>
            <a:xfrm>
              <a:off x="3798400" y="4096075"/>
              <a:ext cx="11200" cy="10125"/>
            </a:xfrm>
            <a:custGeom>
              <a:avLst/>
              <a:gdLst/>
              <a:ahLst/>
              <a:cxnLst/>
              <a:rect l="l" t="t" r="r" b="b"/>
              <a:pathLst>
                <a:path w="448" h="405" extrusionOk="0">
                  <a:moveTo>
                    <a:pt x="210" y="1"/>
                  </a:moveTo>
                  <a:cubicBezTo>
                    <a:pt x="171" y="1"/>
                    <a:pt x="132" y="8"/>
                    <a:pt x="96" y="20"/>
                  </a:cubicBezTo>
                  <a:cubicBezTo>
                    <a:pt x="33" y="84"/>
                    <a:pt x="1" y="212"/>
                    <a:pt x="65" y="307"/>
                  </a:cubicBezTo>
                  <a:cubicBezTo>
                    <a:pt x="106" y="369"/>
                    <a:pt x="174" y="404"/>
                    <a:pt x="234" y="404"/>
                  </a:cubicBezTo>
                  <a:cubicBezTo>
                    <a:pt x="267" y="404"/>
                    <a:pt x="297" y="394"/>
                    <a:pt x="320" y="371"/>
                  </a:cubicBezTo>
                  <a:cubicBezTo>
                    <a:pt x="416" y="307"/>
                    <a:pt x="448" y="180"/>
                    <a:pt x="384" y="84"/>
                  </a:cubicBezTo>
                  <a:cubicBezTo>
                    <a:pt x="343" y="23"/>
                    <a:pt x="277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37"/>
            <p:cNvSpPr/>
            <p:nvPr/>
          </p:nvSpPr>
          <p:spPr>
            <a:xfrm>
              <a:off x="3780050" y="4070175"/>
              <a:ext cx="11200" cy="9700"/>
            </a:xfrm>
            <a:custGeom>
              <a:avLst/>
              <a:gdLst/>
              <a:ahLst/>
              <a:cxnLst/>
              <a:rect l="l" t="t" r="r" b="b"/>
              <a:pathLst>
                <a:path w="448" h="388" extrusionOk="0">
                  <a:moveTo>
                    <a:pt x="215" y="0"/>
                  </a:moveTo>
                  <a:cubicBezTo>
                    <a:pt x="174" y="0"/>
                    <a:pt x="133" y="10"/>
                    <a:pt x="96" y="35"/>
                  </a:cubicBezTo>
                  <a:cubicBezTo>
                    <a:pt x="33" y="99"/>
                    <a:pt x="1" y="226"/>
                    <a:pt x="65" y="290"/>
                  </a:cubicBezTo>
                  <a:cubicBezTo>
                    <a:pt x="106" y="352"/>
                    <a:pt x="174" y="387"/>
                    <a:pt x="234" y="387"/>
                  </a:cubicBezTo>
                  <a:cubicBezTo>
                    <a:pt x="267" y="387"/>
                    <a:pt x="297" y="377"/>
                    <a:pt x="320" y="354"/>
                  </a:cubicBezTo>
                  <a:cubicBezTo>
                    <a:pt x="416" y="290"/>
                    <a:pt x="448" y="162"/>
                    <a:pt x="384" y="67"/>
                  </a:cubicBezTo>
                  <a:cubicBezTo>
                    <a:pt x="344" y="27"/>
                    <a:pt x="280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37"/>
            <p:cNvSpPr/>
            <p:nvPr/>
          </p:nvSpPr>
          <p:spPr>
            <a:xfrm>
              <a:off x="3761700" y="4043875"/>
              <a:ext cx="11200" cy="9700"/>
            </a:xfrm>
            <a:custGeom>
              <a:avLst/>
              <a:gdLst/>
              <a:ahLst/>
              <a:cxnLst/>
              <a:rect l="l" t="t" r="r" b="b"/>
              <a:pathLst>
                <a:path w="448" h="388" extrusionOk="0">
                  <a:moveTo>
                    <a:pt x="206" y="0"/>
                  </a:moveTo>
                  <a:cubicBezTo>
                    <a:pt x="168" y="0"/>
                    <a:pt x="130" y="11"/>
                    <a:pt x="96" y="34"/>
                  </a:cubicBezTo>
                  <a:cubicBezTo>
                    <a:pt x="33" y="97"/>
                    <a:pt x="1" y="225"/>
                    <a:pt x="65" y="321"/>
                  </a:cubicBezTo>
                  <a:cubicBezTo>
                    <a:pt x="104" y="360"/>
                    <a:pt x="168" y="388"/>
                    <a:pt x="226" y="388"/>
                  </a:cubicBezTo>
                  <a:cubicBezTo>
                    <a:pt x="262" y="388"/>
                    <a:pt x="295" y="377"/>
                    <a:pt x="320" y="353"/>
                  </a:cubicBezTo>
                  <a:cubicBezTo>
                    <a:pt x="416" y="289"/>
                    <a:pt x="447" y="161"/>
                    <a:pt x="384" y="97"/>
                  </a:cubicBezTo>
                  <a:cubicBezTo>
                    <a:pt x="342" y="36"/>
                    <a:pt x="275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37"/>
            <p:cNvSpPr/>
            <p:nvPr/>
          </p:nvSpPr>
          <p:spPr>
            <a:xfrm>
              <a:off x="3760900" y="4066225"/>
              <a:ext cx="8800" cy="8825"/>
            </a:xfrm>
            <a:custGeom>
              <a:avLst/>
              <a:gdLst/>
              <a:ahLst/>
              <a:cxnLst/>
              <a:rect l="l" t="t" r="r" b="b"/>
              <a:pathLst>
                <a:path w="352" h="353" extrusionOk="0">
                  <a:moveTo>
                    <a:pt x="110" y="0"/>
                  </a:moveTo>
                  <a:cubicBezTo>
                    <a:pt x="73" y="0"/>
                    <a:pt x="35" y="11"/>
                    <a:pt x="1" y="33"/>
                  </a:cubicBezTo>
                  <a:lnTo>
                    <a:pt x="224" y="352"/>
                  </a:lnTo>
                  <a:cubicBezTo>
                    <a:pt x="320" y="289"/>
                    <a:pt x="352" y="193"/>
                    <a:pt x="288" y="97"/>
                  </a:cubicBezTo>
                  <a:cubicBezTo>
                    <a:pt x="247" y="35"/>
                    <a:pt x="179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37"/>
            <p:cNvSpPr/>
            <p:nvPr/>
          </p:nvSpPr>
          <p:spPr>
            <a:xfrm>
              <a:off x="3784050" y="4049500"/>
              <a:ext cx="8000" cy="8825"/>
            </a:xfrm>
            <a:custGeom>
              <a:avLst/>
              <a:gdLst/>
              <a:ahLst/>
              <a:cxnLst/>
              <a:rect l="l" t="t" r="r" b="b"/>
              <a:pathLst>
                <a:path w="320" h="353" extrusionOk="0">
                  <a:moveTo>
                    <a:pt x="96" y="0"/>
                  </a:moveTo>
                  <a:cubicBezTo>
                    <a:pt x="0" y="64"/>
                    <a:pt x="0" y="160"/>
                    <a:pt x="64" y="255"/>
                  </a:cubicBezTo>
                  <a:cubicBezTo>
                    <a:pt x="105" y="317"/>
                    <a:pt x="173" y="352"/>
                    <a:pt x="233" y="352"/>
                  </a:cubicBezTo>
                  <a:cubicBezTo>
                    <a:pt x="266" y="352"/>
                    <a:pt x="297" y="342"/>
                    <a:pt x="319" y="319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37"/>
            <p:cNvSpPr/>
            <p:nvPr/>
          </p:nvSpPr>
          <p:spPr>
            <a:xfrm>
              <a:off x="3802400" y="4075025"/>
              <a:ext cx="8000" cy="8825"/>
            </a:xfrm>
            <a:custGeom>
              <a:avLst/>
              <a:gdLst/>
              <a:ahLst/>
              <a:cxnLst/>
              <a:rect l="l" t="t" r="r" b="b"/>
              <a:pathLst>
                <a:path w="320" h="353" extrusionOk="0">
                  <a:moveTo>
                    <a:pt x="96" y="0"/>
                  </a:moveTo>
                  <a:cubicBezTo>
                    <a:pt x="0" y="64"/>
                    <a:pt x="0" y="192"/>
                    <a:pt x="64" y="256"/>
                  </a:cubicBezTo>
                  <a:cubicBezTo>
                    <a:pt x="105" y="318"/>
                    <a:pt x="173" y="353"/>
                    <a:pt x="233" y="353"/>
                  </a:cubicBezTo>
                  <a:cubicBezTo>
                    <a:pt x="266" y="353"/>
                    <a:pt x="297" y="342"/>
                    <a:pt x="319" y="320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37"/>
            <p:cNvSpPr/>
            <p:nvPr/>
          </p:nvSpPr>
          <p:spPr>
            <a:xfrm>
              <a:off x="3820750" y="4100550"/>
              <a:ext cx="8000" cy="8875"/>
            </a:xfrm>
            <a:custGeom>
              <a:avLst/>
              <a:gdLst/>
              <a:ahLst/>
              <a:cxnLst/>
              <a:rect l="l" t="t" r="r" b="b"/>
              <a:pathLst>
                <a:path w="320" h="355" extrusionOk="0">
                  <a:moveTo>
                    <a:pt x="96" y="1"/>
                  </a:moveTo>
                  <a:cubicBezTo>
                    <a:pt x="0" y="64"/>
                    <a:pt x="0" y="192"/>
                    <a:pt x="64" y="288"/>
                  </a:cubicBezTo>
                  <a:cubicBezTo>
                    <a:pt x="104" y="327"/>
                    <a:pt x="167" y="355"/>
                    <a:pt x="226" y="355"/>
                  </a:cubicBezTo>
                  <a:cubicBezTo>
                    <a:pt x="261" y="355"/>
                    <a:pt x="295" y="344"/>
                    <a:pt x="319" y="320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37"/>
            <p:cNvSpPr/>
            <p:nvPr/>
          </p:nvSpPr>
          <p:spPr>
            <a:xfrm>
              <a:off x="3789625" y="4140425"/>
              <a:ext cx="12000" cy="9925"/>
            </a:xfrm>
            <a:custGeom>
              <a:avLst/>
              <a:gdLst/>
              <a:ahLst/>
              <a:cxnLst/>
              <a:rect l="l" t="t" r="r" b="b"/>
              <a:pathLst>
                <a:path w="480" h="397" extrusionOk="0">
                  <a:moveTo>
                    <a:pt x="238" y="0"/>
                  </a:moveTo>
                  <a:cubicBezTo>
                    <a:pt x="200" y="0"/>
                    <a:pt x="162" y="11"/>
                    <a:pt x="128" y="33"/>
                  </a:cubicBezTo>
                  <a:cubicBezTo>
                    <a:pt x="33" y="97"/>
                    <a:pt x="1" y="225"/>
                    <a:pt x="65" y="321"/>
                  </a:cubicBezTo>
                  <a:cubicBezTo>
                    <a:pt x="100" y="373"/>
                    <a:pt x="154" y="397"/>
                    <a:pt x="212" y="397"/>
                  </a:cubicBezTo>
                  <a:cubicBezTo>
                    <a:pt x="259" y="397"/>
                    <a:pt x="309" y="381"/>
                    <a:pt x="352" y="352"/>
                  </a:cubicBezTo>
                  <a:cubicBezTo>
                    <a:pt x="447" y="321"/>
                    <a:pt x="479" y="193"/>
                    <a:pt x="416" y="97"/>
                  </a:cubicBezTo>
                  <a:cubicBezTo>
                    <a:pt x="374" y="35"/>
                    <a:pt x="307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37"/>
            <p:cNvSpPr/>
            <p:nvPr/>
          </p:nvSpPr>
          <p:spPr>
            <a:xfrm>
              <a:off x="3770475" y="4136425"/>
              <a:ext cx="8000" cy="8825"/>
            </a:xfrm>
            <a:custGeom>
              <a:avLst/>
              <a:gdLst/>
              <a:ahLst/>
              <a:cxnLst/>
              <a:rect l="l" t="t" r="r" b="b"/>
              <a:pathLst>
                <a:path w="320" h="353" extrusionOk="0">
                  <a:moveTo>
                    <a:pt x="110" y="1"/>
                  </a:moveTo>
                  <a:cubicBezTo>
                    <a:pt x="73" y="1"/>
                    <a:pt x="35" y="11"/>
                    <a:pt x="1" y="34"/>
                  </a:cubicBezTo>
                  <a:lnTo>
                    <a:pt x="224" y="353"/>
                  </a:lnTo>
                  <a:cubicBezTo>
                    <a:pt x="320" y="289"/>
                    <a:pt x="320" y="161"/>
                    <a:pt x="288" y="98"/>
                  </a:cubicBezTo>
                  <a:cubicBezTo>
                    <a:pt x="247" y="36"/>
                    <a:pt x="179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37"/>
            <p:cNvSpPr/>
            <p:nvPr/>
          </p:nvSpPr>
          <p:spPr>
            <a:xfrm>
              <a:off x="3752925" y="4110100"/>
              <a:ext cx="8000" cy="8825"/>
            </a:xfrm>
            <a:custGeom>
              <a:avLst/>
              <a:gdLst/>
              <a:ahLst/>
              <a:cxnLst/>
              <a:rect l="l" t="t" r="r" b="b"/>
              <a:pathLst>
                <a:path w="320" h="353" extrusionOk="0">
                  <a:moveTo>
                    <a:pt x="101" y="0"/>
                  </a:moveTo>
                  <a:cubicBezTo>
                    <a:pt x="68" y="0"/>
                    <a:pt x="35" y="11"/>
                    <a:pt x="1" y="34"/>
                  </a:cubicBezTo>
                  <a:lnTo>
                    <a:pt x="224" y="353"/>
                  </a:lnTo>
                  <a:cubicBezTo>
                    <a:pt x="320" y="321"/>
                    <a:pt x="320" y="193"/>
                    <a:pt x="256" y="97"/>
                  </a:cubicBezTo>
                  <a:cubicBezTo>
                    <a:pt x="215" y="36"/>
                    <a:pt x="160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37"/>
            <p:cNvSpPr/>
            <p:nvPr/>
          </p:nvSpPr>
          <p:spPr>
            <a:xfrm>
              <a:off x="3772075" y="4114075"/>
              <a:ext cx="11200" cy="9950"/>
            </a:xfrm>
            <a:custGeom>
              <a:avLst/>
              <a:gdLst/>
              <a:ahLst/>
              <a:cxnLst/>
              <a:rect l="l" t="t" r="r" b="b"/>
              <a:pathLst>
                <a:path w="448" h="398" extrusionOk="0">
                  <a:moveTo>
                    <a:pt x="206" y="1"/>
                  </a:moveTo>
                  <a:cubicBezTo>
                    <a:pt x="168" y="1"/>
                    <a:pt x="130" y="12"/>
                    <a:pt x="96" y="34"/>
                  </a:cubicBezTo>
                  <a:cubicBezTo>
                    <a:pt x="32" y="98"/>
                    <a:pt x="1" y="226"/>
                    <a:pt x="64" y="321"/>
                  </a:cubicBezTo>
                  <a:cubicBezTo>
                    <a:pt x="100" y="374"/>
                    <a:pt x="154" y="398"/>
                    <a:pt x="207" y="398"/>
                  </a:cubicBezTo>
                  <a:cubicBezTo>
                    <a:pt x="249" y="398"/>
                    <a:pt x="291" y="382"/>
                    <a:pt x="320" y="353"/>
                  </a:cubicBezTo>
                  <a:cubicBezTo>
                    <a:pt x="415" y="321"/>
                    <a:pt x="447" y="194"/>
                    <a:pt x="384" y="98"/>
                  </a:cubicBezTo>
                  <a:cubicBezTo>
                    <a:pt x="342" y="36"/>
                    <a:pt x="274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37"/>
            <p:cNvSpPr/>
            <p:nvPr/>
          </p:nvSpPr>
          <p:spPr>
            <a:xfrm>
              <a:off x="3753725" y="4087750"/>
              <a:ext cx="11200" cy="10125"/>
            </a:xfrm>
            <a:custGeom>
              <a:avLst/>
              <a:gdLst/>
              <a:ahLst/>
              <a:cxnLst/>
              <a:rect l="l" t="t" r="r" b="b"/>
              <a:pathLst>
                <a:path w="448" h="405" extrusionOk="0">
                  <a:moveTo>
                    <a:pt x="229" y="1"/>
                  </a:moveTo>
                  <a:cubicBezTo>
                    <a:pt x="196" y="1"/>
                    <a:pt x="162" y="11"/>
                    <a:pt x="128" y="34"/>
                  </a:cubicBezTo>
                  <a:cubicBezTo>
                    <a:pt x="32" y="98"/>
                    <a:pt x="1" y="225"/>
                    <a:pt x="64" y="321"/>
                  </a:cubicBezTo>
                  <a:cubicBezTo>
                    <a:pt x="105" y="382"/>
                    <a:pt x="171" y="404"/>
                    <a:pt x="238" y="404"/>
                  </a:cubicBezTo>
                  <a:cubicBezTo>
                    <a:pt x="277" y="404"/>
                    <a:pt x="317" y="397"/>
                    <a:pt x="352" y="385"/>
                  </a:cubicBezTo>
                  <a:cubicBezTo>
                    <a:pt x="447" y="321"/>
                    <a:pt x="447" y="194"/>
                    <a:pt x="384" y="98"/>
                  </a:cubicBezTo>
                  <a:cubicBezTo>
                    <a:pt x="342" y="36"/>
                    <a:pt x="288" y="1"/>
                    <a:pt x="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37"/>
            <p:cNvSpPr/>
            <p:nvPr/>
          </p:nvSpPr>
          <p:spPr>
            <a:xfrm>
              <a:off x="3736175" y="4061425"/>
              <a:ext cx="11200" cy="10100"/>
            </a:xfrm>
            <a:custGeom>
              <a:avLst/>
              <a:gdLst/>
              <a:ahLst/>
              <a:cxnLst/>
              <a:rect l="l" t="t" r="r" b="b"/>
              <a:pathLst>
                <a:path w="448" h="404" extrusionOk="0">
                  <a:moveTo>
                    <a:pt x="206" y="1"/>
                  </a:moveTo>
                  <a:cubicBezTo>
                    <a:pt x="168" y="1"/>
                    <a:pt x="130" y="11"/>
                    <a:pt x="96" y="34"/>
                  </a:cubicBezTo>
                  <a:cubicBezTo>
                    <a:pt x="32" y="98"/>
                    <a:pt x="0" y="225"/>
                    <a:pt x="64" y="321"/>
                  </a:cubicBezTo>
                  <a:cubicBezTo>
                    <a:pt x="105" y="382"/>
                    <a:pt x="171" y="404"/>
                    <a:pt x="230" y="404"/>
                  </a:cubicBezTo>
                  <a:cubicBezTo>
                    <a:pt x="264" y="404"/>
                    <a:pt x="296" y="397"/>
                    <a:pt x="320" y="385"/>
                  </a:cubicBezTo>
                  <a:cubicBezTo>
                    <a:pt x="415" y="321"/>
                    <a:pt x="447" y="193"/>
                    <a:pt x="383" y="98"/>
                  </a:cubicBezTo>
                  <a:cubicBezTo>
                    <a:pt x="342" y="36"/>
                    <a:pt x="274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37"/>
            <p:cNvSpPr/>
            <p:nvPr/>
          </p:nvSpPr>
          <p:spPr>
            <a:xfrm>
              <a:off x="3735375" y="4084125"/>
              <a:ext cx="8000" cy="9275"/>
            </a:xfrm>
            <a:custGeom>
              <a:avLst/>
              <a:gdLst/>
              <a:ahLst/>
              <a:cxnLst/>
              <a:rect l="l" t="t" r="r" b="b"/>
              <a:pathLst>
                <a:path w="320" h="371" extrusionOk="0">
                  <a:moveTo>
                    <a:pt x="90" y="0"/>
                  </a:moveTo>
                  <a:cubicBezTo>
                    <a:pt x="56" y="0"/>
                    <a:pt x="24" y="8"/>
                    <a:pt x="1" y="19"/>
                  </a:cubicBezTo>
                  <a:lnTo>
                    <a:pt x="192" y="370"/>
                  </a:lnTo>
                  <a:cubicBezTo>
                    <a:pt x="288" y="307"/>
                    <a:pt x="320" y="179"/>
                    <a:pt x="256" y="83"/>
                  </a:cubicBezTo>
                  <a:cubicBezTo>
                    <a:pt x="215" y="22"/>
                    <a:pt x="149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37"/>
            <p:cNvSpPr/>
            <p:nvPr/>
          </p:nvSpPr>
          <p:spPr>
            <a:xfrm>
              <a:off x="3758525" y="4067050"/>
              <a:ext cx="8000" cy="8875"/>
            </a:xfrm>
            <a:custGeom>
              <a:avLst/>
              <a:gdLst/>
              <a:ahLst/>
              <a:cxnLst/>
              <a:rect l="l" t="t" r="r" b="b"/>
              <a:pathLst>
                <a:path w="320" h="355" extrusionOk="0">
                  <a:moveTo>
                    <a:pt x="96" y="0"/>
                  </a:moveTo>
                  <a:cubicBezTo>
                    <a:pt x="0" y="64"/>
                    <a:pt x="0" y="192"/>
                    <a:pt x="64" y="287"/>
                  </a:cubicBezTo>
                  <a:cubicBezTo>
                    <a:pt x="103" y="327"/>
                    <a:pt x="155" y="354"/>
                    <a:pt x="211" y="354"/>
                  </a:cubicBezTo>
                  <a:cubicBezTo>
                    <a:pt x="246" y="354"/>
                    <a:pt x="283" y="344"/>
                    <a:pt x="319" y="319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37"/>
            <p:cNvSpPr/>
            <p:nvPr/>
          </p:nvSpPr>
          <p:spPr>
            <a:xfrm>
              <a:off x="3776075" y="4093375"/>
              <a:ext cx="8800" cy="8825"/>
            </a:xfrm>
            <a:custGeom>
              <a:avLst/>
              <a:gdLst/>
              <a:ahLst/>
              <a:cxnLst/>
              <a:rect l="l" t="t" r="r" b="b"/>
              <a:pathLst>
                <a:path w="352" h="353" extrusionOk="0">
                  <a:moveTo>
                    <a:pt x="128" y="0"/>
                  </a:moveTo>
                  <a:cubicBezTo>
                    <a:pt x="32" y="64"/>
                    <a:pt x="0" y="160"/>
                    <a:pt x="64" y="256"/>
                  </a:cubicBezTo>
                  <a:cubicBezTo>
                    <a:pt x="105" y="318"/>
                    <a:pt x="173" y="353"/>
                    <a:pt x="242" y="353"/>
                  </a:cubicBezTo>
                  <a:cubicBezTo>
                    <a:pt x="279" y="353"/>
                    <a:pt x="317" y="342"/>
                    <a:pt x="351" y="320"/>
                  </a:cubicBezTo>
                  <a:lnTo>
                    <a:pt x="1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37"/>
            <p:cNvSpPr/>
            <p:nvPr/>
          </p:nvSpPr>
          <p:spPr>
            <a:xfrm>
              <a:off x="3794425" y="4118900"/>
              <a:ext cx="8000" cy="9125"/>
            </a:xfrm>
            <a:custGeom>
              <a:avLst/>
              <a:gdLst/>
              <a:ahLst/>
              <a:cxnLst/>
              <a:rect l="l" t="t" r="r" b="b"/>
              <a:pathLst>
                <a:path w="320" h="365" extrusionOk="0">
                  <a:moveTo>
                    <a:pt x="96" y="1"/>
                  </a:moveTo>
                  <a:cubicBezTo>
                    <a:pt x="0" y="65"/>
                    <a:pt x="0" y="192"/>
                    <a:pt x="64" y="288"/>
                  </a:cubicBezTo>
                  <a:cubicBezTo>
                    <a:pt x="82" y="341"/>
                    <a:pt x="128" y="364"/>
                    <a:pt x="182" y="364"/>
                  </a:cubicBezTo>
                  <a:cubicBezTo>
                    <a:pt x="227" y="364"/>
                    <a:pt x="276" y="349"/>
                    <a:pt x="319" y="320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37"/>
            <p:cNvSpPr/>
            <p:nvPr/>
          </p:nvSpPr>
          <p:spPr>
            <a:xfrm>
              <a:off x="3732175" y="4084600"/>
              <a:ext cx="8000" cy="9625"/>
            </a:xfrm>
            <a:custGeom>
              <a:avLst/>
              <a:gdLst/>
              <a:ahLst/>
              <a:cxnLst/>
              <a:rect l="l" t="t" r="r" b="b"/>
              <a:pathLst>
                <a:path w="320" h="385" extrusionOk="0">
                  <a:moveTo>
                    <a:pt x="129" y="0"/>
                  </a:moveTo>
                  <a:cubicBezTo>
                    <a:pt x="33" y="64"/>
                    <a:pt x="1" y="192"/>
                    <a:pt x="65" y="288"/>
                  </a:cubicBezTo>
                  <a:cubicBezTo>
                    <a:pt x="106" y="349"/>
                    <a:pt x="174" y="385"/>
                    <a:pt x="234" y="385"/>
                  </a:cubicBezTo>
                  <a:cubicBezTo>
                    <a:pt x="267" y="385"/>
                    <a:pt x="297" y="374"/>
                    <a:pt x="320" y="351"/>
                  </a:cubicBez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37"/>
            <p:cNvSpPr/>
            <p:nvPr/>
          </p:nvSpPr>
          <p:spPr>
            <a:xfrm>
              <a:off x="3749725" y="4110925"/>
              <a:ext cx="8825" cy="9125"/>
            </a:xfrm>
            <a:custGeom>
              <a:avLst/>
              <a:gdLst/>
              <a:ahLst/>
              <a:cxnLst/>
              <a:rect l="l" t="t" r="r" b="b"/>
              <a:pathLst>
                <a:path w="353" h="365" extrusionOk="0">
                  <a:moveTo>
                    <a:pt x="129" y="1"/>
                  </a:moveTo>
                  <a:cubicBezTo>
                    <a:pt x="33" y="64"/>
                    <a:pt x="1" y="192"/>
                    <a:pt x="65" y="288"/>
                  </a:cubicBezTo>
                  <a:cubicBezTo>
                    <a:pt x="100" y="340"/>
                    <a:pt x="154" y="364"/>
                    <a:pt x="212" y="364"/>
                  </a:cubicBezTo>
                  <a:cubicBezTo>
                    <a:pt x="260" y="364"/>
                    <a:pt x="309" y="348"/>
                    <a:pt x="352" y="320"/>
                  </a:cubicBez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37"/>
            <p:cNvSpPr/>
            <p:nvPr/>
          </p:nvSpPr>
          <p:spPr>
            <a:xfrm>
              <a:off x="3767300" y="4137250"/>
              <a:ext cx="8800" cy="8875"/>
            </a:xfrm>
            <a:custGeom>
              <a:avLst/>
              <a:gdLst/>
              <a:ahLst/>
              <a:cxnLst/>
              <a:rect l="l" t="t" r="r" b="b"/>
              <a:pathLst>
                <a:path w="352" h="355" extrusionOk="0">
                  <a:moveTo>
                    <a:pt x="128" y="1"/>
                  </a:moveTo>
                  <a:cubicBezTo>
                    <a:pt x="32" y="65"/>
                    <a:pt x="0" y="192"/>
                    <a:pt x="64" y="288"/>
                  </a:cubicBezTo>
                  <a:cubicBezTo>
                    <a:pt x="103" y="327"/>
                    <a:pt x="167" y="355"/>
                    <a:pt x="233" y="355"/>
                  </a:cubicBezTo>
                  <a:cubicBezTo>
                    <a:pt x="273" y="355"/>
                    <a:pt x="315" y="344"/>
                    <a:pt x="351" y="320"/>
                  </a:cubicBezTo>
                  <a:lnTo>
                    <a:pt x="1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37"/>
            <p:cNvSpPr/>
            <p:nvPr/>
          </p:nvSpPr>
          <p:spPr>
            <a:xfrm>
              <a:off x="3744950" y="4132425"/>
              <a:ext cx="11200" cy="10475"/>
            </a:xfrm>
            <a:custGeom>
              <a:avLst/>
              <a:gdLst/>
              <a:ahLst/>
              <a:cxnLst/>
              <a:rect l="l" t="t" r="r" b="b"/>
              <a:pathLst>
                <a:path w="448" h="419" extrusionOk="0">
                  <a:moveTo>
                    <a:pt x="206" y="1"/>
                  </a:moveTo>
                  <a:cubicBezTo>
                    <a:pt x="168" y="1"/>
                    <a:pt x="130" y="12"/>
                    <a:pt x="96" y="34"/>
                  </a:cubicBezTo>
                  <a:cubicBezTo>
                    <a:pt x="32" y="98"/>
                    <a:pt x="0" y="226"/>
                    <a:pt x="64" y="321"/>
                  </a:cubicBezTo>
                  <a:cubicBezTo>
                    <a:pt x="106" y="383"/>
                    <a:pt x="173" y="418"/>
                    <a:pt x="233" y="418"/>
                  </a:cubicBezTo>
                  <a:cubicBezTo>
                    <a:pt x="266" y="418"/>
                    <a:pt x="297" y="408"/>
                    <a:pt x="320" y="385"/>
                  </a:cubicBezTo>
                  <a:cubicBezTo>
                    <a:pt x="415" y="321"/>
                    <a:pt x="447" y="194"/>
                    <a:pt x="383" y="98"/>
                  </a:cubicBezTo>
                  <a:cubicBezTo>
                    <a:pt x="342" y="36"/>
                    <a:pt x="274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37"/>
            <p:cNvSpPr/>
            <p:nvPr/>
          </p:nvSpPr>
          <p:spPr>
            <a:xfrm>
              <a:off x="3727400" y="4106100"/>
              <a:ext cx="11200" cy="9950"/>
            </a:xfrm>
            <a:custGeom>
              <a:avLst/>
              <a:gdLst/>
              <a:ahLst/>
              <a:cxnLst/>
              <a:rect l="l" t="t" r="r" b="b"/>
              <a:pathLst>
                <a:path w="448" h="398" extrusionOk="0">
                  <a:moveTo>
                    <a:pt x="206" y="1"/>
                  </a:moveTo>
                  <a:cubicBezTo>
                    <a:pt x="168" y="1"/>
                    <a:pt x="130" y="11"/>
                    <a:pt x="96" y="34"/>
                  </a:cubicBezTo>
                  <a:cubicBezTo>
                    <a:pt x="0" y="98"/>
                    <a:pt x="0" y="225"/>
                    <a:pt x="32" y="321"/>
                  </a:cubicBezTo>
                  <a:cubicBezTo>
                    <a:pt x="67" y="374"/>
                    <a:pt x="122" y="398"/>
                    <a:pt x="180" y="398"/>
                  </a:cubicBezTo>
                  <a:cubicBezTo>
                    <a:pt x="227" y="398"/>
                    <a:pt x="276" y="382"/>
                    <a:pt x="320" y="353"/>
                  </a:cubicBezTo>
                  <a:cubicBezTo>
                    <a:pt x="415" y="321"/>
                    <a:pt x="447" y="194"/>
                    <a:pt x="383" y="98"/>
                  </a:cubicBezTo>
                  <a:cubicBezTo>
                    <a:pt x="342" y="36"/>
                    <a:pt x="274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37"/>
            <p:cNvSpPr/>
            <p:nvPr/>
          </p:nvSpPr>
          <p:spPr>
            <a:xfrm>
              <a:off x="2675825" y="3719975"/>
              <a:ext cx="10400" cy="4800"/>
            </a:xfrm>
            <a:custGeom>
              <a:avLst/>
              <a:gdLst/>
              <a:ahLst/>
              <a:cxnLst/>
              <a:rect l="l" t="t" r="r" b="b"/>
              <a:pathLst>
                <a:path w="416" h="192" extrusionOk="0">
                  <a:moveTo>
                    <a:pt x="224" y="0"/>
                  </a:moveTo>
                  <a:cubicBezTo>
                    <a:pt x="96" y="0"/>
                    <a:pt x="0" y="64"/>
                    <a:pt x="0" y="192"/>
                  </a:cubicBezTo>
                  <a:lnTo>
                    <a:pt x="415" y="192"/>
                  </a:lnTo>
                  <a:cubicBezTo>
                    <a:pt x="415" y="96"/>
                    <a:pt x="319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37"/>
            <p:cNvSpPr/>
            <p:nvPr/>
          </p:nvSpPr>
          <p:spPr>
            <a:xfrm>
              <a:off x="2707725" y="3721575"/>
              <a:ext cx="9600" cy="4800"/>
            </a:xfrm>
            <a:custGeom>
              <a:avLst/>
              <a:gdLst/>
              <a:ahLst/>
              <a:cxnLst/>
              <a:rect l="l" t="t" r="r" b="b"/>
              <a:pathLst>
                <a:path w="384" h="192" extrusionOk="0">
                  <a:moveTo>
                    <a:pt x="192" y="0"/>
                  </a:moveTo>
                  <a:cubicBezTo>
                    <a:pt x="97" y="0"/>
                    <a:pt x="1" y="64"/>
                    <a:pt x="1" y="192"/>
                  </a:cubicBezTo>
                  <a:lnTo>
                    <a:pt x="384" y="192"/>
                  </a:lnTo>
                  <a:cubicBezTo>
                    <a:pt x="384" y="96"/>
                    <a:pt x="320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37"/>
            <p:cNvSpPr/>
            <p:nvPr/>
          </p:nvSpPr>
          <p:spPr>
            <a:xfrm>
              <a:off x="2738850" y="3723000"/>
              <a:ext cx="10400" cy="4975"/>
            </a:xfrm>
            <a:custGeom>
              <a:avLst/>
              <a:gdLst/>
              <a:ahLst/>
              <a:cxnLst/>
              <a:rect l="l" t="t" r="r" b="b"/>
              <a:pathLst>
                <a:path w="416" h="199" extrusionOk="0">
                  <a:moveTo>
                    <a:pt x="175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415" y="199"/>
                  </a:lnTo>
                  <a:cubicBezTo>
                    <a:pt x="415" y="103"/>
                    <a:pt x="320" y="7"/>
                    <a:pt x="224" y="7"/>
                  </a:cubicBezTo>
                  <a:cubicBezTo>
                    <a:pt x="207" y="3"/>
                    <a:pt x="190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37"/>
            <p:cNvSpPr/>
            <p:nvPr/>
          </p:nvSpPr>
          <p:spPr>
            <a:xfrm>
              <a:off x="2723700" y="3705625"/>
              <a:ext cx="10400" cy="9575"/>
            </a:xfrm>
            <a:custGeom>
              <a:avLst/>
              <a:gdLst/>
              <a:ahLst/>
              <a:cxnLst/>
              <a:rect l="l" t="t" r="r" b="b"/>
              <a:pathLst>
                <a:path w="416" h="383" extrusionOk="0">
                  <a:moveTo>
                    <a:pt x="224" y="0"/>
                  </a:moveTo>
                  <a:cubicBezTo>
                    <a:pt x="128" y="0"/>
                    <a:pt x="32" y="64"/>
                    <a:pt x="32" y="192"/>
                  </a:cubicBezTo>
                  <a:cubicBezTo>
                    <a:pt x="0" y="287"/>
                    <a:pt x="96" y="383"/>
                    <a:pt x="192" y="383"/>
                  </a:cubicBezTo>
                  <a:cubicBezTo>
                    <a:pt x="319" y="383"/>
                    <a:pt x="415" y="319"/>
                    <a:pt x="415" y="223"/>
                  </a:cubicBezTo>
                  <a:cubicBezTo>
                    <a:pt x="415" y="96"/>
                    <a:pt x="319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37"/>
            <p:cNvSpPr/>
            <p:nvPr/>
          </p:nvSpPr>
          <p:spPr>
            <a:xfrm>
              <a:off x="2692575" y="3704025"/>
              <a:ext cx="9600" cy="9600"/>
            </a:xfrm>
            <a:custGeom>
              <a:avLst/>
              <a:gdLst/>
              <a:ahLst/>
              <a:cxnLst/>
              <a:rect l="l" t="t" r="r" b="b"/>
              <a:pathLst>
                <a:path w="384" h="384" extrusionOk="0">
                  <a:moveTo>
                    <a:pt x="192" y="0"/>
                  </a:moveTo>
                  <a:cubicBezTo>
                    <a:pt x="96" y="0"/>
                    <a:pt x="1" y="64"/>
                    <a:pt x="1" y="192"/>
                  </a:cubicBezTo>
                  <a:cubicBezTo>
                    <a:pt x="1" y="287"/>
                    <a:pt x="64" y="383"/>
                    <a:pt x="192" y="383"/>
                  </a:cubicBezTo>
                  <a:cubicBezTo>
                    <a:pt x="288" y="383"/>
                    <a:pt x="383" y="319"/>
                    <a:pt x="383" y="192"/>
                  </a:cubicBezTo>
                  <a:cubicBezTo>
                    <a:pt x="383" y="96"/>
                    <a:pt x="320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37"/>
            <p:cNvSpPr/>
            <p:nvPr/>
          </p:nvSpPr>
          <p:spPr>
            <a:xfrm>
              <a:off x="2754800" y="3738975"/>
              <a:ext cx="9600" cy="8950"/>
            </a:xfrm>
            <a:custGeom>
              <a:avLst/>
              <a:gdLst/>
              <a:ahLst/>
              <a:cxnLst/>
              <a:rect l="l" t="t" r="r" b="b"/>
              <a:pathLst>
                <a:path w="384" h="358" extrusionOk="0">
                  <a:moveTo>
                    <a:pt x="154" y="0"/>
                  </a:moveTo>
                  <a:cubicBezTo>
                    <a:pt x="73" y="0"/>
                    <a:pt x="1" y="83"/>
                    <a:pt x="1" y="166"/>
                  </a:cubicBezTo>
                  <a:cubicBezTo>
                    <a:pt x="1" y="294"/>
                    <a:pt x="65" y="357"/>
                    <a:pt x="192" y="357"/>
                  </a:cubicBezTo>
                  <a:cubicBezTo>
                    <a:pt x="288" y="357"/>
                    <a:pt x="384" y="294"/>
                    <a:pt x="384" y="198"/>
                  </a:cubicBezTo>
                  <a:cubicBezTo>
                    <a:pt x="384" y="70"/>
                    <a:pt x="320" y="6"/>
                    <a:pt x="192" y="6"/>
                  </a:cubicBezTo>
                  <a:cubicBezTo>
                    <a:pt x="179" y="2"/>
                    <a:pt x="167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37"/>
            <p:cNvSpPr/>
            <p:nvPr/>
          </p:nvSpPr>
          <p:spPr>
            <a:xfrm>
              <a:off x="2738050" y="3753475"/>
              <a:ext cx="10400" cy="4825"/>
            </a:xfrm>
            <a:custGeom>
              <a:avLst/>
              <a:gdLst/>
              <a:ahLst/>
              <a:cxnLst/>
              <a:rect l="l" t="t" r="r" b="b"/>
              <a:pathLst>
                <a:path w="416" h="193" extrusionOk="0">
                  <a:moveTo>
                    <a:pt x="192" y="1"/>
                  </a:moveTo>
                  <a:cubicBezTo>
                    <a:pt x="96" y="1"/>
                    <a:pt x="1" y="97"/>
                    <a:pt x="1" y="192"/>
                  </a:cubicBezTo>
                  <a:lnTo>
                    <a:pt x="384" y="192"/>
                  </a:lnTo>
                  <a:cubicBezTo>
                    <a:pt x="416" y="97"/>
                    <a:pt x="320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37"/>
            <p:cNvSpPr/>
            <p:nvPr/>
          </p:nvSpPr>
          <p:spPr>
            <a:xfrm>
              <a:off x="2706925" y="3752675"/>
              <a:ext cx="9600" cy="5625"/>
            </a:xfrm>
            <a:custGeom>
              <a:avLst/>
              <a:gdLst/>
              <a:ahLst/>
              <a:cxnLst/>
              <a:rect l="l" t="t" r="r" b="b"/>
              <a:pathLst>
                <a:path w="384" h="225" extrusionOk="0">
                  <a:moveTo>
                    <a:pt x="192" y="1"/>
                  </a:moveTo>
                  <a:cubicBezTo>
                    <a:pt x="65" y="1"/>
                    <a:pt x="1" y="97"/>
                    <a:pt x="1" y="192"/>
                  </a:cubicBezTo>
                  <a:lnTo>
                    <a:pt x="384" y="224"/>
                  </a:lnTo>
                  <a:cubicBezTo>
                    <a:pt x="384" y="97"/>
                    <a:pt x="288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37"/>
            <p:cNvSpPr/>
            <p:nvPr/>
          </p:nvSpPr>
          <p:spPr>
            <a:xfrm>
              <a:off x="2722900" y="3737525"/>
              <a:ext cx="9600" cy="9600"/>
            </a:xfrm>
            <a:custGeom>
              <a:avLst/>
              <a:gdLst/>
              <a:ahLst/>
              <a:cxnLst/>
              <a:rect l="l" t="t" r="r" b="b"/>
              <a:pathLst>
                <a:path w="384" h="384" extrusionOk="0">
                  <a:moveTo>
                    <a:pt x="192" y="1"/>
                  </a:moveTo>
                  <a:cubicBezTo>
                    <a:pt x="96" y="1"/>
                    <a:pt x="0" y="96"/>
                    <a:pt x="0" y="192"/>
                  </a:cubicBezTo>
                  <a:cubicBezTo>
                    <a:pt x="0" y="288"/>
                    <a:pt x="64" y="384"/>
                    <a:pt x="192" y="384"/>
                  </a:cubicBezTo>
                  <a:cubicBezTo>
                    <a:pt x="287" y="384"/>
                    <a:pt x="383" y="320"/>
                    <a:pt x="383" y="192"/>
                  </a:cubicBezTo>
                  <a:cubicBezTo>
                    <a:pt x="383" y="96"/>
                    <a:pt x="319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37"/>
            <p:cNvSpPr/>
            <p:nvPr/>
          </p:nvSpPr>
          <p:spPr>
            <a:xfrm>
              <a:off x="2690975" y="3736725"/>
              <a:ext cx="9600" cy="9600"/>
            </a:xfrm>
            <a:custGeom>
              <a:avLst/>
              <a:gdLst/>
              <a:ahLst/>
              <a:cxnLst/>
              <a:rect l="l" t="t" r="r" b="b"/>
              <a:pathLst>
                <a:path w="384" h="384" extrusionOk="0">
                  <a:moveTo>
                    <a:pt x="192" y="1"/>
                  </a:moveTo>
                  <a:cubicBezTo>
                    <a:pt x="96" y="1"/>
                    <a:pt x="1" y="65"/>
                    <a:pt x="1" y="192"/>
                  </a:cubicBezTo>
                  <a:cubicBezTo>
                    <a:pt x="1" y="288"/>
                    <a:pt x="65" y="384"/>
                    <a:pt x="192" y="384"/>
                  </a:cubicBezTo>
                  <a:cubicBezTo>
                    <a:pt x="288" y="384"/>
                    <a:pt x="384" y="320"/>
                    <a:pt x="384" y="192"/>
                  </a:cubicBezTo>
                  <a:cubicBezTo>
                    <a:pt x="384" y="96"/>
                    <a:pt x="320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37"/>
            <p:cNvSpPr/>
            <p:nvPr/>
          </p:nvSpPr>
          <p:spPr>
            <a:xfrm>
              <a:off x="2659075" y="3735125"/>
              <a:ext cx="9600" cy="10400"/>
            </a:xfrm>
            <a:custGeom>
              <a:avLst/>
              <a:gdLst/>
              <a:ahLst/>
              <a:cxnLst/>
              <a:rect l="l" t="t" r="r" b="b"/>
              <a:pathLst>
                <a:path w="384" h="416" extrusionOk="0">
                  <a:moveTo>
                    <a:pt x="192" y="1"/>
                  </a:moveTo>
                  <a:cubicBezTo>
                    <a:pt x="96" y="1"/>
                    <a:pt x="0" y="97"/>
                    <a:pt x="0" y="192"/>
                  </a:cubicBezTo>
                  <a:cubicBezTo>
                    <a:pt x="0" y="320"/>
                    <a:pt x="64" y="416"/>
                    <a:pt x="192" y="416"/>
                  </a:cubicBezTo>
                  <a:cubicBezTo>
                    <a:pt x="287" y="416"/>
                    <a:pt x="383" y="320"/>
                    <a:pt x="383" y="224"/>
                  </a:cubicBezTo>
                  <a:cubicBezTo>
                    <a:pt x="383" y="97"/>
                    <a:pt x="319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37"/>
            <p:cNvSpPr/>
            <p:nvPr/>
          </p:nvSpPr>
          <p:spPr>
            <a:xfrm>
              <a:off x="2675025" y="3751900"/>
              <a:ext cx="9600" cy="5600"/>
            </a:xfrm>
            <a:custGeom>
              <a:avLst/>
              <a:gdLst/>
              <a:ahLst/>
              <a:cxnLst/>
              <a:rect l="l" t="t" r="r" b="b"/>
              <a:pathLst>
                <a:path w="384" h="224" extrusionOk="0">
                  <a:moveTo>
                    <a:pt x="192" y="0"/>
                  </a:moveTo>
                  <a:cubicBezTo>
                    <a:pt x="96" y="0"/>
                    <a:pt x="0" y="96"/>
                    <a:pt x="0" y="223"/>
                  </a:cubicBezTo>
                  <a:lnTo>
                    <a:pt x="383" y="223"/>
                  </a:lnTo>
                  <a:cubicBezTo>
                    <a:pt x="383" y="96"/>
                    <a:pt x="320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37"/>
            <p:cNvSpPr/>
            <p:nvPr/>
          </p:nvSpPr>
          <p:spPr>
            <a:xfrm>
              <a:off x="2675825" y="3724750"/>
              <a:ext cx="10400" cy="4825"/>
            </a:xfrm>
            <a:custGeom>
              <a:avLst/>
              <a:gdLst/>
              <a:ahLst/>
              <a:cxnLst/>
              <a:rect l="l" t="t" r="r" b="b"/>
              <a:pathLst>
                <a:path w="416" h="193" extrusionOk="0">
                  <a:moveTo>
                    <a:pt x="0" y="1"/>
                  </a:moveTo>
                  <a:cubicBezTo>
                    <a:pt x="0" y="97"/>
                    <a:pt x="96" y="192"/>
                    <a:pt x="192" y="192"/>
                  </a:cubicBezTo>
                  <a:cubicBezTo>
                    <a:pt x="319" y="192"/>
                    <a:pt x="383" y="129"/>
                    <a:pt x="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37"/>
            <p:cNvSpPr/>
            <p:nvPr/>
          </p:nvSpPr>
          <p:spPr>
            <a:xfrm>
              <a:off x="2707725" y="3726350"/>
              <a:ext cx="9600" cy="4825"/>
            </a:xfrm>
            <a:custGeom>
              <a:avLst/>
              <a:gdLst/>
              <a:ahLst/>
              <a:cxnLst/>
              <a:rect l="l" t="t" r="r" b="b"/>
              <a:pathLst>
                <a:path w="384" h="193" extrusionOk="0">
                  <a:moveTo>
                    <a:pt x="1" y="1"/>
                  </a:moveTo>
                  <a:cubicBezTo>
                    <a:pt x="1" y="97"/>
                    <a:pt x="65" y="192"/>
                    <a:pt x="192" y="192"/>
                  </a:cubicBezTo>
                  <a:cubicBezTo>
                    <a:pt x="288" y="192"/>
                    <a:pt x="384" y="97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37"/>
            <p:cNvSpPr/>
            <p:nvPr/>
          </p:nvSpPr>
          <p:spPr>
            <a:xfrm>
              <a:off x="2738850" y="3727150"/>
              <a:ext cx="10400" cy="5625"/>
            </a:xfrm>
            <a:custGeom>
              <a:avLst/>
              <a:gdLst/>
              <a:ahLst/>
              <a:cxnLst/>
              <a:rect l="l" t="t" r="r" b="b"/>
              <a:pathLst>
                <a:path w="416" h="225" extrusionOk="0">
                  <a:moveTo>
                    <a:pt x="1" y="1"/>
                  </a:moveTo>
                  <a:cubicBezTo>
                    <a:pt x="1" y="128"/>
                    <a:pt x="96" y="192"/>
                    <a:pt x="192" y="224"/>
                  </a:cubicBezTo>
                  <a:cubicBezTo>
                    <a:pt x="320" y="224"/>
                    <a:pt x="415" y="128"/>
                    <a:pt x="415" y="3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37"/>
            <p:cNvSpPr/>
            <p:nvPr/>
          </p:nvSpPr>
          <p:spPr>
            <a:xfrm>
              <a:off x="2754000" y="3769450"/>
              <a:ext cx="9600" cy="9600"/>
            </a:xfrm>
            <a:custGeom>
              <a:avLst/>
              <a:gdLst/>
              <a:ahLst/>
              <a:cxnLst/>
              <a:rect l="l" t="t" r="r" b="b"/>
              <a:pathLst>
                <a:path w="384" h="384" extrusionOk="0">
                  <a:moveTo>
                    <a:pt x="192" y="0"/>
                  </a:moveTo>
                  <a:cubicBezTo>
                    <a:pt x="97" y="0"/>
                    <a:pt x="1" y="64"/>
                    <a:pt x="1" y="192"/>
                  </a:cubicBezTo>
                  <a:cubicBezTo>
                    <a:pt x="1" y="287"/>
                    <a:pt x="97" y="383"/>
                    <a:pt x="192" y="383"/>
                  </a:cubicBezTo>
                  <a:cubicBezTo>
                    <a:pt x="320" y="383"/>
                    <a:pt x="384" y="287"/>
                    <a:pt x="384" y="192"/>
                  </a:cubicBezTo>
                  <a:cubicBezTo>
                    <a:pt x="384" y="96"/>
                    <a:pt x="320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37"/>
            <p:cNvSpPr/>
            <p:nvPr/>
          </p:nvSpPr>
          <p:spPr>
            <a:xfrm>
              <a:off x="2738050" y="3784600"/>
              <a:ext cx="9600" cy="4825"/>
            </a:xfrm>
            <a:custGeom>
              <a:avLst/>
              <a:gdLst/>
              <a:ahLst/>
              <a:cxnLst/>
              <a:rect l="l" t="t" r="r" b="b"/>
              <a:pathLst>
                <a:path w="384" h="193" extrusionOk="0">
                  <a:moveTo>
                    <a:pt x="192" y="1"/>
                  </a:moveTo>
                  <a:cubicBezTo>
                    <a:pt x="96" y="1"/>
                    <a:pt x="1" y="96"/>
                    <a:pt x="1" y="192"/>
                  </a:cubicBezTo>
                  <a:lnTo>
                    <a:pt x="384" y="192"/>
                  </a:lnTo>
                  <a:cubicBezTo>
                    <a:pt x="384" y="96"/>
                    <a:pt x="288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37"/>
            <p:cNvSpPr/>
            <p:nvPr/>
          </p:nvSpPr>
          <p:spPr>
            <a:xfrm>
              <a:off x="2706150" y="3784600"/>
              <a:ext cx="10375" cy="4825"/>
            </a:xfrm>
            <a:custGeom>
              <a:avLst/>
              <a:gdLst/>
              <a:ahLst/>
              <a:cxnLst/>
              <a:rect l="l" t="t" r="r" b="b"/>
              <a:pathLst>
                <a:path w="415" h="193" extrusionOk="0">
                  <a:moveTo>
                    <a:pt x="192" y="1"/>
                  </a:moveTo>
                  <a:cubicBezTo>
                    <a:pt x="96" y="1"/>
                    <a:pt x="0" y="96"/>
                    <a:pt x="0" y="192"/>
                  </a:cubicBezTo>
                  <a:lnTo>
                    <a:pt x="415" y="192"/>
                  </a:lnTo>
                  <a:cubicBezTo>
                    <a:pt x="415" y="96"/>
                    <a:pt x="319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37"/>
            <p:cNvSpPr/>
            <p:nvPr/>
          </p:nvSpPr>
          <p:spPr>
            <a:xfrm>
              <a:off x="2722100" y="3768650"/>
              <a:ext cx="9600" cy="9600"/>
            </a:xfrm>
            <a:custGeom>
              <a:avLst/>
              <a:gdLst/>
              <a:ahLst/>
              <a:cxnLst/>
              <a:rect l="l" t="t" r="r" b="b"/>
              <a:pathLst>
                <a:path w="384" h="384" extrusionOk="0">
                  <a:moveTo>
                    <a:pt x="192" y="0"/>
                  </a:moveTo>
                  <a:cubicBezTo>
                    <a:pt x="96" y="0"/>
                    <a:pt x="0" y="96"/>
                    <a:pt x="0" y="192"/>
                  </a:cubicBezTo>
                  <a:cubicBezTo>
                    <a:pt x="0" y="319"/>
                    <a:pt x="96" y="383"/>
                    <a:pt x="192" y="383"/>
                  </a:cubicBezTo>
                  <a:cubicBezTo>
                    <a:pt x="319" y="383"/>
                    <a:pt x="383" y="319"/>
                    <a:pt x="383" y="192"/>
                  </a:cubicBezTo>
                  <a:cubicBezTo>
                    <a:pt x="383" y="96"/>
                    <a:pt x="319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37"/>
            <p:cNvSpPr/>
            <p:nvPr/>
          </p:nvSpPr>
          <p:spPr>
            <a:xfrm>
              <a:off x="2690175" y="3768650"/>
              <a:ext cx="9600" cy="9600"/>
            </a:xfrm>
            <a:custGeom>
              <a:avLst/>
              <a:gdLst/>
              <a:ahLst/>
              <a:cxnLst/>
              <a:rect l="l" t="t" r="r" b="b"/>
              <a:pathLst>
                <a:path w="384" h="384" extrusionOk="0">
                  <a:moveTo>
                    <a:pt x="192" y="0"/>
                  </a:moveTo>
                  <a:cubicBezTo>
                    <a:pt x="97" y="0"/>
                    <a:pt x="1" y="96"/>
                    <a:pt x="1" y="192"/>
                  </a:cubicBezTo>
                  <a:cubicBezTo>
                    <a:pt x="1" y="287"/>
                    <a:pt x="97" y="383"/>
                    <a:pt x="192" y="383"/>
                  </a:cubicBezTo>
                  <a:cubicBezTo>
                    <a:pt x="320" y="383"/>
                    <a:pt x="384" y="287"/>
                    <a:pt x="384" y="192"/>
                  </a:cubicBezTo>
                  <a:cubicBezTo>
                    <a:pt x="384" y="96"/>
                    <a:pt x="320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37"/>
            <p:cNvSpPr/>
            <p:nvPr/>
          </p:nvSpPr>
          <p:spPr>
            <a:xfrm>
              <a:off x="2658275" y="3767850"/>
              <a:ext cx="9600" cy="10400"/>
            </a:xfrm>
            <a:custGeom>
              <a:avLst/>
              <a:gdLst/>
              <a:ahLst/>
              <a:cxnLst/>
              <a:rect l="l" t="t" r="r" b="b"/>
              <a:pathLst>
                <a:path w="384" h="416" extrusionOk="0">
                  <a:moveTo>
                    <a:pt x="192" y="0"/>
                  </a:moveTo>
                  <a:cubicBezTo>
                    <a:pt x="96" y="0"/>
                    <a:pt x="0" y="96"/>
                    <a:pt x="0" y="224"/>
                  </a:cubicBezTo>
                  <a:cubicBezTo>
                    <a:pt x="0" y="319"/>
                    <a:pt x="96" y="415"/>
                    <a:pt x="192" y="415"/>
                  </a:cubicBezTo>
                  <a:cubicBezTo>
                    <a:pt x="319" y="415"/>
                    <a:pt x="383" y="319"/>
                    <a:pt x="383" y="224"/>
                  </a:cubicBezTo>
                  <a:cubicBezTo>
                    <a:pt x="383" y="96"/>
                    <a:pt x="319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37"/>
            <p:cNvSpPr/>
            <p:nvPr/>
          </p:nvSpPr>
          <p:spPr>
            <a:xfrm>
              <a:off x="2675025" y="3784600"/>
              <a:ext cx="9600" cy="4825"/>
            </a:xfrm>
            <a:custGeom>
              <a:avLst/>
              <a:gdLst/>
              <a:ahLst/>
              <a:cxnLst/>
              <a:rect l="l" t="t" r="r" b="b"/>
              <a:pathLst>
                <a:path w="384" h="193" extrusionOk="0">
                  <a:moveTo>
                    <a:pt x="192" y="1"/>
                  </a:moveTo>
                  <a:cubicBezTo>
                    <a:pt x="64" y="1"/>
                    <a:pt x="0" y="96"/>
                    <a:pt x="0" y="192"/>
                  </a:cubicBezTo>
                  <a:lnTo>
                    <a:pt x="383" y="192"/>
                  </a:lnTo>
                  <a:cubicBezTo>
                    <a:pt x="383" y="96"/>
                    <a:pt x="288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37"/>
            <p:cNvSpPr/>
            <p:nvPr/>
          </p:nvSpPr>
          <p:spPr>
            <a:xfrm>
              <a:off x="2675025" y="3757475"/>
              <a:ext cx="9600" cy="4800"/>
            </a:xfrm>
            <a:custGeom>
              <a:avLst/>
              <a:gdLst/>
              <a:ahLst/>
              <a:cxnLst/>
              <a:rect l="l" t="t" r="r" b="b"/>
              <a:pathLst>
                <a:path w="384" h="192" extrusionOk="0">
                  <a:moveTo>
                    <a:pt x="0" y="0"/>
                  </a:moveTo>
                  <a:cubicBezTo>
                    <a:pt x="0" y="96"/>
                    <a:pt x="96" y="192"/>
                    <a:pt x="192" y="192"/>
                  </a:cubicBezTo>
                  <a:cubicBezTo>
                    <a:pt x="288" y="192"/>
                    <a:pt x="383" y="96"/>
                    <a:pt x="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37"/>
            <p:cNvSpPr/>
            <p:nvPr/>
          </p:nvSpPr>
          <p:spPr>
            <a:xfrm>
              <a:off x="2706150" y="3757475"/>
              <a:ext cx="10375" cy="5600"/>
            </a:xfrm>
            <a:custGeom>
              <a:avLst/>
              <a:gdLst/>
              <a:ahLst/>
              <a:cxnLst/>
              <a:rect l="l" t="t" r="r" b="b"/>
              <a:pathLst>
                <a:path w="415" h="224" extrusionOk="0">
                  <a:moveTo>
                    <a:pt x="32" y="0"/>
                  </a:moveTo>
                  <a:lnTo>
                    <a:pt x="32" y="0"/>
                  </a:lnTo>
                  <a:cubicBezTo>
                    <a:pt x="0" y="128"/>
                    <a:pt x="96" y="192"/>
                    <a:pt x="223" y="224"/>
                  </a:cubicBezTo>
                  <a:cubicBezTo>
                    <a:pt x="319" y="224"/>
                    <a:pt x="415" y="128"/>
                    <a:pt x="415" y="32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37"/>
            <p:cNvSpPr/>
            <p:nvPr/>
          </p:nvSpPr>
          <p:spPr>
            <a:xfrm>
              <a:off x="2738050" y="3758275"/>
              <a:ext cx="9600" cy="4800"/>
            </a:xfrm>
            <a:custGeom>
              <a:avLst/>
              <a:gdLst/>
              <a:ahLst/>
              <a:cxnLst/>
              <a:rect l="l" t="t" r="r" b="b"/>
              <a:pathLst>
                <a:path w="384" h="192" extrusionOk="0">
                  <a:moveTo>
                    <a:pt x="1" y="0"/>
                  </a:moveTo>
                  <a:cubicBezTo>
                    <a:pt x="1" y="96"/>
                    <a:pt x="96" y="192"/>
                    <a:pt x="192" y="192"/>
                  </a:cubicBezTo>
                  <a:cubicBezTo>
                    <a:pt x="320" y="192"/>
                    <a:pt x="384" y="128"/>
                    <a:pt x="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37"/>
            <p:cNvSpPr/>
            <p:nvPr/>
          </p:nvSpPr>
          <p:spPr>
            <a:xfrm>
              <a:off x="2754000" y="3799750"/>
              <a:ext cx="10400" cy="9600"/>
            </a:xfrm>
            <a:custGeom>
              <a:avLst/>
              <a:gdLst/>
              <a:ahLst/>
              <a:cxnLst/>
              <a:rect l="l" t="t" r="r" b="b"/>
              <a:pathLst>
                <a:path w="416" h="384" extrusionOk="0">
                  <a:moveTo>
                    <a:pt x="192" y="1"/>
                  </a:moveTo>
                  <a:cubicBezTo>
                    <a:pt x="97" y="1"/>
                    <a:pt x="1" y="97"/>
                    <a:pt x="1" y="192"/>
                  </a:cubicBezTo>
                  <a:cubicBezTo>
                    <a:pt x="1" y="288"/>
                    <a:pt x="97" y="384"/>
                    <a:pt x="192" y="384"/>
                  </a:cubicBezTo>
                  <a:cubicBezTo>
                    <a:pt x="320" y="384"/>
                    <a:pt x="416" y="288"/>
                    <a:pt x="384" y="192"/>
                  </a:cubicBezTo>
                  <a:cubicBezTo>
                    <a:pt x="384" y="97"/>
                    <a:pt x="320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37"/>
            <p:cNvSpPr/>
            <p:nvPr/>
          </p:nvSpPr>
          <p:spPr>
            <a:xfrm>
              <a:off x="2738050" y="3815725"/>
              <a:ext cx="10400" cy="4800"/>
            </a:xfrm>
            <a:custGeom>
              <a:avLst/>
              <a:gdLst/>
              <a:ahLst/>
              <a:cxnLst/>
              <a:rect l="l" t="t" r="r" b="b"/>
              <a:pathLst>
                <a:path w="416" h="192" extrusionOk="0">
                  <a:moveTo>
                    <a:pt x="192" y="0"/>
                  </a:moveTo>
                  <a:cubicBezTo>
                    <a:pt x="96" y="0"/>
                    <a:pt x="1" y="96"/>
                    <a:pt x="1" y="192"/>
                  </a:cubicBezTo>
                  <a:lnTo>
                    <a:pt x="416" y="160"/>
                  </a:lnTo>
                  <a:cubicBezTo>
                    <a:pt x="416" y="64"/>
                    <a:pt x="320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37"/>
            <p:cNvSpPr/>
            <p:nvPr/>
          </p:nvSpPr>
          <p:spPr>
            <a:xfrm>
              <a:off x="2706925" y="3816525"/>
              <a:ext cx="9600" cy="4800"/>
            </a:xfrm>
            <a:custGeom>
              <a:avLst/>
              <a:gdLst/>
              <a:ahLst/>
              <a:cxnLst/>
              <a:rect l="l" t="t" r="r" b="b"/>
              <a:pathLst>
                <a:path w="384" h="192" extrusionOk="0">
                  <a:moveTo>
                    <a:pt x="192" y="0"/>
                  </a:moveTo>
                  <a:cubicBezTo>
                    <a:pt x="65" y="0"/>
                    <a:pt x="1" y="64"/>
                    <a:pt x="1" y="192"/>
                  </a:cubicBezTo>
                  <a:lnTo>
                    <a:pt x="384" y="192"/>
                  </a:lnTo>
                  <a:cubicBezTo>
                    <a:pt x="384" y="64"/>
                    <a:pt x="288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37"/>
            <p:cNvSpPr/>
            <p:nvPr/>
          </p:nvSpPr>
          <p:spPr>
            <a:xfrm>
              <a:off x="2722100" y="3800400"/>
              <a:ext cx="10400" cy="9750"/>
            </a:xfrm>
            <a:custGeom>
              <a:avLst/>
              <a:gdLst/>
              <a:ahLst/>
              <a:cxnLst/>
              <a:rect l="l" t="t" r="r" b="b"/>
              <a:pathLst>
                <a:path w="416" h="390" extrusionOk="0">
                  <a:moveTo>
                    <a:pt x="240" y="1"/>
                  </a:moveTo>
                  <a:cubicBezTo>
                    <a:pt x="225" y="1"/>
                    <a:pt x="209" y="3"/>
                    <a:pt x="192" y="7"/>
                  </a:cubicBezTo>
                  <a:cubicBezTo>
                    <a:pt x="96" y="7"/>
                    <a:pt x="0" y="71"/>
                    <a:pt x="0" y="198"/>
                  </a:cubicBezTo>
                  <a:cubicBezTo>
                    <a:pt x="0" y="294"/>
                    <a:pt x="96" y="390"/>
                    <a:pt x="192" y="390"/>
                  </a:cubicBezTo>
                  <a:cubicBezTo>
                    <a:pt x="319" y="390"/>
                    <a:pt x="415" y="294"/>
                    <a:pt x="415" y="166"/>
                  </a:cubicBezTo>
                  <a:cubicBezTo>
                    <a:pt x="388" y="83"/>
                    <a:pt x="336" y="1"/>
                    <a:pt x="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37"/>
            <p:cNvSpPr/>
            <p:nvPr/>
          </p:nvSpPr>
          <p:spPr>
            <a:xfrm>
              <a:off x="2690175" y="3800550"/>
              <a:ext cx="10400" cy="9600"/>
            </a:xfrm>
            <a:custGeom>
              <a:avLst/>
              <a:gdLst/>
              <a:ahLst/>
              <a:cxnLst/>
              <a:rect l="l" t="t" r="r" b="b"/>
              <a:pathLst>
                <a:path w="416" h="384" extrusionOk="0">
                  <a:moveTo>
                    <a:pt x="192" y="1"/>
                  </a:moveTo>
                  <a:cubicBezTo>
                    <a:pt x="97" y="1"/>
                    <a:pt x="1" y="97"/>
                    <a:pt x="1" y="192"/>
                  </a:cubicBezTo>
                  <a:cubicBezTo>
                    <a:pt x="1" y="320"/>
                    <a:pt x="97" y="384"/>
                    <a:pt x="192" y="384"/>
                  </a:cubicBezTo>
                  <a:cubicBezTo>
                    <a:pt x="320" y="384"/>
                    <a:pt x="416" y="288"/>
                    <a:pt x="416" y="192"/>
                  </a:cubicBezTo>
                  <a:cubicBezTo>
                    <a:pt x="384" y="97"/>
                    <a:pt x="320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37"/>
            <p:cNvSpPr/>
            <p:nvPr/>
          </p:nvSpPr>
          <p:spPr>
            <a:xfrm>
              <a:off x="2658275" y="3800550"/>
              <a:ext cx="10400" cy="10400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192" y="1"/>
                  </a:moveTo>
                  <a:cubicBezTo>
                    <a:pt x="96" y="1"/>
                    <a:pt x="0" y="97"/>
                    <a:pt x="0" y="224"/>
                  </a:cubicBezTo>
                  <a:cubicBezTo>
                    <a:pt x="0" y="320"/>
                    <a:pt x="96" y="416"/>
                    <a:pt x="224" y="416"/>
                  </a:cubicBezTo>
                  <a:cubicBezTo>
                    <a:pt x="319" y="416"/>
                    <a:pt x="415" y="320"/>
                    <a:pt x="415" y="224"/>
                  </a:cubicBezTo>
                  <a:cubicBezTo>
                    <a:pt x="415" y="97"/>
                    <a:pt x="319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37"/>
            <p:cNvSpPr/>
            <p:nvPr/>
          </p:nvSpPr>
          <p:spPr>
            <a:xfrm>
              <a:off x="2675025" y="3817150"/>
              <a:ext cx="10400" cy="4975"/>
            </a:xfrm>
            <a:custGeom>
              <a:avLst/>
              <a:gdLst/>
              <a:ahLst/>
              <a:cxnLst/>
              <a:rect l="l" t="t" r="r" b="b"/>
              <a:pathLst>
                <a:path w="416" h="199" extrusionOk="0">
                  <a:moveTo>
                    <a:pt x="239" y="1"/>
                  </a:moveTo>
                  <a:cubicBezTo>
                    <a:pt x="224" y="1"/>
                    <a:pt x="209" y="3"/>
                    <a:pt x="192" y="7"/>
                  </a:cubicBezTo>
                  <a:cubicBezTo>
                    <a:pt x="96" y="7"/>
                    <a:pt x="0" y="71"/>
                    <a:pt x="0" y="199"/>
                  </a:cubicBezTo>
                  <a:lnTo>
                    <a:pt x="415" y="199"/>
                  </a:lnTo>
                  <a:cubicBezTo>
                    <a:pt x="388" y="88"/>
                    <a:pt x="336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37"/>
            <p:cNvSpPr/>
            <p:nvPr/>
          </p:nvSpPr>
          <p:spPr>
            <a:xfrm>
              <a:off x="2675025" y="3789400"/>
              <a:ext cx="9600" cy="4800"/>
            </a:xfrm>
            <a:custGeom>
              <a:avLst/>
              <a:gdLst/>
              <a:ahLst/>
              <a:cxnLst/>
              <a:rect l="l" t="t" r="r" b="b"/>
              <a:pathLst>
                <a:path w="384" h="192" extrusionOk="0">
                  <a:moveTo>
                    <a:pt x="0" y="0"/>
                  </a:moveTo>
                  <a:cubicBezTo>
                    <a:pt x="0" y="128"/>
                    <a:pt x="64" y="192"/>
                    <a:pt x="192" y="192"/>
                  </a:cubicBezTo>
                  <a:cubicBezTo>
                    <a:pt x="288" y="192"/>
                    <a:pt x="383" y="128"/>
                    <a:pt x="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37"/>
            <p:cNvSpPr/>
            <p:nvPr/>
          </p:nvSpPr>
          <p:spPr>
            <a:xfrm>
              <a:off x="2706150" y="3789400"/>
              <a:ext cx="10375" cy="4800"/>
            </a:xfrm>
            <a:custGeom>
              <a:avLst/>
              <a:gdLst/>
              <a:ahLst/>
              <a:cxnLst/>
              <a:rect l="l" t="t" r="r" b="b"/>
              <a:pathLst>
                <a:path w="415" h="192" extrusionOk="0">
                  <a:moveTo>
                    <a:pt x="0" y="0"/>
                  </a:moveTo>
                  <a:cubicBezTo>
                    <a:pt x="0" y="96"/>
                    <a:pt x="96" y="192"/>
                    <a:pt x="192" y="192"/>
                  </a:cubicBezTo>
                  <a:cubicBezTo>
                    <a:pt x="319" y="192"/>
                    <a:pt x="415" y="96"/>
                    <a:pt x="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37"/>
            <p:cNvSpPr/>
            <p:nvPr/>
          </p:nvSpPr>
          <p:spPr>
            <a:xfrm>
              <a:off x="2738050" y="3789400"/>
              <a:ext cx="9600" cy="4800"/>
            </a:xfrm>
            <a:custGeom>
              <a:avLst/>
              <a:gdLst/>
              <a:ahLst/>
              <a:cxnLst/>
              <a:rect l="l" t="t" r="r" b="b"/>
              <a:pathLst>
                <a:path w="384" h="192" extrusionOk="0">
                  <a:moveTo>
                    <a:pt x="1" y="0"/>
                  </a:moveTo>
                  <a:cubicBezTo>
                    <a:pt x="1" y="96"/>
                    <a:pt x="96" y="192"/>
                    <a:pt x="192" y="192"/>
                  </a:cubicBezTo>
                  <a:cubicBezTo>
                    <a:pt x="288" y="192"/>
                    <a:pt x="384" y="96"/>
                    <a:pt x="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37"/>
            <p:cNvSpPr/>
            <p:nvPr/>
          </p:nvSpPr>
          <p:spPr>
            <a:xfrm>
              <a:off x="2754800" y="3830075"/>
              <a:ext cx="10400" cy="9600"/>
            </a:xfrm>
            <a:custGeom>
              <a:avLst/>
              <a:gdLst/>
              <a:ahLst/>
              <a:cxnLst/>
              <a:rect l="l" t="t" r="r" b="b"/>
              <a:pathLst>
                <a:path w="416" h="384" extrusionOk="0">
                  <a:moveTo>
                    <a:pt x="192" y="1"/>
                  </a:moveTo>
                  <a:cubicBezTo>
                    <a:pt x="97" y="1"/>
                    <a:pt x="1" y="96"/>
                    <a:pt x="1" y="192"/>
                  </a:cubicBezTo>
                  <a:cubicBezTo>
                    <a:pt x="1" y="320"/>
                    <a:pt x="97" y="384"/>
                    <a:pt x="224" y="384"/>
                  </a:cubicBezTo>
                  <a:cubicBezTo>
                    <a:pt x="320" y="384"/>
                    <a:pt x="416" y="288"/>
                    <a:pt x="384" y="192"/>
                  </a:cubicBezTo>
                  <a:cubicBezTo>
                    <a:pt x="384" y="96"/>
                    <a:pt x="320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37"/>
            <p:cNvSpPr/>
            <p:nvPr/>
          </p:nvSpPr>
          <p:spPr>
            <a:xfrm>
              <a:off x="2739650" y="3846025"/>
              <a:ext cx="9600" cy="5625"/>
            </a:xfrm>
            <a:custGeom>
              <a:avLst/>
              <a:gdLst/>
              <a:ahLst/>
              <a:cxnLst/>
              <a:rect l="l" t="t" r="r" b="b"/>
              <a:pathLst>
                <a:path w="384" h="225" extrusionOk="0">
                  <a:moveTo>
                    <a:pt x="192" y="1"/>
                  </a:moveTo>
                  <a:cubicBezTo>
                    <a:pt x="64" y="33"/>
                    <a:pt x="0" y="97"/>
                    <a:pt x="0" y="224"/>
                  </a:cubicBezTo>
                  <a:lnTo>
                    <a:pt x="383" y="192"/>
                  </a:lnTo>
                  <a:cubicBezTo>
                    <a:pt x="383" y="97"/>
                    <a:pt x="288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37"/>
            <p:cNvSpPr/>
            <p:nvPr/>
          </p:nvSpPr>
          <p:spPr>
            <a:xfrm>
              <a:off x="2707725" y="3847625"/>
              <a:ext cx="10400" cy="5625"/>
            </a:xfrm>
            <a:custGeom>
              <a:avLst/>
              <a:gdLst/>
              <a:ahLst/>
              <a:cxnLst/>
              <a:rect l="l" t="t" r="r" b="b"/>
              <a:pathLst>
                <a:path w="416" h="225" extrusionOk="0">
                  <a:moveTo>
                    <a:pt x="192" y="1"/>
                  </a:moveTo>
                  <a:cubicBezTo>
                    <a:pt x="97" y="1"/>
                    <a:pt x="1" y="97"/>
                    <a:pt x="1" y="224"/>
                  </a:cubicBezTo>
                  <a:lnTo>
                    <a:pt x="416" y="192"/>
                  </a:lnTo>
                  <a:cubicBezTo>
                    <a:pt x="384" y="97"/>
                    <a:pt x="320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37"/>
            <p:cNvSpPr/>
            <p:nvPr/>
          </p:nvSpPr>
          <p:spPr>
            <a:xfrm>
              <a:off x="2722900" y="3831675"/>
              <a:ext cx="10400" cy="9600"/>
            </a:xfrm>
            <a:custGeom>
              <a:avLst/>
              <a:gdLst/>
              <a:ahLst/>
              <a:cxnLst/>
              <a:rect l="l" t="t" r="r" b="b"/>
              <a:pathLst>
                <a:path w="416" h="384" extrusionOk="0">
                  <a:moveTo>
                    <a:pt x="192" y="0"/>
                  </a:moveTo>
                  <a:cubicBezTo>
                    <a:pt x="96" y="0"/>
                    <a:pt x="0" y="96"/>
                    <a:pt x="0" y="192"/>
                  </a:cubicBezTo>
                  <a:cubicBezTo>
                    <a:pt x="0" y="288"/>
                    <a:pt x="96" y="383"/>
                    <a:pt x="224" y="383"/>
                  </a:cubicBezTo>
                  <a:cubicBezTo>
                    <a:pt x="319" y="383"/>
                    <a:pt x="415" y="288"/>
                    <a:pt x="415" y="160"/>
                  </a:cubicBezTo>
                  <a:cubicBezTo>
                    <a:pt x="383" y="64"/>
                    <a:pt x="319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37"/>
            <p:cNvSpPr/>
            <p:nvPr/>
          </p:nvSpPr>
          <p:spPr>
            <a:xfrm>
              <a:off x="2690975" y="3832475"/>
              <a:ext cx="10400" cy="9750"/>
            </a:xfrm>
            <a:custGeom>
              <a:avLst/>
              <a:gdLst/>
              <a:ahLst/>
              <a:cxnLst/>
              <a:rect l="l" t="t" r="r" b="b"/>
              <a:pathLst>
                <a:path w="416" h="390" extrusionOk="0">
                  <a:moveTo>
                    <a:pt x="192" y="0"/>
                  </a:moveTo>
                  <a:cubicBezTo>
                    <a:pt x="96" y="0"/>
                    <a:pt x="1" y="96"/>
                    <a:pt x="1" y="192"/>
                  </a:cubicBezTo>
                  <a:cubicBezTo>
                    <a:pt x="1" y="303"/>
                    <a:pt x="73" y="390"/>
                    <a:pt x="176" y="390"/>
                  </a:cubicBezTo>
                  <a:cubicBezTo>
                    <a:pt x="191" y="390"/>
                    <a:pt x="207" y="388"/>
                    <a:pt x="224" y="383"/>
                  </a:cubicBezTo>
                  <a:cubicBezTo>
                    <a:pt x="320" y="383"/>
                    <a:pt x="416" y="288"/>
                    <a:pt x="416" y="192"/>
                  </a:cubicBezTo>
                  <a:cubicBezTo>
                    <a:pt x="384" y="96"/>
                    <a:pt x="320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37"/>
            <p:cNvSpPr/>
            <p:nvPr/>
          </p:nvSpPr>
          <p:spPr>
            <a:xfrm>
              <a:off x="2659075" y="3833275"/>
              <a:ext cx="10375" cy="10400"/>
            </a:xfrm>
            <a:custGeom>
              <a:avLst/>
              <a:gdLst/>
              <a:ahLst/>
              <a:cxnLst/>
              <a:rect l="l" t="t" r="r" b="b"/>
              <a:pathLst>
                <a:path w="415" h="416" extrusionOk="0">
                  <a:moveTo>
                    <a:pt x="192" y="0"/>
                  </a:moveTo>
                  <a:cubicBezTo>
                    <a:pt x="96" y="32"/>
                    <a:pt x="0" y="128"/>
                    <a:pt x="0" y="224"/>
                  </a:cubicBezTo>
                  <a:cubicBezTo>
                    <a:pt x="0" y="351"/>
                    <a:pt x="96" y="415"/>
                    <a:pt x="224" y="415"/>
                  </a:cubicBezTo>
                  <a:cubicBezTo>
                    <a:pt x="319" y="415"/>
                    <a:pt x="415" y="319"/>
                    <a:pt x="415" y="224"/>
                  </a:cubicBezTo>
                  <a:cubicBezTo>
                    <a:pt x="415" y="96"/>
                    <a:pt x="319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37"/>
            <p:cNvSpPr/>
            <p:nvPr/>
          </p:nvSpPr>
          <p:spPr>
            <a:xfrm>
              <a:off x="2676625" y="3849225"/>
              <a:ext cx="9600" cy="5625"/>
            </a:xfrm>
            <a:custGeom>
              <a:avLst/>
              <a:gdLst/>
              <a:ahLst/>
              <a:cxnLst/>
              <a:rect l="l" t="t" r="r" b="b"/>
              <a:pathLst>
                <a:path w="384" h="225" extrusionOk="0">
                  <a:moveTo>
                    <a:pt x="192" y="1"/>
                  </a:moveTo>
                  <a:cubicBezTo>
                    <a:pt x="64" y="1"/>
                    <a:pt x="0" y="96"/>
                    <a:pt x="0" y="224"/>
                  </a:cubicBezTo>
                  <a:lnTo>
                    <a:pt x="383" y="192"/>
                  </a:lnTo>
                  <a:cubicBezTo>
                    <a:pt x="383" y="96"/>
                    <a:pt x="287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37"/>
            <p:cNvSpPr/>
            <p:nvPr/>
          </p:nvSpPr>
          <p:spPr>
            <a:xfrm>
              <a:off x="2675025" y="3822100"/>
              <a:ext cx="10400" cy="4800"/>
            </a:xfrm>
            <a:custGeom>
              <a:avLst/>
              <a:gdLst/>
              <a:ahLst/>
              <a:cxnLst/>
              <a:rect l="l" t="t" r="r" b="b"/>
              <a:pathLst>
                <a:path w="416" h="192" extrusionOk="0">
                  <a:moveTo>
                    <a:pt x="0" y="1"/>
                  </a:moveTo>
                  <a:cubicBezTo>
                    <a:pt x="0" y="96"/>
                    <a:pt x="96" y="192"/>
                    <a:pt x="224" y="192"/>
                  </a:cubicBezTo>
                  <a:cubicBezTo>
                    <a:pt x="320" y="192"/>
                    <a:pt x="415" y="96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37"/>
            <p:cNvSpPr/>
            <p:nvPr/>
          </p:nvSpPr>
          <p:spPr>
            <a:xfrm>
              <a:off x="2706925" y="3821300"/>
              <a:ext cx="9600" cy="4825"/>
            </a:xfrm>
            <a:custGeom>
              <a:avLst/>
              <a:gdLst/>
              <a:ahLst/>
              <a:cxnLst/>
              <a:rect l="l" t="t" r="r" b="b"/>
              <a:pathLst>
                <a:path w="384" h="193" extrusionOk="0">
                  <a:moveTo>
                    <a:pt x="1" y="1"/>
                  </a:moveTo>
                  <a:cubicBezTo>
                    <a:pt x="1" y="96"/>
                    <a:pt x="97" y="192"/>
                    <a:pt x="192" y="192"/>
                  </a:cubicBezTo>
                  <a:cubicBezTo>
                    <a:pt x="320" y="192"/>
                    <a:pt x="384" y="96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37"/>
            <p:cNvSpPr/>
            <p:nvPr/>
          </p:nvSpPr>
          <p:spPr>
            <a:xfrm>
              <a:off x="2738050" y="3819700"/>
              <a:ext cx="10400" cy="5625"/>
            </a:xfrm>
            <a:custGeom>
              <a:avLst/>
              <a:gdLst/>
              <a:ahLst/>
              <a:cxnLst/>
              <a:rect l="l" t="t" r="r" b="b"/>
              <a:pathLst>
                <a:path w="416" h="225" extrusionOk="0">
                  <a:moveTo>
                    <a:pt x="416" y="1"/>
                  </a:moveTo>
                  <a:lnTo>
                    <a:pt x="1" y="33"/>
                  </a:lnTo>
                  <a:cubicBezTo>
                    <a:pt x="1" y="128"/>
                    <a:pt x="96" y="224"/>
                    <a:pt x="224" y="224"/>
                  </a:cubicBezTo>
                  <a:cubicBezTo>
                    <a:pt x="320" y="224"/>
                    <a:pt x="416" y="128"/>
                    <a:pt x="416" y="33"/>
                  </a:cubicBezTo>
                  <a:lnTo>
                    <a:pt x="4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37"/>
            <p:cNvSpPr/>
            <p:nvPr/>
          </p:nvSpPr>
          <p:spPr>
            <a:xfrm>
              <a:off x="2756400" y="3861050"/>
              <a:ext cx="10400" cy="8950"/>
            </a:xfrm>
            <a:custGeom>
              <a:avLst/>
              <a:gdLst/>
              <a:ahLst/>
              <a:cxnLst/>
              <a:rect l="l" t="t" r="r" b="b"/>
              <a:pathLst>
                <a:path w="416" h="358" extrusionOk="0">
                  <a:moveTo>
                    <a:pt x="230" y="0"/>
                  </a:moveTo>
                  <a:cubicBezTo>
                    <a:pt x="218" y="0"/>
                    <a:pt x="205" y="2"/>
                    <a:pt x="192" y="6"/>
                  </a:cubicBezTo>
                  <a:cubicBezTo>
                    <a:pt x="64" y="6"/>
                    <a:pt x="1" y="102"/>
                    <a:pt x="1" y="198"/>
                  </a:cubicBezTo>
                  <a:cubicBezTo>
                    <a:pt x="1" y="294"/>
                    <a:pt x="96" y="357"/>
                    <a:pt x="224" y="357"/>
                  </a:cubicBezTo>
                  <a:cubicBezTo>
                    <a:pt x="320" y="357"/>
                    <a:pt x="416" y="262"/>
                    <a:pt x="384" y="166"/>
                  </a:cubicBezTo>
                  <a:cubicBezTo>
                    <a:pt x="384" y="83"/>
                    <a:pt x="312" y="0"/>
                    <a:pt x="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37"/>
            <p:cNvSpPr/>
            <p:nvPr/>
          </p:nvSpPr>
          <p:spPr>
            <a:xfrm>
              <a:off x="2741250" y="3877150"/>
              <a:ext cx="10400" cy="4825"/>
            </a:xfrm>
            <a:custGeom>
              <a:avLst/>
              <a:gdLst/>
              <a:ahLst/>
              <a:cxnLst/>
              <a:rect l="l" t="t" r="r" b="b"/>
              <a:pathLst>
                <a:path w="416" h="193" extrusionOk="0">
                  <a:moveTo>
                    <a:pt x="192" y="1"/>
                  </a:moveTo>
                  <a:cubicBezTo>
                    <a:pt x="96" y="1"/>
                    <a:pt x="0" y="96"/>
                    <a:pt x="0" y="192"/>
                  </a:cubicBezTo>
                  <a:lnTo>
                    <a:pt x="415" y="192"/>
                  </a:lnTo>
                  <a:cubicBezTo>
                    <a:pt x="383" y="64"/>
                    <a:pt x="288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37"/>
            <p:cNvSpPr/>
            <p:nvPr/>
          </p:nvSpPr>
          <p:spPr>
            <a:xfrm>
              <a:off x="2710125" y="3879550"/>
              <a:ext cx="9600" cy="4800"/>
            </a:xfrm>
            <a:custGeom>
              <a:avLst/>
              <a:gdLst/>
              <a:ahLst/>
              <a:cxnLst/>
              <a:rect l="l" t="t" r="r" b="b"/>
              <a:pathLst>
                <a:path w="384" h="192" extrusionOk="0">
                  <a:moveTo>
                    <a:pt x="160" y="0"/>
                  </a:moveTo>
                  <a:cubicBezTo>
                    <a:pt x="64" y="0"/>
                    <a:pt x="1" y="96"/>
                    <a:pt x="1" y="192"/>
                  </a:cubicBezTo>
                  <a:lnTo>
                    <a:pt x="384" y="160"/>
                  </a:lnTo>
                  <a:cubicBezTo>
                    <a:pt x="384" y="64"/>
                    <a:pt x="288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37"/>
            <p:cNvSpPr/>
            <p:nvPr/>
          </p:nvSpPr>
          <p:spPr>
            <a:xfrm>
              <a:off x="2724500" y="3862800"/>
              <a:ext cx="10375" cy="9600"/>
            </a:xfrm>
            <a:custGeom>
              <a:avLst/>
              <a:gdLst/>
              <a:ahLst/>
              <a:cxnLst/>
              <a:rect l="l" t="t" r="r" b="b"/>
              <a:pathLst>
                <a:path w="415" h="384" extrusionOk="0">
                  <a:moveTo>
                    <a:pt x="192" y="0"/>
                  </a:moveTo>
                  <a:cubicBezTo>
                    <a:pt x="96" y="0"/>
                    <a:pt x="0" y="96"/>
                    <a:pt x="0" y="192"/>
                  </a:cubicBezTo>
                  <a:cubicBezTo>
                    <a:pt x="0" y="319"/>
                    <a:pt x="96" y="383"/>
                    <a:pt x="223" y="383"/>
                  </a:cubicBezTo>
                  <a:cubicBezTo>
                    <a:pt x="319" y="383"/>
                    <a:pt x="415" y="287"/>
                    <a:pt x="383" y="160"/>
                  </a:cubicBezTo>
                  <a:cubicBezTo>
                    <a:pt x="383" y="64"/>
                    <a:pt x="287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37"/>
            <p:cNvSpPr/>
            <p:nvPr/>
          </p:nvSpPr>
          <p:spPr>
            <a:xfrm>
              <a:off x="2692575" y="3864375"/>
              <a:ext cx="10400" cy="9775"/>
            </a:xfrm>
            <a:custGeom>
              <a:avLst/>
              <a:gdLst/>
              <a:ahLst/>
              <a:cxnLst/>
              <a:rect l="l" t="t" r="r" b="b"/>
              <a:pathLst>
                <a:path w="416" h="391" extrusionOk="0">
                  <a:moveTo>
                    <a:pt x="192" y="1"/>
                  </a:moveTo>
                  <a:cubicBezTo>
                    <a:pt x="96" y="1"/>
                    <a:pt x="1" y="97"/>
                    <a:pt x="1" y="224"/>
                  </a:cubicBezTo>
                  <a:cubicBezTo>
                    <a:pt x="1" y="307"/>
                    <a:pt x="72" y="390"/>
                    <a:pt x="174" y="390"/>
                  </a:cubicBezTo>
                  <a:cubicBezTo>
                    <a:pt x="190" y="390"/>
                    <a:pt x="207" y="388"/>
                    <a:pt x="224" y="384"/>
                  </a:cubicBezTo>
                  <a:cubicBezTo>
                    <a:pt x="320" y="384"/>
                    <a:pt x="415" y="288"/>
                    <a:pt x="415" y="192"/>
                  </a:cubicBezTo>
                  <a:cubicBezTo>
                    <a:pt x="383" y="97"/>
                    <a:pt x="288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37"/>
            <p:cNvSpPr/>
            <p:nvPr/>
          </p:nvSpPr>
          <p:spPr>
            <a:xfrm>
              <a:off x="2660650" y="3865975"/>
              <a:ext cx="10400" cy="10400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192" y="1"/>
                  </a:moveTo>
                  <a:cubicBezTo>
                    <a:pt x="97" y="33"/>
                    <a:pt x="1" y="128"/>
                    <a:pt x="1" y="224"/>
                  </a:cubicBezTo>
                  <a:cubicBezTo>
                    <a:pt x="33" y="352"/>
                    <a:pt x="129" y="416"/>
                    <a:pt x="224" y="416"/>
                  </a:cubicBezTo>
                  <a:cubicBezTo>
                    <a:pt x="320" y="416"/>
                    <a:pt x="416" y="320"/>
                    <a:pt x="416" y="192"/>
                  </a:cubicBezTo>
                  <a:cubicBezTo>
                    <a:pt x="384" y="97"/>
                    <a:pt x="320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37"/>
            <p:cNvSpPr/>
            <p:nvPr/>
          </p:nvSpPr>
          <p:spPr>
            <a:xfrm>
              <a:off x="2678225" y="3881775"/>
              <a:ext cx="10375" cy="4975"/>
            </a:xfrm>
            <a:custGeom>
              <a:avLst/>
              <a:gdLst/>
              <a:ahLst/>
              <a:cxnLst/>
              <a:rect l="l" t="t" r="r" b="b"/>
              <a:pathLst>
                <a:path w="415" h="199" extrusionOk="0">
                  <a:moveTo>
                    <a:pt x="230" y="1"/>
                  </a:moveTo>
                  <a:cubicBezTo>
                    <a:pt x="217" y="1"/>
                    <a:pt x="204" y="3"/>
                    <a:pt x="192" y="7"/>
                  </a:cubicBezTo>
                  <a:cubicBezTo>
                    <a:pt x="96" y="7"/>
                    <a:pt x="0" y="103"/>
                    <a:pt x="0" y="199"/>
                  </a:cubicBezTo>
                  <a:lnTo>
                    <a:pt x="415" y="167"/>
                  </a:lnTo>
                  <a:cubicBezTo>
                    <a:pt x="387" y="84"/>
                    <a:pt x="312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37"/>
            <p:cNvSpPr/>
            <p:nvPr/>
          </p:nvSpPr>
          <p:spPr>
            <a:xfrm>
              <a:off x="2676625" y="3854025"/>
              <a:ext cx="9600" cy="5600"/>
            </a:xfrm>
            <a:custGeom>
              <a:avLst/>
              <a:gdLst/>
              <a:ahLst/>
              <a:cxnLst/>
              <a:rect l="l" t="t" r="r" b="b"/>
              <a:pathLst>
                <a:path w="384" h="224" extrusionOk="0">
                  <a:moveTo>
                    <a:pt x="383" y="0"/>
                  </a:moveTo>
                  <a:lnTo>
                    <a:pt x="0" y="32"/>
                  </a:lnTo>
                  <a:cubicBezTo>
                    <a:pt x="0" y="128"/>
                    <a:pt x="96" y="224"/>
                    <a:pt x="192" y="224"/>
                  </a:cubicBezTo>
                  <a:cubicBezTo>
                    <a:pt x="319" y="192"/>
                    <a:pt x="383" y="96"/>
                    <a:pt x="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37"/>
            <p:cNvSpPr/>
            <p:nvPr/>
          </p:nvSpPr>
          <p:spPr>
            <a:xfrm>
              <a:off x="2707725" y="3852425"/>
              <a:ext cx="10400" cy="4975"/>
            </a:xfrm>
            <a:custGeom>
              <a:avLst/>
              <a:gdLst/>
              <a:ahLst/>
              <a:cxnLst/>
              <a:rect l="l" t="t" r="r" b="b"/>
              <a:pathLst>
                <a:path w="416" h="199" extrusionOk="0">
                  <a:moveTo>
                    <a:pt x="416" y="0"/>
                  </a:moveTo>
                  <a:lnTo>
                    <a:pt x="1" y="32"/>
                  </a:lnTo>
                  <a:cubicBezTo>
                    <a:pt x="29" y="115"/>
                    <a:pt x="80" y="198"/>
                    <a:pt x="176" y="198"/>
                  </a:cubicBezTo>
                  <a:cubicBezTo>
                    <a:pt x="191" y="198"/>
                    <a:pt x="207" y="196"/>
                    <a:pt x="224" y="192"/>
                  </a:cubicBezTo>
                  <a:cubicBezTo>
                    <a:pt x="320" y="192"/>
                    <a:pt x="416" y="96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37"/>
            <p:cNvSpPr/>
            <p:nvPr/>
          </p:nvSpPr>
          <p:spPr>
            <a:xfrm>
              <a:off x="2739650" y="3850825"/>
              <a:ext cx="9600" cy="4800"/>
            </a:xfrm>
            <a:custGeom>
              <a:avLst/>
              <a:gdLst/>
              <a:ahLst/>
              <a:cxnLst/>
              <a:rect l="l" t="t" r="r" b="b"/>
              <a:pathLst>
                <a:path w="384" h="192" extrusionOk="0">
                  <a:moveTo>
                    <a:pt x="383" y="0"/>
                  </a:moveTo>
                  <a:lnTo>
                    <a:pt x="0" y="32"/>
                  </a:lnTo>
                  <a:cubicBezTo>
                    <a:pt x="0" y="128"/>
                    <a:pt x="96" y="192"/>
                    <a:pt x="192" y="192"/>
                  </a:cubicBezTo>
                  <a:cubicBezTo>
                    <a:pt x="320" y="192"/>
                    <a:pt x="383" y="96"/>
                    <a:pt x="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37"/>
            <p:cNvSpPr/>
            <p:nvPr/>
          </p:nvSpPr>
          <p:spPr>
            <a:xfrm>
              <a:off x="2758800" y="3891350"/>
              <a:ext cx="9600" cy="9125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230" y="1"/>
                  </a:moveTo>
                  <a:cubicBezTo>
                    <a:pt x="218" y="1"/>
                    <a:pt x="205" y="3"/>
                    <a:pt x="192" y="7"/>
                  </a:cubicBezTo>
                  <a:cubicBezTo>
                    <a:pt x="64" y="7"/>
                    <a:pt x="0" y="103"/>
                    <a:pt x="0" y="199"/>
                  </a:cubicBezTo>
                  <a:cubicBezTo>
                    <a:pt x="0" y="281"/>
                    <a:pt x="72" y="364"/>
                    <a:pt x="174" y="364"/>
                  </a:cubicBezTo>
                  <a:cubicBezTo>
                    <a:pt x="190" y="364"/>
                    <a:pt x="207" y="362"/>
                    <a:pt x="224" y="358"/>
                  </a:cubicBezTo>
                  <a:cubicBezTo>
                    <a:pt x="320" y="358"/>
                    <a:pt x="383" y="262"/>
                    <a:pt x="383" y="167"/>
                  </a:cubicBezTo>
                  <a:cubicBezTo>
                    <a:pt x="383" y="84"/>
                    <a:pt x="312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37"/>
            <p:cNvSpPr/>
            <p:nvPr/>
          </p:nvSpPr>
          <p:spPr>
            <a:xfrm>
              <a:off x="2743650" y="3908125"/>
              <a:ext cx="10375" cy="4950"/>
            </a:xfrm>
            <a:custGeom>
              <a:avLst/>
              <a:gdLst/>
              <a:ahLst/>
              <a:cxnLst/>
              <a:rect l="l" t="t" r="r" b="b"/>
              <a:pathLst>
                <a:path w="415" h="198" extrusionOk="0">
                  <a:moveTo>
                    <a:pt x="230" y="0"/>
                  </a:moveTo>
                  <a:cubicBezTo>
                    <a:pt x="217" y="0"/>
                    <a:pt x="204" y="2"/>
                    <a:pt x="192" y="6"/>
                  </a:cubicBezTo>
                  <a:cubicBezTo>
                    <a:pt x="96" y="6"/>
                    <a:pt x="0" y="102"/>
                    <a:pt x="32" y="198"/>
                  </a:cubicBezTo>
                  <a:lnTo>
                    <a:pt x="415" y="166"/>
                  </a:lnTo>
                  <a:cubicBezTo>
                    <a:pt x="387" y="83"/>
                    <a:pt x="312" y="0"/>
                    <a:pt x="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37"/>
            <p:cNvSpPr/>
            <p:nvPr/>
          </p:nvSpPr>
          <p:spPr>
            <a:xfrm>
              <a:off x="2712525" y="3910675"/>
              <a:ext cx="9600" cy="5600"/>
            </a:xfrm>
            <a:custGeom>
              <a:avLst/>
              <a:gdLst/>
              <a:ahLst/>
              <a:cxnLst/>
              <a:rect l="l" t="t" r="r" b="b"/>
              <a:pathLst>
                <a:path w="384" h="224" extrusionOk="0">
                  <a:moveTo>
                    <a:pt x="192" y="0"/>
                  </a:moveTo>
                  <a:cubicBezTo>
                    <a:pt x="64" y="32"/>
                    <a:pt x="0" y="128"/>
                    <a:pt x="0" y="223"/>
                  </a:cubicBezTo>
                  <a:lnTo>
                    <a:pt x="383" y="192"/>
                  </a:lnTo>
                  <a:cubicBezTo>
                    <a:pt x="383" y="64"/>
                    <a:pt x="288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37"/>
            <p:cNvSpPr/>
            <p:nvPr/>
          </p:nvSpPr>
          <p:spPr>
            <a:xfrm>
              <a:off x="2726875" y="3893900"/>
              <a:ext cx="10400" cy="9600"/>
            </a:xfrm>
            <a:custGeom>
              <a:avLst/>
              <a:gdLst/>
              <a:ahLst/>
              <a:cxnLst/>
              <a:rect l="l" t="t" r="r" b="b"/>
              <a:pathLst>
                <a:path w="416" h="384" extrusionOk="0">
                  <a:moveTo>
                    <a:pt x="192" y="1"/>
                  </a:moveTo>
                  <a:cubicBezTo>
                    <a:pt x="65" y="1"/>
                    <a:pt x="1" y="97"/>
                    <a:pt x="1" y="192"/>
                  </a:cubicBezTo>
                  <a:cubicBezTo>
                    <a:pt x="1" y="320"/>
                    <a:pt x="97" y="384"/>
                    <a:pt x="224" y="384"/>
                  </a:cubicBezTo>
                  <a:cubicBezTo>
                    <a:pt x="320" y="384"/>
                    <a:pt x="416" y="288"/>
                    <a:pt x="384" y="160"/>
                  </a:cubicBezTo>
                  <a:cubicBezTo>
                    <a:pt x="384" y="65"/>
                    <a:pt x="288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37"/>
            <p:cNvSpPr/>
            <p:nvPr/>
          </p:nvSpPr>
          <p:spPr>
            <a:xfrm>
              <a:off x="2694975" y="3896300"/>
              <a:ext cx="10400" cy="9750"/>
            </a:xfrm>
            <a:custGeom>
              <a:avLst/>
              <a:gdLst/>
              <a:ahLst/>
              <a:cxnLst/>
              <a:rect l="l" t="t" r="r" b="b"/>
              <a:pathLst>
                <a:path w="416" h="390" extrusionOk="0">
                  <a:moveTo>
                    <a:pt x="192" y="1"/>
                  </a:moveTo>
                  <a:cubicBezTo>
                    <a:pt x="64" y="1"/>
                    <a:pt x="0" y="96"/>
                    <a:pt x="0" y="224"/>
                  </a:cubicBezTo>
                  <a:cubicBezTo>
                    <a:pt x="28" y="307"/>
                    <a:pt x="103" y="390"/>
                    <a:pt x="185" y="390"/>
                  </a:cubicBezTo>
                  <a:cubicBezTo>
                    <a:pt x="198" y="390"/>
                    <a:pt x="211" y="388"/>
                    <a:pt x="224" y="384"/>
                  </a:cubicBezTo>
                  <a:cubicBezTo>
                    <a:pt x="319" y="384"/>
                    <a:pt x="415" y="288"/>
                    <a:pt x="415" y="192"/>
                  </a:cubicBezTo>
                  <a:cubicBezTo>
                    <a:pt x="383" y="64"/>
                    <a:pt x="287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37"/>
            <p:cNvSpPr/>
            <p:nvPr/>
          </p:nvSpPr>
          <p:spPr>
            <a:xfrm>
              <a:off x="2663050" y="3898700"/>
              <a:ext cx="10400" cy="10400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192" y="0"/>
                  </a:moveTo>
                  <a:cubicBezTo>
                    <a:pt x="96" y="32"/>
                    <a:pt x="1" y="128"/>
                    <a:pt x="1" y="224"/>
                  </a:cubicBezTo>
                  <a:cubicBezTo>
                    <a:pt x="33" y="351"/>
                    <a:pt x="128" y="415"/>
                    <a:pt x="224" y="415"/>
                  </a:cubicBezTo>
                  <a:cubicBezTo>
                    <a:pt x="320" y="415"/>
                    <a:pt x="416" y="319"/>
                    <a:pt x="416" y="192"/>
                  </a:cubicBezTo>
                  <a:cubicBezTo>
                    <a:pt x="384" y="96"/>
                    <a:pt x="288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37"/>
            <p:cNvSpPr/>
            <p:nvPr/>
          </p:nvSpPr>
          <p:spPr>
            <a:xfrm>
              <a:off x="2680600" y="3913850"/>
              <a:ext cx="10400" cy="5625"/>
            </a:xfrm>
            <a:custGeom>
              <a:avLst/>
              <a:gdLst/>
              <a:ahLst/>
              <a:cxnLst/>
              <a:rect l="l" t="t" r="r" b="b"/>
              <a:pathLst>
                <a:path w="416" h="225" extrusionOk="0">
                  <a:moveTo>
                    <a:pt x="192" y="1"/>
                  </a:moveTo>
                  <a:cubicBezTo>
                    <a:pt x="97" y="1"/>
                    <a:pt x="1" y="96"/>
                    <a:pt x="33" y="224"/>
                  </a:cubicBezTo>
                  <a:lnTo>
                    <a:pt x="416" y="192"/>
                  </a:lnTo>
                  <a:cubicBezTo>
                    <a:pt x="416" y="65"/>
                    <a:pt x="320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37"/>
            <p:cNvSpPr/>
            <p:nvPr/>
          </p:nvSpPr>
          <p:spPr>
            <a:xfrm>
              <a:off x="2678225" y="3885925"/>
              <a:ext cx="10375" cy="5625"/>
            </a:xfrm>
            <a:custGeom>
              <a:avLst/>
              <a:gdLst/>
              <a:ahLst/>
              <a:cxnLst/>
              <a:rect l="l" t="t" r="r" b="b"/>
              <a:pathLst>
                <a:path w="415" h="225" extrusionOk="0">
                  <a:moveTo>
                    <a:pt x="415" y="1"/>
                  </a:moveTo>
                  <a:lnTo>
                    <a:pt x="0" y="33"/>
                  </a:lnTo>
                  <a:cubicBezTo>
                    <a:pt x="32" y="160"/>
                    <a:pt x="96" y="224"/>
                    <a:pt x="223" y="224"/>
                  </a:cubicBezTo>
                  <a:cubicBezTo>
                    <a:pt x="319" y="224"/>
                    <a:pt x="415" y="128"/>
                    <a:pt x="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37"/>
            <p:cNvSpPr/>
            <p:nvPr/>
          </p:nvSpPr>
          <p:spPr>
            <a:xfrm>
              <a:off x="2710125" y="3883525"/>
              <a:ext cx="9600" cy="5625"/>
            </a:xfrm>
            <a:custGeom>
              <a:avLst/>
              <a:gdLst/>
              <a:ahLst/>
              <a:cxnLst/>
              <a:rect l="l" t="t" r="r" b="b"/>
              <a:pathLst>
                <a:path w="384" h="225" extrusionOk="0">
                  <a:moveTo>
                    <a:pt x="384" y="1"/>
                  </a:moveTo>
                  <a:lnTo>
                    <a:pt x="1" y="33"/>
                  </a:lnTo>
                  <a:cubicBezTo>
                    <a:pt x="1" y="161"/>
                    <a:pt x="96" y="224"/>
                    <a:pt x="192" y="224"/>
                  </a:cubicBezTo>
                  <a:cubicBezTo>
                    <a:pt x="320" y="224"/>
                    <a:pt x="384" y="129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37"/>
            <p:cNvSpPr/>
            <p:nvPr/>
          </p:nvSpPr>
          <p:spPr>
            <a:xfrm>
              <a:off x="2741250" y="3881950"/>
              <a:ext cx="10400" cy="4800"/>
            </a:xfrm>
            <a:custGeom>
              <a:avLst/>
              <a:gdLst/>
              <a:ahLst/>
              <a:cxnLst/>
              <a:rect l="l" t="t" r="r" b="b"/>
              <a:pathLst>
                <a:path w="416" h="192" extrusionOk="0">
                  <a:moveTo>
                    <a:pt x="0" y="0"/>
                  </a:moveTo>
                  <a:cubicBezTo>
                    <a:pt x="0" y="128"/>
                    <a:pt x="96" y="192"/>
                    <a:pt x="224" y="192"/>
                  </a:cubicBezTo>
                  <a:cubicBezTo>
                    <a:pt x="319" y="192"/>
                    <a:pt x="415" y="96"/>
                    <a:pt x="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37"/>
            <p:cNvSpPr/>
            <p:nvPr/>
          </p:nvSpPr>
          <p:spPr>
            <a:xfrm>
              <a:off x="2761200" y="3921675"/>
              <a:ext cx="10400" cy="9175"/>
            </a:xfrm>
            <a:custGeom>
              <a:avLst/>
              <a:gdLst/>
              <a:ahLst/>
              <a:cxnLst/>
              <a:rect l="l" t="t" r="r" b="b"/>
              <a:pathLst>
                <a:path w="416" h="367" extrusionOk="0">
                  <a:moveTo>
                    <a:pt x="241" y="1"/>
                  </a:moveTo>
                  <a:cubicBezTo>
                    <a:pt x="225" y="1"/>
                    <a:pt x="209" y="3"/>
                    <a:pt x="192" y="7"/>
                  </a:cubicBezTo>
                  <a:cubicBezTo>
                    <a:pt x="96" y="7"/>
                    <a:pt x="0" y="103"/>
                    <a:pt x="32" y="198"/>
                  </a:cubicBezTo>
                  <a:cubicBezTo>
                    <a:pt x="32" y="304"/>
                    <a:pt x="98" y="366"/>
                    <a:pt x="175" y="366"/>
                  </a:cubicBezTo>
                  <a:cubicBezTo>
                    <a:pt x="191" y="366"/>
                    <a:pt x="207" y="363"/>
                    <a:pt x="224" y="358"/>
                  </a:cubicBezTo>
                  <a:cubicBezTo>
                    <a:pt x="351" y="358"/>
                    <a:pt x="415" y="262"/>
                    <a:pt x="415" y="166"/>
                  </a:cubicBezTo>
                  <a:cubicBezTo>
                    <a:pt x="415" y="83"/>
                    <a:pt x="343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37"/>
            <p:cNvSpPr/>
            <p:nvPr/>
          </p:nvSpPr>
          <p:spPr>
            <a:xfrm>
              <a:off x="2746825" y="3938600"/>
              <a:ext cx="10400" cy="5600"/>
            </a:xfrm>
            <a:custGeom>
              <a:avLst/>
              <a:gdLst/>
              <a:ahLst/>
              <a:cxnLst/>
              <a:rect l="l" t="t" r="r" b="b"/>
              <a:pathLst>
                <a:path w="416" h="224" extrusionOk="0">
                  <a:moveTo>
                    <a:pt x="192" y="0"/>
                  </a:moveTo>
                  <a:cubicBezTo>
                    <a:pt x="96" y="32"/>
                    <a:pt x="1" y="96"/>
                    <a:pt x="33" y="223"/>
                  </a:cubicBezTo>
                  <a:lnTo>
                    <a:pt x="416" y="160"/>
                  </a:lnTo>
                  <a:cubicBezTo>
                    <a:pt x="416" y="64"/>
                    <a:pt x="320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37"/>
            <p:cNvSpPr/>
            <p:nvPr/>
          </p:nvSpPr>
          <p:spPr>
            <a:xfrm>
              <a:off x="2715725" y="3942425"/>
              <a:ext cx="10375" cy="5750"/>
            </a:xfrm>
            <a:custGeom>
              <a:avLst/>
              <a:gdLst/>
              <a:ahLst/>
              <a:cxnLst/>
              <a:rect l="l" t="t" r="r" b="b"/>
              <a:pathLst>
                <a:path w="415" h="230" extrusionOk="0">
                  <a:moveTo>
                    <a:pt x="230" y="0"/>
                  </a:moveTo>
                  <a:cubicBezTo>
                    <a:pt x="217" y="0"/>
                    <a:pt x="204" y="2"/>
                    <a:pt x="192" y="7"/>
                  </a:cubicBezTo>
                  <a:cubicBezTo>
                    <a:pt x="64" y="7"/>
                    <a:pt x="0" y="102"/>
                    <a:pt x="0" y="230"/>
                  </a:cubicBezTo>
                  <a:lnTo>
                    <a:pt x="415" y="166"/>
                  </a:lnTo>
                  <a:cubicBezTo>
                    <a:pt x="387" y="83"/>
                    <a:pt x="312" y="0"/>
                    <a:pt x="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37"/>
            <p:cNvSpPr/>
            <p:nvPr/>
          </p:nvSpPr>
          <p:spPr>
            <a:xfrm>
              <a:off x="2730075" y="3925025"/>
              <a:ext cx="9600" cy="9600"/>
            </a:xfrm>
            <a:custGeom>
              <a:avLst/>
              <a:gdLst/>
              <a:ahLst/>
              <a:cxnLst/>
              <a:rect l="l" t="t" r="r" b="b"/>
              <a:pathLst>
                <a:path w="384" h="384" extrusionOk="0">
                  <a:moveTo>
                    <a:pt x="160" y="0"/>
                  </a:moveTo>
                  <a:cubicBezTo>
                    <a:pt x="64" y="0"/>
                    <a:pt x="0" y="96"/>
                    <a:pt x="0" y="224"/>
                  </a:cubicBezTo>
                  <a:cubicBezTo>
                    <a:pt x="0" y="320"/>
                    <a:pt x="96" y="383"/>
                    <a:pt x="224" y="383"/>
                  </a:cubicBezTo>
                  <a:cubicBezTo>
                    <a:pt x="320" y="383"/>
                    <a:pt x="383" y="288"/>
                    <a:pt x="383" y="160"/>
                  </a:cubicBezTo>
                  <a:cubicBezTo>
                    <a:pt x="383" y="64"/>
                    <a:pt x="288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37"/>
            <p:cNvSpPr/>
            <p:nvPr/>
          </p:nvSpPr>
          <p:spPr>
            <a:xfrm>
              <a:off x="2698150" y="3928225"/>
              <a:ext cx="10400" cy="9750"/>
            </a:xfrm>
            <a:custGeom>
              <a:avLst/>
              <a:gdLst/>
              <a:ahLst/>
              <a:cxnLst/>
              <a:rect l="l" t="t" r="r" b="b"/>
              <a:pathLst>
                <a:path w="416" h="390" extrusionOk="0">
                  <a:moveTo>
                    <a:pt x="192" y="0"/>
                  </a:moveTo>
                  <a:cubicBezTo>
                    <a:pt x="65" y="0"/>
                    <a:pt x="1" y="128"/>
                    <a:pt x="1" y="224"/>
                  </a:cubicBezTo>
                  <a:cubicBezTo>
                    <a:pt x="1" y="306"/>
                    <a:pt x="97" y="389"/>
                    <a:pt x="185" y="389"/>
                  </a:cubicBezTo>
                  <a:cubicBezTo>
                    <a:pt x="198" y="389"/>
                    <a:pt x="211" y="387"/>
                    <a:pt x="224" y="383"/>
                  </a:cubicBezTo>
                  <a:cubicBezTo>
                    <a:pt x="320" y="383"/>
                    <a:pt x="416" y="287"/>
                    <a:pt x="384" y="192"/>
                  </a:cubicBezTo>
                  <a:cubicBezTo>
                    <a:pt x="384" y="64"/>
                    <a:pt x="288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37"/>
            <p:cNvSpPr/>
            <p:nvPr/>
          </p:nvSpPr>
          <p:spPr>
            <a:xfrm>
              <a:off x="2666250" y="3931400"/>
              <a:ext cx="10400" cy="10400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192" y="1"/>
                  </a:moveTo>
                  <a:cubicBezTo>
                    <a:pt x="64" y="33"/>
                    <a:pt x="0" y="128"/>
                    <a:pt x="0" y="224"/>
                  </a:cubicBezTo>
                  <a:cubicBezTo>
                    <a:pt x="32" y="352"/>
                    <a:pt x="128" y="416"/>
                    <a:pt x="224" y="416"/>
                  </a:cubicBezTo>
                  <a:cubicBezTo>
                    <a:pt x="351" y="384"/>
                    <a:pt x="415" y="288"/>
                    <a:pt x="415" y="192"/>
                  </a:cubicBezTo>
                  <a:cubicBezTo>
                    <a:pt x="383" y="65"/>
                    <a:pt x="288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37"/>
            <p:cNvSpPr/>
            <p:nvPr/>
          </p:nvSpPr>
          <p:spPr>
            <a:xfrm>
              <a:off x="2684600" y="3945775"/>
              <a:ext cx="9600" cy="5600"/>
            </a:xfrm>
            <a:custGeom>
              <a:avLst/>
              <a:gdLst/>
              <a:ahLst/>
              <a:cxnLst/>
              <a:rect l="l" t="t" r="r" b="b"/>
              <a:pathLst>
                <a:path w="384" h="224" extrusionOk="0">
                  <a:moveTo>
                    <a:pt x="192" y="0"/>
                  </a:moveTo>
                  <a:cubicBezTo>
                    <a:pt x="64" y="32"/>
                    <a:pt x="0" y="128"/>
                    <a:pt x="0" y="224"/>
                  </a:cubicBezTo>
                  <a:lnTo>
                    <a:pt x="383" y="192"/>
                  </a:lnTo>
                  <a:cubicBezTo>
                    <a:pt x="383" y="64"/>
                    <a:pt x="288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37"/>
            <p:cNvSpPr/>
            <p:nvPr/>
          </p:nvSpPr>
          <p:spPr>
            <a:xfrm>
              <a:off x="2681400" y="3918650"/>
              <a:ext cx="9600" cy="4950"/>
            </a:xfrm>
            <a:custGeom>
              <a:avLst/>
              <a:gdLst/>
              <a:ahLst/>
              <a:cxnLst/>
              <a:rect l="l" t="t" r="r" b="b"/>
              <a:pathLst>
                <a:path w="384" h="198" extrusionOk="0">
                  <a:moveTo>
                    <a:pt x="384" y="0"/>
                  </a:moveTo>
                  <a:lnTo>
                    <a:pt x="1" y="32"/>
                  </a:lnTo>
                  <a:cubicBezTo>
                    <a:pt x="1" y="115"/>
                    <a:pt x="73" y="198"/>
                    <a:pt x="175" y="198"/>
                  </a:cubicBezTo>
                  <a:cubicBezTo>
                    <a:pt x="190" y="198"/>
                    <a:pt x="207" y="196"/>
                    <a:pt x="224" y="192"/>
                  </a:cubicBezTo>
                  <a:cubicBezTo>
                    <a:pt x="320" y="192"/>
                    <a:pt x="384" y="96"/>
                    <a:pt x="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37"/>
            <p:cNvSpPr/>
            <p:nvPr/>
          </p:nvSpPr>
          <p:spPr>
            <a:xfrm>
              <a:off x="2712525" y="3915450"/>
              <a:ext cx="10400" cy="4975"/>
            </a:xfrm>
            <a:custGeom>
              <a:avLst/>
              <a:gdLst/>
              <a:ahLst/>
              <a:cxnLst/>
              <a:rect l="l" t="t" r="r" b="b"/>
              <a:pathLst>
                <a:path w="416" h="199" extrusionOk="0">
                  <a:moveTo>
                    <a:pt x="383" y="1"/>
                  </a:moveTo>
                  <a:lnTo>
                    <a:pt x="0" y="32"/>
                  </a:lnTo>
                  <a:cubicBezTo>
                    <a:pt x="0" y="115"/>
                    <a:pt x="96" y="198"/>
                    <a:pt x="184" y="198"/>
                  </a:cubicBezTo>
                  <a:cubicBezTo>
                    <a:pt x="198" y="198"/>
                    <a:pt x="211" y="196"/>
                    <a:pt x="224" y="192"/>
                  </a:cubicBezTo>
                  <a:cubicBezTo>
                    <a:pt x="320" y="192"/>
                    <a:pt x="415" y="96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37"/>
            <p:cNvSpPr/>
            <p:nvPr/>
          </p:nvSpPr>
          <p:spPr>
            <a:xfrm>
              <a:off x="2744425" y="3912250"/>
              <a:ext cx="9600" cy="4975"/>
            </a:xfrm>
            <a:custGeom>
              <a:avLst/>
              <a:gdLst/>
              <a:ahLst/>
              <a:cxnLst/>
              <a:rect l="l" t="t" r="r" b="b"/>
              <a:pathLst>
                <a:path w="384" h="199" extrusionOk="0">
                  <a:moveTo>
                    <a:pt x="384" y="1"/>
                  </a:moveTo>
                  <a:lnTo>
                    <a:pt x="1" y="33"/>
                  </a:lnTo>
                  <a:cubicBezTo>
                    <a:pt x="1" y="116"/>
                    <a:pt x="73" y="199"/>
                    <a:pt x="154" y="199"/>
                  </a:cubicBezTo>
                  <a:cubicBezTo>
                    <a:pt x="167" y="199"/>
                    <a:pt x="180" y="197"/>
                    <a:pt x="192" y="192"/>
                  </a:cubicBezTo>
                  <a:cubicBezTo>
                    <a:pt x="320" y="192"/>
                    <a:pt x="384" y="97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37"/>
            <p:cNvSpPr/>
            <p:nvPr/>
          </p:nvSpPr>
          <p:spPr>
            <a:xfrm>
              <a:off x="2765175" y="3952000"/>
              <a:ext cx="10400" cy="9150"/>
            </a:xfrm>
            <a:custGeom>
              <a:avLst/>
              <a:gdLst/>
              <a:ahLst/>
              <a:cxnLst/>
              <a:rect l="l" t="t" r="r" b="b"/>
              <a:pathLst>
                <a:path w="416" h="366" extrusionOk="0">
                  <a:moveTo>
                    <a:pt x="230" y="0"/>
                  </a:moveTo>
                  <a:cubicBezTo>
                    <a:pt x="218" y="0"/>
                    <a:pt x="205" y="2"/>
                    <a:pt x="192" y="7"/>
                  </a:cubicBezTo>
                  <a:cubicBezTo>
                    <a:pt x="65" y="7"/>
                    <a:pt x="1" y="102"/>
                    <a:pt x="1" y="198"/>
                  </a:cubicBezTo>
                  <a:cubicBezTo>
                    <a:pt x="27" y="304"/>
                    <a:pt x="97" y="366"/>
                    <a:pt x="175" y="366"/>
                  </a:cubicBezTo>
                  <a:cubicBezTo>
                    <a:pt x="191" y="366"/>
                    <a:pt x="208" y="363"/>
                    <a:pt x="224" y="358"/>
                  </a:cubicBezTo>
                  <a:cubicBezTo>
                    <a:pt x="320" y="358"/>
                    <a:pt x="416" y="262"/>
                    <a:pt x="384" y="166"/>
                  </a:cubicBezTo>
                  <a:cubicBezTo>
                    <a:pt x="384" y="83"/>
                    <a:pt x="312" y="0"/>
                    <a:pt x="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37"/>
            <p:cNvSpPr/>
            <p:nvPr/>
          </p:nvSpPr>
          <p:spPr>
            <a:xfrm>
              <a:off x="2750825" y="3969500"/>
              <a:ext cx="10400" cy="5025"/>
            </a:xfrm>
            <a:custGeom>
              <a:avLst/>
              <a:gdLst/>
              <a:ahLst/>
              <a:cxnLst/>
              <a:rect l="l" t="t" r="r" b="b"/>
              <a:pathLst>
                <a:path w="416" h="201" extrusionOk="0">
                  <a:moveTo>
                    <a:pt x="254" y="1"/>
                  </a:moveTo>
                  <a:cubicBezTo>
                    <a:pt x="235" y="1"/>
                    <a:pt x="214" y="3"/>
                    <a:pt x="192" y="9"/>
                  </a:cubicBezTo>
                  <a:cubicBezTo>
                    <a:pt x="96" y="9"/>
                    <a:pt x="0" y="104"/>
                    <a:pt x="32" y="200"/>
                  </a:cubicBezTo>
                  <a:lnTo>
                    <a:pt x="415" y="168"/>
                  </a:lnTo>
                  <a:cubicBezTo>
                    <a:pt x="415" y="63"/>
                    <a:pt x="349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37"/>
            <p:cNvSpPr/>
            <p:nvPr/>
          </p:nvSpPr>
          <p:spPr>
            <a:xfrm>
              <a:off x="2719700" y="3973700"/>
              <a:ext cx="10400" cy="5600"/>
            </a:xfrm>
            <a:custGeom>
              <a:avLst/>
              <a:gdLst/>
              <a:ahLst/>
              <a:cxnLst/>
              <a:rect l="l" t="t" r="r" b="b"/>
              <a:pathLst>
                <a:path w="416" h="224" extrusionOk="0">
                  <a:moveTo>
                    <a:pt x="192" y="0"/>
                  </a:moveTo>
                  <a:cubicBezTo>
                    <a:pt x="96" y="32"/>
                    <a:pt x="1" y="128"/>
                    <a:pt x="33" y="224"/>
                  </a:cubicBezTo>
                  <a:lnTo>
                    <a:pt x="415" y="160"/>
                  </a:lnTo>
                  <a:cubicBezTo>
                    <a:pt x="384" y="64"/>
                    <a:pt x="288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37"/>
            <p:cNvSpPr/>
            <p:nvPr/>
          </p:nvSpPr>
          <p:spPr>
            <a:xfrm>
              <a:off x="2733275" y="3955975"/>
              <a:ext cx="10400" cy="9775"/>
            </a:xfrm>
            <a:custGeom>
              <a:avLst/>
              <a:gdLst/>
              <a:ahLst/>
              <a:cxnLst/>
              <a:rect l="l" t="t" r="r" b="b"/>
              <a:pathLst>
                <a:path w="416" h="391" extrusionOk="0">
                  <a:moveTo>
                    <a:pt x="230" y="1"/>
                  </a:moveTo>
                  <a:cubicBezTo>
                    <a:pt x="217" y="1"/>
                    <a:pt x="204" y="3"/>
                    <a:pt x="192" y="7"/>
                  </a:cubicBezTo>
                  <a:cubicBezTo>
                    <a:pt x="64" y="7"/>
                    <a:pt x="0" y="103"/>
                    <a:pt x="32" y="231"/>
                  </a:cubicBezTo>
                  <a:cubicBezTo>
                    <a:pt x="32" y="326"/>
                    <a:pt x="128" y="390"/>
                    <a:pt x="255" y="390"/>
                  </a:cubicBezTo>
                  <a:cubicBezTo>
                    <a:pt x="351" y="358"/>
                    <a:pt x="415" y="262"/>
                    <a:pt x="415" y="167"/>
                  </a:cubicBezTo>
                  <a:cubicBezTo>
                    <a:pt x="387" y="84"/>
                    <a:pt x="312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37"/>
            <p:cNvSpPr/>
            <p:nvPr/>
          </p:nvSpPr>
          <p:spPr>
            <a:xfrm>
              <a:off x="2701350" y="3960125"/>
              <a:ext cx="11200" cy="9750"/>
            </a:xfrm>
            <a:custGeom>
              <a:avLst/>
              <a:gdLst/>
              <a:ahLst/>
              <a:cxnLst/>
              <a:rect l="l" t="t" r="r" b="b"/>
              <a:pathLst>
                <a:path w="448" h="390" extrusionOk="0">
                  <a:moveTo>
                    <a:pt x="192" y="1"/>
                  </a:moveTo>
                  <a:cubicBezTo>
                    <a:pt x="96" y="1"/>
                    <a:pt x="1" y="96"/>
                    <a:pt x="32" y="224"/>
                  </a:cubicBezTo>
                  <a:cubicBezTo>
                    <a:pt x="32" y="307"/>
                    <a:pt x="128" y="390"/>
                    <a:pt x="216" y="390"/>
                  </a:cubicBezTo>
                  <a:cubicBezTo>
                    <a:pt x="230" y="390"/>
                    <a:pt x="243" y="388"/>
                    <a:pt x="256" y="384"/>
                  </a:cubicBezTo>
                  <a:cubicBezTo>
                    <a:pt x="352" y="384"/>
                    <a:pt x="447" y="288"/>
                    <a:pt x="415" y="160"/>
                  </a:cubicBezTo>
                  <a:cubicBezTo>
                    <a:pt x="415" y="65"/>
                    <a:pt x="320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37"/>
            <p:cNvSpPr/>
            <p:nvPr/>
          </p:nvSpPr>
          <p:spPr>
            <a:xfrm>
              <a:off x="2670225" y="3964125"/>
              <a:ext cx="10400" cy="10400"/>
            </a:xfrm>
            <a:custGeom>
              <a:avLst/>
              <a:gdLst/>
              <a:ahLst/>
              <a:cxnLst/>
              <a:rect l="l" t="t" r="r" b="b"/>
              <a:pathLst>
                <a:path w="416" h="416" extrusionOk="0">
                  <a:moveTo>
                    <a:pt x="192" y="0"/>
                  </a:moveTo>
                  <a:cubicBezTo>
                    <a:pt x="65" y="0"/>
                    <a:pt x="1" y="128"/>
                    <a:pt x="1" y="224"/>
                  </a:cubicBezTo>
                  <a:cubicBezTo>
                    <a:pt x="33" y="351"/>
                    <a:pt x="129" y="415"/>
                    <a:pt x="224" y="415"/>
                  </a:cubicBezTo>
                  <a:cubicBezTo>
                    <a:pt x="352" y="383"/>
                    <a:pt x="416" y="288"/>
                    <a:pt x="416" y="192"/>
                  </a:cubicBezTo>
                  <a:cubicBezTo>
                    <a:pt x="384" y="64"/>
                    <a:pt x="288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37"/>
            <p:cNvSpPr/>
            <p:nvPr/>
          </p:nvSpPr>
          <p:spPr>
            <a:xfrm>
              <a:off x="2688575" y="3978275"/>
              <a:ext cx="10400" cy="5825"/>
            </a:xfrm>
            <a:custGeom>
              <a:avLst/>
              <a:gdLst/>
              <a:ahLst/>
              <a:cxnLst/>
              <a:rect l="l" t="t" r="r" b="b"/>
              <a:pathLst>
                <a:path w="416" h="233" extrusionOk="0">
                  <a:moveTo>
                    <a:pt x="241" y="1"/>
                  </a:moveTo>
                  <a:cubicBezTo>
                    <a:pt x="225" y="1"/>
                    <a:pt x="209" y="3"/>
                    <a:pt x="192" y="9"/>
                  </a:cubicBezTo>
                  <a:cubicBezTo>
                    <a:pt x="65" y="9"/>
                    <a:pt x="1" y="104"/>
                    <a:pt x="33" y="232"/>
                  </a:cubicBezTo>
                  <a:lnTo>
                    <a:pt x="416" y="168"/>
                  </a:lnTo>
                  <a:cubicBezTo>
                    <a:pt x="389" y="63"/>
                    <a:pt x="319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37"/>
            <p:cNvSpPr/>
            <p:nvPr/>
          </p:nvSpPr>
          <p:spPr>
            <a:xfrm>
              <a:off x="2684600" y="3950550"/>
              <a:ext cx="10400" cy="5625"/>
            </a:xfrm>
            <a:custGeom>
              <a:avLst/>
              <a:gdLst/>
              <a:ahLst/>
              <a:cxnLst/>
              <a:rect l="l" t="t" r="r" b="b"/>
              <a:pathLst>
                <a:path w="416" h="225" extrusionOk="0">
                  <a:moveTo>
                    <a:pt x="383" y="1"/>
                  </a:moveTo>
                  <a:lnTo>
                    <a:pt x="0" y="33"/>
                  </a:lnTo>
                  <a:cubicBezTo>
                    <a:pt x="32" y="160"/>
                    <a:pt x="128" y="224"/>
                    <a:pt x="224" y="224"/>
                  </a:cubicBezTo>
                  <a:cubicBezTo>
                    <a:pt x="320" y="192"/>
                    <a:pt x="415" y="96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37"/>
            <p:cNvSpPr/>
            <p:nvPr/>
          </p:nvSpPr>
          <p:spPr>
            <a:xfrm>
              <a:off x="2715725" y="3946575"/>
              <a:ext cx="10375" cy="5600"/>
            </a:xfrm>
            <a:custGeom>
              <a:avLst/>
              <a:gdLst/>
              <a:ahLst/>
              <a:cxnLst/>
              <a:rect l="l" t="t" r="r" b="b"/>
              <a:pathLst>
                <a:path w="415" h="224" extrusionOk="0">
                  <a:moveTo>
                    <a:pt x="415" y="0"/>
                  </a:moveTo>
                  <a:lnTo>
                    <a:pt x="0" y="64"/>
                  </a:lnTo>
                  <a:cubicBezTo>
                    <a:pt x="32" y="160"/>
                    <a:pt x="128" y="224"/>
                    <a:pt x="223" y="224"/>
                  </a:cubicBezTo>
                  <a:cubicBezTo>
                    <a:pt x="351" y="192"/>
                    <a:pt x="415" y="96"/>
                    <a:pt x="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37"/>
            <p:cNvSpPr/>
            <p:nvPr/>
          </p:nvSpPr>
          <p:spPr>
            <a:xfrm>
              <a:off x="2747625" y="3942575"/>
              <a:ext cx="9600" cy="5600"/>
            </a:xfrm>
            <a:custGeom>
              <a:avLst/>
              <a:gdLst/>
              <a:ahLst/>
              <a:cxnLst/>
              <a:rect l="l" t="t" r="r" b="b"/>
              <a:pathLst>
                <a:path w="384" h="224" extrusionOk="0">
                  <a:moveTo>
                    <a:pt x="384" y="1"/>
                  </a:moveTo>
                  <a:lnTo>
                    <a:pt x="1" y="64"/>
                  </a:lnTo>
                  <a:cubicBezTo>
                    <a:pt x="1" y="160"/>
                    <a:pt x="96" y="224"/>
                    <a:pt x="224" y="224"/>
                  </a:cubicBezTo>
                  <a:cubicBezTo>
                    <a:pt x="320" y="224"/>
                    <a:pt x="384" y="128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37"/>
            <p:cNvSpPr/>
            <p:nvPr/>
          </p:nvSpPr>
          <p:spPr>
            <a:xfrm>
              <a:off x="2769175" y="3982275"/>
              <a:ext cx="10400" cy="9200"/>
            </a:xfrm>
            <a:custGeom>
              <a:avLst/>
              <a:gdLst/>
              <a:ahLst/>
              <a:cxnLst/>
              <a:rect l="l" t="t" r="r" b="b"/>
              <a:pathLst>
                <a:path w="416" h="368" extrusionOk="0">
                  <a:moveTo>
                    <a:pt x="242" y="0"/>
                  </a:moveTo>
                  <a:cubicBezTo>
                    <a:pt x="226" y="0"/>
                    <a:pt x="209" y="3"/>
                    <a:pt x="192" y="8"/>
                  </a:cubicBezTo>
                  <a:cubicBezTo>
                    <a:pt x="96" y="8"/>
                    <a:pt x="0" y="104"/>
                    <a:pt x="32" y="200"/>
                  </a:cubicBezTo>
                  <a:cubicBezTo>
                    <a:pt x="32" y="306"/>
                    <a:pt x="98" y="368"/>
                    <a:pt x="193" y="368"/>
                  </a:cubicBezTo>
                  <a:cubicBezTo>
                    <a:pt x="213" y="368"/>
                    <a:pt x="234" y="365"/>
                    <a:pt x="256" y="359"/>
                  </a:cubicBezTo>
                  <a:cubicBezTo>
                    <a:pt x="351" y="359"/>
                    <a:pt x="415" y="264"/>
                    <a:pt x="415" y="136"/>
                  </a:cubicBezTo>
                  <a:cubicBezTo>
                    <a:pt x="389" y="57"/>
                    <a:pt x="319" y="0"/>
                    <a:pt x="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37"/>
            <p:cNvSpPr/>
            <p:nvPr/>
          </p:nvSpPr>
          <p:spPr>
            <a:xfrm>
              <a:off x="2755600" y="3999825"/>
              <a:ext cx="10400" cy="5800"/>
            </a:xfrm>
            <a:custGeom>
              <a:avLst/>
              <a:gdLst/>
              <a:ahLst/>
              <a:cxnLst/>
              <a:rect l="l" t="t" r="r" b="b"/>
              <a:pathLst>
                <a:path w="416" h="232" extrusionOk="0">
                  <a:moveTo>
                    <a:pt x="241" y="0"/>
                  </a:moveTo>
                  <a:cubicBezTo>
                    <a:pt x="225" y="0"/>
                    <a:pt x="209" y="3"/>
                    <a:pt x="192" y="8"/>
                  </a:cubicBezTo>
                  <a:cubicBezTo>
                    <a:pt x="96" y="8"/>
                    <a:pt x="1" y="104"/>
                    <a:pt x="33" y="232"/>
                  </a:cubicBezTo>
                  <a:lnTo>
                    <a:pt x="416" y="168"/>
                  </a:lnTo>
                  <a:cubicBezTo>
                    <a:pt x="389" y="62"/>
                    <a:pt x="319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37"/>
            <p:cNvSpPr/>
            <p:nvPr/>
          </p:nvSpPr>
          <p:spPr>
            <a:xfrm>
              <a:off x="2724500" y="4004800"/>
              <a:ext cx="10375" cy="5625"/>
            </a:xfrm>
            <a:custGeom>
              <a:avLst/>
              <a:gdLst/>
              <a:ahLst/>
              <a:cxnLst/>
              <a:rect l="l" t="t" r="r" b="b"/>
              <a:pathLst>
                <a:path w="415" h="225" extrusionOk="0">
                  <a:moveTo>
                    <a:pt x="192" y="1"/>
                  </a:moveTo>
                  <a:cubicBezTo>
                    <a:pt x="96" y="33"/>
                    <a:pt x="0" y="129"/>
                    <a:pt x="32" y="224"/>
                  </a:cubicBezTo>
                  <a:lnTo>
                    <a:pt x="415" y="160"/>
                  </a:lnTo>
                  <a:cubicBezTo>
                    <a:pt x="383" y="65"/>
                    <a:pt x="287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37"/>
            <p:cNvSpPr/>
            <p:nvPr/>
          </p:nvSpPr>
          <p:spPr>
            <a:xfrm>
              <a:off x="2738050" y="3987050"/>
              <a:ext cx="10400" cy="9800"/>
            </a:xfrm>
            <a:custGeom>
              <a:avLst/>
              <a:gdLst/>
              <a:ahLst/>
              <a:cxnLst/>
              <a:rect l="l" t="t" r="r" b="b"/>
              <a:pathLst>
                <a:path w="416" h="392" extrusionOk="0">
                  <a:moveTo>
                    <a:pt x="223" y="1"/>
                  </a:moveTo>
                  <a:cubicBezTo>
                    <a:pt x="203" y="1"/>
                    <a:pt x="182" y="3"/>
                    <a:pt x="160" y="9"/>
                  </a:cubicBezTo>
                  <a:cubicBezTo>
                    <a:pt x="64" y="9"/>
                    <a:pt x="1" y="105"/>
                    <a:pt x="1" y="232"/>
                  </a:cubicBezTo>
                  <a:cubicBezTo>
                    <a:pt x="33" y="328"/>
                    <a:pt x="128" y="392"/>
                    <a:pt x="224" y="392"/>
                  </a:cubicBezTo>
                  <a:cubicBezTo>
                    <a:pt x="352" y="360"/>
                    <a:pt x="416" y="264"/>
                    <a:pt x="384" y="168"/>
                  </a:cubicBezTo>
                  <a:cubicBezTo>
                    <a:pt x="384" y="63"/>
                    <a:pt x="318" y="1"/>
                    <a:pt x="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37"/>
            <p:cNvSpPr/>
            <p:nvPr/>
          </p:nvSpPr>
          <p:spPr>
            <a:xfrm>
              <a:off x="2706150" y="3991850"/>
              <a:ext cx="10375" cy="9800"/>
            </a:xfrm>
            <a:custGeom>
              <a:avLst/>
              <a:gdLst/>
              <a:ahLst/>
              <a:cxnLst/>
              <a:rect l="l" t="t" r="r" b="b"/>
              <a:pathLst>
                <a:path w="415" h="392" extrusionOk="0">
                  <a:moveTo>
                    <a:pt x="241" y="0"/>
                  </a:moveTo>
                  <a:cubicBezTo>
                    <a:pt x="224" y="0"/>
                    <a:pt x="208" y="3"/>
                    <a:pt x="192" y="8"/>
                  </a:cubicBezTo>
                  <a:cubicBezTo>
                    <a:pt x="64" y="8"/>
                    <a:pt x="0" y="104"/>
                    <a:pt x="32" y="232"/>
                  </a:cubicBezTo>
                  <a:cubicBezTo>
                    <a:pt x="32" y="327"/>
                    <a:pt x="128" y="391"/>
                    <a:pt x="255" y="391"/>
                  </a:cubicBezTo>
                  <a:cubicBezTo>
                    <a:pt x="351" y="359"/>
                    <a:pt x="415" y="264"/>
                    <a:pt x="415" y="168"/>
                  </a:cubicBezTo>
                  <a:cubicBezTo>
                    <a:pt x="389" y="62"/>
                    <a:pt x="318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37"/>
            <p:cNvSpPr/>
            <p:nvPr/>
          </p:nvSpPr>
          <p:spPr>
            <a:xfrm>
              <a:off x="2675025" y="3996675"/>
              <a:ext cx="10400" cy="9900"/>
            </a:xfrm>
            <a:custGeom>
              <a:avLst/>
              <a:gdLst/>
              <a:ahLst/>
              <a:cxnLst/>
              <a:rect l="l" t="t" r="r" b="b"/>
              <a:pathLst>
                <a:path w="416" h="396" extrusionOk="0">
                  <a:moveTo>
                    <a:pt x="209" y="1"/>
                  </a:moveTo>
                  <a:cubicBezTo>
                    <a:pt x="194" y="1"/>
                    <a:pt x="177" y="3"/>
                    <a:pt x="160" y="7"/>
                  </a:cubicBezTo>
                  <a:cubicBezTo>
                    <a:pt x="64" y="7"/>
                    <a:pt x="0" y="103"/>
                    <a:pt x="0" y="230"/>
                  </a:cubicBezTo>
                  <a:cubicBezTo>
                    <a:pt x="28" y="313"/>
                    <a:pt x="104" y="396"/>
                    <a:pt x="185" y="396"/>
                  </a:cubicBezTo>
                  <a:cubicBezTo>
                    <a:pt x="198" y="396"/>
                    <a:pt x="211" y="394"/>
                    <a:pt x="224" y="390"/>
                  </a:cubicBezTo>
                  <a:cubicBezTo>
                    <a:pt x="351" y="390"/>
                    <a:pt x="415" y="262"/>
                    <a:pt x="383" y="166"/>
                  </a:cubicBezTo>
                  <a:cubicBezTo>
                    <a:pt x="383" y="83"/>
                    <a:pt x="312" y="1"/>
                    <a:pt x="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37"/>
            <p:cNvSpPr/>
            <p:nvPr/>
          </p:nvSpPr>
          <p:spPr>
            <a:xfrm>
              <a:off x="2693375" y="4010200"/>
              <a:ext cx="10400" cy="5800"/>
            </a:xfrm>
            <a:custGeom>
              <a:avLst/>
              <a:gdLst/>
              <a:ahLst/>
              <a:cxnLst/>
              <a:rect l="l" t="t" r="r" b="b"/>
              <a:pathLst>
                <a:path w="416" h="232" extrusionOk="0">
                  <a:moveTo>
                    <a:pt x="241" y="0"/>
                  </a:moveTo>
                  <a:cubicBezTo>
                    <a:pt x="225" y="0"/>
                    <a:pt x="208" y="3"/>
                    <a:pt x="192" y="8"/>
                  </a:cubicBezTo>
                  <a:cubicBezTo>
                    <a:pt x="64" y="8"/>
                    <a:pt x="0" y="104"/>
                    <a:pt x="32" y="232"/>
                  </a:cubicBezTo>
                  <a:lnTo>
                    <a:pt x="415" y="168"/>
                  </a:lnTo>
                  <a:cubicBezTo>
                    <a:pt x="389" y="62"/>
                    <a:pt x="319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37"/>
            <p:cNvSpPr/>
            <p:nvPr/>
          </p:nvSpPr>
          <p:spPr>
            <a:xfrm>
              <a:off x="2689375" y="3982475"/>
              <a:ext cx="9600" cy="5600"/>
            </a:xfrm>
            <a:custGeom>
              <a:avLst/>
              <a:gdLst/>
              <a:ahLst/>
              <a:cxnLst/>
              <a:rect l="l" t="t" r="r" b="b"/>
              <a:pathLst>
                <a:path w="384" h="224" extrusionOk="0">
                  <a:moveTo>
                    <a:pt x="384" y="0"/>
                  </a:moveTo>
                  <a:lnTo>
                    <a:pt x="1" y="64"/>
                  </a:lnTo>
                  <a:cubicBezTo>
                    <a:pt x="1" y="160"/>
                    <a:pt x="97" y="224"/>
                    <a:pt x="192" y="224"/>
                  </a:cubicBezTo>
                  <a:cubicBezTo>
                    <a:pt x="320" y="192"/>
                    <a:pt x="384" y="96"/>
                    <a:pt x="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37"/>
            <p:cNvSpPr/>
            <p:nvPr/>
          </p:nvSpPr>
          <p:spPr>
            <a:xfrm>
              <a:off x="2720500" y="3977675"/>
              <a:ext cx="9600" cy="5775"/>
            </a:xfrm>
            <a:custGeom>
              <a:avLst/>
              <a:gdLst/>
              <a:ahLst/>
              <a:cxnLst/>
              <a:rect l="l" t="t" r="r" b="b"/>
              <a:pathLst>
                <a:path w="384" h="231" extrusionOk="0">
                  <a:moveTo>
                    <a:pt x="383" y="1"/>
                  </a:moveTo>
                  <a:lnTo>
                    <a:pt x="1" y="65"/>
                  </a:lnTo>
                  <a:cubicBezTo>
                    <a:pt x="1" y="148"/>
                    <a:pt x="72" y="230"/>
                    <a:pt x="174" y="230"/>
                  </a:cubicBezTo>
                  <a:cubicBezTo>
                    <a:pt x="190" y="230"/>
                    <a:pt x="207" y="229"/>
                    <a:pt x="224" y="224"/>
                  </a:cubicBezTo>
                  <a:cubicBezTo>
                    <a:pt x="320" y="224"/>
                    <a:pt x="383" y="128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37"/>
            <p:cNvSpPr/>
            <p:nvPr/>
          </p:nvSpPr>
          <p:spPr>
            <a:xfrm>
              <a:off x="2751625" y="3973700"/>
              <a:ext cx="10400" cy="5000"/>
            </a:xfrm>
            <a:custGeom>
              <a:avLst/>
              <a:gdLst/>
              <a:ahLst/>
              <a:cxnLst/>
              <a:rect l="l" t="t" r="r" b="b"/>
              <a:pathLst>
                <a:path w="416" h="200" extrusionOk="0">
                  <a:moveTo>
                    <a:pt x="383" y="0"/>
                  </a:moveTo>
                  <a:lnTo>
                    <a:pt x="0" y="32"/>
                  </a:lnTo>
                  <a:cubicBezTo>
                    <a:pt x="0" y="138"/>
                    <a:pt x="66" y="200"/>
                    <a:pt x="161" y="200"/>
                  </a:cubicBezTo>
                  <a:cubicBezTo>
                    <a:pt x="181" y="200"/>
                    <a:pt x="202" y="197"/>
                    <a:pt x="224" y="192"/>
                  </a:cubicBezTo>
                  <a:cubicBezTo>
                    <a:pt x="319" y="192"/>
                    <a:pt x="415" y="96"/>
                    <a:pt x="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37"/>
            <p:cNvSpPr/>
            <p:nvPr/>
          </p:nvSpPr>
          <p:spPr>
            <a:xfrm>
              <a:off x="2774750" y="4012000"/>
              <a:ext cx="10400" cy="9750"/>
            </a:xfrm>
            <a:custGeom>
              <a:avLst/>
              <a:gdLst/>
              <a:ahLst/>
              <a:cxnLst/>
              <a:rect l="l" t="t" r="r" b="b"/>
              <a:pathLst>
                <a:path w="416" h="390" extrusionOk="0">
                  <a:moveTo>
                    <a:pt x="160" y="0"/>
                  </a:moveTo>
                  <a:cubicBezTo>
                    <a:pt x="65" y="32"/>
                    <a:pt x="1" y="128"/>
                    <a:pt x="1" y="224"/>
                  </a:cubicBezTo>
                  <a:cubicBezTo>
                    <a:pt x="28" y="306"/>
                    <a:pt x="104" y="389"/>
                    <a:pt x="186" y="389"/>
                  </a:cubicBezTo>
                  <a:cubicBezTo>
                    <a:pt x="198" y="389"/>
                    <a:pt x="211" y="387"/>
                    <a:pt x="224" y="383"/>
                  </a:cubicBezTo>
                  <a:cubicBezTo>
                    <a:pt x="352" y="351"/>
                    <a:pt x="416" y="255"/>
                    <a:pt x="384" y="160"/>
                  </a:cubicBezTo>
                  <a:cubicBezTo>
                    <a:pt x="384" y="64"/>
                    <a:pt x="256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37"/>
            <p:cNvSpPr/>
            <p:nvPr/>
          </p:nvSpPr>
          <p:spPr>
            <a:xfrm>
              <a:off x="2761200" y="4030150"/>
              <a:ext cx="10400" cy="5800"/>
            </a:xfrm>
            <a:custGeom>
              <a:avLst/>
              <a:gdLst/>
              <a:ahLst/>
              <a:cxnLst/>
              <a:rect l="l" t="t" r="r" b="b"/>
              <a:pathLst>
                <a:path w="416" h="232" extrusionOk="0">
                  <a:moveTo>
                    <a:pt x="241" y="0"/>
                  </a:moveTo>
                  <a:cubicBezTo>
                    <a:pt x="224" y="0"/>
                    <a:pt x="208" y="3"/>
                    <a:pt x="192" y="8"/>
                  </a:cubicBezTo>
                  <a:cubicBezTo>
                    <a:pt x="64" y="40"/>
                    <a:pt x="0" y="136"/>
                    <a:pt x="32" y="232"/>
                  </a:cubicBezTo>
                  <a:lnTo>
                    <a:pt x="415" y="168"/>
                  </a:lnTo>
                  <a:cubicBezTo>
                    <a:pt x="389" y="62"/>
                    <a:pt x="318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37"/>
            <p:cNvSpPr/>
            <p:nvPr/>
          </p:nvSpPr>
          <p:spPr>
            <a:xfrm>
              <a:off x="2730075" y="4035925"/>
              <a:ext cx="10400" cy="5600"/>
            </a:xfrm>
            <a:custGeom>
              <a:avLst/>
              <a:gdLst/>
              <a:ahLst/>
              <a:cxnLst/>
              <a:rect l="l" t="t" r="r" b="b"/>
              <a:pathLst>
                <a:path w="416" h="224" extrusionOk="0">
                  <a:moveTo>
                    <a:pt x="192" y="1"/>
                  </a:moveTo>
                  <a:cubicBezTo>
                    <a:pt x="96" y="33"/>
                    <a:pt x="0" y="128"/>
                    <a:pt x="32" y="224"/>
                  </a:cubicBezTo>
                  <a:lnTo>
                    <a:pt x="415" y="160"/>
                  </a:lnTo>
                  <a:cubicBezTo>
                    <a:pt x="383" y="64"/>
                    <a:pt x="288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37"/>
            <p:cNvSpPr/>
            <p:nvPr/>
          </p:nvSpPr>
          <p:spPr>
            <a:xfrm>
              <a:off x="2742850" y="4017575"/>
              <a:ext cx="10375" cy="9800"/>
            </a:xfrm>
            <a:custGeom>
              <a:avLst/>
              <a:gdLst/>
              <a:ahLst/>
              <a:cxnLst/>
              <a:rect l="l" t="t" r="r" b="b"/>
              <a:pathLst>
                <a:path w="415" h="392" extrusionOk="0">
                  <a:moveTo>
                    <a:pt x="192" y="1"/>
                  </a:moveTo>
                  <a:cubicBezTo>
                    <a:pt x="64" y="32"/>
                    <a:pt x="0" y="128"/>
                    <a:pt x="32" y="224"/>
                  </a:cubicBezTo>
                  <a:cubicBezTo>
                    <a:pt x="32" y="330"/>
                    <a:pt x="120" y="392"/>
                    <a:pt x="204" y="392"/>
                  </a:cubicBezTo>
                  <a:cubicBezTo>
                    <a:pt x="222" y="392"/>
                    <a:pt x="239" y="389"/>
                    <a:pt x="255" y="384"/>
                  </a:cubicBezTo>
                  <a:cubicBezTo>
                    <a:pt x="351" y="384"/>
                    <a:pt x="415" y="256"/>
                    <a:pt x="415" y="160"/>
                  </a:cubicBezTo>
                  <a:cubicBezTo>
                    <a:pt x="383" y="64"/>
                    <a:pt x="287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37"/>
            <p:cNvSpPr/>
            <p:nvPr/>
          </p:nvSpPr>
          <p:spPr>
            <a:xfrm>
              <a:off x="2711725" y="4023150"/>
              <a:ext cx="10400" cy="9825"/>
            </a:xfrm>
            <a:custGeom>
              <a:avLst/>
              <a:gdLst/>
              <a:ahLst/>
              <a:cxnLst/>
              <a:rect l="l" t="t" r="r" b="b"/>
              <a:pathLst>
                <a:path w="416" h="393" extrusionOk="0">
                  <a:moveTo>
                    <a:pt x="160" y="1"/>
                  </a:moveTo>
                  <a:cubicBezTo>
                    <a:pt x="64" y="33"/>
                    <a:pt x="0" y="129"/>
                    <a:pt x="0" y="224"/>
                  </a:cubicBezTo>
                  <a:cubicBezTo>
                    <a:pt x="27" y="330"/>
                    <a:pt x="97" y="392"/>
                    <a:pt x="193" y="392"/>
                  </a:cubicBezTo>
                  <a:cubicBezTo>
                    <a:pt x="213" y="392"/>
                    <a:pt x="234" y="389"/>
                    <a:pt x="256" y="384"/>
                  </a:cubicBezTo>
                  <a:cubicBezTo>
                    <a:pt x="352" y="384"/>
                    <a:pt x="415" y="288"/>
                    <a:pt x="415" y="161"/>
                  </a:cubicBezTo>
                  <a:cubicBezTo>
                    <a:pt x="383" y="65"/>
                    <a:pt x="288" y="1"/>
                    <a:pt x="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37"/>
            <p:cNvSpPr/>
            <p:nvPr/>
          </p:nvSpPr>
          <p:spPr>
            <a:xfrm>
              <a:off x="2679800" y="4028750"/>
              <a:ext cx="11200" cy="10400"/>
            </a:xfrm>
            <a:custGeom>
              <a:avLst/>
              <a:gdLst/>
              <a:ahLst/>
              <a:cxnLst/>
              <a:rect l="l" t="t" r="r" b="b"/>
              <a:pathLst>
                <a:path w="448" h="416" extrusionOk="0">
                  <a:moveTo>
                    <a:pt x="192" y="0"/>
                  </a:moveTo>
                  <a:cubicBezTo>
                    <a:pt x="97" y="32"/>
                    <a:pt x="1" y="128"/>
                    <a:pt x="33" y="256"/>
                  </a:cubicBezTo>
                  <a:cubicBezTo>
                    <a:pt x="65" y="351"/>
                    <a:pt x="160" y="415"/>
                    <a:pt x="256" y="415"/>
                  </a:cubicBezTo>
                  <a:cubicBezTo>
                    <a:pt x="384" y="383"/>
                    <a:pt x="448" y="288"/>
                    <a:pt x="416" y="160"/>
                  </a:cubicBezTo>
                  <a:cubicBezTo>
                    <a:pt x="416" y="64"/>
                    <a:pt x="288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37"/>
            <p:cNvSpPr/>
            <p:nvPr/>
          </p:nvSpPr>
          <p:spPr>
            <a:xfrm>
              <a:off x="2698950" y="4042100"/>
              <a:ext cx="10400" cy="5825"/>
            </a:xfrm>
            <a:custGeom>
              <a:avLst/>
              <a:gdLst/>
              <a:ahLst/>
              <a:cxnLst/>
              <a:rect l="l" t="t" r="r" b="b"/>
              <a:pathLst>
                <a:path w="416" h="233" extrusionOk="0">
                  <a:moveTo>
                    <a:pt x="244" y="1"/>
                  </a:moveTo>
                  <a:cubicBezTo>
                    <a:pt x="226" y="1"/>
                    <a:pt x="209" y="3"/>
                    <a:pt x="192" y="9"/>
                  </a:cubicBezTo>
                  <a:cubicBezTo>
                    <a:pt x="97" y="9"/>
                    <a:pt x="1" y="137"/>
                    <a:pt x="33" y="232"/>
                  </a:cubicBezTo>
                  <a:lnTo>
                    <a:pt x="416" y="168"/>
                  </a:lnTo>
                  <a:cubicBezTo>
                    <a:pt x="416" y="63"/>
                    <a:pt x="328" y="1"/>
                    <a:pt x="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37"/>
            <p:cNvSpPr/>
            <p:nvPr/>
          </p:nvSpPr>
          <p:spPr>
            <a:xfrm>
              <a:off x="2694175" y="4014375"/>
              <a:ext cx="10400" cy="5775"/>
            </a:xfrm>
            <a:custGeom>
              <a:avLst/>
              <a:gdLst/>
              <a:ahLst/>
              <a:cxnLst/>
              <a:rect l="l" t="t" r="r" b="b"/>
              <a:pathLst>
                <a:path w="416" h="231" extrusionOk="0">
                  <a:moveTo>
                    <a:pt x="383" y="1"/>
                  </a:moveTo>
                  <a:lnTo>
                    <a:pt x="0" y="65"/>
                  </a:lnTo>
                  <a:cubicBezTo>
                    <a:pt x="0" y="148"/>
                    <a:pt x="96" y="231"/>
                    <a:pt x="184" y="231"/>
                  </a:cubicBezTo>
                  <a:cubicBezTo>
                    <a:pt x="198" y="231"/>
                    <a:pt x="211" y="229"/>
                    <a:pt x="224" y="224"/>
                  </a:cubicBezTo>
                  <a:cubicBezTo>
                    <a:pt x="319" y="192"/>
                    <a:pt x="415" y="97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37"/>
            <p:cNvSpPr/>
            <p:nvPr/>
          </p:nvSpPr>
          <p:spPr>
            <a:xfrm>
              <a:off x="2725300" y="4008800"/>
              <a:ext cx="10375" cy="5825"/>
            </a:xfrm>
            <a:custGeom>
              <a:avLst/>
              <a:gdLst/>
              <a:ahLst/>
              <a:cxnLst/>
              <a:rect l="l" t="t" r="r" b="b"/>
              <a:pathLst>
                <a:path w="415" h="233" extrusionOk="0">
                  <a:moveTo>
                    <a:pt x="383" y="0"/>
                  </a:moveTo>
                  <a:lnTo>
                    <a:pt x="0" y="64"/>
                  </a:lnTo>
                  <a:cubicBezTo>
                    <a:pt x="0" y="170"/>
                    <a:pt x="88" y="232"/>
                    <a:pt x="172" y="232"/>
                  </a:cubicBezTo>
                  <a:cubicBezTo>
                    <a:pt x="190" y="232"/>
                    <a:pt x="207" y="229"/>
                    <a:pt x="223" y="224"/>
                  </a:cubicBezTo>
                  <a:cubicBezTo>
                    <a:pt x="319" y="224"/>
                    <a:pt x="415" y="128"/>
                    <a:pt x="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37"/>
            <p:cNvSpPr/>
            <p:nvPr/>
          </p:nvSpPr>
          <p:spPr>
            <a:xfrm>
              <a:off x="2756400" y="4004025"/>
              <a:ext cx="10400" cy="5600"/>
            </a:xfrm>
            <a:custGeom>
              <a:avLst/>
              <a:gdLst/>
              <a:ahLst/>
              <a:cxnLst/>
              <a:rect l="l" t="t" r="r" b="b"/>
              <a:pathLst>
                <a:path w="416" h="224" extrusionOk="0">
                  <a:moveTo>
                    <a:pt x="384" y="0"/>
                  </a:moveTo>
                  <a:lnTo>
                    <a:pt x="1" y="64"/>
                  </a:lnTo>
                  <a:cubicBezTo>
                    <a:pt x="1" y="160"/>
                    <a:pt x="128" y="223"/>
                    <a:pt x="224" y="223"/>
                  </a:cubicBezTo>
                  <a:cubicBezTo>
                    <a:pt x="320" y="191"/>
                    <a:pt x="416" y="96"/>
                    <a:pt x="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37"/>
            <p:cNvSpPr/>
            <p:nvPr/>
          </p:nvSpPr>
          <p:spPr>
            <a:xfrm>
              <a:off x="2780350" y="4042100"/>
              <a:ext cx="10375" cy="9225"/>
            </a:xfrm>
            <a:custGeom>
              <a:avLst/>
              <a:gdLst/>
              <a:ahLst/>
              <a:cxnLst/>
              <a:rect l="l" t="t" r="r" b="b"/>
              <a:pathLst>
                <a:path w="415" h="369" extrusionOk="0">
                  <a:moveTo>
                    <a:pt x="224" y="1"/>
                  </a:moveTo>
                  <a:cubicBezTo>
                    <a:pt x="204" y="1"/>
                    <a:pt x="182" y="3"/>
                    <a:pt x="160" y="9"/>
                  </a:cubicBezTo>
                  <a:cubicBezTo>
                    <a:pt x="64" y="41"/>
                    <a:pt x="0" y="137"/>
                    <a:pt x="0" y="232"/>
                  </a:cubicBezTo>
                  <a:cubicBezTo>
                    <a:pt x="26" y="311"/>
                    <a:pt x="96" y="368"/>
                    <a:pt x="191" y="368"/>
                  </a:cubicBezTo>
                  <a:cubicBezTo>
                    <a:pt x="211" y="368"/>
                    <a:pt x="233" y="366"/>
                    <a:pt x="255" y="360"/>
                  </a:cubicBezTo>
                  <a:cubicBezTo>
                    <a:pt x="351" y="360"/>
                    <a:pt x="415" y="264"/>
                    <a:pt x="383" y="137"/>
                  </a:cubicBezTo>
                  <a:cubicBezTo>
                    <a:pt x="383" y="58"/>
                    <a:pt x="318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37"/>
            <p:cNvSpPr/>
            <p:nvPr/>
          </p:nvSpPr>
          <p:spPr>
            <a:xfrm>
              <a:off x="2767575" y="4060450"/>
              <a:ext cx="10400" cy="5825"/>
            </a:xfrm>
            <a:custGeom>
              <a:avLst/>
              <a:gdLst/>
              <a:ahLst/>
              <a:cxnLst/>
              <a:rect l="l" t="t" r="r" b="b"/>
              <a:pathLst>
                <a:path w="416" h="233" extrusionOk="0">
                  <a:moveTo>
                    <a:pt x="225" y="1"/>
                  </a:moveTo>
                  <a:cubicBezTo>
                    <a:pt x="204" y="1"/>
                    <a:pt x="183" y="3"/>
                    <a:pt x="160" y="9"/>
                  </a:cubicBezTo>
                  <a:cubicBezTo>
                    <a:pt x="64" y="41"/>
                    <a:pt x="0" y="137"/>
                    <a:pt x="32" y="232"/>
                  </a:cubicBezTo>
                  <a:lnTo>
                    <a:pt x="415" y="137"/>
                  </a:lnTo>
                  <a:cubicBezTo>
                    <a:pt x="389" y="58"/>
                    <a:pt x="320" y="1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37"/>
            <p:cNvSpPr/>
            <p:nvPr/>
          </p:nvSpPr>
          <p:spPr>
            <a:xfrm>
              <a:off x="2736450" y="4066850"/>
              <a:ext cx="10400" cy="5800"/>
            </a:xfrm>
            <a:custGeom>
              <a:avLst/>
              <a:gdLst/>
              <a:ahLst/>
              <a:cxnLst/>
              <a:rect l="l" t="t" r="r" b="b"/>
              <a:pathLst>
                <a:path w="416" h="232" extrusionOk="0">
                  <a:moveTo>
                    <a:pt x="241" y="0"/>
                  </a:moveTo>
                  <a:cubicBezTo>
                    <a:pt x="225" y="0"/>
                    <a:pt x="209" y="3"/>
                    <a:pt x="192" y="8"/>
                  </a:cubicBezTo>
                  <a:cubicBezTo>
                    <a:pt x="65" y="40"/>
                    <a:pt x="1" y="136"/>
                    <a:pt x="33" y="232"/>
                  </a:cubicBezTo>
                  <a:lnTo>
                    <a:pt x="416" y="168"/>
                  </a:lnTo>
                  <a:cubicBezTo>
                    <a:pt x="389" y="62"/>
                    <a:pt x="319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37"/>
            <p:cNvSpPr/>
            <p:nvPr/>
          </p:nvSpPr>
          <p:spPr>
            <a:xfrm>
              <a:off x="2748425" y="4048475"/>
              <a:ext cx="11200" cy="9825"/>
            </a:xfrm>
            <a:custGeom>
              <a:avLst/>
              <a:gdLst/>
              <a:ahLst/>
              <a:cxnLst/>
              <a:rect l="l" t="t" r="r" b="b"/>
              <a:pathLst>
                <a:path w="448" h="393" extrusionOk="0">
                  <a:moveTo>
                    <a:pt x="245" y="1"/>
                  </a:moveTo>
                  <a:cubicBezTo>
                    <a:pt x="227" y="1"/>
                    <a:pt x="209" y="4"/>
                    <a:pt x="192" y="9"/>
                  </a:cubicBezTo>
                  <a:cubicBezTo>
                    <a:pt x="96" y="9"/>
                    <a:pt x="1" y="137"/>
                    <a:pt x="32" y="233"/>
                  </a:cubicBezTo>
                  <a:cubicBezTo>
                    <a:pt x="64" y="328"/>
                    <a:pt x="160" y="392"/>
                    <a:pt x="256" y="392"/>
                  </a:cubicBezTo>
                  <a:cubicBezTo>
                    <a:pt x="383" y="360"/>
                    <a:pt x="447" y="265"/>
                    <a:pt x="415" y="137"/>
                  </a:cubicBezTo>
                  <a:cubicBezTo>
                    <a:pt x="415" y="58"/>
                    <a:pt x="329" y="1"/>
                    <a:pt x="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37"/>
            <p:cNvSpPr/>
            <p:nvPr/>
          </p:nvSpPr>
          <p:spPr>
            <a:xfrm>
              <a:off x="2717300" y="4054875"/>
              <a:ext cx="11200" cy="9800"/>
            </a:xfrm>
            <a:custGeom>
              <a:avLst/>
              <a:gdLst/>
              <a:ahLst/>
              <a:cxnLst/>
              <a:rect l="l" t="t" r="r" b="b"/>
              <a:pathLst>
                <a:path w="448" h="392" extrusionOk="0">
                  <a:moveTo>
                    <a:pt x="243" y="0"/>
                  </a:moveTo>
                  <a:cubicBezTo>
                    <a:pt x="226" y="0"/>
                    <a:pt x="209" y="3"/>
                    <a:pt x="192" y="9"/>
                  </a:cubicBezTo>
                  <a:cubicBezTo>
                    <a:pt x="65" y="9"/>
                    <a:pt x="1" y="136"/>
                    <a:pt x="33" y="232"/>
                  </a:cubicBezTo>
                  <a:cubicBezTo>
                    <a:pt x="65" y="328"/>
                    <a:pt x="160" y="392"/>
                    <a:pt x="256" y="392"/>
                  </a:cubicBezTo>
                  <a:cubicBezTo>
                    <a:pt x="384" y="360"/>
                    <a:pt x="448" y="264"/>
                    <a:pt x="416" y="136"/>
                  </a:cubicBezTo>
                  <a:cubicBezTo>
                    <a:pt x="389" y="57"/>
                    <a:pt x="320" y="0"/>
                    <a:pt x="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37"/>
            <p:cNvSpPr/>
            <p:nvPr/>
          </p:nvSpPr>
          <p:spPr>
            <a:xfrm>
              <a:off x="2686200" y="4061250"/>
              <a:ext cx="11175" cy="9975"/>
            </a:xfrm>
            <a:custGeom>
              <a:avLst/>
              <a:gdLst/>
              <a:ahLst/>
              <a:cxnLst/>
              <a:rect l="l" t="t" r="r" b="b"/>
              <a:pathLst>
                <a:path w="447" h="399" extrusionOk="0">
                  <a:moveTo>
                    <a:pt x="241" y="1"/>
                  </a:moveTo>
                  <a:cubicBezTo>
                    <a:pt x="225" y="1"/>
                    <a:pt x="208" y="3"/>
                    <a:pt x="192" y="9"/>
                  </a:cubicBezTo>
                  <a:cubicBezTo>
                    <a:pt x="64" y="9"/>
                    <a:pt x="0" y="137"/>
                    <a:pt x="32" y="232"/>
                  </a:cubicBezTo>
                  <a:cubicBezTo>
                    <a:pt x="60" y="315"/>
                    <a:pt x="135" y="398"/>
                    <a:pt x="217" y="398"/>
                  </a:cubicBezTo>
                  <a:cubicBezTo>
                    <a:pt x="230" y="398"/>
                    <a:pt x="243" y="396"/>
                    <a:pt x="256" y="392"/>
                  </a:cubicBezTo>
                  <a:cubicBezTo>
                    <a:pt x="383" y="360"/>
                    <a:pt x="447" y="264"/>
                    <a:pt x="415" y="168"/>
                  </a:cubicBezTo>
                  <a:cubicBezTo>
                    <a:pt x="389" y="63"/>
                    <a:pt x="318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37"/>
            <p:cNvSpPr/>
            <p:nvPr/>
          </p:nvSpPr>
          <p:spPr>
            <a:xfrm>
              <a:off x="2706150" y="4073425"/>
              <a:ext cx="9600" cy="6400"/>
            </a:xfrm>
            <a:custGeom>
              <a:avLst/>
              <a:gdLst/>
              <a:ahLst/>
              <a:cxnLst/>
              <a:rect l="l" t="t" r="r" b="b"/>
              <a:pathLst>
                <a:path w="384" h="256" extrusionOk="0">
                  <a:moveTo>
                    <a:pt x="160" y="1"/>
                  </a:moveTo>
                  <a:cubicBezTo>
                    <a:pt x="64" y="32"/>
                    <a:pt x="0" y="128"/>
                    <a:pt x="0" y="256"/>
                  </a:cubicBezTo>
                  <a:lnTo>
                    <a:pt x="383" y="160"/>
                  </a:lnTo>
                  <a:cubicBezTo>
                    <a:pt x="383" y="64"/>
                    <a:pt x="255" y="1"/>
                    <a:pt x="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37"/>
            <p:cNvSpPr/>
            <p:nvPr/>
          </p:nvSpPr>
          <p:spPr>
            <a:xfrm>
              <a:off x="2699750" y="4046300"/>
              <a:ext cx="10400" cy="5775"/>
            </a:xfrm>
            <a:custGeom>
              <a:avLst/>
              <a:gdLst/>
              <a:ahLst/>
              <a:cxnLst/>
              <a:rect l="l" t="t" r="r" b="b"/>
              <a:pathLst>
                <a:path w="416" h="231" extrusionOk="0">
                  <a:moveTo>
                    <a:pt x="384" y="0"/>
                  </a:moveTo>
                  <a:lnTo>
                    <a:pt x="1" y="64"/>
                  </a:lnTo>
                  <a:cubicBezTo>
                    <a:pt x="28" y="147"/>
                    <a:pt x="104" y="230"/>
                    <a:pt x="186" y="230"/>
                  </a:cubicBezTo>
                  <a:cubicBezTo>
                    <a:pt x="198" y="230"/>
                    <a:pt x="211" y="228"/>
                    <a:pt x="224" y="224"/>
                  </a:cubicBezTo>
                  <a:cubicBezTo>
                    <a:pt x="352" y="192"/>
                    <a:pt x="416" y="96"/>
                    <a:pt x="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37"/>
            <p:cNvSpPr/>
            <p:nvPr/>
          </p:nvSpPr>
          <p:spPr>
            <a:xfrm>
              <a:off x="2730875" y="4039925"/>
              <a:ext cx="10400" cy="5800"/>
            </a:xfrm>
            <a:custGeom>
              <a:avLst/>
              <a:gdLst/>
              <a:ahLst/>
              <a:cxnLst/>
              <a:rect l="l" t="t" r="r" b="b"/>
              <a:pathLst>
                <a:path w="416" h="232" extrusionOk="0">
                  <a:moveTo>
                    <a:pt x="383" y="0"/>
                  </a:moveTo>
                  <a:lnTo>
                    <a:pt x="0" y="64"/>
                  </a:lnTo>
                  <a:cubicBezTo>
                    <a:pt x="27" y="170"/>
                    <a:pt x="97" y="232"/>
                    <a:pt x="175" y="232"/>
                  </a:cubicBezTo>
                  <a:cubicBezTo>
                    <a:pt x="191" y="232"/>
                    <a:pt x="207" y="229"/>
                    <a:pt x="224" y="224"/>
                  </a:cubicBezTo>
                  <a:cubicBezTo>
                    <a:pt x="351" y="224"/>
                    <a:pt x="415" y="96"/>
                    <a:pt x="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37"/>
            <p:cNvSpPr/>
            <p:nvPr/>
          </p:nvSpPr>
          <p:spPr>
            <a:xfrm>
              <a:off x="2762000" y="4034325"/>
              <a:ext cx="10375" cy="5625"/>
            </a:xfrm>
            <a:custGeom>
              <a:avLst/>
              <a:gdLst/>
              <a:ahLst/>
              <a:cxnLst/>
              <a:rect l="l" t="t" r="r" b="b"/>
              <a:pathLst>
                <a:path w="415" h="225" extrusionOk="0">
                  <a:moveTo>
                    <a:pt x="383" y="1"/>
                  </a:moveTo>
                  <a:lnTo>
                    <a:pt x="0" y="65"/>
                  </a:lnTo>
                  <a:cubicBezTo>
                    <a:pt x="0" y="160"/>
                    <a:pt x="128" y="224"/>
                    <a:pt x="223" y="224"/>
                  </a:cubicBezTo>
                  <a:cubicBezTo>
                    <a:pt x="319" y="192"/>
                    <a:pt x="415" y="97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37"/>
            <p:cNvSpPr/>
            <p:nvPr/>
          </p:nvSpPr>
          <p:spPr>
            <a:xfrm>
              <a:off x="2786725" y="4071625"/>
              <a:ext cx="10400" cy="9225"/>
            </a:xfrm>
            <a:custGeom>
              <a:avLst/>
              <a:gdLst/>
              <a:ahLst/>
              <a:cxnLst/>
              <a:rect l="l" t="t" r="r" b="b"/>
              <a:pathLst>
                <a:path w="416" h="369" extrusionOk="0">
                  <a:moveTo>
                    <a:pt x="225" y="0"/>
                  </a:moveTo>
                  <a:cubicBezTo>
                    <a:pt x="204" y="0"/>
                    <a:pt x="183" y="3"/>
                    <a:pt x="160" y="9"/>
                  </a:cubicBezTo>
                  <a:cubicBezTo>
                    <a:pt x="64" y="41"/>
                    <a:pt x="0" y="136"/>
                    <a:pt x="32" y="232"/>
                  </a:cubicBezTo>
                  <a:cubicBezTo>
                    <a:pt x="32" y="311"/>
                    <a:pt x="119" y="368"/>
                    <a:pt x="203" y="368"/>
                  </a:cubicBezTo>
                  <a:cubicBezTo>
                    <a:pt x="221" y="368"/>
                    <a:pt x="239" y="365"/>
                    <a:pt x="256" y="360"/>
                  </a:cubicBezTo>
                  <a:cubicBezTo>
                    <a:pt x="351" y="360"/>
                    <a:pt x="415" y="232"/>
                    <a:pt x="415" y="136"/>
                  </a:cubicBezTo>
                  <a:cubicBezTo>
                    <a:pt x="389" y="58"/>
                    <a:pt x="320" y="0"/>
                    <a:pt x="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37"/>
            <p:cNvSpPr/>
            <p:nvPr/>
          </p:nvSpPr>
          <p:spPr>
            <a:xfrm>
              <a:off x="2774750" y="4090175"/>
              <a:ext cx="9600" cy="6425"/>
            </a:xfrm>
            <a:custGeom>
              <a:avLst/>
              <a:gdLst/>
              <a:ahLst/>
              <a:cxnLst/>
              <a:rect l="l" t="t" r="r" b="b"/>
              <a:pathLst>
                <a:path w="384" h="257" extrusionOk="0">
                  <a:moveTo>
                    <a:pt x="160" y="1"/>
                  </a:moveTo>
                  <a:cubicBezTo>
                    <a:pt x="65" y="33"/>
                    <a:pt x="1" y="128"/>
                    <a:pt x="1" y="256"/>
                  </a:cubicBezTo>
                  <a:lnTo>
                    <a:pt x="384" y="160"/>
                  </a:lnTo>
                  <a:cubicBezTo>
                    <a:pt x="384" y="33"/>
                    <a:pt x="256" y="1"/>
                    <a:pt x="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37"/>
            <p:cNvSpPr/>
            <p:nvPr/>
          </p:nvSpPr>
          <p:spPr>
            <a:xfrm>
              <a:off x="2743650" y="4097950"/>
              <a:ext cx="10375" cy="5825"/>
            </a:xfrm>
            <a:custGeom>
              <a:avLst/>
              <a:gdLst/>
              <a:ahLst/>
              <a:cxnLst/>
              <a:rect l="l" t="t" r="r" b="b"/>
              <a:pathLst>
                <a:path w="415" h="233" extrusionOk="0">
                  <a:moveTo>
                    <a:pt x="224" y="1"/>
                  </a:moveTo>
                  <a:cubicBezTo>
                    <a:pt x="204" y="1"/>
                    <a:pt x="182" y="3"/>
                    <a:pt x="160" y="9"/>
                  </a:cubicBezTo>
                  <a:cubicBezTo>
                    <a:pt x="64" y="41"/>
                    <a:pt x="0" y="137"/>
                    <a:pt x="32" y="232"/>
                  </a:cubicBezTo>
                  <a:lnTo>
                    <a:pt x="415" y="137"/>
                  </a:lnTo>
                  <a:cubicBezTo>
                    <a:pt x="389" y="58"/>
                    <a:pt x="319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37"/>
            <p:cNvSpPr/>
            <p:nvPr/>
          </p:nvSpPr>
          <p:spPr>
            <a:xfrm>
              <a:off x="2755600" y="4078800"/>
              <a:ext cx="10400" cy="10025"/>
            </a:xfrm>
            <a:custGeom>
              <a:avLst/>
              <a:gdLst/>
              <a:ahLst/>
              <a:cxnLst/>
              <a:rect l="l" t="t" r="r" b="b"/>
              <a:pathLst>
                <a:path w="416" h="401" extrusionOk="0">
                  <a:moveTo>
                    <a:pt x="225" y="1"/>
                  </a:moveTo>
                  <a:cubicBezTo>
                    <a:pt x="205" y="1"/>
                    <a:pt x="183" y="3"/>
                    <a:pt x="160" y="9"/>
                  </a:cubicBezTo>
                  <a:cubicBezTo>
                    <a:pt x="65" y="41"/>
                    <a:pt x="1" y="137"/>
                    <a:pt x="33" y="232"/>
                  </a:cubicBezTo>
                  <a:cubicBezTo>
                    <a:pt x="33" y="338"/>
                    <a:pt x="120" y="400"/>
                    <a:pt x="205" y="400"/>
                  </a:cubicBezTo>
                  <a:cubicBezTo>
                    <a:pt x="222" y="400"/>
                    <a:pt x="240" y="397"/>
                    <a:pt x="256" y="392"/>
                  </a:cubicBezTo>
                  <a:cubicBezTo>
                    <a:pt x="352" y="360"/>
                    <a:pt x="416" y="264"/>
                    <a:pt x="416" y="137"/>
                  </a:cubicBezTo>
                  <a:cubicBezTo>
                    <a:pt x="389" y="58"/>
                    <a:pt x="320" y="1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37"/>
            <p:cNvSpPr/>
            <p:nvPr/>
          </p:nvSpPr>
          <p:spPr>
            <a:xfrm>
              <a:off x="2724500" y="4086000"/>
              <a:ext cx="10375" cy="10000"/>
            </a:xfrm>
            <a:custGeom>
              <a:avLst/>
              <a:gdLst/>
              <a:ahLst/>
              <a:cxnLst/>
              <a:rect l="l" t="t" r="r" b="b"/>
              <a:pathLst>
                <a:path w="415" h="400" extrusionOk="0">
                  <a:moveTo>
                    <a:pt x="222" y="0"/>
                  </a:moveTo>
                  <a:cubicBezTo>
                    <a:pt x="203" y="0"/>
                    <a:pt x="182" y="3"/>
                    <a:pt x="160" y="8"/>
                  </a:cubicBezTo>
                  <a:cubicBezTo>
                    <a:pt x="64" y="40"/>
                    <a:pt x="0" y="136"/>
                    <a:pt x="32" y="232"/>
                  </a:cubicBezTo>
                  <a:cubicBezTo>
                    <a:pt x="32" y="337"/>
                    <a:pt x="120" y="399"/>
                    <a:pt x="204" y="399"/>
                  </a:cubicBezTo>
                  <a:cubicBezTo>
                    <a:pt x="222" y="399"/>
                    <a:pt x="239" y="397"/>
                    <a:pt x="255" y="391"/>
                  </a:cubicBezTo>
                  <a:cubicBezTo>
                    <a:pt x="351" y="359"/>
                    <a:pt x="415" y="264"/>
                    <a:pt x="415" y="168"/>
                  </a:cubicBezTo>
                  <a:cubicBezTo>
                    <a:pt x="389" y="62"/>
                    <a:pt x="318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37"/>
            <p:cNvSpPr/>
            <p:nvPr/>
          </p:nvSpPr>
          <p:spPr>
            <a:xfrm>
              <a:off x="2693375" y="4093175"/>
              <a:ext cx="11200" cy="10000"/>
            </a:xfrm>
            <a:custGeom>
              <a:avLst/>
              <a:gdLst/>
              <a:ahLst/>
              <a:cxnLst/>
              <a:rect l="l" t="t" r="r" b="b"/>
              <a:pathLst>
                <a:path w="448" h="400" extrusionOk="0">
                  <a:moveTo>
                    <a:pt x="223" y="0"/>
                  </a:moveTo>
                  <a:cubicBezTo>
                    <a:pt x="203" y="0"/>
                    <a:pt x="182" y="3"/>
                    <a:pt x="160" y="8"/>
                  </a:cubicBezTo>
                  <a:cubicBezTo>
                    <a:pt x="64" y="40"/>
                    <a:pt x="0" y="136"/>
                    <a:pt x="32" y="232"/>
                  </a:cubicBezTo>
                  <a:cubicBezTo>
                    <a:pt x="59" y="338"/>
                    <a:pt x="129" y="400"/>
                    <a:pt x="207" y="400"/>
                  </a:cubicBezTo>
                  <a:cubicBezTo>
                    <a:pt x="223" y="400"/>
                    <a:pt x="239" y="397"/>
                    <a:pt x="256" y="391"/>
                  </a:cubicBezTo>
                  <a:cubicBezTo>
                    <a:pt x="383" y="391"/>
                    <a:pt x="447" y="264"/>
                    <a:pt x="415" y="168"/>
                  </a:cubicBezTo>
                  <a:cubicBezTo>
                    <a:pt x="389" y="62"/>
                    <a:pt x="319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37"/>
            <p:cNvSpPr/>
            <p:nvPr/>
          </p:nvSpPr>
          <p:spPr>
            <a:xfrm>
              <a:off x="2713325" y="4105150"/>
              <a:ext cx="10400" cy="6600"/>
            </a:xfrm>
            <a:custGeom>
              <a:avLst/>
              <a:gdLst/>
              <a:ahLst/>
              <a:cxnLst/>
              <a:rect l="l" t="t" r="r" b="b"/>
              <a:pathLst>
                <a:path w="416" h="264" extrusionOk="0">
                  <a:moveTo>
                    <a:pt x="211" y="0"/>
                  </a:moveTo>
                  <a:cubicBezTo>
                    <a:pt x="194" y="0"/>
                    <a:pt x="176" y="3"/>
                    <a:pt x="160" y="8"/>
                  </a:cubicBezTo>
                  <a:cubicBezTo>
                    <a:pt x="64" y="40"/>
                    <a:pt x="0" y="136"/>
                    <a:pt x="32" y="263"/>
                  </a:cubicBezTo>
                  <a:lnTo>
                    <a:pt x="415" y="168"/>
                  </a:lnTo>
                  <a:cubicBezTo>
                    <a:pt x="389" y="62"/>
                    <a:pt x="297" y="0"/>
                    <a:pt x="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37"/>
            <p:cNvSpPr/>
            <p:nvPr/>
          </p:nvSpPr>
          <p:spPr>
            <a:xfrm>
              <a:off x="2706150" y="4077425"/>
              <a:ext cx="10375" cy="6400"/>
            </a:xfrm>
            <a:custGeom>
              <a:avLst/>
              <a:gdLst/>
              <a:ahLst/>
              <a:cxnLst/>
              <a:rect l="l" t="t" r="r" b="b"/>
              <a:pathLst>
                <a:path w="415" h="256" extrusionOk="0">
                  <a:moveTo>
                    <a:pt x="383" y="0"/>
                  </a:moveTo>
                  <a:lnTo>
                    <a:pt x="0" y="96"/>
                  </a:lnTo>
                  <a:cubicBezTo>
                    <a:pt x="32" y="192"/>
                    <a:pt x="128" y="255"/>
                    <a:pt x="255" y="255"/>
                  </a:cubicBezTo>
                  <a:cubicBezTo>
                    <a:pt x="351" y="224"/>
                    <a:pt x="415" y="128"/>
                    <a:pt x="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37"/>
            <p:cNvSpPr/>
            <p:nvPr/>
          </p:nvSpPr>
          <p:spPr>
            <a:xfrm>
              <a:off x="2737250" y="4071025"/>
              <a:ext cx="10400" cy="5825"/>
            </a:xfrm>
            <a:custGeom>
              <a:avLst/>
              <a:gdLst/>
              <a:ahLst/>
              <a:cxnLst/>
              <a:rect l="l" t="t" r="r" b="b"/>
              <a:pathLst>
                <a:path w="416" h="233" extrusionOk="0">
                  <a:moveTo>
                    <a:pt x="384" y="1"/>
                  </a:moveTo>
                  <a:lnTo>
                    <a:pt x="1" y="65"/>
                  </a:lnTo>
                  <a:cubicBezTo>
                    <a:pt x="27" y="170"/>
                    <a:pt x="97" y="232"/>
                    <a:pt x="175" y="232"/>
                  </a:cubicBezTo>
                  <a:cubicBezTo>
                    <a:pt x="191" y="232"/>
                    <a:pt x="208" y="230"/>
                    <a:pt x="224" y="224"/>
                  </a:cubicBezTo>
                  <a:cubicBezTo>
                    <a:pt x="352" y="192"/>
                    <a:pt x="416" y="97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37"/>
            <p:cNvSpPr/>
            <p:nvPr/>
          </p:nvSpPr>
          <p:spPr>
            <a:xfrm>
              <a:off x="2768375" y="4063850"/>
              <a:ext cx="9600" cy="5825"/>
            </a:xfrm>
            <a:custGeom>
              <a:avLst/>
              <a:gdLst/>
              <a:ahLst/>
              <a:cxnLst/>
              <a:rect l="l" t="t" r="r" b="b"/>
              <a:pathLst>
                <a:path w="384" h="233" extrusionOk="0">
                  <a:moveTo>
                    <a:pt x="383" y="1"/>
                  </a:moveTo>
                  <a:lnTo>
                    <a:pt x="0" y="96"/>
                  </a:lnTo>
                  <a:cubicBezTo>
                    <a:pt x="0" y="175"/>
                    <a:pt x="87" y="232"/>
                    <a:pt x="171" y="232"/>
                  </a:cubicBezTo>
                  <a:cubicBezTo>
                    <a:pt x="189" y="232"/>
                    <a:pt x="207" y="230"/>
                    <a:pt x="224" y="224"/>
                  </a:cubicBezTo>
                  <a:cubicBezTo>
                    <a:pt x="320" y="224"/>
                    <a:pt x="383" y="128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37"/>
            <p:cNvSpPr/>
            <p:nvPr/>
          </p:nvSpPr>
          <p:spPr>
            <a:xfrm>
              <a:off x="2793900" y="4101150"/>
              <a:ext cx="10400" cy="9200"/>
            </a:xfrm>
            <a:custGeom>
              <a:avLst/>
              <a:gdLst/>
              <a:ahLst/>
              <a:cxnLst/>
              <a:rect l="l" t="t" r="r" b="b"/>
              <a:pathLst>
                <a:path w="416" h="368" extrusionOk="0">
                  <a:moveTo>
                    <a:pt x="225" y="0"/>
                  </a:moveTo>
                  <a:cubicBezTo>
                    <a:pt x="204" y="0"/>
                    <a:pt x="183" y="3"/>
                    <a:pt x="160" y="9"/>
                  </a:cubicBezTo>
                  <a:cubicBezTo>
                    <a:pt x="64" y="9"/>
                    <a:pt x="1" y="136"/>
                    <a:pt x="33" y="232"/>
                  </a:cubicBezTo>
                  <a:cubicBezTo>
                    <a:pt x="59" y="311"/>
                    <a:pt x="128" y="368"/>
                    <a:pt x="205" y="368"/>
                  </a:cubicBezTo>
                  <a:cubicBezTo>
                    <a:pt x="222" y="368"/>
                    <a:pt x="239" y="365"/>
                    <a:pt x="256" y="360"/>
                  </a:cubicBezTo>
                  <a:cubicBezTo>
                    <a:pt x="352" y="328"/>
                    <a:pt x="416" y="232"/>
                    <a:pt x="416" y="136"/>
                  </a:cubicBezTo>
                  <a:cubicBezTo>
                    <a:pt x="389" y="57"/>
                    <a:pt x="320" y="0"/>
                    <a:pt x="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37"/>
            <p:cNvSpPr/>
            <p:nvPr/>
          </p:nvSpPr>
          <p:spPr>
            <a:xfrm>
              <a:off x="2782725" y="4119500"/>
              <a:ext cx="9600" cy="6600"/>
            </a:xfrm>
            <a:custGeom>
              <a:avLst/>
              <a:gdLst/>
              <a:ahLst/>
              <a:cxnLst/>
              <a:rect l="l" t="t" r="r" b="b"/>
              <a:pathLst>
                <a:path w="384" h="264" extrusionOk="0">
                  <a:moveTo>
                    <a:pt x="211" y="0"/>
                  </a:moveTo>
                  <a:cubicBezTo>
                    <a:pt x="194" y="0"/>
                    <a:pt x="177" y="3"/>
                    <a:pt x="160" y="9"/>
                  </a:cubicBezTo>
                  <a:cubicBezTo>
                    <a:pt x="33" y="41"/>
                    <a:pt x="1" y="136"/>
                    <a:pt x="1" y="264"/>
                  </a:cubicBezTo>
                  <a:lnTo>
                    <a:pt x="384" y="136"/>
                  </a:lnTo>
                  <a:cubicBezTo>
                    <a:pt x="358" y="57"/>
                    <a:pt x="288" y="0"/>
                    <a:pt x="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37"/>
            <p:cNvSpPr/>
            <p:nvPr/>
          </p:nvSpPr>
          <p:spPr>
            <a:xfrm>
              <a:off x="2752425" y="4128275"/>
              <a:ext cx="9600" cy="6600"/>
            </a:xfrm>
            <a:custGeom>
              <a:avLst/>
              <a:gdLst/>
              <a:ahLst/>
              <a:cxnLst/>
              <a:rect l="l" t="t" r="r" b="b"/>
              <a:pathLst>
                <a:path w="384" h="264" extrusionOk="0">
                  <a:moveTo>
                    <a:pt x="210" y="0"/>
                  </a:moveTo>
                  <a:cubicBezTo>
                    <a:pt x="194" y="0"/>
                    <a:pt x="177" y="3"/>
                    <a:pt x="160" y="9"/>
                  </a:cubicBezTo>
                  <a:cubicBezTo>
                    <a:pt x="32" y="41"/>
                    <a:pt x="0" y="136"/>
                    <a:pt x="0" y="264"/>
                  </a:cubicBezTo>
                  <a:lnTo>
                    <a:pt x="383" y="136"/>
                  </a:lnTo>
                  <a:cubicBezTo>
                    <a:pt x="357" y="58"/>
                    <a:pt x="287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37"/>
            <p:cNvSpPr/>
            <p:nvPr/>
          </p:nvSpPr>
          <p:spPr>
            <a:xfrm>
              <a:off x="2762775" y="4109125"/>
              <a:ext cx="11200" cy="9225"/>
            </a:xfrm>
            <a:custGeom>
              <a:avLst/>
              <a:gdLst/>
              <a:ahLst/>
              <a:cxnLst/>
              <a:rect l="l" t="t" r="r" b="b"/>
              <a:pathLst>
                <a:path w="448" h="369" extrusionOk="0">
                  <a:moveTo>
                    <a:pt x="243" y="0"/>
                  </a:moveTo>
                  <a:cubicBezTo>
                    <a:pt x="226" y="0"/>
                    <a:pt x="209" y="3"/>
                    <a:pt x="192" y="9"/>
                  </a:cubicBezTo>
                  <a:cubicBezTo>
                    <a:pt x="65" y="41"/>
                    <a:pt x="1" y="136"/>
                    <a:pt x="33" y="232"/>
                  </a:cubicBezTo>
                  <a:cubicBezTo>
                    <a:pt x="59" y="311"/>
                    <a:pt x="129" y="368"/>
                    <a:pt x="224" y="368"/>
                  </a:cubicBezTo>
                  <a:cubicBezTo>
                    <a:pt x="244" y="368"/>
                    <a:pt x="266" y="365"/>
                    <a:pt x="288" y="360"/>
                  </a:cubicBezTo>
                  <a:cubicBezTo>
                    <a:pt x="384" y="360"/>
                    <a:pt x="448" y="232"/>
                    <a:pt x="416" y="136"/>
                  </a:cubicBezTo>
                  <a:cubicBezTo>
                    <a:pt x="390" y="58"/>
                    <a:pt x="320" y="0"/>
                    <a:pt x="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37"/>
            <p:cNvSpPr/>
            <p:nvPr/>
          </p:nvSpPr>
          <p:spPr>
            <a:xfrm>
              <a:off x="2732475" y="4117100"/>
              <a:ext cx="10400" cy="10025"/>
            </a:xfrm>
            <a:custGeom>
              <a:avLst/>
              <a:gdLst/>
              <a:ahLst/>
              <a:cxnLst/>
              <a:rect l="l" t="t" r="r" b="b"/>
              <a:pathLst>
                <a:path w="416" h="401" extrusionOk="0">
                  <a:moveTo>
                    <a:pt x="213" y="1"/>
                  </a:moveTo>
                  <a:cubicBezTo>
                    <a:pt x="195" y="1"/>
                    <a:pt x="177" y="3"/>
                    <a:pt x="160" y="9"/>
                  </a:cubicBezTo>
                  <a:cubicBezTo>
                    <a:pt x="64" y="41"/>
                    <a:pt x="0" y="137"/>
                    <a:pt x="32" y="264"/>
                  </a:cubicBezTo>
                  <a:cubicBezTo>
                    <a:pt x="32" y="343"/>
                    <a:pt x="119" y="400"/>
                    <a:pt x="203" y="400"/>
                  </a:cubicBezTo>
                  <a:cubicBezTo>
                    <a:pt x="221" y="400"/>
                    <a:pt x="239" y="397"/>
                    <a:pt x="256" y="392"/>
                  </a:cubicBezTo>
                  <a:cubicBezTo>
                    <a:pt x="351" y="360"/>
                    <a:pt x="415" y="264"/>
                    <a:pt x="383" y="137"/>
                  </a:cubicBezTo>
                  <a:cubicBezTo>
                    <a:pt x="383" y="58"/>
                    <a:pt x="297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37"/>
            <p:cNvSpPr/>
            <p:nvPr/>
          </p:nvSpPr>
          <p:spPr>
            <a:xfrm>
              <a:off x="2701350" y="4125125"/>
              <a:ext cx="11200" cy="10775"/>
            </a:xfrm>
            <a:custGeom>
              <a:avLst/>
              <a:gdLst/>
              <a:ahLst/>
              <a:cxnLst/>
              <a:rect l="l" t="t" r="r" b="b"/>
              <a:pathLst>
                <a:path w="448" h="431" extrusionOk="0">
                  <a:moveTo>
                    <a:pt x="210" y="1"/>
                  </a:moveTo>
                  <a:cubicBezTo>
                    <a:pt x="194" y="1"/>
                    <a:pt x="177" y="3"/>
                    <a:pt x="160" y="7"/>
                  </a:cubicBezTo>
                  <a:cubicBezTo>
                    <a:pt x="64" y="39"/>
                    <a:pt x="1" y="167"/>
                    <a:pt x="32" y="262"/>
                  </a:cubicBezTo>
                  <a:cubicBezTo>
                    <a:pt x="59" y="368"/>
                    <a:pt x="129" y="430"/>
                    <a:pt x="225" y="430"/>
                  </a:cubicBezTo>
                  <a:cubicBezTo>
                    <a:pt x="245" y="430"/>
                    <a:pt x="266" y="427"/>
                    <a:pt x="288" y="422"/>
                  </a:cubicBezTo>
                  <a:cubicBezTo>
                    <a:pt x="384" y="390"/>
                    <a:pt x="447" y="262"/>
                    <a:pt x="415" y="167"/>
                  </a:cubicBezTo>
                  <a:cubicBezTo>
                    <a:pt x="388" y="84"/>
                    <a:pt x="312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37"/>
            <p:cNvSpPr/>
            <p:nvPr/>
          </p:nvSpPr>
          <p:spPr>
            <a:xfrm>
              <a:off x="2722100" y="4137050"/>
              <a:ext cx="9600" cy="6625"/>
            </a:xfrm>
            <a:custGeom>
              <a:avLst/>
              <a:gdLst/>
              <a:ahLst/>
              <a:cxnLst/>
              <a:rect l="l" t="t" r="r" b="b"/>
              <a:pathLst>
                <a:path w="384" h="265" extrusionOk="0">
                  <a:moveTo>
                    <a:pt x="210" y="0"/>
                  </a:moveTo>
                  <a:cubicBezTo>
                    <a:pt x="194" y="0"/>
                    <a:pt x="177" y="3"/>
                    <a:pt x="160" y="9"/>
                  </a:cubicBezTo>
                  <a:cubicBezTo>
                    <a:pt x="32" y="41"/>
                    <a:pt x="0" y="136"/>
                    <a:pt x="0" y="264"/>
                  </a:cubicBezTo>
                  <a:lnTo>
                    <a:pt x="383" y="136"/>
                  </a:lnTo>
                  <a:cubicBezTo>
                    <a:pt x="357" y="58"/>
                    <a:pt x="288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37"/>
            <p:cNvSpPr/>
            <p:nvPr/>
          </p:nvSpPr>
          <p:spPr>
            <a:xfrm>
              <a:off x="2714125" y="4109325"/>
              <a:ext cx="9600" cy="5825"/>
            </a:xfrm>
            <a:custGeom>
              <a:avLst/>
              <a:gdLst/>
              <a:ahLst/>
              <a:cxnLst/>
              <a:rect l="l" t="t" r="r" b="b"/>
              <a:pathLst>
                <a:path w="384" h="233" extrusionOk="0">
                  <a:moveTo>
                    <a:pt x="383" y="1"/>
                  </a:moveTo>
                  <a:lnTo>
                    <a:pt x="0" y="96"/>
                  </a:lnTo>
                  <a:cubicBezTo>
                    <a:pt x="26" y="175"/>
                    <a:pt x="96" y="232"/>
                    <a:pt x="173" y="232"/>
                  </a:cubicBezTo>
                  <a:cubicBezTo>
                    <a:pt x="190" y="232"/>
                    <a:pt x="207" y="230"/>
                    <a:pt x="224" y="224"/>
                  </a:cubicBezTo>
                  <a:cubicBezTo>
                    <a:pt x="351" y="224"/>
                    <a:pt x="383" y="96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37"/>
            <p:cNvSpPr/>
            <p:nvPr/>
          </p:nvSpPr>
          <p:spPr>
            <a:xfrm>
              <a:off x="2744425" y="4101350"/>
              <a:ext cx="10400" cy="6400"/>
            </a:xfrm>
            <a:custGeom>
              <a:avLst/>
              <a:gdLst/>
              <a:ahLst/>
              <a:cxnLst/>
              <a:rect l="l" t="t" r="r" b="b"/>
              <a:pathLst>
                <a:path w="416" h="256" extrusionOk="0">
                  <a:moveTo>
                    <a:pt x="384" y="1"/>
                  </a:moveTo>
                  <a:lnTo>
                    <a:pt x="1" y="96"/>
                  </a:lnTo>
                  <a:cubicBezTo>
                    <a:pt x="33" y="192"/>
                    <a:pt x="129" y="256"/>
                    <a:pt x="256" y="256"/>
                  </a:cubicBezTo>
                  <a:cubicBezTo>
                    <a:pt x="352" y="224"/>
                    <a:pt x="416" y="96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37"/>
            <p:cNvSpPr/>
            <p:nvPr/>
          </p:nvSpPr>
          <p:spPr>
            <a:xfrm>
              <a:off x="2774750" y="4094175"/>
              <a:ext cx="10400" cy="5825"/>
            </a:xfrm>
            <a:custGeom>
              <a:avLst/>
              <a:gdLst/>
              <a:ahLst/>
              <a:cxnLst/>
              <a:rect l="l" t="t" r="r" b="b"/>
              <a:pathLst>
                <a:path w="416" h="233" extrusionOk="0">
                  <a:moveTo>
                    <a:pt x="384" y="0"/>
                  </a:moveTo>
                  <a:lnTo>
                    <a:pt x="1" y="96"/>
                  </a:lnTo>
                  <a:cubicBezTo>
                    <a:pt x="27" y="175"/>
                    <a:pt x="118" y="232"/>
                    <a:pt x="203" y="232"/>
                  </a:cubicBezTo>
                  <a:cubicBezTo>
                    <a:pt x="221" y="232"/>
                    <a:pt x="239" y="229"/>
                    <a:pt x="256" y="224"/>
                  </a:cubicBezTo>
                  <a:cubicBezTo>
                    <a:pt x="352" y="192"/>
                    <a:pt x="416" y="96"/>
                    <a:pt x="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37"/>
            <p:cNvSpPr/>
            <p:nvPr/>
          </p:nvSpPr>
          <p:spPr>
            <a:xfrm>
              <a:off x="2801875" y="4129775"/>
              <a:ext cx="11200" cy="8600"/>
            </a:xfrm>
            <a:custGeom>
              <a:avLst/>
              <a:gdLst/>
              <a:ahLst/>
              <a:cxnLst/>
              <a:rect l="l" t="t" r="r" b="b"/>
              <a:pathLst>
                <a:path w="448" h="344" extrusionOk="0">
                  <a:moveTo>
                    <a:pt x="250" y="1"/>
                  </a:moveTo>
                  <a:cubicBezTo>
                    <a:pt x="222" y="1"/>
                    <a:pt x="192" y="5"/>
                    <a:pt x="160" y="12"/>
                  </a:cubicBezTo>
                  <a:cubicBezTo>
                    <a:pt x="65" y="44"/>
                    <a:pt x="1" y="140"/>
                    <a:pt x="33" y="236"/>
                  </a:cubicBezTo>
                  <a:cubicBezTo>
                    <a:pt x="57" y="308"/>
                    <a:pt x="134" y="344"/>
                    <a:pt x="212" y="344"/>
                  </a:cubicBezTo>
                  <a:cubicBezTo>
                    <a:pt x="238" y="344"/>
                    <a:pt x="264" y="340"/>
                    <a:pt x="288" y="332"/>
                  </a:cubicBezTo>
                  <a:cubicBezTo>
                    <a:pt x="384" y="300"/>
                    <a:pt x="448" y="204"/>
                    <a:pt x="416" y="108"/>
                  </a:cubicBezTo>
                  <a:cubicBezTo>
                    <a:pt x="392" y="36"/>
                    <a:pt x="332" y="1"/>
                    <a:pt x="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37"/>
            <p:cNvSpPr/>
            <p:nvPr/>
          </p:nvSpPr>
          <p:spPr>
            <a:xfrm>
              <a:off x="2791500" y="4148225"/>
              <a:ext cx="10400" cy="6600"/>
            </a:xfrm>
            <a:custGeom>
              <a:avLst/>
              <a:gdLst/>
              <a:ahLst/>
              <a:cxnLst/>
              <a:rect l="l" t="t" r="r" b="b"/>
              <a:pathLst>
                <a:path w="416" h="264" extrusionOk="0">
                  <a:moveTo>
                    <a:pt x="214" y="0"/>
                  </a:moveTo>
                  <a:cubicBezTo>
                    <a:pt x="195" y="0"/>
                    <a:pt x="177" y="3"/>
                    <a:pt x="160" y="9"/>
                  </a:cubicBezTo>
                  <a:cubicBezTo>
                    <a:pt x="65" y="72"/>
                    <a:pt x="1" y="168"/>
                    <a:pt x="33" y="264"/>
                  </a:cubicBezTo>
                  <a:lnTo>
                    <a:pt x="416" y="136"/>
                  </a:lnTo>
                  <a:cubicBezTo>
                    <a:pt x="390" y="57"/>
                    <a:pt x="298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37"/>
            <p:cNvSpPr/>
            <p:nvPr/>
          </p:nvSpPr>
          <p:spPr>
            <a:xfrm>
              <a:off x="2761200" y="4158600"/>
              <a:ext cx="10400" cy="6600"/>
            </a:xfrm>
            <a:custGeom>
              <a:avLst/>
              <a:gdLst/>
              <a:ahLst/>
              <a:cxnLst/>
              <a:rect l="l" t="t" r="r" b="b"/>
              <a:pathLst>
                <a:path w="416" h="264" extrusionOk="0">
                  <a:moveTo>
                    <a:pt x="224" y="0"/>
                  </a:moveTo>
                  <a:cubicBezTo>
                    <a:pt x="204" y="0"/>
                    <a:pt x="182" y="3"/>
                    <a:pt x="160" y="8"/>
                  </a:cubicBezTo>
                  <a:cubicBezTo>
                    <a:pt x="64" y="40"/>
                    <a:pt x="0" y="136"/>
                    <a:pt x="32" y="264"/>
                  </a:cubicBezTo>
                  <a:lnTo>
                    <a:pt x="415" y="136"/>
                  </a:lnTo>
                  <a:cubicBezTo>
                    <a:pt x="389" y="57"/>
                    <a:pt x="319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37"/>
            <p:cNvSpPr/>
            <p:nvPr/>
          </p:nvSpPr>
          <p:spPr>
            <a:xfrm>
              <a:off x="2771575" y="4138650"/>
              <a:ext cx="11175" cy="10000"/>
            </a:xfrm>
            <a:custGeom>
              <a:avLst/>
              <a:gdLst/>
              <a:ahLst/>
              <a:cxnLst/>
              <a:rect l="l" t="t" r="r" b="b"/>
              <a:pathLst>
                <a:path w="447" h="400" extrusionOk="0">
                  <a:moveTo>
                    <a:pt x="213" y="0"/>
                  </a:moveTo>
                  <a:cubicBezTo>
                    <a:pt x="195" y="0"/>
                    <a:pt x="177" y="3"/>
                    <a:pt x="160" y="9"/>
                  </a:cubicBezTo>
                  <a:cubicBezTo>
                    <a:pt x="64" y="40"/>
                    <a:pt x="0" y="168"/>
                    <a:pt x="32" y="264"/>
                  </a:cubicBezTo>
                  <a:cubicBezTo>
                    <a:pt x="58" y="343"/>
                    <a:pt x="149" y="400"/>
                    <a:pt x="234" y="400"/>
                  </a:cubicBezTo>
                  <a:cubicBezTo>
                    <a:pt x="252" y="400"/>
                    <a:pt x="270" y="397"/>
                    <a:pt x="287" y="392"/>
                  </a:cubicBezTo>
                  <a:cubicBezTo>
                    <a:pt x="383" y="360"/>
                    <a:pt x="447" y="232"/>
                    <a:pt x="415" y="136"/>
                  </a:cubicBezTo>
                  <a:cubicBezTo>
                    <a:pt x="389" y="57"/>
                    <a:pt x="298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37"/>
            <p:cNvSpPr/>
            <p:nvPr/>
          </p:nvSpPr>
          <p:spPr>
            <a:xfrm>
              <a:off x="2741250" y="4148225"/>
              <a:ext cx="11200" cy="10000"/>
            </a:xfrm>
            <a:custGeom>
              <a:avLst/>
              <a:gdLst/>
              <a:ahLst/>
              <a:cxnLst/>
              <a:rect l="l" t="t" r="r" b="b"/>
              <a:pathLst>
                <a:path w="448" h="400" extrusionOk="0">
                  <a:moveTo>
                    <a:pt x="213" y="0"/>
                  </a:moveTo>
                  <a:cubicBezTo>
                    <a:pt x="195" y="0"/>
                    <a:pt x="177" y="3"/>
                    <a:pt x="160" y="9"/>
                  </a:cubicBezTo>
                  <a:cubicBezTo>
                    <a:pt x="64" y="40"/>
                    <a:pt x="0" y="136"/>
                    <a:pt x="32" y="264"/>
                  </a:cubicBezTo>
                  <a:cubicBezTo>
                    <a:pt x="58" y="343"/>
                    <a:pt x="150" y="400"/>
                    <a:pt x="234" y="400"/>
                  </a:cubicBezTo>
                  <a:cubicBezTo>
                    <a:pt x="253" y="400"/>
                    <a:pt x="271" y="397"/>
                    <a:pt x="288" y="391"/>
                  </a:cubicBezTo>
                  <a:cubicBezTo>
                    <a:pt x="383" y="360"/>
                    <a:pt x="447" y="232"/>
                    <a:pt x="415" y="136"/>
                  </a:cubicBezTo>
                  <a:cubicBezTo>
                    <a:pt x="389" y="57"/>
                    <a:pt x="298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37"/>
            <p:cNvSpPr/>
            <p:nvPr/>
          </p:nvSpPr>
          <p:spPr>
            <a:xfrm>
              <a:off x="2710925" y="4157800"/>
              <a:ext cx="11200" cy="10000"/>
            </a:xfrm>
            <a:custGeom>
              <a:avLst/>
              <a:gdLst/>
              <a:ahLst/>
              <a:cxnLst/>
              <a:rect l="l" t="t" r="r" b="b"/>
              <a:pathLst>
                <a:path w="448" h="400" extrusionOk="0">
                  <a:moveTo>
                    <a:pt x="211" y="0"/>
                  </a:moveTo>
                  <a:cubicBezTo>
                    <a:pt x="194" y="0"/>
                    <a:pt x="177" y="3"/>
                    <a:pt x="160" y="8"/>
                  </a:cubicBezTo>
                  <a:cubicBezTo>
                    <a:pt x="32" y="40"/>
                    <a:pt x="1" y="136"/>
                    <a:pt x="32" y="264"/>
                  </a:cubicBezTo>
                  <a:cubicBezTo>
                    <a:pt x="59" y="343"/>
                    <a:pt x="128" y="400"/>
                    <a:pt x="223" y="400"/>
                  </a:cubicBezTo>
                  <a:cubicBezTo>
                    <a:pt x="244" y="400"/>
                    <a:pt x="265" y="397"/>
                    <a:pt x="288" y="391"/>
                  </a:cubicBezTo>
                  <a:cubicBezTo>
                    <a:pt x="384" y="360"/>
                    <a:pt x="447" y="232"/>
                    <a:pt x="415" y="136"/>
                  </a:cubicBezTo>
                  <a:cubicBezTo>
                    <a:pt x="363" y="57"/>
                    <a:pt x="289" y="0"/>
                    <a:pt x="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37"/>
            <p:cNvSpPr/>
            <p:nvPr/>
          </p:nvSpPr>
          <p:spPr>
            <a:xfrm>
              <a:off x="2731675" y="4168175"/>
              <a:ext cx="10400" cy="6600"/>
            </a:xfrm>
            <a:custGeom>
              <a:avLst/>
              <a:gdLst/>
              <a:ahLst/>
              <a:cxnLst/>
              <a:rect l="l" t="t" r="r" b="b"/>
              <a:pathLst>
                <a:path w="416" h="264" extrusionOk="0">
                  <a:moveTo>
                    <a:pt x="213" y="0"/>
                  </a:moveTo>
                  <a:cubicBezTo>
                    <a:pt x="195" y="0"/>
                    <a:pt x="177" y="3"/>
                    <a:pt x="160" y="8"/>
                  </a:cubicBezTo>
                  <a:cubicBezTo>
                    <a:pt x="64" y="40"/>
                    <a:pt x="0" y="168"/>
                    <a:pt x="32" y="264"/>
                  </a:cubicBezTo>
                  <a:lnTo>
                    <a:pt x="415" y="136"/>
                  </a:lnTo>
                  <a:cubicBezTo>
                    <a:pt x="389" y="57"/>
                    <a:pt x="298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37"/>
            <p:cNvSpPr/>
            <p:nvPr/>
          </p:nvSpPr>
          <p:spPr>
            <a:xfrm>
              <a:off x="2722900" y="4140450"/>
              <a:ext cx="9600" cy="6600"/>
            </a:xfrm>
            <a:custGeom>
              <a:avLst/>
              <a:gdLst/>
              <a:ahLst/>
              <a:cxnLst/>
              <a:rect l="l" t="t" r="r" b="b"/>
              <a:pathLst>
                <a:path w="384" h="264" extrusionOk="0">
                  <a:moveTo>
                    <a:pt x="351" y="0"/>
                  </a:moveTo>
                  <a:lnTo>
                    <a:pt x="0" y="128"/>
                  </a:lnTo>
                  <a:cubicBezTo>
                    <a:pt x="27" y="207"/>
                    <a:pt x="96" y="264"/>
                    <a:pt x="173" y="264"/>
                  </a:cubicBezTo>
                  <a:cubicBezTo>
                    <a:pt x="190" y="264"/>
                    <a:pt x="207" y="261"/>
                    <a:pt x="224" y="256"/>
                  </a:cubicBezTo>
                  <a:cubicBezTo>
                    <a:pt x="319" y="224"/>
                    <a:pt x="383" y="128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37"/>
            <p:cNvSpPr/>
            <p:nvPr/>
          </p:nvSpPr>
          <p:spPr>
            <a:xfrm>
              <a:off x="2753225" y="4131675"/>
              <a:ext cx="9575" cy="6600"/>
            </a:xfrm>
            <a:custGeom>
              <a:avLst/>
              <a:gdLst/>
              <a:ahLst/>
              <a:cxnLst/>
              <a:rect l="l" t="t" r="r" b="b"/>
              <a:pathLst>
                <a:path w="383" h="264" extrusionOk="0">
                  <a:moveTo>
                    <a:pt x="351" y="0"/>
                  </a:moveTo>
                  <a:lnTo>
                    <a:pt x="0" y="128"/>
                  </a:lnTo>
                  <a:cubicBezTo>
                    <a:pt x="0" y="207"/>
                    <a:pt x="86" y="264"/>
                    <a:pt x="170" y="264"/>
                  </a:cubicBezTo>
                  <a:cubicBezTo>
                    <a:pt x="188" y="264"/>
                    <a:pt x="206" y="261"/>
                    <a:pt x="223" y="256"/>
                  </a:cubicBezTo>
                  <a:cubicBezTo>
                    <a:pt x="319" y="224"/>
                    <a:pt x="383" y="96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37"/>
            <p:cNvSpPr/>
            <p:nvPr/>
          </p:nvSpPr>
          <p:spPr>
            <a:xfrm>
              <a:off x="2782725" y="4122900"/>
              <a:ext cx="10400" cy="5900"/>
            </a:xfrm>
            <a:custGeom>
              <a:avLst/>
              <a:gdLst/>
              <a:ahLst/>
              <a:cxnLst/>
              <a:rect l="l" t="t" r="r" b="b"/>
              <a:pathLst>
                <a:path w="416" h="236" extrusionOk="0">
                  <a:moveTo>
                    <a:pt x="384" y="0"/>
                  </a:moveTo>
                  <a:lnTo>
                    <a:pt x="1" y="128"/>
                  </a:lnTo>
                  <a:cubicBezTo>
                    <a:pt x="25" y="200"/>
                    <a:pt x="103" y="236"/>
                    <a:pt x="180" y="236"/>
                  </a:cubicBezTo>
                  <a:cubicBezTo>
                    <a:pt x="206" y="236"/>
                    <a:pt x="232" y="232"/>
                    <a:pt x="256" y="224"/>
                  </a:cubicBezTo>
                  <a:cubicBezTo>
                    <a:pt x="352" y="192"/>
                    <a:pt x="416" y="96"/>
                    <a:pt x="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37"/>
            <p:cNvSpPr/>
            <p:nvPr/>
          </p:nvSpPr>
          <p:spPr>
            <a:xfrm>
              <a:off x="2811450" y="4157350"/>
              <a:ext cx="11200" cy="8950"/>
            </a:xfrm>
            <a:custGeom>
              <a:avLst/>
              <a:gdLst/>
              <a:ahLst/>
              <a:cxnLst/>
              <a:rect l="l" t="t" r="r" b="b"/>
              <a:pathLst>
                <a:path w="448" h="358" extrusionOk="0">
                  <a:moveTo>
                    <a:pt x="245" y="1"/>
                  </a:moveTo>
                  <a:cubicBezTo>
                    <a:pt x="216" y="1"/>
                    <a:pt x="187" y="9"/>
                    <a:pt x="160" y="26"/>
                  </a:cubicBezTo>
                  <a:cubicBezTo>
                    <a:pt x="65" y="58"/>
                    <a:pt x="1" y="154"/>
                    <a:pt x="33" y="250"/>
                  </a:cubicBezTo>
                  <a:cubicBezTo>
                    <a:pt x="57" y="322"/>
                    <a:pt x="134" y="358"/>
                    <a:pt x="212" y="358"/>
                  </a:cubicBezTo>
                  <a:cubicBezTo>
                    <a:pt x="238" y="358"/>
                    <a:pt x="264" y="354"/>
                    <a:pt x="288" y="346"/>
                  </a:cubicBezTo>
                  <a:cubicBezTo>
                    <a:pt x="384" y="314"/>
                    <a:pt x="448" y="218"/>
                    <a:pt x="416" y="122"/>
                  </a:cubicBezTo>
                  <a:cubicBezTo>
                    <a:pt x="393" y="53"/>
                    <a:pt x="320" y="1"/>
                    <a:pt x="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37"/>
            <p:cNvSpPr/>
            <p:nvPr/>
          </p:nvSpPr>
          <p:spPr>
            <a:xfrm>
              <a:off x="2801875" y="4176850"/>
              <a:ext cx="9600" cy="6700"/>
            </a:xfrm>
            <a:custGeom>
              <a:avLst/>
              <a:gdLst/>
              <a:ahLst/>
              <a:cxnLst/>
              <a:rect l="l" t="t" r="r" b="b"/>
              <a:pathLst>
                <a:path w="384" h="268" extrusionOk="0">
                  <a:moveTo>
                    <a:pt x="231" y="0"/>
                  </a:moveTo>
                  <a:cubicBezTo>
                    <a:pt x="208" y="0"/>
                    <a:pt x="184" y="4"/>
                    <a:pt x="160" y="12"/>
                  </a:cubicBezTo>
                  <a:cubicBezTo>
                    <a:pt x="33" y="44"/>
                    <a:pt x="1" y="172"/>
                    <a:pt x="33" y="268"/>
                  </a:cubicBezTo>
                  <a:lnTo>
                    <a:pt x="384" y="108"/>
                  </a:lnTo>
                  <a:cubicBezTo>
                    <a:pt x="360" y="36"/>
                    <a:pt x="300" y="0"/>
                    <a:pt x="2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37"/>
            <p:cNvSpPr/>
            <p:nvPr/>
          </p:nvSpPr>
          <p:spPr>
            <a:xfrm>
              <a:off x="2772350" y="4188100"/>
              <a:ext cx="10400" cy="6625"/>
            </a:xfrm>
            <a:custGeom>
              <a:avLst/>
              <a:gdLst/>
              <a:ahLst/>
              <a:cxnLst/>
              <a:rect l="l" t="t" r="r" b="b"/>
              <a:pathLst>
                <a:path w="416" h="265" extrusionOk="0">
                  <a:moveTo>
                    <a:pt x="211" y="1"/>
                  </a:moveTo>
                  <a:cubicBezTo>
                    <a:pt x="194" y="1"/>
                    <a:pt x="177" y="4"/>
                    <a:pt x="161" y="9"/>
                  </a:cubicBezTo>
                  <a:cubicBezTo>
                    <a:pt x="33" y="73"/>
                    <a:pt x="1" y="169"/>
                    <a:pt x="33" y="265"/>
                  </a:cubicBezTo>
                  <a:lnTo>
                    <a:pt x="416" y="137"/>
                  </a:lnTo>
                  <a:cubicBezTo>
                    <a:pt x="363" y="58"/>
                    <a:pt x="289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37"/>
            <p:cNvSpPr/>
            <p:nvPr/>
          </p:nvSpPr>
          <p:spPr>
            <a:xfrm>
              <a:off x="2781925" y="4168075"/>
              <a:ext cx="10400" cy="9400"/>
            </a:xfrm>
            <a:custGeom>
              <a:avLst/>
              <a:gdLst/>
              <a:ahLst/>
              <a:cxnLst/>
              <a:rect l="l" t="t" r="r" b="b"/>
              <a:pathLst>
                <a:path w="416" h="376" extrusionOk="0">
                  <a:moveTo>
                    <a:pt x="218" y="0"/>
                  </a:moveTo>
                  <a:cubicBezTo>
                    <a:pt x="190" y="0"/>
                    <a:pt x="160" y="4"/>
                    <a:pt x="129" y="12"/>
                  </a:cubicBezTo>
                  <a:cubicBezTo>
                    <a:pt x="33" y="44"/>
                    <a:pt x="1" y="172"/>
                    <a:pt x="33" y="268"/>
                  </a:cubicBezTo>
                  <a:cubicBezTo>
                    <a:pt x="57" y="340"/>
                    <a:pt x="117" y="375"/>
                    <a:pt x="199" y="375"/>
                  </a:cubicBezTo>
                  <a:cubicBezTo>
                    <a:pt x="226" y="375"/>
                    <a:pt x="256" y="371"/>
                    <a:pt x="288" y="363"/>
                  </a:cubicBezTo>
                  <a:cubicBezTo>
                    <a:pt x="384" y="332"/>
                    <a:pt x="416" y="236"/>
                    <a:pt x="384" y="108"/>
                  </a:cubicBezTo>
                  <a:cubicBezTo>
                    <a:pt x="360" y="36"/>
                    <a:pt x="300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37"/>
            <p:cNvSpPr/>
            <p:nvPr/>
          </p:nvSpPr>
          <p:spPr>
            <a:xfrm>
              <a:off x="2751625" y="4178525"/>
              <a:ext cx="11175" cy="10100"/>
            </a:xfrm>
            <a:custGeom>
              <a:avLst/>
              <a:gdLst/>
              <a:ahLst/>
              <a:cxnLst/>
              <a:rect l="l" t="t" r="r" b="b"/>
              <a:pathLst>
                <a:path w="447" h="404" extrusionOk="0">
                  <a:moveTo>
                    <a:pt x="213" y="1"/>
                  </a:moveTo>
                  <a:cubicBezTo>
                    <a:pt x="195" y="1"/>
                    <a:pt x="177" y="4"/>
                    <a:pt x="160" y="9"/>
                  </a:cubicBezTo>
                  <a:cubicBezTo>
                    <a:pt x="64" y="73"/>
                    <a:pt x="0" y="169"/>
                    <a:pt x="32" y="265"/>
                  </a:cubicBezTo>
                  <a:cubicBezTo>
                    <a:pt x="56" y="362"/>
                    <a:pt x="137" y="404"/>
                    <a:pt x="216" y="404"/>
                  </a:cubicBezTo>
                  <a:cubicBezTo>
                    <a:pt x="240" y="404"/>
                    <a:pt x="265" y="400"/>
                    <a:pt x="287" y="392"/>
                  </a:cubicBezTo>
                  <a:cubicBezTo>
                    <a:pt x="383" y="360"/>
                    <a:pt x="447" y="233"/>
                    <a:pt x="415" y="137"/>
                  </a:cubicBezTo>
                  <a:cubicBezTo>
                    <a:pt x="389" y="58"/>
                    <a:pt x="298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37"/>
            <p:cNvSpPr/>
            <p:nvPr/>
          </p:nvSpPr>
          <p:spPr>
            <a:xfrm>
              <a:off x="2721300" y="4189700"/>
              <a:ext cx="11200" cy="10100"/>
            </a:xfrm>
            <a:custGeom>
              <a:avLst/>
              <a:gdLst/>
              <a:ahLst/>
              <a:cxnLst/>
              <a:rect l="l" t="t" r="r" b="b"/>
              <a:pathLst>
                <a:path w="448" h="404" extrusionOk="0">
                  <a:moveTo>
                    <a:pt x="213" y="1"/>
                  </a:moveTo>
                  <a:cubicBezTo>
                    <a:pt x="195" y="1"/>
                    <a:pt x="177" y="3"/>
                    <a:pt x="160" y="9"/>
                  </a:cubicBezTo>
                  <a:cubicBezTo>
                    <a:pt x="64" y="41"/>
                    <a:pt x="0" y="169"/>
                    <a:pt x="64" y="264"/>
                  </a:cubicBezTo>
                  <a:cubicBezTo>
                    <a:pt x="89" y="362"/>
                    <a:pt x="150" y="404"/>
                    <a:pt x="235" y="404"/>
                  </a:cubicBezTo>
                  <a:cubicBezTo>
                    <a:pt x="261" y="404"/>
                    <a:pt x="289" y="400"/>
                    <a:pt x="320" y="392"/>
                  </a:cubicBezTo>
                  <a:cubicBezTo>
                    <a:pt x="415" y="360"/>
                    <a:pt x="447" y="232"/>
                    <a:pt x="415" y="137"/>
                  </a:cubicBezTo>
                  <a:cubicBezTo>
                    <a:pt x="389" y="58"/>
                    <a:pt x="298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37"/>
            <p:cNvSpPr/>
            <p:nvPr/>
          </p:nvSpPr>
          <p:spPr>
            <a:xfrm>
              <a:off x="2742850" y="4199275"/>
              <a:ext cx="10375" cy="7425"/>
            </a:xfrm>
            <a:custGeom>
              <a:avLst/>
              <a:gdLst/>
              <a:ahLst/>
              <a:cxnLst/>
              <a:rect l="l" t="t" r="r" b="b"/>
              <a:pathLst>
                <a:path w="415" h="297" extrusionOk="0">
                  <a:moveTo>
                    <a:pt x="210" y="1"/>
                  </a:moveTo>
                  <a:cubicBezTo>
                    <a:pt x="194" y="1"/>
                    <a:pt x="177" y="3"/>
                    <a:pt x="160" y="9"/>
                  </a:cubicBezTo>
                  <a:cubicBezTo>
                    <a:pt x="32" y="73"/>
                    <a:pt x="0" y="169"/>
                    <a:pt x="32" y="296"/>
                  </a:cubicBezTo>
                  <a:lnTo>
                    <a:pt x="415" y="137"/>
                  </a:lnTo>
                  <a:cubicBezTo>
                    <a:pt x="362" y="58"/>
                    <a:pt x="288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37"/>
            <p:cNvSpPr/>
            <p:nvPr/>
          </p:nvSpPr>
          <p:spPr>
            <a:xfrm>
              <a:off x="2732475" y="4171575"/>
              <a:ext cx="10400" cy="7025"/>
            </a:xfrm>
            <a:custGeom>
              <a:avLst/>
              <a:gdLst/>
              <a:ahLst/>
              <a:cxnLst/>
              <a:rect l="l" t="t" r="r" b="b"/>
              <a:pathLst>
                <a:path w="416" h="281" extrusionOk="0">
                  <a:moveTo>
                    <a:pt x="383" y="0"/>
                  </a:moveTo>
                  <a:lnTo>
                    <a:pt x="0" y="128"/>
                  </a:lnTo>
                  <a:cubicBezTo>
                    <a:pt x="24" y="221"/>
                    <a:pt x="98" y="280"/>
                    <a:pt x="174" y="280"/>
                  </a:cubicBezTo>
                  <a:cubicBezTo>
                    <a:pt x="202" y="280"/>
                    <a:pt x="230" y="272"/>
                    <a:pt x="256" y="255"/>
                  </a:cubicBezTo>
                  <a:cubicBezTo>
                    <a:pt x="351" y="223"/>
                    <a:pt x="415" y="128"/>
                    <a:pt x="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37"/>
            <p:cNvSpPr/>
            <p:nvPr/>
          </p:nvSpPr>
          <p:spPr>
            <a:xfrm>
              <a:off x="2762000" y="4162000"/>
              <a:ext cx="10375" cy="6600"/>
            </a:xfrm>
            <a:custGeom>
              <a:avLst/>
              <a:gdLst/>
              <a:ahLst/>
              <a:cxnLst/>
              <a:rect l="l" t="t" r="r" b="b"/>
              <a:pathLst>
                <a:path w="415" h="264" extrusionOk="0">
                  <a:moveTo>
                    <a:pt x="383" y="0"/>
                  </a:moveTo>
                  <a:lnTo>
                    <a:pt x="0" y="128"/>
                  </a:lnTo>
                  <a:cubicBezTo>
                    <a:pt x="26" y="207"/>
                    <a:pt x="117" y="264"/>
                    <a:pt x="202" y="264"/>
                  </a:cubicBezTo>
                  <a:cubicBezTo>
                    <a:pt x="220" y="264"/>
                    <a:pt x="238" y="261"/>
                    <a:pt x="255" y="255"/>
                  </a:cubicBezTo>
                  <a:cubicBezTo>
                    <a:pt x="351" y="192"/>
                    <a:pt x="415" y="96"/>
                    <a:pt x="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37"/>
            <p:cNvSpPr/>
            <p:nvPr/>
          </p:nvSpPr>
          <p:spPr>
            <a:xfrm>
              <a:off x="2792300" y="4151625"/>
              <a:ext cx="10400" cy="6600"/>
            </a:xfrm>
            <a:custGeom>
              <a:avLst/>
              <a:gdLst/>
              <a:ahLst/>
              <a:cxnLst/>
              <a:rect l="l" t="t" r="r" b="b"/>
              <a:pathLst>
                <a:path w="416" h="264" extrusionOk="0">
                  <a:moveTo>
                    <a:pt x="384" y="0"/>
                  </a:moveTo>
                  <a:lnTo>
                    <a:pt x="1" y="128"/>
                  </a:lnTo>
                  <a:cubicBezTo>
                    <a:pt x="27" y="207"/>
                    <a:pt x="97" y="264"/>
                    <a:pt x="191" y="264"/>
                  </a:cubicBezTo>
                  <a:cubicBezTo>
                    <a:pt x="212" y="264"/>
                    <a:pt x="234" y="261"/>
                    <a:pt x="256" y="255"/>
                  </a:cubicBezTo>
                  <a:cubicBezTo>
                    <a:pt x="352" y="192"/>
                    <a:pt x="416" y="96"/>
                    <a:pt x="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37"/>
            <p:cNvSpPr/>
            <p:nvPr/>
          </p:nvSpPr>
          <p:spPr>
            <a:xfrm>
              <a:off x="2821825" y="4184475"/>
              <a:ext cx="11200" cy="8950"/>
            </a:xfrm>
            <a:custGeom>
              <a:avLst/>
              <a:gdLst/>
              <a:ahLst/>
              <a:cxnLst/>
              <a:rect l="l" t="t" r="r" b="b"/>
              <a:pathLst>
                <a:path w="448" h="358" extrusionOk="0">
                  <a:moveTo>
                    <a:pt x="249" y="0"/>
                  </a:moveTo>
                  <a:cubicBezTo>
                    <a:pt x="219" y="0"/>
                    <a:pt x="188" y="8"/>
                    <a:pt x="160" y="27"/>
                  </a:cubicBezTo>
                  <a:cubicBezTo>
                    <a:pt x="64" y="58"/>
                    <a:pt x="1" y="154"/>
                    <a:pt x="64" y="250"/>
                  </a:cubicBezTo>
                  <a:cubicBezTo>
                    <a:pt x="88" y="322"/>
                    <a:pt x="148" y="358"/>
                    <a:pt x="231" y="358"/>
                  </a:cubicBezTo>
                  <a:cubicBezTo>
                    <a:pt x="258" y="358"/>
                    <a:pt x="288" y="354"/>
                    <a:pt x="320" y="346"/>
                  </a:cubicBezTo>
                  <a:cubicBezTo>
                    <a:pt x="416" y="314"/>
                    <a:pt x="447" y="186"/>
                    <a:pt x="416" y="90"/>
                  </a:cubicBezTo>
                  <a:cubicBezTo>
                    <a:pt x="393" y="45"/>
                    <a:pt x="323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37"/>
            <p:cNvSpPr/>
            <p:nvPr/>
          </p:nvSpPr>
          <p:spPr>
            <a:xfrm>
              <a:off x="2813050" y="4204250"/>
              <a:ext cx="10400" cy="6425"/>
            </a:xfrm>
            <a:custGeom>
              <a:avLst/>
              <a:gdLst/>
              <a:ahLst/>
              <a:cxnLst/>
              <a:rect l="l" t="t" r="r" b="b"/>
              <a:pathLst>
                <a:path w="416" h="257" extrusionOk="0">
                  <a:moveTo>
                    <a:pt x="268" y="0"/>
                  </a:moveTo>
                  <a:cubicBezTo>
                    <a:pt x="232" y="0"/>
                    <a:pt x="194" y="11"/>
                    <a:pt x="160" y="33"/>
                  </a:cubicBezTo>
                  <a:cubicBezTo>
                    <a:pt x="64" y="65"/>
                    <a:pt x="1" y="193"/>
                    <a:pt x="64" y="257"/>
                  </a:cubicBezTo>
                  <a:lnTo>
                    <a:pt x="415" y="97"/>
                  </a:lnTo>
                  <a:cubicBezTo>
                    <a:pt x="395" y="35"/>
                    <a:pt x="334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37"/>
            <p:cNvSpPr/>
            <p:nvPr/>
          </p:nvSpPr>
          <p:spPr>
            <a:xfrm>
              <a:off x="2784325" y="4217200"/>
              <a:ext cx="10400" cy="7050"/>
            </a:xfrm>
            <a:custGeom>
              <a:avLst/>
              <a:gdLst/>
              <a:ahLst/>
              <a:cxnLst/>
              <a:rect l="l" t="t" r="r" b="b"/>
              <a:pathLst>
                <a:path w="416" h="282" extrusionOk="0">
                  <a:moveTo>
                    <a:pt x="245" y="0"/>
                  </a:moveTo>
                  <a:cubicBezTo>
                    <a:pt x="216" y="0"/>
                    <a:pt x="187" y="8"/>
                    <a:pt x="160" y="26"/>
                  </a:cubicBezTo>
                  <a:cubicBezTo>
                    <a:pt x="64" y="58"/>
                    <a:pt x="1" y="186"/>
                    <a:pt x="64" y="281"/>
                  </a:cubicBezTo>
                  <a:lnTo>
                    <a:pt x="416" y="122"/>
                  </a:lnTo>
                  <a:cubicBezTo>
                    <a:pt x="393" y="53"/>
                    <a:pt x="320" y="0"/>
                    <a:pt x="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37"/>
            <p:cNvSpPr/>
            <p:nvPr/>
          </p:nvSpPr>
          <p:spPr>
            <a:xfrm>
              <a:off x="2793100" y="4196800"/>
              <a:ext cx="10400" cy="9400"/>
            </a:xfrm>
            <a:custGeom>
              <a:avLst/>
              <a:gdLst/>
              <a:ahLst/>
              <a:cxnLst/>
              <a:rect l="l" t="t" r="r" b="b"/>
              <a:pathLst>
                <a:path w="416" h="376" extrusionOk="0">
                  <a:moveTo>
                    <a:pt x="204" y="0"/>
                  </a:moveTo>
                  <a:cubicBezTo>
                    <a:pt x="178" y="0"/>
                    <a:pt x="152" y="4"/>
                    <a:pt x="128" y="12"/>
                  </a:cubicBezTo>
                  <a:cubicBezTo>
                    <a:pt x="33" y="44"/>
                    <a:pt x="1" y="172"/>
                    <a:pt x="33" y="268"/>
                  </a:cubicBezTo>
                  <a:cubicBezTo>
                    <a:pt x="57" y="339"/>
                    <a:pt x="134" y="375"/>
                    <a:pt x="212" y="375"/>
                  </a:cubicBezTo>
                  <a:cubicBezTo>
                    <a:pt x="238" y="375"/>
                    <a:pt x="264" y="371"/>
                    <a:pt x="288" y="363"/>
                  </a:cubicBezTo>
                  <a:cubicBezTo>
                    <a:pt x="384" y="331"/>
                    <a:pt x="416" y="204"/>
                    <a:pt x="384" y="108"/>
                  </a:cubicBezTo>
                  <a:cubicBezTo>
                    <a:pt x="360" y="36"/>
                    <a:pt x="28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37"/>
            <p:cNvSpPr/>
            <p:nvPr/>
          </p:nvSpPr>
          <p:spPr>
            <a:xfrm>
              <a:off x="2763575" y="4208850"/>
              <a:ext cx="11200" cy="10100"/>
            </a:xfrm>
            <a:custGeom>
              <a:avLst/>
              <a:gdLst/>
              <a:ahLst/>
              <a:cxnLst/>
              <a:rect l="l" t="t" r="r" b="b"/>
              <a:pathLst>
                <a:path w="448" h="404" extrusionOk="0">
                  <a:moveTo>
                    <a:pt x="193" y="1"/>
                  </a:moveTo>
                  <a:cubicBezTo>
                    <a:pt x="173" y="1"/>
                    <a:pt x="151" y="3"/>
                    <a:pt x="129" y="9"/>
                  </a:cubicBezTo>
                  <a:cubicBezTo>
                    <a:pt x="33" y="73"/>
                    <a:pt x="1" y="169"/>
                    <a:pt x="33" y="296"/>
                  </a:cubicBezTo>
                  <a:cubicBezTo>
                    <a:pt x="57" y="368"/>
                    <a:pt x="135" y="404"/>
                    <a:pt x="212" y="404"/>
                  </a:cubicBezTo>
                  <a:cubicBezTo>
                    <a:pt x="238" y="404"/>
                    <a:pt x="264" y="400"/>
                    <a:pt x="288" y="392"/>
                  </a:cubicBezTo>
                  <a:cubicBezTo>
                    <a:pt x="384" y="360"/>
                    <a:pt x="448" y="232"/>
                    <a:pt x="384" y="137"/>
                  </a:cubicBezTo>
                  <a:cubicBezTo>
                    <a:pt x="358" y="58"/>
                    <a:pt x="288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37"/>
            <p:cNvSpPr/>
            <p:nvPr/>
          </p:nvSpPr>
          <p:spPr>
            <a:xfrm>
              <a:off x="2734075" y="4221175"/>
              <a:ext cx="11175" cy="10550"/>
            </a:xfrm>
            <a:custGeom>
              <a:avLst/>
              <a:gdLst/>
              <a:ahLst/>
              <a:cxnLst/>
              <a:rect l="l" t="t" r="r" b="b"/>
              <a:pathLst>
                <a:path w="447" h="422" extrusionOk="0">
                  <a:moveTo>
                    <a:pt x="227" y="1"/>
                  </a:moveTo>
                  <a:cubicBezTo>
                    <a:pt x="197" y="1"/>
                    <a:pt x="163" y="9"/>
                    <a:pt x="128" y="27"/>
                  </a:cubicBezTo>
                  <a:cubicBezTo>
                    <a:pt x="32" y="59"/>
                    <a:pt x="0" y="186"/>
                    <a:pt x="32" y="282"/>
                  </a:cubicBezTo>
                  <a:cubicBezTo>
                    <a:pt x="81" y="379"/>
                    <a:pt x="148" y="421"/>
                    <a:pt x="234" y="421"/>
                  </a:cubicBezTo>
                  <a:cubicBezTo>
                    <a:pt x="261" y="421"/>
                    <a:pt x="289" y="417"/>
                    <a:pt x="319" y="410"/>
                  </a:cubicBezTo>
                  <a:cubicBezTo>
                    <a:pt x="415" y="378"/>
                    <a:pt x="447" y="250"/>
                    <a:pt x="415" y="122"/>
                  </a:cubicBezTo>
                  <a:cubicBezTo>
                    <a:pt x="369" y="53"/>
                    <a:pt x="306" y="1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37"/>
            <p:cNvSpPr/>
            <p:nvPr/>
          </p:nvSpPr>
          <p:spPr>
            <a:xfrm>
              <a:off x="2755600" y="4230300"/>
              <a:ext cx="10400" cy="7500"/>
            </a:xfrm>
            <a:custGeom>
              <a:avLst/>
              <a:gdLst/>
              <a:ahLst/>
              <a:cxnLst/>
              <a:rect l="l" t="t" r="r" b="b"/>
              <a:pathLst>
                <a:path w="416" h="300" extrusionOk="0">
                  <a:moveTo>
                    <a:pt x="236" y="1"/>
                  </a:moveTo>
                  <a:cubicBezTo>
                    <a:pt x="210" y="1"/>
                    <a:pt x="184" y="5"/>
                    <a:pt x="160" y="13"/>
                  </a:cubicBezTo>
                  <a:cubicBezTo>
                    <a:pt x="65" y="45"/>
                    <a:pt x="1" y="172"/>
                    <a:pt x="65" y="300"/>
                  </a:cubicBezTo>
                  <a:lnTo>
                    <a:pt x="416" y="108"/>
                  </a:lnTo>
                  <a:cubicBezTo>
                    <a:pt x="392" y="37"/>
                    <a:pt x="314" y="1"/>
                    <a:pt x="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37"/>
            <p:cNvSpPr/>
            <p:nvPr/>
          </p:nvSpPr>
          <p:spPr>
            <a:xfrm>
              <a:off x="2743650" y="4202675"/>
              <a:ext cx="10375" cy="7050"/>
            </a:xfrm>
            <a:custGeom>
              <a:avLst/>
              <a:gdLst/>
              <a:ahLst/>
              <a:cxnLst/>
              <a:rect l="l" t="t" r="r" b="b"/>
              <a:pathLst>
                <a:path w="415" h="282" extrusionOk="0">
                  <a:moveTo>
                    <a:pt x="383" y="1"/>
                  </a:moveTo>
                  <a:lnTo>
                    <a:pt x="0" y="160"/>
                  </a:lnTo>
                  <a:cubicBezTo>
                    <a:pt x="46" y="229"/>
                    <a:pt x="109" y="282"/>
                    <a:pt x="176" y="282"/>
                  </a:cubicBezTo>
                  <a:cubicBezTo>
                    <a:pt x="202" y="282"/>
                    <a:pt x="229" y="274"/>
                    <a:pt x="255" y="256"/>
                  </a:cubicBezTo>
                  <a:cubicBezTo>
                    <a:pt x="383" y="224"/>
                    <a:pt x="415" y="96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37"/>
            <p:cNvSpPr/>
            <p:nvPr/>
          </p:nvSpPr>
          <p:spPr>
            <a:xfrm>
              <a:off x="2773150" y="4191500"/>
              <a:ext cx="10400" cy="6625"/>
            </a:xfrm>
            <a:custGeom>
              <a:avLst/>
              <a:gdLst/>
              <a:ahLst/>
              <a:cxnLst/>
              <a:rect l="l" t="t" r="r" b="b"/>
              <a:pathLst>
                <a:path w="416" h="265" extrusionOk="0">
                  <a:moveTo>
                    <a:pt x="384" y="1"/>
                  </a:moveTo>
                  <a:lnTo>
                    <a:pt x="1" y="129"/>
                  </a:lnTo>
                  <a:cubicBezTo>
                    <a:pt x="27" y="207"/>
                    <a:pt x="118" y="265"/>
                    <a:pt x="203" y="265"/>
                  </a:cubicBezTo>
                  <a:cubicBezTo>
                    <a:pt x="221" y="265"/>
                    <a:pt x="239" y="262"/>
                    <a:pt x="256" y="256"/>
                  </a:cubicBezTo>
                  <a:cubicBezTo>
                    <a:pt x="352" y="192"/>
                    <a:pt x="416" y="97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37"/>
            <p:cNvSpPr/>
            <p:nvPr/>
          </p:nvSpPr>
          <p:spPr>
            <a:xfrm>
              <a:off x="2802675" y="4179550"/>
              <a:ext cx="10400" cy="6700"/>
            </a:xfrm>
            <a:custGeom>
              <a:avLst/>
              <a:gdLst/>
              <a:ahLst/>
              <a:cxnLst/>
              <a:rect l="l" t="t" r="r" b="b"/>
              <a:pathLst>
                <a:path w="416" h="268" extrusionOk="0">
                  <a:moveTo>
                    <a:pt x="352" y="0"/>
                  </a:moveTo>
                  <a:lnTo>
                    <a:pt x="1" y="160"/>
                  </a:lnTo>
                  <a:cubicBezTo>
                    <a:pt x="25" y="232"/>
                    <a:pt x="102" y="267"/>
                    <a:pt x="180" y="267"/>
                  </a:cubicBezTo>
                  <a:cubicBezTo>
                    <a:pt x="206" y="267"/>
                    <a:pt x="232" y="263"/>
                    <a:pt x="256" y="255"/>
                  </a:cubicBezTo>
                  <a:cubicBezTo>
                    <a:pt x="352" y="224"/>
                    <a:pt x="416" y="96"/>
                    <a:pt x="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37"/>
            <p:cNvSpPr/>
            <p:nvPr/>
          </p:nvSpPr>
          <p:spPr>
            <a:xfrm>
              <a:off x="2834600" y="4210625"/>
              <a:ext cx="10400" cy="9125"/>
            </a:xfrm>
            <a:custGeom>
              <a:avLst/>
              <a:gdLst/>
              <a:ahLst/>
              <a:cxnLst/>
              <a:rect l="l" t="t" r="r" b="b"/>
              <a:pathLst>
                <a:path w="416" h="365" extrusionOk="0">
                  <a:moveTo>
                    <a:pt x="236" y="1"/>
                  </a:moveTo>
                  <a:cubicBezTo>
                    <a:pt x="200" y="1"/>
                    <a:pt x="162" y="11"/>
                    <a:pt x="128" y="34"/>
                  </a:cubicBezTo>
                  <a:cubicBezTo>
                    <a:pt x="32" y="66"/>
                    <a:pt x="0" y="193"/>
                    <a:pt x="32" y="257"/>
                  </a:cubicBezTo>
                  <a:cubicBezTo>
                    <a:pt x="56" y="329"/>
                    <a:pt x="134" y="365"/>
                    <a:pt x="212" y="365"/>
                  </a:cubicBezTo>
                  <a:cubicBezTo>
                    <a:pt x="238" y="365"/>
                    <a:pt x="264" y="361"/>
                    <a:pt x="287" y="353"/>
                  </a:cubicBezTo>
                  <a:cubicBezTo>
                    <a:pt x="383" y="289"/>
                    <a:pt x="415" y="193"/>
                    <a:pt x="383" y="98"/>
                  </a:cubicBezTo>
                  <a:cubicBezTo>
                    <a:pt x="363" y="36"/>
                    <a:pt x="302" y="1"/>
                    <a:pt x="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37"/>
            <p:cNvSpPr/>
            <p:nvPr/>
          </p:nvSpPr>
          <p:spPr>
            <a:xfrm>
              <a:off x="2826625" y="4230575"/>
              <a:ext cx="9600" cy="7225"/>
            </a:xfrm>
            <a:custGeom>
              <a:avLst/>
              <a:gdLst/>
              <a:ahLst/>
              <a:cxnLst/>
              <a:rect l="l" t="t" r="r" b="b"/>
              <a:pathLst>
                <a:path w="384" h="289" extrusionOk="0">
                  <a:moveTo>
                    <a:pt x="236" y="0"/>
                  </a:moveTo>
                  <a:cubicBezTo>
                    <a:pt x="200" y="0"/>
                    <a:pt x="162" y="11"/>
                    <a:pt x="128" y="34"/>
                  </a:cubicBezTo>
                  <a:cubicBezTo>
                    <a:pt x="32" y="97"/>
                    <a:pt x="0" y="193"/>
                    <a:pt x="32" y="289"/>
                  </a:cubicBezTo>
                  <a:lnTo>
                    <a:pt x="383" y="97"/>
                  </a:lnTo>
                  <a:cubicBezTo>
                    <a:pt x="362" y="36"/>
                    <a:pt x="302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37"/>
            <p:cNvSpPr/>
            <p:nvPr/>
          </p:nvSpPr>
          <p:spPr>
            <a:xfrm>
              <a:off x="2798700" y="4245475"/>
              <a:ext cx="9600" cy="7500"/>
            </a:xfrm>
            <a:custGeom>
              <a:avLst/>
              <a:gdLst/>
              <a:ahLst/>
              <a:cxnLst/>
              <a:rect l="l" t="t" r="r" b="b"/>
              <a:pathLst>
                <a:path w="384" h="300" extrusionOk="0">
                  <a:moveTo>
                    <a:pt x="204" y="0"/>
                  </a:moveTo>
                  <a:cubicBezTo>
                    <a:pt x="178" y="0"/>
                    <a:pt x="152" y="4"/>
                    <a:pt x="128" y="12"/>
                  </a:cubicBezTo>
                  <a:cubicBezTo>
                    <a:pt x="32" y="76"/>
                    <a:pt x="0" y="204"/>
                    <a:pt x="64" y="299"/>
                  </a:cubicBezTo>
                  <a:lnTo>
                    <a:pt x="383" y="108"/>
                  </a:lnTo>
                  <a:cubicBezTo>
                    <a:pt x="359" y="36"/>
                    <a:pt x="281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37"/>
            <p:cNvSpPr/>
            <p:nvPr/>
          </p:nvSpPr>
          <p:spPr>
            <a:xfrm>
              <a:off x="2805875" y="4224725"/>
              <a:ext cx="11200" cy="9400"/>
            </a:xfrm>
            <a:custGeom>
              <a:avLst/>
              <a:gdLst/>
              <a:ahLst/>
              <a:cxnLst/>
              <a:rect l="l" t="t" r="r" b="b"/>
              <a:pathLst>
                <a:path w="448" h="376" extrusionOk="0">
                  <a:moveTo>
                    <a:pt x="204" y="0"/>
                  </a:moveTo>
                  <a:cubicBezTo>
                    <a:pt x="178" y="0"/>
                    <a:pt x="152" y="4"/>
                    <a:pt x="128" y="12"/>
                  </a:cubicBezTo>
                  <a:cubicBezTo>
                    <a:pt x="32" y="76"/>
                    <a:pt x="0" y="172"/>
                    <a:pt x="32" y="268"/>
                  </a:cubicBezTo>
                  <a:cubicBezTo>
                    <a:pt x="80" y="339"/>
                    <a:pt x="146" y="375"/>
                    <a:pt x="216" y="375"/>
                  </a:cubicBezTo>
                  <a:cubicBezTo>
                    <a:pt x="240" y="375"/>
                    <a:pt x="264" y="371"/>
                    <a:pt x="288" y="363"/>
                  </a:cubicBezTo>
                  <a:cubicBezTo>
                    <a:pt x="383" y="300"/>
                    <a:pt x="447" y="204"/>
                    <a:pt x="383" y="108"/>
                  </a:cubicBezTo>
                  <a:cubicBezTo>
                    <a:pt x="359" y="36"/>
                    <a:pt x="28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37"/>
            <p:cNvSpPr/>
            <p:nvPr/>
          </p:nvSpPr>
          <p:spPr>
            <a:xfrm>
              <a:off x="2777150" y="4238550"/>
              <a:ext cx="11200" cy="9925"/>
            </a:xfrm>
            <a:custGeom>
              <a:avLst/>
              <a:gdLst/>
              <a:ahLst/>
              <a:cxnLst/>
              <a:rect l="l" t="t" r="r" b="b"/>
              <a:pathLst>
                <a:path w="448" h="397" extrusionOk="0">
                  <a:moveTo>
                    <a:pt x="236" y="1"/>
                  </a:moveTo>
                  <a:cubicBezTo>
                    <a:pt x="200" y="1"/>
                    <a:pt x="162" y="11"/>
                    <a:pt x="128" y="34"/>
                  </a:cubicBezTo>
                  <a:cubicBezTo>
                    <a:pt x="32" y="66"/>
                    <a:pt x="0" y="193"/>
                    <a:pt x="32" y="289"/>
                  </a:cubicBezTo>
                  <a:cubicBezTo>
                    <a:pt x="80" y="361"/>
                    <a:pt x="164" y="397"/>
                    <a:pt x="243" y="397"/>
                  </a:cubicBezTo>
                  <a:cubicBezTo>
                    <a:pt x="270" y="397"/>
                    <a:pt x="296" y="393"/>
                    <a:pt x="320" y="385"/>
                  </a:cubicBezTo>
                  <a:cubicBezTo>
                    <a:pt x="415" y="321"/>
                    <a:pt x="447" y="225"/>
                    <a:pt x="383" y="98"/>
                  </a:cubicBezTo>
                  <a:cubicBezTo>
                    <a:pt x="363" y="36"/>
                    <a:pt x="302" y="1"/>
                    <a:pt x="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37"/>
            <p:cNvSpPr/>
            <p:nvPr/>
          </p:nvSpPr>
          <p:spPr>
            <a:xfrm>
              <a:off x="2748425" y="4252650"/>
              <a:ext cx="11200" cy="10525"/>
            </a:xfrm>
            <a:custGeom>
              <a:avLst/>
              <a:gdLst/>
              <a:ahLst/>
              <a:cxnLst/>
              <a:rect l="l" t="t" r="r" b="b"/>
              <a:pathLst>
                <a:path w="448" h="421" extrusionOk="0">
                  <a:moveTo>
                    <a:pt x="204" y="0"/>
                  </a:moveTo>
                  <a:cubicBezTo>
                    <a:pt x="178" y="0"/>
                    <a:pt x="152" y="4"/>
                    <a:pt x="128" y="12"/>
                  </a:cubicBezTo>
                  <a:cubicBezTo>
                    <a:pt x="32" y="76"/>
                    <a:pt x="1" y="172"/>
                    <a:pt x="64" y="300"/>
                  </a:cubicBezTo>
                  <a:cubicBezTo>
                    <a:pt x="87" y="369"/>
                    <a:pt x="160" y="421"/>
                    <a:pt x="235" y="421"/>
                  </a:cubicBezTo>
                  <a:cubicBezTo>
                    <a:pt x="264" y="421"/>
                    <a:pt x="293" y="413"/>
                    <a:pt x="320" y="395"/>
                  </a:cubicBezTo>
                  <a:cubicBezTo>
                    <a:pt x="415" y="331"/>
                    <a:pt x="447" y="236"/>
                    <a:pt x="415" y="108"/>
                  </a:cubicBezTo>
                  <a:cubicBezTo>
                    <a:pt x="368" y="36"/>
                    <a:pt x="284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37"/>
            <p:cNvSpPr/>
            <p:nvPr/>
          </p:nvSpPr>
          <p:spPr>
            <a:xfrm>
              <a:off x="2770775" y="4260275"/>
              <a:ext cx="10375" cy="7850"/>
            </a:xfrm>
            <a:custGeom>
              <a:avLst/>
              <a:gdLst/>
              <a:ahLst/>
              <a:cxnLst/>
              <a:rect l="l" t="t" r="r" b="b"/>
              <a:pathLst>
                <a:path w="415" h="314" extrusionOk="0">
                  <a:moveTo>
                    <a:pt x="213" y="1"/>
                  </a:moveTo>
                  <a:cubicBezTo>
                    <a:pt x="184" y="1"/>
                    <a:pt x="155" y="9"/>
                    <a:pt x="128" y="26"/>
                  </a:cubicBezTo>
                  <a:cubicBezTo>
                    <a:pt x="32" y="58"/>
                    <a:pt x="0" y="186"/>
                    <a:pt x="64" y="314"/>
                  </a:cubicBezTo>
                  <a:lnTo>
                    <a:pt x="415" y="122"/>
                  </a:lnTo>
                  <a:cubicBezTo>
                    <a:pt x="369" y="53"/>
                    <a:pt x="290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37"/>
            <p:cNvSpPr/>
            <p:nvPr/>
          </p:nvSpPr>
          <p:spPr>
            <a:xfrm>
              <a:off x="2757200" y="4233000"/>
              <a:ext cx="10400" cy="7500"/>
            </a:xfrm>
            <a:custGeom>
              <a:avLst/>
              <a:gdLst/>
              <a:ahLst/>
              <a:cxnLst/>
              <a:rect l="l" t="t" r="r" b="b"/>
              <a:pathLst>
                <a:path w="416" h="300" extrusionOk="0">
                  <a:moveTo>
                    <a:pt x="352" y="0"/>
                  </a:moveTo>
                  <a:lnTo>
                    <a:pt x="1" y="192"/>
                  </a:lnTo>
                  <a:cubicBezTo>
                    <a:pt x="25" y="264"/>
                    <a:pt x="102" y="300"/>
                    <a:pt x="180" y="300"/>
                  </a:cubicBezTo>
                  <a:cubicBezTo>
                    <a:pt x="206" y="300"/>
                    <a:pt x="232" y="296"/>
                    <a:pt x="256" y="288"/>
                  </a:cubicBezTo>
                  <a:cubicBezTo>
                    <a:pt x="352" y="224"/>
                    <a:pt x="415" y="128"/>
                    <a:pt x="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37"/>
            <p:cNvSpPr/>
            <p:nvPr/>
          </p:nvSpPr>
          <p:spPr>
            <a:xfrm>
              <a:off x="2785925" y="4220225"/>
              <a:ext cx="9600" cy="6725"/>
            </a:xfrm>
            <a:custGeom>
              <a:avLst/>
              <a:gdLst/>
              <a:ahLst/>
              <a:cxnLst/>
              <a:rect l="l" t="t" r="r" b="b"/>
              <a:pathLst>
                <a:path w="384" h="269" extrusionOk="0">
                  <a:moveTo>
                    <a:pt x="352" y="1"/>
                  </a:moveTo>
                  <a:lnTo>
                    <a:pt x="0" y="160"/>
                  </a:lnTo>
                  <a:cubicBezTo>
                    <a:pt x="24" y="232"/>
                    <a:pt x="102" y="268"/>
                    <a:pt x="180" y="268"/>
                  </a:cubicBezTo>
                  <a:cubicBezTo>
                    <a:pt x="206" y="268"/>
                    <a:pt x="232" y="264"/>
                    <a:pt x="256" y="256"/>
                  </a:cubicBezTo>
                  <a:cubicBezTo>
                    <a:pt x="352" y="192"/>
                    <a:pt x="383" y="97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37"/>
            <p:cNvSpPr/>
            <p:nvPr/>
          </p:nvSpPr>
          <p:spPr>
            <a:xfrm>
              <a:off x="2814650" y="4206675"/>
              <a:ext cx="9600" cy="7050"/>
            </a:xfrm>
            <a:custGeom>
              <a:avLst/>
              <a:gdLst/>
              <a:ahLst/>
              <a:cxnLst/>
              <a:rect l="l" t="t" r="r" b="b"/>
              <a:pathLst>
                <a:path w="384" h="282" extrusionOk="0">
                  <a:moveTo>
                    <a:pt x="351" y="0"/>
                  </a:moveTo>
                  <a:lnTo>
                    <a:pt x="0" y="160"/>
                  </a:lnTo>
                  <a:cubicBezTo>
                    <a:pt x="23" y="229"/>
                    <a:pt x="96" y="281"/>
                    <a:pt x="171" y="281"/>
                  </a:cubicBezTo>
                  <a:cubicBezTo>
                    <a:pt x="200" y="281"/>
                    <a:pt x="229" y="273"/>
                    <a:pt x="256" y="256"/>
                  </a:cubicBezTo>
                  <a:cubicBezTo>
                    <a:pt x="351" y="224"/>
                    <a:pt x="383" y="96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37"/>
            <p:cNvSpPr/>
            <p:nvPr/>
          </p:nvSpPr>
          <p:spPr>
            <a:xfrm>
              <a:off x="2847350" y="4235350"/>
              <a:ext cx="11200" cy="9325"/>
            </a:xfrm>
            <a:custGeom>
              <a:avLst/>
              <a:gdLst/>
              <a:ahLst/>
              <a:cxnLst/>
              <a:rect l="l" t="t" r="r" b="b"/>
              <a:pathLst>
                <a:path w="448" h="373" extrusionOk="0">
                  <a:moveTo>
                    <a:pt x="261" y="1"/>
                  </a:moveTo>
                  <a:cubicBezTo>
                    <a:pt x="228" y="1"/>
                    <a:pt x="194" y="11"/>
                    <a:pt x="160" y="34"/>
                  </a:cubicBezTo>
                  <a:cubicBezTo>
                    <a:pt x="65" y="98"/>
                    <a:pt x="1" y="194"/>
                    <a:pt x="65" y="289"/>
                  </a:cubicBezTo>
                  <a:cubicBezTo>
                    <a:pt x="105" y="350"/>
                    <a:pt x="158" y="372"/>
                    <a:pt x="216" y="372"/>
                  </a:cubicBezTo>
                  <a:cubicBezTo>
                    <a:pt x="250" y="372"/>
                    <a:pt x="285" y="365"/>
                    <a:pt x="320" y="353"/>
                  </a:cubicBezTo>
                  <a:cubicBezTo>
                    <a:pt x="416" y="289"/>
                    <a:pt x="448" y="162"/>
                    <a:pt x="416" y="98"/>
                  </a:cubicBezTo>
                  <a:cubicBezTo>
                    <a:pt x="375" y="36"/>
                    <a:pt x="320" y="1"/>
                    <a:pt x="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37"/>
            <p:cNvSpPr/>
            <p:nvPr/>
          </p:nvSpPr>
          <p:spPr>
            <a:xfrm>
              <a:off x="2841775" y="4256075"/>
              <a:ext cx="9600" cy="7275"/>
            </a:xfrm>
            <a:custGeom>
              <a:avLst/>
              <a:gdLst/>
              <a:ahLst/>
              <a:cxnLst/>
              <a:rect l="l" t="t" r="r" b="b"/>
              <a:pathLst>
                <a:path w="384" h="291" extrusionOk="0">
                  <a:moveTo>
                    <a:pt x="215" y="0"/>
                  </a:moveTo>
                  <a:cubicBezTo>
                    <a:pt x="174" y="0"/>
                    <a:pt x="133" y="10"/>
                    <a:pt x="96" y="35"/>
                  </a:cubicBezTo>
                  <a:cubicBezTo>
                    <a:pt x="0" y="99"/>
                    <a:pt x="0" y="194"/>
                    <a:pt x="32" y="290"/>
                  </a:cubicBezTo>
                  <a:lnTo>
                    <a:pt x="383" y="67"/>
                  </a:lnTo>
                  <a:cubicBezTo>
                    <a:pt x="344" y="27"/>
                    <a:pt x="280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37"/>
            <p:cNvSpPr/>
            <p:nvPr/>
          </p:nvSpPr>
          <p:spPr>
            <a:xfrm>
              <a:off x="2814650" y="4272850"/>
              <a:ext cx="9600" cy="7250"/>
            </a:xfrm>
            <a:custGeom>
              <a:avLst/>
              <a:gdLst/>
              <a:ahLst/>
              <a:cxnLst/>
              <a:rect l="l" t="t" r="r" b="b"/>
              <a:pathLst>
                <a:path w="384" h="290" extrusionOk="0">
                  <a:moveTo>
                    <a:pt x="228" y="1"/>
                  </a:moveTo>
                  <a:cubicBezTo>
                    <a:pt x="196" y="1"/>
                    <a:pt x="162" y="11"/>
                    <a:pt x="128" y="34"/>
                  </a:cubicBezTo>
                  <a:cubicBezTo>
                    <a:pt x="32" y="98"/>
                    <a:pt x="0" y="226"/>
                    <a:pt x="64" y="289"/>
                  </a:cubicBezTo>
                  <a:lnTo>
                    <a:pt x="383" y="98"/>
                  </a:lnTo>
                  <a:cubicBezTo>
                    <a:pt x="342" y="36"/>
                    <a:pt x="288" y="1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37"/>
            <p:cNvSpPr/>
            <p:nvPr/>
          </p:nvSpPr>
          <p:spPr>
            <a:xfrm>
              <a:off x="2820225" y="4251325"/>
              <a:ext cx="11200" cy="9650"/>
            </a:xfrm>
            <a:custGeom>
              <a:avLst/>
              <a:gdLst/>
              <a:ahLst/>
              <a:cxnLst/>
              <a:rect l="l" t="t" r="r" b="b"/>
              <a:pathLst>
                <a:path w="448" h="386" extrusionOk="0">
                  <a:moveTo>
                    <a:pt x="237" y="0"/>
                  </a:moveTo>
                  <a:cubicBezTo>
                    <a:pt x="200" y="0"/>
                    <a:pt x="162" y="11"/>
                    <a:pt x="128" y="33"/>
                  </a:cubicBezTo>
                  <a:cubicBezTo>
                    <a:pt x="33" y="97"/>
                    <a:pt x="1" y="193"/>
                    <a:pt x="65" y="289"/>
                  </a:cubicBezTo>
                  <a:cubicBezTo>
                    <a:pt x="85" y="351"/>
                    <a:pt x="146" y="386"/>
                    <a:pt x="212" y="386"/>
                  </a:cubicBezTo>
                  <a:cubicBezTo>
                    <a:pt x="248" y="386"/>
                    <a:pt x="286" y="375"/>
                    <a:pt x="320" y="353"/>
                  </a:cubicBezTo>
                  <a:cubicBezTo>
                    <a:pt x="416" y="289"/>
                    <a:pt x="448" y="193"/>
                    <a:pt x="384" y="97"/>
                  </a:cubicBezTo>
                  <a:cubicBezTo>
                    <a:pt x="363" y="35"/>
                    <a:pt x="303" y="0"/>
                    <a:pt x="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37"/>
            <p:cNvSpPr/>
            <p:nvPr/>
          </p:nvSpPr>
          <p:spPr>
            <a:xfrm>
              <a:off x="2792300" y="4267275"/>
              <a:ext cx="11200" cy="10275"/>
            </a:xfrm>
            <a:custGeom>
              <a:avLst/>
              <a:gdLst/>
              <a:ahLst/>
              <a:cxnLst/>
              <a:rect l="l" t="t" r="r" b="b"/>
              <a:pathLst>
                <a:path w="448" h="411" extrusionOk="0">
                  <a:moveTo>
                    <a:pt x="238" y="0"/>
                  </a:moveTo>
                  <a:cubicBezTo>
                    <a:pt x="200" y="0"/>
                    <a:pt x="162" y="11"/>
                    <a:pt x="128" y="34"/>
                  </a:cubicBezTo>
                  <a:cubicBezTo>
                    <a:pt x="33" y="98"/>
                    <a:pt x="1" y="193"/>
                    <a:pt x="65" y="289"/>
                  </a:cubicBezTo>
                  <a:cubicBezTo>
                    <a:pt x="111" y="358"/>
                    <a:pt x="190" y="410"/>
                    <a:pt x="266" y="410"/>
                  </a:cubicBezTo>
                  <a:cubicBezTo>
                    <a:pt x="296" y="410"/>
                    <a:pt x="325" y="403"/>
                    <a:pt x="352" y="385"/>
                  </a:cubicBezTo>
                  <a:cubicBezTo>
                    <a:pt x="416" y="321"/>
                    <a:pt x="448" y="193"/>
                    <a:pt x="416" y="98"/>
                  </a:cubicBezTo>
                  <a:cubicBezTo>
                    <a:pt x="374" y="36"/>
                    <a:pt x="307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37"/>
            <p:cNvSpPr/>
            <p:nvPr/>
          </p:nvSpPr>
          <p:spPr>
            <a:xfrm>
              <a:off x="2765175" y="4283225"/>
              <a:ext cx="11200" cy="10475"/>
            </a:xfrm>
            <a:custGeom>
              <a:avLst/>
              <a:gdLst/>
              <a:ahLst/>
              <a:cxnLst/>
              <a:rect l="l" t="t" r="r" b="b"/>
              <a:pathLst>
                <a:path w="448" h="419" extrusionOk="0">
                  <a:moveTo>
                    <a:pt x="206" y="1"/>
                  </a:moveTo>
                  <a:cubicBezTo>
                    <a:pt x="168" y="1"/>
                    <a:pt x="130" y="11"/>
                    <a:pt x="96" y="34"/>
                  </a:cubicBezTo>
                  <a:cubicBezTo>
                    <a:pt x="33" y="66"/>
                    <a:pt x="1" y="194"/>
                    <a:pt x="65" y="321"/>
                  </a:cubicBezTo>
                  <a:cubicBezTo>
                    <a:pt x="85" y="383"/>
                    <a:pt x="146" y="418"/>
                    <a:pt x="212" y="418"/>
                  </a:cubicBezTo>
                  <a:cubicBezTo>
                    <a:pt x="248" y="418"/>
                    <a:pt x="286" y="408"/>
                    <a:pt x="320" y="385"/>
                  </a:cubicBezTo>
                  <a:cubicBezTo>
                    <a:pt x="416" y="353"/>
                    <a:pt x="448" y="225"/>
                    <a:pt x="384" y="98"/>
                  </a:cubicBezTo>
                  <a:cubicBezTo>
                    <a:pt x="342" y="36"/>
                    <a:pt x="275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37"/>
            <p:cNvSpPr/>
            <p:nvPr/>
          </p:nvSpPr>
          <p:spPr>
            <a:xfrm>
              <a:off x="2787525" y="4289625"/>
              <a:ext cx="10400" cy="8025"/>
            </a:xfrm>
            <a:custGeom>
              <a:avLst/>
              <a:gdLst/>
              <a:ahLst/>
              <a:cxnLst/>
              <a:rect l="l" t="t" r="r" b="b"/>
              <a:pathLst>
                <a:path w="416" h="321" extrusionOk="0">
                  <a:moveTo>
                    <a:pt x="237" y="0"/>
                  </a:moveTo>
                  <a:cubicBezTo>
                    <a:pt x="200" y="0"/>
                    <a:pt x="162" y="11"/>
                    <a:pt x="128" y="33"/>
                  </a:cubicBezTo>
                  <a:cubicBezTo>
                    <a:pt x="32" y="97"/>
                    <a:pt x="0" y="225"/>
                    <a:pt x="96" y="321"/>
                  </a:cubicBezTo>
                  <a:lnTo>
                    <a:pt x="415" y="97"/>
                  </a:lnTo>
                  <a:cubicBezTo>
                    <a:pt x="374" y="35"/>
                    <a:pt x="306" y="0"/>
                    <a:pt x="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37"/>
            <p:cNvSpPr/>
            <p:nvPr/>
          </p:nvSpPr>
          <p:spPr>
            <a:xfrm>
              <a:off x="2772350" y="4263325"/>
              <a:ext cx="9600" cy="7225"/>
            </a:xfrm>
            <a:custGeom>
              <a:avLst/>
              <a:gdLst/>
              <a:ahLst/>
              <a:cxnLst/>
              <a:rect l="l" t="t" r="r" b="b"/>
              <a:pathLst>
                <a:path w="384" h="289" extrusionOk="0">
                  <a:moveTo>
                    <a:pt x="352" y="0"/>
                  </a:moveTo>
                  <a:lnTo>
                    <a:pt x="1" y="192"/>
                  </a:lnTo>
                  <a:cubicBezTo>
                    <a:pt x="22" y="254"/>
                    <a:pt x="82" y="289"/>
                    <a:pt x="148" y="289"/>
                  </a:cubicBezTo>
                  <a:cubicBezTo>
                    <a:pt x="184" y="289"/>
                    <a:pt x="222" y="278"/>
                    <a:pt x="256" y="256"/>
                  </a:cubicBezTo>
                  <a:cubicBezTo>
                    <a:pt x="352" y="224"/>
                    <a:pt x="384" y="96"/>
                    <a:pt x="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37"/>
            <p:cNvSpPr/>
            <p:nvPr/>
          </p:nvSpPr>
          <p:spPr>
            <a:xfrm>
              <a:off x="2800275" y="4248150"/>
              <a:ext cx="9600" cy="7250"/>
            </a:xfrm>
            <a:custGeom>
              <a:avLst/>
              <a:gdLst/>
              <a:ahLst/>
              <a:cxnLst/>
              <a:rect l="l" t="t" r="r" b="b"/>
              <a:pathLst>
                <a:path w="384" h="290" extrusionOk="0">
                  <a:moveTo>
                    <a:pt x="320" y="1"/>
                  </a:moveTo>
                  <a:lnTo>
                    <a:pt x="1" y="192"/>
                  </a:lnTo>
                  <a:cubicBezTo>
                    <a:pt x="22" y="254"/>
                    <a:pt x="82" y="289"/>
                    <a:pt x="148" y="289"/>
                  </a:cubicBezTo>
                  <a:cubicBezTo>
                    <a:pt x="184" y="289"/>
                    <a:pt x="222" y="279"/>
                    <a:pt x="256" y="256"/>
                  </a:cubicBezTo>
                  <a:cubicBezTo>
                    <a:pt x="352" y="224"/>
                    <a:pt x="384" y="97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37"/>
            <p:cNvSpPr/>
            <p:nvPr/>
          </p:nvSpPr>
          <p:spPr>
            <a:xfrm>
              <a:off x="2827425" y="4233000"/>
              <a:ext cx="10375" cy="7225"/>
            </a:xfrm>
            <a:custGeom>
              <a:avLst/>
              <a:gdLst/>
              <a:ahLst/>
              <a:cxnLst/>
              <a:rect l="l" t="t" r="r" b="b"/>
              <a:pathLst>
                <a:path w="415" h="289" extrusionOk="0">
                  <a:moveTo>
                    <a:pt x="351" y="0"/>
                  </a:moveTo>
                  <a:lnTo>
                    <a:pt x="0" y="192"/>
                  </a:lnTo>
                  <a:cubicBezTo>
                    <a:pt x="41" y="254"/>
                    <a:pt x="109" y="289"/>
                    <a:pt x="178" y="289"/>
                  </a:cubicBezTo>
                  <a:cubicBezTo>
                    <a:pt x="215" y="289"/>
                    <a:pt x="253" y="278"/>
                    <a:pt x="287" y="256"/>
                  </a:cubicBezTo>
                  <a:cubicBezTo>
                    <a:pt x="383" y="192"/>
                    <a:pt x="415" y="96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37"/>
            <p:cNvSpPr/>
            <p:nvPr/>
          </p:nvSpPr>
          <p:spPr>
            <a:xfrm>
              <a:off x="2862525" y="4259250"/>
              <a:ext cx="11200" cy="9200"/>
            </a:xfrm>
            <a:custGeom>
              <a:avLst/>
              <a:gdLst/>
              <a:ahLst/>
              <a:cxnLst/>
              <a:rect l="l" t="t" r="r" b="b"/>
              <a:pathLst>
                <a:path w="448" h="368" extrusionOk="0">
                  <a:moveTo>
                    <a:pt x="244" y="1"/>
                  </a:moveTo>
                  <a:cubicBezTo>
                    <a:pt x="206" y="1"/>
                    <a:pt x="164" y="11"/>
                    <a:pt x="128" y="36"/>
                  </a:cubicBezTo>
                  <a:cubicBezTo>
                    <a:pt x="32" y="99"/>
                    <a:pt x="0" y="195"/>
                    <a:pt x="64" y="291"/>
                  </a:cubicBezTo>
                  <a:cubicBezTo>
                    <a:pt x="99" y="344"/>
                    <a:pt x="144" y="367"/>
                    <a:pt x="193" y="367"/>
                  </a:cubicBezTo>
                  <a:cubicBezTo>
                    <a:pt x="233" y="367"/>
                    <a:pt x="276" y="351"/>
                    <a:pt x="319" y="323"/>
                  </a:cubicBezTo>
                  <a:cubicBezTo>
                    <a:pt x="415" y="259"/>
                    <a:pt x="447" y="131"/>
                    <a:pt x="383" y="67"/>
                  </a:cubicBezTo>
                  <a:cubicBezTo>
                    <a:pt x="364" y="28"/>
                    <a:pt x="307" y="1"/>
                    <a:pt x="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37"/>
            <p:cNvSpPr/>
            <p:nvPr/>
          </p:nvSpPr>
          <p:spPr>
            <a:xfrm>
              <a:off x="2857725" y="4279750"/>
              <a:ext cx="9600" cy="7525"/>
            </a:xfrm>
            <a:custGeom>
              <a:avLst/>
              <a:gdLst/>
              <a:ahLst/>
              <a:cxnLst/>
              <a:rect l="l" t="t" r="r" b="b"/>
              <a:pathLst>
                <a:path w="384" h="301" extrusionOk="0">
                  <a:moveTo>
                    <a:pt x="255" y="1"/>
                  </a:moveTo>
                  <a:cubicBezTo>
                    <a:pt x="215" y="1"/>
                    <a:pt x="171" y="17"/>
                    <a:pt x="128" y="45"/>
                  </a:cubicBezTo>
                  <a:cubicBezTo>
                    <a:pt x="33" y="109"/>
                    <a:pt x="1" y="237"/>
                    <a:pt x="65" y="301"/>
                  </a:cubicBezTo>
                  <a:lnTo>
                    <a:pt x="384" y="77"/>
                  </a:lnTo>
                  <a:cubicBezTo>
                    <a:pt x="349" y="25"/>
                    <a:pt x="304" y="1"/>
                    <a:pt x="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37"/>
            <p:cNvSpPr/>
            <p:nvPr/>
          </p:nvSpPr>
          <p:spPr>
            <a:xfrm>
              <a:off x="2833000" y="4298900"/>
              <a:ext cx="9600" cy="7525"/>
            </a:xfrm>
            <a:custGeom>
              <a:avLst/>
              <a:gdLst/>
              <a:ahLst/>
              <a:cxnLst/>
              <a:rect l="l" t="t" r="r" b="b"/>
              <a:pathLst>
                <a:path w="384" h="301" extrusionOk="0">
                  <a:moveTo>
                    <a:pt x="236" y="1"/>
                  </a:moveTo>
                  <a:cubicBezTo>
                    <a:pt x="189" y="1"/>
                    <a:pt x="139" y="17"/>
                    <a:pt x="96" y="45"/>
                  </a:cubicBezTo>
                  <a:cubicBezTo>
                    <a:pt x="0" y="109"/>
                    <a:pt x="0" y="237"/>
                    <a:pt x="64" y="301"/>
                  </a:cubicBezTo>
                  <a:lnTo>
                    <a:pt x="383" y="77"/>
                  </a:lnTo>
                  <a:cubicBezTo>
                    <a:pt x="348" y="24"/>
                    <a:pt x="294" y="1"/>
                    <a:pt x="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37"/>
            <p:cNvSpPr/>
            <p:nvPr/>
          </p:nvSpPr>
          <p:spPr>
            <a:xfrm>
              <a:off x="2836200" y="4276850"/>
              <a:ext cx="11175" cy="9950"/>
            </a:xfrm>
            <a:custGeom>
              <a:avLst/>
              <a:gdLst/>
              <a:ahLst/>
              <a:cxnLst/>
              <a:rect l="l" t="t" r="r" b="b"/>
              <a:pathLst>
                <a:path w="447" h="398" extrusionOk="0">
                  <a:moveTo>
                    <a:pt x="236" y="0"/>
                  </a:moveTo>
                  <a:cubicBezTo>
                    <a:pt x="200" y="0"/>
                    <a:pt x="162" y="11"/>
                    <a:pt x="128" y="34"/>
                  </a:cubicBezTo>
                  <a:cubicBezTo>
                    <a:pt x="32" y="97"/>
                    <a:pt x="0" y="225"/>
                    <a:pt x="64" y="321"/>
                  </a:cubicBezTo>
                  <a:cubicBezTo>
                    <a:pt x="99" y="374"/>
                    <a:pt x="154" y="397"/>
                    <a:pt x="211" y="397"/>
                  </a:cubicBezTo>
                  <a:cubicBezTo>
                    <a:pt x="259" y="397"/>
                    <a:pt x="308" y="381"/>
                    <a:pt x="351" y="353"/>
                  </a:cubicBezTo>
                  <a:cubicBezTo>
                    <a:pt x="415" y="289"/>
                    <a:pt x="447" y="161"/>
                    <a:pt x="383" y="97"/>
                  </a:cubicBezTo>
                  <a:cubicBezTo>
                    <a:pt x="362" y="36"/>
                    <a:pt x="302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37"/>
            <p:cNvSpPr/>
            <p:nvPr/>
          </p:nvSpPr>
          <p:spPr>
            <a:xfrm>
              <a:off x="2809850" y="4295200"/>
              <a:ext cx="11200" cy="9950"/>
            </a:xfrm>
            <a:custGeom>
              <a:avLst/>
              <a:gdLst/>
              <a:ahLst/>
              <a:cxnLst/>
              <a:rect l="l" t="t" r="r" b="b"/>
              <a:pathLst>
                <a:path w="448" h="398" extrusionOk="0">
                  <a:moveTo>
                    <a:pt x="237" y="0"/>
                  </a:moveTo>
                  <a:cubicBezTo>
                    <a:pt x="200" y="0"/>
                    <a:pt x="162" y="11"/>
                    <a:pt x="129" y="34"/>
                  </a:cubicBezTo>
                  <a:cubicBezTo>
                    <a:pt x="33" y="98"/>
                    <a:pt x="1" y="225"/>
                    <a:pt x="65" y="321"/>
                  </a:cubicBezTo>
                  <a:cubicBezTo>
                    <a:pt x="100" y="374"/>
                    <a:pt x="154" y="397"/>
                    <a:pt x="212" y="397"/>
                  </a:cubicBezTo>
                  <a:cubicBezTo>
                    <a:pt x="259" y="397"/>
                    <a:pt x="309" y="382"/>
                    <a:pt x="352" y="353"/>
                  </a:cubicBezTo>
                  <a:cubicBezTo>
                    <a:pt x="448" y="289"/>
                    <a:pt x="448" y="161"/>
                    <a:pt x="384" y="98"/>
                  </a:cubicBezTo>
                  <a:cubicBezTo>
                    <a:pt x="363" y="36"/>
                    <a:pt x="303" y="0"/>
                    <a:pt x="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37"/>
            <p:cNvSpPr/>
            <p:nvPr/>
          </p:nvSpPr>
          <p:spPr>
            <a:xfrm>
              <a:off x="2783525" y="4312750"/>
              <a:ext cx="12000" cy="10675"/>
            </a:xfrm>
            <a:custGeom>
              <a:avLst/>
              <a:gdLst/>
              <a:ahLst/>
              <a:cxnLst/>
              <a:rect l="l" t="t" r="r" b="b"/>
              <a:pathLst>
                <a:path w="480" h="427" extrusionOk="0">
                  <a:moveTo>
                    <a:pt x="238" y="1"/>
                  </a:moveTo>
                  <a:cubicBezTo>
                    <a:pt x="200" y="1"/>
                    <a:pt x="162" y="11"/>
                    <a:pt x="128" y="34"/>
                  </a:cubicBezTo>
                  <a:cubicBezTo>
                    <a:pt x="33" y="98"/>
                    <a:pt x="1" y="225"/>
                    <a:pt x="65" y="321"/>
                  </a:cubicBezTo>
                  <a:cubicBezTo>
                    <a:pt x="121" y="396"/>
                    <a:pt x="188" y="427"/>
                    <a:pt x="253" y="427"/>
                  </a:cubicBezTo>
                  <a:cubicBezTo>
                    <a:pt x="299" y="427"/>
                    <a:pt x="344" y="411"/>
                    <a:pt x="384" y="385"/>
                  </a:cubicBezTo>
                  <a:cubicBezTo>
                    <a:pt x="448" y="321"/>
                    <a:pt x="479" y="225"/>
                    <a:pt x="416" y="98"/>
                  </a:cubicBezTo>
                  <a:cubicBezTo>
                    <a:pt x="374" y="36"/>
                    <a:pt x="307" y="1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37"/>
            <p:cNvSpPr/>
            <p:nvPr/>
          </p:nvSpPr>
          <p:spPr>
            <a:xfrm>
              <a:off x="2807475" y="4317550"/>
              <a:ext cx="9600" cy="8025"/>
            </a:xfrm>
            <a:custGeom>
              <a:avLst/>
              <a:gdLst/>
              <a:ahLst/>
              <a:cxnLst/>
              <a:rect l="l" t="t" r="r" b="b"/>
              <a:pathLst>
                <a:path w="384" h="321" extrusionOk="0">
                  <a:moveTo>
                    <a:pt x="205" y="0"/>
                  </a:moveTo>
                  <a:cubicBezTo>
                    <a:pt x="168" y="0"/>
                    <a:pt x="130" y="11"/>
                    <a:pt x="96" y="33"/>
                  </a:cubicBezTo>
                  <a:cubicBezTo>
                    <a:pt x="32" y="97"/>
                    <a:pt x="0" y="225"/>
                    <a:pt x="64" y="321"/>
                  </a:cubicBezTo>
                  <a:lnTo>
                    <a:pt x="383" y="97"/>
                  </a:lnTo>
                  <a:cubicBezTo>
                    <a:pt x="342" y="35"/>
                    <a:pt x="274" y="0"/>
                    <a:pt x="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37"/>
            <p:cNvSpPr/>
            <p:nvPr/>
          </p:nvSpPr>
          <p:spPr>
            <a:xfrm>
              <a:off x="2789925" y="4292050"/>
              <a:ext cx="9600" cy="8025"/>
            </a:xfrm>
            <a:custGeom>
              <a:avLst/>
              <a:gdLst/>
              <a:ahLst/>
              <a:cxnLst/>
              <a:rect l="l" t="t" r="r" b="b"/>
              <a:pathLst>
                <a:path w="384" h="321" extrusionOk="0">
                  <a:moveTo>
                    <a:pt x="319" y="0"/>
                  </a:moveTo>
                  <a:lnTo>
                    <a:pt x="0" y="224"/>
                  </a:lnTo>
                  <a:cubicBezTo>
                    <a:pt x="41" y="285"/>
                    <a:pt x="109" y="321"/>
                    <a:pt x="169" y="321"/>
                  </a:cubicBezTo>
                  <a:cubicBezTo>
                    <a:pt x="202" y="321"/>
                    <a:pt x="233" y="310"/>
                    <a:pt x="255" y="287"/>
                  </a:cubicBezTo>
                  <a:cubicBezTo>
                    <a:pt x="351" y="224"/>
                    <a:pt x="383" y="96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37"/>
            <p:cNvSpPr/>
            <p:nvPr/>
          </p:nvSpPr>
          <p:spPr>
            <a:xfrm>
              <a:off x="2816250" y="4275275"/>
              <a:ext cx="9600" cy="7250"/>
            </a:xfrm>
            <a:custGeom>
              <a:avLst/>
              <a:gdLst/>
              <a:ahLst/>
              <a:cxnLst/>
              <a:rect l="l" t="t" r="r" b="b"/>
              <a:pathLst>
                <a:path w="384" h="290" extrusionOk="0">
                  <a:moveTo>
                    <a:pt x="319" y="1"/>
                  </a:moveTo>
                  <a:lnTo>
                    <a:pt x="0" y="192"/>
                  </a:lnTo>
                  <a:cubicBezTo>
                    <a:pt x="41" y="254"/>
                    <a:pt x="109" y="289"/>
                    <a:pt x="169" y="289"/>
                  </a:cubicBezTo>
                  <a:cubicBezTo>
                    <a:pt x="202" y="289"/>
                    <a:pt x="233" y="279"/>
                    <a:pt x="256" y="256"/>
                  </a:cubicBezTo>
                  <a:cubicBezTo>
                    <a:pt x="351" y="192"/>
                    <a:pt x="383" y="97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37"/>
            <p:cNvSpPr/>
            <p:nvPr/>
          </p:nvSpPr>
          <p:spPr>
            <a:xfrm>
              <a:off x="2842575" y="4257725"/>
              <a:ext cx="9600" cy="7525"/>
            </a:xfrm>
            <a:custGeom>
              <a:avLst/>
              <a:gdLst/>
              <a:ahLst/>
              <a:cxnLst/>
              <a:rect l="l" t="t" r="r" b="b"/>
              <a:pathLst>
                <a:path w="384" h="301" extrusionOk="0">
                  <a:moveTo>
                    <a:pt x="351" y="1"/>
                  </a:moveTo>
                  <a:lnTo>
                    <a:pt x="0" y="224"/>
                  </a:lnTo>
                  <a:cubicBezTo>
                    <a:pt x="36" y="277"/>
                    <a:pt x="90" y="301"/>
                    <a:pt x="148" y="301"/>
                  </a:cubicBezTo>
                  <a:cubicBezTo>
                    <a:pt x="195" y="301"/>
                    <a:pt x="245" y="285"/>
                    <a:pt x="288" y="256"/>
                  </a:cubicBezTo>
                  <a:cubicBezTo>
                    <a:pt x="351" y="224"/>
                    <a:pt x="383" y="97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37"/>
            <p:cNvSpPr/>
            <p:nvPr/>
          </p:nvSpPr>
          <p:spPr>
            <a:xfrm>
              <a:off x="2879275" y="4281275"/>
              <a:ext cx="11200" cy="8800"/>
            </a:xfrm>
            <a:custGeom>
              <a:avLst/>
              <a:gdLst/>
              <a:ahLst/>
              <a:cxnLst/>
              <a:rect l="l" t="t" r="r" b="b"/>
              <a:pathLst>
                <a:path w="448" h="352" extrusionOk="0">
                  <a:moveTo>
                    <a:pt x="256" y="0"/>
                  </a:moveTo>
                  <a:cubicBezTo>
                    <a:pt x="208" y="0"/>
                    <a:pt x="160" y="16"/>
                    <a:pt x="128" y="48"/>
                  </a:cubicBezTo>
                  <a:cubicBezTo>
                    <a:pt x="32" y="112"/>
                    <a:pt x="0" y="208"/>
                    <a:pt x="64" y="303"/>
                  </a:cubicBezTo>
                  <a:cubicBezTo>
                    <a:pt x="96" y="335"/>
                    <a:pt x="144" y="351"/>
                    <a:pt x="192" y="351"/>
                  </a:cubicBezTo>
                  <a:cubicBezTo>
                    <a:pt x="240" y="351"/>
                    <a:pt x="288" y="335"/>
                    <a:pt x="320" y="303"/>
                  </a:cubicBezTo>
                  <a:cubicBezTo>
                    <a:pt x="415" y="208"/>
                    <a:pt x="447" y="112"/>
                    <a:pt x="383" y="48"/>
                  </a:cubicBezTo>
                  <a:cubicBezTo>
                    <a:pt x="352" y="16"/>
                    <a:pt x="304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37"/>
            <p:cNvSpPr/>
            <p:nvPr/>
          </p:nvSpPr>
          <p:spPr>
            <a:xfrm>
              <a:off x="2876875" y="4302025"/>
              <a:ext cx="8800" cy="7600"/>
            </a:xfrm>
            <a:custGeom>
              <a:avLst/>
              <a:gdLst/>
              <a:ahLst/>
              <a:cxnLst/>
              <a:rect l="l" t="t" r="r" b="b"/>
              <a:pathLst>
                <a:path w="352" h="304" extrusionOk="0">
                  <a:moveTo>
                    <a:pt x="224" y="0"/>
                  </a:moveTo>
                  <a:cubicBezTo>
                    <a:pt x="176" y="0"/>
                    <a:pt x="128" y="16"/>
                    <a:pt x="96" y="48"/>
                  </a:cubicBezTo>
                  <a:cubicBezTo>
                    <a:pt x="1" y="112"/>
                    <a:pt x="1" y="239"/>
                    <a:pt x="65" y="303"/>
                  </a:cubicBezTo>
                  <a:lnTo>
                    <a:pt x="352" y="48"/>
                  </a:lnTo>
                  <a:cubicBezTo>
                    <a:pt x="320" y="16"/>
                    <a:pt x="272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37"/>
            <p:cNvSpPr/>
            <p:nvPr/>
          </p:nvSpPr>
          <p:spPr>
            <a:xfrm>
              <a:off x="2852950" y="4322850"/>
              <a:ext cx="9600" cy="8300"/>
            </a:xfrm>
            <a:custGeom>
              <a:avLst/>
              <a:gdLst/>
              <a:ahLst/>
              <a:cxnLst/>
              <a:rect l="l" t="t" r="r" b="b"/>
              <a:pathLst>
                <a:path w="384" h="332" extrusionOk="0">
                  <a:moveTo>
                    <a:pt x="225" y="0"/>
                  </a:moveTo>
                  <a:cubicBezTo>
                    <a:pt x="182" y="0"/>
                    <a:pt x="139" y="16"/>
                    <a:pt x="96" y="45"/>
                  </a:cubicBezTo>
                  <a:cubicBezTo>
                    <a:pt x="0" y="140"/>
                    <a:pt x="0" y="268"/>
                    <a:pt x="64" y="332"/>
                  </a:cubicBezTo>
                  <a:lnTo>
                    <a:pt x="383" y="77"/>
                  </a:lnTo>
                  <a:cubicBezTo>
                    <a:pt x="331" y="24"/>
                    <a:pt x="278" y="0"/>
                    <a:pt x="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37"/>
            <p:cNvSpPr/>
            <p:nvPr/>
          </p:nvSpPr>
          <p:spPr>
            <a:xfrm>
              <a:off x="2854550" y="4301225"/>
              <a:ext cx="11175" cy="9500"/>
            </a:xfrm>
            <a:custGeom>
              <a:avLst/>
              <a:gdLst/>
              <a:ahLst/>
              <a:cxnLst/>
              <a:rect l="l" t="t" r="r" b="b"/>
              <a:pathLst>
                <a:path w="447" h="380" extrusionOk="0">
                  <a:moveTo>
                    <a:pt x="251" y="0"/>
                  </a:moveTo>
                  <a:cubicBezTo>
                    <a:pt x="200" y="0"/>
                    <a:pt x="144" y="16"/>
                    <a:pt x="96" y="48"/>
                  </a:cubicBezTo>
                  <a:cubicBezTo>
                    <a:pt x="32" y="112"/>
                    <a:pt x="0" y="239"/>
                    <a:pt x="96" y="303"/>
                  </a:cubicBezTo>
                  <a:cubicBezTo>
                    <a:pt x="131" y="356"/>
                    <a:pt x="176" y="380"/>
                    <a:pt x="225" y="380"/>
                  </a:cubicBezTo>
                  <a:cubicBezTo>
                    <a:pt x="265" y="380"/>
                    <a:pt x="308" y="364"/>
                    <a:pt x="351" y="335"/>
                  </a:cubicBezTo>
                  <a:cubicBezTo>
                    <a:pt x="447" y="271"/>
                    <a:pt x="447" y="144"/>
                    <a:pt x="383" y="48"/>
                  </a:cubicBezTo>
                  <a:cubicBezTo>
                    <a:pt x="351" y="16"/>
                    <a:pt x="303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37"/>
            <p:cNvSpPr/>
            <p:nvPr/>
          </p:nvSpPr>
          <p:spPr>
            <a:xfrm>
              <a:off x="2830600" y="4321250"/>
              <a:ext cx="11200" cy="10225"/>
            </a:xfrm>
            <a:custGeom>
              <a:avLst/>
              <a:gdLst/>
              <a:ahLst/>
              <a:cxnLst/>
              <a:rect l="l" t="t" r="r" b="b"/>
              <a:pathLst>
                <a:path w="448" h="409" extrusionOk="0">
                  <a:moveTo>
                    <a:pt x="204" y="0"/>
                  </a:moveTo>
                  <a:cubicBezTo>
                    <a:pt x="157" y="0"/>
                    <a:pt x="108" y="16"/>
                    <a:pt x="65" y="45"/>
                  </a:cubicBezTo>
                  <a:cubicBezTo>
                    <a:pt x="1" y="109"/>
                    <a:pt x="1" y="236"/>
                    <a:pt x="65" y="332"/>
                  </a:cubicBezTo>
                  <a:cubicBezTo>
                    <a:pt x="100" y="385"/>
                    <a:pt x="154" y="408"/>
                    <a:pt x="212" y="408"/>
                  </a:cubicBezTo>
                  <a:cubicBezTo>
                    <a:pt x="259" y="408"/>
                    <a:pt x="309" y="393"/>
                    <a:pt x="352" y="364"/>
                  </a:cubicBezTo>
                  <a:cubicBezTo>
                    <a:pt x="416" y="300"/>
                    <a:pt x="447" y="173"/>
                    <a:pt x="352" y="77"/>
                  </a:cubicBezTo>
                  <a:cubicBezTo>
                    <a:pt x="317" y="24"/>
                    <a:pt x="26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37"/>
            <p:cNvSpPr/>
            <p:nvPr/>
          </p:nvSpPr>
          <p:spPr>
            <a:xfrm>
              <a:off x="2805875" y="4341475"/>
              <a:ext cx="11200" cy="10750"/>
            </a:xfrm>
            <a:custGeom>
              <a:avLst/>
              <a:gdLst/>
              <a:ahLst/>
              <a:cxnLst/>
              <a:rect l="l" t="t" r="r" b="b"/>
              <a:pathLst>
                <a:path w="448" h="430" extrusionOk="0">
                  <a:moveTo>
                    <a:pt x="175" y="1"/>
                  </a:moveTo>
                  <a:cubicBezTo>
                    <a:pt x="136" y="1"/>
                    <a:pt x="98" y="11"/>
                    <a:pt x="64" y="34"/>
                  </a:cubicBezTo>
                  <a:cubicBezTo>
                    <a:pt x="0" y="98"/>
                    <a:pt x="0" y="257"/>
                    <a:pt x="64" y="353"/>
                  </a:cubicBezTo>
                  <a:cubicBezTo>
                    <a:pt x="117" y="406"/>
                    <a:pt x="179" y="429"/>
                    <a:pt x="235" y="429"/>
                  </a:cubicBezTo>
                  <a:cubicBezTo>
                    <a:pt x="281" y="429"/>
                    <a:pt x="323" y="413"/>
                    <a:pt x="351" y="385"/>
                  </a:cubicBezTo>
                  <a:cubicBezTo>
                    <a:pt x="447" y="321"/>
                    <a:pt x="447" y="193"/>
                    <a:pt x="383" y="98"/>
                  </a:cubicBezTo>
                  <a:cubicBezTo>
                    <a:pt x="321" y="36"/>
                    <a:pt x="246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37"/>
            <p:cNvSpPr/>
            <p:nvPr/>
          </p:nvSpPr>
          <p:spPr>
            <a:xfrm>
              <a:off x="2829800" y="4344375"/>
              <a:ext cx="8800" cy="8325"/>
            </a:xfrm>
            <a:custGeom>
              <a:avLst/>
              <a:gdLst/>
              <a:ahLst/>
              <a:cxnLst/>
              <a:rect l="l" t="t" r="r" b="b"/>
              <a:pathLst>
                <a:path w="352" h="333" extrusionOk="0">
                  <a:moveTo>
                    <a:pt x="204" y="1"/>
                  </a:moveTo>
                  <a:cubicBezTo>
                    <a:pt x="157" y="1"/>
                    <a:pt x="108" y="17"/>
                    <a:pt x="65" y="45"/>
                  </a:cubicBezTo>
                  <a:cubicBezTo>
                    <a:pt x="1" y="109"/>
                    <a:pt x="1" y="237"/>
                    <a:pt x="65" y="333"/>
                  </a:cubicBezTo>
                  <a:lnTo>
                    <a:pt x="352" y="77"/>
                  </a:lnTo>
                  <a:cubicBezTo>
                    <a:pt x="317" y="25"/>
                    <a:pt x="262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37"/>
            <p:cNvSpPr/>
            <p:nvPr/>
          </p:nvSpPr>
          <p:spPr>
            <a:xfrm>
              <a:off x="2809075" y="4319975"/>
              <a:ext cx="9575" cy="8025"/>
            </a:xfrm>
            <a:custGeom>
              <a:avLst/>
              <a:gdLst/>
              <a:ahLst/>
              <a:cxnLst/>
              <a:rect l="l" t="t" r="r" b="b"/>
              <a:pathLst>
                <a:path w="383" h="321" extrusionOk="0">
                  <a:moveTo>
                    <a:pt x="319" y="0"/>
                  </a:moveTo>
                  <a:lnTo>
                    <a:pt x="0" y="224"/>
                  </a:lnTo>
                  <a:cubicBezTo>
                    <a:pt x="62" y="285"/>
                    <a:pt x="137" y="321"/>
                    <a:pt x="200" y="321"/>
                  </a:cubicBezTo>
                  <a:cubicBezTo>
                    <a:pt x="234" y="321"/>
                    <a:pt x="265" y="310"/>
                    <a:pt x="287" y="287"/>
                  </a:cubicBezTo>
                  <a:cubicBezTo>
                    <a:pt x="383" y="224"/>
                    <a:pt x="383" y="96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37"/>
            <p:cNvSpPr/>
            <p:nvPr/>
          </p:nvSpPr>
          <p:spPr>
            <a:xfrm>
              <a:off x="2834600" y="4300825"/>
              <a:ext cx="9600" cy="7850"/>
            </a:xfrm>
            <a:custGeom>
              <a:avLst/>
              <a:gdLst/>
              <a:ahLst/>
              <a:cxnLst/>
              <a:rect l="l" t="t" r="r" b="b"/>
              <a:pathLst>
                <a:path w="384" h="314" extrusionOk="0">
                  <a:moveTo>
                    <a:pt x="319" y="0"/>
                  </a:moveTo>
                  <a:lnTo>
                    <a:pt x="0" y="224"/>
                  </a:lnTo>
                  <a:cubicBezTo>
                    <a:pt x="37" y="279"/>
                    <a:pt x="96" y="313"/>
                    <a:pt x="151" y="313"/>
                  </a:cubicBezTo>
                  <a:cubicBezTo>
                    <a:pt x="191" y="313"/>
                    <a:pt x="229" y="296"/>
                    <a:pt x="256" y="255"/>
                  </a:cubicBezTo>
                  <a:cubicBezTo>
                    <a:pt x="351" y="192"/>
                    <a:pt x="383" y="64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37"/>
            <p:cNvSpPr/>
            <p:nvPr/>
          </p:nvSpPr>
          <p:spPr>
            <a:xfrm>
              <a:off x="2859325" y="4281675"/>
              <a:ext cx="9600" cy="7525"/>
            </a:xfrm>
            <a:custGeom>
              <a:avLst/>
              <a:gdLst/>
              <a:ahLst/>
              <a:cxnLst/>
              <a:rect l="l" t="t" r="r" b="b"/>
              <a:pathLst>
                <a:path w="384" h="301" extrusionOk="0">
                  <a:moveTo>
                    <a:pt x="320" y="0"/>
                  </a:moveTo>
                  <a:lnTo>
                    <a:pt x="1" y="224"/>
                  </a:lnTo>
                  <a:cubicBezTo>
                    <a:pt x="36" y="276"/>
                    <a:pt x="90" y="300"/>
                    <a:pt x="148" y="300"/>
                  </a:cubicBezTo>
                  <a:cubicBezTo>
                    <a:pt x="195" y="300"/>
                    <a:pt x="245" y="284"/>
                    <a:pt x="288" y="256"/>
                  </a:cubicBezTo>
                  <a:cubicBezTo>
                    <a:pt x="352" y="192"/>
                    <a:pt x="384" y="64"/>
                    <a:pt x="3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37"/>
            <p:cNvSpPr/>
            <p:nvPr/>
          </p:nvSpPr>
          <p:spPr>
            <a:xfrm>
              <a:off x="2897625" y="4300500"/>
              <a:ext cx="10400" cy="9425"/>
            </a:xfrm>
            <a:custGeom>
              <a:avLst/>
              <a:gdLst/>
              <a:ahLst/>
              <a:cxnLst/>
              <a:rect l="l" t="t" r="r" b="b"/>
              <a:pathLst>
                <a:path w="416" h="377" extrusionOk="0">
                  <a:moveTo>
                    <a:pt x="249" y="1"/>
                  </a:moveTo>
                  <a:cubicBezTo>
                    <a:pt x="202" y="1"/>
                    <a:pt x="149" y="24"/>
                    <a:pt x="96" y="77"/>
                  </a:cubicBezTo>
                  <a:cubicBezTo>
                    <a:pt x="32" y="141"/>
                    <a:pt x="0" y="268"/>
                    <a:pt x="64" y="332"/>
                  </a:cubicBezTo>
                  <a:cubicBezTo>
                    <a:pt x="93" y="361"/>
                    <a:pt x="135" y="377"/>
                    <a:pt x="177" y="377"/>
                  </a:cubicBezTo>
                  <a:cubicBezTo>
                    <a:pt x="230" y="377"/>
                    <a:pt x="285" y="353"/>
                    <a:pt x="320" y="300"/>
                  </a:cubicBezTo>
                  <a:cubicBezTo>
                    <a:pt x="415" y="237"/>
                    <a:pt x="415" y="109"/>
                    <a:pt x="352" y="45"/>
                  </a:cubicBezTo>
                  <a:cubicBezTo>
                    <a:pt x="323" y="16"/>
                    <a:pt x="288" y="1"/>
                    <a:pt x="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37"/>
            <p:cNvSpPr/>
            <p:nvPr/>
          </p:nvSpPr>
          <p:spPr>
            <a:xfrm>
              <a:off x="2896825" y="4321500"/>
              <a:ext cx="8800" cy="8850"/>
            </a:xfrm>
            <a:custGeom>
              <a:avLst/>
              <a:gdLst/>
              <a:ahLst/>
              <a:cxnLst/>
              <a:rect l="l" t="t" r="r" b="b"/>
              <a:pathLst>
                <a:path w="352" h="354" extrusionOk="0">
                  <a:moveTo>
                    <a:pt x="244" y="0"/>
                  </a:moveTo>
                  <a:cubicBezTo>
                    <a:pt x="187" y="0"/>
                    <a:pt x="136" y="27"/>
                    <a:pt x="96" y="67"/>
                  </a:cubicBezTo>
                  <a:cubicBezTo>
                    <a:pt x="1" y="163"/>
                    <a:pt x="1" y="290"/>
                    <a:pt x="96" y="354"/>
                  </a:cubicBezTo>
                  <a:lnTo>
                    <a:pt x="352" y="35"/>
                  </a:lnTo>
                  <a:cubicBezTo>
                    <a:pt x="315" y="10"/>
                    <a:pt x="278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37"/>
            <p:cNvSpPr/>
            <p:nvPr/>
          </p:nvSpPr>
          <p:spPr>
            <a:xfrm>
              <a:off x="2876075" y="4345175"/>
              <a:ext cx="8800" cy="8325"/>
            </a:xfrm>
            <a:custGeom>
              <a:avLst/>
              <a:gdLst/>
              <a:ahLst/>
              <a:cxnLst/>
              <a:rect l="l" t="t" r="r" b="b"/>
              <a:pathLst>
                <a:path w="352" h="333" extrusionOk="0">
                  <a:moveTo>
                    <a:pt x="212" y="1"/>
                  </a:moveTo>
                  <a:cubicBezTo>
                    <a:pt x="154" y="1"/>
                    <a:pt x="100" y="24"/>
                    <a:pt x="65" y="77"/>
                  </a:cubicBezTo>
                  <a:cubicBezTo>
                    <a:pt x="1" y="141"/>
                    <a:pt x="1" y="269"/>
                    <a:pt x="65" y="333"/>
                  </a:cubicBezTo>
                  <a:lnTo>
                    <a:pt x="352" y="45"/>
                  </a:lnTo>
                  <a:cubicBezTo>
                    <a:pt x="309" y="17"/>
                    <a:pt x="259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37"/>
            <p:cNvSpPr/>
            <p:nvPr/>
          </p:nvSpPr>
          <p:spPr>
            <a:xfrm>
              <a:off x="2875275" y="4322950"/>
              <a:ext cx="10400" cy="10000"/>
            </a:xfrm>
            <a:custGeom>
              <a:avLst/>
              <a:gdLst/>
              <a:ahLst/>
              <a:cxnLst/>
              <a:rect l="l" t="t" r="r" b="b"/>
              <a:pathLst>
                <a:path w="416" h="400" extrusionOk="0">
                  <a:moveTo>
                    <a:pt x="224" y="1"/>
                  </a:moveTo>
                  <a:cubicBezTo>
                    <a:pt x="176" y="1"/>
                    <a:pt x="129" y="25"/>
                    <a:pt x="97" y="73"/>
                  </a:cubicBezTo>
                  <a:cubicBezTo>
                    <a:pt x="1" y="136"/>
                    <a:pt x="1" y="264"/>
                    <a:pt x="65" y="328"/>
                  </a:cubicBezTo>
                  <a:cubicBezTo>
                    <a:pt x="113" y="376"/>
                    <a:pt x="160" y="400"/>
                    <a:pt x="208" y="400"/>
                  </a:cubicBezTo>
                  <a:cubicBezTo>
                    <a:pt x="256" y="400"/>
                    <a:pt x="304" y="376"/>
                    <a:pt x="352" y="328"/>
                  </a:cubicBezTo>
                  <a:cubicBezTo>
                    <a:pt x="416" y="264"/>
                    <a:pt x="416" y="136"/>
                    <a:pt x="352" y="73"/>
                  </a:cubicBezTo>
                  <a:cubicBezTo>
                    <a:pt x="320" y="25"/>
                    <a:pt x="272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37"/>
            <p:cNvSpPr/>
            <p:nvPr/>
          </p:nvSpPr>
          <p:spPr>
            <a:xfrm>
              <a:off x="2852950" y="4345900"/>
              <a:ext cx="11200" cy="10200"/>
            </a:xfrm>
            <a:custGeom>
              <a:avLst/>
              <a:gdLst/>
              <a:ahLst/>
              <a:cxnLst/>
              <a:rect l="l" t="t" r="r" b="b"/>
              <a:pathLst>
                <a:path w="448" h="408" extrusionOk="0">
                  <a:moveTo>
                    <a:pt x="220" y="0"/>
                  </a:moveTo>
                  <a:cubicBezTo>
                    <a:pt x="168" y="0"/>
                    <a:pt x="112" y="16"/>
                    <a:pt x="64" y="48"/>
                  </a:cubicBezTo>
                  <a:cubicBezTo>
                    <a:pt x="0" y="112"/>
                    <a:pt x="0" y="240"/>
                    <a:pt x="64" y="335"/>
                  </a:cubicBezTo>
                  <a:cubicBezTo>
                    <a:pt x="112" y="383"/>
                    <a:pt x="168" y="407"/>
                    <a:pt x="220" y="407"/>
                  </a:cubicBezTo>
                  <a:cubicBezTo>
                    <a:pt x="272" y="407"/>
                    <a:pt x="319" y="383"/>
                    <a:pt x="351" y="335"/>
                  </a:cubicBezTo>
                  <a:cubicBezTo>
                    <a:pt x="447" y="272"/>
                    <a:pt x="447" y="144"/>
                    <a:pt x="351" y="48"/>
                  </a:cubicBezTo>
                  <a:cubicBezTo>
                    <a:pt x="319" y="16"/>
                    <a:pt x="272" y="0"/>
                    <a:pt x="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37"/>
            <p:cNvSpPr/>
            <p:nvPr/>
          </p:nvSpPr>
          <p:spPr>
            <a:xfrm>
              <a:off x="2829800" y="4368325"/>
              <a:ext cx="12000" cy="10550"/>
            </a:xfrm>
            <a:custGeom>
              <a:avLst/>
              <a:gdLst/>
              <a:ahLst/>
              <a:cxnLst/>
              <a:rect l="l" t="t" r="r" b="b"/>
              <a:pathLst>
                <a:path w="480" h="422" extrusionOk="0">
                  <a:moveTo>
                    <a:pt x="213" y="0"/>
                  </a:moveTo>
                  <a:cubicBezTo>
                    <a:pt x="167" y="0"/>
                    <a:pt x="125" y="16"/>
                    <a:pt x="97" y="45"/>
                  </a:cubicBezTo>
                  <a:cubicBezTo>
                    <a:pt x="1" y="109"/>
                    <a:pt x="33" y="268"/>
                    <a:pt x="97" y="332"/>
                  </a:cubicBezTo>
                  <a:cubicBezTo>
                    <a:pt x="152" y="388"/>
                    <a:pt x="219" y="422"/>
                    <a:pt x="283" y="422"/>
                  </a:cubicBezTo>
                  <a:cubicBezTo>
                    <a:pt x="330" y="422"/>
                    <a:pt x="376" y="404"/>
                    <a:pt x="416" y="364"/>
                  </a:cubicBezTo>
                  <a:cubicBezTo>
                    <a:pt x="479" y="300"/>
                    <a:pt x="479" y="141"/>
                    <a:pt x="384" y="77"/>
                  </a:cubicBezTo>
                  <a:cubicBezTo>
                    <a:pt x="331" y="24"/>
                    <a:pt x="269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37"/>
            <p:cNvSpPr/>
            <p:nvPr/>
          </p:nvSpPr>
          <p:spPr>
            <a:xfrm>
              <a:off x="2854550" y="4368425"/>
              <a:ext cx="8800" cy="9000"/>
            </a:xfrm>
            <a:custGeom>
              <a:avLst/>
              <a:gdLst/>
              <a:ahLst/>
              <a:cxnLst/>
              <a:rect l="l" t="t" r="r" b="b"/>
              <a:pathLst>
                <a:path w="352" h="360" extrusionOk="0">
                  <a:moveTo>
                    <a:pt x="208" y="1"/>
                  </a:moveTo>
                  <a:cubicBezTo>
                    <a:pt x="152" y="1"/>
                    <a:pt x="96" y="25"/>
                    <a:pt x="64" y="73"/>
                  </a:cubicBezTo>
                  <a:cubicBezTo>
                    <a:pt x="0" y="137"/>
                    <a:pt x="0" y="264"/>
                    <a:pt x="96" y="360"/>
                  </a:cubicBezTo>
                  <a:lnTo>
                    <a:pt x="351" y="73"/>
                  </a:lnTo>
                  <a:cubicBezTo>
                    <a:pt x="319" y="25"/>
                    <a:pt x="263" y="1"/>
                    <a:pt x="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37"/>
            <p:cNvSpPr/>
            <p:nvPr/>
          </p:nvSpPr>
          <p:spPr>
            <a:xfrm>
              <a:off x="2831400" y="4346300"/>
              <a:ext cx="9600" cy="8300"/>
            </a:xfrm>
            <a:custGeom>
              <a:avLst/>
              <a:gdLst/>
              <a:ahLst/>
              <a:cxnLst/>
              <a:rect l="l" t="t" r="r" b="b"/>
              <a:pathLst>
                <a:path w="384" h="332" extrusionOk="0">
                  <a:moveTo>
                    <a:pt x="288" y="0"/>
                  </a:moveTo>
                  <a:lnTo>
                    <a:pt x="1" y="256"/>
                  </a:lnTo>
                  <a:cubicBezTo>
                    <a:pt x="53" y="308"/>
                    <a:pt x="116" y="332"/>
                    <a:pt x="177" y="332"/>
                  </a:cubicBezTo>
                  <a:cubicBezTo>
                    <a:pt x="227" y="332"/>
                    <a:pt x="277" y="316"/>
                    <a:pt x="320" y="288"/>
                  </a:cubicBezTo>
                  <a:cubicBezTo>
                    <a:pt x="384" y="192"/>
                    <a:pt x="384" y="64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37"/>
            <p:cNvSpPr/>
            <p:nvPr/>
          </p:nvSpPr>
          <p:spPr>
            <a:xfrm>
              <a:off x="2854550" y="4324750"/>
              <a:ext cx="9600" cy="8200"/>
            </a:xfrm>
            <a:custGeom>
              <a:avLst/>
              <a:gdLst/>
              <a:ahLst/>
              <a:cxnLst/>
              <a:rect l="l" t="t" r="r" b="b"/>
              <a:pathLst>
                <a:path w="384" h="328" extrusionOk="0">
                  <a:moveTo>
                    <a:pt x="319" y="1"/>
                  </a:moveTo>
                  <a:lnTo>
                    <a:pt x="0" y="256"/>
                  </a:lnTo>
                  <a:cubicBezTo>
                    <a:pt x="48" y="304"/>
                    <a:pt x="104" y="328"/>
                    <a:pt x="156" y="328"/>
                  </a:cubicBezTo>
                  <a:cubicBezTo>
                    <a:pt x="208" y="328"/>
                    <a:pt x="255" y="304"/>
                    <a:pt x="287" y="256"/>
                  </a:cubicBezTo>
                  <a:cubicBezTo>
                    <a:pt x="383" y="192"/>
                    <a:pt x="383" y="64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37"/>
            <p:cNvSpPr/>
            <p:nvPr/>
          </p:nvSpPr>
          <p:spPr>
            <a:xfrm>
              <a:off x="2878475" y="4303200"/>
              <a:ext cx="8800" cy="7925"/>
            </a:xfrm>
            <a:custGeom>
              <a:avLst/>
              <a:gdLst/>
              <a:ahLst/>
              <a:cxnLst/>
              <a:rect l="l" t="t" r="r" b="b"/>
              <a:pathLst>
                <a:path w="352" h="317" extrusionOk="0">
                  <a:moveTo>
                    <a:pt x="288" y="1"/>
                  </a:moveTo>
                  <a:lnTo>
                    <a:pt x="1" y="256"/>
                  </a:lnTo>
                  <a:cubicBezTo>
                    <a:pt x="29" y="299"/>
                    <a:pt x="71" y="317"/>
                    <a:pt x="114" y="317"/>
                  </a:cubicBezTo>
                  <a:cubicBezTo>
                    <a:pt x="167" y="317"/>
                    <a:pt x="221" y="291"/>
                    <a:pt x="256" y="256"/>
                  </a:cubicBezTo>
                  <a:cubicBezTo>
                    <a:pt x="320" y="192"/>
                    <a:pt x="352" y="65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37"/>
            <p:cNvSpPr/>
            <p:nvPr/>
          </p:nvSpPr>
          <p:spPr>
            <a:xfrm>
              <a:off x="2917575" y="4318300"/>
              <a:ext cx="10400" cy="8900"/>
            </a:xfrm>
            <a:custGeom>
              <a:avLst/>
              <a:gdLst/>
              <a:ahLst/>
              <a:cxnLst/>
              <a:rect l="l" t="t" r="r" b="b"/>
              <a:pathLst>
                <a:path w="416" h="356" extrusionOk="0">
                  <a:moveTo>
                    <a:pt x="236" y="0"/>
                  </a:moveTo>
                  <a:cubicBezTo>
                    <a:pt x="187" y="0"/>
                    <a:pt x="136" y="28"/>
                    <a:pt x="96" y="67"/>
                  </a:cubicBezTo>
                  <a:cubicBezTo>
                    <a:pt x="0" y="163"/>
                    <a:pt x="0" y="291"/>
                    <a:pt x="96" y="322"/>
                  </a:cubicBezTo>
                  <a:cubicBezTo>
                    <a:pt x="119" y="345"/>
                    <a:pt x="149" y="356"/>
                    <a:pt x="182" y="356"/>
                  </a:cubicBezTo>
                  <a:cubicBezTo>
                    <a:pt x="242" y="356"/>
                    <a:pt x="310" y="320"/>
                    <a:pt x="351" y="259"/>
                  </a:cubicBezTo>
                  <a:cubicBezTo>
                    <a:pt x="415" y="195"/>
                    <a:pt x="415" y="67"/>
                    <a:pt x="319" y="35"/>
                  </a:cubicBezTo>
                  <a:cubicBezTo>
                    <a:pt x="295" y="11"/>
                    <a:pt x="266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37"/>
            <p:cNvSpPr/>
            <p:nvPr/>
          </p:nvSpPr>
          <p:spPr>
            <a:xfrm>
              <a:off x="2919175" y="4339075"/>
              <a:ext cx="8000" cy="8850"/>
            </a:xfrm>
            <a:custGeom>
              <a:avLst/>
              <a:gdLst/>
              <a:ahLst/>
              <a:cxnLst/>
              <a:rect l="l" t="t" r="r" b="b"/>
              <a:pathLst>
                <a:path w="320" h="354" extrusionOk="0">
                  <a:moveTo>
                    <a:pt x="219" y="1"/>
                  </a:moveTo>
                  <a:cubicBezTo>
                    <a:pt x="160" y="1"/>
                    <a:pt x="105" y="36"/>
                    <a:pt x="64" y="98"/>
                  </a:cubicBezTo>
                  <a:cubicBezTo>
                    <a:pt x="0" y="162"/>
                    <a:pt x="0" y="289"/>
                    <a:pt x="96" y="353"/>
                  </a:cubicBezTo>
                  <a:lnTo>
                    <a:pt x="319" y="34"/>
                  </a:lnTo>
                  <a:cubicBezTo>
                    <a:pt x="285" y="11"/>
                    <a:pt x="251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37"/>
            <p:cNvSpPr/>
            <p:nvPr/>
          </p:nvSpPr>
          <p:spPr>
            <a:xfrm>
              <a:off x="2900825" y="4364625"/>
              <a:ext cx="8000" cy="8825"/>
            </a:xfrm>
            <a:custGeom>
              <a:avLst/>
              <a:gdLst/>
              <a:ahLst/>
              <a:cxnLst/>
              <a:rect l="l" t="t" r="r" b="b"/>
              <a:pathLst>
                <a:path w="320" h="353" extrusionOk="0">
                  <a:moveTo>
                    <a:pt x="219" y="0"/>
                  </a:moveTo>
                  <a:cubicBezTo>
                    <a:pt x="160" y="0"/>
                    <a:pt x="105" y="35"/>
                    <a:pt x="64" y="97"/>
                  </a:cubicBezTo>
                  <a:cubicBezTo>
                    <a:pt x="0" y="161"/>
                    <a:pt x="0" y="289"/>
                    <a:pt x="96" y="352"/>
                  </a:cubicBezTo>
                  <a:lnTo>
                    <a:pt x="319" y="33"/>
                  </a:lnTo>
                  <a:cubicBezTo>
                    <a:pt x="285" y="11"/>
                    <a:pt x="251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37"/>
            <p:cNvSpPr/>
            <p:nvPr/>
          </p:nvSpPr>
          <p:spPr>
            <a:xfrm>
              <a:off x="2897625" y="4343025"/>
              <a:ext cx="10400" cy="9700"/>
            </a:xfrm>
            <a:custGeom>
              <a:avLst/>
              <a:gdLst/>
              <a:ahLst/>
              <a:cxnLst/>
              <a:rect l="l" t="t" r="r" b="b"/>
              <a:pathLst>
                <a:path w="416" h="388" extrusionOk="0">
                  <a:moveTo>
                    <a:pt x="233" y="1"/>
                  </a:moveTo>
                  <a:cubicBezTo>
                    <a:pt x="168" y="1"/>
                    <a:pt x="104" y="28"/>
                    <a:pt x="64" y="67"/>
                  </a:cubicBezTo>
                  <a:cubicBezTo>
                    <a:pt x="0" y="163"/>
                    <a:pt x="0" y="291"/>
                    <a:pt x="96" y="355"/>
                  </a:cubicBezTo>
                  <a:cubicBezTo>
                    <a:pt x="130" y="377"/>
                    <a:pt x="164" y="388"/>
                    <a:pt x="197" y="388"/>
                  </a:cubicBezTo>
                  <a:cubicBezTo>
                    <a:pt x="256" y="388"/>
                    <a:pt x="310" y="353"/>
                    <a:pt x="352" y="291"/>
                  </a:cubicBezTo>
                  <a:cubicBezTo>
                    <a:pt x="415" y="227"/>
                    <a:pt x="415" y="99"/>
                    <a:pt x="352" y="36"/>
                  </a:cubicBezTo>
                  <a:cubicBezTo>
                    <a:pt x="315" y="11"/>
                    <a:pt x="274" y="1"/>
                    <a:pt x="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37"/>
            <p:cNvSpPr/>
            <p:nvPr/>
          </p:nvSpPr>
          <p:spPr>
            <a:xfrm>
              <a:off x="2877675" y="4367775"/>
              <a:ext cx="11200" cy="9975"/>
            </a:xfrm>
            <a:custGeom>
              <a:avLst/>
              <a:gdLst/>
              <a:ahLst/>
              <a:cxnLst/>
              <a:rect l="l" t="t" r="r" b="b"/>
              <a:pathLst>
                <a:path w="448" h="399" extrusionOk="0">
                  <a:moveTo>
                    <a:pt x="233" y="0"/>
                  </a:moveTo>
                  <a:cubicBezTo>
                    <a:pt x="168" y="0"/>
                    <a:pt x="104" y="27"/>
                    <a:pt x="64" y="67"/>
                  </a:cubicBezTo>
                  <a:cubicBezTo>
                    <a:pt x="1" y="163"/>
                    <a:pt x="1" y="290"/>
                    <a:pt x="96" y="354"/>
                  </a:cubicBezTo>
                  <a:cubicBezTo>
                    <a:pt x="139" y="383"/>
                    <a:pt x="189" y="399"/>
                    <a:pt x="236" y="399"/>
                  </a:cubicBezTo>
                  <a:cubicBezTo>
                    <a:pt x="294" y="399"/>
                    <a:pt x="348" y="375"/>
                    <a:pt x="384" y="322"/>
                  </a:cubicBezTo>
                  <a:cubicBezTo>
                    <a:pt x="447" y="226"/>
                    <a:pt x="447" y="99"/>
                    <a:pt x="352" y="35"/>
                  </a:cubicBezTo>
                  <a:cubicBezTo>
                    <a:pt x="315" y="11"/>
                    <a:pt x="274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37"/>
            <p:cNvSpPr/>
            <p:nvPr/>
          </p:nvSpPr>
          <p:spPr>
            <a:xfrm>
              <a:off x="2857725" y="4392975"/>
              <a:ext cx="12000" cy="10200"/>
            </a:xfrm>
            <a:custGeom>
              <a:avLst/>
              <a:gdLst/>
              <a:ahLst/>
              <a:cxnLst/>
              <a:rect l="l" t="t" r="r" b="b"/>
              <a:pathLst>
                <a:path w="480" h="408" extrusionOk="0">
                  <a:moveTo>
                    <a:pt x="196" y="0"/>
                  </a:moveTo>
                  <a:cubicBezTo>
                    <a:pt x="144" y="0"/>
                    <a:pt x="97" y="16"/>
                    <a:pt x="65" y="48"/>
                  </a:cubicBezTo>
                  <a:cubicBezTo>
                    <a:pt x="1" y="144"/>
                    <a:pt x="1" y="272"/>
                    <a:pt x="97" y="335"/>
                  </a:cubicBezTo>
                  <a:cubicBezTo>
                    <a:pt x="160" y="383"/>
                    <a:pt x="224" y="407"/>
                    <a:pt x="280" y="407"/>
                  </a:cubicBezTo>
                  <a:cubicBezTo>
                    <a:pt x="336" y="407"/>
                    <a:pt x="384" y="383"/>
                    <a:pt x="416" y="335"/>
                  </a:cubicBezTo>
                  <a:cubicBezTo>
                    <a:pt x="479" y="240"/>
                    <a:pt x="448" y="112"/>
                    <a:pt x="352" y="48"/>
                  </a:cubicBezTo>
                  <a:cubicBezTo>
                    <a:pt x="304" y="16"/>
                    <a:pt x="248" y="0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37"/>
            <p:cNvSpPr/>
            <p:nvPr/>
          </p:nvSpPr>
          <p:spPr>
            <a:xfrm>
              <a:off x="2881675" y="4390325"/>
              <a:ext cx="8800" cy="9450"/>
            </a:xfrm>
            <a:custGeom>
              <a:avLst/>
              <a:gdLst/>
              <a:ahLst/>
              <a:cxnLst/>
              <a:rect l="l" t="t" r="r" b="b"/>
              <a:pathLst>
                <a:path w="352" h="378" extrusionOk="0">
                  <a:moveTo>
                    <a:pt x="221" y="1"/>
                  </a:moveTo>
                  <a:cubicBezTo>
                    <a:pt x="160" y="1"/>
                    <a:pt x="101" y="35"/>
                    <a:pt x="64" y="90"/>
                  </a:cubicBezTo>
                  <a:cubicBezTo>
                    <a:pt x="0" y="154"/>
                    <a:pt x="32" y="282"/>
                    <a:pt x="128" y="378"/>
                  </a:cubicBezTo>
                  <a:lnTo>
                    <a:pt x="351" y="58"/>
                  </a:lnTo>
                  <a:cubicBezTo>
                    <a:pt x="311" y="18"/>
                    <a:pt x="265" y="1"/>
                    <a:pt x="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37"/>
            <p:cNvSpPr/>
            <p:nvPr/>
          </p:nvSpPr>
          <p:spPr>
            <a:xfrm>
              <a:off x="2856925" y="4370225"/>
              <a:ext cx="9600" cy="8400"/>
            </a:xfrm>
            <a:custGeom>
              <a:avLst/>
              <a:gdLst/>
              <a:ahLst/>
              <a:cxnLst/>
              <a:rect l="l" t="t" r="r" b="b"/>
              <a:pathLst>
                <a:path w="384" h="336" extrusionOk="0">
                  <a:moveTo>
                    <a:pt x="256" y="1"/>
                  </a:moveTo>
                  <a:lnTo>
                    <a:pt x="1" y="288"/>
                  </a:lnTo>
                  <a:cubicBezTo>
                    <a:pt x="49" y="320"/>
                    <a:pt x="105" y="336"/>
                    <a:pt x="156" y="336"/>
                  </a:cubicBezTo>
                  <a:cubicBezTo>
                    <a:pt x="208" y="336"/>
                    <a:pt x="256" y="320"/>
                    <a:pt x="288" y="288"/>
                  </a:cubicBezTo>
                  <a:cubicBezTo>
                    <a:pt x="384" y="192"/>
                    <a:pt x="352" y="65"/>
                    <a:pt x="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37"/>
            <p:cNvSpPr/>
            <p:nvPr/>
          </p:nvSpPr>
          <p:spPr>
            <a:xfrm>
              <a:off x="2877675" y="4346300"/>
              <a:ext cx="8800" cy="8400"/>
            </a:xfrm>
            <a:custGeom>
              <a:avLst/>
              <a:gdLst/>
              <a:ahLst/>
              <a:cxnLst/>
              <a:rect l="l" t="t" r="r" b="b"/>
              <a:pathLst>
                <a:path w="352" h="336" extrusionOk="0">
                  <a:moveTo>
                    <a:pt x="288" y="0"/>
                  </a:moveTo>
                  <a:lnTo>
                    <a:pt x="1" y="288"/>
                  </a:lnTo>
                  <a:cubicBezTo>
                    <a:pt x="49" y="319"/>
                    <a:pt x="104" y="335"/>
                    <a:pt x="156" y="335"/>
                  </a:cubicBezTo>
                  <a:cubicBezTo>
                    <a:pt x="208" y="335"/>
                    <a:pt x="256" y="319"/>
                    <a:pt x="288" y="288"/>
                  </a:cubicBezTo>
                  <a:cubicBezTo>
                    <a:pt x="352" y="192"/>
                    <a:pt x="352" y="64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37"/>
            <p:cNvSpPr/>
            <p:nvPr/>
          </p:nvSpPr>
          <p:spPr>
            <a:xfrm>
              <a:off x="2899225" y="4322350"/>
              <a:ext cx="8000" cy="8850"/>
            </a:xfrm>
            <a:custGeom>
              <a:avLst/>
              <a:gdLst/>
              <a:ahLst/>
              <a:cxnLst/>
              <a:rect l="l" t="t" r="r" b="b"/>
              <a:pathLst>
                <a:path w="320" h="354" extrusionOk="0">
                  <a:moveTo>
                    <a:pt x="256" y="1"/>
                  </a:moveTo>
                  <a:lnTo>
                    <a:pt x="0" y="320"/>
                  </a:lnTo>
                  <a:cubicBezTo>
                    <a:pt x="23" y="343"/>
                    <a:pt x="54" y="353"/>
                    <a:pt x="87" y="353"/>
                  </a:cubicBezTo>
                  <a:cubicBezTo>
                    <a:pt x="147" y="353"/>
                    <a:pt x="214" y="318"/>
                    <a:pt x="256" y="256"/>
                  </a:cubicBezTo>
                  <a:cubicBezTo>
                    <a:pt x="319" y="192"/>
                    <a:pt x="319" y="65"/>
                    <a:pt x="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37"/>
            <p:cNvSpPr/>
            <p:nvPr/>
          </p:nvSpPr>
          <p:spPr>
            <a:xfrm>
              <a:off x="2884850" y="4391775"/>
              <a:ext cx="8800" cy="8875"/>
            </a:xfrm>
            <a:custGeom>
              <a:avLst/>
              <a:gdLst/>
              <a:ahLst/>
              <a:cxnLst/>
              <a:rect l="l" t="t" r="r" b="b"/>
              <a:pathLst>
                <a:path w="352" h="355" extrusionOk="0">
                  <a:moveTo>
                    <a:pt x="224" y="0"/>
                  </a:moveTo>
                  <a:lnTo>
                    <a:pt x="1" y="320"/>
                  </a:lnTo>
                  <a:cubicBezTo>
                    <a:pt x="37" y="344"/>
                    <a:pt x="79" y="354"/>
                    <a:pt x="119" y="354"/>
                  </a:cubicBezTo>
                  <a:cubicBezTo>
                    <a:pt x="185" y="354"/>
                    <a:pt x="249" y="327"/>
                    <a:pt x="288" y="288"/>
                  </a:cubicBezTo>
                  <a:cubicBezTo>
                    <a:pt x="352" y="192"/>
                    <a:pt x="320" y="64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37"/>
            <p:cNvSpPr/>
            <p:nvPr/>
          </p:nvSpPr>
          <p:spPr>
            <a:xfrm>
              <a:off x="2903200" y="4365450"/>
              <a:ext cx="8025" cy="9100"/>
            </a:xfrm>
            <a:custGeom>
              <a:avLst/>
              <a:gdLst/>
              <a:ahLst/>
              <a:cxnLst/>
              <a:rect l="l" t="t" r="r" b="b"/>
              <a:pathLst>
                <a:path w="321" h="364" extrusionOk="0">
                  <a:moveTo>
                    <a:pt x="224" y="0"/>
                  </a:moveTo>
                  <a:lnTo>
                    <a:pt x="1" y="319"/>
                  </a:lnTo>
                  <a:cubicBezTo>
                    <a:pt x="44" y="348"/>
                    <a:pt x="87" y="364"/>
                    <a:pt x="127" y="364"/>
                  </a:cubicBezTo>
                  <a:cubicBezTo>
                    <a:pt x="176" y="364"/>
                    <a:pt x="221" y="340"/>
                    <a:pt x="256" y="287"/>
                  </a:cubicBezTo>
                  <a:cubicBezTo>
                    <a:pt x="320" y="192"/>
                    <a:pt x="320" y="64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37"/>
            <p:cNvSpPr/>
            <p:nvPr/>
          </p:nvSpPr>
          <p:spPr>
            <a:xfrm>
              <a:off x="2921550" y="4339900"/>
              <a:ext cx="7225" cy="8850"/>
            </a:xfrm>
            <a:custGeom>
              <a:avLst/>
              <a:gdLst/>
              <a:ahLst/>
              <a:cxnLst/>
              <a:rect l="l" t="t" r="r" b="b"/>
              <a:pathLst>
                <a:path w="289" h="354" extrusionOk="0">
                  <a:moveTo>
                    <a:pt x="224" y="1"/>
                  </a:moveTo>
                  <a:lnTo>
                    <a:pt x="1" y="320"/>
                  </a:lnTo>
                  <a:cubicBezTo>
                    <a:pt x="24" y="343"/>
                    <a:pt x="54" y="353"/>
                    <a:pt x="87" y="353"/>
                  </a:cubicBezTo>
                  <a:cubicBezTo>
                    <a:pt x="147" y="353"/>
                    <a:pt x="215" y="318"/>
                    <a:pt x="256" y="256"/>
                  </a:cubicBezTo>
                  <a:cubicBezTo>
                    <a:pt x="288" y="161"/>
                    <a:pt x="288" y="33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37"/>
            <p:cNvSpPr/>
            <p:nvPr/>
          </p:nvSpPr>
          <p:spPr>
            <a:xfrm>
              <a:off x="2923150" y="4360350"/>
              <a:ext cx="10400" cy="9950"/>
            </a:xfrm>
            <a:custGeom>
              <a:avLst/>
              <a:gdLst/>
              <a:ahLst/>
              <a:cxnLst/>
              <a:rect l="l" t="t" r="r" b="b"/>
              <a:pathLst>
                <a:path w="416" h="398" extrusionOk="0">
                  <a:moveTo>
                    <a:pt x="244" y="1"/>
                  </a:moveTo>
                  <a:cubicBezTo>
                    <a:pt x="164" y="1"/>
                    <a:pt x="81" y="37"/>
                    <a:pt x="33" y="108"/>
                  </a:cubicBezTo>
                  <a:cubicBezTo>
                    <a:pt x="1" y="172"/>
                    <a:pt x="1" y="300"/>
                    <a:pt x="96" y="364"/>
                  </a:cubicBezTo>
                  <a:cubicBezTo>
                    <a:pt x="130" y="386"/>
                    <a:pt x="168" y="397"/>
                    <a:pt x="205" y="397"/>
                  </a:cubicBezTo>
                  <a:cubicBezTo>
                    <a:pt x="271" y="397"/>
                    <a:pt x="331" y="362"/>
                    <a:pt x="352" y="300"/>
                  </a:cubicBezTo>
                  <a:cubicBezTo>
                    <a:pt x="416" y="204"/>
                    <a:pt x="384" y="77"/>
                    <a:pt x="320" y="13"/>
                  </a:cubicBezTo>
                  <a:cubicBezTo>
                    <a:pt x="296" y="5"/>
                    <a:pt x="270" y="1"/>
                    <a:pt x="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37"/>
            <p:cNvSpPr/>
            <p:nvPr/>
          </p:nvSpPr>
          <p:spPr>
            <a:xfrm>
              <a:off x="2905600" y="4387300"/>
              <a:ext cx="12000" cy="10125"/>
            </a:xfrm>
            <a:custGeom>
              <a:avLst/>
              <a:gdLst/>
              <a:ahLst/>
              <a:cxnLst/>
              <a:rect l="l" t="t" r="r" b="b"/>
              <a:pathLst>
                <a:path w="480" h="405" extrusionOk="0">
                  <a:moveTo>
                    <a:pt x="238" y="1"/>
                  </a:moveTo>
                  <a:cubicBezTo>
                    <a:pt x="171" y="1"/>
                    <a:pt x="105" y="23"/>
                    <a:pt x="64" y="84"/>
                  </a:cubicBezTo>
                  <a:cubicBezTo>
                    <a:pt x="1" y="179"/>
                    <a:pt x="33" y="307"/>
                    <a:pt x="128" y="371"/>
                  </a:cubicBezTo>
                  <a:cubicBezTo>
                    <a:pt x="162" y="394"/>
                    <a:pt x="200" y="404"/>
                    <a:pt x="238" y="404"/>
                  </a:cubicBezTo>
                  <a:cubicBezTo>
                    <a:pt x="306" y="404"/>
                    <a:pt x="374" y="369"/>
                    <a:pt x="416" y="307"/>
                  </a:cubicBezTo>
                  <a:cubicBezTo>
                    <a:pt x="479" y="211"/>
                    <a:pt x="447" y="84"/>
                    <a:pt x="352" y="20"/>
                  </a:cubicBezTo>
                  <a:cubicBezTo>
                    <a:pt x="317" y="8"/>
                    <a:pt x="277" y="1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37"/>
            <p:cNvSpPr/>
            <p:nvPr/>
          </p:nvSpPr>
          <p:spPr>
            <a:xfrm>
              <a:off x="2794700" y="2310150"/>
              <a:ext cx="1009325" cy="939900"/>
            </a:xfrm>
            <a:custGeom>
              <a:avLst/>
              <a:gdLst/>
              <a:ahLst/>
              <a:cxnLst/>
              <a:rect l="l" t="t" r="r" b="b"/>
              <a:pathLst>
                <a:path w="40373" h="37596" extrusionOk="0">
                  <a:moveTo>
                    <a:pt x="37723" y="830"/>
                  </a:moveTo>
                  <a:cubicBezTo>
                    <a:pt x="37851" y="926"/>
                    <a:pt x="38010" y="1022"/>
                    <a:pt x="38138" y="1118"/>
                  </a:cubicBezTo>
                  <a:cubicBezTo>
                    <a:pt x="39000" y="1852"/>
                    <a:pt x="39542" y="2969"/>
                    <a:pt x="39542" y="4022"/>
                  </a:cubicBezTo>
                  <a:cubicBezTo>
                    <a:pt x="39574" y="6416"/>
                    <a:pt x="37787" y="8522"/>
                    <a:pt x="36287" y="9862"/>
                  </a:cubicBezTo>
                  <a:cubicBezTo>
                    <a:pt x="35681" y="10437"/>
                    <a:pt x="34979" y="10979"/>
                    <a:pt x="34308" y="11522"/>
                  </a:cubicBezTo>
                  <a:cubicBezTo>
                    <a:pt x="33000" y="12575"/>
                    <a:pt x="31660" y="13628"/>
                    <a:pt x="30543" y="15000"/>
                  </a:cubicBezTo>
                  <a:cubicBezTo>
                    <a:pt x="28851" y="17075"/>
                    <a:pt x="27894" y="19692"/>
                    <a:pt x="27798" y="22373"/>
                  </a:cubicBezTo>
                  <a:cubicBezTo>
                    <a:pt x="27798" y="23171"/>
                    <a:pt x="27830" y="23968"/>
                    <a:pt x="27894" y="24734"/>
                  </a:cubicBezTo>
                  <a:cubicBezTo>
                    <a:pt x="27989" y="26394"/>
                    <a:pt x="28085" y="27958"/>
                    <a:pt x="27479" y="29330"/>
                  </a:cubicBezTo>
                  <a:cubicBezTo>
                    <a:pt x="26043" y="32426"/>
                    <a:pt x="21511" y="32713"/>
                    <a:pt x="20170" y="32713"/>
                  </a:cubicBezTo>
                  <a:lnTo>
                    <a:pt x="19979" y="32713"/>
                  </a:lnTo>
                  <a:cubicBezTo>
                    <a:pt x="19213" y="32713"/>
                    <a:pt x="18383" y="32681"/>
                    <a:pt x="17617" y="32649"/>
                  </a:cubicBezTo>
                  <a:cubicBezTo>
                    <a:pt x="16819" y="32617"/>
                    <a:pt x="15990" y="32585"/>
                    <a:pt x="15160" y="32585"/>
                  </a:cubicBezTo>
                  <a:cubicBezTo>
                    <a:pt x="13277" y="32585"/>
                    <a:pt x="11873" y="32777"/>
                    <a:pt x="10564" y="33224"/>
                  </a:cubicBezTo>
                  <a:cubicBezTo>
                    <a:pt x="9351" y="33670"/>
                    <a:pt x="8266" y="34309"/>
                    <a:pt x="7213" y="34915"/>
                  </a:cubicBezTo>
                  <a:cubicBezTo>
                    <a:pt x="5617" y="35873"/>
                    <a:pt x="4086" y="36734"/>
                    <a:pt x="2426" y="36798"/>
                  </a:cubicBezTo>
                  <a:lnTo>
                    <a:pt x="2298" y="36798"/>
                  </a:lnTo>
                  <a:cubicBezTo>
                    <a:pt x="1883" y="36798"/>
                    <a:pt x="1501" y="36734"/>
                    <a:pt x="1181" y="36607"/>
                  </a:cubicBezTo>
                  <a:cubicBezTo>
                    <a:pt x="2969" y="34149"/>
                    <a:pt x="4852" y="31660"/>
                    <a:pt x="6671" y="29234"/>
                  </a:cubicBezTo>
                  <a:cubicBezTo>
                    <a:pt x="7437" y="28245"/>
                    <a:pt x="8171" y="27256"/>
                    <a:pt x="8937" y="26234"/>
                  </a:cubicBezTo>
                  <a:cubicBezTo>
                    <a:pt x="9064" y="26075"/>
                    <a:pt x="9128" y="25851"/>
                    <a:pt x="9096" y="25660"/>
                  </a:cubicBezTo>
                  <a:cubicBezTo>
                    <a:pt x="9064" y="25596"/>
                    <a:pt x="9064" y="25500"/>
                    <a:pt x="9032" y="25437"/>
                  </a:cubicBezTo>
                  <a:cubicBezTo>
                    <a:pt x="10596" y="22085"/>
                    <a:pt x="12543" y="18862"/>
                    <a:pt x="14841" y="15862"/>
                  </a:cubicBezTo>
                  <a:cubicBezTo>
                    <a:pt x="16947" y="13181"/>
                    <a:pt x="19277" y="10692"/>
                    <a:pt x="21830" y="8522"/>
                  </a:cubicBezTo>
                  <a:cubicBezTo>
                    <a:pt x="23936" y="6703"/>
                    <a:pt x="27128" y="4150"/>
                    <a:pt x="30670" y="2618"/>
                  </a:cubicBezTo>
                  <a:cubicBezTo>
                    <a:pt x="32681" y="1756"/>
                    <a:pt x="34979" y="1182"/>
                    <a:pt x="37723" y="830"/>
                  </a:cubicBezTo>
                  <a:close/>
                  <a:moveTo>
                    <a:pt x="37883" y="1"/>
                  </a:moveTo>
                  <a:cubicBezTo>
                    <a:pt x="35298" y="320"/>
                    <a:pt x="32745" y="862"/>
                    <a:pt x="30351" y="1884"/>
                  </a:cubicBezTo>
                  <a:cubicBezTo>
                    <a:pt x="27032" y="3320"/>
                    <a:pt x="24032" y="5586"/>
                    <a:pt x="21319" y="7915"/>
                  </a:cubicBezTo>
                  <a:cubicBezTo>
                    <a:pt x="18702" y="10150"/>
                    <a:pt x="16341" y="12671"/>
                    <a:pt x="14234" y="15383"/>
                  </a:cubicBezTo>
                  <a:cubicBezTo>
                    <a:pt x="11841" y="18479"/>
                    <a:pt x="9798" y="21830"/>
                    <a:pt x="8171" y="25373"/>
                  </a:cubicBezTo>
                  <a:cubicBezTo>
                    <a:pt x="8107" y="25532"/>
                    <a:pt x="8171" y="25692"/>
                    <a:pt x="8298" y="25756"/>
                  </a:cubicBezTo>
                  <a:cubicBezTo>
                    <a:pt x="5522" y="29458"/>
                    <a:pt x="2681" y="33128"/>
                    <a:pt x="1" y="36862"/>
                  </a:cubicBezTo>
                  <a:cubicBezTo>
                    <a:pt x="160" y="36990"/>
                    <a:pt x="320" y="37117"/>
                    <a:pt x="511" y="37213"/>
                  </a:cubicBezTo>
                  <a:cubicBezTo>
                    <a:pt x="1054" y="37468"/>
                    <a:pt x="1660" y="37596"/>
                    <a:pt x="2298" y="37596"/>
                  </a:cubicBezTo>
                  <a:lnTo>
                    <a:pt x="2458" y="37596"/>
                  </a:lnTo>
                  <a:cubicBezTo>
                    <a:pt x="5522" y="37500"/>
                    <a:pt x="7947" y="35011"/>
                    <a:pt x="10819" y="33990"/>
                  </a:cubicBezTo>
                  <a:cubicBezTo>
                    <a:pt x="12224" y="33511"/>
                    <a:pt x="13692" y="33383"/>
                    <a:pt x="15160" y="33383"/>
                  </a:cubicBezTo>
                  <a:cubicBezTo>
                    <a:pt x="16756" y="33383"/>
                    <a:pt x="18383" y="33511"/>
                    <a:pt x="19979" y="33511"/>
                  </a:cubicBezTo>
                  <a:lnTo>
                    <a:pt x="20170" y="33511"/>
                  </a:lnTo>
                  <a:cubicBezTo>
                    <a:pt x="23298" y="33479"/>
                    <a:pt x="26872" y="32490"/>
                    <a:pt x="28181" y="29649"/>
                  </a:cubicBezTo>
                  <a:cubicBezTo>
                    <a:pt x="29202" y="27447"/>
                    <a:pt x="28532" y="24862"/>
                    <a:pt x="28596" y="22405"/>
                  </a:cubicBezTo>
                  <a:cubicBezTo>
                    <a:pt x="28660" y="19915"/>
                    <a:pt x="29585" y="17426"/>
                    <a:pt x="31149" y="15511"/>
                  </a:cubicBezTo>
                  <a:cubicBezTo>
                    <a:pt x="32745" y="13532"/>
                    <a:pt x="34947" y="12160"/>
                    <a:pt x="36830" y="10469"/>
                  </a:cubicBezTo>
                  <a:cubicBezTo>
                    <a:pt x="38713" y="8777"/>
                    <a:pt x="40372" y="6543"/>
                    <a:pt x="40340" y="4022"/>
                  </a:cubicBezTo>
                  <a:cubicBezTo>
                    <a:pt x="40340" y="2682"/>
                    <a:pt x="39638" y="1373"/>
                    <a:pt x="38649" y="511"/>
                  </a:cubicBezTo>
                  <a:cubicBezTo>
                    <a:pt x="38425" y="320"/>
                    <a:pt x="38170" y="160"/>
                    <a:pt x="378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901;p37">
            <a:extLst>
              <a:ext uri="{FF2B5EF4-FFF2-40B4-BE49-F238E27FC236}">
                <a16:creationId xmlns:a16="http://schemas.microsoft.com/office/drawing/2014/main" id="{21A37BCF-C668-0FE7-A271-8140A57BDC32}"/>
              </a:ext>
            </a:extLst>
          </p:cNvPr>
          <p:cNvSpPr txBox="1">
            <a:spLocks/>
          </p:cNvSpPr>
          <p:nvPr/>
        </p:nvSpPr>
        <p:spPr>
          <a:xfrm>
            <a:off x="5582875" y="1476067"/>
            <a:ext cx="1567800" cy="9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8000" spc="600" dirty="0">
                <a:solidFill>
                  <a:schemeClr val="tx1"/>
                </a:solidFill>
                <a:latin typeface="DM Serif Text" pitchFamily="2" charset="0"/>
                <a:ea typeface="강원교육모두 Bold" panose="02020603020101020101" pitchFamily="18" charset="-127"/>
              </a:rPr>
              <a:t>01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073;p50">
            <a:extLst>
              <a:ext uri="{FF2B5EF4-FFF2-40B4-BE49-F238E27FC236}">
                <a16:creationId xmlns:a16="http://schemas.microsoft.com/office/drawing/2014/main" id="{E04B550A-92CE-3B8A-70D2-9932965A22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100" y="4632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0" dirty="0"/>
              <a:t>채팅</a:t>
            </a:r>
            <a:endParaRPr sz="4000" b="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EC4319-3254-A521-8038-9918826E5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530" y="3078090"/>
            <a:ext cx="3193291" cy="16022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DC2761C-AF73-AC0E-EE31-48D31B8C8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529" y="1476044"/>
            <a:ext cx="3116471" cy="14348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A009E1-EF5B-4168-8E9A-80C4B2CFD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678" y="1476043"/>
            <a:ext cx="2873505" cy="314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206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9763;p59">
            <a:extLst>
              <a:ext uri="{FF2B5EF4-FFF2-40B4-BE49-F238E27FC236}">
                <a16:creationId xmlns:a16="http://schemas.microsoft.com/office/drawing/2014/main" id="{676740AB-A579-C972-B604-039901E71120}"/>
              </a:ext>
            </a:extLst>
          </p:cNvPr>
          <p:cNvGrpSpPr/>
          <p:nvPr/>
        </p:nvGrpSpPr>
        <p:grpSpPr>
          <a:xfrm>
            <a:off x="4926499" y="1040659"/>
            <a:ext cx="3169357" cy="3061827"/>
            <a:chOff x="4909675" y="1024886"/>
            <a:chExt cx="3169357" cy="3061827"/>
          </a:xfrm>
        </p:grpSpPr>
        <p:sp>
          <p:nvSpPr>
            <p:cNvPr id="5" name="Google Shape;9764;p59">
              <a:extLst>
                <a:ext uri="{FF2B5EF4-FFF2-40B4-BE49-F238E27FC236}">
                  <a16:creationId xmlns:a16="http://schemas.microsoft.com/office/drawing/2014/main" id="{5E3BCAA0-9286-3FB3-0A71-9C04C09E5F93}"/>
                </a:ext>
              </a:extLst>
            </p:cNvPr>
            <p:cNvSpPr/>
            <p:nvPr/>
          </p:nvSpPr>
          <p:spPr>
            <a:xfrm flipH="1">
              <a:off x="6994729" y="1417140"/>
              <a:ext cx="172554" cy="59408"/>
            </a:xfrm>
            <a:custGeom>
              <a:avLst/>
              <a:gdLst/>
              <a:ahLst/>
              <a:cxnLst/>
              <a:rect l="l" t="t" r="r" b="b"/>
              <a:pathLst>
                <a:path w="3195" h="1100" extrusionOk="0">
                  <a:moveTo>
                    <a:pt x="926" y="1"/>
                  </a:moveTo>
                  <a:cubicBezTo>
                    <a:pt x="659" y="1"/>
                    <a:pt x="392" y="38"/>
                    <a:pt x="133" y="113"/>
                  </a:cubicBezTo>
                  <a:cubicBezTo>
                    <a:pt x="1" y="146"/>
                    <a:pt x="41" y="332"/>
                    <a:pt x="161" y="332"/>
                  </a:cubicBezTo>
                  <a:cubicBezTo>
                    <a:pt x="171" y="332"/>
                    <a:pt x="182" y="331"/>
                    <a:pt x="193" y="328"/>
                  </a:cubicBezTo>
                  <a:cubicBezTo>
                    <a:pt x="431" y="259"/>
                    <a:pt x="677" y="226"/>
                    <a:pt x="921" y="226"/>
                  </a:cubicBezTo>
                  <a:cubicBezTo>
                    <a:pt x="1143" y="226"/>
                    <a:pt x="1364" y="253"/>
                    <a:pt x="1580" y="304"/>
                  </a:cubicBezTo>
                  <a:cubicBezTo>
                    <a:pt x="1388" y="376"/>
                    <a:pt x="1209" y="484"/>
                    <a:pt x="1042" y="615"/>
                  </a:cubicBezTo>
                  <a:cubicBezTo>
                    <a:pt x="953" y="682"/>
                    <a:pt x="1039" y="809"/>
                    <a:pt x="1128" y="809"/>
                  </a:cubicBezTo>
                  <a:cubicBezTo>
                    <a:pt x="1135" y="809"/>
                    <a:pt x="1142" y="808"/>
                    <a:pt x="1149" y="807"/>
                  </a:cubicBezTo>
                  <a:cubicBezTo>
                    <a:pt x="1394" y="744"/>
                    <a:pt x="1652" y="701"/>
                    <a:pt x="1905" y="701"/>
                  </a:cubicBezTo>
                  <a:cubicBezTo>
                    <a:pt x="2284" y="701"/>
                    <a:pt x="2654" y="797"/>
                    <a:pt x="2955" y="1070"/>
                  </a:cubicBezTo>
                  <a:cubicBezTo>
                    <a:pt x="2978" y="1091"/>
                    <a:pt x="3005" y="1100"/>
                    <a:pt x="3030" y="1100"/>
                  </a:cubicBezTo>
                  <a:cubicBezTo>
                    <a:pt x="3118" y="1100"/>
                    <a:pt x="3194" y="989"/>
                    <a:pt x="3110" y="914"/>
                  </a:cubicBezTo>
                  <a:cubicBezTo>
                    <a:pt x="2761" y="598"/>
                    <a:pt x="2323" y="481"/>
                    <a:pt x="1876" y="481"/>
                  </a:cubicBezTo>
                  <a:cubicBezTo>
                    <a:pt x="1833" y="481"/>
                    <a:pt x="1790" y="482"/>
                    <a:pt x="1747" y="484"/>
                  </a:cubicBezTo>
                  <a:cubicBezTo>
                    <a:pt x="1831" y="460"/>
                    <a:pt x="1903" y="448"/>
                    <a:pt x="1986" y="436"/>
                  </a:cubicBezTo>
                  <a:cubicBezTo>
                    <a:pt x="2118" y="424"/>
                    <a:pt x="2142" y="268"/>
                    <a:pt x="2022" y="221"/>
                  </a:cubicBezTo>
                  <a:cubicBezTo>
                    <a:pt x="1673" y="74"/>
                    <a:pt x="1300" y="1"/>
                    <a:pt x="9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765;p59">
              <a:extLst>
                <a:ext uri="{FF2B5EF4-FFF2-40B4-BE49-F238E27FC236}">
                  <a16:creationId xmlns:a16="http://schemas.microsoft.com/office/drawing/2014/main" id="{1B5D0A16-0604-D16F-5B60-CF0E60BF8BAD}"/>
                </a:ext>
              </a:extLst>
            </p:cNvPr>
            <p:cNvSpPr/>
            <p:nvPr/>
          </p:nvSpPr>
          <p:spPr>
            <a:xfrm flipH="1">
              <a:off x="6445260" y="1215099"/>
              <a:ext cx="131022" cy="123785"/>
            </a:xfrm>
            <a:custGeom>
              <a:avLst/>
              <a:gdLst/>
              <a:ahLst/>
              <a:cxnLst/>
              <a:rect l="l" t="t" r="r" b="b"/>
              <a:pathLst>
                <a:path w="2426" h="2292" extrusionOk="0">
                  <a:moveTo>
                    <a:pt x="1041" y="1"/>
                  </a:moveTo>
                  <a:cubicBezTo>
                    <a:pt x="978" y="1"/>
                    <a:pt x="909" y="14"/>
                    <a:pt x="860" y="28"/>
                  </a:cubicBezTo>
                  <a:cubicBezTo>
                    <a:pt x="692" y="88"/>
                    <a:pt x="549" y="183"/>
                    <a:pt x="429" y="315"/>
                  </a:cubicBezTo>
                  <a:cubicBezTo>
                    <a:pt x="356" y="397"/>
                    <a:pt x="429" y="507"/>
                    <a:pt x="510" y="507"/>
                  </a:cubicBezTo>
                  <a:cubicBezTo>
                    <a:pt x="536" y="507"/>
                    <a:pt x="562" y="496"/>
                    <a:pt x="585" y="470"/>
                  </a:cubicBezTo>
                  <a:cubicBezTo>
                    <a:pt x="680" y="375"/>
                    <a:pt x="788" y="291"/>
                    <a:pt x="907" y="255"/>
                  </a:cubicBezTo>
                  <a:lnTo>
                    <a:pt x="907" y="255"/>
                  </a:lnTo>
                  <a:cubicBezTo>
                    <a:pt x="883" y="291"/>
                    <a:pt x="860" y="327"/>
                    <a:pt x="836" y="363"/>
                  </a:cubicBezTo>
                  <a:cubicBezTo>
                    <a:pt x="692" y="626"/>
                    <a:pt x="561" y="913"/>
                    <a:pt x="477" y="1200"/>
                  </a:cubicBezTo>
                  <a:cubicBezTo>
                    <a:pt x="446" y="1284"/>
                    <a:pt x="509" y="1339"/>
                    <a:pt x="577" y="1339"/>
                  </a:cubicBezTo>
                  <a:cubicBezTo>
                    <a:pt x="615" y="1339"/>
                    <a:pt x="655" y="1322"/>
                    <a:pt x="680" y="1283"/>
                  </a:cubicBezTo>
                  <a:cubicBezTo>
                    <a:pt x="883" y="973"/>
                    <a:pt x="1218" y="865"/>
                    <a:pt x="1577" y="853"/>
                  </a:cubicBezTo>
                  <a:lnTo>
                    <a:pt x="1577" y="853"/>
                  </a:lnTo>
                  <a:cubicBezTo>
                    <a:pt x="943" y="1092"/>
                    <a:pt x="405" y="1534"/>
                    <a:pt x="58" y="2120"/>
                  </a:cubicBezTo>
                  <a:cubicBezTo>
                    <a:pt x="0" y="2212"/>
                    <a:pt x="81" y="2292"/>
                    <a:pt x="159" y="2292"/>
                  </a:cubicBezTo>
                  <a:cubicBezTo>
                    <a:pt x="194" y="2292"/>
                    <a:pt x="228" y="2276"/>
                    <a:pt x="250" y="2240"/>
                  </a:cubicBezTo>
                  <a:cubicBezTo>
                    <a:pt x="668" y="1523"/>
                    <a:pt x="1433" y="1008"/>
                    <a:pt x="2258" y="913"/>
                  </a:cubicBezTo>
                  <a:cubicBezTo>
                    <a:pt x="2378" y="901"/>
                    <a:pt x="2426" y="709"/>
                    <a:pt x="2294" y="686"/>
                  </a:cubicBezTo>
                  <a:cubicBezTo>
                    <a:pt x="2096" y="655"/>
                    <a:pt x="1882" y="631"/>
                    <a:pt x="1671" y="631"/>
                  </a:cubicBezTo>
                  <a:cubicBezTo>
                    <a:pt x="1386" y="631"/>
                    <a:pt x="1105" y="675"/>
                    <a:pt x="872" y="805"/>
                  </a:cubicBezTo>
                  <a:cubicBezTo>
                    <a:pt x="883" y="769"/>
                    <a:pt x="907" y="721"/>
                    <a:pt x="931" y="674"/>
                  </a:cubicBezTo>
                  <a:cubicBezTo>
                    <a:pt x="967" y="590"/>
                    <a:pt x="1015" y="506"/>
                    <a:pt x="1075" y="411"/>
                  </a:cubicBezTo>
                  <a:cubicBezTo>
                    <a:pt x="1111" y="339"/>
                    <a:pt x="1194" y="255"/>
                    <a:pt x="1206" y="171"/>
                  </a:cubicBezTo>
                  <a:cubicBezTo>
                    <a:pt x="1236" y="38"/>
                    <a:pt x="1145" y="1"/>
                    <a:pt x="10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766;p59">
              <a:extLst>
                <a:ext uri="{FF2B5EF4-FFF2-40B4-BE49-F238E27FC236}">
                  <a16:creationId xmlns:a16="http://schemas.microsoft.com/office/drawing/2014/main" id="{6A4449E4-F819-22F5-1B8B-E845C231381C}"/>
                </a:ext>
              </a:extLst>
            </p:cNvPr>
            <p:cNvSpPr/>
            <p:nvPr/>
          </p:nvSpPr>
          <p:spPr>
            <a:xfrm flipH="1">
              <a:off x="6480743" y="1145214"/>
              <a:ext cx="44610" cy="36185"/>
            </a:xfrm>
            <a:custGeom>
              <a:avLst/>
              <a:gdLst/>
              <a:ahLst/>
              <a:cxnLst/>
              <a:rect l="l" t="t" r="r" b="b"/>
              <a:pathLst>
                <a:path w="826" h="670" extrusionOk="0">
                  <a:moveTo>
                    <a:pt x="703" y="0"/>
                  </a:moveTo>
                  <a:cubicBezTo>
                    <a:pt x="692" y="0"/>
                    <a:pt x="681" y="2"/>
                    <a:pt x="670" y="7"/>
                  </a:cubicBezTo>
                  <a:cubicBezTo>
                    <a:pt x="419" y="102"/>
                    <a:pt x="204" y="282"/>
                    <a:pt x="36" y="509"/>
                  </a:cubicBezTo>
                  <a:cubicBezTo>
                    <a:pt x="0" y="557"/>
                    <a:pt x="36" y="628"/>
                    <a:pt x="84" y="652"/>
                  </a:cubicBezTo>
                  <a:cubicBezTo>
                    <a:pt x="100" y="664"/>
                    <a:pt x="118" y="670"/>
                    <a:pt x="137" y="670"/>
                  </a:cubicBezTo>
                  <a:cubicBezTo>
                    <a:pt x="174" y="670"/>
                    <a:pt x="211" y="648"/>
                    <a:pt x="227" y="617"/>
                  </a:cubicBezTo>
                  <a:cubicBezTo>
                    <a:pt x="239" y="605"/>
                    <a:pt x="251" y="593"/>
                    <a:pt x="251" y="593"/>
                  </a:cubicBezTo>
                  <a:cubicBezTo>
                    <a:pt x="251" y="581"/>
                    <a:pt x="263" y="581"/>
                    <a:pt x="263" y="581"/>
                  </a:cubicBezTo>
                  <a:cubicBezTo>
                    <a:pt x="263" y="569"/>
                    <a:pt x="275" y="569"/>
                    <a:pt x="275" y="557"/>
                  </a:cubicBezTo>
                  <a:cubicBezTo>
                    <a:pt x="299" y="533"/>
                    <a:pt x="311" y="521"/>
                    <a:pt x="335" y="497"/>
                  </a:cubicBezTo>
                  <a:cubicBezTo>
                    <a:pt x="371" y="449"/>
                    <a:pt x="419" y="413"/>
                    <a:pt x="467" y="377"/>
                  </a:cubicBezTo>
                  <a:cubicBezTo>
                    <a:pt x="478" y="365"/>
                    <a:pt x="478" y="365"/>
                    <a:pt x="478" y="365"/>
                  </a:cubicBezTo>
                  <a:cubicBezTo>
                    <a:pt x="490" y="353"/>
                    <a:pt x="502" y="342"/>
                    <a:pt x="514" y="342"/>
                  </a:cubicBezTo>
                  <a:cubicBezTo>
                    <a:pt x="538" y="318"/>
                    <a:pt x="574" y="306"/>
                    <a:pt x="598" y="294"/>
                  </a:cubicBezTo>
                  <a:cubicBezTo>
                    <a:pt x="622" y="270"/>
                    <a:pt x="646" y="258"/>
                    <a:pt x="670" y="246"/>
                  </a:cubicBezTo>
                  <a:cubicBezTo>
                    <a:pt x="682" y="246"/>
                    <a:pt x="694" y="234"/>
                    <a:pt x="706" y="234"/>
                  </a:cubicBezTo>
                  <a:cubicBezTo>
                    <a:pt x="718" y="222"/>
                    <a:pt x="730" y="222"/>
                    <a:pt x="730" y="222"/>
                  </a:cubicBezTo>
                  <a:cubicBezTo>
                    <a:pt x="789" y="198"/>
                    <a:pt x="825" y="150"/>
                    <a:pt x="813" y="78"/>
                  </a:cubicBezTo>
                  <a:cubicBezTo>
                    <a:pt x="804" y="39"/>
                    <a:pt x="754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767;p59">
              <a:extLst>
                <a:ext uri="{FF2B5EF4-FFF2-40B4-BE49-F238E27FC236}">
                  <a16:creationId xmlns:a16="http://schemas.microsoft.com/office/drawing/2014/main" id="{35801960-11C2-3720-70A9-E63331F793B9}"/>
                </a:ext>
              </a:extLst>
            </p:cNvPr>
            <p:cNvSpPr/>
            <p:nvPr/>
          </p:nvSpPr>
          <p:spPr>
            <a:xfrm flipH="1">
              <a:off x="6744568" y="1657418"/>
              <a:ext cx="182437" cy="128808"/>
            </a:xfrm>
            <a:custGeom>
              <a:avLst/>
              <a:gdLst/>
              <a:ahLst/>
              <a:cxnLst/>
              <a:rect l="l" t="t" r="r" b="b"/>
              <a:pathLst>
                <a:path w="3378" h="2385" extrusionOk="0">
                  <a:moveTo>
                    <a:pt x="1256" y="255"/>
                  </a:moveTo>
                  <a:cubicBezTo>
                    <a:pt x="1268" y="291"/>
                    <a:pt x="1292" y="327"/>
                    <a:pt x="1327" y="339"/>
                  </a:cubicBezTo>
                  <a:cubicBezTo>
                    <a:pt x="1322" y="333"/>
                    <a:pt x="1322" y="330"/>
                    <a:pt x="1323" y="330"/>
                  </a:cubicBezTo>
                  <a:lnTo>
                    <a:pt x="1323" y="330"/>
                  </a:lnTo>
                  <a:cubicBezTo>
                    <a:pt x="1324" y="330"/>
                    <a:pt x="1327" y="333"/>
                    <a:pt x="1327" y="339"/>
                  </a:cubicBezTo>
                  <a:cubicBezTo>
                    <a:pt x="1339" y="351"/>
                    <a:pt x="1339" y="363"/>
                    <a:pt x="1351" y="375"/>
                  </a:cubicBezTo>
                  <a:cubicBezTo>
                    <a:pt x="1363" y="387"/>
                    <a:pt x="1363" y="399"/>
                    <a:pt x="1363" y="423"/>
                  </a:cubicBezTo>
                  <a:cubicBezTo>
                    <a:pt x="1375" y="459"/>
                    <a:pt x="1375" y="494"/>
                    <a:pt x="1375" y="530"/>
                  </a:cubicBezTo>
                  <a:cubicBezTo>
                    <a:pt x="1351" y="602"/>
                    <a:pt x="1304" y="662"/>
                    <a:pt x="1220" y="674"/>
                  </a:cubicBezTo>
                  <a:cubicBezTo>
                    <a:pt x="1208" y="677"/>
                    <a:pt x="1197" y="678"/>
                    <a:pt x="1186" y="678"/>
                  </a:cubicBezTo>
                  <a:cubicBezTo>
                    <a:pt x="1050" y="678"/>
                    <a:pt x="964" y="485"/>
                    <a:pt x="909" y="375"/>
                  </a:cubicBezTo>
                  <a:cubicBezTo>
                    <a:pt x="1017" y="327"/>
                    <a:pt x="1136" y="279"/>
                    <a:pt x="1256" y="255"/>
                  </a:cubicBezTo>
                  <a:close/>
                  <a:moveTo>
                    <a:pt x="837" y="841"/>
                  </a:moveTo>
                  <a:lnTo>
                    <a:pt x="837" y="841"/>
                  </a:lnTo>
                  <a:cubicBezTo>
                    <a:pt x="849" y="865"/>
                    <a:pt x="861" y="877"/>
                    <a:pt x="873" y="901"/>
                  </a:cubicBezTo>
                  <a:cubicBezTo>
                    <a:pt x="873" y="913"/>
                    <a:pt x="873" y="913"/>
                    <a:pt x="873" y="925"/>
                  </a:cubicBezTo>
                  <a:cubicBezTo>
                    <a:pt x="861" y="889"/>
                    <a:pt x="849" y="865"/>
                    <a:pt x="837" y="841"/>
                  </a:cubicBezTo>
                  <a:close/>
                  <a:moveTo>
                    <a:pt x="2380" y="459"/>
                  </a:moveTo>
                  <a:cubicBezTo>
                    <a:pt x="2559" y="578"/>
                    <a:pt x="2726" y="734"/>
                    <a:pt x="2858" y="913"/>
                  </a:cubicBezTo>
                  <a:cubicBezTo>
                    <a:pt x="2858" y="925"/>
                    <a:pt x="2858" y="937"/>
                    <a:pt x="2846" y="949"/>
                  </a:cubicBezTo>
                  <a:cubicBezTo>
                    <a:pt x="2798" y="1618"/>
                    <a:pt x="2236" y="2156"/>
                    <a:pt x="1567" y="2156"/>
                  </a:cubicBezTo>
                  <a:cubicBezTo>
                    <a:pt x="921" y="2156"/>
                    <a:pt x="395" y="1678"/>
                    <a:pt x="287" y="1044"/>
                  </a:cubicBezTo>
                  <a:cubicBezTo>
                    <a:pt x="347" y="889"/>
                    <a:pt x="443" y="758"/>
                    <a:pt x="550" y="638"/>
                  </a:cubicBezTo>
                  <a:cubicBezTo>
                    <a:pt x="586" y="841"/>
                    <a:pt x="658" y="1033"/>
                    <a:pt x="789" y="1200"/>
                  </a:cubicBezTo>
                  <a:cubicBezTo>
                    <a:pt x="980" y="1440"/>
                    <a:pt x="1296" y="1605"/>
                    <a:pt x="1607" y="1605"/>
                  </a:cubicBezTo>
                  <a:cubicBezTo>
                    <a:pt x="1746" y="1605"/>
                    <a:pt x="1884" y="1573"/>
                    <a:pt x="2009" y="1499"/>
                  </a:cubicBezTo>
                  <a:cubicBezTo>
                    <a:pt x="2380" y="1284"/>
                    <a:pt x="2475" y="853"/>
                    <a:pt x="2380" y="459"/>
                  </a:cubicBezTo>
                  <a:close/>
                  <a:moveTo>
                    <a:pt x="1536" y="1"/>
                  </a:moveTo>
                  <a:cubicBezTo>
                    <a:pt x="844" y="1"/>
                    <a:pt x="195" y="457"/>
                    <a:pt x="24" y="1140"/>
                  </a:cubicBezTo>
                  <a:cubicBezTo>
                    <a:pt x="0" y="1212"/>
                    <a:pt x="60" y="1272"/>
                    <a:pt x="108" y="1284"/>
                  </a:cubicBezTo>
                  <a:cubicBezTo>
                    <a:pt x="295" y="1914"/>
                    <a:pt x="891" y="2384"/>
                    <a:pt x="1565" y="2384"/>
                  </a:cubicBezTo>
                  <a:cubicBezTo>
                    <a:pt x="1581" y="2384"/>
                    <a:pt x="1598" y="2384"/>
                    <a:pt x="1614" y="2384"/>
                  </a:cubicBezTo>
                  <a:cubicBezTo>
                    <a:pt x="2320" y="2360"/>
                    <a:pt x="2894" y="1846"/>
                    <a:pt x="3037" y="1176"/>
                  </a:cubicBezTo>
                  <a:cubicBezTo>
                    <a:pt x="3073" y="1236"/>
                    <a:pt x="3109" y="1308"/>
                    <a:pt x="3145" y="1379"/>
                  </a:cubicBezTo>
                  <a:cubicBezTo>
                    <a:pt x="3163" y="1420"/>
                    <a:pt x="3194" y="1436"/>
                    <a:pt x="3226" y="1436"/>
                  </a:cubicBezTo>
                  <a:cubicBezTo>
                    <a:pt x="3298" y="1436"/>
                    <a:pt x="3378" y="1351"/>
                    <a:pt x="3336" y="1260"/>
                  </a:cubicBezTo>
                  <a:cubicBezTo>
                    <a:pt x="3037" y="578"/>
                    <a:pt x="2404" y="52"/>
                    <a:pt x="1638" y="4"/>
                  </a:cubicBezTo>
                  <a:cubicBezTo>
                    <a:pt x="1604" y="2"/>
                    <a:pt x="1570" y="1"/>
                    <a:pt x="1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768;p59">
              <a:extLst>
                <a:ext uri="{FF2B5EF4-FFF2-40B4-BE49-F238E27FC236}">
                  <a16:creationId xmlns:a16="http://schemas.microsoft.com/office/drawing/2014/main" id="{B5D644D6-184E-3238-35E0-8818DE563E12}"/>
                </a:ext>
              </a:extLst>
            </p:cNvPr>
            <p:cNvSpPr/>
            <p:nvPr/>
          </p:nvSpPr>
          <p:spPr>
            <a:xfrm flipH="1">
              <a:off x="6855283" y="1675726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769;p59">
              <a:extLst>
                <a:ext uri="{FF2B5EF4-FFF2-40B4-BE49-F238E27FC236}">
                  <a16:creationId xmlns:a16="http://schemas.microsoft.com/office/drawing/2014/main" id="{4E125E47-203F-5495-B83C-8F237BFFDC60}"/>
                </a:ext>
              </a:extLst>
            </p:cNvPr>
            <p:cNvSpPr/>
            <p:nvPr/>
          </p:nvSpPr>
          <p:spPr>
            <a:xfrm flipH="1">
              <a:off x="6446556" y="1534335"/>
              <a:ext cx="143390" cy="169205"/>
            </a:xfrm>
            <a:custGeom>
              <a:avLst/>
              <a:gdLst/>
              <a:ahLst/>
              <a:cxnLst/>
              <a:rect l="l" t="t" r="r" b="b"/>
              <a:pathLst>
                <a:path w="2655" h="3133" extrusionOk="0">
                  <a:moveTo>
                    <a:pt x="766" y="681"/>
                  </a:moveTo>
                  <a:cubicBezTo>
                    <a:pt x="790" y="705"/>
                    <a:pt x="814" y="717"/>
                    <a:pt x="850" y="717"/>
                  </a:cubicBezTo>
                  <a:cubicBezTo>
                    <a:pt x="859" y="715"/>
                    <a:pt x="868" y="715"/>
                    <a:pt x="877" y="715"/>
                  </a:cubicBezTo>
                  <a:cubicBezTo>
                    <a:pt x="936" y="715"/>
                    <a:pt x="986" y="749"/>
                    <a:pt x="1017" y="801"/>
                  </a:cubicBezTo>
                  <a:cubicBezTo>
                    <a:pt x="1065" y="884"/>
                    <a:pt x="1029" y="980"/>
                    <a:pt x="993" y="1052"/>
                  </a:cubicBezTo>
                  <a:cubicBezTo>
                    <a:pt x="950" y="1122"/>
                    <a:pt x="885" y="1153"/>
                    <a:pt x="819" y="1153"/>
                  </a:cubicBezTo>
                  <a:cubicBezTo>
                    <a:pt x="738" y="1153"/>
                    <a:pt x="656" y="1107"/>
                    <a:pt x="610" y="1028"/>
                  </a:cubicBezTo>
                  <a:cubicBezTo>
                    <a:pt x="598" y="1004"/>
                    <a:pt x="575" y="980"/>
                    <a:pt x="551" y="980"/>
                  </a:cubicBezTo>
                  <a:cubicBezTo>
                    <a:pt x="551" y="980"/>
                    <a:pt x="551" y="968"/>
                    <a:pt x="551" y="968"/>
                  </a:cubicBezTo>
                  <a:cubicBezTo>
                    <a:pt x="598" y="872"/>
                    <a:pt x="646" y="789"/>
                    <a:pt x="718" y="705"/>
                  </a:cubicBezTo>
                  <a:cubicBezTo>
                    <a:pt x="730" y="693"/>
                    <a:pt x="730" y="693"/>
                    <a:pt x="742" y="681"/>
                  </a:cubicBezTo>
                  <a:close/>
                  <a:moveTo>
                    <a:pt x="1812" y="224"/>
                  </a:moveTo>
                  <a:cubicBezTo>
                    <a:pt x="1890" y="224"/>
                    <a:pt x="1967" y="227"/>
                    <a:pt x="2045" y="227"/>
                  </a:cubicBezTo>
                  <a:cubicBezTo>
                    <a:pt x="2392" y="741"/>
                    <a:pt x="2440" y="1434"/>
                    <a:pt x="2057" y="1948"/>
                  </a:cubicBezTo>
                  <a:cubicBezTo>
                    <a:pt x="1819" y="2264"/>
                    <a:pt x="1451" y="2441"/>
                    <a:pt x="1080" y="2441"/>
                  </a:cubicBezTo>
                  <a:cubicBezTo>
                    <a:pt x="874" y="2441"/>
                    <a:pt x="666" y="2386"/>
                    <a:pt x="479" y="2271"/>
                  </a:cubicBezTo>
                  <a:cubicBezTo>
                    <a:pt x="467" y="2259"/>
                    <a:pt x="467" y="2259"/>
                    <a:pt x="455" y="2259"/>
                  </a:cubicBezTo>
                  <a:cubicBezTo>
                    <a:pt x="407" y="2032"/>
                    <a:pt x="371" y="1793"/>
                    <a:pt x="395" y="1554"/>
                  </a:cubicBezTo>
                  <a:lnTo>
                    <a:pt x="395" y="1554"/>
                  </a:lnTo>
                  <a:cubicBezTo>
                    <a:pt x="527" y="1685"/>
                    <a:pt x="682" y="1781"/>
                    <a:pt x="861" y="1829"/>
                  </a:cubicBezTo>
                  <a:cubicBezTo>
                    <a:pt x="950" y="1853"/>
                    <a:pt x="1042" y="1865"/>
                    <a:pt x="1133" y="1865"/>
                  </a:cubicBezTo>
                  <a:cubicBezTo>
                    <a:pt x="1500" y="1865"/>
                    <a:pt x="1856" y="1671"/>
                    <a:pt x="1914" y="1279"/>
                  </a:cubicBezTo>
                  <a:cubicBezTo>
                    <a:pt x="1973" y="908"/>
                    <a:pt x="1878" y="478"/>
                    <a:pt x="1579" y="239"/>
                  </a:cubicBezTo>
                  <a:cubicBezTo>
                    <a:pt x="1657" y="227"/>
                    <a:pt x="1734" y="224"/>
                    <a:pt x="1812" y="224"/>
                  </a:cubicBezTo>
                  <a:close/>
                  <a:moveTo>
                    <a:pt x="1859" y="0"/>
                  </a:moveTo>
                  <a:cubicBezTo>
                    <a:pt x="1568" y="0"/>
                    <a:pt x="1280" y="36"/>
                    <a:pt x="1017" y="167"/>
                  </a:cubicBezTo>
                  <a:cubicBezTo>
                    <a:pt x="730" y="310"/>
                    <a:pt x="491" y="562"/>
                    <a:pt x="359" y="860"/>
                  </a:cubicBezTo>
                  <a:cubicBezTo>
                    <a:pt x="1" y="1578"/>
                    <a:pt x="192" y="2379"/>
                    <a:pt x="515" y="3072"/>
                  </a:cubicBezTo>
                  <a:cubicBezTo>
                    <a:pt x="534" y="3115"/>
                    <a:pt x="567" y="3132"/>
                    <a:pt x="600" y="3132"/>
                  </a:cubicBezTo>
                  <a:cubicBezTo>
                    <a:pt x="672" y="3132"/>
                    <a:pt x="747" y="3054"/>
                    <a:pt x="706" y="2965"/>
                  </a:cubicBezTo>
                  <a:cubicBezTo>
                    <a:pt x="646" y="2833"/>
                    <a:pt x="598" y="2690"/>
                    <a:pt x="551" y="2558"/>
                  </a:cubicBezTo>
                  <a:lnTo>
                    <a:pt x="551" y="2558"/>
                  </a:lnTo>
                  <a:cubicBezTo>
                    <a:pt x="717" y="2627"/>
                    <a:pt x="893" y="2661"/>
                    <a:pt x="1069" y="2661"/>
                  </a:cubicBezTo>
                  <a:cubicBezTo>
                    <a:pt x="1501" y="2661"/>
                    <a:pt x="1932" y="2461"/>
                    <a:pt x="2213" y="2104"/>
                  </a:cubicBezTo>
                  <a:cubicBezTo>
                    <a:pt x="2655" y="1542"/>
                    <a:pt x="2655" y="765"/>
                    <a:pt x="2272" y="167"/>
                  </a:cubicBezTo>
                  <a:cubicBezTo>
                    <a:pt x="2296" y="107"/>
                    <a:pt x="2260" y="12"/>
                    <a:pt x="2177" y="12"/>
                  </a:cubicBezTo>
                  <a:cubicBezTo>
                    <a:pt x="2071" y="5"/>
                    <a:pt x="1965" y="0"/>
                    <a:pt x="1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770;p59">
              <a:extLst>
                <a:ext uri="{FF2B5EF4-FFF2-40B4-BE49-F238E27FC236}">
                  <a16:creationId xmlns:a16="http://schemas.microsoft.com/office/drawing/2014/main" id="{0D6E58F7-05D2-AF6B-F610-724ECA3908D7}"/>
                </a:ext>
              </a:extLst>
            </p:cNvPr>
            <p:cNvSpPr/>
            <p:nvPr/>
          </p:nvSpPr>
          <p:spPr>
            <a:xfrm flipH="1">
              <a:off x="6460004" y="1806640"/>
              <a:ext cx="220351" cy="208901"/>
            </a:xfrm>
            <a:custGeom>
              <a:avLst/>
              <a:gdLst/>
              <a:ahLst/>
              <a:cxnLst/>
              <a:rect l="l" t="t" r="r" b="b"/>
              <a:pathLst>
                <a:path w="4080" h="3868" extrusionOk="0">
                  <a:moveTo>
                    <a:pt x="2015" y="225"/>
                  </a:moveTo>
                  <a:cubicBezTo>
                    <a:pt x="2117" y="225"/>
                    <a:pt x="2219" y="230"/>
                    <a:pt x="2320" y="242"/>
                  </a:cubicBezTo>
                  <a:cubicBezTo>
                    <a:pt x="2320" y="254"/>
                    <a:pt x="2320" y="266"/>
                    <a:pt x="2308" y="278"/>
                  </a:cubicBezTo>
                  <a:cubicBezTo>
                    <a:pt x="2308" y="302"/>
                    <a:pt x="2296" y="314"/>
                    <a:pt x="2296" y="338"/>
                  </a:cubicBezTo>
                  <a:cubicBezTo>
                    <a:pt x="2284" y="350"/>
                    <a:pt x="2284" y="362"/>
                    <a:pt x="2284" y="374"/>
                  </a:cubicBezTo>
                  <a:cubicBezTo>
                    <a:pt x="2284" y="374"/>
                    <a:pt x="2284" y="374"/>
                    <a:pt x="2272" y="386"/>
                  </a:cubicBezTo>
                  <a:cubicBezTo>
                    <a:pt x="2272" y="410"/>
                    <a:pt x="2260" y="422"/>
                    <a:pt x="2249" y="446"/>
                  </a:cubicBezTo>
                  <a:cubicBezTo>
                    <a:pt x="2215" y="457"/>
                    <a:pt x="2193" y="478"/>
                    <a:pt x="2180" y="509"/>
                  </a:cubicBezTo>
                  <a:lnTo>
                    <a:pt x="2180" y="509"/>
                  </a:lnTo>
                  <a:cubicBezTo>
                    <a:pt x="2178" y="510"/>
                    <a:pt x="2165" y="529"/>
                    <a:pt x="2165" y="529"/>
                  </a:cubicBezTo>
                  <a:cubicBezTo>
                    <a:pt x="2165" y="529"/>
                    <a:pt x="2165" y="529"/>
                    <a:pt x="2165" y="541"/>
                  </a:cubicBezTo>
                  <a:lnTo>
                    <a:pt x="2153" y="541"/>
                  </a:lnTo>
                  <a:cubicBezTo>
                    <a:pt x="2117" y="565"/>
                    <a:pt x="2081" y="577"/>
                    <a:pt x="2033" y="589"/>
                  </a:cubicBezTo>
                  <a:cubicBezTo>
                    <a:pt x="1985" y="613"/>
                    <a:pt x="1926" y="625"/>
                    <a:pt x="1890" y="673"/>
                  </a:cubicBezTo>
                  <a:cubicBezTo>
                    <a:pt x="1794" y="756"/>
                    <a:pt x="1782" y="888"/>
                    <a:pt x="1854" y="996"/>
                  </a:cubicBezTo>
                  <a:cubicBezTo>
                    <a:pt x="1866" y="1008"/>
                    <a:pt x="1878" y="1008"/>
                    <a:pt x="1890" y="1020"/>
                  </a:cubicBezTo>
                  <a:cubicBezTo>
                    <a:pt x="1878" y="1103"/>
                    <a:pt x="1854" y="1199"/>
                    <a:pt x="1830" y="1295"/>
                  </a:cubicBezTo>
                  <a:cubicBezTo>
                    <a:pt x="1806" y="1390"/>
                    <a:pt x="1782" y="1522"/>
                    <a:pt x="1675" y="1546"/>
                  </a:cubicBezTo>
                  <a:cubicBezTo>
                    <a:pt x="1666" y="1546"/>
                    <a:pt x="1658" y="1547"/>
                    <a:pt x="1649" y="1547"/>
                  </a:cubicBezTo>
                  <a:cubicBezTo>
                    <a:pt x="1528" y="1547"/>
                    <a:pt x="1417" y="1469"/>
                    <a:pt x="1328" y="1402"/>
                  </a:cubicBezTo>
                  <a:cubicBezTo>
                    <a:pt x="1232" y="1330"/>
                    <a:pt x="1149" y="1271"/>
                    <a:pt x="1053" y="1199"/>
                  </a:cubicBezTo>
                  <a:cubicBezTo>
                    <a:pt x="1065" y="1187"/>
                    <a:pt x="1089" y="1175"/>
                    <a:pt x="1101" y="1151"/>
                  </a:cubicBezTo>
                  <a:cubicBezTo>
                    <a:pt x="1149" y="1079"/>
                    <a:pt x="1089" y="984"/>
                    <a:pt x="1005" y="984"/>
                  </a:cubicBezTo>
                  <a:cubicBezTo>
                    <a:pt x="921" y="984"/>
                    <a:pt x="838" y="984"/>
                    <a:pt x="754" y="996"/>
                  </a:cubicBezTo>
                  <a:lnTo>
                    <a:pt x="539" y="996"/>
                  </a:lnTo>
                  <a:cubicBezTo>
                    <a:pt x="515" y="984"/>
                    <a:pt x="491" y="984"/>
                    <a:pt x="455" y="972"/>
                  </a:cubicBezTo>
                  <a:cubicBezTo>
                    <a:pt x="455" y="972"/>
                    <a:pt x="443" y="960"/>
                    <a:pt x="443" y="960"/>
                  </a:cubicBezTo>
                  <a:lnTo>
                    <a:pt x="431" y="960"/>
                  </a:lnTo>
                  <a:cubicBezTo>
                    <a:pt x="419" y="948"/>
                    <a:pt x="407" y="948"/>
                    <a:pt x="395" y="936"/>
                  </a:cubicBezTo>
                  <a:cubicBezTo>
                    <a:pt x="386" y="936"/>
                    <a:pt x="368" y="921"/>
                    <a:pt x="368" y="921"/>
                  </a:cubicBezTo>
                  <a:lnTo>
                    <a:pt x="368" y="921"/>
                  </a:lnTo>
                  <a:cubicBezTo>
                    <a:pt x="368" y="921"/>
                    <a:pt x="369" y="921"/>
                    <a:pt x="371" y="924"/>
                  </a:cubicBezTo>
                  <a:cubicBezTo>
                    <a:pt x="359" y="912"/>
                    <a:pt x="347" y="900"/>
                    <a:pt x="335" y="888"/>
                  </a:cubicBezTo>
                  <a:cubicBezTo>
                    <a:pt x="324" y="876"/>
                    <a:pt x="324" y="876"/>
                    <a:pt x="324" y="876"/>
                  </a:cubicBezTo>
                  <a:cubicBezTo>
                    <a:pt x="324" y="868"/>
                    <a:pt x="314" y="851"/>
                    <a:pt x="310" y="846"/>
                  </a:cubicBezTo>
                  <a:lnTo>
                    <a:pt x="310" y="846"/>
                  </a:lnTo>
                  <a:cubicBezTo>
                    <a:pt x="308" y="843"/>
                    <a:pt x="305" y="840"/>
                    <a:pt x="300" y="840"/>
                  </a:cubicBezTo>
                  <a:cubicBezTo>
                    <a:pt x="782" y="440"/>
                    <a:pt x="1397" y="225"/>
                    <a:pt x="2015" y="225"/>
                  </a:cubicBezTo>
                  <a:close/>
                  <a:moveTo>
                    <a:pt x="2010" y="1"/>
                  </a:moveTo>
                  <a:cubicBezTo>
                    <a:pt x="1300" y="1"/>
                    <a:pt x="602" y="264"/>
                    <a:pt x="72" y="745"/>
                  </a:cubicBezTo>
                  <a:cubicBezTo>
                    <a:pt x="1" y="804"/>
                    <a:pt x="37" y="888"/>
                    <a:pt x="96" y="924"/>
                  </a:cubicBezTo>
                  <a:cubicBezTo>
                    <a:pt x="144" y="1031"/>
                    <a:pt x="240" y="1115"/>
                    <a:pt x="347" y="1163"/>
                  </a:cubicBezTo>
                  <a:cubicBezTo>
                    <a:pt x="467" y="1235"/>
                    <a:pt x="599" y="1306"/>
                    <a:pt x="754" y="1318"/>
                  </a:cubicBezTo>
                  <a:cubicBezTo>
                    <a:pt x="766" y="1318"/>
                    <a:pt x="790" y="1306"/>
                    <a:pt x="814" y="1306"/>
                  </a:cubicBezTo>
                  <a:cubicBezTo>
                    <a:pt x="814" y="1306"/>
                    <a:pt x="814" y="1318"/>
                    <a:pt x="826" y="1318"/>
                  </a:cubicBezTo>
                  <a:cubicBezTo>
                    <a:pt x="969" y="1426"/>
                    <a:pt x="1125" y="1534"/>
                    <a:pt x="1280" y="1641"/>
                  </a:cubicBezTo>
                  <a:cubicBezTo>
                    <a:pt x="1378" y="1707"/>
                    <a:pt x="1497" y="1762"/>
                    <a:pt x="1617" y="1762"/>
                  </a:cubicBezTo>
                  <a:cubicBezTo>
                    <a:pt x="1628" y="1762"/>
                    <a:pt x="1639" y="1762"/>
                    <a:pt x="1651" y="1761"/>
                  </a:cubicBezTo>
                  <a:lnTo>
                    <a:pt x="1651" y="1761"/>
                  </a:lnTo>
                  <a:cubicBezTo>
                    <a:pt x="1639" y="1773"/>
                    <a:pt x="1639" y="1785"/>
                    <a:pt x="1651" y="1797"/>
                  </a:cubicBezTo>
                  <a:lnTo>
                    <a:pt x="1854" y="2395"/>
                  </a:lnTo>
                  <a:cubicBezTo>
                    <a:pt x="1854" y="2406"/>
                    <a:pt x="1842" y="2406"/>
                    <a:pt x="1842" y="2418"/>
                  </a:cubicBezTo>
                  <a:cubicBezTo>
                    <a:pt x="1615" y="3052"/>
                    <a:pt x="1065" y="3506"/>
                    <a:pt x="407" y="3650"/>
                  </a:cubicBezTo>
                  <a:cubicBezTo>
                    <a:pt x="271" y="3673"/>
                    <a:pt x="318" y="3867"/>
                    <a:pt x="445" y="3867"/>
                  </a:cubicBezTo>
                  <a:cubicBezTo>
                    <a:pt x="452" y="3867"/>
                    <a:pt x="459" y="3866"/>
                    <a:pt x="467" y="3865"/>
                  </a:cubicBezTo>
                  <a:cubicBezTo>
                    <a:pt x="1160" y="3722"/>
                    <a:pt x="1734" y="3243"/>
                    <a:pt x="2009" y="2598"/>
                  </a:cubicBezTo>
                  <a:cubicBezTo>
                    <a:pt x="2267" y="2714"/>
                    <a:pt x="2539" y="2758"/>
                    <a:pt x="2816" y="2758"/>
                  </a:cubicBezTo>
                  <a:cubicBezTo>
                    <a:pt x="3196" y="2758"/>
                    <a:pt x="3585" y="2676"/>
                    <a:pt x="3958" y="2586"/>
                  </a:cubicBezTo>
                  <a:cubicBezTo>
                    <a:pt x="4080" y="2553"/>
                    <a:pt x="4038" y="2367"/>
                    <a:pt x="3927" y="2367"/>
                  </a:cubicBezTo>
                  <a:cubicBezTo>
                    <a:pt x="3918" y="2367"/>
                    <a:pt x="3909" y="2368"/>
                    <a:pt x="3898" y="2371"/>
                  </a:cubicBezTo>
                  <a:cubicBezTo>
                    <a:pt x="3548" y="2455"/>
                    <a:pt x="3178" y="2539"/>
                    <a:pt x="2818" y="2539"/>
                  </a:cubicBezTo>
                  <a:cubicBezTo>
                    <a:pt x="2563" y="2539"/>
                    <a:pt x="2314" y="2497"/>
                    <a:pt x="2081" y="2383"/>
                  </a:cubicBezTo>
                  <a:cubicBezTo>
                    <a:pt x="2081" y="2371"/>
                    <a:pt x="2081" y="2359"/>
                    <a:pt x="2069" y="2347"/>
                  </a:cubicBezTo>
                  <a:cubicBezTo>
                    <a:pt x="1997" y="2143"/>
                    <a:pt x="1938" y="1940"/>
                    <a:pt x="1866" y="1737"/>
                  </a:cubicBezTo>
                  <a:cubicBezTo>
                    <a:pt x="1866" y="1725"/>
                    <a:pt x="1854" y="1713"/>
                    <a:pt x="1842" y="1713"/>
                  </a:cubicBezTo>
                  <a:cubicBezTo>
                    <a:pt x="1950" y="1641"/>
                    <a:pt x="2009" y="1534"/>
                    <a:pt x="2033" y="1414"/>
                  </a:cubicBezTo>
                  <a:cubicBezTo>
                    <a:pt x="2081" y="1247"/>
                    <a:pt x="2117" y="1079"/>
                    <a:pt x="2153" y="900"/>
                  </a:cubicBezTo>
                  <a:cubicBezTo>
                    <a:pt x="2225" y="840"/>
                    <a:pt x="2284" y="768"/>
                    <a:pt x="2332" y="685"/>
                  </a:cubicBezTo>
                  <a:cubicBezTo>
                    <a:pt x="2344" y="673"/>
                    <a:pt x="2356" y="673"/>
                    <a:pt x="2356" y="661"/>
                  </a:cubicBezTo>
                  <a:cubicBezTo>
                    <a:pt x="2476" y="541"/>
                    <a:pt x="2524" y="362"/>
                    <a:pt x="2559" y="206"/>
                  </a:cubicBezTo>
                  <a:cubicBezTo>
                    <a:pt x="2559" y="195"/>
                    <a:pt x="2559" y="171"/>
                    <a:pt x="2559" y="159"/>
                  </a:cubicBezTo>
                  <a:cubicBezTo>
                    <a:pt x="2571" y="111"/>
                    <a:pt x="2547" y="51"/>
                    <a:pt x="2476" y="39"/>
                  </a:cubicBezTo>
                  <a:cubicBezTo>
                    <a:pt x="2321" y="13"/>
                    <a:pt x="2165" y="1"/>
                    <a:pt x="20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771;p59">
              <a:extLst>
                <a:ext uri="{FF2B5EF4-FFF2-40B4-BE49-F238E27FC236}">
                  <a16:creationId xmlns:a16="http://schemas.microsoft.com/office/drawing/2014/main" id="{F24AD268-03C7-59E5-F53F-893611F7AC19}"/>
                </a:ext>
              </a:extLst>
            </p:cNvPr>
            <p:cNvSpPr/>
            <p:nvPr/>
          </p:nvSpPr>
          <p:spPr>
            <a:xfrm flipH="1">
              <a:off x="6347669" y="1747826"/>
              <a:ext cx="143498" cy="89058"/>
            </a:xfrm>
            <a:custGeom>
              <a:avLst/>
              <a:gdLst/>
              <a:ahLst/>
              <a:cxnLst/>
              <a:rect l="l" t="t" r="r" b="b"/>
              <a:pathLst>
                <a:path w="2657" h="1649" extrusionOk="0">
                  <a:moveTo>
                    <a:pt x="2494" y="0"/>
                  </a:moveTo>
                  <a:cubicBezTo>
                    <a:pt x="2484" y="0"/>
                    <a:pt x="2474" y="2"/>
                    <a:pt x="2464" y="4"/>
                  </a:cubicBezTo>
                  <a:cubicBezTo>
                    <a:pt x="1519" y="184"/>
                    <a:pt x="778" y="829"/>
                    <a:pt x="85" y="1463"/>
                  </a:cubicBezTo>
                  <a:cubicBezTo>
                    <a:pt x="1" y="1537"/>
                    <a:pt x="77" y="1648"/>
                    <a:pt x="165" y="1648"/>
                  </a:cubicBezTo>
                  <a:cubicBezTo>
                    <a:pt x="190" y="1648"/>
                    <a:pt x="216" y="1639"/>
                    <a:pt x="240" y="1618"/>
                  </a:cubicBezTo>
                  <a:cubicBezTo>
                    <a:pt x="910" y="1020"/>
                    <a:pt x="1615" y="387"/>
                    <a:pt x="2524" y="219"/>
                  </a:cubicBezTo>
                  <a:cubicBezTo>
                    <a:pt x="2657" y="197"/>
                    <a:pt x="2615" y="0"/>
                    <a:pt x="2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772;p59">
              <a:extLst>
                <a:ext uri="{FF2B5EF4-FFF2-40B4-BE49-F238E27FC236}">
                  <a16:creationId xmlns:a16="http://schemas.microsoft.com/office/drawing/2014/main" id="{7B9ABA0E-5F51-34D3-ED9E-BE2DE2715D63}"/>
                </a:ext>
              </a:extLst>
            </p:cNvPr>
            <p:cNvSpPr/>
            <p:nvPr/>
          </p:nvSpPr>
          <p:spPr>
            <a:xfrm flipH="1">
              <a:off x="6698338" y="1901098"/>
              <a:ext cx="143336" cy="66105"/>
            </a:xfrm>
            <a:custGeom>
              <a:avLst/>
              <a:gdLst/>
              <a:ahLst/>
              <a:cxnLst/>
              <a:rect l="l" t="t" r="r" b="b"/>
              <a:pathLst>
                <a:path w="2654" h="1224" extrusionOk="0">
                  <a:moveTo>
                    <a:pt x="2057" y="1"/>
                  </a:moveTo>
                  <a:cubicBezTo>
                    <a:pt x="1271" y="1"/>
                    <a:pt x="498" y="395"/>
                    <a:pt x="58" y="1064"/>
                  </a:cubicBezTo>
                  <a:cubicBezTo>
                    <a:pt x="0" y="1147"/>
                    <a:pt x="74" y="1224"/>
                    <a:pt x="153" y="1224"/>
                  </a:cubicBezTo>
                  <a:cubicBezTo>
                    <a:pt x="188" y="1224"/>
                    <a:pt x="224" y="1208"/>
                    <a:pt x="250" y="1172"/>
                  </a:cubicBezTo>
                  <a:cubicBezTo>
                    <a:pt x="651" y="579"/>
                    <a:pt x="1356" y="223"/>
                    <a:pt x="2067" y="223"/>
                  </a:cubicBezTo>
                  <a:cubicBezTo>
                    <a:pt x="2203" y="223"/>
                    <a:pt x="2339" y="236"/>
                    <a:pt x="2474" y="263"/>
                  </a:cubicBezTo>
                  <a:cubicBezTo>
                    <a:pt x="2484" y="266"/>
                    <a:pt x="2493" y="267"/>
                    <a:pt x="2502" y="267"/>
                  </a:cubicBezTo>
                  <a:cubicBezTo>
                    <a:pt x="2613" y="267"/>
                    <a:pt x="2654" y="81"/>
                    <a:pt x="2521" y="48"/>
                  </a:cubicBezTo>
                  <a:cubicBezTo>
                    <a:pt x="2368" y="16"/>
                    <a:pt x="2212" y="1"/>
                    <a:pt x="20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773;p59">
              <a:extLst>
                <a:ext uri="{FF2B5EF4-FFF2-40B4-BE49-F238E27FC236}">
                  <a16:creationId xmlns:a16="http://schemas.microsoft.com/office/drawing/2014/main" id="{F65669A0-5FAB-C30C-8323-29C9B2CB8813}"/>
                </a:ext>
              </a:extLst>
            </p:cNvPr>
            <p:cNvSpPr/>
            <p:nvPr/>
          </p:nvSpPr>
          <p:spPr>
            <a:xfrm flipH="1">
              <a:off x="6320177" y="1820465"/>
              <a:ext cx="515448" cy="293099"/>
            </a:xfrm>
            <a:custGeom>
              <a:avLst/>
              <a:gdLst/>
              <a:ahLst/>
              <a:cxnLst/>
              <a:rect l="l" t="t" r="r" b="b"/>
              <a:pathLst>
                <a:path w="9544" h="5427" extrusionOk="0">
                  <a:moveTo>
                    <a:pt x="8769" y="1"/>
                  </a:moveTo>
                  <a:cubicBezTo>
                    <a:pt x="8092" y="1"/>
                    <a:pt x="7417" y="163"/>
                    <a:pt x="6809" y="477"/>
                  </a:cubicBezTo>
                  <a:cubicBezTo>
                    <a:pt x="6698" y="537"/>
                    <a:pt x="6758" y="684"/>
                    <a:pt x="6859" y="684"/>
                  </a:cubicBezTo>
                  <a:cubicBezTo>
                    <a:pt x="6877" y="684"/>
                    <a:pt x="6897" y="679"/>
                    <a:pt x="6917" y="668"/>
                  </a:cubicBezTo>
                  <a:cubicBezTo>
                    <a:pt x="7335" y="465"/>
                    <a:pt x="7766" y="333"/>
                    <a:pt x="8220" y="261"/>
                  </a:cubicBezTo>
                  <a:cubicBezTo>
                    <a:pt x="8304" y="560"/>
                    <a:pt x="8328" y="859"/>
                    <a:pt x="8256" y="1158"/>
                  </a:cubicBezTo>
                  <a:cubicBezTo>
                    <a:pt x="8068" y="1115"/>
                    <a:pt x="7880" y="1091"/>
                    <a:pt x="7692" y="1091"/>
                  </a:cubicBezTo>
                  <a:cubicBezTo>
                    <a:pt x="7461" y="1091"/>
                    <a:pt x="7231" y="1127"/>
                    <a:pt x="7001" y="1206"/>
                  </a:cubicBezTo>
                  <a:cubicBezTo>
                    <a:pt x="6882" y="1249"/>
                    <a:pt x="6919" y="1428"/>
                    <a:pt x="7024" y="1428"/>
                  </a:cubicBezTo>
                  <a:cubicBezTo>
                    <a:pt x="7035" y="1428"/>
                    <a:pt x="7047" y="1426"/>
                    <a:pt x="7060" y="1421"/>
                  </a:cubicBezTo>
                  <a:cubicBezTo>
                    <a:pt x="7274" y="1345"/>
                    <a:pt x="7487" y="1313"/>
                    <a:pt x="7700" y="1313"/>
                  </a:cubicBezTo>
                  <a:cubicBezTo>
                    <a:pt x="7857" y="1313"/>
                    <a:pt x="8015" y="1331"/>
                    <a:pt x="8172" y="1361"/>
                  </a:cubicBezTo>
                  <a:cubicBezTo>
                    <a:pt x="8160" y="1385"/>
                    <a:pt x="8160" y="1409"/>
                    <a:pt x="8148" y="1421"/>
                  </a:cubicBezTo>
                  <a:cubicBezTo>
                    <a:pt x="8065" y="1589"/>
                    <a:pt x="7945" y="1732"/>
                    <a:pt x="7790" y="1840"/>
                  </a:cubicBezTo>
                  <a:cubicBezTo>
                    <a:pt x="7670" y="1935"/>
                    <a:pt x="7503" y="1959"/>
                    <a:pt x="7371" y="2055"/>
                  </a:cubicBezTo>
                  <a:cubicBezTo>
                    <a:pt x="7252" y="2139"/>
                    <a:pt x="7240" y="2318"/>
                    <a:pt x="7204" y="2449"/>
                  </a:cubicBezTo>
                  <a:cubicBezTo>
                    <a:pt x="7144" y="2617"/>
                    <a:pt x="7084" y="2784"/>
                    <a:pt x="7001" y="2952"/>
                  </a:cubicBezTo>
                  <a:cubicBezTo>
                    <a:pt x="6857" y="3274"/>
                    <a:pt x="6654" y="3573"/>
                    <a:pt x="6403" y="3812"/>
                  </a:cubicBezTo>
                  <a:cubicBezTo>
                    <a:pt x="5913" y="4279"/>
                    <a:pt x="5228" y="4508"/>
                    <a:pt x="4565" y="4508"/>
                  </a:cubicBezTo>
                  <a:cubicBezTo>
                    <a:pt x="4532" y="4508"/>
                    <a:pt x="4499" y="4507"/>
                    <a:pt x="4466" y="4506"/>
                  </a:cubicBezTo>
                  <a:cubicBezTo>
                    <a:pt x="4083" y="4494"/>
                    <a:pt x="3701" y="4398"/>
                    <a:pt x="3342" y="4267"/>
                  </a:cubicBezTo>
                  <a:cubicBezTo>
                    <a:pt x="3210" y="4207"/>
                    <a:pt x="3055" y="4099"/>
                    <a:pt x="2900" y="4087"/>
                  </a:cubicBezTo>
                  <a:cubicBezTo>
                    <a:pt x="2732" y="4087"/>
                    <a:pt x="2577" y="4159"/>
                    <a:pt x="2409" y="4171"/>
                  </a:cubicBezTo>
                  <a:cubicBezTo>
                    <a:pt x="2387" y="4172"/>
                    <a:pt x="2365" y="4172"/>
                    <a:pt x="2343" y="4172"/>
                  </a:cubicBezTo>
                  <a:cubicBezTo>
                    <a:pt x="2020" y="4172"/>
                    <a:pt x="1706" y="4093"/>
                    <a:pt x="1393" y="4004"/>
                  </a:cubicBezTo>
                  <a:cubicBezTo>
                    <a:pt x="1632" y="3621"/>
                    <a:pt x="1955" y="3286"/>
                    <a:pt x="2338" y="3047"/>
                  </a:cubicBezTo>
                  <a:cubicBezTo>
                    <a:pt x="2446" y="2978"/>
                    <a:pt x="2383" y="2835"/>
                    <a:pt x="2291" y="2835"/>
                  </a:cubicBezTo>
                  <a:cubicBezTo>
                    <a:pt x="2271" y="2835"/>
                    <a:pt x="2251" y="2841"/>
                    <a:pt x="2230" y="2856"/>
                  </a:cubicBezTo>
                  <a:cubicBezTo>
                    <a:pt x="1800" y="3131"/>
                    <a:pt x="1441" y="3502"/>
                    <a:pt x="1166" y="3932"/>
                  </a:cubicBezTo>
                  <a:cubicBezTo>
                    <a:pt x="939" y="3860"/>
                    <a:pt x="700" y="3777"/>
                    <a:pt x="484" y="3645"/>
                  </a:cubicBezTo>
                  <a:cubicBezTo>
                    <a:pt x="688" y="3406"/>
                    <a:pt x="939" y="3191"/>
                    <a:pt x="1166" y="2987"/>
                  </a:cubicBezTo>
                  <a:cubicBezTo>
                    <a:pt x="1513" y="2677"/>
                    <a:pt x="1931" y="2390"/>
                    <a:pt x="2421" y="2378"/>
                  </a:cubicBezTo>
                  <a:cubicBezTo>
                    <a:pt x="2565" y="2366"/>
                    <a:pt x="2565" y="2150"/>
                    <a:pt x="2421" y="2150"/>
                  </a:cubicBezTo>
                  <a:cubicBezTo>
                    <a:pt x="1883" y="2162"/>
                    <a:pt x="1429" y="2461"/>
                    <a:pt x="1034" y="2808"/>
                  </a:cubicBezTo>
                  <a:cubicBezTo>
                    <a:pt x="783" y="3023"/>
                    <a:pt x="520" y="3250"/>
                    <a:pt x="305" y="3525"/>
                  </a:cubicBezTo>
                  <a:cubicBezTo>
                    <a:pt x="305" y="3514"/>
                    <a:pt x="293" y="3502"/>
                    <a:pt x="281" y="3490"/>
                  </a:cubicBezTo>
                  <a:cubicBezTo>
                    <a:pt x="259" y="3470"/>
                    <a:pt x="233" y="3461"/>
                    <a:pt x="209" y="3461"/>
                  </a:cubicBezTo>
                  <a:cubicBezTo>
                    <a:pt x="115" y="3461"/>
                    <a:pt x="29" y="3581"/>
                    <a:pt x="114" y="3657"/>
                  </a:cubicBezTo>
                  <a:cubicBezTo>
                    <a:pt x="138" y="3669"/>
                    <a:pt x="162" y="3693"/>
                    <a:pt x="185" y="3705"/>
                  </a:cubicBezTo>
                  <a:cubicBezTo>
                    <a:pt x="126" y="3800"/>
                    <a:pt x="66" y="3908"/>
                    <a:pt x="30" y="4028"/>
                  </a:cubicBezTo>
                  <a:cubicBezTo>
                    <a:pt x="1" y="4108"/>
                    <a:pt x="69" y="4161"/>
                    <a:pt x="138" y="4161"/>
                  </a:cubicBezTo>
                  <a:cubicBezTo>
                    <a:pt x="182" y="4161"/>
                    <a:pt x="227" y="4139"/>
                    <a:pt x="245" y="4087"/>
                  </a:cubicBezTo>
                  <a:cubicBezTo>
                    <a:pt x="281" y="3992"/>
                    <a:pt x="317" y="3908"/>
                    <a:pt x="365" y="3836"/>
                  </a:cubicBezTo>
                  <a:cubicBezTo>
                    <a:pt x="580" y="3968"/>
                    <a:pt x="819" y="4052"/>
                    <a:pt x="1058" y="4135"/>
                  </a:cubicBezTo>
                  <a:cubicBezTo>
                    <a:pt x="867" y="4506"/>
                    <a:pt x="735" y="4900"/>
                    <a:pt x="688" y="5319"/>
                  </a:cubicBezTo>
                  <a:cubicBezTo>
                    <a:pt x="676" y="5391"/>
                    <a:pt x="727" y="5427"/>
                    <a:pt x="782" y="5427"/>
                  </a:cubicBezTo>
                  <a:cubicBezTo>
                    <a:pt x="837" y="5427"/>
                    <a:pt x="897" y="5391"/>
                    <a:pt x="903" y="5319"/>
                  </a:cubicBezTo>
                  <a:cubicBezTo>
                    <a:pt x="951" y="4924"/>
                    <a:pt x="1082" y="4542"/>
                    <a:pt x="1274" y="4195"/>
                  </a:cubicBezTo>
                  <a:cubicBezTo>
                    <a:pt x="1610" y="4301"/>
                    <a:pt x="1955" y="4391"/>
                    <a:pt x="2308" y="4391"/>
                  </a:cubicBezTo>
                  <a:cubicBezTo>
                    <a:pt x="2393" y="4391"/>
                    <a:pt x="2479" y="4386"/>
                    <a:pt x="2565" y="4374"/>
                  </a:cubicBezTo>
                  <a:cubicBezTo>
                    <a:pt x="2660" y="4362"/>
                    <a:pt x="2768" y="4327"/>
                    <a:pt x="2876" y="4327"/>
                  </a:cubicBezTo>
                  <a:cubicBezTo>
                    <a:pt x="2983" y="4327"/>
                    <a:pt x="3091" y="4398"/>
                    <a:pt x="3199" y="4446"/>
                  </a:cubicBezTo>
                  <a:cubicBezTo>
                    <a:pt x="3378" y="4518"/>
                    <a:pt x="3557" y="4578"/>
                    <a:pt x="3737" y="4625"/>
                  </a:cubicBezTo>
                  <a:cubicBezTo>
                    <a:pt x="4005" y="4693"/>
                    <a:pt x="4279" y="4730"/>
                    <a:pt x="4551" y="4730"/>
                  </a:cubicBezTo>
                  <a:cubicBezTo>
                    <a:pt x="4667" y="4730"/>
                    <a:pt x="4782" y="4723"/>
                    <a:pt x="4896" y="4709"/>
                  </a:cubicBezTo>
                  <a:cubicBezTo>
                    <a:pt x="5602" y="4637"/>
                    <a:pt x="6283" y="4315"/>
                    <a:pt x="6750" y="3765"/>
                  </a:cubicBezTo>
                  <a:cubicBezTo>
                    <a:pt x="6989" y="3490"/>
                    <a:pt x="7168" y="3179"/>
                    <a:pt x="7300" y="2832"/>
                  </a:cubicBezTo>
                  <a:cubicBezTo>
                    <a:pt x="7371" y="2665"/>
                    <a:pt x="7395" y="2378"/>
                    <a:pt x="7527" y="2246"/>
                  </a:cubicBezTo>
                  <a:cubicBezTo>
                    <a:pt x="7646" y="2139"/>
                    <a:pt x="7826" y="2103"/>
                    <a:pt x="7945" y="2007"/>
                  </a:cubicBezTo>
                  <a:cubicBezTo>
                    <a:pt x="8160" y="1840"/>
                    <a:pt x="8304" y="1636"/>
                    <a:pt x="8400" y="1421"/>
                  </a:cubicBezTo>
                  <a:cubicBezTo>
                    <a:pt x="8722" y="1505"/>
                    <a:pt x="9057" y="1636"/>
                    <a:pt x="9368" y="1768"/>
                  </a:cubicBezTo>
                  <a:cubicBezTo>
                    <a:pt x="9384" y="1775"/>
                    <a:pt x="9399" y="1778"/>
                    <a:pt x="9412" y="1778"/>
                  </a:cubicBezTo>
                  <a:cubicBezTo>
                    <a:pt x="9511" y="1778"/>
                    <a:pt x="9544" y="1605"/>
                    <a:pt x="9428" y="1553"/>
                  </a:cubicBezTo>
                  <a:cubicBezTo>
                    <a:pt x="9117" y="1421"/>
                    <a:pt x="8794" y="1290"/>
                    <a:pt x="8459" y="1206"/>
                  </a:cubicBezTo>
                  <a:cubicBezTo>
                    <a:pt x="8543" y="895"/>
                    <a:pt x="8531" y="560"/>
                    <a:pt x="8447" y="237"/>
                  </a:cubicBezTo>
                  <a:cubicBezTo>
                    <a:pt x="8557" y="228"/>
                    <a:pt x="8667" y="224"/>
                    <a:pt x="8776" y="224"/>
                  </a:cubicBezTo>
                  <a:cubicBezTo>
                    <a:pt x="8952" y="224"/>
                    <a:pt x="9126" y="235"/>
                    <a:pt x="9296" y="249"/>
                  </a:cubicBezTo>
                  <a:cubicBezTo>
                    <a:pt x="9303" y="251"/>
                    <a:pt x="9310" y="251"/>
                    <a:pt x="9317" y="251"/>
                  </a:cubicBezTo>
                  <a:cubicBezTo>
                    <a:pt x="9439" y="251"/>
                    <a:pt x="9433" y="46"/>
                    <a:pt x="9296" y="34"/>
                  </a:cubicBezTo>
                  <a:cubicBezTo>
                    <a:pt x="9121" y="12"/>
                    <a:pt x="8945" y="1"/>
                    <a:pt x="8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774;p59">
              <a:extLst>
                <a:ext uri="{FF2B5EF4-FFF2-40B4-BE49-F238E27FC236}">
                  <a16:creationId xmlns:a16="http://schemas.microsoft.com/office/drawing/2014/main" id="{0CE849C3-3F87-D9D8-2656-E7C8C72A74AA}"/>
                </a:ext>
              </a:extLst>
            </p:cNvPr>
            <p:cNvSpPr/>
            <p:nvPr/>
          </p:nvSpPr>
          <p:spPr>
            <a:xfrm flipH="1">
              <a:off x="6900486" y="1927940"/>
              <a:ext cx="169314" cy="102992"/>
            </a:xfrm>
            <a:custGeom>
              <a:avLst/>
              <a:gdLst/>
              <a:ahLst/>
              <a:cxnLst/>
              <a:rect l="l" t="t" r="r" b="b"/>
              <a:pathLst>
                <a:path w="3135" h="1907" extrusionOk="0">
                  <a:moveTo>
                    <a:pt x="152" y="1"/>
                  </a:moveTo>
                  <a:cubicBezTo>
                    <a:pt x="76" y="1"/>
                    <a:pt x="0" y="78"/>
                    <a:pt x="50" y="160"/>
                  </a:cubicBezTo>
                  <a:cubicBezTo>
                    <a:pt x="660" y="1189"/>
                    <a:pt x="1795" y="1858"/>
                    <a:pt x="2991" y="1906"/>
                  </a:cubicBezTo>
                  <a:cubicBezTo>
                    <a:pt x="3135" y="1906"/>
                    <a:pt x="3135" y="1679"/>
                    <a:pt x="2991" y="1679"/>
                  </a:cubicBezTo>
                  <a:cubicBezTo>
                    <a:pt x="1867" y="1631"/>
                    <a:pt x="815" y="1009"/>
                    <a:pt x="241" y="53"/>
                  </a:cubicBezTo>
                  <a:cubicBezTo>
                    <a:pt x="219" y="16"/>
                    <a:pt x="185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775;p59">
              <a:extLst>
                <a:ext uri="{FF2B5EF4-FFF2-40B4-BE49-F238E27FC236}">
                  <a16:creationId xmlns:a16="http://schemas.microsoft.com/office/drawing/2014/main" id="{AF3E7F5C-2A06-20D8-56BD-A66711ED496F}"/>
                </a:ext>
              </a:extLst>
            </p:cNvPr>
            <p:cNvSpPr/>
            <p:nvPr/>
          </p:nvSpPr>
          <p:spPr>
            <a:xfrm flipH="1">
              <a:off x="5218961" y="1024886"/>
              <a:ext cx="2118120" cy="3035546"/>
            </a:xfrm>
            <a:custGeom>
              <a:avLst/>
              <a:gdLst/>
              <a:ahLst/>
              <a:cxnLst/>
              <a:rect l="l" t="t" r="r" b="b"/>
              <a:pathLst>
                <a:path w="39219" h="56206" extrusionOk="0">
                  <a:moveTo>
                    <a:pt x="32758" y="35196"/>
                  </a:moveTo>
                  <a:cubicBezTo>
                    <a:pt x="33658" y="35196"/>
                    <a:pt x="34561" y="35492"/>
                    <a:pt x="35296" y="36000"/>
                  </a:cubicBezTo>
                  <a:cubicBezTo>
                    <a:pt x="35316" y="36012"/>
                    <a:pt x="35335" y="36017"/>
                    <a:pt x="35353" y="36017"/>
                  </a:cubicBezTo>
                  <a:cubicBezTo>
                    <a:pt x="35426" y="36017"/>
                    <a:pt x="35483" y="35935"/>
                    <a:pt x="35464" y="35868"/>
                  </a:cubicBezTo>
                  <a:cubicBezTo>
                    <a:pt x="35440" y="35725"/>
                    <a:pt x="35404" y="35581"/>
                    <a:pt x="35356" y="35438"/>
                  </a:cubicBezTo>
                  <a:lnTo>
                    <a:pt x="35356" y="35438"/>
                  </a:lnTo>
                  <a:cubicBezTo>
                    <a:pt x="36157" y="35689"/>
                    <a:pt x="36875" y="36143"/>
                    <a:pt x="37449" y="36765"/>
                  </a:cubicBezTo>
                  <a:cubicBezTo>
                    <a:pt x="37469" y="36789"/>
                    <a:pt x="37498" y="36800"/>
                    <a:pt x="37527" y="36800"/>
                  </a:cubicBezTo>
                  <a:cubicBezTo>
                    <a:pt x="37587" y="36800"/>
                    <a:pt x="37648" y="36757"/>
                    <a:pt x="37640" y="36693"/>
                  </a:cubicBezTo>
                  <a:cubicBezTo>
                    <a:pt x="37628" y="36574"/>
                    <a:pt x="37640" y="36466"/>
                    <a:pt x="37664" y="36371"/>
                  </a:cubicBezTo>
                  <a:cubicBezTo>
                    <a:pt x="38728" y="37805"/>
                    <a:pt x="38991" y="39766"/>
                    <a:pt x="38345" y="41440"/>
                  </a:cubicBezTo>
                  <a:cubicBezTo>
                    <a:pt x="38327" y="41506"/>
                    <a:pt x="38396" y="41578"/>
                    <a:pt x="38461" y="41578"/>
                  </a:cubicBezTo>
                  <a:cubicBezTo>
                    <a:pt x="38479" y="41578"/>
                    <a:pt x="38497" y="41573"/>
                    <a:pt x="38513" y="41560"/>
                  </a:cubicBezTo>
                  <a:cubicBezTo>
                    <a:pt x="38632" y="41488"/>
                    <a:pt x="38752" y="41404"/>
                    <a:pt x="38871" y="41321"/>
                  </a:cubicBezTo>
                  <a:lnTo>
                    <a:pt x="38871" y="41321"/>
                  </a:lnTo>
                  <a:cubicBezTo>
                    <a:pt x="38680" y="43485"/>
                    <a:pt x="37138" y="45446"/>
                    <a:pt x="35081" y="46127"/>
                  </a:cubicBezTo>
                  <a:cubicBezTo>
                    <a:pt x="34986" y="46151"/>
                    <a:pt x="34962" y="46318"/>
                    <a:pt x="35081" y="46342"/>
                  </a:cubicBezTo>
                  <a:cubicBezTo>
                    <a:pt x="35308" y="46378"/>
                    <a:pt x="35548" y="46426"/>
                    <a:pt x="35775" y="46462"/>
                  </a:cubicBezTo>
                  <a:cubicBezTo>
                    <a:pt x="35141" y="46880"/>
                    <a:pt x="34460" y="47215"/>
                    <a:pt x="33742" y="47430"/>
                  </a:cubicBezTo>
                  <a:cubicBezTo>
                    <a:pt x="32866" y="47700"/>
                    <a:pt x="31961" y="47805"/>
                    <a:pt x="31055" y="47805"/>
                  </a:cubicBezTo>
                  <a:cubicBezTo>
                    <a:pt x="30390" y="47805"/>
                    <a:pt x="29724" y="47749"/>
                    <a:pt x="29067" y="47658"/>
                  </a:cubicBezTo>
                  <a:cubicBezTo>
                    <a:pt x="28278" y="47538"/>
                    <a:pt x="27501" y="47383"/>
                    <a:pt x="26724" y="47215"/>
                  </a:cubicBezTo>
                  <a:cubicBezTo>
                    <a:pt x="25982" y="47060"/>
                    <a:pt x="25301" y="46785"/>
                    <a:pt x="24619" y="46474"/>
                  </a:cubicBezTo>
                  <a:cubicBezTo>
                    <a:pt x="24954" y="45015"/>
                    <a:pt x="25528" y="43616"/>
                    <a:pt x="25958" y="42181"/>
                  </a:cubicBezTo>
                  <a:cubicBezTo>
                    <a:pt x="25970" y="42193"/>
                    <a:pt x="25994" y="42205"/>
                    <a:pt x="26018" y="42205"/>
                  </a:cubicBezTo>
                  <a:cubicBezTo>
                    <a:pt x="26182" y="42221"/>
                    <a:pt x="26346" y="42228"/>
                    <a:pt x="26510" y="42228"/>
                  </a:cubicBezTo>
                  <a:cubicBezTo>
                    <a:pt x="27362" y="42228"/>
                    <a:pt x="28207" y="42021"/>
                    <a:pt x="28960" y="41620"/>
                  </a:cubicBezTo>
                  <a:lnTo>
                    <a:pt x="28960" y="41620"/>
                  </a:lnTo>
                  <a:lnTo>
                    <a:pt x="28936" y="41643"/>
                  </a:lnTo>
                  <a:cubicBezTo>
                    <a:pt x="28888" y="41703"/>
                    <a:pt x="28900" y="41811"/>
                    <a:pt x="28983" y="41835"/>
                  </a:cubicBezTo>
                  <a:cubicBezTo>
                    <a:pt x="29603" y="41982"/>
                    <a:pt x="30256" y="42062"/>
                    <a:pt x="30908" y="42062"/>
                  </a:cubicBezTo>
                  <a:cubicBezTo>
                    <a:pt x="31740" y="42062"/>
                    <a:pt x="32572" y="41932"/>
                    <a:pt x="33336" y="41643"/>
                  </a:cubicBezTo>
                  <a:cubicBezTo>
                    <a:pt x="33814" y="41452"/>
                    <a:pt x="34256" y="41165"/>
                    <a:pt x="34448" y="40675"/>
                  </a:cubicBezTo>
                  <a:cubicBezTo>
                    <a:pt x="34627" y="40233"/>
                    <a:pt x="34567" y="39683"/>
                    <a:pt x="34292" y="39288"/>
                  </a:cubicBezTo>
                  <a:cubicBezTo>
                    <a:pt x="33993" y="38870"/>
                    <a:pt x="33503" y="38678"/>
                    <a:pt x="33037" y="38535"/>
                  </a:cubicBezTo>
                  <a:cubicBezTo>
                    <a:pt x="32439" y="38367"/>
                    <a:pt x="31877" y="38212"/>
                    <a:pt x="31351" y="37865"/>
                  </a:cubicBezTo>
                  <a:cubicBezTo>
                    <a:pt x="30849" y="37530"/>
                    <a:pt x="30335" y="37076"/>
                    <a:pt x="30502" y="36406"/>
                  </a:cubicBezTo>
                  <a:cubicBezTo>
                    <a:pt x="30657" y="35809"/>
                    <a:pt x="31207" y="35462"/>
                    <a:pt x="31781" y="35318"/>
                  </a:cubicBezTo>
                  <a:cubicBezTo>
                    <a:pt x="32101" y="35235"/>
                    <a:pt x="32430" y="35196"/>
                    <a:pt x="32758" y="35196"/>
                  </a:cubicBezTo>
                  <a:close/>
                  <a:moveTo>
                    <a:pt x="15652" y="238"/>
                  </a:moveTo>
                  <a:cubicBezTo>
                    <a:pt x="14265" y="1804"/>
                    <a:pt x="13715" y="3897"/>
                    <a:pt x="13380" y="5917"/>
                  </a:cubicBezTo>
                  <a:cubicBezTo>
                    <a:pt x="13366" y="6003"/>
                    <a:pt x="13438" y="6059"/>
                    <a:pt x="13502" y="6059"/>
                  </a:cubicBezTo>
                  <a:cubicBezTo>
                    <a:pt x="13546" y="6059"/>
                    <a:pt x="13586" y="6035"/>
                    <a:pt x="13595" y="5977"/>
                  </a:cubicBezTo>
                  <a:cubicBezTo>
                    <a:pt x="13930" y="3945"/>
                    <a:pt x="14480" y="1816"/>
                    <a:pt x="15915" y="262"/>
                  </a:cubicBezTo>
                  <a:cubicBezTo>
                    <a:pt x="15975" y="286"/>
                    <a:pt x="16035" y="322"/>
                    <a:pt x="16082" y="381"/>
                  </a:cubicBezTo>
                  <a:cubicBezTo>
                    <a:pt x="16429" y="680"/>
                    <a:pt x="16501" y="1266"/>
                    <a:pt x="16620" y="1697"/>
                  </a:cubicBezTo>
                  <a:cubicBezTo>
                    <a:pt x="16883" y="2653"/>
                    <a:pt x="17087" y="3610"/>
                    <a:pt x="17123" y="4602"/>
                  </a:cubicBezTo>
                  <a:cubicBezTo>
                    <a:pt x="17135" y="5045"/>
                    <a:pt x="17194" y="5439"/>
                    <a:pt x="17374" y="5858"/>
                  </a:cubicBezTo>
                  <a:cubicBezTo>
                    <a:pt x="17469" y="6097"/>
                    <a:pt x="17517" y="6324"/>
                    <a:pt x="17517" y="6587"/>
                  </a:cubicBezTo>
                  <a:cubicBezTo>
                    <a:pt x="17517" y="6778"/>
                    <a:pt x="17517" y="6970"/>
                    <a:pt x="17553" y="7161"/>
                  </a:cubicBezTo>
                  <a:cubicBezTo>
                    <a:pt x="17625" y="7591"/>
                    <a:pt x="17948" y="7818"/>
                    <a:pt x="18258" y="8081"/>
                  </a:cubicBezTo>
                  <a:cubicBezTo>
                    <a:pt x="18569" y="8368"/>
                    <a:pt x="18856" y="8691"/>
                    <a:pt x="19095" y="9038"/>
                  </a:cubicBezTo>
                  <a:cubicBezTo>
                    <a:pt x="19586" y="9755"/>
                    <a:pt x="19885" y="10580"/>
                    <a:pt x="19992" y="11441"/>
                  </a:cubicBezTo>
                  <a:cubicBezTo>
                    <a:pt x="20112" y="12398"/>
                    <a:pt x="20052" y="13366"/>
                    <a:pt x="20148" y="14323"/>
                  </a:cubicBezTo>
                  <a:cubicBezTo>
                    <a:pt x="20243" y="15208"/>
                    <a:pt x="20530" y="15997"/>
                    <a:pt x="20949" y="16774"/>
                  </a:cubicBezTo>
                  <a:cubicBezTo>
                    <a:pt x="21355" y="17527"/>
                    <a:pt x="21845" y="18256"/>
                    <a:pt x="22168" y="19046"/>
                  </a:cubicBezTo>
                  <a:cubicBezTo>
                    <a:pt x="22156" y="19081"/>
                    <a:pt x="22156" y="19105"/>
                    <a:pt x="22180" y="19141"/>
                  </a:cubicBezTo>
                  <a:cubicBezTo>
                    <a:pt x="22539" y="19751"/>
                    <a:pt x="22754" y="20445"/>
                    <a:pt x="22790" y="21162"/>
                  </a:cubicBezTo>
                  <a:cubicBezTo>
                    <a:pt x="22754" y="21138"/>
                    <a:pt x="22730" y="21114"/>
                    <a:pt x="22694" y="21102"/>
                  </a:cubicBezTo>
                  <a:cubicBezTo>
                    <a:pt x="22680" y="21092"/>
                    <a:pt x="22663" y="21088"/>
                    <a:pt x="22645" y="21088"/>
                  </a:cubicBezTo>
                  <a:cubicBezTo>
                    <a:pt x="22576" y="21088"/>
                    <a:pt x="22498" y="21155"/>
                    <a:pt x="22527" y="21222"/>
                  </a:cubicBezTo>
                  <a:cubicBezTo>
                    <a:pt x="22945" y="22226"/>
                    <a:pt x="22635" y="23314"/>
                    <a:pt x="22599" y="24354"/>
                  </a:cubicBezTo>
                  <a:cubicBezTo>
                    <a:pt x="22587" y="24856"/>
                    <a:pt x="22635" y="25371"/>
                    <a:pt x="22838" y="25837"/>
                  </a:cubicBezTo>
                  <a:cubicBezTo>
                    <a:pt x="23005" y="26243"/>
                    <a:pt x="23256" y="26614"/>
                    <a:pt x="23531" y="26949"/>
                  </a:cubicBezTo>
                  <a:lnTo>
                    <a:pt x="23519" y="26949"/>
                  </a:lnTo>
                  <a:cubicBezTo>
                    <a:pt x="23448" y="26961"/>
                    <a:pt x="23400" y="27021"/>
                    <a:pt x="23412" y="27092"/>
                  </a:cubicBezTo>
                  <a:cubicBezTo>
                    <a:pt x="23531" y="27666"/>
                    <a:pt x="23890" y="28133"/>
                    <a:pt x="24273" y="28551"/>
                  </a:cubicBezTo>
                  <a:cubicBezTo>
                    <a:pt x="24691" y="29017"/>
                    <a:pt x="25098" y="29472"/>
                    <a:pt x="25468" y="29974"/>
                  </a:cubicBezTo>
                  <a:cubicBezTo>
                    <a:pt x="26114" y="30871"/>
                    <a:pt x="26628" y="31875"/>
                    <a:pt x="26783" y="32963"/>
                  </a:cubicBezTo>
                  <a:cubicBezTo>
                    <a:pt x="26772" y="32951"/>
                    <a:pt x="26760" y="32927"/>
                    <a:pt x="26736" y="32903"/>
                  </a:cubicBezTo>
                  <a:cubicBezTo>
                    <a:pt x="26712" y="32871"/>
                    <a:pt x="26677" y="32855"/>
                    <a:pt x="26643" y="32855"/>
                  </a:cubicBezTo>
                  <a:cubicBezTo>
                    <a:pt x="26625" y="32855"/>
                    <a:pt x="26608" y="32859"/>
                    <a:pt x="26592" y="32867"/>
                  </a:cubicBezTo>
                  <a:cubicBezTo>
                    <a:pt x="26544" y="32879"/>
                    <a:pt x="26497" y="32927"/>
                    <a:pt x="26520" y="32999"/>
                  </a:cubicBezTo>
                  <a:cubicBezTo>
                    <a:pt x="27106" y="34912"/>
                    <a:pt x="27106" y="36968"/>
                    <a:pt x="26508" y="38870"/>
                  </a:cubicBezTo>
                  <a:cubicBezTo>
                    <a:pt x="26497" y="38846"/>
                    <a:pt x="26497" y="38834"/>
                    <a:pt x="26497" y="38822"/>
                  </a:cubicBezTo>
                  <a:cubicBezTo>
                    <a:pt x="26474" y="38772"/>
                    <a:pt x="26424" y="38745"/>
                    <a:pt x="26376" y="38745"/>
                  </a:cubicBezTo>
                  <a:cubicBezTo>
                    <a:pt x="26321" y="38745"/>
                    <a:pt x="26269" y="38781"/>
                    <a:pt x="26269" y="38858"/>
                  </a:cubicBezTo>
                  <a:cubicBezTo>
                    <a:pt x="26329" y="41464"/>
                    <a:pt x="25026" y="43820"/>
                    <a:pt x="24428" y="46306"/>
                  </a:cubicBezTo>
                  <a:cubicBezTo>
                    <a:pt x="24344" y="46199"/>
                    <a:pt x="24273" y="46079"/>
                    <a:pt x="24201" y="45960"/>
                  </a:cubicBezTo>
                  <a:cubicBezTo>
                    <a:pt x="24182" y="45917"/>
                    <a:pt x="24148" y="45900"/>
                    <a:pt x="24113" y="45900"/>
                  </a:cubicBezTo>
                  <a:cubicBezTo>
                    <a:pt x="24039" y="45900"/>
                    <a:pt x="23961" y="45978"/>
                    <a:pt x="24010" y="46067"/>
                  </a:cubicBezTo>
                  <a:cubicBezTo>
                    <a:pt x="24213" y="46462"/>
                    <a:pt x="24500" y="46797"/>
                    <a:pt x="24847" y="47072"/>
                  </a:cubicBezTo>
                  <a:cubicBezTo>
                    <a:pt x="25145" y="47299"/>
                    <a:pt x="25516" y="47502"/>
                    <a:pt x="25707" y="47849"/>
                  </a:cubicBezTo>
                  <a:cubicBezTo>
                    <a:pt x="25827" y="48064"/>
                    <a:pt x="25839" y="48315"/>
                    <a:pt x="25827" y="48554"/>
                  </a:cubicBezTo>
                  <a:cubicBezTo>
                    <a:pt x="25815" y="48770"/>
                    <a:pt x="25815" y="48997"/>
                    <a:pt x="25743" y="49200"/>
                  </a:cubicBezTo>
                  <a:cubicBezTo>
                    <a:pt x="25672" y="49439"/>
                    <a:pt x="25492" y="49583"/>
                    <a:pt x="25277" y="49690"/>
                  </a:cubicBezTo>
                  <a:cubicBezTo>
                    <a:pt x="25074" y="49798"/>
                    <a:pt x="24858" y="49893"/>
                    <a:pt x="24631" y="49893"/>
                  </a:cubicBezTo>
                  <a:cubicBezTo>
                    <a:pt x="24655" y="49666"/>
                    <a:pt x="24607" y="49427"/>
                    <a:pt x="24536" y="49224"/>
                  </a:cubicBezTo>
                  <a:cubicBezTo>
                    <a:pt x="24416" y="48829"/>
                    <a:pt x="24237" y="48459"/>
                    <a:pt x="23986" y="48136"/>
                  </a:cubicBezTo>
                  <a:cubicBezTo>
                    <a:pt x="23961" y="48105"/>
                    <a:pt x="23928" y="48092"/>
                    <a:pt x="23895" y="48092"/>
                  </a:cubicBezTo>
                  <a:cubicBezTo>
                    <a:pt x="23814" y="48092"/>
                    <a:pt x="23735" y="48170"/>
                    <a:pt x="23794" y="48255"/>
                  </a:cubicBezTo>
                  <a:cubicBezTo>
                    <a:pt x="24010" y="48542"/>
                    <a:pt x="24189" y="48853"/>
                    <a:pt x="24297" y="49200"/>
                  </a:cubicBezTo>
                  <a:cubicBezTo>
                    <a:pt x="24368" y="49415"/>
                    <a:pt x="24452" y="49702"/>
                    <a:pt x="24404" y="49941"/>
                  </a:cubicBezTo>
                  <a:cubicBezTo>
                    <a:pt x="24392" y="49953"/>
                    <a:pt x="24392" y="49965"/>
                    <a:pt x="24392" y="49977"/>
                  </a:cubicBezTo>
                  <a:cubicBezTo>
                    <a:pt x="24368" y="50037"/>
                    <a:pt x="24344" y="50109"/>
                    <a:pt x="24297" y="50156"/>
                  </a:cubicBezTo>
                  <a:cubicBezTo>
                    <a:pt x="24105" y="50420"/>
                    <a:pt x="23663" y="50479"/>
                    <a:pt x="23364" y="50527"/>
                  </a:cubicBezTo>
                  <a:cubicBezTo>
                    <a:pt x="23206" y="50555"/>
                    <a:pt x="23056" y="50583"/>
                    <a:pt x="22902" y="50583"/>
                  </a:cubicBezTo>
                  <a:cubicBezTo>
                    <a:pt x="22857" y="50583"/>
                    <a:pt x="22812" y="50580"/>
                    <a:pt x="22766" y="50575"/>
                  </a:cubicBezTo>
                  <a:cubicBezTo>
                    <a:pt x="22682" y="50563"/>
                    <a:pt x="22611" y="50539"/>
                    <a:pt x="22527" y="50515"/>
                  </a:cubicBezTo>
                  <a:cubicBezTo>
                    <a:pt x="22587" y="50455"/>
                    <a:pt x="22635" y="50384"/>
                    <a:pt x="22658" y="50324"/>
                  </a:cubicBezTo>
                  <a:cubicBezTo>
                    <a:pt x="22754" y="50109"/>
                    <a:pt x="22778" y="49846"/>
                    <a:pt x="22778" y="49618"/>
                  </a:cubicBezTo>
                  <a:cubicBezTo>
                    <a:pt x="22778" y="49164"/>
                    <a:pt x="22694" y="48638"/>
                    <a:pt x="22312" y="48351"/>
                  </a:cubicBezTo>
                  <a:cubicBezTo>
                    <a:pt x="22288" y="48330"/>
                    <a:pt x="22261" y="48321"/>
                    <a:pt x="22236" y="48321"/>
                  </a:cubicBezTo>
                  <a:cubicBezTo>
                    <a:pt x="22144" y="48321"/>
                    <a:pt x="22063" y="48432"/>
                    <a:pt x="22156" y="48506"/>
                  </a:cubicBezTo>
                  <a:cubicBezTo>
                    <a:pt x="22419" y="48710"/>
                    <a:pt x="22515" y="49056"/>
                    <a:pt x="22551" y="49379"/>
                  </a:cubicBezTo>
                  <a:cubicBezTo>
                    <a:pt x="22563" y="49583"/>
                    <a:pt x="22563" y="49774"/>
                    <a:pt x="22527" y="49977"/>
                  </a:cubicBezTo>
                  <a:cubicBezTo>
                    <a:pt x="22515" y="50049"/>
                    <a:pt x="22503" y="50133"/>
                    <a:pt x="22467" y="50216"/>
                  </a:cubicBezTo>
                  <a:cubicBezTo>
                    <a:pt x="22455" y="50252"/>
                    <a:pt x="22431" y="50288"/>
                    <a:pt x="22407" y="50324"/>
                  </a:cubicBezTo>
                  <a:cubicBezTo>
                    <a:pt x="22395" y="50336"/>
                    <a:pt x="22383" y="50348"/>
                    <a:pt x="22372" y="50360"/>
                  </a:cubicBezTo>
                  <a:cubicBezTo>
                    <a:pt x="22372" y="50360"/>
                    <a:pt x="22372" y="50372"/>
                    <a:pt x="22360" y="50372"/>
                  </a:cubicBezTo>
                  <a:cubicBezTo>
                    <a:pt x="22347" y="50366"/>
                    <a:pt x="22333" y="50363"/>
                    <a:pt x="22319" y="50363"/>
                  </a:cubicBezTo>
                  <a:cubicBezTo>
                    <a:pt x="22278" y="50363"/>
                    <a:pt x="22234" y="50387"/>
                    <a:pt x="22216" y="50431"/>
                  </a:cubicBezTo>
                  <a:cubicBezTo>
                    <a:pt x="22073" y="50384"/>
                    <a:pt x="21929" y="50324"/>
                    <a:pt x="21786" y="50276"/>
                  </a:cubicBezTo>
                  <a:cubicBezTo>
                    <a:pt x="21606" y="50216"/>
                    <a:pt x="21427" y="50168"/>
                    <a:pt x="21260" y="50073"/>
                  </a:cubicBezTo>
                  <a:cubicBezTo>
                    <a:pt x="21104" y="49989"/>
                    <a:pt x="20997" y="49893"/>
                    <a:pt x="20949" y="49714"/>
                  </a:cubicBezTo>
                  <a:cubicBezTo>
                    <a:pt x="20913" y="49511"/>
                    <a:pt x="20889" y="49296"/>
                    <a:pt x="20865" y="49092"/>
                  </a:cubicBezTo>
                  <a:cubicBezTo>
                    <a:pt x="20855" y="49040"/>
                    <a:pt x="20790" y="49006"/>
                    <a:pt x="20742" y="49006"/>
                  </a:cubicBezTo>
                  <a:cubicBezTo>
                    <a:pt x="20734" y="49006"/>
                    <a:pt x="20728" y="49007"/>
                    <a:pt x="20722" y="49009"/>
                  </a:cubicBezTo>
                  <a:cubicBezTo>
                    <a:pt x="20662" y="49033"/>
                    <a:pt x="20638" y="49092"/>
                    <a:pt x="20650" y="49152"/>
                  </a:cubicBezTo>
                  <a:lnTo>
                    <a:pt x="20698" y="49499"/>
                  </a:lnTo>
                  <a:cubicBezTo>
                    <a:pt x="20698" y="49523"/>
                    <a:pt x="20698" y="49535"/>
                    <a:pt x="20698" y="49559"/>
                  </a:cubicBezTo>
                  <a:lnTo>
                    <a:pt x="20662" y="49559"/>
                  </a:lnTo>
                  <a:cubicBezTo>
                    <a:pt x="20086" y="49686"/>
                    <a:pt x="19499" y="49757"/>
                    <a:pt x="18911" y="49757"/>
                  </a:cubicBezTo>
                  <a:cubicBezTo>
                    <a:pt x="18449" y="49757"/>
                    <a:pt x="17987" y="49713"/>
                    <a:pt x="17529" y="49618"/>
                  </a:cubicBezTo>
                  <a:lnTo>
                    <a:pt x="17517" y="49618"/>
                  </a:lnTo>
                  <a:cubicBezTo>
                    <a:pt x="17577" y="48829"/>
                    <a:pt x="17732" y="48040"/>
                    <a:pt x="17948" y="47275"/>
                  </a:cubicBezTo>
                  <a:cubicBezTo>
                    <a:pt x="18354" y="45816"/>
                    <a:pt x="18928" y="44417"/>
                    <a:pt x="19430" y="42995"/>
                  </a:cubicBezTo>
                  <a:cubicBezTo>
                    <a:pt x="19932" y="41596"/>
                    <a:pt x="20387" y="40185"/>
                    <a:pt x="20793" y="38762"/>
                  </a:cubicBezTo>
                  <a:cubicBezTo>
                    <a:pt x="21594" y="35916"/>
                    <a:pt x="22156" y="32999"/>
                    <a:pt x="22264" y="30046"/>
                  </a:cubicBezTo>
                  <a:cubicBezTo>
                    <a:pt x="22264" y="29974"/>
                    <a:pt x="22207" y="29938"/>
                    <a:pt x="22150" y="29938"/>
                  </a:cubicBezTo>
                  <a:cubicBezTo>
                    <a:pt x="22094" y="29938"/>
                    <a:pt x="22037" y="29974"/>
                    <a:pt x="22037" y="30046"/>
                  </a:cubicBezTo>
                  <a:cubicBezTo>
                    <a:pt x="21977" y="31731"/>
                    <a:pt x="21774" y="33405"/>
                    <a:pt x="21451" y="35067"/>
                  </a:cubicBezTo>
                  <a:cubicBezTo>
                    <a:pt x="20877" y="38009"/>
                    <a:pt x="19968" y="40878"/>
                    <a:pt x="18940" y="43688"/>
                  </a:cubicBezTo>
                  <a:cubicBezTo>
                    <a:pt x="17960" y="46390"/>
                    <a:pt x="16752" y="49284"/>
                    <a:pt x="17505" y="52189"/>
                  </a:cubicBezTo>
                  <a:cubicBezTo>
                    <a:pt x="17457" y="52177"/>
                    <a:pt x="17422" y="52165"/>
                    <a:pt x="17374" y="52153"/>
                  </a:cubicBezTo>
                  <a:cubicBezTo>
                    <a:pt x="17367" y="52152"/>
                    <a:pt x="17360" y="52151"/>
                    <a:pt x="17354" y="52151"/>
                  </a:cubicBezTo>
                  <a:cubicBezTo>
                    <a:pt x="17236" y="52151"/>
                    <a:pt x="17189" y="52346"/>
                    <a:pt x="17314" y="52368"/>
                  </a:cubicBezTo>
                  <a:cubicBezTo>
                    <a:pt x="18115" y="52524"/>
                    <a:pt x="18641" y="53253"/>
                    <a:pt x="18569" y="54054"/>
                  </a:cubicBezTo>
                  <a:cubicBezTo>
                    <a:pt x="18498" y="54831"/>
                    <a:pt x="17900" y="55429"/>
                    <a:pt x="17158" y="55573"/>
                  </a:cubicBezTo>
                  <a:cubicBezTo>
                    <a:pt x="17158" y="55561"/>
                    <a:pt x="17170" y="55561"/>
                    <a:pt x="17170" y="55549"/>
                  </a:cubicBezTo>
                  <a:cubicBezTo>
                    <a:pt x="17410" y="55166"/>
                    <a:pt x="17338" y="54676"/>
                    <a:pt x="17194" y="54281"/>
                  </a:cubicBezTo>
                  <a:cubicBezTo>
                    <a:pt x="17051" y="53839"/>
                    <a:pt x="16788" y="53433"/>
                    <a:pt x="16441" y="53122"/>
                  </a:cubicBezTo>
                  <a:cubicBezTo>
                    <a:pt x="16419" y="53102"/>
                    <a:pt x="16394" y="53093"/>
                    <a:pt x="16370" y="53093"/>
                  </a:cubicBezTo>
                  <a:cubicBezTo>
                    <a:pt x="16280" y="53093"/>
                    <a:pt x="16201" y="53214"/>
                    <a:pt x="16286" y="53289"/>
                  </a:cubicBezTo>
                  <a:cubicBezTo>
                    <a:pt x="16573" y="53552"/>
                    <a:pt x="16812" y="53875"/>
                    <a:pt x="16955" y="54246"/>
                  </a:cubicBezTo>
                  <a:cubicBezTo>
                    <a:pt x="17075" y="54580"/>
                    <a:pt x="17170" y="55011"/>
                    <a:pt x="17027" y="55358"/>
                  </a:cubicBezTo>
                  <a:cubicBezTo>
                    <a:pt x="16848" y="55740"/>
                    <a:pt x="16381" y="55824"/>
                    <a:pt x="16011" y="55908"/>
                  </a:cubicBezTo>
                  <a:cubicBezTo>
                    <a:pt x="15822" y="55952"/>
                    <a:pt x="15624" y="55986"/>
                    <a:pt x="15428" y="55986"/>
                  </a:cubicBezTo>
                  <a:cubicBezTo>
                    <a:pt x="15201" y="55986"/>
                    <a:pt x="14978" y="55940"/>
                    <a:pt x="14779" y="55812"/>
                  </a:cubicBezTo>
                  <a:cubicBezTo>
                    <a:pt x="14911" y="55609"/>
                    <a:pt x="15030" y="55405"/>
                    <a:pt x="15114" y="55190"/>
                  </a:cubicBezTo>
                  <a:cubicBezTo>
                    <a:pt x="15222" y="54927"/>
                    <a:pt x="15222" y="54640"/>
                    <a:pt x="15186" y="54365"/>
                  </a:cubicBezTo>
                  <a:cubicBezTo>
                    <a:pt x="15138" y="53875"/>
                    <a:pt x="14994" y="53385"/>
                    <a:pt x="14660" y="53014"/>
                  </a:cubicBezTo>
                  <a:cubicBezTo>
                    <a:pt x="14634" y="52988"/>
                    <a:pt x="14606" y="52978"/>
                    <a:pt x="14579" y="52978"/>
                  </a:cubicBezTo>
                  <a:cubicBezTo>
                    <a:pt x="14492" y="52978"/>
                    <a:pt x="14419" y="53088"/>
                    <a:pt x="14492" y="53170"/>
                  </a:cubicBezTo>
                  <a:cubicBezTo>
                    <a:pt x="14803" y="53504"/>
                    <a:pt x="14923" y="53971"/>
                    <a:pt x="14970" y="54425"/>
                  </a:cubicBezTo>
                  <a:cubicBezTo>
                    <a:pt x="14994" y="54676"/>
                    <a:pt x="14982" y="54927"/>
                    <a:pt x="14887" y="55166"/>
                  </a:cubicBezTo>
                  <a:cubicBezTo>
                    <a:pt x="14791" y="55381"/>
                    <a:pt x="14660" y="55573"/>
                    <a:pt x="14540" y="55776"/>
                  </a:cubicBezTo>
                  <a:cubicBezTo>
                    <a:pt x="14540" y="55776"/>
                    <a:pt x="14528" y="55764"/>
                    <a:pt x="14516" y="55764"/>
                  </a:cubicBezTo>
                  <a:cubicBezTo>
                    <a:pt x="13332" y="55358"/>
                    <a:pt x="12818" y="54030"/>
                    <a:pt x="12782" y="52883"/>
                  </a:cubicBezTo>
                  <a:cubicBezTo>
                    <a:pt x="12759" y="52201"/>
                    <a:pt x="12866" y="51520"/>
                    <a:pt x="12974" y="50862"/>
                  </a:cubicBezTo>
                  <a:cubicBezTo>
                    <a:pt x="13081" y="50216"/>
                    <a:pt x="13189" y="49571"/>
                    <a:pt x="13261" y="48925"/>
                  </a:cubicBezTo>
                  <a:cubicBezTo>
                    <a:pt x="13261" y="48877"/>
                    <a:pt x="13261" y="48841"/>
                    <a:pt x="13273" y="48793"/>
                  </a:cubicBezTo>
                  <a:cubicBezTo>
                    <a:pt x="13273" y="48746"/>
                    <a:pt x="13285" y="48686"/>
                    <a:pt x="13285" y="48638"/>
                  </a:cubicBezTo>
                  <a:cubicBezTo>
                    <a:pt x="13404" y="47406"/>
                    <a:pt x="13440" y="46163"/>
                    <a:pt x="13440" y="44931"/>
                  </a:cubicBezTo>
                  <a:cubicBezTo>
                    <a:pt x="13428" y="42241"/>
                    <a:pt x="13249" y="39551"/>
                    <a:pt x="13368" y="36861"/>
                  </a:cubicBezTo>
                  <a:cubicBezTo>
                    <a:pt x="13374" y="36789"/>
                    <a:pt x="13320" y="36753"/>
                    <a:pt x="13264" y="36753"/>
                  </a:cubicBezTo>
                  <a:cubicBezTo>
                    <a:pt x="13207" y="36753"/>
                    <a:pt x="13147" y="36789"/>
                    <a:pt x="13141" y="36861"/>
                  </a:cubicBezTo>
                  <a:cubicBezTo>
                    <a:pt x="13081" y="38439"/>
                    <a:pt x="13105" y="40005"/>
                    <a:pt x="13141" y="41572"/>
                  </a:cubicBezTo>
                  <a:cubicBezTo>
                    <a:pt x="13189" y="43006"/>
                    <a:pt x="13225" y="44441"/>
                    <a:pt x="13201" y="45876"/>
                  </a:cubicBezTo>
                  <a:cubicBezTo>
                    <a:pt x="12759" y="42636"/>
                    <a:pt x="11300" y="39527"/>
                    <a:pt x="11467" y="36215"/>
                  </a:cubicBezTo>
                  <a:cubicBezTo>
                    <a:pt x="11473" y="36143"/>
                    <a:pt x="11419" y="36108"/>
                    <a:pt x="11363" y="36108"/>
                  </a:cubicBezTo>
                  <a:cubicBezTo>
                    <a:pt x="11306" y="36108"/>
                    <a:pt x="11246" y="36143"/>
                    <a:pt x="11240" y="36215"/>
                  </a:cubicBezTo>
                  <a:cubicBezTo>
                    <a:pt x="11192" y="37124"/>
                    <a:pt x="11276" y="38033"/>
                    <a:pt x="11431" y="38929"/>
                  </a:cubicBezTo>
                  <a:cubicBezTo>
                    <a:pt x="11969" y="42217"/>
                    <a:pt x="13416" y="45398"/>
                    <a:pt x="13045" y="48793"/>
                  </a:cubicBezTo>
                  <a:cubicBezTo>
                    <a:pt x="13010" y="49164"/>
                    <a:pt x="12962" y="49535"/>
                    <a:pt x="12902" y="49905"/>
                  </a:cubicBezTo>
                  <a:cubicBezTo>
                    <a:pt x="12723" y="51161"/>
                    <a:pt x="12376" y="52476"/>
                    <a:pt x="12663" y="53743"/>
                  </a:cubicBezTo>
                  <a:cubicBezTo>
                    <a:pt x="12651" y="53755"/>
                    <a:pt x="12639" y="53767"/>
                    <a:pt x="12627" y="53779"/>
                  </a:cubicBezTo>
                  <a:cubicBezTo>
                    <a:pt x="12615" y="53779"/>
                    <a:pt x="12603" y="53791"/>
                    <a:pt x="12591" y="53803"/>
                  </a:cubicBezTo>
                  <a:cubicBezTo>
                    <a:pt x="12579" y="53815"/>
                    <a:pt x="12567" y="53815"/>
                    <a:pt x="12567" y="53827"/>
                  </a:cubicBezTo>
                  <a:cubicBezTo>
                    <a:pt x="12531" y="53839"/>
                    <a:pt x="12507" y="53863"/>
                    <a:pt x="12472" y="53875"/>
                  </a:cubicBezTo>
                  <a:cubicBezTo>
                    <a:pt x="12460" y="53887"/>
                    <a:pt x="12448" y="53887"/>
                    <a:pt x="12436" y="53899"/>
                  </a:cubicBezTo>
                  <a:lnTo>
                    <a:pt x="12412" y="53899"/>
                  </a:lnTo>
                  <a:cubicBezTo>
                    <a:pt x="12412" y="53911"/>
                    <a:pt x="12412" y="53911"/>
                    <a:pt x="12412" y="53911"/>
                  </a:cubicBezTo>
                  <a:cubicBezTo>
                    <a:pt x="12340" y="53935"/>
                    <a:pt x="12280" y="53947"/>
                    <a:pt x="12220" y="53959"/>
                  </a:cubicBezTo>
                  <a:lnTo>
                    <a:pt x="12173" y="53959"/>
                  </a:lnTo>
                  <a:cubicBezTo>
                    <a:pt x="12185" y="53911"/>
                    <a:pt x="12185" y="53863"/>
                    <a:pt x="12197" y="53803"/>
                  </a:cubicBezTo>
                  <a:cubicBezTo>
                    <a:pt x="12244" y="53397"/>
                    <a:pt x="12220" y="52978"/>
                    <a:pt x="12005" y="52620"/>
                  </a:cubicBezTo>
                  <a:cubicBezTo>
                    <a:pt x="11983" y="52579"/>
                    <a:pt x="11949" y="52562"/>
                    <a:pt x="11915" y="52562"/>
                  </a:cubicBezTo>
                  <a:cubicBezTo>
                    <a:pt x="11840" y="52562"/>
                    <a:pt x="11764" y="52645"/>
                    <a:pt x="11814" y="52727"/>
                  </a:cubicBezTo>
                  <a:cubicBezTo>
                    <a:pt x="12017" y="53074"/>
                    <a:pt x="12017" y="53480"/>
                    <a:pt x="11969" y="53863"/>
                  </a:cubicBezTo>
                  <a:cubicBezTo>
                    <a:pt x="11957" y="53947"/>
                    <a:pt x="11945" y="54030"/>
                    <a:pt x="11874" y="54078"/>
                  </a:cubicBezTo>
                  <a:cubicBezTo>
                    <a:pt x="11814" y="54126"/>
                    <a:pt x="11754" y="54162"/>
                    <a:pt x="11694" y="54198"/>
                  </a:cubicBezTo>
                  <a:cubicBezTo>
                    <a:pt x="11551" y="54270"/>
                    <a:pt x="11395" y="54317"/>
                    <a:pt x="11228" y="54353"/>
                  </a:cubicBezTo>
                  <a:cubicBezTo>
                    <a:pt x="11135" y="54372"/>
                    <a:pt x="11038" y="54381"/>
                    <a:pt x="10940" y="54381"/>
                  </a:cubicBezTo>
                  <a:cubicBezTo>
                    <a:pt x="10725" y="54381"/>
                    <a:pt x="10505" y="54336"/>
                    <a:pt x="10307" y="54246"/>
                  </a:cubicBezTo>
                  <a:cubicBezTo>
                    <a:pt x="10152" y="54174"/>
                    <a:pt x="10020" y="54102"/>
                    <a:pt x="10009" y="53911"/>
                  </a:cubicBezTo>
                  <a:cubicBezTo>
                    <a:pt x="9997" y="53731"/>
                    <a:pt x="10032" y="53540"/>
                    <a:pt x="10056" y="53361"/>
                  </a:cubicBezTo>
                  <a:cubicBezTo>
                    <a:pt x="10116" y="52990"/>
                    <a:pt x="10236" y="52643"/>
                    <a:pt x="10403" y="52309"/>
                  </a:cubicBezTo>
                  <a:cubicBezTo>
                    <a:pt x="10444" y="52226"/>
                    <a:pt x="10366" y="52144"/>
                    <a:pt x="10294" y="52144"/>
                  </a:cubicBezTo>
                  <a:cubicBezTo>
                    <a:pt x="10261" y="52144"/>
                    <a:pt x="10230" y="52160"/>
                    <a:pt x="10212" y="52201"/>
                  </a:cubicBezTo>
                  <a:cubicBezTo>
                    <a:pt x="9985" y="52643"/>
                    <a:pt x="9841" y="53134"/>
                    <a:pt x="9793" y="53636"/>
                  </a:cubicBezTo>
                  <a:cubicBezTo>
                    <a:pt x="9781" y="53767"/>
                    <a:pt x="9769" y="53911"/>
                    <a:pt x="9805" y="54042"/>
                  </a:cubicBezTo>
                  <a:cubicBezTo>
                    <a:pt x="9554" y="54030"/>
                    <a:pt x="9291" y="53959"/>
                    <a:pt x="9076" y="53851"/>
                  </a:cubicBezTo>
                  <a:cubicBezTo>
                    <a:pt x="8753" y="53708"/>
                    <a:pt x="8550" y="53433"/>
                    <a:pt x="8418" y="53122"/>
                  </a:cubicBezTo>
                  <a:cubicBezTo>
                    <a:pt x="8263" y="52763"/>
                    <a:pt x="8167" y="52321"/>
                    <a:pt x="8299" y="51950"/>
                  </a:cubicBezTo>
                  <a:cubicBezTo>
                    <a:pt x="8418" y="51579"/>
                    <a:pt x="8777" y="51364"/>
                    <a:pt x="9100" y="51173"/>
                  </a:cubicBezTo>
                  <a:cubicBezTo>
                    <a:pt x="9201" y="51112"/>
                    <a:pt x="9131" y="50966"/>
                    <a:pt x="9034" y="50966"/>
                  </a:cubicBezTo>
                  <a:cubicBezTo>
                    <a:pt x="9017" y="50966"/>
                    <a:pt x="8999" y="50970"/>
                    <a:pt x="8980" y="50981"/>
                  </a:cubicBezTo>
                  <a:cubicBezTo>
                    <a:pt x="8753" y="51113"/>
                    <a:pt x="8526" y="51256"/>
                    <a:pt x="8347" y="51460"/>
                  </a:cubicBezTo>
                  <a:cubicBezTo>
                    <a:pt x="8430" y="50778"/>
                    <a:pt x="8514" y="50097"/>
                    <a:pt x="8586" y="49415"/>
                  </a:cubicBezTo>
                  <a:cubicBezTo>
                    <a:pt x="8669" y="48722"/>
                    <a:pt x="8693" y="48040"/>
                    <a:pt x="8562" y="47347"/>
                  </a:cubicBezTo>
                  <a:cubicBezTo>
                    <a:pt x="8442" y="46737"/>
                    <a:pt x="8239" y="46163"/>
                    <a:pt x="8012" y="45589"/>
                  </a:cubicBezTo>
                  <a:cubicBezTo>
                    <a:pt x="7785" y="44991"/>
                    <a:pt x="7545" y="44393"/>
                    <a:pt x="7306" y="43796"/>
                  </a:cubicBezTo>
                  <a:cubicBezTo>
                    <a:pt x="6840" y="42624"/>
                    <a:pt x="6374" y="41464"/>
                    <a:pt x="5967" y="40268"/>
                  </a:cubicBezTo>
                  <a:cubicBezTo>
                    <a:pt x="5154" y="37889"/>
                    <a:pt x="4616" y="35366"/>
                    <a:pt x="4951" y="32855"/>
                  </a:cubicBezTo>
                  <a:cubicBezTo>
                    <a:pt x="4963" y="32784"/>
                    <a:pt x="4912" y="32748"/>
                    <a:pt x="4855" y="32748"/>
                  </a:cubicBezTo>
                  <a:cubicBezTo>
                    <a:pt x="4798" y="32748"/>
                    <a:pt x="4736" y="32784"/>
                    <a:pt x="4724" y="32855"/>
                  </a:cubicBezTo>
                  <a:cubicBezTo>
                    <a:pt x="4544" y="34242"/>
                    <a:pt x="4616" y="35641"/>
                    <a:pt x="4867" y="37016"/>
                  </a:cubicBezTo>
                  <a:cubicBezTo>
                    <a:pt x="5310" y="39503"/>
                    <a:pt x="6290" y="41847"/>
                    <a:pt x="7235" y="44190"/>
                  </a:cubicBezTo>
                  <a:cubicBezTo>
                    <a:pt x="7462" y="44764"/>
                    <a:pt x="7689" y="45350"/>
                    <a:pt x="7904" y="45936"/>
                  </a:cubicBezTo>
                  <a:cubicBezTo>
                    <a:pt x="8131" y="46534"/>
                    <a:pt x="8335" y="47155"/>
                    <a:pt x="8406" y="47789"/>
                  </a:cubicBezTo>
                  <a:cubicBezTo>
                    <a:pt x="8478" y="48423"/>
                    <a:pt x="8406" y="49068"/>
                    <a:pt x="8335" y="49714"/>
                  </a:cubicBezTo>
                  <a:cubicBezTo>
                    <a:pt x="8287" y="50085"/>
                    <a:pt x="8239" y="50443"/>
                    <a:pt x="8203" y="50814"/>
                  </a:cubicBezTo>
                  <a:cubicBezTo>
                    <a:pt x="8179" y="50814"/>
                    <a:pt x="8167" y="50826"/>
                    <a:pt x="8143" y="50838"/>
                  </a:cubicBezTo>
                  <a:cubicBezTo>
                    <a:pt x="7856" y="51137"/>
                    <a:pt x="7462" y="51233"/>
                    <a:pt x="7079" y="51292"/>
                  </a:cubicBezTo>
                  <a:cubicBezTo>
                    <a:pt x="6673" y="51364"/>
                    <a:pt x="6266" y="51400"/>
                    <a:pt x="5872" y="51412"/>
                  </a:cubicBezTo>
                  <a:cubicBezTo>
                    <a:pt x="5794" y="51415"/>
                    <a:pt x="5717" y="51416"/>
                    <a:pt x="5640" y="51416"/>
                  </a:cubicBezTo>
                  <a:cubicBezTo>
                    <a:pt x="5411" y="51416"/>
                    <a:pt x="5187" y="51403"/>
                    <a:pt x="4963" y="51376"/>
                  </a:cubicBezTo>
                  <a:cubicBezTo>
                    <a:pt x="4975" y="51340"/>
                    <a:pt x="4975" y="51316"/>
                    <a:pt x="4951" y="51280"/>
                  </a:cubicBezTo>
                  <a:cubicBezTo>
                    <a:pt x="4664" y="50802"/>
                    <a:pt x="4760" y="50145"/>
                    <a:pt x="5154" y="49762"/>
                  </a:cubicBezTo>
                  <a:cubicBezTo>
                    <a:pt x="5236" y="49680"/>
                    <a:pt x="5159" y="49570"/>
                    <a:pt x="5075" y="49570"/>
                  </a:cubicBezTo>
                  <a:cubicBezTo>
                    <a:pt x="5048" y="49570"/>
                    <a:pt x="5022" y="49581"/>
                    <a:pt x="4999" y="49606"/>
                  </a:cubicBezTo>
                  <a:cubicBezTo>
                    <a:pt x="4544" y="50049"/>
                    <a:pt x="4437" y="50778"/>
                    <a:pt x="4736" y="51340"/>
                  </a:cubicBezTo>
                  <a:cubicBezTo>
                    <a:pt x="4341" y="51268"/>
                    <a:pt x="3959" y="51149"/>
                    <a:pt x="3612" y="50958"/>
                  </a:cubicBezTo>
                  <a:cubicBezTo>
                    <a:pt x="3600" y="50958"/>
                    <a:pt x="3600" y="50958"/>
                    <a:pt x="3600" y="50946"/>
                  </a:cubicBezTo>
                  <a:cubicBezTo>
                    <a:pt x="3361" y="50635"/>
                    <a:pt x="3241" y="50216"/>
                    <a:pt x="3361" y="49834"/>
                  </a:cubicBezTo>
                  <a:cubicBezTo>
                    <a:pt x="3468" y="49499"/>
                    <a:pt x="3779" y="49224"/>
                    <a:pt x="4138" y="49212"/>
                  </a:cubicBezTo>
                  <a:cubicBezTo>
                    <a:pt x="4222" y="49200"/>
                    <a:pt x="4257" y="49116"/>
                    <a:pt x="4234" y="49056"/>
                  </a:cubicBezTo>
                  <a:cubicBezTo>
                    <a:pt x="4269" y="49045"/>
                    <a:pt x="4293" y="49021"/>
                    <a:pt x="4305" y="48985"/>
                  </a:cubicBezTo>
                  <a:cubicBezTo>
                    <a:pt x="4724" y="47442"/>
                    <a:pt x="3899" y="45984"/>
                    <a:pt x="3074" y="44740"/>
                  </a:cubicBezTo>
                  <a:cubicBezTo>
                    <a:pt x="1543" y="42456"/>
                    <a:pt x="109" y="39934"/>
                    <a:pt x="300" y="37088"/>
                  </a:cubicBezTo>
                  <a:cubicBezTo>
                    <a:pt x="407" y="35701"/>
                    <a:pt x="826" y="34314"/>
                    <a:pt x="1280" y="32999"/>
                  </a:cubicBezTo>
                  <a:cubicBezTo>
                    <a:pt x="1639" y="31935"/>
                    <a:pt x="2165" y="30823"/>
                    <a:pt x="3217" y="30285"/>
                  </a:cubicBezTo>
                  <a:cubicBezTo>
                    <a:pt x="3331" y="30233"/>
                    <a:pt x="3256" y="30082"/>
                    <a:pt x="3157" y="30082"/>
                  </a:cubicBezTo>
                  <a:cubicBezTo>
                    <a:pt x="3141" y="30082"/>
                    <a:pt x="3125" y="30086"/>
                    <a:pt x="3110" y="30093"/>
                  </a:cubicBezTo>
                  <a:cubicBezTo>
                    <a:pt x="2990" y="30153"/>
                    <a:pt x="2871" y="30225"/>
                    <a:pt x="2763" y="30297"/>
                  </a:cubicBezTo>
                  <a:cubicBezTo>
                    <a:pt x="2847" y="29316"/>
                    <a:pt x="3241" y="28408"/>
                    <a:pt x="3540" y="27475"/>
                  </a:cubicBezTo>
                  <a:cubicBezTo>
                    <a:pt x="3839" y="26578"/>
                    <a:pt x="3982" y="25658"/>
                    <a:pt x="4006" y="24713"/>
                  </a:cubicBezTo>
                  <a:cubicBezTo>
                    <a:pt x="4042" y="23733"/>
                    <a:pt x="3970" y="22752"/>
                    <a:pt x="3911" y="21784"/>
                  </a:cubicBezTo>
                  <a:cubicBezTo>
                    <a:pt x="3803" y="19823"/>
                    <a:pt x="3875" y="17874"/>
                    <a:pt x="4198" y="15937"/>
                  </a:cubicBezTo>
                  <a:cubicBezTo>
                    <a:pt x="4222" y="15913"/>
                    <a:pt x="4222" y="15877"/>
                    <a:pt x="4210" y="15841"/>
                  </a:cubicBezTo>
                  <a:cubicBezTo>
                    <a:pt x="4210" y="15817"/>
                    <a:pt x="4222" y="15793"/>
                    <a:pt x="4222" y="15770"/>
                  </a:cubicBezTo>
                  <a:cubicBezTo>
                    <a:pt x="4234" y="15710"/>
                    <a:pt x="4198" y="15662"/>
                    <a:pt x="4150" y="15638"/>
                  </a:cubicBezTo>
                  <a:cubicBezTo>
                    <a:pt x="3947" y="15028"/>
                    <a:pt x="3875" y="14383"/>
                    <a:pt x="3959" y="13749"/>
                  </a:cubicBezTo>
                  <a:cubicBezTo>
                    <a:pt x="3994" y="13390"/>
                    <a:pt x="4126" y="13055"/>
                    <a:pt x="4138" y="12697"/>
                  </a:cubicBezTo>
                  <a:cubicBezTo>
                    <a:pt x="4150" y="12410"/>
                    <a:pt x="4042" y="12147"/>
                    <a:pt x="3899" y="11908"/>
                  </a:cubicBezTo>
                  <a:cubicBezTo>
                    <a:pt x="3755" y="11668"/>
                    <a:pt x="3588" y="11465"/>
                    <a:pt x="3468" y="11214"/>
                  </a:cubicBezTo>
                  <a:cubicBezTo>
                    <a:pt x="3325" y="10939"/>
                    <a:pt x="3253" y="10640"/>
                    <a:pt x="3193" y="10341"/>
                  </a:cubicBezTo>
                  <a:cubicBezTo>
                    <a:pt x="3074" y="9779"/>
                    <a:pt x="2954" y="9265"/>
                    <a:pt x="2715" y="8739"/>
                  </a:cubicBezTo>
                  <a:cubicBezTo>
                    <a:pt x="2273" y="7759"/>
                    <a:pt x="1531" y="6730"/>
                    <a:pt x="1543" y="5595"/>
                  </a:cubicBezTo>
                  <a:cubicBezTo>
                    <a:pt x="1543" y="5583"/>
                    <a:pt x="1555" y="5559"/>
                    <a:pt x="1555" y="5535"/>
                  </a:cubicBezTo>
                  <a:cubicBezTo>
                    <a:pt x="1731" y="5339"/>
                    <a:pt x="1979" y="5277"/>
                    <a:pt x="2237" y="5277"/>
                  </a:cubicBezTo>
                  <a:cubicBezTo>
                    <a:pt x="2436" y="5277"/>
                    <a:pt x="2640" y="5314"/>
                    <a:pt x="2823" y="5355"/>
                  </a:cubicBezTo>
                  <a:cubicBezTo>
                    <a:pt x="3301" y="5463"/>
                    <a:pt x="3779" y="5630"/>
                    <a:pt x="4222" y="5846"/>
                  </a:cubicBezTo>
                  <a:cubicBezTo>
                    <a:pt x="5106" y="6300"/>
                    <a:pt x="5884" y="6958"/>
                    <a:pt x="6457" y="7759"/>
                  </a:cubicBezTo>
                  <a:cubicBezTo>
                    <a:pt x="6482" y="7794"/>
                    <a:pt x="6517" y="7808"/>
                    <a:pt x="6553" y="7808"/>
                  </a:cubicBezTo>
                  <a:cubicBezTo>
                    <a:pt x="6636" y="7808"/>
                    <a:pt x="6720" y="7727"/>
                    <a:pt x="6661" y="7651"/>
                  </a:cubicBezTo>
                  <a:cubicBezTo>
                    <a:pt x="6015" y="6766"/>
                    <a:pt x="5166" y="6049"/>
                    <a:pt x="4174" y="5583"/>
                  </a:cubicBezTo>
                  <a:cubicBezTo>
                    <a:pt x="3696" y="5355"/>
                    <a:pt x="3181" y="5176"/>
                    <a:pt x="2667" y="5092"/>
                  </a:cubicBezTo>
                  <a:cubicBezTo>
                    <a:pt x="2538" y="5068"/>
                    <a:pt x="2402" y="5053"/>
                    <a:pt x="2265" y="5053"/>
                  </a:cubicBezTo>
                  <a:cubicBezTo>
                    <a:pt x="2072" y="5053"/>
                    <a:pt x="1879" y="5082"/>
                    <a:pt x="1711" y="5152"/>
                  </a:cubicBezTo>
                  <a:cubicBezTo>
                    <a:pt x="1782" y="5080"/>
                    <a:pt x="1890" y="5033"/>
                    <a:pt x="2034" y="5033"/>
                  </a:cubicBezTo>
                  <a:cubicBezTo>
                    <a:pt x="2071" y="5031"/>
                    <a:pt x="2109" y="5030"/>
                    <a:pt x="2147" y="5030"/>
                  </a:cubicBezTo>
                  <a:cubicBezTo>
                    <a:pt x="2399" y="5030"/>
                    <a:pt x="2657" y="5063"/>
                    <a:pt x="2906" y="5104"/>
                  </a:cubicBezTo>
                  <a:cubicBezTo>
                    <a:pt x="3456" y="5188"/>
                    <a:pt x="4006" y="5355"/>
                    <a:pt x="4520" y="5571"/>
                  </a:cubicBezTo>
                  <a:cubicBezTo>
                    <a:pt x="5609" y="6025"/>
                    <a:pt x="6589" y="6718"/>
                    <a:pt x="7462" y="7520"/>
                  </a:cubicBezTo>
                  <a:cubicBezTo>
                    <a:pt x="7483" y="7541"/>
                    <a:pt x="7507" y="7550"/>
                    <a:pt x="7532" y="7550"/>
                  </a:cubicBezTo>
                  <a:cubicBezTo>
                    <a:pt x="7618" y="7550"/>
                    <a:pt x="7701" y="7439"/>
                    <a:pt x="7617" y="7364"/>
                  </a:cubicBezTo>
                  <a:cubicBezTo>
                    <a:pt x="7414" y="7173"/>
                    <a:pt x="7199" y="6993"/>
                    <a:pt x="6984" y="6814"/>
                  </a:cubicBezTo>
                  <a:cubicBezTo>
                    <a:pt x="9028" y="6587"/>
                    <a:pt x="11097" y="6097"/>
                    <a:pt x="12830" y="4937"/>
                  </a:cubicBezTo>
                  <a:lnTo>
                    <a:pt x="12830" y="4937"/>
                  </a:lnTo>
                  <a:cubicBezTo>
                    <a:pt x="12759" y="5308"/>
                    <a:pt x="12711" y="5666"/>
                    <a:pt x="12687" y="6037"/>
                  </a:cubicBezTo>
                  <a:cubicBezTo>
                    <a:pt x="12681" y="6109"/>
                    <a:pt x="12732" y="6145"/>
                    <a:pt x="12785" y="6145"/>
                  </a:cubicBezTo>
                  <a:cubicBezTo>
                    <a:pt x="12839" y="6145"/>
                    <a:pt x="12896" y="6109"/>
                    <a:pt x="12902" y="6037"/>
                  </a:cubicBezTo>
                  <a:cubicBezTo>
                    <a:pt x="13069" y="4136"/>
                    <a:pt x="13679" y="2211"/>
                    <a:pt x="14970" y="764"/>
                  </a:cubicBezTo>
                  <a:cubicBezTo>
                    <a:pt x="15150" y="561"/>
                    <a:pt x="15389" y="286"/>
                    <a:pt x="15652" y="238"/>
                  </a:cubicBezTo>
                  <a:close/>
                  <a:moveTo>
                    <a:pt x="15741" y="0"/>
                  </a:moveTo>
                  <a:cubicBezTo>
                    <a:pt x="15190" y="0"/>
                    <a:pt x="14697" y="709"/>
                    <a:pt x="14397" y="1123"/>
                  </a:cubicBezTo>
                  <a:cubicBezTo>
                    <a:pt x="13631" y="2163"/>
                    <a:pt x="13153" y="3371"/>
                    <a:pt x="12890" y="4626"/>
                  </a:cubicBezTo>
                  <a:cubicBezTo>
                    <a:pt x="11097" y="5893"/>
                    <a:pt x="8920" y="6396"/>
                    <a:pt x="6768" y="6611"/>
                  </a:cubicBezTo>
                  <a:cubicBezTo>
                    <a:pt x="6756" y="6611"/>
                    <a:pt x="6744" y="6623"/>
                    <a:pt x="6732" y="6623"/>
                  </a:cubicBezTo>
                  <a:cubicBezTo>
                    <a:pt x="5955" y="6025"/>
                    <a:pt x="5082" y="5523"/>
                    <a:pt x="4150" y="5188"/>
                  </a:cubicBezTo>
                  <a:cubicBezTo>
                    <a:pt x="3588" y="4997"/>
                    <a:pt x="3014" y="4865"/>
                    <a:pt x="2416" y="4817"/>
                  </a:cubicBezTo>
                  <a:cubicBezTo>
                    <a:pt x="2310" y="4807"/>
                    <a:pt x="2196" y="4795"/>
                    <a:pt x="2082" y="4795"/>
                  </a:cubicBezTo>
                  <a:cubicBezTo>
                    <a:pt x="1926" y="4795"/>
                    <a:pt x="1770" y="4818"/>
                    <a:pt x="1639" y="4901"/>
                  </a:cubicBezTo>
                  <a:cubicBezTo>
                    <a:pt x="1436" y="5033"/>
                    <a:pt x="1352" y="5248"/>
                    <a:pt x="1328" y="5475"/>
                  </a:cubicBezTo>
                  <a:cubicBezTo>
                    <a:pt x="1268" y="6025"/>
                    <a:pt x="1472" y="6623"/>
                    <a:pt x="1687" y="7125"/>
                  </a:cubicBezTo>
                  <a:cubicBezTo>
                    <a:pt x="1914" y="7663"/>
                    <a:pt x="2201" y="8165"/>
                    <a:pt x="2452" y="8691"/>
                  </a:cubicBezTo>
                  <a:cubicBezTo>
                    <a:pt x="2584" y="8978"/>
                    <a:pt x="2703" y="9265"/>
                    <a:pt x="2787" y="9564"/>
                  </a:cubicBezTo>
                  <a:cubicBezTo>
                    <a:pt x="2882" y="9863"/>
                    <a:pt x="2930" y="10186"/>
                    <a:pt x="2990" y="10497"/>
                  </a:cubicBezTo>
                  <a:cubicBezTo>
                    <a:pt x="3050" y="10796"/>
                    <a:pt x="3134" y="11083"/>
                    <a:pt x="3277" y="11358"/>
                  </a:cubicBezTo>
                  <a:cubicBezTo>
                    <a:pt x="3421" y="11609"/>
                    <a:pt x="3600" y="11824"/>
                    <a:pt x="3731" y="12063"/>
                  </a:cubicBezTo>
                  <a:cubicBezTo>
                    <a:pt x="3923" y="12386"/>
                    <a:pt x="3947" y="12673"/>
                    <a:pt x="3863" y="13031"/>
                  </a:cubicBezTo>
                  <a:cubicBezTo>
                    <a:pt x="3791" y="13342"/>
                    <a:pt x="3731" y="13653"/>
                    <a:pt x="3707" y="13976"/>
                  </a:cubicBezTo>
                  <a:cubicBezTo>
                    <a:pt x="3672" y="14622"/>
                    <a:pt x="3767" y="15255"/>
                    <a:pt x="3982" y="15865"/>
                  </a:cubicBezTo>
                  <a:cubicBezTo>
                    <a:pt x="3803" y="16929"/>
                    <a:pt x="3696" y="17993"/>
                    <a:pt x="3648" y="19070"/>
                  </a:cubicBezTo>
                  <a:cubicBezTo>
                    <a:pt x="3612" y="20062"/>
                    <a:pt x="3648" y="21042"/>
                    <a:pt x="3707" y="22035"/>
                  </a:cubicBezTo>
                  <a:cubicBezTo>
                    <a:pt x="3755" y="23027"/>
                    <a:pt x="3827" y="24031"/>
                    <a:pt x="3779" y="25024"/>
                  </a:cubicBezTo>
                  <a:cubicBezTo>
                    <a:pt x="3719" y="26004"/>
                    <a:pt x="3504" y="26913"/>
                    <a:pt x="3181" y="27834"/>
                  </a:cubicBezTo>
                  <a:cubicBezTo>
                    <a:pt x="2882" y="28695"/>
                    <a:pt x="2560" y="29555"/>
                    <a:pt x="2524" y="30476"/>
                  </a:cubicBezTo>
                  <a:cubicBezTo>
                    <a:pt x="1747" y="31134"/>
                    <a:pt x="1328" y="32150"/>
                    <a:pt x="1005" y="33095"/>
                  </a:cubicBezTo>
                  <a:cubicBezTo>
                    <a:pt x="563" y="34446"/>
                    <a:pt x="132" y="35845"/>
                    <a:pt x="73" y="37267"/>
                  </a:cubicBezTo>
                  <a:cubicBezTo>
                    <a:pt x="1" y="38642"/>
                    <a:pt x="324" y="40005"/>
                    <a:pt x="850" y="41285"/>
                  </a:cubicBezTo>
                  <a:cubicBezTo>
                    <a:pt x="1388" y="42564"/>
                    <a:pt x="2129" y="43724"/>
                    <a:pt x="2894" y="44884"/>
                  </a:cubicBezTo>
                  <a:cubicBezTo>
                    <a:pt x="3684" y="46055"/>
                    <a:pt x="4485" y="47454"/>
                    <a:pt x="4090" y="48925"/>
                  </a:cubicBezTo>
                  <a:cubicBezTo>
                    <a:pt x="4078" y="48949"/>
                    <a:pt x="4078" y="48973"/>
                    <a:pt x="4090" y="48985"/>
                  </a:cubicBezTo>
                  <a:cubicBezTo>
                    <a:pt x="3672" y="49033"/>
                    <a:pt x="3325" y="49331"/>
                    <a:pt x="3169" y="49714"/>
                  </a:cubicBezTo>
                  <a:cubicBezTo>
                    <a:pt x="3014" y="50133"/>
                    <a:pt x="3110" y="50611"/>
                    <a:pt x="3349" y="50981"/>
                  </a:cubicBezTo>
                  <a:cubicBezTo>
                    <a:pt x="3337" y="51017"/>
                    <a:pt x="3349" y="51077"/>
                    <a:pt x="3397" y="51101"/>
                  </a:cubicBezTo>
                  <a:cubicBezTo>
                    <a:pt x="4101" y="51508"/>
                    <a:pt x="4917" y="51642"/>
                    <a:pt x="5723" y="51642"/>
                  </a:cubicBezTo>
                  <a:cubicBezTo>
                    <a:pt x="5793" y="51642"/>
                    <a:pt x="5862" y="51641"/>
                    <a:pt x="5931" y="51639"/>
                  </a:cubicBezTo>
                  <a:cubicBezTo>
                    <a:pt x="6362" y="51615"/>
                    <a:pt x="6792" y="51579"/>
                    <a:pt x="7223" y="51496"/>
                  </a:cubicBezTo>
                  <a:cubicBezTo>
                    <a:pt x="7557" y="51436"/>
                    <a:pt x="7892" y="51340"/>
                    <a:pt x="8167" y="51125"/>
                  </a:cubicBezTo>
                  <a:lnTo>
                    <a:pt x="8167" y="51125"/>
                  </a:lnTo>
                  <a:cubicBezTo>
                    <a:pt x="8143" y="51304"/>
                    <a:pt x="8119" y="51484"/>
                    <a:pt x="8095" y="51663"/>
                  </a:cubicBezTo>
                  <a:cubicBezTo>
                    <a:pt x="8095" y="51711"/>
                    <a:pt x="8107" y="51735"/>
                    <a:pt x="8143" y="51759"/>
                  </a:cubicBezTo>
                  <a:cubicBezTo>
                    <a:pt x="8119" y="51783"/>
                    <a:pt x="8107" y="51806"/>
                    <a:pt x="8095" y="51842"/>
                  </a:cubicBezTo>
                  <a:cubicBezTo>
                    <a:pt x="7940" y="52261"/>
                    <a:pt x="8024" y="52751"/>
                    <a:pt x="8191" y="53158"/>
                  </a:cubicBezTo>
                  <a:cubicBezTo>
                    <a:pt x="8335" y="53516"/>
                    <a:pt x="8574" y="53851"/>
                    <a:pt x="8920" y="54030"/>
                  </a:cubicBezTo>
                  <a:cubicBezTo>
                    <a:pt x="9219" y="54174"/>
                    <a:pt x="9578" y="54270"/>
                    <a:pt x="9925" y="54270"/>
                  </a:cubicBezTo>
                  <a:cubicBezTo>
                    <a:pt x="10032" y="54377"/>
                    <a:pt x="10200" y="54449"/>
                    <a:pt x="10343" y="54497"/>
                  </a:cubicBezTo>
                  <a:cubicBezTo>
                    <a:pt x="10532" y="54566"/>
                    <a:pt x="10733" y="54599"/>
                    <a:pt x="10934" y="54599"/>
                  </a:cubicBezTo>
                  <a:cubicBezTo>
                    <a:pt x="11116" y="54599"/>
                    <a:pt x="11297" y="54572"/>
                    <a:pt x="11467" y="54521"/>
                  </a:cubicBezTo>
                  <a:cubicBezTo>
                    <a:pt x="11647" y="54473"/>
                    <a:pt x="11826" y="54389"/>
                    <a:pt x="11969" y="54281"/>
                  </a:cubicBezTo>
                  <a:cubicBezTo>
                    <a:pt x="12017" y="54258"/>
                    <a:pt x="12053" y="54222"/>
                    <a:pt x="12077" y="54186"/>
                  </a:cubicBezTo>
                  <a:cubicBezTo>
                    <a:pt x="12093" y="54187"/>
                    <a:pt x="12110" y="54187"/>
                    <a:pt x="12126" y="54187"/>
                  </a:cubicBezTo>
                  <a:cubicBezTo>
                    <a:pt x="12338" y="54187"/>
                    <a:pt x="12556" y="54116"/>
                    <a:pt x="12723" y="53983"/>
                  </a:cubicBezTo>
                  <a:cubicBezTo>
                    <a:pt x="12986" y="54867"/>
                    <a:pt x="13560" y="55668"/>
                    <a:pt x="14456" y="55979"/>
                  </a:cubicBezTo>
                  <a:cubicBezTo>
                    <a:pt x="14467" y="55983"/>
                    <a:pt x="14476" y="55984"/>
                    <a:pt x="14485" y="55984"/>
                  </a:cubicBezTo>
                  <a:cubicBezTo>
                    <a:pt x="14506" y="55984"/>
                    <a:pt x="14523" y="55976"/>
                    <a:pt x="14540" y="55967"/>
                  </a:cubicBezTo>
                  <a:cubicBezTo>
                    <a:pt x="14566" y="55985"/>
                    <a:pt x="14593" y="55996"/>
                    <a:pt x="14619" y="55996"/>
                  </a:cubicBezTo>
                  <a:cubicBezTo>
                    <a:pt x="14628" y="55996"/>
                    <a:pt x="14638" y="55994"/>
                    <a:pt x="14648" y="55991"/>
                  </a:cubicBezTo>
                  <a:cubicBezTo>
                    <a:pt x="14892" y="56147"/>
                    <a:pt x="15163" y="56206"/>
                    <a:pt x="15442" y="56206"/>
                  </a:cubicBezTo>
                  <a:cubicBezTo>
                    <a:pt x="15614" y="56206"/>
                    <a:pt x="15789" y="56183"/>
                    <a:pt x="15963" y="56147"/>
                  </a:cubicBezTo>
                  <a:cubicBezTo>
                    <a:pt x="16274" y="56087"/>
                    <a:pt x="16632" y="56015"/>
                    <a:pt x="16907" y="55824"/>
                  </a:cubicBezTo>
                  <a:lnTo>
                    <a:pt x="16943" y="55824"/>
                  </a:lnTo>
                  <a:cubicBezTo>
                    <a:pt x="17876" y="55752"/>
                    <a:pt x="18677" y="55071"/>
                    <a:pt x="18785" y="54114"/>
                  </a:cubicBezTo>
                  <a:cubicBezTo>
                    <a:pt x="18880" y="53337"/>
                    <a:pt x="18438" y="52584"/>
                    <a:pt x="17744" y="52273"/>
                  </a:cubicBezTo>
                  <a:cubicBezTo>
                    <a:pt x="17744" y="52261"/>
                    <a:pt x="17744" y="52249"/>
                    <a:pt x="17744" y="52225"/>
                  </a:cubicBezTo>
                  <a:cubicBezTo>
                    <a:pt x="17529" y="51448"/>
                    <a:pt x="17469" y="50647"/>
                    <a:pt x="17505" y="49846"/>
                  </a:cubicBezTo>
                  <a:lnTo>
                    <a:pt x="17505" y="49846"/>
                  </a:lnTo>
                  <a:cubicBezTo>
                    <a:pt x="17960" y="49938"/>
                    <a:pt x="18418" y="49979"/>
                    <a:pt x="18878" y="49979"/>
                  </a:cubicBezTo>
                  <a:cubicBezTo>
                    <a:pt x="19494" y="49979"/>
                    <a:pt x="20112" y="49904"/>
                    <a:pt x="20722" y="49774"/>
                  </a:cubicBezTo>
                  <a:lnTo>
                    <a:pt x="20733" y="49774"/>
                  </a:lnTo>
                  <a:cubicBezTo>
                    <a:pt x="20745" y="49786"/>
                    <a:pt x="20745" y="49810"/>
                    <a:pt x="20745" y="49834"/>
                  </a:cubicBezTo>
                  <a:cubicBezTo>
                    <a:pt x="20805" y="50013"/>
                    <a:pt x="20937" y="50156"/>
                    <a:pt x="21104" y="50252"/>
                  </a:cubicBezTo>
                  <a:cubicBezTo>
                    <a:pt x="21272" y="50348"/>
                    <a:pt x="21475" y="50408"/>
                    <a:pt x="21678" y="50479"/>
                  </a:cubicBezTo>
                  <a:cubicBezTo>
                    <a:pt x="21893" y="50551"/>
                    <a:pt x="22108" y="50623"/>
                    <a:pt x="22324" y="50695"/>
                  </a:cubicBezTo>
                  <a:cubicBezTo>
                    <a:pt x="22348" y="50706"/>
                    <a:pt x="22360" y="50706"/>
                    <a:pt x="22383" y="50706"/>
                  </a:cubicBezTo>
                  <a:cubicBezTo>
                    <a:pt x="22515" y="50754"/>
                    <a:pt x="22647" y="50790"/>
                    <a:pt x="22802" y="50802"/>
                  </a:cubicBezTo>
                  <a:cubicBezTo>
                    <a:pt x="22829" y="50804"/>
                    <a:pt x="22857" y="50804"/>
                    <a:pt x="22885" y="50804"/>
                  </a:cubicBezTo>
                  <a:cubicBezTo>
                    <a:pt x="23066" y="50804"/>
                    <a:pt x="23260" y="50773"/>
                    <a:pt x="23436" y="50742"/>
                  </a:cubicBezTo>
                  <a:cubicBezTo>
                    <a:pt x="23794" y="50683"/>
                    <a:pt x="24249" y="50599"/>
                    <a:pt x="24476" y="50300"/>
                  </a:cubicBezTo>
                  <a:cubicBezTo>
                    <a:pt x="24524" y="50240"/>
                    <a:pt x="24548" y="50180"/>
                    <a:pt x="24572" y="50121"/>
                  </a:cubicBezTo>
                  <a:cubicBezTo>
                    <a:pt x="24588" y="50121"/>
                    <a:pt x="24604" y="50122"/>
                    <a:pt x="24619" y="50122"/>
                  </a:cubicBezTo>
                  <a:cubicBezTo>
                    <a:pt x="24852" y="50122"/>
                    <a:pt x="25064" y="50042"/>
                    <a:pt x="25277" y="49941"/>
                  </a:cubicBezTo>
                  <a:cubicBezTo>
                    <a:pt x="25492" y="49846"/>
                    <a:pt x="25707" y="49726"/>
                    <a:pt x="25839" y="49523"/>
                  </a:cubicBezTo>
                  <a:cubicBezTo>
                    <a:pt x="25970" y="49331"/>
                    <a:pt x="26006" y="49116"/>
                    <a:pt x="26030" y="48889"/>
                  </a:cubicBezTo>
                  <a:cubicBezTo>
                    <a:pt x="26054" y="48650"/>
                    <a:pt x="26066" y="48387"/>
                    <a:pt x="26030" y="48148"/>
                  </a:cubicBezTo>
                  <a:cubicBezTo>
                    <a:pt x="25970" y="47681"/>
                    <a:pt x="25636" y="47383"/>
                    <a:pt x="25277" y="47108"/>
                  </a:cubicBezTo>
                  <a:cubicBezTo>
                    <a:pt x="25169" y="47036"/>
                    <a:pt x="25074" y="46952"/>
                    <a:pt x="24978" y="46880"/>
                  </a:cubicBezTo>
                  <a:lnTo>
                    <a:pt x="24978" y="46880"/>
                  </a:lnTo>
                  <a:cubicBezTo>
                    <a:pt x="25193" y="46976"/>
                    <a:pt x="25420" y="47072"/>
                    <a:pt x="25648" y="47155"/>
                  </a:cubicBezTo>
                  <a:cubicBezTo>
                    <a:pt x="26066" y="47311"/>
                    <a:pt x="26497" y="47395"/>
                    <a:pt x="26939" y="47490"/>
                  </a:cubicBezTo>
                  <a:cubicBezTo>
                    <a:pt x="28297" y="47776"/>
                    <a:pt x="29682" y="48027"/>
                    <a:pt x="31071" y="48027"/>
                  </a:cubicBezTo>
                  <a:cubicBezTo>
                    <a:pt x="31307" y="48027"/>
                    <a:pt x="31544" y="48020"/>
                    <a:pt x="31781" y="48004"/>
                  </a:cubicBezTo>
                  <a:cubicBezTo>
                    <a:pt x="33348" y="47909"/>
                    <a:pt x="34842" y="47406"/>
                    <a:pt x="36121" y="46510"/>
                  </a:cubicBezTo>
                  <a:cubicBezTo>
                    <a:pt x="36193" y="46450"/>
                    <a:pt x="36193" y="46318"/>
                    <a:pt x="36098" y="46295"/>
                  </a:cubicBezTo>
                  <a:lnTo>
                    <a:pt x="35524" y="46199"/>
                  </a:lnTo>
                  <a:cubicBezTo>
                    <a:pt x="35882" y="46043"/>
                    <a:pt x="36217" y="45864"/>
                    <a:pt x="36528" y="45649"/>
                  </a:cubicBezTo>
                  <a:cubicBezTo>
                    <a:pt x="38023" y="44633"/>
                    <a:pt x="39027" y="42923"/>
                    <a:pt x="39111" y="41105"/>
                  </a:cubicBezTo>
                  <a:cubicBezTo>
                    <a:pt x="39111" y="41042"/>
                    <a:pt x="39049" y="40993"/>
                    <a:pt x="38988" y="40993"/>
                  </a:cubicBezTo>
                  <a:cubicBezTo>
                    <a:pt x="38969" y="40993"/>
                    <a:pt x="38949" y="40998"/>
                    <a:pt x="38931" y="41010"/>
                  </a:cubicBezTo>
                  <a:cubicBezTo>
                    <a:pt x="38848" y="41070"/>
                    <a:pt x="38764" y="41129"/>
                    <a:pt x="38668" y="41189"/>
                  </a:cubicBezTo>
                  <a:cubicBezTo>
                    <a:pt x="39218" y="39443"/>
                    <a:pt x="38848" y="37483"/>
                    <a:pt x="37712" y="36060"/>
                  </a:cubicBezTo>
                  <a:cubicBezTo>
                    <a:pt x="37692" y="36036"/>
                    <a:pt x="37665" y="36025"/>
                    <a:pt x="37637" y="36025"/>
                  </a:cubicBezTo>
                  <a:cubicBezTo>
                    <a:pt x="37596" y="36025"/>
                    <a:pt x="37554" y="36048"/>
                    <a:pt x="37532" y="36084"/>
                  </a:cubicBezTo>
                  <a:cubicBezTo>
                    <a:pt x="37473" y="36191"/>
                    <a:pt x="37437" y="36311"/>
                    <a:pt x="37425" y="36430"/>
                  </a:cubicBezTo>
                  <a:cubicBezTo>
                    <a:pt x="36803" y="35821"/>
                    <a:pt x="36038" y="35378"/>
                    <a:pt x="35201" y="35163"/>
                  </a:cubicBezTo>
                  <a:cubicBezTo>
                    <a:pt x="35189" y="35160"/>
                    <a:pt x="35179" y="35159"/>
                    <a:pt x="35168" y="35159"/>
                  </a:cubicBezTo>
                  <a:cubicBezTo>
                    <a:pt x="35082" y="35159"/>
                    <a:pt x="35037" y="35245"/>
                    <a:pt x="35069" y="35330"/>
                  </a:cubicBezTo>
                  <a:cubicBezTo>
                    <a:pt x="35117" y="35438"/>
                    <a:pt x="35153" y="35546"/>
                    <a:pt x="35189" y="35653"/>
                  </a:cubicBezTo>
                  <a:cubicBezTo>
                    <a:pt x="34465" y="35217"/>
                    <a:pt x="33599" y="34968"/>
                    <a:pt x="32744" y="34968"/>
                  </a:cubicBezTo>
                  <a:cubicBezTo>
                    <a:pt x="32356" y="34968"/>
                    <a:pt x="31971" y="35019"/>
                    <a:pt x="31602" y="35127"/>
                  </a:cubicBezTo>
                  <a:cubicBezTo>
                    <a:pt x="31100" y="35283"/>
                    <a:pt x="30621" y="35581"/>
                    <a:pt x="30382" y="36072"/>
                  </a:cubicBezTo>
                  <a:cubicBezTo>
                    <a:pt x="30167" y="36538"/>
                    <a:pt x="30191" y="37052"/>
                    <a:pt x="30526" y="37459"/>
                  </a:cubicBezTo>
                  <a:cubicBezTo>
                    <a:pt x="30908" y="37901"/>
                    <a:pt x="31458" y="38236"/>
                    <a:pt x="32008" y="38451"/>
                  </a:cubicBezTo>
                  <a:cubicBezTo>
                    <a:pt x="32523" y="38666"/>
                    <a:pt x="33096" y="38726"/>
                    <a:pt x="33587" y="38989"/>
                  </a:cubicBezTo>
                  <a:cubicBezTo>
                    <a:pt x="34101" y="39252"/>
                    <a:pt x="34400" y="39754"/>
                    <a:pt x="34316" y="40340"/>
                  </a:cubicBezTo>
                  <a:cubicBezTo>
                    <a:pt x="34208" y="40962"/>
                    <a:pt x="33670" y="41297"/>
                    <a:pt x="33108" y="41476"/>
                  </a:cubicBezTo>
                  <a:cubicBezTo>
                    <a:pt x="32389" y="41718"/>
                    <a:pt x="31630" y="41832"/>
                    <a:pt x="30871" y="41832"/>
                  </a:cubicBezTo>
                  <a:cubicBezTo>
                    <a:pt x="30317" y="41832"/>
                    <a:pt x="29762" y="41771"/>
                    <a:pt x="29223" y="41655"/>
                  </a:cubicBezTo>
                  <a:cubicBezTo>
                    <a:pt x="29366" y="41500"/>
                    <a:pt x="29498" y="41345"/>
                    <a:pt x="29629" y="41189"/>
                  </a:cubicBezTo>
                  <a:cubicBezTo>
                    <a:pt x="29699" y="41120"/>
                    <a:pt x="29636" y="40992"/>
                    <a:pt x="29551" y="40992"/>
                  </a:cubicBezTo>
                  <a:cubicBezTo>
                    <a:pt x="29534" y="40992"/>
                    <a:pt x="29516" y="40998"/>
                    <a:pt x="29498" y="41010"/>
                  </a:cubicBezTo>
                  <a:cubicBezTo>
                    <a:pt x="28623" y="41655"/>
                    <a:pt x="27577" y="42001"/>
                    <a:pt x="26500" y="42001"/>
                  </a:cubicBezTo>
                  <a:cubicBezTo>
                    <a:pt x="26340" y="42001"/>
                    <a:pt x="26179" y="41994"/>
                    <a:pt x="26018" y="41978"/>
                  </a:cubicBezTo>
                  <a:cubicBezTo>
                    <a:pt x="26269" y="41105"/>
                    <a:pt x="26461" y="40221"/>
                    <a:pt x="26485" y="39300"/>
                  </a:cubicBezTo>
                  <a:cubicBezTo>
                    <a:pt x="26495" y="39302"/>
                    <a:pt x="26504" y="39303"/>
                    <a:pt x="26514" y="39303"/>
                  </a:cubicBezTo>
                  <a:cubicBezTo>
                    <a:pt x="26563" y="39303"/>
                    <a:pt x="26608" y="39278"/>
                    <a:pt x="26628" y="39228"/>
                  </a:cubicBezTo>
                  <a:cubicBezTo>
                    <a:pt x="27274" y="37375"/>
                    <a:pt x="27357" y="35354"/>
                    <a:pt x="26879" y="33453"/>
                  </a:cubicBezTo>
                  <a:lnTo>
                    <a:pt x="26879" y="33453"/>
                  </a:lnTo>
                  <a:cubicBezTo>
                    <a:pt x="26897" y="33467"/>
                    <a:pt x="26919" y="33474"/>
                    <a:pt x="26941" y="33474"/>
                  </a:cubicBezTo>
                  <a:cubicBezTo>
                    <a:pt x="26994" y="33474"/>
                    <a:pt x="27047" y="33437"/>
                    <a:pt x="27047" y="33370"/>
                  </a:cubicBezTo>
                  <a:cubicBezTo>
                    <a:pt x="26987" y="32138"/>
                    <a:pt x="26461" y="31014"/>
                    <a:pt x="25767" y="30010"/>
                  </a:cubicBezTo>
                  <a:cubicBezTo>
                    <a:pt x="25408" y="29508"/>
                    <a:pt x="25014" y="29029"/>
                    <a:pt x="24595" y="28575"/>
                  </a:cubicBezTo>
                  <a:cubicBezTo>
                    <a:pt x="24213" y="28156"/>
                    <a:pt x="23818" y="27726"/>
                    <a:pt x="23663" y="27164"/>
                  </a:cubicBezTo>
                  <a:lnTo>
                    <a:pt x="23758" y="27164"/>
                  </a:lnTo>
                  <a:cubicBezTo>
                    <a:pt x="23866" y="27152"/>
                    <a:pt x="23914" y="27045"/>
                    <a:pt x="23842" y="26973"/>
                  </a:cubicBezTo>
                  <a:cubicBezTo>
                    <a:pt x="23495" y="26566"/>
                    <a:pt x="23161" y="26112"/>
                    <a:pt x="22981" y="25610"/>
                  </a:cubicBezTo>
                  <a:cubicBezTo>
                    <a:pt x="22814" y="25120"/>
                    <a:pt x="22802" y="24605"/>
                    <a:pt x="22838" y="24103"/>
                  </a:cubicBezTo>
                  <a:cubicBezTo>
                    <a:pt x="22886" y="23230"/>
                    <a:pt x="23089" y="22322"/>
                    <a:pt x="22850" y="21461"/>
                  </a:cubicBezTo>
                  <a:lnTo>
                    <a:pt x="22850" y="21461"/>
                  </a:lnTo>
                  <a:cubicBezTo>
                    <a:pt x="22867" y="21473"/>
                    <a:pt x="22886" y="21478"/>
                    <a:pt x="22905" y="21478"/>
                  </a:cubicBezTo>
                  <a:cubicBezTo>
                    <a:pt x="22963" y="21478"/>
                    <a:pt x="23017" y="21428"/>
                    <a:pt x="23017" y="21365"/>
                  </a:cubicBezTo>
                  <a:cubicBezTo>
                    <a:pt x="23017" y="20588"/>
                    <a:pt x="22814" y="19823"/>
                    <a:pt x="22431" y="19141"/>
                  </a:cubicBezTo>
                  <a:cubicBezTo>
                    <a:pt x="22431" y="19117"/>
                    <a:pt x="22431" y="19105"/>
                    <a:pt x="22419" y="19093"/>
                  </a:cubicBezTo>
                  <a:cubicBezTo>
                    <a:pt x="22049" y="18125"/>
                    <a:pt x="21451" y="17300"/>
                    <a:pt x="20997" y="16379"/>
                  </a:cubicBezTo>
                  <a:cubicBezTo>
                    <a:pt x="20745" y="15889"/>
                    <a:pt x="20554" y="15375"/>
                    <a:pt x="20447" y="14837"/>
                  </a:cubicBezTo>
                  <a:cubicBezTo>
                    <a:pt x="20351" y="14287"/>
                    <a:pt x="20327" y="13713"/>
                    <a:pt x="20315" y="13163"/>
                  </a:cubicBezTo>
                  <a:cubicBezTo>
                    <a:pt x="20279" y="12195"/>
                    <a:pt x="20267" y="11202"/>
                    <a:pt x="19956" y="10281"/>
                  </a:cubicBezTo>
                  <a:cubicBezTo>
                    <a:pt x="19693" y="9468"/>
                    <a:pt x="19227" y="8727"/>
                    <a:pt x="18629" y="8129"/>
                  </a:cubicBezTo>
                  <a:cubicBezTo>
                    <a:pt x="18318" y="7830"/>
                    <a:pt x="17864" y="7579"/>
                    <a:pt x="17768" y="7137"/>
                  </a:cubicBezTo>
                  <a:cubicBezTo>
                    <a:pt x="17720" y="6898"/>
                    <a:pt x="17744" y="6647"/>
                    <a:pt x="17732" y="6408"/>
                  </a:cubicBezTo>
                  <a:cubicBezTo>
                    <a:pt x="17720" y="6204"/>
                    <a:pt x="17685" y="6013"/>
                    <a:pt x="17601" y="5834"/>
                  </a:cubicBezTo>
                  <a:cubicBezTo>
                    <a:pt x="17493" y="5571"/>
                    <a:pt x="17398" y="5320"/>
                    <a:pt x="17374" y="5045"/>
                  </a:cubicBezTo>
                  <a:cubicBezTo>
                    <a:pt x="17350" y="4817"/>
                    <a:pt x="17350" y="4590"/>
                    <a:pt x="17338" y="4363"/>
                  </a:cubicBezTo>
                  <a:cubicBezTo>
                    <a:pt x="17314" y="3861"/>
                    <a:pt x="17242" y="3371"/>
                    <a:pt x="17135" y="2868"/>
                  </a:cubicBezTo>
                  <a:cubicBezTo>
                    <a:pt x="17039" y="2366"/>
                    <a:pt x="16895" y="1864"/>
                    <a:pt x="16752" y="1362"/>
                  </a:cubicBezTo>
                  <a:cubicBezTo>
                    <a:pt x="16644" y="943"/>
                    <a:pt x="16549" y="465"/>
                    <a:pt x="16202" y="178"/>
                  </a:cubicBezTo>
                  <a:cubicBezTo>
                    <a:pt x="16046" y="53"/>
                    <a:pt x="15891" y="0"/>
                    <a:pt x="157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776;p59">
              <a:extLst>
                <a:ext uri="{FF2B5EF4-FFF2-40B4-BE49-F238E27FC236}">
                  <a16:creationId xmlns:a16="http://schemas.microsoft.com/office/drawing/2014/main" id="{2B8A1C70-F4C7-3C9A-6C66-96D2DB53A956}"/>
                </a:ext>
              </a:extLst>
            </p:cNvPr>
            <p:cNvSpPr/>
            <p:nvPr/>
          </p:nvSpPr>
          <p:spPr>
            <a:xfrm flipH="1">
              <a:off x="6248944" y="2119665"/>
              <a:ext cx="95863" cy="117520"/>
            </a:xfrm>
            <a:custGeom>
              <a:avLst/>
              <a:gdLst/>
              <a:ahLst/>
              <a:cxnLst/>
              <a:rect l="l" t="t" r="r" b="b"/>
              <a:pathLst>
                <a:path w="1775" h="2176" extrusionOk="0">
                  <a:moveTo>
                    <a:pt x="615" y="1"/>
                  </a:moveTo>
                  <a:cubicBezTo>
                    <a:pt x="537" y="1"/>
                    <a:pt x="459" y="116"/>
                    <a:pt x="531" y="197"/>
                  </a:cubicBezTo>
                  <a:cubicBezTo>
                    <a:pt x="722" y="437"/>
                    <a:pt x="962" y="628"/>
                    <a:pt x="1237" y="759"/>
                  </a:cubicBezTo>
                  <a:cubicBezTo>
                    <a:pt x="1119" y="773"/>
                    <a:pt x="1004" y="782"/>
                    <a:pt x="889" y="782"/>
                  </a:cubicBezTo>
                  <a:cubicBezTo>
                    <a:pt x="795" y="782"/>
                    <a:pt x="700" y="776"/>
                    <a:pt x="603" y="759"/>
                  </a:cubicBezTo>
                  <a:cubicBezTo>
                    <a:pt x="597" y="759"/>
                    <a:pt x="592" y="758"/>
                    <a:pt x="586" y="758"/>
                  </a:cubicBezTo>
                  <a:cubicBezTo>
                    <a:pt x="506" y="758"/>
                    <a:pt x="415" y="837"/>
                    <a:pt x="471" y="927"/>
                  </a:cubicBezTo>
                  <a:cubicBezTo>
                    <a:pt x="699" y="1262"/>
                    <a:pt x="926" y="1596"/>
                    <a:pt x="1153" y="1931"/>
                  </a:cubicBezTo>
                  <a:cubicBezTo>
                    <a:pt x="1073" y="1946"/>
                    <a:pt x="993" y="1953"/>
                    <a:pt x="913" y="1953"/>
                  </a:cubicBezTo>
                  <a:cubicBezTo>
                    <a:pt x="668" y="1953"/>
                    <a:pt x="427" y="1884"/>
                    <a:pt x="220" y="1740"/>
                  </a:cubicBezTo>
                  <a:cubicBezTo>
                    <a:pt x="198" y="1726"/>
                    <a:pt x="177" y="1720"/>
                    <a:pt x="158" y="1720"/>
                  </a:cubicBezTo>
                  <a:cubicBezTo>
                    <a:pt x="59" y="1720"/>
                    <a:pt x="1" y="1871"/>
                    <a:pt x="101" y="1931"/>
                  </a:cubicBezTo>
                  <a:cubicBezTo>
                    <a:pt x="339" y="2093"/>
                    <a:pt x="622" y="2175"/>
                    <a:pt x="905" y="2175"/>
                  </a:cubicBezTo>
                  <a:cubicBezTo>
                    <a:pt x="1062" y="2175"/>
                    <a:pt x="1219" y="2150"/>
                    <a:pt x="1368" y="2099"/>
                  </a:cubicBezTo>
                  <a:cubicBezTo>
                    <a:pt x="1428" y="2087"/>
                    <a:pt x="1476" y="2003"/>
                    <a:pt x="1440" y="1943"/>
                  </a:cubicBezTo>
                  <a:cubicBezTo>
                    <a:pt x="1225" y="1632"/>
                    <a:pt x="1009" y="1309"/>
                    <a:pt x="794" y="999"/>
                  </a:cubicBezTo>
                  <a:lnTo>
                    <a:pt x="794" y="999"/>
                  </a:lnTo>
                  <a:cubicBezTo>
                    <a:pt x="840" y="1000"/>
                    <a:pt x="886" y="1001"/>
                    <a:pt x="932" y="1001"/>
                  </a:cubicBezTo>
                  <a:cubicBezTo>
                    <a:pt x="1182" y="1001"/>
                    <a:pt x="1424" y="972"/>
                    <a:pt x="1667" y="891"/>
                  </a:cubicBezTo>
                  <a:cubicBezTo>
                    <a:pt x="1775" y="867"/>
                    <a:pt x="1775" y="700"/>
                    <a:pt x="1667" y="676"/>
                  </a:cubicBezTo>
                  <a:cubicBezTo>
                    <a:pt x="1272" y="580"/>
                    <a:pt x="938" y="353"/>
                    <a:pt x="687" y="42"/>
                  </a:cubicBezTo>
                  <a:cubicBezTo>
                    <a:pt x="666" y="13"/>
                    <a:pt x="641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777;p59">
              <a:extLst>
                <a:ext uri="{FF2B5EF4-FFF2-40B4-BE49-F238E27FC236}">
                  <a16:creationId xmlns:a16="http://schemas.microsoft.com/office/drawing/2014/main" id="{ECFFBFBA-2055-51A2-6271-0E937897B32B}"/>
                </a:ext>
              </a:extLst>
            </p:cNvPr>
            <p:cNvSpPr/>
            <p:nvPr/>
          </p:nvSpPr>
          <p:spPr>
            <a:xfrm flipH="1">
              <a:off x="6327741" y="2264350"/>
              <a:ext cx="55574" cy="39966"/>
            </a:xfrm>
            <a:custGeom>
              <a:avLst/>
              <a:gdLst/>
              <a:ahLst/>
              <a:cxnLst/>
              <a:rect l="l" t="t" r="r" b="b"/>
              <a:pathLst>
                <a:path w="1029" h="740" extrusionOk="0">
                  <a:moveTo>
                    <a:pt x="509" y="0"/>
                  </a:moveTo>
                  <a:cubicBezTo>
                    <a:pt x="490" y="0"/>
                    <a:pt x="471" y="5"/>
                    <a:pt x="455" y="17"/>
                  </a:cubicBezTo>
                  <a:cubicBezTo>
                    <a:pt x="407" y="41"/>
                    <a:pt x="383" y="125"/>
                    <a:pt x="407" y="173"/>
                  </a:cubicBezTo>
                  <a:cubicBezTo>
                    <a:pt x="491" y="280"/>
                    <a:pt x="575" y="388"/>
                    <a:pt x="658" y="496"/>
                  </a:cubicBezTo>
                  <a:cubicBezTo>
                    <a:pt x="646" y="496"/>
                    <a:pt x="622" y="496"/>
                    <a:pt x="610" y="484"/>
                  </a:cubicBezTo>
                  <a:cubicBezTo>
                    <a:pt x="587" y="484"/>
                    <a:pt x="575" y="472"/>
                    <a:pt x="563" y="472"/>
                  </a:cubicBezTo>
                  <a:cubicBezTo>
                    <a:pt x="551" y="472"/>
                    <a:pt x="515" y="460"/>
                    <a:pt x="527" y="460"/>
                  </a:cubicBezTo>
                  <a:cubicBezTo>
                    <a:pt x="503" y="448"/>
                    <a:pt x="467" y="436"/>
                    <a:pt x="443" y="412"/>
                  </a:cubicBezTo>
                  <a:cubicBezTo>
                    <a:pt x="419" y="400"/>
                    <a:pt x="407" y="400"/>
                    <a:pt x="395" y="388"/>
                  </a:cubicBezTo>
                  <a:cubicBezTo>
                    <a:pt x="383" y="376"/>
                    <a:pt x="383" y="376"/>
                    <a:pt x="371" y="364"/>
                  </a:cubicBezTo>
                  <a:cubicBezTo>
                    <a:pt x="335" y="340"/>
                    <a:pt x="312" y="316"/>
                    <a:pt x="288" y="292"/>
                  </a:cubicBezTo>
                  <a:cubicBezTo>
                    <a:pt x="276" y="280"/>
                    <a:pt x="264" y="268"/>
                    <a:pt x="252" y="256"/>
                  </a:cubicBezTo>
                  <a:cubicBezTo>
                    <a:pt x="252" y="256"/>
                    <a:pt x="244" y="249"/>
                    <a:pt x="247" y="246"/>
                  </a:cubicBezTo>
                  <a:lnTo>
                    <a:pt x="247" y="246"/>
                  </a:lnTo>
                  <a:cubicBezTo>
                    <a:pt x="248" y="247"/>
                    <a:pt x="250" y="248"/>
                    <a:pt x="250" y="248"/>
                  </a:cubicBezTo>
                  <a:cubicBezTo>
                    <a:pt x="251" y="248"/>
                    <a:pt x="252" y="247"/>
                    <a:pt x="252" y="245"/>
                  </a:cubicBezTo>
                  <a:lnTo>
                    <a:pt x="252" y="245"/>
                  </a:lnTo>
                  <a:cubicBezTo>
                    <a:pt x="249" y="245"/>
                    <a:pt x="248" y="245"/>
                    <a:pt x="247" y="246"/>
                  </a:cubicBezTo>
                  <a:lnTo>
                    <a:pt x="247" y="246"/>
                  </a:lnTo>
                  <a:cubicBezTo>
                    <a:pt x="243" y="242"/>
                    <a:pt x="235" y="233"/>
                    <a:pt x="228" y="233"/>
                  </a:cubicBezTo>
                  <a:cubicBezTo>
                    <a:pt x="210" y="198"/>
                    <a:pt x="167" y="175"/>
                    <a:pt x="127" y="175"/>
                  </a:cubicBezTo>
                  <a:cubicBezTo>
                    <a:pt x="112" y="175"/>
                    <a:pt x="97" y="178"/>
                    <a:pt x="84" y="185"/>
                  </a:cubicBezTo>
                  <a:cubicBezTo>
                    <a:pt x="37" y="221"/>
                    <a:pt x="1" y="292"/>
                    <a:pt x="37" y="340"/>
                  </a:cubicBezTo>
                  <a:cubicBezTo>
                    <a:pt x="220" y="589"/>
                    <a:pt x="512" y="740"/>
                    <a:pt x="814" y="740"/>
                  </a:cubicBezTo>
                  <a:cubicBezTo>
                    <a:pt x="845" y="740"/>
                    <a:pt x="877" y="738"/>
                    <a:pt x="909" y="735"/>
                  </a:cubicBezTo>
                  <a:cubicBezTo>
                    <a:pt x="957" y="735"/>
                    <a:pt x="993" y="711"/>
                    <a:pt x="1005" y="663"/>
                  </a:cubicBezTo>
                  <a:cubicBezTo>
                    <a:pt x="1029" y="627"/>
                    <a:pt x="1017" y="579"/>
                    <a:pt x="981" y="543"/>
                  </a:cubicBezTo>
                  <a:cubicBezTo>
                    <a:pt x="850" y="388"/>
                    <a:pt x="718" y="233"/>
                    <a:pt x="610" y="53"/>
                  </a:cubicBezTo>
                  <a:cubicBezTo>
                    <a:pt x="587" y="21"/>
                    <a:pt x="547" y="0"/>
                    <a:pt x="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778;p59">
              <a:extLst>
                <a:ext uri="{FF2B5EF4-FFF2-40B4-BE49-F238E27FC236}">
                  <a16:creationId xmlns:a16="http://schemas.microsoft.com/office/drawing/2014/main" id="{E9049574-8938-D1C4-5BB3-A118816BD6F6}"/>
                </a:ext>
              </a:extLst>
            </p:cNvPr>
            <p:cNvSpPr/>
            <p:nvPr/>
          </p:nvSpPr>
          <p:spPr>
            <a:xfrm flipH="1">
              <a:off x="6578010" y="2351572"/>
              <a:ext cx="52279" cy="77555"/>
            </a:xfrm>
            <a:custGeom>
              <a:avLst/>
              <a:gdLst/>
              <a:ahLst/>
              <a:cxnLst/>
              <a:rect l="l" t="t" r="r" b="b"/>
              <a:pathLst>
                <a:path w="968" h="1436" extrusionOk="0">
                  <a:moveTo>
                    <a:pt x="163" y="1"/>
                  </a:moveTo>
                  <a:cubicBezTo>
                    <a:pt x="62" y="1"/>
                    <a:pt x="1" y="147"/>
                    <a:pt x="102" y="208"/>
                  </a:cubicBezTo>
                  <a:cubicBezTo>
                    <a:pt x="485" y="435"/>
                    <a:pt x="353" y="961"/>
                    <a:pt x="257" y="1296"/>
                  </a:cubicBezTo>
                  <a:cubicBezTo>
                    <a:pt x="234" y="1380"/>
                    <a:pt x="300" y="1435"/>
                    <a:pt x="366" y="1435"/>
                  </a:cubicBezTo>
                  <a:cubicBezTo>
                    <a:pt x="402" y="1435"/>
                    <a:pt x="439" y="1418"/>
                    <a:pt x="461" y="1380"/>
                  </a:cubicBezTo>
                  <a:cubicBezTo>
                    <a:pt x="664" y="1057"/>
                    <a:pt x="831" y="698"/>
                    <a:pt x="939" y="327"/>
                  </a:cubicBezTo>
                  <a:cubicBezTo>
                    <a:pt x="968" y="247"/>
                    <a:pt x="900" y="194"/>
                    <a:pt x="831" y="194"/>
                  </a:cubicBezTo>
                  <a:cubicBezTo>
                    <a:pt x="787" y="194"/>
                    <a:pt x="742" y="216"/>
                    <a:pt x="724" y="268"/>
                  </a:cubicBezTo>
                  <a:cubicBezTo>
                    <a:pt x="688" y="411"/>
                    <a:pt x="640" y="543"/>
                    <a:pt x="580" y="662"/>
                  </a:cubicBezTo>
                  <a:cubicBezTo>
                    <a:pt x="580" y="626"/>
                    <a:pt x="568" y="590"/>
                    <a:pt x="568" y="566"/>
                  </a:cubicBezTo>
                  <a:cubicBezTo>
                    <a:pt x="532" y="339"/>
                    <a:pt x="413" y="124"/>
                    <a:pt x="222" y="16"/>
                  </a:cubicBezTo>
                  <a:cubicBezTo>
                    <a:pt x="201" y="5"/>
                    <a:pt x="182" y="1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779;p59">
              <a:extLst>
                <a:ext uri="{FF2B5EF4-FFF2-40B4-BE49-F238E27FC236}">
                  <a16:creationId xmlns:a16="http://schemas.microsoft.com/office/drawing/2014/main" id="{3E601C7B-74EF-00B4-887E-6B42BE58409C}"/>
                </a:ext>
              </a:extLst>
            </p:cNvPr>
            <p:cNvSpPr/>
            <p:nvPr/>
          </p:nvSpPr>
          <p:spPr>
            <a:xfrm flipH="1">
              <a:off x="6789340" y="2224655"/>
              <a:ext cx="106017" cy="107853"/>
            </a:xfrm>
            <a:custGeom>
              <a:avLst/>
              <a:gdLst/>
              <a:ahLst/>
              <a:cxnLst/>
              <a:rect l="l" t="t" r="r" b="b"/>
              <a:pathLst>
                <a:path w="1963" h="1997" extrusionOk="0">
                  <a:moveTo>
                    <a:pt x="1197" y="1"/>
                  </a:moveTo>
                  <a:cubicBezTo>
                    <a:pt x="1152" y="1"/>
                    <a:pt x="1110" y="25"/>
                    <a:pt x="1100" y="83"/>
                  </a:cubicBezTo>
                  <a:cubicBezTo>
                    <a:pt x="1011" y="495"/>
                    <a:pt x="631" y="793"/>
                    <a:pt x="212" y="793"/>
                  </a:cubicBezTo>
                  <a:cubicBezTo>
                    <a:pt x="182" y="793"/>
                    <a:pt x="151" y="791"/>
                    <a:pt x="120" y="788"/>
                  </a:cubicBezTo>
                  <a:cubicBezTo>
                    <a:pt x="114" y="787"/>
                    <a:pt x="109" y="787"/>
                    <a:pt x="104" y="787"/>
                  </a:cubicBezTo>
                  <a:cubicBezTo>
                    <a:pt x="32" y="787"/>
                    <a:pt x="1" y="865"/>
                    <a:pt x="12" y="932"/>
                  </a:cubicBezTo>
                  <a:cubicBezTo>
                    <a:pt x="48" y="1195"/>
                    <a:pt x="311" y="1338"/>
                    <a:pt x="550" y="1374"/>
                  </a:cubicBezTo>
                  <a:cubicBezTo>
                    <a:pt x="587" y="1379"/>
                    <a:pt x="625" y="1381"/>
                    <a:pt x="661" y="1381"/>
                  </a:cubicBezTo>
                  <a:cubicBezTo>
                    <a:pt x="885" y="1381"/>
                    <a:pt x="1102" y="1301"/>
                    <a:pt x="1327" y="1290"/>
                  </a:cubicBezTo>
                  <a:lnTo>
                    <a:pt x="1327" y="1290"/>
                  </a:lnTo>
                  <a:cubicBezTo>
                    <a:pt x="1172" y="1470"/>
                    <a:pt x="1005" y="1649"/>
                    <a:pt x="813" y="1805"/>
                  </a:cubicBezTo>
                  <a:cubicBezTo>
                    <a:pt x="756" y="1862"/>
                    <a:pt x="798" y="1997"/>
                    <a:pt x="886" y="1997"/>
                  </a:cubicBezTo>
                  <a:cubicBezTo>
                    <a:pt x="889" y="1997"/>
                    <a:pt x="893" y="1996"/>
                    <a:pt x="897" y="1996"/>
                  </a:cubicBezTo>
                  <a:cubicBezTo>
                    <a:pt x="1268" y="1960"/>
                    <a:pt x="1602" y="1805"/>
                    <a:pt x="1877" y="1565"/>
                  </a:cubicBezTo>
                  <a:cubicBezTo>
                    <a:pt x="1962" y="1490"/>
                    <a:pt x="1883" y="1369"/>
                    <a:pt x="1793" y="1369"/>
                  </a:cubicBezTo>
                  <a:cubicBezTo>
                    <a:pt x="1769" y="1369"/>
                    <a:pt x="1744" y="1378"/>
                    <a:pt x="1722" y="1398"/>
                  </a:cubicBezTo>
                  <a:cubicBezTo>
                    <a:pt x="1590" y="1518"/>
                    <a:pt x="1447" y="1613"/>
                    <a:pt x="1280" y="1673"/>
                  </a:cubicBezTo>
                  <a:cubicBezTo>
                    <a:pt x="1411" y="1541"/>
                    <a:pt x="1531" y="1410"/>
                    <a:pt x="1650" y="1266"/>
                  </a:cubicBezTo>
                  <a:cubicBezTo>
                    <a:pt x="1698" y="1207"/>
                    <a:pt x="1686" y="1099"/>
                    <a:pt x="1602" y="1087"/>
                  </a:cubicBezTo>
                  <a:cubicBezTo>
                    <a:pt x="1532" y="1072"/>
                    <a:pt x="1464" y="1065"/>
                    <a:pt x="1397" y="1065"/>
                  </a:cubicBezTo>
                  <a:cubicBezTo>
                    <a:pt x="1305" y="1065"/>
                    <a:pt x="1214" y="1078"/>
                    <a:pt x="1124" y="1099"/>
                  </a:cubicBezTo>
                  <a:cubicBezTo>
                    <a:pt x="981" y="1123"/>
                    <a:pt x="837" y="1159"/>
                    <a:pt x="694" y="1159"/>
                  </a:cubicBezTo>
                  <a:cubicBezTo>
                    <a:pt x="550" y="1159"/>
                    <a:pt x="383" y="1123"/>
                    <a:pt x="299" y="1015"/>
                  </a:cubicBezTo>
                  <a:cubicBezTo>
                    <a:pt x="777" y="980"/>
                    <a:pt x="1208" y="609"/>
                    <a:pt x="1315" y="143"/>
                  </a:cubicBezTo>
                  <a:cubicBezTo>
                    <a:pt x="1337" y="56"/>
                    <a:pt x="1264" y="1"/>
                    <a:pt x="1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780;p59">
              <a:extLst>
                <a:ext uri="{FF2B5EF4-FFF2-40B4-BE49-F238E27FC236}">
                  <a16:creationId xmlns:a16="http://schemas.microsoft.com/office/drawing/2014/main" id="{5449DC41-E3A1-FB23-F798-BB3AFB2C3667}"/>
                </a:ext>
              </a:extLst>
            </p:cNvPr>
            <p:cNvSpPr/>
            <p:nvPr/>
          </p:nvSpPr>
          <p:spPr>
            <a:xfrm flipH="1">
              <a:off x="6487872" y="2259814"/>
              <a:ext cx="27166" cy="36509"/>
            </a:xfrm>
            <a:custGeom>
              <a:avLst/>
              <a:gdLst/>
              <a:ahLst/>
              <a:cxnLst/>
              <a:rect l="l" t="t" r="r" b="b"/>
              <a:pathLst>
                <a:path w="503" h="676" extrusionOk="0">
                  <a:moveTo>
                    <a:pt x="126" y="0"/>
                  </a:moveTo>
                  <a:cubicBezTo>
                    <a:pt x="107" y="0"/>
                    <a:pt x="88" y="6"/>
                    <a:pt x="72" y="18"/>
                  </a:cubicBezTo>
                  <a:cubicBezTo>
                    <a:pt x="13" y="42"/>
                    <a:pt x="1" y="113"/>
                    <a:pt x="24" y="173"/>
                  </a:cubicBezTo>
                  <a:cubicBezTo>
                    <a:pt x="108" y="317"/>
                    <a:pt x="204" y="472"/>
                    <a:pt x="287" y="627"/>
                  </a:cubicBezTo>
                  <a:cubicBezTo>
                    <a:pt x="303" y="659"/>
                    <a:pt x="341" y="675"/>
                    <a:pt x="378" y="675"/>
                  </a:cubicBezTo>
                  <a:cubicBezTo>
                    <a:pt x="396" y="675"/>
                    <a:pt x="415" y="671"/>
                    <a:pt x="431" y="663"/>
                  </a:cubicBezTo>
                  <a:cubicBezTo>
                    <a:pt x="491" y="639"/>
                    <a:pt x="503" y="556"/>
                    <a:pt x="479" y="508"/>
                  </a:cubicBezTo>
                  <a:cubicBezTo>
                    <a:pt x="395" y="352"/>
                    <a:pt x="311" y="209"/>
                    <a:pt x="228" y="54"/>
                  </a:cubicBezTo>
                  <a:cubicBezTo>
                    <a:pt x="204" y="22"/>
                    <a:pt x="164" y="0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781;p59">
              <a:extLst>
                <a:ext uri="{FF2B5EF4-FFF2-40B4-BE49-F238E27FC236}">
                  <a16:creationId xmlns:a16="http://schemas.microsoft.com/office/drawing/2014/main" id="{42912328-F5E2-6FE3-2F1D-FF020D503DFF}"/>
                </a:ext>
              </a:extLst>
            </p:cNvPr>
            <p:cNvSpPr/>
            <p:nvPr/>
          </p:nvSpPr>
          <p:spPr>
            <a:xfrm flipH="1">
              <a:off x="6478799" y="2242045"/>
              <a:ext cx="21387" cy="27112"/>
            </a:xfrm>
            <a:custGeom>
              <a:avLst/>
              <a:gdLst/>
              <a:ahLst/>
              <a:cxnLst/>
              <a:rect l="l" t="t" r="r" b="b"/>
              <a:pathLst>
                <a:path w="396" h="502" extrusionOk="0">
                  <a:moveTo>
                    <a:pt x="119" y="0"/>
                  </a:moveTo>
                  <a:cubicBezTo>
                    <a:pt x="99" y="0"/>
                    <a:pt x="79" y="4"/>
                    <a:pt x="60" y="12"/>
                  </a:cubicBezTo>
                  <a:cubicBezTo>
                    <a:pt x="36" y="24"/>
                    <a:pt x="24" y="60"/>
                    <a:pt x="12" y="84"/>
                  </a:cubicBezTo>
                  <a:cubicBezTo>
                    <a:pt x="1" y="108"/>
                    <a:pt x="12" y="143"/>
                    <a:pt x="24" y="167"/>
                  </a:cubicBezTo>
                  <a:cubicBezTo>
                    <a:pt x="72" y="263"/>
                    <a:pt x="132" y="359"/>
                    <a:pt x="192" y="442"/>
                  </a:cubicBezTo>
                  <a:cubicBezTo>
                    <a:pt x="208" y="483"/>
                    <a:pt x="247" y="502"/>
                    <a:pt x="285" y="502"/>
                  </a:cubicBezTo>
                  <a:cubicBezTo>
                    <a:pt x="303" y="502"/>
                    <a:pt x="320" y="498"/>
                    <a:pt x="335" y="490"/>
                  </a:cubicBezTo>
                  <a:cubicBezTo>
                    <a:pt x="359" y="478"/>
                    <a:pt x="383" y="442"/>
                    <a:pt x="395" y="418"/>
                  </a:cubicBezTo>
                  <a:cubicBezTo>
                    <a:pt x="395" y="394"/>
                    <a:pt x="395" y="359"/>
                    <a:pt x="383" y="335"/>
                  </a:cubicBezTo>
                  <a:cubicBezTo>
                    <a:pt x="323" y="239"/>
                    <a:pt x="276" y="155"/>
                    <a:pt x="216" y="60"/>
                  </a:cubicBezTo>
                  <a:cubicBezTo>
                    <a:pt x="199" y="19"/>
                    <a:pt x="161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782;p59">
              <a:extLst>
                <a:ext uri="{FF2B5EF4-FFF2-40B4-BE49-F238E27FC236}">
                  <a16:creationId xmlns:a16="http://schemas.microsoft.com/office/drawing/2014/main" id="{BA247309-821A-F34A-6755-054E2E4ECE1A}"/>
                </a:ext>
              </a:extLst>
            </p:cNvPr>
            <p:cNvSpPr/>
            <p:nvPr/>
          </p:nvSpPr>
          <p:spPr>
            <a:xfrm flipH="1">
              <a:off x="6446557" y="2182584"/>
              <a:ext cx="20685" cy="21387"/>
            </a:xfrm>
            <a:custGeom>
              <a:avLst/>
              <a:gdLst/>
              <a:ahLst/>
              <a:cxnLst/>
              <a:rect l="l" t="t" r="r" b="b"/>
              <a:pathLst>
                <a:path w="383" h="396" extrusionOk="0">
                  <a:moveTo>
                    <a:pt x="108" y="1"/>
                  </a:moveTo>
                  <a:cubicBezTo>
                    <a:pt x="84" y="1"/>
                    <a:pt x="48" y="13"/>
                    <a:pt x="36" y="37"/>
                  </a:cubicBezTo>
                  <a:cubicBezTo>
                    <a:pt x="12" y="61"/>
                    <a:pt x="0" y="85"/>
                    <a:pt x="0" y="120"/>
                  </a:cubicBezTo>
                  <a:cubicBezTo>
                    <a:pt x="0" y="144"/>
                    <a:pt x="12" y="180"/>
                    <a:pt x="36" y="192"/>
                  </a:cubicBezTo>
                  <a:cubicBezTo>
                    <a:pt x="84" y="252"/>
                    <a:pt x="144" y="312"/>
                    <a:pt x="192" y="360"/>
                  </a:cubicBezTo>
                  <a:cubicBezTo>
                    <a:pt x="216" y="384"/>
                    <a:pt x="239" y="395"/>
                    <a:pt x="275" y="395"/>
                  </a:cubicBezTo>
                  <a:cubicBezTo>
                    <a:pt x="299" y="395"/>
                    <a:pt x="335" y="384"/>
                    <a:pt x="359" y="360"/>
                  </a:cubicBezTo>
                  <a:cubicBezTo>
                    <a:pt x="371" y="348"/>
                    <a:pt x="383" y="312"/>
                    <a:pt x="383" y="288"/>
                  </a:cubicBezTo>
                  <a:cubicBezTo>
                    <a:pt x="383" y="252"/>
                    <a:pt x="371" y="228"/>
                    <a:pt x="359" y="204"/>
                  </a:cubicBezTo>
                  <a:cubicBezTo>
                    <a:pt x="299" y="144"/>
                    <a:pt x="239" y="97"/>
                    <a:pt x="192" y="37"/>
                  </a:cubicBezTo>
                  <a:cubicBezTo>
                    <a:pt x="168" y="13"/>
                    <a:pt x="144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783;p59">
              <a:extLst>
                <a:ext uri="{FF2B5EF4-FFF2-40B4-BE49-F238E27FC236}">
                  <a16:creationId xmlns:a16="http://schemas.microsoft.com/office/drawing/2014/main" id="{5F05F88E-A43A-8DF7-0C67-C61CFF55CE1C}"/>
                </a:ext>
              </a:extLst>
            </p:cNvPr>
            <p:cNvSpPr/>
            <p:nvPr/>
          </p:nvSpPr>
          <p:spPr>
            <a:xfrm flipH="1">
              <a:off x="6409724" y="2146939"/>
              <a:ext cx="28462" cy="27112"/>
            </a:xfrm>
            <a:custGeom>
              <a:avLst/>
              <a:gdLst/>
              <a:ahLst/>
              <a:cxnLst/>
              <a:rect l="l" t="t" r="r" b="b"/>
              <a:pathLst>
                <a:path w="527" h="502" extrusionOk="0">
                  <a:moveTo>
                    <a:pt x="126" y="0"/>
                  </a:moveTo>
                  <a:cubicBezTo>
                    <a:pt x="99" y="0"/>
                    <a:pt x="72" y="9"/>
                    <a:pt x="48" y="27"/>
                  </a:cubicBezTo>
                  <a:cubicBezTo>
                    <a:pt x="0" y="75"/>
                    <a:pt x="0" y="147"/>
                    <a:pt x="48" y="195"/>
                  </a:cubicBezTo>
                  <a:lnTo>
                    <a:pt x="323" y="470"/>
                  </a:lnTo>
                  <a:cubicBezTo>
                    <a:pt x="345" y="492"/>
                    <a:pt x="370" y="501"/>
                    <a:pt x="395" y="501"/>
                  </a:cubicBezTo>
                  <a:cubicBezTo>
                    <a:pt x="424" y="501"/>
                    <a:pt x="453" y="489"/>
                    <a:pt x="479" y="470"/>
                  </a:cubicBezTo>
                  <a:cubicBezTo>
                    <a:pt x="526" y="422"/>
                    <a:pt x="526" y="350"/>
                    <a:pt x="479" y="314"/>
                  </a:cubicBezTo>
                  <a:lnTo>
                    <a:pt x="204" y="27"/>
                  </a:lnTo>
                  <a:cubicBezTo>
                    <a:pt x="180" y="9"/>
                    <a:pt x="153" y="0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784;p59">
              <a:extLst>
                <a:ext uri="{FF2B5EF4-FFF2-40B4-BE49-F238E27FC236}">
                  <a16:creationId xmlns:a16="http://schemas.microsoft.com/office/drawing/2014/main" id="{33B05BDB-D7C7-D687-72D9-5C189F4C2EE2}"/>
                </a:ext>
              </a:extLst>
            </p:cNvPr>
            <p:cNvSpPr/>
            <p:nvPr/>
          </p:nvSpPr>
          <p:spPr>
            <a:xfrm flipH="1">
              <a:off x="6132073" y="2247824"/>
              <a:ext cx="22629" cy="27166"/>
            </a:xfrm>
            <a:custGeom>
              <a:avLst/>
              <a:gdLst/>
              <a:ahLst/>
              <a:cxnLst/>
              <a:rect l="l" t="t" r="r" b="b"/>
              <a:pathLst>
                <a:path w="419" h="503" extrusionOk="0">
                  <a:moveTo>
                    <a:pt x="123" y="1"/>
                  </a:moveTo>
                  <a:cubicBezTo>
                    <a:pt x="105" y="1"/>
                    <a:pt x="87" y="5"/>
                    <a:pt x="72" y="12"/>
                  </a:cubicBezTo>
                  <a:cubicBezTo>
                    <a:pt x="12" y="48"/>
                    <a:pt x="0" y="120"/>
                    <a:pt x="36" y="168"/>
                  </a:cubicBezTo>
                  <a:lnTo>
                    <a:pt x="192" y="443"/>
                  </a:lnTo>
                  <a:cubicBezTo>
                    <a:pt x="216" y="484"/>
                    <a:pt x="257" y="502"/>
                    <a:pt x="296" y="502"/>
                  </a:cubicBezTo>
                  <a:cubicBezTo>
                    <a:pt x="314" y="502"/>
                    <a:pt x="332" y="498"/>
                    <a:pt x="347" y="491"/>
                  </a:cubicBezTo>
                  <a:cubicBezTo>
                    <a:pt x="407" y="455"/>
                    <a:pt x="419" y="383"/>
                    <a:pt x="395" y="335"/>
                  </a:cubicBezTo>
                  <a:cubicBezTo>
                    <a:pt x="335" y="240"/>
                    <a:pt x="275" y="144"/>
                    <a:pt x="227" y="60"/>
                  </a:cubicBezTo>
                  <a:cubicBezTo>
                    <a:pt x="203" y="19"/>
                    <a:pt x="162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785;p59">
              <a:extLst>
                <a:ext uri="{FF2B5EF4-FFF2-40B4-BE49-F238E27FC236}">
                  <a16:creationId xmlns:a16="http://schemas.microsoft.com/office/drawing/2014/main" id="{18D42372-1925-6C14-011A-1341F26AD6B0}"/>
                </a:ext>
              </a:extLst>
            </p:cNvPr>
            <p:cNvSpPr/>
            <p:nvPr/>
          </p:nvSpPr>
          <p:spPr>
            <a:xfrm flipH="1">
              <a:off x="6135962" y="2269157"/>
              <a:ext cx="24573" cy="29812"/>
            </a:xfrm>
            <a:custGeom>
              <a:avLst/>
              <a:gdLst/>
              <a:ahLst/>
              <a:cxnLst/>
              <a:rect l="l" t="t" r="r" b="b"/>
              <a:pathLst>
                <a:path w="455" h="552" extrusionOk="0">
                  <a:moveTo>
                    <a:pt x="108" y="0"/>
                  </a:moveTo>
                  <a:cubicBezTo>
                    <a:pt x="108" y="0"/>
                    <a:pt x="96" y="0"/>
                    <a:pt x="84" y="12"/>
                  </a:cubicBezTo>
                  <a:cubicBezTo>
                    <a:pt x="60" y="12"/>
                    <a:pt x="37" y="36"/>
                    <a:pt x="13" y="60"/>
                  </a:cubicBezTo>
                  <a:cubicBezTo>
                    <a:pt x="1" y="84"/>
                    <a:pt x="1" y="120"/>
                    <a:pt x="1" y="144"/>
                  </a:cubicBezTo>
                  <a:cubicBezTo>
                    <a:pt x="13" y="167"/>
                    <a:pt x="37" y="203"/>
                    <a:pt x="60" y="215"/>
                  </a:cubicBezTo>
                  <a:cubicBezTo>
                    <a:pt x="84" y="227"/>
                    <a:pt x="96" y="239"/>
                    <a:pt x="120" y="251"/>
                  </a:cubicBezTo>
                  <a:cubicBezTo>
                    <a:pt x="144" y="263"/>
                    <a:pt x="156" y="287"/>
                    <a:pt x="168" y="299"/>
                  </a:cubicBezTo>
                  <a:cubicBezTo>
                    <a:pt x="180" y="323"/>
                    <a:pt x="192" y="335"/>
                    <a:pt x="204" y="359"/>
                  </a:cubicBezTo>
                  <a:cubicBezTo>
                    <a:pt x="216" y="383"/>
                    <a:pt x="228" y="407"/>
                    <a:pt x="228" y="431"/>
                  </a:cubicBezTo>
                  <a:cubicBezTo>
                    <a:pt x="228" y="431"/>
                    <a:pt x="228" y="442"/>
                    <a:pt x="228" y="442"/>
                  </a:cubicBezTo>
                  <a:cubicBezTo>
                    <a:pt x="228" y="502"/>
                    <a:pt x="276" y="550"/>
                    <a:pt x="335" y="550"/>
                  </a:cubicBezTo>
                  <a:cubicBezTo>
                    <a:pt x="341" y="551"/>
                    <a:pt x="346" y="552"/>
                    <a:pt x="351" y="552"/>
                  </a:cubicBezTo>
                  <a:cubicBezTo>
                    <a:pt x="405" y="552"/>
                    <a:pt x="455" y="497"/>
                    <a:pt x="455" y="442"/>
                  </a:cubicBezTo>
                  <a:cubicBezTo>
                    <a:pt x="443" y="347"/>
                    <a:pt x="419" y="263"/>
                    <a:pt x="371" y="191"/>
                  </a:cubicBezTo>
                  <a:cubicBezTo>
                    <a:pt x="323" y="120"/>
                    <a:pt x="252" y="48"/>
                    <a:pt x="168" y="24"/>
                  </a:cubicBezTo>
                  <a:cubicBezTo>
                    <a:pt x="156" y="12"/>
                    <a:pt x="132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786;p59">
              <a:extLst>
                <a:ext uri="{FF2B5EF4-FFF2-40B4-BE49-F238E27FC236}">
                  <a16:creationId xmlns:a16="http://schemas.microsoft.com/office/drawing/2014/main" id="{E5F806B4-0B53-0E3C-DC61-BD946A8E507B}"/>
                </a:ext>
              </a:extLst>
            </p:cNvPr>
            <p:cNvSpPr/>
            <p:nvPr/>
          </p:nvSpPr>
          <p:spPr>
            <a:xfrm flipH="1">
              <a:off x="6156592" y="2227355"/>
              <a:ext cx="22683" cy="26950"/>
            </a:xfrm>
            <a:custGeom>
              <a:avLst/>
              <a:gdLst/>
              <a:ahLst/>
              <a:cxnLst/>
              <a:rect l="l" t="t" r="r" b="b"/>
              <a:pathLst>
                <a:path w="420" h="499" extrusionOk="0">
                  <a:moveTo>
                    <a:pt x="139" y="1"/>
                  </a:moveTo>
                  <a:cubicBezTo>
                    <a:pt x="117" y="1"/>
                    <a:pt x="95" y="7"/>
                    <a:pt x="73" y="21"/>
                  </a:cubicBezTo>
                  <a:cubicBezTo>
                    <a:pt x="25" y="45"/>
                    <a:pt x="1" y="116"/>
                    <a:pt x="37" y="164"/>
                  </a:cubicBezTo>
                  <a:lnTo>
                    <a:pt x="204" y="439"/>
                  </a:lnTo>
                  <a:cubicBezTo>
                    <a:pt x="221" y="480"/>
                    <a:pt x="259" y="499"/>
                    <a:pt x="297" y="499"/>
                  </a:cubicBezTo>
                  <a:cubicBezTo>
                    <a:pt x="315" y="499"/>
                    <a:pt x="333" y="495"/>
                    <a:pt x="348" y="487"/>
                  </a:cubicBezTo>
                  <a:cubicBezTo>
                    <a:pt x="407" y="463"/>
                    <a:pt x="419" y="380"/>
                    <a:pt x="395" y="332"/>
                  </a:cubicBezTo>
                  <a:lnTo>
                    <a:pt x="228" y="57"/>
                  </a:lnTo>
                  <a:cubicBezTo>
                    <a:pt x="206" y="19"/>
                    <a:pt x="174" y="1"/>
                    <a:pt x="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787;p59">
              <a:extLst>
                <a:ext uri="{FF2B5EF4-FFF2-40B4-BE49-F238E27FC236}">
                  <a16:creationId xmlns:a16="http://schemas.microsoft.com/office/drawing/2014/main" id="{EE13AFF3-048F-84E8-316A-A5F0414E9D1C}"/>
                </a:ext>
              </a:extLst>
            </p:cNvPr>
            <p:cNvSpPr/>
            <p:nvPr/>
          </p:nvSpPr>
          <p:spPr>
            <a:xfrm flipH="1">
              <a:off x="6219241" y="2867719"/>
              <a:ext cx="36833" cy="42180"/>
            </a:xfrm>
            <a:custGeom>
              <a:avLst/>
              <a:gdLst/>
              <a:ahLst/>
              <a:cxnLst/>
              <a:rect l="l" t="t" r="r" b="b"/>
              <a:pathLst>
                <a:path w="682" h="781" extrusionOk="0">
                  <a:moveTo>
                    <a:pt x="125" y="1"/>
                  </a:moveTo>
                  <a:cubicBezTo>
                    <a:pt x="106" y="1"/>
                    <a:pt x="88" y="5"/>
                    <a:pt x="72" y="13"/>
                  </a:cubicBezTo>
                  <a:cubicBezTo>
                    <a:pt x="12" y="37"/>
                    <a:pt x="0" y="120"/>
                    <a:pt x="36" y="168"/>
                  </a:cubicBezTo>
                  <a:cubicBezTo>
                    <a:pt x="156" y="383"/>
                    <a:pt x="299" y="575"/>
                    <a:pt x="478" y="754"/>
                  </a:cubicBezTo>
                  <a:cubicBezTo>
                    <a:pt x="502" y="772"/>
                    <a:pt x="529" y="781"/>
                    <a:pt x="556" y="781"/>
                  </a:cubicBezTo>
                  <a:cubicBezTo>
                    <a:pt x="583" y="781"/>
                    <a:pt x="610" y="772"/>
                    <a:pt x="634" y="754"/>
                  </a:cubicBezTo>
                  <a:cubicBezTo>
                    <a:pt x="682" y="706"/>
                    <a:pt x="682" y="634"/>
                    <a:pt x="634" y="587"/>
                  </a:cubicBezTo>
                  <a:cubicBezTo>
                    <a:pt x="598" y="551"/>
                    <a:pt x="550" y="503"/>
                    <a:pt x="514" y="455"/>
                  </a:cubicBezTo>
                  <a:cubicBezTo>
                    <a:pt x="490" y="443"/>
                    <a:pt x="478" y="419"/>
                    <a:pt x="454" y="395"/>
                  </a:cubicBezTo>
                  <a:cubicBezTo>
                    <a:pt x="442" y="383"/>
                    <a:pt x="442" y="371"/>
                    <a:pt x="431" y="359"/>
                  </a:cubicBezTo>
                  <a:cubicBezTo>
                    <a:pt x="419" y="359"/>
                    <a:pt x="419" y="348"/>
                    <a:pt x="419" y="348"/>
                  </a:cubicBezTo>
                  <a:cubicBezTo>
                    <a:pt x="347" y="252"/>
                    <a:pt x="287" y="156"/>
                    <a:pt x="227" y="49"/>
                  </a:cubicBezTo>
                  <a:cubicBezTo>
                    <a:pt x="203" y="17"/>
                    <a:pt x="163" y="1"/>
                    <a:pt x="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788;p59">
              <a:extLst>
                <a:ext uri="{FF2B5EF4-FFF2-40B4-BE49-F238E27FC236}">
                  <a16:creationId xmlns:a16="http://schemas.microsoft.com/office/drawing/2014/main" id="{69048C17-B3D4-C518-7EAB-F9D728B465BB}"/>
                </a:ext>
              </a:extLst>
            </p:cNvPr>
            <p:cNvSpPr/>
            <p:nvPr/>
          </p:nvSpPr>
          <p:spPr>
            <a:xfrm flipH="1">
              <a:off x="6243760" y="2896990"/>
              <a:ext cx="23331" cy="30838"/>
            </a:xfrm>
            <a:custGeom>
              <a:avLst/>
              <a:gdLst/>
              <a:ahLst/>
              <a:cxnLst/>
              <a:rect l="l" t="t" r="r" b="b"/>
              <a:pathLst>
                <a:path w="432" h="571" extrusionOk="0">
                  <a:moveTo>
                    <a:pt x="130" y="1"/>
                  </a:moveTo>
                  <a:cubicBezTo>
                    <a:pt x="107" y="1"/>
                    <a:pt x="83" y="7"/>
                    <a:pt x="61" y="21"/>
                  </a:cubicBezTo>
                  <a:cubicBezTo>
                    <a:pt x="13" y="45"/>
                    <a:pt x="1" y="116"/>
                    <a:pt x="25" y="176"/>
                  </a:cubicBezTo>
                  <a:lnTo>
                    <a:pt x="216" y="523"/>
                  </a:lnTo>
                  <a:cubicBezTo>
                    <a:pt x="232" y="555"/>
                    <a:pt x="269" y="571"/>
                    <a:pt x="310" y="571"/>
                  </a:cubicBezTo>
                  <a:cubicBezTo>
                    <a:pt x="330" y="571"/>
                    <a:pt x="352" y="567"/>
                    <a:pt x="371" y="559"/>
                  </a:cubicBezTo>
                  <a:cubicBezTo>
                    <a:pt x="419" y="535"/>
                    <a:pt x="431" y="463"/>
                    <a:pt x="407" y="403"/>
                  </a:cubicBezTo>
                  <a:lnTo>
                    <a:pt x="216" y="57"/>
                  </a:lnTo>
                  <a:cubicBezTo>
                    <a:pt x="201" y="19"/>
                    <a:pt x="167" y="1"/>
                    <a:pt x="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789;p59">
              <a:extLst>
                <a:ext uri="{FF2B5EF4-FFF2-40B4-BE49-F238E27FC236}">
                  <a16:creationId xmlns:a16="http://schemas.microsoft.com/office/drawing/2014/main" id="{423B225B-ED09-9A8B-54B4-5C52514928EE}"/>
                </a:ext>
              </a:extLst>
            </p:cNvPr>
            <p:cNvSpPr/>
            <p:nvPr/>
          </p:nvSpPr>
          <p:spPr>
            <a:xfrm flipH="1">
              <a:off x="6257964" y="2859347"/>
              <a:ext cx="18795" cy="23709"/>
            </a:xfrm>
            <a:custGeom>
              <a:avLst/>
              <a:gdLst/>
              <a:ahLst/>
              <a:cxnLst/>
              <a:rect l="l" t="t" r="r" b="b"/>
              <a:pathLst>
                <a:path w="348" h="439" extrusionOk="0">
                  <a:moveTo>
                    <a:pt x="108" y="0"/>
                  </a:moveTo>
                  <a:cubicBezTo>
                    <a:pt x="84" y="0"/>
                    <a:pt x="60" y="12"/>
                    <a:pt x="36" y="24"/>
                  </a:cubicBezTo>
                  <a:cubicBezTo>
                    <a:pt x="12" y="48"/>
                    <a:pt x="0" y="84"/>
                    <a:pt x="0" y="108"/>
                  </a:cubicBezTo>
                  <a:cubicBezTo>
                    <a:pt x="0" y="132"/>
                    <a:pt x="12" y="168"/>
                    <a:pt x="36" y="192"/>
                  </a:cubicBezTo>
                  <a:cubicBezTo>
                    <a:pt x="48" y="204"/>
                    <a:pt x="60" y="216"/>
                    <a:pt x="72" y="228"/>
                  </a:cubicBezTo>
                  <a:cubicBezTo>
                    <a:pt x="84" y="239"/>
                    <a:pt x="96" y="263"/>
                    <a:pt x="96" y="287"/>
                  </a:cubicBezTo>
                  <a:cubicBezTo>
                    <a:pt x="108" y="311"/>
                    <a:pt x="120" y="335"/>
                    <a:pt x="120" y="359"/>
                  </a:cubicBezTo>
                  <a:cubicBezTo>
                    <a:pt x="120" y="383"/>
                    <a:pt x="144" y="407"/>
                    <a:pt x="168" y="419"/>
                  </a:cubicBezTo>
                  <a:cubicBezTo>
                    <a:pt x="182" y="433"/>
                    <a:pt x="200" y="439"/>
                    <a:pt x="220" y="439"/>
                  </a:cubicBezTo>
                  <a:cubicBezTo>
                    <a:pt x="234" y="439"/>
                    <a:pt x="249" y="436"/>
                    <a:pt x="264" y="431"/>
                  </a:cubicBezTo>
                  <a:cubicBezTo>
                    <a:pt x="287" y="431"/>
                    <a:pt x="311" y="407"/>
                    <a:pt x="323" y="383"/>
                  </a:cubicBezTo>
                  <a:cubicBezTo>
                    <a:pt x="335" y="371"/>
                    <a:pt x="335" y="359"/>
                    <a:pt x="335" y="335"/>
                  </a:cubicBezTo>
                  <a:cubicBezTo>
                    <a:pt x="347" y="323"/>
                    <a:pt x="347" y="311"/>
                    <a:pt x="335" y="299"/>
                  </a:cubicBezTo>
                  <a:cubicBezTo>
                    <a:pt x="335" y="239"/>
                    <a:pt x="311" y="192"/>
                    <a:pt x="287" y="144"/>
                  </a:cubicBezTo>
                  <a:cubicBezTo>
                    <a:pt x="275" y="120"/>
                    <a:pt x="252" y="96"/>
                    <a:pt x="240" y="72"/>
                  </a:cubicBezTo>
                  <a:cubicBezTo>
                    <a:pt x="228" y="60"/>
                    <a:pt x="204" y="48"/>
                    <a:pt x="192" y="24"/>
                  </a:cubicBezTo>
                  <a:cubicBezTo>
                    <a:pt x="168" y="12"/>
                    <a:pt x="144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790;p59">
              <a:extLst>
                <a:ext uri="{FF2B5EF4-FFF2-40B4-BE49-F238E27FC236}">
                  <a16:creationId xmlns:a16="http://schemas.microsoft.com/office/drawing/2014/main" id="{B5776838-538D-1330-FF10-054E529070BA}"/>
                </a:ext>
              </a:extLst>
            </p:cNvPr>
            <p:cNvSpPr/>
            <p:nvPr/>
          </p:nvSpPr>
          <p:spPr>
            <a:xfrm flipH="1">
              <a:off x="6195370" y="2831588"/>
              <a:ext cx="21333" cy="21333"/>
            </a:xfrm>
            <a:custGeom>
              <a:avLst/>
              <a:gdLst/>
              <a:ahLst/>
              <a:cxnLst/>
              <a:rect l="l" t="t" r="r" b="b"/>
              <a:pathLst>
                <a:path w="395" h="395" extrusionOk="0">
                  <a:moveTo>
                    <a:pt x="108" y="0"/>
                  </a:moveTo>
                  <a:cubicBezTo>
                    <a:pt x="84" y="0"/>
                    <a:pt x="48" y="24"/>
                    <a:pt x="36" y="36"/>
                  </a:cubicBezTo>
                  <a:cubicBezTo>
                    <a:pt x="12" y="60"/>
                    <a:pt x="0" y="96"/>
                    <a:pt x="0" y="120"/>
                  </a:cubicBezTo>
                  <a:cubicBezTo>
                    <a:pt x="0" y="144"/>
                    <a:pt x="12" y="180"/>
                    <a:pt x="36" y="192"/>
                  </a:cubicBezTo>
                  <a:cubicBezTo>
                    <a:pt x="84" y="251"/>
                    <a:pt x="144" y="311"/>
                    <a:pt x="204" y="359"/>
                  </a:cubicBezTo>
                  <a:cubicBezTo>
                    <a:pt x="228" y="383"/>
                    <a:pt x="252" y="395"/>
                    <a:pt x="275" y="395"/>
                  </a:cubicBezTo>
                  <a:cubicBezTo>
                    <a:pt x="311" y="395"/>
                    <a:pt x="335" y="383"/>
                    <a:pt x="359" y="359"/>
                  </a:cubicBezTo>
                  <a:cubicBezTo>
                    <a:pt x="383" y="335"/>
                    <a:pt x="395" y="311"/>
                    <a:pt x="395" y="275"/>
                  </a:cubicBezTo>
                  <a:cubicBezTo>
                    <a:pt x="395" y="251"/>
                    <a:pt x="383" y="215"/>
                    <a:pt x="359" y="203"/>
                  </a:cubicBezTo>
                  <a:cubicBezTo>
                    <a:pt x="299" y="144"/>
                    <a:pt x="252" y="96"/>
                    <a:pt x="192" y="36"/>
                  </a:cubicBezTo>
                  <a:cubicBezTo>
                    <a:pt x="168" y="12"/>
                    <a:pt x="144" y="12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791;p59">
              <a:extLst>
                <a:ext uri="{FF2B5EF4-FFF2-40B4-BE49-F238E27FC236}">
                  <a16:creationId xmlns:a16="http://schemas.microsoft.com/office/drawing/2014/main" id="{78E8030C-19AF-C9DE-7758-A83345AAD864}"/>
                </a:ext>
              </a:extLst>
            </p:cNvPr>
            <p:cNvSpPr/>
            <p:nvPr/>
          </p:nvSpPr>
          <p:spPr>
            <a:xfrm flipH="1">
              <a:off x="6781671" y="3013646"/>
              <a:ext cx="25870" cy="36509"/>
            </a:xfrm>
            <a:custGeom>
              <a:avLst/>
              <a:gdLst/>
              <a:ahLst/>
              <a:cxnLst/>
              <a:rect l="l" t="t" r="r" b="b"/>
              <a:pathLst>
                <a:path w="479" h="676" extrusionOk="0">
                  <a:moveTo>
                    <a:pt x="347" y="1"/>
                  </a:moveTo>
                  <a:cubicBezTo>
                    <a:pt x="287" y="1"/>
                    <a:pt x="227" y="61"/>
                    <a:pt x="239" y="121"/>
                  </a:cubicBezTo>
                  <a:cubicBezTo>
                    <a:pt x="239" y="132"/>
                    <a:pt x="239" y="156"/>
                    <a:pt x="239" y="180"/>
                  </a:cubicBezTo>
                  <a:cubicBezTo>
                    <a:pt x="239" y="189"/>
                    <a:pt x="233" y="198"/>
                    <a:pt x="230" y="202"/>
                  </a:cubicBezTo>
                  <a:lnTo>
                    <a:pt x="230" y="202"/>
                  </a:lnTo>
                  <a:cubicBezTo>
                    <a:pt x="231" y="195"/>
                    <a:pt x="233" y="189"/>
                    <a:pt x="233" y="189"/>
                  </a:cubicBezTo>
                  <a:lnTo>
                    <a:pt x="233" y="189"/>
                  </a:lnTo>
                  <a:cubicBezTo>
                    <a:pt x="233" y="189"/>
                    <a:pt x="231" y="193"/>
                    <a:pt x="227" y="204"/>
                  </a:cubicBezTo>
                  <a:cubicBezTo>
                    <a:pt x="227" y="204"/>
                    <a:pt x="228" y="203"/>
                    <a:pt x="230" y="202"/>
                  </a:cubicBezTo>
                  <a:lnTo>
                    <a:pt x="230" y="202"/>
                  </a:lnTo>
                  <a:cubicBezTo>
                    <a:pt x="228" y="207"/>
                    <a:pt x="227" y="213"/>
                    <a:pt x="227" y="216"/>
                  </a:cubicBezTo>
                  <a:cubicBezTo>
                    <a:pt x="227" y="240"/>
                    <a:pt x="215" y="252"/>
                    <a:pt x="215" y="276"/>
                  </a:cubicBezTo>
                  <a:cubicBezTo>
                    <a:pt x="215" y="288"/>
                    <a:pt x="204" y="288"/>
                    <a:pt x="204" y="300"/>
                  </a:cubicBezTo>
                  <a:cubicBezTo>
                    <a:pt x="204" y="300"/>
                    <a:pt x="204" y="312"/>
                    <a:pt x="204" y="312"/>
                  </a:cubicBezTo>
                  <a:cubicBezTo>
                    <a:pt x="192" y="336"/>
                    <a:pt x="180" y="348"/>
                    <a:pt x="168" y="372"/>
                  </a:cubicBezTo>
                  <a:cubicBezTo>
                    <a:pt x="168" y="372"/>
                    <a:pt x="156" y="384"/>
                    <a:pt x="156" y="396"/>
                  </a:cubicBezTo>
                  <a:lnTo>
                    <a:pt x="144" y="396"/>
                  </a:lnTo>
                  <a:cubicBezTo>
                    <a:pt x="132" y="407"/>
                    <a:pt x="120" y="431"/>
                    <a:pt x="96" y="443"/>
                  </a:cubicBezTo>
                  <a:cubicBezTo>
                    <a:pt x="96" y="443"/>
                    <a:pt x="96" y="443"/>
                    <a:pt x="96" y="455"/>
                  </a:cubicBezTo>
                  <a:lnTo>
                    <a:pt x="84" y="455"/>
                  </a:lnTo>
                  <a:cubicBezTo>
                    <a:pt x="84" y="455"/>
                    <a:pt x="72" y="467"/>
                    <a:pt x="72" y="467"/>
                  </a:cubicBezTo>
                  <a:cubicBezTo>
                    <a:pt x="24" y="503"/>
                    <a:pt x="0" y="563"/>
                    <a:pt x="36" y="623"/>
                  </a:cubicBezTo>
                  <a:cubicBezTo>
                    <a:pt x="52" y="655"/>
                    <a:pt x="89" y="676"/>
                    <a:pt x="126" y="676"/>
                  </a:cubicBezTo>
                  <a:cubicBezTo>
                    <a:pt x="145" y="676"/>
                    <a:pt x="164" y="671"/>
                    <a:pt x="180" y="659"/>
                  </a:cubicBezTo>
                  <a:cubicBezTo>
                    <a:pt x="359" y="539"/>
                    <a:pt x="479" y="336"/>
                    <a:pt x="455" y="121"/>
                  </a:cubicBezTo>
                  <a:cubicBezTo>
                    <a:pt x="455" y="49"/>
                    <a:pt x="407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792;p59">
              <a:extLst>
                <a:ext uri="{FF2B5EF4-FFF2-40B4-BE49-F238E27FC236}">
                  <a16:creationId xmlns:a16="http://schemas.microsoft.com/office/drawing/2014/main" id="{9EE47363-7779-4F93-0462-24977068799F}"/>
                </a:ext>
              </a:extLst>
            </p:cNvPr>
            <p:cNvSpPr/>
            <p:nvPr/>
          </p:nvSpPr>
          <p:spPr>
            <a:xfrm flipH="1">
              <a:off x="6797820" y="2998794"/>
              <a:ext cx="27166" cy="36509"/>
            </a:xfrm>
            <a:custGeom>
              <a:avLst/>
              <a:gdLst/>
              <a:ahLst/>
              <a:cxnLst/>
              <a:rect l="l" t="t" r="r" b="b"/>
              <a:pathLst>
                <a:path w="503" h="676" extrusionOk="0">
                  <a:moveTo>
                    <a:pt x="383" y="1"/>
                  </a:moveTo>
                  <a:cubicBezTo>
                    <a:pt x="323" y="1"/>
                    <a:pt x="275" y="61"/>
                    <a:pt x="275" y="121"/>
                  </a:cubicBezTo>
                  <a:cubicBezTo>
                    <a:pt x="275" y="121"/>
                    <a:pt x="275" y="132"/>
                    <a:pt x="275" y="144"/>
                  </a:cubicBezTo>
                  <a:lnTo>
                    <a:pt x="263" y="156"/>
                  </a:lnTo>
                  <a:cubicBezTo>
                    <a:pt x="263" y="180"/>
                    <a:pt x="263" y="204"/>
                    <a:pt x="252" y="216"/>
                  </a:cubicBezTo>
                  <a:cubicBezTo>
                    <a:pt x="252" y="228"/>
                    <a:pt x="252" y="240"/>
                    <a:pt x="240" y="252"/>
                  </a:cubicBezTo>
                  <a:cubicBezTo>
                    <a:pt x="240" y="252"/>
                    <a:pt x="240" y="252"/>
                    <a:pt x="240" y="264"/>
                  </a:cubicBezTo>
                  <a:cubicBezTo>
                    <a:pt x="228" y="276"/>
                    <a:pt x="216" y="300"/>
                    <a:pt x="216" y="312"/>
                  </a:cubicBezTo>
                  <a:cubicBezTo>
                    <a:pt x="204" y="336"/>
                    <a:pt x="192" y="348"/>
                    <a:pt x="180" y="360"/>
                  </a:cubicBezTo>
                  <a:cubicBezTo>
                    <a:pt x="180" y="372"/>
                    <a:pt x="168" y="372"/>
                    <a:pt x="168" y="372"/>
                  </a:cubicBezTo>
                  <a:cubicBezTo>
                    <a:pt x="156" y="384"/>
                    <a:pt x="156" y="396"/>
                    <a:pt x="144" y="396"/>
                  </a:cubicBezTo>
                  <a:cubicBezTo>
                    <a:pt x="132" y="419"/>
                    <a:pt x="120" y="431"/>
                    <a:pt x="96" y="443"/>
                  </a:cubicBezTo>
                  <a:cubicBezTo>
                    <a:pt x="84" y="455"/>
                    <a:pt x="72" y="455"/>
                    <a:pt x="60" y="467"/>
                  </a:cubicBezTo>
                  <a:cubicBezTo>
                    <a:pt x="12" y="503"/>
                    <a:pt x="0" y="563"/>
                    <a:pt x="24" y="623"/>
                  </a:cubicBezTo>
                  <a:cubicBezTo>
                    <a:pt x="40" y="655"/>
                    <a:pt x="83" y="676"/>
                    <a:pt x="124" y="676"/>
                  </a:cubicBezTo>
                  <a:cubicBezTo>
                    <a:pt x="144" y="676"/>
                    <a:pt x="164" y="671"/>
                    <a:pt x="180" y="659"/>
                  </a:cubicBezTo>
                  <a:cubicBezTo>
                    <a:pt x="371" y="539"/>
                    <a:pt x="491" y="336"/>
                    <a:pt x="491" y="121"/>
                  </a:cubicBezTo>
                  <a:cubicBezTo>
                    <a:pt x="503" y="49"/>
                    <a:pt x="443" y="1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793;p59">
              <a:extLst>
                <a:ext uri="{FF2B5EF4-FFF2-40B4-BE49-F238E27FC236}">
                  <a16:creationId xmlns:a16="http://schemas.microsoft.com/office/drawing/2014/main" id="{ED9DEE71-6D48-A450-D718-22F7819495F8}"/>
                </a:ext>
              </a:extLst>
            </p:cNvPr>
            <p:cNvSpPr/>
            <p:nvPr/>
          </p:nvSpPr>
          <p:spPr>
            <a:xfrm flipH="1">
              <a:off x="6769412" y="2966282"/>
              <a:ext cx="23277" cy="27058"/>
            </a:xfrm>
            <a:custGeom>
              <a:avLst/>
              <a:gdLst/>
              <a:ahLst/>
              <a:cxnLst/>
              <a:rect l="l" t="t" r="r" b="b"/>
              <a:pathLst>
                <a:path w="431" h="501" extrusionOk="0">
                  <a:moveTo>
                    <a:pt x="295" y="0"/>
                  </a:moveTo>
                  <a:cubicBezTo>
                    <a:pt x="284" y="0"/>
                    <a:pt x="274" y="2"/>
                    <a:pt x="263" y="5"/>
                  </a:cubicBezTo>
                  <a:cubicBezTo>
                    <a:pt x="239" y="17"/>
                    <a:pt x="215" y="29"/>
                    <a:pt x="204" y="53"/>
                  </a:cubicBezTo>
                  <a:lnTo>
                    <a:pt x="36" y="328"/>
                  </a:lnTo>
                  <a:cubicBezTo>
                    <a:pt x="0" y="388"/>
                    <a:pt x="24" y="448"/>
                    <a:pt x="72" y="483"/>
                  </a:cubicBezTo>
                  <a:cubicBezTo>
                    <a:pt x="89" y="492"/>
                    <a:pt x="112" y="500"/>
                    <a:pt x="132" y="500"/>
                  </a:cubicBezTo>
                  <a:cubicBezTo>
                    <a:pt x="141" y="500"/>
                    <a:pt x="149" y="499"/>
                    <a:pt x="156" y="495"/>
                  </a:cubicBezTo>
                  <a:cubicBezTo>
                    <a:pt x="192" y="495"/>
                    <a:pt x="215" y="471"/>
                    <a:pt x="227" y="448"/>
                  </a:cubicBezTo>
                  <a:lnTo>
                    <a:pt x="395" y="173"/>
                  </a:lnTo>
                  <a:cubicBezTo>
                    <a:pt x="431" y="113"/>
                    <a:pt x="407" y="53"/>
                    <a:pt x="359" y="17"/>
                  </a:cubicBezTo>
                  <a:cubicBezTo>
                    <a:pt x="342" y="9"/>
                    <a:pt x="319" y="0"/>
                    <a:pt x="2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794;p59">
              <a:extLst>
                <a:ext uri="{FF2B5EF4-FFF2-40B4-BE49-F238E27FC236}">
                  <a16:creationId xmlns:a16="http://schemas.microsoft.com/office/drawing/2014/main" id="{E473CA64-9280-19E9-8D55-5846593D4EE8}"/>
                </a:ext>
              </a:extLst>
            </p:cNvPr>
            <p:cNvSpPr/>
            <p:nvPr/>
          </p:nvSpPr>
          <p:spPr>
            <a:xfrm flipH="1">
              <a:off x="6846912" y="2996256"/>
              <a:ext cx="15554" cy="11666"/>
            </a:xfrm>
            <a:custGeom>
              <a:avLst/>
              <a:gdLst/>
              <a:ahLst/>
              <a:cxnLst/>
              <a:rect l="l" t="t" r="r" b="b"/>
              <a:pathLst>
                <a:path w="288" h="216" extrusionOk="0">
                  <a:moveTo>
                    <a:pt x="144" y="0"/>
                  </a:moveTo>
                  <a:cubicBezTo>
                    <a:pt x="1" y="0"/>
                    <a:pt x="1" y="215"/>
                    <a:pt x="144" y="215"/>
                  </a:cubicBezTo>
                  <a:cubicBezTo>
                    <a:pt x="288" y="215"/>
                    <a:pt x="288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795;p59">
              <a:extLst>
                <a:ext uri="{FF2B5EF4-FFF2-40B4-BE49-F238E27FC236}">
                  <a16:creationId xmlns:a16="http://schemas.microsoft.com/office/drawing/2014/main" id="{96B9B9DA-1637-1FD5-91A1-B0AFACD5410C}"/>
                </a:ext>
              </a:extLst>
            </p:cNvPr>
            <p:cNvSpPr/>
            <p:nvPr/>
          </p:nvSpPr>
          <p:spPr>
            <a:xfrm flipH="1">
              <a:off x="7181378" y="2751495"/>
              <a:ext cx="33647" cy="21387"/>
            </a:xfrm>
            <a:custGeom>
              <a:avLst/>
              <a:gdLst/>
              <a:ahLst/>
              <a:cxnLst/>
              <a:rect l="l" t="t" r="r" b="b"/>
              <a:pathLst>
                <a:path w="623" h="396" extrusionOk="0">
                  <a:moveTo>
                    <a:pt x="497" y="1"/>
                  </a:moveTo>
                  <a:cubicBezTo>
                    <a:pt x="467" y="1"/>
                    <a:pt x="437" y="13"/>
                    <a:pt x="419" y="36"/>
                  </a:cubicBezTo>
                  <a:cubicBezTo>
                    <a:pt x="395" y="60"/>
                    <a:pt x="383" y="72"/>
                    <a:pt x="359" y="96"/>
                  </a:cubicBezTo>
                  <a:cubicBezTo>
                    <a:pt x="347" y="96"/>
                    <a:pt x="347" y="108"/>
                    <a:pt x="336" y="108"/>
                  </a:cubicBezTo>
                  <a:cubicBezTo>
                    <a:pt x="324" y="120"/>
                    <a:pt x="312" y="120"/>
                    <a:pt x="300" y="132"/>
                  </a:cubicBezTo>
                  <a:cubicBezTo>
                    <a:pt x="288" y="132"/>
                    <a:pt x="276" y="144"/>
                    <a:pt x="264" y="144"/>
                  </a:cubicBezTo>
                  <a:cubicBezTo>
                    <a:pt x="264" y="144"/>
                    <a:pt x="252" y="156"/>
                    <a:pt x="240" y="156"/>
                  </a:cubicBezTo>
                  <a:cubicBezTo>
                    <a:pt x="216" y="156"/>
                    <a:pt x="204" y="168"/>
                    <a:pt x="180" y="168"/>
                  </a:cubicBezTo>
                  <a:lnTo>
                    <a:pt x="108" y="168"/>
                  </a:lnTo>
                  <a:cubicBezTo>
                    <a:pt x="49" y="168"/>
                    <a:pt x="1" y="228"/>
                    <a:pt x="1" y="288"/>
                  </a:cubicBezTo>
                  <a:cubicBezTo>
                    <a:pt x="1" y="347"/>
                    <a:pt x="49" y="395"/>
                    <a:pt x="108" y="395"/>
                  </a:cubicBezTo>
                  <a:cubicBezTo>
                    <a:pt x="288" y="395"/>
                    <a:pt x="467" y="323"/>
                    <a:pt x="575" y="192"/>
                  </a:cubicBezTo>
                  <a:cubicBezTo>
                    <a:pt x="622" y="144"/>
                    <a:pt x="622" y="84"/>
                    <a:pt x="575" y="36"/>
                  </a:cubicBezTo>
                  <a:cubicBezTo>
                    <a:pt x="557" y="13"/>
                    <a:pt x="527" y="1"/>
                    <a:pt x="4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796;p59">
              <a:extLst>
                <a:ext uri="{FF2B5EF4-FFF2-40B4-BE49-F238E27FC236}">
                  <a16:creationId xmlns:a16="http://schemas.microsoft.com/office/drawing/2014/main" id="{E48F0E63-6677-1C83-F198-DCC29D43196E}"/>
                </a:ext>
              </a:extLst>
            </p:cNvPr>
            <p:cNvSpPr/>
            <p:nvPr/>
          </p:nvSpPr>
          <p:spPr>
            <a:xfrm flipH="1">
              <a:off x="7181378" y="2728272"/>
              <a:ext cx="31054" cy="23277"/>
            </a:xfrm>
            <a:custGeom>
              <a:avLst/>
              <a:gdLst/>
              <a:ahLst/>
              <a:cxnLst/>
              <a:rect l="l" t="t" r="r" b="b"/>
              <a:pathLst>
                <a:path w="575" h="431" extrusionOk="0">
                  <a:moveTo>
                    <a:pt x="431" y="0"/>
                  </a:moveTo>
                  <a:cubicBezTo>
                    <a:pt x="402" y="10"/>
                    <a:pt x="388" y="20"/>
                    <a:pt x="371" y="36"/>
                  </a:cubicBezTo>
                  <a:lnTo>
                    <a:pt x="371" y="36"/>
                  </a:lnTo>
                  <a:cubicBezTo>
                    <a:pt x="371" y="36"/>
                    <a:pt x="371" y="36"/>
                    <a:pt x="371" y="36"/>
                  </a:cubicBezTo>
                  <a:lnTo>
                    <a:pt x="371" y="36"/>
                  </a:lnTo>
                  <a:cubicBezTo>
                    <a:pt x="371" y="36"/>
                    <a:pt x="371" y="36"/>
                    <a:pt x="371" y="36"/>
                  </a:cubicBezTo>
                  <a:lnTo>
                    <a:pt x="371" y="36"/>
                  </a:lnTo>
                  <a:cubicBezTo>
                    <a:pt x="367" y="40"/>
                    <a:pt x="363" y="44"/>
                    <a:pt x="359" y="48"/>
                  </a:cubicBezTo>
                  <a:cubicBezTo>
                    <a:pt x="361" y="48"/>
                    <a:pt x="362" y="48"/>
                    <a:pt x="363" y="47"/>
                  </a:cubicBezTo>
                  <a:lnTo>
                    <a:pt x="363" y="47"/>
                  </a:lnTo>
                  <a:cubicBezTo>
                    <a:pt x="342" y="77"/>
                    <a:pt x="319" y="98"/>
                    <a:pt x="288" y="120"/>
                  </a:cubicBezTo>
                  <a:cubicBezTo>
                    <a:pt x="252" y="144"/>
                    <a:pt x="216" y="168"/>
                    <a:pt x="180" y="180"/>
                  </a:cubicBezTo>
                  <a:cubicBezTo>
                    <a:pt x="156" y="191"/>
                    <a:pt x="120" y="203"/>
                    <a:pt x="84" y="215"/>
                  </a:cubicBezTo>
                  <a:cubicBezTo>
                    <a:pt x="24" y="227"/>
                    <a:pt x="1" y="299"/>
                    <a:pt x="13" y="347"/>
                  </a:cubicBezTo>
                  <a:cubicBezTo>
                    <a:pt x="13" y="371"/>
                    <a:pt x="36" y="407"/>
                    <a:pt x="60" y="419"/>
                  </a:cubicBezTo>
                  <a:cubicBezTo>
                    <a:pt x="84" y="431"/>
                    <a:pt x="120" y="431"/>
                    <a:pt x="144" y="431"/>
                  </a:cubicBezTo>
                  <a:cubicBezTo>
                    <a:pt x="228" y="419"/>
                    <a:pt x="299" y="383"/>
                    <a:pt x="371" y="347"/>
                  </a:cubicBezTo>
                  <a:cubicBezTo>
                    <a:pt x="443" y="299"/>
                    <a:pt x="503" y="239"/>
                    <a:pt x="551" y="168"/>
                  </a:cubicBezTo>
                  <a:cubicBezTo>
                    <a:pt x="574" y="144"/>
                    <a:pt x="574" y="108"/>
                    <a:pt x="563" y="84"/>
                  </a:cubicBezTo>
                  <a:cubicBezTo>
                    <a:pt x="563" y="48"/>
                    <a:pt x="539" y="24"/>
                    <a:pt x="515" y="12"/>
                  </a:cubicBezTo>
                  <a:cubicBezTo>
                    <a:pt x="491" y="0"/>
                    <a:pt x="455" y="0"/>
                    <a:pt x="4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797;p59">
              <a:extLst>
                <a:ext uri="{FF2B5EF4-FFF2-40B4-BE49-F238E27FC236}">
                  <a16:creationId xmlns:a16="http://schemas.microsoft.com/office/drawing/2014/main" id="{C2D3182F-DA37-E9F8-A9B7-48A66A3D0B36}"/>
                </a:ext>
              </a:extLst>
            </p:cNvPr>
            <p:cNvSpPr/>
            <p:nvPr/>
          </p:nvSpPr>
          <p:spPr>
            <a:xfrm flipH="1">
              <a:off x="7187211" y="2793675"/>
              <a:ext cx="34241" cy="23763"/>
            </a:xfrm>
            <a:custGeom>
              <a:avLst/>
              <a:gdLst/>
              <a:ahLst/>
              <a:cxnLst/>
              <a:rect l="l" t="t" r="r" b="b"/>
              <a:pathLst>
                <a:path w="634" h="440" extrusionOk="0">
                  <a:moveTo>
                    <a:pt x="515" y="1"/>
                  </a:moveTo>
                  <a:cubicBezTo>
                    <a:pt x="494" y="1"/>
                    <a:pt x="472" y="7"/>
                    <a:pt x="455" y="21"/>
                  </a:cubicBezTo>
                  <a:cubicBezTo>
                    <a:pt x="323" y="92"/>
                    <a:pt x="191" y="164"/>
                    <a:pt x="72" y="236"/>
                  </a:cubicBezTo>
                  <a:cubicBezTo>
                    <a:pt x="12" y="260"/>
                    <a:pt x="0" y="332"/>
                    <a:pt x="24" y="391"/>
                  </a:cubicBezTo>
                  <a:cubicBezTo>
                    <a:pt x="48" y="423"/>
                    <a:pt x="88" y="439"/>
                    <a:pt x="126" y="439"/>
                  </a:cubicBezTo>
                  <a:cubicBezTo>
                    <a:pt x="145" y="439"/>
                    <a:pt x="164" y="435"/>
                    <a:pt x="180" y="427"/>
                  </a:cubicBezTo>
                  <a:cubicBezTo>
                    <a:pt x="311" y="355"/>
                    <a:pt x="443" y="284"/>
                    <a:pt x="562" y="212"/>
                  </a:cubicBezTo>
                  <a:cubicBezTo>
                    <a:pt x="622" y="176"/>
                    <a:pt x="634" y="104"/>
                    <a:pt x="610" y="57"/>
                  </a:cubicBezTo>
                  <a:cubicBezTo>
                    <a:pt x="588" y="19"/>
                    <a:pt x="551" y="1"/>
                    <a:pt x="5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798;p59">
              <a:extLst>
                <a:ext uri="{FF2B5EF4-FFF2-40B4-BE49-F238E27FC236}">
                  <a16:creationId xmlns:a16="http://schemas.microsoft.com/office/drawing/2014/main" id="{8B593D78-E4D4-0F04-F981-490E394C37BF}"/>
                </a:ext>
              </a:extLst>
            </p:cNvPr>
            <p:cNvSpPr/>
            <p:nvPr/>
          </p:nvSpPr>
          <p:spPr>
            <a:xfrm flipH="1">
              <a:off x="7136823" y="2745932"/>
              <a:ext cx="28462" cy="20091"/>
            </a:xfrm>
            <a:custGeom>
              <a:avLst/>
              <a:gdLst/>
              <a:ahLst/>
              <a:cxnLst/>
              <a:rect l="l" t="t" r="r" b="b"/>
              <a:pathLst>
                <a:path w="527" h="372" extrusionOk="0">
                  <a:moveTo>
                    <a:pt x="397" y="0"/>
                  </a:moveTo>
                  <a:cubicBezTo>
                    <a:pt x="379" y="0"/>
                    <a:pt x="361" y="6"/>
                    <a:pt x="347" y="20"/>
                  </a:cubicBezTo>
                  <a:cubicBezTo>
                    <a:pt x="251" y="68"/>
                    <a:pt x="156" y="116"/>
                    <a:pt x="60" y="163"/>
                  </a:cubicBezTo>
                  <a:cubicBezTo>
                    <a:pt x="36" y="175"/>
                    <a:pt x="24" y="199"/>
                    <a:pt x="12" y="223"/>
                  </a:cubicBezTo>
                  <a:cubicBezTo>
                    <a:pt x="0" y="259"/>
                    <a:pt x="12" y="283"/>
                    <a:pt x="24" y="319"/>
                  </a:cubicBezTo>
                  <a:cubicBezTo>
                    <a:pt x="36" y="343"/>
                    <a:pt x="60" y="355"/>
                    <a:pt x="96" y="367"/>
                  </a:cubicBezTo>
                  <a:cubicBezTo>
                    <a:pt x="103" y="370"/>
                    <a:pt x="111" y="372"/>
                    <a:pt x="120" y="372"/>
                  </a:cubicBezTo>
                  <a:cubicBezTo>
                    <a:pt x="140" y="372"/>
                    <a:pt x="163" y="363"/>
                    <a:pt x="180" y="355"/>
                  </a:cubicBezTo>
                  <a:cubicBezTo>
                    <a:pt x="275" y="307"/>
                    <a:pt x="371" y="259"/>
                    <a:pt x="467" y="211"/>
                  </a:cubicBezTo>
                  <a:cubicBezTo>
                    <a:pt x="491" y="199"/>
                    <a:pt x="503" y="163"/>
                    <a:pt x="515" y="139"/>
                  </a:cubicBezTo>
                  <a:cubicBezTo>
                    <a:pt x="526" y="116"/>
                    <a:pt x="515" y="80"/>
                    <a:pt x="503" y="56"/>
                  </a:cubicBezTo>
                  <a:cubicBezTo>
                    <a:pt x="491" y="32"/>
                    <a:pt x="467" y="8"/>
                    <a:pt x="431" y="8"/>
                  </a:cubicBezTo>
                  <a:cubicBezTo>
                    <a:pt x="421" y="3"/>
                    <a:pt x="409" y="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799;p59">
              <a:extLst>
                <a:ext uri="{FF2B5EF4-FFF2-40B4-BE49-F238E27FC236}">
                  <a16:creationId xmlns:a16="http://schemas.microsoft.com/office/drawing/2014/main" id="{9B7C9BA8-8988-21C1-0902-6CE732F28B5C}"/>
                </a:ext>
              </a:extLst>
            </p:cNvPr>
            <p:cNvSpPr/>
            <p:nvPr/>
          </p:nvSpPr>
          <p:spPr>
            <a:xfrm flipH="1">
              <a:off x="7089674" y="2146831"/>
              <a:ext cx="23979" cy="21225"/>
            </a:xfrm>
            <a:custGeom>
              <a:avLst/>
              <a:gdLst/>
              <a:ahLst/>
              <a:cxnLst/>
              <a:rect l="l" t="t" r="r" b="b"/>
              <a:pathLst>
                <a:path w="444" h="393" extrusionOk="0">
                  <a:moveTo>
                    <a:pt x="323" y="0"/>
                  </a:moveTo>
                  <a:cubicBezTo>
                    <a:pt x="315" y="0"/>
                    <a:pt x="307" y="2"/>
                    <a:pt x="300" y="5"/>
                  </a:cubicBezTo>
                  <a:cubicBezTo>
                    <a:pt x="276" y="17"/>
                    <a:pt x="252" y="29"/>
                    <a:pt x="228" y="53"/>
                  </a:cubicBezTo>
                  <a:cubicBezTo>
                    <a:pt x="216" y="77"/>
                    <a:pt x="192" y="101"/>
                    <a:pt x="168" y="125"/>
                  </a:cubicBezTo>
                  <a:cubicBezTo>
                    <a:pt x="144" y="137"/>
                    <a:pt x="120" y="161"/>
                    <a:pt x="85" y="173"/>
                  </a:cubicBezTo>
                  <a:cubicBezTo>
                    <a:pt x="49" y="185"/>
                    <a:pt x="37" y="197"/>
                    <a:pt x="13" y="221"/>
                  </a:cubicBezTo>
                  <a:cubicBezTo>
                    <a:pt x="1" y="244"/>
                    <a:pt x="1" y="280"/>
                    <a:pt x="1" y="316"/>
                  </a:cubicBezTo>
                  <a:cubicBezTo>
                    <a:pt x="13" y="340"/>
                    <a:pt x="37" y="364"/>
                    <a:pt x="61" y="376"/>
                  </a:cubicBezTo>
                  <a:cubicBezTo>
                    <a:pt x="69" y="384"/>
                    <a:pt x="96" y="393"/>
                    <a:pt x="119" y="393"/>
                  </a:cubicBezTo>
                  <a:cubicBezTo>
                    <a:pt x="128" y="393"/>
                    <a:pt x="137" y="391"/>
                    <a:pt x="144" y="388"/>
                  </a:cubicBezTo>
                  <a:cubicBezTo>
                    <a:pt x="192" y="376"/>
                    <a:pt x="252" y="340"/>
                    <a:pt x="288" y="316"/>
                  </a:cubicBezTo>
                  <a:cubicBezTo>
                    <a:pt x="324" y="292"/>
                    <a:pt x="348" y="268"/>
                    <a:pt x="372" y="244"/>
                  </a:cubicBezTo>
                  <a:cubicBezTo>
                    <a:pt x="383" y="221"/>
                    <a:pt x="407" y="197"/>
                    <a:pt x="431" y="173"/>
                  </a:cubicBezTo>
                  <a:cubicBezTo>
                    <a:pt x="443" y="149"/>
                    <a:pt x="443" y="113"/>
                    <a:pt x="443" y="89"/>
                  </a:cubicBezTo>
                  <a:cubicBezTo>
                    <a:pt x="431" y="53"/>
                    <a:pt x="407" y="29"/>
                    <a:pt x="383" y="17"/>
                  </a:cubicBezTo>
                  <a:cubicBezTo>
                    <a:pt x="367" y="9"/>
                    <a:pt x="344" y="0"/>
                    <a:pt x="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800;p59">
              <a:extLst>
                <a:ext uri="{FF2B5EF4-FFF2-40B4-BE49-F238E27FC236}">
                  <a16:creationId xmlns:a16="http://schemas.microsoft.com/office/drawing/2014/main" id="{2F737958-444B-C1C4-CAC8-C3C244B31821}"/>
                </a:ext>
              </a:extLst>
            </p:cNvPr>
            <p:cNvSpPr/>
            <p:nvPr/>
          </p:nvSpPr>
          <p:spPr>
            <a:xfrm flipH="1">
              <a:off x="7089674" y="2108054"/>
              <a:ext cx="23979" cy="21009"/>
            </a:xfrm>
            <a:custGeom>
              <a:avLst/>
              <a:gdLst/>
              <a:ahLst/>
              <a:cxnLst/>
              <a:rect l="l" t="t" r="r" b="b"/>
              <a:pathLst>
                <a:path w="444" h="389" extrusionOk="0">
                  <a:moveTo>
                    <a:pt x="323" y="1"/>
                  </a:moveTo>
                  <a:cubicBezTo>
                    <a:pt x="315" y="1"/>
                    <a:pt x="307" y="2"/>
                    <a:pt x="300" y="6"/>
                  </a:cubicBezTo>
                  <a:cubicBezTo>
                    <a:pt x="276" y="18"/>
                    <a:pt x="240" y="30"/>
                    <a:pt x="228" y="54"/>
                  </a:cubicBezTo>
                  <a:cubicBezTo>
                    <a:pt x="228" y="78"/>
                    <a:pt x="216" y="90"/>
                    <a:pt x="204" y="102"/>
                  </a:cubicBezTo>
                  <a:cubicBezTo>
                    <a:pt x="192" y="114"/>
                    <a:pt x="192" y="125"/>
                    <a:pt x="180" y="137"/>
                  </a:cubicBezTo>
                  <a:cubicBezTo>
                    <a:pt x="168" y="137"/>
                    <a:pt x="144" y="149"/>
                    <a:pt x="132" y="161"/>
                  </a:cubicBezTo>
                  <a:cubicBezTo>
                    <a:pt x="120" y="161"/>
                    <a:pt x="97" y="173"/>
                    <a:pt x="85" y="173"/>
                  </a:cubicBezTo>
                  <a:cubicBezTo>
                    <a:pt x="49" y="173"/>
                    <a:pt x="25" y="197"/>
                    <a:pt x="13" y="221"/>
                  </a:cubicBezTo>
                  <a:cubicBezTo>
                    <a:pt x="1" y="245"/>
                    <a:pt x="1" y="281"/>
                    <a:pt x="1" y="305"/>
                  </a:cubicBezTo>
                  <a:cubicBezTo>
                    <a:pt x="13" y="341"/>
                    <a:pt x="37" y="365"/>
                    <a:pt x="61" y="377"/>
                  </a:cubicBezTo>
                  <a:cubicBezTo>
                    <a:pt x="73" y="389"/>
                    <a:pt x="85" y="389"/>
                    <a:pt x="97" y="389"/>
                  </a:cubicBezTo>
                  <a:lnTo>
                    <a:pt x="144" y="389"/>
                  </a:lnTo>
                  <a:cubicBezTo>
                    <a:pt x="180" y="389"/>
                    <a:pt x="204" y="377"/>
                    <a:pt x="240" y="353"/>
                  </a:cubicBezTo>
                  <a:cubicBezTo>
                    <a:pt x="264" y="353"/>
                    <a:pt x="276" y="341"/>
                    <a:pt x="300" y="317"/>
                  </a:cubicBezTo>
                  <a:cubicBezTo>
                    <a:pt x="348" y="281"/>
                    <a:pt x="395" y="233"/>
                    <a:pt x="431" y="173"/>
                  </a:cubicBezTo>
                  <a:cubicBezTo>
                    <a:pt x="443" y="149"/>
                    <a:pt x="443" y="137"/>
                    <a:pt x="443" y="114"/>
                  </a:cubicBezTo>
                  <a:cubicBezTo>
                    <a:pt x="443" y="102"/>
                    <a:pt x="443" y="90"/>
                    <a:pt x="443" y="90"/>
                  </a:cubicBezTo>
                  <a:cubicBezTo>
                    <a:pt x="431" y="54"/>
                    <a:pt x="407" y="30"/>
                    <a:pt x="383" y="18"/>
                  </a:cubicBezTo>
                  <a:cubicBezTo>
                    <a:pt x="367" y="9"/>
                    <a:pt x="344" y="1"/>
                    <a:pt x="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801;p59">
              <a:extLst>
                <a:ext uri="{FF2B5EF4-FFF2-40B4-BE49-F238E27FC236}">
                  <a16:creationId xmlns:a16="http://schemas.microsoft.com/office/drawing/2014/main" id="{0E81E10C-288F-0457-CF22-0C8D2D8E3068}"/>
                </a:ext>
              </a:extLst>
            </p:cNvPr>
            <p:cNvSpPr/>
            <p:nvPr/>
          </p:nvSpPr>
          <p:spPr>
            <a:xfrm flipH="1">
              <a:off x="7062563" y="2114156"/>
              <a:ext cx="21387" cy="21387"/>
            </a:xfrm>
            <a:custGeom>
              <a:avLst/>
              <a:gdLst/>
              <a:ahLst/>
              <a:cxnLst/>
              <a:rect l="l" t="t" r="r" b="b"/>
              <a:pathLst>
                <a:path w="396" h="396" extrusionOk="0">
                  <a:moveTo>
                    <a:pt x="276" y="1"/>
                  </a:moveTo>
                  <a:cubicBezTo>
                    <a:pt x="252" y="1"/>
                    <a:pt x="216" y="12"/>
                    <a:pt x="204" y="36"/>
                  </a:cubicBezTo>
                  <a:lnTo>
                    <a:pt x="37" y="204"/>
                  </a:lnTo>
                  <a:cubicBezTo>
                    <a:pt x="13" y="216"/>
                    <a:pt x="1" y="252"/>
                    <a:pt x="1" y="276"/>
                  </a:cubicBezTo>
                  <a:cubicBezTo>
                    <a:pt x="1" y="311"/>
                    <a:pt x="13" y="335"/>
                    <a:pt x="37" y="359"/>
                  </a:cubicBezTo>
                  <a:cubicBezTo>
                    <a:pt x="49" y="383"/>
                    <a:pt x="85" y="395"/>
                    <a:pt x="108" y="395"/>
                  </a:cubicBezTo>
                  <a:cubicBezTo>
                    <a:pt x="144" y="395"/>
                    <a:pt x="168" y="383"/>
                    <a:pt x="192" y="359"/>
                  </a:cubicBezTo>
                  <a:lnTo>
                    <a:pt x="360" y="192"/>
                  </a:lnTo>
                  <a:cubicBezTo>
                    <a:pt x="383" y="168"/>
                    <a:pt x="383" y="144"/>
                    <a:pt x="395" y="108"/>
                  </a:cubicBezTo>
                  <a:cubicBezTo>
                    <a:pt x="395" y="84"/>
                    <a:pt x="372" y="60"/>
                    <a:pt x="360" y="36"/>
                  </a:cubicBezTo>
                  <a:cubicBezTo>
                    <a:pt x="336" y="12"/>
                    <a:pt x="312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802;p59">
              <a:extLst>
                <a:ext uri="{FF2B5EF4-FFF2-40B4-BE49-F238E27FC236}">
                  <a16:creationId xmlns:a16="http://schemas.microsoft.com/office/drawing/2014/main" id="{D3E9FBD1-7691-4D00-32AF-DFC0E8FBBCCE}"/>
                </a:ext>
              </a:extLst>
            </p:cNvPr>
            <p:cNvSpPr/>
            <p:nvPr/>
          </p:nvSpPr>
          <p:spPr>
            <a:xfrm flipH="1">
              <a:off x="7073526" y="1585642"/>
              <a:ext cx="41424" cy="31486"/>
            </a:xfrm>
            <a:custGeom>
              <a:avLst/>
              <a:gdLst/>
              <a:ahLst/>
              <a:cxnLst/>
              <a:rect l="l" t="t" r="r" b="b"/>
              <a:pathLst>
                <a:path w="767" h="583" extrusionOk="0">
                  <a:moveTo>
                    <a:pt x="131" y="1"/>
                  </a:moveTo>
                  <a:cubicBezTo>
                    <a:pt x="90" y="1"/>
                    <a:pt x="53" y="22"/>
                    <a:pt x="37" y="54"/>
                  </a:cubicBezTo>
                  <a:cubicBezTo>
                    <a:pt x="1" y="114"/>
                    <a:pt x="25" y="173"/>
                    <a:pt x="73" y="209"/>
                  </a:cubicBezTo>
                  <a:cubicBezTo>
                    <a:pt x="240" y="329"/>
                    <a:pt x="407" y="448"/>
                    <a:pt x="575" y="568"/>
                  </a:cubicBezTo>
                  <a:cubicBezTo>
                    <a:pt x="588" y="578"/>
                    <a:pt x="604" y="583"/>
                    <a:pt x="620" y="583"/>
                  </a:cubicBezTo>
                  <a:cubicBezTo>
                    <a:pt x="661" y="583"/>
                    <a:pt x="705" y="554"/>
                    <a:pt x="730" y="520"/>
                  </a:cubicBezTo>
                  <a:cubicBezTo>
                    <a:pt x="766" y="472"/>
                    <a:pt x="742" y="413"/>
                    <a:pt x="694" y="377"/>
                  </a:cubicBezTo>
                  <a:cubicBezTo>
                    <a:pt x="527" y="257"/>
                    <a:pt x="360" y="138"/>
                    <a:pt x="192" y="18"/>
                  </a:cubicBezTo>
                  <a:cubicBezTo>
                    <a:pt x="172" y="6"/>
                    <a:pt x="151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803;p59">
              <a:extLst>
                <a:ext uri="{FF2B5EF4-FFF2-40B4-BE49-F238E27FC236}">
                  <a16:creationId xmlns:a16="http://schemas.microsoft.com/office/drawing/2014/main" id="{297131E3-D2E6-0476-59A5-62C4EF71AC5C}"/>
                </a:ext>
              </a:extLst>
            </p:cNvPr>
            <p:cNvSpPr/>
            <p:nvPr/>
          </p:nvSpPr>
          <p:spPr>
            <a:xfrm flipH="1">
              <a:off x="7059322" y="1572411"/>
              <a:ext cx="32999" cy="27598"/>
            </a:xfrm>
            <a:custGeom>
              <a:avLst/>
              <a:gdLst/>
              <a:ahLst/>
              <a:cxnLst/>
              <a:rect l="l" t="t" r="r" b="b"/>
              <a:pathLst>
                <a:path w="611" h="511" extrusionOk="0">
                  <a:moveTo>
                    <a:pt x="96" y="0"/>
                  </a:moveTo>
                  <a:cubicBezTo>
                    <a:pt x="60" y="12"/>
                    <a:pt x="36" y="36"/>
                    <a:pt x="24" y="60"/>
                  </a:cubicBezTo>
                  <a:cubicBezTo>
                    <a:pt x="12" y="84"/>
                    <a:pt x="0" y="120"/>
                    <a:pt x="12" y="143"/>
                  </a:cubicBezTo>
                  <a:cubicBezTo>
                    <a:pt x="24" y="179"/>
                    <a:pt x="36" y="191"/>
                    <a:pt x="60" y="215"/>
                  </a:cubicBezTo>
                  <a:lnTo>
                    <a:pt x="431" y="490"/>
                  </a:lnTo>
                  <a:cubicBezTo>
                    <a:pt x="445" y="504"/>
                    <a:pt x="463" y="510"/>
                    <a:pt x="483" y="510"/>
                  </a:cubicBezTo>
                  <a:cubicBezTo>
                    <a:pt x="497" y="510"/>
                    <a:pt x="512" y="507"/>
                    <a:pt x="527" y="502"/>
                  </a:cubicBezTo>
                  <a:cubicBezTo>
                    <a:pt x="550" y="502"/>
                    <a:pt x="574" y="478"/>
                    <a:pt x="586" y="454"/>
                  </a:cubicBezTo>
                  <a:cubicBezTo>
                    <a:pt x="610" y="430"/>
                    <a:pt x="610" y="395"/>
                    <a:pt x="598" y="371"/>
                  </a:cubicBezTo>
                  <a:cubicBezTo>
                    <a:pt x="598" y="335"/>
                    <a:pt x="574" y="323"/>
                    <a:pt x="550" y="299"/>
                  </a:cubicBezTo>
                  <a:lnTo>
                    <a:pt x="180" y="12"/>
                  </a:lnTo>
                  <a:cubicBezTo>
                    <a:pt x="156" y="0"/>
                    <a:pt x="120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804;p59">
              <a:extLst>
                <a:ext uri="{FF2B5EF4-FFF2-40B4-BE49-F238E27FC236}">
                  <a16:creationId xmlns:a16="http://schemas.microsoft.com/office/drawing/2014/main" id="{36FB1FE0-D0EC-EF34-5D38-C149234C1984}"/>
                </a:ext>
              </a:extLst>
            </p:cNvPr>
            <p:cNvSpPr/>
            <p:nvPr/>
          </p:nvSpPr>
          <p:spPr>
            <a:xfrm flipH="1">
              <a:off x="6602152" y="1509762"/>
              <a:ext cx="14906" cy="58814"/>
            </a:xfrm>
            <a:custGeom>
              <a:avLst/>
              <a:gdLst/>
              <a:ahLst/>
              <a:cxnLst/>
              <a:rect l="l" t="t" r="r" b="b"/>
              <a:pathLst>
                <a:path w="276" h="1089" extrusionOk="0">
                  <a:moveTo>
                    <a:pt x="168" y="0"/>
                  </a:moveTo>
                  <a:cubicBezTo>
                    <a:pt x="96" y="0"/>
                    <a:pt x="60" y="60"/>
                    <a:pt x="48" y="120"/>
                  </a:cubicBezTo>
                  <a:cubicBezTo>
                    <a:pt x="36" y="407"/>
                    <a:pt x="12" y="694"/>
                    <a:pt x="0" y="981"/>
                  </a:cubicBezTo>
                  <a:cubicBezTo>
                    <a:pt x="0" y="1040"/>
                    <a:pt x="60" y="1088"/>
                    <a:pt x="108" y="1088"/>
                  </a:cubicBezTo>
                  <a:cubicBezTo>
                    <a:pt x="180" y="1088"/>
                    <a:pt x="228" y="1040"/>
                    <a:pt x="228" y="981"/>
                  </a:cubicBezTo>
                  <a:cubicBezTo>
                    <a:pt x="240" y="694"/>
                    <a:pt x="263" y="407"/>
                    <a:pt x="275" y="120"/>
                  </a:cubicBezTo>
                  <a:cubicBezTo>
                    <a:pt x="275" y="60"/>
                    <a:pt x="216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805;p59">
              <a:extLst>
                <a:ext uri="{FF2B5EF4-FFF2-40B4-BE49-F238E27FC236}">
                  <a16:creationId xmlns:a16="http://schemas.microsoft.com/office/drawing/2014/main" id="{30757783-3803-7835-5E4E-2E589E3E927A}"/>
                </a:ext>
              </a:extLst>
            </p:cNvPr>
            <p:cNvSpPr/>
            <p:nvPr/>
          </p:nvSpPr>
          <p:spPr>
            <a:xfrm flipH="1">
              <a:off x="6620244" y="1498745"/>
              <a:ext cx="18147" cy="54332"/>
            </a:xfrm>
            <a:custGeom>
              <a:avLst/>
              <a:gdLst/>
              <a:ahLst/>
              <a:cxnLst/>
              <a:rect l="l" t="t" r="r" b="b"/>
              <a:pathLst>
                <a:path w="336" h="1006" extrusionOk="0">
                  <a:moveTo>
                    <a:pt x="216" y="1"/>
                  </a:moveTo>
                  <a:cubicBezTo>
                    <a:pt x="144" y="1"/>
                    <a:pt x="108" y="49"/>
                    <a:pt x="108" y="109"/>
                  </a:cubicBezTo>
                  <a:cubicBezTo>
                    <a:pt x="73" y="372"/>
                    <a:pt x="37" y="635"/>
                    <a:pt x="1" y="898"/>
                  </a:cubicBezTo>
                  <a:cubicBezTo>
                    <a:pt x="1" y="957"/>
                    <a:pt x="61" y="1005"/>
                    <a:pt x="120" y="1005"/>
                  </a:cubicBezTo>
                  <a:cubicBezTo>
                    <a:pt x="180" y="1005"/>
                    <a:pt x="216" y="957"/>
                    <a:pt x="228" y="898"/>
                  </a:cubicBezTo>
                  <a:cubicBezTo>
                    <a:pt x="264" y="635"/>
                    <a:pt x="288" y="372"/>
                    <a:pt x="324" y="109"/>
                  </a:cubicBezTo>
                  <a:cubicBezTo>
                    <a:pt x="336" y="49"/>
                    <a:pt x="264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806;p59">
              <a:extLst>
                <a:ext uri="{FF2B5EF4-FFF2-40B4-BE49-F238E27FC236}">
                  <a16:creationId xmlns:a16="http://schemas.microsoft.com/office/drawing/2014/main" id="{D3883958-EFD1-786C-C706-02059F2B7752}"/>
                </a:ext>
              </a:extLst>
            </p:cNvPr>
            <p:cNvSpPr/>
            <p:nvPr/>
          </p:nvSpPr>
          <p:spPr>
            <a:xfrm flipH="1">
              <a:off x="6666744" y="1463262"/>
              <a:ext cx="19389" cy="38939"/>
            </a:xfrm>
            <a:custGeom>
              <a:avLst/>
              <a:gdLst/>
              <a:ahLst/>
              <a:cxnLst/>
              <a:rect l="l" t="t" r="r" b="b"/>
              <a:pathLst>
                <a:path w="359" h="721" extrusionOk="0">
                  <a:moveTo>
                    <a:pt x="123" y="1"/>
                  </a:moveTo>
                  <a:cubicBezTo>
                    <a:pt x="104" y="1"/>
                    <a:pt x="87" y="5"/>
                    <a:pt x="72" y="12"/>
                  </a:cubicBezTo>
                  <a:cubicBezTo>
                    <a:pt x="12" y="48"/>
                    <a:pt x="0" y="120"/>
                    <a:pt x="24" y="168"/>
                  </a:cubicBezTo>
                  <a:cubicBezTo>
                    <a:pt x="36" y="192"/>
                    <a:pt x="48" y="216"/>
                    <a:pt x="60" y="228"/>
                  </a:cubicBezTo>
                  <a:cubicBezTo>
                    <a:pt x="60" y="239"/>
                    <a:pt x="72" y="239"/>
                    <a:pt x="72" y="251"/>
                  </a:cubicBezTo>
                  <a:cubicBezTo>
                    <a:pt x="69" y="245"/>
                    <a:pt x="67" y="243"/>
                    <a:pt x="67" y="243"/>
                  </a:cubicBezTo>
                  <a:lnTo>
                    <a:pt x="67" y="243"/>
                  </a:lnTo>
                  <a:cubicBezTo>
                    <a:pt x="65" y="243"/>
                    <a:pt x="72" y="263"/>
                    <a:pt x="72" y="263"/>
                  </a:cubicBezTo>
                  <a:cubicBezTo>
                    <a:pt x="84" y="299"/>
                    <a:pt x="96" y="335"/>
                    <a:pt x="108" y="383"/>
                  </a:cubicBezTo>
                  <a:cubicBezTo>
                    <a:pt x="108" y="383"/>
                    <a:pt x="108" y="395"/>
                    <a:pt x="108" y="407"/>
                  </a:cubicBezTo>
                  <a:lnTo>
                    <a:pt x="108" y="419"/>
                  </a:lnTo>
                  <a:cubicBezTo>
                    <a:pt x="120" y="431"/>
                    <a:pt x="120" y="455"/>
                    <a:pt x="120" y="479"/>
                  </a:cubicBezTo>
                  <a:cubicBezTo>
                    <a:pt x="120" y="503"/>
                    <a:pt x="120" y="514"/>
                    <a:pt x="120" y="538"/>
                  </a:cubicBezTo>
                  <a:cubicBezTo>
                    <a:pt x="120" y="550"/>
                    <a:pt x="120" y="562"/>
                    <a:pt x="108" y="574"/>
                  </a:cubicBezTo>
                  <a:cubicBezTo>
                    <a:pt x="108" y="574"/>
                    <a:pt x="108" y="574"/>
                    <a:pt x="108" y="586"/>
                  </a:cubicBezTo>
                  <a:cubicBezTo>
                    <a:pt x="96" y="646"/>
                    <a:pt x="132" y="694"/>
                    <a:pt x="191" y="718"/>
                  </a:cubicBezTo>
                  <a:cubicBezTo>
                    <a:pt x="198" y="719"/>
                    <a:pt x="205" y="720"/>
                    <a:pt x="212" y="720"/>
                  </a:cubicBezTo>
                  <a:cubicBezTo>
                    <a:pt x="260" y="720"/>
                    <a:pt x="323" y="688"/>
                    <a:pt x="323" y="646"/>
                  </a:cubicBezTo>
                  <a:cubicBezTo>
                    <a:pt x="359" y="443"/>
                    <a:pt x="323" y="239"/>
                    <a:pt x="227" y="60"/>
                  </a:cubicBezTo>
                  <a:cubicBezTo>
                    <a:pt x="203" y="19"/>
                    <a:pt x="161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807;p59">
              <a:extLst>
                <a:ext uri="{FF2B5EF4-FFF2-40B4-BE49-F238E27FC236}">
                  <a16:creationId xmlns:a16="http://schemas.microsoft.com/office/drawing/2014/main" id="{4DAC6F98-B5C4-BB18-C28C-278988C5EE7E}"/>
                </a:ext>
              </a:extLst>
            </p:cNvPr>
            <p:cNvSpPr/>
            <p:nvPr/>
          </p:nvSpPr>
          <p:spPr>
            <a:xfrm flipH="1">
              <a:off x="6681596" y="1483299"/>
              <a:ext cx="15554" cy="38777"/>
            </a:xfrm>
            <a:custGeom>
              <a:avLst/>
              <a:gdLst/>
              <a:ahLst/>
              <a:cxnLst/>
              <a:rect l="l" t="t" r="r" b="b"/>
              <a:pathLst>
                <a:path w="288" h="718" extrusionOk="0">
                  <a:moveTo>
                    <a:pt x="120" y="0"/>
                  </a:moveTo>
                  <a:cubicBezTo>
                    <a:pt x="61" y="0"/>
                    <a:pt x="1" y="60"/>
                    <a:pt x="13" y="120"/>
                  </a:cubicBezTo>
                  <a:cubicBezTo>
                    <a:pt x="25" y="275"/>
                    <a:pt x="37" y="442"/>
                    <a:pt x="61" y="610"/>
                  </a:cubicBezTo>
                  <a:cubicBezTo>
                    <a:pt x="61" y="670"/>
                    <a:pt x="108" y="717"/>
                    <a:pt x="168" y="717"/>
                  </a:cubicBezTo>
                  <a:cubicBezTo>
                    <a:pt x="228" y="717"/>
                    <a:pt x="288" y="670"/>
                    <a:pt x="288" y="610"/>
                  </a:cubicBezTo>
                  <a:cubicBezTo>
                    <a:pt x="264" y="442"/>
                    <a:pt x="252" y="275"/>
                    <a:pt x="228" y="120"/>
                  </a:cubicBezTo>
                  <a:cubicBezTo>
                    <a:pt x="228" y="48"/>
                    <a:pt x="192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808;p59">
              <a:extLst>
                <a:ext uri="{FF2B5EF4-FFF2-40B4-BE49-F238E27FC236}">
                  <a16:creationId xmlns:a16="http://schemas.microsoft.com/office/drawing/2014/main" id="{08AE70A7-6FC4-608A-F0C1-9C6F0025AAF6}"/>
                </a:ext>
              </a:extLst>
            </p:cNvPr>
            <p:cNvSpPr/>
            <p:nvPr/>
          </p:nvSpPr>
          <p:spPr>
            <a:xfrm flipH="1">
              <a:off x="6744244" y="1481192"/>
              <a:ext cx="23277" cy="36347"/>
            </a:xfrm>
            <a:custGeom>
              <a:avLst/>
              <a:gdLst/>
              <a:ahLst/>
              <a:cxnLst/>
              <a:rect l="l" t="t" r="r" b="b"/>
              <a:pathLst>
                <a:path w="431" h="673" extrusionOk="0">
                  <a:moveTo>
                    <a:pt x="123" y="0"/>
                  </a:moveTo>
                  <a:cubicBezTo>
                    <a:pt x="101" y="0"/>
                    <a:pt x="79" y="6"/>
                    <a:pt x="60" y="15"/>
                  </a:cubicBezTo>
                  <a:cubicBezTo>
                    <a:pt x="36" y="27"/>
                    <a:pt x="13" y="51"/>
                    <a:pt x="1" y="75"/>
                  </a:cubicBezTo>
                  <a:cubicBezTo>
                    <a:pt x="1" y="111"/>
                    <a:pt x="1" y="135"/>
                    <a:pt x="13" y="171"/>
                  </a:cubicBezTo>
                  <a:cubicBezTo>
                    <a:pt x="84" y="314"/>
                    <a:pt x="156" y="469"/>
                    <a:pt x="228" y="613"/>
                  </a:cubicBezTo>
                  <a:cubicBezTo>
                    <a:pt x="244" y="654"/>
                    <a:pt x="283" y="672"/>
                    <a:pt x="321" y="672"/>
                  </a:cubicBezTo>
                  <a:cubicBezTo>
                    <a:pt x="339" y="672"/>
                    <a:pt x="356" y="668"/>
                    <a:pt x="371" y="661"/>
                  </a:cubicBezTo>
                  <a:cubicBezTo>
                    <a:pt x="395" y="649"/>
                    <a:pt x="419" y="613"/>
                    <a:pt x="431" y="589"/>
                  </a:cubicBezTo>
                  <a:cubicBezTo>
                    <a:pt x="431" y="565"/>
                    <a:pt x="431" y="529"/>
                    <a:pt x="419" y="505"/>
                  </a:cubicBezTo>
                  <a:cubicBezTo>
                    <a:pt x="347" y="350"/>
                    <a:pt x="276" y="206"/>
                    <a:pt x="216" y="51"/>
                  </a:cubicBezTo>
                  <a:cubicBezTo>
                    <a:pt x="194" y="14"/>
                    <a:pt x="158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809;p59">
              <a:extLst>
                <a:ext uri="{FF2B5EF4-FFF2-40B4-BE49-F238E27FC236}">
                  <a16:creationId xmlns:a16="http://schemas.microsoft.com/office/drawing/2014/main" id="{06825D8C-CDCA-BB91-64C4-135D17B2AEF1}"/>
                </a:ext>
              </a:extLst>
            </p:cNvPr>
            <p:cNvSpPr/>
            <p:nvPr/>
          </p:nvSpPr>
          <p:spPr>
            <a:xfrm flipH="1">
              <a:off x="6779079" y="1530123"/>
              <a:ext cx="29758" cy="45042"/>
            </a:xfrm>
            <a:custGeom>
              <a:avLst/>
              <a:gdLst/>
              <a:ahLst/>
              <a:cxnLst/>
              <a:rect l="l" t="t" r="r" b="b"/>
              <a:pathLst>
                <a:path w="551" h="834" extrusionOk="0">
                  <a:moveTo>
                    <a:pt x="131" y="1"/>
                  </a:moveTo>
                  <a:cubicBezTo>
                    <a:pt x="112" y="1"/>
                    <a:pt x="92" y="6"/>
                    <a:pt x="72" y="18"/>
                  </a:cubicBezTo>
                  <a:cubicBezTo>
                    <a:pt x="24" y="42"/>
                    <a:pt x="0" y="125"/>
                    <a:pt x="36" y="173"/>
                  </a:cubicBezTo>
                  <a:cubicBezTo>
                    <a:pt x="96" y="257"/>
                    <a:pt x="156" y="353"/>
                    <a:pt x="204" y="460"/>
                  </a:cubicBezTo>
                  <a:cubicBezTo>
                    <a:pt x="216" y="484"/>
                    <a:pt x="228" y="508"/>
                    <a:pt x="239" y="532"/>
                  </a:cubicBezTo>
                  <a:cubicBezTo>
                    <a:pt x="239" y="532"/>
                    <a:pt x="257" y="558"/>
                    <a:pt x="255" y="558"/>
                  </a:cubicBezTo>
                  <a:cubicBezTo>
                    <a:pt x="254" y="558"/>
                    <a:pt x="253" y="558"/>
                    <a:pt x="251" y="556"/>
                  </a:cubicBezTo>
                  <a:lnTo>
                    <a:pt x="251" y="556"/>
                  </a:lnTo>
                  <a:cubicBezTo>
                    <a:pt x="251" y="568"/>
                    <a:pt x="263" y="580"/>
                    <a:pt x="263" y="592"/>
                  </a:cubicBezTo>
                  <a:cubicBezTo>
                    <a:pt x="287" y="640"/>
                    <a:pt x="311" y="699"/>
                    <a:pt x="323" y="759"/>
                  </a:cubicBezTo>
                  <a:cubicBezTo>
                    <a:pt x="333" y="809"/>
                    <a:pt x="376" y="834"/>
                    <a:pt x="425" y="834"/>
                  </a:cubicBezTo>
                  <a:cubicBezTo>
                    <a:pt x="435" y="834"/>
                    <a:pt x="445" y="833"/>
                    <a:pt x="455" y="831"/>
                  </a:cubicBezTo>
                  <a:cubicBezTo>
                    <a:pt x="514" y="819"/>
                    <a:pt x="550" y="747"/>
                    <a:pt x="538" y="699"/>
                  </a:cubicBezTo>
                  <a:cubicBezTo>
                    <a:pt x="467" y="472"/>
                    <a:pt x="371" y="245"/>
                    <a:pt x="228" y="54"/>
                  </a:cubicBezTo>
                  <a:cubicBezTo>
                    <a:pt x="204" y="22"/>
                    <a:pt x="169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810;p59">
              <a:extLst>
                <a:ext uri="{FF2B5EF4-FFF2-40B4-BE49-F238E27FC236}">
                  <a16:creationId xmlns:a16="http://schemas.microsoft.com/office/drawing/2014/main" id="{36FBE8F9-19BE-2730-F992-7C89C1B8ED15}"/>
                </a:ext>
              </a:extLst>
            </p:cNvPr>
            <p:cNvSpPr/>
            <p:nvPr/>
          </p:nvSpPr>
          <p:spPr>
            <a:xfrm flipH="1">
              <a:off x="6795875" y="1579053"/>
              <a:ext cx="23277" cy="27868"/>
            </a:xfrm>
            <a:custGeom>
              <a:avLst/>
              <a:gdLst/>
              <a:ahLst/>
              <a:cxnLst/>
              <a:rect l="l" t="t" r="r" b="b"/>
              <a:pathLst>
                <a:path w="431" h="516" extrusionOk="0">
                  <a:moveTo>
                    <a:pt x="109" y="1"/>
                  </a:moveTo>
                  <a:cubicBezTo>
                    <a:pt x="92" y="1"/>
                    <a:pt x="74" y="6"/>
                    <a:pt x="60" y="20"/>
                  </a:cubicBezTo>
                  <a:cubicBezTo>
                    <a:pt x="36" y="32"/>
                    <a:pt x="12" y="56"/>
                    <a:pt x="0" y="80"/>
                  </a:cubicBezTo>
                  <a:cubicBezTo>
                    <a:pt x="0" y="104"/>
                    <a:pt x="0" y="152"/>
                    <a:pt x="12" y="164"/>
                  </a:cubicBezTo>
                  <a:cubicBezTo>
                    <a:pt x="84" y="260"/>
                    <a:pt x="155" y="367"/>
                    <a:pt x="227" y="463"/>
                  </a:cubicBezTo>
                  <a:cubicBezTo>
                    <a:pt x="239" y="487"/>
                    <a:pt x="263" y="499"/>
                    <a:pt x="287" y="511"/>
                  </a:cubicBezTo>
                  <a:cubicBezTo>
                    <a:pt x="298" y="514"/>
                    <a:pt x="307" y="516"/>
                    <a:pt x="316" y="516"/>
                  </a:cubicBezTo>
                  <a:cubicBezTo>
                    <a:pt x="337" y="516"/>
                    <a:pt x="354" y="507"/>
                    <a:pt x="371" y="499"/>
                  </a:cubicBezTo>
                  <a:cubicBezTo>
                    <a:pt x="395" y="487"/>
                    <a:pt x="419" y="451"/>
                    <a:pt x="430" y="427"/>
                  </a:cubicBezTo>
                  <a:cubicBezTo>
                    <a:pt x="430" y="403"/>
                    <a:pt x="430" y="367"/>
                    <a:pt x="419" y="343"/>
                  </a:cubicBezTo>
                  <a:cubicBezTo>
                    <a:pt x="347" y="248"/>
                    <a:pt x="275" y="152"/>
                    <a:pt x="215" y="56"/>
                  </a:cubicBezTo>
                  <a:cubicBezTo>
                    <a:pt x="191" y="32"/>
                    <a:pt x="167" y="9"/>
                    <a:pt x="144" y="9"/>
                  </a:cubicBezTo>
                  <a:cubicBezTo>
                    <a:pt x="134" y="4"/>
                    <a:pt x="122" y="1"/>
                    <a:pt x="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811;p59">
              <a:extLst>
                <a:ext uri="{FF2B5EF4-FFF2-40B4-BE49-F238E27FC236}">
                  <a16:creationId xmlns:a16="http://schemas.microsoft.com/office/drawing/2014/main" id="{D0B272F9-AE28-A6B2-7892-66E02CC8158A}"/>
                </a:ext>
              </a:extLst>
            </p:cNvPr>
            <p:cNvSpPr/>
            <p:nvPr/>
          </p:nvSpPr>
          <p:spPr>
            <a:xfrm flipH="1">
              <a:off x="6730635" y="1598604"/>
              <a:ext cx="14258" cy="25492"/>
            </a:xfrm>
            <a:custGeom>
              <a:avLst/>
              <a:gdLst/>
              <a:ahLst/>
              <a:cxnLst/>
              <a:rect l="l" t="t" r="r" b="b"/>
              <a:pathLst>
                <a:path w="264" h="472" extrusionOk="0">
                  <a:moveTo>
                    <a:pt x="107" y="0"/>
                  </a:moveTo>
                  <a:cubicBezTo>
                    <a:pt x="99" y="0"/>
                    <a:pt x="91" y="2"/>
                    <a:pt x="84" y="5"/>
                  </a:cubicBezTo>
                  <a:cubicBezTo>
                    <a:pt x="48" y="17"/>
                    <a:pt x="24" y="29"/>
                    <a:pt x="12" y="53"/>
                  </a:cubicBezTo>
                  <a:cubicBezTo>
                    <a:pt x="0" y="89"/>
                    <a:pt x="0" y="113"/>
                    <a:pt x="0" y="149"/>
                  </a:cubicBezTo>
                  <a:cubicBezTo>
                    <a:pt x="12" y="220"/>
                    <a:pt x="24" y="304"/>
                    <a:pt x="48" y="388"/>
                  </a:cubicBezTo>
                  <a:cubicBezTo>
                    <a:pt x="48" y="424"/>
                    <a:pt x="72" y="448"/>
                    <a:pt x="96" y="460"/>
                  </a:cubicBezTo>
                  <a:cubicBezTo>
                    <a:pt x="120" y="472"/>
                    <a:pt x="155" y="472"/>
                    <a:pt x="179" y="472"/>
                  </a:cubicBezTo>
                  <a:cubicBezTo>
                    <a:pt x="203" y="460"/>
                    <a:pt x="239" y="436"/>
                    <a:pt x="251" y="412"/>
                  </a:cubicBezTo>
                  <a:cubicBezTo>
                    <a:pt x="263" y="388"/>
                    <a:pt x="263" y="364"/>
                    <a:pt x="263" y="328"/>
                  </a:cubicBezTo>
                  <a:cubicBezTo>
                    <a:pt x="251" y="244"/>
                    <a:pt x="227" y="161"/>
                    <a:pt x="215" y="89"/>
                  </a:cubicBezTo>
                  <a:cubicBezTo>
                    <a:pt x="215" y="53"/>
                    <a:pt x="191" y="29"/>
                    <a:pt x="167" y="17"/>
                  </a:cubicBezTo>
                  <a:cubicBezTo>
                    <a:pt x="151" y="9"/>
                    <a:pt x="128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812;p59">
              <a:extLst>
                <a:ext uri="{FF2B5EF4-FFF2-40B4-BE49-F238E27FC236}">
                  <a16:creationId xmlns:a16="http://schemas.microsoft.com/office/drawing/2014/main" id="{7B85C6F6-CBB1-DFA8-C018-7085DA52D6DD}"/>
                </a:ext>
              </a:extLst>
            </p:cNvPr>
            <p:cNvSpPr/>
            <p:nvPr/>
          </p:nvSpPr>
          <p:spPr>
            <a:xfrm flipH="1">
              <a:off x="6692560" y="1561231"/>
              <a:ext cx="20739" cy="33971"/>
            </a:xfrm>
            <a:custGeom>
              <a:avLst/>
              <a:gdLst/>
              <a:ahLst/>
              <a:cxnLst/>
              <a:rect l="l" t="t" r="r" b="b"/>
              <a:pathLst>
                <a:path w="384" h="629" extrusionOk="0">
                  <a:moveTo>
                    <a:pt x="125" y="1"/>
                  </a:moveTo>
                  <a:cubicBezTo>
                    <a:pt x="116" y="1"/>
                    <a:pt x="106" y="2"/>
                    <a:pt x="97" y="4"/>
                  </a:cubicBezTo>
                  <a:cubicBezTo>
                    <a:pt x="37" y="16"/>
                    <a:pt x="1" y="87"/>
                    <a:pt x="13" y="135"/>
                  </a:cubicBezTo>
                  <a:cubicBezTo>
                    <a:pt x="61" y="279"/>
                    <a:pt x="97" y="410"/>
                    <a:pt x="144" y="554"/>
                  </a:cubicBezTo>
                  <a:cubicBezTo>
                    <a:pt x="164" y="604"/>
                    <a:pt x="201" y="628"/>
                    <a:pt x="254" y="628"/>
                  </a:cubicBezTo>
                  <a:cubicBezTo>
                    <a:pt x="265" y="628"/>
                    <a:pt x="276" y="627"/>
                    <a:pt x="288" y="625"/>
                  </a:cubicBezTo>
                  <a:cubicBezTo>
                    <a:pt x="336" y="614"/>
                    <a:pt x="384" y="542"/>
                    <a:pt x="360" y="494"/>
                  </a:cubicBezTo>
                  <a:cubicBezTo>
                    <a:pt x="324" y="350"/>
                    <a:pt x="276" y="219"/>
                    <a:pt x="228" y="87"/>
                  </a:cubicBezTo>
                  <a:cubicBezTo>
                    <a:pt x="218" y="27"/>
                    <a:pt x="174" y="1"/>
                    <a:pt x="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813;p59">
              <a:extLst>
                <a:ext uri="{FF2B5EF4-FFF2-40B4-BE49-F238E27FC236}">
                  <a16:creationId xmlns:a16="http://schemas.microsoft.com/office/drawing/2014/main" id="{859285C6-E215-779A-389F-6612148245C6}"/>
                </a:ext>
              </a:extLst>
            </p:cNvPr>
            <p:cNvSpPr/>
            <p:nvPr/>
          </p:nvSpPr>
          <p:spPr>
            <a:xfrm flipH="1">
              <a:off x="6285075" y="1654393"/>
              <a:ext cx="28516" cy="25222"/>
            </a:xfrm>
            <a:custGeom>
              <a:avLst/>
              <a:gdLst/>
              <a:ahLst/>
              <a:cxnLst/>
              <a:rect l="l" t="t" r="r" b="b"/>
              <a:pathLst>
                <a:path w="528" h="467" extrusionOk="0">
                  <a:moveTo>
                    <a:pt x="384" y="0"/>
                  </a:moveTo>
                  <a:cubicBezTo>
                    <a:pt x="360" y="12"/>
                    <a:pt x="336" y="24"/>
                    <a:pt x="324" y="48"/>
                  </a:cubicBezTo>
                  <a:cubicBezTo>
                    <a:pt x="312" y="84"/>
                    <a:pt x="288" y="108"/>
                    <a:pt x="276" y="132"/>
                  </a:cubicBezTo>
                  <a:cubicBezTo>
                    <a:pt x="264" y="156"/>
                    <a:pt x="240" y="168"/>
                    <a:pt x="216" y="192"/>
                  </a:cubicBezTo>
                  <a:cubicBezTo>
                    <a:pt x="192" y="204"/>
                    <a:pt x="168" y="216"/>
                    <a:pt x="144" y="228"/>
                  </a:cubicBezTo>
                  <a:cubicBezTo>
                    <a:pt x="132" y="240"/>
                    <a:pt x="121" y="240"/>
                    <a:pt x="97" y="252"/>
                  </a:cubicBezTo>
                  <a:cubicBezTo>
                    <a:pt x="37" y="264"/>
                    <a:pt x="1" y="323"/>
                    <a:pt x="25" y="383"/>
                  </a:cubicBezTo>
                  <a:cubicBezTo>
                    <a:pt x="25" y="407"/>
                    <a:pt x="49" y="443"/>
                    <a:pt x="73" y="455"/>
                  </a:cubicBezTo>
                  <a:cubicBezTo>
                    <a:pt x="97" y="467"/>
                    <a:pt x="132" y="467"/>
                    <a:pt x="156" y="467"/>
                  </a:cubicBezTo>
                  <a:cubicBezTo>
                    <a:pt x="312" y="431"/>
                    <a:pt x="455" y="311"/>
                    <a:pt x="515" y="168"/>
                  </a:cubicBezTo>
                  <a:cubicBezTo>
                    <a:pt x="527" y="144"/>
                    <a:pt x="527" y="132"/>
                    <a:pt x="527" y="108"/>
                  </a:cubicBezTo>
                  <a:cubicBezTo>
                    <a:pt x="527" y="96"/>
                    <a:pt x="527" y="96"/>
                    <a:pt x="527" y="84"/>
                  </a:cubicBezTo>
                  <a:cubicBezTo>
                    <a:pt x="515" y="48"/>
                    <a:pt x="503" y="24"/>
                    <a:pt x="479" y="12"/>
                  </a:cubicBezTo>
                  <a:cubicBezTo>
                    <a:pt x="455" y="0"/>
                    <a:pt x="419" y="0"/>
                    <a:pt x="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814;p59">
              <a:extLst>
                <a:ext uri="{FF2B5EF4-FFF2-40B4-BE49-F238E27FC236}">
                  <a16:creationId xmlns:a16="http://schemas.microsoft.com/office/drawing/2014/main" id="{59FD3041-DD87-6316-FCFD-E7BABD868402}"/>
                </a:ext>
              </a:extLst>
            </p:cNvPr>
            <p:cNvSpPr/>
            <p:nvPr/>
          </p:nvSpPr>
          <p:spPr>
            <a:xfrm flipH="1">
              <a:off x="6297389" y="1619127"/>
              <a:ext cx="31648" cy="29272"/>
            </a:xfrm>
            <a:custGeom>
              <a:avLst/>
              <a:gdLst/>
              <a:ahLst/>
              <a:cxnLst/>
              <a:rect l="l" t="t" r="r" b="b"/>
              <a:pathLst>
                <a:path w="586" h="542" extrusionOk="0">
                  <a:moveTo>
                    <a:pt x="467" y="0"/>
                  </a:moveTo>
                  <a:cubicBezTo>
                    <a:pt x="435" y="0"/>
                    <a:pt x="402" y="13"/>
                    <a:pt x="383" y="32"/>
                  </a:cubicBezTo>
                  <a:cubicBezTo>
                    <a:pt x="263" y="139"/>
                    <a:pt x="155" y="247"/>
                    <a:pt x="48" y="355"/>
                  </a:cubicBezTo>
                  <a:cubicBezTo>
                    <a:pt x="0" y="390"/>
                    <a:pt x="0" y="462"/>
                    <a:pt x="48" y="510"/>
                  </a:cubicBezTo>
                  <a:cubicBezTo>
                    <a:pt x="65" y="532"/>
                    <a:pt x="89" y="542"/>
                    <a:pt x="115" y="542"/>
                  </a:cubicBezTo>
                  <a:cubicBezTo>
                    <a:pt x="145" y="542"/>
                    <a:pt x="178" y="529"/>
                    <a:pt x="203" y="510"/>
                  </a:cubicBezTo>
                  <a:cubicBezTo>
                    <a:pt x="311" y="402"/>
                    <a:pt x="430" y="295"/>
                    <a:pt x="538" y="187"/>
                  </a:cubicBezTo>
                  <a:cubicBezTo>
                    <a:pt x="586" y="151"/>
                    <a:pt x="574" y="80"/>
                    <a:pt x="538" y="32"/>
                  </a:cubicBezTo>
                  <a:cubicBezTo>
                    <a:pt x="521" y="10"/>
                    <a:pt x="494" y="0"/>
                    <a:pt x="4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815;p59">
              <a:extLst>
                <a:ext uri="{FF2B5EF4-FFF2-40B4-BE49-F238E27FC236}">
                  <a16:creationId xmlns:a16="http://schemas.microsoft.com/office/drawing/2014/main" id="{FCD5DA0C-6FA2-8778-BCF9-0DF205C58730}"/>
                </a:ext>
              </a:extLst>
            </p:cNvPr>
            <p:cNvSpPr/>
            <p:nvPr/>
          </p:nvSpPr>
          <p:spPr>
            <a:xfrm flipH="1">
              <a:off x="6268981" y="1614374"/>
              <a:ext cx="19389" cy="20685"/>
            </a:xfrm>
            <a:custGeom>
              <a:avLst/>
              <a:gdLst/>
              <a:ahLst/>
              <a:cxnLst/>
              <a:rect l="l" t="t" r="r" b="b"/>
              <a:pathLst>
                <a:path w="359" h="383" extrusionOk="0">
                  <a:moveTo>
                    <a:pt x="239" y="0"/>
                  </a:moveTo>
                  <a:cubicBezTo>
                    <a:pt x="227" y="0"/>
                    <a:pt x="215" y="0"/>
                    <a:pt x="192" y="12"/>
                  </a:cubicBezTo>
                  <a:cubicBezTo>
                    <a:pt x="180" y="12"/>
                    <a:pt x="168" y="24"/>
                    <a:pt x="156" y="36"/>
                  </a:cubicBezTo>
                  <a:cubicBezTo>
                    <a:pt x="156" y="36"/>
                    <a:pt x="144" y="48"/>
                    <a:pt x="144" y="72"/>
                  </a:cubicBezTo>
                  <a:cubicBezTo>
                    <a:pt x="132" y="84"/>
                    <a:pt x="132" y="96"/>
                    <a:pt x="132" y="108"/>
                  </a:cubicBezTo>
                  <a:cubicBezTo>
                    <a:pt x="132" y="96"/>
                    <a:pt x="132" y="96"/>
                    <a:pt x="132" y="96"/>
                  </a:cubicBezTo>
                  <a:cubicBezTo>
                    <a:pt x="132" y="96"/>
                    <a:pt x="132" y="108"/>
                    <a:pt x="120" y="120"/>
                  </a:cubicBezTo>
                  <a:cubicBezTo>
                    <a:pt x="120" y="132"/>
                    <a:pt x="120" y="132"/>
                    <a:pt x="108" y="144"/>
                  </a:cubicBezTo>
                  <a:cubicBezTo>
                    <a:pt x="108" y="144"/>
                    <a:pt x="108" y="144"/>
                    <a:pt x="96" y="156"/>
                  </a:cubicBezTo>
                  <a:cubicBezTo>
                    <a:pt x="96" y="156"/>
                    <a:pt x="84" y="156"/>
                    <a:pt x="72" y="168"/>
                  </a:cubicBezTo>
                  <a:cubicBezTo>
                    <a:pt x="48" y="180"/>
                    <a:pt x="24" y="191"/>
                    <a:pt x="12" y="215"/>
                  </a:cubicBezTo>
                  <a:cubicBezTo>
                    <a:pt x="0" y="239"/>
                    <a:pt x="0" y="275"/>
                    <a:pt x="0" y="299"/>
                  </a:cubicBezTo>
                  <a:cubicBezTo>
                    <a:pt x="12" y="311"/>
                    <a:pt x="12" y="323"/>
                    <a:pt x="24" y="335"/>
                  </a:cubicBezTo>
                  <a:cubicBezTo>
                    <a:pt x="36" y="347"/>
                    <a:pt x="48" y="359"/>
                    <a:pt x="60" y="371"/>
                  </a:cubicBezTo>
                  <a:cubicBezTo>
                    <a:pt x="72" y="371"/>
                    <a:pt x="84" y="383"/>
                    <a:pt x="96" y="383"/>
                  </a:cubicBezTo>
                  <a:lnTo>
                    <a:pt x="144" y="383"/>
                  </a:lnTo>
                  <a:cubicBezTo>
                    <a:pt x="168" y="371"/>
                    <a:pt x="192" y="359"/>
                    <a:pt x="215" y="347"/>
                  </a:cubicBezTo>
                  <a:cubicBezTo>
                    <a:pt x="239" y="323"/>
                    <a:pt x="263" y="311"/>
                    <a:pt x="275" y="287"/>
                  </a:cubicBezTo>
                  <a:cubicBezTo>
                    <a:pt x="287" y="275"/>
                    <a:pt x="299" y="263"/>
                    <a:pt x="311" y="239"/>
                  </a:cubicBezTo>
                  <a:cubicBezTo>
                    <a:pt x="323" y="227"/>
                    <a:pt x="323" y="215"/>
                    <a:pt x="335" y="191"/>
                  </a:cubicBezTo>
                  <a:cubicBezTo>
                    <a:pt x="347" y="168"/>
                    <a:pt x="347" y="144"/>
                    <a:pt x="347" y="108"/>
                  </a:cubicBezTo>
                  <a:cubicBezTo>
                    <a:pt x="359" y="84"/>
                    <a:pt x="335" y="48"/>
                    <a:pt x="323" y="36"/>
                  </a:cubicBezTo>
                  <a:cubicBezTo>
                    <a:pt x="299" y="12"/>
                    <a:pt x="275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816;p59">
              <a:extLst>
                <a:ext uri="{FF2B5EF4-FFF2-40B4-BE49-F238E27FC236}">
                  <a16:creationId xmlns:a16="http://schemas.microsoft.com/office/drawing/2014/main" id="{A34F8341-E247-9BC6-A4F2-3CBD295B4727}"/>
                </a:ext>
              </a:extLst>
            </p:cNvPr>
            <p:cNvSpPr/>
            <p:nvPr/>
          </p:nvSpPr>
          <p:spPr>
            <a:xfrm flipH="1">
              <a:off x="6979284" y="1836398"/>
              <a:ext cx="37481" cy="18633"/>
            </a:xfrm>
            <a:custGeom>
              <a:avLst/>
              <a:gdLst/>
              <a:ahLst/>
              <a:cxnLst/>
              <a:rect l="l" t="t" r="r" b="b"/>
              <a:pathLst>
                <a:path w="694" h="345" extrusionOk="0">
                  <a:moveTo>
                    <a:pt x="257" y="1"/>
                  </a:moveTo>
                  <a:cubicBezTo>
                    <a:pt x="200" y="1"/>
                    <a:pt x="141" y="9"/>
                    <a:pt x="84" y="26"/>
                  </a:cubicBezTo>
                  <a:cubicBezTo>
                    <a:pt x="36" y="50"/>
                    <a:pt x="0" y="110"/>
                    <a:pt x="12" y="170"/>
                  </a:cubicBezTo>
                  <a:cubicBezTo>
                    <a:pt x="22" y="217"/>
                    <a:pt x="68" y="249"/>
                    <a:pt x="111" y="249"/>
                  </a:cubicBezTo>
                  <a:cubicBezTo>
                    <a:pt x="122" y="249"/>
                    <a:pt x="134" y="246"/>
                    <a:pt x="144" y="241"/>
                  </a:cubicBezTo>
                  <a:cubicBezTo>
                    <a:pt x="168" y="241"/>
                    <a:pt x="192" y="229"/>
                    <a:pt x="204" y="229"/>
                  </a:cubicBezTo>
                  <a:lnTo>
                    <a:pt x="335" y="229"/>
                  </a:lnTo>
                  <a:cubicBezTo>
                    <a:pt x="347" y="229"/>
                    <a:pt x="371" y="241"/>
                    <a:pt x="383" y="241"/>
                  </a:cubicBezTo>
                  <a:cubicBezTo>
                    <a:pt x="395" y="241"/>
                    <a:pt x="395" y="253"/>
                    <a:pt x="395" y="253"/>
                  </a:cubicBezTo>
                  <a:cubicBezTo>
                    <a:pt x="407" y="253"/>
                    <a:pt x="419" y="253"/>
                    <a:pt x="419" y="265"/>
                  </a:cubicBezTo>
                  <a:cubicBezTo>
                    <a:pt x="431" y="265"/>
                    <a:pt x="455" y="277"/>
                    <a:pt x="467" y="289"/>
                  </a:cubicBezTo>
                  <a:lnTo>
                    <a:pt x="479" y="289"/>
                  </a:lnTo>
                  <a:cubicBezTo>
                    <a:pt x="479" y="301"/>
                    <a:pt x="491" y="301"/>
                    <a:pt x="491" y="313"/>
                  </a:cubicBezTo>
                  <a:cubicBezTo>
                    <a:pt x="513" y="335"/>
                    <a:pt x="540" y="345"/>
                    <a:pt x="568" y="345"/>
                  </a:cubicBezTo>
                  <a:cubicBezTo>
                    <a:pt x="600" y="345"/>
                    <a:pt x="632" y="332"/>
                    <a:pt x="658" y="313"/>
                  </a:cubicBezTo>
                  <a:cubicBezTo>
                    <a:pt x="694" y="277"/>
                    <a:pt x="694" y="194"/>
                    <a:pt x="658" y="158"/>
                  </a:cubicBezTo>
                  <a:cubicBezTo>
                    <a:pt x="546" y="55"/>
                    <a:pt x="404" y="1"/>
                    <a:pt x="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817;p59">
              <a:extLst>
                <a:ext uri="{FF2B5EF4-FFF2-40B4-BE49-F238E27FC236}">
                  <a16:creationId xmlns:a16="http://schemas.microsoft.com/office/drawing/2014/main" id="{727D3E9B-64FF-96EA-B1E2-6B411255BB75}"/>
                </a:ext>
              </a:extLst>
            </p:cNvPr>
            <p:cNvSpPr/>
            <p:nvPr/>
          </p:nvSpPr>
          <p:spPr>
            <a:xfrm flipH="1">
              <a:off x="6986359" y="1804533"/>
              <a:ext cx="30406" cy="17174"/>
            </a:xfrm>
            <a:custGeom>
              <a:avLst/>
              <a:gdLst/>
              <a:ahLst/>
              <a:cxnLst/>
              <a:rect l="l" t="t" r="r" b="b"/>
              <a:pathLst>
                <a:path w="563" h="318" extrusionOk="0">
                  <a:moveTo>
                    <a:pt x="210" y="0"/>
                  </a:moveTo>
                  <a:cubicBezTo>
                    <a:pt x="171" y="0"/>
                    <a:pt x="132" y="6"/>
                    <a:pt x="96" y="18"/>
                  </a:cubicBezTo>
                  <a:cubicBezTo>
                    <a:pt x="36" y="30"/>
                    <a:pt x="0" y="102"/>
                    <a:pt x="12" y="162"/>
                  </a:cubicBezTo>
                  <a:cubicBezTo>
                    <a:pt x="32" y="212"/>
                    <a:pt x="77" y="237"/>
                    <a:pt x="126" y="237"/>
                  </a:cubicBezTo>
                  <a:cubicBezTo>
                    <a:pt x="136" y="237"/>
                    <a:pt x="146" y="236"/>
                    <a:pt x="156" y="234"/>
                  </a:cubicBezTo>
                  <a:lnTo>
                    <a:pt x="251" y="234"/>
                  </a:lnTo>
                  <a:cubicBezTo>
                    <a:pt x="275" y="234"/>
                    <a:pt x="299" y="245"/>
                    <a:pt x="311" y="245"/>
                  </a:cubicBezTo>
                  <a:cubicBezTo>
                    <a:pt x="335" y="257"/>
                    <a:pt x="359" y="269"/>
                    <a:pt x="383" y="281"/>
                  </a:cubicBezTo>
                  <a:cubicBezTo>
                    <a:pt x="407" y="305"/>
                    <a:pt x="431" y="317"/>
                    <a:pt x="455" y="317"/>
                  </a:cubicBezTo>
                  <a:cubicBezTo>
                    <a:pt x="479" y="317"/>
                    <a:pt x="514" y="305"/>
                    <a:pt x="538" y="281"/>
                  </a:cubicBezTo>
                  <a:cubicBezTo>
                    <a:pt x="550" y="257"/>
                    <a:pt x="562" y="234"/>
                    <a:pt x="562" y="198"/>
                  </a:cubicBezTo>
                  <a:cubicBezTo>
                    <a:pt x="562" y="174"/>
                    <a:pt x="550" y="138"/>
                    <a:pt x="538" y="126"/>
                  </a:cubicBezTo>
                  <a:cubicBezTo>
                    <a:pt x="479" y="78"/>
                    <a:pt x="407" y="30"/>
                    <a:pt x="323" y="18"/>
                  </a:cubicBezTo>
                  <a:cubicBezTo>
                    <a:pt x="287" y="6"/>
                    <a:pt x="248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818;p59">
              <a:extLst>
                <a:ext uri="{FF2B5EF4-FFF2-40B4-BE49-F238E27FC236}">
                  <a16:creationId xmlns:a16="http://schemas.microsoft.com/office/drawing/2014/main" id="{D1957182-5390-521F-7D42-6121CC54F54B}"/>
                </a:ext>
              </a:extLst>
            </p:cNvPr>
            <p:cNvSpPr/>
            <p:nvPr/>
          </p:nvSpPr>
          <p:spPr>
            <a:xfrm flipH="1">
              <a:off x="7025784" y="1822950"/>
              <a:ext cx="30352" cy="12314"/>
            </a:xfrm>
            <a:custGeom>
              <a:avLst/>
              <a:gdLst/>
              <a:ahLst/>
              <a:cxnLst/>
              <a:rect l="l" t="t" r="r" b="b"/>
              <a:pathLst>
                <a:path w="562" h="228" extrusionOk="0">
                  <a:moveTo>
                    <a:pt x="120" y="0"/>
                  </a:moveTo>
                  <a:cubicBezTo>
                    <a:pt x="48" y="0"/>
                    <a:pt x="0" y="48"/>
                    <a:pt x="0" y="108"/>
                  </a:cubicBezTo>
                  <a:cubicBezTo>
                    <a:pt x="0" y="168"/>
                    <a:pt x="60" y="227"/>
                    <a:pt x="120" y="227"/>
                  </a:cubicBezTo>
                  <a:lnTo>
                    <a:pt x="442" y="227"/>
                  </a:lnTo>
                  <a:cubicBezTo>
                    <a:pt x="502" y="227"/>
                    <a:pt x="550" y="168"/>
                    <a:pt x="550" y="108"/>
                  </a:cubicBezTo>
                  <a:cubicBezTo>
                    <a:pt x="562" y="48"/>
                    <a:pt x="502" y="0"/>
                    <a:pt x="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819;p59">
              <a:extLst>
                <a:ext uri="{FF2B5EF4-FFF2-40B4-BE49-F238E27FC236}">
                  <a16:creationId xmlns:a16="http://schemas.microsoft.com/office/drawing/2014/main" id="{DAA07DD4-3679-0A4D-FBE2-A6353665B7B8}"/>
                </a:ext>
              </a:extLst>
            </p:cNvPr>
            <p:cNvSpPr/>
            <p:nvPr/>
          </p:nvSpPr>
          <p:spPr>
            <a:xfrm flipH="1">
              <a:off x="6203741" y="2026341"/>
              <a:ext cx="702" cy="702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3" y="12"/>
                    <a:pt x="13" y="1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820;p59">
              <a:extLst>
                <a:ext uri="{FF2B5EF4-FFF2-40B4-BE49-F238E27FC236}">
                  <a16:creationId xmlns:a16="http://schemas.microsoft.com/office/drawing/2014/main" id="{9BBB31D1-6E40-5449-D5B7-A4B47FC13F8F}"/>
                </a:ext>
              </a:extLst>
            </p:cNvPr>
            <p:cNvSpPr/>
            <p:nvPr/>
          </p:nvSpPr>
          <p:spPr>
            <a:xfrm flipH="1">
              <a:off x="6175981" y="2013325"/>
              <a:ext cx="37481" cy="32459"/>
            </a:xfrm>
            <a:custGeom>
              <a:avLst/>
              <a:gdLst/>
              <a:ahLst/>
              <a:cxnLst/>
              <a:rect l="l" t="t" r="r" b="b"/>
              <a:pathLst>
                <a:path w="694" h="601" extrusionOk="0">
                  <a:moveTo>
                    <a:pt x="133" y="0"/>
                  </a:moveTo>
                  <a:cubicBezTo>
                    <a:pt x="81" y="0"/>
                    <a:pt x="33" y="34"/>
                    <a:pt x="12" y="86"/>
                  </a:cubicBezTo>
                  <a:cubicBezTo>
                    <a:pt x="0" y="146"/>
                    <a:pt x="36" y="206"/>
                    <a:pt x="96" y="218"/>
                  </a:cubicBezTo>
                  <a:cubicBezTo>
                    <a:pt x="120" y="229"/>
                    <a:pt x="144" y="241"/>
                    <a:pt x="168" y="241"/>
                  </a:cubicBezTo>
                  <a:cubicBezTo>
                    <a:pt x="168" y="241"/>
                    <a:pt x="180" y="253"/>
                    <a:pt x="180" y="253"/>
                  </a:cubicBezTo>
                  <a:cubicBezTo>
                    <a:pt x="192" y="253"/>
                    <a:pt x="203" y="265"/>
                    <a:pt x="215" y="265"/>
                  </a:cubicBezTo>
                  <a:cubicBezTo>
                    <a:pt x="227" y="277"/>
                    <a:pt x="251" y="289"/>
                    <a:pt x="275" y="301"/>
                  </a:cubicBezTo>
                  <a:cubicBezTo>
                    <a:pt x="287" y="313"/>
                    <a:pt x="287" y="313"/>
                    <a:pt x="299" y="325"/>
                  </a:cubicBezTo>
                  <a:cubicBezTo>
                    <a:pt x="299" y="325"/>
                    <a:pt x="311" y="325"/>
                    <a:pt x="311" y="337"/>
                  </a:cubicBezTo>
                  <a:cubicBezTo>
                    <a:pt x="335" y="349"/>
                    <a:pt x="347" y="361"/>
                    <a:pt x="371" y="385"/>
                  </a:cubicBezTo>
                  <a:cubicBezTo>
                    <a:pt x="371" y="397"/>
                    <a:pt x="383" y="397"/>
                    <a:pt x="395" y="409"/>
                  </a:cubicBezTo>
                  <a:cubicBezTo>
                    <a:pt x="395" y="421"/>
                    <a:pt x="395" y="421"/>
                    <a:pt x="407" y="421"/>
                  </a:cubicBezTo>
                  <a:cubicBezTo>
                    <a:pt x="431" y="469"/>
                    <a:pt x="455" y="504"/>
                    <a:pt x="478" y="552"/>
                  </a:cubicBezTo>
                  <a:cubicBezTo>
                    <a:pt x="494" y="584"/>
                    <a:pt x="532" y="600"/>
                    <a:pt x="572" y="600"/>
                  </a:cubicBezTo>
                  <a:cubicBezTo>
                    <a:pt x="593" y="600"/>
                    <a:pt x="614" y="596"/>
                    <a:pt x="634" y="588"/>
                  </a:cubicBezTo>
                  <a:cubicBezTo>
                    <a:pt x="658" y="576"/>
                    <a:pt x="670" y="540"/>
                    <a:pt x="682" y="516"/>
                  </a:cubicBezTo>
                  <a:cubicBezTo>
                    <a:pt x="694" y="493"/>
                    <a:pt x="682" y="457"/>
                    <a:pt x="670" y="433"/>
                  </a:cubicBezTo>
                  <a:cubicBezTo>
                    <a:pt x="574" y="229"/>
                    <a:pt x="371" y="62"/>
                    <a:pt x="156" y="2"/>
                  </a:cubicBezTo>
                  <a:cubicBezTo>
                    <a:pt x="148" y="1"/>
                    <a:pt x="140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9821;p59">
              <a:extLst>
                <a:ext uri="{FF2B5EF4-FFF2-40B4-BE49-F238E27FC236}">
                  <a16:creationId xmlns:a16="http://schemas.microsoft.com/office/drawing/2014/main" id="{4E10E172-878F-718D-DF5D-5731BFBDE161}"/>
                </a:ext>
              </a:extLst>
            </p:cNvPr>
            <p:cNvSpPr/>
            <p:nvPr/>
          </p:nvSpPr>
          <p:spPr>
            <a:xfrm flipH="1">
              <a:off x="6191481" y="2038168"/>
              <a:ext cx="23925" cy="25005"/>
            </a:xfrm>
            <a:custGeom>
              <a:avLst/>
              <a:gdLst/>
              <a:ahLst/>
              <a:cxnLst/>
              <a:rect l="l" t="t" r="r" b="b"/>
              <a:pathLst>
                <a:path w="443" h="463" extrusionOk="0">
                  <a:moveTo>
                    <a:pt x="123" y="1"/>
                  </a:moveTo>
                  <a:cubicBezTo>
                    <a:pt x="112" y="1"/>
                    <a:pt x="99" y="4"/>
                    <a:pt x="84" y="9"/>
                  </a:cubicBezTo>
                  <a:cubicBezTo>
                    <a:pt x="60" y="9"/>
                    <a:pt x="36" y="33"/>
                    <a:pt x="24" y="56"/>
                  </a:cubicBezTo>
                  <a:cubicBezTo>
                    <a:pt x="0" y="80"/>
                    <a:pt x="0" y="116"/>
                    <a:pt x="12" y="140"/>
                  </a:cubicBezTo>
                  <a:cubicBezTo>
                    <a:pt x="12" y="176"/>
                    <a:pt x="36" y="188"/>
                    <a:pt x="60" y="212"/>
                  </a:cubicBezTo>
                  <a:lnTo>
                    <a:pt x="48" y="200"/>
                  </a:lnTo>
                  <a:lnTo>
                    <a:pt x="48" y="200"/>
                  </a:lnTo>
                  <a:cubicBezTo>
                    <a:pt x="96" y="236"/>
                    <a:pt x="144" y="284"/>
                    <a:pt x="180" y="331"/>
                  </a:cubicBezTo>
                  <a:cubicBezTo>
                    <a:pt x="192" y="355"/>
                    <a:pt x="216" y="379"/>
                    <a:pt x="228" y="415"/>
                  </a:cubicBezTo>
                  <a:cubicBezTo>
                    <a:pt x="251" y="447"/>
                    <a:pt x="291" y="463"/>
                    <a:pt x="329" y="463"/>
                  </a:cubicBezTo>
                  <a:cubicBezTo>
                    <a:pt x="348" y="463"/>
                    <a:pt x="367" y="459"/>
                    <a:pt x="383" y="451"/>
                  </a:cubicBezTo>
                  <a:cubicBezTo>
                    <a:pt x="407" y="439"/>
                    <a:pt x="431" y="415"/>
                    <a:pt x="443" y="379"/>
                  </a:cubicBezTo>
                  <a:cubicBezTo>
                    <a:pt x="443" y="355"/>
                    <a:pt x="443" y="319"/>
                    <a:pt x="431" y="296"/>
                  </a:cubicBezTo>
                  <a:cubicBezTo>
                    <a:pt x="395" y="248"/>
                    <a:pt x="359" y="188"/>
                    <a:pt x="311" y="140"/>
                  </a:cubicBezTo>
                  <a:cubicBezTo>
                    <a:pt x="275" y="92"/>
                    <a:pt x="228" y="56"/>
                    <a:pt x="168" y="21"/>
                  </a:cubicBezTo>
                  <a:cubicBezTo>
                    <a:pt x="154" y="7"/>
                    <a:pt x="140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9822;p59">
              <a:extLst>
                <a:ext uri="{FF2B5EF4-FFF2-40B4-BE49-F238E27FC236}">
                  <a16:creationId xmlns:a16="http://schemas.microsoft.com/office/drawing/2014/main" id="{4A04A0AE-D280-870C-CD69-DD99E6B655CF}"/>
                </a:ext>
              </a:extLst>
            </p:cNvPr>
            <p:cNvSpPr/>
            <p:nvPr/>
          </p:nvSpPr>
          <p:spPr>
            <a:xfrm flipH="1">
              <a:off x="6216000" y="2006952"/>
              <a:ext cx="19443" cy="21009"/>
            </a:xfrm>
            <a:custGeom>
              <a:avLst/>
              <a:gdLst/>
              <a:ahLst/>
              <a:cxnLst/>
              <a:rect l="l" t="t" r="r" b="b"/>
              <a:pathLst>
                <a:path w="360" h="389" extrusionOk="0">
                  <a:moveTo>
                    <a:pt x="144" y="1"/>
                  </a:moveTo>
                  <a:cubicBezTo>
                    <a:pt x="120" y="1"/>
                    <a:pt x="84" y="1"/>
                    <a:pt x="60" y="13"/>
                  </a:cubicBezTo>
                  <a:cubicBezTo>
                    <a:pt x="37" y="25"/>
                    <a:pt x="13" y="61"/>
                    <a:pt x="13" y="84"/>
                  </a:cubicBezTo>
                  <a:cubicBezTo>
                    <a:pt x="1" y="96"/>
                    <a:pt x="1" y="108"/>
                    <a:pt x="13" y="132"/>
                  </a:cubicBezTo>
                  <a:cubicBezTo>
                    <a:pt x="13" y="144"/>
                    <a:pt x="13" y="156"/>
                    <a:pt x="25" y="168"/>
                  </a:cubicBezTo>
                  <a:cubicBezTo>
                    <a:pt x="60" y="228"/>
                    <a:pt x="108" y="276"/>
                    <a:pt x="144" y="336"/>
                  </a:cubicBezTo>
                  <a:cubicBezTo>
                    <a:pt x="156" y="347"/>
                    <a:pt x="168" y="359"/>
                    <a:pt x="180" y="371"/>
                  </a:cubicBezTo>
                  <a:cubicBezTo>
                    <a:pt x="192" y="383"/>
                    <a:pt x="204" y="383"/>
                    <a:pt x="216" y="383"/>
                  </a:cubicBezTo>
                  <a:cubicBezTo>
                    <a:pt x="223" y="387"/>
                    <a:pt x="231" y="388"/>
                    <a:pt x="239" y="388"/>
                  </a:cubicBezTo>
                  <a:cubicBezTo>
                    <a:pt x="260" y="388"/>
                    <a:pt x="283" y="380"/>
                    <a:pt x="300" y="371"/>
                  </a:cubicBezTo>
                  <a:cubicBezTo>
                    <a:pt x="324" y="359"/>
                    <a:pt x="347" y="336"/>
                    <a:pt x="347" y="312"/>
                  </a:cubicBezTo>
                  <a:cubicBezTo>
                    <a:pt x="359" y="288"/>
                    <a:pt x="359" y="276"/>
                    <a:pt x="347" y="264"/>
                  </a:cubicBezTo>
                  <a:cubicBezTo>
                    <a:pt x="347" y="252"/>
                    <a:pt x="347" y="240"/>
                    <a:pt x="335" y="216"/>
                  </a:cubicBezTo>
                  <a:cubicBezTo>
                    <a:pt x="300" y="168"/>
                    <a:pt x="252" y="108"/>
                    <a:pt x="216" y="61"/>
                  </a:cubicBezTo>
                  <a:cubicBezTo>
                    <a:pt x="204" y="37"/>
                    <a:pt x="192" y="25"/>
                    <a:pt x="180" y="13"/>
                  </a:cubicBezTo>
                  <a:cubicBezTo>
                    <a:pt x="168" y="13"/>
                    <a:pt x="156" y="13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9823;p59">
              <a:extLst>
                <a:ext uri="{FF2B5EF4-FFF2-40B4-BE49-F238E27FC236}">
                  <a16:creationId xmlns:a16="http://schemas.microsoft.com/office/drawing/2014/main" id="{37731DE4-D9C0-8C0F-53BD-3C6D2FEC6290}"/>
                </a:ext>
              </a:extLst>
            </p:cNvPr>
            <p:cNvSpPr/>
            <p:nvPr/>
          </p:nvSpPr>
          <p:spPr>
            <a:xfrm flipH="1">
              <a:off x="5951257" y="2695058"/>
              <a:ext cx="34295" cy="35969"/>
            </a:xfrm>
            <a:custGeom>
              <a:avLst/>
              <a:gdLst/>
              <a:ahLst/>
              <a:cxnLst/>
              <a:rect l="l" t="t" r="r" b="b"/>
              <a:pathLst>
                <a:path w="635" h="666" extrusionOk="0">
                  <a:moveTo>
                    <a:pt x="133" y="0"/>
                  </a:moveTo>
                  <a:cubicBezTo>
                    <a:pt x="95" y="0"/>
                    <a:pt x="61" y="21"/>
                    <a:pt x="37" y="53"/>
                  </a:cubicBezTo>
                  <a:cubicBezTo>
                    <a:pt x="1" y="101"/>
                    <a:pt x="25" y="185"/>
                    <a:pt x="73" y="209"/>
                  </a:cubicBezTo>
                  <a:cubicBezTo>
                    <a:pt x="97" y="221"/>
                    <a:pt x="120" y="233"/>
                    <a:pt x="144" y="245"/>
                  </a:cubicBezTo>
                  <a:cubicBezTo>
                    <a:pt x="156" y="256"/>
                    <a:pt x="168" y="256"/>
                    <a:pt x="168" y="268"/>
                  </a:cubicBezTo>
                  <a:lnTo>
                    <a:pt x="192" y="268"/>
                  </a:lnTo>
                  <a:cubicBezTo>
                    <a:pt x="228" y="304"/>
                    <a:pt x="252" y="340"/>
                    <a:pt x="288" y="376"/>
                  </a:cubicBezTo>
                  <a:cubicBezTo>
                    <a:pt x="288" y="376"/>
                    <a:pt x="300" y="388"/>
                    <a:pt x="300" y="388"/>
                  </a:cubicBezTo>
                  <a:cubicBezTo>
                    <a:pt x="304" y="393"/>
                    <a:pt x="312" y="400"/>
                    <a:pt x="312" y="400"/>
                  </a:cubicBezTo>
                  <a:lnTo>
                    <a:pt x="324" y="412"/>
                  </a:lnTo>
                  <a:cubicBezTo>
                    <a:pt x="336" y="436"/>
                    <a:pt x="348" y="460"/>
                    <a:pt x="360" y="472"/>
                  </a:cubicBezTo>
                  <a:cubicBezTo>
                    <a:pt x="360" y="484"/>
                    <a:pt x="372" y="496"/>
                    <a:pt x="372" y="508"/>
                  </a:cubicBezTo>
                  <a:cubicBezTo>
                    <a:pt x="383" y="520"/>
                    <a:pt x="383" y="531"/>
                    <a:pt x="383" y="531"/>
                  </a:cubicBezTo>
                  <a:cubicBezTo>
                    <a:pt x="395" y="543"/>
                    <a:pt x="395" y="543"/>
                    <a:pt x="395" y="555"/>
                  </a:cubicBezTo>
                  <a:cubicBezTo>
                    <a:pt x="395" y="567"/>
                    <a:pt x="407" y="579"/>
                    <a:pt x="407" y="591"/>
                  </a:cubicBezTo>
                  <a:cubicBezTo>
                    <a:pt x="417" y="641"/>
                    <a:pt x="461" y="666"/>
                    <a:pt x="509" y="666"/>
                  </a:cubicBezTo>
                  <a:cubicBezTo>
                    <a:pt x="519" y="666"/>
                    <a:pt x="529" y="665"/>
                    <a:pt x="539" y="663"/>
                  </a:cubicBezTo>
                  <a:cubicBezTo>
                    <a:pt x="599" y="651"/>
                    <a:pt x="635" y="579"/>
                    <a:pt x="623" y="531"/>
                  </a:cubicBezTo>
                  <a:cubicBezTo>
                    <a:pt x="551" y="304"/>
                    <a:pt x="395" y="113"/>
                    <a:pt x="192" y="17"/>
                  </a:cubicBezTo>
                  <a:cubicBezTo>
                    <a:pt x="172" y="5"/>
                    <a:pt x="152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9824;p59">
              <a:extLst>
                <a:ext uri="{FF2B5EF4-FFF2-40B4-BE49-F238E27FC236}">
                  <a16:creationId xmlns:a16="http://schemas.microsoft.com/office/drawing/2014/main" id="{A8C2C945-B65A-18DC-0CA8-7150DB1C7929}"/>
                </a:ext>
              </a:extLst>
            </p:cNvPr>
            <p:cNvSpPr/>
            <p:nvPr/>
          </p:nvSpPr>
          <p:spPr>
            <a:xfrm flipH="1">
              <a:off x="5969998" y="2717255"/>
              <a:ext cx="14258" cy="16202"/>
            </a:xfrm>
            <a:custGeom>
              <a:avLst/>
              <a:gdLst/>
              <a:ahLst/>
              <a:cxnLst/>
              <a:rect l="l" t="t" r="r" b="b"/>
              <a:pathLst>
                <a:path w="264" h="300" extrusionOk="0">
                  <a:moveTo>
                    <a:pt x="84" y="1"/>
                  </a:moveTo>
                  <a:cubicBezTo>
                    <a:pt x="73" y="1"/>
                    <a:pt x="61" y="13"/>
                    <a:pt x="49" y="13"/>
                  </a:cubicBezTo>
                  <a:cubicBezTo>
                    <a:pt x="37" y="25"/>
                    <a:pt x="37" y="25"/>
                    <a:pt x="25" y="37"/>
                  </a:cubicBezTo>
                  <a:cubicBezTo>
                    <a:pt x="13" y="49"/>
                    <a:pt x="1" y="61"/>
                    <a:pt x="1" y="85"/>
                  </a:cubicBezTo>
                  <a:cubicBezTo>
                    <a:pt x="1" y="97"/>
                    <a:pt x="1" y="109"/>
                    <a:pt x="1" y="120"/>
                  </a:cubicBezTo>
                  <a:cubicBezTo>
                    <a:pt x="1" y="144"/>
                    <a:pt x="1" y="156"/>
                    <a:pt x="13" y="168"/>
                  </a:cubicBezTo>
                  <a:cubicBezTo>
                    <a:pt x="25" y="192"/>
                    <a:pt x="37" y="216"/>
                    <a:pt x="61" y="252"/>
                  </a:cubicBezTo>
                  <a:cubicBezTo>
                    <a:pt x="61" y="264"/>
                    <a:pt x="84" y="276"/>
                    <a:pt x="96" y="288"/>
                  </a:cubicBezTo>
                  <a:cubicBezTo>
                    <a:pt x="108" y="288"/>
                    <a:pt x="108" y="300"/>
                    <a:pt x="120" y="300"/>
                  </a:cubicBezTo>
                  <a:lnTo>
                    <a:pt x="180" y="300"/>
                  </a:lnTo>
                  <a:cubicBezTo>
                    <a:pt x="192" y="300"/>
                    <a:pt x="204" y="288"/>
                    <a:pt x="204" y="288"/>
                  </a:cubicBezTo>
                  <a:cubicBezTo>
                    <a:pt x="216" y="276"/>
                    <a:pt x="228" y="276"/>
                    <a:pt x="240" y="264"/>
                  </a:cubicBezTo>
                  <a:cubicBezTo>
                    <a:pt x="252" y="252"/>
                    <a:pt x="252" y="240"/>
                    <a:pt x="264" y="216"/>
                  </a:cubicBezTo>
                  <a:cubicBezTo>
                    <a:pt x="264" y="204"/>
                    <a:pt x="264" y="192"/>
                    <a:pt x="264" y="180"/>
                  </a:cubicBezTo>
                  <a:cubicBezTo>
                    <a:pt x="264" y="156"/>
                    <a:pt x="252" y="144"/>
                    <a:pt x="252" y="132"/>
                  </a:cubicBezTo>
                  <a:cubicBezTo>
                    <a:pt x="240" y="109"/>
                    <a:pt x="216" y="85"/>
                    <a:pt x="204" y="49"/>
                  </a:cubicBezTo>
                  <a:cubicBezTo>
                    <a:pt x="192" y="37"/>
                    <a:pt x="180" y="25"/>
                    <a:pt x="168" y="13"/>
                  </a:cubicBezTo>
                  <a:cubicBezTo>
                    <a:pt x="156" y="13"/>
                    <a:pt x="144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6" name="Google Shape;9825;p59">
              <a:extLst>
                <a:ext uri="{FF2B5EF4-FFF2-40B4-BE49-F238E27FC236}">
                  <a16:creationId xmlns:a16="http://schemas.microsoft.com/office/drawing/2014/main" id="{90009471-F12B-F872-1AA8-0549A32B3373}"/>
                </a:ext>
              </a:extLst>
            </p:cNvPr>
            <p:cNvSpPr/>
            <p:nvPr/>
          </p:nvSpPr>
          <p:spPr>
            <a:xfrm flipH="1">
              <a:off x="5989980" y="2677235"/>
              <a:ext cx="18795" cy="21009"/>
            </a:xfrm>
            <a:custGeom>
              <a:avLst/>
              <a:gdLst/>
              <a:ahLst/>
              <a:cxnLst/>
              <a:rect l="l" t="t" r="r" b="b"/>
              <a:pathLst>
                <a:path w="348" h="389" extrusionOk="0">
                  <a:moveTo>
                    <a:pt x="84" y="1"/>
                  </a:moveTo>
                  <a:cubicBezTo>
                    <a:pt x="48" y="13"/>
                    <a:pt x="36" y="36"/>
                    <a:pt x="12" y="60"/>
                  </a:cubicBezTo>
                  <a:cubicBezTo>
                    <a:pt x="12" y="72"/>
                    <a:pt x="0" y="84"/>
                    <a:pt x="0" y="96"/>
                  </a:cubicBezTo>
                  <a:cubicBezTo>
                    <a:pt x="0" y="108"/>
                    <a:pt x="0" y="132"/>
                    <a:pt x="0" y="144"/>
                  </a:cubicBezTo>
                  <a:cubicBezTo>
                    <a:pt x="12" y="156"/>
                    <a:pt x="12" y="168"/>
                    <a:pt x="24" y="180"/>
                  </a:cubicBezTo>
                  <a:cubicBezTo>
                    <a:pt x="36" y="192"/>
                    <a:pt x="36" y="192"/>
                    <a:pt x="48" y="204"/>
                  </a:cubicBezTo>
                  <a:cubicBezTo>
                    <a:pt x="60" y="216"/>
                    <a:pt x="84" y="228"/>
                    <a:pt x="96" y="252"/>
                  </a:cubicBezTo>
                  <a:cubicBezTo>
                    <a:pt x="108" y="276"/>
                    <a:pt x="120" y="288"/>
                    <a:pt x="132" y="311"/>
                  </a:cubicBezTo>
                  <a:cubicBezTo>
                    <a:pt x="132" y="323"/>
                    <a:pt x="144" y="335"/>
                    <a:pt x="156" y="359"/>
                  </a:cubicBezTo>
                  <a:cubicBezTo>
                    <a:pt x="168" y="359"/>
                    <a:pt x="168" y="371"/>
                    <a:pt x="180" y="371"/>
                  </a:cubicBezTo>
                  <a:cubicBezTo>
                    <a:pt x="197" y="380"/>
                    <a:pt x="220" y="388"/>
                    <a:pt x="240" y="388"/>
                  </a:cubicBezTo>
                  <a:cubicBezTo>
                    <a:pt x="248" y="388"/>
                    <a:pt x="256" y="387"/>
                    <a:pt x="263" y="383"/>
                  </a:cubicBezTo>
                  <a:cubicBezTo>
                    <a:pt x="299" y="371"/>
                    <a:pt x="323" y="359"/>
                    <a:pt x="335" y="335"/>
                  </a:cubicBezTo>
                  <a:cubicBezTo>
                    <a:pt x="347" y="323"/>
                    <a:pt x="347" y="300"/>
                    <a:pt x="347" y="288"/>
                  </a:cubicBezTo>
                  <a:cubicBezTo>
                    <a:pt x="347" y="276"/>
                    <a:pt x="347" y="264"/>
                    <a:pt x="347" y="240"/>
                  </a:cubicBezTo>
                  <a:cubicBezTo>
                    <a:pt x="335" y="204"/>
                    <a:pt x="311" y="156"/>
                    <a:pt x="287" y="120"/>
                  </a:cubicBezTo>
                  <a:cubicBezTo>
                    <a:pt x="263" y="108"/>
                    <a:pt x="252" y="84"/>
                    <a:pt x="228" y="60"/>
                  </a:cubicBezTo>
                  <a:cubicBezTo>
                    <a:pt x="216" y="48"/>
                    <a:pt x="192" y="25"/>
                    <a:pt x="168" y="13"/>
                  </a:cubicBezTo>
                  <a:cubicBezTo>
                    <a:pt x="144" y="1"/>
                    <a:pt x="108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9826;p59">
              <a:extLst>
                <a:ext uri="{FF2B5EF4-FFF2-40B4-BE49-F238E27FC236}">
                  <a16:creationId xmlns:a16="http://schemas.microsoft.com/office/drawing/2014/main" id="{4D4FDCCC-B664-1CC9-CECF-B0E3FECEC5B9}"/>
                </a:ext>
              </a:extLst>
            </p:cNvPr>
            <p:cNvSpPr/>
            <p:nvPr/>
          </p:nvSpPr>
          <p:spPr>
            <a:xfrm flipH="1">
              <a:off x="5900869" y="2852434"/>
              <a:ext cx="16850" cy="21009"/>
            </a:xfrm>
            <a:custGeom>
              <a:avLst/>
              <a:gdLst/>
              <a:ahLst/>
              <a:cxnLst/>
              <a:rect l="l" t="t" r="r" b="b"/>
              <a:pathLst>
                <a:path w="312" h="389" extrusionOk="0">
                  <a:moveTo>
                    <a:pt x="104" y="1"/>
                  </a:moveTo>
                  <a:cubicBezTo>
                    <a:pt x="88" y="1"/>
                    <a:pt x="74" y="7"/>
                    <a:pt x="60" y="21"/>
                  </a:cubicBezTo>
                  <a:cubicBezTo>
                    <a:pt x="36" y="33"/>
                    <a:pt x="12" y="57"/>
                    <a:pt x="0" y="81"/>
                  </a:cubicBezTo>
                  <a:cubicBezTo>
                    <a:pt x="0" y="92"/>
                    <a:pt x="0" y="116"/>
                    <a:pt x="0" y="128"/>
                  </a:cubicBezTo>
                  <a:cubicBezTo>
                    <a:pt x="0" y="140"/>
                    <a:pt x="12" y="152"/>
                    <a:pt x="12" y="164"/>
                  </a:cubicBezTo>
                  <a:cubicBezTo>
                    <a:pt x="36" y="224"/>
                    <a:pt x="72" y="284"/>
                    <a:pt x="96" y="332"/>
                  </a:cubicBezTo>
                  <a:cubicBezTo>
                    <a:pt x="108" y="356"/>
                    <a:pt x="132" y="379"/>
                    <a:pt x="168" y="379"/>
                  </a:cubicBezTo>
                  <a:cubicBezTo>
                    <a:pt x="180" y="385"/>
                    <a:pt x="195" y="388"/>
                    <a:pt x="210" y="388"/>
                  </a:cubicBezTo>
                  <a:cubicBezTo>
                    <a:pt x="224" y="388"/>
                    <a:pt x="239" y="385"/>
                    <a:pt x="251" y="379"/>
                  </a:cubicBezTo>
                  <a:cubicBezTo>
                    <a:pt x="275" y="356"/>
                    <a:pt x="299" y="332"/>
                    <a:pt x="299" y="308"/>
                  </a:cubicBezTo>
                  <a:cubicBezTo>
                    <a:pt x="311" y="296"/>
                    <a:pt x="311" y="272"/>
                    <a:pt x="299" y="260"/>
                  </a:cubicBezTo>
                  <a:cubicBezTo>
                    <a:pt x="299" y="248"/>
                    <a:pt x="299" y="236"/>
                    <a:pt x="287" y="224"/>
                  </a:cubicBezTo>
                  <a:cubicBezTo>
                    <a:pt x="263" y="164"/>
                    <a:pt x="239" y="116"/>
                    <a:pt x="204" y="57"/>
                  </a:cubicBezTo>
                  <a:cubicBezTo>
                    <a:pt x="192" y="33"/>
                    <a:pt x="168" y="9"/>
                    <a:pt x="144" y="9"/>
                  </a:cubicBezTo>
                  <a:cubicBezTo>
                    <a:pt x="129" y="4"/>
                    <a:pt x="116" y="1"/>
                    <a:pt x="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9827;p59">
              <a:extLst>
                <a:ext uri="{FF2B5EF4-FFF2-40B4-BE49-F238E27FC236}">
                  <a16:creationId xmlns:a16="http://schemas.microsoft.com/office/drawing/2014/main" id="{6AE08BCB-8147-A927-DB1E-B52E192B7085}"/>
                </a:ext>
              </a:extLst>
            </p:cNvPr>
            <p:cNvSpPr/>
            <p:nvPr/>
          </p:nvSpPr>
          <p:spPr>
            <a:xfrm flipH="1">
              <a:off x="5909942" y="2892292"/>
              <a:ext cx="21981" cy="38777"/>
            </a:xfrm>
            <a:custGeom>
              <a:avLst/>
              <a:gdLst/>
              <a:ahLst/>
              <a:cxnLst/>
              <a:rect l="l" t="t" r="r" b="b"/>
              <a:pathLst>
                <a:path w="407" h="718" extrusionOk="0">
                  <a:moveTo>
                    <a:pt x="128" y="1"/>
                  </a:moveTo>
                  <a:cubicBezTo>
                    <a:pt x="110" y="1"/>
                    <a:pt x="91" y="5"/>
                    <a:pt x="72" y="12"/>
                  </a:cubicBezTo>
                  <a:cubicBezTo>
                    <a:pt x="24" y="48"/>
                    <a:pt x="0" y="120"/>
                    <a:pt x="36" y="168"/>
                  </a:cubicBezTo>
                  <a:cubicBezTo>
                    <a:pt x="60" y="203"/>
                    <a:pt x="84" y="239"/>
                    <a:pt x="96" y="287"/>
                  </a:cubicBezTo>
                  <a:cubicBezTo>
                    <a:pt x="108" y="287"/>
                    <a:pt x="108" y="299"/>
                    <a:pt x="108" y="311"/>
                  </a:cubicBezTo>
                  <a:cubicBezTo>
                    <a:pt x="108" y="304"/>
                    <a:pt x="108" y="301"/>
                    <a:pt x="108" y="301"/>
                  </a:cubicBezTo>
                  <a:cubicBezTo>
                    <a:pt x="109" y="301"/>
                    <a:pt x="112" y="315"/>
                    <a:pt x="120" y="323"/>
                  </a:cubicBezTo>
                  <a:cubicBezTo>
                    <a:pt x="120" y="335"/>
                    <a:pt x="132" y="359"/>
                    <a:pt x="132" y="383"/>
                  </a:cubicBezTo>
                  <a:cubicBezTo>
                    <a:pt x="144" y="419"/>
                    <a:pt x="156" y="454"/>
                    <a:pt x="168" y="502"/>
                  </a:cubicBezTo>
                  <a:cubicBezTo>
                    <a:pt x="168" y="514"/>
                    <a:pt x="168" y="526"/>
                    <a:pt x="168" y="538"/>
                  </a:cubicBezTo>
                  <a:cubicBezTo>
                    <a:pt x="180" y="562"/>
                    <a:pt x="180" y="586"/>
                    <a:pt x="180" y="610"/>
                  </a:cubicBezTo>
                  <a:cubicBezTo>
                    <a:pt x="180" y="670"/>
                    <a:pt x="227" y="718"/>
                    <a:pt x="287" y="718"/>
                  </a:cubicBezTo>
                  <a:cubicBezTo>
                    <a:pt x="347" y="718"/>
                    <a:pt x="407" y="670"/>
                    <a:pt x="407" y="610"/>
                  </a:cubicBezTo>
                  <a:cubicBezTo>
                    <a:pt x="395" y="407"/>
                    <a:pt x="335" y="215"/>
                    <a:pt x="227" y="60"/>
                  </a:cubicBezTo>
                  <a:cubicBezTo>
                    <a:pt x="203" y="19"/>
                    <a:pt x="167" y="1"/>
                    <a:pt x="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9" name="Google Shape;9828;p59">
              <a:extLst>
                <a:ext uri="{FF2B5EF4-FFF2-40B4-BE49-F238E27FC236}">
                  <a16:creationId xmlns:a16="http://schemas.microsoft.com/office/drawing/2014/main" id="{B915C969-F3A8-FD91-2852-BD3F1539C7F5}"/>
                </a:ext>
              </a:extLst>
            </p:cNvPr>
            <p:cNvSpPr/>
            <p:nvPr/>
          </p:nvSpPr>
          <p:spPr>
            <a:xfrm flipH="1">
              <a:off x="5927386" y="2856917"/>
              <a:ext cx="17444" cy="23115"/>
            </a:xfrm>
            <a:custGeom>
              <a:avLst/>
              <a:gdLst/>
              <a:ahLst/>
              <a:cxnLst/>
              <a:rect l="l" t="t" r="r" b="b"/>
              <a:pathLst>
                <a:path w="323" h="428" extrusionOk="0">
                  <a:moveTo>
                    <a:pt x="138" y="1"/>
                  </a:moveTo>
                  <a:cubicBezTo>
                    <a:pt x="123" y="1"/>
                    <a:pt x="108" y="4"/>
                    <a:pt x="96" y="9"/>
                  </a:cubicBezTo>
                  <a:cubicBezTo>
                    <a:pt x="60" y="9"/>
                    <a:pt x="36" y="33"/>
                    <a:pt x="24" y="57"/>
                  </a:cubicBezTo>
                  <a:cubicBezTo>
                    <a:pt x="12" y="81"/>
                    <a:pt x="0" y="117"/>
                    <a:pt x="12" y="141"/>
                  </a:cubicBezTo>
                  <a:cubicBezTo>
                    <a:pt x="36" y="213"/>
                    <a:pt x="72" y="284"/>
                    <a:pt x="96" y="344"/>
                  </a:cubicBezTo>
                  <a:cubicBezTo>
                    <a:pt x="96" y="368"/>
                    <a:pt x="108" y="380"/>
                    <a:pt x="120" y="392"/>
                  </a:cubicBezTo>
                  <a:cubicBezTo>
                    <a:pt x="132" y="404"/>
                    <a:pt x="144" y="404"/>
                    <a:pt x="144" y="416"/>
                  </a:cubicBezTo>
                  <a:cubicBezTo>
                    <a:pt x="168" y="428"/>
                    <a:pt x="203" y="428"/>
                    <a:pt x="227" y="428"/>
                  </a:cubicBezTo>
                  <a:cubicBezTo>
                    <a:pt x="263" y="416"/>
                    <a:pt x="287" y="392"/>
                    <a:pt x="299" y="368"/>
                  </a:cubicBezTo>
                  <a:cubicBezTo>
                    <a:pt x="311" y="356"/>
                    <a:pt x="323" y="308"/>
                    <a:pt x="311" y="284"/>
                  </a:cubicBezTo>
                  <a:cubicBezTo>
                    <a:pt x="287" y="225"/>
                    <a:pt x="251" y="153"/>
                    <a:pt x="227" y="81"/>
                  </a:cubicBezTo>
                  <a:cubicBezTo>
                    <a:pt x="227" y="57"/>
                    <a:pt x="215" y="45"/>
                    <a:pt x="203" y="33"/>
                  </a:cubicBezTo>
                  <a:cubicBezTo>
                    <a:pt x="191" y="21"/>
                    <a:pt x="179" y="21"/>
                    <a:pt x="179" y="9"/>
                  </a:cubicBezTo>
                  <a:cubicBezTo>
                    <a:pt x="168" y="4"/>
                    <a:pt x="153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0" name="Google Shape;9829;p59">
              <a:extLst>
                <a:ext uri="{FF2B5EF4-FFF2-40B4-BE49-F238E27FC236}">
                  <a16:creationId xmlns:a16="http://schemas.microsoft.com/office/drawing/2014/main" id="{22E1583E-E107-DAA1-B422-DED5FFDB0028}"/>
                </a:ext>
              </a:extLst>
            </p:cNvPr>
            <p:cNvSpPr/>
            <p:nvPr/>
          </p:nvSpPr>
          <p:spPr>
            <a:xfrm flipH="1">
              <a:off x="5507642" y="2973951"/>
              <a:ext cx="37481" cy="19119"/>
            </a:xfrm>
            <a:custGeom>
              <a:avLst/>
              <a:gdLst/>
              <a:ahLst/>
              <a:cxnLst/>
              <a:rect l="l" t="t" r="r" b="b"/>
              <a:pathLst>
                <a:path w="694" h="354" extrusionOk="0">
                  <a:moveTo>
                    <a:pt x="237" y="1"/>
                  </a:moveTo>
                  <a:cubicBezTo>
                    <a:pt x="186" y="1"/>
                    <a:pt x="135" y="7"/>
                    <a:pt x="84" y="19"/>
                  </a:cubicBezTo>
                  <a:cubicBezTo>
                    <a:pt x="24" y="31"/>
                    <a:pt x="0" y="102"/>
                    <a:pt x="12" y="162"/>
                  </a:cubicBezTo>
                  <a:cubicBezTo>
                    <a:pt x="22" y="212"/>
                    <a:pt x="65" y="237"/>
                    <a:pt x="114" y="237"/>
                  </a:cubicBezTo>
                  <a:cubicBezTo>
                    <a:pt x="124" y="237"/>
                    <a:pt x="134" y="236"/>
                    <a:pt x="144" y="234"/>
                  </a:cubicBezTo>
                  <a:lnTo>
                    <a:pt x="180" y="234"/>
                  </a:lnTo>
                  <a:cubicBezTo>
                    <a:pt x="180" y="222"/>
                    <a:pt x="180" y="222"/>
                    <a:pt x="191" y="222"/>
                  </a:cubicBezTo>
                  <a:lnTo>
                    <a:pt x="287" y="222"/>
                  </a:lnTo>
                  <a:cubicBezTo>
                    <a:pt x="299" y="222"/>
                    <a:pt x="299" y="234"/>
                    <a:pt x="299" y="234"/>
                  </a:cubicBezTo>
                  <a:lnTo>
                    <a:pt x="323" y="234"/>
                  </a:lnTo>
                  <a:cubicBezTo>
                    <a:pt x="347" y="234"/>
                    <a:pt x="371" y="246"/>
                    <a:pt x="383" y="258"/>
                  </a:cubicBezTo>
                  <a:lnTo>
                    <a:pt x="395" y="258"/>
                  </a:lnTo>
                  <a:cubicBezTo>
                    <a:pt x="395" y="258"/>
                    <a:pt x="407" y="258"/>
                    <a:pt x="419" y="270"/>
                  </a:cubicBezTo>
                  <a:cubicBezTo>
                    <a:pt x="431" y="282"/>
                    <a:pt x="443" y="282"/>
                    <a:pt x="466" y="294"/>
                  </a:cubicBezTo>
                  <a:lnTo>
                    <a:pt x="455" y="294"/>
                  </a:lnTo>
                  <a:cubicBezTo>
                    <a:pt x="466" y="294"/>
                    <a:pt x="466" y="306"/>
                    <a:pt x="466" y="306"/>
                  </a:cubicBezTo>
                  <a:cubicBezTo>
                    <a:pt x="478" y="306"/>
                    <a:pt x="478" y="317"/>
                    <a:pt x="490" y="317"/>
                  </a:cubicBezTo>
                  <a:cubicBezTo>
                    <a:pt x="514" y="341"/>
                    <a:pt x="541" y="353"/>
                    <a:pt x="568" y="353"/>
                  </a:cubicBezTo>
                  <a:cubicBezTo>
                    <a:pt x="595" y="353"/>
                    <a:pt x="622" y="341"/>
                    <a:pt x="646" y="317"/>
                  </a:cubicBezTo>
                  <a:cubicBezTo>
                    <a:pt x="694" y="282"/>
                    <a:pt x="694" y="198"/>
                    <a:pt x="646" y="162"/>
                  </a:cubicBezTo>
                  <a:cubicBezTo>
                    <a:pt x="538" y="54"/>
                    <a:pt x="390" y="1"/>
                    <a:pt x="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1" name="Google Shape;9830;p59">
              <a:extLst>
                <a:ext uri="{FF2B5EF4-FFF2-40B4-BE49-F238E27FC236}">
                  <a16:creationId xmlns:a16="http://schemas.microsoft.com/office/drawing/2014/main" id="{500FA422-2DB7-691C-BAD9-9FDC1302838E}"/>
                </a:ext>
              </a:extLst>
            </p:cNvPr>
            <p:cNvSpPr/>
            <p:nvPr/>
          </p:nvSpPr>
          <p:spPr>
            <a:xfrm flipH="1">
              <a:off x="5519578" y="2989775"/>
              <a:ext cx="378" cy="540"/>
            </a:xfrm>
            <a:custGeom>
              <a:avLst/>
              <a:gdLst/>
              <a:ahLst/>
              <a:cxnLst/>
              <a:rect l="l" t="t" r="r" b="b"/>
              <a:pathLst>
                <a:path w="7" h="10" extrusionOk="0">
                  <a:moveTo>
                    <a:pt x="0" y="1"/>
                  </a:moveTo>
                  <a:cubicBezTo>
                    <a:pt x="0" y="7"/>
                    <a:pt x="3" y="10"/>
                    <a:pt x="5" y="10"/>
                  </a:cubicBezTo>
                  <a:cubicBezTo>
                    <a:pt x="6" y="10"/>
                    <a:pt x="6" y="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2" name="Google Shape;9831;p59">
              <a:extLst>
                <a:ext uri="{FF2B5EF4-FFF2-40B4-BE49-F238E27FC236}">
                  <a16:creationId xmlns:a16="http://schemas.microsoft.com/office/drawing/2014/main" id="{823A6858-2955-EC94-1536-2B16247B7F9C}"/>
                </a:ext>
              </a:extLst>
            </p:cNvPr>
            <p:cNvSpPr/>
            <p:nvPr/>
          </p:nvSpPr>
          <p:spPr>
            <a:xfrm flipH="1">
              <a:off x="5525087" y="2994311"/>
              <a:ext cx="31702" cy="20685"/>
            </a:xfrm>
            <a:custGeom>
              <a:avLst/>
              <a:gdLst/>
              <a:ahLst/>
              <a:cxnLst/>
              <a:rect l="l" t="t" r="r" b="b"/>
              <a:pathLst>
                <a:path w="587" h="383" extrusionOk="0">
                  <a:moveTo>
                    <a:pt x="130" y="0"/>
                  </a:moveTo>
                  <a:cubicBezTo>
                    <a:pt x="95" y="0"/>
                    <a:pt x="61" y="16"/>
                    <a:pt x="37" y="48"/>
                  </a:cubicBezTo>
                  <a:cubicBezTo>
                    <a:pt x="1" y="96"/>
                    <a:pt x="25" y="180"/>
                    <a:pt x="73" y="204"/>
                  </a:cubicBezTo>
                  <a:cubicBezTo>
                    <a:pt x="180" y="263"/>
                    <a:pt x="288" y="311"/>
                    <a:pt x="396" y="371"/>
                  </a:cubicBezTo>
                  <a:cubicBezTo>
                    <a:pt x="415" y="379"/>
                    <a:pt x="435" y="383"/>
                    <a:pt x="454" y="383"/>
                  </a:cubicBezTo>
                  <a:cubicBezTo>
                    <a:pt x="493" y="383"/>
                    <a:pt x="527" y="367"/>
                    <a:pt x="551" y="335"/>
                  </a:cubicBezTo>
                  <a:cubicBezTo>
                    <a:pt x="587" y="275"/>
                    <a:pt x="563" y="204"/>
                    <a:pt x="515" y="180"/>
                  </a:cubicBezTo>
                  <a:cubicBezTo>
                    <a:pt x="407" y="120"/>
                    <a:pt x="300" y="60"/>
                    <a:pt x="180" y="12"/>
                  </a:cubicBezTo>
                  <a:cubicBezTo>
                    <a:pt x="164" y="4"/>
                    <a:pt x="147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3" name="Google Shape;9832;p59">
              <a:extLst>
                <a:ext uri="{FF2B5EF4-FFF2-40B4-BE49-F238E27FC236}">
                  <a16:creationId xmlns:a16="http://schemas.microsoft.com/office/drawing/2014/main" id="{93257D93-97D1-8416-C047-65402FCB29D7}"/>
                </a:ext>
              </a:extLst>
            </p:cNvPr>
            <p:cNvSpPr/>
            <p:nvPr/>
          </p:nvSpPr>
          <p:spPr>
            <a:xfrm flipH="1">
              <a:off x="5528273" y="2949755"/>
              <a:ext cx="18795" cy="16850"/>
            </a:xfrm>
            <a:custGeom>
              <a:avLst/>
              <a:gdLst/>
              <a:ahLst/>
              <a:cxnLst/>
              <a:rect l="l" t="t" r="r" b="b"/>
              <a:pathLst>
                <a:path w="348" h="312" extrusionOk="0">
                  <a:moveTo>
                    <a:pt x="108" y="0"/>
                  </a:moveTo>
                  <a:cubicBezTo>
                    <a:pt x="96" y="12"/>
                    <a:pt x="84" y="12"/>
                    <a:pt x="84" y="12"/>
                  </a:cubicBezTo>
                  <a:cubicBezTo>
                    <a:pt x="48" y="12"/>
                    <a:pt x="24" y="36"/>
                    <a:pt x="12" y="60"/>
                  </a:cubicBezTo>
                  <a:cubicBezTo>
                    <a:pt x="0" y="72"/>
                    <a:pt x="0" y="84"/>
                    <a:pt x="0" y="108"/>
                  </a:cubicBezTo>
                  <a:cubicBezTo>
                    <a:pt x="0" y="120"/>
                    <a:pt x="0" y="132"/>
                    <a:pt x="0" y="144"/>
                  </a:cubicBezTo>
                  <a:cubicBezTo>
                    <a:pt x="0" y="168"/>
                    <a:pt x="12" y="180"/>
                    <a:pt x="24" y="192"/>
                  </a:cubicBezTo>
                  <a:cubicBezTo>
                    <a:pt x="24" y="204"/>
                    <a:pt x="36" y="204"/>
                    <a:pt x="48" y="215"/>
                  </a:cubicBezTo>
                  <a:cubicBezTo>
                    <a:pt x="96" y="239"/>
                    <a:pt x="132" y="275"/>
                    <a:pt x="180" y="299"/>
                  </a:cubicBezTo>
                  <a:cubicBezTo>
                    <a:pt x="192" y="311"/>
                    <a:pt x="216" y="311"/>
                    <a:pt x="227" y="311"/>
                  </a:cubicBezTo>
                  <a:lnTo>
                    <a:pt x="263" y="311"/>
                  </a:lnTo>
                  <a:cubicBezTo>
                    <a:pt x="287" y="299"/>
                    <a:pt x="311" y="275"/>
                    <a:pt x="335" y="251"/>
                  </a:cubicBezTo>
                  <a:cubicBezTo>
                    <a:pt x="335" y="239"/>
                    <a:pt x="347" y="227"/>
                    <a:pt x="347" y="215"/>
                  </a:cubicBezTo>
                  <a:cubicBezTo>
                    <a:pt x="347" y="204"/>
                    <a:pt x="347" y="180"/>
                    <a:pt x="347" y="168"/>
                  </a:cubicBezTo>
                  <a:cubicBezTo>
                    <a:pt x="335" y="156"/>
                    <a:pt x="335" y="144"/>
                    <a:pt x="323" y="132"/>
                  </a:cubicBezTo>
                  <a:cubicBezTo>
                    <a:pt x="311" y="120"/>
                    <a:pt x="299" y="108"/>
                    <a:pt x="287" y="108"/>
                  </a:cubicBezTo>
                  <a:cubicBezTo>
                    <a:pt x="251" y="72"/>
                    <a:pt x="204" y="48"/>
                    <a:pt x="168" y="24"/>
                  </a:cubicBezTo>
                  <a:cubicBezTo>
                    <a:pt x="144" y="12"/>
                    <a:pt x="132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4" name="Google Shape;9833;p59">
              <a:extLst>
                <a:ext uri="{FF2B5EF4-FFF2-40B4-BE49-F238E27FC236}">
                  <a16:creationId xmlns:a16="http://schemas.microsoft.com/office/drawing/2014/main" id="{6DE8EC7C-5557-80AB-EE7C-7AE96CF31D3B}"/>
                </a:ext>
              </a:extLst>
            </p:cNvPr>
            <p:cNvSpPr/>
            <p:nvPr/>
          </p:nvSpPr>
          <p:spPr>
            <a:xfrm flipH="1">
              <a:off x="5270659" y="3067491"/>
              <a:ext cx="21333" cy="34673"/>
            </a:xfrm>
            <a:custGeom>
              <a:avLst/>
              <a:gdLst/>
              <a:ahLst/>
              <a:cxnLst/>
              <a:rect l="l" t="t" r="r" b="b"/>
              <a:pathLst>
                <a:path w="395" h="642" extrusionOk="0">
                  <a:moveTo>
                    <a:pt x="120" y="1"/>
                  </a:moveTo>
                  <a:cubicBezTo>
                    <a:pt x="88" y="1"/>
                    <a:pt x="55" y="13"/>
                    <a:pt x="36" y="32"/>
                  </a:cubicBezTo>
                  <a:cubicBezTo>
                    <a:pt x="12" y="56"/>
                    <a:pt x="0" y="80"/>
                    <a:pt x="0" y="116"/>
                  </a:cubicBezTo>
                  <a:cubicBezTo>
                    <a:pt x="0" y="140"/>
                    <a:pt x="12" y="164"/>
                    <a:pt x="36" y="188"/>
                  </a:cubicBezTo>
                  <a:cubicBezTo>
                    <a:pt x="36" y="200"/>
                    <a:pt x="36" y="200"/>
                    <a:pt x="36" y="200"/>
                  </a:cubicBezTo>
                  <a:cubicBezTo>
                    <a:pt x="48" y="212"/>
                    <a:pt x="48" y="212"/>
                    <a:pt x="60" y="224"/>
                  </a:cubicBezTo>
                  <a:cubicBezTo>
                    <a:pt x="72" y="235"/>
                    <a:pt x="72" y="247"/>
                    <a:pt x="84" y="271"/>
                  </a:cubicBezTo>
                  <a:cubicBezTo>
                    <a:pt x="96" y="283"/>
                    <a:pt x="96" y="295"/>
                    <a:pt x="108" y="307"/>
                  </a:cubicBezTo>
                  <a:cubicBezTo>
                    <a:pt x="108" y="319"/>
                    <a:pt x="120" y="331"/>
                    <a:pt x="120" y="331"/>
                  </a:cubicBezTo>
                  <a:cubicBezTo>
                    <a:pt x="120" y="331"/>
                    <a:pt x="120" y="343"/>
                    <a:pt x="120" y="343"/>
                  </a:cubicBezTo>
                  <a:cubicBezTo>
                    <a:pt x="132" y="367"/>
                    <a:pt x="144" y="403"/>
                    <a:pt x="156" y="439"/>
                  </a:cubicBezTo>
                  <a:cubicBezTo>
                    <a:pt x="156" y="463"/>
                    <a:pt x="156" y="475"/>
                    <a:pt x="168" y="499"/>
                  </a:cubicBezTo>
                  <a:cubicBezTo>
                    <a:pt x="168" y="510"/>
                    <a:pt x="168" y="522"/>
                    <a:pt x="168" y="522"/>
                  </a:cubicBezTo>
                  <a:cubicBezTo>
                    <a:pt x="168" y="594"/>
                    <a:pt x="215" y="630"/>
                    <a:pt x="275" y="642"/>
                  </a:cubicBezTo>
                  <a:cubicBezTo>
                    <a:pt x="335" y="642"/>
                    <a:pt x="395" y="582"/>
                    <a:pt x="395" y="522"/>
                  </a:cubicBezTo>
                  <a:cubicBezTo>
                    <a:pt x="383" y="343"/>
                    <a:pt x="311" y="176"/>
                    <a:pt x="191" y="32"/>
                  </a:cubicBezTo>
                  <a:cubicBezTo>
                    <a:pt x="175" y="10"/>
                    <a:pt x="148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5" name="Google Shape;9834;p59">
              <a:extLst>
                <a:ext uri="{FF2B5EF4-FFF2-40B4-BE49-F238E27FC236}">
                  <a16:creationId xmlns:a16="http://schemas.microsoft.com/office/drawing/2014/main" id="{1F96330E-2FF8-D15F-1A3E-F8C77ADCE106}"/>
                </a:ext>
              </a:extLst>
            </p:cNvPr>
            <p:cNvSpPr/>
            <p:nvPr/>
          </p:nvSpPr>
          <p:spPr>
            <a:xfrm flipH="1">
              <a:off x="5290641" y="3056798"/>
              <a:ext cx="19443" cy="36455"/>
            </a:xfrm>
            <a:custGeom>
              <a:avLst/>
              <a:gdLst/>
              <a:ahLst/>
              <a:cxnLst/>
              <a:rect l="l" t="t" r="r" b="b"/>
              <a:pathLst>
                <a:path w="360" h="675" extrusionOk="0">
                  <a:moveTo>
                    <a:pt x="115" y="0"/>
                  </a:moveTo>
                  <a:cubicBezTo>
                    <a:pt x="104" y="0"/>
                    <a:pt x="94" y="1"/>
                    <a:pt x="84" y="3"/>
                  </a:cubicBezTo>
                  <a:cubicBezTo>
                    <a:pt x="24" y="15"/>
                    <a:pt x="0" y="87"/>
                    <a:pt x="12" y="135"/>
                  </a:cubicBezTo>
                  <a:cubicBezTo>
                    <a:pt x="48" y="290"/>
                    <a:pt x="84" y="445"/>
                    <a:pt x="132" y="589"/>
                  </a:cubicBezTo>
                  <a:cubicBezTo>
                    <a:pt x="142" y="641"/>
                    <a:pt x="189" y="675"/>
                    <a:pt x="240" y="675"/>
                  </a:cubicBezTo>
                  <a:cubicBezTo>
                    <a:pt x="248" y="675"/>
                    <a:pt x="256" y="674"/>
                    <a:pt x="263" y="673"/>
                  </a:cubicBezTo>
                  <a:cubicBezTo>
                    <a:pt x="323" y="661"/>
                    <a:pt x="359" y="589"/>
                    <a:pt x="347" y="529"/>
                  </a:cubicBezTo>
                  <a:cubicBezTo>
                    <a:pt x="299" y="386"/>
                    <a:pt x="263" y="230"/>
                    <a:pt x="228" y="75"/>
                  </a:cubicBezTo>
                  <a:cubicBezTo>
                    <a:pt x="218" y="25"/>
                    <a:pt x="166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6" name="Google Shape;9835;p59">
              <a:extLst>
                <a:ext uri="{FF2B5EF4-FFF2-40B4-BE49-F238E27FC236}">
                  <a16:creationId xmlns:a16="http://schemas.microsoft.com/office/drawing/2014/main" id="{E1479E94-0B23-0C88-1624-E38B2C860173}"/>
                </a:ext>
              </a:extLst>
            </p:cNvPr>
            <p:cNvSpPr/>
            <p:nvPr/>
          </p:nvSpPr>
          <p:spPr>
            <a:xfrm flipH="1">
              <a:off x="5272603" y="3134136"/>
              <a:ext cx="17498" cy="23385"/>
            </a:xfrm>
            <a:custGeom>
              <a:avLst/>
              <a:gdLst/>
              <a:ahLst/>
              <a:cxnLst/>
              <a:rect l="l" t="t" r="r" b="b"/>
              <a:pathLst>
                <a:path w="324" h="433" extrusionOk="0">
                  <a:moveTo>
                    <a:pt x="205" y="1"/>
                  </a:moveTo>
                  <a:cubicBezTo>
                    <a:pt x="184" y="1"/>
                    <a:pt x="161" y="9"/>
                    <a:pt x="144" y="18"/>
                  </a:cubicBezTo>
                  <a:cubicBezTo>
                    <a:pt x="133" y="30"/>
                    <a:pt x="121" y="30"/>
                    <a:pt x="109" y="42"/>
                  </a:cubicBezTo>
                  <a:cubicBezTo>
                    <a:pt x="97" y="54"/>
                    <a:pt x="97" y="66"/>
                    <a:pt x="97" y="90"/>
                  </a:cubicBezTo>
                  <a:cubicBezTo>
                    <a:pt x="61" y="149"/>
                    <a:pt x="37" y="221"/>
                    <a:pt x="13" y="293"/>
                  </a:cubicBezTo>
                  <a:cubicBezTo>
                    <a:pt x="1" y="317"/>
                    <a:pt x="13" y="353"/>
                    <a:pt x="25" y="376"/>
                  </a:cubicBezTo>
                  <a:cubicBezTo>
                    <a:pt x="37" y="400"/>
                    <a:pt x="61" y="424"/>
                    <a:pt x="85" y="424"/>
                  </a:cubicBezTo>
                  <a:cubicBezTo>
                    <a:pt x="100" y="429"/>
                    <a:pt x="112" y="432"/>
                    <a:pt x="125" y="432"/>
                  </a:cubicBezTo>
                  <a:cubicBezTo>
                    <a:pt x="142" y="432"/>
                    <a:pt x="159" y="426"/>
                    <a:pt x="180" y="412"/>
                  </a:cubicBezTo>
                  <a:cubicBezTo>
                    <a:pt x="192" y="412"/>
                    <a:pt x="192" y="400"/>
                    <a:pt x="204" y="388"/>
                  </a:cubicBezTo>
                  <a:cubicBezTo>
                    <a:pt x="216" y="376"/>
                    <a:pt x="228" y="365"/>
                    <a:pt x="228" y="353"/>
                  </a:cubicBezTo>
                  <a:cubicBezTo>
                    <a:pt x="252" y="281"/>
                    <a:pt x="276" y="209"/>
                    <a:pt x="312" y="149"/>
                  </a:cubicBezTo>
                  <a:cubicBezTo>
                    <a:pt x="324" y="113"/>
                    <a:pt x="312" y="78"/>
                    <a:pt x="300" y="54"/>
                  </a:cubicBezTo>
                  <a:cubicBezTo>
                    <a:pt x="288" y="30"/>
                    <a:pt x="252" y="18"/>
                    <a:pt x="228" y="6"/>
                  </a:cubicBezTo>
                  <a:cubicBezTo>
                    <a:pt x="221" y="2"/>
                    <a:pt x="213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7" name="Google Shape;9836;p59">
              <a:extLst>
                <a:ext uri="{FF2B5EF4-FFF2-40B4-BE49-F238E27FC236}">
                  <a16:creationId xmlns:a16="http://schemas.microsoft.com/office/drawing/2014/main" id="{BB5ACAD7-99CB-6EC5-F50C-2C72C85F4D64}"/>
                </a:ext>
              </a:extLst>
            </p:cNvPr>
            <p:cNvSpPr/>
            <p:nvPr/>
          </p:nvSpPr>
          <p:spPr>
            <a:xfrm flipH="1">
              <a:off x="5838274" y="3336123"/>
              <a:ext cx="40074" cy="27922"/>
            </a:xfrm>
            <a:custGeom>
              <a:avLst/>
              <a:gdLst/>
              <a:ahLst/>
              <a:cxnLst/>
              <a:rect l="l" t="t" r="r" b="b"/>
              <a:pathLst>
                <a:path w="742" h="517" extrusionOk="0">
                  <a:moveTo>
                    <a:pt x="627" y="1"/>
                  </a:moveTo>
                  <a:cubicBezTo>
                    <a:pt x="597" y="1"/>
                    <a:pt x="564" y="13"/>
                    <a:pt x="539" y="32"/>
                  </a:cubicBezTo>
                  <a:cubicBezTo>
                    <a:pt x="527" y="44"/>
                    <a:pt x="515" y="56"/>
                    <a:pt x="503" y="56"/>
                  </a:cubicBezTo>
                  <a:cubicBezTo>
                    <a:pt x="503" y="68"/>
                    <a:pt x="503" y="68"/>
                    <a:pt x="491" y="68"/>
                  </a:cubicBezTo>
                  <a:cubicBezTo>
                    <a:pt x="491" y="68"/>
                    <a:pt x="483" y="76"/>
                    <a:pt x="486" y="79"/>
                  </a:cubicBezTo>
                  <a:lnTo>
                    <a:pt x="486" y="79"/>
                  </a:lnTo>
                  <a:cubicBezTo>
                    <a:pt x="484" y="79"/>
                    <a:pt x="481" y="80"/>
                    <a:pt x="479" y="80"/>
                  </a:cubicBezTo>
                  <a:cubicBezTo>
                    <a:pt x="479" y="80"/>
                    <a:pt x="479" y="92"/>
                    <a:pt x="467" y="92"/>
                  </a:cubicBezTo>
                  <a:cubicBezTo>
                    <a:pt x="455" y="92"/>
                    <a:pt x="455" y="104"/>
                    <a:pt x="443" y="116"/>
                  </a:cubicBezTo>
                  <a:cubicBezTo>
                    <a:pt x="407" y="140"/>
                    <a:pt x="371" y="164"/>
                    <a:pt x="323" y="188"/>
                  </a:cubicBezTo>
                  <a:cubicBezTo>
                    <a:pt x="288" y="211"/>
                    <a:pt x="240" y="235"/>
                    <a:pt x="204" y="247"/>
                  </a:cubicBezTo>
                  <a:cubicBezTo>
                    <a:pt x="192" y="259"/>
                    <a:pt x="180" y="259"/>
                    <a:pt x="168" y="259"/>
                  </a:cubicBezTo>
                  <a:cubicBezTo>
                    <a:pt x="168" y="271"/>
                    <a:pt x="156" y="271"/>
                    <a:pt x="156" y="271"/>
                  </a:cubicBezTo>
                  <a:cubicBezTo>
                    <a:pt x="132" y="271"/>
                    <a:pt x="108" y="283"/>
                    <a:pt x="96" y="295"/>
                  </a:cubicBezTo>
                  <a:cubicBezTo>
                    <a:pt x="37" y="319"/>
                    <a:pt x="1" y="367"/>
                    <a:pt x="13" y="427"/>
                  </a:cubicBezTo>
                  <a:cubicBezTo>
                    <a:pt x="22" y="476"/>
                    <a:pt x="72" y="517"/>
                    <a:pt x="123" y="517"/>
                  </a:cubicBezTo>
                  <a:cubicBezTo>
                    <a:pt x="134" y="517"/>
                    <a:pt x="145" y="515"/>
                    <a:pt x="156" y="510"/>
                  </a:cubicBezTo>
                  <a:cubicBezTo>
                    <a:pt x="347" y="439"/>
                    <a:pt x="539" y="331"/>
                    <a:pt x="694" y="200"/>
                  </a:cubicBezTo>
                  <a:cubicBezTo>
                    <a:pt x="742" y="152"/>
                    <a:pt x="730" y="80"/>
                    <a:pt x="694" y="32"/>
                  </a:cubicBezTo>
                  <a:cubicBezTo>
                    <a:pt x="677" y="10"/>
                    <a:pt x="653" y="1"/>
                    <a:pt x="6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8" name="Google Shape;9837;p59">
              <a:extLst>
                <a:ext uri="{FF2B5EF4-FFF2-40B4-BE49-F238E27FC236}">
                  <a16:creationId xmlns:a16="http://schemas.microsoft.com/office/drawing/2014/main" id="{4AD1AE2C-E037-5CBE-3E2C-35989637EBBD}"/>
                </a:ext>
              </a:extLst>
            </p:cNvPr>
            <p:cNvSpPr/>
            <p:nvPr/>
          </p:nvSpPr>
          <p:spPr>
            <a:xfrm flipH="1">
              <a:off x="5820182" y="3363234"/>
              <a:ext cx="33647" cy="18255"/>
            </a:xfrm>
            <a:custGeom>
              <a:avLst/>
              <a:gdLst/>
              <a:ahLst/>
              <a:cxnLst/>
              <a:rect l="l" t="t" r="r" b="b"/>
              <a:pathLst>
                <a:path w="623" h="338" extrusionOk="0">
                  <a:moveTo>
                    <a:pt x="503" y="1"/>
                  </a:moveTo>
                  <a:cubicBezTo>
                    <a:pt x="472" y="1"/>
                    <a:pt x="439" y="13"/>
                    <a:pt x="419" y="32"/>
                  </a:cubicBezTo>
                  <a:cubicBezTo>
                    <a:pt x="407" y="32"/>
                    <a:pt x="407" y="44"/>
                    <a:pt x="407" y="44"/>
                  </a:cubicBezTo>
                  <a:lnTo>
                    <a:pt x="396" y="44"/>
                  </a:lnTo>
                  <a:cubicBezTo>
                    <a:pt x="396" y="44"/>
                    <a:pt x="396" y="56"/>
                    <a:pt x="396" y="56"/>
                  </a:cubicBezTo>
                  <a:cubicBezTo>
                    <a:pt x="384" y="56"/>
                    <a:pt x="384" y="56"/>
                    <a:pt x="384" y="68"/>
                  </a:cubicBezTo>
                  <a:cubicBezTo>
                    <a:pt x="360" y="68"/>
                    <a:pt x="348" y="80"/>
                    <a:pt x="324" y="92"/>
                  </a:cubicBezTo>
                  <a:cubicBezTo>
                    <a:pt x="300" y="104"/>
                    <a:pt x="276" y="104"/>
                    <a:pt x="240" y="116"/>
                  </a:cubicBezTo>
                  <a:lnTo>
                    <a:pt x="144" y="116"/>
                  </a:lnTo>
                  <a:cubicBezTo>
                    <a:pt x="134" y="114"/>
                    <a:pt x="125" y="113"/>
                    <a:pt x="116" y="113"/>
                  </a:cubicBezTo>
                  <a:cubicBezTo>
                    <a:pt x="69" y="113"/>
                    <a:pt x="33" y="138"/>
                    <a:pt x="13" y="188"/>
                  </a:cubicBezTo>
                  <a:cubicBezTo>
                    <a:pt x="1" y="248"/>
                    <a:pt x="37" y="319"/>
                    <a:pt x="97" y="331"/>
                  </a:cubicBezTo>
                  <a:cubicBezTo>
                    <a:pt x="125" y="335"/>
                    <a:pt x="153" y="337"/>
                    <a:pt x="181" y="337"/>
                  </a:cubicBezTo>
                  <a:cubicBezTo>
                    <a:pt x="322" y="337"/>
                    <a:pt x="465" y="287"/>
                    <a:pt x="575" y="188"/>
                  </a:cubicBezTo>
                  <a:cubicBezTo>
                    <a:pt x="623" y="152"/>
                    <a:pt x="611" y="80"/>
                    <a:pt x="575" y="32"/>
                  </a:cubicBezTo>
                  <a:cubicBezTo>
                    <a:pt x="558" y="10"/>
                    <a:pt x="531" y="1"/>
                    <a:pt x="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9" name="Google Shape;9838;p59">
              <a:extLst>
                <a:ext uri="{FF2B5EF4-FFF2-40B4-BE49-F238E27FC236}">
                  <a16:creationId xmlns:a16="http://schemas.microsoft.com/office/drawing/2014/main" id="{6788556E-DE27-05AB-D432-488763CB3250}"/>
                </a:ext>
              </a:extLst>
            </p:cNvPr>
            <p:cNvSpPr/>
            <p:nvPr/>
          </p:nvSpPr>
          <p:spPr>
            <a:xfrm flipH="1">
              <a:off x="5796905" y="3336069"/>
              <a:ext cx="14258" cy="16688"/>
            </a:xfrm>
            <a:custGeom>
              <a:avLst/>
              <a:gdLst/>
              <a:ahLst/>
              <a:cxnLst/>
              <a:rect l="l" t="t" r="r" b="b"/>
              <a:pathLst>
                <a:path w="264" h="309" extrusionOk="0">
                  <a:moveTo>
                    <a:pt x="144" y="0"/>
                  </a:moveTo>
                  <a:cubicBezTo>
                    <a:pt x="135" y="0"/>
                    <a:pt x="126" y="3"/>
                    <a:pt x="120" y="9"/>
                  </a:cubicBezTo>
                  <a:cubicBezTo>
                    <a:pt x="108" y="9"/>
                    <a:pt x="96" y="21"/>
                    <a:pt x="84" y="21"/>
                  </a:cubicBezTo>
                  <a:cubicBezTo>
                    <a:pt x="72" y="33"/>
                    <a:pt x="60" y="45"/>
                    <a:pt x="60" y="57"/>
                  </a:cubicBezTo>
                  <a:cubicBezTo>
                    <a:pt x="36" y="81"/>
                    <a:pt x="24" y="117"/>
                    <a:pt x="12" y="141"/>
                  </a:cubicBezTo>
                  <a:cubicBezTo>
                    <a:pt x="0" y="153"/>
                    <a:pt x="0" y="177"/>
                    <a:pt x="0" y="201"/>
                  </a:cubicBezTo>
                  <a:cubicBezTo>
                    <a:pt x="0" y="201"/>
                    <a:pt x="0" y="212"/>
                    <a:pt x="0" y="224"/>
                  </a:cubicBezTo>
                  <a:cubicBezTo>
                    <a:pt x="12" y="248"/>
                    <a:pt x="12" y="260"/>
                    <a:pt x="36" y="272"/>
                  </a:cubicBezTo>
                  <a:cubicBezTo>
                    <a:pt x="36" y="284"/>
                    <a:pt x="48" y="284"/>
                    <a:pt x="60" y="296"/>
                  </a:cubicBezTo>
                  <a:cubicBezTo>
                    <a:pt x="72" y="296"/>
                    <a:pt x="84" y="308"/>
                    <a:pt x="96" y="308"/>
                  </a:cubicBezTo>
                  <a:lnTo>
                    <a:pt x="144" y="308"/>
                  </a:lnTo>
                  <a:cubicBezTo>
                    <a:pt x="156" y="296"/>
                    <a:pt x="167" y="296"/>
                    <a:pt x="179" y="284"/>
                  </a:cubicBezTo>
                  <a:cubicBezTo>
                    <a:pt x="191" y="272"/>
                    <a:pt x="203" y="260"/>
                    <a:pt x="203" y="248"/>
                  </a:cubicBezTo>
                  <a:cubicBezTo>
                    <a:pt x="215" y="224"/>
                    <a:pt x="239" y="201"/>
                    <a:pt x="251" y="177"/>
                  </a:cubicBezTo>
                  <a:cubicBezTo>
                    <a:pt x="263" y="153"/>
                    <a:pt x="263" y="129"/>
                    <a:pt x="263" y="117"/>
                  </a:cubicBezTo>
                  <a:cubicBezTo>
                    <a:pt x="263" y="105"/>
                    <a:pt x="263" y="93"/>
                    <a:pt x="263" y="81"/>
                  </a:cubicBezTo>
                  <a:cubicBezTo>
                    <a:pt x="251" y="69"/>
                    <a:pt x="239" y="45"/>
                    <a:pt x="227" y="33"/>
                  </a:cubicBezTo>
                  <a:cubicBezTo>
                    <a:pt x="227" y="33"/>
                    <a:pt x="215" y="21"/>
                    <a:pt x="203" y="21"/>
                  </a:cubicBezTo>
                  <a:cubicBezTo>
                    <a:pt x="191" y="9"/>
                    <a:pt x="179" y="9"/>
                    <a:pt x="167" y="9"/>
                  </a:cubicBezTo>
                  <a:cubicBezTo>
                    <a:pt x="162" y="3"/>
                    <a:pt x="153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0" name="Google Shape;9839;p59">
              <a:extLst>
                <a:ext uri="{FF2B5EF4-FFF2-40B4-BE49-F238E27FC236}">
                  <a16:creationId xmlns:a16="http://schemas.microsoft.com/office/drawing/2014/main" id="{9441362F-4EDD-308B-7E86-98DB8D27BD79}"/>
                </a:ext>
              </a:extLst>
            </p:cNvPr>
            <p:cNvSpPr/>
            <p:nvPr/>
          </p:nvSpPr>
          <p:spPr>
            <a:xfrm flipH="1">
              <a:off x="5514069" y="3522879"/>
              <a:ext cx="36239" cy="16688"/>
            </a:xfrm>
            <a:custGeom>
              <a:avLst/>
              <a:gdLst/>
              <a:ahLst/>
              <a:cxnLst/>
              <a:rect l="l" t="t" r="r" b="b"/>
              <a:pathLst>
                <a:path w="671" h="309" extrusionOk="0">
                  <a:moveTo>
                    <a:pt x="544" y="0"/>
                  </a:moveTo>
                  <a:cubicBezTo>
                    <a:pt x="525" y="0"/>
                    <a:pt x="507" y="6"/>
                    <a:pt x="491" y="18"/>
                  </a:cubicBezTo>
                  <a:cubicBezTo>
                    <a:pt x="467" y="18"/>
                    <a:pt x="455" y="30"/>
                    <a:pt x="443" y="42"/>
                  </a:cubicBezTo>
                  <a:cubicBezTo>
                    <a:pt x="431" y="42"/>
                    <a:pt x="419" y="53"/>
                    <a:pt x="419" y="53"/>
                  </a:cubicBezTo>
                  <a:cubicBezTo>
                    <a:pt x="407" y="53"/>
                    <a:pt x="395" y="65"/>
                    <a:pt x="395" y="65"/>
                  </a:cubicBezTo>
                  <a:lnTo>
                    <a:pt x="359" y="65"/>
                  </a:lnTo>
                  <a:cubicBezTo>
                    <a:pt x="347" y="77"/>
                    <a:pt x="335" y="77"/>
                    <a:pt x="311" y="77"/>
                  </a:cubicBezTo>
                  <a:lnTo>
                    <a:pt x="299" y="77"/>
                  </a:lnTo>
                  <a:cubicBezTo>
                    <a:pt x="299" y="89"/>
                    <a:pt x="299" y="89"/>
                    <a:pt x="287" y="89"/>
                  </a:cubicBezTo>
                  <a:lnTo>
                    <a:pt x="192" y="89"/>
                  </a:lnTo>
                  <a:cubicBezTo>
                    <a:pt x="192" y="77"/>
                    <a:pt x="192" y="77"/>
                    <a:pt x="192" y="77"/>
                  </a:cubicBezTo>
                  <a:lnTo>
                    <a:pt x="156" y="77"/>
                  </a:lnTo>
                  <a:cubicBezTo>
                    <a:pt x="148" y="76"/>
                    <a:pt x="140" y="75"/>
                    <a:pt x="132" y="75"/>
                  </a:cubicBezTo>
                  <a:cubicBezTo>
                    <a:pt x="81" y="75"/>
                    <a:pt x="35" y="108"/>
                    <a:pt x="24" y="149"/>
                  </a:cubicBezTo>
                  <a:cubicBezTo>
                    <a:pt x="1" y="209"/>
                    <a:pt x="48" y="281"/>
                    <a:pt x="96" y="293"/>
                  </a:cubicBezTo>
                  <a:cubicBezTo>
                    <a:pt x="145" y="303"/>
                    <a:pt x="196" y="308"/>
                    <a:pt x="247" y="308"/>
                  </a:cubicBezTo>
                  <a:cubicBezTo>
                    <a:pt x="371" y="308"/>
                    <a:pt x="497" y="277"/>
                    <a:pt x="598" y="209"/>
                  </a:cubicBezTo>
                  <a:cubicBezTo>
                    <a:pt x="646" y="173"/>
                    <a:pt x="670" y="113"/>
                    <a:pt x="634" y="53"/>
                  </a:cubicBezTo>
                  <a:cubicBezTo>
                    <a:pt x="618" y="22"/>
                    <a:pt x="581" y="0"/>
                    <a:pt x="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1" name="Google Shape;9840;p59">
              <a:extLst>
                <a:ext uri="{FF2B5EF4-FFF2-40B4-BE49-F238E27FC236}">
                  <a16:creationId xmlns:a16="http://schemas.microsoft.com/office/drawing/2014/main" id="{E1F273A7-CE91-5144-66D1-849E0FC7FF50}"/>
                </a:ext>
              </a:extLst>
            </p:cNvPr>
            <p:cNvSpPr/>
            <p:nvPr/>
          </p:nvSpPr>
          <p:spPr>
            <a:xfrm flipH="1">
              <a:off x="5528273" y="3509594"/>
              <a:ext cx="34295" cy="14366"/>
            </a:xfrm>
            <a:custGeom>
              <a:avLst/>
              <a:gdLst/>
              <a:ahLst/>
              <a:cxnLst/>
              <a:rect l="l" t="t" r="r" b="b"/>
              <a:pathLst>
                <a:path w="635" h="266" extrusionOk="0">
                  <a:moveTo>
                    <a:pt x="108" y="1"/>
                  </a:moveTo>
                  <a:cubicBezTo>
                    <a:pt x="48" y="1"/>
                    <a:pt x="0" y="60"/>
                    <a:pt x="0" y="120"/>
                  </a:cubicBezTo>
                  <a:cubicBezTo>
                    <a:pt x="0" y="144"/>
                    <a:pt x="12" y="180"/>
                    <a:pt x="24" y="192"/>
                  </a:cubicBezTo>
                  <a:cubicBezTo>
                    <a:pt x="48" y="216"/>
                    <a:pt x="72" y="228"/>
                    <a:pt x="108" y="228"/>
                  </a:cubicBezTo>
                  <a:cubicBezTo>
                    <a:pt x="239" y="240"/>
                    <a:pt x="383" y="252"/>
                    <a:pt x="514" y="264"/>
                  </a:cubicBezTo>
                  <a:cubicBezTo>
                    <a:pt x="521" y="265"/>
                    <a:pt x="527" y="265"/>
                    <a:pt x="533" y="265"/>
                  </a:cubicBezTo>
                  <a:cubicBezTo>
                    <a:pt x="594" y="265"/>
                    <a:pt x="634" y="211"/>
                    <a:pt x="634" y="156"/>
                  </a:cubicBezTo>
                  <a:cubicBezTo>
                    <a:pt x="634" y="132"/>
                    <a:pt x="622" y="96"/>
                    <a:pt x="598" y="72"/>
                  </a:cubicBezTo>
                  <a:cubicBezTo>
                    <a:pt x="574" y="48"/>
                    <a:pt x="550" y="48"/>
                    <a:pt x="514" y="48"/>
                  </a:cubicBezTo>
                  <a:cubicBezTo>
                    <a:pt x="383" y="24"/>
                    <a:pt x="239" y="13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2" name="Google Shape;9841;p59">
              <a:extLst>
                <a:ext uri="{FF2B5EF4-FFF2-40B4-BE49-F238E27FC236}">
                  <a16:creationId xmlns:a16="http://schemas.microsoft.com/office/drawing/2014/main" id="{AB06D6B9-5B53-627C-9280-F6AD9D99618D}"/>
                </a:ext>
              </a:extLst>
            </p:cNvPr>
            <p:cNvSpPr/>
            <p:nvPr/>
          </p:nvSpPr>
          <p:spPr>
            <a:xfrm flipH="1">
              <a:off x="5532161" y="3484750"/>
              <a:ext cx="28462" cy="14312"/>
            </a:xfrm>
            <a:custGeom>
              <a:avLst/>
              <a:gdLst/>
              <a:ahLst/>
              <a:cxnLst/>
              <a:rect l="l" t="t" r="r" b="b"/>
              <a:pathLst>
                <a:path w="527" h="265" extrusionOk="0">
                  <a:moveTo>
                    <a:pt x="118" y="1"/>
                  </a:moveTo>
                  <a:cubicBezTo>
                    <a:pt x="77" y="1"/>
                    <a:pt x="40" y="22"/>
                    <a:pt x="24" y="54"/>
                  </a:cubicBezTo>
                  <a:cubicBezTo>
                    <a:pt x="0" y="78"/>
                    <a:pt x="0" y="114"/>
                    <a:pt x="12" y="138"/>
                  </a:cubicBezTo>
                  <a:cubicBezTo>
                    <a:pt x="12" y="162"/>
                    <a:pt x="36" y="186"/>
                    <a:pt x="60" y="209"/>
                  </a:cubicBezTo>
                  <a:cubicBezTo>
                    <a:pt x="123" y="247"/>
                    <a:pt x="195" y="265"/>
                    <a:pt x="268" y="265"/>
                  </a:cubicBezTo>
                  <a:cubicBezTo>
                    <a:pt x="336" y="265"/>
                    <a:pt x="404" y="250"/>
                    <a:pt x="467" y="221"/>
                  </a:cubicBezTo>
                  <a:cubicBezTo>
                    <a:pt x="514" y="186"/>
                    <a:pt x="526" y="114"/>
                    <a:pt x="502" y="66"/>
                  </a:cubicBezTo>
                  <a:cubicBezTo>
                    <a:pt x="490" y="42"/>
                    <a:pt x="467" y="18"/>
                    <a:pt x="431" y="6"/>
                  </a:cubicBezTo>
                  <a:cubicBezTo>
                    <a:pt x="407" y="6"/>
                    <a:pt x="371" y="6"/>
                    <a:pt x="347" y="18"/>
                  </a:cubicBezTo>
                  <a:cubicBezTo>
                    <a:pt x="347" y="18"/>
                    <a:pt x="347" y="30"/>
                    <a:pt x="347" y="30"/>
                  </a:cubicBezTo>
                  <a:cubicBezTo>
                    <a:pt x="323" y="30"/>
                    <a:pt x="311" y="30"/>
                    <a:pt x="287" y="42"/>
                  </a:cubicBezTo>
                  <a:lnTo>
                    <a:pt x="251" y="42"/>
                  </a:lnTo>
                  <a:cubicBezTo>
                    <a:pt x="227" y="30"/>
                    <a:pt x="215" y="30"/>
                    <a:pt x="203" y="30"/>
                  </a:cubicBezTo>
                  <a:cubicBezTo>
                    <a:pt x="192" y="18"/>
                    <a:pt x="180" y="18"/>
                    <a:pt x="180" y="18"/>
                  </a:cubicBezTo>
                  <a:cubicBezTo>
                    <a:pt x="160" y="6"/>
                    <a:pt x="13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3" name="Google Shape;9842;p59">
              <a:extLst>
                <a:ext uri="{FF2B5EF4-FFF2-40B4-BE49-F238E27FC236}">
                  <a16:creationId xmlns:a16="http://schemas.microsoft.com/office/drawing/2014/main" id="{446B0992-8689-BD02-7A57-36DB732B1F56}"/>
                </a:ext>
              </a:extLst>
            </p:cNvPr>
            <p:cNvSpPr/>
            <p:nvPr/>
          </p:nvSpPr>
          <p:spPr>
            <a:xfrm flipH="1">
              <a:off x="5459846" y="3497982"/>
              <a:ext cx="25222" cy="12314"/>
            </a:xfrm>
            <a:custGeom>
              <a:avLst/>
              <a:gdLst/>
              <a:ahLst/>
              <a:cxnLst/>
              <a:rect l="l" t="t" r="r" b="b"/>
              <a:pathLst>
                <a:path w="467" h="228" extrusionOk="0">
                  <a:moveTo>
                    <a:pt x="108" y="0"/>
                  </a:moveTo>
                  <a:cubicBezTo>
                    <a:pt x="84" y="0"/>
                    <a:pt x="60" y="12"/>
                    <a:pt x="36" y="36"/>
                  </a:cubicBezTo>
                  <a:cubicBezTo>
                    <a:pt x="12" y="60"/>
                    <a:pt x="0" y="84"/>
                    <a:pt x="0" y="120"/>
                  </a:cubicBezTo>
                  <a:cubicBezTo>
                    <a:pt x="0" y="144"/>
                    <a:pt x="12" y="180"/>
                    <a:pt x="36" y="192"/>
                  </a:cubicBezTo>
                  <a:cubicBezTo>
                    <a:pt x="48" y="216"/>
                    <a:pt x="84" y="228"/>
                    <a:pt x="108" y="228"/>
                  </a:cubicBezTo>
                  <a:lnTo>
                    <a:pt x="359" y="228"/>
                  </a:lnTo>
                  <a:cubicBezTo>
                    <a:pt x="395" y="228"/>
                    <a:pt x="419" y="216"/>
                    <a:pt x="443" y="192"/>
                  </a:cubicBezTo>
                  <a:cubicBezTo>
                    <a:pt x="454" y="180"/>
                    <a:pt x="466" y="144"/>
                    <a:pt x="466" y="120"/>
                  </a:cubicBezTo>
                  <a:cubicBezTo>
                    <a:pt x="466" y="84"/>
                    <a:pt x="454" y="60"/>
                    <a:pt x="443" y="36"/>
                  </a:cubicBezTo>
                  <a:cubicBezTo>
                    <a:pt x="419" y="12"/>
                    <a:pt x="383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4" name="Google Shape;9843;p59">
              <a:extLst>
                <a:ext uri="{FF2B5EF4-FFF2-40B4-BE49-F238E27FC236}">
                  <a16:creationId xmlns:a16="http://schemas.microsoft.com/office/drawing/2014/main" id="{3676139C-8A20-173A-1F1E-8ADEB7425DDF}"/>
                </a:ext>
              </a:extLst>
            </p:cNvPr>
            <p:cNvSpPr/>
            <p:nvPr/>
          </p:nvSpPr>
          <p:spPr>
            <a:xfrm flipH="1">
              <a:off x="6943747" y="3437764"/>
              <a:ext cx="25870" cy="36131"/>
            </a:xfrm>
            <a:custGeom>
              <a:avLst/>
              <a:gdLst/>
              <a:ahLst/>
              <a:cxnLst/>
              <a:rect l="l" t="t" r="r" b="b"/>
              <a:pathLst>
                <a:path w="479" h="669" extrusionOk="0">
                  <a:moveTo>
                    <a:pt x="126" y="0"/>
                  </a:moveTo>
                  <a:cubicBezTo>
                    <a:pt x="116" y="0"/>
                    <a:pt x="106" y="1"/>
                    <a:pt x="96" y="3"/>
                  </a:cubicBezTo>
                  <a:cubicBezTo>
                    <a:pt x="36" y="15"/>
                    <a:pt x="0" y="87"/>
                    <a:pt x="24" y="135"/>
                  </a:cubicBezTo>
                  <a:cubicBezTo>
                    <a:pt x="84" y="314"/>
                    <a:pt x="168" y="482"/>
                    <a:pt x="287" y="637"/>
                  </a:cubicBezTo>
                  <a:cubicBezTo>
                    <a:pt x="304" y="659"/>
                    <a:pt x="331" y="669"/>
                    <a:pt x="360" y="669"/>
                  </a:cubicBezTo>
                  <a:cubicBezTo>
                    <a:pt x="393" y="669"/>
                    <a:pt x="429" y="656"/>
                    <a:pt x="455" y="637"/>
                  </a:cubicBezTo>
                  <a:cubicBezTo>
                    <a:pt x="466" y="613"/>
                    <a:pt x="478" y="577"/>
                    <a:pt x="478" y="553"/>
                  </a:cubicBezTo>
                  <a:cubicBezTo>
                    <a:pt x="478" y="518"/>
                    <a:pt x="466" y="494"/>
                    <a:pt x="455" y="470"/>
                  </a:cubicBezTo>
                  <a:cubicBezTo>
                    <a:pt x="455" y="482"/>
                    <a:pt x="455" y="482"/>
                    <a:pt x="455" y="482"/>
                  </a:cubicBezTo>
                  <a:lnTo>
                    <a:pt x="443" y="470"/>
                  </a:lnTo>
                  <a:cubicBezTo>
                    <a:pt x="431" y="458"/>
                    <a:pt x="431" y="446"/>
                    <a:pt x="419" y="446"/>
                  </a:cubicBezTo>
                  <a:cubicBezTo>
                    <a:pt x="407" y="422"/>
                    <a:pt x="395" y="410"/>
                    <a:pt x="383" y="386"/>
                  </a:cubicBezTo>
                  <a:cubicBezTo>
                    <a:pt x="371" y="350"/>
                    <a:pt x="347" y="326"/>
                    <a:pt x="323" y="290"/>
                  </a:cubicBezTo>
                  <a:cubicBezTo>
                    <a:pt x="311" y="254"/>
                    <a:pt x="287" y="219"/>
                    <a:pt x="275" y="171"/>
                  </a:cubicBezTo>
                  <a:cubicBezTo>
                    <a:pt x="275" y="171"/>
                    <a:pt x="267" y="158"/>
                    <a:pt x="262" y="155"/>
                  </a:cubicBezTo>
                  <a:lnTo>
                    <a:pt x="262" y="155"/>
                  </a:lnTo>
                  <a:cubicBezTo>
                    <a:pt x="261" y="148"/>
                    <a:pt x="258" y="142"/>
                    <a:pt x="251" y="135"/>
                  </a:cubicBezTo>
                  <a:cubicBezTo>
                    <a:pt x="251" y="123"/>
                    <a:pt x="239" y="99"/>
                    <a:pt x="239" y="75"/>
                  </a:cubicBezTo>
                  <a:cubicBezTo>
                    <a:pt x="219" y="25"/>
                    <a:pt x="175" y="0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5" name="Google Shape;9844;p59">
              <a:extLst>
                <a:ext uri="{FF2B5EF4-FFF2-40B4-BE49-F238E27FC236}">
                  <a16:creationId xmlns:a16="http://schemas.microsoft.com/office/drawing/2014/main" id="{0701C4C3-9AA3-9347-C970-D4F0C4AC4A9C}"/>
                </a:ext>
              </a:extLst>
            </p:cNvPr>
            <p:cNvSpPr/>
            <p:nvPr/>
          </p:nvSpPr>
          <p:spPr>
            <a:xfrm flipH="1">
              <a:off x="6967024" y="3405630"/>
              <a:ext cx="20685" cy="30838"/>
            </a:xfrm>
            <a:custGeom>
              <a:avLst/>
              <a:gdLst/>
              <a:ahLst/>
              <a:cxnLst/>
              <a:rect l="l" t="t" r="r" b="b"/>
              <a:pathLst>
                <a:path w="383" h="571" extrusionOk="0">
                  <a:moveTo>
                    <a:pt x="96" y="1"/>
                  </a:moveTo>
                  <a:cubicBezTo>
                    <a:pt x="72" y="13"/>
                    <a:pt x="36" y="36"/>
                    <a:pt x="24" y="48"/>
                  </a:cubicBezTo>
                  <a:cubicBezTo>
                    <a:pt x="12" y="72"/>
                    <a:pt x="0" y="120"/>
                    <a:pt x="12" y="144"/>
                  </a:cubicBezTo>
                  <a:cubicBezTo>
                    <a:pt x="60" y="252"/>
                    <a:pt x="108" y="371"/>
                    <a:pt x="156" y="491"/>
                  </a:cubicBezTo>
                  <a:cubicBezTo>
                    <a:pt x="168" y="503"/>
                    <a:pt x="180" y="527"/>
                    <a:pt x="192" y="539"/>
                  </a:cubicBezTo>
                  <a:cubicBezTo>
                    <a:pt x="192" y="539"/>
                    <a:pt x="204" y="551"/>
                    <a:pt x="216" y="551"/>
                  </a:cubicBezTo>
                  <a:cubicBezTo>
                    <a:pt x="230" y="565"/>
                    <a:pt x="248" y="570"/>
                    <a:pt x="265" y="570"/>
                  </a:cubicBezTo>
                  <a:cubicBezTo>
                    <a:pt x="277" y="570"/>
                    <a:pt x="289" y="567"/>
                    <a:pt x="299" y="563"/>
                  </a:cubicBezTo>
                  <a:cubicBezTo>
                    <a:pt x="323" y="563"/>
                    <a:pt x="347" y="539"/>
                    <a:pt x="371" y="515"/>
                  </a:cubicBezTo>
                  <a:cubicBezTo>
                    <a:pt x="383" y="491"/>
                    <a:pt x="383" y="455"/>
                    <a:pt x="371" y="431"/>
                  </a:cubicBezTo>
                  <a:cubicBezTo>
                    <a:pt x="323" y="311"/>
                    <a:pt x="275" y="192"/>
                    <a:pt x="228" y="84"/>
                  </a:cubicBezTo>
                  <a:cubicBezTo>
                    <a:pt x="228" y="60"/>
                    <a:pt x="216" y="48"/>
                    <a:pt x="204" y="36"/>
                  </a:cubicBezTo>
                  <a:cubicBezTo>
                    <a:pt x="192" y="24"/>
                    <a:pt x="192" y="24"/>
                    <a:pt x="180" y="13"/>
                  </a:cubicBezTo>
                  <a:cubicBezTo>
                    <a:pt x="156" y="1"/>
                    <a:pt x="120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6" name="Google Shape;9845;p59">
              <a:extLst>
                <a:ext uri="{FF2B5EF4-FFF2-40B4-BE49-F238E27FC236}">
                  <a16:creationId xmlns:a16="http://schemas.microsoft.com/office/drawing/2014/main" id="{D9312D0B-D4C0-5E53-BBE6-7B93B3E4A634}"/>
                </a:ext>
              </a:extLst>
            </p:cNvPr>
            <p:cNvSpPr/>
            <p:nvPr/>
          </p:nvSpPr>
          <p:spPr>
            <a:xfrm flipH="1">
              <a:off x="6966376" y="3439870"/>
              <a:ext cx="23925" cy="31000"/>
            </a:xfrm>
            <a:custGeom>
              <a:avLst/>
              <a:gdLst/>
              <a:ahLst/>
              <a:cxnLst/>
              <a:rect l="l" t="t" r="r" b="b"/>
              <a:pathLst>
                <a:path w="443" h="574" extrusionOk="0">
                  <a:moveTo>
                    <a:pt x="123" y="1"/>
                  </a:moveTo>
                  <a:cubicBezTo>
                    <a:pt x="105" y="1"/>
                    <a:pt x="87" y="5"/>
                    <a:pt x="72" y="12"/>
                  </a:cubicBezTo>
                  <a:cubicBezTo>
                    <a:pt x="13" y="48"/>
                    <a:pt x="1" y="120"/>
                    <a:pt x="36" y="168"/>
                  </a:cubicBezTo>
                  <a:cubicBezTo>
                    <a:pt x="96" y="287"/>
                    <a:pt x="156" y="407"/>
                    <a:pt x="216" y="514"/>
                  </a:cubicBezTo>
                  <a:cubicBezTo>
                    <a:pt x="240" y="555"/>
                    <a:pt x="282" y="574"/>
                    <a:pt x="321" y="574"/>
                  </a:cubicBezTo>
                  <a:cubicBezTo>
                    <a:pt x="339" y="574"/>
                    <a:pt x="356" y="570"/>
                    <a:pt x="371" y="562"/>
                  </a:cubicBezTo>
                  <a:cubicBezTo>
                    <a:pt x="431" y="526"/>
                    <a:pt x="443" y="455"/>
                    <a:pt x="419" y="407"/>
                  </a:cubicBezTo>
                  <a:cubicBezTo>
                    <a:pt x="347" y="287"/>
                    <a:pt x="288" y="168"/>
                    <a:pt x="228" y="60"/>
                  </a:cubicBezTo>
                  <a:cubicBezTo>
                    <a:pt x="203" y="19"/>
                    <a:pt x="162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7" name="Google Shape;9846;p59">
              <a:extLst>
                <a:ext uri="{FF2B5EF4-FFF2-40B4-BE49-F238E27FC236}">
                  <a16:creationId xmlns:a16="http://schemas.microsoft.com/office/drawing/2014/main" id="{9761D48E-A90A-72AB-2AE7-03A590491445}"/>
                </a:ext>
              </a:extLst>
            </p:cNvPr>
            <p:cNvSpPr/>
            <p:nvPr/>
          </p:nvSpPr>
          <p:spPr>
            <a:xfrm flipH="1">
              <a:off x="7001859" y="3429555"/>
              <a:ext cx="20739" cy="25492"/>
            </a:xfrm>
            <a:custGeom>
              <a:avLst/>
              <a:gdLst/>
              <a:ahLst/>
              <a:cxnLst/>
              <a:rect l="l" t="t" r="r" b="b"/>
              <a:pathLst>
                <a:path w="384" h="472" extrusionOk="0">
                  <a:moveTo>
                    <a:pt x="119" y="0"/>
                  </a:moveTo>
                  <a:cubicBezTo>
                    <a:pt x="100" y="0"/>
                    <a:pt x="79" y="4"/>
                    <a:pt x="61" y="12"/>
                  </a:cubicBezTo>
                  <a:cubicBezTo>
                    <a:pt x="37" y="36"/>
                    <a:pt x="25" y="60"/>
                    <a:pt x="13" y="84"/>
                  </a:cubicBezTo>
                  <a:cubicBezTo>
                    <a:pt x="1" y="108"/>
                    <a:pt x="13" y="143"/>
                    <a:pt x="25" y="167"/>
                  </a:cubicBezTo>
                  <a:cubicBezTo>
                    <a:pt x="72" y="251"/>
                    <a:pt x="120" y="335"/>
                    <a:pt x="168" y="418"/>
                  </a:cubicBezTo>
                  <a:cubicBezTo>
                    <a:pt x="192" y="450"/>
                    <a:pt x="232" y="472"/>
                    <a:pt x="270" y="472"/>
                  </a:cubicBezTo>
                  <a:cubicBezTo>
                    <a:pt x="289" y="472"/>
                    <a:pt x="308" y="466"/>
                    <a:pt x="324" y="454"/>
                  </a:cubicBezTo>
                  <a:cubicBezTo>
                    <a:pt x="347" y="442"/>
                    <a:pt x="371" y="418"/>
                    <a:pt x="383" y="395"/>
                  </a:cubicBezTo>
                  <a:cubicBezTo>
                    <a:pt x="383" y="359"/>
                    <a:pt x="383" y="323"/>
                    <a:pt x="371" y="299"/>
                  </a:cubicBezTo>
                  <a:cubicBezTo>
                    <a:pt x="312" y="227"/>
                    <a:pt x="264" y="143"/>
                    <a:pt x="216" y="60"/>
                  </a:cubicBezTo>
                  <a:cubicBezTo>
                    <a:pt x="200" y="19"/>
                    <a:pt x="161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8" name="Google Shape;9847;p59">
              <a:extLst>
                <a:ext uri="{FF2B5EF4-FFF2-40B4-BE49-F238E27FC236}">
                  <a16:creationId xmlns:a16="http://schemas.microsoft.com/office/drawing/2014/main" id="{850ED499-1F85-BC8E-8DAA-D18E0C4862F4}"/>
                </a:ext>
              </a:extLst>
            </p:cNvPr>
            <p:cNvSpPr/>
            <p:nvPr/>
          </p:nvSpPr>
          <p:spPr>
            <a:xfrm flipH="1">
              <a:off x="7264658" y="3171779"/>
              <a:ext cx="16850" cy="28354"/>
            </a:xfrm>
            <a:custGeom>
              <a:avLst/>
              <a:gdLst/>
              <a:ahLst/>
              <a:cxnLst/>
              <a:rect l="l" t="t" r="r" b="b"/>
              <a:pathLst>
                <a:path w="312" h="525" extrusionOk="0">
                  <a:moveTo>
                    <a:pt x="156" y="0"/>
                  </a:moveTo>
                  <a:cubicBezTo>
                    <a:pt x="105" y="0"/>
                    <a:pt x="57" y="34"/>
                    <a:pt x="36" y="86"/>
                  </a:cubicBezTo>
                  <a:cubicBezTo>
                    <a:pt x="0" y="218"/>
                    <a:pt x="24" y="349"/>
                    <a:pt x="96" y="469"/>
                  </a:cubicBezTo>
                  <a:cubicBezTo>
                    <a:pt x="111" y="506"/>
                    <a:pt x="144" y="525"/>
                    <a:pt x="179" y="525"/>
                  </a:cubicBezTo>
                  <a:cubicBezTo>
                    <a:pt x="200" y="525"/>
                    <a:pt x="221" y="518"/>
                    <a:pt x="239" y="504"/>
                  </a:cubicBezTo>
                  <a:cubicBezTo>
                    <a:pt x="299" y="481"/>
                    <a:pt x="311" y="409"/>
                    <a:pt x="287" y="361"/>
                  </a:cubicBezTo>
                  <a:cubicBezTo>
                    <a:pt x="275" y="349"/>
                    <a:pt x="275" y="337"/>
                    <a:pt x="275" y="325"/>
                  </a:cubicBezTo>
                  <a:cubicBezTo>
                    <a:pt x="263" y="301"/>
                    <a:pt x="251" y="277"/>
                    <a:pt x="251" y="253"/>
                  </a:cubicBezTo>
                  <a:cubicBezTo>
                    <a:pt x="251" y="229"/>
                    <a:pt x="251" y="206"/>
                    <a:pt x="251" y="170"/>
                  </a:cubicBezTo>
                  <a:cubicBezTo>
                    <a:pt x="251" y="170"/>
                    <a:pt x="251" y="158"/>
                    <a:pt x="251" y="146"/>
                  </a:cubicBezTo>
                  <a:cubicBezTo>
                    <a:pt x="275" y="86"/>
                    <a:pt x="239" y="26"/>
                    <a:pt x="180" y="2"/>
                  </a:cubicBezTo>
                  <a:cubicBezTo>
                    <a:pt x="172" y="1"/>
                    <a:pt x="164" y="0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9" name="Google Shape;9848;p59">
              <a:extLst>
                <a:ext uri="{FF2B5EF4-FFF2-40B4-BE49-F238E27FC236}">
                  <a16:creationId xmlns:a16="http://schemas.microsoft.com/office/drawing/2014/main" id="{525A1569-9D67-A51A-69C9-2C411BEEEF54}"/>
                </a:ext>
              </a:extLst>
            </p:cNvPr>
            <p:cNvSpPr/>
            <p:nvPr/>
          </p:nvSpPr>
          <p:spPr>
            <a:xfrm flipH="1">
              <a:off x="7283398" y="3129275"/>
              <a:ext cx="12314" cy="22791"/>
            </a:xfrm>
            <a:custGeom>
              <a:avLst/>
              <a:gdLst/>
              <a:ahLst/>
              <a:cxnLst/>
              <a:rect l="l" t="t" r="r" b="b"/>
              <a:pathLst>
                <a:path w="228" h="422" extrusionOk="0">
                  <a:moveTo>
                    <a:pt x="108" y="0"/>
                  </a:moveTo>
                  <a:cubicBezTo>
                    <a:pt x="84" y="0"/>
                    <a:pt x="48" y="12"/>
                    <a:pt x="36" y="36"/>
                  </a:cubicBezTo>
                  <a:cubicBezTo>
                    <a:pt x="12" y="60"/>
                    <a:pt x="0" y="84"/>
                    <a:pt x="0" y="120"/>
                  </a:cubicBezTo>
                  <a:lnTo>
                    <a:pt x="0" y="311"/>
                  </a:lnTo>
                  <a:cubicBezTo>
                    <a:pt x="0" y="347"/>
                    <a:pt x="12" y="371"/>
                    <a:pt x="36" y="395"/>
                  </a:cubicBezTo>
                  <a:cubicBezTo>
                    <a:pt x="48" y="419"/>
                    <a:pt x="84" y="419"/>
                    <a:pt x="108" y="419"/>
                  </a:cubicBezTo>
                  <a:cubicBezTo>
                    <a:pt x="115" y="421"/>
                    <a:pt x="121" y="422"/>
                    <a:pt x="127" y="422"/>
                  </a:cubicBezTo>
                  <a:cubicBezTo>
                    <a:pt x="153" y="422"/>
                    <a:pt x="172" y="404"/>
                    <a:pt x="191" y="395"/>
                  </a:cubicBezTo>
                  <a:cubicBezTo>
                    <a:pt x="215" y="371"/>
                    <a:pt x="227" y="335"/>
                    <a:pt x="227" y="311"/>
                  </a:cubicBezTo>
                  <a:lnTo>
                    <a:pt x="227" y="120"/>
                  </a:lnTo>
                  <a:cubicBezTo>
                    <a:pt x="227" y="84"/>
                    <a:pt x="215" y="60"/>
                    <a:pt x="191" y="36"/>
                  </a:cubicBezTo>
                  <a:cubicBezTo>
                    <a:pt x="168" y="12"/>
                    <a:pt x="144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0" name="Google Shape;9849;p59">
              <a:extLst>
                <a:ext uri="{FF2B5EF4-FFF2-40B4-BE49-F238E27FC236}">
                  <a16:creationId xmlns:a16="http://schemas.microsoft.com/office/drawing/2014/main" id="{E0E71F75-E6A8-65E3-A4C7-9AB232086639}"/>
                </a:ext>
              </a:extLst>
            </p:cNvPr>
            <p:cNvSpPr/>
            <p:nvPr/>
          </p:nvSpPr>
          <p:spPr>
            <a:xfrm flipH="1">
              <a:off x="7245971" y="3179610"/>
              <a:ext cx="14906" cy="20091"/>
            </a:xfrm>
            <a:custGeom>
              <a:avLst/>
              <a:gdLst/>
              <a:ahLst/>
              <a:cxnLst/>
              <a:rect l="l" t="t" r="r" b="b"/>
              <a:pathLst>
                <a:path w="276" h="372" extrusionOk="0">
                  <a:moveTo>
                    <a:pt x="85" y="1"/>
                  </a:moveTo>
                  <a:cubicBezTo>
                    <a:pt x="73" y="13"/>
                    <a:pt x="61" y="13"/>
                    <a:pt x="49" y="25"/>
                  </a:cubicBezTo>
                  <a:cubicBezTo>
                    <a:pt x="37" y="37"/>
                    <a:pt x="25" y="49"/>
                    <a:pt x="25" y="61"/>
                  </a:cubicBezTo>
                  <a:cubicBezTo>
                    <a:pt x="13" y="73"/>
                    <a:pt x="13" y="84"/>
                    <a:pt x="13" y="96"/>
                  </a:cubicBezTo>
                  <a:cubicBezTo>
                    <a:pt x="1" y="108"/>
                    <a:pt x="1" y="132"/>
                    <a:pt x="13" y="144"/>
                  </a:cubicBezTo>
                  <a:lnTo>
                    <a:pt x="61" y="288"/>
                  </a:lnTo>
                  <a:cubicBezTo>
                    <a:pt x="61" y="312"/>
                    <a:pt x="73" y="324"/>
                    <a:pt x="85" y="336"/>
                  </a:cubicBezTo>
                  <a:cubicBezTo>
                    <a:pt x="96" y="348"/>
                    <a:pt x="96" y="348"/>
                    <a:pt x="108" y="359"/>
                  </a:cubicBezTo>
                  <a:cubicBezTo>
                    <a:pt x="132" y="371"/>
                    <a:pt x="168" y="371"/>
                    <a:pt x="192" y="371"/>
                  </a:cubicBezTo>
                  <a:cubicBezTo>
                    <a:pt x="216" y="371"/>
                    <a:pt x="228" y="359"/>
                    <a:pt x="240" y="348"/>
                  </a:cubicBezTo>
                  <a:cubicBezTo>
                    <a:pt x="252" y="348"/>
                    <a:pt x="252" y="336"/>
                    <a:pt x="264" y="324"/>
                  </a:cubicBezTo>
                  <a:cubicBezTo>
                    <a:pt x="276" y="300"/>
                    <a:pt x="276" y="288"/>
                    <a:pt x="276" y="276"/>
                  </a:cubicBezTo>
                  <a:cubicBezTo>
                    <a:pt x="276" y="264"/>
                    <a:pt x="276" y="252"/>
                    <a:pt x="276" y="228"/>
                  </a:cubicBezTo>
                  <a:lnTo>
                    <a:pt x="228" y="84"/>
                  </a:lnTo>
                  <a:cubicBezTo>
                    <a:pt x="216" y="61"/>
                    <a:pt x="216" y="49"/>
                    <a:pt x="192" y="37"/>
                  </a:cubicBezTo>
                  <a:cubicBezTo>
                    <a:pt x="192" y="25"/>
                    <a:pt x="180" y="25"/>
                    <a:pt x="168" y="13"/>
                  </a:cubicBezTo>
                  <a:cubicBezTo>
                    <a:pt x="144" y="1"/>
                    <a:pt x="120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1" name="Google Shape;9850;p59">
              <a:extLst>
                <a:ext uri="{FF2B5EF4-FFF2-40B4-BE49-F238E27FC236}">
                  <a16:creationId xmlns:a16="http://schemas.microsoft.com/office/drawing/2014/main" id="{BD591ED1-12CA-DC67-B12C-3A8FFD444460}"/>
                </a:ext>
              </a:extLst>
            </p:cNvPr>
            <p:cNvSpPr/>
            <p:nvPr/>
          </p:nvSpPr>
          <p:spPr>
            <a:xfrm flipH="1">
              <a:off x="6667392" y="3482482"/>
              <a:ext cx="11666" cy="33647"/>
            </a:xfrm>
            <a:custGeom>
              <a:avLst/>
              <a:gdLst/>
              <a:ahLst/>
              <a:cxnLst/>
              <a:rect l="l" t="t" r="r" b="b"/>
              <a:pathLst>
                <a:path w="216" h="623" extrusionOk="0">
                  <a:moveTo>
                    <a:pt x="108" y="0"/>
                  </a:moveTo>
                  <a:cubicBezTo>
                    <a:pt x="48" y="0"/>
                    <a:pt x="1" y="60"/>
                    <a:pt x="1" y="120"/>
                  </a:cubicBezTo>
                  <a:lnTo>
                    <a:pt x="1" y="515"/>
                  </a:lnTo>
                  <a:cubicBezTo>
                    <a:pt x="1" y="574"/>
                    <a:pt x="48" y="622"/>
                    <a:pt x="108" y="622"/>
                  </a:cubicBezTo>
                  <a:cubicBezTo>
                    <a:pt x="168" y="622"/>
                    <a:pt x="216" y="574"/>
                    <a:pt x="216" y="515"/>
                  </a:cubicBezTo>
                  <a:lnTo>
                    <a:pt x="216" y="120"/>
                  </a:lnTo>
                  <a:cubicBezTo>
                    <a:pt x="216" y="60"/>
                    <a:pt x="168" y="12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2" name="Google Shape;9851;p59">
              <a:extLst>
                <a:ext uri="{FF2B5EF4-FFF2-40B4-BE49-F238E27FC236}">
                  <a16:creationId xmlns:a16="http://schemas.microsoft.com/office/drawing/2014/main" id="{4E445A3A-7D3F-A1DE-1F82-732C7A05B4AC}"/>
                </a:ext>
              </a:extLst>
            </p:cNvPr>
            <p:cNvSpPr/>
            <p:nvPr/>
          </p:nvSpPr>
          <p:spPr>
            <a:xfrm flipH="1">
              <a:off x="6682244" y="3488045"/>
              <a:ext cx="16202" cy="28084"/>
            </a:xfrm>
            <a:custGeom>
              <a:avLst/>
              <a:gdLst/>
              <a:ahLst/>
              <a:cxnLst/>
              <a:rect l="l" t="t" r="r" b="b"/>
              <a:pathLst>
                <a:path w="300" h="520" extrusionOk="0">
                  <a:moveTo>
                    <a:pt x="127" y="0"/>
                  </a:moveTo>
                  <a:cubicBezTo>
                    <a:pt x="105" y="0"/>
                    <a:pt x="86" y="9"/>
                    <a:pt x="61" y="17"/>
                  </a:cubicBezTo>
                  <a:cubicBezTo>
                    <a:pt x="37" y="29"/>
                    <a:pt x="25" y="53"/>
                    <a:pt x="13" y="89"/>
                  </a:cubicBezTo>
                  <a:cubicBezTo>
                    <a:pt x="1" y="113"/>
                    <a:pt x="13" y="148"/>
                    <a:pt x="25" y="172"/>
                  </a:cubicBezTo>
                  <a:cubicBezTo>
                    <a:pt x="37" y="208"/>
                    <a:pt x="49" y="244"/>
                    <a:pt x="61" y="292"/>
                  </a:cubicBezTo>
                  <a:cubicBezTo>
                    <a:pt x="61" y="328"/>
                    <a:pt x="61" y="364"/>
                    <a:pt x="61" y="412"/>
                  </a:cubicBezTo>
                  <a:cubicBezTo>
                    <a:pt x="49" y="435"/>
                    <a:pt x="73" y="471"/>
                    <a:pt x="97" y="483"/>
                  </a:cubicBezTo>
                  <a:cubicBezTo>
                    <a:pt x="109" y="507"/>
                    <a:pt x="144" y="519"/>
                    <a:pt x="168" y="519"/>
                  </a:cubicBezTo>
                  <a:cubicBezTo>
                    <a:pt x="192" y="519"/>
                    <a:pt x="228" y="507"/>
                    <a:pt x="252" y="483"/>
                  </a:cubicBezTo>
                  <a:cubicBezTo>
                    <a:pt x="276" y="459"/>
                    <a:pt x="276" y="435"/>
                    <a:pt x="288" y="412"/>
                  </a:cubicBezTo>
                  <a:cubicBezTo>
                    <a:pt x="300" y="292"/>
                    <a:pt x="276" y="160"/>
                    <a:pt x="216" y="53"/>
                  </a:cubicBezTo>
                  <a:cubicBezTo>
                    <a:pt x="204" y="29"/>
                    <a:pt x="180" y="17"/>
                    <a:pt x="156" y="5"/>
                  </a:cubicBezTo>
                  <a:cubicBezTo>
                    <a:pt x="146" y="2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3" name="Google Shape;9852;p59">
              <a:extLst>
                <a:ext uri="{FF2B5EF4-FFF2-40B4-BE49-F238E27FC236}">
                  <a16:creationId xmlns:a16="http://schemas.microsoft.com/office/drawing/2014/main" id="{4E75784C-1D83-A71A-0A48-C8DB796CA210}"/>
                </a:ext>
              </a:extLst>
            </p:cNvPr>
            <p:cNvSpPr/>
            <p:nvPr/>
          </p:nvSpPr>
          <p:spPr>
            <a:xfrm flipH="1">
              <a:off x="6677708" y="3445649"/>
              <a:ext cx="14906" cy="17498"/>
            </a:xfrm>
            <a:custGeom>
              <a:avLst/>
              <a:gdLst/>
              <a:ahLst/>
              <a:cxnLst/>
              <a:rect l="l" t="t" r="r" b="b"/>
              <a:pathLst>
                <a:path w="276" h="324" extrusionOk="0">
                  <a:moveTo>
                    <a:pt x="84" y="1"/>
                  </a:moveTo>
                  <a:cubicBezTo>
                    <a:pt x="72" y="13"/>
                    <a:pt x="60" y="13"/>
                    <a:pt x="60" y="13"/>
                  </a:cubicBezTo>
                  <a:cubicBezTo>
                    <a:pt x="48" y="25"/>
                    <a:pt x="36" y="37"/>
                    <a:pt x="24" y="49"/>
                  </a:cubicBezTo>
                  <a:cubicBezTo>
                    <a:pt x="12" y="49"/>
                    <a:pt x="12" y="73"/>
                    <a:pt x="1" y="85"/>
                  </a:cubicBezTo>
                  <a:cubicBezTo>
                    <a:pt x="1" y="97"/>
                    <a:pt x="1" y="108"/>
                    <a:pt x="1" y="120"/>
                  </a:cubicBezTo>
                  <a:cubicBezTo>
                    <a:pt x="1" y="144"/>
                    <a:pt x="12" y="156"/>
                    <a:pt x="12" y="168"/>
                  </a:cubicBezTo>
                  <a:cubicBezTo>
                    <a:pt x="36" y="204"/>
                    <a:pt x="48" y="228"/>
                    <a:pt x="60" y="264"/>
                  </a:cubicBezTo>
                  <a:cubicBezTo>
                    <a:pt x="72" y="288"/>
                    <a:pt x="84" y="300"/>
                    <a:pt x="108" y="312"/>
                  </a:cubicBezTo>
                  <a:cubicBezTo>
                    <a:pt x="120" y="312"/>
                    <a:pt x="120" y="312"/>
                    <a:pt x="132" y="324"/>
                  </a:cubicBezTo>
                  <a:lnTo>
                    <a:pt x="192" y="324"/>
                  </a:lnTo>
                  <a:cubicBezTo>
                    <a:pt x="204" y="312"/>
                    <a:pt x="204" y="312"/>
                    <a:pt x="216" y="312"/>
                  </a:cubicBezTo>
                  <a:cubicBezTo>
                    <a:pt x="228" y="300"/>
                    <a:pt x="240" y="288"/>
                    <a:pt x="252" y="276"/>
                  </a:cubicBezTo>
                  <a:cubicBezTo>
                    <a:pt x="264" y="264"/>
                    <a:pt x="264" y="252"/>
                    <a:pt x="276" y="240"/>
                  </a:cubicBezTo>
                  <a:cubicBezTo>
                    <a:pt x="276" y="228"/>
                    <a:pt x="276" y="204"/>
                    <a:pt x="276" y="192"/>
                  </a:cubicBezTo>
                  <a:cubicBezTo>
                    <a:pt x="276" y="180"/>
                    <a:pt x="264" y="168"/>
                    <a:pt x="264" y="156"/>
                  </a:cubicBezTo>
                  <a:cubicBezTo>
                    <a:pt x="240" y="120"/>
                    <a:pt x="228" y="85"/>
                    <a:pt x="204" y="61"/>
                  </a:cubicBezTo>
                  <a:cubicBezTo>
                    <a:pt x="204" y="37"/>
                    <a:pt x="192" y="25"/>
                    <a:pt x="168" y="13"/>
                  </a:cubicBezTo>
                  <a:cubicBezTo>
                    <a:pt x="156" y="13"/>
                    <a:pt x="156" y="13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4" name="Google Shape;9853;p59">
              <a:extLst>
                <a:ext uri="{FF2B5EF4-FFF2-40B4-BE49-F238E27FC236}">
                  <a16:creationId xmlns:a16="http://schemas.microsoft.com/office/drawing/2014/main" id="{99FF695A-866B-823B-0D51-CB8CCE521D46}"/>
                </a:ext>
              </a:extLst>
            </p:cNvPr>
            <p:cNvSpPr/>
            <p:nvPr/>
          </p:nvSpPr>
          <p:spPr>
            <a:xfrm flipH="1">
              <a:off x="6403297" y="3573268"/>
              <a:ext cx="18741" cy="28084"/>
            </a:xfrm>
            <a:custGeom>
              <a:avLst/>
              <a:gdLst/>
              <a:ahLst/>
              <a:cxnLst/>
              <a:rect l="l" t="t" r="r" b="b"/>
              <a:pathLst>
                <a:path w="347" h="520" extrusionOk="0">
                  <a:moveTo>
                    <a:pt x="228" y="0"/>
                  </a:moveTo>
                  <a:cubicBezTo>
                    <a:pt x="207" y="0"/>
                    <a:pt x="185" y="9"/>
                    <a:pt x="168" y="17"/>
                  </a:cubicBezTo>
                  <a:cubicBezTo>
                    <a:pt x="144" y="29"/>
                    <a:pt x="120" y="53"/>
                    <a:pt x="108" y="77"/>
                  </a:cubicBezTo>
                  <a:cubicBezTo>
                    <a:pt x="84" y="185"/>
                    <a:pt x="48" y="280"/>
                    <a:pt x="24" y="376"/>
                  </a:cubicBezTo>
                  <a:cubicBezTo>
                    <a:pt x="0" y="436"/>
                    <a:pt x="48" y="495"/>
                    <a:pt x="96" y="519"/>
                  </a:cubicBezTo>
                  <a:cubicBezTo>
                    <a:pt x="132" y="519"/>
                    <a:pt x="168" y="519"/>
                    <a:pt x="192" y="507"/>
                  </a:cubicBezTo>
                  <a:cubicBezTo>
                    <a:pt x="215" y="495"/>
                    <a:pt x="227" y="460"/>
                    <a:pt x="239" y="436"/>
                  </a:cubicBezTo>
                  <a:cubicBezTo>
                    <a:pt x="263" y="340"/>
                    <a:pt x="299" y="244"/>
                    <a:pt x="335" y="137"/>
                  </a:cubicBezTo>
                  <a:cubicBezTo>
                    <a:pt x="347" y="77"/>
                    <a:pt x="311" y="17"/>
                    <a:pt x="251" y="5"/>
                  </a:cubicBezTo>
                  <a:cubicBezTo>
                    <a:pt x="244" y="2"/>
                    <a:pt x="236" y="0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5" name="Google Shape;9854;p59">
              <a:extLst>
                <a:ext uri="{FF2B5EF4-FFF2-40B4-BE49-F238E27FC236}">
                  <a16:creationId xmlns:a16="http://schemas.microsoft.com/office/drawing/2014/main" id="{A9CA5C27-DAA4-C90C-BD1D-1677C4CBE672}"/>
                </a:ext>
              </a:extLst>
            </p:cNvPr>
            <p:cNvSpPr/>
            <p:nvPr/>
          </p:nvSpPr>
          <p:spPr>
            <a:xfrm flipH="1">
              <a:off x="6416205" y="3554528"/>
              <a:ext cx="18741" cy="30676"/>
            </a:xfrm>
            <a:custGeom>
              <a:avLst/>
              <a:gdLst/>
              <a:ahLst/>
              <a:cxnLst/>
              <a:rect l="l" t="t" r="r" b="b"/>
              <a:pathLst>
                <a:path w="347" h="568" extrusionOk="0">
                  <a:moveTo>
                    <a:pt x="214" y="0"/>
                  </a:moveTo>
                  <a:cubicBezTo>
                    <a:pt x="173" y="0"/>
                    <a:pt x="136" y="21"/>
                    <a:pt x="120" y="53"/>
                  </a:cubicBezTo>
                  <a:cubicBezTo>
                    <a:pt x="36" y="173"/>
                    <a:pt x="0" y="316"/>
                    <a:pt x="0" y="460"/>
                  </a:cubicBezTo>
                  <a:cubicBezTo>
                    <a:pt x="0" y="520"/>
                    <a:pt x="48" y="567"/>
                    <a:pt x="108" y="567"/>
                  </a:cubicBezTo>
                  <a:cubicBezTo>
                    <a:pt x="168" y="567"/>
                    <a:pt x="227" y="520"/>
                    <a:pt x="227" y="460"/>
                  </a:cubicBezTo>
                  <a:cubicBezTo>
                    <a:pt x="227" y="436"/>
                    <a:pt x="227" y="412"/>
                    <a:pt x="227" y="388"/>
                  </a:cubicBezTo>
                  <a:cubicBezTo>
                    <a:pt x="239" y="340"/>
                    <a:pt x="251" y="304"/>
                    <a:pt x="263" y="257"/>
                  </a:cubicBezTo>
                  <a:cubicBezTo>
                    <a:pt x="275" y="233"/>
                    <a:pt x="287" y="197"/>
                    <a:pt x="311" y="173"/>
                  </a:cubicBezTo>
                  <a:cubicBezTo>
                    <a:pt x="347" y="113"/>
                    <a:pt x="323" y="53"/>
                    <a:pt x="275" y="17"/>
                  </a:cubicBezTo>
                  <a:cubicBezTo>
                    <a:pt x="255" y="6"/>
                    <a:pt x="234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6" name="Google Shape;9855;p59">
              <a:extLst>
                <a:ext uri="{FF2B5EF4-FFF2-40B4-BE49-F238E27FC236}">
                  <a16:creationId xmlns:a16="http://schemas.microsoft.com/office/drawing/2014/main" id="{68926FB3-6FFA-67EC-17CB-72296B6D66FF}"/>
                </a:ext>
              </a:extLst>
            </p:cNvPr>
            <p:cNvSpPr/>
            <p:nvPr/>
          </p:nvSpPr>
          <p:spPr>
            <a:xfrm flipH="1">
              <a:off x="6383261" y="3522501"/>
              <a:ext cx="22629" cy="25870"/>
            </a:xfrm>
            <a:custGeom>
              <a:avLst/>
              <a:gdLst/>
              <a:ahLst/>
              <a:cxnLst/>
              <a:rect l="l" t="t" r="r" b="b"/>
              <a:pathLst>
                <a:path w="419" h="479" extrusionOk="0">
                  <a:moveTo>
                    <a:pt x="311" y="1"/>
                  </a:moveTo>
                  <a:cubicBezTo>
                    <a:pt x="287" y="1"/>
                    <a:pt x="251" y="13"/>
                    <a:pt x="227" y="37"/>
                  </a:cubicBezTo>
                  <a:cubicBezTo>
                    <a:pt x="168" y="120"/>
                    <a:pt x="108" y="204"/>
                    <a:pt x="36" y="288"/>
                  </a:cubicBezTo>
                  <a:cubicBezTo>
                    <a:pt x="24" y="300"/>
                    <a:pt x="12" y="312"/>
                    <a:pt x="12" y="335"/>
                  </a:cubicBezTo>
                  <a:cubicBezTo>
                    <a:pt x="12" y="335"/>
                    <a:pt x="12" y="347"/>
                    <a:pt x="0" y="359"/>
                  </a:cubicBezTo>
                  <a:cubicBezTo>
                    <a:pt x="0" y="395"/>
                    <a:pt x="24" y="419"/>
                    <a:pt x="36" y="443"/>
                  </a:cubicBezTo>
                  <a:cubicBezTo>
                    <a:pt x="60" y="467"/>
                    <a:pt x="84" y="479"/>
                    <a:pt x="120" y="479"/>
                  </a:cubicBezTo>
                  <a:cubicBezTo>
                    <a:pt x="144" y="479"/>
                    <a:pt x="180" y="467"/>
                    <a:pt x="191" y="443"/>
                  </a:cubicBezTo>
                  <a:cubicBezTo>
                    <a:pt x="263" y="359"/>
                    <a:pt x="323" y="276"/>
                    <a:pt x="395" y="192"/>
                  </a:cubicBezTo>
                  <a:cubicBezTo>
                    <a:pt x="407" y="180"/>
                    <a:pt x="419" y="156"/>
                    <a:pt x="419" y="144"/>
                  </a:cubicBezTo>
                  <a:cubicBezTo>
                    <a:pt x="419" y="132"/>
                    <a:pt x="419" y="120"/>
                    <a:pt x="419" y="108"/>
                  </a:cubicBezTo>
                  <a:cubicBezTo>
                    <a:pt x="419" y="84"/>
                    <a:pt x="407" y="60"/>
                    <a:pt x="395" y="37"/>
                  </a:cubicBezTo>
                  <a:cubicBezTo>
                    <a:pt x="371" y="13"/>
                    <a:pt x="335" y="1"/>
                    <a:pt x="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7" name="Google Shape;9856;p59">
              <a:extLst>
                <a:ext uri="{FF2B5EF4-FFF2-40B4-BE49-F238E27FC236}">
                  <a16:creationId xmlns:a16="http://schemas.microsoft.com/office/drawing/2014/main" id="{DAA2977C-7D02-44C0-BE28-D599B16FB2B6}"/>
                </a:ext>
              </a:extLst>
            </p:cNvPr>
            <p:cNvSpPr/>
            <p:nvPr/>
          </p:nvSpPr>
          <p:spPr>
            <a:xfrm flipH="1">
              <a:off x="6425224" y="3740690"/>
              <a:ext cx="12314" cy="30460"/>
            </a:xfrm>
            <a:custGeom>
              <a:avLst/>
              <a:gdLst/>
              <a:ahLst/>
              <a:cxnLst/>
              <a:rect l="l" t="t" r="r" b="b"/>
              <a:pathLst>
                <a:path w="228" h="564" extrusionOk="0">
                  <a:moveTo>
                    <a:pt x="93" y="0"/>
                  </a:moveTo>
                  <a:cubicBezTo>
                    <a:pt x="40" y="0"/>
                    <a:pt x="0" y="55"/>
                    <a:pt x="0" y="110"/>
                  </a:cubicBezTo>
                  <a:lnTo>
                    <a:pt x="0" y="456"/>
                  </a:lnTo>
                  <a:cubicBezTo>
                    <a:pt x="0" y="516"/>
                    <a:pt x="48" y="564"/>
                    <a:pt x="108" y="564"/>
                  </a:cubicBezTo>
                  <a:cubicBezTo>
                    <a:pt x="168" y="564"/>
                    <a:pt x="227" y="516"/>
                    <a:pt x="227" y="456"/>
                  </a:cubicBezTo>
                  <a:lnTo>
                    <a:pt x="227" y="110"/>
                  </a:lnTo>
                  <a:cubicBezTo>
                    <a:pt x="227" y="50"/>
                    <a:pt x="168" y="2"/>
                    <a:pt x="108" y="2"/>
                  </a:cubicBezTo>
                  <a:cubicBezTo>
                    <a:pt x="103" y="1"/>
                    <a:pt x="98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8" name="Google Shape;9857;p59">
              <a:extLst>
                <a:ext uri="{FF2B5EF4-FFF2-40B4-BE49-F238E27FC236}">
                  <a16:creationId xmlns:a16="http://schemas.microsoft.com/office/drawing/2014/main" id="{3A182B2A-633A-3D85-E899-F77B030E2867}"/>
                </a:ext>
              </a:extLst>
            </p:cNvPr>
            <p:cNvSpPr/>
            <p:nvPr/>
          </p:nvSpPr>
          <p:spPr>
            <a:xfrm flipH="1">
              <a:off x="6595725" y="3767262"/>
              <a:ext cx="11666" cy="22629"/>
            </a:xfrm>
            <a:custGeom>
              <a:avLst/>
              <a:gdLst/>
              <a:ahLst/>
              <a:cxnLst/>
              <a:rect l="l" t="t" r="r" b="b"/>
              <a:pathLst>
                <a:path w="216" h="419" extrusionOk="0">
                  <a:moveTo>
                    <a:pt x="108" y="0"/>
                  </a:moveTo>
                  <a:cubicBezTo>
                    <a:pt x="84" y="0"/>
                    <a:pt x="49" y="12"/>
                    <a:pt x="25" y="36"/>
                  </a:cubicBezTo>
                  <a:cubicBezTo>
                    <a:pt x="13" y="48"/>
                    <a:pt x="1" y="84"/>
                    <a:pt x="1" y="108"/>
                  </a:cubicBezTo>
                  <a:lnTo>
                    <a:pt x="1" y="311"/>
                  </a:lnTo>
                  <a:cubicBezTo>
                    <a:pt x="1" y="335"/>
                    <a:pt x="13" y="359"/>
                    <a:pt x="25" y="383"/>
                  </a:cubicBezTo>
                  <a:cubicBezTo>
                    <a:pt x="49" y="407"/>
                    <a:pt x="84" y="419"/>
                    <a:pt x="108" y="419"/>
                  </a:cubicBezTo>
                  <a:cubicBezTo>
                    <a:pt x="132" y="419"/>
                    <a:pt x="168" y="407"/>
                    <a:pt x="192" y="383"/>
                  </a:cubicBezTo>
                  <a:cubicBezTo>
                    <a:pt x="204" y="371"/>
                    <a:pt x="216" y="335"/>
                    <a:pt x="216" y="311"/>
                  </a:cubicBezTo>
                  <a:lnTo>
                    <a:pt x="216" y="108"/>
                  </a:lnTo>
                  <a:cubicBezTo>
                    <a:pt x="216" y="84"/>
                    <a:pt x="204" y="48"/>
                    <a:pt x="192" y="36"/>
                  </a:cubicBezTo>
                  <a:cubicBezTo>
                    <a:pt x="168" y="12"/>
                    <a:pt x="132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9" name="Google Shape;9858;p59">
              <a:extLst>
                <a:ext uri="{FF2B5EF4-FFF2-40B4-BE49-F238E27FC236}">
                  <a16:creationId xmlns:a16="http://schemas.microsoft.com/office/drawing/2014/main" id="{96651369-B02E-6918-9517-0D4880352917}"/>
                </a:ext>
              </a:extLst>
            </p:cNvPr>
            <p:cNvSpPr/>
            <p:nvPr/>
          </p:nvSpPr>
          <p:spPr>
            <a:xfrm flipH="1">
              <a:off x="6591836" y="3729943"/>
              <a:ext cx="16202" cy="25492"/>
            </a:xfrm>
            <a:custGeom>
              <a:avLst/>
              <a:gdLst/>
              <a:ahLst/>
              <a:cxnLst/>
              <a:rect l="l" t="t" r="r" b="b"/>
              <a:pathLst>
                <a:path w="300" h="472" extrusionOk="0">
                  <a:moveTo>
                    <a:pt x="185" y="1"/>
                  </a:moveTo>
                  <a:cubicBezTo>
                    <a:pt x="168" y="1"/>
                    <a:pt x="150" y="4"/>
                    <a:pt x="132" y="10"/>
                  </a:cubicBezTo>
                  <a:cubicBezTo>
                    <a:pt x="108" y="10"/>
                    <a:pt x="85" y="34"/>
                    <a:pt x="73" y="58"/>
                  </a:cubicBezTo>
                  <a:cubicBezTo>
                    <a:pt x="61" y="81"/>
                    <a:pt x="49" y="117"/>
                    <a:pt x="61" y="141"/>
                  </a:cubicBezTo>
                  <a:cubicBezTo>
                    <a:pt x="61" y="141"/>
                    <a:pt x="61" y="141"/>
                    <a:pt x="61" y="153"/>
                  </a:cubicBezTo>
                  <a:cubicBezTo>
                    <a:pt x="61" y="165"/>
                    <a:pt x="61" y="189"/>
                    <a:pt x="61" y="201"/>
                  </a:cubicBezTo>
                  <a:cubicBezTo>
                    <a:pt x="61" y="225"/>
                    <a:pt x="49" y="249"/>
                    <a:pt x="49" y="261"/>
                  </a:cubicBezTo>
                  <a:cubicBezTo>
                    <a:pt x="37" y="273"/>
                    <a:pt x="37" y="285"/>
                    <a:pt x="25" y="297"/>
                  </a:cubicBezTo>
                  <a:cubicBezTo>
                    <a:pt x="13" y="333"/>
                    <a:pt x="1" y="356"/>
                    <a:pt x="13" y="392"/>
                  </a:cubicBezTo>
                  <a:cubicBezTo>
                    <a:pt x="25" y="416"/>
                    <a:pt x="37" y="440"/>
                    <a:pt x="61" y="452"/>
                  </a:cubicBezTo>
                  <a:cubicBezTo>
                    <a:pt x="75" y="466"/>
                    <a:pt x="93" y="472"/>
                    <a:pt x="113" y="472"/>
                  </a:cubicBezTo>
                  <a:cubicBezTo>
                    <a:pt x="127" y="472"/>
                    <a:pt x="141" y="469"/>
                    <a:pt x="156" y="464"/>
                  </a:cubicBezTo>
                  <a:cubicBezTo>
                    <a:pt x="180" y="464"/>
                    <a:pt x="204" y="440"/>
                    <a:pt x="216" y="416"/>
                  </a:cubicBezTo>
                  <a:cubicBezTo>
                    <a:pt x="288" y="321"/>
                    <a:pt x="300" y="201"/>
                    <a:pt x="276" y="81"/>
                  </a:cubicBezTo>
                  <a:cubicBezTo>
                    <a:pt x="264" y="58"/>
                    <a:pt x="252" y="34"/>
                    <a:pt x="228" y="10"/>
                  </a:cubicBezTo>
                  <a:cubicBezTo>
                    <a:pt x="216" y="4"/>
                    <a:pt x="201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0" name="Google Shape;9859;p59">
              <a:extLst>
                <a:ext uri="{FF2B5EF4-FFF2-40B4-BE49-F238E27FC236}">
                  <a16:creationId xmlns:a16="http://schemas.microsoft.com/office/drawing/2014/main" id="{0609C023-E7B2-E187-F742-E099F156F097}"/>
                </a:ext>
              </a:extLst>
            </p:cNvPr>
            <p:cNvSpPr/>
            <p:nvPr/>
          </p:nvSpPr>
          <p:spPr>
            <a:xfrm flipH="1">
              <a:off x="6582115" y="3169295"/>
              <a:ext cx="12368" cy="30460"/>
            </a:xfrm>
            <a:custGeom>
              <a:avLst/>
              <a:gdLst/>
              <a:ahLst/>
              <a:cxnLst/>
              <a:rect l="l" t="t" r="r" b="b"/>
              <a:pathLst>
                <a:path w="229" h="564" extrusionOk="0">
                  <a:moveTo>
                    <a:pt x="120" y="0"/>
                  </a:moveTo>
                  <a:cubicBezTo>
                    <a:pt x="61" y="0"/>
                    <a:pt x="1" y="48"/>
                    <a:pt x="1" y="108"/>
                  </a:cubicBezTo>
                  <a:lnTo>
                    <a:pt x="1" y="455"/>
                  </a:lnTo>
                  <a:cubicBezTo>
                    <a:pt x="1" y="515"/>
                    <a:pt x="61" y="562"/>
                    <a:pt x="120" y="562"/>
                  </a:cubicBezTo>
                  <a:cubicBezTo>
                    <a:pt x="126" y="563"/>
                    <a:pt x="131" y="564"/>
                    <a:pt x="136" y="564"/>
                  </a:cubicBezTo>
                  <a:cubicBezTo>
                    <a:pt x="188" y="564"/>
                    <a:pt x="228" y="509"/>
                    <a:pt x="228" y="455"/>
                  </a:cubicBezTo>
                  <a:lnTo>
                    <a:pt x="228" y="108"/>
                  </a:lnTo>
                  <a:cubicBezTo>
                    <a:pt x="228" y="48"/>
                    <a:pt x="180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1" name="Google Shape;9860;p59">
              <a:extLst>
                <a:ext uri="{FF2B5EF4-FFF2-40B4-BE49-F238E27FC236}">
                  <a16:creationId xmlns:a16="http://schemas.microsoft.com/office/drawing/2014/main" id="{1E8D4D2C-1A44-5300-35EF-790AFAD67C33}"/>
                </a:ext>
              </a:extLst>
            </p:cNvPr>
            <p:cNvSpPr/>
            <p:nvPr/>
          </p:nvSpPr>
          <p:spPr>
            <a:xfrm flipH="1">
              <a:off x="6646059" y="3126683"/>
              <a:ext cx="12314" cy="22629"/>
            </a:xfrm>
            <a:custGeom>
              <a:avLst/>
              <a:gdLst/>
              <a:ahLst/>
              <a:cxnLst/>
              <a:rect l="l" t="t" r="r" b="b"/>
              <a:pathLst>
                <a:path w="228" h="419" extrusionOk="0">
                  <a:moveTo>
                    <a:pt x="120" y="0"/>
                  </a:moveTo>
                  <a:cubicBezTo>
                    <a:pt x="96" y="0"/>
                    <a:pt x="60" y="12"/>
                    <a:pt x="36" y="36"/>
                  </a:cubicBezTo>
                  <a:cubicBezTo>
                    <a:pt x="24" y="60"/>
                    <a:pt x="0" y="84"/>
                    <a:pt x="0" y="108"/>
                  </a:cubicBezTo>
                  <a:lnTo>
                    <a:pt x="0" y="311"/>
                  </a:lnTo>
                  <a:cubicBezTo>
                    <a:pt x="0" y="335"/>
                    <a:pt x="24" y="371"/>
                    <a:pt x="36" y="395"/>
                  </a:cubicBezTo>
                  <a:cubicBezTo>
                    <a:pt x="60" y="407"/>
                    <a:pt x="84" y="419"/>
                    <a:pt x="120" y="419"/>
                  </a:cubicBezTo>
                  <a:cubicBezTo>
                    <a:pt x="144" y="419"/>
                    <a:pt x="180" y="407"/>
                    <a:pt x="192" y="395"/>
                  </a:cubicBezTo>
                  <a:cubicBezTo>
                    <a:pt x="215" y="371"/>
                    <a:pt x="227" y="335"/>
                    <a:pt x="227" y="311"/>
                  </a:cubicBezTo>
                  <a:lnTo>
                    <a:pt x="227" y="108"/>
                  </a:lnTo>
                  <a:cubicBezTo>
                    <a:pt x="227" y="84"/>
                    <a:pt x="215" y="60"/>
                    <a:pt x="192" y="36"/>
                  </a:cubicBezTo>
                  <a:cubicBezTo>
                    <a:pt x="180" y="12"/>
                    <a:pt x="144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2" name="Google Shape;9861;p59">
              <a:extLst>
                <a:ext uri="{FF2B5EF4-FFF2-40B4-BE49-F238E27FC236}">
                  <a16:creationId xmlns:a16="http://schemas.microsoft.com/office/drawing/2014/main" id="{F4C53A61-AAA9-CDCE-9D29-CE5809DB94D4}"/>
                </a:ext>
              </a:extLst>
            </p:cNvPr>
            <p:cNvSpPr/>
            <p:nvPr/>
          </p:nvSpPr>
          <p:spPr>
            <a:xfrm flipH="1">
              <a:off x="6661560" y="3089580"/>
              <a:ext cx="15554" cy="22737"/>
            </a:xfrm>
            <a:custGeom>
              <a:avLst/>
              <a:gdLst/>
              <a:ahLst/>
              <a:cxnLst/>
              <a:rect l="l" t="t" r="r" b="b"/>
              <a:pathLst>
                <a:path w="288" h="421" extrusionOk="0">
                  <a:moveTo>
                    <a:pt x="108" y="1"/>
                  </a:moveTo>
                  <a:cubicBezTo>
                    <a:pt x="99" y="1"/>
                    <a:pt x="91" y="2"/>
                    <a:pt x="84" y="6"/>
                  </a:cubicBezTo>
                  <a:cubicBezTo>
                    <a:pt x="60" y="6"/>
                    <a:pt x="36" y="30"/>
                    <a:pt x="12" y="54"/>
                  </a:cubicBezTo>
                  <a:cubicBezTo>
                    <a:pt x="0" y="78"/>
                    <a:pt x="0" y="113"/>
                    <a:pt x="0" y="149"/>
                  </a:cubicBezTo>
                  <a:cubicBezTo>
                    <a:pt x="24" y="209"/>
                    <a:pt x="36" y="269"/>
                    <a:pt x="60" y="341"/>
                  </a:cubicBezTo>
                  <a:cubicBezTo>
                    <a:pt x="60" y="365"/>
                    <a:pt x="84" y="388"/>
                    <a:pt x="108" y="400"/>
                  </a:cubicBezTo>
                  <a:cubicBezTo>
                    <a:pt x="122" y="414"/>
                    <a:pt x="140" y="420"/>
                    <a:pt x="158" y="420"/>
                  </a:cubicBezTo>
                  <a:cubicBezTo>
                    <a:pt x="170" y="420"/>
                    <a:pt x="182" y="417"/>
                    <a:pt x="192" y="412"/>
                  </a:cubicBezTo>
                  <a:cubicBezTo>
                    <a:pt x="228" y="412"/>
                    <a:pt x="252" y="388"/>
                    <a:pt x="264" y="365"/>
                  </a:cubicBezTo>
                  <a:cubicBezTo>
                    <a:pt x="275" y="341"/>
                    <a:pt x="287" y="305"/>
                    <a:pt x="275" y="281"/>
                  </a:cubicBezTo>
                  <a:cubicBezTo>
                    <a:pt x="252" y="209"/>
                    <a:pt x="240" y="149"/>
                    <a:pt x="228" y="90"/>
                  </a:cubicBezTo>
                  <a:cubicBezTo>
                    <a:pt x="216" y="54"/>
                    <a:pt x="192" y="30"/>
                    <a:pt x="168" y="18"/>
                  </a:cubicBezTo>
                  <a:cubicBezTo>
                    <a:pt x="151" y="9"/>
                    <a:pt x="128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3" name="Google Shape;9862;p59">
              <a:extLst>
                <a:ext uri="{FF2B5EF4-FFF2-40B4-BE49-F238E27FC236}">
                  <a16:creationId xmlns:a16="http://schemas.microsoft.com/office/drawing/2014/main" id="{D98F5EE9-000F-EFB9-A5BF-60F2D6CE14AC}"/>
                </a:ext>
              </a:extLst>
            </p:cNvPr>
            <p:cNvSpPr/>
            <p:nvPr/>
          </p:nvSpPr>
          <p:spPr>
            <a:xfrm flipH="1">
              <a:off x="6651244" y="3049831"/>
              <a:ext cx="12314" cy="25222"/>
            </a:xfrm>
            <a:custGeom>
              <a:avLst/>
              <a:gdLst/>
              <a:ahLst/>
              <a:cxnLst/>
              <a:rect l="l" t="t" r="r" b="b"/>
              <a:pathLst>
                <a:path w="228" h="467" extrusionOk="0">
                  <a:moveTo>
                    <a:pt x="120" y="1"/>
                  </a:moveTo>
                  <a:cubicBezTo>
                    <a:pt x="84" y="1"/>
                    <a:pt x="60" y="12"/>
                    <a:pt x="36" y="36"/>
                  </a:cubicBezTo>
                  <a:cubicBezTo>
                    <a:pt x="13" y="48"/>
                    <a:pt x="1" y="84"/>
                    <a:pt x="1" y="108"/>
                  </a:cubicBezTo>
                  <a:lnTo>
                    <a:pt x="1" y="359"/>
                  </a:lnTo>
                  <a:cubicBezTo>
                    <a:pt x="1" y="383"/>
                    <a:pt x="13" y="419"/>
                    <a:pt x="36" y="431"/>
                  </a:cubicBezTo>
                  <a:cubicBezTo>
                    <a:pt x="60" y="455"/>
                    <a:pt x="84" y="467"/>
                    <a:pt x="120" y="467"/>
                  </a:cubicBezTo>
                  <a:cubicBezTo>
                    <a:pt x="144" y="467"/>
                    <a:pt x="180" y="455"/>
                    <a:pt x="192" y="431"/>
                  </a:cubicBezTo>
                  <a:cubicBezTo>
                    <a:pt x="216" y="419"/>
                    <a:pt x="228" y="383"/>
                    <a:pt x="228" y="359"/>
                  </a:cubicBezTo>
                  <a:lnTo>
                    <a:pt x="228" y="108"/>
                  </a:lnTo>
                  <a:cubicBezTo>
                    <a:pt x="228" y="84"/>
                    <a:pt x="216" y="48"/>
                    <a:pt x="192" y="36"/>
                  </a:cubicBezTo>
                  <a:cubicBezTo>
                    <a:pt x="180" y="12"/>
                    <a:pt x="144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4" name="Google Shape;9863;p59">
              <a:extLst>
                <a:ext uri="{FF2B5EF4-FFF2-40B4-BE49-F238E27FC236}">
                  <a16:creationId xmlns:a16="http://schemas.microsoft.com/office/drawing/2014/main" id="{63224D3F-2398-4964-41BD-77B4E3DC77D9}"/>
                </a:ext>
              </a:extLst>
            </p:cNvPr>
            <p:cNvSpPr/>
            <p:nvPr/>
          </p:nvSpPr>
          <p:spPr>
            <a:xfrm flipH="1">
              <a:off x="6318668" y="3278173"/>
              <a:ext cx="15554" cy="22899"/>
            </a:xfrm>
            <a:custGeom>
              <a:avLst/>
              <a:gdLst/>
              <a:ahLst/>
              <a:cxnLst/>
              <a:rect l="l" t="t" r="r" b="b"/>
              <a:pathLst>
                <a:path w="288" h="424" extrusionOk="0">
                  <a:moveTo>
                    <a:pt x="168" y="0"/>
                  </a:moveTo>
                  <a:cubicBezTo>
                    <a:pt x="148" y="0"/>
                    <a:pt x="125" y="9"/>
                    <a:pt x="108" y="17"/>
                  </a:cubicBezTo>
                  <a:cubicBezTo>
                    <a:pt x="84" y="29"/>
                    <a:pt x="72" y="53"/>
                    <a:pt x="60" y="89"/>
                  </a:cubicBezTo>
                  <a:cubicBezTo>
                    <a:pt x="48" y="149"/>
                    <a:pt x="24" y="208"/>
                    <a:pt x="12" y="280"/>
                  </a:cubicBezTo>
                  <a:cubicBezTo>
                    <a:pt x="0" y="316"/>
                    <a:pt x="12" y="340"/>
                    <a:pt x="24" y="364"/>
                  </a:cubicBezTo>
                  <a:cubicBezTo>
                    <a:pt x="36" y="388"/>
                    <a:pt x="60" y="412"/>
                    <a:pt x="84" y="424"/>
                  </a:cubicBezTo>
                  <a:cubicBezTo>
                    <a:pt x="120" y="424"/>
                    <a:pt x="156" y="424"/>
                    <a:pt x="180" y="412"/>
                  </a:cubicBezTo>
                  <a:cubicBezTo>
                    <a:pt x="204" y="388"/>
                    <a:pt x="216" y="364"/>
                    <a:pt x="228" y="340"/>
                  </a:cubicBezTo>
                  <a:cubicBezTo>
                    <a:pt x="239" y="268"/>
                    <a:pt x="263" y="208"/>
                    <a:pt x="275" y="149"/>
                  </a:cubicBezTo>
                  <a:cubicBezTo>
                    <a:pt x="287" y="113"/>
                    <a:pt x="275" y="89"/>
                    <a:pt x="263" y="53"/>
                  </a:cubicBezTo>
                  <a:cubicBezTo>
                    <a:pt x="251" y="29"/>
                    <a:pt x="228" y="17"/>
                    <a:pt x="192" y="5"/>
                  </a:cubicBezTo>
                  <a:cubicBezTo>
                    <a:pt x="185" y="2"/>
                    <a:pt x="177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5" name="Google Shape;9864;p59">
              <a:extLst>
                <a:ext uri="{FF2B5EF4-FFF2-40B4-BE49-F238E27FC236}">
                  <a16:creationId xmlns:a16="http://schemas.microsoft.com/office/drawing/2014/main" id="{89027178-0A73-84BB-9466-58E2D37C2052}"/>
                </a:ext>
              </a:extLst>
            </p:cNvPr>
            <p:cNvSpPr/>
            <p:nvPr/>
          </p:nvSpPr>
          <p:spPr>
            <a:xfrm flipH="1">
              <a:off x="5994517" y="3320785"/>
              <a:ext cx="21387" cy="33107"/>
            </a:xfrm>
            <a:custGeom>
              <a:avLst/>
              <a:gdLst/>
              <a:ahLst/>
              <a:cxnLst/>
              <a:rect l="l" t="t" r="r" b="b"/>
              <a:pathLst>
                <a:path w="396" h="613" extrusionOk="0">
                  <a:moveTo>
                    <a:pt x="288" y="0"/>
                  </a:moveTo>
                  <a:cubicBezTo>
                    <a:pt x="268" y="0"/>
                    <a:pt x="245" y="9"/>
                    <a:pt x="228" y="17"/>
                  </a:cubicBezTo>
                  <a:cubicBezTo>
                    <a:pt x="192" y="29"/>
                    <a:pt x="180" y="53"/>
                    <a:pt x="168" y="77"/>
                  </a:cubicBezTo>
                  <a:cubicBezTo>
                    <a:pt x="120" y="209"/>
                    <a:pt x="61" y="340"/>
                    <a:pt x="13" y="472"/>
                  </a:cubicBezTo>
                  <a:cubicBezTo>
                    <a:pt x="1" y="495"/>
                    <a:pt x="13" y="531"/>
                    <a:pt x="25" y="555"/>
                  </a:cubicBezTo>
                  <a:cubicBezTo>
                    <a:pt x="37" y="579"/>
                    <a:pt x="61" y="603"/>
                    <a:pt x="85" y="603"/>
                  </a:cubicBezTo>
                  <a:cubicBezTo>
                    <a:pt x="103" y="609"/>
                    <a:pt x="120" y="612"/>
                    <a:pt x="137" y="612"/>
                  </a:cubicBezTo>
                  <a:cubicBezTo>
                    <a:pt x="153" y="612"/>
                    <a:pt x="168" y="609"/>
                    <a:pt x="180" y="603"/>
                  </a:cubicBezTo>
                  <a:cubicBezTo>
                    <a:pt x="204" y="579"/>
                    <a:pt x="216" y="555"/>
                    <a:pt x="228" y="531"/>
                  </a:cubicBezTo>
                  <a:lnTo>
                    <a:pt x="384" y="137"/>
                  </a:lnTo>
                  <a:cubicBezTo>
                    <a:pt x="395" y="113"/>
                    <a:pt x="384" y="77"/>
                    <a:pt x="372" y="53"/>
                  </a:cubicBezTo>
                  <a:cubicBezTo>
                    <a:pt x="360" y="29"/>
                    <a:pt x="336" y="17"/>
                    <a:pt x="312" y="5"/>
                  </a:cubicBezTo>
                  <a:cubicBezTo>
                    <a:pt x="305" y="2"/>
                    <a:pt x="297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6" name="Google Shape;9865;p59">
              <a:extLst>
                <a:ext uri="{FF2B5EF4-FFF2-40B4-BE49-F238E27FC236}">
                  <a16:creationId xmlns:a16="http://schemas.microsoft.com/office/drawing/2014/main" id="{FBAAF377-B7C4-40B4-8CC7-0ECAB8788282}"/>
                </a:ext>
              </a:extLst>
            </p:cNvPr>
            <p:cNvSpPr/>
            <p:nvPr/>
          </p:nvSpPr>
          <p:spPr>
            <a:xfrm flipH="1">
              <a:off x="6007425" y="3302044"/>
              <a:ext cx="22035" cy="28084"/>
            </a:xfrm>
            <a:custGeom>
              <a:avLst/>
              <a:gdLst/>
              <a:ahLst/>
              <a:cxnLst/>
              <a:rect l="l" t="t" r="r" b="b"/>
              <a:pathLst>
                <a:path w="408" h="520" extrusionOk="0">
                  <a:moveTo>
                    <a:pt x="275" y="1"/>
                  </a:moveTo>
                  <a:cubicBezTo>
                    <a:pt x="267" y="1"/>
                    <a:pt x="259" y="2"/>
                    <a:pt x="252" y="6"/>
                  </a:cubicBezTo>
                  <a:cubicBezTo>
                    <a:pt x="228" y="6"/>
                    <a:pt x="192" y="29"/>
                    <a:pt x="180" y="53"/>
                  </a:cubicBezTo>
                  <a:cubicBezTo>
                    <a:pt x="132" y="149"/>
                    <a:pt x="85" y="257"/>
                    <a:pt x="37" y="352"/>
                  </a:cubicBezTo>
                  <a:cubicBezTo>
                    <a:pt x="1" y="412"/>
                    <a:pt x="25" y="472"/>
                    <a:pt x="73" y="508"/>
                  </a:cubicBezTo>
                  <a:cubicBezTo>
                    <a:pt x="96" y="520"/>
                    <a:pt x="132" y="520"/>
                    <a:pt x="156" y="520"/>
                  </a:cubicBezTo>
                  <a:cubicBezTo>
                    <a:pt x="180" y="508"/>
                    <a:pt x="216" y="484"/>
                    <a:pt x="228" y="460"/>
                  </a:cubicBezTo>
                  <a:cubicBezTo>
                    <a:pt x="276" y="364"/>
                    <a:pt x="324" y="269"/>
                    <a:pt x="371" y="173"/>
                  </a:cubicBezTo>
                  <a:cubicBezTo>
                    <a:pt x="407" y="113"/>
                    <a:pt x="383" y="53"/>
                    <a:pt x="336" y="17"/>
                  </a:cubicBezTo>
                  <a:cubicBezTo>
                    <a:pt x="319" y="9"/>
                    <a:pt x="296" y="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7" name="Google Shape;9866;p59">
              <a:extLst>
                <a:ext uri="{FF2B5EF4-FFF2-40B4-BE49-F238E27FC236}">
                  <a16:creationId xmlns:a16="http://schemas.microsoft.com/office/drawing/2014/main" id="{865ED9B3-A60B-0313-FA32-E22F254347E8}"/>
                </a:ext>
              </a:extLst>
            </p:cNvPr>
            <p:cNvSpPr/>
            <p:nvPr/>
          </p:nvSpPr>
          <p:spPr>
            <a:xfrm flipH="1">
              <a:off x="5979017" y="3267156"/>
              <a:ext cx="18147" cy="25816"/>
            </a:xfrm>
            <a:custGeom>
              <a:avLst/>
              <a:gdLst/>
              <a:ahLst/>
              <a:cxnLst/>
              <a:rect l="l" t="t" r="r" b="b"/>
              <a:pathLst>
                <a:path w="336" h="478" extrusionOk="0">
                  <a:moveTo>
                    <a:pt x="216" y="1"/>
                  </a:moveTo>
                  <a:cubicBezTo>
                    <a:pt x="196" y="1"/>
                    <a:pt x="173" y="9"/>
                    <a:pt x="156" y="18"/>
                  </a:cubicBezTo>
                  <a:cubicBezTo>
                    <a:pt x="132" y="30"/>
                    <a:pt x="120" y="54"/>
                    <a:pt x="108" y="90"/>
                  </a:cubicBezTo>
                  <a:cubicBezTo>
                    <a:pt x="72" y="173"/>
                    <a:pt x="37" y="245"/>
                    <a:pt x="13" y="329"/>
                  </a:cubicBezTo>
                  <a:cubicBezTo>
                    <a:pt x="1" y="365"/>
                    <a:pt x="1" y="388"/>
                    <a:pt x="13" y="412"/>
                  </a:cubicBezTo>
                  <a:cubicBezTo>
                    <a:pt x="37" y="448"/>
                    <a:pt x="60" y="460"/>
                    <a:pt x="84" y="472"/>
                  </a:cubicBezTo>
                  <a:cubicBezTo>
                    <a:pt x="91" y="476"/>
                    <a:pt x="99" y="477"/>
                    <a:pt x="108" y="477"/>
                  </a:cubicBezTo>
                  <a:cubicBezTo>
                    <a:pt x="128" y="477"/>
                    <a:pt x="151" y="469"/>
                    <a:pt x="168" y="460"/>
                  </a:cubicBezTo>
                  <a:cubicBezTo>
                    <a:pt x="204" y="448"/>
                    <a:pt x="216" y="424"/>
                    <a:pt x="228" y="388"/>
                  </a:cubicBezTo>
                  <a:cubicBezTo>
                    <a:pt x="252" y="305"/>
                    <a:pt x="288" y="233"/>
                    <a:pt x="323" y="149"/>
                  </a:cubicBezTo>
                  <a:cubicBezTo>
                    <a:pt x="335" y="113"/>
                    <a:pt x="323" y="90"/>
                    <a:pt x="312" y="54"/>
                  </a:cubicBezTo>
                  <a:cubicBezTo>
                    <a:pt x="300" y="30"/>
                    <a:pt x="276" y="18"/>
                    <a:pt x="240" y="6"/>
                  </a:cubicBezTo>
                  <a:cubicBezTo>
                    <a:pt x="233" y="2"/>
                    <a:pt x="225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8" name="Google Shape;9867;p59">
              <a:extLst>
                <a:ext uri="{FF2B5EF4-FFF2-40B4-BE49-F238E27FC236}">
                  <a16:creationId xmlns:a16="http://schemas.microsoft.com/office/drawing/2014/main" id="{544C9F93-8D5A-EE27-BD26-24EF58E760B3}"/>
                </a:ext>
              </a:extLst>
            </p:cNvPr>
            <p:cNvSpPr/>
            <p:nvPr/>
          </p:nvSpPr>
          <p:spPr>
            <a:xfrm flipH="1">
              <a:off x="6307705" y="3584232"/>
              <a:ext cx="18147" cy="28084"/>
            </a:xfrm>
            <a:custGeom>
              <a:avLst/>
              <a:gdLst/>
              <a:ahLst/>
              <a:cxnLst/>
              <a:rect l="l" t="t" r="r" b="b"/>
              <a:pathLst>
                <a:path w="336" h="520" extrusionOk="0">
                  <a:moveTo>
                    <a:pt x="216" y="1"/>
                  </a:moveTo>
                  <a:cubicBezTo>
                    <a:pt x="196" y="1"/>
                    <a:pt x="173" y="9"/>
                    <a:pt x="156" y="17"/>
                  </a:cubicBezTo>
                  <a:cubicBezTo>
                    <a:pt x="84" y="53"/>
                    <a:pt x="25" y="137"/>
                    <a:pt x="13" y="221"/>
                  </a:cubicBezTo>
                  <a:cubicBezTo>
                    <a:pt x="1" y="269"/>
                    <a:pt x="1" y="316"/>
                    <a:pt x="13" y="364"/>
                  </a:cubicBezTo>
                  <a:cubicBezTo>
                    <a:pt x="25" y="412"/>
                    <a:pt x="49" y="448"/>
                    <a:pt x="73" y="484"/>
                  </a:cubicBezTo>
                  <a:cubicBezTo>
                    <a:pt x="96" y="508"/>
                    <a:pt x="132" y="520"/>
                    <a:pt x="156" y="520"/>
                  </a:cubicBezTo>
                  <a:cubicBezTo>
                    <a:pt x="180" y="520"/>
                    <a:pt x="216" y="508"/>
                    <a:pt x="240" y="484"/>
                  </a:cubicBezTo>
                  <a:cubicBezTo>
                    <a:pt x="252" y="460"/>
                    <a:pt x="264" y="436"/>
                    <a:pt x="264" y="400"/>
                  </a:cubicBezTo>
                  <a:cubicBezTo>
                    <a:pt x="264" y="380"/>
                    <a:pt x="255" y="359"/>
                    <a:pt x="245" y="338"/>
                  </a:cubicBezTo>
                  <a:lnTo>
                    <a:pt x="245" y="338"/>
                  </a:lnTo>
                  <a:cubicBezTo>
                    <a:pt x="247" y="340"/>
                    <a:pt x="249" y="340"/>
                    <a:pt x="252" y="340"/>
                  </a:cubicBezTo>
                  <a:lnTo>
                    <a:pt x="252" y="340"/>
                  </a:lnTo>
                  <a:cubicBezTo>
                    <a:pt x="249" y="340"/>
                    <a:pt x="246" y="339"/>
                    <a:pt x="245" y="338"/>
                  </a:cubicBezTo>
                  <a:lnTo>
                    <a:pt x="245" y="338"/>
                  </a:lnTo>
                  <a:cubicBezTo>
                    <a:pt x="243" y="335"/>
                    <a:pt x="242" y="333"/>
                    <a:pt x="241" y="330"/>
                  </a:cubicBezTo>
                  <a:lnTo>
                    <a:pt x="241" y="330"/>
                  </a:lnTo>
                  <a:cubicBezTo>
                    <a:pt x="240" y="326"/>
                    <a:pt x="240" y="321"/>
                    <a:pt x="240" y="316"/>
                  </a:cubicBezTo>
                  <a:cubicBezTo>
                    <a:pt x="228" y="316"/>
                    <a:pt x="228" y="304"/>
                    <a:pt x="228" y="304"/>
                  </a:cubicBezTo>
                  <a:cubicBezTo>
                    <a:pt x="228" y="292"/>
                    <a:pt x="228" y="281"/>
                    <a:pt x="228" y="281"/>
                  </a:cubicBezTo>
                  <a:cubicBezTo>
                    <a:pt x="228" y="269"/>
                    <a:pt x="240" y="257"/>
                    <a:pt x="240" y="245"/>
                  </a:cubicBezTo>
                  <a:cubicBezTo>
                    <a:pt x="240" y="245"/>
                    <a:pt x="240" y="233"/>
                    <a:pt x="252" y="233"/>
                  </a:cubicBezTo>
                  <a:cubicBezTo>
                    <a:pt x="252" y="221"/>
                    <a:pt x="252" y="221"/>
                    <a:pt x="264" y="221"/>
                  </a:cubicBezTo>
                  <a:cubicBezTo>
                    <a:pt x="264" y="209"/>
                    <a:pt x="264" y="209"/>
                    <a:pt x="276" y="209"/>
                  </a:cubicBezTo>
                  <a:cubicBezTo>
                    <a:pt x="324" y="185"/>
                    <a:pt x="336" y="113"/>
                    <a:pt x="312" y="53"/>
                  </a:cubicBezTo>
                  <a:cubicBezTo>
                    <a:pt x="300" y="29"/>
                    <a:pt x="276" y="17"/>
                    <a:pt x="240" y="6"/>
                  </a:cubicBezTo>
                  <a:cubicBezTo>
                    <a:pt x="233" y="2"/>
                    <a:pt x="225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8" name="Google Shape;9868;p59">
              <a:extLst>
                <a:ext uri="{FF2B5EF4-FFF2-40B4-BE49-F238E27FC236}">
                  <a16:creationId xmlns:a16="http://schemas.microsoft.com/office/drawing/2014/main" id="{A0897A00-85F9-C113-753B-A0F91FED56F0}"/>
                </a:ext>
              </a:extLst>
            </p:cNvPr>
            <p:cNvSpPr/>
            <p:nvPr/>
          </p:nvSpPr>
          <p:spPr>
            <a:xfrm flipH="1">
              <a:off x="6299927" y="3538542"/>
              <a:ext cx="15554" cy="25600"/>
            </a:xfrm>
            <a:custGeom>
              <a:avLst/>
              <a:gdLst/>
              <a:ahLst/>
              <a:cxnLst/>
              <a:rect l="l" t="t" r="r" b="b"/>
              <a:pathLst>
                <a:path w="288" h="474" extrusionOk="0">
                  <a:moveTo>
                    <a:pt x="155" y="0"/>
                  </a:moveTo>
                  <a:cubicBezTo>
                    <a:pt x="147" y="0"/>
                    <a:pt x="139" y="1"/>
                    <a:pt x="132" y="3"/>
                  </a:cubicBezTo>
                  <a:cubicBezTo>
                    <a:pt x="108" y="15"/>
                    <a:pt x="84" y="38"/>
                    <a:pt x="60" y="62"/>
                  </a:cubicBezTo>
                  <a:cubicBezTo>
                    <a:pt x="48" y="86"/>
                    <a:pt x="48" y="122"/>
                    <a:pt x="48" y="146"/>
                  </a:cubicBezTo>
                  <a:cubicBezTo>
                    <a:pt x="60" y="146"/>
                    <a:pt x="60" y="158"/>
                    <a:pt x="60" y="170"/>
                  </a:cubicBezTo>
                  <a:cubicBezTo>
                    <a:pt x="60" y="182"/>
                    <a:pt x="60" y="206"/>
                    <a:pt x="60" y="218"/>
                  </a:cubicBezTo>
                  <a:cubicBezTo>
                    <a:pt x="60" y="230"/>
                    <a:pt x="48" y="254"/>
                    <a:pt x="48" y="266"/>
                  </a:cubicBezTo>
                  <a:cubicBezTo>
                    <a:pt x="36" y="278"/>
                    <a:pt x="36" y="290"/>
                    <a:pt x="24" y="302"/>
                  </a:cubicBezTo>
                  <a:cubicBezTo>
                    <a:pt x="0" y="325"/>
                    <a:pt x="0" y="361"/>
                    <a:pt x="12" y="397"/>
                  </a:cubicBezTo>
                  <a:cubicBezTo>
                    <a:pt x="12" y="421"/>
                    <a:pt x="36" y="445"/>
                    <a:pt x="60" y="457"/>
                  </a:cubicBezTo>
                  <a:cubicBezTo>
                    <a:pt x="77" y="465"/>
                    <a:pt x="100" y="474"/>
                    <a:pt x="120" y="474"/>
                  </a:cubicBezTo>
                  <a:cubicBezTo>
                    <a:pt x="129" y="474"/>
                    <a:pt x="137" y="472"/>
                    <a:pt x="144" y="469"/>
                  </a:cubicBezTo>
                  <a:cubicBezTo>
                    <a:pt x="179" y="457"/>
                    <a:pt x="203" y="445"/>
                    <a:pt x="215" y="421"/>
                  </a:cubicBezTo>
                  <a:cubicBezTo>
                    <a:pt x="239" y="397"/>
                    <a:pt x="251" y="361"/>
                    <a:pt x="263" y="337"/>
                  </a:cubicBezTo>
                  <a:cubicBezTo>
                    <a:pt x="263" y="313"/>
                    <a:pt x="275" y="290"/>
                    <a:pt x="275" y="266"/>
                  </a:cubicBezTo>
                  <a:cubicBezTo>
                    <a:pt x="287" y="206"/>
                    <a:pt x="287" y="146"/>
                    <a:pt x="275" y="86"/>
                  </a:cubicBezTo>
                  <a:cubicBezTo>
                    <a:pt x="254" y="34"/>
                    <a:pt x="206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9" name="Google Shape;9869;p59">
              <a:extLst>
                <a:ext uri="{FF2B5EF4-FFF2-40B4-BE49-F238E27FC236}">
                  <a16:creationId xmlns:a16="http://schemas.microsoft.com/office/drawing/2014/main" id="{B7F6C6CF-8364-29AC-DCA7-B7443FD77E52}"/>
                </a:ext>
              </a:extLst>
            </p:cNvPr>
            <p:cNvSpPr/>
            <p:nvPr/>
          </p:nvSpPr>
          <p:spPr>
            <a:xfrm flipH="1">
              <a:off x="6268333" y="3506731"/>
              <a:ext cx="14906" cy="30676"/>
            </a:xfrm>
            <a:custGeom>
              <a:avLst/>
              <a:gdLst/>
              <a:ahLst/>
              <a:cxnLst/>
              <a:rect l="l" t="t" r="r" b="b"/>
              <a:pathLst>
                <a:path w="276" h="568" extrusionOk="0">
                  <a:moveTo>
                    <a:pt x="169" y="1"/>
                  </a:moveTo>
                  <a:cubicBezTo>
                    <a:pt x="148" y="1"/>
                    <a:pt x="125" y="9"/>
                    <a:pt x="109" y="18"/>
                  </a:cubicBezTo>
                  <a:cubicBezTo>
                    <a:pt x="85" y="30"/>
                    <a:pt x="61" y="54"/>
                    <a:pt x="61" y="77"/>
                  </a:cubicBezTo>
                  <a:cubicBezTo>
                    <a:pt x="37" y="197"/>
                    <a:pt x="25" y="317"/>
                    <a:pt x="1" y="424"/>
                  </a:cubicBezTo>
                  <a:cubicBezTo>
                    <a:pt x="1" y="460"/>
                    <a:pt x="1" y="484"/>
                    <a:pt x="13" y="508"/>
                  </a:cubicBezTo>
                  <a:cubicBezTo>
                    <a:pt x="25" y="544"/>
                    <a:pt x="49" y="556"/>
                    <a:pt x="85" y="568"/>
                  </a:cubicBezTo>
                  <a:cubicBezTo>
                    <a:pt x="109" y="568"/>
                    <a:pt x="144" y="568"/>
                    <a:pt x="168" y="556"/>
                  </a:cubicBezTo>
                  <a:cubicBezTo>
                    <a:pt x="192" y="544"/>
                    <a:pt x="216" y="508"/>
                    <a:pt x="216" y="484"/>
                  </a:cubicBezTo>
                  <a:cubicBezTo>
                    <a:pt x="240" y="376"/>
                    <a:pt x="252" y="257"/>
                    <a:pt x="276" y="137"/>
                  </a:cubicBezTo>
                  <a:cubicBezTo>
                    <a:pt x="276" y="113"/>
                    <a:pt x="276" y="89"/>
                    <a:pt x="264" y="54"/>
                  </a:cubicBezTo>
                  <a:cubicBezTo>
                    <a:pt x="252" y="30"/>
                    <a:pt x="216" y="18"/>
                    <a:pt x="192" y="6"/>
                  </a:cubicBezTo>
                  <a:cubicBezTo>
                    <a:pt x="185" y="2"/>
                    <a:pt x="177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0" name="Google Shape;9870;p59">
              <a:extLst>
                <a:ext uri="{FF2B5EF4-FFF2-40B4-BE49-F238E27FC236}">
                  <a16:creationId xmlns:a16="http://schemas.microsoft.com/office/drawing/2014/main" id="{585AAC6F-04E7-B4AD-6096-8D89F76112AC}"/>
                </a:ext>
              </a:extLst>
            </p:cNvPr>
            <p:cNvSpPr/>
            <p:nvPr/>
          </p:nvSpPr>
          <p:spPr>
            <a:xfrm flipH="1">
              <a:off x="5973832" y="3521637"/>
              <a:ext cx="7831" cy="8047"/>
            </a:xfrm>
            <a:custGeom>
              <a:avLst/>
              <a:gdLst/>
              <a:ahLst/>
              <a:cxnLst/>
              <a:rect l="l" t="t" r="r" b="b"/>
              <a:pathLst>
                <a:path w="145" h="149" extrusionOk="0">
                  <a:moveTo>
                    <a:pt x="82" y="0"/>
                  </a:moveTo>
                  <a:cubicBezTo>
                    <a:pt x="58" y="0"/>
                    <a:pt x="38" y="9"/>
                    <a:pt x="25" y="29"/>
                  </a:cubicBezTo>
                  <a:cubicBezTo>
                    <a:pt x="1" y="65"/>
                    <a:pt x="13" y="112"/>
                    <a:pt x="60" y="148"/>
                  </a:cubicBezTo>
                  <a:lnTo>
                    <a:pt x="144" y="17"/>
                  </a:lnTo>
                  <a:cubicBezTo>
                    <a:pt x="123" y="6"/>
                    <a:pt x="101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1" name="Google Shape;9871;p59">
              <a:extLst>
                <a:ext uri="{FF2B5EF4-FFF2-40B4-BE49-F238E27FC236}">
                  <a16:creationId xmlns:a16="http://schemas.microsoft.com/office/drawing/2014/main" id="{77FC01D1-E174-3653-77BD-3EEDDD34F90A}"/>
                </a:ext>
              </a:extLst>
            </p:cNvPr>
            <p:cNvSpPr/>
            <p:nvPr/>
          </p:nvSpPr>
          <p:spPr>
            <a:xfrm flipH="1">
              <a:off x="5960276" y="3500521"/>
              <a:ext cx="6535" cy="7183"/>
            </a:xfrm>
            <a:custGeom>
              <a:avLst/>
              <a:gdLst/>
              <a:ahLst/>
              <a:cxnLst/>
              <a:rect l="l" t="t" r="r" b="b"/>
              <a:pathLst>
                <a:path w="121" h="133" extrusionOk="0">
                  <a:moveTo>
                    <a:pt x="88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3" y="109"/>
                    <a:pt x="48" y="133"/>
                  </a:cubicBezTo>
                  <a:lnTo>
                    <a:pt x="120" y="13"/>
                  </a:lnTo>
                  <a:cubicBezTo>
                    <a:pt x="112" y="5"/>
                    <a:pt x="100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2" name="Google Shape;9872;p59">
              <a:extLst>
                <a:ext uri="{FF2B5EF4-FFF2-40B4-BE49-F238E27FC236}">
                  <a16:creationId xmlns:a16="http://schemas.microsoft.com/office/drawing/2014/main" id="{31A43EF3-A6A4-26F5-112C-5BF99677795B}"/>
                </a:ext>
              </a:extLst>
            </p:cNvPr>
            <p:cNvSpPr/>
            <p:nvPr/>
          </p:nvSpPr>
          <p:spPr>
            <a:xfrm flipH="1">
              <a:off x="5946721" y="3479080"/>
              <a:ext cx="5239" cy="7345"/>
            </a:xfrm>
            <a:custGeom>
              <a:avLst/>
              <a:gdLst/>
              <a:ahLst/>
              <a:cxnLst/>
              <a:rect l="l" t="t" r="r" b="b"/>
              <a:pathLst>
                <a:path w="97" h="136" extrusionOk="0">
                  <a:moveTo>
                    <a:pt x="87" y="0"/>
                  </a:moveTo>
                  <a:cubicBezTo>
                    <a:pt x="72" y="0"/>
                    <a:pt x="44" y="20"/>
                    <a:pt x="25" y="39"/>
                  </a:cubicBezTo>
                  <a:cubicBezTo>
                    <a:pt x="1" y="75"/>
                    <a:pt x="1" y="111"/>
                    <a:pt x="25" y="135"/>
                  </a:cubicBezTo>
                  <a:lnTo>
                    <a:pt x="96" y="4"/>
                  </a:lnTo>
                  <a:cubicBezTo>
                    <a:pt x="94" y="1"/>
                    <a:pt x="91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3" name="Google Shape;9873;p59">
              <a:extLst>
                <a:ext uri="{FF2B5EF4-FFF2-40B4-BE49-F238E27FC236}">
                  <a16:creationId xmlns:a16="http://schemas.microsoft.com/office/drawing/2014/main" id="{7F9EB050-D454-6A24-F96A-A21DBBCC0620}"/>
                </a:ext>
              </a:extLst>
            </p:cNvPr>
            <p:cNvSpPr/>
            <p:nvPr/>
          </p:nvSpPr>
          <p:spPr>
            <a:xfrm flipH="1">
              <a:off x="5960276" y="3483076"/>
              <a:ext cx="8479" cy="7453"/>
            </a:xfrm>
            <a:custGeom>
              <a:avLst/>
              <a:gdLst/>
              <a:ahLst/>
              <a:cxnLst/>
              <a:rect l="l" t="t" r="r" b="b"/>
              <a:pathLst>
                <a:path w="157" h="138" extrusionOk="0">
                  <a:moveTo>
                    <a:pt x="100" y="0"/>
                  </a:moveTo>
                  <a:cubicBezTo>
                    <a:pt x="81" y="0"/>
                    <a:pt x="59" y="10"/>
                    <a:pt x="37" y="25"/>
                  </a:cubicBezTo>
                  <a:cubicBezTo>
                    <a:pt x="13" y="49"/>
                    <a:pt x="1" y="97"/>
                    <a:pt x="25" y="121"/>
                  </a:cubicBezTo>
                  <a:cubicBezTo>
                    <a:pt x="41" y="132"/>
                    <a:pt x="57" y="138"/>
                    <a:pt x="72" y="138"/>
                  </a:cubicBezTo>
                  <a:cubicBezTo>
                    <a:pt x="90" y="138"/>
                    <a:pt x="107" y="129"/>
                    <a:pt x="120" y="109"/>
                  </a:cubicBezTo>
                  <a:cubicBezTo>
                    <a:pt x="156" y="73"/>
                    <a:pt x="156" y="37"/>
                    <a:pt x="132" y="13"/>
                  </a:cubicBezTo>
                  <a:cubicBezTo>
                    <a:pt x="123" y="4"/>
                    <a:pt x="112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4" name="Google Shape;9874;p59">
              <a:extLst>
                <a:ext uri="{FF2B5EF4-FFF2-40B4-BE49-F238E27FC236}">
                  <a16:creationId xmlns:a16="http://schemas.microsoft.com/office/drawing/2014/main" id="{B37391C1-03E2-D6BF-2024-759B0D2BBA7D}"/>
                </a:ext>
              </a:extLst>
            </p:cNvPr>
            <p:cNvSpPr/>
            <p:nvPr/>
          </p:nvSpPr>
          <p:spPr>
            <a:xfrm flipH="1">
              <a:off x="5977073" y="3501277"/>
              <a:ext cx="9775" cy="8641"/>
            </a:xfrm>
            <a:custGeom>
              <a:avLst/>
              <a:gdLst/>
              <a:ahLst/>
              <a:cxnLst/>
              <a:rect l="l" t="t" r="r" b="b"/>
              <a:pathLst>
                <a:path w="181" h="160" extrusionOk="0">
                  <a:moveTo>
                    <a:pt x="79" y="0"/>
                  </a:moveTo>
                  <a:cubicBezTo>
                    <a:pt x="60" y="0"/>
                    <a:pt x="41" y="7"/>
                    <a:pt x="25" y="23"/>
                  </a:cubicBezTo>
                  <a:cubicBezTo>
                    <a:pt x="1" y="47"/>
                    <a:pt x="1" y="95"/>
                    <a:pt x="37" y="131"/>
                  </a:cubicBezTo>
                  <a:cubicBezTo>
                    <a:pt x="57" y="150"/>
                    <a:pt x="84" y="159"/>
                    <a:pt x="108" y="159"/>
                  </a:cubicBezTo>
                  <a:cubicBezTo>
                    <a:pt x="128" y="159"/>
                    <a:pt x="146" y="153"/>
                    <a:pt x="156" y="143"/>
                  </a:cubicBezTo>
                  <a:cubicBezTo>
                    <a:pt x="180" y="107"/>
                    <a:pt x="168" y="59"/>
                    <a:pt x="144" y="23"/>
                  </a:cubicBezTo>
                  <a:cubicBezTo>
                    <a:pt x="125" y="10"/>
                    <a:pt x="101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5" name="Google Shape;9875;p59">
              <a:extLst>
                <a:ext uri="{FF2B5EF4-FFF2-40B4-BE49-F238E27FC236}">
                  <a16:creationId xmlns:a16="http://schemas.microsoft.com/office/drawing/2014/main" id="{177162D8-8C1F-718B-541D-69BCFBE0E868}"/>
                </a:ext>
              </a:extLst>
            </p:cNvPr>
            <p:cNvSpPr/>
            <p:nvPr/>
          </p:nvSpPr>
          <p:spPr>
            <a:xfrm flipH="1">
              <a:off x="5931869" y="3471519"/>
              <a:ext cx="6535" cy="7939"/>
            </a:xfrm>
            <a:custGeom>
              <a:avLst/>
              <a:gdLst/>
              <a:ahLst/>
              <a:cxnLst/>
              <a:rect l="l" t="t" r="r" b="b"/>
              <a:pathLst>
                <a:path w="121" h="147" extrusionOk="0">
                  <a:moveTo>
                    <a:pt x="96" y="0"/>
                  </a:moveTo>
                  <a:cubicBezTo>
                    <a:pt x="72" y="0"/>
                    <a:pt x="37" y="12"/>
                    <a:pt x="25" y="48"/>
                  </a:cubicBezTo>
                  <a:cubicBezTo>
                    <a:pt x="1" y="84"/>
                    <a:pt x="13" y="132"/>
                    <a:pt x="37" y="144"/>
                  </a:cubicBezTo>
                  <a:cubicBezTo>
                    <a:pt x="41" y="146"/>
                    <a:pt x="45" y="147"/>
                    <a:pt x="50" y="147"/>
                  </a:cubicBezTo>
                  <a:cubicBezTo>
                    <a:pt x="72" y="147"/>
                    <a:pt x="98" y="125"/>
                    <a:pt x="108" y="96"/>
                  </a:cubicBezTo>
                  <a:cubicBezTo>
                    <a:pt x="120" y="48"/>
                    <a:pt x="120" y="12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6" name="Google Shape;9876;p59">
              <a:extLst>
                <a:ext uri="{FF2B5EF4-FFF2-40B4-BE49-F238E27FC236}">
                  <a16:creationId xmlns:a16="http://schemas.microsoft.com/office/drawing/2014/main" id="{55D92824-1CCC-6321-1019-E5C0B1BE7B3D}"/>
                </a:ext>
              </a:extLst>
            </p:cNvPr>
            <p:cNvSpPr/>
            <p:nvPr/>
          </p:nvSpPr>
          <p:spPr>
            <a:xfrm flipH="1">
              <a:off x="5929276" y="3486857"/>
              <a:ext cx="5239" cy="7939"/>
            </a:xfrm>
            <a:custGeom>
              <a:avLst/>
              <a:gdLst/>
              <a:ahLst/>
              <a:cxnLst/>
              <a:rect l="l" t="t" r="r" b="b"/>
              <a:pathLst>
                <a:path w="97" h="147" extrusionOk="0">
                  <a:moveTo>
                    <a:pt x="78" y="0"/>
                  </a:moveTo>
                  <a:cubicBezTo>
                    <a:pt x="49" y="0"/>
                    <a:pt x="22" y="23"/>
                    <a:pt x="12" y="63"/>
                  </a:cubicBezTo>
                  <a:cubicBezTo>
                    <a:pt x="0" y="99"/>
                    <a:pt x="12" y="135"/>
                    <a:pt x="48" y="147"/>
                  </a:cubicBezTo>
                  <a:lnTo>
                    <a:pt x="96" y="3"/>
                  </a:lnTo>
                  <a:cubicBezTo>
                    <a:pt x="90" y="1"/>
                    <a:pt x="84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7" name="Google Shape;9877;p59">
              <a:extLst>
                <a:ext uri="{FF2B5EF4-FFF2-40B4-BE49-F238E27FC236}">
                  <a16:creationId xmlns:a16="http://schemas.microsoft.com/office/drawing/2014/main" id="{37318108-67DD-6650-F43C-CC84919556CE}"/>
                </a:ext>
              </a:extLst>
            </p:cNvPr>
            <p:cNvSpPr/>
            <p:nvPr/>
          </p:nvSpPr>
          <p:spPr>
            <a:xfrm flipH="1">
              <a:off x="5937053" y="3511376"/>
              <a:ext cx="5887" cy="7939"/>
            </a:xfrm>
            <a:custGeom>
              <a:avLst/>
              <a:gdLst/>
              <a:ahLst/>
              <a:cxnLst/>
              <a:rect l="l" t="t" r="r" b="b"/>
              <a:pathLst>
                <a:path w="109" h="147" extrusionOk="0">
                  <a:moveTo>
                    <a:pt x="89" y="0"/>
                  </a:moveTo>
                  <a:cubicBezTo>
                    <a:pt x="57" y="0"/>
                    <a:pt x="23" y="22"/>
                    <a:pt x="13" y="51"/>
                  </a:cubicBezTo>
                  <a:cubicBezTo>
                    <a:pt x="1" y="87"/>
                    <a:pt x="25" y="135"/>
                    <a:pt x="61" y="147"/>
                  </a:cubicBezTo>
                  <a:lnTo>
                    <a:pt x="109" y="3"/>
                  </a:lnTo>
                  <a:cubicBezTo>
                    <a:pt x="102" y="1"/>
                    <a:pt x="96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8" name="Google Shape;9878;p59">
              <a:extLst>
                <a:ext uri="{FF2B5EF4-FFF2-40B4-BE49-F238E27FC236}">
                  <a16:creationId xmlns:a16="http://schemas.microsoft.com/office/drawing/2014/main" id="{224E288A-453E-1A91-D18B-861AAD1C3991}"/>
                </a:ext>
              </a:extLst>
            </p:cNvPr>
            <p:cNvSpPr/>
            <p:nvPr/>
          </p:nvSpPr>
          <p:spPr>
            <a:xfrm flipH="1">
              <a:off x="5941590" y="3495174"/>
              <a:ext cx="8425" cy="7615"/>
            </a:xfrm>
            <a:custGeom>
              <a:avLst/>
              <a:gdLst/>
              <a:ahLst/>
              <a:cxnLst/>
              <a:rect l="l" t="t" r="r" b="b"/>
              <a:pathLst>
                <a:path w="156" h="141" extrusionOk="0">
                  <a:moveTo>
                    <a:pt x="88" y="0"/>
                  </a:moveTo>
                  <a:cubicBezTo>
                    <a:pt x="67" y="0"/>
                    <a:pt x="42" y="13"/>
                    <a:pt x="24" y="40"/>
                  </a:cubicBezTo>
                  <a:cubicBezTo>
                    <a:pt x="0" y="76"/>
                    <a:pt x="12" y="124"/>
                    <a:pt x="48" y="136"/>
                  </a:cubicBezTo>
                  <a:cubicBezTo>
                    <a:pt x="57" y="139"/>
                    <a:pt x="67" y="141"/>
                    <a:pt x="77" y="141"/>
                  </a:cubicBezTo>
                  <a:cubicBezTo>
                    <a:pt x="106" y="141"/>
                    <a:pt x="135" y="127"/>
                    <a:pt x="144" y="100"/>
                  </a:cubicBezTo>
                  <a:cubicBezTo>
                    <a:pt x="156" y="64"/>
                    <a:pt x="144" y="16"/>
                    <a:pt x="108" y="5"/>
                  </a:cubicBezTo>
                  <a:cubicBezTo>
                    <a:pt x="102" y="2"/>
                    <a:pt x="95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9" name="Google Shape;9879;p59">
              <a:extLst>
                <a:ext uri="{FF2B5EF4-FFF2-40B4-BE49-F238E27FC236}">
                  <a16:creationId xmlns:a16="http://schemas.microsoft.com/office/drawing/2014/main" id="{ECD05FE0-7541-448B-D3A9-BA3FB5F2E574}"/>
                </a:ext>
              </a:extLst>
            </p:cNvPr>
            <p:cNvSpPr/>
            <p:nvPr/>
          </p:nvSpPr>
          <p:spPr>
            <a:xfrm flipH="1">
              <a:off x="5951257" y="3518397"/>
              <a:ext cx="9721" cy="8263"/>
            </a:xfrm>
            <a:custGeom>
              <a:avLst/>
              <a:gdLst/>
              <a:ahLst/>
              <a:cxnLst/>
              <a:rect l="l" t="t" r="r" b="b"/>
              <a:pathLst>
                <a:path w="180" h="153" extrusionOk="0">
                  <a:moveTo>
                    <a:pt x="91" y="0"/>
                  </a:moveTo>
                  <a:cubicBezTo>
                    <a:pt x="61" y="0"/>
                    <a:pt x="30" y="14"/>
                    <a:pt x="12" y="41"/>
                  </a:cubicBezTo>
                  <a:cubicBezTo>
                    <a:pt x="0" y="77"/>
                    <a:pt x="12" y="125"/>
                    <a:pt x="60" y="148"/>
                  </a:cubicBezTo>
                  <a:cubicBezTo>
                    <a:pt x="72" y="151"/>
                    <a:pt x="84" y="153"/>
                    <a:pt x="95" y="153"/>
                  </a:cubicBezTo>
                  <a:cubicBezTo>
                    <a:pt x="129" y="153"/>
                    <a:pt x="159" y="139"/>
                    <a:pt x="168" y="113"/>
                  </a:cubicBezTo>
                  <a:cubicBezTo>
                    <a:pt x="180" y="77"/>
                    <a:pt x="168" y="29"/>
                    <a:pt x="120" y="5"/>
                  </a:cubicBezTo>
                  <a:cubicBezTo>
                    <a:pt x="111" y="2"/>
                    <a:pt x="101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0" name="Google Shape;9880;p59">
              <a:extLst>
                <a:ext uri="{FF2B5EF4-FFF2-40B4-BE49-F238E27FC236}">
                  <a16:creationId xmlns:a16="http://schemas.microsoft.com/office/drawing/2014/main" id="{146CE33F-3B48-C8C9-E71C-CBF7F0F19F07}"/>
                </a:ext>
              </a:extLst>
            </p:cNvPr>
            <p:cNvSpPr/>
            <p:nvPr/>
          </p:nvSpPr>
          <p:spPr>
            <a:xfrm flipH="1">
              <a:off x="5960925" y="3541836"/>
              <a:ext cx="11720" cy="8533"/>
            </a:xfrm>
            <a:custGeom>
              <a:avLst/>
              <a:gdLst/>
              <a:ahLst/>
              <a:cxnLst/>
              <a:rect l="l" t="t" r="r" b="b"/>
              <a:pathLst>
                <a:path w="217" h="158" extrusionOk="0">
                  <a:moveTo>
                    <a:pt x="91" y="1"/>
                  </a:moveTo>
                  <a:cubicBezTo>
                    <a:pt x="59" y="1"/>
                    <a:pt x="28" y="14"/>
                    <a:pt x="13" y="37"/>
                  </a:cubicBezTo>
                  <a:cubicBezTo>
                    <a:pt x="1" y="73"/>
                    <a:pt x="25" y="121"/>
                    <a:pt x="85" y="145"/>
                  </a:cubicBezTo>
                  <a:cubicBezTo>
                    <a:pt x="102" y="153"/>
                    <a:pt x="120" y="157"/>
                    <a:pt x="137" y="157"/>
                  </a:cubicBezTo>
                  <a:cubicBezTo>
                    <a:pt x="169" y="157"/>
                    <a:pt x="197" y="144"/>
                    <a:pt x="204" y="121"/>
                  </a:cubicBezTo>
                  <a:cubicBezTo>
                    <a:pt x="216" y="85"/>
                    <a:pt x="192" y="37"/>
                    <a:pt x="144" y="13"/>
                  </a:cubicBezTo>
                  <a:cubicBezTo>
                    <a:pt x="128" y="5"/>
                    <a:pt x="109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1" name="Google Shape;9881;p59">
              <a:extLst>
                <a:ext uri="{FF2B5EF4-FFF2-40B4-BE49-F238E27FC236}">
                  <a16:creationId xmlns:a16="http://schemas.microsoft.com/office/drawing/2014/main" id="{2586B430-E835-5F5F-5428-5485AE18268A}"/>
                </a:ext>
              </a:extLst>
            </p:cNvPr>
            <p:cNvSpPr/>
            <p:nvPr/>
          </p:nvSpPr>
          <p:spPr>
            <a:xfrm flipH="1">
              <a:off x="5944776" y="3535571"/>
              <a:ext cx="6535" cy="7669"/>
            </a:xfrm>
            <a:custGeom>
              <a:avLst/>
              <a:gdLst/>
              <a:ahLst/>
              <a:cxnLst/>
              <a:rect l="l" t="t" r="r" b="b"/>
              <a:pathLst>
                <a:path w="121" h="142" extrusionOk="0">
                  <a:moveTo>
                    <a:pt x="81" y="0"/>
                  </a:moveTo>
                  <a:cubicBezTo>
                    <a:pt x="48" y="0"/>
                    <a:pt x="21" y="20"/>
                    <a:pt x="13" y="46"/>
                  </a:cubicBezTo>
                  <a:cubicBezTo>
                    <a:pt x="1" y="82"/>
                    <a:pt x="24" y="129"/>
                    <a:pt x="72" y="141"/>
                  </a:cubicBezTo>
                  <a:lnTo>
                    <a:pt x="120" y="10"/>
                  </a:lnTo>
                  <a:cubicBezTo>
                    <a:pt x="107" y="3"/>
                    <a:pt x="93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2" name="Google Shape;9882;p59">
              <a:extLst>
                <a:ext uri="{FF2B5EF4-FFF2-40B4-BE49-F238E27FC236}">
                  <a16:creationId xmlns:a16="http://schemas.microsoft.com/office/drawing/2014/main" id="{F9F5FD1A-84FF-FB49-3195-2A06560C3BAC}"/>
                </a:ext>
              </a:extLst>
            </p:cNvPr>
            <p:cNvSpPr/>
            <p:nvPr/>
          </p:nvSpPr>
          <p:spPr>
            <a:xfrm flipH="1">
              <a:off x="5970646" y="3522501"/>
              <a:ext cx="7777" cy="8047"/>
            </a:xfrm>
            <a:custGeom>
              <a:avLst/>
              <a:gdLst/>
              <a:ahLst/>
              <a:cxnLst/>
              <a:rect l="l" t="t" r="r" b="b"/>
              <a:pathLst>
                <a:path w="144" h="149" extrusionOk="0">
                  <a:moveTo>
                    <a:pt x="84" y="1"/>
                  </a:moveTo>
                  <a:lnTo>
                    <a:pt x="0" y="132"/>
                  </a:lnTo>
                  <a:cubicBezTo>
                    <a:pt x="22" y="143"/>
                    <a:pt x="46" y="149"/>
                    <a:pt x="68" y="149"/>
                  </a:cubicBezTo>
                  <a:cubicBezTo>
                    <a:pt x="95" y="149"/>
                    <a:pt x="119" y="140"/>
                    <a:pt x="132" y="120"/>
                  </a:cubicBezTo>
                  <a:cubicBezTo>
                    <a:pt x="144" y="84"/>
                    <a:pt x="132" y="37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3" name="Google Shape;9883;p59">
              <a:extLst>
                <a:ext uri="{FF2B5EF4-FFF2-40B4-BE49-F238E27FC236}">
                  <a16:creationId xmlns:a16="http://schemas.microsoft.com/office/drawing/2014/main" id="{25899429-034D-CDC5-8268-05C6DCD54DBA}"/>
                </a:ext>
              </a:extLst>
            </p:cNvPr>
            <p:cNvSpPr/>
            <p:nvPr/>
          </p:nvSpPr>
          <p:spPr>
            <a:xfrm flipH="1">
              <a:off x="5957738" y="3501223"/>
              <a:ext cx="6481" cy="7183"/>
            </a:xfrm>
            <a:custGeom>
              <a:avLst/>
              <a:gdLst/>
              <a:ahLst/>
              <a:cxnLst/>
              <a:rect l="l" t="t" r="r" b="b"/>
              <a:pathLst>
                <a:path w="120" h="133" extrusionOk="0">
                  <a:moveTo>
                    <a:pt x="72" y="0"/>
                  </a:moveTo>
                  <a:lnTo>
                    <a:pt x="0" y="120"/>
                  </a:lnTo>
                  <a:cubicBezTo>
                    <a:pt x="13" y="128"/>
                    <a:pt x="27" y="132"/>
                    <a:pt x="41" y="132"/>
                  </a:cubicBezTo>
                  <a:cubicBezTo>
                    <a:pt x="66" y="132"/>
                    <a:pt x="88" y="119"/>
                    <a:pt x="96" y="96"/>
                  </a:cubicBezTo>
                  <a:cubicBezTo>
                    <a:pt x="120" y="60"/>
                    <a:pt x="108" y="24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4" name="Google Shape;9884;p59">
              <a:extLst>
                <a:ext uri="{FF2B5EF4-FFF2-40B4-BE49-F238E27FC236}">
                  <a16:creationId xmlns:a16="http://schemas.microsoft.com/office/drawing/2014/main" id="{2B8AE3CA-5C80-955D-ED82-447C97070871}"/>
                </a:ext>
              </a:extLst>
            </p:cNvPr>
            <p:cNvSpPr/>
            <p:nvPr/>
          </p:nvSpPr>
          <p:spPr>
            <a:xfrm flipH="1">
              <a:off x="5944776" y="3479242"/>
              <a:ext cx="5887" cy="7399"/>
            </a:xfrm>
            <a:custGeom>
              <a:avLst/>
              <a:gdLst/>
              <a:ahLst/>
              <a:cxnLst/>
              <a:rect l="l" t="t" r="r" b="b"/>
              <a:pathLst>
                <a:path w="109" h="137" extrusionOk="0">
                  <a:moveTo>
                    <a:pt x="72" y="1"/>
                  </a:moveTo>
                  <a:lnTo>
                    <a:pt x="1" y="132"/>
                  </a:lnTo>
                  <a:cubicBezTo>
                    <a:pt x="6" y="135"/>
                    <a:pt x="13" y="137"/>
                    <a:pt x="20" y="137"/>
                  </a:cubicBezTo>
                  <a:cubicBezTo>
                    <a:pt x="42" y="137"/>
                    <a:pt x="66" y="123"/>
                    <a:pt x="84" y="96"/>
                  </a:cubicBezTo>
                  <a:cubicBezTo>
                    <a:pt x="108" y="60"/>
                    <a:pt x="96" y="25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5" name="Google Shape;9885;p59">
              <a:extLst>
                <a:ext uri="{FF2B5EF4-FFF2-40B4-BE49-F238E27FC236}">
                  <a16:creationId xmlns:a16="http://schemas.microsoft.com/office/drawing/2014/main" id="{1BD7C149-C2F7-9834-387C-2386EEA1D40B}"/>
                </a:ext>
              </a:extLst>
            </p:cNvPr>
            <p:cNvSpPr/>
            <p:nvPr/>
          </p:nvSpPr>
          <p:spPr>
            <a:xfrm flipH="1">
              <a:off x="5913182" y="3477189"/>
              <a:ext cx="7777" cy="8047"/>
            </a:xfrm>
            <a:custGeom>
              <a:avLst/>
              <a:gdLst/>
              <a:ahLst/>
              <a:cxnLst/>
              <a:rect l="l" t="t" r="r" b="b"/>
              <a:pathLst>
                <a:path w="144" h="149" extrusionOk="0">
                  <a:moveTo>
                    <a:pt x="82" y="0"/>
                  </a:moveTo>
                  <a:cubicBezTo>
                    <a:pt x="51" y="0"/>
                    <a:pt x="23" y="31"/>
                    <a:pt x="12" y="63"/>
                  </a:cubicBezTo>
                  <a:cubicBezTo>
                    <a:pt x="1" y="98"/>
                    <a:pt x="24" y="134"/>
                    <a:pt x="60" y="146"/>
                  </a:cubicBezTo>
                  <a:cubicBezTo>
                    <a:pt x="63" y="148"/>
                    <a:pt x="67" y="149"/>
                    <a:pt x="70" y="149"/>
                  </a:cubicBezTo>
                  <a:cubicBezTo>
                    <a:pt x="93" y="149"/>
                    <a:pt x="122" y="118"/>
                    <a:pt x="132" y="86"/>
                  </a:cubicBezTo>
                  <a:cubicBezTo>
                    <a:pt x="144" y="51"/>
                    <a:pt x="120" y="15"/>
                    <a:pt x="96" y="3"/>
                  </a:cubicBezTo>
                  <a:cubicBezTo>
                    <a:pt x="91" y="1"/>
                    <a:pt x="87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6" name="Google Shape;9886;p59">
              <a:extLst>
                <a:ext uri="{FF2B5EF4-FFF2-40B4-BE49-F238E27FC236}">
                  <a16:creationId xmlns:a16="http://schemas.microsoft.com/office/drawing/2014/main" id="{CB41D6FB-BD8A-696B-2D80-4BB1BACA3AFA}"/>
                </a:ext>
              </a:extLst>
            </p:cNvPr>
            <p:cNvSpPr/>
            <p:nvPr/>
          </p:nvSpPr>
          <p:spPr>
            <a:xfrm flipH="1">
              <a:off x="5907998" y="3492149"/>
              <a:ext cx="4591" cy="7831"/>
            </a:xfrm>
            <a:custGeom>
              <a:avLst/>
              <a:gdLst/>
              <a:ahLst/>
              <a:cxnLst/>
              <a:rect l="l" t="t" r="r" b="b"/>
              <a:pathLst>
                <a:path w="85" h="145" extrusionOk="0">
                  <a:moveTo>
                    <a:pt x="85" y="1"/>
                  </a:moveTo>
                  <a:cubicBezTo>
                    <a:pt x="49" y="1"/>
                    <a:pt x="13" y="25"/>
                    <a:pt x="13" y="61"/>
                  </a:cubicBezTo>
                  <a:cubicBezTo>
                    <a:pt x="1" y="108"/>
                    <a:pt x="25" y="144"/>
                    <a:pt x="61" y="144"/>
                  </a:cubicBezTo>
                  <a:lnTo>
                    <a:pt x="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7" name="Google Shape;9887;p59">
              <a:extLst>
                <a:ext uri="{FF2B5EF4-FFF2-40B4-BE49-F238E27FC236}">
                  <a16:creationId xmlns:a16="http://schemas.microsoft.com/office/drawing/2014/main" id="{CB1C99E4-F4CE-9DBA-E50C-E134F02275F5}"/>
                </a:ext>
              </a:extLst>
            </p:cNvPr>
            <p:cNvSpPr/>
            <p:nvPr/>
          </p:nvSpPr>
          <p:spPr>
            <a:xfrm flipH="1">
              <a:off x="5911886" y="3517371"/>
              <a:ext cx="5185" cy="7777"/>
            </a:xfrm>
            <a:custGeom>
              <a:avLst/>
              <a:gdLst/>
              <a:ahLst/>
              <a:cxnLst/>
              <a:rect l="l" t="t" r="r" b="b"/>
              <a:pathLst>
                <a:path w="96" h="144" extrusionOk="0">
                  <a:moveTo>
                    <a:pt x="96" y="0"/>
                  </a:moveTo>
                  <a:cubicBezTo>
                    <a:pt x="48" y="0"/>
                    <a:pt x="12" y="24"/>
                    <a:pt x="0" y="60"/>
                  </a:cubicBezTo>
                  <a:cubicBezTo>
                    <a:pt x="0" y="96"/>
                    <a:pt x="24" y="144"/>
                    <a:pt x="60" y="144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8" name="Google Shape;9888;p59">
              <a:extLst>
                <a:ext uri="{FF2B5EF4-FFF2-40B4-BE49-F238E27FC236}">
                  <a16:creationId xmlns:a16="http://schemas.microsoft.com/office/drawing/2014/main" id="{9BDA6B25-B3E9-B1D6-06BB-646084391C5F}"/>
                </a:ext>
              </a:extLst>
            </p:cNvPr>
            <p:cNvSpPr/>
            <p:nvPr/>
          </p:nvSpPr>
          <p:spPr>
            <a:xfrm flipH="1">
              <a:off x="5918961" y="3502357"/>
              <a:ext cx="8479" cy="8101"/>
            </a:xfrm>
            <a:custGeom>
              <a:avLst/>
              <a:gdLst/>
              <a:ahLst/>
              <a:cxnLst/>
              <a:rect l="l" t="t" r="r" b="b"/>
              <a:pathLst>
                <a:path w="157" h="150" extrusionOk="0">
                  <a:moveTo>
                    <a:pt x="78" y="0"/>
                  </a:moveTo>
                  <a:cubicBezTo>
                    <a:pt x="49" y="0"/>
                    <a:pt x="23" y="23"/>
                    <a:pt x="13" y="63"/>
                  </a:cubicBezTo>
                  <a:cubicBezTo>
                    <a:pt x="1" y="99"/>
                    <a:pt x="25" y="135"/>
                    <a:pt x="73" y="147"/>
                  </a:cubicBezTo>
                  <a:cubicBezTo>
                    <a:pt x="79" y="149"/>
                    <a:pt x="85" y="150"/>
                    <a:pt x="91" y="150"/>
                  </a:cubicBezTo>
                  <a:cubicBezTo>
                    <a:pt x="120" y="150"/>
                    <a:pt x="146" y="126"/>
                    <a:pt x="156" y="87"/>
                  </a:cubicBezTo>
                  <a:cubicBezTo>
                    <a:pt x="156" y="51"/>
                    <a:pt x="132" y="15"/>
                    <a:pt x="97" y="3"/>
                  </a:cubicBezTo>
                  <a:cubicBezTo>
                    <a:pt x="90" y="1"/>
                    <a:pt x="84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9" name="Google Shape;9889;p59">
              <a:extLst>
                <a:ext uri="{FF2B5EF4-FFF2-40B4-BE49-F238E27FC236}">
                  <a16:creationId xmlns:a16="http://schemas.microsoft.com/office/drawing/2014/main" id="{9C402737-1E84-6465-25CC-5FDB912BA3EC}"/>
                </a:ext>
              </a:extLst>
            </p:cNvPr>
            <p:cNvSpPr/>
            <p:nvPr/>
          </p:nvSpPr>
          <p:spPr>
            <a:xfrm flipH="1">
              <a:off x="5924146" y="3527524"/>
              <a:ext cx="9721" cy="8101"/>
            </a:xfrm>
            <a:custGeom>
              <a:avLst/>
              <a:gdLst/>
              <a:ahLst/>
              <a:cxnLst/>
              <a:rect l="l" t="t" r="r" b="b"/>
              <a:pathLst>
                <a:path w="180" h="150" extrusionOk="0">
                  <a:moveTo>
                    <a:pt x="88" y="0"/>
                  </a:moveTo>
                  <a:cubicBezTo>
                    <a:pt x="56" y="0"/>
                    <a:pt x="22" y="22"/>
                    <a:pt x="12" y="51"/>
                  </a:cubicBezTo>
                  <a:cubicBezTo>
                    <a:pt x="0" y="99"/>
                    <a:pt x="36" y="135"/>
                    <a:pt x="72" y="147"/>
                  </a:cubicBezTo>
                  <a:cubicBezTo>
                    <a:pt x="80" y="149"/>
                    <a:pt x="89" y="150"/>
                    <a:pt x="96" y="150"/>
                  </a:cubicBezTo>
                  <a:cubicBezTo>
                    <a:pt x="135" y="150"/>
                    <a:pt x="168" y="127"/>
                    <a:pt x="168" y="87"/>
                  </a:cubicBezTo>
                  <a:cubicBezTo>
                    <a:pt x="180" y="51"/>
                    <a:pt x="156" y="15"/>
                    <a:pt x="108" y="3"/>
                  </a:cubicBezTo>
                  <a:cubicBezTo>
                    <a:pt x="102" y="1"/>
                    <a:pt x="95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0" name="Google Shape;9890;p59">
              <a:extLst>
                <a:ext uri="{FF2B5EF4-FFF2-40B4-BE49-F238E27FC236}">
                  <a16:creationId xmlns:a16="http://schemas.microsoft.com/office/drawing/2014/main" id="{0320FEBD-A04D-A438-96AC-E77943C33794}"/>
                </a:ext>
              </a:extLst>
            </p:cNvPr>
            <p:cNvSpPr/>
            <p:nvPr/>
          </p:nvSpPr>
          <p:spPr>
            <a:xfrm flipH="1">
              <a:off x="5929276" y="3552691"/>
              <a:ext cx="10423" cy="8155"/>
            </a:xfrm>
            <a:custGeom>
              <a:avLst/>
              <a:gdLst/>
              <a:ahLst/>
              <a:cxnLst/>
              <a:rect l="l" t="t" r="r" b="b"/>
              <a:pathLst>
                <a:path w="193" h="151" extrusionOk="0">
                  <a:moveTo>
                    <a:pt x="83" y="1"/>
                  </a:moveTo>
                  <a:cubicBezTo>
                    <a:pt x="45" y="1"/>
                    <a:pt x="11" y="22"/>
                    <a:pt x="1" y="51"/>
                  </a:cubicBezTo>
                  <a:cubicBezTo>
                    <a:pt x="1" y="87"/>
                    <a:pt x="25" y="135"/>
                    <a:pt x="73" y="147"/>
                  </a:cubicBezTo>
                  <a:cubicBezTo>
                    <a:pt x="83" y="149"/>
                    <a:pt x="92" y="150"/>
                    <a:pt x="101" y="150"/>
                  </a:cubicBezTo>
                  <a:cubicBezTo>
                    <a:pt x="144" y="150"/>
                    <a:pt x="170" y="127"/>
                    <a:pt x="180" y="87"/>
                  </a:cubicBezTo>
                  <a:cubicBezTo>
                    <a:pt x="192" y="51"/>
                    <a:pt x="156" y="16"/>
                    <a:pt x="108" y="4"/>
                  </a:cubicBezTo>
                  <a:cubicBezTo>
                    <a:pt x="100" y="2"/>
                    <a:pt x="91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1" name="Google Shape;9891;p59">
              <a:extLst>
                <a:ext uri="{FF2B5EF4-FFF2-40B4-BE49-F238E27FC236}">
                  <a16:creationId xmlns:a16="http://schemas.microsoft.com/office/drawing/2014/main" id="{4EDC7BE0-07C0-DB6E-65B4-11DDA62ED9F1}"/>
                </a:ext>
              </a:extLst>
            </p:cNvPr>
            <p:cNvSpPr/>
            <p:nvPr/>
          </p:nvSpPr>
          <p:spPr>
            <a:xfrm flipH="1">
              <a:off x="5916369" y="3542538"/>
              <a:ext cx="5887" cy="7777"/>
            </a:xfrm>
            <a:custGeom>
              <a:avLst/>
              <a:gdLst/>
              <a:ahLst/>
              <a:cxnLst/>
              <a:rect l="l" t="t" r="r" b="b"/>
              <a:pathLst>
                <a:path w="109" h="144" extrusionOk="0">
                  <a:moveTo>
                    <a:pt x="108" y="0"/>
                  </a:moveTo>
                  <a:cubicBezTo>
                    <a:pt x="60" y="0"/>
                    <a:pt x="25" y="24"/>
                    <a:pt x="13" y="60"/>
                  </a:cubicBezTo>
                  <a:cubicBezTo>
                    <a:pt x="1" y="96"/>
                    <a:pt x="36" y="144"/>
                    <a:pt x="84" y="144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2" name="Google Shape;9892;p59">
              <a:extLst>
                <a:ext uri="{FF2B5EF4-FFF2-40B4-BE49-F238E27FC236}">
                  <a16:creationId xmlns:a16="http://schemas.microsoft.com/office/drawing/2014/main" id="{1D29B588-64CA-7628-97CC-3DC99B4B6322}"/>
                </a:ext>
              </a:extLst>
            </p:cNvPr>
            <p:cNvSpPr/>
            <p:nvPr/>
          </p:nvSpPr>
          <p:spPr>
            <a:xfrm flipH="1">
              <a:off x="5940942" y="3536057"/>
              <a:ext cx="6481" cy="7669"/>
            </a:xfrm>
            <a:custGeom>
              <a:avLst/>
              <a:gdLst/>
              <a:ahLst/>
              <a:cxnLst/>
              <a:rect l="l" t="t" r="r" b="b"/>
              <a:pathLst>
                <a:path w="120" h="142" extrusionOk="0">
                  <a:moveTo>
                    <a:pt x="48" y="1"/>
                  </a:moveTo>
                  <a:lnTo>
                    <a:pt x="0" y="132"/>
                  </a:lnTo>
                  <a:cubicBezTo>
                    <a:pt x="14" y="139"/>
                    <a:pt x="27" y="142"/>
                    <a:pt x="40" y="142"/>
                  </a:cubicBezTo>
                  <a:cubicBezTo>
                    <a:pt x="72" y="142"/>
                    <a:pt x="99" y="122"/>
                    <a:pt x="108" y="96"/>
                  </a:cubicBezTo>
                  <a:cubicBezTo>
                    <a:pt x="120" y="49"/>
                    <a:pt x="84" y="13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3" name="Google Shape;9893;p59">
              <a:extLst>
                <a:ext uri="{FF2B5EF4-FFF2-40B4-BE49-F238E27FC236}">
                  <a16:creationId xmlns:a16="http://schemas.microsoft.com/office/drawing/2014/main" id="{1097198D-26FE-170E-980D-E3BBB153A8B6}"/>
                </a:ext>
              </a:extLst>
            </p:cNvPr>
            <p:cNvSpPr/>
            <p:nvPr/>
          </p:nvSpPr>
          <p:spPr>
            <a:xfrm flipH="1">
              <a:off x="5933813" y="3511538"/>
              <a:ext cx="5887" cy="7993"/>
            </a:xfrm>
            <a:custGeom>
              <a:avLst/>
              <a:gdLst/>
              <a:ahLst/>
              <a:cxnLst/>
              <a:rect l="l" t="t" r="r" b="b"/>
              <a:pathLst>
                <a:path w="109" h="148" extrusionOk="0">
                  <a:moveTo>
                    <a:pt x="49" y="0"/>
                  </a:moveTo>
                  <a:lnTo>
                    <a:pt x="1" y="144"/>
                  </a:lnTo>
                  <a:cubicBezTo>
                    <a:pt x="7" y="146"/>
                    <a:pt x="14" y="147"/>
                    <a:pt x="21" y="147"/>
                  </a:cubicBezTo>
                  <a:cubicBezTo>
                    <a:pt x="52" y="147"/>
                    <a:pt x="87" y="126"/>
                    <a:pt x="96" y="96"/>
                  </a:cubicBezTo>
                  <a:cubicBezTo>
                    <a:pt x="108" y="48"/>
                    <a:pt x="84" y="12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4" name="Google Shape;9894;p59">
              <a:extLst>
                <a:ext uri="{FF2B5EF4-FFF2-40B4-BE49-F238E27FC236}">
                  <a16:creationId xmlns:a16="http://schemas.microsoft.com/office/drawing/2014/main" id="{43586231-E83D-6E68-E7DF-9943A1158719}"/>
                </a:ext>
              </a:extLst>
            </p:cNvPr>
            <p:cNvSpPr/>
            <p:nvPr/>
          </p:nvSpPr>
          <p:spPr>
            <a:xfrm flipH="1">
              <a:off x="5926738" y="3487019"/>
              <a:ext cx="5185" cy="7939"/>
            </a:xfrm>
            <a:custGeom>
              <a:avLst/>
              <a:gdLst/>
              <a:ahLst/>
              <a:cxnLst/>
              <a:rect l="l" t="t" r="r" b="b"/>
              <a:pathLst>
                <a:path w="96" h="147" extrusionOk="0">
                  <a:moveTo>
                    <a:pt x="48" y="0"/>
                  </a:moveTo>
                  <a:lnTo>
                    <a:pt x="0" y="144"/>
                  </a:lnTo>
                  <a:cubicBezTo>
                    <a:pt x="7" y="146"/>
                    <a:pt x="13" y="147"/>
                    <a:pt x="19" y="147"/>
                  </a:cubicBezTo>
                  <a:cubicBezTo>
                    <a:pt x="48" y="147"/>
                    <a:pt x="74" y="125"/>
                    <a:pt x="84" y="96"/>
                  </a:cubicBezTo>
                  <a:cubicBezTo>
                    <a:pt x="96" y="48"/>
                    <a:pt x="72" y="12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5" name="Google Shape;9895;p59">
              <a:extLst>
                <a:ext uri="{FF2B5EF4-FFF2-40B4-BE49-F238E27FC236}">
                  <a16:creationId xmlns:a16="http://schemas.microsoft.com/office/drawing/2014/main" id="{1EE9D5D0-6E21-1E03-3924-79E99C6CE559}"/>
                </a:ext>
              </a:extLst>
            </p:cNvPr>
            <p:cNvSpPr/>
            <p:nvPr/>
          </p:nvSpPr>
          <p:spPr>
            <a:xfrm flipH="1">
              <a:off x="5890553" y="3481186"/>
              <a:ext cx="7831" cy="7939"/>
            </a:xfrm>
            <a:custGeom>
              <a:avLst/>
              <a:gdLst/>
              <a:ahLst/>
              <a:cxnLst/>
              <a:rect l="l" t="t" r="r" b="b"/>
              <a:pathLst>
                <a:path w="145" h="147" extrusionOk="0">
                  <a:moveTo>
                    <a:pt x="85" y="0"/>
                  </a:moveTo>
                  <a:cubicBezTo>
                    <a:pt x="49" y="0"/>
                    <a:pt x="13" y="24"/>
                    <a:pt x="1" y="60"/>
                  </a:cubicBezTo>
                  <a:cubicBezTo>
                    <a:pt x="1" y="108"/>
                    <a:pt x="25" y="144"/>
                    <a:pt x="61" y="144"/>
                  </a:cubicBezTo>
                  <a:cubicBezTo>
                    <a:pt x="66" y="146"/>
                    <a:pt x="70" y="146"/>
                    <a:pt x="75" y="146"/>
                  </a:cubicBezTo>
                  <a:cubicBezTo>
                    <a:pt x="106" y="146"/>
                    <a:pt x="134" y="115"/>
                    <a:pt x="144" y="84"/>
                  </a:cubicBezTo>
                  <a:cubicBezTo>
                    <a:pt x="144" y="48"/>
                    <a:pt x="121" y="12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6" name="Google Shape;9896;p59">
              <a:extLst>
                <a:ext uri="{FF2B5EF4-FFF2-40B4-BE49-F238E27FC236}">
                  <a16:creationId xmlns:a16="http://schemas.microsoft.com/office/drawing/2014/main" id="{76510005-1138-0AE4-2C86-0321DA01D843}"/>
                </a:ext>
              </a:extLst>
            </p:cNvPr>
            <p:cNvSpPr/>
            <p:nvPr/>
          </p:nvSpPr>
          <p:spPr>
            <a:xfrm flipH="1">
              <a:off x="5882830" y="3495930"/>
              <a:ext cx="5185" cy="7885"/>
            </a:xfrm>
            <a:custGeom>
              <a:avLst/>
              <a:gdLst/>
              <a:ahLst/>
              <a:cxnLst/>
              <a:rect l="l" t="t" r="r" b="b"/>
              <a:pathLst>
                <a:path w="96" h="146" extrusionOk="0">
                  <a:moveTo>
                    <a:pt x="77" y="0"/>
                  </a:moveTo>
                  <a:cubicBezTo>
                    <a:pt x="39" y="0"/>
                    <a:pt x="12" y="31"/>
                    <a:pt x="12" y="62"/>
                  </a:cubicBezTo>
                  <a:cubicBezTo>
                    <a:pt x="0" y="98"/>
                    <a:pt x="36" y="134"/>
                    <a:pt x="72" y="146"/>
                  </a:cubicBezTo>
                  <a:lnTo>
                    <a:pt x="96" y="2"/>
                  </a:lnTo>
                  <a:cubicBezTo>
                    <a:pt x="90" y="1"/>
                    <a:pt x="83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7" name="Google Shape;9897;p59">
              <a:extLst>
                <a:ext uri="{FF2B5EF4-FFF2-40B4-BE49-F238E27FC236}">
                  <a16:creationId xmlns:a16="http://schemas.microsoft.com/office/drawing/2014/main" id="{E993BF7E-3218-53C3-DD89-8A688BA38435}"/>
                </a:ext>
              </a:extLst>
            </p:cNvPr>
            <p:cNvSpPr/>
            <p:nvPr/>
          </p:nvSpPr>
          <p:spPr>
            <a:xfrm flipH="1">
              <a:off x="5886017" y="3521205"/>
              <a:ext cx="5239" cy="7831"/>
            </a:xfrm>
            <a:custGeom>
              <a:avLst/>
              <a:gdLst/>
              <a:ahLst/>
              <a:cxnLst/>
              <a:rect l="l" t="t" r="r" b="b"/>
              <a:pathLst>
                <a:path w="97" h="145" extrusionOk="0">
                  <a:moveTo>
                    <a:pt x="96" y="1"/>
                  </a:moveTo>
                  <a:cubicBezTo>
                    <a:pt x="48" y="1"/>
                    <a:pt x="12" y="25"/>
                    <a:pt x="12" y="61"/>
                  </a:cubicBezTo>
                  <a:cubicBezTo>
                    <a:pt x="1" y="108"/>
                    <a:pt x="36" y="144"/>
                    <a:pt x="72" y="144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8" name="Google Shape;9898;p59">
              <a:extLst>
                <a:ext uri="{FF2B5EF4-FFF2-40B4-BE49-F238E27FC236}">
                  <a16:creationId xmlns:a16="http://schemas.microsoft.com/office/drawing/2014/main" id="{43B17319-B8FC-DDA4-1D17-FEA223D05CF4}"/>
                </a:ext>
              </a:extLst>
            </p:cNvPr>
            <p:cNvSpPr/>
            <p:nvPr/>
          </p:nvSpPr>
          <p:spPr>
            <a:xfrm flipH="1">
              <a:off x="5893794" y="3506893"/>
              <a:ext cx="8425" cy="7939"/>
            </a:xfrm>
            <a:custGeom>
              <a:avLst/>
              <a:gdLst/>
              <a:ahLst/>
              <a:cxnLst/>
              <a:rect l="l" t="t" r="r" b="b"/>
              <a:pathLst>
                <a:path w="156" h="147" extrusionOk="0">
                  <a:moveTo>
                    <a:pt x="70" y="0"/>
                  </a:moveTo>
                  <a:cubicBezTo>
                    <a:pt x="39" y="0"/>
                    <a:pt x="11" y="31"/>
                    <a:pt x="0" y="63"/>
                  </a:cubicBezTo>
                  <a:cubicBezTo>
                    <a:pt x="0" y="98"/>
                    <a:pt x="24" y="134"/>
                    <a:pt x="60" y="146"/>
                  </a:cubicBezTo>
                  <a:cubicBezTo>
                    <a:pt x="108" y="146"/>
                    <a:pt x="144" y="122"/>
                    <a:pt x="144" y="86"/>
                  </a:cubicBezTo>
                  <a:cubicBezTo>
                    <a:pt x="156" y="39"/>
                    <a:pt x="120" y="3"/>
                    <a:pt x="84" y="3"/>
                  </a:cubicBezTo>
                  <a:cubicBezTo>
                    <a:pt x="79" y="1"/>
                    <a:pt x="74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9" name="Google Shape;9899;p59">
              <a:extLst>
                <a:ext uri="{FF2B5EF4-FFF2-40B4-BE49-F238E27FC236}">
                  <a16:creationId xmlns:a16="http://schemas.microsoft.com/office/drawing/2014/main" id="{E1F2482F-76C9-CD70-7E66-397BC1D428F8}"/>
                </a:ext>
              </a:extLst>
            </p:cNvPr>
            <p:cNvSpPr/>
            <p:nvPr/>
          </p:nvSpPr>
          <p:spPr>
            <a:xfrm flipH="1">
              <a:off x="5897034" y="3532223"/>
              <a:ext cx="9073" cy="8425"/>
            </a:xfrm>
            <a:custGeom>
              <a:avLst/>
              <a:gdLst/>
              <a:ahLst/>
              <a:cxnLst/>
              <a:rect l="l" t="t" r="r" b="b"/>
              <a:pathLst>
                <a:path w="168" h="156" extrusionOk="0">
                  <a:moveTo>
                    <a:pt x="96" y="0"/>
                  </a:moveTo>
                  <a:cubicBezTo>
                    <a:pt x="48" y="0"/>
                    <a:pt x="12" y="24"/>
                    <a:pt x="1" y="60"/>
                  </a:cubicBezTo>
                  <a:cubicBezTo>
                    <a:pt x="1" y="108"/>
                    <a:pt x="24" y="144"/>
                    <a:pt x="72" y="155"/>
                  </a:cubicBezTo>
                  <a:cubicBezTo>
                    <a:pt x="108" y="155"/>
                    <a:pt x="156" y="132"/>
                    <a:pt x="156" y="84"/>
                  </a:cubicBezTo>
                  <a:cubicBezTo>
                    <a:pt x="168" y="48"/>
                    <a:pt x="132" y="12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0" name="Google Shape;9900;p59">
              <a:extLst>
                <a:ext uri="{FF2B5EF4-FFF2-40B4-BE49-F238E27FC236}">
                  <a16:creationId xmlns:a16="http://schemas.microsoft.com/office/drawing/2014/main" id="{C234CDE5-7E1C-F910-F1E1-C8697DC072C1}"/>
                </a:ext>
              </a:extLst>
            </p:cNvPr>
            <p:cNvSpPr/>
            <p:nvPr/>
          </p:nvSpPr>
          <p:spPr>
            <a:xfrm flipH="1">
              <a:off x="5900869" y="3557876"/>
              <a:ext cx="9127" cy="8101"/>
            </a:xfrm>
            <a:custGeom>
              <a:avLst/>
              <a:gdLst/>
              <a:ahLst/>
              <a:cxnLst/>
              <a:rect l="l" t="t" r="r" b="b"/>
              <a:pathLst>
                <a:path w="169" h="150" extrusionOk="0">
                  <a:moveTo>
                    <a:pt x="78" y="1"/>
                  </a:moveTo>
                  <a:cubicBezTo>
                    <a:pt x="39" y="1"/>
                    <a:pt x="11" y="32"/>
                    <a:pt x="1" y="63"/>
                  </a:cubicBezTo>
                  <a:cubicBezTo>
                    <a:pt x="1" y="99"/>
                    <a:pt x="37" y="147"/>
                    <a:pt x="73" y="147"/>
                  </a:cubicBezTo>
                  <a:cubicBezTo>
                    <a:pt x="79" y="148"/>
                    <a:pt x="85" y="149"/>
                    <a:pt x="91" y="149"/>
                  </a:cubicBezTo>
                  <a:cubicBezTo>
                    <a:pt x="130" y="149"/>
                    <a:pt x="158" y="118"/>
                    <a:pt x="168" y="87"/>
                  </a:cubicBezTo>
                  <a:cubicBezTo>
                    <a:pt x="168" y="51"/>
                    <a:pt x="144" y="3"/>
                    <a:pt x="96" y="3"/>
                  </a:cubicBezTo>
                  <a:cubicBezTo>
                    <a:pt x="90" y="2"/>
                    <a:pt x="84" y="1"/>
                    <a:pt x="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1" name="Google Shape;9901;p59">
              <a:extLst>
                <a:ext uri="{FF2B5EF4-FFF2-40B4-BE49-F238E27FC236}">
                  <a16:creationId xmlns:a16="http://schemas.microsoft.com/office/drawing/2014/main" id="{E0004019-B419-5490-F566-C188514AF758}"/>
                </a:ext>
              </a:extLst>
            </p:cNvPr>
            <p:cNvSpPr/>
            <p:nvPr/>
          </p:nvSpPr>
          <p:spPr>
            <a:xfrm flipH="1">
              <a:off x="5889257" y="3546427"/>
              <a:ext cx="5239" cy="7777"/>
            </a:xfrm>
            <a:custGeom>
              <a:avLst/>
              <a:gdLst/>
              <a:ahLst/>
              <a:cxnLst/>
              <a:rect l="l" t="t" r="r" b="b"/>
              <a:pathLst>
                <a:path w="97" h="144" extrusionOk="0">
                  <a:moveTo>
                    <a:pt x="96" y="0"/>
                  </a:moveTo>
                  <a:cubicBezTo>
                    <a:pt x="49" y="0"/>
                    <a:pt x="13" y="24"/>
                    <a:pt x="1" y="72"/>
                  </a:cubicBezTo>
                  <a:cubicBezTo>
                    <a:pt x="1" y="108"/>
                    <a:pt x="25" y="144"/>
                    <a:pt x="72" y="144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2" name="Google Shape;9902;p59">
              <a:extLst>
                <a:ext uri="{FF2B5EF4-FFF2-40B4-BE49-F238E27FC236}">
                  <a16:creationId xmlns:a16="http://schemas.microsoft.com/office/drawing/2014/main" id="{4708E669-D835-4048-7520-E9BF2EEEFBAB}"/>
                </a:ext>
              </a:extLst>
            </p:cNvPr>
            <p:cNvSpPr/>
            <p:nvPr/>
          </p:nvSpPr>
          <p:spPr>
            <a:xfrm flipH="1">
              <a:off x="5912534" y="3542538"/>
              <a:ext cx="5185" cy="7939"/>
            </a:xfrm>
            <a:custGeom>
              <a:avLst/>
              <a:gdLst/>
              <a:ahLst/>
              <a:cxnLst/>
              <a:rect l="l" t="t" r="r" b="b"/>
              <a:pathLst>
                <a:path w="96" h="147" extrusionOk="0">
                  <a:moveTo>
                    <a:pt x="24" y="0"/>
                  </a:moveTo>
                  <a:lnTo>
                    <a:pt x="0" y="144"/>
                  </a:lnTo>
                  <a:cubicBezTo>
                    <a:pt x="6" y="146"/>
                    <a:pt x="13" y="147"/>
                    <a:pt x="20" y="147"/>
                  </a:cubicBezTo>
                  <a:cubicBezTo>
                    <a:pt x="51" y="147"/>
                    <a:pt x="84" y="124"/>
                    <a:pt x="84" y="84"/>
                  </a:cubicBezTo>
                  <a:cubicBezTo>
                    <a:pt x="96" y="48"/>
                    <a:pt x="60" y="12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3" name="Google Shape;9903;p59">
              <a:extLst>
                <a:ext uri="{FF2B5EF4-FFF2-40B4-BE49-F238E27FC236}">
                  <a16:creationId xmlns:a16="http://schemas.microsoft.com/office/drawing/2014/main" id="{065CB73E-0EB9-1B41-50E0-C6F36F57031A}"/>
                </a:ext>
              </a:extLst>
            </p:cNvPr>
            <p:cNvSpPr/>
            <p:nvPr/>
          </p:nvSpPr>
          <p:spPr>
            <a:xfrm flipH="1">
              <a:off x="5908646" y="3517371"/>
              <a:ext cx="5185" cy="7939"/>
            </a:xfrm>
            <a:custGeom>
              <a:avLst/>
              <a:gdLst/>
              <a:ahLst/>
              <a:cxnLst/>
              <a:rect l="l" t="t" r="r" b="b"/>
              <a:pathLst>
                <a:path w="96" h="147" extrusionOk="0">
                  <a:moveTo>
                    <a:pt x="36" y="0"/>
                  </a:moveTo>
                  <a:lnTo>
                    <a:pt x="0" y="144"/>
                  </a:lnTo>
                  <a:cubicBezTo>
                    <a:pt x="8" y="146"/>
                    <a:pt x="16" y="147"/>
                    <a:pt x="24" y="147"/>
                  </a:cubicBezTo>
                  <a:cubicBezTo>
                    <a:pt x="59" y="147"/>
                    <a:pt x="86" y="123"/>
                    <a:pt x="96" y="84"/>
                  </a:cubicBezTo>
                  <a:cubicBezTo>
                    <a:pt x="96" y="48"/>
                    <a:pt x="72" y="12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4" name="Google Shape;9904;p59">
              <a:extLst>
                <a:ext uri="{FF2B5EF4-FFF2-40B4-BE49-F238E27FC236}">
                  <a16:creationId xmlns:a16="http://schemas.microsoft.com/office/drawing/2014/main" id="{2721C896-BD8B-41C6-8958-25D9004B16BC}"/>
                </a:ext>
              </a:extLst>
            </p:cNvPr>
            <p:cNvSpPr/>
            <p:nvPr/>
          </p:nvSpPr>
          <p:spPr>
            <a:xfrm flipH="1">
              <a:off x="5904109" y="3492149"/>
              <a:ext cx="5239" cy="7993"/>
            </a:xfrm>
            <a:custGeom>
              <a:avLst/>
              <a:gdLst/>
              <a:ahLst/>
              <a:cxnLst/>
              <a:rect l="l" t="t" r="r" b="b"/>
              <a:pathLst>
                <a:path w="97" h="148" extrusionOk="0">
                  <a:moveTo>
                    <a:pt x="25" y="1"/>
                  </a:moveTo>
                  <a:lnTo>
                    <a:pt x="1" y="144"/>
                  </a:lnTo>
                  <a:cubicBezTo>
                    <a:pt x="7" y="146"/>
                    <a:pt x="13" y="147"/>
                    <a:pt x="19" y="147"/>
                  </a:cubicBezTo>
                  <a:cubicBezTo>
                    <a:pt x="48" y="147"/>
                    <a:pt x="75" y="124"/>
                    <a:pt x="84" y="84"/>
                  </a:cubicBezTo>
                  <a:cubicBezTo>
                    <a:pt x="96" y="49"/>
                    <a:pt x="61" y="13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5" name="Google Shape;9905;p59">
              <a:extLst>
                <a:ext uri="{FF2B5EF4-FFF2-40B4-BE49-F238E27FC236}">
                  <a16:creationId xmlns:a16="http://schemas.microsoft.com/office/drawing/2014/main" id="{CECA4639-294B-393B-50E0-4EE10614A08A}"/>
                </a:ext>
              </a:extLst>
            </p:cNvPr>
            <p:cNvSpPr/>
            <p:nvPr/>
          </p:nvSpPr>
          <p:spPr>
            <a:xfrm flipH="1">
              <a:off x="5864738" y="3484426"/>
              <a:ext cx="8425" cy="7939"/>
            </a:xfrm>
            <a:custGeom>
              <a:avLst/>
              <a:gdLst/>
              <a:ahLst/>
              <a:cxnLst/>
              <a:rect l="l" t="t" r="r" b="b"/>
              <a:pathLst>
                <a:path w="156" h="147" extrusionOk="0">
                  <a:moveTo>
                    <a:pt x="84" y="0"/>
                  </a:moveTo>
                  <a:cubicBezTo>
                    <a:pt x="48" y="0"/>
                    <a:pt x="12" y="24"/>
                    <a:pt x="0" y="72"/>
                  </a:cubicBezTo>
                  <a:cubicBezTo>
                    <a:pt x="0" y="108"/>
                    <a:pt x="24" y="144"/>
                    <a:pt x="72" y="144"/>
                  </a:cubicBezTo>
                  <a:cubicBezTo>
                    <a:pt x="77" y="145"/>
                    <a:pt x="82" y="146"/>
                    <a:pt x="86" y="146"/>
                  </a:cubicBezTo>
                  <a:cubicBezTo>
                    <a:pt x="117" y="146"/>
                    <a:pt x="144" y="115"/>
                    <a:pt x="144" y="84"/>
                  </a:cubicBezTo>
                  <a:cubicBezTo>
                    <a:pt x="156" y="48"/>
                    <a:pt x="120" y="12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6" name="Google Shape;9906;p59">
              <a:extLst>
                <a:ext uri="{FF2B5EF4-FFF2-40B4-BE49-F238E27FC236}">
                  <a16:creationId xmlns:a16="http://schemas.microsoft.com/office/drawing/2014/main" id="{57595AEC-DC1F-E5D9-EACB-A783A9E37D3B}"/>
                </a:ext>
              </a:extLst>
            </p:cNvPr>
            <p:cNvSpPr/>
            <p:nvPr/>
          </p:nvSpPr>
          <p:spPr>
            <a:xfrm flipH="1">
              <a:off x="5856961" y="3499116"/>
              <a:ext cx="5239" cy="7939"/>
            </a:xfrm>
            <a:custGeom>
              <a:avLst/>
              <a:gdLst/>
              <a:ahLst/>
              <a:cxnLst/>
              <a:rect l="l" t="t" r="r" b="b"/>
              <a:pathLst>
                <a:path w="97" h="147" extrusionOk="0">
                  <a:moveTo>
                    <a:pt x="78" y="1"/>
                  </a:moveTo>
                  <a:cubicBezTo>
                    <a:pt x="39" y="1"/>
                    <a:pt x="12" y="32"/>
                    <a:pt x="12" y="63"/>
                  </a:cubicBezTo>
                  <a:cubicBezTo>
                    <a:pt x="1" y="99"/>
                    <a:pt x="36" y="135"/>
                    <a:pt x="72" y="147"/>
                  </a:cubicBezTo>
                  <a:lnTo>
                    <a:pt x="96" y="3"/>
                  </a:lnTo>
                  <a:cubicBezTo>
                    <a:pt x="90" y="2"/>
                    <a:pt x="84" y="1"/>
                    <a:pt x="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7" name="Google Shape;9907;p59">
              <a:extLst>
                <a:ext uri="{FF2B5EF4-FFF2-40B4-BE49-F238E27FC236}">
                  <a16:creationId xmlns:a16="http://schemas.microsoft.com/office/drawing/2014/main" id="{4347A008-DD9A-1A52-831B-15F953CDA3F0}"/>
                </a:ext>
              </a:extLst>
            </p:cNvPr>
            <p:cNvSpPr/>
            <p:nvPr/>
          </p:nvSpPr>
          <p:spPr>
            <a:xfrm flipH="1">
              <a:off x="5860201" y="3524338"/>
              <a:ext cx="4591" cy="7939"/>
            </a:xfrm>
            <a:custGeom>
              <a:avLst/>
              <a:gdLst/>
              <a:ahLst/>
              <a:cxnLst/>
              <a:rect l="l" t="t" r="r" b="b"/>
              <a:pathLst>
                <a:path w="85" h="147" extrusionOk="0">
                  <a:moveTo>
                    <a:pt x="69" y="0"/>
                  </a:moveTo>
                  <a:cubicBezTo>
                    <a:pt x="37" y="0"/>
                    <a:pt x="1" y="31"/>
                    <a:pt x="1" y="62"/>
                  </a:cubicBezTo>
                  <a:cubicBezTo>
                    <a:pt x="1" y="110"/>
                    <a:pt x="25" y="146"/>
                    <a:pt x="72" y="146"/>
                  </a:cubicBezTo>
                  <a:lnTo>
                    <a:pt x="84" y="3"/>
                  </a:lnTo>
                  <a:cubicBezTo>
                    <a:pt x="80" y="1"/>
                    <a:pt x="75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8" name="Google Shape;9908;p59">
              <a:extLst>
                <a:ext uri="{FF2B5EF4-FFF2-40B4-BE49-F238E27FC236}">
                  <a16:creationId xmlns:a16="http://schemas.microsoft.com/office/drawing/2014/main" id="{F2168E2C-679D-EE95-01B8-E92F4EF284CB}"/>
                </a:ext>
              </a:extLst>
            </p:cNvPr>
            <p:cNvSpPr/>
            <p:nvPr/>
          </p:nvSpPr>
          <p:spPr>
            <a:xfrm flipH="1">
              <a:off x="5867978" y="3510134"/>
              <a:ext cx="8425" cy="8047"/>
            </a:xfrm>
            <a:custGeom>
              <a:avLst/>
              <a:gdLst/>
              <a:ahLst/>
              <a:cxnLst/>
              <a:rect l="l" t="t" r="r" b="b"/>
              <a:pathLst>
                <a:path w="156" h="149" extrusionOk="0">
                  <a:moveTo>
                    <a:pt x="70" y="0"/>
                  </a:moveTo>
                  <a:cubicBezTo>
                    <a:pt x="39" y="0"/>
                    <a:pt x="11" y="31"/>
                    <a:pt x="1" y="62"/>
                  </a:cubicBezTo>
                  <a:cubicBezTo>
                    <a:pt x="1" y="110"/>
                    <a:pt x="24" y="146"/>
                    <a:pt x="72" y="146"/>
                  </a:cubicBezTo>
                  <a:cubicBezTo>
                    <a:pt x="77" y="148"/>
                    <a:pt x="82" y="148"/>
                    <a:pt x="87" y="148"/>
                  </a:cubicBezTo>
                  <a:cubicBezTo>
                    <a:pt x="117" y="148"/>
                    <a:pt x="146" y="117"/>
                    <a:pt x="156" y="86"/>
                  </a:cubicBezTo>
                  <a:cubicBezTo>
                    <a:pt x="156" y="38"/>
                    <a:pt x="132" y="3"/>
                    <a:pt x="84" y="3"/>
                  </a:cubicBezTo>
                  <a:cubicBezTo>
                    <a:pt x="79" y="1"/>
                    <a:pt x="75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9" name="Google Shape;9909;p59">
              <a:extLst>
                <a:ext uri="{FF2B5EF4-FFF2-40B4-BE49-F238E27FC236}">
                  <a16:creationId xmlns:a16="http://schemas.microsoft.com/office/drawing/2014/main" id="{6BFCD72F-588E-E805-4ABE-B068B1AB54FC}"/>
                </a:ext>
              </a:extLst>
            </p:cNvPr>
            <p:cNvSpPr/>
            <p:nvPr/>
          </p:nvSpPr>
          <p:spPr>
            <a:xfrm flipH="1">
              <a:off x="5871165" y="3535895"/>
              <a:ext cx="8479" cy="7993"/>
            </a:xfrm>
            <a:custGeom>
              <a:avLst/>
              <a:gdLst/>
              <a:ahLst/>
              <a:cxnLst/>
              <a:rect l="l" t="t" r="r" b="b"/>
              <a:pathLst>
                <a:path w="157" h="148" extrusionOk="0">
                  <a:moveTo>
                    <a:pt x="66" y="1"/>
                  </a:moveTo>
                  <a:cubicBezTo>
                    <a:pt x="37" y="1"/>
                    <a:pt x="11" y="24"/>
                    <a:pt x="1" y="64"/>
                  </a:cubicBezTo>
                  <a:cubicBezTo>
                    <a:pt x="1" y="99"/>
                    <a:pt x="25" y="135"/>
                    <a:pt x="72" y="147"/>
                  </a:cubicBezTo>
                  <a:cubicBezTo>
                    <a:pt x="108" y="147"/>
                    <a:pt x="144" y="123"/>
                    <a:pt x="156" y="76"/>
                  </a:cubicBezTo>
                  <a:cubicBezTo>
                    <a:pt x="156" y="40"/>
                    <a:pt x="132" y="4"/>
                    <a:pt x="84" y="4"/>
                  </a:cubicBezTo>
                  <a:cubicBezTo>
                    <a:pt x="78" y="2"/>
                    <a:pt x="7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0" name="Google Shape;9910;p59">
              <a:extLst>
                <a:ext uri="{FF2B5EF4-FFF2-40B4-BE49-F238E27FC236}">
                  <a16:creationId xmlns:a16="http://schemas.microsoft.com/office/drawing/2014/main" id="{0C938C96-FD61-E735-2495-D57534BA56A1}"/>
                </a:ext>
              </a:extLst>
            </p:cNvPr>
            <p:cNvSpPr/>
            <p:nvPr/>
          </p:nvSpPr>
          <p:spPr>
            <a:xfrm flipH="1">
              <a:off x="5874405" y="3561279"/>
              <a:ext cx="8479" cy="7885"/>
            </a:xfrm>
            <a:custGeom>
              <a:avLst/>
              <a:gdLst/>
              <a:ahLst/>
              <a:cxnLst/>
              <a:rect l="l" t="t" r="r" b="b"/>
              <a:pathLst>
                <a:path w="157" h="146" extrusionOk="0">
                  <a:moveTo>
                    <a:pt x="85" y="0"/>
                  </a:moveTo>
                  <a:cubicBezTo>
                    <a:pt x="49" y="0"/>
                    <a:pt x="13" y="24"/>
                    <a:pt x="1" y="72"/>
                  </a:cubicBezTo>
                  <a:cubicBezTo>
                    <a:pt x="1" y="108"/>
                    <a:pt x="25" y="144"/>
                    <a:pt x="73" y="144"/>
                  </a:cubicBezTo>
                  <a:cubicBezTo>
                    <a:pt x="77" y="145"/>
                    <a:pt x="83" y="146"/>
                    <a:pt x="88" y="146"/>
                  </a:cubicBezTo>
                  <a:cubicBezTo>
                    <a:pt x="121" y="146"/>
                    <a:pt x="156" y="115"/>
                    <a:pt x="156" y="84"/>
                  </a:cubicBezTo>
                  <a:cubicBezTo>
                    <a:pt x="156" y="48"/>
                    <a:pt x="132" y="12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1" name="Google Shape;9911;p59">
              <a:extLst>
                <a:ext uri="{FF2B5EF4-FFF2-40B4-BE49-F238E27FC236}">
                  <a16:creationId xmlns:a16="http://schemas.microsoft.com/office/drawing/2014/main" id="{815F3D02-9C2C-12E5-26B2-FE80F9AD4F60}"/>
                </a:ext>
              </a:extLst>
            </p:cNvPr>
            <p:cNvSpPr/>
            <p:nvPr/>
          </p:nvSpPr>
          <p:spPr>
            <a:xfrm flipH="1">
              <a:off x="5863442" y="3549613"/>
              <a:ext cx="4591" cy="7831"/>
            </a:xfrm>
            <a:custGeom>
              <a:avLst/>
              <a:gdLst/>
              <a:ahLst/>
              <a:cxnLst/>
              <a:rect l="l" t="t" r="r" b="b"/>
              <a:pathLst>
                <a:path w="85" h="145" extrusionOk="0">
                  <a:moveTo>
                    <a:pt x="85" y="1"/>
                  </a:moveTo>
                  <a:cubicBezTo>
                    <a:pt x="49" y="1"/>
                    <a:pt x="13" y="25"/>
                    <a:pt x="1" y="73"/>
                  </a:cubicBezTo>
                  <a:cubicBezTo>
                    <a:pt x="1" y="108"/>
                    <a:pt x="25" y="144"/>
                    <a:pt x="73" y="144"/>
                  </a:cubicBezTo>
                  <a:lnTo>
                    <a:pt x="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2" name="Google Shape;9912;p59">
              <a:extLst>
                <a:ext uri="{FF2B5EF4-FFF2-40B4-BE49-F238E27FC236}">
                  <a16:creationId xmlns:a16="http://schemas.microsoft.com/office/drawing/2014/main" id="{E5F7F9F8-F6A4-A842-7637-7ECF6915DF42}"/>
                </a:ext>
              </a:extLst>
            </p:cNvPr>
            <p:cNvSpPr/>
            <p:nvPr/>
          </p:nvSpPr>
          <p:spPr>
            <a:xfrm flipH="1">
              <a:off x="5886017" y="3546427"/>
              <a:ext cx="4591" cy="7885"/>
            </a:xfrm>
            <a:custGeom>
              <a:avLst/>
              <a:gdLst/>
              <a:ahLst/>
              <a:cxnLst/>
              <a:rect l="l" t="t" r="r" b="b"/>
              <a:pathLst>
                <a:path w="85" h="146" extrusionOk="0">
                  <a:moveTo>
                    <a:pt x="24" y="0"/>
                  </a:moveTo>
                  <a:lnTo>
                    <a:pt x="0" y="144"/>
                  </a:lnTo>
                  <a:cubicBezTo>
                    <a:pt x="5" y="145"/>
                    <a:pt x="10" y="146"/>
                    <a:pt x="15" y="146"/>
                  </a:cubicBezTo>
                  <a:cubicBezTo>
                    <a:pt x="48" y="146"/>
                    <a:pt x="84" y="115"/>
                    <a:pt x="84" y="84"/>
                  </a:cubicBezTo>
                  <a:cubicBezTo>
                    <a:pt x="84" y="48"/>
                    <a:pt x="60" y="12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3" name="Google Shape;9913;p59">
              <a:extLst>
                <a:ext uri="{FF2B5EF4-FFF2-40B4-BE49-F238E27FC236}">
                  <a16:creationId xmlns:a16="http://schemas.microsoft.com/office/drawing/2014/main" id="{061043C1-26B1-89A1-1E3B-4E79A29F0472}"/>
                </a:ext>
              </a:extLst>
            </p:cNvPr>
            <p:cNvSpPr/>
            <p:nvPr/>
          </p:nvSpPr>
          <p:spPr>
            <a:xfrm flipH="1">
              <a:off x="5882830" y="3521205"/>
              <a:ext cx="4537" cy="7939"/>
            </a:xfrm>
            <a:custGeom>
              <a:avLst/>
              <a:gdLst/>
              <a:ahLst/>
              <a:cxnLst/>
              <a:rect l="l" t="t" r="r" b="b"/>
              <a:pathLst>
                <a:path w="84" h="147" extrusionOk="0">
                  <a:moveTo>
                    <a:pt x="24" y="1"/>
                  </a:moveTo>
                  <a:lnTo>
                    <a:pt x="0" y="144"/>
                  </a:lnTo>
                  <a:cubicBezTo>
                    <a:pt x="5" y="146"/>
                    <a:pt x="10" y="147"/>
                    <a:pt x="15" y="147"/>
                  </a:cubicBezTo>
                  <a:cubicBezTo>
                    <a:pt x="48" y="147"/>
                    <a:pt x="84" y="116"/>
                    <a:pt x="84" y="84"/>
                  </a:cubicBezTo>
                  <a:cubicBezTo>
                    <a:pt x="84" y="37"/>
                    <a:pt x="60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4" name="Google Shape;9914;p59">
              <a:extLst>
                <a:ext uri="{FF2B5EF4-FFF2-40B4-BE49-F238E27FC236}">
                  <a16:creationId xmlns:a16="http://schemas.microsoft.com/office/drawing/2014/main" id="{B90E2A7A-26EF-5F44-4142-CD2E93AED7B2}"/>
                </a:ext>
              </a:extLst>
            </p:cNvPr>
            <p:cNvSpPr/>
            <p:nvPr/>
          </p:nvSpPr>
          <p:spPr>
            <a:xfrm flipH="1">
              <a:off x="5879590" y="3496038"/>
              <a:ext cx="4537" cy="7777"/>
            </a:xfrm>
            <a:custGeom>
              <a:avLst/>
              <a:gdLst/>
              <a:ahLst/>
              <a:cxnLst/>
              <a:rect l="l" t="t" r="r" b="b"/>
              <a:pathLst>
                <a:path w="84" h="144" extrusionOk="0">
                  <a:moveTo>
                    <a:pt x="24" y="0"/>
                  </a:moveTo>
                  <a:lnTo>
                    <a:pt x="0" y="144"/>
                  </a:lnTo>
                  <a:cubicBezTo>
                    <a:pt x="36" y="144"/>
                    <a:pt x="84" y="120"/>
                    <a:pt x="84" y="84"/>
                  </a:cubicBezTo>
                  <a:cubicBezTo>
                    <a:pt x="84" y="36"/>
                    <a:pt x="60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5" name="Google Shape;9915;p59">
              <a:extLst>
                <a:ext uri="{FF2B5EF4-FFF2-40B4-BE49-F238E27FC236}">
                  <a16:creationId xmlns:a16="http://schemas.microsoft.com/office/drawing/2014/main" id="{02D2D03B-241C-EED3-E360-2F1537A41037}"/>
                </a:ext>
              </a:extLst>
            </p:cNvPr>
            <p:cNvSpPr/>
            <p:nvPr/>
          </p:nvSpPr>
          <p:spPr>
            <a:xfrm flipH="1">
              <a:off x="5838922" y="3487505"/>
              <a:ext cx="8425" cy="7939"/>
            </a:xfrm>
            <a:custGeom>
              <a:avLst/>
              <a:gdLst/>
              <a:ahLst/>
              <a:cxnLst/>
              <a:rect l="l" t="t" r="r" b="b"/>
              <a:pathLst>
                <a:path w="156" h="147" extrusionOk="0">
                  <a:moveTo>
                    <a:pt x="66" y="1"/>
                  </a:moveTo>
                  <a:cubicBezTo>
                    <a:pt x="27" y="1"/>
                    <a:pt x="1" y="32"/>
                    <a:pt x="1" y="63"/>
                  </a:cubicBezTo>
                  <a:cubicBezTo>
                    <a:pt x="1" y="111"/>
                    <a:pt x="24" y="147"/>
                    <a:pt x="60" y="147"/>
                  </a:cubicBezTo>
                  <a:cubicBezTo>
                    <a:pt x="108" y="147"/>
                    <a:pt x="144" y="123"/>
                    <a:pt x="144" y="87"/>
                  </a:cubicBezTo>
                  <a:cubicBezTo>
                    <a:pt x="156" y="39"/>
                    <a:pt x="120" y="3"/>
                    <a:pt x="84" y="3"/>
                  </a:cubicBezTo>
                  <a:cubicBezTo>
                    <a:pt x="78" y="1"/>
                    <a:pt x="7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6" name="Google Shape;9916;p59">
              <a:extLst>
                <a:ext uri="{FF2B5EF4-FFF2-40B4-BE49-F238E27FC236}">
                  <a16:creationId xmlns:a16="http://schemas.microsoft.com/office/drawing/2014/main" id="{8A82DE6E-AE4A-E859-0475-80132EE6BD1E}"/>
                </a:ext>
              </a:extLst>
            </p:cNvPr>
            <p:cNvSpPr/>
            <p:nvPr/>
          </p:nvSpPr>
          <p:spPr>
            <a:xfrm flipH="1">
              <a:off x="5831145" y="3501871"/>
              <a:ext cx="5239" cy="7777"/>
            </a:xfrm>
            <a:custGeom>
              <a:avLst/>
              <a:gdLst/>
              <a:ahLst/>
              <a:cxnLst/>
              <a:rect l="l" t="t" r="r" b="b"/>
              <a:pathLst>
                <a:path w="97" h="144" extrusionOk="0">
                  <a:moveTo>
                    <a:pt x="96" y="0"/>
                  </a:moveTo>
                  <a:cubicBezTo>
                    <a:pt x="49" y="0"/>
                    <a:pt x="13" y="24"/>
                    <a:pt x="13" y="72"/>
                  </a:cubicBezTo>
                  <a:cubicBezTo>
                    <a:pt x="1" y="108"/>
                    <a:pt x="37" y="144"/>
                    <a:pt x="73" y="144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7" name="Google Shape;9917;p59">
              <a:extLst>
                <a:ext uri="{FF2B5EF4-FFF2-40B4-BE49-F238E27FC236}">
                  <a16:creationId xmlns:a16="http://schemas.microsoft.com/office/drawing/2014/main" id="{E4A12622-E7BE-BB65-D0D2-4844C952EB11}"/>
                </a:ext>
              </a:extLst>
            </p:cNvPr>
            <p:cNvSpPr/>
            <p:nvPr/>
          </p:nvSpPr>
          <p:spPr>
            <a:xfrm flipH="1">
              <a:off x="5834386" y="3527038"/>
              <a:ext cx="4591" cy="8425"/>
            </a:xfrm>
            <a:custGeom>
              <a:avLst/>
              <a:gdLst/>
              <a:ahLst/>
              <a:cxnLst/>
              <a:rect l="l" t="t" r="r" b="b"/>
              <a:pathLst>
                <a:path w="85" h="156" extrusionOk="0">
                  <a:moveTo>
                    <a:pt x="85" y="0"/>
                  </a:moveTo>
                  <a:cubicBezTo>
                    <a:pt x="49" y="0"/>
                    <a:pt x="13" y="36"/>
                    <a:pt x="1" y="72"/>
                  </a:cubicBezTo>
                  <a:cubicBezTo>
                    <a:pt x="1" y="108"/>
                    <a:pt x="37" y="144"/>
                    <a:pt x="73" y="156"/>
                  </a:cubicBezTo>
                  <a:lnTo>
                    <a:pt x="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8" name="Google Shape;9918;p59">
              <a:extLst>
                <a:ext uri="{FF2B5EF4-FFF2-40B4-BE49-F238E27FC236}">
                  <a16:creationId xmlns:a16="http://schemas.microsoft.com/office/drawing/2014/main" id="{F1F1C0F3-9FDE-0A5C-0E73-FE9FEF6C4467}"/>
                </a:ext>
              </a:extLst>
            </p:cNvPr>
            <p:cNvSpPr/>
            <p:nvPr/>
          </p:nvSpPr>
          <p:spPr>
            <a:xfrm flipH="1">
              <a:off x="5842109" y="3513320"/>
              <a:ext cx="8479" cy="7939"/>
            </a:xfrm>
            <a:custGeom>
              <a:avLst/>
              <a:gdLst/>
              <a:ahLst/>
              <a:cxnLst/>
              <a:rect l="l" t="t" r="r" b="b"/>
              <a:pathLst>
                <a:path w="157" h="147" extrusionOk="0">
                  <a:moveTo>
                    <a:pt x="70" y="1"/>
                  </a:moveTo>
                  <a:cubicBezTo>
                    <a:pt x="39" y="1"/>
                    <a:pt x="11" y="32"/>
                    <a:pt x="1" y="63"/>
                  </a:cubicBezTo>
                  <a:cubicBezTo>
                    <a:pt x="1" y="99"/>
                    <a:pt x="37" y="135"/>
                    <a:pt x="72" y="147"/>
                  </a:cubicBezTo>
                  <a:cubicBezTo>
                    <a:pt x="108" y="147"/>
                    <a:pt x="144" y="123"/>
                    <a:pt x="156" y="75"/>
                  </a:cubicBezTo>
                  <a:cubicBezTo>
                    <a:pt x="156" y="39"/>
                    <a:pt x="132" y="3"/>
                    <a:pt x="84" y="3"/>
                  </a:cubicBezTo>
                  <a:cubicBezTo>
                    <a:pt x="80" y="2"/>
                    <a:pt x="7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9" name="Google Shape;9919;p59">
              <a:extLst>
                <a:ext uri="{FF2B5EF4-FFF2-40B4-BE49-F238E27FC236}">
                  <a16:creationId xmlns:a16="http://schemas.microsoft.com/office/drawing/2014/main" id="{5991C5F0-83BC-4152-027B-CB006377F1BB}"/>
                </a:ext>
              </a:extLst>
            </p:cNvPr>
            <p:cNvSpPr/>
            <p:nvPr/>
          </p:nvSpPr>
          <p:spPr>
            <a:xfrm flipH="1">
              <a:off x="5844701" y="3538650"/>
              <a:ext cx="8479" cy="8479"/>
            </a:xfrm>
            <a:custGeom>
              <a:avLst/>
              <a:gdLst/>
              <a:ahLst/>
              <a:cxnLst/>
              <a:rect l="l" t="t" r="r" b="b"/>
              <a:pathLst>
                <a:path w="157" h="157" extrusionOk="0">
                  <a:moveTo>
                    <a:pt x="85" y="1"/>
                  </a:moveTo>
                  <a:cubicBezTo>
                    <a:pt x="37" y="1"/>
                    <a:pt x="1" y="25"/>
                    <a:pt x="1" y="72"/>
                  </a:cubicBezTo>
                  <a:cubicBezTo>
                    <a:pt x="1" y="108"/>
                    <a:pt x="25" y="144"/>
                    <a:pt x="61" y="156"/>
                  </a:cubicBezTo>
                  <a:cubicBezTo>
                    <a:pt x="109" y="156"/>
                    <a:pt x="144" y="132"/>
                    <a:pt x="144" y="84"/>
                  </a:cubicBezTo>
                  <a:cubicBezTo>
                    <a:pt x="156" y="48"/>
                    <a:pt x="120" y="13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0" name="Google Shape;9920;p59">
              <a:extLst>
                <a:ext uri="{FF2B5EF4-FFF2-40B4-BE49-F238E27FC236}">
                  <a16:creationId xmlns:a16="http://schemas.microsoft.com/office/drawing/2014/main" id="{9ACCA634-1050-B1E1-7465-70A4132DCFC0}"/>
                </a:ext>
              </a:extLst>
            </p:cNvPr>
            <p:cNvSpPr/>
            <p:nvPr/>
          </p:nvSpPr>
          <p:spPr>
            <a:xfrm flipH="1">
              <a:off x="5847942" y="3564465"/>
              <a:ext cx="8425" cy="7939"/>
            </a:xfrm>
            <a:custGeom>
              <a:avLst/>
              <a:gdLst/>
              <a:ahLst/>
              <a:cxnLst/>
              <a:rect l="l" t="t" r="r" b="b"/>
              <a:pathLst>
                <a:path w="156" h="147" extrusionOk="0">
                  <a:moveTo>
                    <a:pt x="84" y="1"/>
                  </a:moveTo>
                  <a:cubicBezTo>
                    <a:pt x="48" y="1"/>
                    <a:pt x="12" y="25"/>
                    <a:pt x="0" y="61"/>
                  </a:cubicBezTo>
                  <a:cubicBezTo>
                    <a:pt x="0" y="108"/>
                    <a:pt x="36" y="144"/>
                    <a:pt x="72" y="144"/>
                  </a:cubicBezTo>
                  <a:cubicBezTo>
                    <a:pt x="78" y="146"/>
                    <a:pt x="84" y="147"/>
                    <a:pt x="90" y="147"/>
                  </a:cubicBezTo>
                  <a:cubicBezTo>
                    <a:pt x="129" y="147"/>
                    <a:pt x="156" y="116"/>
                    <a:pt x="156" y="85"/>
                  </a:cubicBezTo>
                  <a:cubicBezTo>
                    <a:pt x="156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1" name="Google Shape;9921;p59">
              <a:extLst>
                <a:ext uri="{FF2B5EF4-FFF2-40B4-BE49-F238E27FC236}">
                  <a16:creationId xmlns:a16="http://schemas.microsoft.com/office/drawing/2014/main" id="{6153F648-9073-C117-3323-1337C2EE2B4C}"/>
                </a:ext>
              </a:extLst>
            </p:cNvPr>
            <p:cNvSpPr/>
            <p:nvPr/>
          </p:nvSpPr>
          <p:spPr>
            <a:xfrm flipH="1">
              <a:off x="5836978" y="3552745"/>
              <a:ext cx="4537" cy="7939"/>
            </a:xfrm>
            <a:custGeom>
              <a:avLst/>
              <a:gdLst/>
              <a:ahLst/>
              <a:cxnLst/>
              <a:rect l="l" t="t" r="r" b="b"/>
              <a:pathLst>
                <a:path w="84" h="147" extrusionOk="0">
                  <a:moveTo>
                    <a:pt x="69" y="0"/>
                  </a:moveTo>
                  <a:cubicBezTo>
                    <a:pt x="39" y="0"/>
                    <a:pt x="11" y="31"/>
                    <a:pt x="0" y="62"/>
                  </a:cubicBezTo>
                  <a:cubicBezTo>
                    <a:pt x="0" y="110"/>
                    <a:pt x="24" y="146"/>
                    <a:pt x="72" y="146"/>
                  </a:cubicBezTo>
                  <a:lnTo>
                    <a:pt x="84" y="3"/>
                  </a:lnTo>
                  <a:cubicBezTo>
                    <a:pt x="79" y="1"/>
                    <a:pt x="74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2" name="Google Shape;9922;p59">
              <a:extLst>
                <a:ext uri="{FF2B5EF4-FFF2-40B4-BE49-F238E27FC236}">
                  <a16:creationId xmlns:a16="http://schemas.microsoft.com/office/drawing/2014/main" id="{73A2A243-1704-637F-8A48-0D659F600FFC}"/>
                </a:ext>
              </a:extLst>
            </p:cNvPr>
            <p:cNvSpPr/>
            <p:nvPr/>
          </p:nvSpPr>
          <p:spPr>
            <a:xfrm flipH="1">
              <a:off x="5859553" y="3549613"/>
              <a:ext cx="4591" cy="7939"/>
            </a:xfrm>
            <a:custGeom>
              <a:avLst/>
              <a:gdLst/>
              <a:ahLst/>
              <a:cxnLst/>
              <a:rect l="l" t="t" r="r" b="b"/>
              <a:pathLst>
                <a:path w="85" h="147" extrusionOk="0">
                  <a:moveTo>
                    <a:pt x="13" y="1"/>
                  </a:moveTo>
                  <a:lnTo>
                    <a:pt x="1" y="144"/>
                  </a:lnTo>
                  <a:cubicBezTo>
                    <a:pt x="5" y="146"/>
                    <a:pt x="10" y="147"/>
                    <a:pt x="16" y="147"/>
                  </a:cubicBezTo>
                  <a:cubicBezTo>
                    <a:pt x="48" y="147"/>
                    <a:pt x="84" y="116"/>
                    <a:pt x="84" y="85"/>
                  </a:cubicBezTo>
                  <a:cubicBezTo>
                    <a:pt x="84" y="49"/>
                    <a:pt x="60" y="13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3" name="Google Shape;9923;p59">
              <a:extLst>
                <a:ext uri="{FF2B5EF4-FFF2-40B4-BE49-F238E27FC236}">
                  <a16:creationId xmlns:a16="http://schemas.microsoft.com/office/drawing/2014/main" id="{50CEFED9-3791-B8A7-DD36-C98AC34CCCED}"/>
                </a:ext>
              </a:extLst>
            </p:cNvPr>
            <p:cNvSpPr/>
            <p:nvPr/>
          </p:nvSpPr>
          <p:spPr>
            <a:xfrm flipH="1">
              <a:off x="5856313" y="3524446"/>
              <a:ext cx="4591" cy="7939"/>
            </a:xfrm>
            <a:custGeom>
              <a:avLst/>
              <a:gdLst/>
              <a:ahLst/>
              <a:cxnLst/>
              <a:rect l="l" t="t" r="r" b="b"/>
              <a:pathLst>
                <a:path w="85" h="147" extrusionOk="0">
                  <a:moveTo>
                    <a:pt x="12" y="1"/>
                  </a:moveTo>
                  <a:lnTo>
                    <a:pt x="0" y="144"/>
                  </a:lnTo>
                  <a:cubicBezTo>
                    <a:pt x="5" y="146"/>
                    <a:pt x="10" y="146"/>
                    <a:pt x="15" y="146"/>
                  </a:cubicBezTo>
                  <a:cubicBezTo>
                    <a:pt x="45" y="146"/>
                    <a:pt x="72" y="115"/>
                    <a:pt x="72" y="84"/>
                  </a:cubicBezTo>
                  <a:cubicBezTo>
                    <a:pt x="84" y="36"/>
                    <a:pt x="48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4" name="Google Shape;9924;p59">
              <a:extLst>
                <a:ext uri="{FF2B5EF4-FFF2-40B4-BE49-F238E27FC236}">
                  <a16:creationId xmlns:a16="http://schemas.microsoft.com/office/drawing/2014/main" id="{329F95BF-305F-8A68-B112-AF6259A45E04}"/>
                </a:ext>
              </a:extLst>
            </p:cNvPr>
            <p:cNvSpPr/>
            <p:nvPr/>
          </p:nvSpPr>
          <p:spPr>
            <a:xfrm flipH="1">
              <a:off x="5853774" y="3499278"/>
              <a:ext cx="4537" cy="7777"/>
            </a:xfrm>
            <a:custGeom>
              <a:avLst/>
              <a:gdLst/>
              <a:ahLst/>
              <a:cxnLst/>
              <a:rect l="l" t="t" r="r" b="b"/>
              <a:pathLst>
                <a:path w="84" h="144" extrusionOk="0">
                  <a:moveTo>
                    <a:pt x="24" y="0"/>
                  </a:moveTo>
                  <a:lnTo>
                    <a:pt x="0" y="144"/>
                  </a:lnTo>
                  <a:cubicBezTo>
                    <a:pt x="48" y="144"/>
                    <a:pt x="84" y="120"/>
                    <a:pt x="84" y="72"/>
                  </a:cubicBezTo>
                  <a:cubicBezTo>
                    <a:pt x="84" y="36"/>
                    <a:pt x="60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5" name="Google Shape;9925;p59">
              <a:extLst>
                <a:ext uri="{FF2B5EF4-FFF2-40B4-BE49-F238E27FC236}">
                  <a16:creationId xmlns:a16="http://schemas.microsoft.com/office/drawing/2014/main" id="{4C1FF2FC-FD50-7A3D-9083-E5DDF7CCD27B}"/>
                </a:ext>
              </a:extLst>
            </p:cNvPr>
            <p:cNvSpPr/>
            <p:nvPr/>
          </p:nvSpPr>
          <p:spPr>
            <a:xfrm flipH="1">
              <a:off x="5813701" y="3490205"/>
              <a:ext cx="8479" cy="7939"/>
            </a:xfrm>
            <a:custGeom>
              <a:avLst/>
              <a:gdLst/>
              <a:ahLst/>
              <a:cxnLst/>
              <a:rect l="l" t="t" r="r" b="b"/>
              <a:pathLst>
                <a:path w="157" h="147" extrusionOk="0">
                  <a:moveTo>
                    <a:pt x="96" y="1"/>
                  </a:moveTo>
                  <a:cubicBezTo>
                    <a:pt x="49" y="1"/>
                    <a:pt x="13" y="25"/>
                    <a:pt x="13" y="73"/>
                  </a:cubicBezTo>
                  <a:cubicBezTo>
                    <a:pt x="1" y="108"/>
                    <a:pt x="37" y="144"/>
                    <a:pt x="73" y="144"/>
                  </a:cubicBezTo>
                  <a:cubicBezTo>
                    <a:pt x="79" y="146"/>
                    <a:pt x="85" y="147"/>
                    <a:pt x="91" y="147"/>
                  </a:cubicBezTo>
                  <a:cubicBezTo>
                    <a:pt x="129" y="147"/>
                    <a:pt x="156" y="116"/>
                    <a:pt x="156" y="85"/>
                  </a:cubicBezTo>
                  <a:cubicBezTo>
                    <a:pt x="156" y="37"/>
                    <a:pt x="132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6" name="Google Shape;9926;p59">
              <a:extLst>
                <a:ext uri="{FF2B5EF4-FFF2-40B4-BE49-F238E27FC236}">
                  <a16:creationId xmlns:a16="http://schemas.microsoft.com/office/drawing/2014/main" id="{6E8E39CE-6562-87FD-1088-0D04E16C7009}"/>
                </a:ext>
              </a:extLst>
            </p:cNvPr>
            <p:cNvSpPr/>
            <p:nvPr/>
          </p:nvSpPr>
          <p:spPr>
            <a:xfrm flipH="1">
              <a:off x="5805330" y="3504409"/>
              <a:ext cx="4537" cy="7831"/>
            </a:xfrm>
            <a:custGeom>
              <a:avLst/>
              <a:gdLst/>
              <a:ahLst/>
              <a:cxnLst/>
              <a:rect l="l" t="t" r="r" b="b"/>
              <a:pathLst>
                <a:path w="84" h="145" extrusionOk="0">
                  <a:moveTo>
                    <a:pt x="84" y="1"/>
                  </a:moveTo>
                  <a:cubicBezTo>
                    <a:pt x="36" y="1"/>
                    <a:pt x="0" y="25"/>
                    <a:pt x="0" y="73"/>
                  </a:cubicBezTo>
                  <a:cubicBezTo>
                    <a:pt x="0" y="109"/>
                    <a:pt x="24" y="144"/>
                    <a:pt x="60" y="144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7" name="Google Shape;9927;p59">
              <a:extLst>
                <a:ext uri="{FF2B5EF4-FFF2-40B4-BE49-F238E27FC236}">
                  <a16:creationId xmlns:a16="http://schemas.microsoft.com/office/drawing/2014/main" id="{047208E7-DF1D-64EE-B1ED-8D1479F89C66}"/>
                </a:ext>
              </a:extLst>
            </p:cNvPr>
            <p:cNvSpPr/>
            <p:nvPr/>
          </p:nvSpPr>
          <p:spPr>
            <a:xfrm flipH="1">
              <a:off x="5807922" y="3530116"/>
              <a:ext cx="4537" cy="7939"/>
            </a:xfrm>
            <a:custGeom>
              <a:avLst/>
              <a:gdLst/>
              <a:ahLst/>
              <a:cxnLst/>
              <a:rect l="l" t="t" r="r" b="b"/>
              <a:pathLst>
                <a:path w="84" h="147" extrusionOk="0">
                  <a:moveTo>
                    <a:pt x="65" y="1"/>
                  </a:moveTo>
                  <a:cubicBezTo>
                    <a:pt x="27" y="1"/>
                    <a:pt x="0" y="32"/>
                    <a:pt x="0" y="63"/>
                  </a:cubicBezTo>
                  <a:cubicBezTo>
                    <a:pt x="0" y="99"/>
                    <a:pt x="24" y="135"/>
                    <a:pt x="72" y="147"/>
                  </a:cubicBezTo>
                  <a:lnTo>
                    <a:pt x="84" y="3"/>
                  </a:lnTo>
                  <a:cubicBezTo>
                    <a:pt x="77" y="2"/>
                    <a:pt x="71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8" name="Google Shape;9928;p59">
              <a:extLst>
                <a:ext uri="{FF2B5EF4-FFF2-40B4-BE49-F238E27FC236}">
                  <a16:creationId xmlns:a16="http://schemas.microsoft.com/office/drawing/2014/main" id="{13E9DF93-84E5-F1D7-BF0C-C5E5EB10ED7E}"/>
                </a:ext>
              </a:extLst>
            </p:cNvPr>
            <p:cNvSpPr/>
            <p:nvPr/>
          </p:nvSpPr>
          <p:spPr>
            <a:xfrm flipH="1">
              <a:off x="5815645" y="3516075"/>
              <a:ext cx="9073" cy="7777"/>
            </a:xfrm>
            <a:custGeom>
              <a:avLst/>
              <a:gdLst/>
              <a:ahLst/>
              <a:cxnLst/>
              <a:rect l="l" t="t" r="r" b="b"/>
              <a:pathLst>
                <a:path w="168" h="144" extrusionOk="0">
                  <a:moveTo>
                    <a:pt x="96" y="0"/>
                  </a:moveTo>
                  <a:cubicBezTo>
                    <a:pt x="48" y="0"/>
                    <a:pt x="12" y="24"/>
                    <a:pt x="12" y="60"/>
                  </a:cubicBezTo>
                  <a:cubicBezTo>
                    <a:pt x="0" y="108"/>
                    <a:pt x="36" y="144"/>
                    <a:pt x="72" y="144"/>
                  </a:cubicBezTo>
                  <a:cubicBezTo>
                    <a:pt x="120" y="144"/>
                    <a:pt x="155" y="120"/>
                    <a:pt x="155" y="84"/>
                  </a:cubicBezTo>
                  <a:cubicBezTo>
                    <a:pt x="167" y="36"/>
                    <a:pt x="132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9" name="Google Shape;9929;p59">
              <a:extLst>
                <a:ext uri="{FF2B5EF4-FFF2-40B4-BE49-F238E27FC236}">
                  <a16:creationId xmlns:a16="http://schemas.microsoft.com/office/drawing/2014/main" id="{08F4E92A-9CF7-EE58-89DC-66B1CA3EB268}"/>
                </a:ext>
              </a:extLst>
            </p:cNvPr>
            <p:cNvSpPr/>
            <p:nvPr/>
          </p:nvSpPr>
          <p:spPr>
            <a:xfrm flipH="1">
              <a:off x="5818238" y="3541782"/>
              <a:ext cx="9073" cy="7885"/>
            </a:xfrm>
            <a:custGeom>
              <a:avLst/>
              <a:gdLst/>
              <a:ahLst/>
              <a:cxnLst/>
              <a:rect l="l" t="t" r="r" b="b"/>
              <a:pathLst>
                <a:path w="168" h="146" extrusionOk="0">
                  <a:moveTo>
                    <a:pt x="77" y="0"/>
                  </a:moveTo>
                  <a:cubicBezTo>
                    <a:pt x="39" y="0"/>
                    <a:pt x="12" y="31"/>
                    <a:pt x="12" y="62"/>
                  </a:cubicBezTo>
                  <a:cubicBezTo>
                    <a:pt x="0" y="110"/>
                    <a:pt x="36" y="146"/>
                    <a:pt x="72" y="146"/>
                  </a:cubicBezTo>
                  <a:cubicBezTo>
                    <a:pt x="120" y="146"/>
                    <a:pt x="156" y="122"/>
                    <a:pt x="156" y="74"/>
                  </a:cubicBezTo>
                  <a:cubicBezTo>
                    <a:pt x="168" y="38"/>
                    <a:pt x="132" y="2"/>
                    <a:pt x="96" y="2"/>
                  </a:cubicBezTo>
                  <a:cubicBezTo>
                    <a:pt x="89" y="1"/>
                    <a:pt x="83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0" name="Google Shape;9930;p59">
              <a:extLst>
                <a:ext uri="{FF2B5EF4-FFF2-40B4-BE49-F238E27FC236}">
                  <a16:creationId xmlns:a16="http://schemas.microsoft.com/office/drawing/2014/main" id="{99EC08B9-959D-4B2C-7DE9-A61C560E1789}"/>
                </a:ext>
              </a:extLst>
            </p:cNvPr>
            <p:cNvSpPr/>
            <p:nvPr/>
          </p:nvSpPr>
          <p:spPr>
            <a:xfrm flipH="1">
              <a:off x="5820830" y="3567057"/>
              <a:ext cx="9073" cy="8479"/>
            </a:xfrm>
            <a:custGeom>
              <a:avLst/>
              <a:gdLst/>
              <a:ahLst/>
              <a:cxnLst/>
              <a:rect l="l" t="t" r="r" b="b"/>
              <a:pathLst>
                <a:path w="168" h="157" extrusionOk="0">
                  <a:moveTo>
                    <a:pt x="96" y="1"/>
                  </a:moveTo>
                  <a:cubicBezTo>
                    <a:pt x="48" y="1"/>
                    <a:pt x="12" y="37"/>
                    <a:pt x="12" y="72"/>
                  </a:cubicBezTo>
                  <a:cubicBezTo>
                    <a:pt x="0" y="108"/>
                    <a:pt x="36" y="144"/>
                    <a:pt x="72" y="156"/>
                  </a:cubicBezTo>
                  <a:cubicBezTo>
                    <a:pt x="120" y="156"/>
                    <a:pt x="156" y="132"/>
                    <a:pt x="156" y="84"/>
                  </a:cubicBezTo>
                  <a:cubicBezTo>
                    <a:pt x="168" y="49"/>
                    <a:pt x="132" y="13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1" name="Google Shape;9931;p59">
              <a:extLst>
                <a:ext uri="{FF2B5EF4-FFF2-40B4-BE49-F238E27FC236}">
                  <a16:creationId xmlns:a16="http://schemas.microsoft.com/office/drawing/2014/main" id="{7105EDB0-4C23-4B17-ABFD-F073E8ACE576}"/>
                </a:ext>
              </a:extLst>
            </p:cNvPr>
            <p:cNvSpPr/>
            <p:nvPr/>
          </p:nvSpPr>
          <p:spPr>
            <a:xfrm flipH="1">
              <a:off x="5810461" y="3555446"/>
              <a:ext cx="4591" cy="7777"/>
            </a:xfrm>
            <a:custGeom>
              <a:avLst/>
              <a:gdLst/>
              <a:ahLst/>
              <a:cxnLst/>
              <a:rect l="l" t="t" r="r" b="b"/>
              <a:pathLst>
                <a:path w="85" h="144" extrusionOk="0">
                  <a:moveTo>
                    <a:pt x="84" y="0"/>
                  </a:moveTo>
                  <a:cubicBezTo>
                    <a:pt x="48" y="0"/>
                    <a:pt x="12" y="24"/>
                    <a:pt x="0" y="60"/>
                  </a:cubicBezTo>
                  <a:cubicBezTo>
                    <a:pt x="0" y="108"/>
                    <a:pt x="24" y="144"/>
                    <a:pt x="72" y="144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2" name="Google Shape;9932;p59">
              <a:extLst>
                <a:ext uri="{FF2B5EF4-FFF2-40B4-BE49-F238E27FC236}">
                  <a16:creationId xmlns:a16="http://schemas.microsoft.com/office/drawing/2014/main" id="{B043CE6F-0632-98B0-A3D0-7A83790711A4}"/>
                </a:ext>
              </a:extLst>
            </p:cNvPr>
            <p:cNvSpPr/>
            <p:nvPr/>
          </p:nvSpPr>
          <p:spPr>
            <a:xfrm flipH="1">
              <a:off x="5833090" y="3552853"/>
              <a:ext cx="4591" cy="7831"/>
            </a:xfrm>
            <a:custGeom>
              <a:avLst/>
              <a:gdLst/>
              <a:ahLst/>
              <a:cxnLst/>
              <a:rect l="l" t="t" r="r" b="b"/>
              <a:pathLst>
                <a:path w="85" h="145" extrusionOk="0">
                  <a:moveTo>
                    <a:pt x="13" y="1"/>
                  </a:moveTo>
                  <a:lnTo>
                    <a:pt x="1" y="144"/>
                  </a:lnTo>
                  <a:cubicBezTo>
                    <a:pt x="37" y="144"/>
                    <a:pt x="73" y="120"/>
                    <a:pt x="85" y="84"/>
                  </a:cubicBezTo>
                  <a:cubicBezTo>
                    <a:pt x="85" y="37"/>
                    <a:pt x="6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3" name="Google Shape;9933;p59">
              <a:extLst>
                <a:ext uri="{FF2B5EF4-FFF2-40B4-BE49-F238E27FC236}">
                  <a16:creationId xmlns:a16="http://schemas.microsoft.com/office/drawing/2014/main" id="{41F8954E-F22B-38F6-E973-1C821813F685}"/>
                </a:ext>
              </a:extLst>
            </p:cNvPr>
            <p:cNvSpPr/>
            <p:nvPr/>
          </p:nvSpPr>
          <p:spPr>
            <a:xfrm flipH="1">
              <a:off x="5830497" y="3527038"/>
              <a:ext cx="4591" cy="8425"/>
            </a:xfrm>
            <a:custGeom>
              <a:avLst/>
              <a:gdLst/>
              <a:ahLst/>
              <a:cxnLst/>
              <a:rect l="l" t="t" r="r" b="b"/>
              <a:pathLst>
                <a:path w="85" h="156" extrusionOk="0">
                  <a:moveTo>
                    <a:pt x="13" y="0"/>
                  </a:moveTo>
                  <a:lnTo>
                    <a:pt x="1" y="156"/>
                  </a:lnTo>
                  <a:cubicBezTo>
                    <a:pt x="49" y="156"/>
                    <a:pt x="84" y="132"/>
                    <a:pt x="84" y="84"/>
                  </a:cubicBezTo>
                  <a:cubicBezTo>
                    <a:pt x="84" y="48"/>
                    <a:pt x="60" y="12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4" name="Google Shape;9934;p59">
              <a:extLst>
                <a:ext uri="{FF2B5EF4-FFF2-40B4-BE49-F238E27FC236}">
                  <a16:creationId xmlns:a16="http://schemas.microsoft.com/office/drawing/2014/main" id="{3701707B-9386-F28C-29F3-130A691B16F6}"/>
                </a:ext>
              </a:extLst>
            </p:cNvPr>
            <p:cNvSpPr/>
            <p:nvPr/>
          </p:nvSpPr>
          <p:spPr>
            <a:xfrm flipH="1">
              <a:off x="5827905" y="3501871"/>
              <a:ext cx="4591" cy="7885"/>
            </a:xfrm>
            <a:custGeom>
              <a:avLst/>
              <a:gdLst/>
              <a:ahLst/>
              <a:cxnLst/>
              <a:rect l="l" t="t" r="r" b="b"/>
              <a:pathLst>
                <a:path w="85" h="146" extrusionOk="0">
                  <a:moveTo>
                    <a:pt x="24" y="0"/>
                  </a:moveTo>
                  <a:lnTo>
                    <a:pt x="1" y="144"/>
                  </a:lnTo>
                  <a:cubicBezTo>
                    <a:pt x="7" y="145"/>
                    <a:pt x="13" y="146"/>
                    <a:pt x="19" y="146"/>
                  </a:cubicBezTo>
                  <a:cubicBezTo>
                    <a:pt x="57" y="146"/>
                    <a:pt x="84" y="115"/>
                    <a:pt x="84" y="84"/>
                  </a:cubicBezTo>
                  <a:cubicBezTo>
                    <a:pt x="84" y="36"/>
                    <a:pt x="60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5" name="Google Shape;9935;p59">
              <a:extLst>
                <a:ext uri="{FF2B5EF4-FFF2-40B4-BE49-F238E27FC236}">
                  <a16:creationId xmlns:a16="http://schemas.microsoft.com/office/drawing/2014/main" id="{226B05DE-2446-9423-AFA0-CCF5CAFDA05F}"/>
                </a:ext>
              </a:extLst>
            </p:cNvPr>
            <p:cNvSpPr/>
            <p:nvPr/>
          </p:nvSpPr>
          <p:spPr>
            <a:xfrm flipH="1">
              <a:off x="5787886" y="3492798"/>
              <a:ext cx="8425" cy="7831"/>
            </a:xfrm>
            <a:custGeom>
              <a:avLst/>
              <a:gdLst/>
              <a:ahLst/>
              <a:cxnLst/>
              <a:rect l="l" t="t" r="r" b="b"/>
              <a:pathLst>
                <a:path w="156" h="145" extrusionOk="0">
                  <a:moveTo>
                    <a:pt x="84" y="1"/>
                  </a:moveTo>
                  <a:cubicBezTo>
                    <a:pt x="48" y="1"/>
                    <a:pt x="12" y="25"/>
                    <a:pt x="12" y="60"/>
                  </a:cubicBezTo>
                  <a:cubicBezTo>
                    <a:pt x="0" y="108"/>
                    <a:pt x="36" y="144"/>
                    <a:pt x="72" y="144"/>
                  </a:cubicBezTo>
                  <a:cubicBezTo>
                    <a:pt x="120" y="144"/>
                    <a:pt x="156" y="120"/>
                    <a:pt x="156" y="84"/>
                  </a:cubicBezTo>
                  <a:cubicBezTo>
                    <a:pt x="156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6" name="Google Shape;9936;p59">
              <a:extLst>
                <a:ext uri="{FF2B5EF4-FFF2-40B4-BE49-F238E27FC236}">
                  <a16:creationId xmlns:a16="http://schemas.microsoft.com/office/drawing/2014/main" id="{60CE6B08-DF36-5903-DB09-537B6781598F}"/>
                </a:ext>
              </a:extLst>
            </p:cNvPr>
            <p:cNvSpPr/>
            <p:nvPr/>
          </p:nvSpPr>
          <p:spPr>
            <a:xfrm flipH="1">
              <a:off x="5779514" y="3506893"/>
              <a:ext cx="4537" cy="7939"/>
            </a:xfrm>
            <a:custGeom>
              <a:avLst/>
              <a:gdLst/>
              <a:ahLst/>
              <a:cxnLst/>
              <a:rect l="l" t="t" r="r" b="b"/>
              <a:pathLst>
                <a:path w="84" h="147" extrusionOk="0">
                  <a:moveTo>
                    <a:pt x="65" y="0"/>
                  </a:moveTo>
                  <a:cubicBezTo>
                    <a:pt x="27" y="0"/>
                    <a:pt x="0" y="31"/>
                    <a:pt x="0" y="63"/>
                  </a:cubicBezTo>
                  <a:cubicBezTo>
                    <a:pt x="0" y="110"/>
                    <a:pt x="24" y="146"/>
                    <a:pt x="72" y="146"/>
                  </a:cubicBezTo>
                  <a:lnTo>
                    <a:pt x="84" y="3"/>
                  </a:lnTo>
                  <a:cubicBezTo>
                    <a:pt x="78" y="1"/>
                    <a:pt x="71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7" name="Google Shape;9937;p59">
              <a:extLst>
                <a:ext uri="{FF2B5EF4-FFF2-40B4-BE49-F238E27FC236}">
                  <a16:creationId xmlns:a16="http://schemas.microsoft.com/office/drawing/2014/main" id="{F91DA476-DA42-9563-021D-A384326D528A}"/>
                </a:ext>
              </a:extLst>
            </p:cNvPr>
            <p:cNvSpPr/>
            <p:nvPr/>
          </p:nvSpPr>
          <p:spPr>
            <a:xfrm flipH="1">
              <a:off x="5782053" y="3532223"/>
              <a:ext cx="4591" cy="8425"/>
            </a:xfrm>
            <a:custGeom>
              <a:avLst/>
              <a:gdLst/>
              <a:ahLst/>
              <a:cxnLst/>
              <a:rect l="l" t="t" r="r" b="b"/>
              <a:pathLst>
                <a:path w="85" h="156" extrusionOk="0">
                  <a:moveTo>
                    <a:pt x="84" y="0"/>
                  </a:moveTo>
                  <a:cubicBezTo>
                    <a:pt x="48" y="0"/>
                    <a:pt x="12" y="24"/>
                    <a:pt x="12" y="72"/>
                  </a:cubicBezTo>
                  <a:cubicBezTo>
                    <a:pt x="0" y="108"/>
                    <a:pt x="36" y="144"/>
                    <a:pt x="72" y="155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8" name="Google Shape;9938;p59">
              <a:extLst>
                <a:ext uri="{FF2B5EF4-FFF2-40B4-BE49-F238E27FC236}">
                  <a16:creationId xmlns:a16="http://schemas.microsoft.com/office/drawing/2014/main" id="{E064CEED-BE56-944E-22D9-9077BA73A8F3}"/>
                </a:ext>
              </a:extLst>
            </p:cNvPr>
            <p:cNvSpPr/>
            <p:nvPr/>
          </p:nvSpPr>
          <p:spPr>
            <a:xfrm flipH="1">
              <a:off x="5789830" y="3518505"/>
              <a:ext cx="8425" cy="7939"/>
            </a:xfrm>
            <a:custGeom>
              <a:avLst/>
              <a:gdLst/>
              <a:ahLst/>
              <a:cxnLst/>
              <a:rect l="l" t="t" r="r" b="b"/>
              <a:pathLst>
                <a:path w="156" h="147" extrusionOk="0">
                  <a:moveTo>
                    <a:pt x="65" y="1"/>
                  </a:moveTo>
                  <a:cubicBezTo>
                    <a:pt x="27" y="1"/>
                    <a:pt x="0" y="32"/>
                    <a:pt x="0" y="63"/>
                  </a:cubicBezTo>
                  <a:cubicBezTo>
                    <a:pt x="0" y="111"/>
                    <a:pt x="24" y="146"/>
                    <a:pt x="72" y="146"/>
                  </a:cubicBezTo>
                  <a:cubicBezTo>
                    <a:pt x="108" y="146"/>
                    <a:pt x="144" y="123"/>
                    <a:pt x="156" y="75"/>
                  </a:cubicBezTo>
                  <a:cubicBezTo>
                    <a:pt x="156" y="39"/>
                    <a:pt x="120" y="3"/>
                    <a:pt x="84" y="3"/>
                  </a:cubicBezTo>
                  <a:cubicBezTo>
                    <a:pt x="78" y="1"/>
                    <a:pt x="71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9" name="Google Shape;9939;p59">
              <a:extLst>
                <a:ext uri="{FF2B5EF4-FFF2-40B4-BE49-F238E27FC236}">
                  <a16:creationId xmlns:a16="http://schemas.microsoft.com/office/drawing/2014/main" id="{61BD2A80-7C81-9CFF-C688-7FCEE769C365}"/>
                </a:ext>
              </a:extLst>
            </p:cNvPr>
            <p:cNvSpPr/>
            <p:nvPr/>
          </p:nvSpPr>
          <p:spPr>
            <a:xfrm flipH="1">
              <a:off x="5792422" y="3544320"/>
              <a:ext cx="8425" cy="7939"/>
            </a:xfrm>
            <a:custGeom>
              <a:avLst/>
              <a:gdLst/>
              <a:ahLst/>
              <a:cxnLst/>
              <a:rect l="l" t="t" r="r" b="b"/>
              <a:pathLst>
                <a:path w="156" h="147" extrusionOk="0">
                  <a:moveTo>
                    <a:pt x="70" y="1"/>
                  </a:moveTo>
                  <a:cubicBezTo>
                    <a:pt x="39" y="1"/>
                    <a:pt x="11" y="32"/>
                    <a:pt x="0" y="63"/>
                  </a:cubicBezTo>
                  <a:cubicBezTo>
                    <a:pt x="0" y="99"/>
                    <a:pt x="36" y="135"/>
                    <a:pt x="72" y="147"/>
                  </a:cubicBezTo>
                  <a:cubicBezTo>
                    <a:pt x="120" y="147"/>
                    <a:pt x="156" y="123"/>
                    <a:pt x="156" y="75"/>
                  </a:cubicBezTo>
                  <a:cubicBezTo>
                    <a:pt x="156" y="39"/>
                    <a:pt x="132" y="3"/>
                    <a:pt x="84" y="3"/>
                  </a:cubicBezTo>
                  <a:cubicBezTo>
                    <a:pt x="79" y="2"/>
                    <a:pt x="74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0" name="Google Shape;9940;p59">
              <a:extLst>
                <a:ext uri="{FF2B5EF4-FFF2-40B4-BE49-F238E27FC236}">
                  <a16:creationId xmlns:a16="http://schemas.microsoft.com/office/drawing/2014/main" id="{BF573C0A-5C24-D8A9-074D-5B5D00A9CEC4}"/>
                </a:ext>
              </a:extLst>
            </p:cNvPr>
            <p:cNvSpPr/>
            <p:nvPr/>
          </p:nvSpPr>
          <p:spPr>
            <a:xfrm flipH="1">
              <a:off x="5794366" y="3569650"/>
              <a:ext cx="9073" cy="8425"/>
            </a:xfrm>
            <a:custGeom>
              <a:avLst/>
              <a:gdLst/>
              <a:ahLst/>
              <a:cxnLst/>
              <a:rect l="l" t="t" r="r" b="b"/>
              <a:pathLst>
                <a:path w="168" h="156" extrusionOk="0">
                  <a:moveTo>
                    <a:pt x="96" y="1"/>
                  </a:moveTo>
                  <a:cubicBezTo>
                    <a:pt x="48" y="1"/>
                    <a:pt x="13" y="36"/>
                    <a:pt x="13" y="72"/>
                  </a:cubicBezTo>
                  <a:cubicBezTo>
                    <a:pt x="1" y="108"/>
                    <a:pt x="36" y="144"/>
                    <a:pt x="84" y="156"/>
                  </a:cubicBezTo>
                  <a:cubicBezTo>
                    <a:pt x="120" y="156"/>
                    <a:pt x="156" y="120"/>
                    <a:pt x="156" y="84"/>
                  </a:cubicBezTo>
                  <a:cubicBezTo>
                    <a:pt x="168" y="48"/>
                    <a:pt x="132" y="12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1" name="Google Shape;9941;p59">
              <a:extLst>
                <a:ext uri="{FF2B5EF4-FFF2-40B4-BE49-F238E27FC236}">
                  <a16:creationId xmlns:a16="http://schemas.microsoft.com/office/drawing/2014/main" id="{3A57ED79-A211-43B4-9D4B-94524C7EFB9E}"/>
                </a:ext>
              </a:extLst>
            </p:cNvPr>
            <p:cNvSpPr/>
            <p:nvPr/>
          </p:nvSpPr>
          <p:spPr>
            <a:xfrm flipH="1">
              <a:off x="5783997" y="3557876"/>
              <a:ext cx="4591" cy="7939"/>
            </a:xfrm>
            <a:custGeom>
              <a:avLst/>
              <a:gdLst/>
              <a:ahLst/>
              <a:cxnLst/>
              <a:rect l="l" t="t" r="r" b="b"/>
              <a:pathLst>
                <a:path w="85" h="147" extrusionOk="0">
                  <a:moveTo>
                    <a:pt x="69" y="1"/>
                  </a:moveTo>
                  <a:cubicBezTo>
                    <a:pt x="36" y="1"/>
                    <a:pt x="1" y="32"/>
                    <a:pt x="1" y="63"/>
                  </a:cubicBezTo>
                  <a:cubicBezTo>
                    <a:pt x="1" y="111"/>
                    <a:pt x="24" y="147"/>
                    <a:pt x="72" y="147"/>
                  </a:cubicBezTo>
                  <a:lnTo>
                    <a:pt x="84" y="3"/>
                  </a:lnTo>
                  <a:cubicBezTo>
                    <a:pt x="79" y="2"/>
                    <a:pt x="74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2" name="Google Shape;9942;p59">
              <a:extLst>
                <a:ext uri="{FF2B5EF4-FFF2-40B4-BE49-F238E27FC236}">
                  <a16:creationId xmlns:a16="http://schemas.microsoft.com/office/drawing/2014/main" id="{62C9B2A1-8AED-ABE2-2A4B-7943B7CA36A1}"/>
                </a:ext>
              </a:extLst>
            </p:cNvPr>
            <p:cNvSpPr/>
            <p:nvPr/>
          </p:nvSpPr>
          <p:spPr>
            <a:xfrm flipH="1">
              <a:off x="5806626" y="3555446"/>
              <a:ext cx="4537" cy="7939"/>
            </a:xfrm>
            <a:custGeom>
              <a:avLst/>
              <a:gdLst/>
              <a:ahLst/>
              <a:cxnLst/>
              <a:rect l="l" t="t" r="r" b="b"/>
              <a:pathLst>
                <a:path w="84" h="147" extrusionOk="0">
                  <a:moveTo>
                    <a:pt x="12" y="0"/>
                  </a:moveTo>
                  <a:lnTo>
                    <a:pt x="0" y="144"/>
                  </a:lnTo>
                  <a:cubicBezTo>
                    <a:pt x="5" y="146"/>
                    <a:pt x="10" y="146"/>
                    <a:pt x="14" y="146"/>
                  </a:cubicBezTo>
                  <a:cubicBezTo>
                    <a:pt x="45" y="146"/>
                    <a:pt x="73" y="115"/>
                    <a:pt x="84" y="84"/>
                  </a:cubicBezTo>
                  <a:cubicBezTo>
                    <a:pt x="84" y="36"/>
                    <a:pt x="60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3" name="Google Shape;9943;p59">
              <a:extLst>
                <a:ext uri="{FF2B5EF4-FFF2-40B4-BE49-F238E27FC236}">
                  <a16:creationId xmlns:a16="http://schemas.microsoft.com/office/drawing/2014/main" id="{1023CDE4-DED5-7248-335C-8FE3E335C638}"/>
                </a:ext>
              </a:extLst>
            </p:cNvPr>
            <p:cNvSpPr/>
            <p:nvPr/>
          </p:nvSpPr>
          <p:spPr>
            <a:xfrm flipH="1">
              <a:off x="5804034" y="3530278"/>
              <a:ext cx="4591" cy="7777"/>
            </a:xfrm>
            <a:custGeom>
              <a:avLst/>
              <a:gdLst/>
              <a:ahLst/>
              <a:cxnLst/>
              <a:rect l="l" t="t" r="r" b="b"/>
              <a:pathLst>
                <a:path w="85" h="144" extrusionOk="0">
                  <a:moveTo>
                    <a:pt x="13" y="0"/>
                  </a:moveTo>
                  <a:lnTo>
                    <a:pt x="1" y="144"/>
                  </a:lnTo>
                  <a:cubicBezTo>
                    <a:pt x="37" y="144"/>
                    <a:pt x="73" y="120"/>
                    <a:pt x="85" y="72"/>
                  </a:cubicBezTo>
                  <a:cubicBezTo>
                    <a:pt x="85" y="36"/>
                    <a:pt x="49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4" name="Google Shape;9944;p59">
              <a:extLst>
                <a:ext uri="{FF2B5EF4-FFF2-40B4-BE49-F238E27FC236}">
                  <a16:creationId xmlns:a16="http://schemas.microsoft.com/office/drawing/2014/main" id="{8BC36D14-6399-22E6-0BC8-848EF4F38FE7}"/>
                </a:ext>
              </a:extLst>
            </p:cNvPr>
            <p:cNvSpPr/>
            <p:nvPr/>
          </p:nvSpPr>
          <p:spPr>
            <a:xfrm flipH="1">
              <a:off x="5801441" y="3504409"/>
              <a:ext cx="5239" cy="7939"/>
            </a:xfrm>
            <a:custGeom>
              <a:avLst/>
              <a:gdLst/>
              <a:ahLst/>
              <a:cxnLst/>
              <a:rect l="l" t="t" r="r" b="b"/>
              <a:pathLst>
                <a:path w="97" h="147" extrusionOk="0">
                  <a:moveTo>
                    <a:pt x="25" y="1"/>
                  </a:moveTo>
                  <a:lnTo>
                    <a:pt x="1" y="144"/>
                  </a:lnTo>
                  <a:cubicBezTo>
                    <a:pt x="7" y="146"/>
                    <a:pt x="13" y="147"/>
                    <a:pt x="19" y="147"/>
                  </a:cubicBezTo>
                  <a:cubicBezTo>
                    <a:pt x="58" y="147"/>
                    <a:pt x="84" y="116"/>
                    <a:pt x="84" y="85"/>
                  </a:cubicBezTo>
                  <a:cubicBezTo>
                    <a:pt x="96" y="37"/>
                    <a:pt x="61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5" name="Google Shape;9945;p59">
              <a:extLst>
                <a:ext uri="{FF2B5EF4-FFF2-40B4-BE49-F238E27FC236}">
                  <a16:creationId xmlns:a16="http://schemas.microsoft.com/office/drawing/2014/main" id="{DC519600-8F6E-AFA3-DD4A-C0452867CC2D}"/>
                </a:ext>
              </a:extLst>
            </p:cNvPr>
            <p:cNvSpPr/>
            <p:nvPr/>
          </p:nvSpPr>
          <p:spPr>
            <a:xfrm flipH="1">
              <a:off x="5762070" y="3494742"/>
              <a:ext cx="8425" cy="8425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2" y="36"/>
                    <a:pt x="12" y="72"/>
                  </a:cubicBezTo>
                  <a:cubicBezTo>
                    <a:pt x="0" y="108"/>
                    <a:pt x="36" y="144"/>
                    <a:pt x="72" y="156"/>
                  </a:cubicBezTo>
                  <a:cubicBezTo>
                    <a:pt x="120" y="156"/>
                    <a:pt x="156" y="120"/>
                    <a:pt x="156" y="84"/>
                  </a:cubicBezTo>
                  <a:cubicBezTo>
                    <a:pt x="156" y="48"/>
                    <a:pt x="132" y="13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6" name="Google Shape;9946;p59">
              <a:extLst>
                <a:ext uri="{FF2B5EF4-FFF2-40B4-BE49-F238E27FC236}">
                  <a16:creationId xmlns:a16="http://schemas.microsoft.com/office/drawing/2014/main" id="{1785FA10-7026-84BA-5D69-C597A4327B74}"/>
                </a:ext>
              </a:extLst>
            </p:cNvPr>
            <p:cNvSpPr/>
            <p:nvPr/>
          </p:nvSpPr>
          <p:spPr>
            <a:xfrm flipH="1">
              <a:off x="5753645" y="3508946"/>
              <a:ext cx="4591" cy="7831"/>
            </a:xfrm>
            <a:custGeom>
              <a:avLst/>
              <a:gdLst/>
              <a:ahLst/>
              <a:cxnLst/>
              <a:rect l="l" t="t" r="r" b="b"/>
              <a:pathLst>
                <a:path w="85" h="145" extrusionOk="0">
                  <a:moveTo>
                    <a:pt x="84" y="1"/>
                  </a:moveTo>
                  <a:cubicBezTo>
                    <a:pt x="36" y="1"/>
                    <a:pt x="1" y="25"/>
                    <a:pt x="1" y="72"/>
                  </a:cubicBezTo>
                  <a:cubicBezTo>
                    <a:pt x="1" y="108"/>
                    <a:pt x="36" y="144"/>
                    <a:pt x="72" y="144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7" name="Google Shape;9947;p59">
              <a:extLst>
                <a:ext uri="{FF2B5EF4-FFF2-40B4-BE49-F238E27FC236}">
                  <a16:creationId xmlns:a16="http://schemas.microsoft.com/office/drawing/2014/main" id="{795406D0-9ED4-F52D-FF55-6828C9D9560C}"/>
                </a:ext>
              </a:extLst>
            </p:cNvPr>
            <p:cNvSpPr/>
            <p:nvPr/>
          </p:nvSpPr>
          <p:spPr>
            <a:xfrm flipH="1">
              <a:off x="5755589" y="3534113"/>
              <a:ext cx="4591" cy="8479"/>
            </a:xfrm>
            <a:custGeom>
              <a:avLst/>
              <a:gdLst/>
              <a:ahLst/>
              <a:cxnLst/>
              <a:rect l="l" t="t" r="r" b="b"/>
              <a:pathLst>
                <a:path w="85" h="157" extrusionOk="0">
                  <a:moveTo>
                    <a:pt x="84" y="1"/>
                  </a:moveTo>
                  <a:cubicBezTo>
                    <a:pt x="37" y="1"/>
                    <a:pt x="1" y="37"/>
                    <a:pt x="1" y="73"/>
                  </a:cubicBezTo>
                  <a:cubicBezTo>
                    <a:pt x="1" y="120"/>
                    <a:pt x="37" y="144"/>
                    <a:pt x="72" y="156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8" name="Google Shape;9948;p59">
              <a:extLst>
                <a:ext uri="{FF2B5EF4-FFF2-40B4-BE49-F238E27FC236}">
                  <a16:creationId xmlns:a16="http://schemas.microsoft.com/office/drawing/2014/main" id="{9643C94C-C11F-8C0B-7708-229CBF0C5CAE}"/>
                </a:ext>
              </a:extLst>
            </p:cNvPr>
            <p:cNvSpPr/>
            <p:nvPr/>
          </p:nvSpPr>
          <p:spPr>
            <a:xfrm flipH="1">
              <a:off x="5764014" y="3520557"/>
              <a:ext cx="8425" cy="7939"/>
            </a:xfrm>
            <a:custGeom>
              <a:avLst/>
              <a:gdLst/>
              <a:ahLst/>
              <a:cxnLst/>
              <a:rect l="l" t="t" r="r" b="b"/>
              <a:pathLst>
                <a:path w="156" h="147" extrusionOk="0">
                  <a:moveTo>
                    <a:pt x="84" y="1"/>
                  </a:moveTo>
                  <a:cubicBezTo>
                    <a:pt x="48" y="1"/>
                    <a:pt x="12" y="25"/>
                    <a:pt x="0" y="73"/>
                  </a:cubicBezTo>
                  <a:cubicBezTo>
                    <a:pt x="0" y="108"/>
                    <a:pt x="36" y="144"/>
                    <a:pt x="72" y="144"/>
                  </a:cubicBezTo>
                  <a:cubicBezTo>
                    <a:pt x="79" y="146"/>
                    <a:pt x="85" y="147"/>
                    <a:pt x="91" y="147"/>
                  </a:cubicBezTo>
                  <a:cubicBezTo>
                    <a:pt x="129" y="147"/>
                    <a:pt x="156" y="116"/>
                    <a:pt x="156" y="85"/>
                  </a:cubicBezTo>
                  <a:cubicBezTo>
                    <a:pt x="156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9" name="Google Shape;9949;p59">
              <a:extLst>
                <a:ext uri="{FF2B5EF4-FFF2-40B4-BE49-F238E27FC236}">
                  <a16:creationId xmlns:a16="http://schemas.microsoft.com/office/drawing/2014/main" id="{5E176327-6C0F-0092-59FE-786EB0BC22AE}"/>
                </a:ext>
              </a:extLst>
            </p:cNvPr>
            <p:cNvSpPr/>
            <p:nvPr/>
          </p:nvSpPr>
          <p:spPr>
            <a:xfrm flipH="1">
              <a:off x="5765905" y="3546427"/>
              <a:ext cx="8479" cy="7885"/>
            </a:xfrm>
            <a:custGeom>
              <a:avLst/>
              <a:gdLst/>
              <a:ahLst/>
              <a:cxnLst/>
              <a:rect l="l" t="t" r="r" b="b"/>
              <a:pathLst>
                <a:path w="157" h="146" extrusionOk="0">
                  <a:moveTo>
                    <a:pt x="84" y="0"/>
                  </a:moveTo>
                  <a:cubicBezTo>
                    <a:pt x="48" y="0"/>
                    <a:pt x="1" y="24"/>
                    <a:pt x="1" y="72"/>
                  </a:cubicBezTo>
                  <a:cubicBezTo>
                    <a:pt x="1" y="108"/>
                    <a:pt x="36" y="144"/>
                    <a:pt x="72" y="144"/>
                  </a:cubicBezTo>
                  <a:cubicBezTo>
                    <a:pt x="79" y="145"/>
                    <a:pt x="85" y="146"/>
                    <a:pt x="91" y="146"/>
                  </a:cubicBezTo>
                  <a:cubicBezTo>
                    <a:pt x="129" y="146"/>
                    <a:pt x="156" y="115"/>
                    <a:pt x="156" y="84"/>
                  </a:cubicBezTo>
                  <a:cubicBezTo>
                    <a:pt x="156" y="36"/>
                    <a:pt x="120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0" name="Google Shape;9950;p59">
              <a:extLst>
                <a:ext uri="{FF2B5EF4-FFF2-40B4-BE49-F238E27FC236}">
                  <a16:creationId xmlns:a16="http://schemas.microsoft.com/office/drawing/2014/main" id="{CE121E45-EA80-4756-6549-FBA45D940476}"/>
                </a:ext>
              </a:extLst>
            </p:cNvPr>
            <p:cNvSpPr/>
            <p:nvPr/>
          </p:nvSpPr>
          <p:spPr>
            <a:xfrm flipH="1">
              <a:off x="5767849" y="3572242"/>
              <a:ext cx="8479" cy="7777"/>
            </a:xfrm>
            <a:custGeom>
              <a:avLst/>
              <a:gdLst/>
              <a:ahLst/>
              <a:cxnLst/>
              <a:rect l="l" t="t" r="r" b="b"/>
              <a:pathLst>
                <a:path w="157" h="144" extrusionOk="0">
                  <a:moveTo>
                    <a:pt x="84" y="0"/>
                  </a:moveTo>
                  <a:cubicBezTo>
                    <a:pt x="37" y="0"/>
                    <a:pt x="1" y="24"/>
                    <a:pt x="1" y="60"/>
                  </a:cubicBezTo>
                  <a:cubicBezTo>
                    <a:pt x="1" y="108"/>
                    <a:pt x="25" y="144"/>
                    <a:pt x="72" y="144"/>
                  </a:cubicBezTo>
                  <a:cubicBezTo>
                    <a:pt x="108" y="144"/>
                    <a:pt x="144" y="120"/>
                    <a:pt x="156" y="72"/>
                  </a:cubicBezTo>
                  <a:cubicBezTo>
                    <a:pt x="156" y="36"/>
                    <a:pt x="120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1" name="Google Shape;9951;p59">
              <a:extLst>
                <a:ext uri="{FF2B5EF4-FFF2-40B4-BE49-F238E27FC236}">
                  <a16:creationId xmlns:a16="http://schemas.microsoft.com/office/drawing/2014/main" id="{D28CDF12-83B1-72B2-1F2B-1C02404F1E0A}"/>
                </a:ext>
              </a:extLst>
            </p:cNvPr>
            <p:cNvSpPr/>
            <p:nvPr/>
          </p:nvSpPr>
          <p:spPr>
            <a:xfrm flipH="1">
              <a:off x="5757534" y="3559982"/>
              <a:ext cx="4591" cy="7777"/>
            </a:xfrm>
            <a:custGeom>
              <a:avLst/>
              <a:gdLst/>
              <a:ahLst/>
              <a:cxnLst/>
              <a:rect l="l" t="t" r="r" b="b"/>
              <a:pathLst>
                <a:path w="85" h="144" extrusionOk="0">
                  <a:moveTo>
                    <a:pt x="84" y="0"/>
                  </a:moveTo>
                  <a:cubicBezTo>
                    <a:pt x="49" y="0"/>
                    <a:pt x="1" y="24"/>
                    <a:pt x="1" y="72"/>
                  </a:cubicBezTo>
                  <a:cubicBezTo>
                    <a:pt x="1" y="108"/>
                    <a:pt x="37" y="144"/>
                    <a:pt x="73" y="144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2" name="Google Shape;9952;p59">
              <a:extLst>
                <a:ext uri="{FF2B5EF4-FFF2-40B4-BE49-F238E27FC236}">
                  <a16:creationId xmlns:a16="http://schemas.microsoft.com/office/drawing/2014/main" id="{D8BB4D6B-386A-1185-44A4-6B8945D598C1}"/>
                </a:ext>
              </a:extLst>
            </p:cNvPr>
            <p:cNvSpPr/>
            <p:nvPr/>
          </p:nvSpPr>
          <p:spPr>
            <a:xfrm flipH="1">
              <a:off x="5780109" y="3558038"/>
              <a:ext cx="4591" cy="7777"/>
            </a:xfrm>
            <a:custGeom>
              <a:avLst/>
              <a:gdLst/>
              <a:ahLst/>
              <a:cxnLst/>
              <a:rect l="l" t="t" r="r" b="b"/>
              <a:pathLst>
                <a:path w="85" h="144" extrusionOk="0">
                  <a:moveTo>
                    <a:pt x="12" y="0"/>
                  </a:moveTo>
                  <a:lnTo>
                    <a:pt x="0" y="144"/>
                  </a:lnTo>
                  <a:cubicBezTo>
                    <a:pt x="36" y="144"/>
                    <a:pt x="84" y="120"/>
                    <a:pt x="84" y="72"/>
                  </a:cubicBezTo>
                  <a:cubicBezTo>
                    <a:pt x="84" y="36"/>
                    <a:pt x="60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3" name="Google Shape;9953;p59">
              <a:extLst>
                <a:ext uri="{FF2B5EF4-FFF2-40B4-BE49-F238E27FC236}">
                  <a16:creationId xmlns:a16="http://schemas.microsoft.com/office/drawing/2014/main" id="{C4880260-C170-9F54-7FED-078209FE70C9}"/>
                </a:ext>
              </a:extLst>
            </p:cNvPr>
            <p:cNvSpPr/>
            <p:nvPr/>
          </p:nvSpPr>
          <p:spPr>
            <a:xfrm flipH="1">
              <a:off x="5778218" y="3532223"/>
              <a:ext cx="4537" cy="8425"/>
            </a:xfrm>
            <a:custGeom>
              <a:avLst/>
              <a:gdLst/>
              <a:ahLst/>
              <a:cxnLst/>
              <a:rect l="l" t="t" r="r" b="b"/>
              <a:pathLst>
                <a:path w="84" h="156" extrusionOk="0">
                  <a:moveTo>
                    <a:pt x="12" y="0"/>
                  </a:moveTo>
                  <a:lnTo>
                    <a:pt x="0" y="155"/>
                  </a:lnTo>
                  <a:cubicBezTo>
                    <a:pt x="48" y="155"/>
                    <a:pt x="84" y="120"/>
                    <a:pt x="84" y="84"/>
                  </a:cubicBezTo>
                  <a:cubicBezTo>
                    <a:pt x="84" y="48"/>
                    <a:pt x="60" y="12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4" name="Google Shape;9954;p59">
              <a:extLst>
                <a:ext uri="{FF2B5EF4-FFF2-40B4-BE49-F238E27FC236}">
                  <a16:creationId xmlns:a16="http://schemas.microsoft.com/office/drawing/2014/main" id="{0CF4FE1A-2ED7-B2B5-00C2-FDF7ED7F6851}"/>
                </a:ext>
              </a:extLst>
            </p:cNvPr>
            <p:cNvSpPr/>
            <p:nvPr/>
          </p:nvSpPr>
          <p:spPr>
            <a:xfrm flipH="1">
              <a:off x="5775626" y="3507001"/>
              <a:ext cx="4537" cy="7831"/>
            </a:xfrm>
            <a:custGeom>
              <a:avLst/>
              <a:gdLst/>
              <a:ahLst/>
              <a:cxnLst/>
              <a:rect l="l" t="t" r="r" b="b"/>
              <a:pathLst>
                <a:path w="84" h="145" extrusionOk="0">
                  <a:moveTo>
                    <a:pt x="12" y="1"/>
                  </a:moveTo>
                  <a:lnTo>
                    <a:pt x="0" y="144"/>
                  </a:lnTo>
                  <a:cubicBezTo>
                    <a:pt x="36" y="144"/>
                    <a:pt x="72" y="120"/>
                    <a:pt x="72" y="72"/>
                  </a:cubicBezTo>
                  <a:cubicBezTo>
                    <a:pt x="84" y="37"/>
                    <a:pt x="48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5" name="Google Shape;9955;p59">
              <a:extLst>
                <a:ext uri="{FF2B5EF4-FFF2-40B4-BE49-F238E27FC236}">
                  <a16:creationId xmlns:a16="http://schemas.microsoft.com/office/drawing/2014/main" id="{318C9644-3A2A-6A2B-81E1-AE42212942E2}"/>
                </a:ext>
              </a:extLst>
            </p:cNvPr>
            <p:cNvSpPr/>
            <p:nvPr/>
          </p:nvSpPr>
          <p:spPr>
            <a:xfrm flipH="1">
              <a:off x="5736201" y="3496686"/>
              <a:ext cx="8479" cy="8425"/>
            </a:xfrm>
            <a:custGeom>
              <a:avLst/>
              <a:gdLst/>
              <a:ahLst/>
              <a:cxnLst/>
              <a:rect l="l" t="t" r="r" b="b"/>
              <a:pathLst>
                <a:path w="157" h="156" extrusionOk="0">
                  <a:moveTo>
                    <a:pt x="84" y="0"/>
                  </a:moveTo>
                  <a:cubicBezTo>
                    <a:pt x="48" y="0"/>
                    <a:pt x="13" y="36"/>
                    <a:pt x="13" y="72"/>
                  </a:cubicBezTo>
                  <a:cubicBezTo>
                    <a:pt x="1" y="108"/>
                    <a:pt x="36" y="144"/>
                    <a:pt x="72" y="156"/>
                  </a:cubicBezTo>
                  <a:cubicBezTo>
                    <a:pt x="120" y="156"/>
                    <a:pt x="156" y="120"/>
                    <a:pt x="156" y="84"/>
                  </a:cubicBezTo>
                  <a:cubicBezTo>
                    <a:pt x="156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6" name="Google Shape;9956;p59">
              <a:extLst>
                <a:ext uri="{FF2B5EF4-FFF2-40B4-BE49-F238E27FC236}">
                  <a16:creationId xmlns:a16="http://schemas.microsoft.com/office/drawing/2014/main" id="{C71122AA-F574-06BD-BCB9-50BE227A1D81}"/>
                </a:ext>
              </a:extLst>
            </p:cNvPr>
            <p:cNvSpPr/>
            <p:nvPr/>
          </p:nvSpPr>
          <p:spPr>
            <a:xfrm flipH="1">
              <a:off x="5727830" y="3510890"/>
              <a:ext cx="4591" cy="7777"/>
            </a:xfrm>
            <a:custGeom>
              <a:avLst/>
              <a:gdLst/>
              <a:ahLst/>
              <a:cxnLst/>
              <a:rect l="l" t="t" r="r" b="b"/>
              <a:pathLst>
                <a:path w="85" h="144" extrusionOk="0">
                  <a:moveTo>
                    <a:pt x="84" y="0"/>
                  </a:moveTo>
                  <a:cubicBezTo>
                    <a:pt x="49" y="0"/>
                    <a:pt x="13" y="24"/>
                    <a:pt x="1" y="72"/>
                  </a:cubicBezTo>
                  <a:cubicBezTo>
                    <a:pt x="1" y="108"/>
                    <a:pt x="37" y="144"/>
                    <a:pt x="73" y="144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7" name="Google Shape;9957;p59">
              <a:extLst>
                <a:ext uri="{FF2B5EF4-FFF2-40B4-BE49-F238E27FC236}">
                  <a16:creationId xmlns:a16="http://schemas.microsoft.com/office/drawing/2014/main" id="{448A4233-5D22-C87D-BB6F-A89DB4873335}"/>
                </a:ext>
              </a:extLst>
            </p:cNvPr>
            <p:cNvSpPr/>
            <p:nvPr/>
          </p:nvSpPr>
          <p:spPr>
            <a:xfrm flipH="1">
              <a:off x="5729126" y="3536057"/>
              <a:ext cx="4591" cy="8479"/>
            </a:xfrm>
            <a:custGeom>
              <a:avLst/>
              <a:gdLst/>
              <a:ahLst/>
              <a:cxnLst/>
              <a:rect l="l" t="t" r="r" b="b"/>
              <a:pathLst>
                <a:path w="85" h="157" extrusionOk="0">
                  <a:moveTo>
                    <a:pt x="85" y="1"/>
                  </a:moveTo>
                  <a:cubicBezTo>
                    <a:pt x="37" y="1"/>
                    <a:pt x="1" y="37"/>
                    <a:pt x="1" y="73"/>
                  </a:cubicBezTo>
                  <a:cubicBezTo>
                    <a:pt x="1" y="108"/>
                    <a:pt x="25" y="144"/>
                    <a:pt x="73" y="156"/>
                  </a:cubicBezTo>
                  <a:lnTo>
                    <a:pt x="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8" name="Google Shape;9958;p59">
              <a:extLst>
                <a:ext uri="{FF2B5EF4-FFF2-40B4-BE49-F238E27FC236}">
                  <a16:creationId xmlns:a16="http://schemas.microsoft.com/office/drawing/2014/main" id="{BA64BABC-A120-F955-E4D8-101D9FB622E2}"/>
                </a:ext>
              </a:extLst>
            </p:cNvPr>
            <p:cNvSpPr/>
            <p:nvPr/>
          </p:nvSpPr>
          <p:spPr>
            <a:xfrm flipH="1">
              <a:off x="5737497" y="3522501"/>
              <a:ext cx="8479" cy="7939"/>
            </a:xfrm>
            <a:custGeom>
              <a:avLst/>
              <a:gdLst/>
              <a:ahLst/>
              <a:cxnLst/>
              <a:rect l="l" t="t" r="r" b="b"/>
              <a:pathLst>
                <a:path w="157" h="147" extrusionOk="0">
                  <a:moveTo>
                    <a:pt x="84" y="1"/>
                  </a:moveTo>
                  <a:cubicBezTo>
                    <a:pt x="37" y="1"/>
                    <a:pt x="1" y="25"/>
                    <a:pt x="1" y="72"/>
                  </a:cubicBezTo>
                  <a:cubicBezTo>
                    <a:pt x="1" y="108"/>
                    <a:pt x="25" y="144"/>
                    <a:pt x="72" y="144"/>
                  </a:cubicBezTo>
                  <a:cubicBezTo>
                    <a:pt x="77" y="146"/>
                    <a:pt x="82" y="147"/>
                    <a:pt x="87" y="147"/>
                  </a:cubicBezTo>
                  <a:cubicBezTo>
                    <a:pt x="117" y="147"/>
                    <a:pt x="144" y="115"/>
                    <a:pt x="144" y="84"/>
                  </a:cubicBezTo>
                  <a:cubicBezTo>
                    <a:pt x="156" y="37"/>
                    <a:pt x="12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9" name="Google Shape;9959;p59">
              <a:extLst>
                <a:ext uri="{FF2B5EF4-FFF2-40B4-BE49-F238E27FC236}">
                  <a16:creationId xmlns:a16="http://schemas.microsoft.com/office/drawing/2014/main" id="{C616C423-D814-0C1A-EFE1-82907BAE6691}"/>
                </a:ext>
              </a:extLst>
            </p:cNvPr>
            <p:cNvSpPr/>
            <p:nvPr/>
          </p:nvSpPr>
          <p:spPr>
            <a:xfrm flipH="1">
              <a:off x="5739441" y="3548317"/>
              <a:ext cx="8479" cy="7939"/>
            </a:xfrm>
            <a:custGeom>
              <a:avLst/>
              <a:gdLst/>
              <a:ahLst/>
              <a:cxnLst/>
              <a:rect l="l" t="t" r="r" b="b"/>
              <a:pathLst>
                <a:path w="157" h="147" extrusionOk="0">
                  <a:moveTo>
                    <a:pt x="85" y="1"/>
                  </a:moveTo>
                  <a:cubicBezTo>
                    <a:pt x="37" y="1"/>
                    <a:pt x="1" y="25"/>
                    <a:pt x="1" y="73"/>
                  </a:cubicBezTo>
                  <a:cubicBezTo>
                    <a:pt x="1" y="109"/>
                    <a:pt x="25" y="144"/>
                    <a:pt x="73" y="144"/>
                  </a:cubicBezTo>
                  <a:cubicBezTo>
                    <a:pt x="77" y="146"/>
                    <a:pt x="82" y="147"/>
                    <a:pt x="87" y="147"/>
                  </a:cubicBezTo>
                  <a:cubicBezTo>
                    <a:pt x="118" y="147"/>
                    <a:pt x="146" y="116"/>
                    <a:pt x="156" y="85"/>
                  </a:cubicBezTo>
                  <a:cubicBezTo>
                    <a:pt x="156" y="37"/>
                    <a:pt x="120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0" name="Google Shape;9960;p59">
              <a:extLst>
                <a:ext uri="{FF2B5EF4-FFF2-40B4-BE49-F238E27FC236}">
                  <a16:creationId xmlns:a16="http://schemas.microsoft.com/office/drawing/2014/main" id="{873F0C39-0A24-C6DF-DA9C-8D97C37C0174}"/>
                </a:ext>
              </a:extLst>
            </p:cNvPr>
            <p:cNvSpPr/>
            <p:nvPr/>
          </p:nvSpPr>
          <p:spPr>
            <a:xfrm flipH="1">
              <a:off x="5741385" y="3574186"/>
              <a:ext cx="8479" cy="7777"/>
            </a:xfrm>
            <a:custGeom>
              <a:avLst/>
              <a:gdLst/>
              <a:ahLst/>
              <a:cxnLst/>
              <a:rect l="l" t="t" r="r" b="b"/>
              <a:pathLst>
                <a:path w="157" h="144" extrusionOk="0">
                  <a:moveTo>
                    <a:pt x="85" y="0"/>
                  </a:moveTo>
                  <a:cubicBezTo>
                    <a:pt x="49" y="0"/>
                    <a:pt x="1" y="24"/>
                    <a:pt x="1" y="72"/>
                  </a:cubicBezTo>
                  <a:cubicBezTo>
                    <a:pt x="1" y="108"/>
                    <a:pt x="37" y="144"/>
                    <a:pt x="73" y="144"/>
                  </a:cubicBezTo>
                  <a:cubicBezTo>
                    <a:pt x="121" y="144"/>
                    <a:pt x="156" y="120"/>
                    <a:pt x="156" y="72"/>
                  </a:cubicBezTo>
                  <a:cubicBezTo>
                    <a:pt x="156" y="36"/>
                    <a:pt x="132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1" name="Google Shape;9961;p59">
              <a:extLst>
                <a:ext uri="{FF2B5EF4-FFF2-40B4-BE49-F238E27FC236}">
                  <a16:creationId xmlns:a16="http://schemas.microsoft.com/office/drawing/2014/main" id="{B38BF5AA-7435-0F67-AD8D-88C455E4FBB4}"/>
                </a:ext>
              </a:extLst>
            </p:cNvPr>
            <p:cNvSpPr/>
            <p:nvPr/>
          </p:nvSpPr>
          <p:spPr>
            <a:xfrm flipH="1">
              <a:off x="5731070" y="3561927"/>
              <a:ext cx="4537" cy="7777"/>
            </a:xfrm>
            <a:custGeom>
              <a:avLst/>
              <a:gdLst/>
              <a:ahLst/>
              <a:cxnLst/>
              <a:rect l="l" t="t" r="r" b="b"/>
              <a:pathLst>
                <a:path w="84" h="144" extrusionOk="0">
                  <a:moveTo>
                    <a:pt x="84" y="0"/>
                  </a:moveTo>
                  <a:cubicBezTo>
                    <a:pt x="48" y="0"/>
                    <a:pt x="12" y="24"/>
                    <a:pt x="0" y="72"/>
                  </a:cubicBezTo>
                  <a:cubicBezTo>
                    <a:pt x="0" y="108"/>
                    <a:pt x="36" y="144"/>
                    <a:pt x="72" y="144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2" name="Google Shape;9962;p59">
              <a:extLst>
                <a:ext uri="{FF2B5EF4-FFF2-40B4-BE49-F238E27FC236}">
                  <a16:creationId xmlns:a16="http://schemas.microsoft.com/office/drawing/2014/main" id="{E9F6743C-8787-7B4C-6679-2A1F7303039F}"/>
                </a:ext>
              </a:extLst>
            </p:cNvPr>
            <p:cNvSpPr/>
            <p:nvPr/>
          </p:nvSpPr>
          <p:spPr>
            <a:xfrm flipH="1">
              <a:off x="5753645" y="3559982"/>
              <a:ext cx="4591" cy="7777"/>
            </a:xfrm>
            <a:custGeom>
              <a:avLst/>
              <a:gdLst/>
              <a:ahLst/>
              <a:cxnLst/>
              <a:rect l="l" t="t" r="r" b="b"/>
              <a:pathLst>
                <a:path w="85" h="144" extrusionOk="0">
                  <a:moveTo>
                    <a:pt x="12" y="0"/>
                  </a:moveTo>
                  <a:lnTo>
                    <a:pt x="1" y="144"/>
                  </a:lnTo>
                  <a:cubicBezTo>
                    <a:pt x="48" y="144"/>
                    <a:pt x="84" y="120"/>
                    <a:pt x="84" y="84"/>
                  </a:cubicBezTo>
                  <a:cubicBezTo>
                    <a:pt x="84" y="36"/>
                    <a:pt x="48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3" name="Google Shape;9963;p59">
              <a:extLst>
                <a:ext uri="{FF2B5EF4-FFF2-40B4-BE49-F238E27FC236}">
                  <a16:creationId xmlns:a16="http://schemas.microsoft.com/office/drawing/2014/main" id="{1945C66E-695A-35B8-22FE-688B1E2869FB}"/>
                </a:ext>
              </a:extLst>
            </p:cNvPr>
            <p:cNvSpPr/>
            <p:nvPr/>
          </p:nvSpPr>
          <p:spPr>
            <a:xfrm flipH="1">
              <a:off x="5751701" y="3534113"/>
              <a:ext cx="4591" cy="8479"/>
            </a:xfrm>
            <a:custGeom>
              <a:avLst/>
              <a:gdLst/>
              <a:ahLst/>
              <a:cxnLst/>
              <a:rect l="l" t="t" r="r" b="b"/>
              <a:pathLst>
                <a:path w="85" h="157" extrusionOk="0">
                  <a:moveTo>
                    <a:pt x="12" y="1"/>
                  </a:moveTo>
                  <a:lnTo>
                    <a:pt x="0" y="156"/>
                  </a:lnTo>
                  <a:cubicBezTo>
                    <a:pt x="36" y="156"/>
                    <a:pt x="72" y="120"/>
                    <a:pt x="84" y="85"/>
                  </a:cubicBezTo>
                  <a:cubicBezTo>
                    <a:pt x="84" y="49"/>
                    <a:pt x="48" y="13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4" name="Google Shape;9964;p59">
              <a:extLst>
                <a:ext uri="{FF2B5EF4-FFF2-40B4-BE49-F238E27FC236}">
                  <a16:creationId xmlns:a16="http://schemas.microsoft.com/office/drawing/2014/main" id="{896D42F2-274F-CB43-2F27-15D8FED78FB9}"/>
                </a:ext>
              </a:extLst>
            </p:cNvPr>
            <p:cNvSpPr/>
            <p:nvPr/>
          </p:nvSpPr>
          <p:spPr>
            <a:xfrm flipH="1">
              <a:off x="5749811" y="3508946"/>
              <a:ext cx="4537" cy="7939"/>
            </a:xfrm>
            <a:custGeom>
              <a:avLst/>
              <a:gdLst/>
              <a:ahLst/>
              <a:cxnLst/>
              <a:rect l="l" t="t" r="r" b="b"/>
              <a:pathLst>
                <a:path w="84" h="147" extrusionOk="0">
                  <a:moveTo>
                    <a:pt x="12" y="1"/>
                  </a:moveTo>
                  <a:lnTo>
                    <a:pt x="0" y="144"/>
                  </a:lnTo>
                  <a:cubicBezTo>
                    <a:pt x="5" y="146"/>
                    <a:pt x="10" y="146"/>
                    <a:pt x="15" y="146"/>
                  </a:cubicBezTo>
                  <a:cubicBezTo>
                    <a:pt x="45" y="146"/>
                    <a:pt x="74" y="115"/>
                    <a:pt x="84" y="84"/>
                  </a:cubicBezTo>
                  <a:cubicBezTo>
                    <a:pt x="84" y="36"/>
                    <a:pt x="48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5" name="Google Shape;9965;p59">
              <a:extLst>
                <a:ext uri="{FF2B5EF4-FFF2-40B4-BE49-F238E27FC236}">
                  <a16:creationId xmlns:a16="http://schemas.microsoft.com/office/drawing/2014/main" id="{C88C5B47-DD33-1CF7-F335-FBE5410C9E99}"/>
                </a:ext>
              </a:extLst>
            </p:cNvPr>
            <p:cNvSpPr/>
            <p:nvPr/>
          </p:nvSpPr>
          <p:spPr>
            <a:xfrm flipH="1">
              <a:off x="5710385" y="3498630"/>
              <a:ext cx="7831" cy="7777"/>
            </a:xfrm>
            <a:custGeom>
              <a:avLst/>
              <a:gdLst/>
              <a:ahLst/>
              <a:cxnLst/>
              <a:rect l="l" t="t" r="r" b="b"/>
              <a:pathLst>
                <a:path w="145" h="144" extrusionOk="0">
                  <a:moveTo>
                    <a:pt x="73" y="0"/>
                  </a:moveTo>
                  <a:cubicBezTo>
                    <a:pt x="37" y="0"/>
                    <a:pt x="1" y="24"/>
                    <a:pt x="1" y="72"/>
                  </a:cubicBezTo>
                  <a:cubicBezTo>
                    <a:pt x="1" y="108"/>
                    <a:pt x="25" y="144"/>
                    <a:pt x="73" y="144"/>
                  </a:cubicBezTo>
                  <a:cubicBezTo>
                    <a:pt x="108" y="144"/>
                    <a:pt x="144" y="120"/>
                    <a:pt x="144" y="72"/>
                  </a:cubicBezTo>
                  <a:cubicBezTo>
                    <a:pt x="144" y="36"/>
                    <a:pt x="120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6" name="Google Shape;9966;p59">
              <a:extLst>
                <a:ext uri="{FF2B5EF4-FFF2-40B4-BE49-F238E27FC236}">
                  <a16:creationId xmlns:a16="http://schemas.microsoft.com/office/drawing/2014/main" id="{A091692A-171A-4E2A-33D6-D05BD3FBC093}"/>
                </a:ext>
              </a:extLst>
            </p:cNvPr>
            <p:cNvSpPr/>
            <p:nvPr/>
          </p:nvSpPr>
          <p:spPr>
            <a:xfrm flipH="1">
              <a:off x="5702014" y="3512186"/>
              <a:ext cx="4537" cy="7777"/>
            </a:xfrm>
            <a:custGeom>
              <a:avLst/>
              <a:gdLst/>
              <a:ahLst/>
              <a:cxnLst/>
              <a:rect l="l" t="t" r="r" b="b"/>
              <a:pathLst>
                <a:path w="84" h="144" extrusionOk="0">
                  <a:moveTo>
                    <a:pt x="84" y="0"/>
                  </a:moveTo>
                  <a:cubicBezTo>
                    <a:pt x="48" y="0"/>
                    <a:pt x="12" y="36"/>
                    <a:pt x="12" y="72"/>
                  </a:cubicBezTo>
                  <a:cubicBezTo>
                    <a:pt x="0" y="108"/>
                    <a:pt x="36" y="144"/>
                    <a:pt x="84" y="144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7" name="Google Shape;9967;p59">
              <a:extLst>
                <a:ext uri="{FF2B5EF4-FFF2-40B4-BE49-F238E27FC236}">
                  <a16:creationId xmlns:a16="http://schemas.microsoft.com/office/drawing/2014/main" id="{406F661F-236E-6571-ADFB-BF05081D0E1C}"/>
                </a:ext>
              </a:extLst>
            </p:cNvPr>
            <p:cNvSpPr/>
            <p:nvPr/>
          </p:nvSpPr>
          <p:spPr>
            <a:xfrm flipH="1">
              <a:off x="5703310" y="3537893"/>
              <a:ext cx="4537" cy="7939"/>
            </a:xfrm>
            <a:custGeom>
              <a:avLst/>
              <a:gdLst/>
              <a:ahLst/>
              <a:cxnLst/>
              <a:rect l="l" t="t" r="r" b="b"/>
              <a:pathLst>
                <a:path w="84" h="147" extrusionOk="0">
                  <a:moveTo>
                    <a:pt x="70" y="0"/>
                  </a:moveTo>
                  <a:cubicBezTo>
                    <a:pt x="39" y="0"/>
                    <a:pt x="12" y="31"/>
                    <a:pt x="12" y="62"/>
                  </a:cubicBezTo>
                  <a:cubicBezTo>
                    <a:pt x="0" y="110"/>
                    <a:pt x="36" y="146"/>
                    <a:pt x="72" y="146"/>
                  </a:cubicBezTo>
                  <a:lnTo>
                    <a:pt x="84" y="3"/>
                  </a:lnTo>
                  <a:cubicBezTo>
                    <a:pt x="79" y="1"/>
                    <a:pt x="74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8" name="Google Shape;9968;p59">
              <a:extLst>
                <a:ext uri="{FF2B5EF4-FFF2-40B4-BE49-F238E27FC236}">
                  <a16:creationId xmlns:a16="http://schemas.microsoft.com/office/drawing/2014/main" id="{EC109EE9-6E9E-22AE-1C60-75768DDCE25B}"/>
                </a:ext>
              </a:extLst>
            </p:cNvPr>
            <p:cNvSpPr/>
            <p:nvPr/>
          </p:nvSpPr>
          <p:spPr>
            <a:xfrm flipH="1">
              <a:off x="5711681" y="3524446"/>
              <a:ext cx="8479" cy="7831"/>
            </a:xfrm>
            <a:custGeom>
              <a:avLst/>
              <a:gdLst/>
              <a:ahLst/>
              <a:cxnLst/>
              <a:rect l="l" t="t" r="r" b="b"/>
              <a:pathLst>
                <a:path w="157" h="145" extrusionOk="0">
                  <a:moveTo>
                    <a:pt x="85" y="1"/>
                  </a:moveTo>
                  <a:cubicBezTo>
                    <a:pt x="37" y="1"/>
                    <a:pt x="13" y="24"/>
                    <a:pt x="1" y="60"/>
                  </a:cubicBezTo>
                  <a:cubicBezTo>
                    <a:pt x="1" y="108"/>
                    <a:pt x="37" y="144"/>
                    <a:pt x="73" y="144"/>
                  </a:cubicBezTo>
                  <a:cubicBezTo>
                    <a:pt x="121" y="144"/>
                    <a:pt x="156" y="120"/>
                    <a:pt x="156" y="72"/>
                  </a:cubicBezTo>
                  <a:cubicBezTo>
                    <a:pt x="156" y="36"/>
                    <a:pt x="121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9" name="Google Shape;9969;p59">
              <a:extLst>
                <a:ext uri="{FF2B5EF4-FFF2-40B4-BE49-F238E27FC236}">
                  <a16:creationId xmlns:a16="http://schemas.microsoft.com/office/drawing/2014/main" id="{CB688DE2-84F9-E9F5-0C7C-C77E045F0600}"/>
                </a:ext>
              </a:extLst>
            </p:cNvPr>
            <p:cNvSpPr/>
            <p:nvPr/>
          </p:nvSpPr>
          <p:spPr>
            <a:xfrm flipH="1">
              <a:off x="5712978" y="3550153"/>
              <a:ext cx="8425" cy="7939"/>
            </a:xfrm>
            <a:custGeom>
              <a:avLst/>
              <a:gdLst/>
              <a:ahLst/>
              <a:cxnLst/>
              <a:rect l="l" t="t" r="r" b="b"/>
              <a:pathLst>
                <a:path w="156" h="147" extrusionOk="0">
                  <a:moveTo>
                    <a:pt x="65" y="0"/>
                  </a:moveTo>
                  <a:cubicBezTo>
                    <a:pt x="27" y="0"/>
                    <a:pt x="0" y="32"/>
                    <a:pt x="0" y="63"/>
                  </a:cubicBezTo>
                  <a:cubicBezTo>
                    <a:pt x="0" y="110"/>
                    <a:pt x="24" y="146"/>
                    <a:pt x="72" y="146"/>
                  </a:cubicBezTo>
                  <a:cubicBezTo>
                    <a:pt x="108" y="146"/>
                    <a:pt x="144" y="122"/>
                    <a:pt x="155" y="75"/>
                  </a:cubicBezTo>
                  <a:cubicBezTo>
                    <a:pt x="155" y="39"/>
                    <a:pt x="120" y="3"/>
                    <a:pt x="84" y="3"/>
                  </a:cubicBezTo>
                  <a:cubicBezTo>
                    <a:pt x="77" y="1"/>
                    <a:pt x="71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0" name="Google Shape;9970;p59">
              <a:extLst>
                <a:ext uri="{FF2B5EF4-FFF2-40B4-BE49-F238E27FC236}">
                  <a16:creationId xmlns:a16="http://schemas.microsoft.com/office/drawing/2014/main" id="{988BF3BE-0DD7-74FB-7049-185519D2F347}"/>
                </a:ext>
              </a:extLst>
            </p:cNvPr>
            <p:cNvSpPr/>
            <p:nvPr/>
          </p:nvSpPr>
          <p:spPr>
            <a:xfrm flipH="1">
              <a:off x="5714922" y="3575969"/>
              <a:ext cx="8425" cy="7939"/>
            </a:xfrm>
            <a:custGeom>
              <a:avLst/>
              <a:gdLst/>
              <a:ahLst/>
              <a:cxnLst/>
              <a:rect l="l" t="t" r="r" b="b"/>
              <a:pathLst>
                <a:path w="156" h="147" extrusionOk="0">
                  <a:moveTo>
                    <a:pt x="70" y="1"/>
                  </a:moveTo>
                  <a:cubicBezTo>
                    <a:pt x="39" y="1"/>
                    <a:pt x="12" y="32"/>
                    <a:pt x="12" y="63"/>
                  </a:cubicBezTo>
                  <a:cubicBezTo>
                    <a:pt x="0" y="111"/>
                    <a:pt x="36" y="147"/>
                    <a:pt x="84" y="147"/>
                  </a:cubicBezTo>
                  <a:cubicBezTo>
                    <a:pt x="120" y="147"/>
                    <a:pt x="156" y="111"/>
                    <a:pt x="156" y="75"/>
                  </a:cubicBezTo>
                  <a:cubicBezTo>
                    <a:pt x="156" y="39"/>
                    <a:pt x="132" y="3"/>
                    <a:pt x="84" y="3"/>
                  </a:cubicBezTo>
                  <a:cubicBezTo>
                    <a:pt x="79" y="1"/>
                    <a:pt x="74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1" name="Google Shape;9971;p59">
              <a:extLst>
                <a:ext uri="{FF2B5EF4-FFF2-40B4-BE49-F238E27FC236}">
                  <a16:creationId xmlns:a16="http://schemas.microsoft.com/office/drawing/2014/main" id="{1706BEB9-2E04-8A24-C711-351B7311BF97}"/>
                </a:ext>
              </a:extLst>
            </p:cNvPr>
            <p:cNvSpPr/>
            <p:nvPr/>
          </p:nvSpPr>
          <p:spPr>
            <a:xfrm flipH="1">
              <a:off x="5704607" y="3563169"/>
              <a:ext cx="4537" cy="7831"/>
            </a:xfrm>
            <a:custGeom>
              <a:avLst/>
              <a:gdLst/>
              <a:ahLst/>
              <a:cxnLst/>
              <a:rect l="l" t="t" r="r" b="b"/>
              <a:pathLst>
                <a:path w="84" h="145" extrusionOk="0">
                  <a:moveTo>
                    <a:pt x="84" y="1"/>
                  </a:moveTo>
                  <a:cubicBezTo>
                    <a:pt x="48" y="1"/>
                    <a:pt x="12" y="37"/>
                    <a:pt x="0" y="73"/>
                  </a:cubicBezTo>
                  <a:cubicBezTo>
                    <a:pt x="0" y="109"/>
                    <a:pt x="36" y="144"/>
                    <a:pt x="72" y="144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2" name="Google Shape;9972;p59">
              <a:extLst>
                <a:ext uri="{FF2B5EF4-FFF2-40B4-BE49-F238E27FC236}">
                  <a16:creationId xmlns:a16="http://schemas.microsoft.com/office/drawing/2014/main" id="{18A35D8D-18CF-EDD9-0322-89F5EE8DBFD7}"/>
                </a:ext>
              </a:extLst>
            </p:cNvPr>
            <p:cNvSpPr/>
            <p:nvPr/>
          </p:nvSpPr>
          <p:spPr>
            <a:xfrm flipH="1">
              <a:off x="5727182" y="3561927"/>
              <a:ext cx="4591" cy="7777"/>
            </a:xfrm>
            <a:custGeom>
              <a:avLst/>
              <a:gdLst/>
              <a:ahLst/>
              <a:cxnLst/>
              <a:rect l="l" t="t" r="r" b="b"/>
              <a:pathLst>
                <a:path w="85" h="144" extrusionOk="0">
                  <a:moveTo>
                    <a:pt x="13" y="0"/>
                  </a:moveTo>
                  <a:lnTo>
                    <a:pt x="1" y="144"/>
                  </a:lnTo>
                  <a:cubicBezTo>
                    <a:pt x="49" y="144"/>
                    <a:pt x="84" y="120"/>
                    <a:pt x="84" y="72"/>
                  </a:cubicBezTo>
                  <a:cubicBezTo>
                    <a:pt x="84" y="36"/>
                    <a:pt x="61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3" name="Google Shape;9973;p59">
              <a:extLst>
                <a:ext uri="{FF2B5EF4-FFF2-40B4-BE49-F238E27FC236}">
                  <a16:creationId xmlns:a16="http://schemas.microsoft.com/office/drawing/2014/main" id="{99780D37-389E-0C4B-BA93-54634199AB43}"/>
                </a:ext>
              </a:extLst>
            </p:cNvPr>
            <p:cNvSpPr/>
            <p:nvPr/>
          </p:nvSpPr>
          <p:spPr>
            <a:xfrm flipH="1">
              <a:off x="5725237" y="3536057"/>
              <a:ext cx="4591" cy="8479"/>
            </a:xfrm>
            <a:custGeom>
              <a:avLst/>
              <a:gdLst/>
              <a:ahLst/>
              <a:cxnLst/>
              <a:rect l="l" t="t" r="r" b="b"/>
              <a:pathLst>
                <a:path w="85" h="157" extrusionOk="0">
                  <a:moveTo>
                    <a:pt x="13" y="1"/>
                  </a:moveTo>
                  <a:lnTo>
                    <a:pt x="1" y="156"/>
                  </a:lnTo>
                  <a:cubicBezTo>
                    <a:pt x="36" y="156"/>
                    <a:pt x="72" y="120"/>
                    <a:pt x="72" y="84"/>
                  </a:cubicBezTo>
                  <a:cubicBezTo>
                    <a:pt x="84" y="37"/>
                    <a:pt x="48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4" name="Google Shape;9974;p59">
              <a:extLst>
                <a:ext uri="{FF2B5EF4-FFF2-40B4-BE49-F238E27FC236}">
                  <a16:creationId xmlns:a16="http://schemas.microsoft.com/office/drawing/2014/main" id="{348F3487-7E46-5196-6D4A-FDEFF641DDB8}"/>
                </a:ext>
              </a:extLst>
            </p:cNvPr>
            <p:cNvSpPr/>
            <p:nvPr/>
          </p:nvSpPr>
          <p:spPr>
            <a:xfrm flipH="1">
              <a:off x="5723941" y="3510890"/>
              <a:ext cx="4591" cy="7777"/>
            </a:xfrm>
            <a:custGeom>
              <a:avLst/>
              <a:gdLst/>
              <a:ahLst/>
              <a:cxnLst/>
              <a:rect l="l" t="t" r="r" b="b"/>
              <a:pathLst>
                <a:path w="85" h="144" extrusionOk="0">
                  <a:moveTo>
                    <a:pt x="12" y="0"/>
                  </a:moveTo>
                  <a:lnTo>
                    <a:pt x="1" y="144"/>
                  </a:lnTo>
                  <a:cubicBezTo>
                    <a:pt x="48" y="144"/>
                    <a:pt x="84" y="120"/>
                    <a:pt x="84" y="72"/>
                  </a:cubicBezTo>
                  <a:cubicBezTo>
                    <a:pt x="84" y="36"/>
                    <a:pt x="48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5" name="Google Shape;9975;p59">
              <a:extLst>
                <a:ext uri="{FF2B5EF4-FFF2-40B4-BE49-F238E27FC236}">
                  <a16:creationId xmlns:a16="http://schemas.microsoft.com/office/drawing/2014/main" id="{D13874D2-E578-626A-8154-4F2B05992380}"/>
                </a:ext>
              </a:extLst>
            </p:cNvPr>
            <p:cNvSpPr/>
            <p:nvPr/>
          </p:nvSpPr>
          <p:spPr>
            <a:xfrm flipH="1">
              <a:off x="5684570" y="3499926"/>
              <a:ext cx="7777" cy="7777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08"/>
                    <a:pt x="24" y="144"/>
                    <a:pt x="72" y="144"/>
                  </a:cubicBezTo>
                  <a:cubicBezTo>
                    <a:pt x="108" y="144"/>
                    <a:pt x="144" y="120"/>
                    <a:pt x="144" y="72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6" name="Google Shape;9976;p59">
              <a:extLst>
                <a:ext uri="{FF2B5EF4-FFF2-40B4-BE49-F238E27FC236}">
                  <a16:creationId xmlns:a16="http://schemas.microsoft.com/office/drawing/2014/main" id="{FBB1A095-CF06-4CE9-8B1D-399FE99824FE}"/>
                </a:ext>
              </a:extLst>
            </p:cNvPr>
            <p:cNvSpPr/>
            <p:nvPr/>
          </p:nvSpPr>
          <p:spPr>
            <a:xfrm flipH="1">
              <a:off x="5676199" y="3513482"/>
              <a:ext cx="3889" cy="7777"/>
            </a:xfrm>
            <a:custGeom>
              <a:avLst/>
              <a:gdLst/>
              <a:ahLst/>
              <a:cxnLst/>
              <a:rect l="l" t="t" r="r" b="b"/>
              <a:pathLst>
                <a:path w="72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08"/>
                    <a:pt x="24" y="144"/>
                    <a:pt x="72" y="144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7" name="Google Shape;9977;p59">
              <a:extLst>
                <a:ext uri="{FF2B5EF4-FFF2-40B4-BE49-F238E27FC236}">
                  <a16:creationId xmlns:a16="http://schemas.microsoft.com/office/drawing/2014/main" id="{F56DCAB6-F263-C5EB-7D7B-0AB8AF50A5F4}"/>
                </a:ext>
              </a:extLst>
            </p:cNvPr>
            <p:cNvSpPr/>
            <p:nvPr/>
          </p:nvSpPr>
          <p:spPr>
            <a:xfrm flipH="1">
              <a:off x="5676793" y="3539190"/>
              <a:ext cx="4591" cy="7939"/>
            </a:xfrm>
            <a:custGeom>
              <a:avLst/>
              <a:gdLst/>
              <a:ahLst/>
              <a:cxnLst/>
              <a:rect l="l" t="t" r="r" b="b"/>
              <a:pathLst>
                <a:path w="85" h="147" extrusionOk="0">
                  <a:moveTo>
                    <a:pt x="66" y="0"/>
                  </a:moveTo>
                  <a:cubicBezTo>
                    <a:pt x="27" y="0"/>
                    <a:pt x="0" y="31"/>
                    <a:pt x="0" y="62"/>
                  </a:cubicBezTo>
                  <a:cubicBezTo>
                    <a:pt x="0" y="110"/>
                    <a:pt x="36" y="146"/>
                    <a:pt x="72" y="146"/>
                  </a:cubicBezTo>
                  <a:lnTo>
                    <a:pt x="84" y="3"/>
                  </a:lnTo>
                  <a:cubicBezTo>
                    <a:pt x="78" y="1"/>
                    <a:pt x="71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8" name="Google Shape;9978;p59">
              <a:extLst>
                <a:ext uri="{FF2B5EF4-FFF2-40B4-BE49-F238E27FC236}">
                  <a16:creationId xmlns:a16="http://schemas.microsoft.com/office/drawing/2014/main" id="{15FFE119-D2C2-92B4-5ED5-6C89CEA7F5C7}"/>
                </a:ext>
              </a:extLst>
            </p:cNvPr>
            <p:cNvSpPr/>
            <p:nvPr/>
          </p:nvSpPr>
          <p:spPr>
            <a:xfrm flipH="1">
              <a:off x="5685866" y="3525742"/>
              <a:ext cx="7777" cy="7777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08"/>
                    <a:pt x="24" y="144"/>
                    <a:pt x="72" y="144"/>
                  </a:cubicBezTo>
                  <a:cubicBezTo>
                    <a:pt x="108" y="144"/>
                    <a:pt x="144" y="120"/>
                    <a:pt x="144" y="72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9" name="Google Shape;9979;p59">
              <a:extLst>
                <a:ext uri="{FF2B5EF4-FFF2-40B4-BE49-F238E27FC236}">
                  <a16:creationId xmlns:a16="http://schemas.microsoft.com/office/drawing/2014/main" id="{D64D61C9-80E6-21D1-8CC5-2DFAA1963B1E}"/>
                </a:ext>
              </a:extLst>
            </p:cNvPr>
            <p:cNvSpPr/>
            <p:nvPr/>
          </p:nvSpPr>
          <p:spPr>
            <a:xfrm flipH="1">
              <a:off x="5686514" y="3551557"/>
              <a:ext cx="8425" cy="7831"/>
            </a:xfrm>
            <a:custGeom>
              <a:avLst/>
              <a:gdLst/>
              <a:ahLst/>
              <a:cxnLst/>
              <a:rect l="l" t="t" r="r" b="b"/>
              <a:pathLst>
                <a:path w="156" h="145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08"/>
                    <a:pt x="24" y="144"/>
                    <a:pt x="72" y="144"/>
                  </a:cubicBezTo>
                  <a:cubicBezTo>
                    <a:pt x="108" y="144"/>
                    <a:pt x="144" y="120"/>
                    <a:pt x="144" y="72"/>
                  </a:cubicBezTo>
                  <a:cubicBezTo>
                    <a:pt x="156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0" name="Google Shape;9980;p59">
              <a:extLst>
                <a:ext uri="{FF2B5EF4-FFF2-40B4-BE49-F238E27FC236}">
                  <a16:creationId xmlns:a16="http://schemas.microsoft.com/office/drawing/2014/main" id="{726198BD-18D0-8E30-38CD-1D8D20C81387}"/>
                </a:ext>
              </a:extLst>
            </p:cNvPr>
            <p:cNvSpPr/>
            <p:nvPr/>
          </p:nvSpPr>
          <p:spPr>
            <a:xfrm flipH="1">
              <a:off x="5687810" y="3577427"/>
              <a:ext cx="8425" cy="7777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08"/>
                    <a:pt x="24" y="143"/>
                    <a:pt x="72" y="143"/>
                  </a:cubicBezTo>
                  <a:cubicBezTo>
                    <a:pt x="108" y="143"/>
                    <a:pt x="144" y="120"/>
                    <a:pt x="156" y="72"/>
                  </a:cubicBezTo>
                  <a:cubicBezTo>
                    <a:pt x="156" y="36"/>
                    <a:pt x="120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1" name="Google Shape;9981;p59">
              <a:extLst>
                <a:ext uri="{FF2B5EF4-FFF2-40B4-BE49-F238E27FC236}">
                  <a16:creationId xmlns:a16="http://schemas.microsoft.com/office/drawing/2014/main" id="{E03A2373-44FA-9912-5DB6-BDB2F59969B0}"/>
                </a:ext>
              </a:extLst>
            </p:cNvPr>
            <p:cNvSpPr/>
            <p:nvPr/>
          </p:nvSpPr>
          <p:spPr>
            <a:xfrm flipH="1">
              <a:off x="5678089" y="3564465"/>
              <a:ext cx="4591" cy="7831"/>
            </a:xfrm>
            <a:custGeom>
              <a:avLst/>
              <a:gdLst/>
              <a:ahLst/>
              <a:cxnLst/>
              <a:rect l="l" t="t" r="r" b="b"/>
              <a:pathLst>
                <a:path w="85" h="145" extrusionOk="0">
                  <a:moveTo>
                    <a:pt x="84" y="1"/>
                  </a:moveTo>
                  <a:cubicBezTo>
                    <a:pt x="48" y="1"/>
                    <a:pt x="12" y="37"/>
                    <a:pt x="12" y="73"/>
                  </a:cubicBezTo>
                  <a:cubicBezTo>
                    <a:pt x="0" y="108"/>
                    <a:pt x="36" y="144"/>
                    <a:pt x="84" y="144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2" name="Google Shape;9982;p59">
              <a:extLst>
                <a:ext uri="{FF2B5EF4-FFF2-40B4-BE49-F238E27FC236}">
                  <a16:creationId xmlns:a16="http://schemas.microsoft.com/office/drawing/2014/main" id="{B7473EC3-7B50-E026-8357-5F477551C530}"/>
                </a:ext>
              </a:extLst>
            </p:cNvPr>
            <p:cNvSpPr/>
            <p:nvPr/>
          </p:nvSpPr>
          <p:spPr>
            <a:xfrm flipH="1">
              <a:off x="5700718" y="3563169"/>
              <a:ext cx="4591" cy="7939"/>
            </a:xfrm>
            <a:custGeom>
              <a:avLst/>
              <a:gdLst/>
              <a:ahLst/>
              <a:cxnLst/>
              <a:rect l="l" t="t" r="r" b="b"/>
              <a:pathLst>
                <a:path w="85" h="147" extrusionOk="0">
                  <a:moveTo>
                    <a:pt x="13" y="1"/>
                  </a:moveTo>
                  <a:lnTo>
                    <a:pt x="1" y="144"/>
                  </a:lnTo>
                  <a:cubicBezTo>
                    <a:pt x="7" y="146"/>
                    <a:pt x="14" y="147"/>
                    <a:pt x="19" y="147"/>
                  </a:cubicBezTo>
                  <a:cubicBezTo>
                    <a:pt x="58" y="147"/>
                    <a:pt x="85" y="116"/>
                    <a:pt x="85" y="85"/>
                  </a:cubicBezTo>
                  <a:cubicBezTo>
                    <a:pt x="85" y="37"/>
                    <a:pt x="6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3" name="Google Shape;9983;p59">
              <a:extLst>
                <a:ext uri="{FF2B5EF4-FFF2-40B4-BE49-F238E27FC236}">
                  <a16:creationId xmlns:a16="http://schemas.microsoft.com/office/drawing/2014/main" id="{A1B80C2C-9656-DB01-B994-D93F58A18276}"/>
                </a:ext>
              </a:extLst>
            </p:cNvPr>
            <p:cNvSpPr/>
            <p:nvPr/>
          </p:nvSpPr>
          <p:spPr>
            <a:xfrm flipH="1">
              <a:off x="5699422" y="3538002"/>
              <a:ext cx="4591" cy="7831"/>
            </a:xfrm>
            <a:custGeom>
              <a:avLst/>
              <a:gdLst/>
              <a:ahLst/>
              <a:cxnLst/>
              <a:rect l="l" t="t" r="r" b="b"/>
              <a:pathLst>
                <a:path w="85" h="145" extrusionOk="0">
                  <a:moveTo>
                    <a:pt x="13" y="1"/>
                  </a:moveTo>
                  <a:lnTo>
                    <a:pt x="1" y="144"/>
                  </a:lnTo>
                  <a:cubicBezTo>
                    <a:pt x="49" y="144"/>
                    <a:pt x="85" y="108"/>
                    <a:pt x="85" y="72"/>
                  </a:cubicBezTo>
                  <a:cubicBezTo>
                    <a:pt x="85" y="37"/>
                    <a:pt x="6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4" name="Google Shape;9984;p59">
              <a:extLst>
                <a:ext uri="{FF2B5EF4-FFF2-40B4-BE49-F238E27FC236}">
                  <a16:creationId xmlns:a16="http://schemas.microsoft.com/office/drawing/2014/main" id="{D8EFE8AE-7CE2-BDF6-F553-8DF3E842964B}"/>
                </a:ext>
              </a:extLst>
            </p:cNvPr>
            <p:cNvSpPr/>
            <p:nvPr/>
          </p:nvSpPr>
          <p:spPr>
            <a:xfrm flipH="1">
              <a:off x="5698126" y="3512186"/>
              <a:ext cx="3943" cy="7939"/>
            </a:xfrm>
            <a:custGeom>
              <a:avLst/>
              <a:gdLst/>
              <a:ahLst/>
              <a:cxnLst/>
              <a:rect l="l" t="t" r="r" b="b"/>
              <a:pathLst>
                <a:path w="73" h="147" extrusionOk="0">
                  <a:moveTo>
                    <a:pt x="1" y="0"/>
                  </a:moveTo>
                  <a:lnTo>
                    <a:pt x="1" y="144"/>
                  </a:lnTo>
                  <a:cubicBezTo>
                    <a:pt x="6" y="145"/>
                    <a:pt x="10" y="146"/>
                    <a:pt x="15" y="146"/>
                  </a:cubicBezTo>
                  <a:cubicBezTo>
                    <a:pt x="46" y="146"/>
                    <a:pt x="72" y="115"/>
                    <a:pt x="72" y="84"/>
                  </a:cubicBezTo>
                  <a:cubicBezTo>
                    <a:pt x="72" y="36"/>
                    <a:pt x="49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5" name="Google Shape;9985;p59">
              <a:extLst>
                <a:ext uri="{FF2B5EF4-FFF2-40B4-BE49-F238E27FC236}">
                  <a16:creationId xmlns:a16="http://schemas.microsoft.com/office/drawing/2014/main" id="{4749C425-7775-D374-C267-4DD4C75003FE}"/>
                </a:ext>
              </a:extLst>
            </p:cNvPr>
            <p:cNvSpPr/>
            <p:nvPr/>
          </p:nvSpPr>
          <p:spPr>
            <a:xfrm flipH="1">
              <a:off x="5658754" y="3501061"/>
              <a:ext cx="7777" cy="7939"/>
            </a:xfrm>
            <a:custGeom>
              <a:avLst/>
              <a:gdLst/>
              <a:ahLst/>
              <a:cxnLst/>
              <a:rect l="l" t="t" r="r" b="b"/>
              <a:pathLst>
                <a:path w="144" h="147" extrusionOk="0">
                  <a:moveTo>
                    <a:pt x="58" y="1"/>
                  </a:moveTo>
                  <a:cubicBezTo>
                    <a:pt x="27" y="1"/>
                    <a:pt x="0" y="33"/>
                    <a:pt x="0" y="75"/>
                  </a:cubicBezTo>
                  <a:cubicBezTo>
                    <a:pt x="0" y="111"/>
                    <a:pt x="24" y="147"/>
                    <a:pt x="72" y="147"/>
                  </a:cubicBezTo>
                  <a:cubicBezTo>
                    <a:pt x="108" y="147"/>
                    <a:pt x="144" y="111"/>
                    <a:pt x="144" y="75"/>
                  </a:cubicBezTo>
                  <a:cubicBezTo>
                    <a:pt x="144" y="39"/>
                    <a:pt x="120" y="3"/>
                    <a:pt x="72" y="3"/>
                  </a:cubicBezTo>
                  <a:cubicBezTo>
                    <a:pt x="67" y="2"/>
                    <a:pt x="63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6" name="Google Shape;9986;p59">
              <a:extLst>
                <a:ext uri="{FF2B5EF4-FFF2-40B4-BE49-F238E27FC236}">
                  <a16:creationId xmlns:a16="http://schemas.microsoft.com/office/drawing/2014/main" id="{D254074B-06DB-1A9A-0BBB-21BD7865F33E}"/>
                </a:ext>
              </a:extLst>
            </p:cNvPr>
            <p:cNvSpPr/>
            <p:nvPr/>
          </p:nvSpPr>
          <p:spPr>
            <a:xfrm flipH="1">
              <a:off x="5649681" y="3514130"/>
              <a:ext cx="4591" cy="8425"/>
            </a:xfrm>
            <a:custGeom>
              <a:avLst/>
              <a:gdLst/>
              <a:ahLst/>
              <a:cxnLst/>
              <a:rect l="l" t="t" r="r" b="b"/>
              <a:pathLst>
                <a:path w="85" h="156" extrusionOk="0">
                  <a:moveTo>
                    <a:pt x="84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20"/>
                    <a:pt x="36" y="156"/>
                    <a:pt x="72" y="156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7" name="Google Shape;9987;p59">
              <a:extLst>
                <a:ext uri="{FF2B5EF4-FFF2-40B4-BE49-F238E27FC236}">
                  <a16:creationId xmlns:a16="http://schemas.microsoft.com/office/drawing/2014/main" id="{D347CF32-7356-2299-DE23-97E9E161678A}"/>
                </a:ext>
              </a:extLst>
            </p:cNvPr>
            <p:cNvSpPr/>
            <p:nvPr/>
          </p:nvSpPr>
          <p:spPr>
            <a:xfrm flipH="1">
              <a:off x="5650977" y="3539946"/>
              <a:ext cx="3943" cy="7777"/>
            </a:xfrm>
            <a:custGeom>
              <a:avLst/>
              <a:gdLst/>
              <a:ahLst/>
              <a:cxnLst/>
              <a:rect l="l" t="t" r="r" b="b"/>
              <a:pathLst>
                <a:path w="73" h="144" extrusionOk="0">
                  <a:moveTo>
                    <a:pt x="72" y="1"/>
                  </a:moveTo>
                  <a:cubicBezTo>
                    <a:pt x="36" y="1"/>
                    <a:pt x="1" y="36"/>
                    <a:pt x="1" y="72"/>
                  </a:cubicBezTo>
                  <a:cubicBezTo>
                    <a:pt x="1" y="108"/>
                    <a:pt x="36" y="144"/>
                    <a:pt x="72" y="144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8" name="Google Shape;9988;p59">
              <a:extLst>
                <a:ext uri="{FF2B5EF4-FFF2-40B4-BE49-F238E27FC236}">
                  <a16:creationId xmlns:a16="http://schemas.microsoft.com/office/drawing/2014/main" id="{911C2FEF-ECE2-ABCB-5EBB-C5C713CCF3F0}"/>
                </a:ext>
              </a:extLst>
            </p:cNvPr>
            <p:cNvSpPr/>
            <p:nvPr/>
          </p:nvSpPr>
          <p:spPr>
            <a:xfrm flipH="1">
              <a:off x="5659402" y="3526930"/>
              <a:ext cx="8425" cy="7885"/>
            </a:xfrm>
            <a:custGeom>
              <a:avLst/>
              <a:gdLst/>
              <a:ahLst/>
              <a:cxnLst/>
              <a:rect l="l" t="t" r="r" b="b"/>
              <a:pathLst>
                <a:path w="156" h="146" extrusionOk="0">
                  <a:moveTo>
                    <a:pt x="66" y="0"/>
                  </a:moveTo>
                  <a:cubicBezTo>
                    <a:pt x="27" y="0"/>
                    <a:pt x="0" y="31"/>
                    <a:pt x="0" y="62"/>
                  </a:cubicBezTo>
                  <a:cubicBezTo>
                    <a:pt x="0" y="110"/>
                    <a:pt x="36" y="146"/>
                    <a:pt x="72" y="146"/>
                  </a:cubicBezTo>
                  <a:cubicBezTo>
                    <a:pt x="120" y="146"/>
                    <a:pt x="156" y="110"/>
                    <a:pt x="156" y="74"/>
                  </a:cubicBezTo>
                  <a:cubicBezTo>
                    <a:pt x="156" y="38"/>
                    <a:pt x="120" y="2"/>
                    <a:pt x="84" y="2"/>
                  </a:cubicBezTo>
                  <a:cubicBezTo>
                    <a:pt x="78" y="1"/>
                    <a:pt x="7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9" name="Google Shape;9989;p59">
              <a:extLst>
                <a:ext uri="{FF2B5EF4-FFF2-40B4-BE49-F238E27FC236}">
                  <a16:creationId xmlns:a16="http://schemas.microsoft.com/office/drawing/2014/main" id="{030667CC-8B6A-37DA-FDA3-15B8211E8558}"/>
                </a:ext>
              </a:extLst>
            </p:cNvPr>
            <p:cNvSpPr/>
            <p:nvPr/>
          </p:nvSpPr>
          <p:spPr>
            <a:xfrm flipH="1">
              <a:off x="5660051" y="3552745"/>
              <a:ext cx="8425" cy="7939"/>
            </a:xfrm>
            <a:custGeom>
              <a:avLst/>
              <a:gdLst/>
              <a:ahLst/>
              <a:cxnLst/>
              <a:rect l="l" t="t" r="r" b="b"/>
              <a:pathLst>
                <a:path w="156" h="147" extrusionOk="0">
                  <a:moveTo>
                    <a:pt x="58" y="0"/>
                  </a:moveTo>
                  <a:cubicBezTo>
                    <a:pt x="27" y="0"/>
                    <a:pt x="0" y="31"/>
                    <a:pt x="0" y="62"/>
                  </a:cubicBezTo>
                  <a:cubicBezTo>
                    <a:pt x="0" y="110"/>
                    <a:pt x="24" y="146"/>
                    <a:pt x="72" y="146"/>
                  </a:cubicBezTo>
                  <a:cubicBezTo>
                    <a:pt x="108" y="146"/>
                    <a:pt x="144" y="110"/>
                    <a:pt x="144" y="74"/>
                  </a:cubicBezTo>
                  <a:cubicBezTo>
                    <a:pt x="156" y="27"/>
                    <a:pt x="120" y="3"/>
                    <a:pt x="72" y="3"/>
                  </a:cubicBezTo>
                  <a:cubicBezTo>
                    <a:pt x="67" y="1"/>
                    <a:pt x="63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0" name="Google Shape;9990;p59">
              <a:extLst>
                <a:ext uri="{FF2B5EF4-FFF2-40B4-BE49-F238E27FC236}">
                  <a16:creationId xmlns:a16="http://schemas.microsoft.com/office/drawing/2014/main" id="{39739067-19A1-50BC-49E1-5A94DE66B4E5}"/>
                </a:ext>
              </a:extLst>
            </p:cNvPr>
            <p:cNvSpPr/>
            <p:nvPr/>
          </p:nvSpPr>
          <p:spPr>
            <a:xfrm flipH="1">
              <a:off x="5661347" y="3578021"/>
              <a:ext cx="8425" cy="8479"/>
            </a:xfrm>
            <a:custGeom>
              <a:avLst/>
              <a:gdLst/>
              <a:ahLst/>
              <a:cxnLst/>
              <a:rect l="l" t="t" r="r" b="b"/>
              <a:pathLst>
                <a:path w="156" h="157" extrusionOk="0">
                  <a:moveTo>
                    <a:pt x="84" y="1"/>
                  </a:moveTo>
                  <a:cubicBezTo>
                    <a:pt x="36" y="1"/>
                    <a:pt x="1" y="37"/>
                    <a:pt x="1" y="73"/>
                  </a:cubicBezTo>
                  <a:cubicBezTo>
                    <a:pt x="1" y="121"/>
                    <a:pt x="36" y="156"/>
                    <a:pt x="72" y="156"/>
                  </a:cubicBezTo>
                  <a:cubicBezTo>
                    <a:pt x="120" y="156"/>
                    <a:pt x="156" y="121"/>
                    <a:pt x="156" y="85"/>
                  </a:cubicBezTo>
                  <a:cubicBezTo>
                    <a:pt x="156" y="37"/>
                    <a:pt x="120" y="13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1" name="Google Shape;9991;p59">
              <a:extLst>
                <a:ext uri="{FF2B5EF4-FFF2-40B4-BE49-F238E27FC236}">
                  <a16:creationId xmlns:a16="http://schemas.microsoft.com/office/drawing/2014/main" id="{621005D1-BB6B-9902-31AC-D8ACCE3933F4}"/>
                </a:ext>
              </a:extLst>
            </p:cNvPr>
            <p:cNvSpPr/>
            <p:nvPr/>
          </p:nvSpPr>
          <p:spPr>
            <a:xfrm flipH="1">
              <a:off x="5651625" y="3565653"/>
              <a:ext cx="3943" cy="7939"/>
            </a:xfrm>
            <a:custGeom>
              <a:avLst/>
              <a:gdLst/>
              <a:ahLst/>
              <a:cxnLst/>
              <a:rect l="l" t="t" r="r" b="b"/>
              <a:pathLst>
                <a:path w="73" h="147" extrusionOk="0">
                  <a:moveTo>
                    <a:pt x="58" y="0"/>
                  </a:moveTo>
                  <a:cubicBezTo>
                    <a:pt x="28" y="0"/>
                    <a:pt x="1" y="33"/>
                    <a:pt x="1" y="75"/>
                  </a:cubicBezTo>
                  <a:cubicBezTo>
                    <a:pt x="1" y="110"/>
                    <a:pt x="25" y="146"/>
                    <a:pt x="72" y="146"/>
                  </a:cubicBezTo>
                  <a:lnTo>
                    <a:pt x="72" y="3"/>
                  </a:lnTo>
                  <a:cubicBezTo>
                    <a:pt x="68" y="1"/>
                    <a:pt x="63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2" name="Google Shape;9992;p59">
              <a:extLst>
                <a:ext uri="{FF2B5EF4-FFF2-40B4-BE49-F238E27FC236}">
                  <a16:creationId xmlns:a16="http://schemas.microsoft.com/office/drawing/2014/main" id="{3770559A-5C7D-62B0-3704-1FC03349E23B}"/>
                </a:ext>
              </a:extLst>
            </p:cNvPr>
            <p:cNvSpPr/>
            <p:nvPr/>
          </p:nvSpPr>
          <p:spPr>
            <a:xfrm flipH="1">
              <a:off x="5674254" y="3564465"/>
              <a:ext cx="3889" cy="7939"/>
            </a:xfrm>
            <a:custGeom>
              <a:avLst/>
              <a:gdLst/>
              <a:ahLst/>
              <a:cxnLst/>
              <a:rect l="l" t="t" r="r" b="b"/>
              <a:pathLst>
                <a:path w="72" h="147" extrusionOk="0">
                  <a:moveTo>
                    <a:pt x="0" y="1"/>
                  </a:moveTo>
                  <a:lnTo>
                    <a:pt x="0" y="144"/>
                  </a:lnTo>
                  <a:cubicBezTo>
                    <a:pt x="5" y="146"/>
                    <a:pt x="10" y="147"/>
                    <a:pt x="14" y="147"/>
                  </a:cubicBezTo>
                  <a:cubicBezTo>
                    <a:pt x="45" y="147"/>
                    <a:pt x="72" y="116"/>
                    <a:pt x="72" y="85"/>
                  </a:cubicBezTo>
                  <a:cubicBezTo>
                    <a:pt x="72" y="37"/>
                    <a:pt x="48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3" name="Google Shape;9993;p59">
              <a:extLst>
                <a:ext uri="{FF2B5EF4-FFF2-40B4-BE49-F238E27FC236}">
                  <a16:creationId xmlns:a16="http://schemas.microsoft.com/office/drawing/2014/main" id="{5D3FA2F7-A689-21F9-D5B8-F1471E796333}"/>
                </a:ext>
              </a:extLst>
            </p:cNvPr>
            <p:cNvSpPr/>
            <p:nvPr/>
          </p:nvSpPr>
          <p:spPr>
            <a:xfrm flipH="1">
              <a:off x="5672958" y="3539298"/>
              <a:ext cx="4537" cy="7831"/>
            </a:xfrm>
            <a:custGeom>
              <a:avLst/>
              <a:gdLst/>
              <a:ahLst/>
              <a:cxnLst/>
              <a:rect l="l" t="t" r="r" b="b"/>
              <a:pathLst>
                <a:path w="84" h="145" extrusionOk="0">
                  <a:moveTo>
                    <a:pt x="12" y="1"/>
                  </a:moveTo>
                  <a:lnTo>
                    <a:pt x="0" y="144"/>
                  </a:lnTo>
                  <a:cubicBezTo>
                    <a:pt x="48" y="144"/>
                    <a:pt x="84" y="108"/>
                    <a:pt x="84" y="72"/>
                  </a:cubicBezTo>
                  <a:cubicBezTo>
                    <a:pt x="84" y="36"/>
                    <a:pt x="48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4" name="Google Shape;9994;p59">
              <a:extLst>
                <a:ext uri="{FF2B5EF4-FFF2-40B4-BE49-F238E27FC236}">
                  <a16:creationId xmlns:a16="http://schemas.microsoft.com/office/drawing/2014/main" id="{1165E967-1E5B-19E1-D421-CF970DDBBECE}"/>
                </a:ext>
              </a:extLst>
            </p:cNvPr>
            <p:cNvSpPr/>
            <p:nvPr/>
          </p:nvSpPr>
          <p:spPr>
            <a:xfrm flipH="1">
              <a:off x="5671662" y="3513482"/>
              <a:ext cx="4537" cy="7777"/>
            </a:xfrm>
            <a:custGeom>
              <a:avLst/>
              <a:gdLst/>
              <a:ahLst/>
              <a:cxnLst/>
              <a:rect l="l" t="t" r="r" b="b"/>
              <a:pathLst>
                <a:path w="84" h="144" extrusionOk="0">
                  <a:moveTo>
                    <a:pt x="0" y="0"/>
                  </a:moveTo>
                  <a:lnTo>
                    <a:pt x="0" y="144"/>
                  </a:lnTo>
                  <a:cubicBezTo>
                    <a:pt x="36" y="144"/>
                    <a:pt x="72" y="120"/>
                    <a:pt x="72" y="72"/>
                  </a:cubicBezTo>
                  <a:cubicBezTo>
                    <a:pt x="84" y="36"/>
                    <a:pt x="48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5" name="Google Shape;9995;p59">
              <a:extLst>
                <a:ext uri="{FF2B5EF4-FFF2-40B4-BE49-F238E27FC236}">
                  <a16:creationId xmlns:a16="http://schemas.microsoft.com/office/drawing/2014/main" id="{7AD0DCD2-7273-F093-A76A-7A130AF85737}"/>
                </a:ext>
              </a:extLst>
            </p:cNvPr>
            <p:cNvSpPr/>
            <p:nvPr/>
          </p:nvSpPr>
          <p:spPr>
            <a:xfrm flipH="1">
              <a:off x="5632885" y="3501871"/>
              <a:ext cx="7831" cy="7777"/>
            </a:xfrm>
            <a:custGeom>
              <a:avLst/>
              <a:gdLst/>
              <a:ahLst/>
              <a:cxnLst/>
              <a:rect l="l" t="t" r="r" b="b"/>
              <a:pathLst>
                <a:path w="145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08"/>
                    <a:pt x="36" y="144"/>
                    <a:pt x="72" y="144"/>
                  </a:cubicBezTo>
                  <a:cubicBezTo>
                    <a:pt x="108" y="144"/>
                    <a:pt x="144" y="120"/>
                    <a:pt x="144" y="72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6" name="Google Shape;9996;p59">
              <a:extLst>
                <a:ext uri="{FF2B5EF4-FFF2-40B4-BE49-F238E27FC236}">
                  <a16:creationId xmlns:a16="http://schemas.microsoft.com/office/drawing/2014/main" id="{C2E267A8-3DA7-2D1F-054F-26832B8590E1}"/>
                </a:ext>
              </a:extLst>
            </p:cNvPr>
            <p:cNvSpPr/>
            <p:nvPr/>
          </p:nvSpPr>
          <p:spPr>
            <a:xfrm flipH="1">
              <a:off x="5623866" y="3515264"/>
              <a:ext cx="3943" cy="7939"/>
            </a:xfrm>
            <a:custGeom>
              <a:avLst/>
              <a:gdLst/>
              <a:ahLst/>
              <a:cxnLst/>
              <a:rect l="l" t="t" r="r" b="b"/>
              <a:pathLst>
                <a:path w="73" h="147" extrusionOk="0">
                  <a:moveTo>
                    <a:pt x="55" y="1"/>
                  </a:moveTo>
                  <a:cubicBezTo>
                    <a:pt x="19" y="1"/>
                    <a:pt x="1" y="33"/>
                    <a:pt x="1" y="75"/>
                  </a:cubicBezTo>
                  <a:cubicBezTo>
                    <a:pt x="1" y="111"/>
                    <a:pt x="25" y="147"/>
                    <a:pt x="72" y="147"/>
                  </a:cubicBezTo>
                  <a:lnTo>
                    <a:pt x="72" y="3"/>
                  </a:lnTo>
                  <a:cubicBezTo>
                    <a:pt x="66" y="2"/>
                    <a:pt x="60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7" name="Google Shape;9997;p59">
              <a:extLst>
                <a:ext uri="{FF2B5EF4-FFF2-40B4-BE49-F238E27FC236}">
                  <a16:creationId xmlns:a16="http://schemas.microsoft.com/office/drawing/2014/main" id="{E8BEFBDE-0460-BA85-23A9-707757D5A057}"/>
                </a:ext>
              </a:extLst>
            </p:cNvPr>
            <p:cNvSpPr/>
            <p:nvPr/>
          </p:nvSpPr>
          <p:spPr>
            <a:xfrm flipH="1">
              <a:off x="5624514" y="3540594"/>
              <a:ext cx="3943" cy="7777"/>
            </a:xfrm>
            <a:custGeom>
              <a:avLst/>
              <a:gdLst/>
              <a:ahLst/>
              <a:cxnLst/>
              <a:rect l="l" t="t" r="r" b="b"/>
              <a:pathLst>
                <a:path w="73" h="144" extrusionOk="0">
                  <a:moveTo>
                    <a:pt x="73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20"/>
                    <a:pt x="25" y="144"/>
                    <a:pt x="73" y="144"/>
                  </a:cubicBezTo>
                  <a:lnTo>
                    <a:pt x="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8" name="Google Shape;9998;p59">
              <a:extLst>
                <a:ext uri="{FF2B5EF4-FFF2-40B4-BE49-F238E27FC236}">
                  <a16:creationId xmlns:a16="http://schemas.microsoft.com/office/drawing/2014/main" id="{09262237-85D2-2A54-2AF1-60D9E991D042}"/>
                </a:ext>
              </a:extLst>
            </p:cNvPr>
            <p:cNvSpPr/>
            <p:nvPr/>
          </p:nvSpPr>
          <p:spPr>
            <a:xfrm flipH="1">
              <a:off x="5633533" y="3527686"/>
              <a:ext cx="7831" cy="7777"/>
            </a:xfrm>
            <a:custGeom>
              <a:avLst/>
              <a:gdLst/>
              <a:ahLst/>
              <a:cxnLst/>
              <a:rect l="l" t="t" r="r" b="b"/>
              <a:pathLst>
                <a:path w="145" h="144" extrusionOk="0">
                  <a:moveTo>
                    <a:pt x="72" y="0"/>
                  </a:moveTo>
                  <a:cubicBezTo>
                    <a:pt x="37" y="0"/>
                    <a:pt x="1" y="24"/>
                    <a:pt x="1" y="72"/>
                  </a:cubicBezTo>
                  <a:cubicBezTo>
                    <a:pt x="1" y="108"/>
                    <a:pt x="25" y="144"/>
                    <a:pt x="72" y="144"/>
                  </a:cubicBezTo>
                  <a:cubicBezTo>
                    <a:pt x="108" y="144"/>
                    <a:pt x="144" y="120"/>
                    <a:pt x="144" y="72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9" name="Google Shape;9999;p59">
              <a:extLst>
                <a:ext uri="{FF2B5EF4-FFF2-40B4-BE49-F238E27FC236}">
                  <a16:creationId xmlns:a16="http://schemas.microsoft.com/office/drawing/2014/main" id="{FCE68ACF-5524-9767-2069-C47836E84961}"/>
                </a:ext>
              </a:extLst>
            </p:cNvPr>
            <p:cNvSpPr/>
            <p:nvPr/>
          </p:nvSpPr>
          <p:spPr>
            <a:xfrm flipH="1">
              <a:off x="5634181" y="3553502"/>
              <a:ext cx="7831" cy="7831"/>
            </a:xfrm>
            <a:custGeom>
              <a:avLst/>
              <a:gdLst/>
              <a:ahLst/>
              <a:cxnLst/>
              <a:rect l="l" t="t" r="r" b="b"/>
              <a:pathLst>
                <a:path w="145" h="145" extrusionOk="0">
                  <a:moveTo>
                    <a:pt x="72" y="1"/>
                  </a:moveTo>
                  <a:cubicBezTo>
                    <a:pt x="37" y="1"/>
                    <a:pt x="1" y="25"/>
                    <a:pt x="1" y="72"/>
                  </a:cubicBezTo>
                  <a:cubicBezTo>
                    <a:pt x="1" y="108"/>
                    <a:pt x="25" y="144"/>
                    <a:pt x="72" y="144"/>
                  </a:cubicBezTo>
                  <a:cubicBezTo>
                    <a:pt x="108" y="144"/>
                    <a:pt x="144" y="120"/>
                    <a:pt x="144" y="72"/>
                  </a:cubicBezTo>
                  <a:cubicBezTo>
                    <a:pt x="144" y="36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0" name="Google Shape;10000;p59">
              <a:extLst>
                <a:ext uri="{FF2B5EF4-FFF2-40B4-BE49-F238E27FC236}">
                  <a16:creationId xmlns:a16="http://schemas.microsoft.com/office/drawing/2014/main" id="{04C2531F-DFF7-5837-F32B-8C6B269037D6}"/>
                </a:ext>
              </a:extLst>
            </p:cNvPr>
            <p:cNvSpPr/>
            <p:nvPr/>
          </p:nvSpPr>
          <p:spPr>
            <a:xfrm flipH="1">
              <a:off x="5634829" y="3579317"/>
              <a:ext cx="7831" cy="7831"/>
            </a:xfrm>
            <a:custGeom>
              <a:avLst/>
              <a:gdLst/>
              <a:ahLst/>
              <a:cxnLst/>
              <a:rect l="l" t="t" r="r" b="b"/>
              <a:pathLst>
                <a:path w="145" h="145" extrusionOk="0">
                  <a:moveTo>
                    <a:pt x="72" y="1"/>
                  </a:moveTo>
                  <a:cubicBezTo>
                    <a:pt x="37" y="1"/>
                    <a:pt x="1" y="25"/>
                    <a:pt x="1" y="73"/>
                  </a:cubicBezTo>
                  <a:cubicBezTo>
                    <a:pt x="1" y="108"/>
                    <a:pt x="25" y="144"/>
                    <a:pt x="72" y="144"/>
                  </a:cubicBezTo>
                  <a:cubicBezTo>
                    <a:pt x="108" y="144"/>
                    <a:pt x="144" y="108"/>
                    <a:pt x="144" y="73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1" name="Google Shape;10001;p59">
              <a:extLst>
                <a:ext uri="{FF2B5EF4-FFF2-40B4-BE49-F238E27FC236}">
                  <a16:creationId xmlns:a16="http://schemas.microsoft.com/office/drawing/2014/main" id="{34603015-A18A-71EF-DC83-7E0656BFF6B5}"/>
                </a:ext>
              </a:extLst>
            </p:cNvPr>
            <p:cNvSpPr/>
            <p:nvPr/>
          </p:nvSpPr>
          <p:spPr>
            <a:xfrm flipH="1">
              <a:off x="5625162" y="3566409"/>
              <a:ext cx="3943" cy="7831"/>
            </a:xfrm>
            <a:custGeom>
              <a:avLst/>
              <a:gdLst/>
              <a:ahLst/>
              <a:cxnLst/>
              <a:rect l="l" t="t" r="r" b="b"/>
              <a:pathLst>
                <a:path w="73" h="145" extrusionOk="0">
                  <a:moveTo>
                    <a:pt x="73" y="1"/>
                  </a:moveTo>
                  <a:cubicBezTo>
                    <a:pt x="37" y="1"/>
                    <a:pt x="1" y="25"/>
                    <a:pt x="1" y="72"/>
                  </a:cubicBezTo>
                  <a:cubicBezTo>
                    <a:pt x="1" y="108"/>
                    <a:pt x="25" y="144"/>
                    <a:pt x="73" y="144"/>
                  </a:cubicBezTo>
                  <a:lnTo>
                    <a:pt x="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2" name="Google Shape;10002;p59">
              <a:extLst>
                <a:ext uri="{FF2B5EF4-FFF2-40B4-BE49-F238E27FC236}">
                  <a16:creationId xmlns:a16="http://schemas.microsoft.com/office/drawing/2014/main" id="{B0B84BB1-DFE8-4564-6F78-F68C299814E3}"/>
                </a:ext>
              </a:extLst>
            </p:cNvPr>
            <p:cNvSpPr/>
            <p:nvPr/>
          </p:nvSpPr>
          <p:spPr>
            <a:xfrm flipH="1">
              <a:off x="5647737" y="3565761"/>
              <a:ext cx="3943" cy="7831"/>
            </a:xfrm>
            <a:custGeom>
              <a:avLst/>
              <a:gdLst/>
              <a:ahLst/>
              <a:cxnLst/>
              <a:rect l="l" t="t" r="r" b="b"/>
              <a:pathLst>
                <a:path w="73" h="145" extrusionOk="0">
                  <a:moveTo>
                    <a:pt x="0" y="1"/>
                  </a:moveTo>
                  <a:lnTo>
                    <a:pt x="0" y="144"/>
                  </a:lnTo>
                  <a:cubicBezTo>
                    <a:pt x="36" y="144"/>
                    <a:pt x="72" y="108"/>
                    <a:pt x="72" y="73"/>
                  </a:cubicBezTo>
                  <a:cubicBezTo>
                    <a:pt x="72" y="37"/>
                    <a:pt x="48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3" name="Google Shape;10003;p59">
              <a:extLst>
                <a:ext uri="{FF2B5EF4-FFF2-40B4-BE49-F238E27FC236}">
                  <a16:creationId xmlns:a16="http://schemas.microsoft.com/office/drawing/2014/main" id="{A3249ECD-3227-F6A1-7601-ADA2431A63BF}"/>
                </a:ext>
              </a:extLst>
            </p:cNvPr>
            <p:cNvSpPr/>
            <p:nvPr/>
          </p:nvSpPr>
          <p:spPr>
            <a:xfrm flipH="1">
              <a:off x="5646495" y="3539946"/>
              <a:ext cx="4537" cy="7777"/>
            </a:xfrm>
            <a:custGeom>
              <a:avLst/>
              <a:gdLst/>
              <a:ahLst/>
              <a:cxnLst/>
              <a:rect l="l" t="t" r="r" b="b"/>
              <a:pathLst>
                <a:path w="84" h="144" extrusionOk="0">
                  <a:moveTo>
                    <a:pt x="0" y="1"/>
                  </a:moveTo>
                  <a:lnTo>
                    <a:pt x="0" y="144"/>
                  </a:lnTo>
                  <a:cubicBezTo>
                    <a:pt x="48" y="144"/>
                    <a:pt x="72" y="120"/>
                    <a:pt x="84" y="72"/>
                  </a:cubicBezTo>
                  <a:cubicBezTo>
                    <a:pt x="84" y="36"/>
                    <a:pt x="48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4" name="Google Shape;10004;p59">
              <a:extLst>
                <a:ext uri="{FF2B5EF4-FFF2-40B4-BE49-F238E27FC236}">
                  <a16:creationId xmlns:a16="http://schemas.microsoft.com/office/drawing/2014/main" id="{EA4074C6-92D3-D0D2-2B9C-8B57DED8E4A2}"/>
                </a:ext>
              </a:extLst>
            </p:cNvPr>
            <p:cNvSpPr/>
            <p:nvPr/>
          </p:nvSpPr>
          <p:spPr>
            <a:xfrm flipH="1">
              <a:off x="5645847" y="3514130"/>
              <a:ext cx="4537" cy="8425"/>
            </a:xfrm>
            <a:custGeom>
              <a:avLst/>
              <a:gdLst/>
              <a:ahLst/>
              <a:cxnLst/>
              <a:rect l="l" t="t" r="r" b="b"/>
              <a:pathLst>
                <a:path w="84" h="156" extrusionOk="0">
                  <a:moveTo>
                    <a:pt x="12" y="0"/>
                  </a:moveTo>
                  <a:lnTo>
                    <a:pt x="0" y="156"/>
                  </a:lnTo>
                  <a:cubicBezTo>
                    <a:pt x="48" y="156"/>
                    <a:pt x="84" y="120"/>
                    <a:pt x="84" y="84"/>
                  </a:cubicBezTo>
                  <a:cubicBezTo>
                    <a:pt x="84" y="36"/>
                    <a:pt x="48" y="12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5" name="Google Shape;10005;p59">
              <a:extLst>
                <a:ext uri="{FF2B5EF4-FFF2-40B4-BE49-F238E27FC236}">
                  <a16:creationId xmlns:a16="http://schemas.microsoft.com/office/drawing/2014/main" id="{F5C5C055-D541-5031-1E0F-7AFA12F94A5A}"/>
                </a:ext>
              </a:extLst>
            </p:cNvPr>
            <p:cNvSpPr/>
            <p:nvPr/>
          </p:nvSpPr>
          <p:spPr>
            <a:xfrm flipH="1">
              <a:off x="5607070" y="3502519"/>
              <a:ext cx="7831" cy="7777"/>
            </a:xfrm>
            <a:custGeom>
              <a:avLst/>
              <a:gdLst/>
              <a:ahLst/>
              <a:cxnLst/>
              <a:rect l="l" t="t" r="r" b="b"/>
              <a:pathLst>
                <a:path w="145" h="144" extrusionOk="0">
                  <a:moveTo>
                    <a:pt x="73" y="0"/>
                  </a:moveTo>
                  <a:cubicBezTo>
                    <a:pt x="37" y="0"/>
                    <a:pt x="1" y="24"/>
                    <a:pt x="1" y="72"/>
                  </a:cubicBezTo>
                  <a:cubicBezTo>
                    <a:pt x="1" y="108"/>
                    <a:pt x="37" y="144"/>
                    <a:pt x="73" y="144"/>
                  </a:cubicBezTo>
                  <a:cubicBezTo>
                    <a:pt x="120" y="144"/>
                    <a:pt x="144" y="108"/>
                    <a:pt x="144" y="72"/>
                  </a:cubicBezTo>
                  <a:cubicBezTo>
                    <a:pt x="144" y="36"/>
                    <a:pt x="120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6" name="Google Shape;10006;p59">
              <a:extLst>
                <a:ext uri="{FF2B5EF4-FFF2-40B4-BE49-F238E27FC236}">
                  <a16:creationId xmlns:a16="http://schemas.microsoft.com/office/drawing/2014/main" id="{971F1807-769F-8A2A-3566-C10B212D0A51}"/>
                </a:ext>
              </a:extLst>
            </p:cNvPr>
            <p:cNvSpPr/>
            <p:nvPr/>
          </p:nvSpPr>
          <p:spPr>
            <a:xfrm flipH="1">
              <a:off x="5598050" y="3515427"/>
              <a:ext cx="3889" cy="7777"/>
            </a:xfrm>
            <a:custGeom>
              <a:avLst/>
              <a:gdLst/>
              <a:ahLst/>
              <a:cxnLst/>
              <a:rect l="l" t="t" r="r" b="b"/>
              <a:pathLst>
                <a:path w="72" h="144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7" name="Google Shape;10007;p59">
              <a:extLst>
                <a:ext uri="{FF2B5EF4-FFF2-40B4-BE49-F238E27FC236}">
                  <a16:creationId xmlns:a16="http://schemas.microsoft.com/office/drawing/2014/main" id="{5D58884F-3D7D-487B-887B-500D6C4688F4}"/>
                </a:ext>
              </a:extLst>
            </p:cNvPr>
            <p:cNvSpPr/>
            <p:nvPr/>
          </p:nvSpPr>
          <p:spPr>
            <a:xfrm flipH="1">
              <a:off x="5598050" y="3541242"/>
              <a:ext cx="4537" cy="7777"/>
            </a:xfrm>
            <a:custGeom>
              <a:avLst/>
              <a:gdLst/>
              <a:ahLst/>
              <a:cxnLst/>
              <a:rect l="l" t="t" r="r" b="b"/>
              <a:pathLst>
                <a:path w="84" h="144" extrusionOk="0">
                  <a:moveTo>
                    <a:pt x="84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08"/>
                    <a:pt x="36" y="144"/>
                    <a:pt x="84" y="144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8" name="Google Shape;10008;p59">
              <a:extLst>
                <a:ext uri="{FF2B5EF4-FFF2-40B4-BE49-F238E27FC236}">
                  <a16:creationId xmlns:a16="http://schemas.microsoft.com/office/drawing/2014/main" id="{930B925C-C0B4-D371-A136-D98A82A19F14}"/>
                </a:ext>
              </a:extLst>
            </p:cNvPr>
            <p:cNvSpPr/>
            <p:nvPr/>
          </p:nvSpPr>
          <p:spPr>
            <a:xfrm flipH="1">
              <a:off x="5607070" y="3528334"/>
              <a:ext cx="8479" cy="7777"/>
            </a:xfrm>
            <a:custGeom>
              <a:avLst/>
              <a:gdLst/>
              <a:ahLst/>
              <a:cxnLst/>
              <a:rect l="l" t="t" r="r" b="b"/>
              <a:pathLst>
                <a:path w="157" h="144" extrusionOk="0">
                  <a:moveTo>
                    <a:pt x="85" y="0"/>
                  </a:moveTo>
                  <a:cubicBezTo>
                    <a:pt x="37" y="0"/>
                    <a:pt x="1" y="24"/>
                    <a:pt x="1" y="72"/>
                  </a:cubicBezTo>
                  <a:cubicBezTo>
                    <a:pt x="1" y="108"/>
                    <a:pt x="37" y="144"/>
                    <a:pt x="73" y="144"/>
                  </a:cubicBezTo>
                  <a:cubicBezTo>
                    <a:pt x="120" y="144"/>
                    <a:pt x="156" y="108"/>
                    <a:pt x="156" y="72"/>
                  </a:cubicBezTo>
                  <a:cubicBezTo>
                    <a:pt x="156" y="36"/>
                    <a:pt x="120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9" name="Google Shape;10009;p59">
              <a:extLst>
                <a:ext uri="{FF2B5EF4-FFF2-40B4-BE49-F238E27FC236}">
                  <a16:creationId xmlns:a16="http://schemas.microsoft.com/office/drawing/2014/main" id="{BA6D2637-94A5-A85A-2214-CEA7C4232B44}"/>
                </a:ext>
              </a:extLst>
            </p:cNvPr>
            <p:cNvSpPr/>
            <p:nvPr/>
          </p:nvSpPr>
          <p:spPr>
            <a:xfrm flipH="1">
              <a:off x="5607718" y="3554150"/>
              <a:ext cx="7831" cy="7831"/>
            </a:xfrm>
            <a:custGeom>
              <a:avLst/>
              <a:gdLst/>
              <a:ahLst/>
              <a:cxnLst/>
              <a:rect l="l" t="t" r="r" b="b"/>
              <a:pathLst>
                <a:path w="145" h="145" extrusionOk="0">
                  <a:moveTo>
                    <a:pt x="73" y="1"/>
                  </a:moveTo>
                  <a:cubicBezTo>
                    <a:pt x="37" y="1"/>
                    <a:pt x="1" y="24"/>
                    <a:pt x="1" y="72"/>
                  </a:cubicBezTo>
                  <a:cubicBezTo>
                    <a:pt x="1" y="108"/>
                    <a:pt x="25" y="144"/>
                    <a:pt x="73" y="144"/>
                  </a:cubicBezTo>
                  <a:cubicBezTo>
                    <a:pt x="109" y="144"/>
                    <a:pt x="144" y="108"/>
                    <a:pt x="144" y="72"/>
                  </a:cubicBezTo>
                  <a:cubicBezTo>
                    <a:pt x="144" y="24"/>
                    <a:pt x="120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0" name="Google Shape;10010;p59">
              <a:extLst>
                <a:ext uri="{FF2B5EF4-FFF2-40B4-BE49-F238E27FC236}">
                  <a16:creationId xmlns:a16="http://schemas.microsoft.com/office/drawing/2014/main" id="{9D0531BF-7B46-BBBF-2F17-233B04B41E16}"/>
                </a:ext>
              </a:extLst>
            </p:cNvPr>
            <p:cNvSpPr/>
            <p:nvPr/>
          </p:nvSpPr>
          <p:spPr>
            <a:xfrm flipH="1">
              <a:off x="5607718" y="3579965"/>
              <a:ext cx="8479" cy="7831"/>
            </a:xfrm>
            <a:custGeom>
              <a:avLst/>
              <a:gdLst/>
              <a:ahLst/>
              <a:cxnLst/>
              <a:rect l="l" t="t" r="r" b="b"/>
              <a:pathLst>
                <a:path w="157" h="145" extrusionOk="0">
                  <a:moveTo>
                    <a:pt x="73" y="1"/>
                  </a:moveTo>
                  <a:cubicBezTo>
                    <a:pt x="37" y="1"/>
                    <a:pt x="1" y="25"/>
                    <a:pt x="1" y="73"/>
                  </a:cubicBezTo>
                  <a:cubicBezTo>
                    <a:pt x="1" y="108"/>
                    <a:pt x="37" y="144"/>
                    <a:pt x="73" y="144"/>
                  </a:cubicBezTo>
                  <a:cubicBezTo>
                    <a:pt x="121" y="144"/>
                    <a:pt x="156" y="108"/>
                    <a:pt x="156" y="73"/>
                  </a:cubicBezTo>
                  <a:cubicBezTo>
                    <a:pt x="156" y="25"/>
                    <a:pt x="121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1" name="Google Shape;10011;p59">
              <a:extLst>
                <a:ext uri="{FF2B5EF4-FFF2-40B4-BE49-F238E27FC236}">
                  <a16:creationId xmlns:a16="http://schemas.microsoft.com/office/drawing/2014/main" id="{E78FF9F7-255D-D748-E449-F2B0C96257DC}"/>
                </a:ext>
              </a:extLst>
            </p:cNvPr>
            <p:cNvSpPr/>
            <p:nvPr/>
          </p:nvSpPr>
          <p:spPr>
            <a:xfrm flipH="1">
              <a:off x="5598698" y="3566409"/>
              <a:ext cx="3889" cy="8479"/>
            </a:xfrm>
            <a:custGeom>
              <a:avLst/>
              <a:gdLst/>
              <a:ahLst/>
              <a:cxnLst/>
              <a:rect l="l" t="t" r="r" b="b"/>
              <a:pathLst>
                <a:path w="72" h="157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2" name="Google Shape;10012;p59">
              <a:extLst>
                <a:ext uri="{FF2B5EF4-FFF2-40B4-BE49-F238E27FC236}">
                  <a16:creationId xmlns:a16="http://schemas.microsoft.com/office/drawing/2014/main" id="{BFE38068-BE3D-8AE5-5129-069ECEDA522E}"/>
                </a:ext>
              </a:extLst>
            </p:cNvPr>
            <p:cNvSpPr/>
            <p:nvPr/>
          </p:nvSpPr>
          <p:spPr>
            <a:xfrm flipH="1">
              <a:off x="5620625" y="3566409"/>
              <a:ext cx="4591" cy="7831"/>
            </a:xfrm>
            <a:custGeom>
              <a:avLst/>
              <a:gdLst/>
              <a:ahLst/>
              <a:cxnLst/>
              <a:rect l="l" t="t" r="r" b="b"/>
              <a:pathLst>
                <a:path w="85" h="145" extrusionOk="0">
                  <a:moveTo>
                    <a:pt x="1" y="1"/>
                  </a:moveTo>
                  <a:lnTo>
                    <a:pt x="1" y="144"/>
                  </a:lnTo>
                  <a:cubicBezTo>
                    <a:pt x="48" y="144"/>
                    <a:pt x="72" y="108"/>
                    <a:pt x="72" y="72"/>
                  </a:cubicBezTo>
                  <a:cubicBezTo>
                    <a:pt x="84" y="37"/>
                    <a:pt x="48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3" name="Google Shape;10013;p59">
              <a:extLst>
                <a:ext uri="{FF2B5EF4-FFF2-40B4-BE49-F238E27FC236}">
                  <a16:creationId xmlns:a16="http://schemas.microsoft.com/office/drawing/2014/main" id="{EEFE2572-3DCD-86BD-82D7-435728D7B24E}"/>
                </a:ext>
              </a:extLst>
            </p:cNvPr>
            <p:cNvSpPr/>
            <p:nvPr/>
          </p:nvSpPr>
          <p:spPr>
            <a:xfrm flipH="1">
              <a:off x="5620625" y="3540594"/>
              <a:ext cx="3943" cy="7777"/>
            </a:xfrm>
            <a:custGeom>
              <a:avLst/>
              <a:gdLst/>
              <a:ahLst/>
              <a:cxnLst/>
              <a:rect l="l" t="t" r="r" b="b"/>
              <a:pathLst>
                <a:path w="73" h="144" extrusionOk="0">
                  <a:moveTo>
                    <a:pt x="1" y="0"/>
                  </a:moveTo>
                  <a:lnTo>
                    <a:pt x="1" y="144"/>
                  </a:lnTo>
                  <a:cubicBezTo>
                    <a:pt x="36" y="144"/>
                    <a:pt x="72" y="120"/>
                    <a:pt x="72" y="72"/>
                  </a:cubicBezTo>
                  <a:cubicBezTo>
                    <a:pt x="72" y="36"/>
                    <a:pt x="48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4" name="Google Shape;10014;p59">
              <a:extLst>
                <a:ext uri="{FF2B5EF4-FFF2-40B4-BE49-F238E27FC236}">
                  <a16:creationId xmlns:a16="http://schemas.microsoft.com/office/drawing/2014/main" id="{1C4782C3-B935-515B-C4F9-1DA357B290F0}"/>
                </a:ext>
              </a:extLst>
            </p:cNvPr>
            <p:cNvSpPr/>
            <p:nvPr/>
          </p:nvSpPr>
          <p:spPr>
            <a:xfrm flipH="1">
              <a:off x="5619977" y="3515427"/>
              <a:ext cx="3943" cy="7777"/>
            </a:xfrm>
            <a:custGeom>
              <a:avLst/>
              <a:gdLst/>
              <a:ahLst/>
              <a:cxnLst/>
              <a:rect l="l" t="t" r="r" b="b"/>
              <a:pathLst>
                <a:path w="73" h="144" extrusionOk="0">
                  <a:moveTo>
                    <a:pt x="0" y="0"/>
                  </a:moveTo>
                  <a:lnTo>
                    <a:pt x="0" y="144"/>
                  </a:lnTo>
                  <a:cubicBezTo>
                    <a:pt x="36" y="144"/>
                    <a:pt x="72" y="108"/>
                    <a:pt x="72" y="72"/>
                  </a:cubicBezTo>
                  <a:cubicBezTo>
                    <a:pt x="72" y="24"/>
                    <a:pt x="36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5" name="Google Shape;10015;p59">
              <a:extLst>
                <a:ext uri="{FF2B5EF4-FFF2-40B4-BE49-F238E27FC236}">
                  <a16:creationId xmlns:a16="http://schemas.microsoft.com/office/drawing/2014/main" id="{E67E358D-279B-B37B-BA0C-AD6B1379034A}"/>
                </a:ext>
              </a:extLst>
            </p:cNvPr>
            <p:cNvSpPr/>
            <p:nvPr/>
          </p:nvSpPr>
          <p:spPr>
            <a:xfrm flipH="1">
              <a:off x="5580606" y="3502519"/>
              <a:ext cx="8425" cy="7777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20" y="144"/>
                    <a:pt x="156" y="120"/>
                    <a:pt x="156" y="72"/>
                  </a:cubicBezTo>
                  <a:cubicBezTo>
                    <a:pt x="156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6" name="Google Shape;10016;p59">
              <a:extLst>
                <a:ext uri="{FF2B5EF4-FFF2-40B4-BE49-F238E27FC236}">
                  <a16:creationId xmlns:a16="http://schemas.microsoft.com/office/drawing/2014/main" id="{3764B97E-E419-20D1-42E9-3C9723F21A26}"/>
                </a:ext>
              </a:extLst>
            </p:cNvPr>
            <p:cNvSpPr/>
            <p:nvPr/>
          </p:nvSpPr>
          <p:spPr>
            <a:xfrm flipH="1">
              <a:off x="5572235" y="3515427"/>
              <a:ext cx="3889" cy="8425"/>
            </a:xfrm>
            <a:custGeom>
              <a:avLst/>
              <a:gdLst/>
              <a:ahLst/>
              <a:cxnLst/>
              <a:rect l="l" t="t" r="r" b="b"/>
              <a:pathLst>
                <a:path w="72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6"/>
                    <a:pt x="72" y="156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7" name="Google Shape;10017;p59">
              <a:extLst>
                <a:ext uri="{FF2B5EF4-FFF2-40B4-BE49-F238E27FC236}">
                  <a16:creationId xmlns:a16="http://schemas.microsoft.com/office/drawing/2014/main" id="{2DDBED71-88BA-7C90-FAEC-130DDCA91764}"/>
                </a:ext>
              </a:extLst>
            </p:cNvPr>
            <p:cNvSpPr/>
            <p:nvPr/>
          </p:nvSpPr>
          <p:spPr>
            <a:xfrm flipH="1">
              <a:off x="5572235" y="3541242"/>
              <a:ext cx="3889" cy="7777"/>
            </a:xfrm>
            <a:custGeom>
              <a:avLst/>
              <a:gdLst/>
              <a:ahLst/>
              <a:cxnLst/>
              <a:rect l="l" t="t" r="r" b="b"/>
              <a:pathLst>
                <a:path w="72" h="144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08"/>
                    <a:pt x="36" y="144"/>
                    <a:pt x="72" y="144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8" name="Google Shape;10018;p59">
              <a:extLst>
                <a:ext uri="{FF2B5EF4-FFF2-40B4-BE49-F238E27FC236}">
                  <a16:creationId xmlns:a16="http://schemas.microsoft.com/office/drawing/2014/main" id="{1029B5B1-385D-8A31-30E0-A9B675121D4C}"/>
                </a:ext>
              </a:extLst>
            </p:cNvPr>
            <p:cNvSpPr/>
            <p:nvPr/>
          </p:nvSpPr>
          <p:spPr>
            <a:xfrm flipH="1">
              <a:off x="5581254" y="3528334"/>
              <a:ext cx="7777" cy="7777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9" name="Google Shape;10019;p59">
              <a:extLst>
                <a:ext uri="{FF2B5EF4-FFF2-40B4-BE49-F238E27FC236}">
                  <a16:creationId xmlns:a16="http://schemas.microsoft.com/office/drawing/2014/main" id="{1AAFA573-8179-559C-76AC-9922E3399AF5}"/>
                </a:ext>
              </a:extLst>
            </p:cNvPr>
            <p:cNvSpPr/>
            <p:nvPr/>
          </p:nvSpPr>
          <p:spPr>
            <a:xfrm flipH="1">
              <a:off x="5581254" y="3554150"/>
              <a:ext cx="7777" cy="7831"/>
            </a:xfrm>
            <a:custGeom>
              <a:avLst/>
              <a:gdLst/>
              <a:ahLst/>
              <a:cxnLst/>
              <a:rect l="l" t="t" r="r" b="b"/>
              <a:pathLst>
                <a:path w="144" h="145" extrusionOk="0"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cubicBezTo>
                    <a:pt x="0" y="120"/>
                    <a:pt x="24" y="144"/>
                    <a:pt x="72" y="144"/>
                  </a:cubicBezTo>
                  <a:cubicBezTo>
                    <a:pt x="108" y="144"/>
                    <a:pt x="144" y="120"/>
                    <a:pt x="144" y="72"/>
                  </a:cubicBezTo>
                  <a:cubicBezTo>
                    <a:pt x="144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0" name="Google Shape;10020;p59">
              <a:extLst>
                <a:ext uri="{FF2B5EF4-FFF2-40B4-BE49-F238E27FC236}">
                  <a16:creationId xmlns:a16="http://schemas.microsoft.com/office/drawing/2014/main" id="{904D0B6D-2E54-C35E-B7F6-5B5ADC0A2C4A}"/>
                </a:ext>
              </a:extLst>
            </p:cNvPr>
            <p:cNvSpPr/>
            <p:nvPr/>
          </p:nvSpPr>
          <p:spPr>
            <a:xfrm flipH="1">
              <a:off x="5581254" y="3579965"/>
              <a:ext cx="8425" cy="7831"/>
            </a:xfrm>
            <a:custGeom>
              <a:avLst/>
              <a:gdLst/>
              <a:ahLst/>
              <a:cxnLst/>
              <a:rect l="l" t="t" r="r" b="b"/>
              <a:pathLst>
                <a:path w="156" h="145" extrusionOk="0">
                  <a:moveTo>
                    <a:pt x="84" y="1"/>
                  </a:moveTo>
                  <a:cubicBezTo>
                    <a:pt x="36" y="1"/>
                    <a:pt x="0" y="37"/>
                    <a:pt x="0" y="73"/>
                  </a:cubicBezTo>
                  <a:cubicBezTo>
                    <a:pt x="0" y="120"/>
                    <a:pt x="36" y="144"/>
                    <a:pt x="84" y="144"/>
                  </a:cubicBezTo>
                  <a:cubicBezTo>
                    <a:pt x="120" y="144"/>
                    <a:pt x="156" y="120"/>
                    <a:pt x="156" y="73"/>
                  </a:cubicBezTo>
                  <a:cubicBezTo>
                    <a:pt x="156" y="37"/>
                    <a:pt x="12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1" name="Google Shape;10021;p59">
              <a:extLst>
                <a:ext uri="{FF2B5EF4-FFF2-40B4-BE49-F238E27FC236}">
                  <a16:creationId xmlns:a16="http://schemas.microsoft.com/office/drawing/2014/main" id="{0DDCB412-57FA-5701-729C-01111B262A29}"/>
                </a:ext>
              </a:extLst>
            </p:cNvPr>
            <p:cNvSpPr/>
            <p:nvPr/>
          </p:nvSpPr>
          <p:spPr>
            <a:xfrm flipH="1">
              <a:off x="5572235" y="3567057"/>
              <a:ext cx="3889" cy="7831"/>
            </a:xfrm>
            <a:custGeom>
              <a:avLst/>
              <a:gdLst/>
              <a:ahLst/>
              <a:cxnLst/>
              <a:rect l="l" t="t" r="r" b="b"/>
              <a:pathLst>
                <a:path w="72" h="145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08"/>
                    <a:pt x="36" y="144"/>
                    <a:pt x="72" y="144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2" name="Google Shape;10022;p59">
              <a:extLst>
                <a:ext uri="{FF2B5EF4-FFF2-40B4-BE49-F238E27FC236}">
                  <a16:creationId xmlns:a16="http://schemas.microsoft.com/office/drawing/2014/main" id="{46629959-FE33-9973-AE19-22831C452DFF}"/>
                </a:ext>
              </a:extLst>
            </p:cNvPr>
            <p:cNvSpPr/>
            <p:nvPr/>
          </p:nvSpPr>
          <p:spPr>
            <a:xfrm flipH="1">
              <a:off x="5594162" y="3566409"/>
              <a:ext cx="4591" cy="8479"/>
            </a:xfrm>
            <a:custGeom>
              <a:avLst/>
              <a:gdLst/>
              <a:ahLst/>
              <a:cxnLst/>
              <a:rect l="l" t="t" r="r" b="b"/>
              <a:pathLst>
                <a:path w="85" h="157" extrusionOk="0">
                  <a:moveTo>
                    <a:pt x="1" y="1"/>
                  </a:moveTo>
                  <a:lnTo>
                    <a:pt x="1" y="156"/>
                  </a:lnTo>
                  <a:cubicBezTo>
                    <a:pt x="49" y="156"/>
                    <a:pt x="84" y="120"/>
                    <a:pt x="84" y="84"/>
                  </a:cubicBezTo>
                  <a:cubicBezTo>
                    <a:pt x="84" y="37"/>
                    <a:pt x="49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3" name="Google Shape;10023;p59">
              <a:extLst>
                <a:ext uri="{FF2B5EF4-FFF2-40B4-BE49-F238E27FC236}">
                  <a16:creationId xmlns:a16="http://schemas.microsoft.com/office/drawing/2014/main" id="{9B46D785-C7D7-409E-ED64-2C3EEBE80E8C}"/>
                </a:ext>
              </a:extLst>
            </p:cNvPr>
            <p:cNvSpPr/>
            <p:nvPr/>
          </p:nvSpPr>
          <p:spPr>
            <a:xfrm flipH="1">
              <a:off x="5594162" y="3541242"/>
              <a:ext cx="3943" cy="7777"/>
            </a:xfrm>
            <a:custGeom>
              <a:avLst/>
              <a:gdLst/>
              <a:ahLst/>
              <a:cxnLst/>
              <a:rect l="l" t="t" r="r" b="b"/>
              <a:pathLst>
                <a:path w="73" h="144" extrusionOk="0">
                  <a:moveTo>
                    <a:pt x="1" y="0"/>
                  </a:moveTo>
                  <a:lnTo>
                    <a:pt x="1" y="144"/>
                  </a:lnTo>
                  <a:cubicBezTo>
                    <a:pt x="37" y="144"/>
                    <a:pt x="72" y="108"/>
                    <a:pt x="72" y="72"/>
                  </a:cubicBezTo>
                  <a:cubicBezTo>
                    <a:pt x="72" y="36"/>
                    <a:pt x="37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4" name="Google Shape;10024;p59">
              <a:extLst>
                <a:ext uri="{FF2B5EF4-FFF2-40B4-BE49-F238E27FC236}">
                  <a16:creationId xmlns:a16="http://schemas.microsoft.com/office/drawing/2014/main" id="{A65C9B54-001E-D7D5-A8DD-E59A72ACF7CA}"/>
                </a:ext>
              </a:extLst>
            </p:cNvPr>
            <p:cNvSpPr/>
            <p:nvPr/>
          </p:nvSpPr>
          <p:spPr>
            <a:xfrm flipH="1">
              <a:off x="5594162" y="3515427"/>
              <a:ext cx="3943" cy="7885"/>
            </a:xfrm>
            <a:custGeom>
              <a:avLst/>
              <a:gdLst/>
              <a:ahLst/>
              <a:cxnLst/>
              <a:rect l="l" t="t" r="r" b="b"/>
              <a:pathLst>
                <a:path w="73" h="146" extrusionOk="0">
                  <a:moveTo>
                    <a:pt x="1" y="0"/>
                  </a:moveTo>
                  <a:lnTo>
                    <a:pt x="1" y="144"/>
                  </a:lnTo>
                  <a:cubicBezTo>
                    <a:pt x="7" y="145"/>
                    <a:pt x="13" y="146"/>
                    <a:pt x="18" y="146"/>
                  </a:cubicBezTo>
                  <a:cubicBezTo>
                    <a:pt x="54" y="146"/>
                    <a:pt x="72" y="113"/>
                    <a:pt x="72" y="72"/>
                  </a:cubicBezTo>
                  <a:cubicBezTo>
                    <a:pt x="72" y="36"/>
                    <a:pt x="49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5" name="Google Shape;10025;p59">
              <a:extLst>
                <a:ext uri="{FF2B5EF4-FFF2-40B4-BE49-F238E27FC236}">
                  <a16:creationId xmlns:a16="http://schemas.microsoft.com/office/drawing/2014/main" id="{D3EA3459-5A67-6F0E-D25A-4D6F73E5FF09}"/>
                </a:ext>
              </a:extLst>
            </p:cNvPr>
            <p:cNvSpPr/>
            <p:nvPr/>
          </p:nvSpPr>
          <p:spPr>
            <a:xfrm flipH="1">
              <a:off x="5554791" y="3502519"/>
              <a:ext cx="8425" cy="7777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20" y="144"/>
                    <a:pt x="156" y="120"/>
                    <a:pt x="156" y="72"/>
                  </a:cubicBezTo>
                  <a:cubicBezTo>
                    <a:pt x="156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6" name="Google Shape;10026;p59">
              <a:extLst>
                <a:ext uri="{FF2B5EF4-FFF2-40B4-BE49-F238E27FC236}">
                  <a16:creationId xmlns:a16="http://schemas.microsoft.com/office/drawing/2014/main" id="{70614CF0-9FD0-25EA-1D3C-4C7AA3DED5A1}"/>
                </a:ext>
              </a:extLst>
            </p:cNvPr>
            <p:cNvSpPr/>
            <p:nvPr/>
          </p:nvSpPr>
          <p:spPr>
            <a:xfrm flipH="1">
              <a:off x="5545717" y="3515427"/>
              <a:ext cx="3943" cy="7885"/>
            </a:xfrm>
            <a:custGeom>
              <a:avLst/>
              <a:gdLst/>
              <a:ahLst/>
              <a:cxnLst/>
              <a:rect l="l" t="t" r="r" b="b"/>
              <a:pathLst>
                <a:path w="73" h="146" extrusionOk="0">
                  <a:moveTo>
                    <a:pt x="72" y="0"/>
                  </a:moveTo>
                  <a:cubicBezTo>
                    <a:pt x="24" y="0"/>
                    <a:pt x="0" y="36"/>
                    <a:pt x="0" y="72"/>
                  </a:cubicBezTo>
                  <a:cubicBezTo>
                    <a:pt x="0" y="113"/>
                    <a:pt x="19" y="146"/>
                    <a:pt x="55" y="146"/>
                  </a:cubicBezTo>
                  <a:cubicBezTo>
                    <a:pt x="60" y="146"/>
                    <a:pt x="66" y="145"/>
                    <a:pt x="72" y="144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7" name="Google Shape;10027;p59">
              <a:extLst>
                <a:ext uri="{FF2B5EF4-FFF2-40B4-BE49-F238E27FC236}">
                  <a16:creationId xmlns:a16="http://schemas.microsoft.com/office/drawing/2014/main" id="{E157099C-3623-D2F5-CEAF-CBBEDEA13061}"/>
                </a:ext>
              </a:extLst>
            </p:cNvPr>
            <p:cNvSpPr/>
            <p:nvPr/>
          </p:nvSpPr>
          <p:spPr>
            <a:xfrm flipH="1">
              <a:off x="5545717" y="3541242"/>
              <a:ext cx="3943" cy="7777"/>
            </a:xfrm>
            <a:custGeom>
              <a:avLst/>
              <a:gdLst/>
              <a:ahLst/>
              <a:cxnLst/>
              <a:rect l="l" t="t" r="r" b="b"/>
              <a:pathLst>
                <a:path w="73" h="144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08"/>
                    <a:pt x="36" y="144"/>
                    <a:pt x="72" y="144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8" name="Google Shape;10028;p59">
              <a:extLst>
                <a:ext uri="{FF2B5EF4-FFF2-40B4-BE49-F238E27FC236}">
                  <a16:creationId xmlns:a16="http://schemas.microsoft.com/office/drawing/2014/main" id="{79ECED48-8F8F-B62C-F79E-E79DAC0A00A8}"/>
                </a:ext>
              </a:extLst>
            </p:cNvPr>
            <p:cNvSpPr/>
            <p:nvPr/>
          </p:nvSpPr>
          <p:spPr>
            <a:xfrm flipH="1">
              <a:off x="5554791" y="3528334"/>
              <a:ext cx="8425" cy="7777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20"/>
                    <a:pt x="36" y="144"/>
                    <a:pt x="84" y="144"/>
                  </a:cubicBezTo>
                  <a:cubicBezTo>
                    <a:pt x="120" y="144"/>
                    <a:pt x="156" y="120"/>
                    <a:pt x="156" y="72"/>
                  </a:cubicBezTo>
                  <a:cubicBezTo>
                    <a:pt x="156" y="36"/>
                    <a:pt x="120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9" name="Google Shape;10029;p59">
              <a:extLst>
                <a:ext uri="{FF2B5EF4-FFF2-40B4-BE49-F238E27FC236}">
                  <a16:creationId xmlns:a16="http://schemas.microsoft.com/office/drawing/2014/main" id="{EA2F3EE2-0615-8632-4567-DA6818E46E3D}"/>
                </a:ext>
              </a:extLst>
            </p:cNvPr>
            <p:cNvSpPr/>
            <p:nvPr/>
          </p:nvSpPr>
          <p:spPr>
            <a:xfrm flipH="1">
              <a:off x="5554791" y="3554150"/>
              <a:ext cx="7777" cy="7831"/>
            </a:xfrm>
            <a:custGeom>
              <a:avLst/>
              <a:gdLst/>
              <a:ahLst/>
              <a:cxnLst/>
              <a:rect l="l" t="t" r="r" b="b"/>
              <a:pathLst>
                <a:path w="144" h="145" extrusionOk="0"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cubicBezTo>
                    <a:pt x="0" y="120"/>
                    <a:pt x="24" y="144"/>
                    <a:pt x="72" y="144"/>
                  </a:cubicBezTo>
                  <a:cubicBezTo>
                    <a:pt x="108" y="144"/>
                    <a:pt x="144" y="120"/>
                    <a:pt x="144" y="72"/>
                  </a:cubicBezTo>
                  <a:cubicBezTo>
                    <a:pt x="144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0" name="Google Shape;10030;p59">
              <a:extLst>
                <a:ext uri="{FF2B5EF4-FFF2-40B4-BE49-F238E27FC236}">
                  <a16:creationId xmlns:a16="http://schemas.microsoft.com/office/drawing/2014/main" id="{A6D9253A-D0B1-B441-EDDE-76D09B05F59B}"/>
                </a:ext>
              </a:extLst>
            </p:cNvPr>
            <p:cNvSpPr/>
            <p:nvPr/>
          </p:nvSpPr>
          <p:spPr>
            <a:xfrm flipH="1">
              <a:off x="5554143" y="3579965"/>
              <a:ext cx="8425" cy="7831"/>
            </a:xfrm>
            <a:custGeom>
              <a:avLst/>
              <a:gdLst/>
              <a:ahLst/>
              <a:cxnLst/>
              <a:rect l="l" t="t" r="r" b="b"/>
              <a:pathLst>
                <a:path w="156" h="145" extrusionOk="0">
                  <a:moveTo>
                    <a:pt x="72" y="1"/>
                  </a:moveTo>
                  <a:cubicBezTo>
                    <a:pt x="36" y="1"/>
                    <a:pt x="0" y="37"/>
                    <a:pt x="0" y="73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20" y="144"/>
                    <a:pt x="156" y="120"/>
                    <a:pt x="156" y="73"/>
                  </a:cubicBezTo>
                  <a:cubicBezTo>
                    <a:pt x="156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1" name="Google Shape;10031;p59">
              <a:extLst>
                <a:ext uri="{FF2B5EF4-FFF2-40B4-BE49-F238E27FC236}">
                  <a16:creationId xmlns:a16="http://schemas.microsoft.com/office/drawing/2014/main" id="{BACAF127-FF89-6982-7DDC-49FC9EC2597E}"/>
                </a:ext>
              </a:extLst>
            </p:cNvPr>
            <p:cNvSpPr/>
            <p:nvPr/>
          </p:nvSpPr>
          <p:spPr>
            <a:xfrm flipH="1">
              <a:off x="5545069" y="3566409"/>
              <a:ext cx="4591" cy="8479"/>
            </a:xfrm>
            <a:custGeom>
              <a:avLst/>
              <a:gdLst/>
              <a:ahLst/>
              <a:cxnLst/>
              <a:rect l="l" t="t" r="r" b="b"/>
              <a:pathLst>
                <a:path w="85" h="157" extrusionOk="0">
                  <a:moveTo>
                    <a:pt x="84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4" y="156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2" name="Google Shape;10032;p59">
              <a:extLst>
                <a:ext uri="{FF2B5EF4-FFF2-40B4-BE49-F238E27FC236}">
                  <a16:creationId xmlns:a16="http://schemas.microsoft.com/office/drawing/2014/main" id="{295FAEAF-DF77-CB5C-E9A0-77F56D6D9C79}"/>
                </a:ext>
              </a:extLst>
            </p:cNvPr>
            <p:cNvSpPr/>
            <p:nvPr/>
          </p:nvSpPr>
          <p:spPr>
            <a:xfrm flipH="1">
              <a:off x="5567698" y="3567057"/>
              <a:ext cx="4537" cy="7831"/>
            </a:xfrm>
            <a:custGeom>
              <a:avLst/>
              <a:gdLst/>
              <a:ahLst/>
              <a:cxnLst/>
              <a:rect l="l" t="t" r="r" b="b"/>
              <a:pathLst>
                <a:path w="84" h="145" extrusionOk="0">
                  <a:moveTo>
                    <a:pt x="0" y="1"/>
                  </a:moveTo>
                  <a:lnTo>
                    <a:pt x="12" y="144"/>
                  </a:lnTo>
                  <a:cubicBezTo>
                    <a:pt x="48" y="144"/>
                    <a:pt x="84" y="108"/>
                    <a:pt x="84" y="72"/>
                  </a:cubicBezTo>
                  <a:cubicBezTo>
                    <a:pt x="84" y="25"/>
                    <a:pt x="48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3" name="Google Shape;10033;p59">
              <a:extLst>
                <a:ext uri="{FF2B5EF4-FFF2-40B4-BE49-F238E27FC236}">
                  <a16:creationId xmlns:a16="http://schemas.microsoft.com/office/drawing/2014/main" id="{2E9F8A33-E97F-6F3E-07E5-093AE991966D}"/>
                </a:ext>
              </a:extLst>
            </p:cNvPr>
            <p:cNvSpPr/>
            <p:nvPr/>
          </p:nvSpPr>
          <p:spPr>
            <a:xfrm flipH="1">
              <a:off x="5567698" y="3541242"/>
              <a:ext cx="4537" cy="7777"/>
            </a:xfrm>
            <a:custGeom>
              <a:avLst/>
              <a:gdLst/>
              <a:ahLst/>
              <a:cxnLst/>
              <a:rect l="l" t="t" r="r" b="b"/>
              <a:pathLst>
                <a:path w="84" h="144" extrusionOk="0">
                  <a:moveTo>
                    <a:pt x="0" y="0"/>
                  </a:moveTo>
                  <a:lnTo>
                    <a:pt x="0" y="144"/>
                  </a:lnTo>
                  <a:cubicBezTo>
                    <a:pt x="48" y="144"/>
                    <a:pt x="84" y="120"/>
                    <a:pt x="84" y="72"/>
                  </a:cubicBezTo>
                  <a:cubicBezTo>
                    <a:pt x="84" y="36"/>
                    <a:pt x="48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4" name="Google Shape;10034;p59">
              <a:extLst>
                <a:ext uri="{FF2B5EF4-FFF2-40B4-BE49-F238E27FC236}">
                  <a16:creationId xmlns:a16="http://schemas.microsoft.com/office/drawing/2014/main" id="{E52AAAC6-5BC8-3A50-119D-D95B7828EF1B}"/>
                </a:ext>
              </a:extLst>
            </p:cNvPr>
            <p:cNvSpPr/>
            <p:nvPr/>
          </p:nvSpPr>
          <p:spPr>
            <a:xfrm flipH="1">
              <a:off x="5567698" y="3515427"/>
              <a:ext cx="4537" cy="8425"/>
            </a:xfrm>
            <a:custGeom>
              <a:avLst/>
              <a:gdLst/>
              <a:ahLst/>
              <a:cxnLst/>
              <a:rect l="l" t="t" r="r" b="b"/>
              <a:pathLst>
                <a:path w="84" h="156" extrusionOk="0">
                  <a:moveTo>
                    <a:pt x="0" y="0"/>
                  </a:moveTo>
                  <a:lnTo>
                    <a:pt x="0" y="156"/>
                  </a:lnTo>
                  <a:cubicBezTo>
                    <a:pt x="48" y="156"/>
                    <a:pt x="84" y="120"/>
                    <a:pt x="84" y="84"/>
                  </a:cubicBezTo>
                  <a:cubicBezTo>
                    <a:pt x="84" y="36"/>
                    <a:pt x="48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5" name="Google Shape;10035;p59">
              <a:extLst>
                <a:ext uri="{FF2B5EF4-FFF2-40B4-BE49-F238E27FC236}">
                  <a16:creationId xmlns:a16="http://schemas.microsoft.com/office/drawing/2014/main" id="{F11DF8C3-D4A8-D745-6D75-6B42440DE94E}"/>
                </a:ext>
              </a:extLst>
            </p:cNvPr>
            <p:cNvSpPr/>
            <p:nvPr/>
          </p:nvSpPr>
          <p:spPr>
            <a:xfrm flipH="1">
              <a:off x="5541235" y="3566409"/>
              <a:ext cx="3889" cy="8479"/>
            </a:xfrm>
            <a:custGeom>
              <a:avLst/>
              <a:gdLst/>
              <a:ahLst/>
              <a:cxnLst/>
              <a:rect l="l" t="t" r="r" b="b"/>
              <a:pathLst>
                <a:path w="72" h="157" extrusionOk="0">
                  <a:moveTo>
                    <a:pt x="0" y="1"/>
                  </a:moveTo>
                  <a:lnTo>
                    <a:pt x="0" y="156"/>
                  </a:lnTo>
                  <a:cubicBezTo>
                    <a:pt x="36" y="156"/>
                    <a:pt x="72" y="120"/>
                    <a:pt x="72" y="72"/>
                  </a:cubicBezTo>
                  <a:cubicBezTo>
                    <a:pt x="72" y="37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6" name="Google Shape;10036;p59">
              <a:extLst>
                <a:ext uri="{FF2B5EF4-FFF2-40B4-BE49-F238E27FC236}">
                  <a16:creationId xmlns:a16="http://schemas.microsoft.com/office/drawing/2014/main" id="{EC8062D1-F434-C8E5-602C-5027E52D3591}"/>
                </a:ext>
              </a:extLst>
            </p:cNvPr>
            <p:cNvSpPr/>
            <p:nvPr/>
          </p:nvSpPr>
          <p:spPr>
            <a:xfrm flipH="1">
              <a:off x="5541235" y="3541242"/>
              <a:ext cx="4537" cy="7777"/>
            </a:xfrm>
            <a:custGeom>
              <a:avLst/>
              <a:gdLst/>
              <a:ahLst/>
              <a:cxnLst/>
              <a:rect l="l" t="t" r="r" b="b"/>
              <a:pathLst>
                <a:path w="84" h="144" extrusionOk="0">
                  <a:moveTo>
                    <a:pt x="0" y="0"/>
                  </a:moveTo>
                  <a:lnTo>
                    <a:pt x="0" y="144"/>
                  </a:lnTo>
                  <a:cubicBezTo>
                    <a:pt x="48" y="144"/>
                    <a:pt x="84" y="108"/>
                    <a:pt x="84" y="72"/>
                  </a:cubicBezTo>
                  <a:cubicBezTo>
                    <a:pt x="72" y="24"/>
                    <a:pt x="48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7" name="Google Shape;10037;p59">
              <a:extLst>
                <a:ext uri="{FF2B5EF4-FFF2-40B4-BE49-F238E27FC236}">
                  <a16:creationId xmlns:a16="http://schemas.microsoft.com/office/drawing/2014/main" id="{76DBDC4A-71D8-9E90-5542-9D2CF32176EA}"/>
                </a:ext>
              </a:extLst>
            </p:cNvPr>
            <p:cNvSpPr/>
            <p:nvPr/>
          </p:nvSpPr>
          <p:spPr>
            <a:xfrm flipH="1">
              <a:off x="5541883" y="3515427"/>
              <a:ext cx="3889" cy="7777"/>
            </a:xfrm>
            <a:custGeom>
              <a:avLst/>
              <a:gdLst/>
              <a:ahLst/>
              <a:cxnLst/>
              <a:rect l="l" t="t" r="r" b="b"/>
              <a:pathLst>
                <a:path w="72" h="144" extrusionOk="0">
                  <a:moveTo>
                    <a:pt x="0" y="0"/>
                  </a:moveTo>
                  <a:lnTo>
                    <a:pt x="0" y="144"/>
                  </a:lnTo>
                  <a:cubicBezTo>
                    <a:pt x="36" y="144"/>
                    <a:pt x="72" y="120"/>
                    <a:pt x="72" y="72"/>
                  </a:cubicBezTo>
                  <a:cubicBezTo>
                    <a:pt x="72" y="36"/>
                    <a:pt x="36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8" name="Google Shape;10038;p59">
              <a:extLst>
                <a:ext uri="{FF2B5EF4-FFF2-40B4-BE49-F238E27FC236}">
                  <a16:creationId xmlns:a16="http://schemas.microsoft.com/office/drawing/2014/main" id="{0A9753EA-64F9-58EF-D0C7-E7EA66AB70C7}"/>
                </a:ext>
              </a:extLst>
            </p:cNvPr>
            <p:cNvSpPr/>
            <p:nvPr/>
          </p:nvSpPr>
          <p:spPr>
            <a:xfrm flipH="1">
              <a:off x="5527679" y="3528334"/>
              <a:ext cx="8425" cy="7777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08"/>
                    <a:pt x="36" y="144"/>
                    <a:pt x="72" y="144"/>
                  </a:cubicBezTo>
                  <a:cubicBezTo>
                    <a:pt x="120" y="144"/>
                    <a:pt x="156" y="108"/>
                    <a:pt x="156" y="72"/>
                  </a:cubicBezTo>
                  <a:cubicBezTo>
                    <a:pt x="156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9" name="Google Shape;10039;p59">
              <a:extLst>
                <a:ext uri="{FF2B5EF4-FFF2-40B4-BE49-F238E27FC236}">
                  <a16:creationId xmlns:a16="http://schemas.microsoft.com/office/drawing/2014/main" id="{726F0783-6DA9-5749-CA64-CB3F8F74CE57}"/>
                </a:ext>
              </a:extLst>
            </p:cNvPr>
            <p:cNvSpPr/>
            <p:nvPr/>
          </p:nvSpPr>
          <p:spPr>
            <a:xfrm flipH="1">
              <a:off x="5527679" y="3554150"/>
              <a:ext cx="7777" cy="7831"/>
            </a:xfrm>
            <a:custGeom>
              <a:avLst/>
              <a:gdLst/>
              <a:ahLst/>
              <a:cxnLst/>
              <a:rect l="l" t="t" r="r" b="b"/>
              <a:pathLst>
                <a:path w="144" h="145" extrusionOk="0">
                  <a:moveTo>
                    <a:pt x="72" y="1"/>
                  </a:moveTo>
                  <a:cubicBezTo>
                    <a:pt x="24" y="1"/>
                    <a:pt x="1" y="24"/>
                    <a:pt x="1" y="72"/>
                  </a:cubicBezTo>
                  <a:cubicBezTo>
                    <a:pt x="1" y="108"/>
                    <a:pt x="36" y="144"/>
                    <a:pt x="72" y="144"/>
                  </a:cubicBezTo>
                  <a:cubicBezTo>
                    <a:pt x="120" y="144"/>
                    <a:pt x="144" y="108"/>
                    <a:pt x="144" y="72"/>
                  </a:cubicBezTo>
                  <a:cubicBezTo>
                    <a:pt x="144" y="24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0" name="Google Shape;10040;p59">
              <a:extLst>
                <a:ext uri="{FF2B5EF4-FFF2-40B4-BE49-F238E27FC236}">
                  <a16:creationId xmlns:a16="http://schemas.microsoft.com/office/drawing/2014/main" id="{6E070E31-3DF6-0E8A-AA12-A7828055EC8B}"/>
                </a:ext>
              </a:extLst>
            </p:cNvPr>
            <p:cNvSpPr/>
            <p:nvPr/>
          </p:nvSpPr>
          <p:spPr>
            <a:xfrm flipH="1">
              <a:off x="6294149" y="3657465"/>
              <a:ext cx="7777" cy="4051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0" y="1"/>
                  </a:moveTo>
                  <a:cubicBezTo>
                    <a:pt x="0" y="36"/>
                    <a:pt x="24" y="72"/>
                    <a:pt x="72" y="72"/>
                  </a:cubicBezTo>
                  <a:cubicBezTo>
                    <a:pt x="77" y="74"/>
                    <a:pt x="82" y="75"/>
                    <a:pt x="86" y="75"/>
                  </a:cubicBezTo>
                  <a:cubicBezTo>
                    <a:pt x="117" y="75"/>
                    <a:pt x="144" y="44"/>
                    <a:pt x="144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1" name="Google Shape;10041;p59">
              <a:extLst>
                <a:ext uri="{FF2B5EF4-FFF2-40B4-BE49-F238E27FC236}">
                  <a16:creationId xmlns:a16="http://schemas.microsoft.com/office/drawing/2014/main" id="{1BBE9753-D0BD-76E2-C34C-AD50B0FC995D}"/>
                </a:ext>
              </a:extLst>
            </p:cNvPr>
            <p:cNvSpPr/>
            <p:nvPr/>
          </p:nvSpPr>
          <p:spPr>
            <a:xfrm flipH="1">
              <a:off x="6319316" y="3654225"/>
              <a:ext cx="8479" cy="4591"/>
            </a:xfrm>
            <a:custGeom>
              <a:avLst/>
              <a:gdLst/>
              <a:ahLst/>
              <a:cxnLst/>
              <a:rect l="l" t="t" r="r" b="b"/>
              <a:pathLst>
                <a:path w="157" h="85" extrusionOk="0">
                  <a:moveTo>
                    <a:pt x="13" y="1"/>
                  </a:moveTo>
                  <a:lnTo>
                    <a:pt x="13" y="1"/>
                  </a:lnTo>
                  <a:cubicBezTo>
                    <a:pt x="1" y="49"/>
                    <a:pt x="37" y="85"/>
                    <a:pt x="73" y="85"/>
                  </a:cubicBezTo>
                  <a:cubicBezTo>
                    <a:pt x="120" y="85"/>
                    <a:pt x="156" y="61"/>
                    <a:pt x="156" y="25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2" name="Google Shape;10042;p59">
              <a:extLst>
                <a:ext uri="{FF2B5EF4-FFF2-40B4-BE49-F238E27FC236}">
                  <a16:creationId xmlns:a16="http://schemas.microsoft.com/office/drawing/2014/main" id="{23D689CC-63CA-3F85-77FD-B36D6E13D193}"/>
                </a:ext>
              </a:extLst>
            </p:cNvPr>
            <p:cNvSpPr/>
            <p:nvPr/>
          </p:nvSpPr>
          <p:spPr>
            <a:xfrm flipH="1">
              <a:off x="6344483" y="3651039"/>
              <a:ext cx="8479" cy="4699"/>
            </a:xfrm>
            <a:custGeom>
              <a:avLst/>
              <a:gdLst/>
              <a:ahLst/>
              <a:cxnLst/>
              <a:rect l="l" t="t" r="r" b="b"/>
              <a:pathLst>
                <a:path w="157" h="87" extrusionOk="0">
                  <a:moveTo>
                    <a:pt x="13" y="0"/>
                  </a:moveTo>
                  <a:cubicBezTo>
                    <a:pt x="1" y="48"/>
                    <a:pt x="36" y="84"/>
                    <a:pt x="72" y="84"/>
                  </a:cubicBezTo>
                  <a:cubicBezTo>
                    <a:pt x="77" y="85"/>
                    <a:pt x="82" y="86"/>
                    <a:pt x="87" y="86"/>
                  </a:cubicBezTo>
                  <a:cubicBezTo>
                    <a:pt x="117" y="86"/>
                    <a:pt x="146" y="55"/>
                    <a:pt x="156" y="24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3" name="Google Shape;10043;p59">
              <a:extLst>
                <a:ext uri="{FF2B5EF4-FFF2-40B4-BE49-F238E27FC236}">
                  <a16:creationId xmlns:a16="http://schemas.microsoft.com/office/drawing/2014/main" id="{D51AD4B4-4DB2-10D9-1714-B4F2892C5514}"/>
                </a:ext>
              </a:extLst>
            </p:cNvPr>
            <p:cNvSpPr/>
            <p:nvPr/>
          </p:nvSpPr>
          <p:spPr>
            <a:xfrm flipH="1">
              <a:off x="6333520" y="3662650"/>
              <a:ext cx="8479" cy="8425"/>
            </a:xfrm>
            <a:custGeom>
              <a:avLst/>
              <a:gdLst/>
              <a:ahLst/>
              <a:cxnLst/>
              <a:rect l="l" t="t" r="r" b="b"/>
              <a:pathLst>
                <a:path w="157" h="156" extrusionOk="0">
                  <a:moveTo>
                    <a:pt x="97" y="0"/>
                  </a:moveTo>
                  <a:cubicBezTo>
                    <a:pt x="49" y="0"/>
                    <a:pt x="13" y="36"/>
                    <a:pt x="13" y="72"/>
                  </a:cubicBezTo>
                  <a:cubicBezTo>
                    <a:pt x="1" y="108"/>
                    <a:pt x="37" y="144"/>
                    <a:pt x="73" y="156"/>
                  </a:cubicBezTo>
                  <a:cubicBezTo>
                    <a:pt x="108" y="156"/>
                    <a:pt x="144" y="132"/>
                    <a:pt x="156" y="84"/>
                  </a:cubicBezTo>
                  <a:cubicBezTo>
                    <a:pt x="156" y="48"/>
                    <a:pt x="132" y="12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4" name="Google Shape;10044;p59">
              <a:extLst>
                <a:ext uri="{FF2B5EF4-FFF2-40B4-BE49-F238E27FC236}">
                  <a16:creationId xmlns:a16="http://schemas.microsoft.com/office/drawing/2014/main" id="{FEE2B910-E6F2-38BA-5EDC-54096CD819F4}"/>
                </a:ext>
              </a:extLst>
            </p:cNvPr>
            <p:cNvSpPr/>
            <p:nvPr/>
          </p:nvSpPr>
          <p:spPr>
            <a:xfrm flipH="1">
              <a:off x="6307705" y="3665728"/>
              <a:ext cx="8425" cy="7939"/>
            </a:xfrm>
            <a:custGeom>
              <a:avLst/>
              <a:gdLst/>
              <a:ahLst/>
              <a:cxnLst/>
              <a:rect l="l" t="t" r="r" b="b"/>
              <a:pathLst>
                <a:path w="156" h="147" extrusionOk="0">
                  <a:moveTo>
                    <a:pt x="69" y="1"/>
                  </a:moveTo>
                  <a:cubicBezTo>
                    <a:pt x="39" y="1"/>
                    <a:pt x="10" y="32"/>
                    <a:pt x="0" y="63"/>
                  </a:cubicBezTo>
                  <a:cubicBezTo>
                    <a:pt x="0" y="99"/>
                    <a:pt x="24" y="135"/>
                    <a:pt x="72" y="147"/>
                  </a:cubicBezTo>
                  <a:cubicBezTo>
                    <a:pt x="108" y="147"/>
                    <a:pt x="144" y="123"/>
                    <a:pt x="156" y="75"/>
                  </a:cubicBezTo>
                  <a:cubicBezTo>
                    <a:pt x="156" y="39"/>
                    <a:pt x="132" y="3"/>
                    <a:pt x="84" y="3"/>
                  </a:cubicBezTo>
                  <a:cubicBezTo>
                    <a:pt x="79" y="1"/>
                    <a:pt x="74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5" name="Google Shape;10045;p59">
              <a:extLst>
                <a:ext uri="{FF2B5EF4-FFF2-40B4-BE49-F238E27FC236}">
                  <a16:creationId xmlns:a16="http://schemas.microsoft.com/office/drawing/2014/main" id="{AC385C8E-F1D8-B6C3-EB3C-B4A5D4764DA8}"/>
                </a:ext>
              </a:extLst>
            </p:cNvPr>
            <p:cNvSpPr/>
            <p:nvPr/>
          </p:nvSpPr>
          <p:spPr>
            <a:xfrm flipH="1">
              <a:off x="6355501" y="3632784"/>
              <a:ext cx="8425" cy="8101"/>
            </a:xfrm>
            <a:custGeom>
              <a:avLst/>
              <a:gdLst/>
              <a:ahLst/>
              <a:cxnLst/>
              <a:rect l="l" t="t" r="r" b="b"/>
              <a:pathLst>
                <a:path w="156" h="150" extrusionOk="0">
                  <a:moveTo>
                    <a:pt x="70" y="1"/>
                  </a:moveTo>
                  <a:cubicBezTo>
                    <a:pt x="39" y="1"/>
                    <a:pt x="11" y="32"/>
                    <a:pt x="0" y="63"/>
                  </a:cubicBezTo>
                  <a:cubicBezTo>
                    <a:pt x="0" y="111"/>
                    <a:pt x="24" y="147"/>
                    <a:pt x="60" y="147"/>
                  </a:cubicBezTo>
                  <a:cubicBezTo>
                    <a:pt x="67" y="148"/>
                    <a:pt x="73" y="149"/>
                    <a:pt x="79" y="149"/>
                  </a:cubicBezTo>
                  <a:cubicBezTo>
                    <a:pt x="117" y="149"/>
                    <a:pt x="144" y="118"/>
                    <a:pt x="144" y="87"/>
                  </a:cubicBezTo>
                  <a:cubicBezTo>
                    <a:pt x="156" y="39"/>
                    <a:pt x="120" y="3"/>
                    <a:pt x="84" y="3"/>
                  </a:cubicBezTo>
                  <a:cubicBezTo>
                    <a:pt x="79" y="2"/>
                    <a:pt x="74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6" name="Google Shape;10046;p59">
              <a:extLst>
                <a:ext uri="{FF2B5EF4-FFF2-40B4-BE49-F238E27FC236}">
                  <a16:creationId xmlns:a16="http://schemas.microsoft.com/office/drawing/2014/main" id="{0576918F-F88F-6390-EACE-ACBBA755D8EA}"/>
                </a:ext>
              </a:extLst>
            </p:cNvPr>
            <p:cNvSpPr/>
            <p:nvPr/>
          </p:nvSpPr>
          <p:spPr>
            <a:xfrm flipH="1">
              <a:off x="6341297" y="3624521"/>
              <a:ext cx="8425" cy="5239"/>
            </a:xfrm>
            <a:custGeom>
              <a:avLst/>
              <a:gdLst/>
              <a:ahLst/>
              <a:cxnLst/>
              <a:rect l="l" t="t" r="r" b="b"/>
              <a:pathLst>
                <a:path w="156" h="97" extrusionOk="0">
                  <a:moveTo>
                    <a:pt x="12" y="1"/>
                  </a:moveTo>
                  <a:lnTo>
                    <a:pt x="12" y="1"/>
                  </a:lnTo>
                  <a:cubicBezTo>
                    <a:pt x="0" y="49"/>
                    <a:pt x="36" y="85"/>
                    <a:pt x="72" y="96"/>
                  </a:cubicBezTo>
                  <a:cubicBezTo>
                    <a:pt x="108" y="96"/>
                    <a:pt x="144" y="73"/>
                    <a:pt x="156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7" name="Google Shape;10047;p59">
              <a:extLst>
                <a:ext uri="{FF2B5EF4-FFF2-40B4-BE49-F238E27FC236}">
                  <a16:creationId xmlns:a16="http://schemas.microsoft.com/office/drawing/2014/main" id="{E0F9A918-CFD7-CC05-18F8-1B622ED86399}"/>
                </a:ext>
              </a:extLst>
            </p:cNvPr>
            <p:cNvSpPr/>
            <p:nvPr/>
          </p:nvSpPr>
          <p:spPr>
            <a:xfrm flipH="1">
              <a:off x="6316076" y="3628410"/>
              <a:ext cx="8479" cy="4753"/>
            </a:xfrm>
            <a:custGeom>
              <a:avLst/>
              <a:gdLst/>
              <a:ahLst/>
              <a:cxnLst/>
              <a:rect l="l" t="t" r="r" b="b"/>
              <a:pathLst>
                <a:path w="157" h="88" extrusionOk="0">
                  <a:moveTo>
                    <a:pt x="13" y="1"/>
                  </a:moveTo>
                  <a:cubicBezTo>
                    <a:pt x="1" y="48"/>
                    <a:pt x="37" y="84"/>
                    <a:pt x="72" y="84"/>
                  </a:cubicBezTo>
                  <a:cubicBezTo>
                    <a:pt x="81" y="86"/>
                    <a:pt x="89" y="87"/>
                    <a:pt x="96" y="87"/>
                  </a:cubicBezTo>
                  <a:cubicBezTo>
                    <a:pt x="132" y="87"/>
                    <a:pt x="156" y="64"/>
                    <a:pt x="156" y="24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8" name="Google Shape;10048;p59">
              <a:extLst>
                <a:ext uri="{FF2B5EF4-FFF2-40B4-BE49-F238E27FC236}">
                  <a16:creationId xmlns:a16="http://schemas.microsoft.com/office/drawing/2014/main" id="{14414DD2-3A6C-A4E1-E66D-5E47416D4809}"/>
                </a:ext>
              </a:extLst>
            </p:cNvPr>
            <p:cNvSpPr/>
            <p:nvPr/>
          </p:nvSpPr>
          <p:spPr>
            <a:xfrm flipH="1">
              <a:off x="6330280" y="3636187"/>
              <a:ext cx="8479" cy="8425"/>
            </a:xfrm>
            <a:custGeom>
              <a:avLst/>
              <a:gdLst/>
              <a:ahLst/>
              <a:cxnLst/>
              <a:rect l="l" t="t" r="r" b="b"/>
              <a:pathLst>
                <a:path w="157" h="156" extrusionOk="0">
                  <a:moveTo>
                    <a:pt x="96" y="0"/>
                  </a:moveTo>
                  <a:cubicBezTo>
                    <a:pt x="48" y="0"/>
                    <a:pt x="13" y="24"/>
                    <a:pt x="13" y="72"/>
                  </a:cubicBezTo>
                  <a:cubicBezTo>
                    <a:pt x="1" y="108"/>
                    <a:pt x="37" y="144"/>
                    <a:pt x="72" y="155"/>
                  </a:cubicBezTo>
                  <a:cubicBezTo>
                    <a:pt x="108" y="155"/>
                    <a:pt x="156" y="132"/>
                    <a:pt x="156" y="84"/>
                  </a:cubicBezTo>
                  <a:cubicBezTo>
                    <a:pt x="156" y="48"/>
                    <a:pt x="132" y="12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9" name="Google Shape;10049;p59">
              <a:extLst>
                <a:ext uri="{FF2B5EF4-FFF2-40B4-BE49-F238E27FC236}">
                  <a16:creationId xmlns:a16="http://schemas.microsoft.com/office/drawing/2014/main" id="{06AF5C35-BC5D-D5A7-F341-5EB532056ADA}"/>
                </a:ext>
              </a:extLst>
            </p:cNvPr>
            <p:cNvSpPr/>
            <p:nvPr/>
          </p:nvSpPr>
          <p:spPr>
            <a:xfrm flipH="1">
              <a:off x="6304464" y="3639913"/>
              <a:ext cx="8479" cy="7939"/>
            </a:xfrm>
            <a:custGeom>
              <a:avLst/>
              <a:gdLst/>
              <a:ahLst/>
              <a:cxnLst/>
              <a:rect l="l" t="t" r="r" b="b"/>
              <a:pathLst>
                <a:path w="157" h="147" extrusionOk="0">
                  <a:moveTo>
                    <a:pt x="70" y="0"/>
                  </a:moveTo>
                  <a:cubicBezTo>
                    <a:pt x="40" y="0"/>
                    <a:pt x="11" y="32"/>
                    <a:pt x="1" y="63"/>
                  </a:cubicBezTo>
                  <a:cubicBezTo>
                    <a:pt x="1" y="98"/>
                    <a:pt x="25" y="134"/>
                    <a:pt x="73" y="146"/>
                  </a:cubicBezTo>
                  <a:cubicBezTo>
                    <a:pt x="109" y="146"/>
                    <a:pt x="144" y="122"/>
                    <a:pt x="156" y="86"/>
                  </a:cubicBezTo>
                  <a:cubicBezTo>
                    <a:pt x="156" y="39"/>
                    <a:pt x="132" y="3"/>
                    <a:pt x="85" y="3"/>
                  </a:cubicBezTo>
                  <a:cubicBezTo>
                    <a:pt x="80" y="1"/>
                    <a:pt x="75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0" name="Google Shape;10050;p59">
              <a:extLst>
                <a:ext uri="{FF2B5EF4-FFF2-40B4-BE49-F238E27FC236}">
                  <a16:creationId xmlns:a16="http://schemas.microsoft.com/office/drawing/2014/main" id="{F4549E89-1DCD-CD05-AF88-D4356CC803E2}"/>
                </a:ext>
              </a:extLst>
            </p:cNvPr>
            <p:cNvSpPr/>
            <p:nvPr/>
          </p:nvSpPr>
          <p:spPr>
            <a:xfrm flipH="1">
              <a:off x="6278649" y="3643261"/>
              <a:ext cx="8425" cy="7831"/>
            </a:xfrm>
            <a:custGeom>
              <a:avLst/>
              <a:gdLst/>
              <a:ahLst/>
              <a:cxnLst/>
              <a:rect l="l" t="t" r="r" b="b"/>
              <a:pathLst>
                <a:path w="156" h="145" extrusionOk="0">
                  <a:moveTo>
                    <a:pt x="84" y="1"/>
                  </a:moveTo>
                  <a:cubicBezTo>
                    <a:pt x="36" y="1"/>
                    <a:pt x="0" y="24"/>
                    <a:pt x="0" y="60"/>
                  </a:cubicBezTo>
                  <a:cubicBezTo>
                    <a:pt x="0" y="108"/>
                    <a:pt x="24" y="144"/>
                    <a:pt x="60" y="144"/>
                  </a:cubicBezTo>
                  <a:cubicBezTo>
                    <a:pt x="108" y="144"/>
                    <a:pt x="144" y="120"/>
                    <a:pt x="144" y="84"/>
                  </a:cubicBezTo>
                  <a:cubicBezTo>
                    <a:pt x="156" y="48"/>
                    <a:pt x="120" y="13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1" name="Google Shape;10051;p59">
              <a:extLst>
                <a:ext uri="{FF2B5EF4-FFF2-40B4-BE49-F238E27FC236}">
                  <a16:creationId xmlns:a16="http://schemas.microsoft.com/office/drawing/2014/main" id="{A46C0E62-99D3-C4F2-6017-3E1EE830C87C}"/>
                </a:ext>
              </a:extLst>
            </p:cNvPr>
            <p:cNvSpPr/>
            <p:nvPr/>
          </p:nvSpPr>
          <p:spPr>
            <a:xfrm flipH="1">
              <a:off x="6290908" y="3632298"/>
              <a:ext cx="7831" cy="4699"/>
            </a:xfrm>
            <a:custGeom>
              <a:avLst/>
              <a:gdLst/>
              <a:ahLst/>
              <a:cxnLst/>
              <a:rect l="l" t="t" r="r" b="b"/>
              <a:pathLst>
                <a:path w="145" h="87" extrusionOk="0">
                  <a:moveTo>
                    <a:pt x="1" y="0"/>
                  </a:moveTo>
                  <a:cubicBezTo>
                    <a:pt x="1" y="48"/>
                    <a:pt x="25" y="84"/>
                    <a:pt x="61" y="84"/>
                  </a:cubicBezTo>
                  <a:cubicBezTo>
                    <a:pt x="67" y="86"/>
                    <a:pt x="73" y="86"/>
                    <a:pt x="79" y="86"/>
                  </a:cubicBezTo>
                  <a:cubicBezTo>
                    <a:pt x="118" y="86"/>
                    <a:pt x="144" y="55"/>
                    <a:pt x="144" y="2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2" name="Google Shape;10052;p59">
              <a:extLst>
                <a:ext uri="{FF2B5EF4-FFF2-40B4-BE49-F238E27FC236}">
                  <a16:creationId xmlns:a16="http://schemas.microsoft.com/office/drawing/2014/main" id="{79A214FE-3DC5-ADF3-EE01-3EC994CB650A}"/>
                </a:ext>
              </a:extLst>
            </p:cNvPr>
            <p:cNvSpPr/>
            <p:nvPr/>
          </p:nvSpPr>
          <p:spPr>
            <a:xfrm flipH="1">
              <a:off x="6293501" y="3654063"/>
              <a:ext cx="8425" cy="4105"/>
            </a:xfrm>
            <a:custGeom>
              <a:avLst/>
              <a:gdLst/>
              <a:ahLst/>
              <a:cxnLst/>
              <a:rect l="l" t="t" r="r" b="b"/>
              <a:pathLst>
                <a:path w="156" h="76" extrusionOk="0">
                  <a:moveTo>
                    <a:pt x="66" y="1"/>
                  </a:moveTo>
                  <a:cubicBezTo>
                    <a:pt x="36" y="1"/>
                    <a:pt x="10" y="24"/>
                    <a:pt x="0" y="64"/>
                  </a:cubicBezTo>
                  <a:lnTo>
                    <a:pt x="144" y="76"/>
                  </a:lnTo>
                  <a:cubicBezTo>
                    <a:pt x="156" y="40"/>
                    <a:pt x="120" y="4"/>
                    <a:pt x="84" y="4"/>
                  </a:cubicBezTo>
                  <a:cubicBezTo>
                    <a:pt x="78" y="2"/>
                    <a:pt x="7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3" name="Google Shape;10053;p59">
              <a:extLst>
                <a:ext uri="{FF2B5EF4-FFF2-40B4-BE49-F238E27FC236}">
                  <a16:creationId xmlns:a16="http://schemas.microsoft.com/office/drawing/2014/main" id="{4B3F9B4C-F298-4FF3-6E56-A9E09B60C2B3}"/>
                </a:ext>
              </a:extLst>
            </p:cNvPr>
            <p:cNvSpPr/>
            <p:nvPr/>
          </p:nvSpPr>
          <p:spPr>
            <a:xfrm flipH="1">
              <a:off x="6318668" y="3650876"/>
              <a:ext cx="8479" cy="4699"/>
            </a:xfrm>
            <a:custGeom>
              <a:avLst/>
              <a:gdLst/>
              <a:ahLst/>
              <a:cxnLst/>
              <a:rect l="l" t="t" r="r" b="b"/>
              <a:pathLst>
                <a:path w="157" h="87" extrusionOk="0">
                  <a:moveTo>
                    <a:pt x="66" y="1"/>
                  </a:moveTo>
                  <a:cubicBezTo>
                    <a:pt x="28" y="1"/>
                    <a:pt x="1" y="32"/>
                    <a:pt x="1" y="63"/>
                  </a:cubicBezTo>
                  <a:lnTo>
                    <a:pt x="144" y="87"/>
                  </a:lnTo>
                  <a:cubicBezTo>
                    <a:pt x="156" y="39"/>
                    <a:pt x="120" y="3"/>
                    <a:pt x="85" y="3"/>
                  </a:cubicBezTo>
                  <a:cubicBezTo>
                    <a:pt x="78" y="1"/>
                    <a:pt x="7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4" name="Google Shape;10054;p59">
              <a:extLst>
                <a:ext uri="{FF2B5EF4-FFF2-40B4-BE49-F238E27FC236}">
                  <a16:creationId xmlns:a16="http://schemas.microsoft.com/office/drawing/2014/main" id="{DB4C0768-D317-8D5E-33FF-651AA72405AF}"/>
                </a:ext>
              </a:extLst>
            </p:cNvPr>
            <p:cNvSpPr/>
            <p:nvPr/>
          </p:nvSpPr>
          <p:spPr>
            <a:xfrm flipH="1">
              <a:off x="6344483" y="3647636"/>
              <a:ext cx="7831" cy="4699"/>
            </a:xfrm>
            <a:custGeom>
              <a:avLst/>
              <a:gdLst/>
              <a:ahLst/>
              <a:cxnLst/>
              <a:rect l="l" t="t" r="r" b="b"/>
              <a:pathLst>
                <a:path w="145" h="87" extrusionOk="0">
                  <a:moveTo>
                    <a:pt x="58" y="1"/>
                  </a:moveTo>
                  <a:cubicBezTo>
                    <a:pt x="27" y="1"/>
                    <a:pt x="1" y="32"/>
                    <a:pt x="1" y="63"/>
                  </a:cubicBezTo>
                  <a:lnTo>
                    <a:pt x="144" y="87"/>
                  </a:lnTo>
                  <a:cubicBezTo>
                    <a:pt x="144" y="39"/>
                    <a:pt x="120" y="3"/>
                    <a:pt x="72" y="3"/>
                  </a:cubicBezTo>
                  <a:cubicBezTo>
                    <a:pt x="68" y="2"/>
                    <a:pt x="63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5" name="Google Shape;10055;p59">
              <a:extLst>
                <a:ext uri="{FF2B5EF4-FFF2-40B4-BE49-F238E27FC236}">
                  <a16:creationId xmlns:a16="http://schemas.microsoft.com/office/drawing/2014/main" id="{E1E950B0-4C7B-F062-B863-9D555699C108}"/>
                </a:ext>
              </a:extLst>
            </p:cNvPr>
            <p:cNvSpPr/>
            <p:nvPr/>
          </p:nvSpPr>
          <p:spPr>
            <a:xfrm flipH="1">
              <a:off x="6351612" y="3605835"/>
              <a:ext cx="8425" cy="8425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96" y="0"/>
                  </a:moveTo>
                  <a:cubicBezTo>
                    <a:pt x="48" y="0"/>
                    <a:pt x="12" y="24"/>
                    <a:pt x="0" y="72"/>
                  </a:cubicBezTo>
                  <a:cubicBezTo>
                    <a:pt x="0" y="108"/>
                    <a:pt x="24" y="144"/>
                    <a:pt x="60" y="156"/>
                  </a:cubicBezTo>
                  <a:cubicBezTo>
                    <a:pt x="108" y="156"/>
                    <a:pt x="144" y="132"/>
                    <a:pt x="156" y="96"/>
                  </a:cubicBezTo>
                  <a:cubicBezTo>
                    <a:pt x="156" y="48"/>
                    <a:pt x="132" y="12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6" name="Google Shape;10056;p59">
              <a:extLst>
                <a:ext uri="{FF2B5EF4-FFF2-40B4-BE49-F238E27FC236}">
                  <a16:creationId xmlns:a16="http://schemas.microsoft.com/office/drawing/2014/main" id="{09A5E0B2-0F63-D522-5BC4-FABF807318F1}"/>
                </a:ext>
              </a:extLst>
            </p:cNvPr>
            <p:cNvSpPr/>
            <p:nvPr/>
          </p:nvSpPr>
          <p:spPr>
            <a:xfrm flipH="1">
              <a:off x="6336760" y="3598706"/>
              <a:ext cx="8425" cy="4699"/>
            </a:xfrm>
            <a:custGeom>
              <a:avLst/>
              <a:gdLst/>
              <a:ahLst/>
              <a:cxnLst/>
              <a:rect l="l" t="t" r="r" b="b"/>
              <a:pathLst>
                <a:path w="156" h="87" extrusionOk="0">
                  <a:moveTo>
                    <a:pt x="12" y="1"/>
                  </a:moveTo>
                  <a:lnTo>
                    <a:pt x="12" y="1"/>
                  </a:lnTo>
                  <a:cubicBezTo>
                    <a:pt x="0" y="36"/>
                    <a:pt x="36" y="72"/>
                    <a:pt x="72" y="84"/>
                  </a:cubicBezTo>
                  <a:cubicBezTo>
                    <a:pt x="77" y="86"/>
                    <a:pt x="82" y="87"/>
                    <a:pt x="87" y="87"/>
                  </a:cubicBezTo>
                  <a:cubicBezTo>
                    <a:pt x="120" y="87"/>
                    <a:pt x="156" y="56"/>
                    <a:pt x="156" y="24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7" name="Google Shape;10057;p59">
              <a:extLst>
                <a:ext uri="{FF2B5EF4-FFF2-40B4-BE49-F238E27FC236}">
                  <a16:creationId xmlns:a16="http://schemas.microsoft.com/office/drawing/2014/main" id="{F5880ABB-2B6C-94E3-538D-2AEF26714C48}"/>
                </a:ext>
              </a:extLst>
            </p:cNvPr>
            <p:cNvSpPr/>
            <p:nvPr/>
          </p:nvSpPr>
          <p:spPr>
            <a:xfrm flipH="1">
              <a:off x="6311593" y="3603242"/>
              <a:ext cx="8425" cy="4699"/>
            </a:xfrm>
            <a:custGeom>
              <a:avLst/>
              <a:gdLst/>
              <a:ahLst/>
              <a:cxnLst/>
              <a:rect l="l" t="t" r="r" b="b"/>
              <a:pathLst>
                <a:path w="156" h="87" extrusionOk="0">
                  <a:moveTo>
                    <a:pt x="12" y="0"/>
                  </a:moveTo>
                  <a:cubicBezTo>
                    <a:pt x="0" y="36"/>
                    <a:pt x="36" y="72"/>
                    <a:pt x="72" y="84"/>
                  </a:cubicBezTo>
                  <a:cubicBezTo>
                    <a:pt x="77" y="86"/>
                    <a:pt x="82" y="86"/>
                    <a:pt x="87" y="86"/>
                  </a:cubicBezTo>
                  <a:cubicBezTo>
                    <a:pt x="120" y="86"/>
                    <a:pt x="156" y="55"/>
                    <a:pt x="156" y="24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8" name="Google Shape;10058;p59">
              <a:extLst>
                <a:ext uri="{FF2B5EF4-FFF2-40B4-BE49-F238E27FC236}">
                  <a16:creationId xmlns:a16="http://schemas.microsoft.com/office/drawing/2014/main" id="{6AF69C42-8756-8C78-973A-433C0542E6CD}"/>
                </a:ext>
              </a:extLst>
            </p:cNvPr>
            <p:cNvSpPr/>
            <p:nvPr/>
          </p:nvSpPr>
          <p:spPr>
            <a:xfrm flipH="1">
              <a:off x="6325797" y="3610317"/>
              <a:ext cx="9073" cy="7993"/>
            </a:xfrm>
            <a:custGeom>
              <a:avLst/>
              <a:gdLst/>
              <a:ahLst/>
              <a:cxnLst/>
              <a:rect l="l" t="t" r="r" b="b"/>
              <a:pathLst>
                <a:path w="168" h="148" extrusionOk="0">
                  <a:moveTo>
                    <a:pt x="96" y="1"/>
                  </a:moveTo>
                  <a:cubicBezTo>
                    <a:pt x="60" y="1"/>
                    <a:pt x="12" y="25"/>
                    <a:pt x="12" y="61"/>
                  </a:cubicBezTo>
                  <a:cubicBezTo>
                    <a:pt x="0" y="108"/>
                    <a:pt x="24" y="144"/>
                    <a:pt x="72" y="144"/>
                  </a:cubicBezTo>
                  <a:cubicBezTo>
                    <a:pt x="78" y="146"/>
                    <a:pt x="84" y="147"/>
                    <a:pt x="90" y="147"/>
                  </a:cubicBezTo>
                  <a:cubicBezTo>
                    <a:pt x="120" y="147"/>
                    <a:pt x="146" y="124"/>
                    <a:pt x="156" y="84"/>
                  </a:cubicBezTo>
                  <a:cubicBezTo>
                    <a:pt x="168" y="49"/>
                    <a:pt x="132" y="13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9" name="Google Shape;10059;p59">
              <a:extLst>
                <a:ext uri="{FF2B5EF4-FFF2-40B4-BE49-F238E27FC236}">
                  <a16:creationId xmlns:a16="http://schemas.microsoft.com/office/drawing/2014/main" id="{4DC89D34-C494-B5F7-C42C-B958F34AC68D}"/>
                </a:ext>
              </a:extLst>
            </p:cNvPr>
            <p:cNvSpPr/>
            <p:nvPr/>
          </p:nvSpPr>
          <p:spPr>
            <a:xfrm flipH="1">
              <a:off x="6300576" y="3614854"/>
              <a:ext cx="8479" cy="7939"/>
            </a:xfrm>
            <a:custGeom>
              <a:avLst/>
              <a:gdLst/>
              <a:ahLst/>
              <a:cxnLst/>
              <a:rect l="l" t="t" r="r" b="b"/>
              <a:pathLst>
                <a:path w="157" h="147" extrusionOk="0">
                  <a:moveTo>
                    <a:pt x="84" y="0"/>
                  </a:moveTo>
                  <a:cubicBezTo>
                    <a:pt x="48" y="0"/>
                    <a:pt x="13" y="24"/>
                    <a:pt x="1" y="60"/>
                  </a:cubicBezTo>
                  <a:cubicBezTo>
                    <a:pt x="1" y="96"/>
                    <a:pt x="25" y="132"/>
                    <a:pt x="60" y="144"/>
                  </a:cubicBezTo>
                  <a:cubicBezTo>
                    <a:pt x="67" y="146"/>
                    <a:pt x="73" y="146"/>
                    <a:pt x="79" y="146"/>
                  </a:cubicBezTo>
                  <a:cubicBezTo>
                    <a:pt x="117" y="146"/>
                    <a:pt x="144" y="115"/>
                    <a:pt x="144" y="84"/>
                  </a:cubicBezTo>
                  <a:cubicBezTo>
                    <a:pt x="156" y="48"/>
                    <a:pt x="132" y="12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0" name="Google Shape;10060;p59">
              <a:extLst>
                <a:ext uri="{FF2B5EF4-FFF2-40B4-BE49-F238E27FC236}">
                  <a16:creationId xmlns:a16="http://schemas.microsoft.com/office/drawing/2014/main" id="{0B9F0A34-50E8-8093-D3DB-8E811AF74C33}"/>
                </a:ext>
              </a:extLst>
            </p:cNvPr>
            <p:cNvSpPr/>
            <p:nvPr/>
          </p:nvSpPr>
          <p:spPr>
            <a:xfrm flipH="1">
              <a:off x="6275408" y="3619228"/>
              <a:ext cx="8479" cy="7939"/>
            </a:xfrm>
            <a:custGeom>
              <a:avLst/>
              <a:gdLst/>
              <a:ahLst/>
              <a:cxnLst/>
              <a:rect l="l" t="t" r="r" b="b"/>
              <a:pathLst>
                <a:path w="157" h="147" extrusionOk="0">
                  <a:moveTo>
                    <a:pt x="78" y="1"/>
                  </a:moveTo>
                  <a:cubicBezTo>
                    <a:pt x="40" y="1"/>
                    <a:pt x="13" y="32"/>
                    <a:pt x="13" y="63"/>
                  </a:cubicBezTo>
                  <a:cubicBezTo>
                    <a:pt x="1" y="99"/>
                    <a:pt x="25" y="135"/>
                    <a:pt x="73" y="147"/>
                  </a:cubicBezTo>
                  <a:cubicBezTo>
                    <a:pt x="109" y="147"/>
                    <a:pt x="144" y="123"/>
                    <a:pt x="156" y="87"/>
                  </a:cubicBezTo>
                  <a:cubicBezTo>
                    <a:pt x="156" y="51"/>
                    <a:pt x="132" y="15"/>
                    <a:pt x="97" y="3"/>
                  </a:cubicBezTo>
                  <a:cubicBezTo>
                    <a:pt x="90" y="2"/>
                    <a:pt x="84" y="1"/>
                    <a:pt x="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1" name="Google Shape;10061;p59">
              <a:extLst>
                <a:ext uri="{FF2B5EF4-FFF2-40B4-BE49-F238E27FC236}">
                  <a16:creationId xmlns:a16="http://schemas.microsoft.com/office/drawing/2014/main" id="{A01C78F7-250A-D689-674D-AFF2BAC74402}"/>
                </a:ext>
              </a:extLst>
            </p:cNvPr>
            <p:cNvSpPr/>
            <p:nvPr/>
          </p:nvSpPr>
          <p:spPr>
            <a:xfrm flipH="1">
              <a:off x="6286372" y="3607725"/>
              <a:ext cx="8479" cy="4753"/>
            </a:xfrm>
            <a:custGeom>
              <a:avLst/>
              <a:gdLst/>
              <a:ahLst/>
              <a:cxnLst/>
              <a:rect l="l" t="t" r="r" b="b"/>
              <a:pathLst>
                <a:path w="157" h="88" extrusionOk="0">
                  <a:moveTo>
                    <a:pt x="13" y="1"/>
                  </a:moveTo>
                  <a:cubicBezTo>
                    <a:pt x="1" y="37"/>
                    <a:pt x="37" y="85"/>
                    <a:pt x="72" y="85"/>
                  </a:cubicBezTo>
                  <a:cubicBezTo>
                    <a:pt x="79" y="87"/>
                    <a:pt x="85" y="88"/>
                    <a:pt x="91" y="88"/>
                  </a:cubicBezTo>
                  <a:cubicBezTo>
                    <a:pt x="120" y="88"/>
                    <a:pt x="146" y="64"/>
                    <a:pt x="156" y="25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2" name="Google Shape;10062;p59">
              <a:extLst>
                <a:ext uri="{FF2B5EF4-FFF2-40B4-BE49-F238E27FC236}">
                  <a16:creationId xmlns:a16="http://schemas.microsoft.com/office/drawing/2014/main" id="{A8B67179-7BF3-DF7C-FC7E-925DF842B859}"/>
                </a:ext>
              </a:extLst>
            </p:cNvPr>
            <p:cNvSpPr/>
            <p:nvPr/>
          </p:nvSpPr>
          <p:spPr>
            <a:xfrm flipH="1">
              <a:off x="6290908" y="3629058"/>
              <a:ext cx="7831" cy="4591"/>
            </a:xfrm>
            <a:custGeom>
              <a:avLst/>
              <a:gdLst/>
              <a:ahLst/>
              <a:cxnLst/>
              <a:rect l="l" t="t" r="r" b="b"/>
              <a:pathLst>
                <a:path w="145" h="85" extrusionOk="0">
                  <a:moveTo>
                    <a:pt x="85" y="1"/>
                  </a:moveTo>
                  <a:cubicBezTo>
                    <a:pt x="49" y="1"/>
                    <a:pt x="1" y="24"/>
                    <a:pt x="1" y="60"/>
                  </a:cubicBezTo>
                  <a:lnTo>
                    <a:pt x="144" y="84"/>
                  </a:lnTo>
                  <a:cubicBezTo>
                    <a:pt x="144" y="48"/>
                    <a:pt x="121" y="12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3" name="Google Shape;10063;p59">
              <a:extLst>
                <a:ext uri="{FF2B5EF4-FFF2-40B4-BE49-F238E27FC236}">
                  <a16:creationId xmlns:a16="http://schemas.microsoft.com/office/drawing/2014/main" id="{574B232B-440C-9F60-396B-2CB7A2096CD2}"/>
                </a:ext>
              </a:extLst>
            </p:cNvPr>
            <p:cNvSpPr/>
            <p:nvPr/>
          </p:nvSpPr>
          <p:spPr>
            <a:xfrm flipH="1">
              <a:off x="6316076" y="3625169"/>
              <a:ext cx="7831" cy="4591"/>
            </a:xfrm>
            <a:custGeom>
              <a:avLst/>
              <a:gdLst/>
              <a:ahLst/>
              <a:cxnLst/>
              <a:rect l="l" t="t" r="r" b="b"/>
              <a:pathLst>
                <a:path w="145" h="85" extrusionOk="0">
                  <a:moveTo>
                    <a:pt x="84" y="1"/>
                  </a:moveTo>
                  <a:cubicBezTo>
                    <a:pt x="37" y="1"/>
                    <a:pt x="1" y="25"/>
                    <a:pt x="1" y="61"/>
                  </a:cubicBezTo>
                  <a:lnTo>
                    <a:pt x="144" y="84"/>
                  </a:lnTo>
                  <a:cubicBezTo>
                    <a:pt x="144" y="49"/>
                    <a:pt x="120" y="13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4" name="Google Shape;10064;p59">
              <a:extLst>
                <a:ext uri="{FF2B5EF4-FFF2-40B4-BE49-F238E27FC236}">
                  <a16:creationId xmlns:a16="http://schemas.microsoft.com/office/drawing/2014/main" id="{EFCB3DF9-1FFE-555B-2764-99258DF28214}"/>
                </a:ext>
              </a:extLst>
            </p:cNvPr>
            <p:cNvSpPr/>
            <p:nvPr/>
          </p:nvSpPr>
          <p:spPr>
            <a:xfrm flipH="1">
              <a:off x="6341297" y="3621173"/>
              <a:ext cx="7777" cy="4699"/>
            </a:xfrm>
            <a:custGeom>
              <a:avLst/>
              <a:gdLst/>
              <a:ahLst/>
              <a:cxnLst/>
              <a:rect l="l" t="t" r="r" b="b"/>
              <a:pathLst>
                <a:path w="144" h="87" extrusionOk="0">
                  <a:moveTo>
                    <a:pt x="66" y="1"/>
                  </a:moveTo>
                  <a:cubicBezTo>
                    <a:pt x="27" y="1"/>
                    <a:pt x="0" y="32"/>
                    <a:pt x="0" y="63"/>
                  </a:cubicBezTo>
                  <a:lnTo>
                    <a:pt x="144" y="87"/>
                  </a:lnTo>
                  <a:cubicBezTo>
                    <a:pt x="144" y="51"/>
                    <a:pt x="120" y="3"/>
                    <a:pt x="84" y="3"/>
                  </a:cubicBezTo>
                  <a:cubicBezTo>
                    <a:pt x="78" y="1"/>
                    <a:pt x="7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5" name="Google Shape;10065;p59">
              <a:extLst>
                <a:ext uri="{FF2B5EF4-FFF2-40B4-BE49-F238E27FC236}">
                  <a16:creationId xmlns:a16="http://schemas.microsoft.com/office/drawing/2014/main" id="{71909DE8-6B0F-0AEB-35D8-79322228E08F}"/>
                </a:ext>
              </a:extLst>
            </p:cNvPr>
            <p:cNvSpPr/>
            <p:nvPr/>
          </p:nvSpPr>
          <p:spPr>
            <a:xfrm flipH="1">
              <a:off x="6346428" y="3579317"/>
              <a:ext cx="9127" cy="8587"/>
            </a:xfrm>
            <a:custGeom>
              <a:avLst/>
              <a:gdLst/>
              <a:ahLst/>
              <a:cxnLst/>
              <a:rect l="l" t="t" r="r" b="b"/>
              <a:pathLst>
                <a:path w="169" h="159" extrusionOk="0">
                  <a:moveTo>
                    <a:pt x="96" y="1"/>
                  </a:moveTo>
                  <a:cubicBezTo>
                    <a:pt x="61" y="1"/>
                    <a:pt x="25" y="25"/>
                    <a:pt x="13" y="61"/>
                  </a:cubicBezTo>
                  <a:cubicBezTo>
                    <a:pt x="1" y="108"/>
                    <a:pt x="37" y="144"/>
                    <a:pt x="73" y="156"/>
                  </a:cubicBezTo>
                  <a:cubicBezTo>
                    <a:pt x="77" y="158"/>
                    <a:pt x="82" y="159"/>
                    <a:pt x="87" y="159"/>
                  </a:cubicBezTo>
                  <a:cubicBezTo>
                    <a:pt x="120" y="159"/>
                    <a:pt x="156" y="128"/>
                    <a:pt x="156" y="97"/>
                  </a:cubicBezTo>
                  <a:cubicBezTo>
                    <a:pt x="168" y="49"/>
                    <a:pt x="144" y="13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6" name="Google Shape;10066;p59">
              <a:extLst>
                <a:ext uri="{FF2B5EF4-FFF2-40B4-BE49-F238E27FC236}">
                  <a16:creationId xmlns:a16="http://schemas.microsoft.com/office/drawing/2014/main" id="{5337F8EA-A18C-E917-C9B9-D4DE5B3CD14C}"/>
                </a:ext>
              </a:extLst>
            </p:cNvPr>
            <p:cNvSpPr/>
            <p:nvPr/>
          </p:nvSpPr>
          <p:spPr>
            <a:xfrm flipH="1">
              <a:off x="6331576" y="3572242"/>
              <a:ext cx="8479" cy="5185"/>
            </a:xfrm>
            <a:custGeom>
              <a:avLst/>
              <a:gdLst/>
              <a:ahLst/>
              <a:cxnLst/>
              <a:rect l="l" t="t" r="r" b="b"/>
              <a:pathLst>
                <a:path w="157" h="96" extrusionOk="0">
                  <a:moveTo>
                    <a:pt x="13" y="0"/>
                  </a:moveTo>
                  <a:cubicBezTo>
                    <a:pt x="1" y="48"/>
                    <a:pt x="25" y="84"/>
                    <a:pt x="72" y="96"/>
                  </a:cubicBezTo>
                  <a:cubicBezTo>
                    <a:pt x="108" y="96"/>
                    <a:pt x="144" y="72"/>
                    <a:pt x="156" y="36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7" name="Google Shape;10067;p59">
              <a:extLst>
                <a:ext uri="{FF2B5EF4-FFF2-40B4-BE49-F238E27FC236}">
                  <a16:creationId xmlns:a16="http://schemas.microsoft.com/office/drawing/2014/main" id="{79210BED-8C7B-563E-C728-61B675C3AB97}"/>
                </a:ext>
              </a:extLst>
            </p:cNvPr>
            <p:cNvSpPr/>
            <p:nvPr/>
          </p:nvSpPr>
          <p:spPr>
            <a:xfrm flipH="1">
              <a:off x="6307056" y="3578021"/>
              <a:ext cx="7777" cy="4699"/>
            </a:xfrm>
            <a:custGeom>
              <a:avLst/>
              <a:gdLst/>
              <a:ahLst/>
              <a:cxnLst/>
              <a:rect l="l" t="t" r="r" b="b"/>
              <a:pathLst>
                <a:path w="144" h="87" extrusionOk="0">
                  <a:moveTo>
                    <a:pt x="0" y="1"/>
                  </a:moveTo>
                  <a:cubicBezTo>
                    <a:pt x="0" y="37"/>
                    <a:pt x="24" y="73"/>
                    <a:pt x="60" y="85"/>
                  </a:cubicBezTo>
                  <a:cubicBezTo>
                    <a:pt x="66" y="86"/>
                    <a:pt x="72" y="87"/>
                    <a:pt x="78" y="87"/>
                  </a:cubicBezTo>
                  <a:cubicBezTo>
                    <a:pt x="117" y="87"/>
                    <a:pt x="144" y="56"/>
                    <a:pt x="144" y="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8" name="Google Shape;10068;p59">
              <a:extLst>
                <a:ext uri="{FF2B5EF4-FFF2-40B4-BE49-F238E27FC236}">
                  <a16:creationId xmlns:a16="http://schemas.microsoft.com/office/drawing/2014/main" id="{EEC199EE-A790-3A4D-55CE-07D0FB8771B0}"/>
                </a:ext>
              </a:extLst>
            </p:cNvPr>
            <p:cNvSpPr/>
            <p:nvPr/>
          </p:nvSpPr>
          <p:spPr>
            <a:xfrm flipH="1">
              <a:off x="6321260" y="3584502"/>
              <a:ext cx="8425" cy="8425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96" y="1"/>
                  </a:moveTo>
                  <a:cubicBezTo>
                    <a:pt x="48" y="1"/>
                    <a:pt x="12" y="24"/>
                    <a:pt x="0" y="60"/>
                  </a:cubicBezTo>
                  <a:cubicBezTo>
                    <a:pt x="0" y="108"/>
                    <a:pt x="24" y="144"/>
                    <a:pt x="60" y="156"/>
                  </a:cubicBezTo>
                  <a:cubicBezTo>
                    <a:pt x="108" y="156"/>
                    <a:pt x="144" y="132"/>
                    <a:pt x="144" y="96"/>
                  </a:cubicBezTo>
                  <a:cubicBezTo>
                    <a:pt x="155" y="48"/>
                    <a:pt x="132" y="12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9" name="Google Shape;10069;p59">
              <a:extLst>
                <a:ext uri="{FF2B5EF4-FFF2-40B4-BE49-F238E27FC236}">
                  <a16:creationId xmlns:a16="http://schemas.microsoft.com/office/drawing/2014/main" id="{1E4390A4-2D5D-1BB1-21FB-48F7729A65AF}"/>
                </a:ext>
              </a:extLst>
            </p:cNvPr>
            <p:cNvSpPr/>
            <p:nvPr/>
          </p:nvSpPr>
          <p:spPr>
            <a:xfrm flipH="1">
              <a:off x="6296093" y="3589686"/>
              <a:ext cx="8425" cy="7939"/>
            </a:xfrm>
            <a:custGeom>
              <a:avLst/>
              <a:gdLst/>
              <a:ahLst/>
              <a:cxnLst/>
              <a:rect l="l" t="t" r="r" b="b"/>
              <a:pathLst>
                <a:path w="156" h="147" extrusionOk="0">
                  <a:moveTo>
                    <a:pt x="96" y="0"/>
                  </a:moveTo>
                  <a:cubicBezTo>
                    <a:pt x="48" y="0"/>
                    <a:pt x="12" y="24"/>
                    <a:pt x="0" y="60"/>
                  </a:cubicBezTo>
                  <a:cubicBezTo>
                    <a:pt x="0" y="108"/>
                    <a:pt x="24" y="144"/>
                    <a:pt x="60" y="144"/>
                  </a:cubicBezTo>
                  <a:cubicBezTo>
                    <a:pt x="69" y="146"/>
                    <a:pt x="77" y="147"/>
                    <a:pt x="84" y="147"/>
                  </a:cubicBezTo>
                  <a:cubicBezTo>
                    <a:pt x="120" y="147"/>
                    <a:pt x="146" y="125"/>
                    <a:pt x="156" y="96"/>
                  </a:cubicBezTo>
                  <a:cubicBezTo>
                    <a:pt x="156" y="48"/>
                    <a:pt x="132" y="12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0" name="Google Shape;10070;p59">
              <a:extLst>
                <a:ext uri="{FF2B5EF4-FFF2-40B4-BE49-F238E27FC236}">
                  <a16:creationId xmlns:a16="http://schemas.microsoft.com/office/drawing/2014/main" id="{62DE58BD-6538-7364-90A2-E195CDFCED87}"/>
                </a:ext>
              </a:extLst>
            </p:cNvPr>
            <p:cNvSpPr/>
            <p:nvPr/>
          </p:nvSpPr>
          <p:spPr>
            <a:xfrm flipH="1">
              <a:off x="6270872" y="3595303"/>
              <a:ext cx="8479" cy="7507"/>
            </a:xfrm>
            <a:custGeom>
              <a:avLst/>
              <a:gdLst/>
              <a:ahLst/>
              <a:cxnLst/>
              <a:rect l="l" t="t" r="r" b="b"/>
              <a:pathLst>
                <a:path w="157" h="139" extrusionOk="0">
                  <a:moveTo>
                    <a:pt x="72" y="1"/>
                  </a:moveTo>
                  <a:cubicBezTo>
                    <a:pt x="37" y="1"/>
                    <a:pt x="13" y="22"/>
                    <a:pt x="13" y="52"/>
                  </a:cubicBezTo>
                  <a:cubicBezTo>
                    <a:pt x="1" y="87"/>
                    <a:pt x="25" y="123"/>
                    <a:pt x="72" y="135"/>
                  </a:cubicBezTo>
                  <a:cubicBezTo>
                    <a:pt x="79" y="137"/>
                    <a:pt x="85" y="138"/>
                    <a:pt x="91" y="138"/>
                  </a:cubicBezTo>
                  <a:cubicBezTo>
                    <a:pt x="120" y="138"/>
                    <a:pt x="146" y="117"/>
                    <a:pt x="156" y="87"/>
                  </a:cubicBezTo>
                  <a:cubicBezTo>
                    <a:pt x="156" y="40"/>
                    <a:pt x="132" y="4"/>
                    <a:pt x="96" y="4"/>
                  </a:cubicBezTo>
                  <a:cubicBezTo>
                    <a:pt x="88" y="2"/>
                    <a:pt x="8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1" name="Google Shape;10071;p59">
              <a:extLst>
                <a:ext uri="{FF2B5EF4-FFF2-40B4-BE49-F238E27FC236}">
                  <a16:creationId xmlns:a16="http://schemas.microsoft.com/office/drawing/2014/main" id="{B09182A3-2130-5B80-1D14-C0CC0FA74516}"/>
                </a:ext>
              </a:extLst>
            </p:cNvPr>
            <p:cNvSpPr/>
            <p:nvPr/>
          </p:nvSpPr>
          <p:spPr>
            <a:xfrm flipH="1">
              <a:off x="6281889" y="3583206"/>
              <a:ext cx="7777" cy="4753"/>
            </a:xfrm>
            <a:custGeom>
              <a:avLst/>
              <a:gdLst/>
              <a:ahLst/>
              <a:cxnLst/>
              <a:rect l="l" t="t" r="r" b="b"/>
              <a:pathLst>
                <a:path w="144" h="88" extrusionOk="0">
                  <a:moveTo>
                    <a:pt x="0" y="1"/>
                  </a:moveTo>
                  <a:cubicBezTo>
                    <a:pt x="0" y="36"/>
                    <a:pt x="24" y="72"/>
                    <a:pt x="60" y="84"/>
                  </a:cubicBezTo>
                  <a:cubicBezTo>
                    <a:pt x="66" y="86"/>
                    <a:pt x="73" y="87"/>
                    <a:pt x="80" y="87"/>
                  </a:cubicBezTo>
                  <a:cubicBezTo>
                    <a:pt x="111" y="87"/>
                    <a:pt x="144" y="66"/>
                    <a:pt x="144" y="3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2" name="Google Shape;10072;p59">
              <a:extLst>
                <a:ext uri="{FF2B5EF4-FFF2-40B4-BE49-F238E27FC236}">
                  <a16:creationId xmlns:a16="http://schemas.microsoft.com/office/drawing/2014/main" id="{6A9B8899-7BDD-BF97-EBD1-5E0A759DDEC6}"/>
                </a:ext>
              </a:extLst>
            </p:cNvPr>
            <p:cNvSpPr/>
            <p:nvPr/>
          </p:nvSpPr>
          <p:spPr>
            <a:xfrm flipH="1">
              <a:off x="6285724" y="3604538"/>
              <a:ext cx="8479" cy="4537"/>
            </a:xfrm>
            <a:custGeom>
              <a:avLst/>
              <a:gdLst/>
              <a:ahLst/>
              <a:cxnLst/>
              <a:rect l="l" t="t" r="r" b="b"/>
              <a:pathLst>
                <a:path w="157" h="84" extrusionOk="0">
                  <a:moveTo>
                    <a:pt x="84" y="0"/>
                  </a:moveTo>
                  <a:cubicBezTo>
                    <a:pt x="48" y="0"/>
                    <a:pt x="13" y="24"/>
                    <a:pt x="1" y="60"/>
                  </a:cubicBezTo>
                  <a:lnTo>
                    <a:pt x="144" y="84"/>
                  </a:lnTo>
                  <a:cubicBezTo>
                    <a:pt x="156" y="48"/>
                    <a:pt x="120" y="12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3" name="Google Shape;10073;p59">
              <a:extLst>
                <a:ext uri="{FF2B5EF4-FFF2-40B4-BE49-F238E27FC236}">
                  <a16:creationId xmlns:a16="http://schemas.microsoft.com/office/drawing/2014/main" id="{56251640-C026-75AB-B218-4F931036FD20}"/>
                </a:ext>
              </a:extLst>
            </p:cNvPr>
            <p:cNvSpPr/>
            <p:nvPr/>
          </p:nvSpPr>
          <p:spPr>
            <a:xfrm flipH="1">
              <a:off x="6310945" y="3599894"/>
              <a:ext cx="8425" cy="4699"/>
            </a:xfrm>
            <a:custGeom>
              <a:avLst/>
              <a:gdLst/>
              <a:ahLst/>
              <a:cxnLst/>
              <a:rect l="l" t="t" r="r" b="b"/>
              <a:pathLst>
                <a:path w="156" h="87" extrusionOk="0">
                  <a:moveTo>
                    <a:pt x="70" y="0"/>
                  </a:moveTo>
                  <a:cubicBezTo>
                    <a:pt x="39" y="0"/>
                    <a:pt x="11" y="31"/>
                    <a:pt x="0" y="62"/>
                  </a:cubicBezTo>
                  <a:lnTo>
                    <a:pt x="144" y="86"/>
                  </a:lnTo>
                  <a:cubicBezTo>
                    <a:pt x="156" y="50"/>
                    <a:pt x="132" y="14"/>
                    <a:pt x="84" y="2"/>
                  </a:cubicBezTo>
                  <a:cubicBezTo>
                    <a:pt x="79" y="1"/>
                    <a:pt x="74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4" name="Google Shape;10074;p59">
              <a:extLst>
                <a:ext uri="{FF2B5EF4-FFF2-40B4-BE49-F238E27FC236}">
                  <a16:creationId xmlns:a16="http://schemas.microsoft.com/office/drawing/2014/main" id="{9346B75F-21D0-7C80-4BDA-8EE2DE9163A9}"/>
                </a:ext>
              </a:extLst>
            </p:cNvPr>
            <p:cNvSpPr/>
            <p:nvPr/>
          </p:nvSpPr>
          <p:spPr>
            <a:xfrm flipH="1">
              <a:off x="6336112" y="3595303"/>
              <a:ext cx="8425" cy="4753"/>
            </a:xfrm>
            <a:custGeom>
              <a:avLst/>
              <a:gdLst/>
              <a:ahLst/>
              <a:cxnLst/>
              <a:rect l="l" t="t" r="r" b="b"/>
              <a:pathLst>
                <a:path w="156" h="88" extrusionOk="0">
                  <a:moveTo>
                    <a:pt x="65" y="1"/>
                  </a:moveTo>
                  <a:cubicBezTo>
                    <a:pt x="36" y="1"/>
                    <a:pt x="10" y="24"/>
                    <a:pt x="0" y="64"/>
                  </a:cubicBezTo>
                  <a:lnTo>
                    <a:pt x="144" y="87"/>
                  </a:lnTo>
                  <a:cubicBezTo>
                    <a:pt x="155" y="40"/>
                    <a:pt x="132" y="4"/>
                    <a:pt x="84" y="4"/>
                  </a:cubicBezTo>
                  <a:cubicBezTo>
                    <a:pt x="78" y="2"/>
                    <a:pt x="71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5" name="Google Shape;10075;p59">
              <a:extLst>
                <a:ext uri="{FF2B5EF4-FFF2-40B4-BE49-F238E27FC236}">
                  <a16:creationId xmlns:a16="http://schemas.microsoft.com/office/drawing/2014/main" id="{79BF4136-4962-0A37-25E5-D8E3AF11EFA9}"/>
                </a:ext>
              </a:extLst>
            </p:cNvPr>
            <p:cNvSpPr/>
            <p:nvPr/>
          </p:nvSpPr>
          <p:spPr>
            <a:xfrm flipH="1">
              <a:off x="6340649" y="3553340"/>
              <a:ext cx="9073" cy="8155"/>
            </a:xfrm>
            <a:custGeom>
              <a:avLst/>
              <a:gdLst/>
              <a:ahLst/>
              <a:cxnLst/>
              <a:rect l="l" t="t" r="r" b="b"/>
              <a:pathLst>
                <a:path w="168" h="151" extrusionOk="0">
                  <a:moveTo>
                    <a:pt x="78" y="1"/>
                  </a:moveTo>
                  <a:cubicBezTo>
                    <a:pt x="49" y="1"/>
                    <a:pt x="22" y="24"/>
                    <a:pt x="12" y="63"/>
                  </a:cubicBezTo>
                  <a:cubicBezTo>
                    <a:pt x="0" y="99"/>
                    <a:pt x="24" y="147"/>
                    <a:pt x="60" y="147"/>
                  </a:cubicBezTo>
                  <a:cubicBezTo>
                    <a:pt x="68" y="149"/>
                    <a:pt x="76" y="150"/>
                    <a:pt x="84" y="150"/>
                  </a:cubicBezTo>
                  <a:cubicBezTo>
                    <a:pt x="120" y="150"/>
                    <a:pt x="146" y="127"/>
                    <a:pt x="156" y="87"/>
                  </a:cubicBezTo>
                  <a:cubicBezTo>
                    <a:pt x="168" y="51"/>
                    <a:pt x="144" y="16"/>
                    <a:pt x="96" y="4"/>
                  </a:cubicBezTo>
                  <a:cubicBezTo>
                    <a:pt x="90" y="2"/>
                    <a:pt x="84" y="1"/>
                    <a:pt x="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6" name="Google Shape;10076;p59">
              <a:extLst>
                <a:ext uri="{FF2B5EF4-FFF2-40B4-BE49-F238E27FC236}">
                  <a16:creationId xmlns:a16="http://schemas.microsoft.com/office/drawing/2014/main" id="{55527A46-7402-0D30-F8A7-5EDDE70B3D05}"/>
                </a:ext>
              </a:extLst>
            </p:cNvPr>
            <p:cNvSpPr/>
            <p:nvPr/>
          </p:nvSpPr>
          <p:spPr>
            <a:xfrm flipH="1">
              <a:off x="6325797" y="3546427"/>
              <a:ext cx="7777" cy="5347"/>
            </a:xfrm>
            <a:custGeom>
              <a:avLst/>
              <a:gdLst/>
              <a:ahLst/>
              <a:cxnLst/>
              <a:rect l="l" t="t" r="r" b="b"/>
              <a:pathLst>
                <a:path w="144" h="99" extrusionOk="0">
                  <a:moveTo>
                    <a:pt x="0" y="0"/>
                  </a:moveTo>
                  <a:cubicBezTo>
                    <a:pt x="0" y="48"/>
                    <a:pt x="24" y="84"/>
                    <a:pt x="60" y="96"/>
                  </a:cubicBezTo>
                  <a:cubicBezTo>
                    <a:pt x="66" y="98"/>
                    <a:pt x="73" y="99"/>
                    <a:pt x="79" y="99"/>
                  </a:cubicBezTo>
                  <a:cubicBezTo>
                    <a:pt x="111" y="99"/>
                    <a:pt x="144" y="76"/>
                    <a:pt x="144" y="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7" name="Google Shape;10077;p59">
              <a:extLst>
                <a:ext uri="{FF2B5EF4-FFF2-40B4-BE49-F238E27FC236}">
                  <a16:creationId xmlns:a16="http://schemas.microsoft.com/office/drawing/2014/main" id="{3E7186B9-CC1C-015E-AE73-CEDF10D75817}"/>
                </a:ext>
              </a:extLst>
            </p:cNvPr>
            <p:cNvSpPr/>
            <p:nvPr/>
          </p:nvSpPr>
          <p:spPr>
            <a:xfrm flipH="1">
              <a:off x="6300576" y="3552853"/>
              <a:ext cx="8479" cy="4753"/>
            </a:xfrm>
            <a:custGeom>
              <a:avLst/>
              <a:gdLst/>
              <a:ahLst/>
              <a:cxnLst/>
              <a:rect l="l" t="t" r="r" b="b"/>
              <a:pathLst>
                <a:path w="157" h="88" extrusionOk="0">
                  <a:moveTo>
                    <a:pt x="13" y="1"/>
                  </a:moveTo>
                  <a:lnTo>
                    <a:pt x="13" y="1"/>
                  </a:lnTo>
                  <a:cubicBezTo>
                    <a:pt x="1" y="37"/>
                    <a:pt x="25" y="72"/>
                    <a:pt x="60" y="84"/>
                  </a:cubicBezTo>
                  <a:cubicBezTo>
                    <a:pt x="69" y="86"/>
                    <a:pt x="77" y="87"/>
                    <a:pt x="85" y="87"/>
                  </a:cubicBezTo>
                  <a:cubicBezTo>
                    <a:pt x="120" y="87"/>
                    <a:pt x="146" y="66"/>
                    <a:pt x="156" y="37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8" name="Google Shape;10078;p59">
              <a:extLst>
                <a:ext uri="{FF2B5EF4-FFF2-40B4-BE49-F238E27FC236}">
                  <a16:creationId xmlns:a16="http://schemas.microsoft.com/office/drawing/2014/main" id="{21DE04B3-5E4C-8F35-0AB2-A39108FE0620}"/>
                </a:ext>
              </a:extLst>
            </p:cNvPr>
            <p:cNvSpPr/>
            <p:nvPr/>
          </p:nvSpPr>
          <p:spPr>
            <a:xfrm flipH="1">
              <a:off x="6315428" y="3559172"/>
              <a:ext cx="9127" cy="8101"/>
            </a:xfrm>
            <a:custGeom>
              <a:avLst/>
              <a:gdLst/>
              <a:ahLst/>
              <a:cxnLst/>
              <a:rect l="l" t="t" r="r" b="b"/>
              <a:pathLst>
                <a:path w="169" h="150" extrusionOk="0">
                  <a:moveTo>
                    <a:pt x="78" y="0"/>
                  </a:moveTo>
                  <a:cubicBezTo>
                    <a:pt x="49" y="0"/>
                    <a:pt x="23" y="23"/>
                    <a:pt x="13" y="63"/>
                  </a:cubicBezTo>
                  <a:cubicBezTo>
                    <a:pt x="1" y="99"/>
                    <a:pt x="25" y="135"/>
                    <a:pt x="60" y="147"/>
                  </a:cubicBezTo>
                  <a:cubicBezTo>
                    <a:pt x="69" y="149"/>
                    <a:pt x="77" y="150"/>
                    <a:pt x="84" y="150"/>
                  </a:cubicBezTo>
                  <a:cubicBezTo>
                    <a:pt x="120" y="150"/>
                    <a:pt x="146" y="127"/>
                    <a:pt x="156" y="87"/>
                  </a:cubicBezTo>
                  <a:cubicBezTo>
                    <a:pt x="168" y="51"/>
                    <a:pt x="144" y="15"/>
                    <a:pt x="96" y="3"/>
                  </a:cubicBezTo>
                  <a:cubicBezTo>
                    <a:pt x="90" y="1"/>
                    <a:pt x="84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9" name="Google Shape;10079;p59">
              <a:extLst>
                <a:ext uri="{FF2B5EF4-FFF2-40B4-BE49-F238E27FC236}">
                  <a16:creationId xmlns:a16="http://schemas.microsoft.com/office/drawing/2014/main" id="{7EEC95B5-5651-F8F1-C85F-D5FDC0F44174}"/>
                </a:ext>
              </a:extLst>
            </p:cNvPr>
            <p:cNvSpPr/>
            <p:nvPr/>
          </p:nvSpPr>
          <p:spPr>
            <a:xfrm flipH="1">
              <a:off x="6290260" y="3564951"/>
              <a:ext cx="9073" cy="8155"/>
            </a:xfrm>
            <a:custGeom>
              <a:avLst/>
              <a:gdLst/>
              <a:ahLst/>
              <a:cxnLst/>
              <a:rect l="l" t="t" r="r" b="b"/>
              <a:pathLst>
                <a:path w="168" h="151" extrusionOk="0">
                  <a:moveTo>
                    <a:pt x="77" y="1"/>
                  </a:moveTo>
                  <a:cubicBezTo>
                    <a:pt x="48" y="1"/>
                    <a:pt x="22" y="24"/>
                    <a:pt x="12" y="64"/>
                  </a:cubicBezTo>
                  <a:cubicBezTo>
                    <a:pt x="0" y="99"/>
                    <a:pt x="24" y="135"/>
                    <a:pt x="60" y="147"/>
                  </a:cubicBezTo>
                  <a:cubicBezTo>
                    <a:pt x="68" y="149"/>
                    <a:pt x="76" y="150"/>
                    <a:pt x="83" y="150"/>
                  </a:cubicBezTo>
                  <a:cubicBezTo>
                    <a:pt x="119" y="150"/>
                    <a:pt x="146" y="127"/>
                    <a:pt x="155" y="88"/>
                  </a:cubicBezTo>
                  <a:cubicBezTo>
                    <a:pt x="167" y="52"/>
                    <a:pt x="143" y="16"/>
                    <a:pt x="96" y="4"/>
                  </a:cubicBezTo>
                  <a:cubicBezTo>
                    <a:pt x="90" y="2"/>
                    <a:pt x="83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0" name="Google Shape;10080;p59">
              <a:extLst>
                <a:ext uri="{FF2B5EF4-FFF2-40B4-BE49-F238E27FC236}">
                  <a16:creationId xmlns:a16="http://schemas.microsoft.com/office/drawing/2014/main" id="{9B1CEA58-057E-6492-826B-01D9CDD9271D}"/>
                </a:ext>
              </a:extLst>
            </p:cNvPr>
            <p:cNvSpPr/>
            <p:nvPr/>
          </p:nvSpPr>
          <p:spPr>
            <a:xfrm flipH="1">
              <a:off x="6265093" y="3570784"/>
              <a:ext cx="9073" cy="7939"/>
            </a:xfrm>
            <a:custGeom>
              <a:avLst/>
              <a:gdLst/>
              <a:ahLst/>
              <a:cxnLst/>
              <a:rect l="l" t="t" r="r" b="b"/>
              <a:pathLst>
                <a:path w="168" h="147" extrusionOk="0">
                  <a:moveTo>
                    <a:pt x="78" y="0"/>
                  </a:moveTo>
                  <a:cubicBezTo>
                    <a:pt x="48" y="0"/>
                    <a:pt x="22" y="24"/>
                    <a:pt x="12" y="63"/>
                  </a:cubicBezTo>
                  <a:cubicBezTo>
                    <a:pt x="0" y="99"/>
                    <a:pt x="24" y="135"/>
                    <a:pt x="60" y="147"/>
                  </a:cubicBezTo>
                  <a:cubicBezTo>
                    <a:pt x="108" y="147"/>
                    <a:pt x="144" y="135"/>
                    <a:pt x="156" y="87"/>
                  </a:cubicBezTo>
                  <a:cubicBezTo>
                    <a:pt x="168" y="51"/>
                    <a:pt x="144" y="15"/>
                    <a:pt x="96" y="3"/>
                  </a:cubicBezTo>
                  <a:cubicBezTo>
                    <a:pt x="90" y="1"/>
                    <a:pt x="84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1" name="Google Shape;10081;p59">
              <a:extLst>
                <a:ext uri="{FF2B5EF4-FFF2-40B4-BE49-F238E27FC236}">
                  <a16:creationId xmlns:a16="http://schemas.microsoft.com/office/drawing/2014/main" id="{8D8A94CC-7B77-2D36-9EDA-16094B857C25}"/>
                </a:ext>
              </a:extLst>
            </p:cNvPr>
            <p:cNvSpPr/>
            <p:nvPr/>
          </p:nvSpPr>
          <p:spPr>
            <a:xfrm flipH="1">
              <a:off x="6276056" y="3558686"/>
              <a:ext cx="7831" cy="4753"/>
            </a:xfrm>
            <a:custGeom>
              <a:avLst/>
              <a:gdLst/>
              <a:ahLst/>
              <a:cxnLst/>
              <a:rect l="l" t="t" r="r" b="b"/>
              <a:pathLst>
                <a:path w="145" h="88" extrusionOk="0">
                  <a:moveTo>
                    <a:pt x="1" y="0"/>
                  </a:moveTo>
                  <a:cubicBezTo>
                    <a:pt x="1" y="36"/>
                    <a:pt x="25" y="72"/>
                    <a:pt x="61" y="84"/>
                  </a:cubicBezTo>
                  <a:cubicBezTo>
                    <a:pt x="67" y="86"/>
                    <a:pt x="74" y="87"/>
                    <a:pt x="81" y="87"/>
                  </a:cubicBezTo>
                  <a:cubicBezTo>
                    <a:pt x="112" y="87"/>
                    <a:pt x="144" y="66"/>
                    <a:pt x="144" y="3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2" name="Google Shape;10082;p59">
              <a:extLst>
                <a:ext uri="{FF2B5EF4-FFF2-40B4-BE49-F238E27FC236}">
                  <a16:creationId xmlns:a16="http://schemas.microsoft.com/office/drawing/2014/main" id="{FFC3A06F-7278-D001-15DA-04D189DE7822}"/>
                </a:ext>
              </a:extLst>
            </p:cNvPr>
            <p:cNvSpPr/>
            <p:nvPr/>
          </p:nvSpPr>
          <p:spPr>
            <a:xfrm flipH="1">
              <a:off x="6281241" y="3579965"/>
              <a:ext cx="8425" cy="5239"/>
            </a:xfrm>
            <a:custGeom>
              <a:avLst/>
              <a:gdLst/>
              <a:ahLst/>
              <a:cxnLst/>
              <a:rect l="l" t="t" r="r" b="b"/>
              <a:pathLst>
                <a:path w="156" h="97" extrusionOk="0">
                  <a:moveTo>
                    <a:pt x="96" y="1"/>
                  </a:moveTo>
                  <a:cubicBezTo>
                    <a:pt x="48" y="1"/>
                    <a:pt x="12" y="25"/>
                    <a:pt x="0" y="61"/>
                  </a:cubicBezTo>
                  <a:lnTo>
                    <a:pt x="144" y="96"/>
                  </a:lnTo>
                  <a:cubicBezTo>
                    <a:pt x="156" y="49"/>
                    <a:pt x="132" y="13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3" name="Google Shape;10083;p59">
              <a:extLst>
                <a:ext uri="{FF2B5EF4-FFF2-40B4-BE49-F238E27FC236}">
                  <a16:creationId xmlns:a16="http://schemas.microsoft.com/office/drawing/2014/main" id="{15B3EF60-58BB-7991-A205-1E26818E82E2}"/>
                </a:ext>
              </a:extLst>
            </p:cNvPr>
            <p:cNvSpPr/>
            <p:nvPr/>
          </p:nvSpPr>
          <p:spPr>
            <a:xfrm flipH="1">
              <a:off x="6306408" y="3574672"/>
              <a:ext cx="8425" cy="4699"/>
            </a:xfrm>
            <a:custGeom>
              <a:avLst/>
              <a:gdLst/>
              <a:ahLst/>
              <a:cxnLst/>
              <a:rect l="l" t="t" r="r" b="b"/>
              <a:pathLst>
                <a:path w="156" h="87" extrusionOk="0">
                  <a:moveTo>
                    <a:pt x="76" y="0"/>
                  </a:moveTo>
                  <a:cubicBezTo>
                    <a:pt x="44" y="0"/>
                    <a:pt x="10" y="21"/>
                    <a:pt x="0" y="51"/>
                  </a:cubicBezTo>
                  <a:lnTo>
                    <a:pt x="0" y="63"/>
                  </a:lnTo>
                  <a:lnTo>
                    <a:pt x="155" y="87"/>
                  </a:lnTo>
                  <a:cubicBezTo>
                    <a:pt x="155" y="51"/>
                    <a:pt x="132" y="15"/>
                    <a:pt x="96" y="3"/>
                  </a:cubicBezTo>
                  <a:cubicBezTo>
                    <a:pt x="89" y="1"/>
                    <a:pt x="83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4" name="Google Shape;10084;p59">
              <a:extLst>
                <a:ext uri="{FF2B5EF4-FFF2-40B4-BE49-F238E27FC236}">
                  <a16:creationId xmlns:a16="http://schemas.microsoft.com/office/drawing/2014/main" id="{A38AA5E5-AE98-A11B-476A-AA5D927E54F7}"/>
                </a:ext>
              </a:extLst>
            </p:cNvPr>
            <p:cNvSpPr/>
            <p:nvPr/>
          </p:nvSpPr>
          <p:spPr>
            <a:xfrm flipH="1">
              <a:off x="6330928" y="3569002"/>
              <a:ext cx="8479" cy="5239"/>
            </a:xfrm>
            <a:custGeom>
              <a:avLst/>
              <a:gdLst/>
              <a:ahLst/>
              <a:cxnLst/>
              <a:rect l="l" t="t" r="r" b="b"/>
              <a:pathLst>
                <a:path w="157" h="97" extrusionOk="0">
                  <a:moveTo>
                    <a:pt x="84" y="1"/>
                  </a:moveTo>
                  <a:cubicBezTo>
                    <a:pt x="49" y="1"/>
                    <a:pt x="13" y="24"/>
                    <a:pt x="1" y="60"/>
                  </a:cubicBezTo>
                  <a:lnTo>
                    <a:pt x="144" y="96"/>
                  </a:lnTo>
                  <a:cubicBezTo>
                    <a:pt x="156" y="48"/>
                    <a:pt x="132" y="13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5" name="Google Shape;10085;p59">
              <a:extLst>
                <a:ext uri="{FF2B5EF4-FFF2-40B4-BE49-F238E27FC236}">
                  <a16:creationId xmlns:a16="http://schemas.microsoft.com/office/drawing/2014/main" id="{223A00E7-B267-7D42-5A5B-F54B81031DBD}"/>
                </a:ext>
              </a:extLst>
            </p:cNvPr>
            <p:cNvSpPr/>
            <p:nvPr/>
          </p:nvSpPr>
          <p:spPr>
            <a:xfrm flipH="1">
              <a:off x="6334168" y="3527524"/>
              <a:ext cx="9127" cy="8101"/>
            </a:xfrm>
            <a:custGeom>
              <a:avLst/>
              <a:gdLst/>
              <a:ahLst/>
              <a:cxnLst/>
              <a:rect l="l" t="t" r="r" b="b"/>
              <a:pathLst>
                <a:path w="169" h="150" extrusionOk="0">
                  <a:moveTo>
                    <a:pt x="78" y="0"/>
                  </a:moveTo>
                  <a:cubicBezTo>
                    <a:pt x="49" y="0"/>
                    <a:pt x="23" y="22"/>
                    <a:pt x="13" y="51"/>
                  </a:cubicBezTo>
                  <a:cubicBezTo>
                    <a:pt x="1" y="99"/>
                    <a:pt x="25" y="135"/>
                    <a:pt x="61" y="147"/>
                  </a:cubicBezTo>
                  <a:cubicBezTo>
                    <a:pt x="67" y="149"/>
                    <a:pt x="73" y="150"/>
                    <a:pt x="80" y="150"/>
                  </a:cubicBezTo>
                  <a:cubicBezTo>
                    <a:pt x="112" y="150"/>
                    <a:pt x="146" y="127"/>
                    <a:pt x="156" y="87"/>
                  </a:cubicBezTo>
                  <a:cubicBezTo>
                    <a:pt x="168" y="51"/>
                    <a:pt x="132" y="15"/>
                    <a:pt x="97" y="3"/>
                  </a:cubicBezTo>
                  <a:cubicBezTo>
                    <a:pt x="90" y="1"/>
                    <a:pt x="84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6" name="Google Shape;10086;p59">
              <a:extLst>
                <a:ext uri="{FF2B5EF4-FFF2-40B4-BE49-F238E27FC236}">
                  <a16:creationId xmlns:a16="http://schemas.microsoft.com/office/drawing/2014/main" id="{1DFB2FB0-9655-845C-02F4-0A2ED357BC9A}"/>
                </a:ext>
              </a:extLst>
            </p:cNvPr>
            <p:cNvSpPr/>
            <p:nvPr/>
          </p:nvSpPr>
          <p:spPr>
            <a:xfrm flipH="1">
              <a:off x="6319316" y="3520557"/>
              <a:ext cx="8479" cy="5401"/>
            </a:xfrm>
            <a:custGeom>
              <a:avLst/>
              <a:gdLst/>
              <a:ahLst/>
              <a:cxnLst/>
              <a:rect l="l" t="t" r="r" b="b"/>
              <a:pathLst>
                <a:path w="157" h="100" extrusionOk="0">
                  <a:moveTo>
                    <a:pt x="13" y="1"/>
                  </a:moveTo>
                  <a:lnTo>
                    <a:pt x="13" y="1"/>
                  </a:lnTo>
                  <a:cubicBezTo>
                    <a:pt x="1" y="49"/>
                    <a:pt x="25" y="85"/>
                    <a:pt x="73" y="96"/>
                  </a:cubicBezTo>
                  <a:cubicBezTo>
                    <a:pt x="79" y="99"/>
                    <a:pt x="85" y="100"/>
                    <a:pt x="92" y="100"/>
                  </a:cubicBezTo>
                  <a:cubicBezTo>
                    <a:pt x="120" y="100"/>
                    <a:pt x="147" y="78"/>
                    <a:pt x="156" y="49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7" name="Google Shape;10087;p59">
              <a:extLst>
                <a:ext uri="{FF2B5EF4-FFF2-40B4-BE49-F238E27FC236}">
                  <a16:creationId xmlns:a16="http://schemas.microsoft.com/office/drawing/2014/main" id="{73711BCB-2805-B8BA-F900-704C44529B95}"/>
                </a:ext>
              </a:extLst>
            </p:cNvPr>
            <p:cNvSpPr/>
            <p:nvPr/>
          </p:nvSpPr>
          <p:spPr>
            <a:xfrm flipH="1">
              <a:off x="6294797" y="3527686"/>
              <a:ext cx="7777" cy="4753"/>
            </a:xfrm>
            <a:custGeom>
              <a:avLst/>
              <a:gdLst/>
              <a:ahLst/>
              <a:cxnLst/>
              <a:rect l="l" t="t" r="r" b="b"/>
              <a:pathLst>
                <a:path w="144" h="88" extrusionOk="0">
                  <a:moveTo>
                    <a:pt x="12" y="0"/>
                  </a:moveTo>
                  <a:cubicBezTo>
                    <a:pt x="0" y="36"/>
                    <a:pt x="24" y="72"/>
                    <a:pt x="60" y="84"/>
                  </a:cubicBezTo>
                  <a:cubicBezTo>
                    <a:pt x="66" y="86"/>
                    <a:pt x="73" y="87"/>
                    <a:pt x="79" y="87"/>
                  </a:cubicBezTo>
                  <a:cubicBezTo>
                    <a:pt x="108" y="87"/>
                    <a:pt x="134" y="66"/>
                    <a:pt x="144" y="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8" name="Google Shape;10088;p59">
              <a:extLst>
                <a:ext uri="{FF2B5EF4-FFF2-40B4-BE49-F238E27FC236}">
                  <a16:creationId xmlns:a16="http://schemas.microsoft.com/office/drawing/2014/main" id="{08E4F402-9387-FF63-C913-B8EC599A9EA9}"/>
                </a:ext>
              </a:extLst>
            </p:cNvPr>
            <p:cNvSpPr/>
            <p:nvPr/>
          </p:nvSpPr>
          <p:spPr>
            <a:xfrm flipH="1">
              <a:off x="6309649" y="3533951"/>
              <a:ext cx="8425" cy="8155"/>
            </a:xfrm>
            <a:custGeom>
              <a:avLst/>
              <a:gdLst/>
              <a:ahLst/>
              <a:cxnLst/>
              <a:rect l="l" t="t" r="r" b="b"/>
              <a:pathLst>
                <a:path w="156" h="151" extrusionOk="0">
                  <a:moveTo>
                    <a:pt x="76" y="1"/>
                  </a:moveTo>
                  <a:cubicBezTo>
                    <a:pt x="44" y="1"/>
                    <a:pt x="10" y="22"/>
                    <a:pt x="0" y="52"/>
                  </a:cubicBezTo>
                  <a:cubicBezTo>
                    <a:pt x="0" y="100"/>
                    <a:pt x="24" y="135"/>
                    <a:pt x="60" y="147"/>
                  </a:cubicBezTo>
                  <a:cubicBezTo>
                    <a:pt x="66" y="149"/>
                    <a:pt x="73" y="150"/>
                    <a:pt x="79" y="150"/>
                  </a:cubicBezTo>
                  <a:cubicBezTo>
                    <a:pt x="111" y="150"/>
                    <a:pt x="144" y="127"/>
                    <a:pt x="144" y="88"/>
                  </a:cubicBezTo>
                  <a:cubicBezTo>
                    <a:pt x="156" y="52"/>
                    <a:pt x="132" y="16"/>
                    <a:pt x="96" y="4"/>
                  </a:cubicBezTo>
                  <a:cubicBezTo>
                    <a:pt x="90" y="2"/>
                    <a:pt x="83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9" name="Google Shape;10089;p59">
              <a:extLst>
                <a:ext uri="{FF2B5EF4-FFF2-40B4-BE49-F238E27FC236}">
                  <a16:creationId xmlns:a16="http://schemas.microsoft.com/office/drawing/2014/main" id="{25368C42-A85A-376A-22A6-108C552D7C52}"/>
                </a:ext>
              </a:extLst>
            </p:cNvPr>
            <p:cNvSpPr/>
            <p:nvPr/>
          </p:nvSpPr>
          <p:spPr>
            <a:xfrm flipH="1">
              <a:off x="6284481" y="3540432"/>
              <a:ext cx="9073" cy="7939"/>
            </a:xfrm>
            <a:custGeom>
              <a:avLst/>
              <a:gdLst/>
              <a:ahLst/>
              <a:cxnLst/>
              <a:rect l="l" t="t" r="r" b="b"/>
              <a:pathLst>
                <a:path w="168" h="147" extrusionOk="0">
                  <a:moveTo>
                    <a:pt x="84" y="0"/>
                  </a:moveTo>
                  <a:cubicBezTo>
                    <a:pt x="48" y="0"/>
                    <a:pt x="22" y="22"/>
                    <a:pt x="13" y="51"/>
                  </a:cubicBezTo>
                  <a:cubicBezTo>
                    <a:pt x="1" y="87"/>
                    <a:pt x="25" y="135"/>
                    <a:pt x="72" y="147"/>
                  </a:cubicBezTo>
                  <a:cubicBezTo>
                    <a:pt x="108" y="147"/>
                    <a:pt x="144" y="135"/>
                    <a:pt x="156" y="87"/>
                  </a:cubicBezTo>
                  <a:cubicBezTo>
                    <a:pt x="168" y="51"/>
                    <a:pt x="144" y="15"/>
                    <a:pt x="108" y="3"/>
                  </a:cubicBezTo>
                  <a:cubicBezTo>
                    <a:pt x="100" y="1"/>
                    <a:pt x="9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0" name="Google Shape;10090;p59">
              <a:extLst>
                <a:ext uri="{FF2B5EF4-FFF2-40B4-BE49-F238E27FC236}">
                  <a16:creationId xmlns:a16="http://schemas.microsoft.com/office/drawing/2014/main" id="{CBE04E71-B44B-3B5F-8D9B-705AF604295D}"/>
                </a:ext>
              </a:extLst>
            </p:cNvPr>
            <p:cNvSpPr/>
            <p:nvPr/>
          </p:nvSpPr>
          <p:spPr>
            <a:xfrm flipH="1">
              <a:off x="6259260" y="3546859"/>
              <a:ext cx="9127" cy="7507"/>
            </a:xfrm>
            <a:custGeom>
              <a:avLst/>
              <a:gdLst/>
              <a:ahLst/>
              <a:cxnLst/>
              <a:rect l="l" t="t" r="r" b="b"/>
              <a:pathLst>
                <a:path w="169" h="139" extrusionOk="0">
                  <a:moveTo>
                    <a:pt x="78" y="1"/>
                  </a:moveTo>
                  <a:cubicBezTo>
                    <a:pt x="49" y="1"/>
                    <a:pt x="23" y="22"/>
                    <a:pt x="13" y="52"/>
                  </a:cubicBezTo>
                  <a:cubicBezTo>
                    <a:pt x="1" y="88"/>
                    <a:pt x="25" y="136"/>
                    <a:pt x="61" y="136"/>
                  </a:cubicBezTo>
                  <a:cubicBezTo>
                    <a:pt x="69" y="138"/>
                    <a:pt x="77" y="139"/>
                    <a:pt x="85" y="139"/>
                  </a:cubicBezTo>
                  <a:cubicBezTo>
                    <a:pt x="120" y="139"/>
                    <a:pt x="147" y="117"/>
                    <a:pt x="156" y="88"/>
                  </a:cubicBezTo>
                  <a:cubicBezTo>
                    <a:pt x="168" y="52"/>
                    <a:pt x="144" y="16"/>
                    <a:pt x="97" y="4"/>
                  </a:cubicBezTo>
                  <a:cubicBezTo>
                    <a:pt x="90" y="2"/>
                    <a:pt x="84" y="1"/>
                    <a:pt x="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1" name="Google Shape;10091;p59">
              <a:extLst>
                <a:ext uri="{FF2B5EF4-FFF2-40B4-BE49-F238E27FC236}">
                  <a16:creationId xmlns:a16="http://schemas.microsoft.com/office/drawing/2014/main" id="{2C42A1DF-8CCA-5130-241D-C90671378E23}"/>
                </a:ext>
              </a:extLst>
            </p:cNvPr>
            <p:cNvSpPr/>
            <p:nvPr/>
          </p:nvSpPr>
          <p:spPr>
            <a:xfrm flipH="1">
              <a:off x="6269630" y="3534113"/>
              <a:ext cx="8425" cy="4753"/>
            </a:xfrm>
            <a:custGeom>
              <a:avLst/>
              <a:gdLst/>
              <a:ahLst/>
              <a:cxnLst/>
              <a:rect l="l" t="t" r="r" b="b"/>
              <a:pathLst>
                <a:path w="156" h="88" extrusionOk="0">
                  <a:moveTo>
                    <a:pt x="13" y="1"/>
                  </a:moveTo>
                  <a:lnTo>
                    <a:pt x="13" y="1"/>
                  </a:lnTo>
                  <a:cubicBezTo>
                    <a:pt x="1" y="37"/>
                    <a:pt x="24" y="85"/>
                    <a:pt x="60" y="85"/>
                  </a:cubicBezTo>
                  <a:cubicBezTo>
                    <a:pt x="67" y="87"/>
                    <a:pt x="73" y="88"/>
                    <a:pt x="80" y="88"/>
                  </a:cubicBezTo>
                  <a:cubicBezTo>
                    <a:pt x="112" y="88"/>
                    <a:pt x="146" y="66"/>
                    <a:pt x="156" y="37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2" name="Google Shape;10092;p59">
              <a:extLst>
                <a:ext uri="{FF2B5EF4-FFF2-40B4-BE49-F238E27FC236}">
                  <a16:creationId xmlns:a16="http://schemas.microsoft.com/office/drawing/2014/main" id="{80CDDFD2-4280-081B-716A-F63FDA7634E3}"/>
                </a:ext>
              </a:extLst>
            </p:cNvPr>
            <p:cNvSpPr/>
            <p:nvPr/>
          </p:nvSpPr>
          <p:spPr>
            <a:xfrm flipH="1">
              <a:off x="6275408" y="3555932"/>
              <a:ext cx="8479" cy="4753"/>
            </a:xfrm>
            <a:custGeom>
              <a:avLst/>
              <a:gdLst/>
              <a:ahLst/>
              <a:cxnLst/>
              <a:rect l="l" t="t" r="r" b="b"/>
              <a:pathLst>
                <a:path w="157" h="88" extrusionOk="0">
                  <a:moveTo>
                    <a:pt x="72" y="0"/>
                  </a:moveTo>
                  <a:cubicBezTo>
                    <a:pt x="37" y="0"/>
                    <a:pt x="11" y="22"/>
                    <a:pt x="1" y="51"/>
                  </a:cubicBezTo>
                  <a:lnTo>
                    <a:pt x="144" y="87"/>
                  </a:lnTo>
                  <a:cubicBezTo>
                    <a:pt x="156" y="51"/>
                    <a:pt x="132" y="3"/>
                    <a:pt x="97" y="3"/>
                  </a:cubicBezTo>
                  <a:cubicBezTo>
                    <a:pt x="88" y="1"/>
                    <a:pt x="8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3" name="Google Shape;10093;p59">
              <a:extLst>
                <a:ext uri="{FF2B5EF4-FFF2-40B4-BE49-F238E27FC236}">
                  <a16:creationId xmlns:a16="http://schemas.microsoft.com/office/drawing/2014/main" id="{BAD13624-9610-0FBE-A3B5-1EADF26C11DD}"/>
                </a:ext>
              </a:extLst>
            </p:cNvPr>
            <p:cNvSpPr/>
            <p:nvPr/>
          </p:nvSpPr>
          <p:spPr>
            <a:xfrm flipH="1">
              <a:off x="6299928" y="3549451"/>
              <a:ext cx="8479" cy="5401"/>
            </a:xfrm>
            <a:custGeom>
              <a:avLst/>
              <a:gdLst/>
              <a:ahLst/>
              <a:cxnLst/>
              <a:rect l="l" t="t" r="r" b="b"/>
              <a:pathLst>
                <a:path w="157" h="100" extrusionOk="0">
                  <a:moveTo>
                    <a:pt x="66" y="1"/>
                  </a:moveTo>
                  <a:cubicBezTo>
                    <a:pt x="37" y="1"/>
                    <a:pt x="11" y="24"/>
                    <a:pt x="1" y="64"/>
                  </a:cubicBezTo>
                  <a:lnTo>
                    <a:pt x="144" y="100"/>
                  </a:lnTo>
                  <a:cubicBezTo>
                    <a:pt x="156" y="52"/>
                    <a:pt x="132" y="16"/>
                    <a:pt x="84" y="4"/>
                  </a:cubicBezTo>
                  <a:cubicBezTo>
                    <a:pt x="78" y="2"/>
                    <a:pt x="7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4" name="Google Shape;10094;p59">
              <a:extLst>
                <a:ext uri="{FF2B5EF4-FFF2-40B4-BE49-F238E27FC236}">
                  <a16:creationId xmlns:a16="http://schemas.microsoft.com/office/drawing/2014/main" id="{2125F5AE-85E6-7B54-CABB-4345576325D0}"/>
                </a:ext>
              </a:extLst>
            </p:cNvPr>
            <p:cNvSpPr/>
            <p:nvPr/>
          </p:nvSpPr>
          <p:spPr>
            <a:xfrm flipH="1">
              <a:off x="6325149" y="3543672"/>
              <a:ext cx="8425" cy="4699"/>
            </a:xfrm>
            <a:custGeom>
              <a:avLst/>
              <a:gdLst/>
              <a:ahLst/>
              <a:cxnLst/>
              <a:rect l="l" t="t" r="r" b="b"/>
              <a:pathLst>
                <a:path w="156" h="87" extrusionOk="0">
                  <a:moveTo>
                    <a:pt x="76" y="0"/>
                  </a:moveTo>
                  <a:cubicBezTo>
                    <a:pt x="44" y="0"/>
                    <a:pt x="10" y="22"/>
                    <a:pt x="0" y="51"/>
                  </a:cubicBezTo>
                  <a:lnTo>
                    <a:pt x="144" y="87"/>
                  </a:lnTo>
                  <a:cubicBezTo>
                    <a:pt x="156" y="51"/>
                    <a:pt x="132" y="3"/>
                    <a:pt x="96" y="3"/>
                  </a:cubicBezTo>
                  <a:cubicBezTo>
                    <a:pt x="90" y="1"/>
                    <a:pt x="83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5" name="Google Shape;10095;p59">
              <a:extLst>
                <a:ext uri="{FF2B5EF4-FFF2-40B4-BE49-F238E27FC236}">
                  <a16:creationId xmlns:a16="http://schemas.microsoft.com/office/drawing/2014/main" id="{5532DD6C-0EEE-4845-A128-BEA693B4F37F}"/>
                </a:ext>
              </a:extLst>
            </p:cNvPr>
            <p:cNvSpPr/>
            <p:nvPr/>
          </p:nvSpPr>
          <p:spPr>
            <a:xfrm flipH="1">
              <a:off x="6327741" y="3501655"/>
              <a:ext cx="8425" cy="8155"/>
            </a:xfrm>
            <a:custGeom>
              <a:avLst/>
              <a:gdLst/>
              <a:ahLst/>
              <a:cxnLst/>
              <a:rect l="l" t="t" r="r" b="b"/>
              <a:pathLst>
                <a:path w="156" h="151" extrusionOk="0">
                  <a:moveTo>
                    <a:pt x="76" y="1"/>
                  </a:moveTo>
                  <a:cubicBezTo>
                    <a:pt x="44" y="1"/>
                    <a:pt x="10" y="22"/>
                    <a:pt x="0" y="52"/>
                  </a:cubicBezTo>
                  <a:cubicBezTo>
                    <a:pt x="0" y="100"/>
                    <a:pt x="12" y="136"/>
                    <a:pt x="60" y="148"/>
                  </a:cubicBezTo>
                  <a:cubicBezTo>
                    <a:pt x="67" y="150"/>
                    <a:pt x="73" y="151"/>
                    <a:pt x="79" y="151"/>
                  </a:cubicBezTo>
                  <a:cubicBezTo>
                    <a:pt x="108" y="151"/>
                    <a:pt x="134" y="129"/>
                    <a:pt x="144" y="100"/>
                  </a:cubicBezTo>
                  <a:cubicBezTo>
                    <a:pt x="156" y="52"/>
                    <a:pt x="132" y="16"/>
                    <a:pt x="96" y="4"/>
                  </a:cubicBezTo>
                  <a:cubicBezTo>
                    <a:pt x="90" y="2"/>
                    <a:pt x="83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6" name="Google Shape;10096;p59">
              <a:extLst>
                <a:ext uri="{FF2B5EF4-FFF2-40B4-BE49-F238E27FC236}">
                  <a16:creationId xmlns:a16="http://schemas.microsoft.com/office/drawing/2014/main" id="{CC65260F-08B4-60EB-F373-C8F15BB64095}"/>
                </a:ext>
              </a:extLst>
            </p:cNvPr>
            <p:cNvSpPr/>
            <p:nvPr/>
          </p:nvSpPr>
          <p:spPr>
            <a:xfrm flipH="1">
              <a:off x="6312241" y="3495390"/>
              <a:ext cx="7777" cy="5401"/>
            </a:xfrm>
            <a:custGeom>
              <a:avLst/>
              <a:gdLst/>
              <a:ahLst/>
              <a:cxnLst/>
              <a:rect l="l" t="t" r="r" b="b"/>
              <a:pathLst>
                <a:path w="144" h="100" extrusionOk="0">
                  <a:moveTo>
                    <a:pt x="12" y="1"/>
                  </a:moveTo>
                  <a:lnTo>
                    <a:pt x="12" y="1"/>
                  </a:lnTo>
                  <a:cubicBezTo>
                    <a:pt x="0" y="48"/>
                    <a:pt x="24" y="84"/>
                    <a:pt x="60" y="96"/>
                  </a:cubicBezTo>
                  <a:cubicBezTo>
                    <a:pt x="67" y="98"/>
                    <a:pt x="73" y="99"/>
                    <a:pt x="79" y="99"/>
                  </a:cubicBezTo>
                  <a:cubicBezTo>
                    <a:pt x="108" y="99"/>
                    <a:pt x="134" y="78"/>
                    <a:pt x="144" y="48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7" name="Google Shape;10097;p59">
              <a:extLst>
                <a:ext uri="{FF2B5EF4-FFF2-40B4-BE49-F238E27FC236}">
                  <a16:creationId xmlns:a16="http://schemas.microsoft.com/office/drawing/2014/main" id="{80A4761A-5409-A0AA-E4E8-4D9FF2A5599B}"/>
                </a:ext>
              </a:extLst>
            </p:cNvPr>
            <p:cNvSpPr/>
            <p:nvPr/>
          </p:nvSpPr>
          <p:spPr>
            <a:xfrm flipH="1">
              <a:off x="6287668" y="3502519"/>
              <a:ext cx="7831" cy="5347"/>
            </a:xfrm>
            <a:custGeom>
              <a:avLst/>
              <a:gdLst/>
              <a:ahLst/>
              <a:cxnLst/>
              <a:rect l="l" t="t" r="r" b="b"/>
              <a:pathLst>
                <a:path w="145" h="99" extrusionOk="0">
                  <a:moveTo>
                    <a:pt x="13" y="0"/>
                  </a:moveTo>
                  <a:lnTo>
                    <a:pt x="13" y="0"/>
                  </a:lnTo>
                  <a:cubicBezTo>
                    <a:pt x="1" y="48"/>
                    <a:pt x="25" y="84"/>
                    <a:pt x="61" y="96"/>
                  </a:cubicBezTo>
                  <a:cubicBezTo>
                    <a:pt x="67" y="98"/>
                    <a:pt x="74" y="99"/>
                    <a:pt x="80" y="99"/>
                  </a:cubicBezTo>
                  <a:cubicBezTo>
                    <a:pt x="112" y="99"/>
                    <a:pt x="144" y="77"/>
                    <a:pt x="144" y="48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8" name="Google Shape;10098;p59">
              <a:extLst>
                <a:ext uri="{FF2B5EF4-FFF2-40B4-BE49-F238E27FC236}">
                  <a16:creationId xmlns:a16="http://schemas.microsoft.com/office/drawing/2014/main" id="{B36EB5A8-9752-7D21-E817-81753631FA3A}"/>
                </a:ext>
              </a:extLst>
            </p:cNvPr>
            <p:cNvSpPr/>
            <p:nvPr/>
          </p:nvSpPr>
          <p:spPr>
            <a:xfrm flipH="1">
              <a:off x="6302520" y="3508784"/>
              <a:ext cx="9127" cy="8155"/>
            </a:xfrm>
            <a:custGeom>
              <a:avLst/>
              <a:gdLst/>
              <a:ahLst/>
              <a:cxnLst/>
              <a:rect l="l" t="t" r="r" b="b"/>
              <a:pathLst>
                <a:path w="169" h="151" extrusionOk="0">
                  <a:moveTo>
                    <a:pt x="84" y="1"/>
                  </a:moveTo>
                  <a:cubicBezTo>
                    <a:pt x="49" y="1"/>
                    <a:pt x="23" y="22"/>
                    <a:pt x="13" y="51"/>
                  </a:cubicBezTo>
                  <a:cubicBezTo>
                    <a:pt x="1" y="99"/>
                    <a:pt x="25" y="135"/>
                    <a:pt x="61" y="147"/>
                  </a:cubicBezTo>
                  <a:cubicBezTo>
                    <a:pt x="67" y="149"/>
                    <a:pt x="74" y="150"/>
                    <a:pt x="81" y="150"/>
                  </a:cubicBezTo>
                  <a:cubicBezTo>
                    <a:pt x="112" y="150"/>
                    <a:pt x="146" y="129"/>
                    <a:pt x="156" y="99"/>
                  </a:cubicBezTo>
                  <a:cubicBezTo>
                    <a:pt x="168" y="51"/>
                    <a:pt x="144" y="16"/>
                    <a:pt x="108" y="4"/>
                  </a:cubicBezTo>
                  <a:cubicBezTo>
                    <a:pt x="100" y="1"/>
                    <a:pt x="9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9" name="Google Shape;10099;p59">
              <a:extLst>
                <a:ext uri="{FF2B5EF4-FFF2-40B4-BE49-F238E27FC236}">
                  <a16:creationId xmlns:a16="http://schemas.microsoft.com/office/drawing/2014/main" id="{75E71702-41BE-62E0-3ED4-526DC4F7EF8D}"/>
                </a:ext>
              </a:extLst>
            </p:cNvPr>
            <p:cNvSpPr/>
            <p:nvPr/>
          </p:nvSpPr>
          <p:spPr>
            <a:xfrm flipH="1">
              <a:off x="6278001" y="3515913"/>
              <a:ext cx="8425" cy="7939"/>
            </a:xfrm>
            <a:custGeom>
              <a:avLst/>
              <a:gdLst/>
              <a:ahLst/>
              <a:cxnLst/>
              <a:rect l="l" t="t" r="r" b="b"/>
              <a:pathLst>
                <a:path w="156" h="147" extrusionOk="0">
                  <a:moveTo>
                    <a:pt x="76" y="0"/>
                  </a:moveTo>
                  <a:cubicBezTo>
                    <a:pt x="44" y="0"/>
                    <a:pt x="10" y="21"/>
                    <a:pt x="0" y="51"/>
                  </a:cubicBezTo>
                  <a:cubicBezTo>
                    <a:pt x="0" y="87"/>
                    <a:pt x="12" y="135"/>
                    <a:pt x="60" y="147"/>
                  </a:cubicBezTo>
                  <a:cubicBezTo>
                    <a:pt x="96" y="147"/>
                    <a:pt x="132" y="135"/>
                    <a:pt x="144" y="87"/>
                  </a:cubicBezTo>
                  <a:cubicBezTo>
                    <a:pt x="156" y="51"/>
                    <a:pt x="132" y="15"/>
                    <a:pt x="96" y="3"/>
                  </a:cubicBezTo>
                  <a:cubicBezTo>
                    <a:pt x="89" y="1"/>
                    <a:pt x="83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0" name="Google Shape;10100;p59">
              <a:extLst>
                <a:ext uri="{FF2B5EF4-FFF2-40B4-BE49-F238E27FC236}">
                  <a16:creationId xmlns:a16="http://schemas.microsoft.com/office/drawing/2014/main" id="{E5CD0682-E4BA-52C2-6ACD-4A98141FE40B}"/>
                </a:ext>
              </a:extLst>
            </p:cNvPr>
            <p:cNvSpPr/>
            <p:nvPr/>
          </p:nvSpPr>
          <p:spPr>
            <a:xfrm flipH="1">
              <a:off x="6252833" y="3522988"/>
              <a:ext cx="9073" cy="7507"/>
            </a:xfrm>
            <a:custGeom>
              <a:avLst/>
              <a:gdLst/>
              <a:ahLst/>
              <a:cxnLst/>
              <a:rect l="l" t="t" r="r" b="b"/>
              <a:pathLst>
                <a:path w="168" h="139" extrusionOk="0">
                  <a:moveTo>
                    <a:pt x="84" y="1"/>
                  </a:moveTo>
                  <a:cubicBezTo>
                    <a:pt x="48" y="1"/>
                    <a:pt x="22" y="22"/>
                    <a:pt x="12" y="51"/>
                  </a:cubicBezTo>
                  <a:cubicBezTo>
                    <a:pt x="0" y="87"/>
                    <a:pt x="24" y="123"/>
                    <a:pt x="60" y="135"/>
                  </a:cubicBezTo>
                  <a:cubicBezTo>
                    <a:pt x="69" y="137"/>
                    <a:pt x="77" y="138"/>
                    <a:pt x="84" y="138"/>
                  </a:cubicBezTo>
                  <a:cubicBezTo>
                    <a:pt x="120" y="138"/>
                    <a:pt x="146" y="117"/>
                    <a:pt x="156" y="87"/>
                  </a:cubicBezTo>
                  <a:cubicBezTo>
                    <a:pt x="168" y="51"/>
                    <a:pt x="144" y="16"/>
                    <a:pt x="108" y="4"/>
                  </a:cubicBezTo>
                  <a:cubicBezTo>
                    <a:pt x="100" y="2"/>
                    <a:pt x="9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1" name="Google Shape;10101;p59">
              <a:extLst>
                <a:ext uri="{FF2B5EF4-FFF2-40B4-BE49-F238E27FC236}">
                  <a16:creationId xmlns:a16="http://schemas.microsoft.com/office/drawing/2014/main" id="{45BB1AE3-77CD-8E0D-D6BA-F2BA901331C7}"/>
                </a:ext>
              </a:extLst>
            </p:cNvPr>
            <p:cNvSpPr/>
            <p:nvPr/>
          </p:nvSpPr>
          <p:spPr>
            <a:xfrm flipH="1">
              <a:off x="6263149" y="3509594"/>
              <a:ext cx="7777" cy="5401"/>
            </a:xfrm>
            <a:custGeom>
              <a:avLst/>
              <a:gdLst/>
              <a:ahLst/>
              <a:cxnLst/>
              <a:rect l="l" t="t" r="r" b="b"/>
              <a:pathLst>
                <a:path w="144" h="100" extrusionOk="0">
                  <a:moveTo>
                    <a:pt x="12" y="1"/>
                  </a:moveTo>
                  <a:cubicBezTo>
                    <a:pt x="0" y="48"/>
                    <a:pt x="24" y="84"/>
                    <a:pt x="60" y="96"/>
                  </a:cubicBezTo>
                  <a:cubicBezTo>
                    <a:pt x="66" y="98"/>
                    <a:pt x="73" y="99"/>
                    <a:pt x="80" y="99"/>
                  </a:cubicBezTo>
                  <a:cubicBezTo>
                    <a:pt x="111" y="99"/>
                    <a:pt x="144" y="78"/>
                    <a:pt x="144" y="48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2" name="Google Shape;10102;p59">
              <a:extLst>
                <a:ext uri="{FF2B5EF4-FFF2-40B4-BE49-F238E27FC236}">
                  <a16:creationId xmlns:a16="http://schemas.microsoft.com/office/drawing/2014/main" id="{3454F5A7-FF74-8D70-C627-EAEA8BCCDD3C}"/>
                </a:ext>
              </a:extLst>
            </p:cNvPr>
            <p:cNvSpPr/>
            <p:nvPr/>
          </p:nvSpPr>
          <p:spPr>
            <a:xfrm flipH="1">
              <a:off x="6268981" y="3531359"/>
              <a:ext cx="8425" cy="4753"/>
            </a:xfrm>
            <a:custGeom>
              <a:avLst/>
              <a:gdLst/>
              <a:ahLst/>
              <a:cxnLst/>
              <a:rect l="l" t="t" r="r" b="b"/>
              <a:pathLst>
                <a:path w="156" h="88" extrusionOk="0">
                  <a:moveTo>
                    <a:pt x="65" y="1"/>
                  </a:moveTo>
                  <a:cubicBezTo>
                    <a:pt x="36" y="1"/>
                    <a:pt x="10" y="22"/>
                    <a:pt x="1" y="52"/>
                  </a:cubicBezTo>
                  <a:lnTo>
                    <a:pt x="144" y="88"/>
                  </a:lnTo>
                  <a:cubicBezTo>
                    <a:pt x="156" y="52"/>
                    <a:pt x="132" y="16"/>
                    <a:pt x="84" y="4"/>
                  </a:cubicBezTo>
                  <a:cubicBezTo>
                    <a:pt x="78" y="2"/>
                    <a:pt x="72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3" name="Google Shape;10103;p59">
              <a:extLst>
                <a:ext uri="{FF2B5EF4-FFF2-40B4-BE49-F238E27FC236}">
                  <a16:creationId xmlns:a16="http://schemas.microsoft.com/office/drawing/2014/main" id="{21901DEC-CBC9-7ECF-23E0-23FE150AA052}"/>
                </a:ext>
              </a:extLst>
            </p:cNvPr>
            <p:cNvSpPr/>
            <p:nvPr/>
          </p:nvSpPr>
          <p:spPr>
            <a:xfrm flipH="1">
              <a:off x="6294149" y="3524446"/>
              <a:ext cx="8425" cy="5239"/>
            </a:xfrm>
            <a:custGeom>
              <a:avLst/>
              <a:gdLst/>
              <a:ahLst/>
              <a:cxnLst/>
              <a:rect l="l" t="t" r="r" b="b"/>
              <a:pathLst>
                <a:path w="156" h="97" extrusionOk="0">
                  <a:moveTo>
                    <a:pt x="96" y="1"/>
                  </a:moveTo>
                  <a:cubicBezTo>
                    <a:pt x="60" y="1"/>
                    <a:pt x="12" y="13"/>
                    <a:pt x="0" y="60"/>
                  </a:cubicBezTo>
                  <a:lnTo>
                    <a:pt x="144" y="96"/>
                  </a:lnTo>
                  <a:cubicBezTo>
                    <a:pt x="156" y="60"/>
                    <a:pt x="132" y="13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4" name="Google Shape;10104;p59">
              <a:extLst>
                <a:ext uri="{FF2B5EF4-FFF2-40B4-BE49-F238E27FC236}">
                  <a16:creationId xmlns:a16="http://schemas.microsoft.com/office/drawing/2014/main" id="{1B9DCC50-B48D-BF33-7A10-9ED134DBBF35}"/>
                </a:ext>
              </a:extLst>
            </p:cNvPr>
            <p:cNvSpPr/>
            <p:nvPr/>
          </p:nvSpPr>
          <p:spPr>
            <a:xfrm flipH="1">
              <a:off x="6318668" y="3517803"/>
              <a:ext cx="8479" cy="5401"/>
            </a:xfrm>
            <a:custGeom>
              <a:avLst/>
              <a:gdLst/>
              <a:ahLst/>
              <a:cxnLst/>
              <a:rect l="l" t="t" r="r" b="b"/>
              <a:pathLst>
                <a:path w="157" h="100" extrusionOk="0">
                  <a:moveTo>
                    <a:pt x="77" y="1"/>
                  </a:moveTo>
                  <a:cubicBezTo>
                    <a:pt x="45" y="1"/>
                    <a:pt x="11" y="22"/>
                    <a:pt x="1" y="52"/>
                  </a:cubicBezTo>
                  <a:lnTo>
                    <a:pt x="144" y="100"/>
                  </a:lnTo>
                  <a:cubicBezTo>
                    <a:pt x="156" y="52"/>
                    <a:pt x="132" y="16"/>
                    <a:pt x="97" y="4"/>
                  </a:cubicBezTo>
                  <a:cubicBezTo>
                    <a:pt x="90" y="2"/>
                    <a:pt x="83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5" name="Google Shape;10105;p59">
              <a:extLst>
                <a:ext uri="{FF2B5EF4-FFF2-40B4-BE49-F238E27FC236}">
                  <a16:creationId xmlns:a16="http://schemas.microsoft.com/office/drawing/2014/main" id="{34CFA8E1-99F0-9FE8-7118-DAB2A91B1618}"/>
                </a:ext>
              </a:extLst>
            </p:cNvPr>
            <p:cNvSpPr/>
            <p:nvPr/>
          </p:nvSpPr>
          <p:spPr>
            <a:xfrm flipH="1">
              <a:off x="6319964" y="3476433"/>
              <a:ext cx="9073" cy="8209"/>
            </a:xfrm>
            <a:custGeom>
              <a:avLst/>
              <a:gdLst/>
              <a:ahLst/>
              <a:cxnLst/>
              <a:rect l="l" t="t" r="r" b="b"/>
              <a:pathLst>
                <a:path w="168" h="152" extrusionOk="0">
                  <a:moveTo>
                    <a:pt x="76" y="0"/>
                  </a:moveTo>
                  <a:cubicBezTo>
                    <a:pt x="44" y="0"/>
                    <a:pt x="21" y="16"/>
                    <a:pt x="12" y="53"/>
                  </a:cubicBezTo>
                  <a:cubicBezTo>
                    <a:pt x="0" y="88"/>
                    <a:pt x="24" y="136"/>
                    <a:pt x="60" y="148"/>
                  </a:cubicBezTo>
                  <a:cubicBezTo>
                    <a:pt x="66" y="150"/>
                    <a:pt x="72" y="151"/>
                    <a:pt x="79" y="151"/>
                  </a:cubicBezTo>
                  <a:cubicBezTo>
                    <a:pt x="111" y="151"/>
                    <a:pt x="146" y="128"/>
                    <a:pt x="155" y="88"/>
                  </a:cubicBezTo>
                  <a:cubicBezTo>
                    <a:pt x="167" y="53"/>
                    <a:pt x="143" y="17"/>
                    <a:pt x="108" y="5"/>
                  </a:cubicBezTo>
                  <a:cubicBezTo>
                    <a:pt x="96" y="2"/>
                    <a:pt x="86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6" name="Google Shape;10106;p59">
              <a:extLst>
                <a:ext uri="{FF2B5EF4-FFF2-40B4-BE49-F238E27FC236}">
                  <a16:creationId xmlns:a16="http://schemas.microsoft.com/office/drawing/2014/main" id="{5DE518EF-BA6C-3661-E8A0-2AF1629AA0EE}"/>
                </a:ext>
              </a:extLst>
            </p:cNvPr>
            <p:cNvSpPr/>
            <p:nvPr/>
          </p:nvSpPr>
          <p:spPr>
            <a:xfrm flipH="1">
              <a:off x="6304464" y="3470223"/>
              <a:ext cx="8479" cy="5347"/>
            </a:xfrm>
            <a:custGeom>
              <a:avLst/>
              <a:gdLst/>
              <a:ahLst/>
              <a:cxnLst/>
              <a:rect l="l" t="t" r="r" b="b"/>
              <a:pathLst>
                <a:path w="157" h="99" extrusionOk="0">
                  <a:moveTo>
                    <a:pt x="13" y="0"/>
                  </a:moveTo>
                  <a:cubicBezTo>
                    <a:pt x="1" y="36"/>
                    <a:pt x="25" y="84"/>
                    <a:pt x="61" y="96"/>
                  </a:cubicBezTo>
                  <a:cubicBezTo>
                    <a:pt x="67" y="98"/>
                    <a:pt x="74" y="99"/>
                    <a:pt x="81" y="99"/>
                  </a:cubicBezTo>
                  <a:cubicBezTo>
                    <a:pt x="112" y="99"/>
                    <a:pt x="147" y="78"/>
                    <a:pt x="156" y="48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7" name="Google Shape;10107;p59">
              <a:extLst>
                <a:ext uri="{FF2B5EF4-FFF2-40B4-BE49-F238E27FC236}">
                  <a16:creationId xmlns:a16="http://schemas.microsoft.com/office/drawing/2014/main" id="{5A279567-F887-7269-6C9F-19879B5D8623}"/>
                </a:ext>
              </a:extLst>
            </p:cNvPr>
            <p:cNvSpPr/>
            <p:nvPr/>
          </p:nvSpPr>
          <p:spPr>
            <a:xfrm flipH="1">
              <a:off x="6279945" y="3477946"/>
              <a:ext cx="8425" cy="5401"/>
            </a:xfrm>
            <a:custGeom>
              <a:avLst/>
              <a:gdLst/>
              <a:ahLst/>
              <a:cxnLst/>
              <a:rect l="l" t="t" r="r" b="b"/>
              <a:pathLst>
                <a:path w="156" h="100" extrusionOk="0">
                  <a:moveTo>
                    <a:pt x="12" y="1"/>
                  </a:moveTo>
                  <a:cubicBezTo>
                    <a:pt x="0" y="37"/>
                    <a:pt x="24" y="84"/>
                    <a:pt x="60" y="96"/>
                  </a:cubicBezTo>
                  <a:cubicBezTo>
                    <a:pt x="66" y="98"/>
                    <a:pt x="73" y="99"/>
                    <a:pt x="80" y="99"/>
                  </a:cubicBezTo>
                  <a:cubicBezTo>
                    <a:pt x="112" y="99"/>
                    <a:pt x="146" y="78"/>
                    <a:pt x="156" y="49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8" name="Google Shape;10108;p59">
              <a:extLst>
                <a:ext uri="{FF2B5EF4-FFF2-40B4-BE49-F238E27FC236}">
                  <a16:creationId xmlns:a16="http://schemas.microsoft.com/office/drawing/2014/main" id="{AFE70E0C-17E4-BCD6-0C78-E6CC19AF9491}"/>
                </a:ext>
              </a:extLst>
            </p:cNvPr>
            <p:cNvSpPr/>
            <p:nvPr/>
          </p:nvSpPr>
          <p:spPr>
            <a:xfrm flipH="1">
              <a:off x="6295445" y="3483616"/>
              <a:ext cx="9073" cy="8101"/>
            </a:xfrm>
            <a:custGeom>
              <a:avLst/>
              <a:gdLst/>
              <a:ahLst/>
              <a:cxnLst/>
              <a:rect l="l" t="t" r="r" b="b"/>
              <a:pathLst>
                <a:path w="168" h="150" extrusionOk="0">
                  <a:moveTo>
                    <a:pt x="88" y="0"/>
                  </a:moveTo>
                  <a:cubicBezTo>
                    <a:pt x="56" y="0"/>
                    <a:pt x="22" y="22"/>
                    <a:pt x="12" y="51"/>
                  </a:cubicBezTo>
                  <a:cubicBezTo>
                    <a:pt x="0" y="99"/>
                    <a:pt x="24" y="135"/>
                    <a:pt x="60" y="147"/>
                  </a:cubicBezTo>
                  <a:cubicBezTo>
                    <a:pt x="69" y="149"/>
                    <a:pt x="77" y="150"/>
                    <a:pt x="84" y="150"/>
                  </a:cubicBezTo>
                  <a:cubicBezTo>
                    <a:pt x="120" y="150"/>
                    <a:pt x="146" y="128"/>
                    <a:pt x="156" y="99"/>
                  </a:cubicBezTo>
                  <a:cubicBezTo>
                    <a:pt x="168" y="63"/>
                    <a:pt x="144" y="15"/>
                    <a:pt x="108" y="3"/>
                  </a:cubicBezTo>
                  <a:cubicBezTo>
                    <a:pt x="102" y="1"/>
                    <a:pt x="95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9" name="Google Shape;10109;p59">
              <a:extLst>
                <a:ext uri="{FF2B5EF4-FFF2-40B4-BE49-F238E27FC236}">
                  <a16:creationId xmlns:a16="http://schemas.microsoft.com/office/drawing/2014/main" id="{109CA2B2-7E70-65D3-EEF2-2A9DD01A5E24}"/>
                </a:ext>
              </a:extLst>
            </p:cNvPr>
            <p:cNvSpPr/>
            <p:nvPr/>
          </p:nvSpPr>
          <p:spPr>
            <a:xfrm flipH="1">
              <a:off x="6270872" y="3491339"/>
              <a:ext cx="8479" cy="8155"/>
            </a:xfrm>
            <a:custGeom>
              <a:avLst/>
              <a:gdLst/>
              <a:ahLst/>
              <a:cxnLst/>
              <a:rect l="l" t="t" r="r" b="b"/>
              <a:pathLst>
                <a:path w="157" h="151" extrusionOk="0">
                  <a:moveTo>
                    <a:pt x="76" y="1"/>
                  </a:moveTo>
                  <a:cubicBezTo>
                    <a:pt x="45" y="1"/>
                    <a:pt x="10" y="22"/>
                    <a:pt x="1" y="52"/>
                  </a:cubicBezTo>
                  <a:cubicBezTo>
                    <a:pt x="1" y="87"/>
                    <a:pt x="13" y="135"/>
                    <a:pt x="60" y="147"/>
                  </a:cubicBezTo>
                  <a:cubicBezTo>
                    <a:pt x="67" y="149"/>
                    <a:pt x="73" y="150"/>
                    <a:pt x="79" y="150"/>
                  </a:cubicBezTo>
                  <a:cubicBezTo>
                    <a:pt x="108" y="150"/>
                    <a:pt x="134" y="129"/>
                    <a:pt x="144" y="99"/>
                  </a:cubicBezTo>
                  <a:cubicBezTo>
                    <a:pt x="156" y="52"/>
                    <a:pt x="132" y="16"/>
                    <a:pt x="96" y="4"/>
                  </a:cubicBezTo>
                  <a:cubicBezTo>
                    <a:pt x="90" y="2"/>
                    <a:pt x="83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0" name="Google Shape;10110;p59">
              <a:extLst>
                <a:ext uri="{FF2B5EF4-FFF2-40B4-BE49-F238E27FC236}">
                  <a16:creationId xmlns:a16="http://schemas.microsoft.com/office/drawing/2014/main" id="{7425A442-BDBF-3E66-DDD7-8D6ADE606084}"/>
                </a:ext>
              </a:extLst>
            </p:cNvPr>
            <p:cNvSpPr/>
            <p:nvPr/>
          </p:nvSpPr>
          <p:spPr>
            <a:xfrm flipH="1">
              <a:off x="6246352" y="3499008"/>
              <a:ext cx="8425" cy="7561"/>
            </a:xfrm>
            <a:custGeom>
              <a:avLst/>
              <a:gdLst/>
              <a:ahLst/>
              <a:cxnLst/>
              <a:rect l="l" t="t" r="r" b="b"/>
              <a:pathLst>
                <a:path w="156" h="140" extrusionOk="0">
                  <a:moveTo>
                    <a:pt x="69" y="1"/>
                  </a:moveTo>
                  <a:cubicBezTo>
                    <a:pt x="43" y="1"/>
                    <a:pt x="21" y="14"/>
                    <a:pt x="12" y="41"/>
                  </a:cubicBezTo>
                  <a:cubicBezTo>
                    <a:pt x="0" y="89"/>
                    <a:pt x="24" y="125"/>
                    <a:pt x="60" y="137"/>
                  </a:cubicBezTo>
                  <a:cubicBezTo>
                    <a:pt x="66" y="139"/>
                    <a:pt x="73" y="140"/>
                    <a:pt x="80" y="140"/>
                  </a:cubicBezTo>
                  <a:cubicBezTo>
                    <a:pt x="111" y="140"/>
                    <a:pt x="146" y="118"/>
                    <a:pt x="155" y="89"/>
                  </a:cubicBezTo>
                  <a:cubicBezTo>
                    <a:pt x="155" y="53"/>
                    <a:pt x="143" y="17"/>
                    <a:pt x="96" y="5"/>
                  </a:cubicBezTo>
                  <a:cubicBezTo>
                    <a:pt x="87" y="2"/>
                    <a:pt x="78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1" name="Google Shape;10111;p59">
              <a:extLst>
                <a:ext uri="{FF2B5EF4-FFF2-40B4-BE49-F238E27FC236}">
                  <a16:creationId xmlns:a16="http://schemas.microsoft.com/office/drawing/2014/main" id="{E00D78DC-E24F-4CA3-E0BB-891C622C0FE9}"/>
                </a:ext>
              </a:extLst>
            </p:cNvPr>
            <p:cNvSpPr/>
            <p:nvPr/>
          </p:nvSpPr>
          <p:spPr>
            <a:xfrm flipH="1">
              <a:off x="6256020" y="3485723"/>
              <a:ext cx="7831" cy="4807"/>
            </a:xfrm>
            <a:custGeom>
              <a:avLst/>
              <a:gdLst/>
              <a:ahLst/>
              <a:cxnLst/>
              <a:rect l="l" t="t" r="r" b="b"/>
              <a:pathLst>
                <a:path w="145" h="89" extrusionOk="0">
                  <a:moveTo>
                    <a:pt x="13" y="0"/>
                  </a:moveTo>
                  <a:lnTo>
                    <a:pt x="13" y="0"/>
                  </a:lnTo>
                  <a:cubicBezTo>
                    <a:pt x="1" y="36"/>
                    <a:pt x="13" y="72"/>
                    <a:pt x="60" y="84"/>
                  </a:cubicBezTo>
                  <a:cubicBezTo>
                    <a:pt x="69" y="87"/>
                    <a:pt x="77" y="88"/>
                    <a:pt x="85" y="88"/>
                  </a:cubicBezTo>
                  <a:cubicBezTo>
                    <a:pt x="112" y="88"/>
                    <a:pt x="135" y="73"/>
                    <a:pt x="144" y="36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2" name="Google Shape;10112;p59">
              <a:extLst>
                <a:ext uri="{FF2B5EF4-FFF2-40B4-BE49-F238E27FC236}">
                  <a16:creationId xmlns:a16="http://schemas.microsoft.com/office/drawing/2014/main" id="{A45A241A-C49D-A748-F6B9-7B70BE34BEA8}"/>
                </a:ext>
              </a:extLst>
            </p:cNvPr>
            <p:cNvSpPr/>
            <p:nvPr/>
          </p:nvSpPr>
          <p:spPr>
            <a:xfrm flipH="1">
              <a:off x="6262501" y="3506839"/>
              <a:ext cx="7777" cy="5401"/>
            </a:xfrm>
            <a:custGeom>
              <a:avLst/>
              <a:gdLst/>
              <a:ahLst/>
              <a:cxnLst/>
              <a:rect l="l" t="t" r="r" b="b"/>
              <a:pathLst>
                <a:path w="144" h="100" extrusionOk="0">
                  <a:moveTo>
                    <a:pt x="65" y="1"/>
                  </a:moveTo>
                  <a:cubicBezTo>
                    <a:pt x="36" y="1"/>
                    <a:pt x="10" y="22"/>
                    <a:pt x="0" y="52"/>
                  </a:cubicBezTo>
                  <a:lnTo>
                    <a:pt x="132" y="99"/>
                  </a:lnTo>
                  <a:cubicBezTo>
                    <a:pt x="144" y="64"/>
                    <a:pt x="120" y="16"/>
                    <a:pt x="84" y="4"/>
                  </a:cubicBezTo>
                  <a:cubicBezTo>
                    <a:pt x="77" y="2"/>
                    <a:pt x="71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3" name="Google Shape;10113;p59">
              <a:extLst>
                <a:ext uri="{FF2B5EF4-FFF2-40B4-BE49-F238E27FC236}">
                  <a16:creationId xmlns:a16="http://schemas.microsoft.com/office/drawing/2014/main" id="{73373F69-CFF3-47C5-D648-C594A7C1E99B}"/>
                </a:ext>
              </a:extLst>
            </p:cNvPr>
            <p:cNvSpPr/>
            <p:nvPr/>
          </p:nvSpPr>
          <p:spPr>
            <a:xfrm flipH="1">
              <a:off x="6287020" y="3499764"/>
              <a:ext cx="7831" cy="5347"/>
            </a:xfrm>
            <a:custGeom>
              <a:avLst/>
              <a:gdLst/>
              <a:ahLst/>
              <a:cxnLst/>
              <a:rect l="l" t="t" r="r" b="b"/>
              <a:pathLst>
                <a:path w="145" h="99" extrusionOk="0">
                  <a:moveTo>
                    <a:pt x="65" y="0"/>
                  </a:moveTo>
                  <a:cubicBezTo>
                    <a:pt x="37" y="0"/>
                    <a:pt x="11" y="22"/>
                    <a:pt x="1" y="51"/>
                  </a:cubicBezTo>
                  <a:lnTo>
                    <a:pt x="132" y="99"/>
                  </a:lnTo>
                  <a:cubicBezTo>
                    <a:pt x="144" y="51"/>
                    <a:pt x="120" y="15"/>
                    <a:pt x="84" y="3"/>
                  </a:cubicBezTo>
                  <a:cubicBezTo>
                    <a:pt x="78" y="1"/>
                    <a:pt x="72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4" name="Google Shape;10114;p59">
              <a:extLst>
                <a:ext uri="{FF2B5EF4-FFF2-40B4-BE49-F238E27FC236}">
                  <a16:creationId xmlns:a16="http://schemas.microsoft.com/office/drawing/2014/main" id="{07000D6E-C6B4-FDEF-B620-18B70717FF12}"/>
                </a:ext>
              </a:extLst>
            </p:cNvPr>
            <p:cNvSpPr/>
            <p:nvPr/>
          </p:nvSpPr>
          <p:spPr>
            <a:xfrm flipH="1">
              <a:off x="6311593" y="3492635"/>
              <a:ext cx="7777" cy="5401"/>
            </a:xfrm>
            <a:custGeom>
              <a:avLst/>
              <a:gdLst/>
              <a:ahLst/>
              <a:cxnLst/>
              <a:rect l="l" t="t" r="r" b="b"/>
              <a:pathLst>
                <a:path w="144" h="100" extrusionOk="0">
                  <a:moveTo>
                    <a:pt x="65" y="1"/>
                  </a:moveTo>
                  <a:cubicBezTo>
                    <a:pt x="36" y="1"/>
                    <a:pt x="10" y="22"/>
                    <a:pt x="0" y="52"/>
                  </a:cubicBezTo>
                  <a:lnTo>
                    <a:pt x="132" y="99"/>
                  </a:lnTo>
                  <a:cubicBezTo>
                    <a:pt x="144" y="52"/>
                    <a:pt x="132" y="16"/>
                    <a:pt x="84" y="4"/>
                  </a:cubicBezTo>
                  <a:cubicBezTo>
                    <a:pt x="78" y="2"/>
                    <a:pt x="71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5" name="Google Shape;10115;p59">
              <a:extLst>
                <a:ext uri="{FF2B5EF4-FFF2-40B4-BE49-F238E27FC236}">
                  <a16:creationId xmlns:a16="http://schemas.microsoft.com/office/drawing/2014/main" id="{A401965D-803D-469A-6C99-EFEB0D0285BF}"/>
                </a:ext>
              </a:extLst>
            </p:cNvPr>
            <p:cNvSpPr/>
            <p:nvPr/>
          </p:nvSpPr>
          <p:spPr>
            <a:xfrm flipH="1">
              <a:off x="6312241" y="3451266"/>
              <a:ext cx="9073" cy="8209"/>
            </a:xfrm>
            <a:custGeom>
              <a:avLst/>
              <a:gdLst/>
              <a:ahLst/>
              <a:cxnLst/>
              <a:rect l="l" t="t" r="r" b="b"/>
              <a:pathLst>
                <a:path w="168" h="152" extrusionOk="0">
                  <a:moveTo>
                    <a:pt x="81" y="0"/>
                  </a:moveTo>
                  <a:cubicBezTo>
                    <a:pt x="52" y="0"/>
                    <a:pt x="22" y="16"/>
                    <a:pt x="12" y="52"/>
                  </a:cubicBezTo>
                  <a:cubicBezTo>
                    <a:pt x="0" y="88"/>
                    <a:pt x="24" y="136"/>
                    <a:pt x="60" y="148"/>
                  </a:cubicBezTo>
                  <a:cubicBezTo>
                    <a:pt x="67" y="150"/>
                    <a:pt x="73" y="151"/>
                    <a:pt x="80" y="151"/>
                  </a:cubicBezTo>
                  <a:cubicBezTo>
                    <a:pt x="112" y="151"/>
                    <a:pt x="146" y="130"/>
                    <a:pt x="156" y="100"/>
                  </a:cubicBezTo>
                  <a:cubicBezTo>
                    <a:pt x="168" y="52"/>
                    <a:pt x="144" y="16"/>
                    <a:pt x="108" y="4"/>
                  </a:cubicBezTo>
                  <a:cubicBezTo>
                    <a:pt x="100" y="2"/>
                    <a:pt x="9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6" name="Google Shape;10116;p59">
              <a:extLst>
                <a:ext uri="{FF2B5EF4-FFF2-40B4-BE49-F238E27FC236}">
                  <a16:creationId xmlns:a16="http://schemas.microsoft.com/office/drawing/2014/main" id="{35C629E9-6C73-8D6B-B769-80003409CBFB}"/>
                </a:ext>
              </a:extLst>
            </p:cNvPr>
            <p:cNvSpPr/>
            <p:nvPr/>
          </p:nvSpPr>
          <p:spPr>
            <a:xfrm flipH="1">
              <a:off x="6296741" y="3445649"/>
              <a:ext cx="7777" cy="4807"/>
            </a:xfrm>
            <a:custGeom>
              <a:avLst/>
              <a:gdLst/>
              <a:ahLst/>
              <a:cxnLst/>
              <a:rect l="l" t="t" r="r" b="b"/>
              <a:pathLst>
                <a:path w="144" h="89" extrusionOk="0">
                  <a:moveTo>
                    <a:pt x="12" y="1"/>
                  </a:moveTo>
                  <a:lnTo>
                    <a:pt x="12" y="1"/>
                  </a:lnTo>
                  <a:cubicBezTo>
                    <a:pt x="0" y="37"/>
                    <a:pt x="12" y="73"/>
                    <a:pt x="60" y="85"/>
                  </a:cubicBezTo>
                  <a:cubicBezTo>
                    <a:pt x="69" y="87"/>
                    <a:pt x="77" y="89"/>
                    <a:pt x="85" y="89"/>
                  </a:cubicBezTo>
                  <a:cubicBezTo>
                    <a:pt x="112" y="89"/>
                    <a:pt x="135" y="73"/>
                    <a:pt x="144" y="37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7" name="Google Shape;10117;p59">
              <a:extLst>
                <a:ext uri="{FF2B5EF4-FFF2-40B4-BE49-F238E27FC236}">
                  <a16:creationId xmlns:a16="http://schemas.microsoft.com/office/drawing/2014/main" id="{16E3DEE3-F1C5-6EDA-88C2-39F2406EA2FB}"/>
                </a:ext>
              </a:extLst>
            </p:cNvPr>
            <p:cNvSpPr/>
            <p:nvPr/>
          </p:nvSpPr>
          <p:spPr>
            <a:xfrm flipH="1">
              <a:off x="6272168" y="3453426"/>
              <a:ext cx="8479" cy="5401"/>
            </a:xfrm>
            <a:custGeom>
              <a:avLst/>
              <a:gdLst/>
              <a:ahLst/>
              <a:cxnLst/>
              <a:rect l="l" t="t" r="r" b="b"/>
              <a:pathLst>
                <a:path w="157" h="100" extrusionOk="0">
                  <a:moveTo>
                    <a:pt x="13" y="0"/>
                  </a:moveTo>
                  <a:lnTo>
                    <a:pt x="13" y="0"/>
                  </a:lnTo>
                  <a:cubicBezTo>
                    <a:pt x="1" y="36"/>
                    <a:pt x="25" y="84"/>
                    <a:pt x="61" y="96"/>
                  </a:cubicBezTo>
                  <a:cubicBezTo>
                    <a:pt x="67" y="98"/>
                    <a:pt x="74" y="99"/>
                    <a:pt x="80" y="99"/>
                  </a:cubicBezTo>
                  <a:cubicBezTo>
                    <a:pt x="112" y="99"/>
                    <a:pt x="146" y="78"/>
                    <a:pt x="156" y="48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8" name="Google Shape;10118;p59">
              <a:extLst>
                <a:ext uri="{FF2B5EF4-FFF2-40B4-BE49-F238E27FC236}">
                  <a16:creationId xmlns:a16="http://schemas.microsoft.com/office/drawing/2014/main" id="{FAE83961-1544-63F3-8546-CF9FDC81EED3}"/>
                </a:ext>
              </a:extLst>
            </p:cNvPr>
            <p:cNvSpPr/>
            <p:nvPr/>
          </p:nvSpPr>
          <p:spPr>
            <a:xfrm flipH="1">
              <a:off x="6287668" y="3459043"/>
              <a:ext cx="9127" cy="8155"/>
            </a:xfrm>
            <a:custGeom>
              <a:avLst/>
              <a:gdLst/>
              <a:ahLst/>
              <a:cxnLst/>
              <a:rect l="l" t="t" r="r" b="b"/>
              <a:pathLst>
                <a:path w="169" h="151" extrusionOk="0">
                  <a:moveTo>
                    <a:pt x="89" y="1"/>
                  </a:moveTo>
                  <a:cubicBezTo>
                    <a:pt x="57" y="1"/>
                    <a:pt x="23" y="22"/>
                    <a:pt x="13" y="52"/>
                  </a:cubicBezTo>
                  <a:cubicBezTo>
                    <a:pt x="1" y="88"/>
                    <a:pt x="25" y="135"/>
                    <a:pt x="61" y="147"/>
                  </a:cubicBezTo>
                  <a:cubicBezTo>
                    <a:pt x="67" y="150"/>
                    <a:pt x="74" y="151"/>
                    <a:pt x="81" y="151"/>
                  </a:cubicBezTo>
                  <a:cubicBezTo>
                    <a:pt x="112" y="151"/>
                    <a:pt x="146" y="129"/>
                    <a:pt x="156" y="100"/>
                  </a:cubicBezTo>
                  <a:cubicBezTo>
                    <a:pt x="168" y="52"/>
                    <a:pt x="144" y="16"/>
                    <a:pt x="108" y="4"/>
                  </a:cubicBezTo>
                  <a:cubicBezTo>
                    <a:pt x="102" y="2"/>
                    <a:pt x="95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9" name="Google Shape;10119;p59">
              <a:extLst>
                <a:ext uri="{FF2B5EF4-FFF2-40B4-BE49-F238E27FC236}">
                  <a16:creationId xmlns:a16="http://schemas.microsoft.com/office/drawing/2014/main" id="{5EB56B8B-1AF4-5322-B13A-9F8BBFFF68AE}"/>
                </a:ext>
              </a:extLst>
            </p:cNvPr>
            <p:cNvSpPr/>
            <p:nvPr/>
          </p:nvSpPr>
          <p:spPr>
            <a:xfrm flipH="1">
              <a:off x="6263149" y="3466820"/>
              <a:ext cx="9073" cy="8155"/>
            </a:xfrm>
            <a:custGeom>
              <a:avLst/>
              <a:gdLst/>
              <a:ahLst/>
              <a:cxnLst/>
              <a:rect l="l" t="t" r="r" b="b"/>
              <a:pathLst>
                <a:path w="168" h="151" extrusionOk="0">
                  <a:moveTo>
                    <a:pt x="88" y="0"/>
                  </a:moveTo>
                  <a:cubicBezTo>
                    <a:pt x="56" y="0"/>
                    <a:pt x="22" y="22"/>
                    <a:pt x="12" y="51"/>
                  </a:cubicBezTo>
                  <a:cubicBezTo>
                    <a:pt x="0" y="87"/>
                    <a:pt x="24" y="135"/>
                    <a:pt x="60" y="147"/>
                  </a:cubicBezTo>
                  <a:cubicBezTo>
                    <a:pt x="68" y="149"/>
                    <a:pt x="77" y="150"/>
                    <a:pt x="84" y="150"/>
                  </a:cubicBezTo>
                  <a:cubicBezTo>
                    <a:pt x="120" y="150"/>
                    <a:pt x="146" y="129"/>
                    <a:pt x="156" y="99"/>
                  </a:cubicBezTo>
                  <a:cubicBezTo>
                    <a:pt x="168" y="63"/>
                    <a:pt x="144" y="15"/>
                    <a:pt x="108" y="3"/>
                  </a:cubicBezTo>
                  <a:cubicBezTo>
                    <a:pt x="101" y="1"/>
                    <a:pt x="95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0" name="Google Shape;10120;p59">
              <a:extLst>
                <a:ext uri="{FF2B5EF4-FFF2-40B4-BE49-F238E27FC236}">
                  <a16:creationId xmlns:a16="http://schemas.microsoft.com/office/drawing/2014/main" id="{57CC9F29-944E-D1D2-D438-665C7C62E621}"/>
                </a:ext>
              </a:extLst>
            </p:cNvPr>
            <p:cNvSpPr/>
            <p:nvPr/>
          </p:nvSpPr>
          <p:spPr>
            <a:xfrm flipH="1">
              <a:off x="6238629" y="3474543"/>
              <a:ext cx="9073" cy="8155"/>
            </a:xfrm>
            <a:custGeom>
              <a:avLst/>
              <a:gdLst/>
              <a:ahLst/>
              <a:cxnLst/>
              <a:rect l="l" t="t" r="r" b="b"/>
              <a:pathLst>
                <a:path w="168" h="151" extrusionOk="0">
                  <a:moveTo>
                    <a:pt x="88" y="1"/>
                  </a:moveTo>
                  <a:cubicBezTo>
                    <a:pt x="56" y="1"/>
                    <a:pt x="22" y="22"/>
                    <a:pt x="12" y="52"/>
                  </a:cubicBezTo>
                  <a:cubicBezTo>
                    <a:pt x="1" y="88"/>
                    <a:pt x="24" y="135"/>
                    <a:pt x="60" y="147"/>
                  </a:cubicBezTo>
                  <a:cubicBezTo>
                    <a:pt x="69" y="150"/>
                    <a:pt x="77" y="151"/>
                    <a:pt x="85" y="151"/>
                  </a:cubicBezTo>
                  <a:cubicBezTo>
                    <a:pt x="120" y="151"/>
                    <a:pt x="146" y="129"/>
                    <a:pt x="156" y="100"/>
                  </a:cubicBezTo>
                  <a:cubicBezTo>
                    <a:pt x="168" y="64"/>
                    <a:pt x="144" y="16"/>
                    <a:pt x="108" y="4"/>
                  </a:cubicBezTo>
                  <a:cubicBezTo>
                    <a:pt x="102" y="2"/>
                    <a:pt x="95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1" name="Google Shape;10121;p59">
              <a:extLst>
                <a:ext uri="{FF2B5EF4-FFF2-40B4-BE49-F238E27FC236}">
                  <a16:creationId xmlns:a16="http://schemas.microsoft.com/office/drawing/2014/main" id="{5AB29663-088D-3584-847F-851DBD612459}"/>
                </a:ext>
              </a:extLst>
            </p:cNvPr>
            <p:cNvSpPr/>
            <p:nvPr/>
          </p:nvSpPr>
          <p:spPr>
            <a:xfrm flipH="1">
              <a:off x="6247649" y="3461149"/>
              <a:ext cx="8425" cy="5401"/>
            </a:xfrm>
            <a:custGeom>
              <a:avLst/>
              <a:gdLst/>
              <a:ahLst/>
              <a:cxnLst/>
              <a:rect l="l" t="t" r="r" b="b"/>
              <a:pathLst>
                <a:path w="156" h="100" extrusionOk="0">
                  <a:moveTo>
                    <a:pt x="12" y="1"/>
                  </a:moveTo>
                  <a:lnTo>
                    <a:pt x="12" y="1"/>
                  </a:lnTo>
                  <a:cubicBezTo>
                    <a:pt x="0" y="37"/>
                    <a:pt x="24" y="85"/>
                    <a:pt x="60" y="96"/>
                  </a:cubicBezTo>
                  <a:cubicBezTo>
                    <a:pt x="66" y="99"/>
                    <a:pt x="73" y="100"/>
                    <a:pt x="80" y="100"/>
                  </a:cubicBezTo>
                  <a:cubicBezTo>
                    <a:pt x="112" y="100"/>
                    <a:pt x="146" y="78"/>
                    <a:pt x="156" y="49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2" name="Google Shape;10122;p59">
              <a:extLst>
                <a:ext uri="{FF2B5EF4-FFF2-40B4-BE49-F238E27FC236}">
                  <a16:creationId xmlns:a16="http://schemas.microsoft.com/office/drawing/2014/main" id="{B04DE049-2C9A-93B2-0BC6-BA6467275951}"/>
                </a:ext>
              </a:extLst>
            </p:cNvPr>
            <p:cNvSpPr/>
            <p:nvPr/>
          </p:nvSpPr>
          <p:spPr>
            <a:xfrm flipH="1">
              <a:off x="6254778" y="3482968"/>
              <a:ext cx="8425" cy="4753"/>
            </a:xfrm>
            <a:custGeom>
              <a:avLst/>
              <a:gdLst/>
              <a:ahLst/>
              <a:cxnLst/>
              <a:rect l="l" t="t" r="r" b="b"/>
              <a:pathLst>
                <a:path w="156" h="88" extrusionOk="0">
                  <a:moveTo>
                    <a:pt x="65" y="0"/>
                  </a:moveTo>
                  <a:cubicBezTo>
                    <a:pt x="36" y="0"/>
                    <a:pt x="10" y="22"/>
                    <a:pt x="1" y="51"/>
                  </a:cubicBezTo>
                  <a:lnTo>
                    <a:pt x="132" y="87"/>
                  </a:lnTo>
                  <a:cubicBezTo>
                    <a:pt x="156" y="51"/>
                    <a:pt x="132" y="15"/>
                    <a:pt x="84" y="3"/>
                  </a:cubicBezTo>
                  <a:cubicBezTo>
                    <a:pt x="78" y="1"/>
                    <a:pt x="72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3" name="Google Shape;10123;p59">
              <a:extLst>
                <a:ext uri="{FF2B5EF4-FFF2-40B4-BE49-F238E27FC236}">
                  <a16:creationId xmlns:a16="http://schemas.microsoft.com/office/drawing/2014/main" id="{BEA016EB-E758-00B6-2534-3109FD7FD7B0}"/>
                </a:ext>
              </a:extLst>
            </p:cNvPr>
            <p:cNvSpPr/>
            <p:nvPr/>
          </p:nvSpPr>
          <p:spPr>
            <a:xfrm flipH="1">
              <a:off x="6279297" y="3475191"/>
              <a:ext cx="8425" cy="5401"/>
            </a:xfrm>
            <a:custGeom>
              <a:avLst/>
              <a:gdLst/>
              <a:ahLst/>
              <a:cxnLst/>
              <a:rect l="l" t="t" r="r" b="b"/>
              <a:pathLst>
                <a:path w="156" h="100" extrusionOk="0">
                  <a:moveTo>
                    <a:pt x="72" y="1"/>
                  </a:moveTo>
                  <a:cubicBezTo>
                    <a:pt x="36" y="1"/>
                    <a:pt x="10" y="22"/>
                    <a:pt x="0" y="52"/>
                  </a:cubicBezTo>
                  <a:lnTo>
                    <a:pt x="144" y="100"/>
                  </a:lnTo>
                  <a:cubicBezTo>
                    <a:pt x="156" y="52"/>
                    <a:pt x="132" y="16"/>
                    <a:pt x="96" y="4"/>
                  </a:cubicBezTo>
                  <a:cubicBezTo>
                    <a:pt x="87" y="2"/>
                    <a:pt x="7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4" name="Google Shape;10124;p59">
              <a:extLst>
                <a:ext uri="{FF2B5EF4-FFF2-40B4-BE49-F238E27FC236}">
                  <a16:creationId xmlns:a16="http://schemas.microsoft.com/office/drawing/2014/main" id="{4E34D558-20B0-D481-90D7-D0223F2669D8}"/>
                </a:ext>
              </a:extLst>
            </p:cNvPr>
            <p:cNvSpPr/>
            <p:nvPr/>
          </p:nvSpPr>
          <p:spPr>
            <a:xfrm flipH="1">
              <a:off x="6303816" y="3467468"/>
              <a:ext cx="8479" cy="5401"/>
            </a:xfrm>
            <a:custGeom>
              <a:avLst/>
              <a:gdLst/>
              <a:ahLst/>
              <a:cxnLst/>
              <a:rect l="l" t="t" r="r" b="b"/>
              <a:pathLst>
                <a:path w="157" h="100" extrusionOk="0">
                  <a:moveTo>
                    <a:pt x="77" y="0"/>
                  </a:moveTo>
                  <a:cubicBezTo>
                    <a:pt x="45" y="0"/>
                    <a:pt x="11" y="22"/>
                    <a:pt x="1" y="51"/>
                  </a:cubicBezTo>
                  <a:lnTo>
                    <a:pt x="144" y="99"/>
                  </a:lnTo>
                  <a:cubicBezTo>
                    <a:pt x="156" y="63"/>
                    <a:pt x="132" y="15"/>
                    <a:pt x="97" y="3"/>
                  </a:cubicBezTo>
                  <a:cubicBezTo>
                    <a:pt x="90" y="1"/>
                    <a:pt x="83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5" name="Google Shape;10125;p59">
              <a:extLst>
                <a:ext uri="{FF2B5EF4-FFF2-40B4-BE49-F238E27FC236}">
                  <a16:creationId xmlns:a16="http://schemas.microsoft.com/office/drawing/2014/main" id="{65B13F6C-1159-677F-F1A9-55F0EAE61197}"/>
                </a:ext>
              </a:extLst>
            </p:cNvPr>
            <p:cNvSpPr/>
            <p:nvPr/>
          </p:nvSpPr>
          <p:spPr>
            <a:xfrm flipH="1">
              <a:off x="6303816" y="3426153"/>
              <a:ext cx="9127" cy="8101"/>
            </a:xfrm>
            <a:custGeom>
              <a:avLst/>
              <a:gdLst/>
              <a:ahLst/>
              <a:cxnLst/>
              <a:rect l="l" t="t" r="r" b="b"/>
              <a:pathLst>
                <a:path w="169" h="150" extrusionOk="0">
                  <a:moveTo>
                    <a:pt x="84" y="0"/>
                  </a:moveTo>
                  <a:cubicBezTo>
                    <a:pt x="49" y="0"/>
                    <a:pt x="23" y="21"/>
                    <a:pt x="13" y="51"/>
                  </a:cubicBezTo>
                  <a:cubicBezTo>
                    <a:pt x="1" y="87"/>
                    <a:pt x="13" y="135"/>
                    <a:pt x="61" y="147"/>
                  </a:cubicBezTo>
                  <a:cubicBezTo>
                    <a:pt x="67" y="149"/>
                    <a:pt x="73" y="150"/>
                    <a:pt x="80" y="150"/>
                  </a:cubicBezTo>
                  <a:cubicBezTo>
                    <a:pt x="109" y="150"/>
                    <a:pt x="137" y="128"/>
                    <a:pt x="156" y="99"/>
                  </a:cubicBezTo>
                  <a:cubicBezTo>
                    <a:pt x="168" y="63"/>
                    <a:pt x="144" y="15"/>
                    <a:pt x="109" y="3"/>
                  </a:cubicBezTo>
                  <a:cubicBezTo>
                    <a:pt x="100" y="1"/>
                    <a:pt x="9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6" name="Google Shape;10126;p59">
              <a:extLst>
                <a:ext uri="{FF2B5EF4-FFF2-40B4-BE49-F238E27FC236}">
                  <a16:creationId xmlns:a16="http://schemas.microsoft.com/office/drawing/2014/main" id="{9B43E539-DD69-B443-1773-BFA1581FA3F6}"/>
                </a:ext>
              </a:extLst>
            </p:cNvPr>
            <p:cNvSpPr/>
            <p:nvPr/>
          </p:nvSpPr>
          <p:spPr>
            <a:xfrm flipH="1">
              <a:off x="6288316" y="3420482"/>
              <a:ext cx="8479" cy="5401"/>
            </a:xfrm>
            <a:custGeom>
              <a:avLst/>
              <a:gdLst/>
              <a:ahLst/>
              <a:cxnLst/>
              <a:rect l="l" t="t" r="r" b="b"/>
              <a:pathLst>
                <a:path w="157" h="100" extrusionOk="0">
                  <a:moveTo>
                    <a:pt x="13" y="1"/>
                  </a:moveTo>
                  <a:cubicBezTo>
                    <a:pt x="1" y="36"/>
                    <a:pt x="25" y="84"/>
                    <a:pt x="61" y="96"/>
                  </a:cubicBezTo>
                  <a:cubicBezTo>
                    <a:pt x="67" y="98"/>
                    <a:pt x="74" y="99"/>
                    <a:pt x="81" y="99"/>
                  </a:cubicBezTo>
                  <a:cubicBezTo>
                    <a:pt x="112" y="99"/>
                    <a:pt x="146" y="78"/>
                    <a:pt x="156" y="48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7" name="Google Shape;10127;p59">
              <a:extLst>
                <a:ext uri="{FF2B5EF4-FFF2-40B4-BE49-F238E27FC236}">
                  <a16:creationId xmlns:a16="http://schemas.microsoft.com/office/drawing/2014/main" id="{488BC52D-9EEB-2BB1-11E9-3B55461FF0B4}"/>
                </a:ext>
              </a:extLst>
            </p:cNvPr>
            <p:cNvSpPr/>
            <p:nvPr/>
          </p:nvSpPr>
          <p:spPr>
            <a:xfrm flipH="1">
              <a:off x="6263797" y="3428907"/>
              <a:ext cx="8425" cy="5347"/>
            </a:xfrm>
            <a:custGeom>
              <a:avLst/>
              <a:gdLst/>
              <a:ahLst/>
              <a:cxnLst/>
              <a:rect l="l" t="t" r="r" b="b"/>
              <a:pathLst>
                <a:path w="156" h="99" extrusionOk="0">
                  <a:moveTo>
                    <a:pt x="12" y="0"/>
                  </a:moveTo>
                  <a:cubicBezTo>
                    <a:pt x="0" y="36"/>
                    <a:pt x="12" y="84"/>
                    <a:pt x="60" y="96"/>
                  </a:cubicBezTo>
                  <a:cubicBezTo>
                    <a:pt x="66" y="98"/>
                    <a:pt x="73" y="99"/>
                    <a:pt x="79" y="99"/>
                  </a:cubicBezTo>
                  <a:cubicBezTo>
                    <a:pt x="108" y="99"/>
                    <a:pt x="136" y="77"/>
                    <a:pt x="156" y="48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8" name="Google Shape;10128;p59">
              <a:extLst>
                <a:ext uri="{FF2B5EF4-FFF2-40B4-BE49-F238E27FC236}">
                  <a16:creationId xmlns:a16="http://schemas.microsoft.com/office/drawing/2014/main" id="{3773C451-4444-77D6-C888-A4E30B1A4859}"/>
                </a:ext>
              </a:extLst>
            </p:cNvPr>
            <p:cNvSpPr/>
            <p:nvPr/>
          </p:nvSpPr>
          <p:spPr>
            <a:xfrm flipH="1">
              <a:off x="6279945" y="3434470"/>
              <a:ext cx="8425" cy="8209"/>
            </a:xfrm>
            <a:custGeom>
              <a:avLst/>
              <a:gdLst/>
              <a:ahLst/>
              <a:cxnLst/>
              <a:rect l="l" t="t" r="r" b="b"/>
              <a:pathLst>
                <a:path w="156" h="152" extrusionOk="0">
                  <a:moveTo>
                    <a:pt x="71" y="0"/>
                  </a:moveTo>
                  <a:cubicBezTo>
                    <a:pt x="44" y="0"/>
                    <a:pt x="21" y="16"/>
                    <a:pt x="12" y="52"/>
                  </a:cubicBezTo>
                  <a:cubicBezTo>
                    <a:pt x="0" y="88"/>
                    <a:pt x="12" y="124"/>
                    <a:pt x="60" y="148"/>
                  </a:cubicBezTo>
                  <a:cubicBezTo>
                    <a:pt x="66" y="150"/>
                    <a:pt x="73" y="151"/>
                    <a:pt x="79" y="151"/>
                  </a:cubicBezTo>
                  <a:cubicBezTo>
                    <a:pt x="108" y="151"/>
                    <a:pt x="134" y="130"/>
                    <a:pt x="144" y="100"/>
                  </a:cubicBezTo>
                  <a:cubicBezTo>
                    <a:pt x="156" y="52"/>
                    <a:pt x="144" y="17"/>
                    <a:pt x="96" y="5"/>
                  </a:cubicBezTo>
                  <a:cubicBezTo>
                    <a:pt x="87" y="2"/>
                    <a:pt x="79" y="0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9" name="Google Shape;10129;p59">
              <a:extLst>
                <a:ext uri="{FF2B5EF4-FFF2-40B4-BE49-F238E27FC236}">
                  <a16:creationId xmlns:a16="http://schemas.microsoft.com/office/drawing/2014/main" id="{3DAD6B68-EB96-F6E5-ADA0-71F59AF4F230}"/>
                </a:ext>
              </a:extLst>
            </p:cNvPr>
            <p:cNvSpPr/>
            <p:nvPr/>
          </p:nvSpPr>
          <p:spPr>
            <a:xfrm flipH="1">
              <a:off x="6255372" y="3442571"/>
              <a:ext cx="8479" cy="7885"/>
            </a:xfrm>
            <a:custGeom>
              <a:avLst/>
              <a:gdLst/>
              <a:ahLst/>
              <a:cxnLst/>
              <a:rect l="l" t="t" r="r" b="b"/>
              <a:pathLst>
                <a:path w="157" h="146" extrusionOk="0">
                  <a:moveTo>
                    <a:pt x="67" y="0"/>
                  </a:moveTo>
                  <a:cubicBezTo>
                    <a:pt x="42" y="0"/>
                    <a:pt x="21" y="20"/>
                    <a:pt x="13" y="46"/>
                  </a:cubicBezTo>
                  <a:cubicBezTo>
                    <a:pt x="1" y="94"/>
                    <a:pt x="13" y="130"/>
                    <a:pt x="60" y="142"/>
                  </a:cubicBezTo>
                  <a:cubicBezTo>
                    <a:pt x="69" y="144"/>
                    <a:pt x="77" y="146"/>
                    <a:pt x="85" y="146"/>
                  </a:cubicBezTo>
                  <a:cubicBezTo>
                    <a:pt x="112" y="146"/>
                    <a:pt x="135" y="130"/>
                    <a:pt x="144" y="94"/>
                  </a:cubicBezTo>
                  <a:cubicBezTo>
                    <a:pt x="156" y="58"/>
                    <a:pt x="144" y="22"/>
                    <a:pt x="96" y="10"/>
                  </a:cubicBezTo>
                  <a:cubicBezTo>
                    <a:pt x="86" y="3"/>
                    <a:pt x="76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0" name="Google Shape;10130;p59">
              <a:extLst>
                <a:ext uri="{FF2B5EF4-FFF2-40B4-BE49-F238E27FC236}">
                  <a16:creationId xmlns:a16="http://schemas.microsoft.com/office/drawing/2014/main" id="{986032F6-6F80-5370-10F0-429D3F9C0FE6}"/>
                </a:ext>
              </a:extLst>
            </p:cNvPr>
            <p:cNvSpPr/>
            <p:nvPr/>
          </p:nvSpPr>
          <p:spPr>
            <a:xfrm flipH="1">
              <a:off x="6230852" y="3450672"/>
              <a:ext cx="9073" cy="8155"/>
            </a:xfrm>
            <a:custGeom>
              <a:avLst/>
              <a:gdLst/>
              <a:ahLst/>
              <a:cxnLst/>
              <a:rect l="l" t="t" r="r" b="b"/>
              <a:pathLst>
                <a:path w="168" h="151" extrusionOk="0">
                  <a:moveTo>
                    <a:pt x="89" y="0"/>
                  </a:moveTo>
                  <a:cubicBezTo>
                    <a:pt x="59" y="0"/>
                    <a:pt x="32" y="22"/>
                    <a:pt x="12" y="51"/>
                  </a:cubicBezTo>
                  <a:cubicBezTo>
                    <a:pt x="0" y="87"/>
                    <a:pt x="24" y="135"/>
                    <a:pt x="60" y="147"/>
                  </a:cubicBezTo>
                  <a:cubicBezTo>
                    <a:pt x="68" y="149"/>
                    <a:pt x="76" y="150"/>
                    <a:pt x="84" y="150"/>
                  </a:cubicBezTo>
                  <a:cubicBezTo>
                    <a:pt x="120" y="150"/>
                    <a:pt x="146" y="129"/>
                    <a:pt x="155" y="99"/>
                  </a:cubicBezTo>
                  <a:cubicBezTo>
                    <a:pt x="167" y="63"/>
                    <a:pt x="143" y="15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1" name="Google Shape;10131;p59">
              <a:extLst>
                <a:ext uri="{FF2B5EF4-FFF2-40B4-BE49-F238E27FC236}">
                  <a16:creationId xmlns:a16="http://schemas.microsoft.com/office/drawing/2014/main" id="{35DEE259-1333-855B-B28A-01B6F471F4F8}"/>
                </a:ext>
              </a:extLst>
            </p:cNvPr>
            <p:cNvSpPr/>
            <p:nvPr/>
          </p:nvSpPr>
          <p:spPr>
            <a:xfrm flipH="1">
              <a:off x="6239926" y="3437278"/>
              <a:ext cx="8425" cy="5401"/>
            </a:xfrm>
            <a:custGeom>
              <a:avLst/>
              <a:gdLst/>
              <a:ahLst/>
              <a:cxnLst/>
              <a:rect l="l" t="t" r="r" b="b"/>
              <a:pathLst>
                <a:path w="156" h="100" extrusionOk="0">
                  <a:moveTo>
                    <a:pt x="13" y="0"/>
                  </a:moveTo>
                  <a:lnTo>
                    <a:pt x="13" y="0"/>
                  </a:lnTo>
                  <a:cubicBezTo>
                    <a:pt x="1" y="36"/>
                    <a:pt x="24" y="72"/>
                    <a:pt x="60" y="96"/>
                  </a:cubicBezTo>
                  <a:cubicBezTo>
                    <a:pt x="67" y="98"/>
                    <a:pt x="73" y="99"/>
                    <a:pt x="80" y="99"/>
                  </a:cubicBezTo>
                  <a:cubicBezTo>
                    <a:pt x="112" y="99"/>
                    <a:pt x="146" y="78"/>
                    <a:pt x="156" y="48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2" name="Google Shape;10132;p59">
              <a:extLst>
                <a:ext uri="{FF2B5EF4-FFF2-40B4-BE49-F238E27FC236}">
                  <a16:creationId xmlns:a16="http://schemas.microsoft.com/office/drawing/2014/main" id="{C51CF708-FA5C-85EB-D650-679660F56912}"/>
                </a:ext>
              </a:extLst>
            </p:cNvPr>
            <p:cNvSpPr/>
            <p:nvPr/>
          </p:nvSpPr>
          <p:spPr>
            <a:xfrm flipH="1">
              <a:off x="6247001" y="3458395"/>
              <a:ext cx="8425" cy="5401"/>
            </a:xfrm>
            <a:custGeom>
              <a:avLst/>
              <a:gdLst/>
              <a:ahLst/>
              <a:cxnLst/>
              <a:rect l="l" t="t" r="r" b="b"/>
              <a:pathLst>
                <a:path w="156" h="100" extrusionOk="0">
                  <a:moveTo>
                    <a:pt x="71" y="1"/>
                  </a:moveTo>
                  <a:cubicBezTo>
                    <a:pt x="36" y="1"/>
                    <a:pt x="10" y="22"/>
                    <a:pt x="0" y="52"/>
                  </a:cubicBezTo>
                  <a:lnTo>
                    <a:pt x="144" y="100"/>
                  </a:lnTo>
                  <a:cubicBezTo>
                    <a:pt x="155" y="64"/>
                    <a:pt x="132" y="16"/>
                    <a:pt x="96" y="4"/>
                  </a:cubicBezTo>
                  <a:cubicBezTo>
                    <a:pt x="87" y="2"/>
                    <a:pt x="79" y="1"/>
                    <a:pt x="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3" name="Google Shape;10133;p59">
              <a:extLst>
                <a:ext uri="{FF2B5EF4-FFF2-40B4-BE49-F238E27FC236}">
                  <a16:creationId xmlns:a16="http://schemas.microsoft.com/office/drawing/2014/main" id="{988E56DC-E8B7-0337-1F72-115B85D9F5E1}"/>
                </a:ext>
              </a:extLst>
            </p:cNvPr>
            <p:cNvSpPr/>
            <p:nvPr/>
          </p:nvSpPr>
          <p:spPr>
            <a:xfrm flipH="1">
              <a:off x="6271520" y="3450672"/>
              <a:ext cx="8479" cy="5401"/>
            </a:xfrm>
            <a:custGeom>
              <a:avLst/>
              <a:gdLst/>
              <a:ahLst/>
              <a:cxnLst/>
              <a:rect l="l" t="t" r="r" b="b"/>
              <a:pathLst>
                <a:path w="157" h="100" extrusionOk="0">
                  <a:moveTo>
                    <a:pt x="76" y="0"/>
                  </a:moveTo>
                  <a:cubicBezTo>
                    <a:pt x="45" y="0"/>
                    <a:pt x="11" y="22"/>
                    <a:pt x="1" y="51"/>
                  </a:cubicBezTo>
                  <a:lnTo>
                    <a:pt x="144" y="99"/>
                  </a:lnTo>
                  <a:cubicBezTo>
                    <a:pt x="156" y="63"/>
                    <a:pt x="132" y="15"/>
                    <a:pt x="96" y="4"/>
                  </a:cubicBezTo>
                  <a:cubicBezTo>
                    <a:pt x="90" y="1"/>
                    <a:pt x="83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4" name="Google Shape;10134;p59">
              <a:extLst>
                <a:ext uri="{FF2B5EF4-FFF2-40B4-BE49-F238E27FC236}">
                  <a16:creationId xmlns:a16="http://schemas.microsoft.com/office/drawing/2014/main" id="{8D630435-49BD-FE0D-8F63-D592FF0BFFE1}"/>
                </a:ext>
              </a:extLst>
            </p:cNvPr>
            <p:cNvSpPr/>
            <p:nvPr/>
          </p:nvSpPr>
          <p:spPr>
            <a:xfrm flipH="1">
              <a:off x="6296093" y="3442841"/>
              <a:ext cx="7777" cy="4807"/>
            </a:xfrm>
            <a:custGeom>
              <a:avLst/>
              <a:gdLst/>
              <a:ahLst/>
              <a:cxnLst/>
              <a:rect l="l" t="t" r="r" b="b"/>
              <a:pathLst>
                <a:path w="144" h="89" extrusionOk="0">
                  <a:moveTo>
                    <a:pt x="59" y="1"/>
                  </a:moveTo>
                  <a:cubicBezTo>
                    <a:pt x="33" y="1"/>
                    <a:pt x="9" y="16"/>
                    <a:pt x="0" y="53"/>
                  </a:cubicBezTo>
                  <a:lnTo>
                    <a:pt x="132" y="89"/>
                  </a:lnTo>
                  <a:cubicBezTo>
                    <a:pt x="144" y="53"/>
                    <a:pt x="132" y="17"/>
                    <a:pt x="84" y="5"/>
                  </a:cubicBezTo>
                  <a:cubicBezTo>
                    <a:pt x="76" y="2"/>
                    <a:pt x="67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5" name="Google Shape;10135;p59">
              <a:extLst>
                <a:ext uri="{FF2B5EF4-FFF2-40B4-BE49-F238E27FC236}">
                  <a16:creationId xmlns:a16="http://schemas.microsoft.com/office/drawing/2014/main" id="{8F41AEE0-7A75-0C70-41F2-4BAA8A4C45F4}"/>
                </a:ext>
              </a:extLst>
            </p:cNvPr>
            <p:cNvSpPr/>
            <p:nvPr/>
          </p:nvSpPr>
          <p:spPr>
            <a:xfrm flipH="1">
              <a:off x="6295445" y="3401525"/>
              <a:ext cx="9073" cy="7885"/>
            </a:xfrm>
            <a:custGeom>
              <a:avLst/>
              <a:gdLst/>
              <a:ahLst/>
              <a:cxnLst/>
              <a:rect l="l" t="t" r="r" b="b"/>
              <a:pathLst>
                <a:path w="168" h="146" extrusionOk="0">
                  <a:moveTo>
                    <a:pt x="81" y="1"/>
                  </a:moveTo>
                  <a:cubicBezTo>
                    <a:pt x="52" y="1"/>
                    <a:pt x="21" y="16"/>
                    <a:pt x="12" y="53"/>
                  </a:cubicBezTo>
                  <a:cubicBezTo>
                    <a:pt x="0" y="89"/>
                    <a:pt x="24" y="124"/>
                    <a:pt x="60" y="136"/>
                  </a:cubicBezTo>
                  <a:cubicBezTo>
                    <a:pt x="70" y="143"/>
                    <a:pt x="81" y="146"/>
                    <a:pt x="92" y="146"/>
                  </a:cubicBezTo>
                  <a:cubicBezTo>
                    <a:pt x="120" y="146"/>
                    <a:pt x="147" y="126"/>
                    <a:pt x="156" y="100"/>
                  </a:cubicBezTo>
                  <a:cubicBezTo>
                    <a:pt x="168" y="53"/>
                    <a:pt x="144" y="17"/>
                    <a:pt x="108" y="5"/>
                  </a:cubicBezTo>
                  <a:cubicBezTo>
                    <a:pt x="99" y="2"/>
                    <a:pt x="90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6" name="Google Shape;10136;p59">
              <a:extLst>
                <a:ext uri="{FF2B5EF4-FFF2-40B4-BE49-F238E27FC236}">
                  <a16:creationId xmlns:a16="http://schemas.microsoft.com/office/drawing/2014/main" id="{FE3285E4-946B-9712-4E2D-839F49CE0833}"/>
                </a:ext>
              </a:extLst>
            </p:cNvPr>
            <p:cNvSpPr/>
            <p:nvPr/>
          </p:nvSpPr>
          <p:spPr>
            <a:xfrm flipH="1">
              <a:off x="6279945" y="3395963"/>
              <a:ext cx="7777" cy="5347"/>
            </a:xfrm>
            <a:custGeom>
              <a:avLst/>
              <a:gdLst/>
              <a:ahLst/>
              <a:cxnLst/>
              <a:rect l="l" t="t" r="r" b="b"/>
              <a:pathLst>
                <a:path w="144" h="99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36"/>
                    <a:pt x="12" y="84"/>
                    <a:pt x="60" y="96"/>
                  </a:cubicBezTo>
                  <a:cubicBezTo>
                    <a:pt x="66" y="98"/>
                    <a:pt x="73" y="99"/>
                    <a:pt x="79" y="99"/>
                  </a:cubicBezTo>
                  <a:cubicBezTo>
                    <a:pt x="108" y="99"/>
                    <a:pt x="134" y="78"/>
                    <a:pt x="144" y="48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7" name="Google Shape;10137;p59">
              <a:extLst>
                <a:ext uri="{FF2B5EF4-FFF2-40B4-BE49-F238E27FC236}">
                  <a16:creationId xmlns:a16="http://schemas.microsoft.com/office/drawing/2014/main" id="{6D903E9C-BA2B-1A35-9E3F-9CABFC2F125C}"/>
                </a:ext>
              </a:extLst>
            </p:cNvPr>
            <p:cNvSpPr/>
            <p:nvPr/>
          </p:nvSpPr>
          <p:spPr>
            <a:xfrm flipH="1">
              <a:off x="6255372" y="3404334"/>
              <a:ext cx="8479" cy="5455"/>
            </a:xfrm>
            <a:custGeom>
              <a:avLst/>
              <a:gdLst/>
              <a:ahLst/>
              <a:cxnLst/>
              <a:rect l="l" t="t" r="r" b="b"/>
              <a:pathLst>
                <a:path w="157" h="101" extrusionOk="0">
                  <a:moveTo>
                    <a:pt x="13" y="1"/>
                  </a:moveTo>
                  <a:cubicBezTo>
                    <a:pt x="1" y="48"/>
                    <a:pt x="25" y="84"/>
                    <a:pt x="60" y="96"/>
                  </a:cubicBezTo>
                  <a:cubicBezTo>
                    <a:pt x="69" y="99"/>
                    <a:pt x="78" y="101"/>
                    <a:pt x="87" y="101"/>
                  </a:cubicBezTo>
                  <a:cubicBezTo>
                    <a:pt x="117" y="101"/>
                    <a:pt x="147" y="85"/>
                    <a:pt x="156" y="48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8" name="Google Shape;10138;p59">
              <a:extLst>
                <a:ext uri="{FF2B5EF4-FFF2-40B4-BE49-F238E27FC236}">
                  <a16:creationId xmlns:a16="http://schemas.microsoft.com/office/drawing/2014/main" id="{DF8098D9-032A-1847-26D8-E896CDBEA543}"/>
                </a:ext>
              </a:extLst>
            </p:cNvPr>
            <p:cNvSpPr/>
            <p:nvPr/>
          </p:nvSpPr>
          <p:spPr>
            <a:xfrm flipH="1">
              <a:off x="6270872" y="3409896"/>
              <a:ext cx="9127" cy="8209"/>
            </a:xfrm>
            <a:custGeom>
              <a:avLst/>
              <a:gdLst/>
              <a:ahLst/>
              <a:cxnLst/>
              <a:rect l="l" t="t" r="r" b="b"/>
              <a:pathLst>
                <a:path w="169" h="152" extrusionOk="0">
                  <a:moveTo>
                    <a:pt x="77" y="1"/>
                  </a:moveTo>
                  <a:cubicBezTo>
                    <a:pt x="45" y="1"/>
                    <a:pt x="22" y="17"/>
                    <a:pt x="13" y="53"/>
                  </a:cubicBezTo>
                  <a:cubicBezTo>
                    <a:pt x="1" y="89"/>
                    <a:pt x="13" y="125"/>
                    <a:pt x="60" y="149"/>
                  </a:cubicBezTo>
                  <a:cubicBezTo>
                    <a:pt x="67" y="151"/>
                    <a:pt x="73" y="152"/>
                    <a:pt x="79" y="152"/>
                  </a:cubicBezTo>
                  <a:cubicBezTo>
                    <a:pt x="108" y="152"/>
                    <a:pt x="134" y="130"/>
                    <a:pt x="144" y="101"/>
                  </a:cubicBezTo>
                  <a:cubicBezTo>
                    <a:pt x="168" y="65"/>
                    <a:pt x="144" y="17"/>
                    <a:pt x="108" y="5"/>
                  </a:cubicBezTo>
                  <a:cubicBezTo>
                    <a:pt x="97" y="2"/>
                    <a:pt x="86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9" name="Google Shape;10139;p59">
              <a:extLst>
                <a:ext uri="{FF2B5EF4-FFF2-40B4-BE49-F238E27FC236}">
                  <a16:creationId xmlns:a16="http://schemas.microsoft.com/office/drawing/2014/main" id="{0AC2CDDA-08FC-6EE9-7D0E-DEBF56C21454}"/>
                </a:ext>
              </a:extLst>
            </p:cNvPr>
            <p:cNvSpPr/>
            <p:nvPr/>
          </p:nvSpPr>
          <p:spPr>
            <a:xfrm flipH="1">
              <a:off x="6247001" y="3418376"/>
              <a:ext cx="9073" cy="8155"/>
            </a:xfrm>
            <a:custGeom>
              <a:avLst/>
              <a:gdLst/>
              <a:ahLst/>
              <a:cxnLst/>
              <a:rect l="l" t="t" r="r" b="b"/>
              <a:pathLst>
                <a:path w="168" h="151" extrusionOk="0">
                  <a:moveTo>
                    <a:pt x="89" y="1"/>
                  </a:moveTo>
                  <a:cubicBezTo>
                    <a:pt x="60" y="1"/>
                    <a:pt x="34" y="22"/>
                    <a:pt x="24" y="52"/>
                  </a:cubicBezTo>
                  <a:cubicBezTo>
                    <a:pt x="0" y="87"/>
                    <a:pt x="24" y="135"/>
                    <a:pt x="60" y="147"/>
                  </a:cubicBezTo>
                  <a:cubicBezTo>
                    <a:pt x="68" y="149"/>
                    <a:pt x="76" y="150"/>
                    <a:pt x="84" y="150"/>
                  </a:cubicBezTo>
                  <a:cubicBezTo>
                    <a:pt x="120" y="150"/>
                    <a:pt x="146" y="129"/>
                    <a:pt x="156" y="99"/>
                  </a:cubicBezTo>
                  <a:cubicBezTo>
                    <a:pt x="167" y="63"/>
                    <a:pt x="156" y="16"/>
                    <a:pt x="108" y="4"/>
                  </a:cubicBezTo>
                  <a:cubicBezTo>
                    <a:pt x="101" y="2"/>
                    <a:pt x="95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0" name="Google Shape;10140;p59">
              <a:extLst>
                <a:ext uri="{FF2B5EF4-FFF2-40B4-BE49-F238E27FC236}">
                  <a16:creationId xmlns:a16="http://schemas.microsoft.com/office/drawing/2014/main" id="{C6B602F6-2542-BF81-653E-C776F0F038F7}"/>
                </a:ext>
              </a:extLst>
            </p:cNvPr>
            <p:cNvSpPr/>
            <p:nvPr/>
          </p:nvSpPr>
          <p:spPr>
            <a:xfrm flipH="1">
              <a:off x="6222481" y="3426801"/>
              <a:ext cx="9073" cy="8101"/>
            </a:xfrm>
            <a:custGeom>
              <a:avLst/>
              <a:gdLst/>
              <a:ahLst/>
              <a:cxnLst/>
              <a:rect l="l" t="t" r="r" b="b"/>
              <a:pathLst>
                <a:path w="168" h="150" extrusionOk="0">
                  <a:moveTo>
                    <a:pt x="88" y="0"/>
                  </a:moveTo>
                  <a:cubicBezTo>
                    <a:pt x="56" y="0"/>
                    <a:pt x="22" y="21"/>
                    <a:pt x="12" y="51"/>
                  </a:cubicBezTo>
                  <a:cubicBezTo>
                    <a:pt x="0" y="87"/>
                    <a:pt x="24" y="135"/>
                    <a:pt x="60" y="147"/>
                  </a:cubicBezTo>
                  <a:cubicBezTo>
                    <a:pt x="67" y="149"/>
                    <a:pt x="73" y="150"/>
                    <a:pt x="80" y="150"/>
                  </a:cubicBezTo>
                  <a:cubicBezTo>
                    <a:pt x="112" y="150"/>
                    <a:pt x="146" y="128"/>
                    <a:pt x="156" y="99"/>
                  </a:cubicBezTo>
                  <a:cubicBezTo>
                    <a:pt x="168" y="63"/>
                    <a:pt x="144" y="15"/>
                    <a:pt x="108" y="3"/>
                  </a:cubicBezTo>
                  <a:cubicBezTo>
                    <a:pt x="102" y="1"/>
                    <a:pt x="95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1" name="Google Shape;10141;p59">
              <a:extLst>
                <a:ext uri="{FF2B5EF4-FFF2-40B4-BE49-F238E27FC236}">
                  <a16:creationId xmlns:a16="http://schemas.microsoft.com/office/drawing/2014/main" id="{C97ADC62-8372-1D5F-4F81-D546461E4F3B}"/>
                </a:ext>
              </a:extLst>
            </p:cNvPr>
            <p:cNvSpPr/>
            <p:nvPr/>
          </p:nvSpPr>
          <p:spPr>
            <a:xfrm flipH="1">
              <a:off x="6231500" y="3413407"/>
              <a:ext cx="8425" cy="4807"/>
            </a:xfrm>
            <a:custGeom>
              <a:avLst/>
              <a:gdLst/>
              <a:ahLst/>
              <a:cxnLst/>
              <a:rect l="l" t="t" r="r" b="b"/>
              <a:pathLst>
                <a:path w="156" h="89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36"/>
                    <a:pt x="24" y="72"/>
                    <a:pt x="60" y="84"/>
                  </a:cubicBezTo>
                  <a:cubicBezTo>
                    <a:pt x="69" y="87"/>
                    <a:pt x="78" y="88"/>
                    <a:pt x="88" y="88"/>
                  </a:cubicBezTo>
                  <a:cubicBezTo>
                    <a:pt x="117" y="88"/>
                    <a:pt x="146" y="75"/>
                    <a:pt x="155" y="48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2" name="Google Shape;10142;p59">
              <a:extLst>
                <a:ext uri="{FF2B5EF4-FFF2-40B4-BE49-F238E27FC236}">
                  <a16:creationId xmlns:a16="http://schemas.microsoft.com/office/drawing/2014/main" id="{0782394E-8ED6-702D-1D1A-D1E2C4C73E3B}"/>
                </a:ext>
              </a:extLst>
            </p:cNvPr>
            <p:cNvSpPr/>
            <p:nvPr/>
          </p:nvSpPr>
          <p:spPr>
            <a:xfrm flipH="1">
              <a:off x="6239277" y="3434524"/>
              <a:ext cx="8425" cy="5401"/>
            </a:xfrm>
            <a:custGeom>
              <a:avLst/>
              <a:gdLst/>
              <a:ahLst/>
              <a:cxnLst/>
              <a:rect l="l" t="t" r="r" b="b"/>
              <a:pathLst>
                <a:path w="156" h="100" extrusionOk="0">
                  <a:moveTo>
                    <a:pt x="76" y="1"/>
                  </a:moveTo>
                  <a:cubicBezTo>
                    <a:pt x="44" y="1"/>
                    <a:pt x="10" y="22"/>
                    <a:pt x="1" y="51"/>
                  </a:cubicBezTo>
                  <a:lnTo>
                    <a:pt x="144" y="99"/>
                  </a:lnTo>
                  <a:cubicBezTo>
                    <a:pt x="156" y="63"/>
                    <a:pt x="132" y="16"/>
                    <a:pt x="96" y="4"/>
                  </a:cubicBezTo>
                  <a:cubicBezTo>
                    <a:pt x="90" y="1"/>
                    <a:pt x="83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3" name="Google Shape;10143;p59">
              <a:extLst>
                <a:ext uri="{FF2B5EF4-FFF2-40B4-BE49-F238E27FC236}">
                  <a16:creationId xmlns:a16="http://schemas.microsoft.com/office/drawing/2014/main" id="{C70DF157-05F5-A538-1461-48B38E1F67EF}"/>
                </a:ext>
              </a:extLst>
            </p:cNvPr>
            <p:cNvSpPr/>
            <p:nvPr/>
          </p:nvSpPr>
          <p:spPr>
            <a:xfrm flipH="1">
              <a:off x="6263149" y="3426153"/>
              <a:ext cx="8425" cy="5347"/>
            </a:xfrm>
            <a:custGeom>
              <a:avLst/>
              <a:gdLst/>
              <a:ahLst/>
              <a:cxnLst/>
              <a:rect l="l" t="t" r="r" b="b"/>
              <a:pathLst>
                <a:path w="156" h="99" extrusionOk="0">
                  <a:moveTo>
                    <a:pt x="76" y="0"/>
                  </a:moveTo>
                  <a:cubicBezTo>
                    <a:pt x="44" y="0"/>
                    <a:pt x="10" y="21"/>
                    <a:pt x="0" y="51"/>
                  </a:cubicBezTo>
                  <a:lnTo>
                    <a:pt x="144" y="99"/>
                  </a:lnTo>
                  <a:cubicBezTo>
                    <a:pt x="156" y="63"/>
                    <a:pt x="132" y="15"/>
                    <a:pt x="96" y="3"/>
                  </a:cubicBezTo>
                  <a:cubicBezTo>
                    <a:pt x="89" y="1"/>
                    <a:pt x="83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4" name="Google Shape;10144;p59">
              <a:extLst>
                <a:ext uri="{FF2B5EF4-FFF2-40B4-BE49-F238E27FC236}">
                  <a16:creationId xmlns:a16="http://schemas.microsoft.com/office/drawing/2014/main" id="{2A339418-2317-9D17-07A6-20F70F49A6ED}"/>
                </a:ext>
              </a:extLst>
            </p:cNvPr>
            <p:cNvSpPr/>
            <p:nvPr/>
          </p:nvSpPr>
          <p:spPr>
            <a:xfrm flipH="1">
              <a:off x="6287668" y="3417728"/>
              <a:ext cx="8479" cy="5401"/>
            </a:xfrm>
            <a:custGeom>
              <a:avLst/>
              <a:gdLst/>
              <a:ahLst/>
              <a:cxnLst/>
              <a:rect l="l" t="t" r="r" b="b"/>
              <a:pathLst>
                <a:path w="157" h="100" extrusionOk="0">
                  <a:moveTo>
                    <a:pt x="77" y="1"/>
                  </a:moveTo>
                  <a:cubicBezTo>
                    <a:pt x="48" y="1"/>
                    <a:pt x="20" y="22"/>
                    <a:pt x="1" y="52"/>
                  </a:cubicBezTo>
                  <a:lnTo>
                    <a:pt x="144" y="99"/>
                  </a:lnTo>
                  <a:cubicBezTo>
                    <a:pt x="156" y="64"/>
                    <a:pt x="144" y="16"/>
                    <a:pt x="96" y="4"/>
                  </a:cubicBezTo>
                  <a:cubicBezTo>
                    <a:pt x="90" y="2"/>
                    <a:pt x="84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5" name="Google Shape;10145;p59">
              <a:extLst>
                <a:ext uri="{FF2B5EF4-FFF2-40B4-BE49-F238E27FC236}">
                  <a16:creationId xmlns:a16="http://schemas.microsoft.com/office/drawing/2014/main" id="{D8E78165-E104-4160-CBE1-384CB114CC0F}"/>
                </a:ext>
              </a:extLst>
            </p:cNvPr>
            <p:cNvSpPr/>
            <p:nvPr/>
          </p:nvSpPr>
          <p:spPr>
            <a:xfrm flipH="1">
              <a:off x="6287020" y="3376412"/>
              <a:ext cx="9127" cy="8209"/>
            </a:xfrm>
            <a:custGeom>
              <a:avLst/>
              <a:gdLst/>
              <a:ahLst/>
              <a:cxnLst/>
              <a:rect l="l" t="t" r="r" b="b"/>
              <a:pathLst>
                <a:path w="169" h="152" extrusionOk="0">
                  <a:moveTo>
                    <a:pt x="89" y="0"/>
                  </a:moveTo>
                  <a:cubicBezTo>
                    <a:pt x="61" y="0"/>
                    <a:pt x="35" y="22"/>
                    <a:pt x="25" y="51"/>
                  </a:cubicBezTo>
                  <a:cubicBezTo>
                    <a:pt x="1" y="99"/>
                    <a:pt x="25" y="135"/>
                    <a:pt x="61" y="147"/>
                  </a:cubicBezTo>
                  <a:cubicBezTo>
                    <a:pt x="69" y="150"/>
                    <a:pt x="78" y="151"/>
                    <a:pt x="87" y="151"/>
                  </a:cubicBezTo>
                  <a:cubicBezTo>
                    <a:pt x="117" y="151"/>
                    <a:pt x="147" y="136"/>
                    <a:pt x="156" y="99"/>
                  </a:cubicBezTo>
                  <a:cubicBezTo>
                    <a:pt x="168" y="63"/>
                    <a:pt x="156" y="27"/>
                    <a:pt x="108" y="4"/>
                  </a:cubicBezTo>
                  <a:cubicBezTo>
                    <a:pt x="102" y="1"/>
                    <a:pt x="96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6" name="Google Shape;10146;p59">
              <a:extLst>
                <a:ext uri="{FF2B5EF4-FFF2-40B4-BE49-F238E27FC236}">
                  <a16:creationId xmlns:a16="http://schemas.microsoft.com/office/drawing/2014/main" id="{6DA97859-D531-0DBC-213B-B3889FA31C16}"/>
                </a:ext>
              </a:extLst>
            </p:cNvPr>
            <p:cNvSpPr/>
            <p:nvPr/>
          </p:nvSpPr>
          <p:spPr>
            <a:xfrm flipH="1">
              <a:off x="6270872" y="3371389"/>
              <a:ext cx="8479" cy="5455"/>
            </a:xfrm>
            <a:custGeom>
              <a:avLst/>
              <a:gdLst/>
              <a:ahLst/>
              <a:cxnLst/>
              <a:rect l="l" t="t" r="r" b="b"/>
              <a:pathLst>
                <a:path w="157" h="101" extrusionOk="0">
                  <a:moveTo>
                    <a:pt x="13" y="1"/>
                  </a:moveTo>
                  <a:cubicBezTo>
                    <a:pt x="1" y="37"/>
                    <a:pt x="25" y="85"/>
                    <a:pt x="60" y="97"/>
                  </a:cubicBezTo>
                  <a:cubicBezTo>
                    <a:pt x="69" y="99"/>
                    <a:pt x="78" y="101"/>
                    <a:pt x="87" y="101"/>
                  </a:cubicBezTo>
                  <a:cubicBezTo>
                    <a:pt x="117" y="101"/>
                    <a:pt x="147" y="85"/>
                    <a:pt x="156" y="49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7" name="Google Shape;10147;p59">
              <a:extLst>
                <a:ext uri="{FF2B5EF4-FFF2-40B4-BE49-F238E27FC236}">
                  <a16:creationId xmlns:a16="http://schemas.microsoft.com/office/drawing/2014/main" id="{1CB66E52-BB43-70FF-DC55-D6ADD978E38F}"/>
                </a:ext>
              </a:extLst>
            </p:cNvPr>
            <p:cNvSpPr/>
            <p:nvPr/>
          </p:nvSpPr>
          <p:spPr>
            <a:xfrm flipH="1">
              <a:off x="6247001" y="3380463"/>
              <a:ext cx="8425" cy="5401"/>
            </a:xfrm>
            <a:custGeom>
              <a:avLst/>
              <a:gdLst/>
              <a:ahLst/>
              <a:cxnLst/>
              <a:rect l="l" t="t" r="r" b="b"/>
              <a:pathLst>
                <a:path w="156" h="100" extrusionOk="0">
                  <a:moveTo>
                    <a:pt x="24" y="0"/>
                  </a:moveTo>
                  <a:lnTo>
                    <a:pt x="24" y="0"/>
                  </a:lnTo>
                  <a:cubicBezTo>
                    <a:pt x="0" y="36"/>
                    <a:pt x="24" y="72"/>
                    <a:pt x="60" y="96"/>
                  </a:cubicBezTo>
                  <a:cubicBezTo>
                    <a:pt x="66" y="98"/>
                    <a:pt x="73" y="99"/>
                    <a:pt x="80" y="99"/>
                  </a:cubicBezTo>
                  <a:cubicBezTo>
                    <a:pt x="112" y="99"/>
                    <a:pt x="146" y="78"/>
                    <a:pt x="155" y="48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8" name="Google Shape;10148;p59">
              <a:extLst>
                <a:ext uri="{FF2B5EF4-FFF2-40B4-BE49-F238E27FC236}">
                  <a16:creationId xmlns:a16="http://schemas.microsoft.com/office/drawing/2014/main" id="{A1E87D96-1C32-EA1A-A3CD-C7D517826810}"/>
                </a:ext>
              </a:extLst>
            </p:cNvPr>
            <p:cNvSpPr/>
            <p:nvPr/>
          </p:nvSpPr>
          <p:spPr>
            <a:xfrm flipH="1">
              <a:off x="6262501" y="3385431"/>
              <a:ext cx="9073" cy="8155"/>
            </a:xfrm>
            <a:custGeom>
              <a:avLst/>
              <a:gdLst/>
              <a:ahLst/>
              <a:cxnLst/>
              <a:rect l="l" t="t" r="r" b="b"/>
              <a:pathLst>
                <a:path w="168" h="151" extrusionOk="0">
                  <a:moveTo>
                    <a:pt x="88" y="1"/>
                  </a:moveTo>
                  <a:cubicBezTo>
                    <a:pt x="56" y="1"/>
                    <a:pt x="22" y="22"/>
                    <a:pt x="12" y="52"/>
                  </a:cubicBezTo>
                  <a:cubicBezTo>
                    <a:pt x="0" y="88"/>
                    <a:pt x="24" y="135"/>
                    <a:pt x="60" y="147"/>
                  </a:cubicBezTo>
                  <a:cubicBezTo>
                    <a:pt x="66" y="150"/>
                    <a:pt x="73" y="151"/>
                    <a:pt x="80" y="151"/>
                  </a:cubicBezTo>
                  <a:cubicBezTo>
                    <a:pt x="112" y="151"/>
                    <a:pt x="146" y="129"/>
                    <a:pt x="156" y="100"/>
                  </a:cubicBezTo>
                  <a:cubicBezTo>
                    <a:pt x="168" y="64"/>
                    <a:pt x="144" y="16"/>
                    <a:pt x="108" y="4"/>
                  </a:cubicBezTo>
                  <a:cubicBezTo>
                    <a:pt x="101" y="2"/>
                    <a:pt x="95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9" name="Google Shape;10149;p59">
              <a:extLst>
                <a:ext uri="{FF2B5EF4-FFF2-40B4-BE49-F238E27FC236}">
                  <a16:creationId xmlns:a16="http://schemas.microsoft.com/office/drawing/2014/main" id="{70E8F6DD-C0B7-A852-925E-EEBBF6579E68}"/>
                </a:ext>
              </a:extLst>
            </p:cNvPr>
            <p:cNvSpPr/>
            <p:nvPr/>
          </p:nvSpPr>
          <p:spPr>
            <a:xfrm flipH="1">
              <a:off x="6238629" y="3394126"/>
              <a:ext cx="8425" cy="7939"/>
            </a:xfrm>
            <a:custGeom>
              <a:avLst/>
              <a:gdLst/>
              <a:ahLst/>
              <a:cxnLst/>
              <a:rect l="l" t="t" r="r" b="b"/>
              <a:pathLst>
                <a:path w="156" h="147" extrusionOk="0">
                  <a:moveTo>
                    <a:pt x="71" y="1"/>
                  </a:moveTo>
                  <a:cubicBezTo>
                    <a:pt x="42" y="1"/>
                    <a:pt x="21" y="20"/>
                    <a:pt x="12" y="46"/>
                  </a:cubicBezTo>
                  <a:cubicBezTo>
                    <a:pt x="0" y="94"/>
                    <a:pt x="12" y="130"/>
                    <a:pt x="60" y="142"/>
                  </a:cubicBezTo>
                  <a:cubicBezTo>
                    <a:pt x="69" y="145"/>
                    <a:pt x="78" y="146"/>
                    <a:pt x="87" y="146"/>
                  </a:cubicBezTo>
                  <a:cubicBezTo>
                    <a:pt x="113" y="146"/>
                    <a:pt x="135" y="133"/>
                    <a:pt x="144" y="106"/>
                  </a:cubicBezTo>
                  <a:cubicBezTo>
                    <a:pt x="156" y="58"/>
                    <a:pt x="144" y="22"/>
                    <a:pt x="108" y="10"/>
                  </a:cubicBezTo>
                  <a:cubicBezTo>
                    <a:pt x="95" y="4"/>
                    <a:pt x="82" y="1"/>
                    <a:pt x="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0" name="Google Shape;10150;p59">
              <a:extLst>
                <a:ext uri="{FF2B5EF4-FFF2-40B4-BE49-F238E27FC236}">
                  <a16:creationId xmlns:a16="http://schemas.microsoft.com/office/drawing/2014/main" id="{A68DA4BF-56C3-2B96-7925-0E1843E8A504}"/>
                </a:ext>
              </a:extLst>
            </p:cNvPr>
            <p:cNvSpPr/>
            <p:nvPr/>
          </p:nvSpPr>
          <p:spPr>
            <a:xfrm flipH="1">
              <a:off x="6214056" y="3402876"/>
              <a:ext cx="9127" cy="8155"/>
            </a:xfrm>
            <a:custGeom>
              <a:avLst/>
              <a:gdLst/>
              <a:ahLst/>
              <a:cxnLst/>
              <a:rect l="l" t="t" r="r" b="b"/>
              <a:pathLst>
                <a:path w="169" h="151" extrusionOk="0">
                  <a:moveTo>
                    <a:pt x="89" y="1"/>
                  </a:moveTo>
                  <a:cubicBezTo>
                    <a:pt x="57" y="1"/>
                    <a:pt x="23" y="22"/>
                    <a:pt x="13" y="52"/>
                  </a:cubicBezTo>
                  <a:cubicBezTo>
                    <a:pt x="1" y="87"/>
                    <a:pt x="25" y="135"/>
                    <a:pt x="61" y="147"/>
                  </a:cubicBezTo>
                  <a:cubicBezTo>
                    <a:pt x="67" y="149"/>
                    <a:pt x="74" y="150"/>
                    <a:pt x="81" y="150"/>
                  </a:cubicBezTo>
                  <a:cubicBezTo>
                    <a:pt x="112" y="150"/>
                    <a:pt x="146" y="129"/>
                    <a:pt x="156" y="99"/>
                  </a:cubicBezTo>
                  <a:cubicBezTo>
                    <a:pt x="168" y="64"/>
                    <a:pt x="144" y="16"/>
                    <a:pt x="108" y="4"/>
                  </a:cubicBezTo>
                  <a:cubicBezTo>
                    <a:pt x="102" y="2"/>
                    <a:pt x="95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1" name="Google Shape;10151;p59">
              <a:extLst>
                <a:ext uri="{FF2B5EF4-FFF2-40B4-BE49-F238E27FC236}">
                  <a16:creationId xmlns:a16="http://schemas.microsoft.com/office/drawing/2014/main" id="{5D24ECFB-42F7-9217-FDDD-1FA9E8A4BFF2}"/>
                </a:ext>
              </a:extLst>
            </p:cNvPr>
            <p:cNvSpPr/>
            <p:nvPr/>
          </p:nvSpPr>
          <p:spPr>
            <a:xfrm flipH="1">
              <a:off x="6223129" y="3388834"/>
              <a:ext cx="7777" cy="5455"/>
            </a:xfrm>
            <a:custGeom>
              <a:avLst/>
              <a:gdLst/>
              <a:ahLst/>
              <a:cxnLst/>
              <a:rect l="l" t="t" r="r" b="b"/>
              <a:pathLst>
                <a:path w="144" h="101" extrusionOk="0">
                  <a:moveTo>
                    <a:pt x="12" y="1"/>
                  </a:moveTo>
                  <a:lnTo>
                    <a:pt x="12" y="1"/>
                  </a:lnTo>
                  <a:cubicBezTo>
                    <a:pt x="0" y="37"/>
                    <a:pt x="12" y="84"/>
                    <a:pt x="48" y="96"/>
                  </a:cubicBezTo>
                  <a:cubicBezTo>
                    <a:pt x="60" y="99"/>
                    <a:pt x="70" y="101"/>
                    <a:pt x="80" y="101"/>
                  </a:cubicBezTo>
                  <a:cubicBezTo>
                    <a:pt x="112" y="101"/>
                    <a:pt x="135" y="85"/>
                    <a:pt x="144" y="49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2" name="Google Shape;10152;p59">
              <a:extLst>
                <a:ext uri="{FF2B5EF4-FFF2-40B4-BE49-F238E27FC236}">
                  <a16:creationId xmlns:a16="http://schemas.microsoft.com/office/drawing/2014/main" id="{659A3D4A-D532-32A0-B807-F6546D511B0E}"/>
                </a:ext>
              </a:extLst>
            </p:cNvPr>
            <p:cNvSpPr/>
            <p:nvPr/>
          </p:nvSpPr>
          <p:spPr>
            <a:xfrm flipH="1">
              <a:off x="6230852" y="3410545"/>
              <a:ext cx="8479" cy="5455"/>
            </a:xfrm>
            <a:custGeom>
              <a:avLst/>
              <a:gdLst/>
              <a:ahLst/>
              <a:cxnLst/>
              <a:rect l="l" t="t" r="r" b="b"/>
              <a:pathLst>
                <a:path w="157" h="101" extrusionOk="0">
                  <a:moveTo>
                    <a:pt x="71" y="1"/>
                  </a:moveTo>
                  <a:cubicBezTo>
                    <a:pt x="44" y="1"/>
                    <a:pt x="19" y="17"/>
                    <a:pt x="1" y="53"/>
                  </a:cubicBezTo>
                  <a:lnTo>
                    <a:pt x="144" y="101"/>
                  </a:lnTo>
                  <a:cubicBezTo>
                    <a:pt x="156" y="53"/>
                    <a:pt x="132" y="17"/>
                    <a:pt x="97" y="5"/>
                  </a:cubicBezTo>
                  <a:cubicBezTo>
                    <a:pt x="88" y="2"/>
                    <a:pt x="80" y="1"/>
                    <a:pt x="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3" name="Google Shape;10153;p59">
              <a:extLst>
                <a:ext uri="{FF2B5EF4-FFF2-40B4-BE49-F238E27FC236}">
                  <a16:creationId xmlns:a16="http://schemas.microsoft.com/office/drawing/2014/main" id="{2201B393-C930-6A78-4CA3-ADCFA4EE99A4}"/>
                </a:ext>
              </a:extLst>
            </p:cNvPr>
            <p:cNvSpPr/>
            <p:nvPr/>
          </p:nvSpPr>
          <p:spPr>
            <a:xfrm flipH="1">
              <a:off x="6254778" y="3401903"/>
              <a:ext cx="8425" cy="5077"/>
            </a:xfrm>
            <a:custGeom>
              <a:avLst/>
              <a:gdLst/>
              <a:ahLst/>
              <a:cxnLst/>
              <a:rect l="l" t="t" r="r" b="b"/>
              <a:pathLst>
                <a:path w="156" h="94" extrusionOk="0">
                  <a:moveTo>
                    <a:pt x="64" y="0"/>
                  </a:moveTo>
                  <a:cubicBezTo>
                    <a:pt x="36" y="0"/>
                    <a:pt x="9" y="20"/>
                    <a:pt x="1" y="46"/>
                  </a:cubicBezTo>
                  <a:lnTo>
                    <a:pt x="144" y="93"/>
                  </a:lnTo>
                  <a:cubicBezTo>
                    <a:pt x="156" y="58"/>
                    <a:pt x="132" y="22"/>
                    <a:pt x="96" y="10"/>
                  </a:cubicBezTo>
                  <a:cubicBezTo>
                    <a:pt x="86" y="3"/>
                    <a:pt x="75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4" name="Google Shape;10154;p59">
              <a:extLst>
                <a:ext uri="{FF2B5EF4-FFF2-40B4-BE49-F238E27FC236}">
                  <a16:creationId xmlns:a16="http://schemas.microsoft.com/office/drawing/2014/main" id="{E34DE4F3-AC16-4B0E-8A26-E81A442B84B6}"/>
                </a:ext>
              </a:extLst>
            </p:cNvPr>
            <p:cNvSpPr/>
            <p:nvPr/>
          </p:nvSpPr>
          <p:spPr>
            <a:xfrm flipH="1">
              <a:off x="6278649" y="3393208"/>
              <a:ext cx="8425" cy="5401"/>
            </a:xfrm>
            <a:custGeom>
              <a:avLst/>
              <a:gdLst/>
              <a:ahLst/>
              <a:cxnLst/>
              <a:rect l="l" t="t" r="r" b="b"/>
              <a:pathLst>
                <a:path w="156" h="100" extrusionOk="0">
                  <a:moveTo>
                    <a:pt x="72" y="0"/>
                  </a:moveTo>
                  <a:cubicBezTo>
                    <a:pt x="36" y="0"/>
                    <a:pt x="10" y="22"/>
                    <a:pt x="0" y="51"/>
                  </a:cubicBezTo>
                  <a:lnTo>
                    <a:pt x="132" y="99"/>
                  </a:lnTo>
                  <a:cubicBezTo>
                    <a:pt x="156" y="63"/>
                    <a:pt x="132" y="15"/>
                    <a:pt x="96" y="3"/>
                  </a:cubicBezTo>
                  <a:cubicBezTo>
                    <a:pt x="87" y="1"/>
                    <a:pt x="7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5" name="Google Shape;10155;p59">
              <a:extLst>
                <a:ext uri="{FF2B5EF4-FFF2-40B4-BE49-F238E27FC236}">
                  <a16:creationId xmlns:a16="http://schemas.microsoft.com/office/drawing/2014/main" id="{307CAE5A-5A03-8413-87A0-CB0872710116}"/>
                </a:ext>
              </a:extLst>
            </p:cNvPr>
            <p:cNvSpPr/>
            <p:nvPr/>
          </p:nvSpPr>
          <p:spPr>
            <a:xfrm flipH="1">
              <a:off x="6278001" y="3352433"/>
              <a:ext cx="9073" cy="7939"/>
            </a:xfrm>
            <a:custGeom>
              <a:avLst/>
              <a:gdLst/>
              <a:ahLst/>
              <a:cxnLst/>
              <a:rect l="l" t="t" r="r" b="b"/>
              <a:pathLst>
                <a:path w="168" h="147" extrusionOk="0">
                  <a:moveTo>
                    <a:pt x="79" y="1"/>
                  </a:moveTo>
                  <a:cubicBezTo>
                    <a:pt x="50" y="1"/>
                    <a:pt x="21" y="14"/>
                    <a:pt x="12" y="41"/>
                  </a:cubicBezTo>
                  <a:cubicBezTo>
                    <a:pt x="0" y="89"/>
                    <a:pt x="24" y="125"/>
                    <a:pt x="60" y="137"/>
                  </a:cubicBezTo>
                  <a:cubicBezTo>
                    <a:pt x="70" y="143"/>
                    <a:pt x="81" y="146"/>
                    <a:pt x="92" y="146"/>
                  </a:cubicBezTo>
                  <a:cubicBezTo>
                    <a:pt x="120" y="146"/>
                    <a:pt x="147" y="127"/>
                    <a:pt x="156" y="101"/>
                  </a:cubicBezTo>
                  <a:cubicBezTo>
                    <a:pt x="168" y="53"/>
                    <a:pt x="144" y="17"/>
                    <a:pt x="108" y="5"/>
                  </a:cubicBezTo>
                  <a:cubicBezTo>
                    <a:pt x="99" y="2"/>
                    <a:pt x="89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6" name="Google Shape;10156;p59">
              <a:extLst>
                <a:ext uri="{FF2B5EF4-FFF2-40B4-BE49-F238E27FC236}">
                  <a16:creationId xmlns:a16="http://schemas.microsoft.com/office/drawing/2014/main" id="{FD816D04-F9DC-F2AF-F3E2-E58F4D5ACB0C}"/>
                </a:ext>
              </a:extLst>
            </p:cNvPr>
            <p:cNvSpPr/>
            <p:nvPr/>
          </p:nvSpPr>
          <p:spPr>
            <a:xfrm flipH="1">
              <a:off x="6261852" y="3347518"/>
              <a:ext cx="8425" cy="5077"/>
            </a:xfrm>
            <a:custGeom>
              <a:avLst/>
              <a:gdLst/>
              <a:ahLst/>
              <a:cxnLst/>
              <a:rect l="l" t="t" r="r" b="b"/>
              <a:pathLst>
                <a:path w="156" h="94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36"/>
                    <a:pt x="24" y="72"/>
                    <a:pt x="60" y="84"/>
                  </a:cubicBezTo>
                  <a:cubicBezTo>
                    <a:pt x="70" y="91"/>
                    <a:pt x="81" y="94"/>
                    <a:pt x="92" y="94"/>
                  </a:cubicBezTo>
                  <a:cubicBezTo>
                    <a:pt x="120" y="94"/>
                    <a:pt x="147" y="74"/>
                    <a:pt x="155" y="48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7" name="Google Shape;10157;p59">
              <a:extLst>
                <a:ext uri="{FF2B5EF4-FFF2-40B4-BE49-F238E27FC236}">
                  <a16:creationId xmlns:a16="http://schemas.microsoft.com/office/drawing/2014/main" id="{92B16C92-A287-2B1F-A0CF-FDBDB7D6597D}"/>
                </a:ext>
              </a:extLst>
            </p:cNvPr>
            <p:cNvSpPr/>
            <p:nvPr/>
          </p:nvSpPr>
          <p:spPr>
            <a:xfrm flipH="1">
              <a:off x="6237981" y="3355889"/>
              <a:ext cx="8425" cy="5509"/>
            </a:xfrm>
            <a:custGeom>
              <a:avLst/>
              <a:gdLst/>
              <a:ahLst/>
              <a:cxnLst/>
              <a:rect l="l" t="t" r="r" b="b"/>
              <a:pathLst>
                <a:path w="156" h="102" extrusionOk="0">
                  <a:moveTo>
                    <a:pt x="12" y="1"/>
                  </a:moveTo>
                  <a:cubicBezTo>
                    <a:pt x="0" y="37"/>
                    <a:pt x="24" y="85"/>
                    <a:pt x="60" y="97"/>
                  </a:cubicBezTo>
                  <a:cubicBezTo>
                    <a:pt x="69" y="100"/>
                    <a:pt x="79" y="101"/>
                    <a:pt x="89" y="101"/>
                  </a:cubicBezTo>
                  <a:cubicBezTo>
                    <a:pt x="118" y="101"/>
                    <a:pt x="147" y="88"/>
                    <a:pt x="156" y="61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8" name="Google Shape;10158;p59">
              <a:extLst>
                <a:ext uri="{FF2B5EF4-FFF2-40B4-BE49-F238E27FC236}">
                  <a16:creationId xmlns:a16="http://schemas.microsoft.com/office/drawing/2014/main" id="{D6B85F31-101B-08E2-5960-161EFCFCBA0F}"/>
                </a:ext>
              </a:extLst>
            </p:cNvPr>
            <p:cNvSpPr/>
            <p:nvPr/>
          </p:nvSpPr>
          <p:spPr>
            <a:xfrm flipH="1">
              <a:off x="6253481" y="3361182"/>
              <a:ext cx="9073" cy="7939"/>
            </a:xfrm>
            <a:custGeom>
              <a:avLst/>
              <a:gdLst/>
              <a:ahLst/>
              <a:cxnLst/>
              <a:rect l="l" t="t" r="r" b="b"/>
              <a:pathLst>
                <a:path w="168" h="147" extrusionOk="0">
                  <a:moveTo>
                    <a:pt x="76" y="1"/>
                  </a:moveTo>
                  <a:cubicBezTo>
                    <a:pt x="48" y="1"/>
                    <a:pt x="21" y="21"/>
                    <a:pt x="12" y="46"/>
                  </a:cubicBezTo>
                  <a:cubicBezTo>
                    <a:pt x="1" y="82"/>
                    <a:pt x="12" y="130"/>
                    <a:pt x="60" y="142"/>
                  </a:cubicBezTo>
                  <a:cubicBezTo>
                    <a:pt x="69" y="145"/>
                    <a:pt x="77" y="146"/>
                    <a:pt x="85" y="146"/>
                  </a:cubicBezTo>
                  <a:cubicBezTo>
                    <a:pt x="112" y="146"/>
                    <a:pt x="135" y="131"/>
                    <a:pt x="144" y="94"/>
                  </a:cubicBezTo>
                  <a:cubicBezTo>
                    <a:pt x="168" y="58"/>
                    <a:pt x="144" y="22"/>
                    <a:pt x="108" y="11"/>
                  </a:cubicBezTo>
                  <a:cubicBezTo>
                    <a:pt x="98" y="4"/>
                    <a:pt x="87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9" name="Google Shape;10159;p59">
              <a:extLst>
                <a:ext uri="{FF2B5EF4-FFF2-40B4-BE49-F238E27FC236}">
                  <a16:creationId xmlns:a16="http://schemas.microsoft.com/office/drawing/2014/main" id="{F3FB475A-B9A8-E2F8-E8BC-D8CEB55429E4}"/>
                </a:ext>
              </a:extLst>
            </p:cNvPr>
            <p:cNvSpPr/>
            <p:nvPr/>
          </p:nvSpPr>
          <p:spPr>
            <a:xfrm flipH="1">
              <a:off x="6229556" y="3369931"/>
              <a:ext cx="9127" cy="8155"/>
            </a:xfrm>
            <a:custGeom>
              <a:avLst/>
              <a:gdLst/>
              <a:ahLst/>
              <a:cxnLst/>
              <a:rect l="l" t="t" r="r" b="b"/>
              <a:pathLst>
                <a:path w="169" h="151" extrusionOk="0">
                  <a:moveTo>
                    <a:pt x="90" y="1"/>
                  </a:moveTo>
                  <a:cubicBezTo>
                    <a:pt x="60" y="1"/>
                    <a:pt x="33" y="22"/>
                    <a:pt x="13" y="52"/>
                  </a:cubicBezTo>
                  <a:cubicBezTo>
                    <a:pt x="1" y="88"/>
                    <a:pt x="25" y="135"/>
                    <a:pt x="61" y="147"/>
                  </a:cubicBezTo>
                  <a:cubicBezTo>
                    <a:pt x="67" y="150"/>
                    <a:pt x="74" y="151"/>
                    <a:pt x="81" y="151"/>
                  </a:cubicBezTo>
                  <a:cubicBezTo>
                    <a:pt x="112" y="151"/>
                    <a:pt x="147" y="129"/>
                    <a:pt x="156" y="100"/>
                  </a:cubicBezTo>
                  <a:cubicBezTo>
                    <a:pt x="168" y="64"/>
                    <a:pt x="156" y="16"/>
                    <a:pt x="109" y="4"/>
                  </a:cubicBezTo>
                  <a:cubicBezTo>
                    <a:pt x="102" y="2"/>
                    <a:pt x="96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0" name="Google Shape;10160;p59">
              <a:extLst>
                <a:ext uri="{FF2B5EF4-FFF2-40B4-BE49-F238E27FC236}">
                  <a16:creationId xmlns:a16="http://schemas.microsoft.com/office/drawing/2014/main" id="{C2670E1D-C43A-A929-E5D1-B31361C6856A}"/>
                </a:ext>
              </a:extLst>
            </p:cNvPr>
            <p:cNvSpPr/>
            <p:nvPr/>
          </p:nvSpPr>
          <p:spPr>
            <a:xfrm flipH="1">
              <a:off x="6205037" y="3379004"/>
              <a:ext cx="9073" cy="8101"/>
            </a:xfrm>
            <a:custGeom>
              <a:avLst/>
              <a:gdLst/>
              <a:ahLst/>
              <a:cxnLst/>
              <a:rect l="l" t="t" r="r" b="b"/>
              <a:pathLst>
                <a:path w="168" h="150" extrusionOk="0">
                  <a:moveTo>
                    <a:pt x="88" y="0"/>
                  </a:moveTo>
                  <a:cubicBezTo>
                    <a:pt x="56" y="0"/>
                    <a:pt x="22" y="22"/>
                    <a:pt x="12" y="51"/>
                  </a:cubicBezTo>
                  <a:cubicBezTo>
                    <a:pt x="0" y="87"/>
                    <a:pt x="12" y="123"/>
                    <a:pt x="60" y="147"/>
                  </a:cubicBezTo>
                  <a:cubicBezTo>
                    <a:pt x="66" y="149"/>
                    <a:pt x="73" y="150"/>
                    <a:pt x="79" y="150"/>
                  </a:cubicBezTo>
                  <a:cubicBezTo>
                    <a:pt x="108" y="150"/>
                    <a:pt x="136" y="129"/>
                    <a:pt x="156" y="99"/>
                  </a:cubicBezTo>
                  <a:cubicBezTo>
                    <a:pt x="168" y="63"/>
                    <a:pt x="144" y="15"/>
                    <a:pt x="108" y="3"/>
                  </a:cubicBezTo>
                  <a:cubicBezTo>
                    <a:pt x="102" y="1"/>
                    <a:pt x="95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1" name="Google Shape;10161;p59">
              <a:extLst>
                <a:ext uri="{FF2B5EF4-FFF2-40B4-BE49-F238E27FC236}">
                  <a16:creationId xmlns:a16="http://schemas.microsoft.com/office/drawing/2014/main" id="{2B89E615-8BB6-36B8-B41B-DF5740CE3D43}"/>
                </a:ext>
              </a:extLst>
            </p:cNvPr>
            <p:cNvSpPr/>
            <p:nvPr/>
          </p:nvSpPr>
          <p:spPr>
            <a:xfrm flipH="1">
              <a:off x="6214056" y="3364963"/>
              <a:ext cx="8479" cy="5401"/>
            </a:xfrm>
            <a:custGeom>
              <a:avLst/>
              <a:gdLst/>
              <a:ahLst/>
              <a:cxnLst/>
              <a:rect l="l" t="t" r="r" b="b"/>
              <a:pathLst>
                <a:path w="157" h="100" extrusionOk="0">
                  <a:moveTo>
                    <a:pt x="13" y="0"/>
                  </a:moveTo>
                  <a:lnTo>
                    <a:pt x="13" y="0"/>
                  </a:lnTo>
                  <a:cubicBezTo>
                    <a:pt x="1" y="36"/>
                    <a:pt x="25" y="84"/>
                    <a:pt x="61" y="96"/>
                  </a:cubicBezTo>
                  <a:cubicBezTo>
                    <a:pt x="67" y="98"/>
                    <a:pt x="74" y="99"/>
                    <a:pt x="81" y="99"/>
                  </a:cubicBezTo>
                  <a:cubicBezTo>
                    <a:pt x="112" y="99"/>
                    <a:pt x="146" y="78"/>
                    <a:pt x="156" y="48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2" name="Google Shape;10162;p59">
              <a:extLst>
                <a:ext uri="{FF2B5EF4-FFF2-40B4-BE49-F238E27FC236}">
                  <a16:creationId xmlns:a16="http://schemas.microsoft.com/office/drawing/2014/main" id="{5A34445F-B665-EA88-E3BC-9B1932438A0C}"/>
                </a:ext>
              </a:extLst>
            </p:cNvPr>
            <p:cNvSpPr/>
            <p:nvPr/>
          </p:nvSpPr>
          <p:spPr>
            <a:xfrm flipH="1">
              <a:off x="6221833" y="3386403"/>
              <a:ext cx="8425" cy="5077"/>
            </a:xfrm>
            <a:custGeom>
              <a:avLst/>
              <a:gdLst/>
              <a:ahLst/>
              <a:cxnLst/>
              <a:rect l="l" t="t" r="r" b="b"/>
              <a:pathLst>
                <a:path w="156" h="94" extrusionOk="0">
                  <a:moveTo>
                    <a:pt x="59" y="0"/>
                  </a:moveTo>
                  <a:cubicBezTo>
                    <a:pt x="30" y="0"/>
                    <a:pt x="9" y="20"/>
                    <a:pt x="0" y="46"/>
                  </a:cubicBezTo>
                  <a:lnTo>
                    <a:pt x="132" y="94"/>
                  </a:lnTo>
                  <a:cubicBezTo>
                    <a:pt x="156" y="58"/>
                    <a:pt x="132" y="22"/>
                    <a:pt x="96" y="10"/>
                  </a:cubicBezTo>
                  <a:cubicBezTo>
                    <a:pt x="83" y="3"/>
                    <a:pt x="70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3" name="Google Shape;10163;p59">
              <a:extLst>
                <a:ext uri="{FF2B5EF4-FFF2-40B4-BE49-F238E27FC236}">
                  <a16:creationId xmlns:a16="http://schemas.microsoft.com/office/drawing/2014/main" id="{48AF3804-13D3-38C6-2E40-8C6AFABB472E}"/>
                </a:ext>
              </a:extLst>
            </p:cNvPr>
            <p:cNvSpPr/>
            <p:nvPr/>
          </p:nvSpPr>
          <p:spPr>
            <a:xfrm flipH="1">
              <a:off x="6246352" y="3377708"/>
              <a:ext cx="7831" cy="5401"/>
            </a:xfrm>
            <a:custGeom>
              <a:avLst/>
              <a:gdLst/>
              <a:ahLst/>
              <a:cxnLst/>
              <a:rect l="l" t="t" r="r" b="b"/>
              <a:pathLst>
                <a:path w="145" h="100" extrusionOk="0">
                  <a:moveTo>
                    <a:pt x="66" y="0"/>
                  </a:moveTo>
                  <a:cubicBezTo>
                    <a:pt x="37" y="0"/>
                    <a:pt x="11" y="22"/>
                    <a:pt x="1" y="51"/>
                  </a:cubicBezTo>
                  <a:lnTo>
                    <a:pt x="132" y="99"/>
                  </a:lnTo>
                  <a:cubicBezTo>
                    <a:pt x="144" y="63"/>
                    <a:pt x="132" y="15"/>
                    <a:pt x="85" y="3"/>
                  </a:cubicBezTo>
                  <a:cubicBezTo>
                    <a:pt x="78" y="1"/>
                    <a:pt x="7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4" name="Google Shape;10164;p59">
              <a:extLst>
                <a:ext uri="{FF2B5EF4-FFF2-40B4-BE49-F238E27FC236}">
                  <a16:creationId xmlns:a16="http://schemas.microsoft.com/office/drawing/2014/main" id="{E87468B2-9DD3-856A-50E1-420CBDB909D1}"/>
                </a:ext>
              </a:extLst>
            </p:cNvPr>
            <p:cNvSpPr/>
            <p:nvPr/>
          </p:nvSpPr>
          <p:spPr>
            <a:xfrm flipH="1">
              <a:off x="6270224" y="3368635"/>
              <a:ext cx="8479" cy="5401"/>
            </a:xfrm>
            <a:custGeom>
              <a:avLst/>
              <a:gdLst/>
              <a:ahLst/>
              <a:cxnLst/>
              <a:rect l="l" t="t" r="r" b="b"/>
              <a:pathLst>
                <a:path w="157" h="100" extrusionOk="0">
                  <a:moveTo>
                    <a:pt x="77" y="1"/>
                  </a:moveTo>
                  <a:cubicBezTo>
                    <a:pt x="48" y="1"/>
                    <a:pt x="20" y="22"/>
                    <a:pt x="1" y="52"/>
                  </a:cubicBezTo>
                  <a:lnTo>
                    <a:pt x="144" y="100"/>
                  </a:lnTo>
                  <a:cubicBezTo>
                    <a:pt x="156" y="64"/>
                    <a:pt x="132" y="28"/>
                    <a:pt x="96" y="4"/>
                  </a:cubicBezTo>
                  <a:cubicBezTo>
                    <a:pt x="90" y="2"/>
                    <a:pt x="84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5" name="Google Shape;10165;p59">
              <a:extLst>
                <a:ext uri="{FF2B5EF4-FFF2-40B4-BE49-F238E27FC236}">
                  <a16:creationId xmlns:a16="http://schemas.microsoft.com/office/drawing/2014/main" id="{E352FD4A-BF4A-25AD-107D-B2B1032989FA}"/>
                </a:ext>
              </a:extLst>
            </p:cNvPr>
            <p:cNvSpPr/>
            <p:nvPr/>
          </p:nvSpPr>
          <p:spPr>
            <a:xfrm flipH="1">
              <a:off x="6268981" y="3327914"/>
              <a:ext cx="9073" cy="8209"/>
            </a:xfrm>
            <a:custGeom>
              <a:avLst/>
              <a:gdLst/>
              <a:ahLst/>
              <a:cxnLst/>
              <a:rect l="l" t="t" r="r" b="b"/>
              <a:pathLst>
                <a:path w="168" h="152" extrusionOk="0">
                  <a:moveTo>
                    <a:pt x="81" y="0"/>
                  </a:moveTo>
                  <a:cubicBezTo>
                    <a:pt x="52" y="0"/>
                    <a:pt x="22" y="16"/>
                    <a:pt x="13" y="53"/>
                  </a:cubicBezTo>
                  <a:cubicBezTo>
                    <a:pt x="1" y="88"/>
                    <a:pt x="24" y="124"/>
                    <a:pt x="60" y="148"/>
                  </a:cubicBezTo>
                  <a:cubicBezTo>
                    <a:pt x="67" y="150"/>
                    <a:pt x="73" y="151"/>
                    <a:pt x="80" y="151"/>
                  </a:cubicBezTo>
                  <a:cubicBezTo>
                    <a:pt x="112" y="151"/>
                    <a:pt x="146" y="130"/>
                    <a:pt x="156" y="100"/>
                  </a:cubicBezTo>
                  <a:cubicBezTo>
                    <a:pt x="168" y="65"/>
                    <a:pt x="144" y="17"/>
                    <a:pt x="108" y="5"/>
                  </a:cubicBezTo>
                  <a:cubicBezTo>
                    <a:pt x="100" y="2"/>
                    <a:pt x="91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6" name="Google Shape;10166;p59">
              <a:extLst>
                <a:ext uri="{FF2B5EF4-FFF2-40B4-BE49-F238E27FC236}">
                  <a16:creationId xmlns:a16="http://schemas.microsoft.com/office/drawing/2014/main" id="{EB22B712-C882-9BE5-FAD5-9A957FDA1E36}"/>
                </a:ext>
              </a:extLst>
            </p:cNvPr>
            <p:cNvSpPr/>
            <p:nvPr/>
          </p:nvSpPr>
          <p:spPr>
            <a:xfrm flipH="1">
              <a:off x="6252833" y="3322999"/>
              <a:ext cx="8425" cy="5347"/>
            </a:xfrm>
            <a:custGeom>
              <a:avLst/>
              <a:gdLst/>
              <a:ahLst/>
              <a:cxnLst/>
              <a:rect l="l" t="t" r="r" b="b"/>
              <a:pathLst>
                <a:path w="156" h="99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36"/>
                    <a:pt x="24" y="84"/>
                    <a:pt x="60" y="96"/>
                  </a:cubicBezTo>
                  <a:cubicBezTo>
                    <a:pt x="67" y="98"/>
                    <a:pt x="73" y="99"/>
                    <a:pt x="79" y="99"/>
                  </a:cubicBezTo>
                  <a:cubicBezTo>
                    <a:pt x="108" y="99"/>
                    <a:pt x="136" y="77"/>
                    <a:pt x="156" y="48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7" name="Google Shape;10167;p59">
              <a:extLst>
                <a:ext uri="{FF2B5EF4-FFF2-40B4-BE49-F238E27FC236}">
                  <a16:creationId xmlns:a16="http://schemas.microsoft.com/office/drawing/2014/main" id="{4A07AD9B-A850-EB5D-F9B1-01A96A813761}"/>
                </a:ext>
              </a:extLst>
            </p:cNvPr>
            <p:cNvSpPr/>
            <p:nvPr/>
          </p:nvSpPr>
          <p:spPr>
            <a:xfrm flipH="1">
              <a:off x="6228908" y="3332018"/>
              <a:ext cx="8479" cy="5401"/>
            </a:xfrm>
            <a:custGeom>
              <a:avLst/>
              <a:gdLst/>
              <a:ahLst/>
              <a:cxnLst/>
              <a:rect l="l" t="t" r="r" b="b"/>
              <a:pathLst>
                <a:path w="157" h="100" extrusionOk="0">
                  <a:moveTo>
                    <a:pt x="13" y="1"/>
                  </a:moveTo>
                  <a:cubicBezTo>
                    <a:pt x="1" y="36"/>
                    <a:pt x="25" y="84"/>
                    <a:pt x="61" y="96"/>
                  </a:cubicBezTo>
                  <a:cubicBezTo>
                    <a:pt x="67" y="98"/>
                    <a:pt x="74" y="99"/>
                    <a:pt x="81" y="99"/>
                  </a:cubicBezTo>
                  <a:cubicBezTo>
                    <a:pt x="112" y="99"/>
                    <a:pt x="146" y="78"/>
                    <a:pt x="156" y="48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8" name="Google Shape;10168;p59">
              <a:extLst>
                <a:ext uri="{FF2B5EF4-FFF2-40B4-BE49-F238E27FC236}">
                  <a16:creationId xmlns:a16="http://schemas.microsoft.com/office/drawing/2014/main" id="{24EA61DA-534D-A54E-1ED4-2B5DA8EF57E2}"/>
                </a:ext>
              </a:extLst>
            </p:cNvPr>
            <p:cNvSpPr/>
            <p:nvPr/>
          </p:nvSpPr>
          <p:spPr>
            <a:xfrm flipH="1">
              <a:off x="6245056" y="3336933"/>
              <a:ext cx="9127" cy="8209"/>
            </a:xfrm>
            <a:custGeom>
              <a:avLst/>
              <a:gdLst/>
              <a:ahLst/>
              <a:cxnLst/>
              <a:rect l="l" t="t" r="r" b="b"/>
              <a:pathLst>
                <a:path w="169" h="152" extrusionOk="0">
                  <a:moveTo>
                    <a:pt x="89" y="1"/>
                  </a:moveTo>
                  <a:cubicBezTo>
                    <a:pt x="57" y="1"/>
                    <a:pt x="34" y="16"/>
                    <a:pt x="25" y="53"/>
                  </a:cubicBezTo>
                  <a:cubicBezTo>
                    <a:pt x="1" y="89"/>
                    <a:pt x="25" y="125"/>
                    <a:pt x="61" y="149"/>
                  </a:cubicBezTo>
                  <a:cubicBezTo>
                    <a:pt x="69" y="151"/>
                    <a:pt x="77" y="152"/>
                    <a:pt x="85" y="152"/>
                  </a:cubicBezTo>
                  <a:cubicBezTo>
                    <a:pt x="121" y="152"/>
                    <a:pt x="147" y="130"/>
                    <a:pt x="156" y="101"/>
                  </a:cubicBezTo>
                  <a:cubicBezTo>
                    <a:pt x="168" y="65"/>
                    <a:pt x="156" y="17"/>
                    <a:pt x="121" y="5"/>
                  </a:cubicBezTo>
                  <a:cubicBezTo>
                    <a:pt x="109" y="2"/>
                    <a:pt x="99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9" name="Google Shape;10169;p59">
              <a:extLst>
                <a:ext uri="{FF2B5EF4-FFF2-40B4-BE49-F238E27FC236}">
                  <a16:creationId xmlns:a16="http://schemas.microsoft.com/office/drawing/2014/main" id="{4ED1E3FB-AB39-1D80-5906-94A31933C503}"/>
                </a:ext>
              </a:extLst>
            </p:cNvPr>
            <p:cNvSpPr/>
            <p:nvPr/>
          </p:nvSpPr>
          <p:spPr>
            <a:xfrm flipH="1">
              <a:off x="6220537" y="3346006"/>
              <a:ext cx="9073" cy="7885"/>
            </a:xfrm>
            <a:custGeom>
              <a:avLst/>
              <a:gdLst/>
              <a:ahLst/>
              <a:cxnLst/>
              <a:rect l="l" t="t" r="r" b="b"/>
              <a:pathLst>
                <a:path w="168" h="146" extrusionOk="0">
                  <a:moveTo>
                    <a:pt x="81" y="0"/>
                  </a:moveTo>
                  <a:cubicBezTo>
                    <a:pt x="51" y="0"/>
                    <a:pt x="21" y="16"/>
                    <a:pt x="12" y="52"/>
                  </a:cubicBezTo>
                  <a:cubicBezTo>
                    <a:pt x="0" y="88"/>
                    <a:pt x="24" y="124"/>
                    <a:pt x="60" y="136"/>
                  </a:cubicBezTo>
                  <a:cubicBezTo>
                    <a:pt x="70" y="143"/>
                    <a:pt x="81" y="146"/>
                    <a:pt x="92" y="146"/>
                  </a:cubicBezTo>
                  <a:cubicBezTo>
                    <a:pt x="120" y="146"/>
                    <a:pt x="147" y="126"/>
                    <a:pt x="156" y="100"/>
                  </a:cubicBezTo>
                  <a:cubicBezTo>
                    <a:pt x="168" y="64"/>
                    <a:pt x="144" y="17"/>
                    <a:pt x="108" y="5"/>
                  </a:cubicBezTo>
                  <a:cubicBezTo>
                    <a:pt x="99" y="2"/>
                    <a:pt x="9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0" name="Google Shape;10170;p59">
              <a:extLst>
                <a:ext uri="{FF2B5EF4-FFF2-40B4-BE49-F238E27FC236}">
                  <a16:creationId xmlns:a16="http://schemas.microsoft.com/office/drawing/2014/main" id="{EB607A6A-1062-5B6D-62A0-940AA9489A38}"/>
                </a:ext>
              </a:extLst>
            </p:cNvPr>
            <p:cNvSpPr/>
            <p:nvPr/>
          </p:nvSpPr>
          <p:spPr>
            <a:xfrm flipH="1">
              <a:off x="6196612" y="3355025"/>
              <a:ext cx="9127" cy="7939"/>
            </a:xfrm>
            <a:custGeom>
              <a:avLst/>
              <a:gdLst/>
              <a:ahLst/>
              <a:cxnLst/>
              <a:rect l="l" t="t" r="r" b="b"/>
              <a:pathLst>
                <a:path w="169" h="147" extrusionOk="0">
                  <a:moveTo>
                    <a:pt x="89" y="1"/>
                  </a:moveTo>
                  <a:cubicBezTo>
                    <a:pt x="57" y="1"/>
                    <a:pt x="34" y="16"/>
                    <a:pt x="25" y="53"/>
                  </a:cubicBezTo>
                  <a:cubicBezTo>
                    <a:pt x="1" y="89"/>
                    <a:pt x="25" y="125"/>
                    <a:pt x="60" y="136"/>
                  </a:cubicBezTo>
                  <a:cubicBezTo>
                    <a:pt x="70" y="143"/>
                    <a:pt x="81" y="146"/>
                    <a:pt x="92" y="146"/>
                  </a:cubicBezTo>
                  <a:cubicBezTo>
                    <a:pt x="120" y="146"/>
                    <a:pt x="148" y="126"/>
                    <a:pt x="156" y="101"/>
                  </a:cubicBezTo>
                  <a:cubicBezTo>
                    <a:pt x="168" y="65"/>
                    <a:pt x="156" y="17"/>
                    <a:pt x="120" y="5"/>
                  </a:cubicBezTo>
                  <a:cubicBezTo>
                    <a:pt x="109" y="2"/>
                    <a:pt x="98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1" name="Google Shape;10171;p59">
              <a:extLst>
                <a:ext uri="{FF2B5EF4-FFF2-40B4-BE49-F238E27FC236}">
                  <a16:creationId xmlns:a16="http://schemas.microsoft.com/office/drawing/2014/main" id="{FBA9AE89-778E-0D82-355C-D14AF5E84965}"/>
                </a:ext>
              </a:extLst>
            </p:cNvPr>
            <p:cNvSpPr/>
            <p:nvPr/>
          </p:nvSpPr>
          <p:spPr>
            <a:xfrm flipH="1">
              <a:off x="6205037" y="3341037"/>
              <a:ext cx="8425" cy="5401"/>
            </a:xfrm>
            <a:custGeom>
              <a:avLst/>
              <a:gdLst/>
              <a:ahLst/>
              <a:cxnLst/>
              <a:rect l="l" t="t" r="r" b="b"/>
              <a:pathLst>
                <a:path w="156" h="100" extrusionOk="0">
                  <a:moveTo>
                    <a:pt x="12" y="1"/>
                  </a:moveTo>
                  <a:lnTo>
                    <a:pt x="12" y="1"/>
                  </a:lnTo>
                  <a:cubicBezTo>
                    <a:pt x="0" y="37"/>
                    <a:pt x="24" y="73"/>
                    <a:pt x="60" y="97"/>
                  </a:cubicBezTo>
                  <a:cubicBezTo>
                    <a:pt x="66" y="99"/>
                    <a:pt x="73" y="100"/>
                    <a:pt x="80" y="100"/>
                  </a:cubicBezTo>
                  <a:cubicBezTo>
                    <a:pt x="112" y="100"/>
                    <a:pt x="146" y="78"/>
                    <a:pt x="156" y="49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2" name="Google Shape;10172;p59">
              <a:extLst>
                <a:ext uri="{FF2B5EF4-FFF2-40B4-BE49-F238E27FC236}">
                  <a16:creationId xmlns:a16="http://schemas.microsoft.com/office/drawing/2014/main" id="{C6A370FB-E9EE-23A3-B3D0-6AC1538313EC}"/>
                </a:ext>
              </a:extLst>
            </p:cNvPr>
            <p:cNvSpPr/>
            <p:nvPr/>
          </p:nvSpPr>
          <p:spPr>
            <a:xfrm flipH="1">
              <a:off x="6213408" y="3362208"/>
              <a:ext cx="8479" cy="5401"/>
            </a:xfrm>
            <a:custGeom>
              <a:avLst/>
              <a:gdLst/>
              <a:ahLst/>
              <a:cxnLst/>
              <a:rect l="l" t="t" r="r" b="b"/>
              <a:pathLst>
                <a:path w="157" h="100" extrusionOk="0">
                  <a:moveTo>
                    <a:pt x="77" y="0"/>
                  </a:moveTo>
                  <a:cubicBezTo>
                    <a:pt x="48" y="0"/>
                    <a:pt x="20" y="22"/>
                    <a:pt x="1" y="51"/>
                  </a:cubicBezTo>
                  <a:lnTo>
                    <a:pt x="144" y="99"/>
                  </a:lnTo>
                  <a:cubicBezTo>
                    <a:pt x="156" y="63"/>
                    <a:pt x="144" y="27"/>
                    <a:pt x="96" y="3"/>
                  </a:cubicBezTo>
                  <a:cubicBezTo>
                    <a:pt x="90" y="1"/>
                    <a:pt x="84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3" name="Google Shape;10173;p59">
              <a:extLst>
                <a:ext uri="{FF2B5EF4-FFF2-40B4-BE49-F238E27FC236}">
                  <a16:creationId xmlns:a16="http://schemas.microsoft.com/office/drawing/2014/main" id="{8386DD07-C98F-3B01-15D2-A48419037136}"/>
                </a:ext>
              </a:extLst>
            </p:cNvPr>
            <p:cNvSpPr/>
            <p:nvPr/>
          </p:nvSpPr>
          <p:spPr>
            <a:xfrm flipH="1">
              <a:off x="6237333" y="3353459"/>
              <a:ext cx="8425" cy="5077"/>
            </a:xfrm>
            <a:custGeom>
              <a:avLst/>
              <a:gdLst/>
              <a:ahLst/>
              <a:cxnLst/>
              <a:rect l="l" t="t" r="r" b="b"/>
              <a:pathLst>
                <a:path w="156" h="94" extrusionOk="0">
                  <a:moveTo>
                    <a:pt x="66" y="0"/>
                  </a:moveTo>
                  <a:cubicBezTo>
                    <a:pt x="41" y="0"/>
                    <a:pt x="18" y="20"/>
                    <a:pt x="0" y="46"/>
                  </a:cubicBezTo>
                  <a:lnTo>
                    <a:pt x="144" y="94"/>
                  </a:lnTo>
                  <a:cubicBezTo>
                    <a:pt x="156" y="58"/>
                    <a:pt x="132" y="22"/>
                    <a:pt x="96" y="10"/>
                  </a:cubicBezTo>
                  <a:cubicBezTo>
                    <a:pt x="86" y="3"/>
                    <a:pt x="76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4" name="Google Shape;10174;p59">
              <a:extLst>
                <a:ext uri="{FF2B5EF4-FFF2-40B4-BE49-F238E27FC236}">
                  <a16:creationId xmlns:a16="http://schemas.microsoft.com/office/drawing/2014/main" id="{1571A154-E7A6-D8E1-0375-881B66EF3478}"/>
                </a:ext>
              </a:extLst>
            </p:cNvPr>
            <p:cNvSpPr/>
            <p:nvPr/>
          </p:nvSpPr>
          <p:spPr>
            <a:xfrm flipH="1">
              <a:off x="6261204" y="3344710"/>
              <a:ext cx="8425" cy="5455"/>
            </a:xfrm>
            <a:custGeom>
              <a:avLst/>
              <a:gdLst/>
              <a:ahLst/>
              <a:cxnLst/>
              <a:rect l="l" t="t" r="r" b="b"/>
              <a:pathLst>
                <a:path w="156" h="101" extrusionOk="0">
                  <a:moveTo>
                    <a:pt x="69" y="0"/>
                  </a:moveTo>
                  <a:cubicBezTo>
                    <a:pt x="39" y="0"/>
                    <a:pt x="9" y="16"/>
                    <a:pt x="0" y="52"/>
                  </a:cubicBezTo>
                  <a:lnTo>
                    <a:pt x="143" y="100"/>
                  </a:lnTo>
                  <a:cubicBezTo>
                    <a:pt x="155" y="64"/>
                    <a:pt x="132" y="17"/>
                    <a:pt x="96" y="5"/>
                  </a:cubicBezTo>
                  <a:cubicBezTo>
                    <a:pt x="87" y="2"/>
                    <a:pt x="78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5" name="Google Shape;10175;p59">
              <a:extLst>
                <a:ext uri="{FF2B5EF4-FFF2-40B4-BE49-F238E27FC236}">
                  <a16:creationId xmlns:a16="http://schemas.microsoft.com/office/drawing/2014/main" id="{429DF77F-4A19-C059-960F-E205CB0CC8E0}"/>
                </a:ext>
              </a:extLst>
            </p:cNvPr>
            <p:cNvSpPr/>
            <p:nvPr/>
          </p:nvSpPr>
          <p:spPr>
            <a:xfrm flipH="1">
              <a:off x="6259908" y="3303988"/>
              <a:ext cx="9127" cy="7669"/>
            </a:xfrm>
            <a:custGeom>
              <a:avLst/>
              <a:gdLst/>
              <a:ahLst/>
              <a:cxnLst/>
              <a:rect l="l" t="t" r="r" b="b"/>
              <a:pathLst>
                <a:path w="169" h="142" extrusionOk="0">
                  <a:moveTo>
                    <a:pt x="80" y="1"/>
                  </a:moveTo>
                  <a:cubicBezTo>
                    <a:pt x="51" y="1"/>
                    <a:pt x="22" y="14"/>
                    <a:pt x="13" y="41"/>
                  </a:cubicBezTo>
                  <a:cubicBezTo>
                    <a:pt x="1" y="77"/>
                    <a:pt x="25" y="125"/>
                    <a:pt x="61" y="137"/>
                  </a:cubicBezTo>
                  <a:cubicBezTo>
                    <a:pt x="70" y="140"/>
                    <a:pt x="79" y="141"/>
                    <a:pt x="89" y="141"/>
                  </a:cubicBezTo>
                  <a:cubicBezTo>
                    <a:pt x="118" y="141"/>
                    <a:pt x="147" y="128"/>
                    <a:pt x="156" y="101"/>
                  </a:cubicBezTo>
                  <a:cubicBezTo>
                    <a:pt x="168" y="53"/>
                    <a:pt x="144" y="17"/>
                    <a:pt x="109" y="5"/>
                  </a:cubicBezTo>
                  <a:cubicBezTo>
                    <a:pt x="100" y="2"/>
                    <a:pt x="90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6" name="Google Shape;10176;p59">
              <a:extLst>
                <a:ext uri="{FF2B5EF4-FFF2-40B4-BE49-F238E27FC236}">
                  <a16:creationId xmlns:a16="http://schemas.microsoft.com/office/drawing/2014/main" id="{FEBFE92D-A4D4-EBD5-A511-04441A51165C}"/>
                </a:ext>
              </a:extLst>
            </p:cNvPr>
            <p:cNvSpPr/>
            <p:nvPr/>
          </p:nvSpPr>
          <p:spPr>
            <a:xfrm flipH="1">
              <a:off x="6243760" y="3299074"/>
              <a:ext cx="8479" cy="5401"/>
            </a:xfrm>
            <a:custGeom>
              <a:avLst/>
              <a:gdLst/>
              <a:ahLst/>
              <a:cxnLst/>
              <a:rect l="l" t="t" r="r" b="b"/>
              <a:pathLst>
                <a:path w="157" h="100" extrusionOk="0">
                  <a:moveTo>
                    <a:pt x="13" y="1"/>
                  </a:moveTo>
                  <a:lnTo>
                    <a:pt x="13" y="1"/>
                  </a:lnTo>
                  <a:cubicBezTo>
                    <a:pt x="1" y="37"/>
                    <a:pt x="13" y="72"/>
                    <a:pt x="61" y="96"/>
                  </a:cubicBezTo>
                  <a:cubicBezTo>
                    <a:pt x="67" y="99"/>
                    <a:pt x="73" y="100"/>
                    <a:pt x="80" y="100"/>
                  </a:cubicBezTo>
                  <a:cubicBezTo>
                    <a:pt x="109" y="100"/>
                    <a:pt x="137" y="78"/>
                    <a:pt x="156" y="49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7" name="Google Shape;10177;p59">
              <a:extLst>
                <a:ext uri="{FF2B5EF4-FFF2-40B4-BE49-F238E27FC236}">
                  <a16:creationId xmlns:a16="http://schemas.microsoft.com/office/drawing/2014/main" id="{61044D36-8F69-E713-A819-1C2788091A6D}"/>
                </a:ext>
              </a:extLst>
            </p:cNvPr>
            <p:cNvSpPr/>
            <p:nvPr/>
          </p:nvSpPr>
          <p:spPr>
            <a:xfrm flipH="1">
              <a:off x="6219889" y="3308147"/>
              <a:ext cx="8425" cy="5077"/>
            </a:xfrm>
            <a:custGeom>
              <a:avLst/>
              <a:gdLst/>
              <a:ahLst/>
              <a:cxnLst/>
              <a:rect l="l" t="t" r="r" b="b"/>
              <a:pathLst>
                <a:path w="156" h="94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36"/>
                    <a:pt x="24" y="72"/>
                    <a:pt x="60" y="84"/>
                  </a:cubicBezTo>
                  <a:cubicBezTo>
                    <a:pt x="70" y="91"/>
                    <a:pt x="81" y="93"/>
                    <a:pt x="92" y="93"/>
                  </a:cubicBezTo>
                  <a:cubicBezTo>
                    <a:pt x="120" y="93"/>
                    <a:pt x="147" y="74"/>
                    <a:pt x="156" y="48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8" name="Google Shape;10178;p59">
              <a:extLst>
                <a:ext uri="{FF2B5EF4-FFF2-40B4-BE49-F238E27FC236}">
                  <a16:creationId xmlns:a16="http://schemas.microsoft.com/office/drawing/2014/main" id="{766382FC-2D50-37BE-88BD-1D73A7A0EF16}"/>
                </a:ext>
              </a:extLst>
            </p:cNvPr>
            <p:cNvSpPr/>
            <p:nvPr/>
          </p:nvSpPr>
          <p:spPr>
            <a:xfrm flipH="1">
              <a:off x="6236037" y="3313062"/>
              <a:ext cx="9073" cy="7615"/>
            </a:xfrm>
            <a:custGeom>
              <a:avLst/>
              <a:gdLst/>
              <a:ahLst/>
              <a:cxnLst/>
              <a:rect l="l" t="t" r="r" b="b"/>
              <a:pathLst>
                <a:path w="168" h="141" extrusionOk="0">
                  <a:moveTo>
                    <a:pt x="86" y="0"/>
                  </a:moveTo>
                  <a:cubicBezTo>
                    <a:pt x="56" y="0"/>
                    <a:pt x="33" y="14"/>
                    <a:pt x="24" y="41"/>
                  </a:cubicBezTo>
                  <a:cubicBezTo>
                    <a:pt x="0" y="77"/>
                    <a:pt x="24" y="124"/>
                    <a:pt x="60" y="136"/>
                  </a:cubicBezTo>
                  <a:cubicBezTo>
                    <a:pt x="69" y="139"/>
                    <a:pt x="79" y="141"/>
                    <a:pt x="89" y="141"/>
                  </a:cubicBezTo>
                  <a:cubicBezTo>
                    <a:pt x="118" y="141"/>
                    <a:pt x="147" y="127"/>
                    <a:pt x="156" y="100"/>
                  </a:cubicBezTo>
                  <a:cubicBezTo>
                    <a:pt x="168" y="53"/>
                    <a:pt x="156" y="17"/>
                    <a:pt x="120" y="5"/>
                  </a:cubicBezTo>
                  <a:cubicBezTo>
                    <a:pt x="108" y="2"/>
                    <a:pt x="97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9" name="Google Shape;10179;p59">
              <a:extLst>
                <a:ext uri="{FF2B5EF4-FFF2-40B4-BE49-F238E27FC236}">
                  <a16:creationId xmlns:a16="http://schemas.microsoft.com/office/drawing/2014/main" id="{81B56980-EAAB-E5FD-F072-792E8F0CE633}"/>
                </a:ext>
              </a:extLst>
            </p:cNvPr>
            <p:cNvSpPr/>
            <p:nvPr/>
          </p:nvSpPr>
          <p:spPr>
            <a:xfrm flipH="1">
              <a:off x="6211464" y="3322081"/>
              <a:ext cx="9127" cy="7669"/>
            </a:xfrm>
            <a:custGeom>
              <a:avLst/>
              <a:gdLst/>
              <a:ahLst/>
              <a:cxnLst/>
              <a:rect l="l" t="t" r="r" b="b"/>
              <a:pathLst>
                <a:path w="169" h="142" extrusionOk="0">
                  <a:moveTo>
                    <a:pt x="80" y="1"/>
                  </a:moveTo>
                  <a:cubicBezTo>
                    <a:pt x="51" y="1"/>
                    <a:pt x="22" y="14"/>
                    <a:pt x="13" y="41"/>
                  </a:cubicBezTo>
                  <a:cubicBezTo>
                    <a:pt x="1" y="77"/>
                    <a:pt x="13" y="125"/>
                    <a:pt x="60" y="137"/>
                  </a:cubicBezTo>
                  <a:cubicBezTo>
                    <a:pt x="69" y="140"/>
                    <a:pt x="78" y="141"/>
                    <a:pt x="87" y="141"/>
                  </a:cubicBezTo>
                  <a:cubicBezTo>
                    <a:pt x="114" y="141"/>
                    <a:pt x="138" y="128"/>
                    <a:pt x="156" y="101"/>
                  </a:cubicBezTo>
                  <a:cubicBezTo>
                    <a:pt x="168" y="53"/>
                    <a:pt x="144" y="17"/>
                    <a:pt x="108" y="5"/>
                  </a:cubicBezTo>
                  <a:cubicBezTo>
                    <a:pt x="99" y="2"/>
                    <a:pt x="90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0" name="Google Shape;10180;p59">
              <a:extLst>
                <a:ext uri="{FF2B5EF4-FFF2-40B4-BE49-F238E27FC236}">
                  <a16:creationId xmlns:a16="http://schemas.microsoft.com/office/drawing/2014/main" id="{3D66AD0A-9423-E2AF-E51B-AA5BAB5CCE63}"/>
                </a:ext>
              </a:extLst>
            </p:cNvPr>
            <p:cNvSpPr/>
            <p:nvPr/>
          </p:nvSpPr>
          <p:spPr>
            <a:xfrm flipH="1">
              <a:off x="6187593" y="3331154"/>
              <a:ext cx="9073" cy="7615"/>
            </a:xfrm>
            <a:custGeom>
              <a:avLst/>
              <a:gdLst/>
              <a:ahLst/>
              <a:cxnLst/>
              <a:rect l="l" t="t" r="r" b="b"/>
              <a:pathLst>
                <a:path w="168" h="141" extrusionOk="0">
                  <a:moveTo>
                    <a:pt x="81" y="0"/>
                  </a:moveTo>
                  <a:cubicBezTo>
                    <a:pt x="55" y="0"/>
                    <a:pt x="30" y="14"/>
                    <a:pt x="12" y="40"/>
                  </a:cubicBezTo>
                  <a:cubicBezTo>
                    <a:pt x="0" y="76"/>
                    <a:pt x="24" y="124"/>
                    <a:pt x="60" y="136"/>
                  </a:cubicBezTo>
                  <a:cubicBezTo>
                    <a:pt x="69" y="139"/>
                    <a:pt x="79" y="141"/>
                    <a:pt x="88" y="141"/>
                  </a:cubicBezTo>
                  <a:cubicBezTo>
                    <a:pt x="117" y="141"/>
                    <a:pt x="147" y="127"/>
                    <a:pt x="156" y="100"/>
                  </a:cubicBezTo>
                  <a:cubicBezTo>
                    <a:pt x="167" y="52"/>
                    <a:pt x="156" y="17"/>
                    <a:pt x="108" y="5"/>
                  </a:cubicBezTo>
                  <a:cubicBezTo>
                    <a:pt x="99" y="2"/>
                    <a:pt x="9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1" name="Google Shape;10181;p59">
              <a:extLst>
                <a:ext uri="{FF2B5EF4-FFF2-40B4-BE49-F238E27FC236}">
                  <a16:creationId xmlns:a16="http://schemas.microsoft.com/office/drawing/2014/main" id="{1A4F2FCB-6E4E-2F56-571A-9DFC4FF862B9}"/>
                </a:ext>
              </a:extLst>
            </p:cNvPr>
            <p:cNvSpPr/>
            <p:nvPr/>
          </p:nvSpPr>
          <p:spPr>
            <a:xfrm flipH="1">
              <a:off x="6195964" y="3316518"/>
              <a:ext cx="8479" cy="5455"/>
            </a:xfrm>
            <a:custGeom>
              <a:avLst/>
              <a:gdLst/>
              <a:ahLst/>
              <a:cxnLst/>
              <a:rect l="l" t="t" r="r" b="b"/>
              <a:pathLst>
                <a:path w="157" h="101" extrusionOk="0">
                  <a:moveTo>
                    <a:pt x="13" y="1"/>
                  </a:moveTo>
                  <a:lnTo>
                    <a:pt x="13" y="1"/>
                  </a:lnTo>
                  <a:cubicBezTo>
                    <a:pt x="1" y="48"/>
                    <a:pt x="25" y="84"/>
                    <a:pt x="60" y="96"/>
                  </a:cubicBezTo>
                  <a:cubicBezTo>
                    <a:pt x="69" y="99"/>
                    <a:pt x="79" y="101"/>
                    <a:pt x="89" y="101"/>
                  </a:cubicBezTo>
                  <a:cubicBezTo>
                    <a:pt x="118" y="101"/>
                    <a:pt x="147" y="87"/>
                    <a:pt x="156" y="60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2" name="Google Shape;10182;p59">
              <a:extLst>
                <a:ext uri="{FF2B5EF4-FFF2-40B4-BE49-F238E27FC236}">
                  <a16:creationId xmlns:a16="http://schemas.microsoft.com/office/drawing/2014/main" id="{610700CF-DB12-97D5-92F3-93EB7C65D69C}"/>
                </a:ext>
              </a:extLst>
            </p:cNvPr>
            <p:cNvSpPr/>
            <p:nvPr/>
          </p:nvSpPr>
          <p:spPr>
            <a:xfrm flipH="1">
              <a:off x="6204389" y="3338283"/>
              <a:ext cx="8425" cy="5401"/>
            </a:xfrm>
            <a:custGeom>
              <a:avLst/>
              <a:gdLst/>
              <a:ahLst/>
              <a:cxnLst/>
              <a:rect l="l" t="t" r="r" b="b"/>
              <a:pathLst>
                <a:path w="156" h="100" extrusionOk="0">
                  <a:moveTo>
                    <a:pt x="76" y="1"/>
                  </a:moveTo>
                  <a:cubicBezTo>
                    <a:pt x="44" y="1"/>
                    <a:pt x="10" y="22"/>
                    <a:pt x="0" y="52"/>
                  </a:cubicBezTo>
                  <a:lnTo>
                    <a:pt x="144" y="100"/>
                  </a:lnTo>
                  <a:cubicBezTo>
                    <a:pt x="156" y="64"/>
                    <a:pt x="132" y="16"/>
                    <a:pt x="96" y="4"/>
                  </a:cubicBezTo>
                  <a:cubicBezTo>
                    <a:pt x="89" y="2"/>
                    <a:pt x="83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3" name="Google Shape;10183;p59">
              <a:extLst>
                <a:ext uri="{FF2B5EF4-FFF2-40B4-BE49-F238E27FC236}">
                  <a16:creationId xmlns:a16="http://schemas.microsoft.com/office/drawing/2014/main" id="{E2950341-6B08-611F-7DF5-9EC0FDD6FE8A}"/>
                </a:ext>
              </a:extLst>
            </p:cNvPr>
            <p:cNvSpPr/>
            <p:nvPr/>
          </p:nvSpPr>
          <p:spPr>
            <a:xfrm flipH="1">
              <a:off x="6228260" y="3329264"/>
              <a:ext cx="8479" cy="5401"/>
            </a:xfrm>
            <a:custGeom>
              <a:avLst/>
              <a:gdLst/>
              <a:ahLst/>
              <a:cxnLst/>
              <a:rect l="l" t="t" r="r" b="b"/>
              <a:pathLst>
                <a:path w="157" h="100" extrusionOk="0">
                  <a:moveTo>
                    <a:pt x="77" y="1"/>
                  </a:moveTo>
                  <a:cubicBezTo>
                    <a:pt x="45" y="1"/>
                    <a:pt x="11" y="22"/>
                    <a:pt x="1" y="52"/>
                  </a:cubicBezTo>
                  <a:lnTo>
                    <a:pt x="144" y="99"/>
                  </a:lnTo>
                  <a:cubicBezTo>
                    <a:pt x="156" y="63"/>
                    <a:pt x="132" y="16"/>
                    <a:pt x="96" y="4"/>
                  </a:cubicBezTo>
                  <a:cubicBezTo>
                    <a:pt x="90" y="2"/>
                    <a:pt x="83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4" name="Google Shape;10184;p59">
              <a:extLst>
                <a:ext uri="{FF2B5EF4-FFF2-40B4-BE49-F238E27FC236}">
                  <a16:creationId xmlns:a16="http://schemas.microsoft.com/office/drawing/2014/main" id="{726C8A4E-3E36-50C7-F77D-E13823AA7D05}"/>
                </a:ext>
              </a:extLst>
            </p:cNvPr>
            <p:cNvSpPr/>
            <p:nvPr/>
          </p:nvSpPr>
          <p:spPr>
            <a:xfrm flipH="1">
              <a:off x="6252185" y="3320245"/>
              <a:ext cx="8425" cy="5347"/>
            </a:xfrm>
            <a:custGeom>
              <a:avLst/>
              <a:gdLst/>
              <a:ahLst/>
              <a:cxnLst/>
              <a:rect l="l" t="t" r="r" b="b"/>
              <a:pathLst>
                <a:path w="156" h="99" extrusionOk="0">
                  <a:moveTo>
                    <a:pt x="76" y="0"/>
                  </a:moveTo>
                  <a:cubicBezTo>
                    <a:pt x="44" y="0"/>
                    <a:pt x="10" y="22"/>
                    <a:pt x="0" y="51"/>
                  </a:cubicBezTo>
                  <a:lnTo>
                    <a:pt x="144" y="99"/>
                  </a:lnTo>
                  <a:cubicBezTo>
                    <a:pt x="156" y="63"/>
                    <a:pt x="132" y="27"/>
                    <a:pt x="96" y="3"/>
                  </a:cubicBezTo>
                  <a:cubicBezTo>
                    <a:pt x="90" y="1"/>
                    <a:pt x="83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5" name="Google Shape;10185;p59">
              <a:extLst>
                <a:ext uri="{FF2B5EF4-FFF2-40B4-BE49-F238E27FC236}">
                  <a16:creationId xmlns:a16="http://schemas.microsoft.com/office/drawing/2014/main" id="{6ACF6FCD-7C59-9A60-AFBA-BBF83FB066BC}"/>
                </a:ext>
              </a:extLst>
            </p:cNvPr>
            <p:cNvSpPr/>
            <p:nvPr/>
          </p:nvSpPr>
          <p:spPr>
            <a:xfrm flipH="1">
              <a:off x="6250889" y="3279523"/>
              <a:ext cx="9073" cy="8155"/>
            </a:xfrm>
            <a:custGeom>
              <a:avLst/>
              <a:gdLst/>
              <a:ahLst/>
              <a:cxnLst/>
              <a:rect l="l" t="t" r="r" b="b"/>
              <a:pathLst>
                <a:path w="168" h="151" extrusionOk="0">
                  <a:moveTo>
                    <a:pt x="88" y="1"/>
                  </a:moveTo>
                  <a:cubicBezTo>
                    <a:pt x="56" y="1"/>
                    <a:pt x="22" y="22"/>
                    <a:pt x="12" y="52"/>
                  </a:cubicBezTo>
                  <a:cubicBezTo>
                    <a:pt x="0" y="88"/>
                    <a:pt x="24" y="136"/>
                    <a:pt x="60" y="148"/>
                  </a:cubicBezTo>
                  <a:cubicBezTo>
                    <a:pt x="66" y="150"/>
                    <a:pt x="73" y="151"/>
                    <a:pt x="80" y="151"/>
                  </a:cubicBezTo>
                  <a:cubicBezTo>
                    <a:pt x="112" y="151"/>
                    <a:pt x="146" y="129"/>
                    <a:pt x="156" y="100"/>
                  </a:cubicBezTo>
                  <a:cubicBezTo>
                    <a:pt x="168" y="64"/>
                    <a:pt x="144" y="28"/>
                    <a:pt x="108" y="4"/>
                  </a:cubicBezTo>
                  <a:cubicBezTo>
                    <a:pt x="102" y="2"/>
                    <a:pt x="95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6" name="Google Shape;10186;p59">
              <a:extLst>
                <a:ext uri="{FF2B5EF4-FFF2-40B4-BE49-F238E27FC236}">
                  <a16:creationId xmlns:a16="http://schemas.microsoft.com/office/drawing/2014/main" id="{BBE42658-D52C-B8F3-5A0A-E266337CB129}"/>
                </a:ext>
              </a:extLst>
            </p:cNvPr>
            <p:cNvSpPr/>
            <p:nvPr/>
          </p:nvSpPr>
          <p:spPr>
            <a:xfrm flipH="1">
              <a:off x="6234741" y="3274555"/>
              <a:ext cx="8425" cy="5455"/>
            </a:xfrm>
            <a:custGeom>
              <a:avLst/>
              <a:gdLst/>
              <a:ahLst/>
              <a:cxnLst/>
              <a:rect l="l" t="t" r="r" b="b"/>
              <a:pathLst>
                <a:path w="156" h="101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36"/>
                    <a:pt x="12" y="84"/>
                    <a:pt x="60" y="96"/>
                  </a:cubicBezTo>
                  <a:cubicBezTo>
                    <a:pt x="69" y="99"/>
                    <a:pt x="78" y="101"/>
                    <a:pt x="87" y="101"/>
                  </a:cubicBezTo>
                  <a:cubicBezTo>
                    <a:pt x="113" y="101"/>
                    <a:pt x="138" y="87"/>
                    <a:pt x="156" y="60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7" name="Google Shape;10187;p59">
              <a:extLst>
                <a:ext uri="{FF2B5EF4-FFF2-40B4-BE49-F238E27FC236}">
                  <a16:creationId xmlns:a16="http://schemas.microsoft.com/office/drawing/2014/main" id="{F8F98F29-16B4-CBAA-17A2-C2CE4E64A978}"/>
                </a:ext>
              </a:extLst>
            </p:cNvPr>
            <p:cNvSpPr/>
            <p:nvPr/>
          </p:nvSpPr>
          <p:spPr>
            <a:xfrm flipH="1">
              <a:off x="6210816" y="3283574"/>
              <a:ext cx="8479" cy="5455"/>
            </a:xfrm>
            <a:custGeom>
              <a:avLst/>
              <a:gdLst/>
              <a:ahLst/>
              <a:cxnLst/>
              <a:rect l="l" t="t" r="r" b="b"/>
              <a:pathLst>
                <a:path w="157" h="101" extrusionOk="0">
                  <a:moveTo>
                    <a:pt x="13" y="1"/>
                  </a:moveTo>
                  <a:lnTo>
                    <a:pt x="13" y="1"/>
                  </a:lnTo>
                  <a:cubicBezTo>
                    <a:pt x="1" y="37"/>
                    <a:pt x="25" y="84"/>
                    <a:pt x="60" y="96"/>
                  </a:cubicBezTo>
                  <a:cubicBezTo>
                    <a:pt x="69" y="99"/>
                    <a:pt x="77" y="101"/>
                    <a:pt x="86" y="101"/>
                  </a:cubicBezTo>
                  <a:cubicBezTo>
                    <a:pt x="113" y="101"/>
                    <a:pt x="138" y="85"/>
                    <a:pt x="156" y="49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8" name="Google Shape;10188;p59">
              <a:extLst>
                <a:ext uri="{FF2B5EF4-FFF2-40B4-BE49-F238E27FC236}">
                  <a16:creationId xmlns:a16="http://schemas.microsoft.com/office/drawing/2014/main" id="{E4E8FA28-5420-65D5-A8ED-DE4F1FBE909E}"/>
                </a:ext>
              </a:extLst>
            </p:cNvPr>
            <p:cNvSpPr/>
            <p:nvPr/>
          </p:nvSpPr>
          <p:spPr>
            <a:xfrm flipH="1">
              <a:off x="6226964" y="3288596"/>
              <a:ext cx="9127" cy="8155"/>
            </a:xfrm>
            <a:custGeom>
              <a:avLst/>
              <a:gdLst/>
              <a:ahLst/>
              <a:cxnLst/>
              <a:rect l="l" t="t" r="r" b="b"/>
              <a:pathLst>
                <a:path w="169" h="151" extrusionOk="0">
                  <a:moveTo>
                    <a:pt x="89" y="0"/>
                  </a:moveTo>
                  <a:cubicBezTo>
                    <a:pt x="61" y="0"/>
                    <a:pt x="34" y="22"/>
                    <a:pt x="25" y="51"/>
                  </a:cubicBezTo>
                  <a:cubicBezTo>
                    <a:pt x="1" y="87"/>
                    <a:pt x="25" y="135"/>
                    <a:pt x="61" y="147"/>
                  </a:cubicBezTo>
                  <a:cubicBezTo>
                    <a:pt x="67" y="149"/>
                    <a:pt x="74" y="150"/>
                    <a:pt x="80" y="150"/>
                  </a:cubicBezTo>
                  <a:cubicBezTo>
                    <a:pt x="112" y="150"/>
                    <a:pt x="146" y="129"/>
                    <a:pt x="156" y="99"/>
                  </a:cubicBezTo>
                  <a:cubicBezTo>
                    <a:pt x="168" y="63"/>
                    <a:pt x="156" y="15"/>
                    <a:pt x="108" y="3"/>
                  </a:cubicBezTo>
                  <a:cubicBezTo>
                    <a:pt x="102" y="1"/>
                    <a:pt x="96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9" name="Google Shape;10189;p59">
              <a:extLst>
                <a:ext uri="{FF2B5EF4-FFF2-40B4-BE49-F238E27FC236}">
                  <a16:creationId xmlns:a16="http://schemas.microsoft.com/office/drawing/2014/main" id="{75599708-0E16-FEFD-415C-3C866AE2EEE1}"/>
                </a:ext>
              </a:extLst>
            </p:cNvPr>
            <p:cNvSpPr/>
            <p:nvPr/>
          </p:nvSpPr>
          <p:spPr>
            <a:xfrm flipH="1">
              <a:off x="6202445" y="3297616"/>
              <a:ext cx="9073" cy="8155"/>
            </a:xfrm>
            <a:custGeom>
              <a:avLst/>
              <a:gdLst/>
              <a:ahLst/>
              <a:cxnLst/>
              <a:rect l="l" t="t" r="r" b="b"/>
              <a:pathLst>
                <a:path w="168" h="151" extrusionOk="0">
                  <a:moveTo>
                    <a:pt x="88" y="1"/>
                  </a:moveTo>
                  <a:cubicBezTo>
                    <a:pt x="56" y="1"/>
                    <a:pt x="22" y="22"/>
                    <a:pt x="12" y="52"/>
                  </a:cubicBezTo>
                  <a:cubicBezTo>
                    <a:pt x="0" y="88"/>
                    <a:pt x="12" y="135"/>
                    <a:pt x="60" y="147"/>
                  </a:cubicBezTo>
                  <a:cubicBezTo>
                    <a:pt x="66" y="149"/>
                    <a:pt x="73" y="150"/>
                    <a:pt x="79" y="150"/>
                  </a:cubicBezTo>
                  <a:cubicBezTo>
                    <a:pt x="108" y="150"/>
                    <a:pt x="136" y="129"/>
                    <a:pt x="156" y="99"/>
                  </a:cubicBezTo>
                  <a:cubicBezTo>
                    <a:pt x="167" y="64"/>
                    <a:pt x="144" y="16"/>
                    <a:pt x="108" y="4"/>
                  </a:cubicBezTo>
                  <a:cubicBezTo>
                    <a:pt x="101" y="2"/>
                    <a:pt x="95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0" name="Google Shape;10190;p59">
              <a:extLst>
                <a:ext uri="{FF2B5EF4-FFF2-40B4-BE49-F238E27FC236}">
                  <a16:creationId xmlns:a16="http://schemas.microsoft.com/office/drawing/2014/main" id="{58D3793D-BE43-7B8A-4BB7-BF509B52DD21}"/>
                </a:ext>
              </a:extLst>
            </p:cNvPr>
            <p:cNvSpPr/>
            <p:nvPr/>
          </p:nvSpPr>
          <p:spPr>
            <a:xfrm flipH="1">
              <a:off x="6178573" y="3306689"/>
              <a:ext cx="9073" cy="8101"/>
            </a:xfrm>
            <a:custGeom>
              <a:avLst/>
              <a:gdLst/>
              <a:ahLst/>
              <a:cxnLst/>
              <a:rect l="l" t="t" r="r" b="b"/>
              <a:pathLst>
                <a:path w="168" h="150" extrusionOk="0">
                  <a:moveTo>
                    <a:pt x="89" y="0"/>
                  </a:moveTo>
                  <a:cubicBezTo>
                    <a:pt x="60" y="0"/>
                    <a:pt x="32" y="22"/>
                    <a:pt x="12" y="51"/>
                  </a:cubicBezTo>
                  <a:cubicBezTo>
                    <a:pt x="0" y="87"/>
                    <a:pt x="24" y="135"/>
                    <a:pt x="60" y="147"/>
                  </a:cubicBezTo>
                  <a:cubicBezTo>
                    <a:pt x="67" y="149"/>
                    <a:pt x="73" y="150"/>
                    <a:pt x="80" y="150"/>
                  </a:cubicBezTo>
                  <a:cubicBezTo>
                    <a:pt x="112" y="150"/>
                    <a:pt x="146" y="128"/>
                    <a:pt x="156" y="99"/>
                  </a:cubicBezTo>
                  <a:cubicBezTo>
                    <a:pt x="168" y="63"/>
                    <a:pt x="156" y="15"/>
                    <a:pt x="108" y="3"/>
                  </a:cubicBezTo>
                  <a:cubicBezTo>
                    <a:pt x="102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1" name="Google Shape;10191;p59">
              <a:extLst>
                <a:ext uri="{FF2B5EF4-FFF2-40B4-BE49-F238E27FC236}">
                  <a16:creationId xmlns:a16="http://schemas.microsoft.com/office/drawing/2014/main" id="{9162962D-7E0A-4E16-B807-FB76723D81E6}"/>
                </a:ext>
              </a:extLst>
            </p:cNvPr>
            <p:cNvSpPr/>
            <p:nvPr/>
          </p:nvSpPr>
          <p:spPr>
            <a:xfrm flipH="1">
              <a:off x="6186945" y="3292647"/>
              <a:ext cx="8425" cy="5347"/>
            </a:xfrm>
            <a:custGeom>
              <a:avLst/>
              <a:gdLst/>
              <a:ahLst/>
              <a:cxnLst/>
              <a:rect l="l" t="t" r="r" b="b"/>
              <a:pathLst>
                <a:path w="156" h="99" extrusionOk="0">
                  <a:moveTo>
                    <a:pt x="12" y="0"/>
                  </a:moveTo>
                  <a:cubicBezTo>
                    <a:pt x="0" y="36"/>
                    <a:pt x="24" y="84"/>
                    <a:pt x="60" y="96"/>
                  </a:cubicBezTo>
                  <a:cubicBezTo>
                    <a:pt x="66" y="98"/>
                    <a:pt x="73" y="99"/>
                    <a:pt x="80" y="99"/>
                  </a:cubicBezTo>
                  <a:cubicBezTo>
                    <a:pt x="111" y="99"/>
                    <a:pt x="146" y="78"/>
                    <a:pt x="155" y="48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2" name="Google Shape;10192;p59">
              <a:extLst>
                <a:ext uri="{FF2B5EF4-FFF2-40B4-BE49-F238E27FC236}">
                  <a16:creationId xmlns:a16="http://schemas.microsoft.com/office/drawing/2014/main" id="{C5246AF8-78FE-BE7C-ADEB-1D71BCA7232F}"/>
                </a:ext>
              </a:extLst>
            </p:cNvPr>
            <p:cNvSpPr/>
            <p:nvPr/>
          </p:nvSpPr>
          <p:spPr>
            <a:xfrm flipH="1">
              <a:off x="6195370" y="3314088"/>
              <a:ext cx="8425" cy="5725"/>
            </a:xfrm>
            <a:custGeom>
              <a:avLst/>
              <a:gdLst/>
              <a:ahLst/>
              <a:cxnLst/>
              <a:rect l="l" t="t" r="r" b="b"/>
              <a:pathLst>
                <a:path w="156" h="106" extrusionOk="0">
                  <a:moveTo>
                    <a:pt x="64" y="0"/>
                  </a:moveTo>
                  <a:cubicBezTo>
                    <a:pt x="36" y="0"/>
                    <a:pt x="9" y="20"/>
                    <a:pt x="1" y="46"/>
                  </a:cubicBezTo>
                  <a:lnTo>
                    <a:pt x="144" y="105"/>
                  </a:lnTo>
                  <a:cubicBezTo>
                    <a:pt x="156" y="58"/>
                    <a:pt x="132" y="22"/>
                    <a:pt x="96" y="10"/>
                  </a:cubicBezTo>
                  <a:cubicBezTo>
                    <a:pt x="86" y="3"/>
                    <a:pt x="75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3" name="Google Shape;10193;p59">
              <a:extLst>
                <a:ext uri="{FF2B5EF4-FFF2-40B4-BE49-F238E27FC236}">
                  <a16:creationId xmlns:a16="http://schemas.microsoft.com/office/drawing/2014/main" id="{1C4F4CD3-FC4A-A95B-3B65-E11BD0A59759}"/>
                </a:ext>
              </a:extLst>
            </p:cNvPr>
            <p:cNvSpPr/>
            <p:nvPr/>
          </p:nvSpPr>
          <p:spPr>
            <a:xfrm flipH="1">
              <a:off x="6219241" y="3305285"/>
              <a:ext cx="8425" cy="5455"/>
            </a:xfrm>
            <a:custGeom>
              <a:avLst/>
              <a:gdLst/>
              <a:ahLst/>
              <a:cxnLst/>
              <a:rect l="l" t="t" r="r" b="b"/>
              <a:pathLst>
                <a:path w="156" h="101" extrusionOk="0">
                  <a:moveTo>
                    <a:pt x="67" y="1"/>
                  </a:moveTo>
                  <a:cubicBezTo>
                    <a:pt x="38" y="1"/>
                    <a:pt x="9" y="14"/>
                    <a:pt x="0" y="41"/>
                  </a:cubicBezTo>
                  <a:lnTo>
                    <a:pt x="144" y="101"/>
                  </a:lnTo>
                  <a:cubicBezTo>
                    <a:pt x="156" y="65"/>
                    <a:pt x="132" y="17"/>
                    <a:pt x="96" y="5"/>
                  </a:cubicBezTo>
                  <a:cubicBezTo>
                    <a:pt x="87" y="2"/>
                    <a:pt x="77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4" name="Google Shape;10194;p59">
              <a:extLst>
                <a:ext uri="{FF2B5EF4-FFF2-40B4-BE49-F238E27FC236}">
                  <a16:creationId xmlns:a16="http://schemas.microsoft.com/office/drawing/2014/main" id="{CB27196B-6B2D-C4DF-A6E8-74F438E1C4EA}"/>
                </a:ext>
              </a:extLst>
            </p:cNvPr>
            <p:cNvSpPr/>
            <p:nvPr/>
          </p:nvSpPr>
          <p:spPr>
            <a:xfrm flipH="1">
              <a:off x="6243112" y="3296265"/>
              <a:ext cx="8479" cy="5455"/>
            </a:xfrm>
            <a:custGeom>
              <a:avLst/>
              <a:gdLst/>
              <a:ahLst/>
              <a:cxnLst/>
              <a:rect l="l" t="t" r="r" b="b"/>
              <a:pathLst>
                <a:path w="157" h="101" extrusionOk="0">
                  <a:moveTo>
                    <a:pt x="70" y="1"/>
                  </a:moveTo>
                  <a:cubicBezTo>
                    <a:pt x="40" y="1"/>
                    <a:pt x="10" y="16"/>
                    <a:pt x="1" y="53"/>
                  </a:cubicBezTo>
                  <a:lnTo>
                    <a:pt x="144" y="101"/>
                  </a:lnTo>
                  <a:cubicBezTo>
                    <a:pt x="156" y="65"/>
                    <a:pt x="132" y="17"/>
                    <a:pt x="96" y="5"/>
                  </a:cubicBezTo>
                  <a:cubicBezTo>
                    <a:pt x="88" y="2"/>
                    <a:pt x="79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5" name="Google Shape;10195;p59">
              <a:extLst>
                <a:ext uri="{FF2B5EF4-FFF2-40B4-BE49-F238E27FC236}">
                  <a16:creationId xmlns:a16="http://schemas.microsoft.com/office/drawing/2014/main" id="{CBDF833A-37ED-E5EB-6F1C-6F27D84A1FCF}"/>
                </a:ext>
              </a:extLst>
            </p:cNvPr>
            <p:cNvSpPr/>
            <p:nvPr/>
          </p:nvSpPr>
          <p:spPr>
            <a:xfrm flipH="1">
              <a:off x="6241816" y="3255652"/>
              <a:ext cx="9127" cy="8155"/>
            </a:xfrm>
            <a:custGeom>
              <a:avLst/>
              <a:gdLst/>
              <a:ahLst/>
              <a:cxnLst/>
              <a:rect l="l" t="t" r="r" b="b"/>
              <a:pathLst>
                <a:path w="169" h="151" extrusionOk="0">
                  <a:moveTo>
                    <a:pt x="88" y="1"/>
                  </a:moveTo>
                  <a:cubicBezTo>
                    <a:pt x="57" y="1"/>
                    <a:pt x="23" y="22"/>
                    <a:pt x="13" y="51"/>
                  </a:cubicBezTo>
                  <a:cubicBezTo>
                    <a:pt x="1" y="87"/>
                    <a:pt x="13" y="123"/>
                    <a:pt x="61" y="147"/>
                  </a:cubicBezTo>
                  <a:cubicBezTo>
                    <a:pt x="67" y="149"/>
                    <a:pt x="73" y="150"/>
                    <a:pt x="79" y="150"/>
                  </a:cubicBezTo>
                  <a:cubicBezTo>
                    <a:pt x="108" y="150"/>
                    <a:pt x="134" y="129"/>
                    <a:pt x="144" y="99"/>
                  </a:cubicBezTo>
                  <a:cubicBezTo>
                    <a:pt x="168" y="63"/>
                    <a:pt x="144" y="16"/>
                    <a:pt x="108" y="4"/>
                  </a:cubicBezTo>
                  <a:cubicBezTo>
                    <a:pt x="102" y="2"/>
                    <a:pt x="95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6" name="Google Shape;10196;p59">
              <a:extLst>
                <a:ext uri="{FF2B5EF4-FFF2-40B4-BE49-F238E27FC236}">
                  <a16:creationId xmlns:a16="http://schemas.microsoft.com/office/drawing/2014/main" id="{FD4569BD-1538-5494-F283-93857E628786}"/>
                </a:ext>
              </a:extLst>
            </p:cNvPr>
            <p:cNvSpPr/>
            <p:nvPr/>
          </p:nvSpPr>
          <p:spPr>
            <a:xfrm flipH="1">
              <a:off x="6226316" y="3250683"/>
              <a:ext cx="7831" cy="5401"/>
            </a:xfrm>
            <a:custGeom>
              <a:avLst/>
              <a:gdLst/>
              <a:ahLst/>
              <a:cxnLst/>
              <a:rect l="l" t="t" r="r" b="b"/>
              <a:pathLst>
                <a:path w="145" h="100" extrusionOk="0">
                  <a:moveTo>
                    <a:pt x="13" y="0"/>
                  </a:moveTo>
                  <a:lnTo>
                    <a:pt x="13" y="0"/>
                  </a:lnTo>
                  <a:cubicBezTo>
                    <a:pt x="1" y="36"/>
                    <a:pt x="13" y="84"/>
                    <a:pt x="48" y="96"/>
                  </a:cubicBezTo>
                  <a:cubicBezTo>
                    <a:pt x="60" y="98"/>
                    <a:pt x="70" y="100"/>
                    <a:pt x="80" y="100"/>
                  </a:cubicBezTo>
                  <a:cubicBezTo>
                    <a:pt x="112" y="100"/>
                    <a:pt x="135" y="84"/>
                    <a:pt x="144" y="48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7" name="Google Shape;10197;p59">
              <a:extLst>
                <a:ext uri="{FF2B5EF4-FFF2-40B4-BE49-F238E27FC236}">
                  <a16:creationId xmlns:a16="http://schemas.microsoft.com/office/drawing/2014/main" id="{EAC13100-051A-7042-90D1-87E66E200F06}"/>
                </a:ext>
              </a:extLst>
            </p:cNvPr>
            <p:cNvSpPr/>
            <p:nvPr/>
          </p:nvSpPr>
          <p:spPr>
            <a:xfrm flipH="1">
              <a:off x="6202445" y="3259703"/>
              <a:ext cx="7777" cy="5401"/>
            </a:xfrm>
            <a:custGeom>
              <a:avLst/>
              <a:gdLst/>
              <a:ahLst/>
              <a:cxnLst/>
              <a:rect l="l" t="t" r="r" b="b"/>
              <a:pathLst>
                <a:path w="144" h="100" extrusionOk="0">
                  <a:moveTo>
                    <a:pt x="12" y="0"/>
                  </a:moveTo>
                  <a:cubicBezTo>
                    <a:pt x="0" y="36"/>
                    <a:pt x="12" y="72"/>
                    <a:pt x="48" y="96"/>
                  </a:cubicBezTo>
                  <a:cubicBezTo>
                    <a:pt x="56" y="98"/>
                    <a:pt x="64" y="99"/>
                    <a:pt x="72" y="99"/>
                  </a:cubicBezTo>
                  <a:cubicBezTo>
                    <a:pt x="108" y="99"/>
                    <a:pt x="134" y="78"/>
                    <a:pt x="143" y="48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8" name="Google Shape;10198;p59">
              <a:extLst>
                <a:ext uri="{FF2B5EF4-FFF2-40B4-BE49-F238E27FC236}">
                  <a16:creationId xmlns:a16="http://schemas.microsoft.com/office/drawing/2014/main" id="{A435AF57-3C57-BD7E-A2E2-F64DCFBD2A48}"/>
                </a:ext>
              </a:extLst>
            </p:cNvPr>
            <p:cNvSpPr/>
            <p:nvPr/>
          </p:nvSpPr>
          <p:spPr>
            <a:xfrm flipH="1">
              <a:off x="6217945" y="3264617"/>
              <a:ext cx="9073" cy="7939"/>
            </a:xfrm>
            <a:custGeom>
              <a:avLst/>
              <a:gdLst/>
              <a:ahLst/>
              <a:cxnLst/>
              <a:rect l="l" t="t" r="r" b="b"/>
              <a:pathLst>
                <a:path w="168" h="147" extrusionOk="0">
                  <a:moveTo>
                    <a:pt x="82" y="1"/>
                  </a:moveTo>
                  <a:cubicBezTo>
                    <a:pt x="56" y="1"/>
                    <a:pt x="30" y="16"/>
                    <a:pt x="12" y="53"/>
                  </a:cubicBezTo>
                  <a:cubicBezTo>
                    <a:pt x="0" y="89"/>
                    <a:pt x="24" y="125"/>
                    <a:pt x="60" y="137"/>
                  </a:cubicBezTo>
                  <a:cubicBezTo>
                    <a:pt x="70" y="143"/>
                    <a:pt x="81" y="146"/>
                    <a:pt x="92" y="146"/>
                  </a:cubicBezTo>
                  <a:cubicBezTo>
                    <a:pt x="120" y="146"/>
                    <a:pt x="147" y="127"/>
                    <a:pt x="156" y="101"/>
                  </a:cubicBezTo>
                  <a:cubicBezTo>
                    <a:pt x="168" y="65"/>
                    <a:pt x="144" y="17"/>
                    <a:pt x="108" y="5"/>
                  </a:cubicBezTo>
                  <a:cubicBezTo>
                    <a:pt x="99" y="2"/>
                    <a:pt x="91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9" name="Google Shape;10199;p59">
              <a:extLst>
                <a:ext uri="{FF2B5EF4-FFF2-40B4-BE49-F238E27FC236}">
                  <a16:creationId xmlns:a16="http://schemas.microsoft.com/office/drawing/2014/main" id="{E972C398-E316-E787-A428-E86D758942C4}"/>
                </a:ext>
              </a:extLst>
            </p:cNvPr>
            <p:cNvSpPr/>
            <p:nvPr/>
          </p:nvSpPr>
          <p:spPr>
            <a:xfrm flipH="1">
              <a:off x="6193425" y="3273636"/>
              <a:ext cx="9073" cy="7669"/>
            </a:xfrm>
            <a:custGeom>
              <a:avLst/>
              <a:gdLst/>
              <a:ahLst/>
              <a:cxnLst/>
              <a:rect l="l" t="t" r="r" b="b"/>
              <a:pathLst>
                <a:path w="168" h="142" extrusionOk="0">
                  <a:moveTo>
                    <a:pt x="80" y="1"/>
                  </a:moveTo>
                  <a:cubicBezTo>
                    <a:pt x="51" y="1"/>
                    <a:pt x="21" y="14"/>
                    <a:pt x="12" y="41"/>
                  </a:cubicBezTo>
                  <a:cubicBezTo>
                    <a:pt x="0" y="89"/>
                    <a:pt x="12" y="125"/>
                    <a:pt x="60" y="137"/>
                  </a:cubicBezTo>
                  <a:cubicBezTo>
                    <a:pt x="69" y="140"/>
                    <a:pt x="78" y="141"/>
                    <a:pt x="87" y="141"/>
                  </a:cubicBezTo>
                  <a:cubicBezTo>
                    <a:pt x="113" y="141"/>
                    <a:pt x="135" y="128"/>
                    <a:pt x="144" y="101"/>
                  </a:cubicBezTo>
                  <a:cubicBezTo>
                    <a:pt x="168" y="53"/>
                    <a:pt x="144" y="17"/>
                    <a:pt x="108" y="5"/>
                  </a:cubicBezTo>
                  <a:cubicBezTo>
                    <a:pt x="99" y="2"/>
                    <a:pt x="89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0" name="Google Shape;10200;p59">
              <a:extLst>
                <a:ext uri="{FF2B5EF4-FFF2-40B4-BE49-F238E27FC236}">
                  <a16:creationId xmlns:a16="http://schemas.microsoft.com/office/drawing/2014/main" id="{8948804A-D6A3-DA8F-4376-EA636C5E7DEC}"/>
                </a:ext>
              </a:extLst>
            </p:cNvPr>
            <p:cNvSpPr/>
            <p:nvPr/>
          </p:nvSpPr>
          <p:spPr>
            <a:xfrm flipH="1">
              <a:off x="6169500" y="3282440"/>
              <a:ext cx="9127" cy="7885"/>
            </a:xfrm>
            <a:custGeom>
              <a:avLst/>
              <a:gdLst/>
              <a:ahLst/>
              <a:cxnLst/>
              <a:rect l="l" t="t" r="r" b="b"/>
              <a:pathLst>
                <a:path w="169" h="146" extrusionOk="0">
                  <a:moveTo>
                    <a:pt x="79" y="0"/>
                  </a:moveTo>
                  <a:cubicBezTo>
                    <a:pt x="54" y="0"/>
                    <a:pt x="30" y="20"/>
                    <a:pt x="13" y="46"/>
                  </a:cubicBezTo>
                  <a:cubicBezTo>
                    <a:pt x="1" y="82"/>
                    <a:pt x="25" y="129"/>
                    <a:pt x="61" y="141"/>
                  </a:cubicBezTo>
                  <a:cubicBezTo>
                    <a:pt x="69" y="144"/>
                    <a:pt x="78" y="146"/>
                    <a:pt x="87" y="146"/>
                  </a:cubicBezTo>
                  <a:cubicBezTo>
                    <a:pt x="117" y="146"/>
                    <a:pt x="147" y="130"/>
                    <a:pt x="156" y="94"/>
                  </a:cubicBezTo>
                  <a:cubicBezTo>
                    <a:pt x="168" y="58"/>
                    <a:pt x="156" y="22"/>
                    <a:pt x="108" y="10"/>
                  </a:cubicBezTo>
                  <a:cubicBezTo>
                    <a:pt x="98" y="3"/>
                    <a:pt x="88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1" name="Google Shape;10201;p59">
              <a:extLst>
                <a:ext uri="{FF2B5EF4-FFF2-40B4-BE49-F238E27FC236}">
                  <a16:creationId xmlns:a16="http://schemas.microsoft.com/office/drawing/2014/main" id="{8F31A157-9533-3528-612C-507BC2B99EB1}"/>
                </a:ext>
              </a:extLst>
            </p:cNvPr>
            <p:cNvSpPr/>
            <p:nvPr/>
          </p:nvSpPr>
          <p:spPr>
            <a:xfrm flipH="1">
              <a:off x="6177925" y="3268074"/>
              <a:ext cx="8425" cy="5455"/>
            </a:xfrm>
            <a:custGeom>
              <a:avLst/>
              <a:gdLst/>
              <a:ahLst/>
              <a:cxnLst/>
              <a:rect l="l" t="t" r="r" b="b"/>
              <a:pathLst>
                <a:path w="156" h="101" extrusionOk="0">
                  <a:moveTo>
                    <a:pt x="12" y="1"/>
                  </a:moveTo>
                  <a:lnTo>
                    <a:pt x="12" y="1"/>
                  </a:lnTo>
                  <a:cubicBezTo>
                    <a:pt x="0" y="37"/>
                    <a:pt x="12" y="85"/>
                    <a:pt x="60" y="96"/>
                  </a:cubicBezTo>
                  <a:cubicBezTo>
                    <a:pt x="69" y="99"/>
                    <a:pt x="78" y="101"/>
                    <a:pt x="87" y="101"/>
                  </a:cubicBezTo>
                  <a:cubicBezTo>
                    <a:pt x="113" y="101"/>
                    <a:pt x="138" y="88"/>
                    <a:pt x="156" y="61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2" name="Google Shape;10202;p59">
              <a:extLst>
                <a:ext uri="{FF2B5EF4-FFF2-40B4-BE49-F238E27FC236}">
                  <a16:creationId xmlns:a16="http://schemas.microsoft.com/office/drawing/2014/main" id="{FAD2FEB4-9B6A-50C9-2EC0-3545A66522E3}"/>
                </a:ext>
              </a:extLst>
            </p:cNvPr>
            <p:cNvSpPr/>
            <p:nvPr/>
          </p:nvSpPr>
          <p:spPr>
            <a:xfrm flipH="1">
              <a:off x="6186296" y="3289893"/>
              <a:ext cx="8479" cy="5347"/>
            </a:xfrm>
            <a:custGeom>
              <a:avLst/>
              <a:gdLst/>
              <a:ahLst/>
              <a:cxnLst/>
              <a:rect l="l" t="t" r="r" b="b"/>
              <a:pathLst>
                <a:path w="157" h="99" extrusionOk="0">
                  <a:moveTo>
                    <a:pt x="77" y="0"/>
                  </a:moveTo>
                  <a:cubicBezTo>
                    <a:pt x="45" y="0"/>
                    <a:pt x="11" y="22"/>
                    <a:pt x="1" y="51"/>
                  </a:cubicBezTo>
                  <a:lnTo>
                    <a:pt x="144" y="99"/>
                  </a:lnTo>
                  <a:cubicBezTo>
                    <a:pt x="156" y="63"/>
                    <a:pt x="132" y="15"/>
                    <a:pt x="97" y="3"/>
                  </a:cubicBezTo>
                  <a:cubicBezTo>
                    <a:pt x="90" y="1"/>
                    <a:pt x="84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3" name="Google Shape;10203;p59">
              <a:extLst>
                <a:ext uri="{FF2B5EF4-FFF2-40B4-BE49-F238E27FC236}">
                  <a16:creationId xmlns:a16="http://schemas.microsoft.com/office/drawing/2014/main" id="{AF60824C-C966-FEAC-988E-3D66ED682A84}"/>
                </a:ext>
              </a:extLst>
            </p:cNvPr>
            <p:cNvSpPr/>
            <p:nvPr/>
          </p:nvSpPr>
          <p:spPr>
            <a:xfrm flipH="1">
              <a:off x="6210222" y="3280819"/>
              <a:ext cx="8425" cy="5401"/>
            </a:xfrm>
            <a:custGeom>
              <a:avLst/>
              <a:gdLst/>
              <a:ahLst/>
              <a:cxnLst/>
              <a:rect l="l" t="t" r="r" b="b"/>
              <a:pathLst>
                <a:path w="156" h="100" extrusionOk="0">
                  <a:moveTo>
                    <a:pt x="76" y="1"/>
                  </a:moveTo>
                  <a:cubicBezTo>
                    <a:pt x="45" y="1"/>
                    <a:pt x="10" y="22"/>
                    <a:pt x="1" y="52"/>
                  </a:cubicBezTo>
                  <a:lnTo>
                    <a:pt x="144" y="100"/>
                  </a:lnTo>
                  <a:cubicBezTo>
                    <a:pt x="156" y="64"/>
                    <a:pt x="132" y="28"/>
                    <a:pt x="96" y="4"/>
                  </a:cubicBezTo>
                  <a:cubicBezTo>
                    <a:pt x="90" y="2"/>
                    <a:pt x="83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4" name="Google Shape;10204;p59">
              <a:extLst>
                <a:ext uri="{FF2B5EF4-FFF2-40B4-BE49-F238E27FC236}">
                  <a16:creationId xmlns:a16="http://schemas.microsoft.com/office/drawing/2014/main" id="{3259B4CD-9AA2-B88D-2DBD-BBB96FE166E9}"/>
                </a:ext>
              </a:extLst>
            </p:cNvPr>
            <p:cNvSpPr/>
            <p:nvPr/>
          </p:nvSpPr>
          <p:spPr>
            <a:xfrm flipH="1">
              <a:off x="6234093" y="3272394"/>
              <a:ext cx="8425" cy="5455"/>
            </a:xfrm>
            <a:custGeom>
              <a:avLst/>
              <a:gdLst/>
              <a:ahLst/>
              <a:cxnLst/>
              <a:rect l="l" t="t" r="r" b="b"/>
              <a:pathLst>
                <a:path w="156" h="101" extrusionOk="0">
                  <a:moveTo>
                    <a:pt x="67" y="0"/>
                  </a:moveTo>
                  <a:cubicBezTo>
                    <a:pt x="38" y="0"/>
                    <a:pt x="9" y="13"/>
                    <a:pt x="0" y="40"/>
                  </a:cubicBezTo>
                  <a:lnTo>
                    <a:pt x="144" y="100"/>
                  </a:lnTo>
                  <a:cubicBezTo>
                    <a:pt x="156" y="52"/>
                    <a:pt x="132" y="16"/>
                    <a:pt x="96" y="5"/>
                  </a:cubicBezTo>
                  <a:cubicBezTo>
                    <a:pt x="87" y="2"/>
                    <a:pt x="77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5" name="Google Shape;10205;p59">
              <a:extLst>
                <a:ext uri="{FF2B5EF4-FFF2-40B4-BE49-F238E27FC236}">
                  <a16:creationId xmlns:a16="http://schemas.microsoft.com/office/drawing/2014/main" id="{F7B72DA5-60B4-0373-35EB-45134D93CF0D}"/>
                </a:ext>
              </a:extLst>
            </p:cNvPr>
            <p:cNvSpPr/>
            <p:nvPr/>
          </p:nvSpPr>
          <p:spPr>
            <a:xfrm flipH="1">
              <a:off x="6233445" y="3231673"/>
              <a:ext cx="9073" cy="7939"/>
            </a:xfrm>
            <a:custGeom>
              <a:avLst/>
              <a:gdLst/>
              <a:ahLst/>
              <a:cxnLst/>
              <a:rect l="l" t="t" r="r" b="b"/>
              <a:pathLst>
                <a:path w="168" h="147" extrusionOk="0">
                  <a:moveTo>
                    <a:pt x="83" y="1"/>
                  </a:moveTo>
                  <a:cubicBezTo>
                    <a:pt x="56" y="1"/>
                    <a:pt x="33" y="17"/>
                    <a:pt x="24" y="53"/>
                  </a:cubicBezTo>
                  <a:cubicBezTo>
                    <a:pt x="0" y="89"/>
                    <a:pt x="24" y="125"/>
                    <a:pt x="60" y="137"/>
                  </a:cubicBezTo>
                  <a:cubicBezTo>
                    <a:pt x="70" y="143"/>
                    <a:pt x="81" y="146"/>
                    <a:pt x="92" y="146"/>
                  </a:cubicBezTo>
                  <a:cubicBezTo>
                    <a:pt x="120" y="146"/>
                    <a:pt x="147" y="127"/>
                    <a:pt x="156" y="101"/>
                  </a:cubicBezTo>
                  <a:cubicBezTo>
                    <a:pt x="168" y="65"/>
                    <a:pt x="156" y="17"/>
                    <a:pt x="108" y="5"/>
                  </a:cubicBezTo>
                  <a:cubicBezTo>
                    <a:pt x="99" y="2"/>
                    <a:pt x="91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6" name="Google Shape;10206;p59">
              <a:extLst>
                <a:ext uri="{FF2B5EF4-FFF2-40B4-BE49-F238E27FC236}">
                  <a16:creationId xmlns:a16="http://schemas.microsoft.com/office/drawing/2014/main" id="{54CF6A76-8088-00AD-0556-9C0BC0ABFB5C}"/>
                </a:ext>
              </a:extLst>
            </p:cNvPr>
            <p:cNvSpPr/>
            <p:nvPr/>
          </p:nvSpPr>
          <p:spPr>
            <a:xfrm flipH="1">
              <a:off x="6217297" y="3226758"/>
              <a:ext cx="8425" cy="5401"/>
            </a:xfrm>
            <a:custGeom>
              <a:avLst/>
              <a:gdLst/>
              <a:ahLst/>
              <a:cxnLst/>
              <a:rect l="l" t="t" r="r" b="b"/>
              <a:pathLst>
                <a:path w="156" h="100" extrusionOk="0">
                  <a:moveTo>
                    <a:pt x="12" y="1"/>
                  </a:moveTo>
                  <a:lnTo>
                    <a:pt x="12" y="1"/>
                  </a:lnTo>
                  <a:cubicBezTo>
                    <a:pt x="0" y="36"/>
                    <a:pt x="24" y="84"/>
                    <a:pt x="60" y="96"/>
                  </a:cubicBezTo>
                  <a:cubicBezTo>
                    <a:pt x="66" y="98"/>
                    <a:pt x="73" y="99"/>
                    <a:pt x="80" y="99"/>
                  </a:cubicBezTo>
                  <a:cubicBezTo>
                    <a:pt x="112" y="99"/>
                    <a:pt x="146" y="78"/>
                    <a:pt x="155" y="48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7" name="Google Shape;10207;p59">
              <a:extLst>
                <a:ext uri="{FF2B5EF4-FFF2-40B4-BE49-F238E27FC236}">
                  <a16:creationId xmlns:a16="http://schemas.microsoft.com/office/drawing/2014/main" id="{C7847E71-FFF5-105F-F46B-4A93212067F7}"/>
                </a:ext>
              </a:extLst>
            </p:cNvPr>
            <p:cNvSpPr/>
            <p:nvPr/>
          </p:nvSpPr>
          <p:spPr>
            <a:xfrm flipH="1">
              <a:off x="6193425" y="3235183"/>
              <a:ext cx="8425" cy="5455"/>
            </a:xfrm>
            <a:custGeom>
              <a:avLst/>
              <a:gdLst/>
              <a:ahLst/>
              <a:cxnLst/>
              <a:rect l="l" t="t" r="r" b="b"/>
              <a:pathLst>
                <a:path w="156" h="101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36"/>
                    <a:pt x="24" y="84"/>
                    <a:pt x="60" y="96"/>
                  </a:cubicBezTo>
                  <a:cubicBezTo>
                    <a:pt x="69" y="99"/>
                    <a:pt x="78" y="100"/>
                    <a:pt x="87" y="100"/>
                  </a:cubicBezTo>
                  <a:cubicBezTo>
                    <a:pt x="117" y="100"/>
                    <a:pt x="147" y="84"/>
                    <a:pt x="156" y="48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8" name="Google Shape;10208;p59">
              <a:extLst>
                <a:ext uri="{FF2B5EF4-FFF2-40B4-BE49-F238E27FC236}">
                  <a16:creationId xmlns:a16="http://schemas.microsoft.com/office/drawing/2014/main" id="{8EB94C14-1F78-1D1D-4AB1-F89E41132B7E}"/>
                </a:ext>
              </a:extLst>
            </p:cNvPr>
            <p:cNvSpPr/>
            <p:nvPr/>
          </p:nvSpPr>
          <p:spPr>
            <a:xfrm flipH="1">
              <a:off x="6208925" y="3240476"/>
              <a:ext cx="9073" cy="7885"/>
            </a:xfrm>
            <a:custGeom>
              <a:avLst/>
              <a:gdLst/>
              <a:ahLst/>
              <a:cxnLst/>
              <a:rect l="l" t="t" r="r" b="b"/>
              <a:pathLst>
                <a:path w="168" h="146" extrusionOk="0">
                  <a:moveTo>
                    <a:pt x="76" y="0"/>
                  </a:moveTo>
                  <a:cubicBezTo>
                    <a:pt x="48" y="0"/>
                    <a:pt x="21" y="20"/>
                    <a:pt x="12" y="46"/>
                  </a:cubicBezTo>
                  <a:cubicBezTo>
                    <a:pt x="1" y="81"/>
                    <a:pt x="24" y="129"/>
                    <a:pt x="60" y="141"/>
                  </a:cubicBezTo>
                  <a:cubicBezTo>
                    <a:pt x="69" y="144"/>
                    <a:pt x="78" y="145"/>
                    <a:pt x="87" y="145"/>
                  </a:cubicBezTo>
                  <a:cubicBezTo>
                    <a:pt x="117" y="145"/>
                    <a:pt x="147" y="130"/>
                    <a:pt x="156" y="93"/>
                  </a:cubicBezTo>
                  <a:cubicBezTo>
                    <a:pt x="168" y="57"/>
                    <a:pt x="144" y="22"/>
                    <a:pt x="108" y="10"/>
                  </a:cubicBezTo>
                  <a:cubicBezTo>
                    <a:pt x="98" y="3"/>
                    <a:pt x="87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9" name="Google Shape;10209;p59">
              <a:extLst>
                <a:ext uri="{FF2B5EF4-FFF2-40B4-BE49-F238E27FC236}">
                  <a16:creationId xmlns:a16="http://schemas.microsoft.com/office/drawing/2014/main" id="{AAA90CA0-CBB2-604A-852D-0B2C23B933D3}"/>
                </a:ext>
              </a:extLst>
            </p:cNvPr>
            <p:cNvSpPr/>
            <p:nvPr/>
          </p:nvSpPr>
          <p:spPr>
            <a:xfrm flipH="1">
              <a:off x="6185000" y="3249171"/>
              <a:ext cx="8479" cy="8155"/>
            </a:xfrm>
            <a:custGeom>
              <a:avLst/>
              <a:gdLst/>
              <a:ahLst/>
              <a:cxnLst/>
              <a:rect l="l" t="t" r="r" b="b"/>
              <a:pathLst>
                <a:path w="157" h="151" extrusionOk="0">
                  <a:moveTo>
                    <a:pt x="84" y="1"/>
                  </a:moveTo>
                  <a:cubicBezTo>
                    <a:pt x="49" y="1"/>
                    <a:pt x="23" y="22"/>
                    <a:pt x="13" y="52"/>
                  </a:cubicBezTo>
                  <a:cubicBezTo>
                    <a:pt x="1" y="88"/>
                    <a:pt x="13" y="136"/>
                    <a:pt x="49" y="148"/>
                  </a:cubicBezTo>
                  <a:cubicBezTo>
                    <a:pt x="57" y="150"/>
                    <a:pt x="65" y="151"/>
                    <a:pt x="73" y="151"/>
                  </a:cubicBezTo>
                  <a:cubicBezTo>
                    <a:pt x="108" y="151"/>
                    <a:pt x="135" y="129"/>
                    <a:pt x="144" y="100"/>
                  </a:cubicBezTo>
                  <a:cubicBezTo>
                    <a:pt x="156" y="64"/>
                    <a:pt x="144" y="16"/>
                    <a:pt x="108" y="4"/>
                  </a:cubicBezTo>
                  <a:cubicBezTo>
                    <a:pt x="100" y="2"/>
                    <a:pt x="9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0" name="Google Shape;10210;p59">
              <a:extLst>
                <a:ext uri="{FF2B5EF4-FFF2-40B4-BE49-F238E27FC236}">
                  <a16:creationId xmlns:a16="http://schemas.microsoft.com/office/drawing/2014/main" id="{DFFED642-182D-0E07-E5F4-7E43E694C4BB}"/>
                </a:ext>
              </a:extLst>
            </p:cNvPr>
            <p:cNvSpPr/>
            <p:nvPr/>
          </p:nvSpPr>
          <p:spPr>
            <a:xfrm flipH="1">
              <a:off x="6160481" y="3258190"/>
              <a:ext cx="9073" cy="7885"/>
            </a:xfrm>
            <a:custGeom>
              <a:avLst/>
              <a:gdLst/>
              <a:ahLst/>
              <a:cxnLst/>
              <a:rect l="l" t="t" r="r" b="b"/>
              <a:pathLst>
                <a:path w="168" h="146" extrusionOk="0">
                  <a:moveTo>
                    <a:pt x="81" y="0"/>
                  </a:moveTo>
                  <a:cubicBezTo>
                    <a:pt x="51" y="0"/>
                    <a:pt x="21" y="16"/>
                    <a:pt x="12" y="52"/>
                  </a:cubicBezTo>
                  <a:cubicBezTo>
                    <a:pt x="0" y="88"/>
                    <a:pt x="24" y="124"/>
                    <a:pt x="60" y="136"/>
                  </a:cubicBezTo>
                  <a:cubicBezTo>
                    <a:pt x="70" y="143"/>
                    <a:pt x="81" y="146"/>
                    <a:pt x="92" y="146"/>
                  </a:cubicBezTo>
                  <a:cubicBezTo>
                    <a:pt x="120" y="146"/>
                    <a:pt x="147" y="126"/>
                    <a:pt x="156" y="100"/>
                  </a:cubicBezTo>
                  <a:cubicBezTo>
                    <a:pt x="168" y="64"/>
                    <a:pt x="144" y="16"/>
                    <a:pt x="108" y="4"/>
                  </a:cubicBezTo>
                  <a:cubicBezTo>
                    <a:pt x="99" y="2"/>
                    <a:pt x="9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1" name="Google Shape;10211;p59">
              <a:extLst>
                <a:ext uri="{FF2B5EF4-FFF2-40B4-BE49-F238E27FC236}">
                  <a16:creationId xmlns:a16="http://schemas.microsoft.com/office/drawing/2014/main" id="{BD838742-DE3F-1EC8-1E88-D8C00C10DAAB}"/>
                </a:ext>
              </a:extLst>
            </p:cNvPr>
            <p:cNvSpPr/>
            <p:nvPr/>
          </p:nvSpPr>
          <p:spPr>
            <a:xfrm flipH="1">
              <a:off x="6169500" y="3244202"/>
              <a:ext cx="7831" cy="5077"/>
            </a:xfrm>
            <a:custGeom>
              <a:avLst/>
              <a:gdLst/>
              <a:ahLst/>
              <a:cxnLst/>
              <a:rect l="l" t="t" r="r" b="b"/>
              <a:pathLst>
                <a:path w="145" h="94" extrusionOk="0">
                  <a:moveTo>
                    <a:pt x="13" y="0"/>
                  </a:moveTo>
                  <a:lnTo>
                    <a:pt x="13" y="0"/>
                  </a:lnTo>
                  <a:cubicBezTo>
                    <a:pt x="1" y="36"/>
                    <a:pt x="13" y="72"/>
                    <a:pt x="49" y="84"/>
                  </a:cubicBezTo>
                  <a:cubicBezTo>
                    <a:pt x="62" y="91"/>
                    <a:pt x="74" y="94"/>
                    <a:pt x="86" y="94"/>
                  </a:cubicBezTo>
                  <a:cubicBezTo>
                    <a:pt x="115" y="94"/>
                    <a:pt x="136" y="74"/>
                    <a:pt x="144" y="48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2" name="Google Shape;10212;p59">
              <a:extLst>
                <a:ext uri="{FF2B5EF4-FFF2-40B4-BE49-F238E27FC236}">
                  <a16:creationId xmlns:a16="http://schemas.microsoft.com/office/drawing/2014/main" id="{3C2314E4-F15C-2D29-7AC0-A4B1F192B91F}"/>
                </a:ext>
              </a:extLst>
            </p:cNvPr>
            <p:cNvSpPr/>
            <p:nvPr/>
          </p:nvSpPr>
          <p:spPr>
            <a:xfrm flipH="1">
              <a:off x="6177277" y="3265643"/>
              <a:ext cx="8425" cy="5725"/>
            </a:xfrm>
            <a:custGeom>
              <a:avLst/>
              <a:gdLst/>
              <a:ahLst/>
              <a:cxnLst/>
              <a:rect l="l" t="t" r="r" b="b"/>
              <a:pathLst>
                <a:path w="156" h="106" extrusionOk="0">
                  <a:moveTo>
                    <a:pt x="64" y="0"/>
                  </a:moveTo>
                  <a:cubicBezTo>
                    <a:pt x="36" y="0"/>
                    <a:pt x="9" y="20"/>
                    <a:pt x="0" y="46"/>
                  </a:cubicBezTo>
                  <a:lnTo>
                    <a:pt x="144" y="106"/>
                  </a:lnTo>
                  <a:cubicBezTo>
                    <a:pt x="156" y="58"/>
                    <a:pt x="132" y="22"/>
                    <a:pt x="96" y="10"/>
                  </a:cubicBezTo>
                  <a:cubicBezTo>
                    <a:pt x="86" y="3"/>
                    <a:pt x="75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3" name="Google Shape;10213;p59">
              <a:extLst>
                <a:ext uri="{FF2B5EF4-FFF2-40B4-BE49-F238E27FC236}">
                  <a16:creationId xmlns:a16="http://schemas.microsoft.com/office/drawing/2014/main" id="{398CD784-4B45-9842-351E-B6F32EC7C1A3}"/>
                </a:ext>
              </a:extLst>
            </p:cNvPr>
            <p:cNvSpPr/>
            <p:nvPr/>
          </p:nvSpPr>
          <p:spPr>
            <a:xfrm flipH="1">
              <a:off x="6201148" y="3256948"/>
              <a:ext cx="8479" cy="5401"/>
            </a:xfrm>
            <a:custGeom>
              <a:avLst/>
              <a:gdLst/>
              <a:ahLst/>
              <a:cxnLst/>
              <a:rect l="l" t="t" r="r" b="b"/>
              <a:pathLst>
                <a:path w="157" h="100" extrusionOk="0">
                  <a:moveTo>
                    <a:pt x="77" y="0"/>
                  </a:moveTo>
                  <a:cubicBezTo>
                    <a:pt x="45" y="0"/>
                    <a:pt x="11" y="22"/>
                    <a:pt x="1" y="51"/>
                  </a:cubicBezTo>
                  <a:lnTo>
                    <a:pt x="132" y="99"/>
                  </a:lnTo>
                  <a:cubicBezTo>
                    <a:pt x="156" y="63"/>
                    <a:pt x="132" y="16"/>
                    <a:pt x="97" y="4"/>
                  </a:cubicBezTo>
                  <a:cubicBezTo>
                    <a:pt x="90" y="1"/>
                    <a:pt x="84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4" name="Google Shape;10214;p59">
              <a:extLst>
                <a:ext uri="{FF2B5EF4-FFF2-40B4-BE49-F238E27FC236}">
                  <a16:creationId xmlns:a16="http://schemas.microsoft.com/office/drawing/2014/main" id="{4C77B232-6825-5E83-FECB-0D7720AB6AC0}"/>
                </a:ext>
              </a:extLst>
            </p:cNvPr>
            <p:cNvSpPr/>
            <p:nvPr/>
          </p:nvSpPr>
          <p:spPr>
            <a:xfrm flipH="1">
              <a:off x="6225668" y="3247929"/>
              <a:ext cx="7831" cy="5347"/>
            </a:xfrm>
            <a:custGeom>
              <a:avLst/>
              <a:gdLst/>
              <a:ahLst/>
              <a:cxnLst/>
              <a:rect l="l" t="t" r="r" b="b"/>
              <a:pathLst>
                <a:path w="145" h="99" extrusionOk="0">
                  <a:moveTo>
                    <a:pt x="72" y="0"/>
                  </a:moveTo>
                  <a:cubicBezTo>
                    <a:pt x="36" y="0"/>
                    <a:pt x="10" y="21"/>
                    <a:pt x="1" y="51"/>
                  </a:cubicBezTo>
                  <a:lnTo>
                    <a:pt x="132" y="99"/>
                  </a:lnTo>
                  <a:cubicBezTo>
                    <a:pt x="144" y="63"/>
                    <a:pt x="132" y="27"/>
                    <a:pt x="96" y="3"/>
                  </a:cubicBezTo>
                  <a:cubicBezTo>
                    <a:pt x="88" y="1"/>
                    <a:pt x="8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5" name="Google Shape;10215;p59">
              <a:extLst>
                <a:ext uri="{FF2B5EF4-FFF2-40B4-BE49-F238E27FC236}">
                  <a16:creationId xmlns:a16="http://schemas.microsoft.com/office/drawing/2014/main" id="{AB37BD5F-7505-247D-0803-32781E0CFCDC}"/>
                </a:ext>
              </a:extLst>
            </p:cNvPr>
            <p:cNvSpPr/>
            <p:nvPr/>
          </p:nvSpPr>
          <p:spPr>
            <a:xfrm flipH="1">
              <a:off x="6225074" y="3207802"/>
              <a:ext cx="8425" cy="7939"/>
            </a:xfrm>
            <a:custGeom>
              <a:avLst/>
              <a:gdLst/>
              <a:ahLst/>
              <a:cxnLst/>
              <a:rect l="l" t="t" r="r" b="b"/>
              <a:pathLst>
                <a:path w="156" h="147" extrusionOk="0">
                  <a:moveTo>
                    <a:pt x="71" y="1"/>
                  </a:moveTo>
                  <a:cubicBezTo>
                    <a:pt x="45" y="1"/>
                    <a:pt x="22" y="16"/>
                    <a:pt x="13" y="53"/>
                  </a:cubicBezTo>
                  <a:cubicBezTo>
                    <a:pt x="1" y="89"/>
                    <a:pt x="13" y="124"/>
                    <a:pt x="48" y="136"/>
                  </a:cubicBezTo>
                  <a:cubicBezTo>
                    <a:pt x="62" y="143"/>
                    <a:pt x="74" y="146"/>
                    <a:pt x="85" y="146"/>
                  </a:cubicBezTo>
                  <a:cubicBezTo>
                    <a:pt x="114" y="146"/>
                    <a:pt x="135" y="126"/>
                    <a:pt x="144" y="101"/>
                  </a:cubicBezTo>
                  <a:cubicBezTo>
                    <a:pt x="156" y="65"/>
                    <a:pt x="144" y="17"/>
                    <a:pt x="96" y="5"/>
                  </a:cubicBezTo>
                  <a:cubicBezTo>
                    <a:pt x="88" y="2"/>
                    <a:pt x="79" y="1"/>
                    <a:pt x="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6" name="Google Shape;10216;p59">
              <a:extLst>
                <a:ext uri="{FF2B5EF4-FFF2-40B4-BE49-F238E27FC236}">
                  <a16:creationId xmlns:a16="http://schemas.microsoft.com/office/drawing/2014/main" id="{5B4C237E-B0BE-FB23-4449-9EA2A9B9B569}"/>
                </a:ext>
              </a:extLst>
            </p:cNvPr>
            <p:cNvSpPr/>
            <p:nvPr/>
          </p:nvSpPr>
          <p:spPr>
            <a:xfrm flipH="1">
              <a:off x="6208925" y="3202887"/>
              <a:ext cx="8425" cy="5077"/>
            </a:xfrm>
            <a:custGeom>
              <a:avLst/>
              <a:gdLst/>
              <a:ahLst/>
              <a:cxnLst/>
              <a:rect l="l" t="t" r="r" b="b"/>
              <a:pathLst>
                <a:path w="156" h="94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36"/>
                    <a:pt x="24" y="72"/>
                    <a:pt x="60" y="84"/>
                  </a:cubicBezTo>
                  <a:cubicBezTo>
                    <a:pt x="70" y="91"/>
                    <a:pt x="81" y="94"/>
                    <a:pt x="92" y="94"/>
                  </a:cubicBezTo>
                  <a:cubicBezTo>
                    <a:pt x="120" y="94"/>
                    <a:pt x="147" y="74"/>
                    <a:pt x="156" y="48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7" name="Google Shape;10217;p59">
              <a:extLst>
                <a:ext uri="{FF2B5EF4-FFF2-40B4-BE49-F238E27FC236}">
                  <a16:creationId xmlns:a16="http://schemas.microsoft.com/office/drawing/2014/main" id="{5E20A8D2-D7FB-5B2C-D340-2D1197E395C7}"/>
                </a:ext>
              </a:extLst>
            </p:cNvPr>
            <p:cNvSpPr/>
            <p:nvPr/>
          </p:nvSpPr>
          <p:spPr>
            <a:xfrm flipH="1">
              <a:off x="6185000" y="3211258"/>
              <a:ext cx="7831" cy="5401"/>
            </a:xfrm>
            <a:custGeom>
              <a:avLst/>
              <a:gdLst/>
              <a:ahLst/>
              <a:cxnLst/>
              <a:rect l="l" t="t" r="r" b="b"/>
              <a:pathLst>
                <a:path w="145" h="100" extrusionOk="0">
                  <a:moveTo>
                    <a:pt x="13" y="1"/>
                  </a:moveTo>
                  <a:cubicBezTo>
                    <a:pt x="1" y="37"/>
                    <a:pt x="13" y="72"/>
                    <a:pt x="49" y="96"/>
                  </a:cubicBezTo>
                  <a:cubicBezTo>
                    <a:pt x="57" y="98"/>
                    <a:pt x="65" y="99"/>
                    <a:pt x="73" y="99"/>
                  </a:cubicBezTo>
                  <a:cubicBezTo>
                    <a:pt x="108" y="99"/>
                    <a:pt x="134" y="78"/>
                    <a:pt x="144" y="48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8" name="Google Shape;10218;p59">
              <a:extLst>
                <a:ext uri="{FF2B5EF4-FFF2-40B4-BE49-F238E27FC236}">
                  <a16:creationId xmlns:a16="http://schemas.microsoft.com/office/drawing/2014/main" id="{0340D02B-E187-6AD4-C5BD-802767FE0999}"/>
                </a:ext>
              </a:extLst>
            </p:cNvPr>
            <p:cNvSpPr/>
            <p:nvPr/>
          </p:nvSpPr>
          <p:spPr>
            <a:xfrm flipH="1">
              <a:off x="6200500" y="3216281"/>
              <a:ext cx="9127" cy="8101"/>
            </a:xfrm>
            <a:custGeom>
              <a:avLst/>
              <a:gdLst/>
              <a:ahLst/>
              <a:cxnLst/>
              <a:rect l="l" t="t" r="r" b="b"/>
              <a:pathLst>
                <a:path w="169" h="150" extrusionOk="0">
                  <a:moveTo>
                    <a:pt x="89" y="0"/>
                  </a:moveTo>
                  <a:cubicBezTo>
                    <a:pt x="57" y="0"/>
                    <a:pt x="23" y="22"/>
                    <a:pt x="13" y="51"/>
                  </a:cubicBezTo>
                  <a:cubicBezTo>
                    <a:pt x="1" y="87"/>
                    <a:pt x="25" y="135"/>
                    <a:pt x="61" y="147"/>
                  </a:cubicBezTo>
                  <a:cubicBezTo>
                    <a:pt x="67" y="149"/>
                    <a:pt x="74" y="150"/>
                    <a:pt x="81" y="150"/>
                  </a:cubicBezTo>
                  <a:cubicBezTo>
                    <a:pt x="112" y="150"/>
                    <a:pt x="147" y="128"/>
                    <a:pt x="156" y="99"/>
                  </a:cubicBezTo>
                  <a:cubicBezTo>
                    <a:pt x="168" y="63"/>
                    <a:pt x="144" y="15"/>
                    <a:pt x="109" y="3"/>
                  </a:cubicBezTo>
                  <a:cubicBezTo>
                    <a:pt x="102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9" name="Google Shape;10219;p59">
              <a:extLst>
                <a:ext uri="{FF2B5EF4-FFF2-40B4-BE49-F238E27FC236}">
                  <a16:creationId xmlns:a16="http://schemas.microsoft.com/office/drawing/2014/main" id="{F7C8414E-7C91-A6EF-23A0-4E7655E64880}"/>
                </a:ext>
              </a:extLst>
            </p:cNvPr>
            <p:cNvSpPr/>
            <p:nvPr/>
          </p:nvSpPr>
          <p:spPr>
            <a:xfrm flipH="1">
              <a:off x="6175981" y="3224652"/>
              <a:ext cx="9073" cy="8209"/>
            </a:xfrm>
            <a:custGeom>
              <a:avLst/>
              <a:gdLst/>
              <a:ahLst/>
              <a:cxnLst/>
              <a:rect l="l" t="t" r="r" b="b"/>
              <a:pathLst>
                <a:path w="168" h="152" extrusionOk="0">
                  <a:moveTo>
                    <a:pt x="88" y="1"/>
                  </a:moveTo>
                  <a:cubicBezTo>
                    <a:pt x="56" y="1"/>
                    <a:pt x="22" y="22"/>
                    <a:pt x="12" y="52"/>
                  </a:cubicBezTo>
                  <a:cubicBezTo>
                    <a:pt x="0" y="87"/>
                    <a:pt x="24" y="135"/>
                    <a:pt x="60" y="147"/>
                  </a:cubicBezTo>
                  <a:cubicBezTo>
                    <a:pt x="69" y="150"/>
                    <a:pt x="78" y="152"/>
                    <a:pt x="87" y="152"/>
                  </a:cubicBezTo>
                  <a:cubicBezTo>
                    <a:pt x="117" y="152"/>
                    <a:pt x="147" y="136"/>
                    <a:pt x="156" y="99"/>
                  </a:cubicBezTo>
                  <a:cubicBezTo>
                    <a:pt x="168" y="64"/>
                    <a:pt x="144" y="28"/>
                    <a:pt x="108" y="4"/>
                  </a:cubicBezTo>
                  <a:cubicBezTo>
                    <a:pt x="102" y="2"/>
                    <a:pt x="95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0" name="Google Shape;10220;p59">
              <a:extLst>
                <a:ext uri="{FF2B5EF4-FFF2-40B4-BE49-F238E27FC236}">
                  <a16:creationId xmlns:a16="http://schemas.microsoft.com/office/drawing/2014/main" id="{12E5033E-D990-0499-5D53-30E195AB7F10}"/>
                </a:ext>
              </a:extLst>
            </p:cNvPr>
            <p:cNvSpPr/>
            <p:nvPr/>
          </p:nvSpPr>
          <p:spPr>
            <a:xfrm flipH="1">
              <a:off x="6151408" y="3233617"/>
              <a:ext cx="9127" cy="7939"/>
            </a:xfrm>
            <a:custGeom>
              <a:avLst/>
              <a:gdLst/>
              <a:ahLst/>
              <a:cxnLst/>
              <a:rect l="l" t="t" r="r" b="b"/>
              <a:pathLst>
                <a:path w="169" h="147" extrusionOk="0">
                  <a:moveTo>
                    <a:pt x="77" y="1"/>
                  </a:moveTo>
                  <a:cubicBezTo>
                    <a:pt x="45" y="1"/>
                    <a:pt x="22" y="16"/>
                    <a:pt x="13" y="53"/>
                  </a:cubicBezTo>
                  <a:cubicBezTo>
                    <a:pt x="1" y="89"/>
                    <a:pt x="13" y="125"/>
                    <a:pt x="48" y="137"/>
                  </a:cubicBezTo>
                  <a:cubicBezTo>
                    <a:pt x="62" y="143"/>
                    <a:pt x="74" y="146"/>
                    <a:pt x="85" y="146"/>
                  </a:cubicBezTo>
                  <a:cubicBezTo>
                    <a:pt x="114" y="146"/>
                    <a:pt x="136" y="127"/>
                    <a:pt x="144" y="101"/>
                  </a:cubicBezTo>
                  <a:cubicBezTo>
                    <a:pt x="168" y="53"/>
                    <a:pt x="144" y="17"/>
                    <a:pt x="108" y="5"/>
                  </a:cubicBezTo>
                  <a:cubicBezTo>
                    <a:pt x="97" y="2"/>
                    <a:pt x="86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1" name="Google Shape;10221;p59">
              <a:extLst>
                <a:ext uri="{FF2B5EF4-FFF2-40B4-BE49-F238E27FC236}">
                  <a16:creationId xmlns:a16="http://schemas.microsoft.com/office/drawing/2014/main" id="{D9A288AC-33D7-8DE9-BBC8-781C17CB6B65}"/>
                </a:ext>
              </a:extLst>
            </p:cNvPr>
            <p:cNvSpPr/>
            <p:nvPr/>
          </p:nvSpPr>
          <p:spPr>
            <a:xfrm flipH="1">
              <a:off x="6160481" y="3219683"/>
              <a:ext cx="8425" cy="5347"/>
            </a:xfrm>
            <a:custGeom>
              <a:avLst/>
              <a:gdLst/>
              <a:ahLst/>
              <a:cxnLst/>
              <a:rect l="l" t="t" r="r" b="b"/>
              <a:pathLst>
                <a:path w="156" h="99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36"/>
                    <a:pt x="24" y="72"/>
                    <a:pt x="60" y="96"/>
                  </a:cubicBezTo>
                  <a:cubicBezTo>
                    <a:pt x="66" y="98"/>
                    <a:pt x="73" y="99"/>
                    <a:pt x="80" y="99"/>
                  </a:cubicBezTo>
                  <a:cubicBezTo>
                    <a:pt x="112" y="99"/>
                    <a:pt x="146" y="77"/>
                    <a:pt x="156" y="48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2" name="Google Shape;10222;p59">
              <a:extLst>
                <a:ext uri="{FF2B5EF4-FFF2-40B4-BE49-F238E27FC236}">
                  <a16:creationId xmlns:a16="http://schemas.microsoft.com/office/drawing/2014/main" id="{EF7B41CA-5D62-51BA-7597-58ABA35D2536}"/>
                </a:ext>
              </a:extLst>
            </p:cNvPr>
            <p:cNvSpPr/>
            <p:nvPr/>
          </p:nvSpPr>
          <p:spPr>
            <a:xfrm flipH="1">
              <a:off x="6168852" y="3241394"/>
              <a:ext cx="7831" cy="5455"/>
            </a:xfrm>
            <a:custGeom>
              <a:avLst/>
              <a:gdLst/>
              <a:ahLst/>
              <a:cxnLst/>
              <a:rect l="l" t="t" r="r" b="b"/>
              <a:pathLst>
                <a:path w="145" h="101" extrusionOk="0">
                  <a:moveTo>
                    <a:pt x="65" y="0"/>
                  </a:moveTo>
                  <a:cubicBezTo>
                    <a:pt x="33" y="0"/>
                    <a:pt x="10" y="16"/>
                    <a:pt x="1" y="52"/>
                  </a:cubicBezTo>
                  <a:lnTo>
                    <a:pt x="132" y="100"/>
                  </a:lnTo>
                  <a:cubicBezTo>
                    <a:pt x="144" y="52"/>
                    <a:pt x="132" y="17"/>
                    <a:pt x="96" y="5"/>
                  </a:cubicBezTo>
                  <a:cubicBezTo>
                    <a:pt x="85" y="2"/>
                    <a:pt x="74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3" name="Google Shape;10223;p59">
              <a:extLst>
                <a:ext uri="{FF2B5EF4-FFF2-40B4-BE49-F238E27FC236}">
                  <a16:creationId xmlns:a16="http://schemas.microsoft.com/office/drawing/2014/main" id="{C9EA456D-E69D-DFF0-E289-F8F9928472A4}"/>
                </a:ext>
              </a:extLst>
            </p:cNvPr>
            <p:cNvSpPr/>
            <p:nvPr/>
          </p:nvSpPr>
          <p:spPr>
            <a:xfrm flipH="1">
              <a:off x="6192777" y="3232699"/>
              <a:ext cx="8425" cy="5077"/>
            </a:xfrm>
            <a:custGeom>
              <a:avLst/>
              <a:gdLst/>
              <a:ahLst/>
              <a:cxnLst/>
              <a:rect l="l" t="t" r="r" b="b"/>
              <a:pathLst>
                <a:path w="156" h="94" extrusionOk="0">
                  <a:moveTo>
                    <a:pt x="66" y="1"/>
                  </a:moveTo>
                  <a:cubicBezTo>
                    <a:pt x="41" y="1"/>
                    <a:pt x="18" y="20"/>
                    <a:pt x="0" y="46"/>
                  </a:cubicBezTo>
                  <a:lnTo>
                    <a:pt x="144" y="94"/>
                  </a:lnTo>
                  <a:cubicBezTo>
                    <a:pt x="156" y="58"/>
                    <a:pt x="132" y="22"/>
                    <a:pt x="96" y="10"/>
                  </a:cubicBezTo>
                  <a:cubicBezTo>
                    <a:pt x="86" y="4"/>
                    <a:pt x="76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4" name="Google Shape;10224;p59">
              <a:extLst>
                <a:ext uri="{FF2B5EF4-FFF2-40B4-BE49-F238E27FC236}">
                  <a16:creationId xmlns:a16="http://schemas.microsoft.com/office/drawing/2014/main" id="{D56C8D01-758F-3D58-2134-F6E02F84215C}"/>
                </a:ext>
              </a:extLst>
            </p:cNvPr>
            <p:cNvSpPr/>
            <p:nvPr/>
          </p:nvSpPr>
          <p:spPr>
            <a:xfrm flipH="1">
              <a:off x="6216648" y="3224004"/>
              <a:ext cx="8425" cy="5401"/>
            </a:xfrm>
            <a:custGeom>
              <a:avLst/>
              <a:gdLst/>
              <a:ahLst/>
              <a:cxnLst/>
              <a:rect l="l" t="t" r="r" b="b"/>
              <a:pathLst>
                <a:path w="156" h="100" extrusionOk="0">
                  <a:moveTo>
                    <a:pt x="76" y="1"/>
                  </a:moveTo>
                  <a:cubicBezTo>
                    <a:pt x="44" y="1"/>
                    <a:pt x="10" y="22"/>
                    <a:pt x="0" y="52"/>
                  </a:cubicBezTo>
                  <a:lnTo>
                    <a:pt x="143" y="99"/>
                  </a:lnTo>
                  <a:cubicBezTo>
                    <a:pt x="155" y="64"/>
                    <a:pt x="132" y="16"/>
                    <a:pt x="96" y="4"/>
                  </a:cubicBezTo>
                  <a:cubicBezTo>
                    <a:pt x="89" y="2"/>
                    <a:pt x="83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5" name="Google Shape;10225;p59">
              <a:extLst>
                <a:ext uri="{FF2B5EF4-FFF2-40B4-BE49-F238E27FC236}">
                  <a16:creationId xmlns:a16="http://schemas.microsoft.com/office/drawing/2014/main" id="{061B8BCD-8035-4054-29E0-6206F39C9463}"/>
                </a:ext>
              </a:extLst>
            </p:cNvPr>
            <p:cNvSpPr/>
            <p:nvPr/>
          </p:nvSpPr>
          <p:spPr>
            <a:xfrm flipH="1">
              <a:off x="6216648" y="3183930"/>
              <a:ext cx="8425" cy="7615"/>
            </a:xfrm>
            <a:custGeom>
              <a:avLst/>
              <a:gdLst/>
              <a:ahLst/>
              <a:cxnLst/>
              <a:rect l="l" t="t" r="r" b="b"/>
              <a:pathLst>
                <a:path w="156" h="141" extrusionOk="0">
                  <a:moveTo>
                    <a:pt x="71" y="0"/>
                  </a:moveTo>
                  <a:cubicBezTo>
                    <a:pt x="44" y="0"/>
                    <a:pt x="21" y="16"/>
                    <a:pt x="12" y="52"/>
                  </a:cubicBezTo>
                  <a:cubicBezTo>
                    <a:pt x="0" y="88"/>
                    <a:pt x="12" y="124"/>
                    <a:pt x="60" y="136"/>
                  </a:cubicBezTo>
                  <a:cubicBezTo>
                    <a:pt x="69" y="139"/>
                    <a:pt x="78" y="140"/>
                    <a:pt x="86" y="140"/>
                  </a:cubicBezTo>
                  <a:cubicBezTo>
                    <a:pt x="112" y="140"/>
                    <a:pt x="135" y="127"/>
                    <a:pt x="143" y="100"/>
                  </a:cubicBezTo>
                  <a:cubicBezTo>
                    <a:pt x="155" y="52"/>
                    <a:pt x="143" y="16"/>
                    <a:pt x="96" y="4"/>
                  </a:cubicBezTo>
                  <a:cubicBezTo>
                    <a:pt x="87" y="2"/>
                    <a:pt x="79" y="0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6" name="Google Shape;10226;p59">
              <a:extLst>
                <a:ext uri="{FF2B5EF4-FFF2-40B4-BE49-F238E27FC236}">
                  <a16:creationId xmlns:a16="http://schemas.microsoft.com/office/drawing/2014/main" id="{ABB3EBC9-5A4E-48A3-4D35-DE1E516D047B}"/>
                </a:ext>
              </a:extLst>
            </p:cNvPr>
            <p:cNvSpPr/>
            <p:nvPr/>
          </p:nvSpPr>
          <p:spPr>
            <a:xfrm flipH="1">
              <a:off x="6200500" y="3178314"/>
              <a:ext cx="8479" cy="5455"/>
            </a:xfrm>
            <a:custGeom>
              <a:avLst/>
              <a:gdLst/>
              <a:ahLst/>
              <a:cxnLst/>
              <a:rect l="l" t="t" r="r" b="b"/>
              <a:pathLst>
                <a:path w="157" h="101" extrusionOk="0">
                  <a:moveTo>
                    <a:pt x="13" y="1"/>
                  </a:moveTo>
                  <a:lnTo>
                    <a:pt x="13" y="1"/>
                  </a:lnTo>
                  <a:cubicBezTo>
                    <a:pt x="1" y="49"/>
                    <a:pt x="25" y="85"/>
                    <a:pt x="61" y="97"/>
                  </a:cubicBezTo>
                  <a:cubicBezTo>
                    <a:pt x="69" y="99"/>
                    <a:pt x="78" y="101"/>
                    <a:pt x="87" y="101"/>
                  </a:cubicBezTo>
                  <a:cubicBezTo>
                    <a:pt x="117" y="101"/>
                    <a:pt x="147" y="85"/>
                    <a:pt x="156" y="49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7" name="Google Shape;10227;p59">
              <a:extLst>
                <a:ext uri="{FF2B5EF4-FFF2-40B4-BE49-F238E27FC236}">
                  <a16:creationId xmlns:a16="http://schemas.microsoft.com/office/drawing/2014/main" id="{7284740A-D655-1C14-8AC6-28C7244C95D0}"/>
                </a:ext>
              </a:extLst>
            </p:cNvPr>
            <p:cNvSpPr/>
            <p:nvPr/>
          </p:nvSpPr>
          <p:spPr>
            <a:xfrm flipH="1">
              <a:off x="6176629" y="3186739"/>
              <a:ext cx="8425" cy="5401"/>
            </a:xfrm>
            <a:custGeom>
              <a:avLst/>
              <a:gdLst/>
              <a:ahLst/>
              <a:cxnLst/>
              <a:rect l="l" t="t" r="r" b="b"/>
              <a:pathLst>
                <a:path w="156" h="100" extrusionOk="0">
                  <a:moveTo>
                    <a:pt x="12" y="0"/>
                  </a:moveTo>
                  <a:cubicBezTo>
                    <a:pt x="0" y="36"/>
                    <a:pt x="24" y="84"/>
                    <a:pt x="60" y="96"/>
                  </a:cubicBezTo>
                  <a:cubicBezTo>
                    <a:pt x="69" y="98"/>
                    <a:pt x="77" y="99"/>
                    <a:pt x="84" y="99"/>
                  </a:cubicBezTo>
                  <a:cubicBezTo>
                    <a:pt x="120" y="99"/>
                    <a:pt x="146" y="78"/>
                    <a:pt x="156" y="48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8" name="Google Shape;10228;p59">
              <a:extLst>
                <a:ext uri="{FF2B5EF4-FFF2-40B4-BE49-F238E27FC236}">
                  <a16:creationId xmlns:a16="http://schemas.microsoft.com/office/drawing/2014/main" id="{EC13612E-1137-DDED-31B0-9A4C25F416BB}"/>
                </a:ext>
              </a:extLst>
            </p:cNvPr>
            <p:cNvSpPr/>
            <p:nvPr/>
          </p:nvSpPr>
          <p:spPr>
            <a:xfrm flipH="1">
              <a:off x="6192129" y="3192302"/>
              <a:ext cx="9073" cy="7615"/>
            </a:xfrm>
            <a:custGeom>
              <a:avLst/>
              <a:gdLst/>
              <a:ahLst/>
              <a:cxnLst/>
              <a:rect l="l" t="t" r="r" b="b"/>
              <a:pathLst>
                <a:path w="168" h="141" extrusionOk="0">
                  <a:moveTo>
                    <a:pt x="83" y="1"/>
                  </a:moveTo>
                  <a:cubicBezTo>
                    <a:pt x="57" y="1"/>
                    <a:pt x="33" y="16"/>
                    <a:pt x="24" y="53"/>
                  </a:cubicBezTo>
                  <a:cubicBezTo>
                    <a:pt x="0" y="89"/>
                    <a:pt x="24" y="124"/>
                    <a:pt x="60" y="136"/>
                  </a:cubicBezTo>
                  <a:cubicBezTo>
                    <a:pt x="72" y="139"/>
                    <a:pt x="83" y="141"/>
                    <a:pt x="94" y="141"/>
                  </a:cubicBezTo>
                  <a:cubicBezTo>
                    <a:pt x="124" y="141"/>
                    <a:pt x="147" y="127"/>
                    <a:pt x="156" y="101"/>
                  </a:cubicBezTo>
                  <a:cubicBezTo>
                    <a:pt x="168" y="53"/>
                    <a:pt x="144" y="17"/>
                    <a:pt x="108" y="5"/>
                  </a:cubicBezTo>
                  <a:cubicBezTo>
                    <a:pt x="100" y="2"/>
                    <a:pt x="91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9" name="Google Shape;10229;p59">
              <a:extLst>
                <a:ext uri="{FF2B5EF4-FFF2-40B4-BE49-F238E27FC236}">
                  <a16:creationId xmlns:a16="http://schemas.microsoft.com/office/drawing/2014/main" id="{C9475E3D-CE5B-A675-7D70-80BF87C4A74A}"/>
                </a:ext>
              </a:extLst>
            </p:cNvPr>
            <p:cNvSpPr/>
            <p:nvPr/>
          </p:nvSpPr>
          <p:spPr>
            <a:xfrm flipH="1">
              <a:off x="6167556" y="3200403"/>
              <a:ext cx="9127" cy="7939"/>
            </a:xfrm>
            <a:custGeom>
              <a:avLst/>
              <a:gdLst/>
              <a:ahLst/>
              <a:cxnLst/>
              <a:rect l="l" t="t" r="r" b="b"/>
              <a:pathLst>
                <a:path w="169" h="147" extrusionOk="0">
                  <a:moveTo>
                    <a:pt x="77" y="1"/>
                  </a:moveTo>
                  <a:cubicBezTo>
                    <a:pt x="49" y="1"/>
                    <a:pt x="21" y="20"/>
                    <a:pt x="13" y="46"/>
                  </a:cubicBezTo>
                  <a:cubicBezTo>
                    <a:pt x="1" y="94"/>
                    <a:pt x="25" y="130"/>
                    <a:pt x="61" y="142"/>
                  </a:cubicBezTo>
                  <a:cubicBezTo>
                    <a:pt x="69" y="145"/>
                    <a:pt x="78" y="146"/>
                    <a:pt x="87" y="146"/>
                  </a:cubicBezTo>
                  <a:cubicBezTo>
                    <a:pt x="117" y="146"/>
                    <a:pt x="147" y="131"/>
                    <a:pt x="156" y="94"/>
                  </a:cubicBezTo>
                  <a:cubicBezTo>
                    <a:pt x="168" y="58"/>
                    <a:pt x="144" y="22"/>
                    <a:pt x="108" y="10"/>
                  </a:cubicBezTo>
                  <a:cubicBezTo>
                    <a:pt x="98" y="4"/>
                    <a:pt x="87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0" name="Google Shape;10230;p59">
              <a:extLst>
                <a:ext uri="{FF2B5EF4-FFF2-40B4-BE49-F238E27FC236}">
                  <a16:creationId xmlns:a16="http://schemas.microsoft.com/office/drawing/2014/main" id="{3C3134D8-FE8D-1F36-41E9-CD64831A040F}"/>
                </a:ext>
              </a:extLst>
            </p:cNvPr>
            <p:cNvSpPr/>
            <p:nvPr/>
          </p:nvSpPr>
          <p:spPr>
            <a:xfrm flipH="1">
              <a:off x="6143037" y="3208504"/>
              <a:ext cx="9073" cy="8209"/>
            </a:xfrm>
            <a:custGeom>
              <a:avLst/>
              <a:gdLst/>
              <a:ahLst/>
              <a:cxnLst/>
              <a:rect l="l" t="t" r="r" b="b"/>
              <a:pathLst>
                <a:path w="168" h="152" extrusionOk="0">
                  <a:moveTo>
                    <a:pt x="88" y="1"/>
                  </a:moveTo>
                  <a:cubicBezTo>
                    <a:pt x="56" y="1"/>
                    <a:pt x="22" y="22"/>
                    <a:pt x="12" y="52"/>
                  </a:cubicBezTo>
                  <a:cubicBezTo>
                    <a:pt x="0" y="99"/>
                    <a:pt x="24" y="135"/>
                    <a:pt x="60" y="147"/>
                  </a:cubicBezTo>
                  <a:cubicBezTo>
                    <a:pt x="68" y="150"/>
                    <a:pt x="77" y="152"/>
                    <a:pt x="87" y="152"/>
                  </a:cubicBezTo>
                  <a:cubicBezTo>
                    <a:pt x="116" y="152"/>
                    <a:pt x="146" y="136"/>
                    <a:pt x="156" y="99"/>
                  </a:cubicBezTo>
                  <a:cubicBezTo>
                    <a:pt x="167" y="64"/>
                    <a:pt x="144" y="28"/>
                    <a:pt x="108" y="4"/>
                  </a:cubicBezTo>
                  <a:cubicBezTo>
                    <a:pt x="101" y="2"/>
                    <a:pt x="95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1" name="Google Shape;10231;p59">
              <a:extLst>
                <a:ext uri="{FF2B5EF4-FFF2-40B4-BE49-F238E27FC236}">
                  <a16:creationId xmlns:a16="http://schemas.microsoft.com/office/drawing/2014/main" id="{D47F2EE1-B734-0CFF-8042-700025D7A57F}"/>
                </a:ext>
              </a:extLst>
            </p:cNvPr>
            <p:cNvSpPr/>
            <p:nvPr/>
          </p:nvSpPr>
          <p:spPr>
            <a:xfrm flipH="1">
              <a:off x="6152056" y="3195110"/>
              <a:ext cx="8479" cy="4807"/>
            </a:xfrm>
            <a:custGeom>
              <a:avLst/>
              <a:gdLst/>
              <a:ahLst/>
              <a:cxnLst/>
              <a:rect l="l" t="t" r="r" b="b"/>
              <a:pathLst>
                <a:path w="157" h="89" extrusionOk="0">
                  <a:moveTo>
                    <a:pt x="13" y="1"/>
                  </a:moveTo>
                  <a:lnTo>
                    <a:pt x="13" y="1"/>
                  </a:lnTo>
                  <a:cubicBezTo>
                    <a:pt x="1" y="37"/>
                    <a:pt x="25" y="72"/>
                    <a:pt x="60" y="84"/>
                  </a:cubicBezTo>
                  <a:cubicBezTo>
                    <a:pt x="69" y="87"/>
                    <a:pt x="78" y="89"/>
                    <a:pt x="87" y="89"/>
                  </a:cubicBezTo>
                  <a:cubicBezTo>
                    <a:pt x="117" y="89"/>
                    <a:pt x="147" y="73"/>
                    <a:pt x="156" y="37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2" name="Google Shape;10232;p59">
              <a:extLst>
                <a:ext uri="{FF2B5EF4-FFF2-40B4-BE49-F238E27FC236}">
                  <a16:creationId xmlns:a16="http://schemas.microsoft.com/office/drawing/2014/main" id="{D7CD36F5-75DE-49FC-F140-C5AFA51F21F4}"/>
                </a:ext>
              </a:extLst>
            </p:cNvPr>
            <p:cNvSpPr/>
            <p:nvPr/>
          </p:nvSpPr>
          <p:spPr>
            <a:xfrm flipH="1">
              <a:off x="6159833" y="3216821"/>
              <a:ext cx="8425" cy="5455"/>
            </a:xfrm>
            <a:custGeom>
              <a:avLst/>
              <a:gdLst/>
              <a:ahLst/>
              <a:cxnLst/>
              <a:rect l="l" t="t" r="r" b="b"/>
              <a:pathLst>
                <a:path w="156" h="101" extrusionOk="0">
                  <a:moveTo>
                    <a:pt x="69" y="1"/>
                  </a:moveTo>
                  <a:cubicBezTo>
                    <a:pt x="39" y="1"/>
                    <a:pt x="9" y="17"/>
                    <a:pt x="0" y="53"/>
                  </a:cubicBezTo>
                  <a:lnTo>
                    <a:pt x="144" y="101"/>
                  </a:lnTo>
                  <a:cubicBezTo>
                    <a:pt x="156" y="53"/>
                    <a:pt x="132" y="17"/>
                    <a:pt x="96" y="5"/>
                  </a:cubicBezTo>
                  <a:cubicBezTo>
                    <a:pt x="87" y="2"/>
                    <a:pt x="78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3" name="Google Shape;10233;p59">
              <a:extLst>
                <a:ext uri="{FF2B5EF4-FFF2-40B4-BE49-F238E27FC236}">
                  <a16:creationId xmlns:a16="http://schemas.microsoft.com/office/drawing/2014/main" id="{6516BF5B-B1AF-31AC-7076-C9930A8ED534}"/>
                </a:ext>
              </a:extLst>
            </p:cNvPr>
            <p:cNvSpPr/>
            <p:nvPr/>
          </p:nvSpPr>
          <p:spPr>
            <a:xfrm flipH="1">
              <a:off x="6184352" y="3208504"/>
              <a:ext cx="7831" cy="5401"/>
            </a:xfrm>
            <a:custGeom>
              <a:avLst/>
              <a:gdLst/>
              <a:ahLst/>
              <a:cxnLst/>
              <a:rect l="l" t="t" r="r" b="b"/>
              <a:pathLst>
                <a:path w="145" h="100" extrusionOk="0">
                  <a:moveTo>
                    <a:pt x="72" y="1"/>
                  </a:moveTo>
                  <a:cubicBezTo>
                    <a:pt x="37" y="1"/>
                    <a:pt x="11" y="22"/>
                    <a:pt x="1" y="52"/>
                  </a:cubicBezTo>
                  <a:lnTo>
                    <a:pt x="132" y="99"/>
                  </a:lnTo>
                  <a:cubicBezTo>
                    <a:pt x="144" y="64"/>
                    <a:pt x="132" y="16"/>
                    <a:pt x="96" y="4"/>
                  </a:cubicBezTo>
                  <a:cubicBezTo>
                    <a:pt x="88" y="2"/>
                    <a:pt x="8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4" name="Google Shape;10234;p59">
              <a:extLst>
                <a:ext uri="{FF2B5EF4-FFF2-40B4-BE49-F238E27FC236}">
                  <a16:creationId xmlns:a16="http://schemas.microsoft.com/office/drawing/2014/main" id="{C4417D71-201F-7A4F-A910-0432FC5CB43B}"/>
                </a:ext>
              </a:extLst>
            </p:cNvPr>
            <p:cNvSpPr/>
            <p:nvPr/>
          </p:nvSpPr>
          <p:spPr>
            <a:xfrm flipH="1">
              <a:off x="6208277" y="3200133"/>
              <a:ext cx="8425" cy="5401"/>
            </a:xfrm>
            <a:custGeom>
              <a:avLst/>
              <a:gdLst/>
              <a:ahLst/>
              <a:cxnLst/>
              <a:rect l="l" t="t" r="r" b="b"/>
              <a:pathLst>
                <a:path w="156" h="100" extrusionOk="0">
                  <a:moveTo>
                    <a:pt x="76" y="0"/>
                  </a:moveTo>
                  <a:cubicBezTo>
                    <a:pt x="44" y="0"/>
                    <a:pt x="10" y="22"/>
                    <a:pt x="0" y="51"/>
                  </a:cubicBezTo>
                  <a:lnTo>
                    <a:pt x="144" y="99"/>
                  </a:lnTo>
                  <a:cubicBezTo>
                    <a:pt x="156" y="63"/>
                    <a:pt x="132" y="15"/>
                    <a:pt x="96" y="3"/>
                  </a:cubicBezTo>
                  <a:cubicBezTo>
                    <a:pt x="90" y="1"/>
                    <a:pt x="83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5" name="Google Shape;10235;p59">
              <a:extLst>
                <a:ext uri="{FF2B5EF4-FFF2-40B4-BE49-F238E27FC236}">
                  <a16:creationId xmlns:a16="http://schemas.microsoft.com/office/drawing/2014/main" id="{A4019E69-9E1A-633F-9A8D-B3614F1DC5F3}"/>
                </a:ext>
              </a:extLst>
            </p:cNvPr>
            <p:cNvSpPr/>
            <p:nvPr/>
          </p:nvSpPr>
          <p:spPr>
            <a:xfrm flipH="1">
              <a:off x="6208277" y="3160005"/>
              <a:ext cx="9073" cy="7615"/>
            </a:xfrm>
            <a:custGeom>
              <a:avLst/>
              <a:gdLst/>
              <a:ahLst/>
              <a:cxnLst/>
              <a:rect l="l" t="t" r="r" b="b"/>
              <a:pathLst>
                <a:path w="168" h="141" extrusionOk="0">
                  <a:moveTo>
                    <a:pt x="76" y="1"/>
                  </a:moveTo>
                  <a:cubicBezTo>
                    <a:pt x="45" y="1"/>
                    <a:pt x="22" y="16"/>
                    <a:pt x="12" y="53"/>
                  </a:cubicBezTo>
                  <a:cubicBezTo>
                    <a:pt x="0" y="89"/>
                    <a:pt x="24" y="125"/>
                    <a:pt x="60" y="137"/>
                  </a:cubicBezTo>
                  <a:cubicBezTo>
                    <a:pt x="69" y="139"/>
                    <a:pt x="78" y="141"/>
                    <a:pt x="87" y="141"/>
                  </a:cubicBezTo>
                  <a:cubicBezTo>
                    <a:pt x="117" y="141"/>
                    <a:pt x="147" y="125"/>
                    <a:pt x="156" y="89"/>
                  </a:cubicBezTo>
                  <a:cubicBezTo>
                    <a:pt x="168" y="53"/>
                    <a:pt x="144" y="17"/>
                    <a:pt x="108" y="5"/>
                  </a:cubicBezTo>
                  <a:cubicBezTo>
                    <a:pt x="97" y="2"/>
                    <a:pt x="86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6" name="Google Shape;10236;p59">
              <a:extLst>
                <a:ext uri="{FF2B5EF4-FFF2-40B4-BE49-F238E27FC236}">
                  <a16:creationId xmlns:a16="http://schemas.microsoft.com/office/drawing/2014/main" id="{E1358005-F73F-8499-27BA-415FE808DA61}"/>
                </a:ext>
              </a:extLst>
            </p:cNvPr>
            <p:cNvSpPr/>
            <p:nvPr/>
          </p:nvSpPr>
          <p:spPr>
            <a:xfrm flipH="1">
              <a:off x="6192777" y="3154443"/>
              <a:ext cx="8425" cy="5401"/>
            </a:xfrm>
            <a:custGeom>
              <a:avLst/>
              <a:gdLst/>
              <a:ahLst/>
              <a:cxnLst/>
              <a:rect l="l" t="t" r="r" b="b"/>
              <a:pathLst>
                <a:path w="156" h="100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36"/>
                    <a:pt x="24" y="84"/>
                    <a:pt x="60" y="96"/>
                  </a:cubicBezTo>
                  <a:cubicBezTo>
                    <a:pt x="67" y="98"/>
                    <a:pt x="73" y="99"/>
                    <a:pt x="80" y="99"/>
                  </a:cubicBezTo>
                  <a:cubicBezTo>
                    <a:pt x="112" y="99"/>
                    <a:pt x="146" y="78"/>
                    <a:pt x="156" y="48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7" name="Google Shape;10237;p59">
              <a:extLst>
                <a:ext uri="{FF2B5EF4-FFF2-40B4-BE49-F238E27FC236}">
                  <a16:creationId xmlns:a16="http://schemas.microsoft.com/office/drawing/2014/main" id="{81935491-8466-8700-46C3-A5770A29672C}"/>
                </a:ext>
              </a:extLst>
            </p:cNvPr>
            <p:cNvSpPr/>
            <p:nvPr/>
          </p:nvSpPr>
          <p:spPr>
            <a:xfrm flipH="1">
              <a:off x="6168204" y="3162166"/>
              <a:ext cx="8479" cy="5401"/>
            </a:xfrm>
            <a:custGeom>
              <a:avLst/>
              <a:gdLst/>
              <a:ahLst/>
              <a:cxnLst/>
              <a:rect l="l" t="t" r="r" b="b"/>
              <a:pathLst>
                <a:path w="157" h="100" extrusionOk="0">
                  <a:moveTo>
                    <a:pt x="13" y="1"/>
                  </a:moveTo>
                  <a:lnTo>
                    <a:pt x="13" y="1"/>
                  </a:lnTo>
                  <a:cubicBezTo>
                    <a:pt x="1" y="37"/>
                    <a:pt x="25" y="85"/>
                    <a:pt x="61" y="97"/>
                  </a:cubicBezTo>
                  <a:cubicBezTo>
                    <a:pt x="67" y="99"/>
                    <a:pt x="74" y="100"/>
                    <a:pt x="80" y="100"/>
                  </a:cubicBezTo>
                  <a:cubicBezTo>
                    <a:pt x="112" y="100"/>
                    <a:pt x="146" y="78"/>
                    <a:pt x="156" y="49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8" name="Google Shape;10238;p59">
              <a:extLst>
                <a:ext uri="{FF2B5EF4-FFF2-40B4-BE49-F238E27FC236}">
                  <a16:creationId xmlns:a16="http://schemas.microsoft.com/office/drawing/2014/main" id="{73116E08-8539-9422-55F1-14BEDC9112E2}"/>
                </a:ext>
              </a:extLst>
            </p:cNvPr>
            <p:cNvSpPr/>
            <p:nvPr/>
          </p:nvSpPr>
          <p:spPr>
            <a:xfrm flipH="1">
              <a:off x="6183704" y="3167836"/>
              <a:ext cx="9127" cy="8155"/>
            </a:xfrm>
            <a:custGeom>
              <a:avLst/>
              <a:gdLst/>
              <a:ahLst/>
              <a:cxnLst/>
              <a:rect l="l" t="t" r="r" b="b"/>
              <a:pathLst>
                <a:path w="169" h="151" extrusionOk="0">
                  <a:moveTo>
                    <a:pt x="84" y="0"/>
                  </a:moveTo>
                  <a:cubicBezTo>
                    <a:pt x="49" y="0"/>
                    <a:pt x="23" y="22"/>
                    <a:pt x="13" y="51"/>
                  </a:cubicBezTo>
                  <a:cubicBezTo>
                    <a:pt x="1" y="87"/>
                    <a:pt x="25" y="135"/>
                    <a:pt x="61" y="147"/>
                  </a:cubicBezTo>
                  <a:cubicBezTo>
                    <a:pt x="67" y="149"/>
                    <a:pt x="73" y="150"/>
                    <a:pt x="80" y="150"/>
                  </a:cubicBezTo>
                  <a:cubicBezTo>
                    <a:pt x="109" y="150"/>
                    <a:pt x="137" y="129"/>
                    <a:pt x="156" y="99"/>
                  </a:cubicBezTo>
                  <a:cubicBezTo>
                    <a:pt x="168" y="63"/>
                    <a:pt x="144" y="16"/>
                    <a:pt x="108" y="4"/>
                  </a:cubicBezTo>
                  <a:cubicBezTo>
                    <a:pt x="100" y="1"/>
                    <a:pt x="9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9" name="Google Shape;10239;p59">
              <a:extLst>
                <a:ext uri="{FF2B5EF4-FFF2-40B4-BE49-F238E27FC236}">
                  <a16:creationId xmlns:a16="http://schemas.microsoft.com/office/drawing/2014/main" id="{E7FAB62D-F302-2E19-1D6D-855F69B19A5C}"/>
                </a:ext>
              </a:extLst>
            </p:cNvPr>
            <p:cNvSpPr/>
            <p:nvPr/>
          </p:nvSpPr>
          <p:spPr>
            <a:xfrm flipH="1">
              <a:off x="6159185" y="3175559"/>
              <a:ext cx="9073" cy="8155"/>
            </a:xfrm>
            <a:custGeom>
              <a:avLst/>
              <a:gdLst/>
              <a:ahLst/>
              <a:cxnLst/>
              <a:rect l="l" t="t" r="r" b="b"/>
              <a:pathLst>
                <a:path w="168" h="151" extrusionOk="0">
                  <a:moveTo>
                    <a:pt x="84" y="1"/>
                  </a:moveTo>
                  <a:cubicBezTo>
                    <a:pt x="48" y="1"/>
                    <a:pt x="22" y="22"/>
                    <a:pt x="12" y="52"/>
                  </a:cubicBezTo>
                  <a:cubicBezTo>
                    <a:pt x="0" y="100"/>
                    <a:pt x="24" y="136"/>
                    <a:pt x="60" y="148"/>
                  </a:cubicBezTo>
                  <a:cubicBezTo>
                    <a:pt x="66" y="150"/>
                    <a:pt x="73" y="151"/>
                    <a:pt x="79" y="151"/>
                  </a:cubicBezTo>
                  <a:cubicBezTo>
                    <a:pt x="108" y="151"/>
                    <a:pt x="136" y="129"/>
                    <a:pt x="156" y="100"/>
                  </a:cubicBezTo>
                  <a:cubicBezTo>
                    <a:pt x="168" y="64"/>
                    <a:pt x="144" y="16"/>
                    <a:pt x="108" y="4"/>
                  </a:cubicBezTo>
                  <a:cubicBezTo>
                    <a:pt x="99" y="2"/>
                    <a:pt x="91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0" name="Google Shape;10240;p59">
              <a:extLst>
                <a:ext uri="{FF2B5EF4-FFF2-40B4-BE49-F238E27FC236}">
                  <a16:creationId xmlns:a16="http://schemas.microsoft.com/office/drawing/2014/main" id="{794E184D-2D27-23B4-F5F9-8FDB821C0524}"/>
                </a:ext>
              </a:extLst>
            </p:cNvPr>
            <p:cNvSpPr/>
            <p:nvPr/>
          </p:nvSpPr>
          <p:spPr>
            <a:xfrm flipH="1">
              <a:off x="6134666" y="3183930"/>
              <a:ext cx="9073" cy="8209"/>
            </a:xfrm>
            <a:custGeom>
              <a:avLst/>
              <a:gdLst/>
              <a:ahLst/>
              <a:cxnLst/>
              <a:rect l="l" t="t" r="r" b="b"/>
              <a:pathLst>
                <a:path w="168" h="152" extrusionOk="0">
                  <a:moveTo>
                    <a:pt x="76" y="0"/>
                  </a:moveTo>
                  <a:cubicBezTo>
                    <a:pt x="45" y="0"/>
                    <a:pt x="22" y="16"/>
                    <a:pt x="12" y="52"/>
                  </a:cubicBezTo>
                  <a:cubicBezTo>
                    <a:pt x="1" y="88"/>
                    <a:pt x="24" y="136"/>
                    <a:pt x="60" y="148"/>
                  </a:cubicBezTo>
                  <a:cubicBezTo>
                    <a:pt x="67" y="150"/>
                    <a:pt x="73" y="151"/>
                    <a:pt x="79" y="151"/>
                  </a:cubicBezTo>
                  <a:cubicBezTo>
                    <a:pt x="109" y="151"/>
                    <a:pt x="136" y="130"/>
                    <a:pt x="156" y="100"/>
                  </a:cubicBezTo>
                  <a:cubicBezTo>
                    <a:pt x="168" y="52"/>
                    <a:pt x="144" y="16"/>
                    <a:pt x="108" y="4"/>
                  </a:cubicBezTo>
                  <a:cubicBezTo>
                    <a:pt x="97" y="2"/>
                    <a:pt x="86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1" name="Google Shape;10241;p59">
              <a:extLst>
                <a:ext uri="{FF2B5EF4-FFF2-40B4-BE49-F238E27FC236}">
                  <a16:creationId xmlns:a16="http://schemas.microsoft.com/office/drawing/2014/main" id="{AC542B64-657E-8D0C-C676-C79FB5E7392E}"/>
                </a:ext>
              </a:extLst>
            </p:cNvPr>
            <p:cNvSpPr/>
            <p:nvPr/>
          </p:nvSpPr>
          <p:spPr>
            <a:xfrm flipH="1">
              <a:off x="6144333" y="3169943"/>
              <a:ext cx="7777" cy="5401"/>
            </a:xfrm>
            <a:custGeom>
              <a:avLst/>
              <a:gdLst/>
              <a:ahLst/>
              <a:cxnLst/>
              <a:rect l="l" t="t" r="r" b="b"/>
              <a:pathLst>
                <a:path w="144" h="100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36"/>
                    <a:pt x="12" y="84"/>
                    <a:pt x="60" y="96"/>
                  </a:cubicBezTo>
                  <a:cubicBezTo>
                    <a:pt x="66" y="98"/>
                    <a:pt x="73" y="99"/>
                    <a:pt x="79" y="99"/>
                  </a:cubicBezTo>
                  <a:cubicBezTo>
                    <a:pt x="108" y="99"/>
                    <a:pt x="134" y="78"/>
                    <a:pt x="144" y="48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2" name="Google Shape;10242;p59">
              <a:extLst>
                <a:ext uri="{FF2B5EF4-FFF2-40B4-BE49-F238E27FC236}">
                  <a16:creationId xmlns:a16="http://schemas.microsoft.com/office/drawing/2014/main" id="{07B4CB3E-AE6B-A6BE-EB4D-470897BBA066}"/>
                </a:ext>
              </a:extLst>
            </p:cNvPr>
            <p:cNvSpPr/>
            <p:nvPr/>
          </p:nvSpPr>
          <p:spPr>
            <a:xfrm flipH="1">
              <a:off x="6151408" y="3192032"/>
              <a:ext cx="8479" cy="5077"/>
            </a:xfrm>
            <a:custGeom>
              <a:avLst/>
              <a:gdLst/>
              <a:ahLst/>
              <a:cxnLst/>
              <a:rect l="l" t="t" r="r" b="b"/>
              <a:pathLst>
                <a:path w="157" h="94" extrusionOk="0">
                  <a:moveTo>
                    <a:pt x="66" y="1"/>
                  </a:moveTo>
                  <a:cubicBezTo>
                    <a:pt x="37" y="1"/>
                    <a:pt x="9" y="23"/>
                    <a:pt x="1" y="58"/>
                  </a:cubicBezTo>
                  <a:lnTo>
                    <a:pt x="144" y="94"/>
                  </a:lnTo>
                  <a:cubicBezTo>
                    <a:pt x="156" y="58"/>
                    <a:pt x="132" y="22"/>
                    <a:pt x="96" y="10"/>
                  </a:cubicBezTo>
                  <a:cubicBezTo>
                    <a:pt x="87" y="4"/>
                    <a:pt x="76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3" name="Google Shape;10243;p59">
              <a:extLst>
                <a:ext uri="{FF2B5EF4-FFF2-40B4-BE49-F238E27FC236}">
                  <a16:creationId xmlns:a16="http://schemas.microsoft.com/office/drawing/2014/main" id="{D14D1B4E-FD57-FA06-3FAE-094D1D615A09}"/>
                </a:ext>
              </a:extLst>
            </p:cNvPr>
            <p:cNvSpPr/>
            <p:nvPr/>
          </p:nvSpPr>
          <p:spPr>
            <a:xfrm flipH="1">
              <a:off x="6175981" y="3183985"/>
              <a:ext cx="8425" cy="5401"/>
            </a:xfrm>
            <a:custGeom>
              <a:avLst/>
              <a:gdLst/>
              <a:ahLst/>
              <a:cxnLst/>
              <a:rect l="l" t="t" r="r" b="b"/>
              <a:pathLst>
                <a:path w="156" h="100" extrusionOk="0">
                  <a:moveTo>
                    <a:pt x="77" y="0"/>
                  </a:moveTo>
                  <a:cubicBezTo>
                    <a:pt x="48" y="0"/>
                    <a:pt x="20" y="22"/>
                    <a:pt x="0" y="51"/>
                  </a:cubicBezTo>
                  <a:lnTo>
                    <a:pt x="144" y="99"/>
                  </a:lnTo>
                  <a:cubicBezTo>
                    <a:pt x="156" y="63"/>
                    <a:pt x="132" y="15"/>
                    <a:pt x="96" y="3"/>
                  </a:cubicBezTo>
                  <a:cubicBezTo>
                    <a:pt x="90" y="1"/>
                    <a:pt x="83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4" name="Google Shape;10244;p59">
              <a:extLst>
                <a:ext uri="{FF2B5EF4-FFF2-40B4-BE49-F238E27FC236}">
                  <a16:creationId xmlns:a16="http://schemas.microsoft.com/office/drawing/2014/main" id="{8228D53B-1C49-A539-CB32-45FB7CCC3C0D}"/>
                </a:ext>
              </a:extLst>
            </p:cNvPr>
            <p:cNvSpPr/>
            <p:nvPr/>
          </p:nvSpPr>
          <p:spPr>
            <a:xfrm flipH="1">
              <a:off x="6199852" y="3176153"/>
              <a:ext cx="8479" cy="4807"/>
            </a:xfrm>
            <a:custGeom>
              <a:avLst/>
              <a:gdLst/>
              <a:ahLst/>
              <a:cxnLst/>
              <a:rect l="l" t="t" r="r" b="b"/>
              <a:pathLst>
                <a:path w="157" h="89" extrusionOk="0">
                  <a:moveTo>
                    <a:pt x="63" y="1"/>
                  </a:moveTo>
                  <a:cubicBezTo>
                    <a:pt x="32" y="1"/>
                    <a:pt x="10" y="14"/>
                    <a:pt x="1" y="41"/>
                  </a:cubicBezTo>
                  <a:lnTo>
                    <a:pt x="144" y="89"/>
                  </a:lnTo>
                  <a:cubicBezTo>
                    <a:pt x="156" y="53"/>
                    <a:pt x="132" y="17"/>
                    <a:pt x="97" y="5"/>
                  </a:cubicBezTo>
                  <a:cubicBezTo>
                    <a:pt x="85" y="2"/>
                    <a:pt x="73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5" name="Google Shape;10245;p59">
              <a:extLst>
                <a:ext uri="{FF2B5EF4-FFF2-40B4-BE49-F238E27FC236}">
                  <a16:creationId xmlns:a16="http://schemas.microsoft.com/office/drawing/2014/main" id="{C4AB99C4-7E55-5659-DB73-CA76EE857507}"/>
                </a:ext>
              </a:extLst>
            </p:cNvPr>
            <p:cNvSpPr/>
            <p:nvPr/>
          </p:nvSpPr>
          <p:spPr>
            <a:xfrm flipH="1">
              <a:off x="6201148" y="3136134"/>
              <a:ext cx="8479" cy="7561"/>
            </a:xfrm>
            <a:custGeom>
              <a:avLst/>
              <a:gdLst/>
              <a:ahLst/>
              <a:cxnLst/>
              <a:rect l="l" t="t" r="r" b="b"/>
              <a:pathLst>
                <a:path w="157" h="140" extrusionOk="0">
                  <a:moveTo>
                    <a:pt x="72" y="0"/>
                  </a:moveTo>
                  <a:cubicBezTo>
                    <a:pt x="45" y="0"/>
                    <a:pt x="22" y="16"/>
                    <a:pt x="13" y="53"/>
                  </a:cubicBezTo>
                  <a:cubicBezTo>
                    <a:pt x="1" y="88"/>
                    <a:pt x="25" y="124"/>
                    <a:pt x="61" y="136"/>
                  </a:cubicBezTo>
                  <a:cubicBezTo>
                    <a:pt x="67" y="138"/>
                    <a:pt x="74" y="139"/>
                    <a:pt x="81" y="139"/>
                  </a:cubicBezTo>
                  <a:cubicBezTo>
                    <a:pt x="112" y="139"/>
                    <a:pt x="147" y="118"/>
                    <a:pt x="156" y="88"/>
                  </a:cubicBezTo>
                  <a:cubicBezTo>
                    <a:pt x="156" y="53"/>
                    <a:pt x="144" y="17"/>
                    <a:pt x="97" y="5"/>
                  </a:cubicBezTo>
                  <a:cubicBezTo>
                    <a:pt x="88" y="2"/>
                    <a:pt x="8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6" name="Google Shape;10246;p59">
              <a:extLst>
                <a:ext uri="{FF2B5EF4-FFF2-40B4-BE49-F238E27FC236}">
                  <a16:creationId xmlns:a16="http://schemas.microsoft.com/office/drawing/2014/main" id="{EC35B4F5-DBAF-AE54-C0B5-8D19177BFDDB}"/>
                </a:ext>
              </a:extLst>
            </p:cNvPr>
            <p:cNvSpPr/>
            <p:nvPr/>
          </p:nvSpPr>
          <p:spPr>
            <a:xfrm flipH="1">
              <a:off x="6185648" y="3130571"/>
              <a:ext cx="7831" cy="4807"/>
            </a:xfrm>
            <a:custGeom>
              <a:avLst/>
              <a:gdLst/>
              <a:ahLst/>
              <a:cxnLst/>
              <a:rect l="l" t="t" r="r" b="b"/>
              <a:pathLst>
                <a:path w="145" h="89" extrusionOk="0">
                  <a:moveTo>
                    <a:pt x="13" y="0"/>
                  </a:moveTo>
                  <a:lnTo>
                    <a:pt x="13" y="0"/>
                  </a:lnTo>
                  <a:cubicBezTo>
                    <a:pt x="1" y="36"/>
                    <a:pt x="13" y="72"/>
                    <a:pt x="61" y="84"/>
                  </a:cubicBezTo>
                  <a:cubicBezTo>
                    <a:pt x="69" y="87"/>
                    <a:pt x="78" y="88"/>
                    <a:pt x="86" y="88"/>
                  </a:cubicBezTo>
                  <a:cubicBezTo>
                    <a:pt x="112" y="88"/>
                    <a:pt x="135" y="72"/>
                    <a:pt x="144" y="36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7" name="Google Shape;10247;p59">
              <a:extLst>
                <a:ext uri="{FF2B5EF4-FFF2-40B4-BE49-F238E27FC236}">
                  <a16:creationId xmlns:a16="http://schemas.microsoft.com/office/drawing/2014/main" id="{6B144087-2B0D-6B82-4B68-D2ECCDEE1795}"/>
                </a:ext>
              </a:extLst>
            </p:cNvPr>
            <p:cNvSpPr/>
            <p:nvPr/>
          </p:nvSpPr>
          <p:spPr>
            <a:xfrm flipH="1">
              <a:off x="6161129" y="3137646"/>
              <a:ext cx="7777" cy="5401"/>
            </a:xfrm>
            <a:custGeom>
              <a:avLst/>
              <a:gdLst/>
              <a:ahLst/>
              <a:cxnLst/>
              <a:rect l="l" t="t" r="r" b="b"/>
              <a:pathLst>
                <a:path w="144" h="100" extrusionOk="0">
                  <a:moveTo>
                    <a:pt x="0" y="1"/>
                  </a:moveTo>
                  <a:cubicBezTo>
                    <a:pt x="0" y="36"/>
                    <a:pt x="12" y="84"/>
                    <a:pt x="60" y="96"/>
                  </a:cubicBezTo>
                  <a:cubicBezTo>
                    <a:pt x="66" y="98"/>
                    <a:pt x="73" y="99"/>
                    <a:pt x="79" y="99"/>
                  </a:cubicBezTo>
                  <a:cubicBezTo>
                    <a:pt x="108" y="99"/>
                    <a:pt x="134" y="78"/>
                    <a:pt x="144" y="4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8" name="Google Shape;10248;p59">
              <a:extLst>
                <a:ext uri="{FF2B5EF4-FFF2-40B4-BE49-F238E27FC236}">
                  <a16:creationId xmlns:a16="http://schemas.microsoft.com/office/drawing/2014/main" id="{19E3FCC8-484F-C45D-0BA5-C9341CEF0F3B}"/>
                </a:ext>
              </a:extLst>
            </p:cNvPr>
            <p:cNvSpPr/>
            <p:nvPr/>
          </p:nvSpPr>
          <p:spPr>
            <a:xfrm flipH="1">
              <a:off x="6175981" y="3143317"/>
              <a:ext cx="9073" cy="8101"/>
            </a:xfrm>
            <a:custGeom>
              <a:avLst/>
              <a:gdLst/>
              <a:ahLst/>
              <a:cxnLst/>
              <a:rect l="l" t="t" r="r" b="b"/>
              <a:pathLst>
                <a:path w="168" h="150" extrusionOk="0">
                  <a:moveTo>
                    <a:pt x="84" y="0"/>
                  </a:moveTo>
                  <a:cubicBezTo>
                    <a:pt x="48" y="0"/>
                    <a:pt x="22" y="22"/>
                    <a:pt x="12" y="51"/>
                  </a:cubicBezTo>
                  <a:cubicBezTo>
                    <a:pt x="0" y="99"/>
                    <a:pt x="24" y="135"/>
                    <a:pt x="60" y="147"/>
                  </a:cubicBezTo>
                  <a:cubicBezTo>
                    <a:pt x="66" y="149"/>
                    <a:pt x="73" y="150"/>
                    <a:pt x="80" y="150"/>
                  </a:cubicBezTo>
                  <a:cubicBezTo>
                    <a:pt x="112" y="150"/>
                    <a:pt x="146" y="128"/>
                    <a:pt x="156" y="99"/>
                  </a:cubicBezTo>
                  <a:cubicBezTo>
                    <a:pt x="168" y="63"/>
                    <a:pt x="144" y="15"/>
                    <a:pt x="108" y="3"/>
                  </a:cubicBezTo>
                  <a:cubicBezTo>
                    <a:pt x="99" y="1"/>
                    <a:pt x="91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9" name="Google Shape;10249;p59">
              <a:extLst>
                <a:ext uri="{FF2B5EF4-FFF2-40B4-BE49-F238E27FC236}">
                  <a16:creationId xmlns:a16="http://schemas.microsoft.com/office/drawing/2014/main" id="{094EB47D-807D-AE9A-7CD4-5F3FBC867009}"/>
                </a:ext>
              </a:extLst>
            </p:cNvPr>
            <p:cNvSpPr/>
            <p:nvPr/>
          </p:nvSpPr>
          <p:spPr>
            <a:xfrm flipH="1">
              <a:off x="6151408" y="3151040"/>
              <a:ext cx="9127" cy="8155"/>
            </a:xfrm>
            <a:custGeom>
              <a:avLst/>
              <a:gdLst/>
              <a:ahLst/>
              <a:cxnLst/>
              <a:rect l="l" t="t" r="r" b="b"/>
              <a:pathLst>
                <a:path w="169" h="151" extrusionOk="0">
                  <a:moveTo>
                    <a:pt x="88" y="1"/>
                  </a:moveTo>
                  <a:cubicBezTo>
                    <a:pt x="57" y="1"/>
                    <a:pt x="22" y="22"/>
                    <a:pt x="13" y="52"/>
                  </a:cubicBezTo>
                  <a:cubicBezTo>
                    <a:pt x="1" y="99"/>
                    <a:pt x="25" y="135"/>
                    <a:pt x="60" y="147"/>
                  </a:cubicBezTo>
                  <a:cubicBezTo>
                    <a:pt x="69" y="149"/>
                    <a:pt x="77" y="150"/>
                    <a:pt x="85" y="150"/>
                  </a:cubicBezTo>
                  <a:cubicBezTo>
                    <a:pt x="120" y="150"/>
                    <a:pt x="146" y="129"/>
                    <a:pt x="156" y="99"/>
                  </a:cubicBezTo>
                  <a:cubicBezTo>
                    <a:pt x="168" y="63"/>
                    <a:pt x="144" y="16"/>
                    <a:pt x="108" y="4"/>
                  </a:cubicBezTo>
                  <a:cubicBezTo>
                    <a:pt x="102" y="2"/>
                    <a:pt x="95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0" name="Google Shape;10250;p59">
              <a:extLst>
                <a:ext uri="{FF2B5EF4-FFF2-40B4-BE49-F238E27FC236}">
                  <a16:creationId xmlns:a16="http://schemas.microsoft.com/office/drawing/2014/main" id="{CC584572-32D1-D98A-F4F6-7DF5D69C6CA2}"/>
                </a:ext>
              </a:extLst>
            </p:cNvPr>
            <p:cNvSpPr/>
            <p:nvPr/>
          </p:nvSpPr>
          <p:spPr>
            <a:xfrm flipH="1">
              <a:off x="6126889" y="3158817"/>
              <a:ext cx="9127" cy="8101"/>
            </a:xfrm>
            <a:custGeom>
              <a:avLst/>
              <a:gdLst/>
              <a:ahLst/>
              <a:cxnLst/>
              <a:rect l="l" t="t" r="r" b="b"/>
              <a:pathLst>
                <a:path w="169" h="150" extrusionOk="0">
                  <a:moveTo>
                    <a:pt x="89" y="0"/>
                  </a:moveTo>
                  <a:cubicBezTo>
                    <a:pt x="57" y="0"/>
                    <a:pt x="23" y="21"/>
                    <a:pt x="13" y="51"/>
                  </a:cubicBezTo>
                  <a:cubicBezTo>
                    <a:pt x="1" y="87"/>
                    <a:pt x="25" y="135"/>
                    <a:pt x="61" y="147"/>
                  </a:cubicBezTo>
                  <a:cubicBezTo>
                    <a:pt x="69" y="149"/>
                    <a:pt x="77" y="150"/>
                    <a:pt x="85" y="150"/>
                  </a:cubicBezTo>
                  <a:cubicBezTo>
                    <a:pt x="121" y="150"/>
                    <a:pt x="147" y="128"/>
                    <a:pt x="156" y="99"/>
                  </a:cubicBezTo>
                  <a:cubicBezTo>
                    <a:pt x="168" y="51"/>
                    <a:pt x="144" y="15"/>
                    <a:pt x="109" y="3"/>
                  </a:cubicBezTo>
                  <a:cubicBezTo>
                    <a:pt x="102" y="1"/>
                    <a:pt x="96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1" name="Google Shape;10251;p59">
              <a:extLst>
                <a:ext uri="{FF2B5EF4-FFF2-40B4-BE49-F238E27FC236}">
                  <a16:creationId xmlns:a16="http://schemas.microsoft.com/office/drawing/2014/main" id="{2CAD7A48-B013-D875-5A3F-4AB8D094AB00}"/>
                </a:ext>
              </a:extLst>
            </p:cNvPr>
            <p:cNvSpPr/>
            <p:nvPr/>
          </p:nvSpPr>
          <p:spPr>
            <a:xfrm flipH="1">
              <a:off x="6136556" y="3144775"/>
              <a:ext cx="8479" cy="5347"/>
            </a:xfrm>
            <a:custGeom>
              <a:avLst/>
              <a:gdLst/>
              <a:ahLst/>
              <a:cxnLst/>
              <a:rect l="l" t="t" r="r" b="b"/>
              <a:pathLst>
                <a:path w="157" h="99" extrusionOk="0">
                  <a:moveTo>
                    <a:pt x="13" y="0"/>
                  </a:moveTo>
                  <a:cubicBezTo>
                    <a:pt x="1" y="48"/>
                    <a:pt x="25" y="84"/>
                    <a:pt x="72" y="96"/>
                  </a:cubicBezTo>
                  <a:cubicBezTo>
                    <a:pt x="79" y="98"/>
                    <a:pt x="85" y="99"/>
                    <a:pt x="91" y="99"/>
                  </a:cubicBezTo>
                  <a:cubicBezTo>
                    <a:pt x="120" y="99"/>
                    <a:pt x="146" y="77"/>
                    <a:pt x="156" y="48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2" name="Google Shape;10252;p59">
              <a:extLst>
                <a:ext uri="{FF2B5EF4-FFF2-40B4-BE49-F238E27FC236}">
                  <a16:creationId xmlns:a16="http://schemas.microsoft.com/office/drawing/2014/main" id="{CBEFF9D8-405E-9A77-4357-FC65E7796232}"/>
                </a:ext>
              </a:extLst>
            </p:cNvPr>
            <p:cNvSpPr/>
            <p:nvPr/>
          </p:nvSpPr>
          <p:spPr>
            <a:xfrm flipH="1">
              <a:off x="6143685" y="3167188"/>
              <a:ext cx="7777" cy="5401"/>
            </a:xfrm>
            <a:custGeom>
              <a:avLst/>
              <a:gdLst/>
              <a:ahLst/>
              <a:cxnLst/>
              <a:rect l="l" t="t" r="r" b="b"/>
              <a:pathLst>
                <a:path w="144" h="100" extrusionOk="0">
                  <a:moveTo>
                    <a:pt x="65" y="1"/>
                  </a:moveTo>
                  <a:cubicBezTo>
                    <a:pt x="36" y="1"/>
                    <a:pt x="10" y="22"/>
                    <a:pt x="0" y="51"/>
                  </a:cubicBezTo>
                  <a:lnTo>
                    <a:pt x="132" y="99"/>
                  </a:lnTo>
                  <a:cubicBezTo>
                    <a:pt x="144" y="63"/>
                    <a:pt x="132" y="16"/>
                    <a:pt x="84" y="4"/>
                  </a:cubicBezTo>
                  <a:cubicBezTo>
                    <a:pt x="77" y="1"/>
                    <a:pt x="71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3" name="Google Shape;10253;p59">
              <a:extLst>
                <a:ext uri="{FF2B5EF4-FFF2-40B4-BE49-F238E27FC236}">
                  <a16:creationId xmlns:a16="http://schemas.microsoft.com/office/drawing/2014/main" id="{79FDCAD9-5BBA-7A45-A2E2-6309A0B9D9E0}"/>
                </a:ext>
              </a:extLst>
            </p:cNvPr>
            <p:cNvSpPr/>
            <p:nvPr/>
          </p:nvSpPr>
          <p:spPr>
            <a:xfrm flipH="1">
              <a:off x="6167556" y="3159465"/>
              <a:ext cx="8479" cy="5347"/>
            </a:xfrm>
            <a:custGeom>
              <a:avLst/>
              <a:gdLst/>
              <a:ahLst/>
              <a:cxnLst/>
              <a:rect l="l" t="t" r="r" b="b"/>
              <a:pathLst>
                <a:path w="157" h="99" extrusionOk="0">
                  <a:moveTo>
                    <a:pt x="72" y="0"/>
                  </a:moveTo>
                  <a:cubicBezTo>
                    <a:pt x="37" y="0"/>
                    <a:pt x="11" y="21"/>
                    <a:pt x="1" y="51"/>
                  </a:cubicBezTo>
                  <a:lnTo>
                    <a:pt x="144" y="99"/>
                  </a:lnTo>
                  <a:cubicBezTo>
                    <a:pt x="156" y="63"/>
                    <a:pt x="132" y="15"/>
                    <a:pt x="96" y="3"/>
                  </a:cubicBezTo>
                  <a:cubicBezTo>
                    <a:pt x="88" y="1"/>
                    <a:pt x="8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4" name="Google Shape;10254;p59">
              <a:extLst>
                <a:ext uri="{FF2B5EF4-FFF2-40B4-BE49-F238E27FC236}">
                  <a16:creationId xmlns:a16="http://schemas.microsoft.com/office/drawing/2014/main" id="{39A798E4-277D-7700-6200-EFD1C05C31DD}"/>
                </a:ext>
              </a:extLst>
            </p:cNvPr>
            <p:cNvSpPr/>
            <p:nvPr/>
          </p:nvSpPr>
          <p:spPr>
            <a:xfrm flipH="1">
              <a:off x="6192129" y="3151688"/>
              <a:ext cx="8425" cy="5401"/>
            </a:xfrm>
            <a:custGeom>
              <a:avLst/>
              <a:gdLst/>
              <a:ahLst/>
              <a:cxnLst/>
              <a:rect l="l" t="t" r="r" b="b"/>
              <a:pathLst>
                <a:path w="156" h="100" extrusionOk="0">
                  <a:moveTo>
                    <a:pt x="76" y="1"/>
                  </a:moveTo>
                  <a:cubicBezTo>
                    <a:pt x="44" y="1"/>
                    <a:pt x="10" y="22"/>
                    <a:pt x="0" y="51"/>
                  </a:cubicBezTo>
                  <a:lnTo>
                    <a:pt x="144" y="99"/>
                  </a:lnTo>
                  <a:cubicBezTo>
                    <a:pt x="156" y="63"/>
                    <a:pt x="132" y="16"/>
                    <a:pt x="96" y="4"/>
                  </a:cubicBezTo>
                  <a:cubicBezTo>
                    <a:pt x="90" y="2"/>
                    <a:pt x="83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5" name="Google Shape;10255;p59">
              <a:extLst>
                <a:ext uri="{FF2B5EF4-FFF2-40B4-BE49-F238E27FC236}">
                  <a16:creationId xmlns:a16="http://schemas.microsoft.com/office/drawing/2014/main" id="{63E0846E-8D53-B16A-63B9-AF6BE7CEF4F5}"/>
                </a:ext>
              </a:extLst>
            </p:cNvPr>
            <p:cNvSpPr/>
            <p:nvPr/>
          </p:nvSpPr>
          <p:spPr>
            <a:xfrm flipH="1">
              <a:off x="6194073" y="3112209"/>
              <a:ext cx="8425" cy="7561"/>
            </a:xfrm>
            <a:custGeom>
              <a:avLst/>
              <a:gdLst/>
              <a:ahLst/>
              <a:cxnLst/>
              <a:rect l="l" t="t" r="r" b="b"/>
              <a:pathLst>
                <a:path w="156" h="140" extrusionOk="0">
                  <a:moveTo>
                    <a:pt x="71" y="1"/>
                  </a:moveTo>
                  <a:cubicBezTo>
                    <a:pt x="45" y="1"/>
                    <a:pt x="22" y="17"/>
                    <a:pt x="12" y="53"/>
                  </a:cubicBezTo>
                  <a:cubicBezTo>
                    <a:pt x="0" y="89"/>
                    <a:pt x="24" y="125"/>
                    <a:pt x="60" y="137"/>
                  </a:cubicBezTo>
                  <a:cubicBezTo>
                    <a:pt x="67" y="139"/>
                    <a:pt x="73" y="140"/>
                    <a:pt x="80" y="140"/>
                  </a:cubicBezTo>
                  <a:cubicBezTo>
                    <a:pt x="112" y="140"/>
                    <a:pt x="144" y="119"/>
                    <a:pt x="144" y="89"/>
                  </a:cubicBezTo>
                  <a:cubicBezTo>
                    <a:pt x="156" y="53"/>
                    <a:pt x="132" y="17"/>
                    <a:pt x="96" y="5"/>
                  </a:cubicBezTo>
                  <a:cubicBezTo>
                    <a:pt x="88" y="2"/>
                    <a:pt x="79" y="1"/>
                    <a:pt x="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6" name="Google Shape;10256;p59">
              <a:extLst>
                <a:ext uri="{FF2B5EF4-FFF2-40B4-BE49-F238E27FC236}">
                  <a16:creationId xmlns:a16="http://schemas.microsoft.com/office/drawing/2014/main" id="{39E7FEAD-6056-4F76-B934-000344CB301F}"/>
                </a:ext>
              </a:extLst>
            </p:cNvPr>
            <p:cNvSpPr/>
            <p:nvPr/>
          </p:nvSpPr>
          <p:spPr>
            <a:xfrm flipH="1">
              <a:off x="6178573" y="3105998"/>
              <a:ext cx="7777" cy="5401"/>
            </a:xfrm>
            <a:custGeom>
              <a:avLst/>
              <a:gdLst/>
              <a:ahLst/>
              <a:cxnLst/>
              <a:rect l="l" t="t" r="r" b="b"/>
              <a:pathLst>
                <a:path w="144" h="100" extrusionOk="0">
                  <a:moveTo>
                    <a:pt x="0" y="1"/>
                  </a:moveTo>
                  <a:cubicBezTo>
                    <a:pt x="0" y="49"/>
                    <a:pt x="12" y="84"/>
                    <a:pt x="60" y="96"/>
                  </a:cubicBezTo>
                  <a:cubicBezTo>
                    <a:pt x="67" y="99"/>
                    <a:pt x="73" y="100"/>
                    <a:pt x="79" y="100"/>
                  </a:cubicBezTo>
                  <a:cubicBezTo>
                    <a:pt x="108" y="100"/>
                    <a:pt x="134" y="78"/>
                    <a:pt x="144" y="4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7" name="Google Shape;10257;p59">
              <a:extLst>
                <a:ext uri="{FF2B5EF4-FFF2-40B4-BE49-F238E27FC236}">
                  <a16:creationId xmlns:a16="http://schemas.microsoft.com/office/drawing/2014/main" id="{9A99A2CC-64DB-616A-1E39-50BCD397EB6F}"/>
                </a:ext>
              </a:extLst>
            </p:cNvPr>
            <p:cNvSpPr/>
            <p:nvPr/>
          </p:nvSpPr>
          <p:spPr>
            <a:xfrm flipH="1">
              <a:off x="6153352" y="3113127"/>
              <a:ext cx="8479" cy="5185"/>
            </a:xfrm>
            <a:custGeom>
              <a:avLst/>
              <a:gdLst/>
              <a:ahLst/>
              <a:cxnLst/>
              <a:rect l="l" t="t" r="r" b="b"/>
              <a:pathLst>
                <a:path w="157" h="96" extrusionOk="0">
                  <a:moveTo>
                    <a:pt x="13" y="0"/>
                  </a:moveTo>
                  <a:lnTo>
                    <a:pt x="13" y="0"/>
                  </a:lnTo>
                  <a:cubicBezTo>
                    <a:pt x="1" y="36"/>
                    <a:pt x="25" y="84"/>
                    <a:pt x="61" y="96"/>
                  </a:cubicBezTo>
                  <a:cubicBezTo>
                    <a:pt x="96" y="96"/>
                    <a:pt x="144" y="84"/>
                    <a:pt x="156" y="36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8" name="Google Shape;10258;p59">
              <a:extLst>
                <a:ext uri="{FF2B5EF4-FFF2-40B4-BE49-F238E27FC236}">
                  <a16:creationId xmlns:a16="http://schemas.microsoft.com/office/drawing/2014/main" id="{79C2E362-F055-F930-B5B1-04B96FE841B1}"/>
                </a:ext>
              </a:extLst>
            </p:cNvPr>
            <p:cNvSpPr/>
            <p:nvPr/>
          </p:nvSpPr>
          <p:spPr>
            <a:xfrm flipH="1">
              <a:off x="6168852" y="3119338"/>
              <a:ext cx="9127" cy="7561"/>
            </a:xfrm>
            <a:custGeom>
              <a:avLst/>
              <a:gdLst/>
              <a:ahLst/>
              <a:cxnLst/>
              <a:rect l="l" t="t" r="r" b="b"/>
              <a:pathLst>
                <a:path w="169" h="140" extrusionOk="0">
                  <a:moveTo>
                    <a:pt x="77" y="1"/>
                  </a:moveTo>
                  <a:cubicBezTo>
                    <a:pt x="45" y="1"/>
                    <a:pt x="22" y="16"/>
                    <a:pt x="13" y="53"/>
                  </a:cubicBezTo>
                  <a:cubicBezTo>
                    <a:pt x="1" y="89"/>
                    <a:pt x="25" y="124"/>
                    <a:pt x="61" y="136"/>
                  </a:cubicBezTo>
                  <a:cubicBezTo>
                    <a:pt x="67" y="138"/>
                    <a:pt x="74" y="139"/>
                    <a:pt x="81" y="139"/>
                  </a:cubicBezTo>
                  <a:cubicBezTo>
                    <a:pt x="112" y="139"/>
                    <a:pt x="146" y="118"/>
                    <a:pt x="156" y="89"/>
                  </a:cubicBezTo>
                  <a:cubicBezTo>
                    <a:pt x="168" y="53"/>
                    <a:pt x="144" y="5"/>
                    <a:pt x="108" y="5"/>
                  </a:cubicBezTo>
                  <a:cubicBezTo>
                    <a:pt x="97" y="2"/>
                    <a:pt x="87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9" name="Google Shape;10259;p59">
              <a:extLst>
                <a:ext uri="{FF2B5EF4-FFF2-40B4-BE49-F238E27FC236}">
                  <a16:creationId xmlns:a16="http://schemas.microsoft.com/office/drawing/2014/main" id="{421E4B95-82DF-3DB0-381A-BE882D924671}"/>
                </a:ext>
              </a:extLst>
            </p:cNvPr>
            <p:cNvSpPr/>
            <p:nvPr/>
          </p:nvSpPr>
          <p:spPr>
            <a:xfrm flipH="1">
              <a:off x="6144333" y="3126035"/>
              <a:ext cx="9073" cy="7939"/>
            </a:xfrm>
            <a:custGeom>
              <a:avLst/>
              <a:gdLst/>
              <a:ahLst/>
              <a:cxnLst/>
              <a:rect l="l" t="t" r="r" b="b"/>
              <a:pathLst>
                <a:path w="168" h="147" extrusionOk="0">
                  <a:moveTo>
                    <a:pt x="108" y="0"/>
                  </a:moveTo>
                  <a:cubicBezTo>
                    <a:pt x="72" y="0"/>
                    <a:pt x="24" y="12"/>
                    <a:pt x="12" y="60"/>
                  </a:cubicBezTo>
                  <a:cubicBezTo>
                    <a:pt x="0" y="96"/>
                    <a:pt x="24" y="132"/>
                    <a:pt x="72" y="144"/>
                  </a:cubicBezTo>
                  <a:cubicBezTo>
                    <a:pt x="78" y="146"/>
                    <a:pt x="85" y="147"/>
                    <a:pt x="91" y="147"/>
                  </a:cubicBezTo>
                  <a:cubicBezTo>
                    <a:pt x="120" y="147"/>
                    <a:pt x="146" y="126"/>
                    <a:pt x="156" y="96"/>
                  </a:cubicBezTo>
                  <a:cubicBezTo>
                    <a:pt x="168" y="60"/>
                    <a:pt x="144" y="12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0" name="Google Shape;10260;p59">
              <a:extLst>
                <a:ext uri="{FF2B5EF4-FFF2-40B4-BE49-F238E27FC236}">
                  <a16:creationId xmlns:a16="http://schemas.microsoft.com/office/drawing/2014/main" id="{BEB2B030-B2F1-CD51-C583-41B023F72CE5}"/>
                </a:ext>
              </a:extLst>
            </p:cNvPr>
            <p:cNvSpPr/>
            <p:nvPr/>
          </p:nvSpPr>
          <p:spPr>
            <a:xfrm flipH="1">
              <a:off x="6119166" y="3132948"/>
              <a:ext cx="9073" cy="8641"/>
            </a:xfrm>
            <a:custGeom>
              <a:avLst/>
              <a:gdLst/>
              <a:ahLst/>
              <a:cxnLst/>
              <a:rect l="l" t="t" r="r" b="b"/>
              <a:pathLst>
                <a:path w="168" h="160" extrusionOk="0">
                  <a:moveTo>
                    <a:pt x="85" y="1"/>
                  </a:moveTo>
                  <a:cubicBezTo>
                    <a:pt x="49" y="1"/>
                    <a:pt x="22" y="24"/>
                    <a:pt x="12" y="64"/>
                  </a:cubicBezTo>
                  <a:cubicBezTo>
                    <a:pt x="0" y="100"/>
                    <a:pt x="24" y="147"/>
                    <a:pt x="60" y="159"/>
                  </a:cubicBezTo>
                  <a:cubicBezTo>
                    <a:pt x="96" y="159"/>
                    <a:pt x="144" y="147"/>
                    <a:pt x="156" y="100"/>
                  </a:cubicBezTo>
                  <a:cubicBezTo>
                    <a:pt x="168" y="64"/>
                    <a:pt x="144" y="16"/>
                    <a:pt x="108" y="4"/>
                  </a:cubicBezTo>
                  <a:cubicBezTo>
                    <a:pt x="100" y="2"/>
                    <a:pt x="92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1" name="Google Shape;10261;p59">
              <a:extLst>
                <a:ext uri="{FF2B5EF4-FFF2-40B4-BE49-F238E27FC236}">
                  <a16:creationId xmlns:a16="http://schemas.microsoft.com/office/drawing/2014/main" id="{25FA0432-B197-2C2B-5C41-74E76508E11F}"/>
                </a:ext>
              </a:extLst>
            </p:cNvPr>
            <p:cNvSpPr/>
            <p:nvPr/>
          </p:nvSpPr>
          <p:spPr>
            <a:xfrm flipH="1">
              <a:off x="6128833" y="3120202"/>
              <a:ext cx="8425" cy="4753"/>
            </a:xfrm>
            <a:custGeom>
              <a:avLst/>
              <a:gdLst/>
              <a:ahLst/>
              <a:cxnLst/>
              <a:rect l="l" t="t" r="r" b="b"/>
              <a:pathLst>
                <a:path w="156" h="88" extrusionOk="0">
                  <a:moveTo>
                    <a:pt x="12" y="1"/>
                  </a:moveTo>
                  <a:lnTo>
                    <a:pt x="12" y="1"/>
                  </a:lnTo>
                  <a:cubicBezTo>
                    <a:pt x="0" y="37"/>
                    <a:pt x="24" y="73"/>
                    <a:pt x="60" y="84"/>
                  </a:cubicBezTo>
                  <a:cubicBezTo>
                    <a:pt x="66" y="87"/>
                    <a:pt x="73" y="88"/>
                    <a:pt x="80" y="88"/>
                  </a:cubicBezTo>
                  <a:cubicBezTo>
                    <a:pt x="112" y="88"/>
                    <a:pt x="146" y="66"/>
                    <a:pt x="156" y="37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2" name="Google Shape;10262;p59">
              <a:extLst>
                <a:ext uri="{FF2B5EF4-FFF2-40B4-BE49-F238E27FC236}">
                  <a16:creationId xmlns:a16="http://schemas.microsoft.com/office/drawing/2014/main" id="{807D732D-73ED-037A-7BCD-9382DDC3ADDF}"/>
                </a:ext>
              </a:extLst>
            </p:cNvPr>
            <p:cNvSpPr/>
            <p:nvPr/>
          </p:nvSpPr>
          <p:spPr>
            <a:xfrm flipH="1">
              <a:off x="6135962" y="3142021"/>
              <a:ext cx="8425" cy="5347"/>
            </a:xfrm>
            <a:custGeom>
              <a:avLst/>
              <a:gdLst/>
              <a:ahLst/>
              <a:cxnLst/>
              <a:rect l="l" t="t" r="r" b="b"/>
              <a:pathLst>
                <a:path w="156" h="99" extrusionOk="0">
                  <a:moveTo>
                    <a:pt x="76" y="0"/>
                  </a:moveTo>
                  <a:cubicBezTo>
                    <a:pt x="45" y="0"/>
                    <a:pt x="10" y="22"/>
                    <a:pt x="1" y="51"/>
                  </a:cubicBezTo>
                  <a:lnTo>
                    <a:pt x="144" y="99"/>
                  </a:lnTo>
                  <a:cubicBezTo>
                    <a:pt x="156" y="63"/>
                    <a:pt x="132" y="15"/>
                    <a:pt x="96" y="3"/>
                  </a:cubicBezTo>
                  <a:cubicBezTo>
                    <a:pt x="90" y="1"/>
                    <a:pt x="83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3" name="Google Shape;10263;p59">
              <a:extLst>
                <a:ext uri="{FF2B5EF4-FFF2-40B4-BE49-F238E27FC236}">
                  <a16:creationId xmlns:a16="http://schemas.microsoft.com/office/drawing/2014/main" id="{05479A38-691C-8732-9435-72D7B294E495}"/>
                </a:ext>
              </a:extLst>
            </p:cNvPr>
            <p:cNvSpPr/>
            <p:nvPr/>
          </p:nvSpPr>
          <p:spPr>
            <a:xfrm flipH="1">
              <a:off x="6160481" y="3134892"/>
              <a:ext cx="8425" cy="5401"/>
            </a:xfrm>
            <a:custGeom>
              <a:avLst/>
              <a:gdLst/>
              <a:ahLst/>
              <a:cxnLst/>
              <a:rect l="l" t="t" r="r" b="b"/>
              <a:pathLst>
                <a:path w="156" h="100" extrusionOk="0">
                  <a:moveTo>
                    <a:pt x="76" y="1"/>
                  </a:moveTo>
                  <a:cubicBezTo>
                    <a:pt x="44" y="1"/>
                    <a:pt x="10" y="22"/>
                    <a:pt x="0" y="52"/>
                  </a:cubicBezTo>
                  <a:lnTo>
                    <a:pt x="144" y="99"/>
                  </a:lnTo>
                  <a:cubicBezTo>
                    <a:pt x="156" y="52"/>
                    <a:pt x="132" y="16"/>
                    <a:pt x="96" y="4"/>
                  </a:cubicBezTo>
                  <a:cubicBezTo>
                    <a:pt x="90" y="2"/>
                    <a:pt x="83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4" name="Google Shape;10264;p59">
              <a:extLst>
                <a:ext uri="{FF2B5EF4-FFF2-40B4-BE49-F238E27FC236}">
                  <a16:creationId xmlns:a16="http://schemas.microsoft.com/office/drawing/2014/main" id="{E2212DCA-2C81-D9DD-0A40-0E1F15FD7A92}"/>
                </a:ext>
              </a:extLst>
            </p:cNvPr>
            <p:cNvSpPr/>
            <p:nvPr/>
          </p:nvSpPr>
          <p:spPr>
            <a:xfrm flipH="1">
              <a:off x="6185000" y="3127817"/>
              <a:ext cx="7831" cy="4699"/>
            </a:xfrm>
            <a:custGeom>
              <a:avLst/>
              <a:gdLst/>
              <a:ahLst/>
              <a:cxnLst/>
              <a:rect l="l" t="t" r="r" b="b"/>
              <a:pathLst>
                <a:path w="145" h="87" extrusionOk="0">
                  <a:moveTo>
                    <a:pt x="65" y="0"/>
                  </a:moveTo>
                  <a:cubicBezTo>
                    <a:pt x="33" y="0"/>
                    <a:pt x="1" y="22"/>
                    <a:pt x="1" y="51"/>
                  </a:cubicBezTo>
                  <a:lnTo>
                    <a:pt x="132" y="87"/>
                  </a:lnTo>
                  <a:cubicBezTo>
                    <a:pt x="144" y="51"/>
                    <a:pt x="120" y="15"/>
                    <a:pt x="85" y="3"/>
                  </a:cubicBezTo>
                  <a:cubicBezTo>
                    <a:pt x="78" y="1"/>
                    <a:pt x="71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5" name="Google Shape;10265;p59">
              <a:extLst>
                <a:ext uri="{FF2B5EF4-FFF2-40B4-BE49-F238E27FC236}">
                  <a16:creationId xmlns:a16="http://schemas.microsoft.com/office/drawing/2014/main" id="{74B95F8B-CE69-EEE9-03DF-78C2C5D47680}"/>
                </a:ext>
              </a:extLst>
            </p:cNvPr>
            <p:cNvSpPr/>
            <p:nvPr/>
          </p:nvSpPr>
          <p:spPr>
            <a:xfrm flipH="1">
              <a:off x="6186945" y="3087906"/>
              <a:ext cx="9073" cy="7993"/>
            </a:xfrm>
            <a:custGeom>
              <a:avLst/>
              <a:gdLst/>
              <a:ahLst/>
              <a:cxnLst/>
              <a:rect l="l" t="t" r="r" b="b"/>
              <a:pathLst>
                <a:path w="168" h="148" extrusionOk="0">
                  <a:moveTo>
                    <a:pt x="96" y="1"/>
                  </a:moveTo>
                  <a:cubicBezTo>
                    <a:pt x="60" y="1"/>
                    <a:pt x="24" y="13"/>
                    <a:pt x="12" y="61"/>
                  </a:cubicBezTo>
                  <a:cubicBezTo>
                    <a:pt x="0" y="97"/>
                    <a:pt x="24" y="132"/>
                    <a:pt x="72" y="144"/>
                  </a:cubicBezTo>
                  <a:cubicBezTo>
                    <a:pt x="78" y="147"/>
                    <a:pt x="84" y="148"/>
                    <a:pt x="91" y="148"/>
                  </a:cubicBezTo>
                  <a:cubicBezTo>
                    <a:pt x="120" y="148"/>
                    <a:pt x="146" y="126"/>
                    <a:pt x="155" y="97"/>
                  </a:cubicBezTo>
                  <a:cubicBezTo>
                    <a:pt x="167" y="61"/>
                    <a:pt x="144" y="13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6" name="Google Shape;10266;p59">
              <a:extLst>
                <a:ext uri="{FF2B5EF4-FFF2-40B4-BE49-F238E27FC236}">
                  <a16:creationId xmlns:a16="http://schemas.microsoft.com/office/drawing/2014/main" id="{F5554FF3-5E8F-5C63-5128-78F1897A5A4E}"/>
                </a:ext>
              </a:extLst>
            </p:cNvPr>
            <p:cNvSpPr/>
            <p:nvPr/>
          </p:nvSpPr>
          <p:spPr>
            <a:xfrm flipH="1">
              <a:off x="6172093" y="3082127"/>
              <a:ext cx="8479" cy="4753"/>
            </a:xfrm>
            <a:custGeom>
              <a:avLst/>
              <a:gdLst/>
              <a:ahLst/>
              <a:cxnLst/>
              <a:rect l="l" t="t" r="r" b="b"/>
              <a:pathLst>
                <a:path w="157" h="88" extrusionOk="0">
                  <a:moveTo>
                    <a:pt x="13" y="0"/>
                  </a:moveTo>
                  <a:cubicBezTo>
                    <a:pt x="1" y="36"/>
                    <a:pt x="25" y="72"/>
                    <a:pt x="73" y="84"/>
                  </a:cubicBezTo>
                  <a:cubicBezTo>
                    <a:pt x="79" y="86"/>
                    <a:pt x="85" y="87"/>
                    <a:pt x="92" y="87"/>
                  </a:cubicBezTo>
                  <a:cubicBezTo>
                    <a:pt x="121" y="87"/>
                    <a:pt x="147" y="66"/>
                    <a:pt x="156" y="36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7" name="Google Shape;10267;p59">
              <a:extLst>
                <a:ext uri="{FF2B5EF4-FFF2-40B4-BE49-F238E27FC236}">
                  <a16:creationId xmlns:a16="http://schemas.microsoft.com/office/drawing/2014/main" id="{71A59CB9-ADBE-4F5A-988B-31849B3A831C}"/>
                </a:ext>
              </a:extLst>
            </p:cNvPr>
            <p:cNvSpPr/>
            <p:nvPr/>
          </p:nvSpPr>
          <p:spPr>
            <a:xfrm flipH="1">
              <a:off x="6146925" y="3088554"/>
              <a:ext cx="8425" cy="4753"/>
            </a:xfrm>
            <a:custGeom>
              <a:avLst/>
              <a:gdLst/>
              <a:ahLst/>
              <a:cxnLst/>
              <a:rect l="l" t="t" r="r" b="b"/>
              <a:pathLst>
                <a:path w="156" h="88" extrusionOk="0">
                  <a:moveTo>
                    <a:pt x="12" y="1"/>
                  </a:moveTo>
                  <a:cubicBezTo>
                    <a:pt x="0" y="37"/>
                    <a:pt x="24" y="73"/>
                    <a:pt x="60" y="85"/>
                  </a:cubicBezTo>
                  <a:cubicBezTo>
                    <a:pt x="66" y="87"/>
                    <a:pt x="73" y="88"/>
                    <a:pt x="80" y="88"/>
                  </a:cubicBezTo>
                  <a:cubicBezTo>
                    <a:pt x="112" y="88"/>
                    <a:pt x="146" y="66"/>
                    <a:pt x="156" y="37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8" name="Google Shape;10268;p59">
              <a:extLst>
                <a:ext uri="{FF2B5EF4-FFF2-40B4-BE49-F238E27FC236}">
                  <a16:creationId xmlns:a16="http://schemas.microsoft.com/office/drawing/2014/main" id="{BD191ABC-083F-FE15-97CA-500626624AF1}"/>
                </a:ext>
              </a:extLst>
            </p:cNvPr>
            <p:cNvSpPr/>
            <p:nvPr/>
          </p:nvSpPr>
          <p:spPr>
            <a:xfrm flipH="1">
              <a:off x="6162425" y="3094387"/>
              <a:ext cx="8425" cy="7993"/>
            </a:xfrm>
            <a:custGeom>
              <a:avLst/>
              <a:gdLst/>
              <a:ahLst/>
              <a:cxnLst/>
              <a:rect l="l" t="t" r="r" b="b"/>
              <a:pathLst>
                <a:path w="156" h="148" extrusionOk="0">
                  <a:moveTo>
                    <a:pt x="96" y="1"/>
                  </a:moveTo>
                  <a:cubicBezTo>
                    <a:pt x="60" y="1"/>
                    <a:pt x="12" y="24"/>
                    <a:pt x="12" y="60"/>
                  </a:cubicBezTo>
                  <a:cubicBezTo>
                    <a:pt x="0" y="96"/>
                    <a:pt x="24" y="132"/>
                    <a:pt x="60" y="144"/>
                  </a:cubicBezTo>
                  <a:cubicBezTo>
                    <a:pt x="66" y="146"/>
                    <a:pt x="73" y="147"/>
                    <a:pt x="80" y="147"/>
                  </a:cubicBezTo>
                  <a:cubicBezTo>
                    <a:pt x="112" y="147"/>
                    <a:pt x="146" y="126"/>
                    <a:pt x="156" y="96"/>
                  </a:cubicBezTo>
                  <a:cubicBezTo>
                    <a:pt x="156" y="60"/>
                    <a:pt x="132" y="12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9" name="Google Shape;10269;p59">
              <a:extLst>
                <a:ext uri="{FF2B5EF4-FFF2-40B4-BE49-F238E27FC236}">
                  <a16:creationId xmlns:a16="http://schemas.microsoft.com/office/drawing/2014/main" id="{2E845817-3501-D109-703B-60DE742EE9D0}"/>
                </a:ext>
              </a:extLst>
            </p:cNvPr>
            <p:cNvSpPr/>
            <p:nvPr/>
          </p:nvSpPr>
          <p:spPr>
            <a:xfrm flipH="1">
              <a:off x="6137204" y="3101300"/>
              <a:ext cx="9127" cy="8155"/>
            </a:xfrm>
            <a:custGeom>
              <a:avLst/>
              <a:gdLst/>
              <a:ahLst/>
              <a:cxnLst/>
              <a:rect l="l" t="t" r="r" b="b"/>
              <a:pathLst>
                <a:path w="169" h="151" extrusionOk="0">
                  <a:moveTo>
                    <a:pt x="84" y="1"/>
                  </a:moveTo>
                  <a:cubicBezTo>
                    <a:pt x="49" y="1"/>
                    <a:pt x="22" y="22"/>
                    <a:pt x="13" y="52"/>
                  </a:cubicBezTo>
                  <a:cubicBezTo>
                    <a:pt x="1" y="88"/>
                    <a:pt x="25" y="136"/>
                    <a:pt x="72" y="148"/>
                  </a:cubicBezTo>
                  <a:cubicBezTo>
                    <a:pt x="79" y="150"/>
                    <a:pt x="85" y="151"/>
                    <a:pt x="91" y="151"/>
                  </a:cubicBezTo>
                  <a:cubicBezTo>
                    <a:pt x="120" y="151"/>
                    <a:pt x="146" y="127"/>
                    <a:pt x="156" y="88"/>
                  </a:cubicBezTo>
                  <a:cubicBezTo>
                    <a:pt x="168" y="52"/>
                    <a:pt x="144" y="4"/>
                    <a:pt x="108" y="4"/>
                  </a:cubicBezTo>
                  <a:cubicBezTo>
                    <a:pt x="100" y="2"/>
                    <a:pt x="9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0" name="Google Shape;10270;p59">
              <a:extLst>
                <a:ext uri="{FF2B5EF4-FFF2-40B4-BE49-F238E27FC236}">
                  <a16:creationId xmlns:a16="http://schemas.microsoft.com/office/drawing/2014/main" id="{65B5118E-4AB8-0802-4BC4-2076C85D84BD}"/>
                </a:ext>
              </a:extLst>
            </p:cNvPr>
            <p:cNvSpPr/>
            <p:nvPr/>
          </p:nvSpPr>
          <p:spPr>
            <a:xfrm flipH="1">
              <a:off x="6112037" y="3107780"/>
              <a:ext cx="9127" cy="8155"/>
            </a:xfrm>
            <a:custGeom>
              <a:avLst/>
              <a:gdLst/>
              <a:ahLst/>
              <a:cxnLst/>
              <a:rect l="l" t="t" r="r" b="b"/>
              <a:pathLst>
                <a:path w="169" h="151" extrusionOk="0">
                  <a:moveTo>
                    <a:pt x="78" y="1"/>
                  </a:moveTo>
                  <a:cubicBezTo>
                    <a:pt x="49" y="1"/>
                    <a:pt x="23" y="22"/>
                    <a:pt x="13" y="51"/>
                  </a:cubicBezTo>
                  <a:cubicBezTo>
                    <a:pt x="1" y="99"/>
                    <a:pt x="25" y="135"/>
                    <a:pt x="61" y="147"/>
                  </a:cubicBezTo>
                  <a:cubicBezTo>
                    <a:pt x="69" y="149"/>
                    <a:pt x="77" y="150"/>
                    <a:pt x="84" y="150"/>
                  </a:cubicBezTo>
                  <a:cubicBezTo>
                    <a:pt x="120" y="150"/>
                    <a:pt x="147" y="127"/>
                    <a:pt x="156" y="87"/>
                  </a:cubicBezTo>
                  <a:cubicBezTo>
                    <a:pt x="168" y="51"/>
                    <a:pt x="144" y="16"/>
                    <a:pt x="97" y="4"/>
                  </a:cubicBezTo>
                  <a:cubicBezTo>
                    <a:pt x="90" y="1"/>
                    <a:pt x="84" y="1"/>
                    <a:pt x="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1" name="Google Shape;10271;p59">
              <a:extLst>
                <a:ext uri="{FF2B5EF4-FFF2-40B4-BE49-F238E27FC236}">
                  <a16:creationId xmlns:a16="http://schemas.microsoft.com/office/drawing/2014/main" id="{EF4B1E6D-2E3B-BC93-5598-FA0E0F14FAE6}"/>
                </a:ext>
              </a:extLst>
            </p:cNvPr>
            <p:cNvSpPr/>
            <p:nvPr/>
          </p:nvSpPr>
          <p:spPr>
            <a:xfrm flipH="1">
              <a:off x="6122352" y="3094387"/>
              <a:ext cx="8479" cy="5401"/>
            </a:xfrm>
            <a:custGeom>
              <a:avLst/>
              <a:gdLst/>
              <a:ahLst/>
              <a:cxnLst/>
              <a:rect l="l" t="t" r="r" b="b"/>
              <a:pathLst>
                <a:path w="157" h="100" extrusionOk="0">
                  <a:moveTo>
                    <a:pt x="13" y="1"/>
                  </a:moveTo>
                  <a:cubicBezTo>
                    <a:pt x="1" y="48"/>
                    <a:pt x="25" y="84"/>
                    <a:pt x="60" y="96"/>
                  </a:cubicBezTo>
                  <a:cubicBezTo>
                    <a:pt x="69" y="98"/>
                    <a:pt x="76" y="99"/>
                    <a:pt x="84" y="99"/>
                  </a:cubicBezTo>
                  <a:cubicBezTo>
                    <a:pt x="120" y="99"/>
                    <a:pt x="146" y="76"/>
                    <a:pt x="156" y="36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2" name="Google Shape;10272;p59">
              <a:extLst>
                <a:ext uri="{FF2B5EF4-FFF2-40B4-BE49-F238E27FC236}">
                  <a16:creationId xmlns:a16="http://schemas.microsoft.com/office/drawing/2014/main" id="{EE17DB6D-47C4-11D8-FE6A-D7B8A80E3D5E}"/>
                </a:ext>
              </a:extLst>
            </p:cNvPr>
            <p:cNvSpPr/>
            <p:nvPr/>
          </p:nvSpPr>
          <p:spPr>
            <a:xfrm flipH="1">
              <a:off x="6128185" y="3116800"/>
              <a:ext cx="8425" cy="5401"/>
            </a:xfrm>
            <a:custGeom>
              <a:avLst/>
              <a:gdLst/>
              <a:ahLst/>
              <a:cxnLst/>
              <a:rect l="l" t="t" r="r" b="b"/>
              <a:pathLst>
                <a:path w="156" h="100" extrusionOk="0">
                  <a:moveTo>
                    <a:pt x="65" y="1"/>
                  </a:moveTo>
                  <a:cubicBezTo>
                    <a:pt x="36" y="1"/>
                    <a:pt x="10" y="24"/>
                    <a:pt x="0" y="64"/>
                  </a:cubicBezTo>
                  <a:lnTo>
                    <a:pt x="144" y="100"/>
                  </a:lnTo>
                  <a:cubicBezTo>
                    <a:pt x="155" y="64"/>
                    <a:pt x="132" y="16"/>
                    <a:pt x="84" y="4"/>
                  </a:cubicBezTo>
                  <a:cubicBezTo>
                    <a:pt x="78" y="2"/>
                    <a:pt x="71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3" name="Google Shape;10273;p59">
              <a:extLst>
                <a:ext uri="{FF2B5EF4-FFF2-40B4-BE49-F238E27FC236}">
                  <a16:creationId xmlns:a16="http://schemas.microsoft.com/office/drawing/2014/main" id="{F3F3FB31-9C20-073A-965E-84A3E86231CC}"/>
                </a:ext>
              </a:extLst>
            </p:cNvPr>
            <p:cNvSpPr/>
            <p:nvPr/>
          </p:nvSpPr>
          <p:spPr>
            <a:xfrm flipH="1">
              <a:off x="6153352" y="3110373"/>
              <a:ext cx="7831" cy="4753"/>
            </a:xfrm>
            <a:custGeom>
              <a:avLst/>
              <a:gdLst/>
              <a:ahLst/>
              <a:cxnLst/>
              <a:rect l="l" t="t" r="r" b="b"/>
              <a:pathLst>
                <a:path w="145" h="88" extrusionOk="0">
                  <a:moveTo>
                    <a:pt x="65" y="0"/>
                  </a:moveTo>
                  <a:cubicBezTo>
                    <a:pt x="37" y="0"/>
                    <a:pt x="11" y="22"/>
                    <a:pt x="1" y="51"/>
                  </a:cubicBezTo>
                  <a:lnTo>
                    <a:pt x="144" y="87"/>
                  </a:lnTo>
                  <a:cubicBezTo>
                    <a:pt x="144" y="51"/>
                    <a:pt x="132" y="15"/>
                    <a:pt x="84" y="3"/>
                  </a:cubicBezTo>
                  <a:cubicBezTo>
                    <a:pt x="78" y="1"/>
                    <a:pt x="72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4" name="Google Shape;10274;p59">
              <a:extLst>
                <a:ext uri="{FF2B5EF4-FFF2-40B4-BE49-F238E27FC236}">
                  <a16:creationId xmlns:a16="http://schemas.microsoft.com/office/drawing/2014/main" id="{05BAAF54-7318-3AA1-5176-F5A6247F2B2F}"/>
                </a:ext>
              </a:extLst>
            </p:cNvPr>
            <p:cNvSpPr/>
            <p:nvPr/>
          </p:nvSpPr>
          <p:spPr>
            <a:xfrm flipH="1">
              <a:off x="6177925" y="3103244"/>
              <a:ext cx="8425" cy="5401"/>
            </a:xfrm>
            <a:custGeom>
              <a:avLst/>
              <a:gdLst/>
              <a:ahLst/>
              <a:cxnLst/>
              <a:rect l="l" t="t" r="r" b="b"/>
              <a:pathLst>
                <a:path w="156" h="100" extrusionOk="0">
                  <a:moveTo>
                    <a:pt x="76" y="1"/>
                  </a:moveTo>
                  <a:cubicBezTo>
                    <a:pt x="44" y="1"/>
                    <a:pt x="10" y="22"/>
                    <a:pt x="0" y="52"/>
                  </a:cubicBezTo>
                  <a:lnTo>
                    <a:pt x="144" y="100"/>
                  </a:lnTo>
                  <a:cubicBezTo>
                    <a:pt x="156" y="64"/>
                    <a:pt x="132" y="16"/>
                    <a:pt x="96" y="4"/>
                  </a:cubicBezTo>
                  <a:cubicBezTo>
                    <a:pt x="90" y="2"/>
                    <a:pt x="83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5" name="Google Shape;10275;p59">
              <a:extLst>
                <a:ext uri="{FF2B5EF4-FFF2-40B4-BE49-F238E27FC236}">
                  <a16:creationId xmlns:a16="http://schemas.microsoft.com/office/drawing/2014/main" id="{43A51491-76C2-722B-58CE-0EAB6C135C2F}"/>
                </a:ext>
              </a:extLst>
            </p:cNvPr>
            <p:cNvSpPr/>
            <p:nvPr/>
          </p:nvSpPr>
          <p:spPr>
            <a:xfrm flipH="1">
              <a:off x="6181112" y="3063873"/>
              <a:ext cx="9127" cy="7993"/>
            </a:xfrm>
            <a:custGeom>
              <a:avLst/>
              <a:gdLst/>
              <a:ahLst/>
              <a:cxnLst/>
              <a:rect l="l" t="t" r="r" b="b"/>
              <a:pathLst>
                <a:path w="169" h="148" extrusionOk="0">
                  <a:moveTo>
                    <a:pt x="84" y="0"/>
                  </a:moveTo>
                  <a:cubicBezTo>
                    <a:pt x="48" y="0"/>
                    <a:pt x="22" y="22"/>
                    <a:pt x="13" y="51"/>
                  </a:cubicBezTo>
                  <a:cubicBezTo>
                    <a:pt x="1" y="99"/>
                    <a:pt x="25" y="135"/>
                    <a:pt x="72" y="147"/>
                  </a:cubicBezTo>
                  <a:cubicBezTo>
                    <a:pt x="108" y="147"/>
                    <a:pt x="144" y="123"/>
                    <a:pt x="156" y="87"/>
                  </a:cubicBezTo>
                  <a:cubicBezTo>
                    <a:pt x="168" y="51"/>
                    <a:pt x="144" y="16"/>
                    <a:pt x="108" y="4"/>
                  </a:cubicBezTo>
                  <a:cubicBezTo>
                    <a:pt x="100" y="1"/>
                    <a:pt x="9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6" name="Google Shape;10276;p59">
              <a:extLst>
                <a:ext uri="{FF2B5EF4-FFF2-40B4-BE49-F238E27FC236}">
                  <a16:creationId xmlns:a16="http://schemas.microsoft.com/office/drawing/2014/main" id="{0DC7BFE2-459D-1B58-7FAA-6FFEC2BD3ACE}"/>
                </a:ext>
              </a:extLst>
            </p:cNvPr>
            <p:cNvSpPr/>
            <p:nvPr/>
          </p:nvSpPr>
          <p:spPr>
            <a:xfrm flipH="1">
              <a:off x="6165666" y="3057608"/>
              <a:ext cx="8425" cy="4699"/>
            </a:xfrm>
            <a:custGeom>
              <a:avLst/>
              <a:gdLst/>
              <a:ahLst/>
              <a:cxnLst/>
              <a:rect l="l" t="t" r="r" b="b"/>
              <a:pathLst>
                <a:path w="156" h="87" extrusionOk="0">
                  <a:moveTo>
                    <a:pt x="13" y="0"/>
                  </a:moveTo>
                  <a:lnTo>
                    <a:pt x="13" y="0"/>
                  </a:lnTo>
                  <a:cubicBezTo>
                    <a:pt x="1" y="36"/>
                    <a:pt x="24" y="84"/>
                    <a:pt x="60" y="84"/>
                  </a:cubicBezTo>
                  <a:cubicBezTo>
                    <a:pt x="67" y="86"/>
                    <a:pt x="73" y="87"/>
                    <a:pt x="80" y="87"/>
                  </a:cubicBezTo>
                  <a:cubicBezTo>
                    <a:pt x="112" y="87"/>
                    <a:pt x="146" y="65"/>
                    <a:pt x="156" y="36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7" name="Google Shape;10277;p59">
              <a:extLst>
                <a:ext uri="{FF2B5EF4-FFF2-40B4-BE49-F238E27FC236}">
                  <a16:creationId xmlns:a16="http://schemas.microsoft.com/office/drawing/2014/main" id="{44655A52-28F4-4AD3-3073-883B62380F5D}"/>
                </a:ext>
              </a:extLst>
            </p:cNvPr>
            <p:cNvSpPr/>
            <p:nvPr/>
          </p:nvSpPr>
          <p:spPr>
            <a:xfrm flipH="1">
              <a:off x="6141092" y="3063386"/>
              <a:ext cx="8479" cy="4753"/>
            </a:xfrm>
            <a:custGeom>
              <a:avLst/>
              <a:gdLst/>
              <a:ahLst/>
              <a:cxnLst/>
              <a:rect l="l" t="t" r="r" b="b"/>
              <a:pathLst>
                <a:path w="157" h="88" extrusionOk="0">
                  <a:moveTo>
                    <a:pt x="13" y="1"/>
                  </a:moveTo>
                  <a:lnTo>
                    <a:pt x="13" y="1"/>
                  </a:lnTo>
                  <a:cubicBezTo>
                    <a:pt x="1" y="36"/>
                    <a:pt x="25" y="84"/>
                    <a:pt x="73" y="84"/>
                  </a:cubicBezTo>
                  <a:cubicBezTo>
                    <a:pt x="79" y="86"/>
                    <a:pt x="85" y="87"/>
                    <a:pt x="92" y="87"/>
                  </a:cubicBezTo>
                  <a:cubicBezTo>
                    <a:pt x="120" y="87"/>
                    <a:pt x="147" y="66"/>
                    <a:pt x="156" y="36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8" name="Google Shape;10278;p59">
              <a:extLst>
                <a:ext uri="{FF2B5EF4-FFF2-40B4-BE49-F238E27FC236}">
                  <a16:creationId xmlns:a16="http://schemas.microsoft.com/office/drawing/2014/main" id="{E5CD50E6-282F-ED99-112E-0C6B9E5EB946}"/>
                </a:ext>
              </a:extLst>
            </p:cNvPr>
            <p:cNvSpPr/>
            <p:nvPr/>
          </p:nvSpPr>
          <p:spPr>
            <a:xfrm flipH="1">
              <a:off x="6155944" y="3069705"/>
              <a:ext cx="9127" cy="8101"/>
            </a:xfrm>
            <a:custGeom>
              <a:avLst/>
              <a:gdLst/>
              <a:ahLst/>
              <a:cxnLst/>
              <a:rect l="l" t="t" r="r" b="b"/>
              <a:pathLst>
                <a:path w="169" h="150" extrusionOk="0">
                  <a:moveTo>
                    <a:pt x="85" y="0"/>
                  </a:moveTo>
                  <a:cubicBezTo>
                    <a:pt x="49" y="0"/>
                    <a:pt x="23" y="23"/>
                    <a:pt x="13" y="63"/>
                  </a:cubicBezTo>
                  <a:cubicBezTo>
                    <a:pt x="1" y="99"/>
                    <a:pt x="25" y="135"/>
                    <a:pt x="73" y="147"/>
                  </a:cubicBezTo>
                  <a:cubicBezTo>
                    <a:pt x="79" y="149"/>
                    <a:pt x="85" y="150"/>
                    <a:pt x="92" y="150"/>
                  </a:cubicBezTo>
                  <a:cubicBezTo>
                    <a:pt x="121" y="150"/>
                    <a:pt x="147" y="128"/>
                    <a:pt x="156" y="99"/>
                  </a:cubicBezTo>
                  <a:cubicBezTo>
                    <a:pt x="168" y="51"/>
                    <a:pt x="144" y="15"/>
                    <a:pt x="109" y="3"/>
                  </a:cubicBezTo>
                  <a:cubicBezTo>
                    <a:pt x="100" y="1"/>
                    <a:pt x="93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9" name="Google Shape;10279;p59">
              <a:extLst>
                <a:ext uri="{FF2B5EF4-FFF2-40B4-BE49-F238E27FC236}">
                  <a16:creationId xmlns:a16="http://schemas.microsoft.com/office/drawing/2014/main" id="{A23FEFB7-59FA-76DB-C179-DA3C11EEA790}"/>
                </a:ext>
              </a:extLst>
            </p:cNvPr>
            <p:cNvSpPr/>
            <p:nvPr/>
          </p:nvSpPr>
          <p:spPr>
            <a:xfrm flipH="1">
              <a:off x="6130777" y="3075646"/>
              <a:ext cx="9073" cy="7993"/>
            </a:xfrm>
            <a:custGeom>
              <a:avLst/>
              <a:gdLst/>
              <a:ahLst/>
              <a:cxnLst/>
              <a:rect l="l" t="t" r="r" b="b"/>
              <a:pathLst>
                <a:path w="168" h="148" extrusionOk="0">
                  <a:moveTo>
                    <a:pt x="96" y="1"/>
                  </a:moveTo>
                  <a:cubicBezTo>
                    <a:pt x="60" y="1"/>
                    <a:pt x="24" y="25"/>
                    <a:pt x="12" y="61"/>
                  </a:cubicBezTo>
                  <a:cubicBezTo>
                    <a:pt x="0" y="96"/>
                    <a:pt x="24" y="144"/>
                    <a:pt x="60" y="144"/>
                  </a:cubicBezTo>
                  <a:cubicBezTo>
                    <a:pt x="69" y="146"/>
                    <a:pt x="77" y="147"/>
                    <a:pt x="84" y="147"/>
                  </a:cubicBezTo>
                  <a:cubicBezTo>
                    <a:pt x="120" y="147"/>
                    <a:pt x="146" y="126"/>
                    <a:pt x="156" y="96"/>
                  </a:cubicBezTo>
                  <a:cubicBezTo>
                    <a:pt x="168" y="61"/>
                    <a:pt x="144" y="13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0" name="Google Shape;10280;p59">
              <a:extLst>
                <a:ext uri="{FF2B5EF4-FFF2-40B4-BE49-F238E27FC236}">
                  <a16:creationId xmlns:a16="http://schemas.microsoft.com/office/drawing/2014/main" id="{29331061-42CE-3C24-9644-630F5509BCE2}"/>
                </a:ext>
              </a:extLst>
            </p:cNvPr>
            <p:cNvSpPr/>
            <p:nvPr/>
          </p:nvSpPr>
          <p:spPr>
            <a:xfrm flipH="1">
              <a:off x="6105610" y="3081965"/>
              <a:ext cx="9073" cy="8101"/>
            </a:xfrm>
            <a:custGeom>
              <a:avLst/>
              <a:gdLst/>
              <a:ahLst/>
              <a:cxnLst/>
              <a:rect l="l" t="t" r="r" b="b"/>
              <a:pathLst>
                <a:path w="168" h="150" extrusionOk="0">
                  <a:moveTo>
                    <a:pt x="77" y="0"/>
                  </a:moveTo>
                  <a:cubicBezTo>
                    <a:pt x="48" y="0"/>
                    <a:pt x="22" y="22"/>
                    <a:pt x="13" y="51"/>
                  </a:cubicBezTo>
                  <a:cubicBezTo>
                    <a:pt x="1" y="99"/>
                    <a:pt x="24" y="135"/>
                    <a:pt x="60" y="147"/>
                  </a:cubicBezTo>
                  <a:cubicBezTo>
                    <a:pt x="69" y="149"/>
                    <a:pt x="76" y="150"/>
                    <a:pt x="84" y="150"/>
                  </a:cubicBezTo>
                  <a:cubicBezTo>
                    <a:pt x="120" y="150"/>
                    <a:pt x="146" y="127"/>
                    <a:pt x="156" y="87"/>
                  </a:cubicBezTo>
                  <a:cubicBezTo>
                    <a:pt x="168" y="51"/>
                    <a:pt x="144" y="3"/>
                    <a:pt x="96" y="3"/>
                  </a:cubicBezTo>
                  <a:cubicBezTo>
                    <a:pt x="90" y="1"/>
                    <a:pt x="84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1" name="Google Shape;10281;p59">
              <a:extLst>
                <a:ext uri="{FF2B5EF4-FFF2-40B4-BE49-F238E27FC236}">
                  <a16:creationId xmlns:a16="http://schemas.microsoft.com/office/drawing/2014/main" id="{0867F53E-1DB5-416B-860D-6CB9AB7796FE}"/>
                </a:ext>
              </a:extLst>
            </p:cNvPr>
            <p:cNvSpPr/>
            <p:nvPr/>
          </p:nvSpPr>
          <p:spPr>
            <a:xfrm flipH="1">
              <a:off x="6115925" y="3069219"/>
              <a:ext cx="8425" cy="4699"/>
            </a:xfrm>
            <a:custGeom>
              <a:avLst/>
              <a:gdLst/>
              <a:ahLst/>
              <a:cxnLst/>
              <a:rect l="l" t="t" r="r" b="b"/>
              <a:pathLst>
                <a:path w="156" h="87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36"/>
                    <a:pt x="24" y="72"/>
                    <a:pt x="60" y="84"/>
                  </a:cubicBezTo>
                  <a:cubicBezTo>
                    <a:pt x="68" y="86"/>
                    <a:pt x="76" y="87"/>
                    <a:pt x="83" y="87"/>
                  </a:cubicBezTo>
                  <a:cubicBezTo>
                    <a:pt x="119" y="87"/>
                    <a:pt x="146" y="64"/>
                    <a:pt x="156" y="24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2" name="Google Shape;10282;p59">
              <a:extLst>
                <a:ext uri="{FF2B5EF4-FFF2-40B4-BE49-F238E27FC236}">
                  <a16:creationId xmlns:a16="http://schemas.microsoft.com/office/drawing/2014/main" id="{DC2E7E87-FEF8-8A10-6BE8-EB18C7DA6B56}"/>
                </a:ext>
              </a:extLst>
            </p:cNvPr>
            <p:cNvSpPr/>
            <p:nvPr/>
          </p:nvSpPr>
          <p:spPr>
            <a:xfrm flipH="1">
              <a:off x="6121704" y="3091632"/>
              <a:ext cx="8479" cy="4753"/>
            </a:xfrm>
            <a:custGeom>
              <a:avLst/>
              <a:gdLst/>
              <a:ahLst/>
              <a:cxnLst/>
              <a:rect l="l" t="t" r="r" b="b"/>
              <a:pathLst>
                <a:path w="157" h="88" extrusionOk="0">
                  <a:moveTo>
                    <a:pt x="65" y="1"/>
                  </a:moveTo>
                  <a:cubicBezTo>
                    <a:pt x="36" y="1"/>
                    <a:pt x="10" y="22"/>
                    <a:pt x="1" y="52"/>
                  </a:cubicBezTo>
                  <a:lnTo>
                    <a:pt x="144" y="87"/>
                  </a:lnTo>
                  <a:cubicBezTo>
                    <a:pt x="156" y="52"/>
                    <a:pt x="132" y="4"/>
                    <a:pt x="84" y="4"/>
                  </a:cubicBezTo>
                  <a:cubicBezTo>
                    <a:pt x="78" y="2"/>
                    <a:pt x="72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3" name="Google Shape;10283;p59">
              <a:extLst>
                <a:ext uri="{FF2B5EF4-FFF2-40B4-BE49-F238E27FC236}">
                  <a16:creationId xmlns:a16="http://schemas.microsoft.com/office/drawing/2014/main" id="{3D7E33F8-322D-A246-EF6C-878D0BE5B2C9}"/>
                </a:ext>
              </a:extLst>
            </p:cNvPr>
            <p:cNvSpPr/>
            <p:nvPr/>
          </p:nvSpPr>
          <p:spPr>
            <a:xfrm flipH="1">
              <a:off x="6146925" y="3085205"/>
              <a:ext cx="7777" cy="5347"/>
            </a:xfrm>
            <a:custGeom>
              <a:avLst/>
              <a:gdLst/>
              <a:ahLst/>
              <a:cxnLst/>
              <a:rect l="l" t="t" r="r" b="b"/>
              <a:pathLst>
                <a:path w="144" h="99" extrusionOk="0">
                  <a:moveTo>
                    <a:pt x="65" y="0"/>
                  </a:moveTo>
                  <a:cubicBezTo>
                    <a:pt x="33" y="0"/>
                    <a:pt x="0" y="23"/>
                    <a:pt x="0" y="63"/>
                  </a:cubicBezTo>
                  <a:lnTo>
                    <a:pt x="144" y="99"/>
                  </a:lnTo>
                  <a:cubicBezTo>
                    <a:pt x="144" y="51"/>
                    <a:pt x="120" y="15"/>
                    <a:pt x="84" y="3"/>
                  </a:cubicBezTo>
                  <a:cubicBezTo>
                    <a:pt x="78" y="1"/>
                    <a:pt x="71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4" name="Google Shape;10284;p59">
              <a:extLst>
                <a:ext uri="{FF2B5EF4-FFF2-40B4-BE49-F238E27FC236}">
                  <a16:creationId xmlns:a16="http://schemas.microsoft.com/office/drawing/2014/main" id="{6E025B53-C601-0CE3-62C3-C5FFC27F84B4}"/>
                </a:ext>
              </a:extLst>
            </p:cNvPr>
            <p:cNvSpPr/>
            <p:nvPr/>
          </p:nvSpPr>
          <p:spPr>
            <a:xfrm flipH="1">
              <a:off x="6171444" y="3079373"/>
              <a:ext cx="8479" cy="4753"/>
            </a:xfrm>
            <a:custGeom>
              <a:avLst/>
              <a:gdLst/>
              <a:ahLst/>
              <a:cxnLst/>
              <a:rect l="l" t="t" r="r" b="b"/>
              <a:pathLst>
                <a:path w="157" h="88" extrusionOk="0">
                  <a:moveTo>
                    <a:pt x="72" y="0"/>
                  </a:moveTo>
                  <a:cubicBezTo>
                    <a:pt x="37" y="0"/>
                    <a:pt x="11" y="22"/>
                    <a:pt x="1" y="51"/>
                  </a:cubicBezTo>
                  <a:lnTo>
                    <a:pt x="144" y="87"/>
                  </a:lnTo>
                  <a:cubicBezTo>
                    <a:pt x="156" y="51"/>
                    <a:pt x="132" y="4"/>
                    <a:pt x="97" y="4"/>
                  </a:cubicBezTo>
                  <a:cubicBezTo>
                    <a:pt x="88" y="1"/>
                    <a:pt x="8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5" name="Google Shape;10285;p59">
              <a:extLst>
                <a:ext uri="{FF2B5EF4-FFF2-40B4-BE49-F238E27FC236}">
                  <a16:creationId xmlns:a16="http://schemas.microsoft.com/office/drawing/2014/main" id="{18E839A4-BBE8-C99E-FE01-651AD646CD04}"/>
                </a:ext>
              </a:extLst>
            </p:cNvPr>
            <p:cNvSpPr/>
            <p:nvPr/>
          </p:nvSpPr>
          <p:spPr>
            <a:xfrm flipH="1">
              <a:off x="6175981" y="3040001"/>
              <a:ext cx="8425" cy="7453"/>
            </a:xfrm>
            <a:custGeom>
              <a:avLst/>
              <a:gdLst/>
              <a:ahLst/>
              <a:cxnLst/>
              <a:rect l="l" t="t" r="r" b="b"/>
              <a:pathLst>
                <a:path w="156" h="138" extrusionOk="0">
                  <a:moveTo>
                    <a:pt x="76" y="0"/>
                  </a:moveTo>
                  <a:cubicBezTo>
                    <a:pt x="45" y="0"/>
                    <a:pt x="12" y="21"/>
                    <a:pt x="12" y="51"/>
                  </a:cubicBezTo>
                  <a:cubicBezTo>
                    <a:pt x="0" y="87"/>
                    <a:pt x="24" y="135"/>
                    <a:pt x="72" y="135"/>
                  </a:cubicBezTo>
                  <a:cubicBezTo>
                    <a:pt x="78" y="137"/>
                    <a:pt x="85" y="138"/>
                    <a:pt x="91" y="138"/>
                  </a:cubicBezTo>
                  <a:cubicBezTo>
                    <a:pt x="120" y="138"/>
                    <a:pt x="146" y="116"/>
                    <a:pt x="156" y="87"/>
                  </a:cubicBezTo>
                  <a:cubicBezTo>
                    <a:pt x="156" y="51"/>
                    <a:pt x="132" y="3"/>
                    <a:pt x="96" y="3"/>
                  </a:cubicBezTo>
                  <a:cubicBezTo>
                    <a:pt x="90" y="1"/>
                    <a:pt x="83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6" name="Google Shape;10286;p59">
              <a:extLst>
                <a:ext uri="{FF2B5EF4-FFF2-40B4-BE49-F238E27FC236}">
                  <a16:creationId xmlns:a16="http://schemas.microsoft.com/office/drawing/2014/main" id="{9D7455B5-94EA-7841-995E-2E26572BF096}"/>
                </a:ext>
              </a:extLst>
            </p:cNvPr>
            <p:cNvSpPr/>
            <p:nvPr/>
          </p:nvSpPr>
          <p:spPr>
            <a:xfrm flipH="1">
              <a:off x="6161129" y="3033034"/>
              <a:ext cx="7777" cy="5239"/>
            </a:xfrm>
            <a:custGeom>
              <a:avLst/>
              <a:gdLst/>
              <a:ahLst/>
              <a:cxnLst/>
              <a:rect l="l" t="t" r="r" b="b"/>
              <a:pathLst>
                <a:path w="144" h="97" extrusionOk="0">
                  <a:moveTo>
                    <a:pt x="0" y="1"/>
                  </a:moveTo>
                  <a:cubicBezTo>
                    <a:pt x="0" y="48"/>
                    <a:pt x="24" y="84"/>
                    <a:pt x="60" y="96"/>
                  </a:cubicBezTo>
                  <a:cubicBezTo>
                    <a:pt x="96" y="96"/>
                    <a:pt x="144" y="72"/>
                    <a:pt x="144" y="3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7" name="Google Shape;10287;p59">
              <a:extLst>
                <a:ext uri="{FF2B5EF4-FFF2-40B4-BE49-F238E27FC236}">
                  <a16:creationId xmlns:a16="http://schemas.microsoft.com/office/drawing/2014/main" id="{C0087C25-BF4D-019D-6785-422BAA91EB69}"/>
                </a:ext>
              </a:extLst>
            </p:cNvPr>
            <p:cNvSpPr/>
            <p:nvPr/>
          </p:nvSpPr>
          <p:spPr>
            <a:xfrm flipH="1">
              <a:off x="6135962" y="3038219"/>
              <a:ext cx="8425" cy="4753"/>
            </a:xfrm>
            <a:custGeom>
              <a:avLst/>
              <a:gdLst/>
              <a:ahLst/>
              <a:cxnLst/>
              <a:rect l="l" t="t" r="r" b="b"/>
              <a:pathLst>
                <a:path w="156" h="88" extrusionOk="0">
                  <a:moveTo>
                    <a:pt x="13" y="0"/>
                  </a:moveTo>
                  <a:cubicBezTo>
                    <a:pt x="1" y="36"/>
                    <a:pt x="36" y="84"/>
                    <a:pt x="72" y="84"/>
                  </a:cubicBezTo>
                  <a:cubicBezTo>
                    <a:pt x="78" y="86"/>
                    <a:pt x="85" y="87"/>
                    <a:pt x="91" y="87"/>
                  </a:cubicBezTo>
                  <a:cubicBezTo>
                    <a:pt x="120" y="87"/>
                    <a:pt x="146" y="64"/>
                    <a:pt x="156" y="24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8" name="Google Shape;10288;p59">
              <a:extLst>
                <a:ext uri="{FF2B5EF4-FFF2-40B4-BE49-F238E27FC236}">
                  <a16:creationId xmlns:a16="http://schemas.microsoft.com/office/drawing/2014/main" id="{FFF1926F-88A5-F8DC-5A5B-6046C4C979DC}"/>
                </a:ext>
              </a:extLst>
            </p:cNvPr>
            <p:cNvSpPr/>
            <p:nvPr/>
          </p:nvSpPr>
          <p:spPr>
            <a:xfrm flipH="1">
              <a:off x="6150166" y="3045132"/>
              <a:ext cx="9073" cy="7993"/>
            </a:xfrm>
            <a:custGeom>
              <a:avLst/>
              <a:gdLst/>
              <a:ahLst/>
              <a:cxnLst/>
              <a:rect l="l" t="t" r="r" b="b"/>
              <a:pathLst>
                <a:path w="168" h="148" extrusionOk="0">
                  <a:moveTo>
                    <a:pt x="77" y="1"/>
                  </a:moveTo>
                  <a:cubicBezTo>
                    <a:pt x="45" y="1"/>
                    <a:pt x="13" y="24"/>
                    <a:pt x="13" y="64"/>
                  </a:cubicBezTo>
                  <a:cubicBezTo>
                    <a:pt x="1" y="99"/>
                    <a:pt x="24" y="135"/>
                    <a:pt x="72" y="147"/>
                  </a:cubicBezTo>
                  <a:cubicBezTo>
                    <a:pt x="108" y="147"/>
                    <a:pt x="144" y="123"/>
                    <a:pt x="156" y="88"/>
                  </a:cubicBezTo>
                  <a:cubicBezTo>
                    <a:pt x="168" y="52"/>
                    <a:pt x="132" y="16"/>
                    <a:pt x="96" y="4"/>
                  </a:cubicBezTo>
                  <a:cubicBezTo>
                    <a:pt x="90" y="2"/>
                    <a:pt x="84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9" name="Google Shape;10289;p59">
              <a:extLst>
                <a:ext uri="{FF2B5EF4-FFF2-40B4-BE49-F238E27FC236}">
                  <a16:creationId xmlns:a16="http://schemas.microsoft.com/office/drawing/2014/main" id="{DF8898E1-1EF8-A448-669A-7527BBC1F2CB}"/>
                </a:ext>
              </a:extLst>
            </p:cNvPr>
            <p:cNvSpPr/>
            <p:nvPr/>
          </p:nvSpPr>
          <p:spPr>
            <a:xfrm flipH="1">
              <a:off x="6124944" y="3050317"/>
              <a:ext cx="9127" cy="8101"/>
            </a:xfrm>
            <a:custGeom>
              <a:avLst/>
              <a:gdLst/>
              <a:ahLst/>
              <a:cxnLst/>
              <a:rect l="l" t="t" r="r" b="b"/>
              <a:pathLst>
                <a:path w="169" h="150" extrusionOk="0">
                  <a:moveTo>
                    <a:pt x="78" y="0"/>
                  </a:moveTo>
                  <a:cubicBezTo>
                    <a:pt x="49" y="0"/>
                    <a:pt x="23" y="24"/>
                    <a:pt x="13" y="63"/>
                  </a:cubicBezTo>
                  <a:cubicBezTo>
                    <a:pt x="1" y="99"/>
                    <a:pt x="25" y="135"/>
                    <a:pt x="73" y="147"/>
                  </a:cubicBezTo>
                  <a:cubicBezTo>
                    <a:pt x="79" y="149"/>
                    <a:pt x="85" y="150"/>
                    <a:pt x="91" y="150"/>
                  </a:cubicBezTo>
                  <a:cubicBezTo>
                    <a:pt x="120" y="150"/>
                    <a:pt x="146" y="127"/>
                    <a:pt x="156" y="87"/>
                  </a:cubicBezTo>
                  <a:cubicBezTo>
                    <a:pt x="168" y="51"/>
                    <a:pt x="144" y="15"/>
                    <a:pt x="97" y="3"/>
                  </a:cubicBezTo>
                  <a:cubicBezTo>
                    <a:pt x="90" y="1"/>
                    <a:pt x="84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0" name="Google Shape;10290;p59">
              <a:extLst>
                <a:ext uri="{FF2B5EF4-FFF2-40B4-BE49-F238E27FC236}">
                  <a16:creationId xmlns:a16="http://schemas.microsoft.com/office/drawing/2014/main" id="{1400AF96-CFEF-245C-A054-A377226F5B7F}"/>
                </a:ext>
              </a:extLst>
            </p:cNvPr>
            <p:cNvSpPr/>
            <p:nvPr/>
          </p:nvSpPr>
          <p:spPr>
            <a:xfrm flipH="1">
              <a:off x="6099777" y="3055501"/>
              <a:ext cx="9073" cy="8587"/>
            </a:xfrm>
            <a:custGeom>
              <a:avLst/>
              <a:gdLst/>
              <a:ahLst/>
              <a:cxnLst/>
              <a:rect l="l" t="t" r="r" b="b"/>
              <a:pathLst>
                <a:path w="168" h="159" extrusionOk="0">
                  <a:moveTo>
                    <a:pt x="81" y="1"/>
                  </a:moveTo>
                  <a:cubicBezTo>
                    <a:pt x="51" y="1"/>
                    <a:pt x="22" y="32"/>
                    <a:pt x="12" y="63"/>
                  </a:cubicBezTo>
                  <a:cubicBezTo>
                    <a:pt x="0" y="111"/>
                    <a:pt x="36" y="147"/>
                    <a:pt x="72" y="159"/>
                  </a:cubicBezTo>
                  <a:cubicBezTo>
                    <a:pt x="108" y="159"/>
                    <a:pt x="144" y="135"/>
                    <a:pt x="156" y="99"/>
                  </a:cubicBezTo>
                  <a:cubicBezTo>
                    <a:pt x="168" y="51"/>
                    <a:pt x="144" y="15"/>
                    <a:pt x="96" y="3"/>
                  </a:cubicBezTo>
                  <a:cubicBezTo>
                    <a:pt x="91" y="2"/>
                    <a:pt x="86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1" name="Google Shape;10291;p59">
              <a:extLst>
                <a:ext uri="{FF2B5EF4-FFF2-40B4-BE49-F238E27FC236}">
                  <a16:creationId xmlns:a16="http://schemas.microsoft.com/office/drawing/2014/main" id="{C27C0E03-CA67-5CAE-DD25-C6AE7553A902}"/>
                </a:ext>
              </a:extLst>
            </p:cNvPr>
            <p:cNvSpPr/>
            <p:nvPr/>
          </p:nvSpPr>
          <p:spPr>
            <a:xfrm flipH="1">
              <a:off x="6110740" y="3043350"/>
              <a:ext cx="8479" cy="4699"/>
            </a:xfrm>
            <a:custGeom>
              <a:avLst/>
              <a:gdLst/>
              <a:ahLst/>
              <a:cxnLst/>
              <a:rect l="l" t="t" r="r" b="b"/>
              <a:pathLst>
                <a:path w="157" h="87" extrusionOk="0">
                  <a:moveTo>
                    <a:pt x="13" y="1"/>
                  </a:moveTo>
                  <a:cubicBezTo>
                    <a:pt x="1" y="37"/>
                    <a:pt x="25" y="73"/>
                    <a:pt x="73" y="85"/>
                  </a:cubicBezTo>
                  <a:cubicBezTo>
                    <a:pt x="77" y="86"/>
                    <a:pt x="82" y="87"/>
                    <a:pt x="87" y="87"/>
                  </a:cubicBezTo>
                  <a:cubicBezTo>
                    <a:pt x="118" y="87"/>
                    <a:pt x="146" y="56"/>
                    <a:pt x="156" y="25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2" name="Google Shape;10292;p59">
              <a:extLst>
                <a:ext uri="{FF2B5EF4-FFF2-40B4-BE49-F238E27FC236}">
                  <a16:creationId xmlns:a16="http://schemas.microsoft.com/office/drawing/2014/main" id="{AB2BCD96-EEC1-78F3-DE23-AC78C9D79C9F}"/>
                </a:ext>
              </a:extLst>
            </p:cNvPr>
            <p:cNvSpPr/>
            <p:nvPr/>
          </p:nvSpPr>
          <p:spPr>
            <a:xfrm flipH="1">
              <a:off x="6115277" y="3065817"/>
              <a:ext cx="8425" cy="4753"/>
            </a:xfrm>
            <a:custGeom>
              <a:avLst/>
              <a:gdLst/>
              <a:ahLst/>
              <a:cxnLst/>
              <a:rect l="l" t="t" r="r" b="b"/>
              <a:pathLst>
                <a:path w="156" h="88" extrusionOk="0">
                  <a:moveTo>
                    <a:pt x="66" y="0"/>
                  </a:moveTo>
                  <a:cubicBezTo>
                    <a:pt x="36" y="0"/>
                    <a:pt x="10" y="24"/>
                    <a:pt x="0" y="63"/>
                  </a:cubicBezTo>
                  <a:lnTo>
                    <a:pt x="144" y="87"/>
                  </a:lnTo>
                  <a:cubicBezTo>
                    <a:pt x="156" y="51"/>
                    <a:pt x="132" y="15"/>
                    <a:pt x="84" y="3"/>
                  </a:cubicBezTo>
                  <a:cubicBezTo>
                    <a:pt x="78" y="1"/>
                    <a:pt x="7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3" name="Google Shape;10293;p59">
              <a:extLst>
                <a:ext uri="{FF2B5EF4-FFF2-40B4-BE49-F238E27FC236}">
                  <a16:creationId xmlns:a16="http://schemas.microsoft.com/office/drawing/2014/main" id="{BC6D1539-0FA5-D18B-8EC1-344F38352DF3}"/>
                </a:ext>
              </a:extLst>
            </p:cNvPr>
            <p:cNvSpPr/>
            <p:nvPr/>
          </p:nvSpPr>
          <p:spPr>
            <a:xfrm flipH="1">
              <a:off x="6140444" y="3060146"/>
              <a:ext cx="8479" cy="5239"/>
            </a:xfrm>
            <a:custGeom>
              <a:avLst/>
              <a:gdLst/>
              <a:ahLst/>
              <a:cxnLst/>
              <a:rect l="l" t="t" r="r" b="b"/>
              <a:pathLst>
                <a:path w="157" h="97" extrusionOk="0">
                  <a:moveTo>
                    <a:pt x="97" y="1"/>
                  </a:moveTo>
                  <a:cubicBezTo>
                    <a:pt x="49" y="1"/>
                    <a:pt x="13" y="25"/>
                    <a:pt x="1" y="61"/>
                  </a:cubicBezTo>
                  <a:lnTo>
                    <a:pt x="144" y="96"/>
                  </a:lnTo>
                  <a:cubicBezTo>
                    <a:pt x="156" y="49"/>
                    <a:pt x="132" y="13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4" name="Google Shape;10294;p59">
              <a:extLst>
                <a:ext uri="{FF2B5EF4-FFF2-40B4-BE49-F238E27FC236}">
                  <a16:creationId xmlns:a16="http://schemas.microsoft.com/office/drawing/2014/main" id="{35A33CDC-60B9-2E5E-A177-6DA6AE9D7173}"/>
                </a:ext>
              </a:extLst>
            </p:cNvPr>
            <p:cNvSpPr/>
            <p:nvPr/>
          </p:nvSpPr>
          <p:spPr>
            <a:xfrm flipH="1">
              <a:off x="6165666" y="3054853"/>
              <a:ext cx="7777" cy="4699"/>
            </a:xfrm>
            <a:custGeom>
              <a:avLst/>
              <a:gdLst/>
              <a:ahLst/>
              <a:cxnLst/>
              <a:rect l="l" t="t" r="r" b="b"/>
              <a:pathLst>
                <a:path w="144" h="87" extrusionOk="0">
                  <a:moveTo>
                    <a:pt x="64" y="0"/>
                  </a:moveTo>
                  <a:cubicBezTo>
                    <a:pt x="33" y="0"/>
                    <a:pt x="1" y="21"/>
                    <a:pt x="1" y="51"/>
                  </a:cubicBezTo>
                  <a:lnTo>
                    <a:pt x="144" y="87"/>
                  </a:lnTo>
                  <a:cubicBezTo>
                    <a:pt x="144" y="51"/>
                    <a:pt x="120" y="15"/>
                    <a:pt x="84" y="3"/>
                  </a:cubicBezTo>
                  <a:cubicBezTo>
                    <a:pt x="78" y="1"/>
                    <a:pt x="71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5" name="Google Shape;10295;p59">
              <a:extLst>
                <a:ext uri="{FF2B5EF4-FFF2-40B4-BE49-F238E27FC236}">
                  <a16:creationId xmlns:a16="http://schemas.microsoft.com/office/drawing/2014/main" id="{9736FA80-2F29-26C8-45E7-A0A00344D622}"/>
                </a:ext>
              </a:extLst>
            </p:cNvPr>
            <p:cNvSpPr/>
            <p:nvPr/>
          </p:nvSpPr>
          <p:spPr>
            <a:xfrm flipH="1">
              <a:off x="6170796" y="3015590"/>
              <a:ext cx="9127" cy="7939"/>
            </a:xfrm>
            <a:custGeom>
              <a:avLst/>
              <a:gdLst/>
              <a:ahLst/>
              <a:cxnLst/>
              <a:rect l="l" t="t" r="r" b="b"/>
              <a:pathLst>
                <a:path w="169" h="147" extrusionOk="0">
                  <a:moveTo>
                    <a:pt x="97" y="1"/>
                  </a:moveTo>
                  <a:cubicBezTo>
                    <a:pt x="61" y="1"/>
                    <a:pt x="13" y="25"/>
                    <a:pt x="13" y="61"/>
                  </a:cubicBezTo>
                  <a:cubicBezTo>
                    <a:pt x="1" y="96"/>
                    <a:pt x="37" y="132"/>
                    <a:pt x="73" y="144"/>
                  </a:cubicBezTo>
                  <a:cubicBezTo>
                    <a:pt x="78" y="146"/>
                    <a:pt x="82" y="147"/>
                    <a:pt x="87" y="147"/>
                  </a:cubicBezTo>
                  <a:cubicBezTo>
                    <a:pt x="118" y="147"/>
                    <a:pt x="146" y="116"/>
                    <a:pt x="156" y="85"/>
                  </a:cubicBezTo>
                  <a:cubicBezTo>
                    <a:pt x="168" y="49"/>
                    <a:pt x="132" y="13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6" name="Google Shape;10296;p59">
              <a:extLst>
                <a:ext uri="{FF2B5EF4-FFF2-40B4-BE49-F238E27FC236}">
                  <a16:creationId xmlns:a16="http://schemas.microsoft.com/office/drawing/2014/main" id="{7A571848-1996-F008-262D-7E446B138985}"/>
                </a:ext>
              </a:extLst>
            </p:cNvPr>
            <p:cNvSpPr/>
            <p:nvPr/>
          </p:nvSpPr>
          <p:spPr>
            <a:xfrm flipH="1">
              <a:off x="6155944" y="3009163"/>
              <a:ext cx="8479" cy="4537"/>
            </a:xfrm>
            <a:custGeom>
              <a:avLst/>
              <a:gdLst/>
              <a:ahLst/>
              <a:cxnLst/>
              <a:rect l="l" t="t" r="r" b="b"/>
              <a:pathLst>
                <a:path w="157" h="84" extrusionOk="0">
                  <a:moveTo>
                    <a:pt x="1" y="0"/>
                  </a:moveTo>
                  <a:cubicBezTo>
                    <a:pt x="1" y="36"/>
                    <a:pt x="25" y="72"/>
                    <a:pt x="61" y="84"/>
                  </a:cubicBezTo>
                  <a:cubicBezTo>
                    <a:pt x="109" y="84"/>
                    <a:pt x="144" y="60"/>
                    <a:pt x="156" y="2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7" name="Google Shape;10297;p59">
              <a:extLst>
                <a:ext uri="{FF2B5EF4-FFF2-40B4-BE49-F238E27FC236}">
                  <a16:creationId xmlns:a16="http://schemas.microsoft.com/office/drawing/2014/main" id="{66213A26-3FAC-FC6D-DD54-A0B47283C553}"/>
                </a:ext>
              </a:extLst>
            </p:cNvPr>
            <p:cNvSpPr/>
            <p:nvPr/>
          </p:nvSpPr>
          <p:spPr>
            <a:xfrm flipH="1">
              <a:off x="6130777" y="3013052"/>
              <a:ext cx="8425" cy="4699"/>
            </a:xfrm>
            <a:custGeom>
              <a:avLst/>
              <a:gdLst/>
              <a:ahLst/>
              <a:cxnLst/>
              <a:rect l="l" t="t" r="r" b="b"/>
              <a:pathLst>
                <a:path w="156" h="87" extrusionOk="0">
                  <a:moveTo>
                    <a:pt x="0" y="0"/>
                  </a:moveTo>
                  <a:cubicBezTo>
                    <a:pt x="0" y="36"/>
                    <a:pt x="24" y="84"/>
                    <a:pt x="60" y="84"/>
                  </a:cubicBezTo>
                  <a:cubicBezTo>
                    <a:pt x="66" y="85"/>
                    <a:pt x="73" y="86"/>
                    <a:pt x="79" y="86"/>
                  </a:cubicBezTo>
                  <a:cubicBezTo>
                    <a:pt x="117" y="86"/>
                    <a:pt x="145" y="55"/>
                    <a:pt x="156" y="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8" name="Google Shape;10298;p59">
              <a:extLst>
                <a:ext uri="{FF2B5EF4-FFF2-40B4-BE49-F238E27FC236}">
                  <a16:creationId xmlns:a16="http://schemas.microsoft.com/office/drawing/2014/main" id="{351B7FB1-0390-F4CE-07FA-98BABFCD9E92}"/>
                </a:ext>
              </a:extLst>
            </p:cNvPr>
            <p:cNvSpPr/>
            <p:nvPr/>
          </p:nvSpPr>
          <p:spPr>
            <a:xfrm flipH="1">
              <a:off x="6145629" y="3020127"/>
              <a:ext cx="8425" cy="7993"/>
            </a:xfrm>
            <a:custGeom>
              <a:avLst/>
              <a:gdLst/>
              <a:ahLst/>
              <a:cxnLst/>
              <a:rect l="l" t="t" r="r" b="b"/>
              <a:pathLst>
                <a:path w="156" h="148" extrusionOk="0">
                  <a:moveTo>
                    <a:pt x="84" y="1"/>
                  </a:moveTo>
                  <a:cubicBezTo>
                    <a:pt x="48" y="1"/>
                    <a:pt x="12" y="24"/>
                    <a:pt x="0" y="60"/>
                  </a:cubicBezTo>
                  <a:cubicBezTo>
                    <a:pt x="0" y="96"/>
                    <a:pt x="24" y="144"/>
                    <a:pt x="60" y="144"/>
                  </a:cubicBezTo>
                  <a:cubicBezTo>
                    <a:pt x="68" y="146"/>
                    <a:pt x="76" y="147"/>
                    <a:pt x="83" y="147"/>
                  </a:cubicBezTo>
                  <a:cubicBezTo>
                    <a:pt x="119" y="147"/>
                    <a:pt x="144" y="124"/>
                    <a:pt x="144" y="84"/>
                  </a:cubicBezTo>
                  <a:cubicBezTo>
                    <a:pt x="156" y="48"/>
                    <a:pt x="132" y="12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9" name="Google Shape;10299;p59">
              <a:extLst>
                <a:ext uri="{FF2B5EF4-FFF2-40B4-BE49-F238E27FC236}">
                  <a16:creationId xmlns:a16="http://schemas.microsoft.com/office/drawing/2014/main" id="{341AB613-6839-5CB8-B5A0-A93547CF5BC9}"/>
                </a:ext>
              </a:extLst>
            </p:cNvPr>
            <p:cNvSpPr/>
            <p:nvPr/>
          </p:nvSpPr>
          <p:spPr>
            <a:xfrm flipH="1">
              <a:off x="6120462" y="3024663"/>
              <a:ext cx="8425" cy="7939"/>
            </a:xfrm>
            <a:custGeom>
              <a:avLst/>
              <a:gdLst/>
              <a:ahLst/>
              <a:cxnLst/>
              <a:rect l="l" t="t" r="r" b="b"/>
              <a:pathLst>
                <a:path w="156" h="147" extrusionOk="0">
                  <a:moveTo>
                    <a:pt x="96" y="0"/>
                  </a:moveTo>
                  <a:cubicBezTo>
                    <a:pt x="48" y="0"/>
                    <a:pt x="12" y="24"/>
                    <a:pt x="12" y="60"/>
                  </a:cubicBezTo>
                  <a:cubicBezTo>
                    <a:pt x="1" y="108"/>
                    <a:pt x="24" y="144"/>
                    <a:pt x="60" y="144"/>
                  </a:cubicBezTo>
                  <a:cubicBezTo>
                    <a:pt x="69" y="146"/>
                    <a:pt x="76" y="147"/>
                    <a:pt x="84" y="147"/>
                  </a:cubicBezTo>
                  <a:cubicBezTo>
                    <a:pt x="120" y="147"/>
                    <a:pt x="146" y="124"/>
                    <a:pt x="156" y="84"/>
                  </a:cubicBezTo>
                  <a:cubicBezTo>
                    <a:pt x="156" y="48"/>
                    <a:pt x="132" y="12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0" name="Google Shape;10300;p59">
              <a:extLst>
                <a:ext uri="{FF2B5EF4-FFF2-40B4-BE49-F238E27FC236}">
                  <a16:creationId xmlns:a16="http://schemas.microsoft.com/office/drawing/2014/main" id="{DA19BF63-EE7B-D567-AF64-4EDDBB977E03}"/>
                </a:ext>
              </a:extLst>
            </p:cNvPr>
            <p:cNvSpPr/>
            <p:nvPr/>
          </p:nvSpPr>
          <p:spPr>
            <a:xfrm flipH="1">
              <a:off x="6094592" y="3029038"/>
              <a:ext cx="9127" cy="8587"/>
            </a:xfrm>
            <a:custGeom>
              <a:avLst/>
              <a:gdLst/>
              <a:ahLst/>
              <a:cxnLst/>
              <a:rect l="l" t="t" r="r" b="b"/>
              <a:pathLst>
                <a:path w="169" h="159" extrusionOk="0">
                  <a:moveTo>
                    <a:pt x="82" y="1"/>
                  </a:moveTo>
                  <a:cubicBezTo>
                    <a:pt x="51" y="1"/>
                    <a:pt x="23" y="32"/>
                    <a:pt x="13" y="63"/>
                  </a:cubicBezTo>
                  <a:cubicBezTo>
                    <a:pt x="1" y="111"/>
                    <a:pt x="25" y="146"/>
                    <a:pt x="73" y="158"/>
                  </a:cubicBezTo>
                  <a:cubicBezTo>
                    <a:pt x="108" y="158"/>
                    <a:pt x="144" y="134"/>
                    <a:pt x="156" y="87"/>
                  </a:cubicBezTo>
                  <a:cubicBezTo>
                    <a:pt x="168" y="51"/>
                    <a:pt x="144" y="15"/>
                    <a:pt x="96" y="3"/>
                  </a:cubicBezTo>
                  <a:cubicBezTo>
                    <a:pt x="92" y="1"/>
                    <a:pt x="87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1" name="Google Shape;10301;p59">
              <a:extLst>
                <a:ext uri="{FF2B5EF4-FFF2-40B4-BE49-F238E27FC236}">
                  <a16:creationId xmlns:a16="http://schemas.microsoft.com/office/drawing/2014/main" id="{B98BB5BE-2DA2-2F94-CAAA-D12B10989128}"/>
                </a:ext>
              </a:extLst>
            </p:cNvPr>
            <p:cNvSpPr/>
            <p:nvPr/>
          </p:nvSpPr>
          <p:spPr>
            <a:xfrm flipH="1">
              <a:off x="6105610" y="3017534"/>
              <a:ext cx="8425" cy="4591"/>
            </a:xfrm>
            <a:custGeom>
              <a:avLst/>
              <a:gdLst/>
              <a:ahLst/>
              <a:cxnLst/>
              <a:rect l="l" t="t" r="r" b="b"/>
              <a:pathLst>
                <a:path w="156" h="85" extrusionOk="0">
                  <a:moveTo>
                    <a:pt x="12" y="1"/>
                  </a:moveTo>
                  <a:lnTo>
                    <a:pt x="12" y="1"/>
                  </a:lnTo>
                  <a:cubicBezTo>
                    <a:pt x="1" y="37"/>
                    <a:pt x="24" y="72"/>
                    <a:pt x="60" y="84"/>
                  </a:cubicBezTo>
                  <a:cubicBezTo>
                    <a:pt x="108" y="84"/>
                    <a:pt x="144" y="60"/>
                    <a:pt x="156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2" name="Google Shape;10302;p59">
              <a:extLst>
                <a:ext uri="{FF2B5EF4-FFF2-40B4-BE49-F238E27FC236}">
                  <a16:creationId xmlns:a16="http://schemas.microsoft.com/office/drawing/2014/main" id="{AA1A4238-B579-94CB-61E0-E2078B268A86}"/>
                </a:ext>
              </a:extLst>
            </p:cNvPr>
            <p:cNvSpPr/>
            <p:nvPr/>
          </p:nvSpPr>
          <p:spPr>
            <a:xfrm flipH="1">
              <a:off x="6110092" y="3040001"/>
              <a:ext cx="8479" cy="4699"/>
            </a:xfrm>
            <a:custGeom>
              <a:avLst/>
              <a:gdLst/>
              <a:ahLst/>
              <a:cxnLst/>
              <a:rect l="l" t="t" r="r" b="b"/>
              <a:pathLst>
                <a:path w="157" h="87" extrusionOk="0">
                  <a:moveTo>
                    <a:pt x="65" y="0"/>
                  </a:moveTo>
                  <a:cubicBezTo>
                    <a:pt x="34" y="0"/>
                    <a:pt x="1" y="23"/>
                    <a:pt x="1" y="63"/>
                  </a:cubicBezTo>
                  <a:lnTo>
                    <a:pt x="144" y="87"/>
                  </a:lnTo>
                  <a:cubicBezTo>
                    <a:pt x="156" y="51"/>
                    <a:pt x="120" y="3"/>
                    <a:pt x="85" y="3"/>
                  </a:cubicBezTo>
                  <a:cubicBezTo>
                    <a:pt x="78" y="1"/>
                    <a:pt x="72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3" name="Google Shape;10303;p59">
              <a:extLst>
                <a:ext uri="{FF2B5EF4-FFF2-40B4-BE49-F238E27FC236}">
                  <a16:creationId xmlns:a16="http://schemas.microsoft.com/office/drawing/2014/main" id="{36C41783-2242-62C9-B377-DAB403C6F063}"/>
                </a:ext>
              </a:extLst>
            </p:cNvPr>
            <p:cNvSpPr/>
            <p:nvPr/>
          </p:nvSpPr>
          <p:spPr>
            <a:xfrm flipH="1">
              <a:off x="6135314" y="3034979"/>
              <a:ext cx="8425" cy="4591"/>
            </a:xfrm>
            <a:custGeom>
              <a:avLst/>
              <a:gdLst/>
              <a:ahLst/>
              <a:cxnLst/>
              <a:rect l="l" t="t" r="r" b="b"/>
              <a:pathLst>
                <a:path w="156" h="85" extrusionOk="0">
                  <a:moveTo>
                    <a:pt x="84" y="1"/>
                  </a:moveTo>
                  <a:cubicBezTo>
                    <a:pt x="48" y="1"/>
                    <a:pt x="12" y="24"/>
                    <a:pt x="1" y="60"/>
                  </a:cubicBezTo>
                  <a:lnTo>
                    <a:pt x="144" y="84"/>
                  </a:lnTo>
                  <a:cubicBezTo>
                    <a:pt x="156" y="48"/>
                    <a:pt x="132" y="12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4" name="Google Shape;10304;p59">
              <a:extLst>
                <a:ext uri="{FF2B5EF4-FFF2-40B4-BE49-F238E27FC236}">
                  <a16:creationId xmlns:a16="http://schemas.microsoft.com/office/drawing/2014/main" id="{8131736C-ABBE-DAFC-1710-DD3DF8D02F0E}"/>
                </a:ext>
              </a:extLst>
            </p:cNvPr>
            <p:cNvSpPr/>
            <p:nvPr/>
          </p:nvSpPr>
          <p:spPr>
            <a:xfrm flipH="1">
              <a:off x="6160481" y="3030280"/>
              <a:ext cx="8425" cy="4753"/>
            </a:xfrm>
            <a:custGeom>
              <a:avLst/>
              <a:gdLst/>
              <a:ahLst/>
              <a:cxnLst/>
              <a:rect l="l" t="t" r="r" b="b"/>
              <a:pathLst>
                <a:path w="156" h="88" extrusionOk="0">
                  <a:moveTo>
                    <a:pt x="65" y="1"/>
                  </a:moveTo>
                  <a:cubicBezTo>
                    <a:pt x="36" y="1"/>
                    <a:pt x="10" y="22"/>
                    <a:pt x="0" y="52"/>
                  </a:cubicBezTo>
                  <a:lnTo>
                    <a:pt x="144" y="88"/>
                  </a:lnTo>
                  <a:cubicBezTo>
                    <a:pt x="156" y="52"/>
                    <a:pt x="132" y="4"/>
                    <a:pt x="84" y="4"/>
                  </a:cubicBezTo>
                  <a:cubicBezTo>
                    <a:pt x="78" y="2"/>
                    <a:pt x="71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5" name="Google Shape;10305;p59">
              <a:extLst>
                <a:ext uri="{FF2B5EF4-FFF2-40B4-BE49-F238E27FC236}">
                  <a16:creationId xmlns:a16="http://schemas.microsoft.com/office/drawing/2014/main" id="{E7F78AEE-4186-8EE6-C9DB-919B70B60DA0}"/>
                </a:ext>
              </a:extLst>
            </p:cNvPr>
            <p:cNvSpPr/>
            <p:nvPr/>
          </p:nvSpPr>
          <p:spPr>
            <a:xfrm flipH="1">
              <a:off x="6166908" y="2991611"/>
              <a:ext cx="8479" cy="7885"/>
            </a:xfrm>
            <a:custGeom>
              <a:avLst/>
              <a:gdLst/>
              <a:ahLst/>
              <a:cxnLst/>
              <a:rect l="l" t="t" r="r" b="b"/>
              <a:pathLst>
                <a:path w="157" h="146" extrusionOk="0">
                  <a:moveTo>
                    <a:pt x="69" y="0"/>
                  </a:moveTo>
                  <a:cubicBezTo>
                    <a:pt x="37" y="0"/>
                    <a:pt x="1" y="31"/>
                    <a:pt x="1" y="62"/>
                  </a:cubicBezTo>
                  <a:cubicBezTo>
                    <a:pt x="1" y="98"/>
                    <a:pt x="25" y="134"/>
                    <a:pt x="60" y="146"/>
                  </a:cubicBezTo>
                  <a:cubicBezTo>
                    <a:pt x="108" y="146"/>
                    <a:pt x="144" y="122"/>
                    <a:pt x="144" y="86"/>
                  </a:cubicBezTo>
                  <a:cubicBezTo>
                    <a:pt x="156" y="38"/>
                    <a:pt x="120" y="2"/>
                    <a:pt x="84" y="2"/>
                  </a:cubicBezTo>
                  <a:cubicBezTo>
                    <a:pt x="80" y="1"/>
                    <a:pt x="75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6" name="Google Shape;10306;p59">
              <a:extLst>
                <a:ext uri="{FF2B5EF4-FFF2-40B4-BE49-F238E27FC236}">
                  <a16:creationId xmlns:a16="http://schemas.microsoft.com/office/drawing/2014/main" id="{7F402A2A-58B8-86E3-0388-913AC700B142}"/>
                </a:ext>
              </a:extLst>
            </p:cNvPr>
            <p:cNvSpPr/>
            <p:nvPr/>
          </p:nvSpPr>
          <p:spPr>
            <a:xfrm flipH="1">
              <a:off x="6152704" y="2984590"/>
              <a:ext cx="8479" cy="4105"/>
            </a:xfrm>
            <a:custGeom>
              <a:avLst/>
              <a:gdLst/>
              <a:ahLst/>
              <a:cxnLst/>
              <a:rect l="l" t="t" r="r" b="b"/>
              <a:pathLst>
                <a:path w="157" h="76" extrusionOk="0">
                  <a:moveTo>
                    <a:pt x="1" y="1"/>
                  </a:moveTo>
                  <a:cubicBezTo>
                    <a:pt x="1" y="37"/>
                    <a:pt x="25" y="73"/>
                    <a:pt x="72" y="73"/>
                  </a:cubicBezTo>
                  <a:cubicBezTo>
                    <a:pt x="79" y="75"/>
                    <a:pt x="85" y="76"/>
                    <a:pt x="91" y="76"/>
                  </a:cubicBezTo>
                  <a:cubicBezTo>
                    <a:pt x="120" y="76"/>
                    <a:pt x="146" y="52"/>
                    <a:pt x="156" y="1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7" name="Google Shape;10307;p59">
              <a:extLst>
                <a:ext uri="{FF2B5EF4-FFF2-40B4-BE49-F238E27FC236}">
                  <a16:creationId xmlns:a16="http://schemas.microsoft.com/office/drawing/2014/main" id="{36118251-FBE6-9E35-17A1-32DC1903361E}"/>
                </a:ext>
              </a:extLst>
            </p:cNvPr>
            <p:cNvSpPr/>
            <p:nvPr/>
          </p:nvSpPr>
          <p:spPr>
            <a:xfrm flipH="1">
              <a:off x="6127537" y="2987830"/>
              <a:ext cx="8479" cy="4591"/>
            </a:xfrm>
            <a:custGeom>
              <a:avLst/>
              <a:gdLst/>
              <a:ahLst/>
              <a:cxnLst/>
              <a:rect l="l" t="t" r="r" b="b"/>
              <a:pathLst>
                <a:path w="157" h="85" extrusionOk="0">
                  <a:moveTo>
                    <a:pt x="13" y="1"/>
                  </a:moveTo>
                  <a:cubicBezTo>
                    <a:pt x="1" y="37"/>
                    <a:pt x="37" y="72"/>
                    <a:pt x="73" y="84"/>
                  </a:cubicBezTo>
                  <a:cubicBezTo>
                    <a:pt x="109" y="84"/>
                    <a:pt x="156" y="60"/>
                    <a:pt x="156" y="13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8" name="Google Shape;10308;p59">
              <a:extLst>
                <a:ext uri="{FF2B5EF4-FFF2-40B4-BE49-F238E27FC236}">
                  <a16:creationId xmlns:a16="http://schemas.microsoft.com/office/drawing/2014/main" id="{47A930F4-FE41-3FC8-2399-FEAE167AF272}"/>
                </a:ext>
              </a:extLst>
            </p:cNvPr>
            <p:cNvSpPr/>
            <p:nvPr/>
          </p:nvSpPr>
          <p:spPr>
            <a:xfrm flipH="1">
              <a:off x="6141741" y="2995445"/>
              <a:ext cx="8479" cy="7939"/>
            </a:xfrm>
            <a:custGeom>
              <a:avLst/>
              <a:gdLst/>
              <a:ahLst/>
              <a:cxnLst/>
              <a:rect l="l" t="t" r="r" b="b"/>
              <a:pathLst>
                <a:path w="157" h="147" extrusionOk="0">
                  <a:moveTo>
                    <a:pt x="66" y="0"/>
                  </a:moveTo>
                  <a:cubicBezTo>
                    <a:pt x="38" y="0"/>
                    <a:pt x="13" y="23"/>
                    <a:pt x="13" y="63"/>
                  </a:cubicBezTo>
                  <a:cubicBezTo>
                    <a:pt x="1" y="99"/>
                    <a:pt x="37" y="135"/>
                    <a:pt x="73" y="147"/>
                  </a:cubicBezTo>
                  <a:cubicBezTo>
                    <a:pt x="109" y="147"/>
                    <a:pt x="144" y="123"/>
                    <a:pt x="156" y="75"/>
                  </a:cubicBezTo>
                  <a:cubicBezTo>
                    <a:pt x="156" y="39"/>
                    <a:pt x="132" y="3"/>
                    <a:pt x="85" y="3"/>
                  </a:cubicBezTo>
                  <a:cubicBezTo>
                    <a:pt x="78" y="1"/>
                    <a:pt x="7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9" name="Google Shape;10309;p59">
              <a:extLst>
                <a:ext uri="{FF2B5EF4-FFF2-40B4-BE49-F238E27FC236}">
                  <a16:creationId xmlns:a16="http://schemas.microsoft.com/office/drawing/2014/main" id="{3740A49D-F48D-D065-03CC-6E97A845BA85}"/>
                </a:ext>
              </a:extLst>
            </p:cNvPr>
            <p:cNvSpPr/>
            <p:nvPr/>
          </p:nvSpPr>
          <p:spPr>
            <a:xfrm flipH="1">
              <a:off x="6115925" y="2998794"/>
              <a:ext cx="8425" cy="8479"/>
            </a:xfrm>
            <a:custGeom>
              <a:avLst/>
              <a:gdLst/>
              <a:ahLst/>
              <a:cxnLst/>
              <a:rect l="l" t="t" r="r" b="b"/>
              <a:pathLst>
                <a:path w="156" h="157" extrusionOk="0">
                  <a:moveTo>
                    <a:pt x="84" y="1"/>
                  </a:moveTo>
                  <a:cubicBezTo>
                    <a:pt x="48" y="1"/>
                    <a:pt x="12" y="25"/>
                    <a:pt x="0" y="61"/>
                  </a:cubicBezTo>
                  <a:cubicBezTo>
                    <a:pt x="0" y="109"/>
                    <a:pt x="24" y="144"/>
                    <a:pt x="60" y="156"/>
                  </a:cubicBezTo>
                  <a:cubicBezTo>
                    <a:pt x="108" y="156"/>
                    <a:pt x="144" y="132"/>
                    <a:pt x="144" y="85"/>
                  </a:cubicBezTo>
                  <a:cubicBezTo>
                    <a:pt x="156" y="49"/>
                    <a:pt x="120" y="13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0" name="Google Shape;10310;p59">
              <a:extLst>
                <a:ext uri="{FF2B5EF4-FFF2-40B4-BE49-F238E27FC236}">
                  <a16:creationId xmlns:a16="http://schemas.microsoft.com/office/drawing/2014/main" id="{FB297A28-8F93-6072-ABD7-4E0E104174C0}"/>
                </a:ext>
              </a:extLst>
            </p:cNvPr>
            <p:cNvSpPr/>
            <p:nvPr/>
          </p:nvSpPr>
          <p:spPr>
            <a:xfrm flipH="1">
              <a:off x="6090758" y="3002574"/>
              <a:ext cx="8425" cy="8587"/>
            </a:xfrm>
            <a:custGeom>
              <a:avLst/>
              <a:gdLst/>
              <a:ahLst/>
              <a:cxnLst/>
              <a:rect l="l" t="t" r="r" b="b"/>
              <a:pathLst>
                <a:path w="156" h="159" extrusionOk="0">
                  <a:moveTo>
                    <a:pt x="78" y="0"/>
                  </a:moveTo>
                  <a:cubicBezTo>
                    <a:pt x="39" y="0"/>
                    <a:pt x="12" y="31"/>
                    <a:pt x="12" y="62"/>
                  </a:cubicBezTo>
                  <a:cubicBezTo>
                    <a:pt x="1" y="110"/>
                    <a:pt x="36" y="146"/>
                    <a:pt x="72" y="158"/>
                  </a:cubicBezTo>
                  <a:cubicBezTo>
                    <a:pt x="108" y="158"/>
                    <a:pt x="144" y="134"/>
                    <a:pt x="156" y="86"/>
                  </a:cubicBezTo>
                  <a:cubicBezTo>
                    <a:pt x="156" y="39"/>
                    <a:pt x="132" y="3"/>
                    <a:pt x="96" y="3"/>
                  </a:cubicBezTo>
                  <a:cubicBezTo>
                    <a:pt x="90" y="1"/>
                    <a:pt x="84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1" name="Google Shape;10311;p59">
              <a:extLst>
                <a:ext uri="{FF2B5EF4-FFF2-40B4-BE49-F238E27FC236}">
                  <a16:creationId xmlns:a16="http://schemas.microsoft.com/office/drawing/2014/main" id="{8597B704-D550-39F4-B1A5-6B8030D79AB1}"/>
                </a:ext>
              </a:extLst>
            </p:cNvPr>
            <p:cNvSpPr/>
            <p:nvPr/>
          </p:nvSpPr>
          <p:spPr>
            <a:xfrm flipH="1">
              <a:off x="6102369" y="2991071"/>
              <a:ext cx="7777" cy="4591"/>
            </a:xfrm>
            <a:custGeom>
              <a:avLst/>
              <a:gdLst/>
              <a:ahLst/>
              <a:cxnLst/>
              <a:rect l="l" t="t" r="r" b="b"/>
              <a:pathLst>
                <a:path w="144" h="85" extrusionOk="0">
                  <a:moveTo>
                    <a:pt x="0" y="0"/>
                  </a:moveTo>
                  <a:cubicBezTo>
                    <a:pt x="0" y="36"/>
                    <a:pt x="24" y="84"/>
                    <a:pt x="60" y="84"/>
                  </a:cubicBezTo>
                  <a:cubicBezTo>
                    <a:pt x="108" y="84"/>
                    <a:pt x="144" y="60"/>
                    <a:pt x="144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2" name="Google Shape;10312;p59">
              <a:extLst>
                <a:ext uri="{FF2B5EF4-FFF2-40B4-BE49-F238E27FC236}">
                  <a16:creationId xmlns:a16="http://schemas.microsoft.com/office/drawing/2014/main" id="{B6E35B27-0185-A1F8-6490-7906D6C441FD}"/>
                </a:ext>
              </a:extLst>
            </p:cNvPr>
            <p:cNvSpPr/>
            <p:nvPr/>
          </p:nvSpPr>
          <p:spPr>
            <a:xfrm flipH="1">
              <a:off x="6105610" y="3013646"/>
              <a:ext cx="7777" cy="5239"/>
            </a:xfrm>
            <a:custGeom>
              <a:avLst/>
              <a:gdLst/>
              <a:ahLst/>
              <a:cxnLst/>
              <a:rect l="l" t="t" r="r" b="b"/>
              <a:pathLst>
                <a:path w="144" h="97" extrusionOk="0">
                  <a:moveTo>
                    <a:pt x="84" y="1"/>
                  </a:moveTo>
                  <a:cubicBezTo>
                    <a:pt x="36" y="1"/>
                    <a:pt x="0" y="25"/>
                    <a:pt x="0" y="73"/>
                  </a:cubicBezTo>
                  <a:lnTo>
                    <a:pt x="144" y="97"/>
                  </a:lnTo>
                  <a:cubicBezTo>
                    <a:pt x="144" y="49"/>
                    <a:pt x="120" y="13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3" name="Google Shape;10313;p59">
              <a:extLst>
                <a:ext uri="{FF2B5EF4-FFF2-40B4-BE49-F238E27FC236}">
                  <a16:creationId xmlns:a16="http://schemas.microsoft.com/office/drawing/2014/main" id="{8E66580E-74C9-97CF-B42A-C189CB88EEEB}"/>
                </a:ext>
              </a:extLst>
            </p:cNvPr>
            <p:cNvSpPr/>
            <p:nvPr/>
          </p:nvSpPr>
          <p:spPr>
            <a:xfrm flipH="1">
              <a:off x="6130777" y="3009811"/>
              <a:ext cx="8425" cy="4537"/>
            </a:xfrm>
            <a:custGeom>
              <a:avLst/>
              <a:gdLst/>
              <a:ahLst/>
              <a:cxnLst/>
              <a:rect l="l" t="t" r="r" b="b"/>
              <a:pathLst>
                <a:path w="156" h="84" extrusionOk="0">
                  <a:moveTo>
                    <a:pt x="96" y="0"/>
                  </a:moveTo>
                  <a:cubicBezTo>
                    <a:pt x="48" y="0"/>
                    <a:pt x="12" y="24"/>
                    <a:pt x="0" y="60"/>
                  </a:cubicBezTo>
                  <a:lnTo>
                    <a:pt x="156" y="84"/>
                  </a:lnTo>
                  <a:cubicBezTo>
                    <a:pt x="156" y="48"/>
                    <a:pt x="132" y="12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4" name="Google Shape;10314;p59">
              <a:extLst>
                <a:ext uri="{FF2B5EF4-FFF2-40B4-BE49-F238E27FC236}">
                  <a16:creationId xmlns:a16="http://schemas.microsoft.com/office/drawing/2014/main" id="{EBBA1C86-3519-6A6D-0635-A4434F2F0CA5}"/>
                </a:ext>
              </a:extLst>
            </p:cNvPr>
            <p:cNvSpPr/>
            <p:nvPr/>
          </p:nvSpPr>
          <p:spPr>
            <a:xfrm flipH="1">
              <a:off x="6155944" y="3005761"/>
              <a:ext cx="8479" cy="4753"/>
            </a:xfrm>
            <a:custGeom>
              <a:avLst/>
              <a:gdLst/>
              <a:ahLst/>
              <a:cxnLst/>
              <a:rect l="l" t="t" r="r" b="b"/>
              <a:pathLst>
                <a:path w="157" h="88" extrusionOk="0">
                  <a:moveTo>
                    <a:pt x="66" y="0"/>
                  </a:moveTo>
                  <a:cubicBezTo>
                    <a:pt x="37" y="0"/>
                    <a:pt x="11" y="24"/>
                    <a:pt x="1" y="63"/>
                  </a:cubicBezTo>
                  <a:lnTo>
                    <a:pt x="156" y="87"/>
                  </a:lnTo>
                  <a:cubicBezTo>
                    <a:pt x="156" y="39"/>
                    <a:pt x="132" y="3"/>
                    <a:pt x="85" y="3"/>
                  </a:cubicBezTo>
                  <a:cubicBezTo>
                    <a:pt x="78" y="1"/>
                    <a:pt x="7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5" name="Google Shape;10315;p59">
              <a:extLst>
                <a:ext uri="{FF2B5EF4-FFF2-40B4-BE49-F238E27FC236}">
                  <a16:creationId xmlns:a16="http://schemas.microsoft.com/office/drawing/2014/main" id="{35562E27-D28E-F755-5C46-9B1FA10FEA25}"/>
                </a:ext>
              </a:extLst>
            </p:cNvPr>
            <p:cNvSpPr/>
            <p:nvPr/>
          </p:nvSpPr>
          <p:spPr>
            <a:xfrm flipH="1">
              <a:off x="6163721" y="2967200"/>
              <a:ext cx="9073" cy="7777"/>
            </a:xfrm>
            <a:custGeom>
              <a:avLst/>
              <a:gdLst/>
              <a:ahLst/>
              <a:cxnLst/>
              <a:rect l="l" t="t" r="r" b="b"/>
              <a:pathLst>
                <a:path w="168" h="144" extrusionOk="0">
                  <a:moveTo>
                    <a:pt x="96" y="0"/>
                  </a:moveTo>
                  <a:cubicBezTo>
                    <a:pt x="48" y="0"/>
                    <a:pt x="12" y="24"/>
                    <a:pt x="12" y="72"/>
                  </a:cubicBezTo>
                  <a:cubicBezTo>
                    <a:pt x="0" y="108"/>
                    <a:pt x="36" y="144"/>
                    <a:pt x="72" y="144"/>
                  </a:cubicBezTo>
                  <a:cubicBezTo>
                    <a:pt x="120" y="144"/>
                    <a:pt x="156" y="120"/>
                    <a:pt x="156" y="84"/>
                  </a:cubicBezTo>
                  <a:cubicBezTo>
                    <a:pt x="168" y="48"/>
                    <a:pt x="132" y="12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6" name="Google Shape;10316;p59">
              <a:extLst>
                <a:ext uri="{FF2B5EF4-FFF2-40B4-BE49-F238E27FC236}">
                  <a16:creationId xmlns:a16="http://schemas.microsoft.com/office/drawing/2014/main" id="{FA852FF2-BE0B-291D-2DA3-3CCA152341A7}"/>
                </a:ext>
              </a:extLst>
            </p:cNvPr>
            <p:cNvSpPr/>
            <p:nvPr/>
          </p:nvSpPr>
          <p:spPr>
            <a:xfrm flipH="1">
              <a:off x="6149518" y="2960071"/>
              <a:ext cx="8425" cy="4051"/>
            </a:xfrm>
            <a:custGeom>
              <a:avLst/>
              <a:gdLst/>
              <a:ahLst/>
              <a:cxnLst/>
              <a:rect l="l" t="t" r="r" b="b"/>
              <a:pathLst>
                <a:path w="156" h="75" extrusionOk="0">
                  <a:moveTo>
                    <a:pt x="0" y="1"/>
                  </a:moveTo>
                  <a:cubicBezTo>
                    <a:pt x="0" y="36"/>
                    <a:pt x="24" y="72"/>
                    <a:pt x="72" y="72"/>
                  </a:cubicBezTo>
                  <a:cubicBezTo>
                    <a:pt x="77" y="74"/>
                    <a:pt x="82" y="75"/>
                    <a:pt x="87" y="75"/>
                  </a:cubicBezTo>
                  <a:cubicBezTo>
                    <a:pt x="117" y="75"/>
                    <a:pt x="146" y="44"/>
                    <a:pt x="156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7" name="Google Shape;10317;p59">
              <a:extLst>
                <a:ext uri="{FF2B5EF4-FFF2-40B4-BE49-F238E27FC236}">
                  <a16:creationId xmlns:a16="http://schemas.microsoft.com/office/drawing/2014/main" id="{CA8508C4-809B-ECF3-EF94-644BF29728D4}"/>
                </a:ext>
              </a:extLst>
            </p:cNvPr>
            <p:cNvSpPr/>
            <p:nvPr/>
          </p:nvSpPr>
          <p:spPr>
            <a:xfrm flipH="1">
              <a:off x="6124296" y="2962015"/>
              <a:ext cx="8479" cy="4591"/>
            </a:xfrm>
            <a:custGeom>
              <a:avLst/>
              <a:gdLst/>
              <a:ahLst/>
              <a:cxnLst/>
              <a:rect l="l" t="t" r="r" b="b"/>
              <a:pathLst>
                <a:path w="157" h="85" extrusionOk="0">
                  <a:moveTo>
                    <a:pt x="13" y="0"/>
                  </a:moveTo>
                  <a:lnTo>
                    <a:pt x="13" y="0"/>
                  </a:lnTo>
                  <a:cubicBezTo>
                    <a:pt x="1" y="48"/>
                    <a:pt x="37" y="84"/>
                    <a:pt x="73" y="84"/>
                  </a:cubicBezTo>
                  <a:cubicBezTo>
                    <a:pt x="120" y="84"/>
                    <a:pt x="156" y="60"/>
                    <a:pt x="156" y="24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8" name="Google Shape;10318;p59">
              <a:extLst>
                <a:ext uri="{FF2B5EF4-FFF2-40B4-BE49-F238E27FC236}">
                  <a16:creationId xmlns:a16="http://schemas.microsoft.com/office/drawing/2014/main" id="{C7B89C35-6B73-57CA-E3A1-89877C294D5E}"/>
                </a:ext>
              </a:extLst>
            </p:cNvPr>
            <p:cNvSpPr/>
            <p:nvPr/>
          </p:nvSpPr>
          <p:spPr>
            <a:xfrm flipH="1">
              <a:off x="6138500" y="2970278"/>
              <a:ext cx="8479" cy="7939"/>
            </a:xfrm>
            <a:custGeom>
              <a:avLst/>
              <a:gdLst/>
              <a:ahLst/>
              <a:cxnLst/>
              <a:rect l="l" t="t" r="r" b="b"/>
              <a:pathLst>
                <a:path w="157" h="147" extrusionOk="0">
                  <a:moveTo>
                    <a:pt x="78" y="1"/>
                  </a:moveTo>
                  <a:cubicBezTo>
                    <a:pt x="40" y="1"/>
                    <a:pt x="13" y="32"/>
                    <a:pt x="13" y="63"/>
                  </a:cubicBezTo>
                  <a:cubicBezTo>
                    <a:pt x="1" y="99"/>
                    <a:pt x="37" y="134"/>
                    <a:pt x="72" y="146"/>
                  </a:cubicBezTo>
                  <a:cubicBezTo>
                    <a:pt x="108" y="146"/>
                    <a:pt x="144" y="122"/>
                    <a:pt x="156" y="75"/>
                  </a:cubicBezTo>
                  <a:cubicBezTo>
                    <a:pt x="156" y="39"/>
                    <a:pt x="132" y="3"/>
                    <a:pt x="96" y="3"/>
                  </a:cubicBezTo>
                  <a:cubicBezTo>
                    <a:pt x="90" y="1"/>
                    <a:pt x="84" y="1"/>
                    <a:pt x="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9" name="Google Shape;10319;p59">
              <a:extLst>
                <a:ext uri="{FF2B5EF4-FFF2-40B4-BE49-F238E27FC236}">
                  <a16:creationId xmlns:a16="http://schemas.microsoft.com/office/drawing/2014/main" id="{6FE60118-263E-639A-ACAC-D09DECE5D287}"/>
                </a:ext>
              </a:extLst>
            </p:cNvPr>
            <p:cNvSpPr/>
            <p:nvPr/>
          </p:nvSpPr>
          <p:spPr>
            <a:xfrm flipH="1">
              <a:off x="6112685" y="2972978"/>
              <a:ext cx="8479" cy="7939"/>
            </a:xfrm>
            <a:custGeom>
              <a:avLst/>
              <a:gdLst/>
              <a:ahLst/>
              <a:cxnLst/>
              <a:rect l="l" t="t" r="r" b="b"/>
              <a:pathLst>
                <a:path w="157" h="147" extrusionOk="0">
                  <a:moveTo>
                    <a:pt x="85" y="1"/>
                  </a:moveTo>
                  <a:cubicBezTo>
                    <a:pt x="49" y="1"/>
                    <a:pt x="13" y="25"/>
                    <a:pt x="1" y="60"/>
                  </a:cubicBezTo>
                  <a:cubicBezTo>
                    <a:pt x="1" y="108"/>
                    <a:pt x="25" y="144"/>
                    <a:pt x="73" y="144"/>
                  </a:cubicBezTo>
                  <a:cubicBezTo>
                    <a:pt x="78" y="146"/>
                    <a:pt x="82" y="147"/>
                    <a:pt x="87" y="147"/>
                  </a:cubicBezTo>
                  <a:cubicBezTo>
                    <a:pt x="118" y="147"/>
                    <a:pt x="146" y="115"/>
                    <a:pt x="156" y="84"/>
                  </a:cubicBezTo>
                  <a:cubicBezTo>
                    <a:pt x="156" y="37"/>
                    <a:pt x="133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0" name="Google Shape;10320;p59">
              <a:extLst>
                <a:ext uri="{FF2B5EF4-FFF2-40B4-BE49-F238E27FC236}">
                  <a16:creationId xmlns:a16="http://schemas.microsoft.com/office/drawing/2014/main" id="{E14B797E-E7D2-CA92-ADF8-09918BDF48DB}"/>
                </a:ext>
              </a:extLst>
            </p:cNvPr>
            <p:cNvSpPr/>
            <p:nvPr/>
          </p:nvSpPr>
          <p:spPr>
            <a:xfrm flipH="1">
              <a:off x="6086869" y="2975571"/>
              <a:ext cx="8425" cy="8425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2" y="24"/>
                    <a:pt x="0" y="72"/>
                  </a:cubicBezTo>
                  <a:cubicBezTo>
                    <a:pt x="0" y="108"/>
                    <a:pt x="24" y="156"/>
                    <a:pt x="60" y="156"/>
                  </a:cubicBezTo>
                  <a:cubicBezTo>
                    <a:pt x="108" y="156"/>
                    <a:pt x="144" y="132"/>
                    <a:pt x="144" y="84"/>
                  </a:cubicBezTo>
                  <a:cubicBezTo>
                    <a:pt x="156" y="48"/>
                    <a:pt x="12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1" name="Google Shape;10321;p59">
              <a:extLst>
                <a:ext uri="{FF2B5EF4-FFF2-40B4-BE49-F238E27FC236}">
                  <a16:creationId xmlns:a16="http://schemas.microsoft.com/office/drawing/2014/main" id="{0C707FCC-D7B6-DF93-C594-806A93C1582D}"/>
                </a:ext>
              </a:extLst>
            </p:cNvPr>
            <p:cNvSpPr/>
            <p:nvPr/>
          </p:nvSpPr>
          <p:spPr>
            <a:xfrm flipH="1">
              <a:off x="6099129" y="2964607"/>
              <a:ext cx="7777" cy="4537"/>
            </a:xfrm>
            <a:custGeom>
              <a:avLst/>
              <a:gdLst/>
              <a:ahLst/>
              <a:cxnLst/>
              <a:rect l="l" t="t" r="r" b="b"/>
              <a:pathLst>
                <a:path w="144" h="84" extrusionOk="0">
                  <a:moveTo>
                    <a:pt x="0" y="0"/>
                  </a:moveTo>
                  <a:cubicBezTo>
                    <a:pt x="0" y="48"/>
                    <a:pt x="24" y="84"/>
                    <a:pt x="72" y="84"/>
                  </a:cubicBezTo>
                  <a:cubicBezTo>
                    <a:pt x="108" y="84"/>
                    <a:pt x="144" y="60"/>
                    <a:pt x="144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2" name="Google Shape;10322;p59">
              <a:extLst>
                <a:ext uri="{FF2B5EF4-FFF2-40B4-BE49-F238E27FC236}">
                  <a16:creationId xmlns:a16="http://schemas.microsoft.com/office/drawing/2014/main" id="{7D31B883-5A7E-CAF1-1FE9-B0A3E48CB4B1}"/>
                </a:ext>
              </a:extLst>
            </p:cNvPr>
            <p:cNvSpPr/>
            <p:nvPr/>
          </p:nvSpPr>
          <p:spPr>
            <a:xfrm flipH="1">
              <a:off x="6101721" y="2987182"/>
              <a:ext cx="8425" cy="4591"/>
            </a:xfrm>
            <a:custGeom>
              <a:avLst/>
              <a:gdLst/>
              <a:ahLst/>
              <a:cxnLst/>
              <a:rect l="l" t="t" r="r" b="b"/>
              <a:pathLst>
                <a:path w="156" h="85" extrusionOk="0">
                  <a:moveTo>
                    <a:pt x="84" y="1"/>
                  </a:moveTo>
                  <a:cubicBezTo>
                    <a:pt x="48" y="1"/>
                    <a:pt x="0" y="25"/>
                    <a:pt x="0" y="72"/>
                  </a:cubicBezTo>
                  <a:lnTo>
                    <a:pt x="144" y="84"/>
                  </a:lnTo>
                  <a:cubicBezTo>
                    <a:pt x="156" y="49"/>
                    <a:pt x="120" y="13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3" name="Google Shape;10323;p59">
              <a:extLst>
                <a:ext uri="{FF2B5EF4-FFF2-40B4-BE49-F238E27FC236}">
                  <a16:creationId xmlns:a16="http://schemas.microsoft.com/office/drawing/2014/main" id="{B7833C1E-8488-87DB-C69B-607F2635182F}"/>
                </a:ext>
              </a:extLst>
            </p:cNvPr>
            <p:cNvSpPr/>
            <p:nvPr/>
          </p:nvSpPr>
          <p:spPr>
            <a:xfrm flipH="1">
              <a:off x="6127537" y="2983942"/>
              <a:ext cx="7831" cy="4591"/>
            </a:xfrm>
            <a:custGeom>
              <a:avLst/>
              <a:gdLst/>
              <a:ahLst/>
              <a:cxnLst/>
              <a:rect l="l" t="t" r="r" b="b"/>
              <a:pathLst>
                <a:path w="145" h="85" extrusionOk="0">
                  <a:moveTo>
                    <a:pt x="85" y="1"/>
                  </a:moveTo>
                  <a:cubicBezTo>
                    <a:pt x="37" y="1"/>
                    <a:pt x="1" y="25"/>
                    <a:pt x="1" y="73"/>
                  </a:cubicBezTo>
                  <a:lnTo>
                    <a:pt x="144" y="85"/>
                  </a:lnTo>
                  <a:cubicBezTo>
                    <a:pt x="144" y="49"/>
                    <a:pt x="121" y="13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4" name="Google Shape;10324;p59">
              <a:extLst>
                <a:ext uri="{FF2B5EF4-FFF2-40B4-BE49-F238E27FC236}">
                  <a16:creationId xmlns:a16="http://schemas.microsoft.com/office/drawing/2014/main" id="{53A6774D-B0D9-1ED0-7F4F-971BC3F27EF2}"/>
                </a:ext>
              </a:extLst>
            </p:cNvPr>
            <p:cNvSpPr/>
            <p:nvPr/>
          </p:nvSpPr>
          <p:spPr>
            <a:xfrm flipH="1">
              <a:off x="6152704" y="2981242"/>
              <a:ext cx="8479" cy="4051"/>
            </a:xfrm>
            <a:custGeom>
              <a:avLst/>
              <a:gdLst/>
              <a:ahLst/>
              <a:cxnLst/>
              <a:rect l="l" t="t" r="r" b="b"/>
              <a:pathLst>
                <a:path w="157" h="75" extrusionOk="0">
                  <a:moveTo>
                    <a:pt x="70" y="1"/>
                  </a:moveTo>
                  <a:cubicBezTo>
                    <a:pt x="39" y="1"/>
                    <a:pt x="11" y="32"/>
                    <a:pt x="1" y="63"/>
                  </a:cubicBezTo>
                  <a:lnTo>
                    <a:pt x="156" y="75"/>
                  </a:lnTo>
                  <a:cubicBezTo>
                    <a:pt x="156" y="39"/>
                    <a:pt x="132" y="3"/>
                    <a:pt x="84" y="3"/>
                  </a:cubicBezTo>
                  <a:cubicBezTo>
                    <a:pt x="80" y="2"/>
                    <a:pt x="7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5" name="Google Shape;10325;p59">
              <a:extLst>
                <a:ext uri="{FF2B5EF4-FFF2-40B4-BE49-F238E27FC236}">
                  <a16:creationId xmlns:a16="http://schemas.microsoft.com/office/drawing/2014/main" id="{110B76D4-B4FE-4C42-EE79-875412D09CF2}"/>
                </a:ext>
              </a:extLst>
            </p:cNvPr>
            <p:cNvSpPr/>
            <p:nvPr/>
          </p:nvSpPr>
          <p:spPr>
            <a:xfrm flipH="1">
              <a:off x="6161777" y="2943275"/>
              <a:ext cx="8425" cy="7831"/>
            </a:xfrm>
            <a:custGeom>
              <a:avLst/>
              <a:gdLst/>
              <a:ahLst/>
              <a:cxnLst/>
              <a:rect l="l" t="t" r="r" b="b"/>
              <a:pathLst>
                <a:path w="156" h="145" extrusionOk="0">
                  <a:moveTo>
                    <a:pt x="84" y="1"/>
                  </a:moveTo>
                  <a:cubicBezTo>
                    <a:pt x="36" y="1"/>
                    <a:pt x="0" y="25"/>
                    <a:pt x="0" y="60"/>
                  </a:cubicBezTo>
                  <a:cubicBezTo>
                    <a:pt x="0" y="108"/>
                    <a:pt x="36" y="132"/>
                    <a:pt x="72" y="144"/>
                  </a:cubicBezTo>
                  <a:cubicBezTo>
                    <a:pt x="108" y="144"/>
                    <a:pt x="144" y="108"/>
                    <a:pt x="156" y="72"/>
                  </a:cubicBezTo>
                  <a:cubicBezTo>
                    <a:pt x="156" y="37"/>
                    <a:pt x="12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6" name="Google Shape;10326;p59">
              <a:extLst>
                <a:ext uri="{FF2B5EF4-FFF2-40B4-BE49-F238E27FC236}">
                  <a16:creationId xmlns:a16="http://schemas.microsoft.com/office/drawing/2014/main" id="{C6FFC5A9-D7C3-5F7D-0655-D661A199D340}"/>
                </a:ext>
              </a:extLst>
            </p:cNvPr>
            <p:cNvSpPr/>
            <p:nvPr/>
          </p:nvSpPr>
          <p:spPr>
            <a:xfrm flipH="1">
              <a:off x="6148221" y="2935552"/>
              <a:ext cx="8425" cy="3889"/>
            </a:xfrm>
            <a:custGeom>
              <a:avLst/>
              <a:gdLst/>
              <a:ahLst/>
              <a:cxnLst/>
              <a:rect l="l" t="t" r="r" b="b"/>
              <a:pathLst>
                <a:path w="156" h="72" extrusionOk="0">
                  <a:moveTo>
                    <a:pt x="0" y="0"/>
                  </a:moveTo>
                  <a:cubicBezTo>
                    <a:pt x="0" y="36"/>
                    <a:pt x="36" y="72"/>
                    <a:pt x="72" y="72"/>
                  </a:cubicBezTo>
                  <a:cubicBezTo>
                    <a:pt x="120" y="72"/>
                    <a:pt x="156" y="48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7" name="Google Shape;10327;p59">
              <a:extLst>
                <a:ext uri="{FF2B5EF4-FFF2-40B4-BE49-F238E27FC236}">
                  <a16:creationId xmlns:a16="http://schemas.microsoft.com/office/drawing/2014/main" id="{936B695B-4183-95DA-6543-89DE5B42C376}"/>
                </a:ext>
              </a:extLst>
            </p:cNvPr>
            <p:cNvSpPr/>
            <p:nvPr/>
          </p:nvSpPr>
          <p:spPr>
            <a:xfrm flipH="1">
              <a:off x="6123000" y="2936848"/>
              <a:ext cx="7831" cy="4051"/>
            </a:xfrm>
            <a:custGeom>
              <a:avLst/>
              <a:gdLst/>
              <a:ahLst/>
              <a:cxnLst/>
              <a:rect l="l" t="t" r="r" b="b"/>
              <a:pathLst>
                <a:path w="145" h="75" extrusionOk="0">
                  <a:moveTo>
                    <a:pt x="1" y="0"/>
                  </a:moveTo>
                  <a:cubicBezTo>
                    <a:pt x="1" y="36"/>
                    <a:pt x="25" y="72"/>
                    <a:pt x="72" y="72"/>
                  </a:cubicBezTo>
                  <a:cubicBezTo>
                    <a:pt x="77" y="73"/>
                    <a:pt x="82" y="74"/>
                    <a:pt x="87" y="74"/>
                  </a:cubicBezTo>
                  <a:cubicBezTo>
                    <a:pt x="117" y="74"/>
                    <a:pt x="144" y="43"/>
                    <a:pt x="144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8" name="Google Shape;10328;p59">
              <a:extLst>
                <a:ext uri="{FF2B5EF4-FFF2-40B4-BE49-F238E27FC236}">
                  <a16:creationId xmlns:a16="http://schemas.microsoft.com/office/drawing/2014/main" id="{860394FD-8B5B-6A19-C334-65217BD07414}"/>
                </a:ext>
              </a:extLst>
            </p:cNvPr>
            <p:cNvSpPr/>
            <p:nvPr/>
          </p:nvSpPr>
          <p:spPr>
            <a:xfrm flipH="1">
              <a:off x="6135962" y="2945111"/>
              <a:ext cx="8425" cy="7939"/>
            </a:xfrm>
            <a:custGeom>
              <a:avLst/>
              <a:gdLst/>
              <a:ahLst/>
              <a:cxnLst/>
              <a:rect l="l" t="t" r="r" b="b"/>
              <a:pathLst>
                <a:path w="156" h="147" extrusionOk="0">
                  <a:moveTo>
                    <a:pt x="66" y="0"/>
                  </a:moveTo>
                  <a:cubicBezTo>
                    <a:pt x="27" y="0"/>
                    <a:pt x="1" y="31"/>
                    <a:pt x="1" y="62"/>
                  </a:cubicBezTo>
                  <a:cubicBezTo>
                    <a:pt x="1" y="110"/>
                    <a:pt x="36" y="134"/>
                    <a:pt x="72" y="146"/>
                  </a:cubicBezTo>
                  <a:cubicBezTo>
                    <a:pt x="108" y="146"/>
                    <a:pt x="144" y="122"/>
                    <a:pt x="144" y="74"/>
                  </a:cubicBezTo>
                  <a:cubicBezTo>
                    <a:pt x="156" y="38"/>
                    <a:pt x="120" y="3"/>
                    <a:pt x="84" y="3"/>
                  </a:cubicBezTo>
                  <a:cubicBezTo>
                    <a:pt x="78" y="1"/>
                    <a:pt x="7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9" name="Google Shape;10329;p59">
              <a:extLst>
                <a:ext uri="{FF2B5EF4-FFF2-40B4-BE49-F238E27FC236}">
                  <a16:creationId xmlns:a16="http://schemas.microsoft.com/office/drawing/2014/main" id="{369634D1-6D97-0F01-C45F-C357E11E9C77}"/>
                </a:ext>
              </a:extLst>
            </p:cNvPr>
            <p:cNvSpPr/>
            <p:nvPr/>
          </p:nvSpPr>
          <p:spPr>
            <a:xfrm flipH="1">
              <a:off x="6110740" y="2946515"/>
              <a:ext cx="7831" cy="8425"/>
            </a:xfrm>
            <a:custGeom>
              <a:avLst/>
              <a:gdLst/>
              <a:ahLst/>
              <a:cxnLst/>
              <a:rect l="l" t="t" r="r" b="b"/>
              <a:pathLst>
                <a:path w="145" h="156" extrusionOk="0">
                  <a:moveTo>
                    <a:pt x="73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20"/>
                    <a:pt x="25" y="156"/>
                    <a:pt x="73" y="156"/>
                  </a:cubicBezTo>
                  <a:cubicBezTo>
                    <a:pt x="108" y="156"/>
                    <a:pt x="144" y="132"/>
                    <a:pt x="144" y="84"/>
                  </a:cubicBezTo>
                  <a:cubicBezTo>
                    <a:pt x="144" y="48"/>
                    <a:pt x="120" y="12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0" name="Google Shape;10330;p59">
              <a:extLst>
                <a:ext uri="{FF2B5EF4-FFF2-40B4-BE49-F238E27FC236}">
                  <a16:creationId xmlns:a16="http://schemas.microsoft.com/office/drawing/2014/main" id="{9CEA7F67-5A2D-155B-4E30-96557144D895}"/>
                </a:ext>
              </a:extLst>
            </p:cNvPr>
            <p:cNvSpPr/>
            <p:nvPr/>
          </p:nvSpPr>
          <p:spPr>
            <a:xfrm flipH="1">
              <a:off x="6084925" y="2948459"/>
              <a:ext cx="7777" cy="8425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20"/>
                    <a:pt x="24" y="156"/>
                    <a:pt x="72" y="156"/>
                  </a:cubicBezTo>
                  <a:cubicBezTo>
                    <a:pt x="108" y="156"/>
                    <a:pt x="144" y="132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1" name="Google Shape;10331;p59">
              <a:extLst>
                <a:ext uri="{FF2B5EF4-FFF2-40B4-BE49-F238E27FC236}">
                  <a16:creationId xmlns:a16="http://schemas.microsoft.com/office/drawing/2014/main" id="{949176FE-2984-F630-62D9-2718622890EF}"/>
                </a:ext>
              </a:extLst>
            </p:cNvPr>
            <p:cNvSpPr/>
            <p:nvPr/>
          </p:nvSpPr>
          <p:spPr>
            <a:xfrm flipH="1">
              <a:off x="6097185" y="2938144"/>
              <a:ext cx="8479" cy="4537"/>
            </a:xfrm>
            <a:custGeom>
              <a:avLst/>
              <a:gdLst/>
              <a:ahLst/>
              <a:cxnLst/>
              <a:rect l="l" t="t" r="r" b="b"/>
              <a:pathLst>
                <a:path w="157" h="84" extrusionOk="0">
                  <a:moveTo>
                    <a:pt x="1" y="0"/>
                  </a:moveTo>
                  <a:cubicBezTo>
                    <a:pt x="1" y="48"/>
                    <a:pt x="37" y="84"/>
                    <a:pt x="73" y="84"/>
                  </a:cubicBezTo>
                  <a:cubicBezTo>
                    <a:pt x="121" y="84"/>
                    <a:pt x="156" y="48"/>
                    <a:pt x="156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2" name="Google Shape;10332;p59">
              <a:extLst>
                <a:ext uri="{FF2B5EF4-FFF2-40B4-BE49-F238E27FC236}">
                  <a16:creationId xmlns:a16="http://schemas.microsoft.com/office/drawing/2014/main" id="{26CC57C3-4F0D-69F4-70C3-877DDB8EB603}"/>
                </a:ext>
              </a:extLst>
            </p:cNvPr>
            <p:cNvSpPr/>
            <p:nvPr/>
          </p:nvSpPr>
          <p:spPr>
            <a:xfrm flipH="1">
              <a:off x="6098481" y="2960719"/>
              <a:ext cx="8425" cy="4591"/>
            </a:xfrm>
            <a:custGeom>
              <a:avLst/>
              <a:gdLst/>
              <a:ahLst/>
              <a:cxnLst/>
              <a:rect l="l" t="t" r="r" b="b"/>
              <a:pathLst>
                <a:path w="156" h="85" extrusionOk="0">
                  <a:moveTo>
                    <a:pt x="84" y="1"/>
                  </a:moveTo>
                  <a:cubicBezTo>
                    <a:pt x="36" y="1"/>
                    <a:pt x="0" y="36"/>
                    <a:pt x="0" y="72"/>
                  </a:cubicBezTo>
                  <a:lnTo>
                    <a:pt x="144" y="84"/>
                  </a:lnTo>
                  <a:cubicBezTo>
                    <a:pt x="155" y="48"/>
                    <a:pt x="120" y="12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3" name="Google Shape;10333;p59">
              <a:extLst>
                <a:ext uri="{FF2B5EF4-FFF2-40B4-BE49-F238E27FC236}">
                  <a16:creationId xmlns:a16="http://schemas.microsoft.com/office/drawing/2014/main" id="{0C31DE8A-F6F1-0B04-7461-248A1866FE62}"/>
                </a:ext>
              </a:extLst>
            </p:cNvPr>
            <p:cNvSpPr/>
            <p:nvPr/>
          </p:nvSpPr>
          <p:spPr>
            <a:xfrm flipH="1">
              <a:off x="6124296" y="2958775"/>
              <a:ext cx="7831" cy="4591"/>
            </a:xfrm>
            <a:custGeom>
              <a:avLst/>
              <a:gdLst/>
              <a:ahLst/>
              <a:cxnLst/>
              <a:rect l="l" t="t" r="r" b="b"/>
              <a:pathLst>
                <a:path w="145" h="85" extrusionOk="0">
                  <a:moveTo>
                    <a:pt x="72" y="1"/>
                  </a:moveTo>
                  <a:cubicBezTo>
                    <a:pt x="37" y="1"/>
                    <a:pt x="1" y="25"/>
                    <a:pt x="1" y="60"/>
                  </a:cubicBezTo>
                  <a:lnTo>
                    <a:pt x="144" y="84"/>
                  </a:ln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4" name="Google Shape;10334;p59">
              <a:extLst>
                <a:ext uri="{FF2B5EF4-FFF2-40B4-BE49-F238E27FC236}">
                  <a16:creationId xmlns:a16="http://schemas.microsoft.com/office/drawing/2014/main" id="{8A61EC7E-06E8-D503-8023-EC0BC0D57131}"/>
                </a:ext>
              </a:extLst>
            </p:cNvPr>
            <p:cNvSpPr/>
            <p:nvPr/>
          </p:nvSpPr>
          <p:spPr>
            <a:xfrm flipH="1">
              <a:off x="6149518" y="2956182"/>
              <a:ext cx="8425" cy="4591"/>
            </a:xfrm>
            <a:custGeom>
              <a:avLst/>
              <a:gdLst/>
              <a:ahLst/>
              <a:cxnLst/>
              <a:rect l="l" t="t" r="r" b="b"/>
              <a:pathLst>
                <a:path w="156" h="85" extrusionOk="0">
                  <a:moveTo>
                    <a:pt x="84" y="1"/>
                  </a:moveTo>
                  <a:cubicBezTo>
                    <a:pt x="36" y="1"/>
                    <a:pt x="0" y="37"/>
                    <a:pt x="0" y="73"/>
                  </a:cubicBezTo>
                  <a:lnTo>
                    <a:pt x="156" y="85"/>
                  </a:lnTo>
                  <a:cubicBezTo>
                    <a:pt x="156" y="49"/>
                    <a:pt x="120" y="13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5" name="Google Shape;10335;p59">
              <a:extLst>
                <a:ext uri="{FF2B5EF4-FFF2-40B4-BE49-F238E27FC236}">
                  <a16:creationId xmlns:a16="http://schemas.microsoft.com/office/drawing/2014/main" id="{59DDD796-D466-FC6F-6E21-38AF067D0553}"/>
                </a:ext>
              </a:extLst>
            </p:cNvPr>
            <p:cNvSpPr/>
            <p:nvPr/>
          </p:nvSpPr>
          <p:spPr>
            <a:xfrm flipH="1">
              <a:off x="6097185" y="2934255"/>
              <a:ext cx="8479" cy="4537"/>
            </a:xfrm>
            <a:custGeom>
              <a:avLst/>
              <a:gdLst/>
              <a:ahLst/>
              <a:cxnLst/>
              <a:rect l="l" t="t" r="r" b="b"/>
              <a:pathLst>
                <a:path w="157" h="84" extrusionOk="0">
                  <a:moveTo>
                    <a:pt x="85" y="0"/>
                  </a:moveTo>
                  <a:cubicBezTo>
                    <a:pt x="49" y="0"/>
                    <a:pt x="13" y="36"/>
                    <a:pt x="1" y="72"/>
                  </a:cubicBezTo>
                  <a:lnTo>
                    <a:pt x="156" y="84"/>
                  </a:lnTo>
                  <a:cubicBezTo>
                    <a:pt x="156" y="36"/>
                    <a:pt x="121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6" name="Google Shape;10336;p59">
              <a:extLst>
                <a:ext uri="{FF2B5EF4-FFF2-40B4-BE49-F238E27FC236}">
                  <a16:creationId xmlns:a16="http://schemas.microsoft.com/office/drawing/2014/main" id="{29261C39-7E31-DAF6-E928-3D5E82A24820}"/>
                </a:ext>
              </a:extLst>
            </p:cNvPr>
            <p:cNvSpPr/>
            <p:nvPr/>
          </p:nvSpPr>
          <p:spPr>
            <a:xfrm flipH="1">
              <a:off x="6123000" y="2932959"/>
              <a:ext cx="7831" cy="4591"/>
            </a:xfrm>
            <a:custGeom>
              <a:avLst/>
              <a:gdLst/>
              <a:ahLst/>
              <a:cxnLst/>
              <a:rect l="l" t="t" r="r" b="b"/>
              <a:pathLst>
                <a:path w="145" h="8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lnTo>
                    <a:pt x="144" y="84"/>
                  </a:ln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7" name="Google Shape;10337;p59">
              <a:extLst>
                <a:ext uri="{FF2B5EF4-FFF2-40B4-BE49-F238E27FC236}">
                  <a16:creationId xmlns:a16="http://schemas.microsoft.com/office/drawing/2014/main" id="{BF176B3D-C4F1-3F47-1DF5-E85BD97630CB}"/>
                </a:ext>
              </a:extLst>
            </p:cNvPr>
            <p:cNvSpPr/>
            <p:nvPr/>
          </p:nvSpPr>
          <p:spPr>
            <a:xfrm flipH="1">
              <a:off x="6148221" y="2931663"/>
              <a:ext cx="8425" cy="3943"/>
            </a:xfrm>
            <a:custGeom>
              <a:avLst/>
              <a:gdLst/>
              <a:ahLst/>
              <a:cxnLst/>
              <a:rect l="l" t="t" r="r" b="b"/>
              <a:pathLst>
                <a:path w="156" h="73" extrusionOk="0">
                  <a:moveTo>
                    <a:pt x="84" y="0"/>
                  </a:moveTo>
                  <a:cubicBezTo>
                    <a:pt x="48" y="0"/>
                    <a:pt x="12" y="36"/>
                    <a:pt x="0" y="72"/>
                  </a:cubicBezTo>
                  <a:lnTo>
                    <a:pt x="156" y="72"/>
                  </a:lnTo>
                  <a:cubicBezTo>
                    <a:pt x="156" y="36"/>
                    <a:pt x="120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8" name="Google Shape;10338;p59">
              <a:extLst>
                <a:ext uri="{FF2B5EF4-FFF2-40B4-BE49-F238E27FC236}">
                  <a16:creationId xmlns:a16="http://schemas.microsoft.com/office/drawing/2014/main" id="{D97B6475-ACEC-F370-2FF7-9F02E4D657F1}"/>
                </a:ext>
              </a:extLst>
            </p:cNvPr>
            <p:cNvSpPr/>
            <p:nvPr/>
          </p:nvSpPr>
          <p:spPr>
            <a:xfrm flipH="1">
              <a:off x="6134666" y="2919403"/>
              <a:ext cx="8425" cy="7777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0"/>
                  </a:moveTo>
                  <a:cubicBezTo>
                    <a:pt x="48" y="0"/>
                    <a:pt x="12" y="24"/>
                    <a:pt x="0" y="60"/>
                  </a:cubicBezTo>
                  <a:cubicBezTo>
                    <a:pt x="0" y="108"/>
                    <a:pt x="36" y="132"/>
                    <a:pt x="72" y="144"/>
                  </a:cubicBezTo>
                  <a:cubicBezTo>
                    <a:pt x="120" y="144"/>
                    <a:pt x="156" y="108"/>
                    <a:pt x="156" y="72"/>
                  </a:cubicBezTo>
                  <a:cubicBezTo>
                    <a:pt x="156" y="24"/>
                    <a:pt x="120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9" name="Google Shape;10339;p59">
              <a:extLst>
                <a:ext uri="{FF2B5EF4-FFF2-40B4-BE49-F238E27FC236}">
                  <a16:creationId xmlns:a16="http://schemas.microsoft.com/office/drawing/2014/main" id="{88C451D7-60FC-256A-5499-5BA380AFFA78}"/>
                </a:ext>
              </a:extLst>
            </p:cNvPr>
            <p:cNvSpPr/>
            <p:nvPr/>
          </p:nvSpPr>
          <p:spPr>
            <a:xfrm flipH="1">
              <a:off x="6108796" y="2920051"/>
              <a:ext cx="8479" cy="7777"/>
            </a:xfrm>
            <a:custGeom>
              <a:avLst/>
              <a:gdLst/>
              <a:ahLst/>
              <a:cxnLst/>
              <a:rect l="l" t="t" r="r" b="b"/>
              <a:pathLst>
                <a:path w="157" h="144" extrusionOk="0">
                  <a:moveTo>
                    <a:pt x="84" y="0"/>
                  </a:moveTo>
                  <a:cubicBezTo>
                    <a:pt x="37" y="0"/>
                    <a:pt x="13" y="24"/>
                    <a:pt x="1" y="72"/>
                  </a:cubicBezTo>
                  <a:cubicBezTo>
                    <a:pt x="1" y="108"/>
                    <a:pt x="37" y="144"/>
                    <a:pt x="72" y="144"/>
                  </a:cubicBezTo>
                  <a:cubicBezTo>
                    <a:pt x="120" y="144"/>
                    <a:pt x="144" y="120"/>
                    <a:pt x="156" y="72"/>
                  </a:cubicBezTo>
                  <a:cubicBezTo>
                    <a:pt x="156" y="36"/>
                    <a:pt x="120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0" name="Google Shape;10340;p59">
              <a:extLst>
                <a:ext uri="{FF2B5EF4-FFF2-40B4-BE49-F238E27FC236}">
                  <a16:creationId xmlns:a16="http://schemas.microsoft.com/office/drawing/2014/main" id="{4B48F4C5-89B2-EFBA-286E-BF808C86FEDF}"/>
                </a:ext>
              </a:extLst>
            </p:cNvPr>
            <p:cNvSpPr/>
            <p:nvPr/>
          </p:nvSpPr>
          <p:spPr>
            <a:xfrm flipH="1">
              <a:off x="7154267" y="2975463"/>
              <a:ext cx="8425" cy="4699"/>
            </a:xfrm>
            <a:custGeom>
              <a:avLst/>
              <a:gdLst/>
              <a:ahLst/>
              <a:cxnLst/>
              <a:rect l="l" t="t" r="r" b="b"/>
              <a:pathLst>
                <a:path w="156" h="87" extrusionOk="0">
                  <a:moveTo>
                    <a:pt x="90" y="0"/>
                  </a:moveTo>
                  <a:cubicBezTo>
                    <a:pt x="85" y="0"/>
                    <a:pt x="78" y="1"/>
                    <a:pt x="72" y="3"/>
                  </a:cubicBezTo>
                  <a:cubicBezTo>
                    <a:pt x="36" y="3"/>
                    <a:pt x="0" y="38"/>
                    <a:pt x="12" y="86"/>
                  </a:cubicBezTo>
                  <a:lnTo>
                    <a:pt x="156" y="62"/>
                  </a:lnTo>
                  <a:cubicBezTo>
                    <a:pt x="156" y="31"/>
                    <a:pt x="129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1" name="Google Shape;10341;p59">
              <a:extLst>
                <a:ext uri="{FF2B5EF4-FFF2-40B4-BE49-F238E27FC236}">
                  <a16:creationId xmlns:a16="http://schemas.microsoft.com/office/drawing/2014/main" id="{23784409-D4B4-B436-A16B-EB9C413B2657}"/>
                </a:ext>
              </a:extLst>
            </p:cNvPr>
            <p:cNvSpPr/>
            <p:nvPr/>
          </p:nvSpPr>
          <p:spPr>
            <a:xfrm flipH="1">
              <a:off x="7129100" y="2972978"/>
              <a:ext cx="7777" cy="4591"/>
            </a:xfrm>
            <a:custGeom>
              <a:avLst/>
              <a:gdLst/>
              <a:ahLst/>
              <a:cxnLst/>
              <a:rect l="l" t="t" r="r" b="b"/>
              <a:pathLst>
                <a:path w="144" h="85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lnTo>
                    <a:pt x="144" y="60"/>
                  </a:lnTo>
                  <a:cubicBezTo>
                    <a:pt x="144" y="25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2" name="Google Shape;10342;p59">
              <a:extLst>
                <a:ext uri="{FF2B5EF4-FFF2-40B4-BE49-F238E27FC236}">
                  <a16:creationId xmlns:a16="http://schemas.microsoft.com/office/drawing/2014/main" id="{3D5AEE3F-A50F-F591-B63E-452B63E39743}"/>
                </a:ext>
              </a:extLst>
            </p:cNvPr>
            <p:cNvSpPr/>
            <p:nvPr/>
          </p:nvSpPr>
          <p:spPr>
            <a:xfrm flipH="1">
              <a:off x="7103230" y="2970386"/>
              <a:ext cx="8479" cy="4591"/>
            </a:xfrm>
            <a:custGeom>
              <a:avLst/>
              <a:gdLst/>
              <a:ahLst/>
              <a:cxnLst/>
              <a:rect l="l" t="t" r="r" b="b"/>
              <a:pathLst>
                <a:path w="157" h="85" extrusionOk="0">
                  <a:moveTo>
                    <a:pt x="72" y="1"/>
                  </a:moveTo>
                  <a:cubicBezTo>
                    <a:pt x="37" y="13"/>
                    <a:pt x="1" y="37"/>
                    <a:pt x="1" y="85"/>
                  </a:cubicBezTo>
                  <a:lnTo>
                    <a:pt x="156" y="61"/>
                  </a:lnTo>
                  <a:cubicBezTo>
                    <a:pt x="144" y="25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3" name="Google Shape;10343;p59">
              <a:extLst>
                <a:ext uri="{FF2B5EF4-FFF2-40B4-BE49-F238E27FC236}">
                  <a16:creationId xmlns:a16="http://schemas.microsoft.com/office/drawing/2014/main" id="{ACFDBC1E-C4FD-B6CE-ABEC-7DCD0CFEF5DD}"/>
                </a:ext>
              </a:extLst>
            </p:cNvPr>
            <p:cNvSpPr/>
            <p:nvPr/>
          </p:nvSpPr>
          <p:spPr>
            <a:xfrm flipH="1">
              <a:off x="7116786" y="2958775"/>
              <a:ext cx="8479" cy="7831"/>
            </a:xfrm>
            <a:custGeom>
              <a:avLst/>
              <a:gdLst/>
              <a:ahLst/>
              <a:cxnLst/>
              <a:rect l="l" t="t" r="r" b="b"/>
              <a:pathLst>
                <a:path w="157" h="145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37" y="144"/>
                    <a:pt x="84" y="144"/>
                  </a:cubicBezTo>
                  <a:cubicBezTo>
                    <a:pt x="120" y="132"/>
                    <a:pt x="156" y="108"/>
                    <a:pt x="144" y="60"/>
                  </a:cubicBezTo>
                  <a:cubicBezTo>
                    <a:pt x="144" y="25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4" name="Google Shape;10344;p59">
              <a:extLst>
                <a:ext uri="{FF2B5EF4-FFF2-40B4-BE49-F238E27FC236}">
                  <a16:creationId xmlns:a16="http://schemas.microsoft.com/office/drawing/2014/main" id="{C198D050-21DA-A617-9428-0CA04BDAC70F}"/>
                </a:ext>
              </a:extLst>
            </p:cNvPr>
            <p:cNvSpPr/>
            <p:nvPr/>
          </p:nvSpPr>
          <p:spPr>
            <a:xfrm flipH="1">
              <a:off x="7142655" y="2960611"/>
              <a:ext cx="8425" cy="7885"/>
            </a:xfrm>
            <a:custGeom>
              <a:avLst/>
              <a:gdLst/>
              <a:ahLst/>
              <a:cxnLst/>
              <a:rect l="l" t="t" r="r" b="b"/>
              <a:pathLst>
                <a:path w="156" h="146" extrusionOk="0">
                  <a:moveTo>
                    <a:pt x="86" y="0"/>
                  </a:moveTo>
                  <a:cubicBezTo>
                    <a:pt x="82" y="0"/>
                    <a:pt x="77" y="1"/>
                    <a:pt x="72" y="3"/>
                  </a:cubicBezTo>
                  <a:cubicBezTo>
                    <a:pt x="24" y="3"/>
                    <a:pt x="0" y="38"/>
                    <a:pt x="0" y="74"/>
                  </a:cubicBezTo>
                  <a:cubicBezTo>
                    <a:pt x="0" y="122"/>
                    <a:pt x="36" y="146"/>
                    <a:pt x="84" y="146"/>
                  </a:cubicBezTo>
                  <a:cubicBezTo>
                    <a:pt x="120" y="146"/>
                    <a:pt x="156" y="110"/>
                    <a:pt x="144" y="62"/>
                  </a:cubicBezTo>
                  <a:cubicBezTo>
                    <a:pt x="144" y="31"/>
                    <a:pt x="117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5" name="Google Shape;10345;p59">
              <a:extLst>
                <a:ext uri="{FF2B5EF4-FFF2-40B4-BE49-F238E27FC236}">
                  <a16:creationId xmlns:a16="http://schemas.microsoft.com/office/drawing/2014/main" id="{EC5E2557-E98D-779F-787D-CA60F74A2236}"/>
                </a:ext>
              </a:extLst>
            </p:cNvPr>
            <p:cNvSpPr/>
            <p:nvPr/>
          </p:nvSpPr>
          <p:spPr>
            <a:xfrm flipH="1">
              <a:off x="7089026" y="2981242"/>
              <a:ext cx="8479" cy="7399"/>
            </a:xfrm>
            <a:custGeom>
              <a:avLst/>
              <a:gdLst/>
              <a:ahLst/>
              <a:cxnLst/>
              <a:rect l="l" t="t" r="r" b="b"/>
              <a:pathLst>
                <a:path w="157" h="137" extrusionOk="0">
                  <a:moveTo>
                    <a:pt x="87" y="1"/>
                  </a:moveTo>
                  <a:cubicBezTo>
                    <a:pt x="82" y="1"/>
                    <a:pt x="77" y="2"/>
                    <a:pt x="73" y="3"/>
                  </a:cubicBezTo>
                  <a:cubicBezTo>
                    <a:pt x="37" y="3"/>
                    <a:pt x="1" y="39"/>
                    <a:pt x="13" y="75"/>
                  </a:cubicBezTo>
                  <a:cubicBezTo>
                    <a:pt x="13" y="106"/>
                    <a:pt x="40" y="137"/>
                    <a:pt x="70" y="137"/>
                  </a:cubicBezTo>
                  <a:cubicBezTo>
                    <a:pt x="75" y="137"/>
                    <a:pt x="80" y="136"/>
                    <a:pt x="84" y="135"/>
                  </a:cubicBezTo>
                  <a:cubicBezTo>
                    <a:pt x="132" y="135"/>
                    <a:pt x="156" y="99"/>
                    <a:pt x="156" y="63"/>
                  </a:cubicBezTo>
                  <a:cubicBezTo>
                    <a:pt x="146" y="32"/>
                    <a:pt x="118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6" name="Google Shape;10346;p59">
              <a:extLst>
                <a:ext uri="{FF2B5EF4-FFF2-40B4-BE49-F238E27FC236}">
                  <a16:creationId xmlns:a16="http://schemas.microsoft.com/office/drawing/2014/main" id="{C9514ED1-A8DF-19AD-A3E7-492BD09846F8}"/>
                </a:ext>
              </a:extLst>
            </p:cNvPr>
            <p:cNvSpPr/>
            <p:nvPr/>
          </p:nvSpPr>
          <p:spPr>
            <a:xfrm flipH="1">
              <a:off x="7100638" y="2994959"/>
              <a:ext cx="7831" cy="4537"/>
            </a:xfrm>
            <a:custGeom>
              <a:avLst/>
              <a:gdLst/>
              <a:ahLst/>
              <a:cxnLst/>
              <a:rect l="l" t="t" r="r" b="b"/>
              <a:pathLst>
                <a:path w="145" h="84" extrusionOk="0">
                  <a:moveTo>
                    <a:pt x="60" y="0"/>
                  </a:moveTo>
                  <a:cubicBezTo>
                    <a:pt x="24" y="12"/>
                    <a:pt x="1" y="48"/>
                    <a:pt x="1" y="84"/>
                  </a:cubicBezTo>
                  <a:lnTo>
                    <a:pt x="144" y="60"/>
                  </a:lnTo>
                  <a:cubicBezTo>
                    <a:pt x="144" y="24"/>
                    <a:pt x="108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7" name="Google Shape;10347;p59">
              <a:extLst>
                <a:ext uri="{FF2B5EF4-FFF2-40B4-BE49-F238E27FC236}">
                  <a16:creationId xmlns:a16="http://schemas.microsoft.com/office/drawing/2014/main" id="{E2A7E230-E3C9-06D8-2324-3768257F78CC}"/>
                </a:ext>
              </a:extLst>
            </p:cNvPr>
            <p:cNvSpPr/>
            <p:nvPr/>
          </p:nvSpPr>
          <p:spPr>
            <a:xfrm flipH="1">
              <a:off x="7125859" y="2998200"/>
              <a:ext cx="8425" cy="4537"/>
            </a:xfrm>
            <a:custGeom>
              <a:avLst/>
              <a:gdLst/>
              <a:ahLst/>
              <a:cxnLst/>
              <a:rect l="l" t="t" r="r" b="b"/>
              <a:pathLst>
                <a:path w="156" h="84" extrusionOk="0">
                  <a:moveTo>
                    <a:pt x="72" y="0"/>
                  </a:moveTo>
                  <a:cubicBezTo>
                    <a:pt x="36" y="12"/>
                    <a:pt x="0" y="48"/>
                    <a:pt x="12" y="84"/>
                  </a:cubicBezTo>
                  <a:lnTo>
                    <a:pt x="156" y="72"/>
                  </a:lnTo>
                  <a:cubicBezTo>
                    <a:pt x="156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8" name="Google Shape;10348;p59">
              <a:extLst>
                <a:ext uri="{FF2B5EF4-FFF2-40B4-BE49-F238E27FC236}">
                  <a16:creationId xmlns:a16="http://schemas.microsoft.com/office/drawing/2014/main" id="{D3DE4392-C7AE-F246-785C-E925DE4ED3DD}"/>
                </a:ext>
              </a:extLst>
            </p:cNvPr>
            <p:cNvSpPr/>
            <p:nvPr/>
          </p:nvSpPr>
          <p:spPr>
            <a:xfrm flipH="1">
              <a:off x="7114248" y="2983942"/>
              <a:ext cx="9073" cy="7939"/>
            </a:xfrm>
            <a:custGeom>
              <a:avLst/>
              <a:gdLst/>
              <a:ahLst/>
              <a:cxnLst/>
              <a:rect l="l" t="t" r="r" b="b"/>
              <a:pathLst>
                <a:path w="168" h="147" extrusionOk="0">
                  <a:moveTo>
                    <a:pt x="72" y="1"/>
                  </a:moveTo>
                  <a:cubicBezTo>
                    <a:pt x="36" y="13"/>
                    <a:pt x="1" y="49"/>
                    <a:pt x="12" y="85"/>
                  </a:cubicBezTo>
                  <a:cubicBezTo>
                    <a:pt x="12" y="116"/>
                    <a:pt x="39" y="147"/>
                    <a:pt x="78" y="147"/>
                  </a:cubicBezTo>
                  <a:cubicBezTo>
                    <a:pt x="84" y="147"/>
                    <a:pt x="90" y="146"/>
                    <a:pt x="96" y="144"/>
                  </a:cubicBezTo>
                  <a:cubicBezTo>
                    <a:pt x="132" y="144"/>
                    <a:pt x="168" y="109"/>
                    <a:pt x="156" y="73"/>
                  </a:cubicBezTo>
                  <a:cubicBezTo>
                    <a:pt x="156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9" name="Google Shape;10349;p59">
              <a:extLst>
                <a:ext uri="{FF2B5EF4-FFF2-40B4-BE49-F238E27FC236}">
                  <a16:creationId xmlns:a16="http://schemas.microsoft.com/office/drawing/2014/main" id="{3E2585E2-C427-9A25-A93E-FE09A27E4236}"/>
                </a:ext>
              </a:extLst>
            </p:cNvPr>
            <p:cNvSpPr/>
            <p:nvPr/>
          </p:nvSpPr>
          <p:spPr>
            <a:xfrm flipH="1">
              <a:off x="7140063" y="2987182"/>
              <a:ext cx="8425" cy="7939"/>
            </a:xfrm>
            <a:custGeom>
              <a:avLst/>
              <a:gdLst/>
              <a:ahLst/>
              <a:cxnLst/>
              <a:rect l="l" t="t" r="r" b="b"/>
              <a:pathLst>
                <a:path w="156" h="147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11" y="116"/>
                    <a:pt x="39" y="147"/>
                    <a:pt x="70" y="147"/>
                  </a:cubicBezTo>
                  <a:cubicBezTo>
                    <a:pt x="74" y="147"/>
                    <a:pt x="79" y="146"/>
                    <a:pt x="84" y="144"/>
                  </a:cubicBezTo>
                  <a:cubicBezTo>
                    <a:pt x="132" y="144"/>
                    <a:pt x="156" y="108"/>
                    <a:pt x="144" y="61"/>
                  </a:cubicBezTo>
                  <a:cubicBezTo>
                    <a:pt x="144" y="25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0" name="Google Shape;10350;p59">
              <a:extLst>
                <a:ext uri="{FF2B5EF4-FFF2-40B4-BE49-F238E27FC236}">
                  <a16:creationId xmlns:a16="http://schemas.microsoft.com/office/drawing/2014/main" id="{767E196D-FBA1-A4C5-1143-87E9F2280500}"/>
                </a:ext>
              </a:extLst>
            </p:cNvPr>
            <p:cNvSpPr/>
            <p:nvPr/>
          </p:nvSpPr>
          <p:spPr>
            <a:xfrm flipH="1">
              <a:off x="7165879" y="2989775"/>
              <a:ext cx="8479" cy="8587"/>
            </a:xfrm>
            <a:custGeom>
              <a:avLst/>
              <a:gdLst/>
              <a:ahLst/>
              <a:cxnLst/>
              <a:rect l="l" t="t" r="r" b="b"/>
              <a:pathLst>
                <a:path w="157" h="159" extrusionOk="0">
                  <a:moveTo>
                    <a:pt x="73" y="1"/>
                  </a:moveTo>
                  <a:cubicBezTo>
                    <a:pt x="25" y="13"/>
                    <a:pt x="1" y="48"/>
                    <a:pt x="13" y="96"/>
                  </a:cubicBezTo>
                  <a:cubicBezTo>
                    <a:pt x="13" y="127"/>
                    <a:pt x="40" y="158"/>
                    <a:pt x="78" y="158"/>
                  </a:cubicBezTo>
                  <a:cubicBezTo>
                    <a:pt x="84" y="158"/>
                    <a:pt x="90" y="158"/>
                    <a:pt x="97" y="156"/>
                  </a:cubicBezTo>
                  <a:cubicBezTo>
                    <a:pt x="133" y="156"/>
                    <a:pt x="156" y="120"/>
                    <a:pt x="156" y="72"/>
                  </a:cubicBezTo>
                  <a:cubicBezTo>
                    <a:pt x="144" y="36"/>
                    <a:pt x="109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1" name="Google Shape;10351;p59">
              <a:extLst>
                <a:ext uri="{FF2B5EF4-FFF2-40B4-BE49-F238E27FC236}">
                  <a16:creationId xmlns:a16="http://schemas.microsoft.com/office/drawing/2014/main" id="{738D105D-21B6-C7A0-FEE5-03993A20D4EC}"/>
                </a:ext>
              </a:extLst>
            </p:cNvPr>
            <p:cNvSpPr/>
            <p:nvPr/>
          </p:nvSpPr>
          <p:spPr>
            <a:xfrm flipH="1">
              <a:off x="7151027" y="3001926"/>
              <a:ext cx="8479" cy="4699"/>
            </a:xfrm>
            <a:custGeom>
              <a:avLst/>
              <a:gdLst/>
              <a:ahLst/>
              <a:cxnLst/>
              <a:rect l="l" t="t" r="r" b="b"/>
              <a:pathLst>
                <a:path w="157" h="87" extrusionOk="0">
                  <a:moveTo>
                    <a:pt x="87" y="0"/>
                  </a:moveTo>
                  <a:cubicBezTo>
                    <a:pt x="82" y="0"/>
                    <a:pt x="78" y="1"/>
                    <a:pt x="73" y="3"/>
                  </a:cubicBezTo>
                  <a:cubicBezTo>
                    <a:pt x="37" y="3"/>
                    <a:pt x="1" y="39"/>
                    <a:pt x="13" y="86"/>
                  </a:cubicBezTo>
                  <a:lnTo>
                    <a:pt x="156" y="63"/>
                  </a:lnTo>
                  <a:cubicBezTo>
                    <a:pt x="146" y="31"/>
                    <a:pt x="118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2" name="Google Shape;10352;p59">
              <a:extLst>
                <a:ext uri="{FF2B5EF4-FFF2-40B4-BE49-F238E27FC236}">
                  <a16:creationId xmlns:a16="http://schemas.microsoft.com/office/drawing/2014/main" id="{92B6C4FD-59D0-6461-6950-48F716FF6D8E}"/>
                </a:ext>
              </a:extLst>
            </p:cNvPr>
            <p:cNvSpPr/>
            <p:nvPr/>
          </p:nvSpPr>
          <p:spPr>
            <a:xfrm flipH="1">
              <a:off x="7154267" y="2978811"/>
              <a:ext cx="7777" cy="4699"/>
            </a:xfrm>
            <a:custGeom>
              <a:avLst/>
              <a:gdLst/>
              <a:ahLst/>
              <a:cxnLst/>
              <a:rect l="l" t="t" r="r" b="b"/>
              <a:pathLst>
                <a:path w="144" h="87" extrusionOk="0">
                  <a:moveTo>
                    <a:pt x="144" y="0"/>
                  </a:moveTo>
                  <a:lnTo>
                    <a:pt x="0" y="24"/>
                  </a:lnTo>
                  <a:cubicBezTo>
                    <a:pt x="0" y="55"/>
                    <a:pt x="27" y="86"/>
                    <a:pt x="58" y="86"/>
                  </a:cubicBezTo>
                  <a:cubicBezTo>
                    <a:pt x="62" y="86"/>
                    <a:pt x="67" y="86"/>
                    <a:pt x="72" y="84"/>
                  </a:cubicBezTo>
                  <a:cubicBezTo>
                    <a:pt x="120" y="84"/>
                    <a:pt x="144" y="48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3" name="Google Shape;10353;p59">
              <a:extLst>
                <a:ext uri="{FF2B5EF4-FFF2-40B4-BE49-F238E27FC236}">
                  <a16:creationId xmlns:a16="http://schemas.microsoft.com/office/drawing/2014/main" id="{EE9FD27B-153C-1C15-BE33-14FBB343C112}"/>
                </a:ext>
              </a:extLst>
            </p:cNvPr>
            <p:cNvSpPr/>
            <p:nvPr/>
          </p:nvSpPr>
          <p:spPr>
            <a:xfrm flipH="1">
              <a:off x="7128452" y="2976219"/>
              <a:ext cx="8425" cy="4591"/>
            </a:xfrm>
            <a:custGeom>
              <a:avLst/>
              <a:gdLst/>
              <a:ahLst/>
              <a:cxnLst/>
              <a:rect l="l" t="t" r="r" b="b"/>
              <a:pathLst>
                <a:path w="156" h="85" extrusionOk="0">
                  <a:moveTo>
                    <a:pt x="144" y="0"/>
                  </a:moveTo>
                  <a:lnTo>
                    <a:pt x="0" y="24"/>
                  </a:lnTo>
                  <a:cubicBezTo>
                    <a:pt x="0" y="60"/>
                    <a:pt x="36" y="84"/>
                    <a:pt x="84" y="84"/>
                  </a:cubicBezTo>
                  <a:cubicBezTo>
                    <a:pt x="120" y="84"/>
                    <a:pt x="156" y="48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4" name="Google Shape;10354;p59">
              <a:extLst>
                <a:ext uri="{FF2B5EF4-FFF2-40B4-BE49-F238E27FC236}">
                  <a16:creationId xmlns:a16="http://schemas.microsoft.com/office/drawing/2014/main" id="{B6C809AB-1159-A380-4451-13074FC4BC4E}"/>
                </a:ext>
              </a:extLst>
            </p:cNvPr>
            <p:cNvSpPr/>
            <p:nvPr/>
          </p:nvSpPr>
          <p:spPr>
            <a:xfrm flipH="1">
              <a:off x="7103230" y="2973627"/>
              <a:ext cx="8479" cy="4591"/>
            </a:xfrm>
            <a:custGeom>
              <a:avLst/>
              <a:gdLst/>
              <a:ahLst/>
              <a:cxnLst/>
              <a:rect l="l" t="t" r="r" b="b"/>
              <a:pathLst>
                <a:path w="157" h="85" extrusionOk="0">
                  <a:moveTo>
                    <a:pt x="156" y="1"/>
                  </a:moveTo>
                  <a:lnTo>
                    <a:pt x="1" y="25"/>
                  </a:lnTo>
                  <a:cubicBezTo>
                    <a:pt x="13" y="60"/>
                    <a:pt x="49" y="84"/>
                    <a:pt x="84" y="84"/>
                  </a:cubicBezTo>
                  <a:cubicBezTo>
                    <a:pt x="120" y="84"/>
                    <a:pt x="156" y="48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5" name="Google Shape;10355;p59">
              <a:extLst>
                <a:ext uri="{FF2B5EF4-FFF2-40B4-BE49-F238E27FC236}">
                  <a16:creationId xmlns:a16="http://schemas.microsoft.com/office/drawing/2014/main" id="{2A73A8E6-D9D1-F32A-B325-8315F2A5B103}"/>
                </a:ext>
              </a:extLst>
            </p:cNvPr>
            <p:cNvSpPr/>
            <p:nvPr/>
          </p:nvSpPr>
          <p:spPr>
            <a:xfrm flipH="1">
              <a:off x="7085192" y="3005113"/>
              <a:ext cx="9073" cy="7507"/>
            </a:xfrm>
            <a:custGeom>
              <a:avLst/>
              <a:gdLst/>
              <a:ahLst/>
              <a:cxnLst/>
              <a:rect l="l" t="t" r="r" b="b"/>
              <a:pathLst>
                <a:path w="168" h="139" extrusionOk="0">
                  <a:moveTo>
                    <a:pt x="91" y="0"/>
                  </a:moveTo>
                  <a:cubicBezTo>
                    <a:pt x="85" y="0"/>
                    <a:pt x="79" y="1"/>
                    <a:pt x="72" y="4"/>
                  </a:cubicBezTo>
                  <a:cubicBezTo>
                    <a:pt x="36" y="4"/>
                    <a:pt x="1" y="39"/>
                    <a:pt x="13" y="75"/>
                  </a:cubicBezTo>
                  <a:cubicBezTo>
                    <a:pt x="13" y="115"/>
                    <a:pt x="45" y="138"/>
                    <a:pt x="77" y="138"/>
                  </a:cubicBezTo>
                  <a:cubicBezTo>
                    <a:pt x="84" y="138"/>
                    <a:pt x="90" y="137"/>
                    <a:pt x="96" y="135"/>
                  </a:cubicBezTo>
                  <a:cubicBezTo>
                    <a:pt x="132" y="135"/>
                    <a:pt x="168" y="99"/>
                    <a:pt x="156" y="51"/>
                  </a:cubicBezTo>
                  <a:cubicBezTo>
                    <a:pt x="146" y="22"/>
                    <a:pt x="120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6" name="Google Shape;10356;p59">
              <a:extLst>
                <a:ext uri="{FF2B5EF4-FFF2-40B4-BE49-F238E27FC236}">
                  <a16:creationId xmlns:a16="http://schemas.microsoft.com/office/drawing/2014/main" id="{9C01F64A-C6F2-D3E4-07FC-2AC16E107A6C}"/>
                </a:ext>
              </a:extLst>
            </p:cNvPr>
            <p:cNvSpPr/>
            <p:nvPr/>
          </p:nvSpPr>
          <p:spPr>
            <a:xfrm flipH="1">
              <a:off x="7096803" y="3019317"/>
              <a:ext cx="7777" cy="4753"/>
            </a:xfrm>
            <a:custGeom>
              <a:avLst/>
              <a:gdLst/>
              <a:ahLst/>
              <a:cxnLst/>
              <a:rect l="l" t="t" r="r" b="b"/>
              <a:pathLst>
                <a:path w="144" h="88" extrusionOk="0">
                  <a:moveTo>
                    <a:pt x="84" y="0"/>
                  </a:moveTo>
                  <a:cubicBezTo>
                    <a:pt x="77" y="0"/>
                    <a:pt x="69" y="1"/>
                    <a:pt x="60" y="4"/>
                  </a:cubicBezTo>
                  <a:cubicBezTo>
                    <a:pt x="24" y="4"/>
                    <a:pt x="0" y="39"/>
                    <a:pt x="0" y="87"/>
                  </a:cubicBezTo>
                  <a:lnTo>
                    <a:pt x="144" y="51"/>
                  </a:lnTo>
                  <a:cubicBezTo>
                    <a:pt x="144" y="22"/>
                    <a:pt x="119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7" name="Google Shape;10357;p59">
              <a:extLst>
                <a:ext uri="{FF2B5EF4-FFF2-40B4-BE49-F238E27FC236}">
                  <a16:creationId xmlns:a16="http://schemas.microsoft.com/office/drawing/2014/main" id="{7B2EBDD6-4E70-4AFB-E4A8-E971A919C709}"/>
                </a:ext>
              </a:extLst>
            </p:cNvPr>
            <p:cNvSpPr/>
            <p:nvPr/>
          </p:nvSpPr>
          <p:spPr>
            <a:xfrm flipH="1">
              <a:off x="7121971" y="3023853"/>
              <a:ext cx="7831" cy="4699"/>
            </a:xfrm>
            <a:custGeom>
              <a:avLst/>
              <a:gdLst/>
              <a:ahLst/>
              <a:cxnLst/>
              <a:rect l="l" t="t" r="r" b="b"/>
              <a:pathLst>
                <a:path w="145" h="87" extrusionOk="0">
                  <a:moveTo>
                    <a:pt x="84" y="0"/>
                  </a:moveTo>
                  <a:cubicBezTo>
                    <a:pt x="77" y="0"/>
                    <a:pt x="69" y="1"/>
                    <a:pt x="61" y="3"/>
                  </a:cubicBezTo>
                  <a:cubicBezTo>
                    <a:pt x="25" y="3"/>
                    <a:pt x="1" y="39"/>
                    <a:pt x="1" y="87"/>
                  </a:cubicBezTo>
                  <a:lnTo>
                    <a:pt x="144" y="63"/>
                  </a:lnTo>
                  <a:cubicBezTo>
                    <a:pt x="144" y="23"/>
                    <a:pt x="120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8" name="Google Shape;10358;p59">
              <a:extLst>
                <a:ext uri="{FF2B5EF4-FFF2-40B4-BE49-F238E27FC236}">
                  <a16:creationId xmlns:a16="http://schemas.microsoft.com/office/drawing/2014/main" id="{8D0F9881-99AE-909D-FBCE-26A8B01935C6}"/>
                </a:ext>
              </a:extLst>
            </p:cNvPr>
            <p:cNvSpPr/>
            <p:nvPr/>
          </p:nvSpPr>
          <p:spPr>
            <a:xfrm flipH="1">
              <a:off x="7111007" y="3009001"/>
              <a:ext cx="8425" cy="7939"/>
            </a:xfrm>
            <a:custGeom>
              <a:avLst/>
              <a:gdLst/>
              <a:ahLst/>
              <a:cxnLst/>
              <a:rect l="l" t="t" r="r" b="b"/>
              <a:pathLst>
                <a:path w="156" h="147" extrusionOk="0">
                  <a:moveTo>
                    <a:pt x="79" y="1"/>
                  </a:moveTo>
                  <a:cubicBezTo>
                    <a:pt x="73" y="1"/>
                    <a:pt x="66" y="2"/>
                    <a:pt x="60" y="3"/>
                  </a:cubicBezTo>
                  <a:cubicBezTo>
                    <a:pt x="24" y="3"/>
                    <a:pt x="0" y="51"/>
                    <a:pt x="0" y="87"/>
                  </a:cubicBezTo>
                  <a:cubicBezTo>
                    <a:pt x="12" y="123"/>
                    <a:pt x="48" y="147"/>
                    <a:pt x="84" y="147"/>
                  </a:cubicBezTo>
                  <a:cubicBezTo>
                    <a:pt x="132" y="135"/>
                    <a:pt x="156" y="99"/>
                    <a:pt x="156" y="63"/>
                  </a:cubicBezTo>
                  <a:cubicBezTo>
                    <a:pt x="145" y="32"/>
                    <a:pt x="117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9" name="Google Shape;10359;p59">
              <a:extLst>
                <a:ext uri="{FF2B5EF4-FFF2-40B4-BE49-F238E27FC236}">
                  <a16:creationId xmlns:a16="http://schemas.microsoft.com/office/drawing/2014/main" id="{293B2C32-9388-449B-D995-64C52164E0F8}"/>
                </a:ext>
              </a:extLst>
            </p:cNvPr>
            <p:cNvSpPr/>
            <p:nvPr/>
          </p:nvSpPr>
          <p:spPr>
            <a:xfrm flipH="1">
              <a:off x="7136175" y="3013052"/>
              <a:ext cx="9073" cy="7939"/>
            </a:xfrm>
            <a:custGeom>
              <a:avLst/>
              <a:gdLst/>
              <a:ahLst/>
              <a:cxnLst/>
              <a:rect l="l" t="t" r="r" b="b"/>
              <a:pathLst>
                <a:path w="168" h="147" extrusionOk="0">
                  <a:moveTo>
                    <a:pt x="72" y="0"/>
                  </a:moveTo>
                  <a:cubicBezTo>
                    <a:pt x="36" y="12"/>
                    <a:pt x="0" y="48"/>
                    <a:pt x="12" y="84"/>
                  </a:cubicBezTo>
                  <a:cubicBezTo>
                    <a:pt x="22" y="123"/>
                    <a:pt x="48" y="147"/>
                    <a:pt x="77" y="147"/>
                  </a:cubicBezTo>
                  <a:cubicBezTo>
                    <a:pt x="83" y="147"/>
                    <a:pt x="90" y="146"/>
                    <a:pt x="96" y="143"/>
                  </a:cubicBezTo>
                  <a:cubicBezTo>
                    <a:pt x="132" y="143"/>
                    <a:pt x="167" y="108"/>
                    <a:pt x="155" y="60"/>
                  </a:cubicBezTo>
                  <a:cubicBezTo>
                    <a:pt x="155" y="24"/>
                    <a:pt x="108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0" name="Google Shape;10360;p59">
              <a:extLst>
                <a:ext uri="{FF2B5EF4-FFF2-40B4-BE49-F238E27FC236}">
                  <a16:creationId xmlns:a16="http://schemas.microsoft.com/office/drawing/2014/main" id="{784F89DA-B319-9BB6-F218-0425A6B8CCC8}"/>
                </a:ext>
              </a:extLst>
            </p:cNvPr>
            <p:cNvSpPr/>
            <p:nvPr/>
          </p:nvSpPr>
          <p:spPr>
            <a:xfrm flipH="1">
              <a:off x="7161990" y="3016886"/>
              <a:ext cx="8479" cy="8587"/>
            </a:xfrm>
            <a:custGeom>
              <a:avLst/>
              <a:gdLst/>
              <a:ahLst/>
              <a:cxnLst/>
              <a:rect l="l" t="t" r="r" b="b"/>
              <a:pathLst>
                <a:path w="157" h="159" extrusionOk="0">
                  <a:moveTo>
                    <a:pt x="61" y="1"/>
                  </a:moveTo>
                  <a:cubicBezTo>
                    <a:pt x="25" y="13"/>
                    <a:pt x="1" y="49"/>
                    <a:pt x="1" y="96"/>
                  </a:cubicBezTo>
                  <a:cubicBezTo>
                    <a:pt x="11" y="127"/>
                    <a:pt x="39" y="159"/>
                    <a:pt x="78" y="159"/>
                  </a:cubicBezTo>
                  <a:cubicBezTo>
                    <a:pt x="84" y="159"/>
                    <a:pt x="90" y="158"/>
                    <a:pt x="96" y="156"/>
                  </a:cubicBezTo>
                  <a:cubicBezTo>
                    <a:pt x="132" y="144"/>
                    <a:pt x="156" y="108"/>
                    <a:pt x="156" y="72"/>
                  </a:cubicBezTo>
                  <a:cubicBezTo>
                    <a:pt x="144" y="25"/>
                    <a:pt x="108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1" name="Google Shape;10361;p59">
              <a:extLst>
                <a:ext uri="{FF2B5EF4-FFF2-40B4-BE49-F238E27FC236}">
                  <a16:creationId xmlns:a16="http://schemas.microsoft.com/office/drawing/2014/main" id="{F0A07E1E-C702-C7F4-8886-215BADB85BCD}"/>
                </a:ext>
              </a:extLst>
            </p:cNvPr>
            <p:cNvSpPr/>
            <p:nvPr/>
          </p:nvSpPr>
          <p:spPr>
            <a:xfrm flipH="1">
              <a:off x="7147138" y="3027904"/>
              <a:ext cx="7831" cy="5185"/>
            </a:xfrm>
            <a:custGeom>
              <a:avLst/>
              <a:gdLst/>
              <a:ahLst/>
              <a:cxnLst/>
              <a:rect l="l" t="t" r="r" b="b"/>
              <a:pathLst>
                <a:path w="145" h="96" extrusionOk="0">
                  <a:moveTo>
                    <a:pt x="60" y="0"/>
                  </a:moveTo>
                  <a:cubicBezTo>
                    <a:pt x="25" y="12"/>
                    <a:pt x="1" y="48"/>
                    <a:pt x="1" y="96"/>
                  </a:cubicBezTo>
                  <a:lnTo>
                    <a:pt x="144" y="72"/>
                  </a:lnTo>
                  <a:cubicBezTo>
                    <a:pt x="144" y="24"/>
                    <a:pt x="108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2" name="Google Shape;10362;p59">
              <a:extLst>
                <a:ext uri="{FF2B5EF4-FFF2-40B4-BE49-F238E27FC236}">
                  <a16:creationId xmlns:a16="http://schemas.microsoft.com/office/drawing/2014/main" id="{DF1865A8-8301-DD06-B722-7540E6FC9FC0}"/>
                </a:ext>
              </a:extLst>
            </p:cNvPr>
            <p:cNvSpPr/>
            <p:nvPr/>
          </p:nvSpPr>
          <p:spPr>
            <a:xfrm flipH="1">
              <a:off x="7151027" y="3005275"/>
              <a:ext cx="7831" cy="4699"/>
            </a:xfrm>
            <a:custGeom>
              <a:avLst/>
              <a:gdLst/>
              <a:ahLst/>
              <a:cxnLst/>
              <a:rect l="l" t="t" r="r" b="b"/>
              <a:pathLst>
                <a:path w="145" h="87" extrusionOk="0">
                  <a:moveTo>
                    <a:pt x="144" y="1"/>
                  </a:moveTo>
                  <a:lnTo>
                    <a:pt x="1" y="24"/>
                  </a:lnTo>
                  <a:cubicBezTo>
                    <a:pt x="1" y="56"/>
                    <a:pt x="28" y="87"/>
                    <a:pt x="66" y="87"/>
                  </a:cubicBezTo>
                  <a:cubicBezTo>
                    <a:pt x="72" y="87"/>
                    <a:pt x="78" y="86"/>
                    <a:pt x="85" y="84"/>
                  </a:cubicBezTo>
                  <a:cubicBezTo>
                    <a:pt x="121" y="84"/>
                    <a:pt x="144" y="48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3" name="Google Shape;10363;p59">
              <a:extLst>
                <a:ext uri="{FF2B5EF4-FFF2-40B4-BE49-F238E27FC236}">
                  <a16:creationId xmlns:a16="http://schemas.microsoft.com/office/drawing/2014/main" id="{C8DBB3A6-AE9A-FB80-972F-E7EA4846E58D}"/>
                </a:ext>
              </a:extLst>
            </p:cNvPr>
            <p:cNvSpPr/>
            <p:nvPr/>
          </p:nvSpPr>
          <p:spPr>
            <a:xfrm flipH="1">
              <a:off x="7125859" y="3002034"/>
              <a:ext cx="7777" cy="4105"/>
            </a:xfrm>
            <a:custGeom>
              <a:avLst/>
              <a:gdLst/>
              <a:ahLst/>
              <a:cxnLst/>
              <a:rect l="l" t="t" r="r" b="b"/>
              <a:pathLst>
                <a:path w="144" h="76" extrusionOk="0">
                  <a:moveTo>
                    <a:pt x="144" y="1"/>
                  </a:moveTo>
                  <a:lnTo>
                    <a:pt x="0" y="13"/>
                  </a:lnTo>
                  <a:cubicBezTo>
                    <a:pt x="0" y="52"/>
                    <a:pt x="25" y="76"/>
                    <a:pt x="60" y="76"/>
                  </a:cubicBezTo>
                  <a:cubicBezTo>
                    <a:pt x="68" y="76"/>
                    <a:pt x="76" y="75"/>
                    <a:pt x="84" y="72"/>
                  </a:cubicBezTo>
                  <a:cubicBezTo>
                    <a:pt x="120" y="72"/>
                    <a:pt x="144" y="37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4" name="Google Shape;10364;p59">
              <a:extLst>
                <a:ext uri="{FF2B5EF4-FFF2-40B4-BE49-F238E27FC236}">
                  <a16:creationId xmlns:a16="http://schemas.microsoft.com/office/drawing/2014/main" id="{92059409-9715-02C5-0F9B-CBD7280C17C6}"/>
                </a:ext>
              </a:extLst>
            </p:cNvPr>
            <p:cNvSpPr/>
            <p:nvPr/>
          </p:nvSpPr>
          <p:spPr>
            <a:xfrm flipH="1">
              <a:off x="7100044" y="2998200"/>
              <a:ext cx="8425" cy="4537"/>
            </a:xfrm>
            <a:custGeom>
              <a:avLst/>
              <a:gdLst/>
              <a:ahLst/>
              <a:cxnLst/>
              <a:rect l="l" t="t" r="r" b="b"/>
              <a:pathLst>
                <a:path w="156" h="84" extrusionOk="0">
                  <a:moveTo>
                    <a:pt x="144" y="0"/>
                  </a:moveTo>
                  <a:lnTo>
                    <a:pt x="1" y="24"/>
                  </a:lnTo>
                  <a:cubicBezTo>
                    <a:pt x="1" y="60"/>
                    <a:pt x="48" y="84"/>
                    <a:pt x="84" y="84"/>
                  </a:cubicBezTo>
                  <a:cubicBezTo>
                    <a:pt x="120" y="72"/>
                    <a:pt x="156" y="36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5" name="Google Shape;10365;p59">
              <a:extLst>
                <a:ext uri="{FF2B5EF4-FFF2-40B4-BE49-F238E27FC236}">
                  <a16:creationId xmlns:a16="http://schemas.microsoft.com/office/drawing/2014/main" id="{76F04EAC-324B-8FB1-7BC3-FBC3C373CEE2}"/>
                </a:ext>
              </a:extLst>
            </p:cNvPr>
            <p:cNvSpPr/>
            <p:nvPr/>
          </p:nvSpPr>
          <p:spPr>
            <a:xfrm flipH="1">
              <a:off x="7081303" y="3028984"/>
              <a:ext cx="8425" cy="7507"/>
            </a:xfrm>
            <a:custGeom>
              <a:avLst/>
              <a:gdLst/>
              <a:ahLst/>
              <a:cxnLst/>
              <a:rect l="l" t="t" r="r" b="b"/>
              <a:pathLst>
                <a:path w="156" h="139" extrusionOk="0">
                  <a:moveTo>
                    <a:pt x="84" y="1"/>
                  </a:moveTo>
                  <a:cubicBezTo>
                    <a:pt x="77" y="1"/>
                    <a:pt x="69" y="2"/>
                    <a:pt x="60" y="4"/>
                  </a:cubicBezTo>
                  <a:cubicBezTo>
                    <a:pt x="24" y="4"/>
                    <a:pt x="0" y="40"/>
                    <a:pt x="12" y="88"/>
                  </a:cubicBezTo>
                  <a:cubicBezTo>
                    <a:pt x="12" y="117"/>
                    <a:pt x="37" y="139"/>
                    <a:pt x="72" y="139"/>
                  </a:cubicBezTo>
                  <a:cubicBezTo>
                    <a:pt x="79" y="139"/>
                    <a:pt x="87" y="138"/>
                    <a:pt x="96" y="135"/>
                  </a:cubicBezTo>
                  <a:cubicBezTo>
                    <a:pt x="132" y="123"/>
                    <a:pt x="156" y="88"/>
                    <a:pt x="156" y="52"/>
                  </a:cubicBezTo>
                  <a:cubicBezTo>
                    <a:pt x="146" y="22"/>
                    <a:pt x="12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6" name="Google Shape;10366;p59">
              <a:extLst>
                <a:ext uri="{FF2B5EF4-FFF2-40B4-BE49-F238E27FC236}">
                  <a16:creationId xmlns:a16="http://schemas.microsoft.com/office/drawing/2014/main" id="{09604CC6-41BC-862B-FF06-A4AF788EE28A}"/>
                </a:ext>
              </a:extLst>
            </p:cNvPr>
            <p:cNvSpPr/>
            <p:nvPr/>
          </p:nvSpPr>
          <p:spPr>
            <a:xfrm flipH="1">
              <a:off x="7091619" y="3043350"/>
              <a:ext cx="8479" cy="4591"/>
            </a:xfrm>
            <a:custGeom>
              <a:avLst/>
              <a:gdLst/>
              <a:ahLst/>
              <a:cxnLst/>
              <a:rect l="l" t="t" r="r" b="b"/>
              <a:pathLst>
                <a:path w="157" h="85" extrusionOk="0">
                  <a:moveTo>
                    <a:pt x="73" y="1"/>
                  </a:moveTo>
                  <a:cubicBezTo>
                    <a:pt x="25" y="13"/>
                    <a:pt x="1" y="49"/>
                    <a:pt x="13" y="85"/>
                  </a:cubicBezTo>
                  <a:lnTo>
                    <a:pt x="156" y="61"/>
                  </a:lnTo>
                  <a:cubicBezTo>
                    <a:pt x="144" y="25"/>
                    <a:pt x="109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7" name="Google Shape;10367;p59">
              <a:extLst>
                <a:ext uri="{FF2B5EF4-FFF2-40B4-BE49-F238E27FC236}">
                  <a16:creationId xmlns:a16="http://schemas.microsoft.com/office/drawing/2014/main" id="{60753BFE-4622-485B-77EC-E3F5D850DAB5}"/>
                </a:ext>
              </a:extLst>
            </p:cNvPr>
            <p:cNvSpPr/>
            <p:nvPr/>
          </p:nvSpPr>
          <p:spPr>
            <a:xfrm flipH="1">
              <a:off x="7116786" y="3049021"/>
              <a:ext cx="8479" cy="4753"/>
            </a:xfrm>
            <a:custGeom>
              <a:avLst/>
              <a:gdLst/>
              <a:ahLst/>
              <a:cxnLst/>
              <a:rect l="l" t="t" r="r" b="b"/>
              <a:pathLst>
                <a:path w="157" h="88" extrusionOk="0">
                  <a:moveTo>
                    <a:pt x="91" y="0"/>
                  </a:moveTo>
                  <a:cubicBezTo>
                    <a:pt x="85" y="0"/>
                    <a:pt x="79" y="1"/>
                    <a:pt x="72" y="4"/>
                  </a:cubicBezTo>
                  <a:cubicBezTo>
                    <a:pt x="25" y="4"/>
                    <a:pt x="1" y="51"/>
                    <a:pt x="13" y="87"/>
                  </a:cubicBezTo>
                  <a:lnTo>
                    <a:pt x="156" y="51"/>
                  </a:lnTo>
                  <a:cubicBezTo>
                    <a:pt x="146" y="22"/>
                    <a:pt x="120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8" name="Google Shape;10368;p59">
              <a:extLst>
                <a:ext uri="{FF2B5EF4-FFF2-40B4-BE49-F238E27FC236}">
                  <a16:creationId xmlns:a16="http://schemas.microsoft.com/office/drawing/2014/main" id="{E7BAFB37-798F-B6B7-5574-5BA32112D290}"/>
                </a:ext>
              </a:extLst>
            </p:cNvPr>
            <p:cNvSpPr/>
            <p:nvPr/>
          </p:nvSpPr>
          <p:spPr>
            <a:xfrm flipH="1">
              <a:off x="7106471" y="3033683"/>
              <a:ext cx="8479" cy="7993"/>
            </a:xfrm>
            <a:custGeom>
              <a:avLst/>
              <a:gdLst/>
              <a:ahLst/>
              <a:cxnLst/>
              <a:rect l="l" t="t" r="r" b="b"/>
              <a:pathLst>
                <a:path w="157" h="148" extrusionOk="0">
                  <a:moveTo>
                    <a:pt x="61" y="1"/>
                  </a:moveTo>
                  <a:cubicBezTo>
                    <a:pt x="25" y="13"/>
                    <a:pt x="1" y="48"/>
                    <a:pt x="1" y="84"/>
                  </a:cubicBezTo>
                  <a:cubicBezTo>
                    <a:pt x="11" y="124"/>
                    <a:pt x="37" y="147"/>
                    <a:pt x="73" y="147"/>
                  </a:cubicBezTo>
                  <a:cubicBezTo>
                    <a:pt x="81" y="147"/>
                    <a:pt x="88" y="146"/>
                    <a:pt x="97" y="144"/>
                  </a:cubicBezTo>
                  <a:cubicBezTo>
                    <a:pt x="132" y="132"/>
                    <a:pt x="156" y="96"/>
                    <a:pt x="144" y="60"/>
                  </a:cubicBezTo>
                  <a:cubicBezTo>
                    <a:pt x="144" y="25"/>
                    <a:pt x="109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9" name="Google Shape;10369;p59">
              <a:extLst>
                <a:ext uri="{FF2B5EF4-FFF2-40B4-BE49-F238E27FC236}">
                  <a16:creationId xmlns:a16="http://schemas.microsoft.com/office/drawing/2014/main" id="{35D61A62-F644-6358-3C2C-18FA93B1C098}"/>
                </a:ext>
              </a:extLst>
            </p:cNvPr>
            <p:cNvSpPr/>
            <p:nvPr/>
          </p:nvSpPr>
          <p:spPr>
            <a:xfrm flipH="1">
              <a:off x="7131638" y="3038705"/>
              <a:ext cx="9127" cy="8101"/>
            </a:xfrm>
            <a:custGeom>
              <a:avLst/>
              <a:gdLst/>
              <a:ahLst/>
              <a:cxnLst/>
              <a:rect l="l" t="t" r="r" b="b"/>
              <a:pathLst>
                <a:path w="169" h="150" extrusionOk="0">
                  <a:moveTo>
                    <a:pt x="92" y="0"/>
                  </a:moveTo>
                  <a:cubicBezTo>
                    <a:pt x="85" y="0"/>
                    <a:pt x="79" y="1"/>
                    <a:pt x="72" y="3"/>
                  </a:cubicBezTo>
                  <a:cubicBezTo>
                    <a:pt x="37" y="15"/>
                    <a:pt x="1" y="51"/>
                    <a:pt x="13" y="87"/>
                  </a:cubicBezTo>
                  <a:cubicBezTo>
                    <a:pt x="23" y="127"/>
                    <a:pt x="49" y="150"/>
                    <a:pt x="78" y="150"/>
                  </a:cubicBezTo>
                  <a:cubicBezTo>
                    <a:pt x="84" y="150"/>
                    <a:pt x="90" y="149"/>
                    <a:pt x="96" y="147"/>
                  </a:cubicBezTo>
                  <a:cubicBezTo>
                    <a:pt x="144" y="135"/>
                    <a:pt x="168" y="99"/>
                    <a:pt x="156" y="63"/>
                  </a:cubicBezTo>
                  <a:cubicBezTo>
                    <a:pt x="156" y="23"/>
                    <a:pt x="12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0" name="Google Shape;10370;p59">
              <a:extLst>
                <a:ext uri="{FF2B5EF4-FFF2-40B4-BE49-F238E27FC236}">
                  <a16:creationId xmlns:a16="http://schemas.microsoft.com/office/drawing/2014/main" id="{80B6E61F-1903-A264-D381-FDB8850D754E}"/>
                </a:ext>
              </a:extLst>
            </p:cNvPr>
            <p:cNvSpPr/>
            <p:nvPr/>
          </p:nvSpPr>
          <p:spPr>
            <a:xfrm flipH="1">
              <a:off x="7156859" y="3043836"/>
              <a:ext cx="9073" cy="8155"/>
            </a:xfrm>
            <a:custGeom>
              <a:avLst/>
              <a:gdLst/>
              <a:ahLst/>
              <a:cxnLst/>
              <a:rect l="l" t="t" r="r" b="b"/>
              <a:pathLst>
                <a:path w="168" h="151" extrusionOk="0">
                  <a:moveTo>
                    <a:pt x="90" y="1"/>
                  </a:moveTo>
                  <a:cubicBezTo>
                    <a:pt x="84" y="1"/>
                    <a:pt x="78" y="2"/>
                    <a:pt x="72" y="4"/>
                  </a:cubicBezTo>
                  <a:cubicBezTo>
                    <a:pt x="24" y="4"/>
                    <a:pt x="0" y="52"/>
                    <a:pt x="12" y="88"/>
                  </a:cubicBezTo>
                  <a:cubicBezTo>
                    <a:pt x="22" y="127"/>
                    <a:pt x="49" y="150"/>
                    <a:pt x="78" y="150"/>
                  </a:cubicBezTo>
                  <a:cubicBezTo>
                    <a:pt x="84" y="150"/>
                    <a:pt x="90" y="149"/>
                    <a:pt x="96" y="147"/>
                  </a:cubicBezTo>
                  <a:cubicBezTo>
                    <a:pt x="144" y="135"/>
                    <a:pt x="168" y="100"/>
                    <a:pt x="156" y="64"/>
                  </a:cubicBezTo>
                  <a:cubicBezTo>
                    <a:pt x="146" y="24"/>
                    <a:pt x="120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1" name="Google Shape;10371;p59">
              <a:extLst>
                <a:ext uri="{FF2B5EF4-FFF2-40B4-BE49-F238E27FC236}">
                  <a16:creationId xmlns:a16="http://schemas.microsoft.com/office/drawing/2014/main" id="{9B4A60FA-436D-3B77-97CD-50D8EBF954ED}"/>
                </a:ext>
              </a:extLst>
            </p:cNvPr>
            <p:cNvSpPr/>
            <p:nvPr/>
          </p:nvSpPr>
          <p:spPr>
            <a:xfrm flipH="1">
              <a:off x="7142007" y="3054205"/>
              <a:ext cx="7777" cy="4699"/>
            </a:xfrm>
            <a:custGeom>
              <a:avLst/>
              <a:gdLst/>
              <a:ahLst/>
              <a:cxnLst/>
              <a:rect l="l" t="t" r="r" b="b"/>
              <a:pathLst>
                <a:path w="144" h="87" extrusionOk="0">
                  <a:moveTo>
                    <a:pt x="79" y="0"/>
                  </a:moveTo>
                  <a:cubicBezTo>
                    <a:pt x="73" y="0"/>
                    <a:pt x="66" y="1"/>
                    <a:pt x="60" y="3"/>
                  </a:cubicBezTo>
                  <a:cubicBezTo>
                    <a:pt x="24" y="3"/>
                    <a:pt x="0" y="51"/>
                    <a:pt x="0" y="87"/>
                  </a:cubicBezTo>
                  <a:lnTo>
                    <a:pt x="144" y="63"/>
                  </a:lnTo>
                  <a:cubicBezTo>
                    <a:pt x="144" y="23"/>
                    <a:pt x="111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2" name="Google Shape;10372;p59">
              <a:extLst>
                <a:ext uri="{FF2B5EF4-FFF2-40B4-BE49-F238E27FC236}">
                  <a16:creationId xmlns:a16="http://schemas.microsoft.com/office/drawing/2014/main" id="{1BBC2556-1A0E-114A-E7FA-F860DFF88158}"/>
                </a:ext>
              </a:extLst>
            </p:cNvPr>
            <p:cNvSpPr/>
            <p:nvPr/>
          </p:nvSpPr>
          <p:spPr>
            <a:xfrm flipH="1">
              <a:off x="7146490" y="3031738"/>
              <a:ext cx="8479" cy="4699"/>
            </a:xfrm>
            <a:custGeom>
              <a:avLst/>
              <a:gdLst/>
              <a:ahLst/>
              <a:cxnLst/>
              <a:rect l="l" t="t" r="r" b="b"/>
              <a:pathLst>
                <a:path w="157" h="87" extrusionOk="0">
                  <a:moveTo>
                    <a:pt x="144" y="1"/>
                  </a:moveTo>
                  <a:lnTo>
                    <a:pt x="1" y="25"/>
                  </a:lnTo>
                  <a:cubicBezTo>
                    <a:pt x="11" y="56"/>
                    <a:pt x="39" y="87"/>
                    <a:pt x="70" y="87"/>
                  </a:cubicBezTo>
                  <a:cubicBezTo>
                    <a:pt x="75" y="87"/>
                    <a:pt x="80" y="86"/>
                    <a:pt x="84" y="84"/>
                  </a:cubicBezTo>
                  <a:cubicBezTo>
                    <a:pt x="132" y="72"/>
                    <a:pt x="156" y="37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3" name="Google Shape;10373;p59">
              <a:extLst>
                <a:ext uri="{FF2B5EF4-FFF2-40B4-BE49-F238E27FC236}">
                  <a16:creationId xmlns:a16="http://schemas.microsoft.com/office/drawing/2014/main" id="{C768D7B1-31E8-7E1E-90F9-91DE87A64185}"/>
                </a:ext>
              </a:extLst>
            </p:cNvPr>
            <p:cNvSpPr/>
            <p:nvPr/>
          </p:nvSpPr>
          <p:spPr>
            <a:xfrm flipH="1">
              <a:off x="7121323" y="3027256"/>
              <a:ext cx="8479" cy="4537"/>
            </a:xfrm>
            <a:custGeom>
              <a:avLst/>
              <a:gdLst/>
              <a:ahLst/>
              <a:cxnLst/>
              <a:rect l="l" t="t" r="r" b="b"/>
              <a:pathLst>
                <a:path w="157" h="84" extrusionOk="0">
                  <a:moveTo>
                    <a:pt x="144" y="0"/>
                  </a:moveTo>
                  <a:lnTo>
                    <a:pt x="1" y="24"/>
                  </a:lnTo>
                  <a:cubicBezTo>
                    <a:pt x="13" y="60"/>
                    <a:pt x="49" y="84"/>
                    <a:pt x="85" y="84"/>
                  </a:cubicBezTo>
                  <a:cubicBezTo>
                    <a:pt x="132" y="72"/>
                    <a:pt x="156" y="36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4" name="Google Shape;10374;p59">
              <a:extLst>
                <a:ext uri="{FF2B5EF4-FFF2-40B4-BE49-F238E27FC236}">
                  <a16:creationId xmlns:a16="http://schemas.microsoft.com/office/drawing/2014/main" id="{784936CA-DB05-C61E-21F0-098D5239E47E}"/>
                </a:ext>
              </a:extLst>
            </p:cNvPr>
            <p:cNvSpPr/>
            <p:nvPr/>
          </p:nvSpPr>
          <p:spPr>
            <a:xfrm flipH="1">
              <a:off x="7096155" y="3022071"/>
              <a:ext cx="8425" cy="4753"/>
            </a:xfrm>
            <a:custGeom>
              <a:avLst/>
              <a:gdLst/>
              <a:ahLst/>
              <a:cxnLst/>
              <a:rect l="l" t="t" r="r" b="b"/>
              <a:pathLst>
                <a:path w="156" h="88" extrusionOk="0">
                  <a:moveTo>
                    <a:pt x="144" y="0"/>
                  </a:moveTo>
                  <a:lnTo>
                    <a:pt x="0" y="36"/>
                  </a:lnTo>
                  <a:cubicBezTo>
                    <a:pt x="10" y="66"/>
                    <a:pt x="36" y="87"/>
                    <a:pt x="65" y="87"/>
                  </a:cubicBezTo>
                  <a:cubicBezTo>
                    <a:pt x="71" y="87"/>
                    <a:pt x="78" y="86"/>
                    <a:pt x="84" y="84"/>
                  </a:cubicBezTo>
                  <a:cubicBezTo>
                    <a:pt x="132" y="84"/>
                    <a:pt x="156" y="48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5" name="Google Shape;10375;p59">
              <a:extLst>
                <a:ext uri="{FF2B5EF4-FFF2-40B4-BE49-F238E27FC236}">
                  <a16:creationId xmlns:a16="http://schemas.microsoft.com/office/drawing/2014/main" id="{8D282CBD-1AE5-904D-6C5C-B77E586AB41D}"/>
                </a:ext>
              </a:extLst>
            </p:cNvPr>
            <p:cNvSpPr/>
            <p:nvPr/>
          </p:nvSpPr>
          <p:spPr>
            <a:xfrm flipH="1">
              <a:off x="7076119" y="3052909"/>
              <a:ext cx="8479" cy="7453"/>
            </a:xfrm>
            <a:custGeom>
              <a:avLst/>
              <a:gdLst/>
              <a:ahLst/>
              <a:cxnLst/>
              <a:rect l="l" t="t" r="r" b="b"/>
              <a:pathLst>
                <a:path w="157" h="138" extrusionOk="0">
                  <a:moveTo>
                    <a:pt x="85" y="0"/>
                  </a:moveTo>
                  <a:cubicBezTo>
                    <a:pt x="77" y="0"/>
                    <a:pt x="69" y="1"/>
                    <a:pt x="61" y="3"/>
                  </a:cubicBezTo>
                  <a:cubicBezTo>
                    <a:pt x="25" y="3"/>
                    <a:pt x="1" y="51"/>
                    <a:pt x="13" y="87"/>
                  </a:cubicBezTo>
                  <a:cubicBezTo>
                    <a:pt x="13" y="117"/>
                    <a:pt x="45" y="138"/>
                    <a:pt x="77" y="138"/>
                  </a:cubicBezTo>
                  <a:cubicBezTo>
                    <a:pt x="84" y="138"/>
                    <a:pt x="90" y="137"/>
                    <a:pt x="97" y="135"/>
                  </a:cubicBezTo>
                  <a:cubicBezTo>
                    <a:pt x="132" y="123"/>
                    <a:pt x="156" y="87"/>
                    <a:pt x="156" y="51"/>
                  </a:cubicBezTo>
                  <a:cubicBezTo>
                    <a:pt x="147" y="22"/>
                    <a:pt x="120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6" name="Google Shape;10376;p59">
              <a:extLst>
                <a:ext uri="{FF2B5EF4-FFF2-40B4-BE49-F238E27FC236}">
                  <a16:creationId xmlns:a16="http://schemas.microsoft.com/office/drawing/2014/main" id="{D92C1CAA-579F-3923-05F0-BE9BC2445F27}"/>
                </a:ext>
              </a:extLst>
            </p:cNvPr>
            <p:cNvSpPr/>
            <p:nvPr/>
          </p:nvSpPr>
          <p:spPr>
            <a:xfrm flipH="1">
              <a:off x="7086434" y="3067761"/>
              <a:ext cx="7831" cy="4699"/>
            </a:xfrm>
            <a:custGeom>
              <a:avLst/>
              <a:gdLst/>
              <a:ahLst/>
              <a:cxnLst/>
              <a:rect l="l" t="t" r="r" b="b"/>
              <a:pathLst>
                <a:path w="145" h="87" extrusionOk="0">
                  <a:moveTo>
                    <a:pt x="80" y="0"/>
                  </a:moveTo>
                  <a:cubicBezTo>
                    <a:pt x="73" y="0"/>
                    <a:pt x="67" y="1"/>
                    <a:pt x="60" y="3"/>
                  </a:cubicBezTo>
                  <a:cubicBezTo>
                    <a:pt x="24" y="15"/>
                    <a:pt x="1" y="51"/>
                    <a:pt x="13" y="87"/>
                  </a:cubicBezTo>
                  <a:lnTo>
                    <a:pt x="144" y="51"/>
                  </a:lnTo>
                  <a:cubicBezTo>
                    <a:pt x="144" y="22"/>
                    <a:pt x="112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7" name="Google Shape;10377;p59">
              <a:extLst>
                <a:ext uri="{FF2B5EF4-FFF2-40B4-BE49-F238E27FC236}">
                  <a16:creationId xmlns:a16="http://schemas.microsoft.com/office/drawing/2014/main" id="{C2E1A9FB-798C-D859-76B6-0D9A16DF36B7}"/>
                </a:ext>
              </a:extLst>
            </p:cNvPr>
            <p:cNvSpPr/>
            <p:nvPr/>
          </p:nvSpPr>
          <p:spPr>
            <a:xfrm flipH="1">
              <a:off x="7111007" y="3073540"/>
              <a:ext cx="8425" cy="5401"/>
            </a:xfrm>
            <a:custGeom>
              <a:avLst/>
              <a:gdLst/>
              <a:ahLst/>
              <a:cxnLst/>
              <a:rect l="l" t="t" r="r" b="b"/>
              <a:pathLst>
                <a:path w="156" h="100" extrusionOk="0">
                  <a:moveTo>
                    <a:pt x="90" y="1"/>
                  </a:moveTo>
                  <a:cubicBezTo>
                    <a:pt x="84" y="1"/>
                    <a:pt x="78" y="2"/>
                    <a:pt x="72" y="4"/>
                  </a:cubicBezTo>
                  <a:cubicBezTo>
                    <a:pt x="24" y="16"/>
                    <a:pt x="0" y="52"/>
                    <a:pt x="12" y="100"/>
                  </a:cubicBezTo>
                  <a:lnTo>
                    <a:pt x="156" y="64"/>
                  </a:lnTo>
                  <a:cubicBezTo>
                    <a:pt x="146" y="24"/>
                    <a:pt x="119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8" name="Google Shape;10378;p59">
              <a:extLst>
                <a:ext uri="{FF2B5EF4-FFF2-40B4-BE49-F238E27FC236}">
                  <a16:creationId xmlns:a16="http://schemas.microsoft.com/office/drawing/2014/main" id="{2AF0690E-DF28-B17F-4279-43A1159F7D03}"/>
                </a:ext>
              </a:extLst>
            </p:cNvPr>
            <p:cNvSpPr/>
            <p:nvPr/>
          </p:nvSpPr>
          <p:spPr>
            <a:xfrm flipH="1">
              <a:off x="7101286" y="3058688"/>
              <a:ext cx="8479" cy="7507"/>
            </a:xfrm>
            <a:custGeom>
              <a:avLst/>
              <a:gdLst/>
              <a:ahLst/>
              <a:cxnLst/>
              <a:rect l="l" t="t" r="r" b="b"/>
              <a:pathLst>
                <a:path w="157" h="139" extrusionOk="0">
                  <a:moveTo>
                    <a:pt x="85" y="1"/>
                  </a:moveTo>
                  <a:cubicBezTo>
                    <a:pt x="77" y="1"/>
                    <a:pt x="69" y="2"/>
                    <a:pt x="60" y="4"/>
                  </a:cubicBezTo>
                  <a:cubicBezTo>
                    <a:pt x="25" y="4"/>
                    <a:pt x="1" y="52"/>
                    <a:pt x="13" y="88"/>
                  </a:cubicBezTo>
                  <a:cubicBezTo>
                    <a:pt x="13" y="117"/>
                    <a:pt x="45" y="139"/>
                    <a:pt x="76" y="139"/>
                  </a:cubicBezTo>
                  <a:cubicBezTo>
                    <a:pt x="83" y="139"/>
                    <a:pt x="90" y="138"/>
                    <a:pt x="96" y="135"/>
                  </a:cubicBezTo>
                  <a:cubicBezTo>
                    <a:pt x="132" y="123"/>
                    <a:pt x="156" y="88"/>
                    <a:pt x="156" y="52"/>
                  </a:cubicBezTo>
                  <a:cubicBezTo>
                    <a:pt x="146" y="22"/>
                    <a:pt x="120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9" name="Google Shape;10379;p59">
              <a:extLst>
                <a:ext uri="{FF2B5EF4-FFF2-40B4-BE49-F238E27FC236}">
                  <a16:creationId xmlns:a16="http://schemas.microsoft.com/office/drawing/2014/main" id="{97407AA6-CACD-57B6-BDE8-4B51E67385B7}"/>
                </a:ext>
              </a:extLst>
            </p:cNvPr>
            <p:cNvSpPr/>
            <p:nvPr/>
          </p:nvSpPr>
          <p:spPr>
            <a:xfrm flipH="1">
              <a:off x="7125859" y="3064035"/>
              <a:ext cx="9073" cy="8425"/>
            </a:xfrm>
            <a:custGeom>
              <a:avLst/>
              <a:gdLst/>
              <a:ahLst/>
              <a:cxnLst/>
              <a:rect l="l" t="t" r="r" b="b"/>
              <a:pathLst>
                <a:path w="168" h="156" extrusionOk="0">
                  <a:moveTo>
                    <a:pt x="60" y="1"/>
                  </a:moveTo>
                  <a:cubicBezTo>
                    <a:pt x="24" y="13"/>
                    <a:pt x="0" y="60"/>
                    <a:pt x="12" y="96"/>
                  </a:cubicBezTo>
                  <a:cubicBezTo>
                    <a:pt x="24" y="132"/>
                    <a:pt x="60" y="156"/>
                    <a:pt x="96" y="156"/>
                  </a:cubicBezTo>
                  <a:cubicBezTo>
                    <a:pt x="144" y="144"/>
                    <a:pt x="168" y="96"/>
                    <a:pt x="156" y="60"/>
                  </a:cubicBezTo>
                  <a:cubicBezTo>
                    <a:pt x="144" y="24"/>
                    <a:pt x="108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0" name="Google Shape;10380;p59">
              <a:extLst>
                <a:ext uri="{FF2B5EF4-FFF2-40B4-BE49-F238E27FC236}">
                  <a16:creationId xmlns:a16="http://schemas.microsoft.com/office/drawing/2014/main" id="{6C7FEF2F-6697-2979-8A6B-D8024C2BBAAB}"/>
                </a:ext>
              </a:extLst>
            </p:cNvPr>
            <p:cNvSpPr/>
            <p:nvPr/>
          </p:nvSpPr>
          <p:spPr>
            <a:xfrm flipH="1">
              <a:off x="7151027" y="3069867"/>
              <a:ext cx="9073" cy="8533"/>
            </a:xfrm>
            <a:custGeom>
              <a:avLst/>
              <a:gdLst/>
              <a:ahLst/>
              <a:cxnLst/>
              <a:rect l="l" t="t" r="r" b="b"/>
              <a:pathLst>
                <a:path w="168" h="158" extrusionOk="0">
                  <a:moveTo>
                    <a:pt x="60" y="0"/>
                  </a:moveTo>
                  <a:cubicBezTo>
                    <a:pt x="24" y="12"/>
                    <a:pt x="0" y="60"/>
                    <a:pt x="12" y="96"/>
                  </a:cubicBezTo>
                  <a:cubicBezTo>
                    <a:pt x="22" y="127"/>
                    <a:pt x="51" y="158"/>
                    <a:pt x="81" y="158"/>
                  </a:cubicBezTo>
                  <a:cubicBezTo>
                    <a:pt x="86" y="158"/>
                    <a:pt x="91" y="157"/>
                    <a:pt x="96" y="156"/>
                  </a:cubicBezTo>
                  <a:cubicBezTo>
                    <a:pt x="144" y="144"/>
                    <a:pt x="167" y="108"/>
                    <a:pt x="155" y="60"/>
                  </a:cubicBezTo>
                  <a:cubicBezTo>
                    <a:pt x="144" y="24"/>
                    <a:pt x="108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1" name="Google Shape;10381;p59">
              <a:extLst>
                <a:ext uri="{FF2B5EF4-FFF2-40B4-BE49-F238E27FC236}">
                  <a16:creationId xmlns:a16="http://schemas.microsoft.com/office/drawing/2014/main" id="{70799FDC-AC6F-0C16-B7D3-F1FA09A585AF}"/>
                </a:ext>
              </a:extLst>
            </p:cNvPr>
            <p:cNvSpPr/>
            <p:nvPr/>
          </p:nvSpPr>
          <p:spPr>
            <a:xfrm flipH="1">
              <a:off x="7135526" y="3080021"/>
              <a:ext cx="8479" cy="4753"/>
            </a:xfrm>
            <a:custGeom>
              <a:avLst/>
              <a:gdLst/>
              <a:ahLst/>
              <a:cxnLst/>
              <a:rect l="l" t="t" r="r" b="b"/>
              <a:pathLst>
                <a:path w="157" h="88" extrusionOk="0">
                  <a:moveTo>
                    <a:pt x="85" y="0"/>
                  </a:moveTo>
                  <a:cubicBezTo>
                    <a:pt x="77" y="0"/>
                    <a:pt x="69" y="1"/>
                    <a:pt x="61" y="3"/>
                  </a:cubicBezTo>
                  <a:cubicBezTo>
                    <a:pt x="25" y="15"/>
                    <a:pt x="1" y="51"/>
                    <a:pt x="13" y="87"/>
                  </a:cubicBezTo>
                  <a:lnTo>
                    <a:pt x="156" y="51"/>
                  </a:lnTo>
                  <a:cubicBezTo>
                    <a:pt x="147" y="22"/>
                    <a:pt x="121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2" name="Google Shape;10382;p59">
              <a:extLst>
                <a:ext uri="{FF2B5EF4-FFF2-40B4-BE49-F238E27FC236}">
                  <a16:creationId xmlns:a16="http://schemas.microsoft.com/office/drawing/2014/main" id="{B9ACFE00-6654-B0F6-5E4A-0150F1360CF5}"/>
                </a:ext>
              </a:extLst>
            </p:cNvPr>
            <p:cNvSpPr/>
            <p:nvPr/>
          </p:nvSpPr>
          <p:spPr>
            <a:xfrm flipH="1">
              <a:off x="7141359" y="3057608"/>
              <a:ext cx="8425" cy="4699"/>
            </a:xfrm>
            <a:custGeom>
              <a:avLst/>
              <a:gdLst/>
              <a:ahLst/>
              <a:cxnLst/>
              <a:rect l="l" t="t" r="r" b="b"/>
              <a:pathLst>
                <a:path w="156" h="87" extrusionOk="0">
                  <a:moveTo>
                    <a:pt x="144" y="0"/>
                  </a:moveTo>
                  <a:lnTo>
                    <a:pt x="0" y="24"/>
                  </a:lnTo>
                  <a:cubicBezTo>
                    <a:pt x="10" y="64"/>
                    <a:pt x="37" y="87"/>
                    <a:pt x="72" y="87"/>
                  </a:cubicBezTo>
                  <a:cubicBezTo>
                    <a:pt x="80" y="87"/>
                    <a:pt x="88" y="86"/>
                    <a:pt x="96" y="84"/>
                  </a:cubicBezTo>
                  <a:cubicBezTo>
                    <a:pt x="132" y="72"/>
                    <a:pt x="156" y="36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3" name="Google Shape;10383;p59">
              <a:extLst>
                <a:ext uri="{FF2B5EF4-FFF2-40B4-BE49-F238E27FC236}">
                  <a16:creationId xmlns:a16="http://schemas.microsoft.com/office/drawing/2014/main" id="{D5057F90-1317-B029-8CE7-22CB7DA74599}"/>
                </a:ext>
              </a:extLst>
            </p:cNvPr>
            <p:cNvSpPr/>
            <p:nvPr/>
          </p:nvSpPr>
          <p:spPr>
            <a:xfrm flipH="1">
              <a:off x="7116138" y="3051775"/>
              <a:ext cx="8479" cy="5239"/>
            </a:xfrm>
            <a:custGeom>
              <a:avLst/>
              <a:gdLst/>
              <a:ahLst/>
              <a:cxnLst/>
              <a:rect l="l" t="t" r="r" b="b"/>
              <a:pathLst>
                <a:path w="157" h="97" extrusionOk="0">
                  <a:moveTo>
                    <a:pt x="144" y="0"/>
                  </a:moveTo>
                  <a:lnTo>
                    <a:pt x="1" y="36"/>
                  </a:lnTo>
                  <a:cubicBezTo>
                    <a:pt x="13" y="72"/>
                    <a:pt x="48" y="96"/>
                    <a:pt x="84" y="96"/>
                  </a:cubicBezTo>
                  <a:cubicBezTo>
                    <a:pt x="132" y="84"/>
                    <a:pt x="156" y="48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4" name="Google Shape;10384;p59">
              <a:extLst>
                <a:ext uri="{FF2B5EF4-FFF2-40B4-BE49-F238E27FC236}">
                  <a16:creationId xmlns:a16="http://schemas.microsoft.com/office/drawing/2014/main" id="{E1B98BD9-B27E-27F7-BBE2-7EC36A30CBD7}"/>
                </a:ext>
              </a:extLst>
            </p:cNvPr>
            <p:cNvSpPr/>
            <p:nvPr/>
          </p:nvSpPr>
          <p:spPr>
            <a:xfrm flipH="1">
              <a:off x="7091619" y="3046590"/>
              <a:ext cx="7831" cy="4753"/>
            </a:xfrm>
            <a:custGeom>
              <a:avLst/>
              <a:gdLst/>
              <a:ahLst/>
              <a:cxnLst/>
              <a:rect l="l" t="t" r="r" b="b"/>
              <a:pathLst>
                <a:path w="145" h="88" extrusionOk="0">
                  <a:moveTo>
                    <a:pt x="144" y="1"/>
                  </a:moveTo>
                  <a:lnTo>
                    <a:pt x="1" y="25"/>
                  </a:lnTo>
                  <a:cubicBezTo>
                    <a:pt x="1" y="64"/>
                    <a:pt x="34" y="87"/>
                    <a:pt x="65" y="87"/>
                  </a:cubicBezTo>
                  <a:cubicBezTo>
                    <a:pt x="72" y="87"/>
                    <a:pt x="78" y="86"/>
                    <a:pt x="85" y="84"/>
                  </a:cubicBezTo>
                  <a:cubicBezTo>
                    <a:pt x="120" y="72"/>
                    <a:pt x="144" y="37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5" name="Google Shape;10385;p59">
              <a:extLst>
                <a:ext uri="{FF2B5EF4-FFF2-40B4-BE49-F238E27FC236}">
                  <a16:creationId xmlns:a16="http://schemas.microsoft.com/office/drawing/2014/main" id="{3F18CC84-1A3C-E2F8-C565-DFFAB3654FFD}"/>
                </a:ext>
              </a:extLst>
            </p:cNvPr>
            <p:cNvSpPr/>
            <p:nvPr/>
          </p:nvSpPr>
          <p:spPr>
            <a:xfrm flipH="1">
              <a:off x="7069692" y="3076294"/>
              <a:ext cx="9073" cy="7993"/>
            </a:xfrm>
            <a:custGeom>
              <a:avLst/>
              <a:gdLst/>
              <a:ahLst/>
              <a:cxnLst/>
              <a:rect l="l" t="t" r="r" b="b"/>
              <a:pathLst>
                <a:path w="168" h="148" extrusionOk="0">
                  <a:moveTo>
                    <a:pt x="60" y="1"/>
                  </a:moveTo>
                  <a:cubicBezTo>
                    <a:pt x="24" y="13"/>
                    <a:pt x="1" y="49"/>
                    <a:pt x="12" y="96"/>
                  </a:cubicBezTo>
                  <a:cubicBezTo>
                    <a:pt x="22" y="126"/>
                    <a:pt x="48" y="147"/>
                    <a:pt x="77" y="147"/>
                  </a:cubicBezTo>
                  <a:cubicBezTo>
                    <a:pt x="83" y="147"/>
                    <a:pt x="90" y="146"/>
                    <a:pt x="96" y="144"/>
                  </a:cubicBezTo>
                  <a:cubicBezTo>
                    <a:pt x="144" y="132"/>
                    <a:pt x="168" y="96"/>
                    <a:pt x="156" y="49"/>
                  </a:cubicBezTo>
                  <a:cubicBezTo>
                    <a:pt x="144" y="13"/>
                    <a:pt x="108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6" name="Google Shape;10386;p59">
              <a:extLst>
                <a:ext uri="{FF2B5EF4-FFF2-40B4-BE49-F238E27FC236}">
                  <a16:creationId xmlns:a16="http://schemas.microsoft.com/office/drawing/2014/main" id="{8BA6B07E-40C7-39BD-E25F-06450BBBFDCF}"/>
                </a:ext>
              </a:extLst>
            </p:cNvPr>
            <p:cNvSpPr/>
            <p:nvPr/>
          </p:nvSpPr>
          <p:spPr>
            <a:xfrm flipH="1">
              <a:off x="7080007" y="3091632"/>
              <a:ext cx="7777" cy="5401"/>
            </a:xfrm>
            <a:custGeom>
              <a:avLst/>
              <a:gdLst/>
              <a:ahLst/>
              <a:cxnLst/>
              <a:rect l="l" t="t" r="r" b="b"/>
              <a:pathLst>
                <a:path w="144" h="100" extrusionOk="0">
                  <a:moveTo>
                    <a:pt x="80" y="1"/>
                  </a:moveTo>
                  <a:cubicBezTo>
                    <a:pt x="73" y="1"/>
                    <a:pt x="66" y="2"/>
                    <a:pt x="60" y="4"/>
                  </a:cubicBezTo>
                  <a:cubicBezTo>
                    <a:pt x="24" y="16"/>
                    <a:pt x="0" y="52"/>
                    <a:pt x="0" y="99"/>
                  </a:cubicBezTo>
                  <a:lnTo>
                    <a:pt x="144" y="52"/>
                  </a:lnTo>
                  <a:cubicBezTo>
                    <a:pt x="144" y="22"/>
                    <a:pt x="111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7" name="Google Shape;10387;p59">
              <a:extLst>
                <a:ext uri="{FF2B5EF4-FFF2-40B4-BE49-F238E27FC236}">
                  <a16:creationId xmlns:a16="http://schemas.microsoft.com/office/drawing/2014/main" id="{29564301-17AA-1C6E-01BF-07B0016D6A18}"/>
                </a:ext>
              </a:extLst>
            </p:cNvPr>
            <p:cNvSpPr/>
            <p:nvPr/>
          </p:nvSpPr>
          <p:spPr>
            <a:xfrm flipH="1">
              <a:off x="7104526" y="3098761"/>
              <a:ext cx="8479" cy="4699"/>
            </a:xfrm>
            <a:custGeom>
              <a:avLst/>
              <a:gdLst/>
              <a:ahLst/>
              <a:cxnLst/>
              <a:rect l="l" t="t" r="r" b="b"/>
              <a:pathLst>
                <a:path w="157" h="87" extrusionOk="0">
                  <a:moveTo>
                    <a:pt x="92" y="0"/>
                  </a:moveTo>
                  <a:cubicBezTo>
                    <a:pt x="85" y="0"/>
                    <a:pt x="79" y="1"/>
                    <a:pt x="73" y="3"/>
                  </a:cubicBezTo>
                  <a:cubicBezTo>
                    <a:pt x="25" y="15"/>
                    <a:pt x="1" y="51"/>
                    <a:pt x="13" y="87"/>
                  </a:cubicBezTo>
                  <a:lnTo>
                    <a:pt x="156" y="51"/>
                  </a:lnTo>
                  <a:cubicBezTo>
                    <a:pt x="146" y="22"/>
                    <a:pt x="120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8" name="Google Shape;10388;p59">
              <a:extLst>
                <a:ext uri="{FF2B5EF4-FFF2-40B4-BE49-F238E27FC236}">
                  <a16:creationId xmlns:a16="http://schemas.microsoft.com/office/drawing/2014/main" id="{2D680D5C-F0F4-2008-E8D7-93BB498CB1C6}"/>
                </a:ext>
              </a:extLst>
            </p:cNvPr>
            <p:cNvSpPr/>
            <p:nvPr/>
          </p:nvSpPr>
          <p:spPr>
            <a:xfrm flipH="1">
              <a:off x="7094859" y="3082775"/>
              <a:ext cx="9073" cy="7939"/>
            </a:xfrm>
            <a:custGeom>
              <a:avLst/>
              <a:gdLst/>
              <a:ahLst/>
              <a:cxnLst/>
              <a:rect l="l" t="t" r="r" b="b"/>
              <a:pathLst>
                <a:path w="168" h="147" extrusionOk="0">
                  <a:moveTo>
                    <a:pt x="72" y="0"/>
                  </a:moveTo>
                  <a:cubicBezTo>
                    <a:pt x="24" y="12"/>
                    <a:pt x="0" y="60"/>
                    <a:pt x="12" y="96"/>
                  </a:cubicBezTo>
                  <a:cubicBezTo>
                    <a:pt x="22" y="125"/>
                    <a:pt x="48" y="147"/>
                    <a:pt x="84" y="147"/>
                  </a:cubicBezTo>
                  <a:cubicBezTo>
                    <a:pt x="91" y="147"/>
                    <a:pt x="99" y="146"/>
                    <a:pt x="108" y="144"/>
                  </a:cubicBezTo>
                  <a:cubicBezTo>
                    <a:pt x="144" y="132"/>
                    <a:pt x="168" y="96"/>
                    <a:pt x="156" y="60"/>
                  </a:cubicBezTo>
                  <a:cubicBezTo>
                    <a:pt x="144" y="24"/>
                    <a:pt x="108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9" name="Google Shape;10389;p59">
              <a:extLst>
                <a:ext uri="{FF2B5EF4-FFF2-40B4-BE49-F238E27FC236}">
                  <a16:creationId xmlns:a16="http://schemas.microsoft.com/office/drawing/2014/main" id="{933BADE0-ECBE-1E96-8771-19D5A0D981A8}"/>
                </a:ext>
              </a:extLst>
            </p:cNvPr>
            <p:cNvSpPr/>
            <p:nvPr/>
          </p:nvSpPr>
          <p:spPr>
            <a:xfrm flipH="1">
              <a:off x="7120026" y="3089688"/>
              <a:ext cx="8479" cy="7993"/>
            </a:xfrm>
            <a:custGeom>
              <a:avLst/>
              <a:gdLst/>
              <a:ahLst/>
              <a:cxnLst/>
              <a:rect l="l" t="t" r="r" b="b"/>
              <a:pathLst>
                <a:path w="157" h="148" extrusionOk="0">
                  <a:moveTo>
                    <a:pt x="81" y="1"/>
                  </a:moveTo>
                  <a:cubicBezTo>
                    <a:pt x="74" y="1"/>
                    <a:pt x="67" y="2"/>
                    <a:pt x="61" y="4"/>
                  </a:cubicBezTo>
                  <a:cubicBezTo>
                    <a:pt x="25" y="4"/>
                    <a:pt x="1" y="52"/>
                    <a:pt x="13" y="88"/>
                  </a:cubicBezTo>
                  <a:cubicBezTo>
                    <a:pt x="13" y="135"/>
                    <a:pt x="61" y="147"/>
                    <a:pt x="97" y="147"/>
                  </a:cubicBezTo>
                  <a:cubicBezTo>
                    <a:pt x="132" y="135"/>
                    <a:pt x="156" y="88"/>
                    <a:pt x="156" y="52"/>
                  </a:cubicBezTo>
                  <a:cubicBezTo>
                    <a:pt x="146" y="22"/>
                    <a:pt x="112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0" name="Google Shape;10390;p59">
              <a:extLst>
                <a:ext uri="{FF2B5EF4-FFF2-40B4-BE49-F238E27FC236}">
                  <a16:creationId xmlns:a16="http://schemas.microsoft.com/office/drawing/2014/main" id="{F9654200-3873-9A8D-27FE-C6A6551CED7F}"/>
                </a:ext>
              </a:extLst>
            </p:cNvPr>
            <p:cNvSpPr/>
            <p:nvPr/>
          </p:nvSpPr>
          <p:spPr>
            <a:xfrm flipH="1">
              <a:off x="7144600" y="3096169"/>
              <a:ext cx="9073" cy="8101"/>
            </a:xfrm>
            <a:custGeom>
              <a:avLst/>
              <a:gdLst/>
              <a:ahLst/>
              <a:cxnLst/>
              <a:rect l="l" t="t" r="r" b="b"/>
              <a:pathLst>
                <a:path w="168" h="150" extrusionOk="0">
                  <a:moveTo>
                    <a:pt x="85" y="0"/>
                  </a:moveTo>
                  <a:cubicBezTo>
                    <a:pt x="77" y="0"/>
                    <a:pt x="69" y="1"/>
                    <a:pt x="60" y="3"/>
                  </a:cubicBezTo>
                  <a:cubicBezTo>
                    <a:pt x="25" y="15"/>
                    <a:pt x="1" y="51"/>
                    <a:pt x="13" y="87"/>
                  </a:cubicBezTo>
                  <a:cubicBezTo>
                    <a:pt x="22" y="127"/>
                    <a:pt x="49" y="150"/>
                    <a:pt x="85" y="150"/>
                  </a:cubicBezTo>
                  <a:cubicBezTo>
                    <a:pt x="92" y="150"/>
                    <a:pt x="100" y="149"/>
                    <a:pt x="108" y="147"/>
                  </a:cubicBezTo>
                  <a:cubicBezTo>
                    <a:pt x="144" y="135"/>
                    <a:pt x="168" y="99"/>
                    <a:pt x="156" y="51"/>
                  </a:cubicBezTo>
                  <a:cubicBezTo>
                    <a:pt x="146" y="22"/>
                    <a:pt x="120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1" name="Google Shape;10391;p59">
              <a:extLst>
                <a:ext uri="{FF2B5EF4-FFF2-40B4-BE49-F238E27FC236}">
                  <a16:creationId xmlns:a16="http://schemas.microsoft.com/office/drawing/2014/main" id="{B2A7407F-4D0A-02F5-E1CB-087F209D4DF4}"/>
                </a:ext>
              </a:extLst>
            </p:cNvPr>
            <p:cNvSpPr/>
            <p:nvPr/>
          </p:nvSpPr>
          <p:spPr>
            <a:xfrm flipH="1">
              <a:off x="7129100" y="3105188"/>
              <a:ext cx="8425" cy="5401"/>
            </a:xfrm>
            <a:custGeom>
              <a:avLst/>
              <a:gdLst/>
              <a:ahLst/>
              <a:cxnLst/>
              <a:rect l="l" t="t" r="r" b="b"/>
              <a:pathLst>
                <a:path w="156" h="100" extrusionOk="0">
                  <a:moveTo>
                    <a:pt x="91" y="1"/>
                  </a:moveTo>
                  <a:cubicBezTo>
                    <a:pt x="85" y="1"/>
                    <a:pt x="78" y="2"/>
                    <a:pt x="72" y="4"/>
                  </a:cubicBezTo>
                  <a:cubicBezTo>
                    <a:pt x="24" y="16"/>
                    <a:pt x="1" y="64"/>
                    <a:pt x="12" y="99"/>
                  </a:cubicBezTo>
                  <a:lnTo>
                    <a:pt x="156" y="64"/>
                  </a:lnTo>
                  <a:cubicBezTo>
                    <a:pt x="146" y="24"/>
                    <a:pt x="120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2" name="Google Shape;10392;p59">
              <a:extLst>
                <a:ext uri="{FF2B5EF4-FFF2-40B4-BE49-F238E27FC236}">
                  <a16:creationId xmlns:a16="http://schemas.microsoft.com/office/drawing/2014/main" id="{C7EC0E22-B381-33AC-04EE-CA0D20886E16}"/>
                </a:ext>
              </a:extLst>
            </p:cNvPr>
            <p:cNvSpPr/>
            <p:nvPr/>
          </p:nvSpPr>
          <p:spPr>
            <a:xfrm flipH="1">
              <a:off x="7134878" y="3082775"/>
              <a:ext cx="8479" cy="5347"/>
            </a:xfrm>
            <a:custGeom>
              <a:avLst/>
              <a:gdLst/>
              <a:ahLst/>
              <a:cxnLst/>
              <a:rect l="l" t="t" r="r" b="b"/>
              <a:pathLst>
                <a:path w="157" h="99" extrusionOk="0">
                  <a:moveTo>
                    <a:pt x="144" y="0"/>
                  </a:moveTo>
                  <a:lnTo>
                    <a:pt x="1" y="36"/>
                  </a:lnTo>
                  <a:cubicBezTo>
                    <a:pt x="11" y="76"/>
                    <a:pt x="37" y="99"/>
                    <a:pt x="66" y="99"/>
                  </a:cubicBezTo>
                  <a:cubicBezTo>
                    <a:pt x="72" y="99"/>
                    <a:pt x="78" y="98"/>
                    <a:pt x="85" y="96"/>
                  </a:cubicBezTo>
                  <a:cubicBezTo>
                    <a:pt x="132" y="84"/>
                    <a:pt x="156" y="48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3" name="Google Shape;10393;p59">
              <a:extLst>
                <a:ext uri="{FF2B5EF4-FFF2-40B4-BE49-F238E27FC236}">
                  <a16:creationId xmlns:a16="http://schemas.microsoft.com/office/drawing/2014/main" id="{5CED65B9-8014-A507-A5A7-02A3F95C04AD}"/>
                </a:ext>
              </a:extLst>
            </p:cNvPr>
            <p:cNvSpPr/>
            <p:nvPr/>
          </p:nvSpPr>
          <p:spPr>
            <a:xfrm flipH="1">
              <a:off x="7110359" y="3076942"/>
              <a:ext cx="8425" cy="4753"/>
            </a:xfrm>
            <a:custGeom>
              <a:avLst/>
              <a:gdLst/>
              <a:ahLst/>
              <a:cxnLst/>
              <a:rect l="l" t="t" r="r" b="b"/>
              <a:pathLst>
                <a:path w="156" h="88" extrusionOk="0">
                  <a:moveTo>
                    <a:pt x="144" y="1"/>
                  </a:moveTo>
                  <a:lnTo>
                    <a:pt x="0" y="37"/>
                  </a:lnTo>
                  <a:cubicBezTo>
                    <a:pt x="10" y="66"/>
                    <a:pt x="36" y="88"/>
                    <a:pt x="72" y="88"/>
                  </a:cubicBezTo>
                  <a:cubicBezTo>
                    <a:pt x="79" y="88"/>
                    <a:pt x="87" y="87"/>
                    <a:pt x="96" y="84"/>
                  </a:cubicBezTo>
                  <a:cubicBezTo>
                    <a:pt x="132" y="72"/>
                    <a:pt x="156" y="37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4" name="Google Shape;10394;p59">
              <a:extLst>
                <a:ext uri="{FF2B5EF4-FFF2-40B4-BE49-F238E27FC236}">
                  <a16:creationId xmlns:a16="http://schemas.microsoft.com/office/drawing/2014/main" id="{B832F658-7DD3-3A05-890A-8043CB76C659}"/>
                </a:ext>
              </a:extLst>
            </p:cNvPr>
            <p:cNvSpPr/>
            <p:nvPr/>
          </p:nvSpPr>
          <p:spPr>
            <a:xfrm flipH="1">
              <a:off x="7085786" y="3070515"/>
              <a:ext cx="7831" cy="4699"/>
            </a:xfrm>
            <a:custGeom>
              <a:avLst/>
              <a:gdLst/>
              <a:ahLst/>
              <a:cxnLst/>
              <a:rect l="l" t="t" r="r" b="b"/>
              <a:pathLst>
                <a:path w="145" h="87" extrusionOk="0">
                  <a:moveTo>
                    <a:pt x="132" y="0"/>
                  </a:moveTo>
                  <a:lnTo>
                    <a:pt x="1" y="36"/>
                  </a:lnTo>
                  <a:cubicBezTo>
                    <a:pt x="1" y="66"/>
                    <a:pt x="33" y="87"/>
                    <a:pt x="64" y="87"/>
                  </a:cubicBezTo>
                  <a:cubicBezTo>
                    <a:pt x="71" y="87"/>
                    <a:pt x="78" y="86"/>
                    <a:pt x="84" y="84"/>
                  </a:cubicBezTo>
                  <a:cubicBezTo>
                    <a:pt x="120" y="84"/>
                    <a:pt x="144" y="36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5" name="Google Shape;10395;p59">
              <a:extLst>
                <a:ext uri="{FF2B5EF4-FFF2-40B4-BE49-F238E27FC236}">
                  <a16:creationId xmlns:a16="http://schemas.microsoft.com/office/drawing/2014/main" id="{C25EEEE8-E12F-F104-4E83-AFABC5F3DF5B}"/>
                </a:ext>
              </a:extLst>
            </p:cNvPr>
            <p:cNvSpPr/>
            <p:nvPr/>
          </p:nvSpPr>
          <p:spPr>
            <a:xfrm flipH="1">
              <a:off x="7063211" y="3100057"/>
              <a:ext cx="9073" cy="7507"/>
            </a:xfrm>
            <a:custGeom>
              <a:avLst/>
              <a:gdLst/>
              <a:ahLst/>
              <a:cxnLst/>
              <a:rect l="l" t="t" r="r" b="b"/>
              <a:pathLst>
                <a:path w="168" h="139" extrusionOk="0">
                  <a:moveTo>
                    <a:pt x="84" y="0"/>
                  </a:moveTo>
                  <a:cubicBezTo>
                    <a:pt x="76" y="0"/>
                    <a:pt x="68" y="1"/>
                    <a:pt x="60" y="3"/>
                  </a:cubicBezTo>
                  <a:cubicBezTo>
                    <a:pt x="24" y="15"/>
                    <a:pt x="0" y="51"/>
                    <a:pt x="12" y="87"/>
                  </a:cubicBezTo>
                  <a:cubicBezTo>
                    <a:pt x="21" y="123"/>
                    <a:pt x="51" y="139"/>
                    <a:pt x="81" y="139"/>
                  </a:cubicBezTo>
                  <a:cubicBezTo>
                    <a:pt x="90" y="139"/>
                    <a:pt x="99" y="137"/>
                    <a:pt x="108" y="135"/>
                  </a:cubicBezTo>
                  <a:cubicBezTo>
                    <a:pt x="144" y="123"/>
                    <a:pt x="167" y="87"/>
                    <a:pt x="156" y="51"/>
                  </a:cubicBezTo>
                  <a:cubicBezTo>
                    <a:pt x="146" y="21"/>
                    <a:pt x="120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6" name="Google Shape;10396;p59">
              <a:extLst>
                <a:ext uri="{FF2B5EF4-FFF2-40B4-BE49-F238E27FC236}">
                  <a16:creationId xmlns:a16="http://schemas.microsoft.com/office/drawing/2014/main" id="{91491C34-AD6D-95A1-95A3-8CE84257D436}"/>
                </a:ext>
              </a:extLst>
            </p:cNvPr>
            <p:cNvSpPr/>
            <p:nvPr/>
          </p:nvSpPr>
          <p:spPr>
            <a:xfrm flipH="1">
              <a:off x="7072878" y="3115503"/>
              <a:ext cx="7831" cy="5401"/>
            </a:xfrm>
            <a:custGeom>
              <a:avLst/>
              <a:gdLst/>
              <a:ahLst/>
              <a:cxnLst/>
              <a:rect l="l" t="t" r="r" b="b"/>
              <a:pathLst>
                <a:path w="145" h="100" extrusionOk="0">
                  <a:moveTo>
                    <a:pt x="79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13" y="16"/>
                    <a:pt x="1" y="64"/>
                    <a:pt x="1" y="100"/>
                  </a:cubicBezTo>
                  <a:lnTo>
                    <a:pt x="144" y="52"/>
                  </a:lnTo>
                  <a:cubicBezTo>
                    <a:pt x="134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7" name="Google Shape;10397;p59">
              <a:extLst>
                <a:ext uri="{FF2B5EF4-FFF2-40B4-BE49-F238E27FC236}">
                  <a16:creationId xmlns:a16="http://schemas.microsoft.com/office/drawing/2014/main" id="{01E3129F-F5E9-10D6-CD90-09339477346F}"/>
                </a:ext>
              </a:extLst>
            </p:cNvPr>
            <p:cNvSpPr/>
            <p:nvPr/>
          </p:nvSpPr>
          <p:spPr>
            <a:xfrm flipH="1">
              <a:off x="7097451" y="3123280"/>
              <a:ext cx="7777" cy="4753"/>
            </a:xfrm>
            <a:custGeom>
              <a:avLst/>
              <a:gdLst/>
              <a:ahLst/>
              <a:cxnLst/>
              <a:rect l="l" t="t" r="r" b="b"/>
              <a:pathLst>
                <a:path w="144" h="88" extrusionOk="0">
                  <a:moveTo>
                    <a:pt x="79" y="0"/>
                  </a:moveTo>
                  <a:cubicBezTo>
                    <a:pt x="73" y="0"/>
                    <a:pt x="66" y="1"/>
                    <a:pt x="60" y="4"/>
                  </a:cubicBezTo>
                  <a:cubicBezTo>
                    <a:pt x="24" y="16"/>
                    <a:pt x="0" y="51"/>
                    <a:pt x="12" y="87"/>
                  </a:cubicBezTo>
                  <a:lnTo>
                    <a:pt x="144" y="51"/>
                  </a:lnTo>
                  <a:cubicBezTo>
                    <a:pt x="134" y="22"/>
                    <a:pt x="108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8" name="Google Shape;10398;p59">
              <a:extLst>
                <a:ext uri="{FF2B5EF4-FFF2-40B4-BE49-F238E27FC236}">
                  <a16:creationId xmlns:a16="http://schemas.microsoft.com/office/drawing/2014/main" id="{8B5B5B50-1F57-512C-AA08-2A34351E6DA5}"/>
                </a:ext>
              </a:extLst>
            </p:cNvPr>
            <p:cNvSpPr/>
            <p:nvPr/>
          </p:nvSpPr>
          <p:spPr>
            <a:xfrm flipH="1">
              <a:off x="7087730" y="3107132"/>
              <a:ext cx="9127" cy="8155"/>
            </a:xfrm>
            <a:custGeom>
              <a:avLst/>
              <a:gdLst/>
              <a:ahLst/>
              <a:cxnLst/>
              <a:rect l="l" t="t" r="r" b="b"/>
              <a:pathLst>
                <a:path w="169" h="151" extrusionOk="0">
                  <a:moveTo>
                    <a:pt x="80" y="1"/>
                  </a:moveTo>
                  <a:cubicBezTo>
                    <a:pt x="74" y="1"/>
                    <a:pt x="67" y="2"/>
                    <a:pt x="61" y="4"/>
                  </a:cubicBezTo>
                  <a:cubicBezTo>
                    <a:pt x="25" y="16"/>
                    <a:pt x="1" y="63"/>
                    <a:pt x="13" y="99"/>
                  </a:cubicBezTo>
                  <a:cubicBezTo>
                    <a:pt x="23" y="129"/>
                    <a:pt x="49" y="150"/>
                    <a:pt x="84" y="150"/>
                  </a:cubicBezTo>
                  <a:cubicBezTo>
                    <a:pt x="92" y="150"/>
                    <a:pt x="100" y="149"/>
                    <a:pt x="108" y="147"/>
                  </a:cubicBezTo>
                  <a:cubicBezTo>
                    <a:pt x="144" y="135"/>
                    <a:pt x="168" y="87"/>
                    <a:pt x="156" y="51"/>
                  </a:cubicBezTo>
                  <a:cubicBezTo>
                    <a:pt x="146" y="22"/>
                    <a:pt x="112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9" name="Google Shape;10399;p59">
              <a:extLst>
                <a:ext uri="{FF2B5EF4-FFF2-40B4-BE49-F238E27FC236}">
                  <a16:creationId xmlns:a16="http://schemas.microsoft.com/office/drawing/2014/main" id="{5B3C6AD3-F656-445B-85BA-C673406C94B3}"/>
                </a:ext>
              </a:extLst>
            </p:cNvPr>
            <p:cNvSpPr/>
            <p:nvPr/>
          </p:nvSpPr>
          <p:spPr>
            <a:xfrm flipH="1">
              <a:off x="7112951" y="3114261"/>
              <a:ext cx="8425" cy="8101"/>
            </a:xfrm>
            <a:custGeom>
              <a:avLst/>
              <a:gdLst/>
              <a:ahLst/>
              <a:cxnLst/>
              <a:rect l="l" t="t" r="r" b="b"/>
              <a:pathLst>
                <a:path w="156" h="150" extrusionOk="0">
                  <a:moveTo>
                    <a:pt x="79" y="0"/>
                  </a:moveTo>
                  <a:cubicBezTo>
                    <a:pt x="73" y="0"/>
                    <a:pt x="66" y="1"/>
                    <a:pt x="60" y="3"/>
                  </a:cubicBezTo>
                  <a:cubicBezTo>
                    <a:pt x="12" y="15"/>
                    <a:pt x="0" y="63"/>
                    <a:pt x="12" y="99"/>
                  </a:cubicBezTo>
                  <a:cubicBezTo>
                    <a:pt x="22" y="128"/>
                    <a:pt x="48" y="150"/>
                    <a:pt x="77" y="150"/>
                  </a:cubicBezTo>
                  <a:cubicBezTo>
                    <a:pt x="83" y="150"/>
                    <a:pt x="90" y="149"/>
                    <a:pt x="96" y="147"/>
                  </a:cubicBezTo>
                  <a:cubicBezTo>
                    <a:pt x="132" y="135"/>
                    <a:pt x="156" y="99"/>
                    <a:pt x="144" y="63"/>
                  </a:cubicBezTo>
                  <a:cubicBezTo>
                    <a:pt x="134" y="23"/>
                    <a:pt x="108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0" name="Google Shape;10400;p59">
              <a:extLst>
                <a:ext uri="{FF2B5EF4-FFF2-40B4-BE49-F238E27FC236}">
                  <a16:creationId xmlns:a16="http://schemas.microsoft.com/office/drawing/2014/main" id="{AE87B1FF-078C-6328-B934-858864A29A37}"/>
                </a:ext>
              </a:extLst>
            </p:cNvPr>
            <p:cNvSpPr/>
            <p:nvPr/>
          </p:nvSpPr>
          <p:spPr>
            <a:xfrm flipH="1">
              <a:off x="7137471" y="3121984"/>
              <a:ext cx="9073" cy="8155"/>
            </a:xfrm>
            <a:custGeom>
              <a:avLst/>
              <a:gdLst/>
              <a:ahLst/>
              <a:cxnLst/>
              <a:rect l="l" t="t" r="r" b="b"/>
              <a:pathLst>
                <a:path w="168" h="151" extrusionOk="0">
                  <a:moveTo>
                    <a:pt x="84" y="1"/>
                  </a:moveTo>
                  <a:cubicBezTo>
                    <a:pt x="76" y="1"/>
                    <a:pt x="68" y="2"/>
                    <a:pt x="60" y="4"/>
                  </a:cubicBezTo>
                  <a:cubicBezTo>
                    <a:pt x="24" y="16"/>
                    <a:pt x="0" y="51"/>
                    <a:pt x="12" y="87"/>
                  </a:cubicBezTo>
                  <a:cubicBezTo>
                    <a:pt x="22" y="127"/>
                    <a:pt x="56" y="150"/>
                    <a:pt x="88" y="150"/>
                  </a:cubicBezTo>
                  <a:cubicBezTo>
                    <a:pt x="95" y="150"/>
                    <a:pt x="102" y="149"/>
                    <a:pt x="108" y="147"/>
                  </a:cubicBezTo>
                  <a:cubicBezTo>
                    <a:pt x="144" y="135"/>
                    <a:pt x="168" y="87"/>
                    <a:pt x="156" y="51"/>
                  </a:cubicBezTo>
                  <a:cubicBezTo>
                    <a:pt x="146" y="22"/>
                    <a:pt x="12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1" name="Google Shape;10401;p59">
              <a:extLst>
                <a:ext uri="{FF2B5EF4-FFF2-40B4-BE49-F238E27FC236}">
                  <a16:creationId xmlns:a16="http://schemas.microsoft.com/office/drawing/2014/main" id="{23E87DB9-365E-49B5-361B-90B4D3D07053}"/>
                </a:ext>
              </a:extLst>
            </p:cNvPr>
            <p:cNvSpPr/>
            <p:nvPr/>
          </p:nvSpPr>
          <p:spPr>
            <a:xfrm flipH="1">
              <a:off x="7121323" y="3130409"/>
              <a:ext cx="8479" cy="5347"/>
            </a:xfrm>
            <a:custGeom>
              <a:avLst/>
              <a:gdLst/>
              <a:ahLst/>
              <a:cxnLst/>
              <a:rect l="l" t="t" r="r" b="b"/>
              <a:pathLst>
                <a:path w="157" h="99" extrusionOk="0">
                  <a:moveTo>
                    <a:pt x="80" y="0"/>
                  </a:moveTo>
                  <a:cubicBezTo>
                    <a:pt x="73" y="0"/>
                    <a:pt x="67" y="1"/>
                    <a:pt x="61" y="3"/>
                  </a:cubicBezTo>
                  <a:cubicBezTo>
                    <a:pt x="25" y="15"/>
                    <a:pt x="1" y="63"/>
                    <a:pt x="13" y="99"/>
                  </a:cubicBezTo>
                  <a:lnTo>
                    <a:pt x="156" y="63"/>
                  </a:lnTo>
                  <a:cubicBezTo>
                    <a:pt x="147" y="23"/>
                    <a:pt x="112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2" name="Google Shape;10402;p59">
              <a:extLst>
                <a:ext uri="{FF2B5EF4-FFF2-40B4-BE49-F238E27FC236}">
                  <a16:creationId xmlns:a16="http://schemas.microsoft.com/office/drawing/2014/main" id="{3E09C655-28D3-5B00-DD91-505F193956DA}"/>
                </a:ext>
              </a:extLst>
            </p:cNvPr>
            <p:cNvSpPr/>
            <p:nvPr/>
          </p:nvSpPr>
          <p:spPr>
            <a:xfrm flipH="1">
              <a:off x="7128452" y="3108590"/>
              <a:ext cx="8425" cy="4753"/>
            </a:xfrm>
            <a:custGeom>
              <a:avLst/>
              <a:gdLst/>
              <a:ahLst/>
              <a:cxnLst/>
              <a:rect l="l" t="t" r="r" b="b"/>
              <a:pathLst>
                <a:path w="156" h="88" extrusionOk="0">
                  <a:moveTo>
                    <a:pt x="144" y="1"/>
                  </a:moveTo>
                  <a:lnTo>
                    <a:pt x="0" y="36"/>
                  </a:lnTo>
                  <a:cubicBezTo>
                    <a:pt x="10" y="66"/>
                    <a:pt x="44" y="87"/>
                    <a:pt x="76" y="87"/>
                  </a:cubicBezTo>
                  <a:cubicBezTo>
                    <a:pt x="83" y="87"/>
                    <a:pt x="90" y="86"/>
                    <a:pt x="96" y="84"/>
                  </a:cubicBezTo>
                  <a:cubicBezTo>
                    <a:pt x="132" y="72"/>
                    <a:pt x="156" y="36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3" name="Google Shape;10403;p59">
              <a:extLst>
                <a:ext uri="{FF2B5EF4-FFF2-40B4-BE49-F238E27FC236}">
                  <a16:creationId xmlns:a16="http://schemas.microsoft.com/office/drawing/2014/main" id="{D03E38C9-A15E-EDAC-4422-333AE7710B9F}"/>
                </a:ext>
              </a:extLst>
            </p:cNvPr>
            <p:cNvSpPr/>
            <p:nvPr/>
          </p:nvSpPr>
          <p:spPr>
            <a:xfrm flipH="1">
              <a:off x="7103878" y="3101516"/>
              <a:ext cx="8479" cy="4807"/>
            </a:xfrm>
            <a:custGeom>
              <a:avLst/>
              <a:gdLst/>
              <a:ahLst/>
              <a:cxnLst/>
              <a:rect l="l" t="t" r="r" b="b"/>
              <a:pathLst>
                <a:path w="157" h="89" extrusionOk="0">
                  <a:moveTo>
                    <a:pt x="144" y="0"/>
                  </a:moveTo>
                  <a:lnTo>
                    <a:pt x="1" y="36"/>
                  </a:lnTo>
                  <a:cubicBezTo>
                    <a:pt x="10" y="72"/>
                    <a:pt x="40" y="88"/>
                    <a:pt x="70" y="88"/>
                  </a:cubicBezTo>
                  <a:cubicBezTo>
                    <a:pt x="79" y="88"/>
                    <a:pt x="88" y="87"/>
                    <a:pt x="96" y="84"/>
                  </a:cubicBezTo>
                  <a:cubicBezTo>
                    <a:pt x="132" y="84"/>
                    <a:pt x="156" y="36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4" name="Google Shape;10404;p59">
              <a:extLst>
                <a:ext uri="{FF2B5EF4-FFF2-40B4-BE49-F238E27FC236}">
                  <a16:creationId xmlns:a16="http://schemas.microsoft.com/office/drawing/2014/main" id="{0AD0A82A-0BB9-5B95-FACC-962C713BA5FF}"/>
                </a:ext>
              </a:extLst>
            </p:cNvPr>
            <p:cNvSpPr/>
            <p:nvPr/>
          </p:nvSpPr>
          <p:spPr>
            <a:xfrm flipH="1">
              <a:off x="7079359" y="3094387"/>
              <a:ext cx="8425" cy="5401"/>
            </a:xfrm>
            <a:custGeom>
              <a:avLst/>
              <a:gdLst/>
              <a:ahLst/>
              <a:cxnLst/>
              <a:rect l="l" t="t" r="r" b="b"/>
              <a:pathLst>
                <a:path w="156" h="100" extrusionOk="0">
                  <a:moveTo>
                    <a:pt x="144" y="1"/>
                  </a:moveTo>
                  <a:lnTo>
                    <a:pt x="0" y="48"/>
                  </a:lnTo>
                  <a:cubicBezTo>
                    <a:pt x="10" y="78"/>
                    <a:pt x="44" y="99"/>
                    <a:pt x="76" y="99"/>
                  </a:cubicBezTo>
                  <a:cubicBezTo>
                    <a:pt x="83" y="99"/>
                    <a:pt x="89" y="98"/>
                    <a:pt x="96" y="96"/>
                  </a:cubicBezTo>
                  <a:cubicBezTo>
                    <a:pt x="132" y="84"/>
                    <a:pt x="156" y="36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5" name="Google Shape;10405;p59">
              <a:extLst>
                <a:ext uri="{FF2B5EF4-FFF2-40B4-BE49-F238E27FC236}">
                  <a16:creationId xmlns:a16="http://schemas.microsoft.com/office/drawing/2014/main" id="{41B04867-CA7F-6E01-0C85-B01C4DFACF68}"/>
                </a:ext>
              </a:extLst>
            </p:cNvPr>
            <p:cNvSpPr/>
            <p:nvPr/>
          </p:nvSpPr>
          <p:spPr>
            <a:xfrm flipH="1">
              <a:off x="7056082" y="3123875"/>
              <a:ext cx="9127" cy="7561"/>
            </a:xfrm>
            <a:custGeom>
              <a:avLst/>
              <a:gdLst/>
              <a:ahLst/>
              <a:cxnLst/>
              <a:rect l="l" t="t" r="r" b="b"/>
              <a:pathLst>
                <a:path w="169" h="140" extrusionOk="0">
                  <a:moveTo>
                    <a:pt x="99" y="0"/>
                  </a:moveTo>
                  <a:cubicBezTo>
                    <a:pt x="90" y="0"/>
                    <a:pt x="81" y="2"/>
                    <a:pt x="72" y="5"/>
                  </a:cubicBezTo>
                  <a:cubicBezTo>
                    <a:pt x="25" y="16"/>
                    <a:pt x="1" y="52"/>
                    <a:pt x="25" y="88"/>
                  </a:cubicBezTo>
                  <a:cubicBezTo>
                    <a:pt x="34" y="118"/>
                    <a:pt x="60" y="139"/>
                    <a:pt x="89" y="139"/>
                  </a:cubicBezTo>
                  <a:cubicBezTo>
                    <a:pt x="96" y="139"/>
                    <a:pt x="102" y="138"/>
                    <a:pt x="108" y="136"/>
                  </a:cubicBezTo>
                  <a:cubicBezTo>
                    <a:pt x="144" y="124"/>
                    <a:pt x="168" y="88"/>
                    <a:pt x="156" y="40"/>
                  </a:cubicBezTo>
                  <a:cubicBezTo>
                    <a:pt x="147" y="13"/>
                    <a:pt x="125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6" name="Google Shape;10406;p59">
              <a:extLst>
                <a:ext uri="{FF2B5EF4-FFF2-40B4-BE49-F238E27FC236}">
                  <a16:creationId xmlns:a16="http://schemas.microsoft.com/office/drawing/2014/main" id="{3F87CC71-68EF-61C5-ACFE-A4D08AB76D0B}"/>
                </a:ext>
              </a:extLst>
            </p:cNvPr>
            <p:cNvSpPr/>
            <p:nvPr/>
          </p:nvSpPr>
          <p:spPr>
            <a:xfrm flipH="1">
              <a:off x="7065155" y="3139429"/>
              <a:ext cx="8425" cy="5401"/>
            </a:xfrm>
            <a:custGeom>
              <a:avLst/>
              <a:gdLst/>
              <a:ahLst/>
              <a:cxnLst/>
              <a:rect l="l" t="t" r="r" b="b"/>
              <a:pathLst>
                <a:path w="156" h="100" extrusionOk="0">
                  <a:moveTo>
                    <a:pt x="84" y="0"/>
                  </a:moveTo>
                  <a:cubicBezTo>
                    <a:pt x="77" y="0"/>
                    <a:pt x="68" y="1"/>
                    <a:pt x="60" y="3"/>
                  </a:cubicBezTo>
                  <a:cubicBezTo>
                    <a:pt x="24" y="15"/>
                    <a:pt x="0" y="63"/>
                    <a:pt x="12" y="99"/>
                  </a:cubicBezTo>
                  <a:lnTo>
                    <a:pt x="156" y="51"/>
                  </a:lnTo>
                  <a:cubicBezTo>
                    <a:pt x="146" y="22"/>
                    <a:pt x="120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7" name="Google Shape;10407;p59">
              <a:extLst>
                <a:ext uri="{FF2B5EF4-FFF2-40B4-BE49-F238E27FC236}">
                  <a16:creationId xmlns:a16="http://schemas.microsoft.com/office/drawing/2014/main" id="{C7722F4C-077F-5E70-4D80-EAAC46984FB7}"/>
                </a:ext>
              </a:extLst>
            </p:cNvPr>
            <p:cNvSpPr/>
            <p:nvPr/>
          </p:nvSpPr>
          <p:spPr>
            <a:xfrm flipH="1">
              <a:off x="7089026" y="3147746"/>
              <a:ext cx="8479" cy="4807"/>
            </a:xfrm>
            <a:custGeom>
              <a:avLst/>
              <a:gdLst/>
              <a:ahLst/>
              <a:cxnLst/>
              <a:rect l="l" t="t" r="r" b="b"/>
              <a:pathLst>
                <a:path w="157" h="89" extrusionOk="0">
                  <a:moveTo>
                    <a:pt x="86" y="1"/>
                  </a:moveTo>
                  <a:cubicBezTo>
                    <a:pt x="78" y="1"/>
                    <a:pt x="69" y="2"/>
                    <a:pt x="61" y="5"/>
                  </a:cubicBezTo>
                  <a:cubicBezTo>
                    <a:pt x="25" y="17"/>
                    <a:pt x="1" y="53"/>
                    <a:pt x="13" y="89"/>
                  </a:cubicBezTo>
                  <a:lnTo>
                    <a:pt x="156" y="53"/>
                  </a:lnTo>
                  <a:cubicBezTo>
                    <a:pt x="138" y="16"/>
                    <a:pt x="113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8" name="Google Shape;10408;p59">
              <a:extLst>
                <a:ext uri="{FF2B5EF4-FFF2-40B4-BE49-F238E27FC236}">
                  <a16:creationId xmlns:a16="http://schemas.microsoft.com/office/drawing/2014/main" id="{6D281312-1805-24DC-F2ED-4D4BADE1CDB5}"/>
                </a:ext>
              </a:extLst>
            </p:cNvPr>
            <p:cNvSpPr/>
            <p:nvPr/>
          </p:nvSpPr>
          <p:spPr>
            <a:xfrm flipH="1">
              <a:off x="7080655" y="3131598"/>
              <a:ext cx="9073" cy="7615"/>
            </a:xfrm>
            <a:custGeom>
              <a:avLst/>
              <a:gdLst/>
              <a:ahLst/>
              <a:cxnLst/>
              <a:rect l="l" t="t" r="r" b="b"/>
              <a:pathLst>
                <a:path w="168" h="141" extrusionOk="0">
                  <a:moveTo>
                    <a:pt x="92" y="1"/>
                  </a:moveTo>
                  <a:cubicBezTo>
                    <a:pt x="82" y="1"/>
                    <a:pt x="71" y="2"/>
                    <a:pt x="60" y="5"/>
                  </a:cubicBezTo>
                  <a:cubicBezTo>
                    <a:pt x="24" y="17"/>
                    <a:pt x="0" y="53"/>
                    <a:pt x="12" y="89"/>
                  </a:cubicBezTo>
                  <a:cubicBezTo>
                    <a:pt x="21" y="125"/>
                    <a:pt x="51" y="141"/>
                    <a:pt x="81" y="141"/>
                  </a:cubicBezTo>
                  <a:cubicBezTo>
                    <a:pt x="90" y="141"/>
                    <a:pt x="99" y="139"/>
                    <a:pt x="108" y="137"/>
                  </a:cubicBezTo>
                  <a:cubicBezTo>
                    <a:pt x="144" y="125"/>
                    <a:pt x="168" y="89"/>
                    <a:pt x="156" y="53"/>
                  </a:cubicBezTo>
                  <a:cubicBezTo>
                    <a:pt x="147" y="16"/>
                    <a:pt x="12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9" name="Google Shape;10409;p59">
              <a:extLst>
                <a:ext uri="{FF2B5EF4-FFF2-40B4-BE49-F238E27FC236}">
                  <a16:creationId xmlns:a16="http://schemas.microsoft.com/office/drawing/2014/main" id="{8E98088B-C755-7588-7692-3A12B8692BFF}"/>
                </a:ext>
              </a:extLst>
            </p:cNvPr>
            <p:cNvSpPr/>
            <p:nvPr/>
          </p:nvSpPr>
          <p:spPr>
            <a:xfrm flipH="1">
              <a:off x="7105174" y="3139429"/>
              <a:ext cx="9127" cy="8155"/>
            </a:xfrm>
            <a:custGeom>
              <a:avLst/>
              <a:gdLst/>
              <a:ahLst/>
              <a:cxnLst/>
              <a:rect l="l" t="t" r="r" b="b"/>
              <a:pathLst>
                <a:path w="169" h="151" extrusionOk="0">
                  <a:moveTo>
                    <a:pt x="85" y="0"/>
                  </a:moveTo>
                  <a:cubicBezTo>
                    <a:pt x="77" y="0"/>
                    <a:pt x="69" y="1"/>
                    <a:pt x="61" y="3"/>
                  </a:cubicBezTo>
                  <a:cubicBezTo>
                    <a:pt x="25" y="15"/>
                    <a:pt x="1" y="51"/>
                    <a:pt x="13" y="99"/>
                  </a:cubicBezTo>
                  <a:cubicBezTo>
                    <a:pt x="23" y="129"/>
                    <a:pt x="57" y="150"/>
                    <a:pt x="89" y="150"/>
                  </a:cubicBezTo>
                  <a:cubicBezTo>
                    <a:pt x="95" y="150"/>
                    <a:pt x="102" y="149"/>
                    <a:pt x="109" y="147"/>
                  </a:cubicBezTo>
                  <a:cubicBezTo>
                    <a:pt x="144" y="135"/>
                    <a:pt x="168" y="87"/>
                    <a:pt x="156" y="51"/>
                  </a:cubicBezTo>
                  <a:cubicBezTo>
                    <a:pt x="147" y="22"/>
                    <a:pt x="120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0" name="Google Shape;10410;p59">
              <a:extLst>
                <a:ext uri="{FF2B5EF4-FFF2-40B4-BE49-F238E27FC236}">
                  <a16:creationId xmlns:a16="http://schemas.microsoft.com/office/drawing/2014/main" id="{FB372D74-33F5-F904-3555-22A1E25FBA3C}"/>
                </a:ext>
              </a:extLst>
            </p:cNvPr>
            <p:cNvSpPr/>
            <p:nvPr/>
          </p:nvSpPr>
          <p:spPr>
            <a:xfrm flipH="1">
              <a:off x="7129748" y="3147152"/>
              <a:ext cx="9073" cy="8155"/>
            </a:xfrm>
            <a:custGeom>
              <a:avLst/>
              <a:gdLst/>
              <a:ahLst/>
              <a:cxnLst/>
              <a:rect l="l" t="t" r="r" b="b"/>
              <a:pathLst>
                <a:path w="168" h="151" extrusionOk="0">
                  <a:moveTo>
                    <a:pt x="80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25" y="16"/>
                    <a:pt x="1" y="64"/>
                    <a:pt x="13" y="100"/>
                  </a:cubicBezTo>
                  <a:cubicBezTo>
                    <a:pt x="22" y="129"/>
                    <a:pt x="57" y="151"/>
                    <a:pt x="88" y="151"/>
                  </a:cubicBezTo>
                  <a:cubicBezTo>
                    <a:pt x="95" y="151"/>
                    <a:pt x="102" y="150"/>
                    <a:pt x="108" y="147"/>
                  </a:cubicBezTo>
                  <a:cubicBezTo>
                    <a:pt x="144" y="135"/>
                    <a:pt x="168" y="88"/>
                    <a:pt x="156" y="52"/>
                  </a:cubicBezTo>
                  <a:cubicBezTo>
                    <a:pt x="146" y="22"/>
                    <a:pt x="112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1" name="Google Shape;10411;p59">
              <a:extLst>
                <a:ext uri="{FF2B5EF4-FFF2-40B4-BE49-F238E27FC236}">
                  <a16:creationId xmlns:a16="http://schemas.microsoft.com/office/drawing/2014/main" id="{FA7922F4-BE33-999C-CE35-65AFF6AC5039}"/>
                </a:ext>
              </a:extLst>
            </p:cNvPr>
            <p:cNvSpPr/>
            <p:nvPr/>
          </p:nvSpPr>
          <p:spPr>
            <a:xfrm flipH="1">
              <a:off x="7113600" y="3155577"/>
              <a:ext cx="8425" cy="5401"/>
            </a:xfrm>
            <a:custGeom>
              <a:avLst/>
              <a:gdLst/>
              <a:ahLst/>
              <a:cxnLst/>
              <a:rect l="l" t="t" r="r" b="b"/>
              <a:pathLst>
                <a:path w="156" h="100" extrusionOk="0">
                  <a:moveTo>
                    <a:pt x="80" y="0"/>
                  </a:moveTo>
                  <a:cubicBezTo>
                    <a:pt x="73" y="0"/>
                    <a:pt x="67" y="1"/>
                    <a:pt x="60" y="3"/>
                  </a:cubicBezTo>
                  <a:cubicBezTo>
                    <a:pt x="24" y="15"/>
                    <a:pt x="0" y="63"/>
                    <a:pt x="12" y="99"/>
                  </a:cubicBezTo>
                  <a:lnTo>
                    <a:pt x="156" y="51"/>
                  </a:lnTo>
                  <a:cubicBezTo>
                    <a:pt x="146" y="22"/>
                    <a:pt x="112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2" name="Google Shape;10412;p59">
              <a:extLst>
                <a:ext uri="{FF2B5EF4-FFF2-40B4-BE49-F238E27FC236}">
                  <a16:creationId xmlns:a16="http://schemas.microsoft.com/office/drawing/2014/main" id="{1258DD2D-586F-9429-90AF-CF3CF1770AF8}"/>
                </a:ext>
              </a:extLst>
            </p:cNvPr>
            <p:cNvSpPr/>
            <p:nvPr/>
          </p:nvSpPr>
          <p:spPr>
            <a:xfrm flipH="1">
              <a:off x="7120675" y="3133758"/>
              <a:ext cx="8479" cy="4753"/>
            </a:xfrm>
            <a:custGeom>
              <a:avLst/>
              <a:gdLst/>
              <a:ahLst/>
              <a:cxnLst/>
              <a:rect l="l" t="t" r="r" b="b"/>
              <a:pathLst>
                <a:path w="157" h="88" extrusionOk="0">
                  <a:moveTo>
                    <a:pt x="144" y="1"/>
                  </a:moveTo>
                  <a:lnTo>
                    <a:pt x="1" y="37"/>
                  </a:lnTo>
                  <a:cubicBezTo>
                    <a:pt x="11" y="66"/>
                    <a:pt x="37" y="88"/>
                    <a:pt x="72" y="88"/>
                  </a:cubicBezTo>
                  <a:cubicBezTo>
                    <a:pt x="80" y="88"/>
                    <a:pt x="88" y="87"/>
                    <a:pt x="97" y="85"/>
                  </a:cubicBezTo>
                  <a:cubicBezTo>
                    <a:pt x="132" y="73"/>
                    <a:pt x="156" y="37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3" name="Google Shape;10413;p59">
              <a:extLst>
                <a:ext uri="{FF2B5EF4-FFF2-40B4-BE49-F238E27FC236}">
                  <a16:creationId xmlns:a16="http://schemas.microsoft.com/office/drawing/2014/main" id="{807D3331-D261-5C66-310C-3CF243593BDF}"/>
                </a:ext>
              </a:extLst>
            </p:cNvPr>
            <p:cNvSpPr/>
            <p:nvPr/>
          </p:nvSpPr>
          <p:spPr>
            <a:xfrm flipH="1">
              <a:off x="7096803" y="3126035"/>
              <a:ext cx="7777" cy="5401"/>
            </a:xfrm>
            <a:custGeom>
              <a:avLst/>
              <a:gdLst/>
              <a:ahLst/>
              <a:cxnLst/>
              <a:rect l="l" t="t" r="r" b="b"/>
              <a:pathLst>
                <a:path w="144" h="100" extrusionOk="0">
                  <a:moveTo>
                    <a:pt x="132" y="0"/>
                  </a:moveTo>
                  <a:lnTo>
                    <a:pt x="0" y="36"/>
                  </a:lnTo>
                  <a:cubicBezTo>
                    <a:pt x="10" y="76"/>
                    <a:pt x="37" y="99"/>
                    <a:pt x="66" y="99"/>
                  </a:cubicBezTo>
                  <a:cubicBezTo>
                    <a:pt x="72" y="99"/>
                    <a:pt x="78" y="98"/>
                    <a:pt x="84" y="96"/>
                  </a:cubicBezTo>
                  <a:cubicBezTo>
                    <a:pt x="132" y="72"/>
                    <a:pt x="144" y="36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4" name="Google Shape;10414;p59">
              <a:extLst>
                <a:ext uri="{FF2B5EF4-FFF2-40B4-BE49-F238E27FC236}">
                  <a16:creationId xmlns:a16="http://schemas.microsoft.com/office/drawing/2014/main" id="{F091F499-DFD4-DC32-97E1-A365E346BCD4}"/>
                </a:ext>
              </a:extLst>
            </p:cNvPr>
            <p:cNvSpPr/>
            <p:nvPr/>
          </p:nvSpPr>
          <p:spPr>
            <a:xfrm flipH="1">
              <a:off x="7072230" y="3118258"/>
              <a:ext cx="8479" cy="5401"/>
            </a:xfrm>
            <a:custGeom>
              <a:avLst/>
              <a:gdLst/>
              <a:ahLst/>
              <a:cxnLst/>
              <a:rect l="l" t="t" r="r" b="b"/>
              <a:pathLst>
                <a:path w="157" h="100" extrusionOk="0">
                  <a:moveTo>
                    <a:pt x="144" y="1"/>
                  </a:moveTo>
                  <a:lnTo>
                    <a:pt x="1" y="49"/>
                  </a:lnTo>
                  <a:cubicBezTo>
                    <a:pt x="11" y="78"/>
                    <a:pt x="45" y="100"/>
                    <a:pt x="76" y="100"/>
                  </a:cubicBezTo>
                  <a:cubicBezTo>
                    <a:pt x="83" y="100"/>
                    <a:pt x="90" y="99"/>
                    <a:pt x="96" y="97"/>
                  </a:cubicBezTo>
                  <a:cubicBezTo>
                    <a:pt x="132" y="85"/>
                    <a:pt x="156" y="37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5" name="Google Shape;10415;p59">
              <a:extLst>
                <a:ext uri="{FF2B5EF4-FFF2-40B4-BE49-F238E27FC236}">
                  <a16:creationId xmlns:a16="http://schemas.microsoft.com/office/drawing/2014/main" id="{D942E6FB-884F-3D82-6978-D5598B51FDE1}"/>
                </a:ext>
              </a:extLst>
            </p:cNvPr>
            <p:cNvSpPr/>
            <p:nvPr/>
          </p:nvSpPr>
          <p:spPr>
            <a:xfrm flipH="1">
              <a:off x="7048359" y="3147152"/>
              <a:ext cx="8425" cy="7885"/>
            </a:xfrm>
            <a:custGeom>
              <a:avLst/>
              <a:gdLst/>
              <a:ahLst/>
              <a:cxnLst/>
              <a:rect l="l" t="t" r="r" b="b"/>
              <a:pathLst>
                <a:path w="156" h="146" extrusionOk="0">
                  <a:moveTo>
                    <a:pt x="79" y="1"/>
                  </a:moveTo>
                  <a:cubicBezTo>
                    <a:pt x="73" y="1"/>
                    <a:pt x="66" y="2"/>
                    <a:pt x="60" y="4"/>
                  </a:cubicBezTo>
                  <a:cubicBezTo>
                    <a:pt x="12" y="16"/>
                    <a:pt x="0" y="64"/>
                    <a:pt x="12" y="100"/>
                  </a:cubicBezTo>
                  <a:cubicBezTo>
                    <a:pt x="21" y="125"/>
                    <a:pt x="42" y="145"/>
                    <a:pt x="66" y="145"/>
                  </a:cubicBezTo>
                  <a:cubicBezTo>
                    <a:pt x="76" y="145"/>
                    <a:pt x="86" y="142"/>
                    <a:pt x="96" y="135"/>
                  </a:cubicBezTo>
                  <a:cubicBezTo>
                    <a:pt x="144" y="124"/>
                    <a:pt x="155" y="88"/>
                    <a:pt x="144" y="52"/>
                  </a:cubicBezTo>
                  <a:cubicBezTo>
                    <a:pt x="134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6" name="Google Shape;10416;p59">
              <a:extLst>
                <a:ext uri="{FF2B5EF4-FFF2-40B4-BE49-F238E27FC236}">
                  <a16:creationId xmlns:a16="http://schemas.microsoft.com/office/drawing/2014/main" id="{B5B4D42B-9968-4F73-B851-6A20F6F7F9EC}"/>
                </a:ext>
              </a:extLst>
            </p:cNvPr>
            <p:cNvSpPr/>
            <p:nvPr/>
          </p:nvSpPr>
          <p:spPr>
            <a:xfrm flipH="1">
              <a:off x="7056730" y="3163300"/>
              <a:ext cx="8479" cy="5401"/>
            </a:xfrm>
            <a:custGeom>
              <a:avLst/>
              <a:gdLst/>
              <a:ahLst/>
              <a:cxnLst/>
              <a:rect l="l" t="t" r="r" b="b"/>
              <a:pathLst>
                <a:path w="157" h="100" extrusionOk="0">
                  <a:moveTo>
                    <a:pt x="80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25" y="16"/>
                    <a:pt x="1" y="64"/>
                    <a:pt x="13" y="100"/>
                  </a:cubicBezTo>
                  <a:lnTo>
                    <a:pt x="156" y="52"/>
                  </a:lnTo>
                  <a:cubicBezTo>
                    <a:pt x="146" y="22"/>
                    <a:pt x="112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7" name="Google Shape;10417;p59">
              <a:extLst>
                <a:ext uri="{FF2B5EF4-FFF2-40B4-BE49-F238E27FC236}">
                  <a16:creationId xmlns:a16="http://schemas.microsoft.com/office/drawing/2014/main" id="{D1D515FB-0843-B352-0CDD-CC5468FB56E0}"/>
                </a:ext>
              </a:extLst>
            </p:cNvPr>
            <p:cNvSpPr/>
            <p:nvPr/>
          </p:nvSpPr>
          <p:spPr>
            <a:xfrm flipH="1">
              <a:off x="7081303" y="3171725"/>
              <a:ext cx="7777" cy="5347"/>
            </a:xfrm>
            <a:custGeom>
              <a:avLst/>
              <a:gdLst/>
              <a:ahLst/>
              <a:cxnLst/>
              <a:rect l="l" t="t" r="r" b="b"/>
              <a:pathLst>
                <a:path w="144" h="99" extrusionOk="0">
                  <a:moveTo>
                    <a:pt x="79" y="0"/>
                  </a:moveTo>
                  <a:cubicBezTo>
                    <a:pt x="73" y="0"/>
                    <a:pt x="66" y="1"/>
                    <a:pt x="60" y="3"/>
                  </a:cubicBezTo>
                  <a:cubicBezTo>
                    <a:pt x="12" y="15"/>
                    <a:pt x="0" y="63"/>
                    <a:pt x="12" y="99"/>
                  </a:cubicBezTo>
                  <a:lnTo>
                    <a:pt x="144" y="51"/>
                  </a:lnTo>
                  <a:cubicBezTo>
                    <a:pt x="134" y="22"/>
                    <a:pt x="108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8" name="Google Shape;10418;p59">
              <a:extLst>
                <a:ext uri="{FF2B5EF4-FFF2-40B4-BE49-F238E27FC236}">
                  <a16:creationId xmlns:a16="http://schemas.microsoft.com/office/drawing/2014/main" id="{D6D70942-9E9C-673D-8FEA-CAC15889D329}"/>
                </a:ext>
              </a:extLst>
            </p:cNvPr>
            <p:cNvSpPr/>
            <p:nvPr/>
          </p:nvSpPr>
          <p:spPr>
            <a:xfrm flipH="1">
              <a:off x="7072230" y="3155577"/>
              <a:ext cx="9127" cy="8101"/>
            </a:xfrm>
            <a:custGeom>
              <a:avLst/>
              <a:gdLst/>
              <a:ahLst/>
              <a:cxnLst/>
              <a:rect l="l" t="t" r="r" b="b"/>
              <a:pathLst>
                <a:path w="169" h="150" extrusionOk="0">
                  <a:moveTo>
                    <a:pt x="79" y="0"/>
                  </a:moveTo>
                  <a:cubicBezTo>
                    <a:pt x="73" y="0"/>
                    <a:pt x="67" y="1"/>
                    <a:pt x="60" y="3"/>
                  </a:cubicBezTo>
                  <a:cubicBezTo>
                    <a:pt x="13" y="15"/>
                    <a:pt x="1" y="63"/>
                    <a:pt x="13" y="99"/>
                  </a:cubicBezTo>
                  <a:cubicBezTo>
                    <a:pt x="23" y="129"/>
                    <a:pt x="49" y="150"/>
                    <a:pt x="84" y="150"/>
                  </a:cubicBezTo>
                  <a:cubicBezTo>
                    <a:pt x="92" y="150"/>
                    <a:pt x="100" y="149"/>
                    <a:pt x="108" y="147"/>
                  </a:cubicBezTo>
                  <a:cubicBezTo>
                    <a:pt x="144" y="123"/>
                    <a:pt x="168" y="87"/>
                    <a:pt x="156" y="51"/>
                  </a:cubicBezTo>
                  <a:cubicBezTo>
                    <a:pt x="136" y="22"/>
                    <a:pt x="109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9" name="Google Shape;10419;p59">
              <a:extLst>
                <a:ext uri="{FF2B5EF4-FFF2-40B4-BE49-F238E27FC236}">
                  <a16:creationId xmlns:a16="http://schemas.microsoft.com/office/drawing/2014/main" id="{6CDFFEB1-37C1-3F68-5B05-4B130A06F4F2}"/>
                </a:ext>
              </a:extLst>
            </p:cNvPr>
            <p:cNvSpPr/>
            <p:nvPr/>
          </p:nvSpPr>
          <p:spPr>
            <a:xfrm flipH="1">
              <a:off x="7096803" y="3163948"/>
              <a:ext cx="9073" cy="8155"/>
            </a:xfrm>
            <a:custGeom>
              <a:avLst/>
              <a:gdLst/>
              <a:ahLst/>
              <a:cxnLst/>
              <a:rect l="l" t="t" r="r" b="b"/>
              <a:pathLst>
                <a:path w="168" h="151" extrusionOk="0">
                  <a:moveTo>
                    <a:pt x="80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24" y="16"/>
                    <a:pt x="0" y="64"/>
                    <a:pt x="12" y="99"/>
                  </a:cubicBezTo>
                  <a:cubicBezTo>
                    <a:pt x="22" y="129"/>
                    <a:pt x="56" y="150"/>
                    <a:pt x="88" y="150"/>
                  </a:cubicBezTo>
                  <a:cubicBezTo>
                    <a:pt x="95" y="150"/>
                    <a:pt x="102" y="149"/>
                    <a:pt x="108" y="147"/>
                  </a:cubicBezTo>
                  <a:cubicBezTo>
                    <a:pt x="144" y="135"/>
                    <a:pt x="168" y="88"/>
                    <a:pt x="156" y="52"/>
                  </a:cubicBezTo>
                  <a:cubicBezTo>
                    <a:pt x="146" y="22"/>
                    <a:pt x="112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0" name="Google Shape;10420;p59">
              <a:extLst>
                <a:ext uri="{FF2B5EF4-FFF2-40B4-BE49-F238E27FC236}">
                  <a16:creationId xmlns:a16="http://schemas.microsoft.com/office/drawing/2014/main" id="{4DA7C079-279E-6C29-C41D-C4EBA610D9EE}"/>
                </a:ext>
              </a:extLst>
            </p:cNvPr>
            <p:cNvSpPr/>
            <p:nvPr/>
          </p:nvSpPr>
          <p:spPr>
            <a:xfrm flipH="1">
              <a:off x="7121323" y="3172373"/>
              <a:ext cx="9073" cy="8101"/>
            </a:xfrm>
            <a:custGeom>
              <a:avLst/>
              <a:gdLst/>
              <a:ahLst/>
              <a:cxnLst/>
              <a:rect l="l" t="t" r="r" b="b"/>
              <a:pathLst>
                <a:path w="168" h="150" extrusionOk="0">
                  <a:moveTo>
                    <a:pt x="80" y="0"/>
                  </a:moveTo>
                  <a:cubicBezTo>
                    <a:pt x="73" y="0"/>
                    <a:pt x="66" y="1"/>
                    <a:pt x="60" y="3"/>
                  </a:cubicBezTo>
                  <a:cubicBezTo>
                    <a:pt x="24" y="15"/>
                    <a:pt x="0" y="63"/>
                    <a:pt x="12" y="99"/>
                  </a:cubicBezTo>
                  <a:cubicBezTo>
                    <a:pt x="22" y="128"/>
                    <a:pt x="56" y="150"/>
                    <a:pt x="88" y="150"/>
                  </a:cubicBezTo>
                  <a:cubicBezTo>
                    <a:pt x="95" y="150"/>
                    <a:pt x="101" y="149"/>
                    <a:pt x="108" y="147"/>
                  </a:cubicBezTo>
                  <a:cubicBezTo>
                    <a:pt x="143" y="135"/>
                    <a:pt x="167" y="87"/>
                    <a:pt x="155" y="51"/>
                  </a:cubicBezTo>
                  <a:cubicBezTo>
                    <a:pt x="146" y="22"/>
                    <a:pt x="111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1" name="Google Shape;10421;p59">
              <a:extLst>
                <a:ext uri="{FF2B5EF4-FFF2-40B4-BE49-F238E27FC236}">
                  <a16:creationId xmlns:a16="http://schemas.microsoft.com/office/drawing/2014/main" id="{327045F3-8735-CFF2-2360-132519FDEB5E}"/>
                </a:ext>
              </a:extLst>
            </p:cNvPr>
            <p:cNvSpPr/>
            <p:nvPr/>
          </p:nvSpPr>
          <p:spPr>
            <a:xfrm flipH="1">
              <a:off x="7105174" y="3180096"/>
              <a:ext cx="8479" cy="5401"/>
            </a:xfrm>
            <a:custGeom>
              <a:avLst/>
              <a:gdLst/>
              <a:ahLst/>
              <a:cxnLst/>
              <a:rect l="l" t="t" r="r" b="b"/>
              <a:pathLst>
                <a:path w="157" h="100" extrusionOk="0">
                  <a:moveTo>
                    <a:pt x="81" y="1"/>
                  </a:moveTo>
                  <a:cubicBezTo>
                    <a:pt x="74" y="1"/>
                    <a:pt x="67" y="2"/>
                    <a:pt x="61" y="4"/>
                  </a:cubicBezTo>
                  <a:cubicBezTo>
                    <a:pt x="25" y="16"/>
                    <a:pt x="1" y="64"/>
                    <a:pt x="13" y="99"/>
                  </a:cubicBezTo>
                  <a:lnTo>
                    <a:pt x="156" y="52"/>
                  </a:lnTo>
                  <a:cubicBezTo>
                    <a:pt x="146" y="22"/>
                    <a:pt x="112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2" name="Google Shape;10422;p59">
              <a:extLst>
                <a:ext uri="{FF2B5EF4-FFF2-40B4-BE49-F238E27FC236}">
                  <a16:creationId xmlns:a16="http://schemas.microsoft.com/office/drawing/2014/main" id="{8970DAB7-3C9F-DFE2-6D02-F58529B310F5}"/>
                </a:ext>
              </a:extLst>
            </p:cNvPr>
            <p:cNvSpPr/>
            <p:nvPr/>
          </p:nvSpPr>
          <p:spPr>
            <a:xfrm flipH="1">
              <a:off x="7112951" y="3158331"/>
              <a:ext cx="8425" cy="5347"/>
            </a:xfrm>
            <a:custGeom>
              <a:avLst/>
              <a:gdLst/>
              <a:ahLst/>
              <a:cxnLst/>
              <a:rect l="l" t="t" r="r" b="b"/>
              <a:pathLst>
                <a:path w="156" h="99" extrusionOk="0">
                  <a:moveTo>
                    <a:pt x="144" y="0"/>
                  </a:moveTo>
                  <a:lnTo>
                    <a:pt x="0" y="48"/>
                  </a:lnTo>
                  <a:cubicBezTo>
                    <a:pt x="10" y="78"/>
                    <a:pt x="44" y="99"/>
                    <a:pt x="76" y="99"/>
                  </a:cubicBezTo>
                  <a:cubicBezTo>
                    <a:pt x="83" y="99"/>
                    <a:pt x="90" y="98"/>
                    <a:pt x="96" y="96"/>
                  </a:cubicBezTo>
                  <a:cubicBezTo>
                    <a:pt x="132" y="84"/>
                    <a:pt x="156" y="36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3" name="Google Shape;10423;p59">
              <a:extLst>
                <a:ext uri="{FF2B5EF4-FFF2-40B4-BE49-F238E27FC236}">
                  <a16:creationId xmlns:a16="http://schemas.microsoft.com/office/drawing/2014/main" id="{D8C095AA-07E1-4996-822F-DB36CCBED170}"/>
                </a:ext>
              </a:extLst>
            </p:cNvPr>
            <p:cNvSpPr/>
            <p:nvPr/>
          </p:nvSpPr>
          <p:spPr>
            <a:xfrm flipH="1">
              <a:off x="7088378" y="3150554"/>
              <a:ext cx="8479" cy="4807"/>
            </a:xfrm>
            <a:custGeom>
              <a:avLst/>
              <a:gdLst/>
              <a:ahLst/>
              <a:cxnLst/>
              <a:rect l="l" t="t" r="r" b="b"/>
              <a:pathLst>
                <a:path w="157" h="89" extrusionOk="0">
                  <a:moveTo>
                    <a:pt x="144" y="1"/>
                  </a:moveTo>
                  <a:lnTo>
                    <a:pt x="1" y="37"/>
                  </a:lnTo>
                  <a:cubicBezTo>
                    <a:pt x="10" y="73"/>
                    <a:pt x="33" y="89"/>
                    <a:pt x="65" y="89"/>
                  </a:cubicBezTo>
                  <a:cubicBezTo>
                    <a:pt x="74" y="89"/>
                    <a:pt x="85" y="87"/>
                    <a:pt x="96" y="84"/>
                  </a:cubicBezTo>
                  <a:cubicBezTo>
                    <a:pt x="132" y="72"/>
                    <a:pt x="156" y="37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4" name="Google Shape;10424;p59">
              <a:extLst>
                <a:ext uri="{FF2B5EF4-FFF2-40B4-BE49-F238E27FC236}">
                  <a16:creationId xmlns:a16="http://schemas.microsoft.com/office/drawing/2014/main" id="{870CFE07-C272-6CDD-FCB8-BEBB1C6BE5B5}"/>
                </a:ext>
              </a:extLst>
            </p:cNvPr>
            <p:cNvSpPr/>
            <p:nvPr/>
          </p:nvSpPr>
          <p:spPr>
            <a:xfrm flipH="1">
              <a:off x="7064507" y="3142183"/>
              <a:ext cx="8425" cy="5401"/>
            </a:xfrm>
            <a:custGeom>
              <a:avLst/>
              <a:gdLst/>
              <a:ahLst/>
              <a:cxnLst/>
              <a:rect l="l" t="t" r="r" b="b"/>
              <a:pathLst>
                <a:path w="156" h="100" extrusionOk="0">
                  <a:moveTo>
                    <a:pt x="144" y="0"/>
                  </a:moveTo>
                  <a:lnTo>
                    <a:pt x="0" y="48"/>
                  </a:lnTo>
                  <a:cubicBezTo>
                    <a:pt x="10" y="78"/>
                    <a:pt x="44" y="99"/>
                    <a:pt x="76" y="99"/>
                  </a:cubicBezTo>
                  <a:cubicBezTo>
                    <a:pt x="83" y="99"/>
                    <a:pt x="89" y="98"/>
                    <a:pt x="96" y="96"/>
                  </a:cubicBezTo>
                  <a:cubicBezTo>
                    <a:pt x="132" y="84"/>
                    <a:pt x="156" y="36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5" name="Google Shape;10425;p59">
              <a:extLst>
                <a:ext uri="{FF2B5EF4-FFF2-40B4-BE49-F238E27FC236}">
                  <a16:creationId xmlns:a16="http://schemas.microsoft.com/office/drawing/2014/main" id="{49739162-0A3F-2C66-F99E-F8E68830453A}"/>
                </a:ext>
              </a:extLst>
            </p:cNvPr>
            <p:cNvSpPr/>
            <p:nvPr/>
          </p:nvSpPr>
          <p:spPr>
            <a:xfrm flipH="1">
              <a:off x="7039988" y="3170969"/>
              <a:ext cx="9073" cy="7669"/>
            </a:xfrm>
            <a:custGeom>
              <a:avLst/>
              <a:gdLst/>
              <a:ahLst/>
              <a:cxnLst/>
              <a:rect l="l" t="t" r="r" b="b"/>
              <a:pathLst>
                <a:path w="168" h="142" extrusionOk="0">
                  <a:moveTo>
                    <a:pt x="94" y="1"/>
                  </a:moveTo>
                  <a:cubicBezTo>
                    <a:pt x="83" y="1"/>
                    <a:pt x="72" y="2"/>
                    <a:pt x="60" y="5"/>
                  </a:cubicBezTo>
                  <a:cubicBezTo>
                    <a:pt x="24" y="17"/>
                    <a:pt x="1" y="53"/>
                    <a:pt x="24" y="89"/>
                  </a:cubicBezTo>
                  <a:cubicBezTo>
                    <a:pt x="34" y="126"/>
                    <a:pt x="57" y="141"/>
                    <a:pt x="83" y="141"/>
                  </a:cubicBezTo>
                  <a:cubicBezTo>
                    <a:pt x="91" y="141"/>
                    <a:pt x="100" y="140"/>
                    <a:pt x="108" y="137"/>
                  </a:cubicBezTo>
                  <a:cubicBezTo>
                    <a:pt x="156" y="125"/>
                    <a:pt x="168" y="77"/>
                    <a:pt x="156" y="41"/>
                  </a:cubicBezTo>
                  <a:cubicBezTo>
                    <a:pt x="147" y="14"/>
                    <a:pt x="125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6" name="Google Shape;10426;p59">
              <a:extLst>
                <a:ext uri="{FF2B5EF4-FFF2-40B4-BE49-F238E27FC236}">
                  <a16:creationId xmlns:a16="http://schemas.microsoft.com/office/drawing/2014/main" id="{7514BEAF-F28B-9410-1096-825956CBAA7B}"/>
                </a:ext>
              </a:extLst>
            </p:cNvPr>
            <p:cNvSpPr/>
            <p:nvPr/>
          </p:nvSpPr>
          <p:spPr>
            <a:xfrm flipH="1">
              <a:off x="7048359" y="3187117"/>
              <a:ext cx="8425" cy="5455"/>
            </a:xfrm>
            <a:custGeom>
              <a:avLst/>
              <a:gdLst/>
              <a:ahLst/>
              <a:cxnLst/>
              <a:rect l="l" t="t" r="r" b="b"/>
              <a:pathLst>
                <a:path w="156" h="101" extrusionOk="0">
                  <a:moveTo>
                    <a:pt x="87" y="1"/>
                  </a:moveTo>
                  <a:cubicBezTo>
                    <a:pt x="77" y="1"/>
                    <a:pt x="68" y="2"/>
                    <a:pt x="60" y="5"/>
                  </a:cubicBezTo>
                  <a:cubicBezTo>
                    <a:pt x="24" y="17"/>
                    <a:pt x="0" y="65"/>
                    <a:pt x="12" y="101"/>
                  </a:cubicBezTo>
                  <a:lnTo>
                    <a:pt x="155" y="53"/>
                  </a:lnTo>
                  <a:cubicBezTo>
                    <a:pt x="146" y="17"/>
                    <a:pt x="116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7" name="Google Shape;10427;p59">
              <a:extLst>
                <a:ext uri="{FF2B5EF4-FFF2-40B4-BE49-F238E27FC236}">
                  <a16:creationId xmlns:a16="http://schemas.microsoft.com/office/drawing/2014/main" id="{AE3C4BCB-B2F1-CCF2-820E-B28ADA71A1DC}"/>
                </a:ext>
              </a:extLst>
            </p:cNvPr>
            <p:cNvSpPr/>
            <p:nvPr/>
          </p:nvSpPr>
          <p:spPr>
            <a:xfrm flipH="1">
              <a:off x="7072230" y="3195920"/>
              <a:ext cx="8479" cy="5725"/>
            </a:xfrm>
            <a:custGeom>
              <a:avLst/>
              <a:gdLst/>
              <a:ahLst/>
              <a:cxnLst/>
              <a:rect l="l" t="t" r="r" b="b"/>
              <a:pathLst>
                <a:path w="157" h="106" extrusionOk="0">
                  <a:moveTo>
                    <a:pt x="92" y="0"/>
                  </a:moveTo>
                  <a:cubicBezTo>
                    <a:pt x="81" y="0"/>
                    <a:pt x="70" y="3"/>
                    <a:pt x="60" y="10"/>
                  </a:cubicBezTo>
                  <a:cubicBezTo>
                    <a:pt x="25" y="22"/>
                    <a:pt x="1" y="57"/>
                    <a:pt x="13" y="105"/>
                  </a:cubicBezTo>
                  <a:lnTo>
                    <a:pt x="156" y="46"/>
                  </a:lnTo>
                  <a:cubicBezTo>
                    <a:pt x="147" y="20"/>
                    <a:pt x="120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8" name="Google Shape;10428;p59">
              <a:extLst>
                <a:ext uri="{FF2B5EF4-FFF2-40B4-BE49-F238E27FC236}">
                  <a16:creationId xmlns:a16="http://schemas.microsoft.com/office/drawing/2014/main" id="{EB00F1DE-95EA-7FC1-5184-B8861F2BEE3F}"/>
                </a:ext>
              </a:extLst>
            </p:cNvPr>
            <p:cNvSpPr/>
            <p:nvPr/>
          </p:nvSpPr>
          <p:spPr>
            <a:xfrm flipH="1">
              <a:off x="7063859" y="3179448"/>
              <a:ext cx="9073" cy="8155"/>
            </a:xfrm>
            <a:custGeom>
              <a:avLst/>
              <a:gdLst/>
              <a:ahLst/>
              <a:cxnLst/>
              <a:rect l="l" t="t" r="r" b="b"/>
              <a:pathLst>
                <a:path w="168" h="151" extrusionOk="0">
                  <a:moveTo>
                    <a:pt x="79" y="1"/>
                  </a:moveTo>
                  <a:cubicBezTo>
                    <a:pt x="73" y="1"/>
                    <a:pt x="66" y="2"/>
                    <a:pt x="60" y="4"/>
                  </a:cubicBezTo>
                  <a:cubicBezTo>
                    <a:pt x="12" y="16"/>
                    <a:pt x="0" y="64"/>
                    <a:pt x="12" y="99"/>
                  </a:cubicBezTo>
                  <a:cubicBezTo>
                    <a:pt x="22" y="129"/>
                    <a:pt x="56" y="150"/>
                    <a:pt x="88" y="150"/>
                  </a:cubicBezTo>
                  <a:cubicBezTo>
                    <a:pt x="95" y="150"/>
                    <a:pt x="101" y="149"/>
                    <a:pt x="108" y="147"/>
                  </a:cubicBezTo>
                  <a:cubicBezTo>
                    <a:pt x="144" y="135"/>
                    <a:pt x="168" y="87"/>
                    <a:pt x="156" y="52"/>
                  </a:cubicBezTo>
                  <a:cubicBezTo>
                    <a:pt x="136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9" name="Google Shape;10429;p59">
              <a:extLst>
                <a:ext uri="{FF2B5EF4-FFF2-40B4-BE49-F238E27FC236}">
                  <a16:creationId xmlns:a16="http://schemas.microsoft.com/office/drawing/2014/main" id="{16795044-616F-DB75-3F13-D8507C71752D}"/>
                </a:ext>
              </a:extLst>
            </p:cNvPr>
            <p:cNvSpPr/>
            <p:nvPr/>
          </p:nvSpPr>
          <p:spPr>
            <a:xfrm flipH="1">
              <a:off x="7088378" y="3188413"/>
              <a:ext cx="9127" cy="7939"/>
            </a:xfrm>
            <a:custGeom>
              <a:avLst/>
              <a:gdLst/>
              <a:ahLst/>
              <a:cxnLst/>
              <a:rect l="l" t="t" r="r" b="b"/>
              <a:pathLst>
                <a:path w="169" h="147" extrusionOk="0">
                  <a:moveTo>
                    <a:pt x="89" y="1"/>
                  </a:moveTo>
                  <a:cubicBezTo>
                    <a:pt x="79" y="1"/>
                    <a:pt x="70" y="2"/>
                    <a:pt x="61" y="5"/>
                  </a:cubicBezTo>
                  <a:cubicBezTo>
                    <a:pt x="25" y="17"/>
                    <a:pt x="1" y="53"/>
                    <a:pt x="13" y="101"/>
                  </a:cubicBezTo>
                  <a:cubicBezTo>
                    <a:pt x="30" y="127"/>
                    <a:pt x="53" y="146"/>
                    <a:pt x="79" y="146"/>
                  </a:cubicBezTo>
                  <a:cubicBezTo>
                    <a:pt x="88" y="146"/>
                    <a:pt x="98" y="143"/>
                    <a:pt x="108" y="137"/>
                  </a:cubicBezTo>
                  <a:cubicBezTo>
                    <a:pt x="156" y="125"/>
                    <a:pt x="168" y="89"/>
                    <a:pt x="156" y="41"/>
                  </a:cubicBezTo>
                  <a:cubicBezTo>
                    <a:pt x="147" y="14"/>
                    <a:pt x="118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0" name="Google Shape;10430;p59">
              <a:extLst>
                <a:ext uri="{FF2B5EF4-FFF2-40B4-BE49-F238E27FC236}">
                  <a16:creationId xmlns:a16="http://schemas.microsoft.com/office/drawing/2014/main" id="{4C36E375-09FD-D374-7CD0-E84A38753179}"/>
                </a:ext>
              </a:extLst>
            </p:cNvPr>
            <p:cNvSpPr/>
            <p:nvPr/>
          </p:nvSpPr>
          <p:spPr>
            <a:xfrm flipH="1">
              <a:off x="7112303" y="3196892"/>
              <a:ext cx="9073" cy="8209"/>
            </a:xfrm>
            <a:custGeom>
              <a:avLst/>
              <a:gdLst/>
              <a:ahLst/>
              <a:cxnLst/>
              <a:rect l="l" t="t" r="r" b="b"/>
              <a:pathLst>
                <a:path w="168" h="152" extrusionOk="0">
                  <a:moveTo>
                    <a:pt x="72" y="1"/>
                  </a:moveTo>
                  <a:cubicBezTo>
                    <a:pt x="65" y="1"/>
                    <a:pt x="57" y="1"/>
                    <a:pt x="48" y="4"/>
                  </a:cubicBezTo>
                  <a:cubicBezTo>
                    <a:pt x="12" y="16"/>
                    <a:pt x="0" y="63"/>
                    <a:pt x="12" y="99"/>
                  </a:cubicBezTo>
                  <a:cubicBezTo>
                    <a:pt x="22" y="136"/>
                    <a:pt x="52" y="151"/>
                    <a:pt x="81" y="151"/>
                  </a:cubicBezTo>
                  <a:cubicBezTo>
                    <a:pt x="90" y="151"/>
                    <a:pt x="100" y="150"/>
                    <a:pt x="108" y="147"/>
                  </a:cubicBezTo>
                  <a:cubicBezTo>
                    <a:pt x="144" y="135"/>
                    <a:pt x="168" y="87"/>
                    <a:pt x="144" y="51"/>
                  </a:cubicBezTo>
                  <a:cubicBezTo>
                    <a:pt x="134" y="22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1" name="Google Shape;10431;p59">
              <a:extLst>
                <a:ext uri="{FF2B5EF4-FFF2-40B4-BE49-F238E27FC236}">
                  <a16:creationId xmlns:a16="http://schemas.microsoft.com/office/drawing/2014/main" id="{B8EC0606-4F59-CE1D-5441-A8250E3777C6}"/>
                </a:ext>
              </a:extLst>
            </p:cNvPr>
            <p:cNvSpPr/>
            <p:nvPr/>
          </p:nvSpPr>
          <p:spPr>
            <a:xfrm flipH="1">
              <a:off x="7096155" y="3204615"/>
              <a:ext cx="8425" cy="5401"/>
            </a:xfrm>
            <a:custGeom>
              <a:avLst/>
              <a:gdLst/>
              <a:ahLst/>
              <a:cxnLst/>
              <a:rect l="l" t="t" r="r" b="b"/>
              <a:pathLst>
                <a:path w="156" h="100" extrusionOk="0">
                  <a:moveTo>
                    <a:pt x="80" y="1"/>
                  </a:moveTo>
                  <a:cubicBezTo>
                    <a:pt x="73" y="1"/>
                    <a:pt x="66" y="2"/>
                    <a:pt x="60" y="4"/>
                  </a:cubicBezTo>
                  <a:cubicBezTo>
                    <a:pt x="24" y="16"/>
                    <a:pt x="0" y="64"/>
                    <a:pt x="12" y="100"/>
                  </a:cubicBezTo>
                  <a:lnTo>
                    <a:pt x="156" y="52"/>
                  </a:lnTo>
                  <a:cubicBezTo>
                    <a:pt x="146" y="22"/>
                    <a:pt x="112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2" name="Google Shape;10432;p59">
              <a:extLst>
                <a:ext uri="{FF2B5EF4-FFF2-40B4-BE49-F238E27FC236}">
                  <a16:creationId xmlns:a16="http://schemas.microsoft.com/office/drawing/2014/main" id="{489B0273-84D9-FB97-87D3-7D3B30069DF5}"/>
                </a:ext>
              </a:extLst>
            </p:cNvPr>
            <p:cNvSpPr/>
            <p:nvPr/>
          </p:nvSpPr>
          <p:spPr>
            <a:xfrm flipH="1">
              <a:off x="7104526" y="3182850"/>
              <a:ext cx="8479" cy="5455"/>
            </a:xfrm>
            <a:custGeom>
              <a:avLst/>
              <a:gdLst/>
              <a:ahLst/>
              <a:cxnLst/>
              <a:rect l="l" t="t" r="r" b="b"/>
              <a:pathLst>
                <a:path w="157" h="101" extrusionOk="0">
                  <a:moveTo>
                    <a:pt x="144" y="1"/>
                  </a:moveTo>
                  <a:lnTo>
                    <a:pt x="1" y="48"/>
                  </a:lnTo>
                  <a:cubicBezTo>
                    <a:pt x="19" y="85"/>
                    <a:pt x="44" y="101"/>
                    <a:pt x="71" y="101"/>
                  </a:cubicBezTo>
                  <a:cubicBezTo>
                    <a:pt x="80" y="101"/>
                    <a:pt x="88" y="99"/>
                    <a:pt x="96" y="96"/>
                  </a:cubicBezTo>
                  <a:cubicBezTo>
                    <a:pt x="132" y="84"/>
                    <a:pt x="156" y="36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3" name="Google Shape;10433;p59">
              <a:extLst>
                <a:ext uri="{FF2B5EF4-FFF2-40B4-BE49-F238E27FC236}">
                  <a16:creationId xmlns:a16="http://schemas.microsoft.com/office/drawing/2014/main" id="{58E6A55F-8434-E2CE-FE73-7507BE02BDB0}"/>
                </a:ext>
              </a:extLst>
            </p:cNvPr>
            <p:cNvSpPr/>
            <p:nvPr/>
          </p:nvSpPr>
          <p:spPr>
            <a:xfrm flipH="1">
              <a:off x="7080655" y="3174479"/>
              <a:ext cx="7777" cy="5347"/>
            </a:xfrm>
            <a:custGeom>
              <a:avLst/>
              <a:gdLst/>
              <a:ahLst/>
              <a:cxnLst/>
              <a:rect l="l" t="t" r="r" b="b"/>
              <a:pathLst>
                <a:path w="144" h="99" extrusionOk="0">
                  <a:moveTo>
                    <a:pt x="132" y="0"/>
                  </a:moveTo>
                  <a:lnTo>
                    <a:pt x="0" y="48"/>
                  </a:lnTo>
                  <a:cubicBezTo>
                    <a:pt x="10" y="77"/>
                    <a:pt x="36" y="99"/>
                    <a:pt x="72" y="99"/>
                  </a:cubicBezTo>
                  <a:cubicBezTo>
                    <a:pt x="79" y="99"/>
                    <a:pt x="87" y="98"/>
                    <a:pt x="96" y="96"/>
                  </a:cubicBezTo>
                  <a:cubicBezTo>
                    <a:pt x="132" y="84"/>
                    <a:pt x="144" y="36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4" name="Google Shape;10434;p59">
              <a:extLst>
                <a:ext uri="{FF2B5EF4-FFF2-40B4-BE49-F238E27FC236}">
                  <a16:creationId xmlns:a16="http://schemas.microsoft.com/office/drawing/2014/main" id="{565F50E0-507C-61F3-2521-49E8431FFA74}"/>
                </a:ext>
              </a:extLst>
            </p:cNvPr>
            <p:cNvSpPr/>
            <p:nvPr/>
          </p:nvSpPr>
          <p:spPr>
            <a:xfrm flipH="1">
              <a:off x="7056082" y="3166054"/>
              <a:ext cx="8479" cy="5401"/>
            </a:xfrm>
            <a:custGeom>
              <a:avLst/>
              <a:gdLst/>
              <a:ahLst/>
              <a:cxnLst/>
              <a:rect l="l" t="t" r="r" b="b"/>
              <a:pathLst>
                <a:path w="157" h="100" extrusionOk="0">
                  <a:moveTo>
                    <a:pt x="144" y="1"/>
                  </a:moveTo>
                  <a:lnTo>
                    <a:pt x="1" y="49"/>
                  </a:lnTo>
                  <a:cubicBezTo>
                    <a:pt x="10" y="78"/>
                    <a:pt x="45" y="99"/>
                    <a:pt x="76" y="99"/>
                  </a:cubicBezTo>
                  <a:cubicBezTo>
                    <a:pt x="83" y="99"/>
                    <a:pt x="90" y="98"/>
                    <a:pt x="96" y="96"/>
                  </a:cubicBezTo>
                  <a:cubicBezTo>
                    <a:pt x="132" y="72"/>
                    <a:pt x="156" y="37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5" name="Google Shape;10435;p59">
              <a:extLst>
                <a:ext uri="{FF2B5EF4-FFF2-40B4-BE49-F238E27FC236}">
                  <a16:creationId xmlns:a16="http://schemas.microsoft.com/office/drawing/2014/main" id="{CD69ECEB-7B94-FC0B-A81E-698B619C5B96}"/>
                </a:ext>
              </a:extLst>
            </p:cNvPr>
            <p:cNvSpPr/>
            <p:nvPr/>
          </p:nvSpPr>
          <p:spPr>
            <a:xfrm flipH="1">
              <a:off x="7030915" y="3194300"/>
              <a:ext cx="9127" cy="7831"/>
            </a:xfrm>
            <a:custGeom>
              <a:avLst/>
              <a:gdLst/>
              <a:ahLst/>
              <a:cxnLst/>
              <a:rect l="l" t="t" r="r" b="b"/>
              <a:pathLst>
                <a:path w="169" h="145" extrusionOk="0">
                  <a:moveTo>
                    <a:pt x="80" y="1"/>
                  </a:moveTo>
                  <a:cubicBezTo>
                    <a:pt x="73" y="1"/>
                    <a:pt x="67" y="2"/>
                    <a:pt x="61" y="4"/>
                  </a:cubicBezTo>
                  <a:cubicBezTo>
                    <a:pt x="25" y="16"/>
                    <a:pt x="1" y="64"/>
                    <a:pt x="13" y="99"/>
                  </a:cubicBezTo>
                  <a:cubicBezTo>
                    <a:pt x="22" y="125"/>
                    <a:pt x="49" y="145"/>
                    <a:pt x="77" y="145"/>
                  </a:cubicBezTo>
                  <a:cubicBezTo>
                    <a:pt x="88" y="145"/>
                    <a:pt x="99" y="142"/>
                    <a:pt x="109" y="135"/>
                  </a:cubicBezTo>
                  <a:cubicBezTo>
                    <a:pt x="144" y="123"/>
                    <a:pt x="168" y="87"/>
                    <a:pt x="156" y="52"/>
                  </a:cubicBezTo>
                  <a:cubicBezTo>
                    <a:pt x="137" y="22"/>
                    <a:pt x="109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6" name="Google Shape;10436;p59">
              <a:extLst>
                <a:ext uri="{FF2B5EF4-FFF2-40B4-BE49-F238E27FC236}">
                  <a16:creationId xmlns:a16="http://schemas.microsoft.com/office/drawing/2014/main" id="{240AEC36-6F3C-8383-0387-29C006D7F34B}"/>
                </a:ext>
              </a:extLst>
            </p:cNvPr>
            <p:cNvSpPr/>
            <p:nvPr/>
          </p:nvSpPr>
          <p:spPr>
            <a:xfrm flipH="1">
              <a:off x="7039340" y="3210772"/>
              <a:ext cx="8425" cy="5725"/>
            </a:xfrm>
            <a:custGeom>
              <a:avLst/>
              <a:gdLst/>
              <a:ahLst/>
              <a:cxnLst/>
              <a:rect l="l" t="t" r="r" b="b"/>
              <a:pathLst>
                <a:path w="156" h="106" extrusionOk="0">
                  <a:moveTo>
                    <a:pt x="92" y="0"/>
                  </a:moveTo>
                  <a:cubicBezTo>
                    <a:pt x="81" y="0"/>
                    <a:pt x="70" y="3"/>
                    <a:pt x="60" y="10"/>
                  </a:cubicBezTo>
                  <a:cubicBezTo>
                    <a:pt x="24" y="22"/>
                    <a:pt x="0" y="57"/>
                    <a:pt x="12" y="105"/>
                  </a:cubicBezTo>
                  <a:lnTo>
                    <a:pt x="156" y="46"/>
                  </a:lnTo>
                  <a:cubicBezTo>
                    <a:pt x="147" y="20"/>
                    <a:pt x="120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7" name="Google Shape;10437;p59">
              <a:extLst>
                <a:ext uri="{FF2B5EF4-FFF2-40B4-BE49-F238E27FC236}">
                  <a16:creationId xmlns:a16="http://schemas.microsoft.com/office/drawing/2014/main" id="{CC0A3031-93CA-D58F-F40F-65A34CFCF663}"/>
                </a:ext>
              </a:extLst>
            </p:cNvPr>
            <p:cNvSpPr/>
            <p:nvPr/>
          </p:nvSpPr>
          <p:spPr>
            <a:xfrm flipH="1">
              <a:off x="7063211" y="3220061"/>
              <a:ext cx="8425" cy="5455"/>
            </a:xfrm>
            <a:custGeom>
              <a:avLst/>
              <a:gdLst/>
              <a:ahLst/>
              <a:cxnLst/>
              <a:rect l="l" t="t" r="r" b="b"/>
              <a:pathLst>
                <a:path w="156" h="101" extrusionOk="0">
                  <a:moveTo>
                    <a:pt x="88" y="1"/>
                  </a:moveTo>
                  <a:cubicBezTo>
                    <a:pt x="79" y="1"/>
                    <a:pt x="69" y="2"/>
                    <a:pt x="60" y="5"/>
                  </a:cubicBezTo>
                  <a:cubicBezTo>
                    <a:pt x="24" y="17"/>
                    <a:pt x="0" y="65"/>
                    <a:pt x="12" y="101"/>
                  </a:cubicBezTo>
                  <a:lnTo>
                    <a:pt x="155" y="41"/>
                  </a:lnTo>
                  <a:cubicBezTo>
                    <a:pt x="147" y="14"/>
                    <a:pt x="117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8" name="Google Shape;10438;p59">
              <a:extLst>
                <a:ext uri="{FF2B5EF4-FFF2-40B4-BE49-F238E27FC236}">
                  <a16:creationId xmlns:a16="http://schemas.microsoft.com/office/drawing/2014/main" id="{8A080628-5F49-B1C5-8E1E-F980BD37F073}"/>
                </a:ext>
              </a:extLst>
            </p:cNvPr>
            <p:cNvSpPr/>
            <p:nvPr/>
          </p:nvSpPr>
          <p:spPr>
            <a:xfrm flipH="1">
              <a:off x="7055488" y="3203373"/>
              <a:ext cx="8425" cy="8101"/>
            </a:xfrm>
            <a:custGeom>
              <a:avLst/>
              <a:gdLst/>
              <a:ahLst/>
              <a:cxnLst/>
              <a:rect l="l" t="t" r="r" b="b"/>
              <a:pathLst>
                <a:path w="156" h="150" extrusionOk="0">
                  <a:moveTo>
                    <a:pt x="73" y="0"/>
                  </a:moveTo>
                  <a:cubicBezTo>
                    <a:pt x="65" y="0"/>
                    <a:pt x="57" y="1"/>
                    <a:pt x="48" y="3"/>
                  </a:cubicBezTo>
                  <a:cubicBezTo>
                    <a:pt x="12" y="15"/>
                    <a:pt x="1" y="63"/>
                    <a:pt x="12" y="99"/>
                  </a:cubicBezTo>
                  <a:cubicBezTo>
                    <a:pt x="22" y="128"/>
                    <a:pt x="48" y="150"/>
                    <a:pt x="84" y="150"/>
                  </a:cubicBezTo>
                  <a:cubicBezTo>
                    <a:pt x="92" y="150"/>
                    <a:pt x="100" y="149"/>
                    <a:pt x="108" y="147"/>
                  </a:cubicBezTo>
                  <a:cubicBezTo>
                    <a:pt x="144" y="123"/>
                    <a:pt x="156" y="87"/>
                    <a:pt x="144" y="51"/>
                  </a:cubicBezTo>
                  <a:cubicBezTo>
                    <a:pt x="134" y="21"/>
                    <a:pt x="108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9" name="Google Shape;10439;p59">
              <a:extLst>
                <a:ext uri="{FF2B5EF4-FFF2-40B4-BE49-F238E27FC236}">
                  <a16:creationId xmlns:a16="http://schemas.microsoft.com/office/drawing/2014/main" id="{D7F1EAB0-A264-D531-5D32-3632E55F6F5E}"/>
                </a:ext>
              </a:extLst>
            </p:cNvPr>
            <p:cNvSpPr/>
            <p:nvPr/>
          </p:nvSpPr>
          <p:spPr>
            <a:xfrm flipH="1">
              <a:off x="7079359" y="3212392"/>
              <a:ext cx="9073" cy="8155"/>
            </a:xfrm>
            <a:custGeom>
              <a:avLst/>
              <a:gdLst/>
              <a:ahLst/>
              <a:cxnLst/>
              <a:rect l="l" t="t" r="r" b="b"/>
              <a:pathLst>
                <a:path w="168" h="151" extrusionOk="0">
                  <a:moveTo>
                    <a:pt x="80" y="0"/>
                  </a:moveTo>
                  <a:cubicBezTo>
                    <a:pt x="73" y="0"/>
                    <a:pt x="66" y="1"/>
                    <a:pt x="60" y="4"/>
                  </a:cubicBezTo>
                  <a:cubicBezTo>
                    <a:pt x="24" y="27"/>
                    <a:pt x="0" y="63"/>
                    <a:pt x="12" y="99"/>
                  </a:cubicBezTo>
                  <a:cubicBezTo>
                    <a:pt x="32" y="129"/>
                    <a:pt x="60" y="150"/>
                    <a:pt x="89" y="150"/>
                  </a:cubicBezTo>
                  <a:cubicBezTo>
                    <a:pt x="95" y="150"/>
                    <a:pt x="101" y="149"/>
                    <a:pt x="108" y="147"/>
                  </a:cubicBezTo>
                  <a:cubicBezTo>
                    <a:pt x="144" y="135"/>
                    <a:pt x="168" y="87"/>
                    <a:pt x="156" y="51"/>
                  </a:cubicBezTo>
                  <a:cubicBezTo>
                    <a:pt x="146" y="22"/>
                    <a:pt x="112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0" name="Google Shape;10440;p59">
              <a:extLst>
                <a:ext uri="{FF2B5EF4-FFF2-40B4-BE49-F238E27FC236}">
                  <a16:creationId xmlns:a16="http://schemas.microsoft.com/office/drawing/2014/main" id="{87A7A853-5FFC-607F-7432-A71F2B3DC348}"/>
                </a:ext>
              </a:extLst>
            </p:cNvPr>
            <p:cNvSpPr/>
            <p:nvPr/>
          </p:nvSpPr>
          <p:spPr>
            <a:xfrm flipH="1">
              <a:off x="7103230" y="3221411"/>
              <a:ext cx="9127" cy="8209"/>
            </a:xfrm>
            <a:custGeom>
              <a:avLst/>
              <a:gdLst/>
              <a:ahLst/>
              <a:cxnLst/>
              <a:rect l="l" t="t" r="r" b="b"/>
              <a:pathLst>
                <a:path w="169" h="152" extrusionOk="0">
                  <a:moveTo>
                    <a:pt x="73" y="1"/>
                  </a:moveTo>
                  <a:cubicBezTo>
                    <a:pt x="65" y="1"/>
                    <a:pt x="57" y="2"/>
                    <a:pt x="49" y="4"/>
                  </a:cubicBezTo>
                  <a:cubicBezTo>
                    <a:pt x="13" y="28"/>
                    <a:pt x="1" y="64"/>
                    <a:pt x="13" y="100"/>
                  </a:cubicBezTo>
                  <a:cubicBezTo>
                    <a:pt x="22" y="136"/>
                    <a:pt x="52" y="152"/>
                    <a:pt x="82" y="152"/>
                  </a:cubicBezTo>
                  <a:cubicBezTo>
                    <a:pt x="91" y="152"/>
                    <a:pt x="100" y="150"/>
                    <a:pt x="108" y="147"/>
                  </a:cubicBezTo>
                  <a:cubicBezTo>
                    <a:pt x="144" y="135"/>
                    <a:pt x="168" y="88"/>
                    <a:pt x="144" y="52"/>
                  </a:cubicBezTo>
                  <a:cubicBezTo>
                    <a:pt x="134" y="22"/>
                    <a:pt x="108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1" name="Google Shape;10441;p59">
              <a:extLst>
                <a:ext uri="{FF2B5EF4-FFF2-40B4-BE49-F238E27FC236}">
                  <a16:creationId xmlns:a16="http://schemas.microsoft.com/office/drawing/2014/main" id="{8BCBA140-6819-4CFA-559C-57A295C200CA}"/>
                </a:ext>
              </a:extLst>
            </p:cNvPr>
            <p:cNvSpPr/>
            <p:nvPr/>
          </p:nvSpPr>
          <p:spPr>
            <a:xfrm flipH="1">
              <a:off x="7087082" y="3229134"/>
              <a:ext cx="8479" cy="5455"/>
            </a:xfrm>
            <a:custGeom>
              <a:avLst/>
              <a:gdLst/>
              <a:ahLst/>
              <a:cxnLst/>
              <a:rect l="l" t="t" r="r" b="b"/>
              <a:pathLst>
                <a:path w="157" h="101" extrusionOk="0">
                  <a:moveTo>
                    <a:pt x="87" y="0"/>
                  </a:moveTo>
                  <a:cubicBezTo>
                    <a:pt x="78" y="0"/>
                    <a:pt x="69" y="2"/>
                    <a:pt x="60" y="4"/>
                  </a:cubicBezTo>
                  <a:cubicBezTo>
                    <a:pt x="25" y="16"/>
                    <a:pt x="1" y="64"/>
                    <a:pt x="13" y="100"/>
                  </a:cubicBezTo>
                  <a:lnTo>
                    <a:pt x="156" y="52"/>
                  </a:lnTo>
                  <a:cubicBezTo>
                    <a:pt x="147" y="16"/>
                    <a:pt x="117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2" name="Google Shape;10442;p59">
              <a:extLst>
                <a:ext uri="{FF2B5EF4-FFF2-40B4-BE49-F238E27FC236}">
                  <a16:creationId xmlns:a16="http://schemas.microsoft.com/office/drawing/2014/main" id="{69DC9634-0AC7-6FE8-61B7-F084A95E3EB3}"/>
                </a:ext>
              </a:extLst>
            </p:cNvPr>
            <p:cNvSpPr/>
            <p:nvPr/>
          </p:nvSpPr>
          <p:spPr>
            <a:xfrm flipH="1">
              <a:off x="7095507" y="3207370"/>
              <a:ext cx="8425" cy="5401"/>
            </a:xfrm>
            <a:custGeom>
              <a:avLst/>
              <a:gdLst/>
              <a:ahLst/>
              <a:cxnLst/>
              <a:rect l="l" t="t" r="r" b="b"/>
              <a:pathLst>
                <a:path w="156" h="100" extrusionOk="0">
                  <a:moveTo>
                    <a:pt x="144" y="1"/>
                  </a:moveTo>
                  <a:lnTo>
                    <a:pt x="0" y="49"/>
                  </a:lnTo>
                  <a:cubicBezTo>
                    <a:pt x="10" y="78"/>
                    <a:pt x="44" y="100"/>
                    <a:pt x="76" y="100"/>
                  </a:cubicBezTo>
                  <a:cubicBezTo>
                    <a:pt x="83" y="100"/>
                    <a:pt x="90" y="99"/>
                    <a:pt x="96" y="97"/>
                  </a:cubicBezTo>
                  <a:cubicBezTo>
                    <a:pt x="132" y="85"/>
                    <a:pt x="156" y="37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3" name="Google Shape;10443;p59">
              <a:extLst>
                <a:ext uri="{FF2B5EF4-FFF2-40B4-BE49-F238E27FC236}">
                  <a16:creationId xmlns:a16="http://schemas.microsoft.com/office/drawing/2014/main" id="{4106A8CC-B6D3-111D-83B1-06EB7E7C7656}"/>
                </a:ext>
              </a:extLst>
            </p:cNvPr>
            <p:cNvSpPr/>
            <p:nvPr/>
          </p:nvSpPr>
          <p:spPr>
            <a:xfrm flipH="1">
              <a:off x="7071582" y="3198350"/>
              <a:ext cx="8479" cy="5455"/>
            </a:xfrm>
            <a:custGeom>
              <a:avLst/>
              <a:gdLst/>
              <a:ahLst/>
              <a:cxnLst/>
              <a:rect l="l" t="t" r="r" b="b"/>
              <a:pathLst>
                <a:path w="157" h="101" extrusionOk="0">
                  <a:moveTo>
                    <a:pt x="144" y="1"/>
                  </a:moveTo>
                  <a:lnTo>
                    <a:pt x="1" y="60"/>
                  </a:lnTo>
                  <a:cubicBezTo>
                    <a:pt x="10" y="87"/>
                    <a:pt x="39" y="101"/>
                    <a:pt x="68" y="101"/>
                  </a:cubicBezTo>
                  <a:cubicBezTo>
                    <a:pt x="78" y="101"/>
                    <a:pt x="87" y="99"/>
                    <a:pt x="96" y="96"/>
                  </a:cubicBezTo>
                  <a:cubicBezTo>
                    <a:pt x="132" y="84"/>
                    <a:pt x="156" y="36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4" name="Google Shape;10444;p59">
              <a:extLst>
                <a:ext uri="{FF2B5EF4-FFF2-40B4-BE49-F238E27FC236}">
                  <a16:creationId xmlns:a16="http://schemas.microsoft.com/office/drawing/2014/main" id="{0D0F6235-A37D-578D-896F-2BBD99ADDA10}"/>
                </a:ext>
              </a:extLst>
            </p:cNvPr>
            <p:cNvSpPr/>
            <p:nvPr/>
          </p:nvSpPr>
          <p:spPr>
            <a:xfrm flipH="1">
              <a:off x="7047711" y="3189979"/>
              <a:ext cx="8425" cy="4807"/>
            </a:xfrm>
            <a:custGeom>
              <a:avLst/>
              <a:gdLst/>
              <a:ahLst/>
              <a:cxnLst/>
              <a:rect l="l" t="t" r="r" b="b"/>
              <a:pathLst>
                <a:path w="156" h="89" extrusionOk="0">
                  <a:moveTo>
                    <a:pt x="143" y="0"/>
                  </a:moveTo>
                  <a:lnTo>
                    <a:pt x="0" y="48"/>
                  </a:lnTo>
                  <a:cubicBezTo>
                    <a:pt x="18" y="75"/>
                    <a:pt x="43" y="88"/>
                    <a:pt x="69" y="88"/>
                  </a:cubicBezTo>
                  <a:cubicBezTo>
                    <a:pt x="78" y="88"/>
                    <a:pt x="87" y="87"/>
                    <a:pt x="96" y="84"/>
                  </a:cubicBezTo>
                  <a:cubicBezTo>
                    <a:pt x="132" y="72"/>
                    <a:pt x="155" y="36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5" name="Google Shape;10445;p59">
              <a:extLst>
                <a:ext uri="{FF2B5EF4-FFF2-40B4-BE49-F238E27FC236}">
                  <a16:creationId xmlns:a16="http://schemas.microsoft.com/office/drawing/2014/main" id="{8186FD8F-9097-210E-A301-5622BCB61A93}"/>
                </a:ext>
              </a:extLst>
            </p:cNvPr>
            <p:cNvSpPr/>
            <p:nvPr/>
          </p:nvSpPr>
          <p:spPr>
            <a:xfrm flipH="1">
              <a:off x="7021895" y="3217847"/>
              <a:ext cx="9073" cy="7939"/>
            </a:xfrm>
            <a:custGeom>
              <a:avLst/>
              <a:gdLst/>
              <a:ahLst/>
              <a:cxnLst/>
              <a:rect l="l" t="t" r="r" b="b"/>
              <a:pathLst>
                <a:path w="168" h="147" extrusionOk="0">
                  <a:moveTo>
                    <a:pt x="90" y="1"/>
                  </a:moveTo>
                  <a:cubicBezTo>
                    <a:pt x="80" y="1"/>
                    <a:pt x="70" y="4"/>
                    <a:pt x="60" y="10"/>
                  </a:cubicBezTo>
                  <a:cubicBezTo>
                    <a:pt x="24" y="22"/>
                    <a:pt x="0" y="58"/>
                    <a:pt x="12" y="106"/>
                  </a:cubicBezTo>
                  <a:cubicBezTo>
                    <a:pt x="21" y="133"/>
                    <a:pt x="50" y="146"/>
                    <a:pt x="80" y="146"/>
                  </a:cubicBezTo>
                  <a:cubicBezTo>
                    <a:pt x="89" y="146"/>
                    <a:pt x="99" y="145"/>
                    <a:pt x="108" y="142"/>
                  </a:cubicBezTo>
                  <a:cubicBezTo>
                    <a:pt x="144" y="130"/>
                    <a:pt x="168" y="82"/>
                    <a:pt x="156" y="46"/>
                  </a:cubicBezTo>
                  <a:cubicBezTo>
                    <a:pt x="139" y="20"/>
                    <a:pt x="115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6" name="Google Shape;10446;p59">
              <a:extLst>
                <a:ext uri="{FF2B5EF4-FFF2-40B4-BE49-F238E27FC236}">
                  <a16:creationId xmlns:a16="http://schemas.microsoft.com/office/drawing/2014/main" id="{6EC846E8-2D87-01D1-07E7-08A847A49384}"/>
                </a:ext>
              </a:extLst>
            </p:cNvPr>
            <p:cNvSpPr/>
            <p:nvPr/>
          </p:nvSpPr>
          <p:spPr>
            <a:xfrm flipH="1">
              <a:off x="7030267" y="3234319"/>
              <a:ext cx="8479" cy="5401"/>
            </a:xfrm>
            <a:custGeom>
              <a:avLst/>
              <a:gdLst/>
              <a:ahLst/>
              <a:cxnLst/>
              <a:rect l="l" t="t" r="r" b="b"/>
              <a:pathLst>
                <a:path w="157" h="100" extrusionOk="0">
                  <a:moveTo>
                    <a:pt x="81" y="1"/>
                  </a:moveTo>
                  <a:cubicBezTo>
                    <a:pt x="74" y="1"/>
                    <a:pt x="67" y="2"/>
                    <a:pt x="61" y="4"/>
                  </a:cubicBezTo>
                  <a:cubicBezTo>
                    <a:pt x="25" y="28"/>
                    <a:pt x="1" y="64"/>
                    <a:pt x="25" y="100"/>
                  </a:cubicBezTo>
                  <a:lnTo>
                    <a:pt x="156" y="52"/>
                  </a:lnTo>
                  <a:cubicBezTo>
                    <a:pt x="146" y="22"/>
                    <a:pt x="112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7" name="Google Shape;10447;p59">
              <a:extLst>
                <a:ext uri="{FF2B5EF4-FFF2-40B4-BE49-F238E27FC236}">
                  <a16:creationId xmlns:a16="http://schemas.microsoft.com/office/drawing/2014/main" id="{F1FC8A0B-AAAC-D31D-A704-F36A42F9C3A2}"/>
                </a:ext>
              </a:extLst>
            </p:cNvPr>
            <p:cNvSpPr/>
            <p:nvPr/>
          </p:nvSpPr>
          <p:spPr>
            <a:xfrm flipH="1">
              <a:off x="7054192" y="3243932"/>
              <a:ext cx="7777" cy="5509"/>
            </a:xfrm>
            <a:custGeom>
              <a:avLst/>
              <a:gdLst/>
              <a:ahLst/>
              <a:cxnLst/>
              <a:rect l="l" t="t" r="r" b="b"/>
              <a:pathLst>
                <a:path w="144" h="102" extrusionOk="0">
                  <a:moveTo>
                    <a:pt x="77" y="1"/>
                  </a:moveTo>
                  <a:cubicBezTo>
                    <a:pt x="67" y="1"/>
                    <a:pt x="57" y="2"/>
                    <a:pt x="48" y="5"/>
                  </a:cubicBezTo>
                  <a:cubicBezTo>
                    <a:pt x="12" y="17"/>
                    <a:pt x="0" y="65"/>
                    <a:pt x="12" y="101"/>
                  </a:cubicBezTo>
                  <a:lnTo>
                    <a:pt x="144" y="41"/>
                  </a:lnTo>
                  <a:cubicBezTo>
                    <a:pt x="135" y="14"/>
                    <a:pt x="106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8" name="Google Shape;10448;p59">
              <a:extLst>
                <a:ext uri="{FF2B5EF4-FFF2-40B4-BE49-F238E27FC236}">
                  <a16:creationId xmlns:a16="http://schemas.microsoft.com/office/drawing/2014/main" id="{B1A2DE11-2D4A-AA89-04F0-0A600512C8BC}"/>
                </a:ext>
              </a:extLst>
            </p:cNvPr>
            <p:cNvSpPr/>
            <p:nvPr/>
          </p:nvSpPr>
          <p:spPr>
            <a:xfrm flipH="1">
              <a:off x="7045767" y="3227190"/>
              <a:ext cx="9127" cy="8209"/>
            </a:xfrm>
            <a:custGeom>
              <a:avLst/>
              <a:gdLst/>
              <a:ahLst/>
              <a:cxnLst/>
              <a:rect l="l" t="t" r="r" b="b"/>
              <a:pathLst>
                <a:path w="169" h="152" extrusionOk="0">
                  <a:moveTo>
                    <a:pt x="80" y="0"/>
                  </a:moveTo>
                  <a:cubicBezTo>
                    <a:pt x="71" y="0"/>
                    <a:pt x="60" y="2"/>
                    <a:pt x="49" y="5"/>
                  </a:cubicBezTo>
                  <a:cubicBezTo>
                    <a:pt x="13" y="17"/>
                    <a:pt x="1" y="64"/>
                    <a:pt x="13" y="100"/>
                  </a:cubicBezTo>
                  <a:cubicBezTo>
                    <a:pt x="23" y="130"/>
                    <a:pt x="57" y="151"/>
                    <a:pt x="89" y="151"/>
                  </a:cubicBezTo>
                  <a:cubicBezTo>
                    <a:pt x="95" y="151"/>
                    <a:pt x="102" y="150"/>
                    <a:pt x="109" y="148"/>
                  </a:cubicBezTo>
                  <a:cubicBezTo>
                    <a:pt x="144" y="124"/>
                    <a:pt x="168" y="88"/>
                    <a:pt x="144" y="52"/>
                  </a:cubicBezTo>
                  <a:cubicBezTo>
                    <a:pt x="135" y="16"/>
                    <a:pt x="112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9" name="Google Shape;10449;p59">
              <a:extLst>
                <a:ext uri="{FF2B5EF4-FFF2-40B4-BE49-F238E27FC236}">
                  <a16:creationId xmlns:a16="http://schemas.microsoft.com/office/drawing/2014/main" id="{60FC654A-8324-5933-CD2F-ED6F163C0D0E}"/>
                </a:ext>
              </a:extLst>
            </p:cNvPr>
            <p:cNvSpPr/>
            <p:nvPr/>
          </p:nvSpPr>
          <p:spPr>
            <a:xfrm flipH="1">
              <a:off x="7070340" y="3236587"/>
              <a:ext cx="9073" cy="7885"/>
            </a:xfrm>
            <a:custGeom>
              <a:avLst/>
              <a:gdLst/>
              <a:ahLst/>
              <a:cxnLst/>
              <a:rect l="l" t="t" r="r" b="b"/>
              <a:pathLst>
                <a:path w="168" h="146" extrusionOk="0">
                  <a:moveTo>
                    <a:pt x="92" y="0"/>
                  </a:moveTo>
                  <a:cubicBezTo>
                    <a:pt x="81" y="0"/>
                    <a:pt x="70" y="3"/>
                    <a:pt x="60" y="10"/>
                  </a:cubicBezTo>
                  <a:cubicBezTo>
                    <a:pt x="24" y="22"/>
                    <a:pt x="1" y="58"/>
                    <a:pt x="24" y="106"/>
                  </a:cubicBezTo>
                  <a:cubicBezTo>
                    <a:pt x="33" y="132"/>
                    <a:pt x="56" y="146"/>
                    <a:pt x="87" y="146"/>
                  </a:cubicBezTo>
                  <a:cubicBezTo>
                    <a:pt x="97" y="146"/>
                    <a:pt x="108" y="144"/>
                    <a:pt x="120" y="141"/>
                  </a:cubicBezTo>
                  <a:cubicBezTo>
                    <a:pt x="156" y="129"/>
                    <a:pt x="168" y="82"/>
                    <a:pt x="156" y="46"/>
                  </a:cubicBezTo>
                  <a:cubicBezTo>
                    <a:pt x="147" y="20"/>
                    <a:pt x="120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0" name="Google Shape;10450;p59">
              <a:extLst>
                <a:ext uri="{FF2B5EF4-FFF2-40B4-BE49-F238E27FC236}">
                  <a16:creationId xmlns:a16="http://schemas.microsoft.com/office/drawing/2014/main" id="{DAB7D57A-29A9-5AEB-44EA-8C964C4C1692}"/>
                </a:ext>
              </a:extLst>
            </p:cNvPr>
            <p:cNvSpPr/>
            <p:nvPr/>
          </p:nvSpPr>
          <p:spPr>
            <a:xfrm flipH="1">
              <a:off x="7094211" y="3245877"/>
              <a:ext cx="9073" cy="8209"/>
            </a:xfrm>
            <a:custGeom>
              <a:avLst/>
              <a:gdLst/>
              <a:ahLst/>
              <a:cxnLst/>
              <a:rect l="l" t="t" r="r" b="b"/>
              <a:pathLst>
                <a:path w="168" h="152" extrusionOk="0">
                  <a:moveTo>
                    <a:pt x="87" y="1"/>
                  </a:moveTo>
                  <a:cubicBezTo>
                    <a:pt x="78" y="1"/>
                    <a:pt x="68" y="2"/>
                    <a:pt x="60" y="5"/>
                  </a:cubicBezTo>
                  <a:cubicBezTo>
                    <a:pt x="24" y="17"/>
                    <a:pt x="0" y="65"/>
                    <a:pt x="12" y="101"/>
                  </a:cubicBezTo>
                  <a:cubicBezTo>
                    <a:pt x="32" y="130"/>
                    <a:pt x="60" y="152"/>
                    <a:pt x="89" y="152"/>
                  </a:cubicBezTo>
                  <a:cubicBezTo>
                    <a:pt x="95" y="152"/>
                    <a:pt x="101" y="151"/>
                    <a:pt x="108" y="149"/>
                  </a:cubicBezTo>
                  <a:cubicBezTo>
                    <a:pt x="156" y="125"/>
                    <a:pt x="168" y="89"/>
                    <a:pt x="156" y="53"/>
                  </a:cubicBezTo>
                  <a:cubicBezTo>
                    <a:pt x="146" y="17"/>
                    <a:pt x="116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1" name="Google Shape;10451;p59">
              <a:extLst>
                <a:ext uri="{FF2B5EF4-FFF2-40B4-BE49-F238E27FC236}">
                  <a16:creationId xmlns:a16="http://schemas.microsoft.com/office/drawing/2014/main" id="{6C1DABDE-998A-2444-4B68-678C00F9998F}"/>
                </a:ext>
              </a:extLst>
            </p:cNvPr>
            <p:cNvSpPr/>
            <p:nvPr/>
          </p:nvSpPr>
          <p:spPr>
            <a:xfrm flipH="1">
              <a:off x="7078063" y="3253060"/>
              <a:ext cx="7777" cy="5401"/>
            </a:xfrm>
            <a:custGeom>
              <a:avLst/>
              <a:gdLst/>
              <a:ahLst/>
              <a:cxnLst/>
              <a:rect l="l" t="t" r="r" b="b"/>
              <a:pathLst>
                <a:path w="144" h="100" extrusionOk="0">
                  <a:moveTo>
                    <a:pt x="72" y="1"/>
                  </a:moveTo>
                  <a:cubicBezTo>
                    <a:pt x="64" y="1"/>
                    <a:pt x="56" y="2"/>
                    <a:pt x="48" y="4"/>
                  </a:cubicBezTo>
                  <a:cubicBezTo>
                    <a:pt x="12" y="28"/>
                    <a:pt x="0" y="64"/>
                    <a:pt x="12" y="99"/>
                  </a:cubicBezTo>
                  <a:lnTo>
                    <a:pt x="143" y="52"/>
                  </a:lnTo>
                  <a:cubicBezTo>
                    <a:pt x="134" y="22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2" name="Google Shape;10452;p59">
              <a:extLst>
                <a:ext uri="{FF2B5EF4-FFF2-40B4-BE49-F238E27FC236}">
                  <a16:creationId xmlns:a16="http://schemas.microsoft.com/office/drawing/2014/main" id="{50D58D93-2382-4D19-A737-EA9D940A70FF}"/>
                </a:ext>
              </a:extLst>
            </p:cNvPr>
            <p:cNvSpPr/>
            <p:nvPr/>
          </p:nvSpPr>
          <p:spPr>
            <a:xfrm flipH="1">
              <a:off x="7086434" y="3231943"/>
              <a:ext cx="8479" cy="5401"/>
            </a:xfrm>
            <a:custGeom>
              <a:avLst/>
              <a:gdLst/>
              <a:ahLst/>
              <a:cxnLst/>
              <a:rect l="l" t="t" r="r" b="b"/>
              <a:pathLst>
                <a:path w="157" h="100" extrusionOk="0">
                  <a:moveTo>
                    <a:pt x="144" y="0"/>
                  </a:moveTo>
                  <a:lnTo>
                    <a:pt x="1" y="48"/>
                  </a:lnTo>
                  <a:cubicBezTo>
                    <a:pt x="20" y="78"/>
                    <a:pt x="48" y="99"/>
                    <a:pt x="77" y="99"/>
                  </a:cubicBezTo>
                  <a:cubicBezTo>
                    <a:pt x="84" y="99"/>
                    <a:pt x="90" y="98"/>
                    <a:pt x="96" y="96"/>
                  </a:cubicBezTo>
                  <a:cubicBezTo>
                    <a:pt x="144" y="72"/>
                    <a:pt x="156" y="36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3" name="Google Shape;10453;p59">
              <a:extLst>
                <a:ext uri="{FF2B5EF4-FFF2-40B4-BE49-F238E27FC236}">
                  <a16:creationId xmlns:a16="http://schemas.microsoft.com/office/drawing/2014/main" id="{1F3E48CF-B9BE-ACC8-9398-23801973C415}"/>
                </a:ext>
              </a:extLst>
            </p:cNvPr>
            <p:cNvSpPr/>
            <p:nvPr/>
          </p:nvSpPr>
          <p:spPr>
            <a:xfrm flipH="1">
              <a:off x="7062563" y="3222222"/>
              <a:ext cx="8425" cy="5509"/>
            </a:xfrm>
            <a:custGeom>
              <a:avLst/>
              <a:gdLst/>
              <a:ahLst/>
              <a:cxnLst/>
              <a:rect l="l" t="t" r="r" b="b"/>
              <a:pathLst>
                <a:path w="156" h="102" extrusionOk="0">
                  <a:moveTo>
                    <a:pt x="143" y="1"/>
                  </a:moveTo>
                  <a:lnTo>
                    <a:pt x="0" y="61"/>
                  </a:lnTo>
                  <a:cubicBezTo>
                    <a:pt x="18" y="88"/>
                    <a:pt x="43" y="101"/>
                    <a:pt x="69" y="101"/>
                  </a:cubicBezTo>
                  <a:cubicBezTo>
                    <a:pt x="78" y="101"/>
                    <a:pt x="87" y="100"/>
                    <a:pt x="96" y="97"/>
                  </a:cubicBezTo>
                  <a:cubicBezTo>
                    <a:pt x="132" y="85"/>
                    <a:pt x="155" y="37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4" name="Google Shape;10454;p59">
              <a:extLst>
                <a:ext uri="{FF2B5EF4-FFF2-40B4-BE49-F238E27FC236}">
                  <a16:creationId xmlns:a16="http://schemas.microsoft.com/office/drawing/2014/main" id="{A5626557-4831-36FA-C62E-D4F966875504}"/>
                </a:ext>
              </a:extLst>
            </p:cNvPr>
            <p:cNvSpPr/>
            <p:nvPr/>
          </p:nvSpPr>
          <p:spPr>
            <a:xfrm flipH="1">
              <a:off x="7038692" y="3213202"/>
              <a:ext cx="8425" cy="5455"/>
            </a:xfrm>
            <a:custGeom>
              <a:avLst/>
              <a:gdLst/>
              <a:ahLst/>
              <a:cxnLst/>
              <a:rect l="l" t="t" r="r" b="b"/>
              <a:pathLst>
                <a:path w="156" h="101" extrusionOk="0">
                  <a:moveTo>
                    <a:pt x="144" y="1"/>
                  </a:moveTo>
                  <a:lnTo>
                    <a:pt x="0" y="60"/>
                  </a:lnTo>
                  <a:cubicBezTo>
                    <a:pt x="9" y="87"/>
                    <a:pt x="39" y="101"/>
                    <a:pt x="68" y="101"/>
                  </a:cubicBezTo>
                  <a:cubicBezTo>
                    <a:pt x="77" y="101"/>
                    <a:pt x="87" y="99"/>
                    <a:pt x="96" y="96"/>
                  </a:cubicBezTo>
                  <a:cubicBezTo>
                    <a:pt x="132" y="84"/>
                    <a:pt x="156" y="36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5" name="Google Shape;10455;p59">
              <a:extLst>
                <a:ext uri="{FF2B5EF4-FFF2-40B4-BE49-F238E27FC236}">
                  <a16:creationId xmlns:a16="http://schemas.microsoft.com/office/drawing/2014/main" id="{00254C1C-D154-8F5D-73C2-89947D4414B4}"/>
                </a:ext>
              </a:extLst>
            </p:cNvPr>
            <p:cNvSpPr/>
            <p:nvPr/>
          </p:nvSpPr>
          <p:spPr>
            <a:xfrm flipH="1">
              <a:off x="7012822" y="3241394"/>
              <a:ext cx="9127" cy="7885"/>
            </a:xfrm>
            <a:custGeom>
              <a:avLst/>
              <a:gdLst/>
              <a:ahLst/>
              <a:cxnLst/>
              <a:rect l="l" t="t" r="r" b="b"/>
              <a:pathLst>
                <a:path w="169" h="146" extrusionOk="0">
                  <a:moveTo>
                    <a:pt x="87" y="0"/>
                  </a:moveTo>
                  <a:cubicBezTo>
                    <a:pt x="78" y="0"/>
                    <a:pt x="69" y="2"/>
                    <a:pt x="60" y="5"/>
                  </a:cubicBezTo>
                  <a:cubicBezTo>
                    <a:pt x="25" y="17"/>
                    <a:pt x="1" y="64"/>
                    <a:pt x="25" y="100"/>
                  </a:cubicBezTo>
                  <a:cubicBezTo>
                    <a:pt x="33" y="126"/>
                    <a:pt x="54" y="146"/>
                    <a:pt x="83" y="146"/>
                  </a:cubicBezTo>
                  <a:cubicBezTo>
                    <a:pt x="94" y="146"/>
                    <a:pt x="107" y="143"/>
                    <a:pt x="120" y="136"/>
                  </a:cubicBezTo>
                  <a:cubicBezTo>
                    <a:pt x="156" y="124"/>
                    <a:pt x="168" y="88"/>
                    <a:pt x="156" y="52"/>
                  </a:cubicBezTo>
                  <a:cubicBezTo>
                    <a:pt x="147" y="16"/>
                    <a:pt x="117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6" name="Google Shape;10456;p59">
              <a:extLst>
                <a:ext uri="{FF2B5EF4-FFF2-40B4-BE49-F238E27FC236}">
                  <a16:creationId xmlns:a16="http://schemas.microsoft.com/office/drawing/2014/main" id="{979202E1-A941-CA6E-F59F-1D00628A89AB}"/>
                </a:ext>
              </a:extLst>
            </p:cNvPr>
            <p:cNvSpPr/>
            <p:nvPr/>
          </p:nvSpPr>
          <p:spPr>
            <a:xfrm flipH="1">
              <a:off x="7020599" y="3258136"/>
              <a:ext cx="8425" cy="5509"/>
            </a:xfrm>
            <a:custGeom>
              <a:avLst/>
              <a:gdLst/>
              <a:ahLst/>
              <a:cxnLst/>
              <a:rect l="l" t="t" r="r" b="b"/>
              <a:pathLst>
                <a:path w="156" h="102" extrusionOk="0">
                  <a:moveTo>
                    <a:pt x="87" y="1"/>
                  </a:moveTo>
                  <a:cubicBezTo>
                    <a:pt x="78" y="1"/>
                    <a:pt x="69" y="2"/>
                    <a:pt x="60" y="5"/>
                  </a:cubicBezTo>
                  <a:cubicBezTo>
                    <a:pt x="24" y="17"/>
                    <a:pt x="0" y="65"/>
                    <a:pt x="12" y="101"/>
                  </a:cubicBezTo>
                  <a:lnTo>
                    <a:pt x="156" y="41"/>
                  </a:lnTo>
                  <a:cubicBezTo>
                    <a:pt x="138" y="14"/>
                    <a:pt x="113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7" name="Google Shape;10457;p59">
              <a:extLst>
                <a:ext uri="{FF2B5EF4-FFF2-40B4-BE49-F238E27FC236}">
                  <a16:creationId xmlns:a16="http://schemas.microsoft.com/office/drawing/2014/main" id="{4CE306C5-BC34-916A-3441-94CF2D5631FC}"/>
                </a:ext>
              </a:extLst>
            </p:cNvPr>
            <p:cNvSpPr/>
            <p:nvPr/>
          </p:nvSpPr>
          <p:spPr>
            <a:xfrm flipH="1">
              <a:off x="7044470" y="3267588"/>
              <a:ext cx="8479" cy="5725"/>
            </a:xfrm>
            <a:custGeom>
              <a:avLst/>
              <a:gdLst/>
              <a:ahLst/>
              <a:cxnLst/>
              <a:rect l="l" t="t" r="r" b="b"/>
              <a:pathLst>
                <a:path w="157" h="106" extrusionOk="0">
                  <a:moveTo>
                    <a:pt x="92" y="0"/>
                  </a:moveTo>
                  <a:cubicBezTo>
                    <a:pt x="82" y="0"/>
                    <a:pt x="71" y="3"/>
                    <a:pt x="61" y="10"/>
                  </a:cubicBezTo>
                  <a:cubicBezTo>
                    <a:pt x="25" y="22"/>
                    <a:pt x="1" y="70"/>
                    <a:pt x="25" y="105"/>
                  </a:cubicBezTo>
                  <a:lnTo>
                    <a:pt x="156" y="46"/>
                  </a:lnTo>
                  <a:cubicBezTo>
                    <a:pt x="148" y="20"/>
                    <a:pt x="120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8" name="Google Shape;10458;p59">
              <a:extLst>
                <a:ext uri="{FF2B5EF4-FFF2-40B4-BE49-F238E27FC236}">
                  <a16:creationId xmlns:a16="http://schemas.microsoft.com/office/drawing/2014/main" id="{9F21851D-8265-4825-0C14-F2A73863A496}"/>
                </a:ext>
              </a:extLst>
            </p:cNvPr>
            <p:cNvSpPr/>
            <p:nvPr/>
          </p:nvSpPr>
          <p:spPr>
            <a:xfrm flipH="1">
              <a:off x="7036747" y="3251061"/>
              <a:ext cx="9073" cy="7939"/>
            </a:xfrm>
            <a:custGeom>
              <a:avLst/>
              <a:gdLst/>
              <a:ahLst/>
              <a:cxnLst/>
              <a:rect l="l" t="t" r="r" b="b"/>
              <a:pathLst>
                <a:path w="168" h="147" extrusionOk="0">
                  <a:moveTo>
                    <a:pt x="88" y="0"/>
                  </a:moveTo>
                  <a:cubicBezTo>
                    <a:pt x="79" y="0"/>
                    <a:pt x="69" y="2"/>
                    <a:pt x="60" y="5"/>
                  </a:cubicBezTo>
                  <a:cubicBezTo>
                    <a:pt x="24" y="17"/>
                    <a:pt x="0" y="65"/>
                    <a:pt x="12" y="101"/>
                  </a:cubicBezTo>
                  <a:cubicBezTo>
                    <a:pt x="30" y="126"/>
                    <a:pt x="53" y="146"/>
                    <a:pt x="78" y="146"/>
                  </a:cubicBezTo>
                  <a:cubicBezTo>
                    <a:pt x="88" y="146"/>
                    <a:pt x="98" y="143"/>
                    <a:pt x="108" y="136"/>
                  </a:cubicBezTo>
                  <a:cubicBezTo>
                    <a:pt x="156" y="125"/>
                    <a:pt x="168" y="77"/>
                    <a:pt x="156" y="41"/>
                  </a:cubicBezTo>
                  <a:cubicBezTo>
                    <a:pt x="147" y="14"/>
                    <a:pt x="118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9" name="Google Shape;10459;p59">
              <a:extLst>
                <a:ext uri="{FF2B5EF4-FFF2-40B4-BE49-F238E27FC236}">
                  <a16:creationId xmlns:a16="http://schemas.microsoft.com/office/drawing/2014/main" id="{B628176A-A7AD-3F49-4CCD-E9A66E3412C0}"/>
                </a:ext>
              </a:extLst>
            </p:cNvPr>
            <p:cNvSpPr/>
            <p:nvPr/>
          </p:nvSpPr>
          <p:spPr>
            <a:xfrm flipH="1">
              <a:off x="7060619" y="3260459"/>
              <a:ext cx="9127" cy="7939"/>
            </a:xfrm>
            <a:custGeom>
              <a:avLst/>
              <a:gdLst/>
              <a:ahLst/>
              <a:cxnLst/>
              <a:rect l="l" t="t" r="r" b="b"/>
              <a:pathLst>
                <a:path w="169" h="147" extrusionOk="0">
                  <a:moveTo>
                    <a:pt x="93" y="1"/>
                  </a:moveTo>
                  <a:cubicBezTo>
                    <a:pt x="82" y="1"/>
                    <a:pt x="71" y="4"/>
                    <a:pt x="61" y="10"/>
                  </a:cubicBezTo>
                  <a:cubicBezTo>
                    <a:pt x="25" y="22"/>
                    <a:pt x="1" y="70"/>
                    <a:pt x="13" y="106"/>
                  </a:cubicBezTo>
                  <a:cubicBezTo>
                    <a:pt x="31" y="133"/>
                    <a:pt x="55" y="146"/>
                    <a:pt x="82" y="146"/>
                  </a:cubicBezTo>
                  <a:cubicBezTo>
                    <a:pt x="91" y="146"/>
                    <a:pt x="100" y="145"/>
                    <a:pt x="109" y="142"/>
                  </a:cubicBezTo>
                  <a:cubicBezTo>
                    <a:pt x="156" y="130"/>
                    <a:pt x="168" y="82"/>
                    <a:pt x="156" y="46"/>
                  </a:cubicBezTo>
                  <a:cubicBezTo>
                    <a:pt x="148" y="20"/>
                    <a:pt x="120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0" name="Google Shape;10460;p59">
              <a:extLst>
                <a:ext uri="{FF2B5EF4-FFF2-40B4-BE49-F238E27FC236}">
                  <a16:creationId xmlns:a16="http://schemas.microsoft.com/office/drawing/2014/main" id="{ABDBE94E-2D46-B9EE-F968-014465C5F14A}"/>
                </a:ext>
              </a:extLst>
            </p:cNvPr>
            <p:cNvSpPr/>
            <p:nvPr/>
          </p:nvSpPr>
          <p:spPr>
            <a:xfrm flipH="1">
              <a:off x="7084544" y="3270180"/>
              <a:ext cx="9073" cy="7885"/>
            </a:xfrm>
            <a:custGeom>
              <a:avLst/>
              <a:gdLst/>
              <a:ahLst/>
              <a:cxnLst/>
              <a:rect l="l" t="t" r="r" b="b"/>
              <a:pathLst>
                <a:path w="168" h="146" extrusionOk="0">
                  <a:moveTo>
                    <a:pt x="90" y="0"/>
                  </a:moveTo>
                  <a:cubicBezTo>
                    <a:pt x="80" y="0"/>
                    <a:pt x="70" y="3"/>
                    <a:pt x="60" y="10"/>
                  </a:cubicBezTo>
                  <a:cubicBezTo>
                    <a:pt x="12" y="22"/>
                    <a:pt x="1" y="57"/>
                    <a:pt x="12" y="105"/>
                  </a:cubicBezTo>
                  <a:cubicBezTo>
                    <a:pt x="21" y="132"/>
                    <a:pt x="51" y="146"/>
                    <a:pt x="80" y="146"/>
                  </a:cubicBezTo>
                  <a:cubicBezTo>
                    <a:pt x="89" y="146"/>
                    <a:pt x="99" y="144"/>
                    <a:pt x="108" y="141"/>
                  </a:cubicBezTo>
                  <a:cubicBezTo>
                    <a:pt x="144" y="129"/>
                    <a:pt x="168" y="81"/>
                    <a:pt x="156" y="46"/>
                  </a:cubicBezTo>
                  <a:cubicBezTo>
                    <a:pt x="139" y="20"/>
                    <a:pt x="115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1" name="Google Shape;10461;p59">
              <a:extLst>
                <a:ext uri="{FF2B5EF4-FFF2-40B4-BE49-F238E27FC236}">
                  <a16:creationId xmlns:a16="http://schemas.microsoft.com/office/drawing/2014/main" id="{B474C21E-ECB1-0CE5-5A56-FC2F9F522D5E}"/>
                </a:ext>
              </a:extLst>
            </p:cNvPr>
            <p:cNvSpPr/>
            <p:nvPr/>
          </p:nvSpPr>
          <p:spPr>
            <a:xfrm flipH="1">
              <a:off x="7068396" y="3276985"/>
              <a:ext cx="7777" cy="5995"/>
            </a:xfrm>
            <a:custGeom>
              <a:avLst/>
              <a:gdLst/>
              <a:ahLst/>
              <a:cxnLst/>
              <a:rect l="l" t="t" r="r" b="b"/>
              <a:pathLst>
                <a:path w="144" h="111" extrusionOk="0">
                  <a:moveTo>
                    <a:pt x="68" y="0"/>
                  </a:moveTo>
                  <a:cubicBezTo>
                    <a:pt x="61" y="0"/>
                    <a:pt x="55" y="1"/>
                    <a:pt x="48" y="3"/>
                  </a:cubicBezTo>
                  <a:cubicBezTo>
                    <a:pt x="12" y="27"/>
                    <a:pt x="0" y="63"/>
                    <a:pt x="12" y="111"/>
                  </a:cubicBezTo>
                  <a:lnTo>
                    <a:pt x="144" y="51"/>
                  </a:lnTo>
                  <a:cubicBezTo>
                    <a:pt x="134" y="22"/>
                    <a:pt x="100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2" name="Google Shape;10462;p59">
              <a:extLst>
                <a:ext uri="{FF2B5EF4-FFF2-40B4-BE49-F238E27FC236}">
                  <a16:creationId xmlns:a16="http://schemas.microsoft.com/office/drawing/2014/main" id="{61AE83D1-C277-99D0-5B64-CDD576719BB1}"/>
                </a:ext>
              </a:extLst>
            </p:cNvPr>
            <p:cNvSpPr/>
            <p:nvPr/>
          </p:nvSpPr>
          <p:spPr>
            <a:xfrm flipH="1">
              <a:off x="7076767" y="3255814"/>
              <a:ext cx="8479" cy="5455"/>
            </a:xfrm>
            <a:custGeom>
              <a:avLst/>
              <a:gdLst/>
              <a:ahLst/>
              <a:cxnLst/>
              <a:rect l="l" t="t" r="r" b="b"/>
              <a:pathLst>
                <a:path w="157" h="101" extrusionOk="0">
                  <a:moveTo>
                    <a:pt x="132" y="1"/>
                  </a:moveTo>
                  <a:lnTo>
                    <a:pt x="1" y="48"/>
                  </a:lnTo>
                  <a:cubicBezTo>
                    <a:pt x="10" y="85"/>
                    <a:pt x="40" y="101"/>
                    <a:pt x="70" y="101"/>
                  </a:cubicBezTo>
                  <a:cubicBezTo>
                    <a:pt x="79" y="101"/>
                    <a:pt x="88" y="99"/>
                    <a:pt x="97" y="96"/>
                  </a:cubicBezTo>
                  <a:cubicBezTo>
                    <a:pt x="132" y="84"/>
                    <a:pt x="156" y="37"/>
                    <a:pt x="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3" name="Google Shape;10463;p59">
              <a:extLst>
                <a:ext uri="{FF2B5EF4-FFF2-40B4-BE49-F238E27FC236}">
                  <a16:creationId xmlns:a16="http://schemas.microsoft.com/office/drawing/2014/main" id="{4006B2D3-F628-EA6A-FC07-0E990EE175B7}"/>
                </a:ext>
              </a:extLst>
            </p:cNvPr>
            <p:cNvSpPr/>
            <p:nvPr/>
          </p:nvSpPr>
          <p:spPr>
            <a:xfrm flipH="1">
              <a:off x="7053544" y="3246147"/>
              <a:ext cx="7777" cy="5455"/>
            </a:xfrm>
            <a:custGeom>
              <a:avLst/>
              <a:gdLst/>
              <a:ahLst/>
              <a:cxnLst/>
              <a:rect l="l" t="t" r="r" b="b"/>
              <a:pathLst>
                <a:path w="144" h="101" extrusionOk="0">
                  <a:moveTo>
                    <a:pt x="132" y="0"/>
                  </a:moveTo>
                  <a:lnTo>
                    <a:pt x="0" y="60"/>
                  </a:lnTo>
                  <a:cubicBezTo>
                    <a:pt x="9" y="87"/>
                    <a:pt x="38" y="100"/>
                    <a:pt x="68" y="100"/>
                  </a:cubicBezTo>
                  <a:cubicBezTo>
                    <a:pt x="77" y="100"/>
                    <a:pt x="87" y="99"/>
                    <a:pt x="96" y="96"/>
                  </a:cubicBezTo>
                  <a:cubicBezTo>
                    <a:pt x="132" y="84"/>
                    <a:pt x="144" y="36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4" name="Google Shape;10464;p59">
              <a:extLst>
                <a:ext uri="{FF2B5EF4-FFF2-40B4-BE49-F238E27FC236}">
                  <a16:creationId xmlns:a16="http://schemas.microsoft.com/office/drawing/2014/main" id="{35348C6D-F192-B855-2691-03D718D8B836}"/>
                </a:ext>
              </a:extLst>
            </p:cNvPr>
            <p:cNvSpPr/>
            <p:nvPr/>
          </p:nvSpPr>
          <p:spPr>
            <a:xfrm flipH="1">
              <a:off x="7029618" y="3237074"/>
              <a:ext cx="7831" cy="5401"/>
            </a:xfrm>
            <a:custGeom>
              <a:avLst/>
              <a:gdLst/>
              <a:ahLst/>
              <a:cxnLst/>
              <a:rect l="l" t="t" r="r" b="b"/>
              <a:pathLst>
                <a:path w="145" h="100" extrusionOk="0">
                  <a:moveTo>
                    <a:pt x="132" y="1"/>
                  </a:moveTo>
                  <a:lnTo>
                    <a:pt x="1" y="49"/>
                  </a:lnTo>
                  <a:cubicBezTo>
                    <a:pt x="11" y="78"/>
                    <a:pt x="37" y="100"/>
                    <a:pt x="72" y="100"/>
                  </a:cubicBezTo>
                  <a:cubicBezTo>
                    <a:pt x="80" y="100"/>
                    <a:pt x="88" y="99"/>
                    <a:pt x="96" y="97"/>
                  </a:cubicBezTo>
                  <a:cubicBezTo>
                    <a:pt x="132" y="73"/>
                    <a:pt x="144" y="37"/>
                    <a:pt x="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5" name="Google Shape;10465;p59">
              <a:extLst>
                <a:ext uri="{FF2B5EF4-FFF2-40B4-BE49-F238E27FC236}">
                  <a16:creationId xmlns:a16="http://schemas.microsoft.com/office/drawing/2014/main" id="{A46B9481-F81B-0B52-C202-B5BE675A7EB6}"/>
                </a:ext>
              </a:extLst>
            </p:cNvPr>
            <p:cNvSpPr/>
            <p:nvPr/>
          </p:nvSpPr>
          <p:spPr>
            <a:xfrm flipH="1">
              <a:off x="7003155" y="3264995"/>
              <a:ext cx="9073" cy="7939"/>
            </a:xfrm>
            <a:custGeom>
              <a:avLst/>
              <a:gdLst/>
              <a:ahLst/>
              <a:cxnLst/>
              <a:rect l="l" t="t" r="r" b="b"/>
              <a:pathLst>
                <a:path w="168" h="147" extrusionOk="0">
                  <a:moveTo>
                    <a:pt x="90" y="0"/>
                  </a:moveTo>
                  <a:cubicBezTo>
                    <a:pt x="80" y="0"/>
                    <a:pt x="70" y="3"/>
                    <a:pt x="60" y="10"/>
                  </a:cubicBezTo>
                  <a:cubicBezTo>
                    <a:pt x="24" y="22"/>
                    <a:pt x="0" y="70"/>
                    <a:pt x="12" y="106"/>
                  </a:cubicBezTo>
                  <a:cubicBezTo>
                    <a:pt x="30" y="133"/>
                    <a:pt x="55" y="146"/>
                    <a:pt x="81" y="146"/>
                  </a:cubicBezTo>
                  <a:cubicBezTo>
                    <a:pt x="90" y="146"/>
                    <a:pt x="99" y="145"/>
                    <a:pt x="108" y="142"/>
                  </a:cubicBezTo>
                  <a:cubicBezTo>
                    <a:pt x="144" y="130"/>
                    <a:pt x="167" y="82"/>
                    <a:pt x="155" y="46"/>
                  </a:cubicBezTo>
                  <a:cubicBezTo>
                    <a:pt x="138" y="20"/>
                    <a:pt x="115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6" name="Google Shape;10466;p59">
              <a:extLst>
                <a:ext uri="{FF2B5EF4-FFF2-40B4-BE49-F238E27FC236}">
                  <a16:creationId xmlns:a16="http://schemas.microsoft.com/office/drawing/2014/main" id="{9984199A-2801-3674-56FC-98B8BC50FE78}"/>
                </a:ext>
              </a:extLst>
            </p:cNvPr>
            <p:cNvSpPr/>
            <p:nvPr/>
          </p:nvSpPr>
          <p:spPr>
            <a:xfrm flipH="1">
              <a:off x="7010932" y="3281791"/>
              <a:ext cx="8425" cy="5725"/>
            </a:xfrm>
            <a:custGeom>
              <a:avLst/>
              <a:gdLst/>
              <a:ahLst/>
              <a:cxnLst/>
              <a:rect l="l" t="t" r="r" b="b"/>
              <a:pathLst>
                <a:path w="156" h="106" extrusionOk="0">
                  <a:moveTo>
                    <a:pt x="86" y="0"/>
                  </a:moveTo>
                  <a:cubicBezTo>
                    <a:pt x="74" y="0"/>
                    <a:pt x="62" y="3"/>
                    <a:pt x="48" y="10"/>
                  </a:cubicBezTo>
                  <a:cubicBezTo>
                    <a:pt x="12" y="22"/>
                    <a:pt x="1" y="70"/>
                    <a:pt x="12" y="106"/>
                  </a:cubicBezTo>
                  <a:lnTo>
                    <a:pt x="156" y="46"/>
                  </a:lnTo>
                  <a:cubicBezTo>
                    <a:pt x="139" y="20"/>
                    <a:pt x="115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7" name="Google Shape;10467;p59">
              <a:extLst>
                <a:ext uri="{FF2B5EF4-FFF2-40B4-BE49-F238E27FC236}">
                  <a16:creationId xmlns:a16="http://schemas.microsoft.com/office/drawing/2014/main" id="{7E35DE99-3407-4E6B-75C0-BC26779F3C1D}"/>
                </a:ext>
              </a:extLst>
            </p:cNvPr>
            <p:cNvSpPr/>
            <p:nvPr/>
          </p:nvSpPr>
          <p:spPr>
            <a:xfrm flipH="1">
              <a:off x="7034803" y="3291459"/>
              <a:ext cx="8425" cy="5725"/>
            </a:xfrm>
            <a:custGeom>
              <a:avLst/>
              <a:gdLst/>
              <a:ahLst/>
              <a:cxnLst/>
              <a:rect l="l" t="t" r="r" b="b"/>
              <a:pathLst>
                <a:path w="156" h="106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4" y="22"/>
                    <a:pt x="0" y="58"/>
                    <a:pt x="12" y="106"/>
                  </a:cubicBezTo>
                  <a:lnTo>
                    <a:pt x="156" y="46"/>
                  </a:ln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8" name="Google Shape;10468;p59">
              <a:extLst>
                <a:ext uri="{FF2B5EF4-FFF2-40B4-BE49-F238E27FC236}">
                  <a16:creationId xmlns:a16="http://schemas.microsoft.com/office/drawing/2014/main" id="{51B218B1-3293-D4BF-B127-9C48DF587359}"/>
                </a:ext>
              </a:extLst>
            </p:cNvPr>
            <p:cNvSpPr/>
            <p:nvPr/>
          </p:nvSpPr>
          <p:spPr>
            <a:xfrm flipH="1">
              <a:off x="7027026" y="3274663"/>
              <a:ext cx="9127" cy="7939"/>
            </a:xfrm>
            <a:custGeom>
              <a:avLst/>
              <a:gdLst/>
              <a:ahLst/>
              <a:cxnLst/>
              <a:rect l="l" t="t" r="r" b="b"/>
              <a:pathLst>
                <a:path w="169" h="147" extrusionOk="0">
                  <a:moveTo>
                    <a:pt x="90" y="1"/>
                  </a:moveTo>
                  <a:cubicBezTo>
                    <a:pt x="80" y="1"/>
                    <a:pt x="70" y="4"/>
                    <a:pt x="60" y="10"/>
                  </a:cubicBezTo>
                  <a:cubicBezTo>
                    <a:pt x="25" y="22"/>
                    <a:pt x="1" y="70"/>
                    <a:pt x="13" y="106"/>
                  </a:cubicBezTo>
                  <a:cubicBezTo>
                    <a:pt x="31" y="133"/>
                    <a:pt x="55" y="146"/>
                    <a:pt x="82" y="146"/>
                  </a:cubicBezTo>
                  <a:cubicBezTo>
                    <a:pt x="90" y="146"/>
                    <a:pt x="99" y="145"/>
                    <a:pt x="108" y="142"/>
                  </a:cubicBezTo>
                  <a:cubicBezTo>
                    <a:pt x="144" y="130"/>
                    <a:pt x="168" y="82"/>
                    <a:pt x="156" y="46"/>
                  </a:cubicBezTo>
                  <a:cubicBezTo>
                    <a:pt x="139" y="20"/>
                    <a:pt x="115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9" name="Google Shape;10469;p59">
              <a:extLst>
                <a:ext uri="{FF2B5EF4-FFF2-40B4-BE49-F238E27FC236}">
                  <a16:creationId xmlns:a16="http://schemas.microsoft.com/office/drawing/2014/main" id="{72618DB7-40C8-9677-A3D1-FAF1540C22A2}"/>
                </a:ext>
              </a:extLst>
            </p:cNvPr>
            <p:cNvSpPr/>
            <p:nvPr/>
          </p:nvSpPr>
          <p:spPr>
            <a:xfrm flipH="1">
              <a:off x="7050951" y="3284384"/>
              <a:ext cx="9073" cy="7885"/>
            </a:xfrm>
            <a:custGeom>
              <a:avLst/>
              <a:gdLst/>
              <a:ahLst/>
              <a:cxnLst/>
              <a:rect l="l" t="t" r="r" b="b"/>
              <a:pathLst>
                <a:path w="168" h="146" extrusionOk="0">
                  <a:moveTo>
                    <a:pt x="90" y="0"/>
                  </a:moveTo>
                  <a:cubicBezTo>
                    <a:pt x="80" y="0"/>
                    <a:pt x="70" y="3"/>
                    <a:pt x="60" y="10"/>
                  </a:cubicBezTo>
                  <a:cubicBezTo>
                    <a:pt x="12" y="22"/>
                    <a:pt x="0" y="69"/>
                    <a:pt x="12" y="105"/>
                  </a:cubicBezTo>
                  <a:cubicBezTo>
                    <a:pt x="21" y="132"/>
                    <a:pt x="50" y="146"/>
                    <a:pt x="79" y="146"/>
                  </a:cubicBezTo>
                  <a:cubicBezTo>
                    <a:pt x="89" y="146"/>
                    <a:pt x="99" y="144"/>
                    <a:pt x="108" y="141"/>
                  </a:cubicBezTo>
                  <a:cubicBezTo>
                    <a:pt x="144" y="129"/>
                    <a:pt x="168" y="81"/>
                    <a:pt x="156" y="46"/>
                  </a:cubicBezTo>
                  <a:cubicBezTo>
                    <a:pt x="138" y="20"/>
                    <a:pt x="115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0" name="Google Shape;10470;p59">
              <a:extLst>
                <a:ext uri="{FF2B5EF4-FFF2-40B4-BE49-F238E27FC236}">
                  <a16:creationId xmlns:a16="http://schemas.microsoft.com/office/drawing/2014/main" id="{E17378F5-4088-D0F5-DA30-F5E08A7B9F70}"/>
                </a:ext>
              </a:extLst>
            </p:cNvPr>
            <p:cNvSpPr/>
            <p:nvPr/>
          </p:nvSpPr>
          <p:spPr>
            <a:xfrm flipH="1">
              <a:off x="7074822" y="3294051"/>
              <a:ext cx="9127" cy="7939"/>
            </a:xfrm>
            <a:custGeom>
              <a:avLst/>
              <a:gdLst/>
              <a:ahLst/>
              <a:cxnLst/>
              <a:rect l="l" t="t" r="r" b="b"/>
              <a:pathLst>
                <a:path w="169" h="147" extrusionOk="0">
                  <a:moveTo>
                    <a:pt x="90" y="0"/>
                  </a:moveTo>
                  <a:cubicBezTo>
                    <a:pt x="81" y="0"/>
                    <a:pt x="71" y="3"/>
                    <a:pt x="61" y="10"/>
                  </a:cubicBezTo>
                  <a:cubicBezTo>
                    <a:pt x="13" y="22"/>
                    <a:pt x="1" y="70"/>
                    <a:pt x="13" y="106"/>
                  </a:cubicBezTo>
                  <a:cubicBezTo>
                    <a:pt x="22" y="133"/>
                    <a:pt x="51" y="146"/>
                    <a:pt x="80" y="146"/>
                  </a:cubicBezTo>
                  <a:cubicBezTo>
                    <a:pt x="90" y="146"/>
                    <a:pt x="100" y="145"/>
                    <a:pt x="108" y="142"/>
                  </a:cubicBezTo>
                  <a:cubicBezTo>
                    <a:pt x="144" y="130"/>
                    <a:pt x="168" y="82"/>
                    <a:pt x="156" y="46"/>
                  </a:cubicBezTo>
                  <a:cubicBezTo>
                    <a:pt x="139" y="20"/>
                    <a:pt x="116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1" name="Google Shape;10471;p59">
              <a:extLst>
                <a:ext uri="{FF2B5EF4-FFF2-40B4-BE49-F238E27FC236}">
                  <a16:creationId xmlns:a16="http://schemas.microsoft.com/office/drawing/2014/main" id="{20EB3BCF-9745-D1DB-92DE-704DB7E7F377}"/>
                </a:ext>
              </a:extLst>
            </p:cNvPr>
            <p:cNvSpPr/>
            <p:nvPr/>
          </p:nvSpPr>
          <p:spPr>
            <a:xfrm flipH="1">
              <a:off x="7058674" y="3300856"/>
              <a:ext cx="8479" cy="5401"/>
            </a:xfrm>
            <a:custGeom>
              <a:avLst/>
              <a:gdLst/>
              <a:ahLst/>
              <a:cxnLst/>
              <a:rect l="l" t="t" r="r" b="b"/>
              <a:pathLst>
                <a:path w="157" h="100" extrusionOk="0">
                  <a:moveTo>
                    <a:pt x="80" y="1"/>
                  </a:moveTo>
                  <a:cubicBezTo>
                    <a:pt x="74" y="1"/>
                    <a:pt x="67" y="1"/>
                    <a:pt x="61" y="4"/>
                  </a:cubicBezTo>
                  <a:cubicBezTo>
                    <a:pt x="25" y="28"/>
                    <a:pt x="1" y="63"/>
                    <a:pt x="25" y="99"/>
                  </a:cubicBezTo>
                  <a:lnTo>
                    <a:pt x="156" y="51"/>
                  </a:lnTo>
                  <a:cubicBezTo>
                    <a:pt x="146" y="22"/>
                    <a:pt x="112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2" name="Google Shape;10472;p59">
              <a:extLst>
                <a:ext uri="{FF2B5EF4-FFF2-40B4-BE49-F238E27FC236}">
                  <a16:creationId xmlns:a16="http://schemas.microsoft.com/office/drawing/2014/main" id="{0E0E51DD-099C-1315-895D-16242F300DD9}"/>
                </a:ext>
              </a:extLst>
            </p:cNvPr>
            <p:cNvSpPr/>
            <p:nvPr/>
          </p:nvSpPr>
          <p:spPr>
            <a:xfrm flipH="1">
              <a:off x="7067747" y="3279739"/>
              <a:ext cx="7777" cy="5455"/>
            </a:xfrm>
            <a:custGeom>
              <a:avLst/>
              <a:gdLst/>
              <a:ahLst/>
              <a:cxnLst/>
              <a:rect l="l" t="t" r="r" b="b"/>
              <a:pathLst>
                <a:path w="144" h="101" extrusionOk="0">
                  <a:moveTo>
                    <a:pt x="132" y="0"/>
                  </a:moveTo>
                  <a:lnTo>
                    <a:pt x="0" y="60"/>
                  </a:lnTo>
                  <a:cubicBezTo>
                    <a:pt x="9" y="87"/>
                    <a:pt x="38" y="100"/>
                    <a:pt x="68" y="100"/>
                  </a:cubicBezTo>
                  <a:cubicBezTo>
                    <a:pt x="77" y="100"/>
                    <a:pt x="87" y="99"/>
                    <a:pt x="96" y="96"/>
                  </a:cubicBezTo>
                  <a:cubicBezTo>
                    <a:pt x="132" y="84"/>
                    <a:pt x="144" y="36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3" name="Google Shape;10473;p59">
              <a:extLst>
                <a:ext uri="{FF2B5EF4-FFF2-40B4-BE49-F238E27FC236}">
                  <a16:creationId xmlns:a16="http://schemas.microsoft.com/office/drawing/2014/main" id="{D63DF254-374C-6ABD-3939-3778DC77C5BB}"/>
                </a:ext>
              </a:extLst>
            </p:cNvPr>
            <p:cNvSpPr/>
            <p:nvPr/>
          </p:nvSpPr>
          <p:spPr>
            <a:xfrm flipH="1">
              <a:off x="7043822" y="3270018"/>
              <a:ext cx="7831" cy="5455"/>
            </a:xfrm>
            <a:custGeom>
              <a:avLst/>
              <a:gdLst/>
              <a:ahLst/>
              <a:cxnLst/>
              <a:rect l="l" t="t" r="r" b="b"/>
              <a:pathLst>
                <a:path w="145" h="101" extrusionOk="0">
                  <a:moveTo>
                    <a:pt x="132" y="1"/>
                  </a:moveTo>
                  <a:lnTo>
                    <a:pt x="1" y="60"/>
                  </a:lnTo>
                  <a:cubicBezTo>
                    <a:pt x="10" y="87"/>
                    <a:pt x="32" y="101"/>
                    <a:pt x="63" y="101"/>
                  </a:cubicBezTo>
                  <a:cubicBezTo>
                    <a:pt x="73" y="101"/>
                    <a:pt x="84" y="99"/>
                    <a:pt x="96" y="96"/>
                  </a:cubicBezTo>
                  <a:cubicBezTo>
                    <a:pt x="132" y="84"/>
                    <a:pt x="144" y="37"/>
                    <a:pt x="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4" name="Google Shape;10474;p59">
              <a:extLst>
                <a:ext uri="{FF2B5EF4-FFF2-40B4-BE49-F238E27FC236}">
                  <a16:creationId xmlns:a16="http://schemas.microsoft.com/office/drawing/2014/main" id="{2F623CAC-E0B7-50DB-F985-B4CDF2795AEE}"/>
                </a:ext>
              </a:extLst>
            </p:cNvPr>
            <p:cNvSpPr/>
            <p:nvPr/>
          </p:nvSpPr>
          <p:spPr>
            <a:xfrm flipH="1">
              <a:off x="7019951" y="3260351"/>
              <a:ext cx="8425" cy="5725"/>
            </a:xfrm>
            <a:custGeom>
              <a:avLst/>
              <a:gdLst/>
              <a:ahLst/>
              <a:cxnLst/>
              <a:rect l="l" t="t" r="r" b="b"/>
              <a:pathLst>
                <a:path w="156" h="106" extrusionOk="0">
                  <a:moveTo>
                    <a:pt x="144" y="0"/>
                  </a:moveTo>
                  <a:lnTo>
                    <a:pt x="0" y="60"/>
                  </a:lnTo>
                  <a:cubicBezTo>
                    <a:pt x="9" y="86"/>
                    <a:pt x="36" y="106"/>
                    <a:pt x="64" y="106"/>
                  </a:cubicBezTo>
                  <a:cubicBezTo>
                    <a:pt x="75" y="106"/>
                    <a:pt x="86" y="103"/>
                    <a:pt x="96" y="96"/>
                  </a:cubicBezTo>
                  <a:cubicBezTo>
                    <a:pt x="132" y="84"/>
                    <a:pt x="156" y="36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5" name="Google Shape;10475;p59">
              <a:extLst>
                <a:ext uri="{FF2B5EF4-FFF2-40B4-BE49-F238E27FC236}">
                  <a16:creationId xmlns:a16="http://schemas.microsoft.com/office/drawing/2014/main" id="{3D9D8058-CDF8-58CB-2666-CDC2C1B2B382}"/>
                </a:ext>
              </a:extLst>
            </p:cNvPr>
            <p:cNvSpPr/>
            <p:nvPr/>
          </p:nvSpPr>
          <p:spPr>
            <a:xfrm flipH="1">
              <a:off x="6993488" y="3288596"/>
              <a:ext cx="9073" cy="8209"/>
            </a:xfrm>
            <a:custGeom>
              <a:avLst/>
              <a:gdLst/>
              <a:ahLst/>
              <a:cxnLst/>
              <a:rect l="l" t="t" r="r" b="b"/>
              <a:pathLst>
                <a:path w="168" h="152" extrusionOk="0">
                  <a:moveTo>
                    <a:pt x="79" y="0"/>
                  </a:moveTo>
                  <a:cubicBezTo>
                    <a:pt x="73" y="0"/>
                    <a:pt x="67" y="1"/>
                    <a:pt x="60" y="3"/>
                  </a:cubicBezTo>
                  <a:cubicBezTo>
                    <a:pt x="12" y="27"/>
                    <a:pt x="0" y="63"/>
                    <a:pt x="12" y="99"/>
                  </a:cubicBezTo>
                  <a:cubicBezTo>
                    <a:pt x="21" y="136"/>
                    <a:pt x="52" y="151"/>
                    <a:pt x="81" y="151"/>
                  </a:cubicBezTo>
                  <a:cubicBezTo>
                    <a:pt x="90" y="151"/>
                    <a:pt x="100" y="150"/>
                    <a:pt x="108" y="147"/>
                  </a:cubicBezTo>
                  <a:cubicBezTo>
                    <a:pt x="144" y="135"/>
                    <a:pt x="168" y="87"/>
                    <a:pt x="156" y="51"/>
                  </a:cubicBezTo>
                  <a:cubicBezTo>
                    <a:pt x="136" y="22"/>
                    <a:pt x="108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6" name="Google Shape;10476;p59">
              <a:extLst>
                <a:ext uri="{FF2B5EF4-FFF2-40B4-BE49-F238E27FC236}">
                  <a16:creationId xmlns:a16="http://schemas.microsoft.com/office/drawing/2014/main" id="{3865E9A3-6DE7-806A-8D17-32A63DDA9620}"/>
                </a:ext>
              </a:extLst>
            </p:cNvPr>
            <p:cNvSpPr/>
            <p:nvPr/>
          </p:nvSpPr>
          <p:spPr>
            <a:xfrm flipH="1">
              <a:off x="7001859" y="3305663"/>
              <a:ext cx="7831" cy="5725"/>
            </a:xfrm>
            <a:custGeom>
              <a:avLst/>
              <a:gdLst/>
              <a:ahLst/>
              <a:cxnLst/>
              <a:rect l="l" t="t" r="r" b="b"/>
              <a:pathLst>
                <a:path w="145" h="106" extrusionOk="0">
                  <a:moveTo>
                    <a:pt x="86" y="1"/>
                  </a:moveTo>
                  <a:cubicBezTo>
                    <a:pt x="74" y="1"/>
                    <a:pt x="62" y="4"/>
                    <a:pt x="49" y="10"/>
                  </a:cubicBezTo>
                  <a:cubicBezTo>
                    <a:pt x="13" y="22"/>
                    <a:pt x="1" y="58"/>
                    <a:pt x="13" y="106"/>
                  </a:cubicBezTo>
                  <a:lnTo>
                    <a:pt x="144" y="46"/>
                  </a:lnTo>
                  <a:cubicBezTo>
                    <a:pt x="136" y="20"/>
                    <a:pt x="115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7" name="Google Shape;10477;p59">
              <a:extLst>
                <a:ext uri="{FF2B5EF4-FFF2-40B4-BE49-F238E27FC236}">
                  <a16:creationId xmlns:a16="http://schemas.microsoft.com/office/drawing/2014/main" id="{C59F1B0F-9F5E-0593-DB5A-75B2E8FE11A3}"/>
                </a:ext>
              </a:extLst>
            </p:cNvPr>
            <p:cNvSpPr/>
            <p:nvPr/>
          </p:nvSpPr>
          <p:spPr>
            <a:xfrm flipH="1">
              <a:off x="7025136" y="3315060"/>
              <a:ext cx="8425" cy="5401"/>
            </a:xfrm>
            <a:custGeom>
              <a:avLst/>
              <a:gdLst/>
              <a:ahLst/>
              <a:cxnLst/>
              <a:rect l="l" t="t" r="r" b="b"/>
              <a:pathLst>
                <a:path w="156" h="100" extrusionOk="0">
                  <a:moveTo>
                    <a:pt x="79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24" y="28"/>
                    <a:pt x="0" y="63"/>
                    <a:pt x="12" y="99"/>
                  </a:cubicBezTo>
                  <a:lnTo>
                    <a:pt x="156" y="51"/>
                  </a:lnTo>
                  <a:cubicBezTo>
                    <a:pt x="136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8" name="Google Shape;10478;p59">
              <a:extLst>
                <a:ext uri="{FF2B5EF4-FFF2-40B4-BE49-F238E27FC236}">
                  <a16:creationId xmlns:a16="http://schemas.microsoft.com/office/drawing/2014/main" id="{68F8DCCA-BDC0-D622-E8F0-80A7863644E1}"/>
                </a:ext>
              </a:extLst>
            </p:cNvPr>
            <p:cNvSpPr/>
            <p:nvPr/>
          </p:nvSpPr>
          <p:spPr>
            <a:xfrm flipH="1">
              <a:off x="7017359" y="3298264"/>
              <a:ext cx="9073" cy="8209"/>
            </a:xfrm>
            <a:custGeom>
              <a:avLst/>
              <a:gdLst/>
              <a:ahLst/>
              <a:cxnLst/>
              <a:rect l="l" t="t" r="r" b="b"/>
              <a:pathLst>
                <a:path w="168" h="152" extrusionOk="0">
                  <a:moveTo>
                    <a:pt x="79" y="1"/>
                  </a:moveTo>
                  <a:cubicBezTo>
                    <a:pt x="73" y="1"/>
                    <a:pt x="66" y="2"/>
                    <a:pt x="60" y="4"/>
                  </a:cubicBezTo>
                  <a:cubicBezTo>
                    <a:pt x="12" y="28"/>
                    <a:pt x="0" y="64"/>
                    <a:pt x="12" y="99"/>
                  </a:cubicBezTo>
                  <a:cubicBezTo>
                    <a:pt x="21" y="136"/>
                    <a:pt x="51" y="152"/>
                    <a:pt x="81" y="152"/>
                  </a:cubicBezTo>
                  <a:cubicBezTo>
                    <a:pt x="90" y="152"/>
                    <a:pt x="99" y="150"/>
                    <a:pt x="108" y="147"/>
                  </a:cubicBezTo>
                  <a:cubicBezTo>
                    <a:pt x="143" y="135"/>
                    <a:pt x="167" y="87"/>
                    <a:pt x="155" y="52"/>
                  </a:cubicBezTo>
                  <a:cubicBezTo>
                    <a:pt x="136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9" name="Google Shape;10479;p59">
              <a:extLst>
                <a:ext uri="{FF2B5EF4-FFF2-40B4-BE49-F238E27FC236}">
                  <a16:creationId xmlns:a16="http://schemas.microsoft.com/office/drawing/2014/main" id="{2AC67841-9B01-7249-CC77-E26F4D5C0C8D}"/>
                </a:ext>
              </a:extLst>
            </p:cNvPr>
            <p:cNvSpPr/>
            <p:nvPr/>
          </p:nvSpPr>
          <p:spPr>
            <a:xfrm flipH="1">
              <a:off x="7041284" y="3308255"/>
              <a:ext cx="9073" cy="7939"/>
            </a:xfrm>
            <a:custGeom>
              <a:avLst/>
              <a:gdLst/>
              <a:ahLst/>
              <a:cxnLst/>
              <a:rect l="l" t="t" r="r" b="b"/>
              <a:pathLst>
                <a:path w="168" h="147" extrusionOk="0">
                  <a:moveTo>
                    <a:pt x="90" y="0"/>
                  </a:moveTo>
                  <a:cubicBezTo>
                    <a:pt x="80" y="0"/>
                    <a:pt x="70" y="3"/>
                    <a:pt x="60" y="10"/>
                  </a:cubicBezTo>
                  <a:cubicBezTo>
                    <a:pt x="13" y="22"/>
                    <a:pt x="1" y="58"/>
                    <a:pt x="13" y="106"/>
                  </a:cubicBezTo>
                  <a:cubicBezTo>
                    <a:pt x="22" y="133"/>
                    <a:pt x="51" y="146"/>
                    <a:pt x="80" y="146"/>
                  </a:cubicBezTo>
                  <a:cubicBezTo>
                    <a:pt x="90" y="146"/>
                    <a:pt x="99" y="145"/>
                    <a:pt x="108" y="142"/>
                  </a:cubicBezTo>
                  <a:cubicBezTo>
                    <a:pt x="144" y="130"/>
                    <a:pt x="168" y="82"/>
                    <a:pt x="156" y="46"/>
                  </a:cubicBezTo>
                  <a:cubicBezTo>
                    <a:pt x="139" y="20"/>
                    <a:pt x="115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0" name="Google Shape;10480;p59">
              <a:extLst>
                <a:ext uri="{FF2B5EF4-FFF2-40B4-BE49-F238E27FC236}">
                  <a16:creationId xmlns:a16="http://schemas.microsoft.com/office/drawing/2014/main" id="{CF4C8706-5642-A77F-A4AF-0EED927F26DA}"/>
                </a:ext>
              </a:extLst>
            </p:cNvPr>
            <p:cNvSpPr/>
            <p:nvPr/>
          </p:nvSpPr>
          <p:spPr>
            <a:xfrm flipH="1">
              <a:off x="7065155" y="3317922"/>
              <a:ext cx="9073" cy="7939"/>
            </a:xfrm>
            <a:custGeom>
              <a:avLst/>
              <a:gdLst/>
              <a:ahLst/>
              <a:cxnLst/>
              <a:rect l="l" t="t" r="r" b="b"/>
              <a:pathLst>
                <a:path w="168" h="147" extrusionOk="0">
                  <a:moveTo>
                    <a:pt x="90" y="1"/>
                  </a:moveTo>
                  <a:cubicBezTo>
                    <a:pt x="80" y="1"/>
                    <a:pt x="70" y="4"/>
                    <a:pt x="60" y="10"/>
                  </a:cubicBezTo>
                  <a:cubicBezTo>
                    <a:pt x="12" y="22"/>
                    <a:pt x="0" y="58"/>
                    <a:pt x="12" y="106"/>
                  </a:cubicBezTo>
                  <a:cubicBezTo>
                    <a:pt x="21" y="133"/>
                    <a:pt x="50" y="146"/>
                    <a:pt x="79" y="146"/>
                  </a:cubicBezTo>
                  <a:cubicBezTo>
                    <a:pt x="89" y="146"/>
                    <a:pt x="99" y="145"/>
                    <a:pt x="108" y="142"/>
                  </a:cubicBezTo>
                  <a:cubicBezTo>
                    <a:pt x="144" y="130"/>
                    <a:pt x="168" y="82"/>
                    <a:pt x="156" y="46"/>
                  </a:cubicBezTo>
                  <a:cubicBezTo>
                    <a:pt x="138" y="20"/>
                    <a:pt x="115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1" name="Google Shape;10481;p59">
              <a:extLst>
                <a:ext uri="{FF2B5EF4-FFF2-40B4-BE49-F238E27FC236}">
                  <a16:creationId xmlns:a16="http://schemas.microsoft.com/office/drawing/2014/main" id="{55291829-B333-C00A-463D-0885234B7610}"/>
                </a:ext>
              </a:extLst>
            </p:cNvPr>
            <p:cNvSpPr/>
            <p:nvPr/>
          </p:nvSpPr>
          <p:spPr>
            <a:xfrm flipH="1">
              <a:off x="7049007" y="3324673"/>
              <a:ext cx="8425" cy="5455"/>
            </a:xfrm>
            <a:custGeom>
              <a:avLst/>
              <a:gdLst/>
              <a:ahLst/>
              <a:cxnLst/>
              <a:rect l="l" t="t" r="r" b="b"/>
              <a:pathLst>
                <a:path w="156" h="101" extrusionOk="0">
                  <a:moveTo>
                    <a:pt x="87" y="1"/>
                  </a:moveTo>
                  <a:cubicBezTo>
                    <a:pt x="77" y="1"/>
                    <a:pt x="68" y="2"/>
                    <a:pt x="60" y="5"/>
                  </a:cubicBezTo>
                  <a:cubicBezTo>
                    <a:pt x="24" y="29"/>
                    <a:pt x="0" y="65"/>
                    <a:pt x="24" y="101"/>
                  </a:cubicBezTo>
                  <a:lnTo>
                    <a:pt x="156" y="53"/>
                  </a:lnTo>
                  <a:cubicBezTo>
                    <a:pt x="146" y="16"/>
                    <a:pt x="116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2" name="Google Shape;10482;p59">
              <a:extLst>
                <a:ext uri="{FF2B5EF4-FFF2-40B4-BE49-F238E27FC236}">
                  <a16:creationId xmlns:a16="http://schemas.microsoft.com/office/drawing/2014/main" id="{AC115D86-5134-CD09-CFB2-5B6CF48DE7EC}"/>
                </a:ext>
              </a:extLst>
            </p:cNvPr>
            <p:cNvSpPr/>
            <p:nvPr/>
          </p:nvSpPr>
          <p:spPr>
            <a:xfrm flipH="1">
              <a:off x="7058026" y="3303610"/>
              <a:ext cx="7831" cy="5455"/>
            </a:xfrm>
            <a:custGeom>
              <a:avLst/>
              <a:gdLst/>
              <a:ahLst/>
              <a:cxnLst/>
              <a:rect l="l" t="t" r="r" b="b"/>
              <a:pathLst>
                <a:path w="145" h="101" extrusionOk="0">
                  <a:moveTo>
                    <a:pt x="132" y="0"/>
                  </a:moveTo>
                  <a:lnTo>
                    <a:pt x="1" y="48"/>
                  </a:lnTo>
                  <a:cubicBezTo>
                    <a:pt x="10" y="85"/>
                    <a:pt x="40" y="100"/>
                    <a:pt x="70" y="100"/>
                  </a:cubicBezTo>
                  <a:cubicBezTo>
                    <a:pt x="79" y="100"/>
                    <a:pt x="88" y="99"/>
                    <a:pt x="96" y="96"/>
                  </a:cubicBezTo>
                  <a:cubicBezTo>
                    <a:pt x="132" y="84"/>
                    <a:pt x="144" y="36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3" name="Google Shape;10483;p59">
              <a:extLst>
                <a:ext uri="{FF2B5EF4-FFF2-40B4-BE49-F238E27FC236}">
                  <a16:creationId xmlns:a16="http://schemas.microsoft.com/office/drawing/2014/main" id="{6ED65F9C-E177-75BA-E847-DD71C7256F1D}"/>
                </a:ext>
              </a:extLst>
            </p:cNvPr>
            <p:cNvSpPr/>
            <p:nvPr/>
          </p:nvSpPr>
          <p:spPr>
            <a:xfrm flipH="1">
              <a:off x="7034155" y="3293943"/>
              <a:ext cx="8425" cy="5455"/>
            </a:xfrm>
            <a:custGeom>
              <a:avLst/>
              <a:gdLst/>
              <a:ahLst/>
              <a:cxnLst/>
              <a:rect l="l" t="t" r="r" b="b"/>
              <a:pathLst>
                <a:path w="156" h="101" extrusionOk="0">
                  <a:moveTo>
                    <a:pt x="144" y="0"/>
                  </a:moveTo>
                  <a:lnTo>
                    <a:pt x="0" y="60"/>
                  </a:lnTo>
                  <a:cubicBezTo>
                    <a:pt x="18" y="87"/>
                    <a:pt x="43" y="100"/>
                    <a:pt x="69" y="100"/>
                  </a:cubicBezTo>
                  <a:cubicBezTo>
                    <a:pt x="78" y="100"/>
                    <a:pt x="87" y="99"/>
                    <a:pt x="96" y="96"/>
                  </a:cubicBezTo>
                  <a:cubicBezTo>
                    <a:pt x="144" y="84"/>
                    <a:pt x="156" y="36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4" name="Google Shape;10484;p59">
              <a:extLst>
                <a:ext uri="{FF2B5EF4-FFF2-40B4-BE49-F238E27FC236}">
                  <a16:creationId xmlns:a16="http://schemas.microsoft.com/office/drawing/2014/main" id="{1A44E7ED-BBDD-7506-B9CD-C61D2F3C363F}"/>
                </a:ext>
              </a:extLst>
            </p:cNvPr>
            <p:cNvSpPr/>
            <p:nvPr/>
          </p:nvSpPr>
          <p:spPr>
            <a:xfrm flipH="1">
              <a:off x="7010284" y="3284222"/>
              <a:ext cx="8425" cy="5455"/>
            </a:xfrm>
            <a:custGeom>
              <a:avLst/>
              <a:gdLst/>
              <a:ahLst/>
              <a:cxnLst/>
              <a:rect l="l" t="t" r="r" b="b"/>
              <a:pathLst>
                <a:path w="156" h="101" extrusionOk="0">
                  <a:moveTo>
                    <a:pt x="144" y="1"/>
                  </a:moveTo>
                  <a:lnTo>
                    <a:pt x="0" y="61"/>
                  </a:lnTo>
                  <a:cubicBezTo>
                    <a:pt x="9" y="87"/>
                    <a:pt x="39" y="101"/>
                    <a:pt x="68" y="101"/>
                  </a:cubicBezTo>
                  <a:cubicBezTo>
                    <a:pt x="77" y="101"/>
                    <a:pt x="87" y="99"/>
                    <a:pt x="96" y="96"/>
                  </a:cubicBezTo>
                  <a:cubicBezTo>
                    <a:pt x="132" y="84"/>
                    <a:pt x="156" y="37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5" name="Google Shape;10485;p59">
              <a:extLst>
                <a:ext uri="{FF2B5EF4-FFF2-40B4-BE49-F238E27FC236}">
                  <a16:creationId xmlns:a16="http://schemas.microsoft.com/office/drawing/2014/main" id="{69F4E150-BFDA-26F3-3460-E8E1404FC1EE}"/>
                </a:ext>
              </a:extLst>
            </p:cNvPr>
            <p:cNvSpPr/>
            <p:nvPr/>
          </p:nvSpPr>
          <p:spPr>
            <a:xfrm flipH="1">
              <a:off x="6983766" y="3312468"/>
              <a:ext cx="9127" cy="8155"/>
            </a:xfrm>
            <a:custGeom>
              <a:avLst/>
              <a:gdLst/>
              <a:ahLst/>
              <a:cxnLst/>
              <a:rect l="l" t="t" r="r" b="b"/>
              <a:pathLst>
                <a:path w="169" h="151" extrusionOk="0">
                  <a:moveTo>
                    <a:pt x="80" y="1"/>
                  </a:moveTo>
                  <a:cubicBezTo>
                    <a:pt x="73" y="1"/>
                    <a:pt x="67" y="2"/>
                    <a:pt x="61" y="4"/>
                  </a:cubicBezTo>
                  <a:cubicBezTo>
                    <a:pt x="13" y="28"/>
                    <a:pt x="1" y="64"/>
                    <a:pt x="13" y="99"/>
                  </a:cubicBezTo>
                  <a:cubicBezTo>
                    <a:pt x="23" y="129"/>
                    <a:pt x="57" y="150"/>
                    <a:pt x="88" y="150"/>
                  </a:cubicBezTo>
                  <a:cubicBezTo>
                    <a:pt x="95" y="150"/>
                    <a:pt x="102" y="149"/>
                    <a:pt x="108" y="147"/>
                  </a:cubicBezTo>
                  <a:cubicBezTo>
                    <a:pt x="144" y="123"/>
                    <a:pt x="168" y="88"/>
                    <a:pt x="156" y="52"/>
                  </a:cubicBezTo>
                  <a:cubicBezTo>
                    <a:pt x="137" y="22"/>
                    <a:pt x="109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6" name="Google Shape;10486;p59">
              <a:extLst>
                <a:ext uri="{FF2B5EF4-FFF2-40B4-BE49-F238E27FC236}">
                  <a16:creationId xmlns:a16="http://schemas.microsoft.com/office/drawing/2014/main" id="{39C471AB-09EC-3FA2-C6DA-DFA0CF6F2DD2}"/>
                </a:ext>
              </a:extLst>
            </p:cNvPr>
            <p:cNvSpPr/>
            <p:nvPr/>
          </p:nvSpPr>
          <p:spPr>
            <a:xfrm flipH="1">
              <a:off x="6992191" y="3329264"/>
              <a:ext cx="7777" cy="5401"/>
            </a:xfrm>
            <a:custGeom>
              <a:avLst/>
              <a:gdLst/>
              <a:ahLst/>
              <a:cxnLst/>
              <a:rect l="l" t="t" r="r" b="b"/>
              <a:pathLst>
                <a:path w="144" h="100" extrusionOk="0">
                  <a:moveTo>
                    <a:pt x="72" y="1"/>
                  </a:moveTo>
                  <a:cubicBezTo>
                    <a:pt x="65" y="1"/>
                    <a:pt x="57" y="2"/>
                    <a:pt x="48" y="4"/>
                  </a:cubicBezTo>
                  <a:cubicBezTo>
                    <a:pt x="12" y="28"/>
                    <a:pt x="0" y="63"/>
                    <a:pt x="12" y="99"/>
                  </a:cubicBezTo>
                  <a:lnTo>
                    <a:pt x="144" y="52"/>
                  </a:lnTo>
                  <a:cubicBezTo>
                    <a:pt x="134" y="22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7" name="Google Shape;10487;p59">
              <a:extLst>
                <a:ext uri="{FF2B5EF4-FFF2-40B4-BE49-F238E27FC236}">
                  <a16:creationId xmlns:a16="http://schemas.microsoft.com/office/drawing/2014/main" id="{0A41E43C-C32C-8B01-367F-1545F62AFA99}"/>
                </a:ext>
              </a:extLst>
            </p:cNvPr>
            <p:cNvSpPr/>
            <p:nvPr/>
          </p:nvSpPr>
          <p:spPr>
            <a:xfrm flipH="1">
              <a:off x="7015415" y="3338877"/>
              <a:ext cx="8479" cy="5455"/>
            </a:xfrm>
            <a:custGeom>
              <a:avLst/>
              <a:gdLst/>
              <a:ahLst/>
              <a:cxnLst/>
              <a:rect l="l" t="t" r="r" b="b"/>
              <a:pathLst>
                <a:path w="157" h="101" extrusionOk="0">
                  <a:moveTo>
                    <a:pt x="86" y="1"/>
                  </a:moveTo>
                  <a:cubicBezTo>
                    <a:pt x="78" y="1"/>
                    <a:pt x="69" y="2"/>
                    <a:pt x="61" y="5"/>
                  </a:cubicBezTo>
                  <a:cubicBezTo>
                    <a:pt x="13" y="17"/>
                    <a:pt x="1" y="65"/>
                    <a:pt x="13" y="101"/>
                  </a:cubicBezTo>
                  <a:lnTo>
                    <a:pt x="156" y="53"/>
                  </a:lnTo>
                  <a:cubicBezTo>
                    <a:pt x="138" y="16"/>
                    <a:pt x="113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8" name="Google Shape;10488;p59">
              <a:extLst>
                <a:ext uri="{FF2B5EF4-FFF2-40B4-BE49-F238E27FC236}">
                  <a16:creationId xmlns:a16="http://schemas.microsoft.com/office/drawing/2014/main" id="{64059387-55D9-B48A-8F51-D22EB5531E31}"/>
                </a:ext>
              </a:extLst>
            </p:cNvPr>
            <p:cNvSpPr/>
            <p:nvPr/>
          </p:nvSpPr>
          <p:spPr>
            <a:xfrm flipH="1">
              <a:off x="7007692" y="3322189"/>
              <a:ext cx="9073" cy="8101"/>
            </a:xfrm>
            <a:custGeom>
              <a:avLst/>
              <a:gdLst/>
              <a:ahLst/>
              <a:cxnLst/>
              <a:rect l="l" t="t" r="r" b="b"/>
              <a:pathLst>
                <a:path w="168" h="150" extrusionOk="0">
                  <a:moveTo>
                    <a:pt x="79" y="0"/>
                  </a:moveTo>
                  <a:cubicBezTo>
                    <a:pt x="73" y="0"/>
                    <a:pt x="66" y="1"/>
                    <a:pt x="60" y="3"/>
                  </a:cubicBezTo>
                  <a:cubicBezTo>
                    <a:pt x="12" y="27"/>
                    <a:pt x="0" y="63"/>
                    <a:pt x="12" y="99"/>
                  </a:cubicBezTo>
                  <a:cubicBezTo>
                    <a:pt x="22" y="128"/>
                    <a:pt x="56" y="150"/>
                    <a:pt x="88" y="150"/>
                  </a:cubicBezTo>
                  <a:cubicBezTo>
                    <a:pt x="95" y="150"/>
                    <a:pt x="102" y="149"/>
                    <a:pt x="108" y="147"/>
                  </a:cubicBezTo>
                  <a:cubicBezTo>
                    <a:pt x="144" y="123"/>
                    <a:pt x="168" y="87"/>
                    <a:pt x="156" y="51"/>
                  </a:cubicBezTo>
                  <a:cubicBezTo>
                    <a:pt x="136" y="21"/>
                    <a:pt x="108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9" name="Google Shape;10489;p59">
              <a:extLst>
                <a:ext uri="{FF2B5EF4-FFF2-40B4-BE49-F238E27FC236}">
                  <a16:creationId xmlns:a16="http://schemas.microsoft.com/office/drawing/2014/main" id="{254581F2-DFBB-24A0-EB54-3103DCEA562F}"/>
                </a:ext>
              </a:extLst>
            </p:cNvPr>
            <p:cNvSpPr/>
            <p:nvPr/>
          </p:nvSpPr>
          <p:spPr>
            <a:xfrm flipH="1">
              <a:off x="7031563" y="3331856"/>
              <a:ext cx="9127" cy="8155"/>
            </a:xfrm>
            <a:custGeom>
              <a:avLst/>
              <a:gdLst/>
              <a:ahLst/>
              <a:cxnLst/>
              <a:rect l="l" t="t" r="r" b="b"/>
              <a:pathLst>
                <a:path w="169" h="151" extrusionOk="0">
                  <a:moveTo>
                    <a:pt x="73" y="0"/>
                  </a:moveTo>
                  <a:cubicBezTo>
                    <a:pt x="65" y="0"/>
                    <a:pt x="57" y="1"/>
                    <a:pt x="49" y="4"/>
                  </a:cubicBezTo>
                  <a:cubicBezTo>
                    <a:pt x="13" y="27"/>
                    <a:pt x="1" y="63"/>
                    <a:pt x="13" y="99"/>
                  </a:cubicBezTo>
                  <a:cubicBezTo>
                    <a:pt x="23" y="129"/>
                    <a:pt x="57" y="150"/>
                    <a:pt x="89" y="150"/>
                  </a:cubicBezTo>
                  <a:cubicBezTo>
                    <a:pt x="95" y="150"/>
                    <a:pt x="102" y="149"/>
                    <a:pt x="109" y="147"/>
                  </a:cubicBezTo>
                  <a:cubicBezTo>
                    <a:pt x="144" y="123"/>
                    <a:pt x="168" y="87"/>
                    <a:pt x="156" y="51"/>
                  </a:cubicBezTo>
                  <a:cubicBezTo>
                    <a:pt x="137" y="22"/>
                    <a:pt x="109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0" name="Google Shape;10490;p59">
              <a:extLst>
                <a:ext uri="{FF2B5EF4-FFF2-40B4-BE49-F238E27FC236}">
                  <a16:creationId xmlns:a16="http://schemas.microsoft.com/office/drawing/2014/main" id="{2E2AB624-2956-3AE9-2F21-DF13C8C20479}"/>
                </a:ext>
              </a:extLst>
            </p:cNvPr>
            <p:cNvSpPr/>
            <p:nvPr/>
          </p:nvSpPr>
          <p:spPr>
            <a:xfrm flipH="1">
              <a:off x="7055488" y="3341523"/>
              <a:ext cx="9073" cy="8155"/>
            </a:xfrm>
            <a:custGeom>
              <a:avLst/>
              <a:gdLst/>
              <a:ahLst/>
              <a:cxnLst/>
              <a:rect l="l" t="t" r="r" b="b"/>
              <a:pathLst>
                <a:path w="168" h="151" extrusionOk="0">
                  <a:moveTo>
                    <a:pt x="73" y="1"/>
                  </a:moveTo>
                  <a:cubicBezTo>
                    <a:pt x="65" y="1"/>
                    <a:pt x="57" y="2"/>
                    <a:pt x="48" y="4"/>
                  </a:cubicBezTo>
                  <a:cubicBezTo>
                    <a:pt x="13" y="28"/>
                    <a:pt x="1" y="64"/>
                    <a:pt x="13" y="100"/>
                  </a:cubicBezTo>
                  <a:cubicBezTo>
                    <a:pt x="22" y="129"/>
                    <a:pt x="57" y="150"/>
                    <a:pt x="88" y="150"/>
                  </a:cubicBezTo>
                  <a:cubicBezTo>
                    <a:pt x="95" y="150"/>
                    <a:pt x="102" y="149"/>
                    <a:pt x="108" y="147"/>
                  </a:cubicBezTo>
                  <a:cubicBezTo>
                    <a:pt x="144" y="123"/>
                    <a:pt x="168" y="88"/>
                    <a:pt x="144" y="52"/>
                  </a:cubicBezTo>
                  <a:cubicBezTo>
                    <a:pt x="134" y="22"/>
                    <a:pt x="108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1" name="Google Shape;10491;p59">
              <a:extLst>
                <a:ext uri="{FF2B5EF4-FFF2-40B4-BE49-F238E27FC236}">
                  <a16:creationId xmlns:a16="http://schemas.microsoft.com/office/drawing/2014/main" id="{EBD1F16D-86CE-069F-6BCA-AD0B829732D9}"/>
                </a:ext>
              </a:extLst>
            </p:cNvPr>
            <p:cNvSpPr/>
            <p:nvPr/>
          </p:nvSpPr>
          <p:spPr>
            <a:xfrm flipH="1">
              <a:off x="7039340" y="3348544"/>
              <a:ext cx="8425" cy="5509"/>
            </a:xfrm>
            <a:custGeom>
              <a:avLst/>
              <a:gdLst/>
              <a:ahLst/>
              <a:cxnLst/>
              <a:rect l="l" t="t" r="r" b="b"/>
              <a:pathLst>
                <a:path w="156" h="102" extrusionOk="0">
                  <a:moveTo>
                    <a:pt x="89" y="1"/>
                  </a:moveTo>
                  <a:cubicBezTo>
                    <a:pt x="79" y="1"/>
                    <a:pt x="69" y="2"/>
                    <a:pt x="60" y="5"/>
                  </a:cubicBezTo>
                  <a:cubicBezTo>
                    <a:pt x="24" y="17"/>
                    <a:pt x="0" y="65"/>
                    <a:pt x="12" y="101"/>
                  </a:cubicBezTo>
                  <a:lnTo>
                    <a:pt x="156" y="41"/>
                  </a:lnTo>
                  <a:cubicBezTo>
                    <a:pt x="147" y="14"/>
                    <a:pt x="118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2" name="Google Shape;10492;p59">
              <a:extLst>
                <a:ext uri="{FF2B5EF4-FFF2-40B4-BE49-F238E27FC236}">
                  <a16:creationId xmlns:a16="http://schemas.microsoft.com/office/drawing/2014/main" id="{26103ED7-6153-A732-1049-35057CCB38AD}"/>
                </a:ext>
              </a:extLst>
            </p:cNvPr>
            <p:cNvSpPr/>
            <p:nvPr/>
          </p:nvSpPr>
          <p:spPr>
            <a:xfrm flipH="1">
              <a:off x="7048359" y="3327482"/>
              <a:ext cx="7777" cy="5401"/>
            </a:xfrm>
            <a:custGeom>
              <a:avLst/>
              <a:gdLst/>
              <a:ahLst/>
              <a:cxnLst/>
              <a:rect l="l" t="t" r="r" b="b"/>
              <a:pathLst>
                <a:path w="144" h="100" extrusionOk="0">
                  <a:moveTo>
                    <a:pt x="132" y="1"/>
                  </a:moveTo>
                  <a:lnTo>
                    <a:pt x="0" y="49"/>
                  </a:lnTo>
                  <a:cubicBezTo>
                    <a:pt x="10" y="78"/>
                    <a:pt x="36" y="100"/>
                    <a:pt x="71" y="100"/>
                  </a:cubicBezTo>
                  <a:cubicBezTo>
                    <a:pt x="79" y="100"/>
                    <a:pt x="87" y="99"/>
                    <a:pt x="96" y="96"/>
                  </a:cubicBezTo>
                  <a:cubicBezTo>
                    <a:pt x="132" y="73"/>
                    <a:pt x="143" y="37"/>
                    <a:pt x="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3" name="Google Shape;10493;p59">
              <a:extLst>
                <a:ext uri="{FF2B5EF4-FFF2-40B4-BE49-F238E27FC236}">
                  <a16:creationId xmlns:a16="http://schemas.microsoft.com/office/drawing/2014/main" id="{D5BCDB52-7B00-BFCD-2256-05EF41C2FF96}"/>
                </a:ext>
              </a:extLst>
            </p:cNvPr>
            <p:cNvSpPr/>
            <p:nvPr/>
          </p:nvSpPr>
          <p:spPr>
            <a:xfrm flipH="1">
              <a:off x="7024488" y="3317814"/>
              <a:ext cx="8425" cy="5455"/>
            </a:xfrm>
            <a:custGeom>
              <a:avLst/>
              <a:gdLst/>
              <a:ahLst/>
              <a:cxnLst/>
              <a:rect l="l" t="t" r="r" b="b"/>
              <a:pathLst>
                <a:path w="156" h="101" extrusionOk="0">
                  <a:moveTo>
                    <a:pt x="144" y="0"/>
                  </a:moveTo>
                  <a:lnTo>
                    <a:pt x="0" y="48"/>
                  </a:lnTo>
                  <a:cubicBezTo>
                    <a:pt x="19" y="85"/>
                    <a:pt x="44" y="100"/>
                    <a:pt x="71" y="100"/>
                  </a:cubicBezTo>
                  <a:cubicBezTo>
                    <a:pt x="79" y="100"/>
                    <a:pt x="88" y="99"/>
                    <a:pt x="96" y="96"/>
                  </a:cubicBezTo>
                  <a:cubicBezTo>
                    <a:pt x="132" y="72"/>
                    <a:pt x="156" y="36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4" name="Google Shape;10494;p59">
              <a:extLst>
                <a:ext uri="{FF2B5EF4-FFF2-40B4-BE49-F238E27FC236}">
                  <a16:creationId xmlns:a16="http://schemas.microsoft.com/office/drawing/2014/main" id="{EBCA55FA-C023-28A8-3654-C66E5F8C6F63}"/>
                </a:ext>
              </a:extLst>
            </p:cNvPr>
            <p:cNvSpPr/>
            <p:nvPr/>
          </p:nvSpPr>
          <p:spPr>
            <a:xfrm flipH="1">
              <a:off x="7000563" y="3308147"/>
              <a:ext cx="8479" cy="5455"/>
            </a:xfrm>
            <a:custGeom>
              <a:avLst/>
              <a:gdLst/>
              <a:ahLst/>
              <a:cxnLst/>
              <a:rect l="l" t="t" r="r" b="b"/>
              <a:pathLst>
                <a:path w="157" h="101" extrusionOk="0">
                  <a:moveTo>
                    <a:pt x="132" y="0"/>
                  </a:moveTo>
                  <a:lnTo>
                    <a:pt x="1" y="60"/>
                  </a:lnTo>
                  <a:cubicBezTo>
                    <a:pt x="10" y="87"/>
                    <a:pt x="39" y="100"/>
                    <a:pt x="68" y="100"/>
                  </a:cubicBezTo>
                  <a:cubicBezTo>
                    <a:pt x="78" y="100"/>
                    <a:pt x="88" y="99"/>
                    <a:pt x="96" y="96"/>
                  </a:cubicBezTo>
                  <a:cubicBezTo>
                    <a:pt x="132" y="84"/>
                    <a:pt x="156" y="36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5" name="Google Shape;10495;p59">
              <a:extLst>
                <a:ext uri="{FF2B5EF4-FFF2-40B4-BE49-F238E27FC236}">
                  <a16:creationId xmlns:a16="http://schemas.microsoft.com/office/drawing/2014/main" id="{48EB81F6-D68F-B1B9-EE98-97DA252B25A8}"/>
                </a:ext>
              </a:extLst>
            </p:cNvPr>
            <p:cNvSpPr/>
            <p:nvPr/>
          </p:nvSpPr>
          <p:spPr>
            <a:xfrm flipH="1">
              <a:off x="6974099" y="3336393"/>
              <a:ext cx="9073" cy="8209"/>
            </a:xfrm>
            <a:custGeom>
              <a:avLst/>
              <a:gdLst/>
              <a:ahLst/>
              <a:cxnLst/>
              <a:rect l="l" t="t" r="r" b="b"/>
              <a:pathLst>
                <a:path w="168" h="152" extrusionOk="0">
                  <a:moveTo>
                    <a:pt x="79" y="0"/>
                  </a:moveTo>
                  <a:cubicBezTo>
                    <a:pt x="73" y="0"/>
                    <a:pt x="66" y="1"/>
                    <a:pt x="60" y="3"/>
                  </a:cubicBezTo>
                  <a:cubicBezTo>
                    <a:pt x="12" y="27"/>
                    <a:pt x="0" y="63"/>
                    <a:pt x="12" y="99"/>
                  </a:cubicBezTo>
                  <a:cubicBezTo>
                    <a:pt x="21" y="135"/>
                    <a:pt x="51" y="151"/>
                    <a:pt x="81" y="151"/>
                  </a:cubicBezTo>
                  <a:cubicBezTo>
                    <a:pt x="90" y="151"/>
                    <a:pt x="99" y="150"/>
                    <a:pt x="108" y="147"/>
                  </a:cubicBezTo>
                  <a:cubicBezTo>
                    <a:pt x="144" y="135"/>
                    <a:pt x="167" y="87"/>
                    <a:pt x="156" y="51"/>
                  </a:cubicBezTo>
                  <a:cubicBezTo>
                    <a:pt x="136" y="22"/>
                    <a:pt x="108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6" name="Google Shape;10496;p59">
              <a:extLst>
                <a:ext uri="{FF2B5EF4-FFF2-40B4-BE49-F238E27FC236}">
                  <a16:creationId xmlns:a16="http://schemas.microsoft.com/office/drawing/2014/main" id="{724541CC-D110-2516-96C6-ADC99F09FEEF}"/>
                </a:ext>
              </a:extLst>
            </p:cNvPr>
            <p:cNvSpPr/>
            <p:nvPr/>
          </p:nvSpPr>
          <p:spPr>
            <a:xfrm flipH="1">
              <a:off x="6982470" y="3353459"/>
              <a:ext cx="8479" cy="5725"/>
            </a:xfrm>
            <a:custGeom>
              <a:avLst/>
              <a:gdLst/>
              <a:ahLst/>
              <a:cxnLst/>
              <a:rect l="l" t="t" r="r" b="b"/>
              <a:pathLst>
                <a:path w="157" h="106" extrusionOk="0">
                  <a:moveTo>
                    <a:pt x="92" y="0"/>
                  </a:moveTo>
                  <a:cubicBezTo>
                    <a:pt x="81" y="0"/>
                    <a:pt x="70" y="3"/>
                    <a:pt x="60" y="10"/>
                  </a:cubicBezTo>
                  <a:cubicBezTo>
                    <a:pt x="25" y="22"/>
                    <a:pt x="1" y="58"/>
                    <a:pt x="25" y="106"/>
                  </a:cubicBezTo>
                  <a:lnTo>
                    <a:pt x="156" y="46"/>
                  </a:lnTo>
                  <a:cubicBezTo>
                    <a:pt x="147" y="20"/>
                    <a:pt x="120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7" name="Google Shape;10497;p59">
              <a:extLst>
                <a:ext uri="{FF2B5EF4-FFF2-40B4-BE49-F238E27FC236}">
                  <a16:creationId xmlns:a16="http://schemas.microsoft.com/office/drawing/2014/main" id="{CF9DC993-9903-CDD0-B054-DA5D1727B949}"/>
                </a:ext>
              </a:extLst>
            </p:cNvPr>
            <p:cNvSpPr/>
            <p:nvPr/>
          </p:nvSpPr>
          <p:spPr>
            <a:xfrm flipH="1">
              <a:off x="7006395" y="3362802"/>
              <a:ext cx="7777" cy="5455"/>
            </a:xfrm>
            <a:custGeom>
              <a:avLst/>
              <a:gdLst/>
              <a:ahLst/>
              <a:cxnLst/>
              <a:rect l="l" t="t" r="r" b="b"/>
              <a:pathLst>
                <a:path w="144" h="101" extrusionOk="0">
                  <a:moveTo>
                    <a:pt x="80" y="0"/>
                  </a:moveTo>
                  <a:cubicBezTo>
                    <a:pt x="70" y="0"/>
                    <a:pt x="59" y="2"/>
                    <a:pt x="48" y="4"/>
                  </a:cubicBezTo>
                  <a:cubicBezTo>
                    <a:pt x="12" y="16"/>
                    <a:pt x="0" y="64"/>
                    <a:pt x="12" y="100"/>
                  </a:cubicBezTo>
                  <a:lnTo>
                    <a:pt x="144" y="52"/>
                  </a:lnTo>
                  <a:cubicBezTo>
                    <a:pt x="135" y="16"/>
                    <a:pt x="111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8" name="Google Shape;10498;p59">
              <a:extLst>
                <a:ext uri="{FF2B5EF4-FFF2-40B4-BE49-F238E27FC236}">
                  <a16:creationId xmlns:a16="http://schemas.microsoft.com/office/drawing/2014/main" id="{503FB48C-6D76-2F8C-2EEB-BD6E201893B3}"/>
                </a:ext>
              </a:extLst>
            </p:cNvPr>
            <p:cNvSpPr/>
            <p:nvPr/>
          </p:nvSpPr>
          <p:spPr>
            <a:xfrm flipH="1">
              <a:off x="6997970" y="3346006"/>
              <a:ext cx="9127" cy="8209"/>
            </a:xfrm>
            <a:custGeom>
              <a:avLst/>
              <a:gdLst/>
              <a:ahLst/>
              <a:cxnLst/>
              <a:rect l="l" t="t" r="r" b="b"/>
              <a:pathLst>
                <a:path w="169" h="152" extrusionOk="0">
                  <a:moveTo>
                    <a:pt x="80" y="0"/>
                  </a:moveTo>
                  <a:cubicBezTo>
                    <a:pt x="70" y="0"/>
                    <a:pt x="60" y="2"/>
                    <a:pt x="49" y="5"/>
                  </a:cubicBezTo>
                  <a:cubicBezTo>
                    <a:pt x="13" y="17"/>
                    <a:pt x="1" y="64"/>
                    <a:pt x="13" y="100"/>
                  </a:cubicBezTo>
                  <a:cubicBezTo>
                    <a:pt x="23" y="130"/>
                    <a:pt x="57" y="151"/>
                    <a:pt x="88" y="151"/>
                  </a:cubicBezTo>
                  <a:cubicBezTo>
                    <a:pt x="95" y="151"/>
                    <a:pt x="102" y="150"/>
                    <a:pt x="108" y="148"/>
                  </a:cubicBezTo>
                  <a:cubicBezTo>
                    <a:pt x="144" y="124"/>
                    <a:pt x="168" y="88"/>
                    <a:pt x="144" y="52"/>
                  </a:cubicBezTo>
                  <a:cubicBezTo>
                    <a:pt x="135" y="16"/>
                    <a:pt x="112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9" name="Google Shape;10499;p59">
              <a:extLst>
                <a:ext uri="{FF2B5EF4-FFF2-40B4-BE49-F238E27FC236}">
                  <a16:creationId xmlns:a16="http://schemas.microsoft.com/office/drawing/2014/main" id="{C518364C-6478-2844-6B57-2E92B6FA8C9B}"/>
                </a:ext>
              </a:extLst>
            </p:cNvPr>
            <p:cNvSpPr/>
            <p:nvPr/>
          </p:nvSpPr>
          <p:spPr>
            <a:xfrm flipH="1">
              <a:off x="7021895" y="3355673"/>
              <a:ext cx="9073" cy="7939"/>
            </a:xfrm>
            <a:custGeom>
              <a:avLst/>
              <a:gdLst/>
              <a:ahLst/>
              <a:cxnLst/>
              <a:rect l="l" t="t" r="r" b="b"/>
              <a:pathLst>
                <a:path w="168" h="147" extrusionOk="0">
                  <a:moveTo>
                    <a:pt x="77" y="0"/>
                  </a:moveTo>
                  <a:cubicBezTo>
                    <a:pt x="67" y="0"/>
                    <a:pt x="57" y="2"/>
                    <a:pt x="48" y="5"/>
                  </a:cubicBezTo>
                  <a:cubicBezTo>
                    <a:pt x="12" y="17"/>
                    <a:pt x="0" y="65"/>
                    <a:pt x="12" y="101"/>
                  </a:cubicBezTo>
                  <a:cubicBezTo>
                    <a:pt x="21" y="126"/>
                    <a:pt x="48" y="146"/>
                    <a:pt x="76" y="146"/>
                  </a:cubicBezTo>
                  <a:cubicBezTo>
                    <a:pt x="87" y="146"/>
                    <a:pt x="98" y="143"/>
                    <a:pt x="108" y="136"/>
                  </a:cubicBezTo>
                  <a:cubicBezTo>
                    <a:pt x="144" y="124"/>
                    <a:pt x="168" y="89"/>
                    <a:pt x="144" y="41"/>
                  </a:cubicBezTo>
                  <a:cubicBezTo>
                    <a:pt x="135" y="14"/>
                    <a:pt x="106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0" name="Google Shape;10500;p59">
              <a:extLst>
                <a:ext uri="{FF2B5EF4-FFF2-40B4-BE49-F238E27FC236}">
                  <a16:creationId xmlns:a16="http://schemas.microsoft.com/office/drawing/2014/main" id="{1A1352A7-49CC-60D4-9260-E5BF6A8EB8F3}"/>
                </a:ext>
              </a:extLst>
            </p:cNvPr>
            <p:cNvSpPr/>
            <p:nvPr/>
          </p:nvSpPr>
          <p:spPr>
            <a:xfrm flipH="1">
              <a:off x="7046415" y="3365341"/>
              <a:ext cx="9127" cy="7669"/>
            </a:xfrm>
            <a:custGeom>
              <a:avLst/>
              <a:gdLst/>
              <a:ahLst/>
              <a:cxnLst/>
              <a:rect l="l" t="t" r="r" b="b"/>
              <a:pathLst>
                <a:path w="169" h="142" extrusionOk="0">
                  <a:moveTo>
                    <a:pt x="89" y="1"/>
                  </a:moveTo>
                  <a:cubicBezTo>
                    <a:pt x="79" y="1"/>
                    <a:pt x="70" y="2"/>
                    <a:pt x="61" y="5"/>
                  </a:cubicBezTo>
                  <a:cubicBezTo>
                    <a:pt x="25" y="17"/>
                    <a:pt x="1" y="65"/>
                    <a:pt x="25" y="101"/>
                  </a:cubicBezTo>
                  <a:cubicBezTo>
                    <a:pt x="34" y="128"/>
                    <a:pt x="63" y="141"/>
                    <a:pt x="92" y="141"/>
                  </a:cubicBezTo>
                  <a:cubicBezTo>
                    <a:pt x="102" y="141"/>
                    <a:pt x="112" y="140"/>
                    <a:pt x="121" y="137"/>
                  </a:cubicBezTo>
                  <a:cubicBezTo>
                    <a:pt x="156" y="125"/>
                    <a:pt x="168" y="77"/>
                    <a:pt x="156" y="41"/>
                  </a:cubicBezTo>
                  <a:cubicBezTo>
                    <a:pt x="147" y="14"/>
                    <a:pt x="118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1" name="Google Shape;10501;p59">
              <a:extLst>
                <a:ext uri="{FF2B5EF4-FFF2-40B4-BE49-F238E27FC236}">
                  <a16:creationId xmlns:a16="http://schemas.microsoft.com/office/drawing/2014/main" id="{C72ACF3D-B682-F9F1-6E81-FE9014BE3D1F}"/>
                </a:ext>
              </a:extLst>
            </p:cNvPr>
            <p:cNvSpPr/>
            <p:nvPr/>
          </p:nvSpPr>
          <p:spPr>
            <a:xfrm flipH="1">
              <a:off x="7029618" y="3372199"/>
              <a:ext cx="8479" cy="5725"/>
            </a:xfrm>
            <a:custGeom>
              <a:avLst/>
              <a:gdLst/>
              <a:ahLst/>
              <a:cxnLst/>
              <a:rect l="l" t="t" r="r" b="b"/>
              <a:pathLst>
                <a:path w="157" h="106" extrusionOk="0">
                  <a:moveTo>
                    <a:pt x="90" y="0"/>
                  </a:moveTo>
                  <a:cubicBezTo>
                    <a:pt x="81" y="0"/>
                    <a:pt x="71" y="3"/>
                    <a:pt x="61" y="10"/>
                  </a:cubicBezTo>
                  <a:cubicBezTo>
                    <a:pt x="13" y="22"/>
                    <a:pt x="1" y="58"/>
                    <a:pt x="13" y="105"/>
                  </a:cubicBezTo>
                  <a:lnTo>
                    <a:pt x="156" y="46"/>
                  </a:lnTo>
                  <a:cubicBezTo>
                    <a:pt x="139" y="20"/>
                    <a:pt x="116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2" name="Google Shape;10502;p59">
              <a:extLst>
                <a:ext uri="{FF2B5EF4-FFF2-40B4-BE49-F238E27FC236}">
                  <a16:creationId xmlns:a16="http://schemas.microsoft.com/office/drawing/2014/main" id="{3FBBA2DF-B92D-AA2F-A67A-CA7E4989C682}"/>
                </a:ext>
              </a:extLst>
            </p:cNvPr>
            <p:cNvSpPr/>
            <p:nvPr/>
          </p:nvSpPr>
          <p:spPr>
            <a:xfrm flipH="1">
              <a:off x="7038692" y="3350759"/>
              <a:ext cx="8425" cy="5725"/>
            </a:xfrm>
            <a:custGeom>
              <a:avLst/>
              <a:gdLst/>
              <a:ahLst/>
              <a:cxnLst/>
              <a:rect l="l" t="t" r="r" b="b"/>
              <a:pathLst>
                <a:path w="156" h="106" extrusionOk="0">
                  <a:moveTo>
                    <a:pt x="144" y="0"/>
                  </a:moveTo>
                  <a:lnTo>
                    <a:pt x="0" y="60"/>
                  </a:lnTo>
                  <a:cubicBezTo>
                    <a:pt x="18" y="86"/>
                    <a:pt x="41" y="106"/>
                    <a:pt x="66" y="106"/>
                  </a:cubicBezTo>
                  <a:cubicBezTo>
                    <a:pt x="76" y="106"/>
                    <a:pt x="86" y="103"/>
                    <a:pt x="96" y="96"/>
                  </a:cubicBezTo>
                  <a:cubicBezTo>
                    <a:pt x="144" y="84"/>
                    <a:pt x="156" y="36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3" name="Google Shape;10503;p59">
              <a:extLst>
                <a:ext uri="{FF2B5EF4-FFF2-40B4-BE49-F238E27FC236}">
                  <a16:creationId xmlns:a16="http://schemas.microsoft.com/office/drawing/2014/main" id="{056EC663-1834-37ED-5EB1-E6C69DDE4D6E}"/>
                </a:ext>
              </a:extLst>
            </p:cNvPr>
            <p:cNvSpPr/>
            <p:nvPr/>
          </p:nvSpPr>
          <p:spPr>
            <a:xfrm flipH="1">
              <a:off x="7014766" y="3341685"/>
              <a:ext cx="8479" cy="5401"/>
            </a:xfrm>
            <a:custGeom>
              <a:avLst/>
              <a:gdLst/>
              <a:ahLst/>
              <a:cxnLst/>
              <a:rect l="l" t="t" r="r" b="b"/>
              <a:pathLst>
                <a:path w="157" h="100" extrusionOk="0">
                  <a:moveTo>
                    <a:pt x="144" y="1"/>
                  </a:moveTo>
                  <a:lnTo>
                    <a:pt x="1" y="49"/>
                  </a:lnTo>
                  <a:cubicBezTo>
                    <a:pt x="11" y="78"/>
                    <a:pt x="45" y="100"/>
                    <a:pt x="77" y="100"/>
                  </a:cubicBezTo>
                  <a:cubicBezTo>
                    <a:pt x="83" y="100"/>
                    <a:pt x="90" y="99"/>
                    <a:pt x="96" y="97"/>
                  </a:cubicBezTo>
                  <a:cubicBezTo>
                    <a:pt x="132" y="73"/>
                    <a:pt x="156" y="37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4" name="Google Shape;10504;p59">
              <a:extLst>
                <a:ext uri="{FF2B5EF4-FFF2-40B4-BE49-F238E27FC236}">
                  <a16:creationId xmlns:a16="http://schemas.microsoft.com/office/drawing/2014/main" id="{3DFEFA5B-091A-8C48-0647-0890D0ABD09B}"/>
                </a:ext>
              </a:extLst>
            </p:cNvPr>
            <p:cNvSpPr/>
            <p:nvPr/>
          </p:nvSpPr>
          <p:spPr>
            <a:xfrm flipH="1">
              <a:off x="6990895" y="3332018"/>
              <a:ext cx="8425" cy="5455"/>
            </a:xfrm>
            <a:custGeom>
              <a:avLst/>
              <a:gdLst/>
              <a:ahLst/>
              <a:cxnLst/>
              <a:rect l="l" t="t" r="r" b="b"/>
              <a:pathLst>
                <a:path w="156" h="101" extrusionOk="0">
                  <a:moveTo>
                    <a:pt x="132" y="1"/>
                  </a:moveTo>
                  <a:lnTo>
                    <a:pt x="0" y="48"/>
                  </a:lnTo>
                  <a:cubicBezTo>
                    <a:pt x="9" y="85"/>
                    <a:pt x="39" y="100"/>
                    <a:pt x="69" y="100"/>
                  </a:cubicBezTo>
                  <a:cubicBezTo>
                    <a:pt x="78" y="100"/>
                    <a:pt x="87" y="99"/>
                    <a:pt x="96" y="96"/>
                  </a:cubicBezTo>
                  <a:cubicBezTo>
                    <a:pt x="132" y="84"/>
                    <a:pt x="156" y="36"/>
                    <a:pt x="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5" name="Google Shape;10505;p59">
              <a:extLst>
                <a:ext uri="{FF2B5EF4-FFF2-40B4-BE49-F238E27FC236}">
                  <a16:creationId xmlns:a16="http://schemas.microsoft.com/office/drawing/2014/main" id="{3DDF5953-8061-BBBE-6594-98D5969078E8}"/>
                </a:ext>
              </a:extLst>
            </p:cNvPr>
            <p:cNvSpPr/>
            <p:nvPr/>
          </p:nvSpPr>
          <p:spPr>
            <a:xfrm flipH="1">
              <a:off x="6964432" y="3360858"/>
              <a:ext cx="9073" cy="7885"/>
            </a:xfrm>
            <a:custGeom>
              <a:avLst/>
              <a:gdLst/>
              <a:ahLst/>
              <a:cxnLst/>
              <a:rect l="l" t="t" r="r" b="b"/>
              <a:pathLst>
                <a:path w="168" h="146" extrusionOk="0">
                  <a:moveTo>
                    <a:pt x="77" y="0"/>
                  </a:moveTo>
                  <a:cubicBezTo>
                    <a:pt x="67" y="0"/>
                    <a:pt x="57" y="2"/>
                    <a:pt x="48" y="5"/>
                  </a:cubicBezTo>
                  <a:cubicBezTo>
                    <a:pt x="12" y="17"/>
                    <a:pt x="0" y="64"/>
                    <a:pt x="12" y="100"/>
                  </a:cubicBezTo>
                  <a:cubicBezTo>
                    <a:pt x="21" y="126"/>
                    <a:pt x="48" y="146"/>
                    <a:pt x="76" y="146"/>
                  </a:cubicBezTo>
                  <a:cubicBezTo>
                    <a:pt x="87" y="146"/>
                    <a:pt x="98" y="143"/>
                    <a:pt x="108" y="136"/>
                  </a:cubicBezTo>
                  <a:cubicBezTo>
                    <a:pt x="144" y="124"/>
                    <a:pt x="168" y="88"/>
                    <a:pt x="144" y="40"/>
                  </a:cubicBezTo>
                  <a:cubicBezTo>
                    <a:pt x="135" y="14"/>
                    <a:pt x="106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6" name="Google Shape;10506;p59">
              <a:extLst>
                <a:ext uri="{FF2B5EF4-FFF2-40B4-BE49-F238E27FC236}">
                  <a16:creationId xmlns:a16="http://schemas.microsoft.com/office/drawing/2014/main" id="{0DD02E99-9904-B58B-FEE8-1FEADFF8E66A}"/>
                </a:ext>
              </a:extLst>
            </p:cNvPr>
            <p:cNvSpPr/>
            <p:nvPr/>
          </p:nvSpPr>
          <p:spPr>
            <a:xfrm flipH="1">
              <a:off x="6972803" y="3377600"/>
              <a:ext cx="8479" cy="5509"/>
            </a:xfrm>
            <a:custGeom>
              <a:avLst/>
              <a:gdLst/>
              <a:ahLst/>
              <a:cxnLst/>
              <a:rect l="l" t="t" r="r" b="b"/>
              <a:pathLst>
                <a:path w="157" h="102" extrusionOk="0">
                  <a:moveTo>
                    <a:pt x="89" y="1"/>
                  </a:moveTo>
                  <a:cubicBezTo>
                    <a:pt x="79" y="1"/>
                    <a:pt x="70" y="2"/>
                    <a:pt x="61" y="5"/>
                  </a:cubicBezTo>
                  <a:cubicBezTo>
                    <a:pt x="25" y="17"/>
                    <a:pt x="1" y="65"/>
                    <a:pt x="13" y="101"/>
                  </a:cubicBezTo>
                  <a:lnTo>
                    <a:pt x="156" y="41"/>
                  </a:lnTo>
                  <a:cubicBezTo>
                    <a:pt x="147" y="14"/>
                    <a:pt x="118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7" name="Google Shape;10507;p59">
              <a:extLst>
                <a:ext uri="{FF2B5EF4-FFF2-40B4-BE49-F238E27FC236}">
                  <a16:creationId xmlns:a16="http://schemas.microsoft.com/office/drawing/2014/main" id="{7531C908-172A-A7EB-1908-BE06167A099B}"/>
                </a:ext>
              </a:extLst>
            </p:cNvPr>
            <p:cNvSpPr/>
            <p:nvPr/>
          </p:nvSpPr>
          <p:spPr>
            <a:xfrm flipH="1">
              <a:off x="6996728" y="3386673"/>
              <a:ext cx="8425" cy="5455"/>
            </a:xfrm>
            <a:custGeom>
              <a:avLst/>
              <a:gdLst/>
              <a:ahLst/>
              <a:cxnLst/>
              <a:rect l="l" t="t" r="r" b="b"/>
              <a:pathLst>
                <a:path w="156" h="101" extrusionOk="0">
                  <a:moveTo>
                    <a:pt x="87" y="1"/>
                  </a:moveTo>
                  <a:cubicBezTo>
                    <a:pt x="78" y="1"/>
                    <a:pt x="69" y="2"/>
                    <a:pt x="60" y="5"/>
                  </a:cubicBezTo>
                  <a:cubicBezTo>
                    <a:pt x="24" y="17"/>
                    <a:pt x="1" y="65"/>
                    <a:pt x="13" y="100"/>
                  </a:cubicBezTo>
                  <a:lnTo>
                    <a:pt x="156" y="53"/>
                  </a:lnTo>
                  <a:cubicBezTo>
                    <a:pt x="147" y="16"/>
                    <a:pt x="117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8" name="Google Shape;10508;p59">
              <a:extLst>
                <a:ext uri="{FF2B5EF4-FFF2-40B4-BE49-F238E27FC236}">
                  <a16:creationId xmlns:a16="http://schemas.microsoft.com/office/drawing/2014/main" id="{DDFC3192-EF7A-CE12-C302-291C351397A7}"/>
                </a:ext>
              </a:extLst>
            </p:cNvPr>
            <p:cNvSpPr/>
            <p:nvPr/>
          </p:nvSpPr>
          <p:spPr>
            <a:xfrm flipH="1">
              <a:off x="6988951" y="3369931"/>
              <a:ext cx="9073" cy="8155"/>
            </a:xfrm>
            <a:custGeom>
              <a:avLst/>
              <a:gdLst/>
              <a:ahLst/>
              <a:cxnLst/>
              <a:rect l="l" t="t" r="r" b="b"/>
              <a:pathLst>
                <a:path w="168" h="151" extrusionOk="0">
                  <a:moveTo>
                    <a:pt x="80" y="1"/>
                  </a:moveTo>
                  <a:cubicBezTo>
                    <a:pt x="73" y="1"/>
                    <a:pt x="66" y="2"/>
                    <a:pt x="60" y="4"/>
                  </a:cubicBezTo>
                  <a:cubicBezTo>
                    <a:pt x="24" y="28"/>
                    <a:pt x="0" y="64"/>
                    <a:pt x="24" y="100"/>
                  </a:cubicBezTo>
                  <a:cubicBezTo>
                    <a:pt x="34" y="129"/>
                    <a:pt x="60" y="151"/>
                    <a:pt x="95" y="151"/>
                  </a:cubicBezTo>
                  <a:cubicBezTo>
                    <a:pt x="103" y="151"/>
                    <a:pt x="111" y="150"/>
                    <a:pt x="120" y="147"/>
                  </a:cubicBezTo>
                  <a:cubicBezTo>
                    <a:pt x="156" y="135"/>
                    <a:pt x="167" y="88"/>
                    <a:pt x="156" y="52"/>
                  </a:cubicBezTo>
                  <a:cubicBezTo>
                    <a:pt x="146" y="22"/>
                    <a:pt x="112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9" name="Google Shape;10509;p59">
              <a:extLst>
                <a:ext uri="{FF2B5EF4-FFF2-40B4-BE49-F238E27FC236}">
                  <a16:creationId xmlns:a16="http://schemas.microsoft.com/office/drawing/2014/main" id="{C76B1DD2-0D67-1F14-098B-BA609E7DC776}"/>
                </a:ext>
              </a:extLst>
            </p:cNvPr>
            <p:cNvSpPr/>
            <p:nvPr/>
          </p:nvSpPr>
          <p:spPr>
            <a:xfrm flipH="1">
              <a:off x="7012822" y="3379544"/>
              <a:ext cx="9127" cy="7669"/>
            </a:xfrm>
            <a:custGeom>
              <a:avLst/>
              <a:gdLst/>
              <a:ahLst/>
              <a:cxnLst/>
              <a:rect l="l" t="t" r="r" b="b"/>
              <a:pathLst>
                <a:path w="169" h="142" extrusionOk="0">
                  <a:moveTo>
                    <a:pt x="89" y="1"/>
                  </a:moveTo>
                  <a:cubicBezTo>
                    <a:pt x="79" y="1"/>
                    <a:pt x="69" y="2"/>
                    <a:pt x="60" y="5"/>
                  </a:cubicBezTo>
                  <a:cubicBezTo>
                    <a:pt x="25" y="17"/>
                    <a:pt x="1" y="65"/>
                    <a:pt x="13" y="101"/>
                  </a:cubicBezTo>
                  <a:cubicBezTo>
                    <a:pt x="31" y="128"/>
                    <a:pt x="55" y="141"/>
                    <a:pt x="82" y="141"/>
                  </a:cubicBezTo>
                  <a:cubicBezTo>
                    <a:pt x="90" y="141"/>
                    <a:pt x="99" y="140"/>
                    <a:pt x="108" y="137"/>
                  </a:cubicBezTo>
                  <a:cubicBezTo>
                    <a:pt x="144" y="125"/>
                    <a:pt x="168" y="77"/>
                    <a:pt x="156" y="41"/>
                  </a:cubicBezTo>
                  <a:cubicBezTo>
                    <a:pt x="147" y="14"/>
                    <a:pt x="118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0" name="Google Shape;10510;p59">
              <a:extLst>
                <a:ext uri="{FF2B5EF4-FFF2-40B4-BE49-F238E27FC236}">
                  <a16:creationId xmlns:a16="http://schemas.microsoft.com/office/drawing/2014/main" id="{E2612C6D-BE96-44FE-EC12-744F4DE91BDB}"/>
                </a:ext>
              </a:extLst>
            </p:cNvPr>
            <p:cNvSpPr/>
            <p:nvPr/>
          </p:nvSpPr>
          <p:spPr>
            <a:xfrm flipH="1">
              <a:off x="7036747" y="3388672"/>
              <a:ext cx="9073" cy="8155"/>
            </a:xfrm>
            <a:custGeom>
              <a:avLst/>
              <a:gdLst/>
              <a:ahLst/>
              <a:cxnLst/>
              <a:rect l="l" t="t" r="r" b="b"/>
              <a:pathLst>
                <a:path w="168" h="151" extrusionOk="0">
                  <a:moveTo>
                    <a:pt x="79" y="1"/>
                  </a:moveTo>
                  <a:cubicBezTo>
                    <a:pt x="73" y="1"/>
                    <a:pt x="66" y="2"/>
                    <a:pt x="60" y="4"/>
                  </a:cubicBezTo>
                  <a:cubicBezTo>
                    <a:pt x="12" y="28"/>
                    <a:pt x="0" y="63"/>
                    <a:pt x="12" y="99"/>
                  </a:cubicBezTo>
                  <a:cubicBezTo>
                    <a:pt x="22" y="129"/>
                    <a:pt x="56" y="150"/>
                    <a:pt x="88" y="150"/>
                  </a:cubicBezTo>
                  <a:cubicBezTo>
                    <a:pt x="95" y="150"/>
                    <a:pt x="102" y="149"/>
                    <a:pt x="108" y="147"/>
                  </a:cubicBezTo>
                  <a:cubicBezTo>
                    <a:pt x="144" y="123"/>
                    <a:pt x="168" y="87"/>
                    <a:pt x="156" y="52"/>
                  </a:cubicBezTo>
                  <a:cubicBezTo>
                    <a:pt x="136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1" name="Google Shape;10511;p59">
              <a:extLst>
                <a:ext uri="{FF2B5EF4-FFF2-40B4-BE49-F238E27FC236}">
                  <a16:creationId xmlns:a16="http://schemas.microsoft.com/office/drawing/2014/main" id="{D54E7B70-BBD0-7E3E-3EC3-D00E4F2C6309}"/>
                </a:ext>
              </a:extLst>
            </p:cNvPr>
            <p:cNvSpPr/>
            <p:nvPr/>
          </p:nvSpPr>
          <p:spPr>
            <a:xfrm flipH="1">
              <a:off x="7020599" y="3395801"/>
              <a:ext cx="8425" cy="5347"/>
            </a:xfrm>
            <a:custGeom>
              <a:avLst/>
              <a:gdLst/>
              <a:ahLst/>
              <a:cxnLst/>
              <a:rect l="l" t="t" r="r" b="b"/>
              <a:pathLst>
                <a:path w="156" h="99" extrusionOk="0">
                  <a:moveTo>
                    <a:pt x="80" y="0"/>
                  </a:moveTo>
                  <a:cubicBezTo>
                    <a:pt x="73" y="0"/>
                    <a:pt x="66" y="1"/>
                    <a:pt x="60" y="3"/>
                  </a:cubicBezTo>
                  <a:cubicBezTo>
                    <a:pt x="24" y="27"/>
                    <a:pt x="0" y="63"/>
                    <a:pt x="12" y="99"/>
                  </a:cubicBezTo>
                  <a:lnTo>
                    <a:pt x="156" y="51"/>
                  </a:lnTo>
                  <a:cubicBezTo>
                    <a:pt x="146" y="22"/>
                    <a:pt x="112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2" name="Google Shape;10512;p59">
              <a:extLst>
                <a:ext uri="{FF2B5EF4-FFF2-40B4-BE49-F238E27FC236}">
                  <a16:creationId xmlns:a16="http://schemas.microsoft.com/office/drawing/2014/main" id="{E82FF032-DB6F-E709-79AD-664B240682E7}"/>
                </a:ext>
              </a:extLst>
            </p:cNvPr>
            <p:cNvSpPr/>
            <p:nvPr/>
          </p:nvSpPr>
          <p:spPr>
            <a:xfrm flipH="1">
              <a:off x="7028970" y="3374630"/>
              <a:ext cx="8479" cy="5455"/>
            </a:xfrm>
            <a:custGeom>
              <a:avLst/>
              <a:gdLst/>
              <a:ahLst/>
              <a:cxnLst/>
              <a:rect l="l" t="t" r="r" b="b"/>
              <a:pathLst>
                <a:path w="157" h="101" extrusionOk="0">
                  <a:moveTo>
                    <a:pt x="144" y="1"/>
                  </a:moveTo>
                  <a:lnTo>
                    <a:pt x="1" y="60"/>
                  </a:lnTo>
                  <a:cubicBezTo>
                    <a:pt x="10" y="87"/>
                    <a:pt x="39" y="101"/>
                    <a:pt x="68" y="101"/>
                  </a:cubicBezTo>
                  <a:cubicBezTo>
                    <a:pt x="78" y="101"/>
                    <a:pt x="87" y="99"/>
                    <a:pt x="96" y="96"/>
                  </a:cubicBezTo>
                  <a:cubicBezTo>
                    <a:pt x="132" y="84"/>
                    <a:pt x="156" y="37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3" name="Google Shape;10513;p59">
              <a:extLst>
                <a:ext uri="{FF2B5EF4-FFF2-40B4-BE49-F238E27FC236}">
                  <a16:creationId xmlns:a16="http://schemas.microsoft.com/office/drawing/2014/main" id="{5782185E-7F2F-DD52-BE80-4D04ACE8C85F}"/>
                </a:ext>
              </a:extLst>
            </p:cNvPr>
            <p:cNvSpPr/>
            <p:nvPr/>
          </p:nvSpPr>
          <p:spPr>
            <a:xfrm flipH="1">
              <a:off x="7005099" y="3365611"/>
              <a:ext cx="8425" cy="5077"/>
            </a:xfrm>
            <a:custGeom>
              <a:avLst/>
              <a:gdLst/>
              <a:ahLst/>
              <a:cxnLst/>
              <a:rect l="l" t="t" r="r" b="b"/>
              <a:pathLst>
                <a:path w="156" h="94" extrusionOk="0">
                  <a:moveTo>
                    <a:pt x="132" y="0"/>
                  </a:moveTo>
                  <a:lnTo>
                    <a:pt x="0" y="48"/>
                  </a:lnTo>
                  <a:cubicBezTo>
                    <a:pt x="9" y="74"/>
                    <a:pt x="36" y="94"/>
                    <a:pt x="64" y="94"/>
                  </a:cubicBezTo>
                  <a:cubicBezTo>
                    <a:pt x="75" y="94"/>
                    <a:pt x="86" y="91"/>
                    <a:pt x="96" y="84"/>
                  </a:cubicBezTo>
                  <a:cubicBezTo>
                    <a:pt x="132" y="72"/>
                    <a:pt x="156" y="36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4" name="Google Shape;10514;p59">
              <a:extLst>
                <a:ext uri="{FF2B5EF4-FFF2-40B4-BE49-F238E27FC236}">
                  <a16:creationId xmlns:a16="http://schemas.microsoft.com/office/drawing/2014/main" id="{65AB8CAC-3986-33C3-AE6D-862198BC3D13}"/>
                </a:ext>
              </a:extLst>
            </p:cNvPr>
            <p:cNvSpPr/>
            <p:nvPr/>
          </p:nvSpPr>
          <p:spPr>
            <a:xfrm flipH="1">
              <a:off x="6981876" y="3355889"/>
              <a:ext cx="7777" cy="5509"/>
            </a:xfrm>
            <a:custGeom>
              <a:avLst/>
              <a:gdLst/>
              <a:ahLst/>
              <a:cxnLst/>
              <a:rect l="l" t="t" r="r" b="b"/>
              <a:pathLst>
                <a:path w="144" h="102" extrusionOk="0">
                  <a:moveTo>
                    <a:pt x="132" y="1"/>
                  </a:moveTo>
                  <a:lnTo>
                    <a:pt x="1" y="61"/>
                  </a:lnTo>
                  <a:cubicBezTo>
                    <a:pt x="10" y="88"/>
                    <a:pt x="39" y="101"/>
                    <a:pt x="68" y="101"/>
                  </a:cubicBezTo>
                  <a:cubicBezTo>
                    <a:pt x="78" y="101"/>
                    <a:pt x="87" y="100"/>
                    <a:pt x="96" y="97"/>
                  </a:cubicBezTo>
                  <a:cubicBezTo>
                    <a:pt x="132" y="85"/>
                    <a:pt x="144" y="37"/>
                    <a:pt x="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5" name="Google Shape;10515;p59">
              <a:extLst>
                <a:ext uri="{FF2B5EF4-FFF2-40B4-BE49-F238E27FC236}">
                  <a16:creationId xmlns:a16="http://schemas.microsoft.com/office/drawing/2014/main" id="{0AE2F409-AA6D-060B-EFD0-A468522EE4DB}"/>
                </a:ext>
              </a:extLst>
            </p:cNvPr>
            <p:cNvSpPr/>
            <p:nvPr/>
          </p:nvSpPr>
          <p:spPr>
            <a:xfrm flipH="1">
              <a:off x="6955359" y="3384783"/>
              <a:ext cx="9127" cy="8209"/>
            </a:xfrm>
            <a:custGeom>
              <a:avLst/>
              <a:gdLst/>
              <a:ahLst/>
              <a:cxnLst/>
              <a:rect l="l" t="t" r="r" b="b"/>
              <a:pathLst>
                <a:path w="169" h="152" extrusionOk="0">
                  <a:moveTo>
                    <a:pt x="81" y="1"/>
                  </a:moveTo>
                  <a:cubicBezTo>
                    <a:pt x="74" y="1"/>
                    <a:pt x="67" y="2"/>
                    <a:pt x="61" y="4"/>
                  </a:cubicBezTo>
                  <a:cubicBezTo>
                    <a:pt x="25" y="28"/>
                    <a:pt x="1" y="64"/>
                    <a:pt x="13" y="100"/>
                  </a:cubicBezTo>
                  <a:cubicBezTo>
                    <a:pt x="22" y="136"/>
                    <a:pt x="52" y="152"/>
                    <a:pt x="82" y="152"/>
                  </a:cubicBezTo>
                  <a:cubicBezTo>
                    <a:pt x="91" y="152"/>
                    <a:pt x="100" y="150"/>
                    <a:pt x="108" y="147"/>
                  </a:cubicBezTo>
                  <a:cubicBezTo>
                    <a:pt x="144" y="135"/>
                    <a:pt x="168" y="88"/>
                    <a:pt x="156" y="52"/>
                  </a:cubicBezTo>
                  <a:cubicBezTo>
                    <a:pt x="146" y="22"/>
                    <a:pt x="112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6" name="Google Shape;10516;p59">
              <a:extLst>
                <a:ext uri="{FF2B5EF4-FFF2-40B4-BE49-F238E27FC236}">
                  <a16:creationId xmlns:a16="http://schemas.microsoft.com/office/drawing/2014/main" id="{BAAE8A8D-D59A-0BC9-8726-C77284EE9AB9}"/>
                </a:ext>
              </a:extLst>
            </p:cNvPr>
            <p:cNvSpPr/>
            <p:nvPr/>
          </p:nvSpPr>
          <p:spPr>
            <a:xfrm flipH="1">
              <a:off x="6963784" y="3401903"/>
              <a:ext cx="8425" cy="5077"/>
            </a:xfrm>
            <a:custGeom>
              <a:avLst/>
              <a:gdLst/>
              <a:ahLst/>
              <a:cxnLst/>
              <a:rect l="l" t="t" r="r" b="b"/>
              <a:pathLst>
                <a:path w="156" h="94" extrusionOk="0">
                  <a:moveTo>
                    <a:pt x="92" y="0"/>
                  </a:moveTo>
                  <a:cubicBezTo>
                    <a:pt x="81" y="0"/>
                    <a:pt x="70" y="3"/>
                    <a:pt x="60" y="10"/>
                  </a:cubicBezTo>
                  <a:cubicBezTo>
                    <a:pt x="24" y="22"/>
                    <a:pt x="0" y="58"/>
                    <a:pt x="12" y="93"/>
                  </a:cubicBezTo>
                  <a:lnTo>
                    <a:pt x="156" y="46"/>
                  </a:lnTo>
                  <a:cubicBezTo>
                    <a:pt x="147" y="20"/>
                    <a:pt x="120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7" name="Google Shape;10517;p59">
              <a:extLst>
                <a:ext uri="{FF2B5EF4-FFF2-40B4-BE49-F238E27FC236}">
                  <a16:creationId xmlns:a16="http://schemas.microsoft.com/office/drawing/2014/main" id="{C1142789-3BB5-0726-37A6-9B2C2FC174F3}"/>
                </a:ext>
              </a:extLst>
            </p:cNvPr>
            <p:cNvSpPr/>
            <p:nvPr/>
          </p:nvSpPr>
          <p:spPr>
            <a:xfrm flipH="1">
              <a:off x="6987655" y="3410653"/>
              <a:ext cx="8479" cy="5347"/>
            </a:xfrm>
            <a:custGeom>
              <a:avLst/>
              <a:gdLst/>
              <a:ahLst/>
              <a:cxnLst/>
              <a:rect l="l" t="t" r="r" b="b"/>
              <a:pathLst>
                <a:path w="157" h="99" extrusionOk="0">
                  <a:moveTo>
                    <a:pt x="81" y="0"/>
                  </a:moveTo>
                  <a:cubicBezTo>
                    <a:pt x="74" y="0"/>
                    <a:pt x="67" y="1"/>
                    <a:pt x="61" y="3"/>
                  </a:cubicBezTo>
                  <a:cubicBezTo>
                    <a:pt x="25" y="15"/>
                    <a:pt x="1" y="63"/>
                    <a:pt x="13" y="99"/>
                  </a:cubicBezTo>
                  <a:lnTo>
                    <a:pt x="156" y="51"/>
                  </a:lnTo>
                  <a:cubicBezTo>
                    <a:pt x="147" y="22"/>
                    <a:pt x="112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8" name="Google Shape;10518;p59">
              <a:extLst>
                <a:ext uri="{FF2B5EF4-FFF2-40B4-BE49-F238E27FC236}">
                  <a16:creationId xmlns:a16="http://schemas.microsoft.com/office/drawing/2014/main" id="{D2103581-2CCF-6C21-4A58-3E98678C66C1}"/>
                </a:ext>
              </a:extLst>
            </p:cNvPr>
            <p:cNvSpPr/>
            <p:nvPr/>
          </p:nvSpPr>
          <p:spPr>
            <a:xfrm flipH="1">
              <a:off x="6979284" y="3394126"/>
              <a:ext cx="9073" cy="7939"/>
            </a:xfrm>
            <a:custGeom>
              <a:avLst/>
              <a:gdLst/>
              <a:ahLst/>
              <a:cxnLst/>
              <a:rect l="l" t="t" r="r" b="b"/>
              <a:pathLst>
                <a:path w="168" h="147" extrusionOk="0">
                  <a:moveTo>
                    <a:pt x="85" y="1"/>
                  </a:moveTo>
                  <a:cubicBezTo>
                    <a:pt x="74" y="1"/>
                    <a:pt x="62" y="4"/>
                    <a:pt x="48" y="10"/>
                  </a:cubicBezTo>
                  <a:cubicBezTo>
                    <a:pt x="12" y="22"/>
                    <a:pt x="0" y="58"/>
                    <a:pt x="12" y="106"/>
                  </a:cubicBezTo>
                  <a:cubicBezTo>
                    <a:pt x="21" y="133"/>
                    <a:pt x="51" y="146"/>
                    <a:pt x="80" y="146"/>
                  </a:cubicBezTo>
                  <a:cubicBezTo>
                    <a:pt x="89" y="146"/>
                    <a:pt x="99" y="145"/>
                    <a:pt x="108" y="142"/>
                  </a:cubicBezTo>
                  <a:cubicBezTo>
                    <a:pt x="144" y="130"/>
                    <a:pt x="168" y="82"/>
                    <a:pt x="144" y="46"/>
                  </a:cubicBezTo>
                  <a:cubicBezTo>
                    <a:pt x="135" y="20"/>
                    <a:pt x="114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9" name="Google Shape;10519;p59">
              <a:extLst>
                <a:ext uri="{FF2B5EF4-FFF2-40B4-BE49-F238E27FC236}">
                  <a16:creationId xmlns:a16="http://schemas.microsoft.com/office/drawing/2014/main" id="{236C5413-9DA0-E39B-1049-C3A9AD89E5EF}"/>
                </a:ext>
              </a:extLst>
            </p:cNvPr>
            <p:cNvSpPr/>
            <p:nvPr/>
          </p:nvSpPr>
          <p:spPr>
            <a:xfrm flipH="1">
              <a:off x="7003803" y="3403470"/>
              <a:ext cx="9073" cy="7615"/>
            </a:xfrm>
            <a:custGeom>
              <a:avLst/>
              <a:gdLst/>
              <a:ahLst/>
              <a:cxnLst/>
              <a:rect l="l" t="t" r="r" b="b"/>
              <a:pathLst>
                <a:path w="168" h="141" extrusionOk="0">
                  <a:moveTo>
                    <a:pt x="88" y="0"/>
                  </a:moveTo>
                  <a:cubicBezTo>
                    <a:pt x="79" y="0"/>
                    <a:pt x="69" y="2"/>
                    <a:pt x="60" y="5"/>
                  </a:cubicBezTo>
                  <a:cubicBezTo>
                    <a:pt x="24" y="17"/>
                    <a:pt x="0" y="53"/>
                    <a:pt x="12" y="100"/>
                  </a:cubicBezTo>
                  <a:cubicBezTo>
                    <a:pt x="30" y="127"/>
                    <a:pt x="55" y="141"/>
                    <a:pt x="81" y="141"/>
                  </a:cubicBezTo>
                  <a:cubicBezTo>
                    <a:pt x="90" y="141"/>
                    <a:pt x="99" y="139"/>
                    <a:pt x="108" y="136"/>
                  </a:cubicBezTo>
                  <a:cubicBezTo>
                    <a:pt x="144" y="124"/>
                    <a:pt x="167" y="76"/>
                    <a:pt x="156" y="41"/>
                  </a:cubicBezTo>
                  <a:cubicBezTo>
                    <a:pt x="147" y="14"/>
                    <a:pt x="117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0" name="Google Shape;10520;p59">
              <a:extLst>
                <a:ext uri="{FF2B5EF4-FFF2-40B4-BE49-F238E27FC236}">
                  <a16:creationId xmlns:a16="http://schemas.microsoft.com/office/drawing/2014/main" id="{D1586A20-CA07-FC43-EE70-2AAB054DEB43}"/>
                </a:ext>
              </a:extLst>
            </p:cNvPr>
            <p:cNvSpPr/>
            <p:nvPr/>
          </p:nvSpPr>
          <p:spPr>
            <a:xfrm flipH="1">
              <a:off x="7027674" y="3412489"/>
              <a:ext cx="9127" cy="7669"/>
            </a:xfrm>
            <a:custGeom>
              <a:avLst/>
              <a:gdLst/>
              <a:ahLst/>
              <a:cxnLst/>
              <a:rect l="l" t="t" r="r" b="b"/>
              <a:pathLst>
                <a:path w="169" h="142" extrusionOk="0">
                  <a:moveTo>
                    <a:pt x="87" y="1"/>
                  </a:moveTo>
                  <a:cubicBezTo>
                    <a:pt x="78" y="1"/>
                    <a:pt x="69" y="2"/>
                    <a:pt x="60" y="5"/>
                  </a:cubicBezTo>
                  <a:cubicBezTo>
                    <a:pt x="13" y="17"/>
                    <a:pt x="1" y="65"/>
                    <a:pt x="13" y="101"/>
                  </a:cubicBezTo>
                  <a:cubicBezTo>
                    <a:pt x="22" y="128"/>
                    <a:pt x="51" y="141"/>
                    <a:pt x="80" y="141"/>
                  </a:cubicBezTo>
                  <a:cubicBezTo>
                    <a:pt x="90" y="141"/>
                    <a:pt x="99" y="140"/>
                    <a:pt x="108" y="137"/>
                  </a:cubicBezTo>
                  <a:cubicBezTo>
                    <a:pt x="144" y="125"/>
                    <a:pt x="168" y="77"/>
                    <a:pt x="156" y="41"/>
                  </a:cubicBezTo>
                  <a:cubicBezTo>
                    <a:pt x="138" y="14"/>
                    <a:pt x="114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1" name="Google Shape;10521;p59">
              <a:extLst>
                <a:ext uri="{FF2B5EF4-FFF2-40B4-BE49-F238E27FC236}">
                  <a16:creationId xmlns:a16="http://schemas.microsoft.com/office/drawing/2014/main" id="{123643A0-7B3B-8CFA-9340-55D8E42EB8C8}"/>
                </a:ext>
              </a:extLst>
            </p:cNvPr>
            <p:cNvSpPr/>
            <p:nvPr/>
          </p:nvSpPr>
          <p:spPr>
            <a:xfrm flipH="1">
              <a:off x="7011580" y="3419618"/>
              <a:ext cx="8425" cy="5455"/>
            </a:xfrm>
            <a:custGeom>
              <a:avLst/>
              <a:gdLst/>
              <a:ahLst/>
              <a:cxnLst/>
              <a:rect l="l" t="t" r="r" b="b"/>
              <a:pathLst>
                <a:path w="156" h="101" extrusionOk="0">
                  <a:moveTo>
                    <a:pt x="87" y="0"/>
                  </a:moveTo>
                  <a:cubicBezTo>
                    <a:pt x="78" y="0"/>
                    <a:pt x="69" y="2"/>
                    <a:pt x="60" y="5"/>
                  </a:cubicBezTo>
                  <a:cubicBezTo>
                    <a:pt x="24" y="17"/>
                    <a:pt x="1" y="64"/>
                    <a:pt x="13" y="100"/>
                  </a:cubicBezTo>
                  <a:lnTo>
                    <a:pt x="156" y="40"/>
                  </a:lnTo>
                  <a:cubicBezTo>
                    <a:pt x="138" y="14"/>
                    <a:pt x="113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2" name="Google Shape;10522;p59">
              <a:extLst>
                <a:ext uri="{FF2B5EF4-FFF2-40B4-BE49-F238E27FC236}">
                  <a16:creationId xmlns:a16="http://schemas.microsoft.com/office/drawing/2014/main" id="{42F2F723-B0DF-730C-6CE7-33144DEFADAC}"/>
                </a:ext>
              </a:extLst>
            </p:cNvPr>
            <p:cNvSpPr/>
            <p:nvPr/>
          </p:nvSpPr>
          <p:spPr>
            <a:xfrm flipH="1">
              <a:off x="7019951" y="3398555"/>
              <a:ext cx="8425" cy="5347"/>
            </a:xfrm>
            <a:custGeom>
              <a:avLst/>
              <a:gdLst/>
              <a:ahLst/>
              <a:cxnLst/>
              <a:rect l="l" t="t" r="r" b="b"/>
              <a:pathLst>
                <a:path w="156" h="99" extrusionOk="0">
                  <a:moveTo>
                    <a:pt x="144" y="0"/>
                  </a:moveTo>
                  <a:lnTo>
                    <a:pt x="0" y="48"/>
                  </a:lnTo>
                  <a:cubicBezTo>
                    <a:pt x="10" y="77"/>
                    <a:pt x="44" y="99"/>
                    <a:pt x="76" y="99"/>
                  </a:cubicBezTo>
                  <a:cubicBezTo>
                    <a:pt x="83" y="99"/>
                    <a:pt x="89" y="98"/>
                    <a:pt x="96" y="96"/>
                  </a:cubicBezTo>
                  <a:cubicBezTo>
                    <a:pt x="132" y="72"/>
                    <a:pt x="156" y="36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3" name="Google Shape;10523;p59">
              <a:extLst>
                <a:ext uri="{FF2B5EF4-FFF2-40B4-BE49-F238E27FC236}">
                  <a16:creationId xmlns:a16="http://schemas.microsoft.com/office/drawing/2014/main" id="{EFADF0DD-FB16-7AE1-B3B8-92AFEE0B7C0F}"/>
                </a:ext>
              </a:extLst>
            </p:cNvPr>
            <p:cNvSpPr/>
            <p:nvPr/>
          </p:nvSpPr>
          <p:spPr>
            <a:xfrm flipH="1">
              <a:off x="6996080" y="3389482"/>
              <a:ext cx="8425" cy="5401"/>
            </a:xfrm>
            <a:custGeom>
              <a:avLst/>
              <a:gdLst/>
              <a:ahLst/>
              <a:cxnLst/>
              <a:rect l="l" t="t" r="r" b="b"/>
              <a:pathLst>
                <a:path w="156" h="100" extrusionOk="0">
                  <a:moveTo>
                    <a:pt x="144" y="1"/>
                  </a:moveTo>
                  <a:lnTo>
                    <a:pt x="1" y="48"/>
                  </a:lnTo>
                  <a:cubicBezTo>
                    <a:pt x="10" y="78"/>
                    <a:pt x="45" y="99"/>
                    <a:pt x="76" y="99"/>
                  </a:cubicBezTo>
                  <a:cubicBezTo>
                    <a:pt x="83" y="99"/>
                    <a:pt x="90" y="98"/>
                    <a:pt x="96" y="96"/>
                  </a:cubicBezTo>
                  <a:cubicBezTo>
                    <a:pt x="132" y="72"/>
                    <a:pt x="156" y="37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4" name="Google Shape;10524;p59">
              <a:extLst>
                <a:ext uri="{FF2B5EF4-FFF2-40B4-BE49-F238E27FC236}">
                  <a16:creationId xmlns:a16="http://schemas.microsoft.com/office/drawing/2014/main" id="{763A37C6-A36C-3C2F-7812-3DBB9A90D15E}"/>
                </a:ext>
              </a:extLst>
            </p:cNvPr>
            <p:cNvSpPr/>
            <p:nvPr/>
          </p:nvSpPr>
          <p:spPr>
            <a:xfrm flipH="1">
              <a:off x="6972155" y="3379815"/>
              <a:ext cx="8479" cy="5725"/>
            </a:xfrm>
            <a:custGeom>
              <a:avLst/>
              <a:gdLst/>
              <a:ahLst/>
              <a:cxnLst/>
              <a:rect l="l" t="t" r="r" b="b"/>
              <a:pathLst>
                <a:path w="157" h="106" extrusionOk="0">
                  <a:moveTo>
                    <a:pt x="144" y="0"/>
                  </a:moveTo>
                  <a:lnTo>
                    <a:pt x="1" y="60"/>
                  </a:lnTo>
                  <a:cubicBezTo>
                    <a:pt x="10" y="86"/>
                    <a:pt x="37" y="106"/>
                    <a:pt x="65" y="106"/>
                  </a:cubicBezTo>
                  <a:cubicBezTo>
                    <a:pt x="76" y="106"/>
                    <a:pt x="87" y="103"/>
                    <a:pt x="97" y="96"/>
                  </a:cubicBezTo>
                  <a:cubicBezTo>
                    <a:pt x="132" y="84"/>
                    <a:pt x="156" y="48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5" name="Google Shape;10525;p59">
              <a:extLst>
                <a:ext uri="{FF2B5EF4-FFF2-40B4-BE49-F238E27FC236}">
                  <a16:creationId xmlns:a16="http://schemas.microsoft.com/office/drawing/2014/main" id="{AF11153D-A313-7349-03A3-DE30CB83D33B}"/>
                </a:ext>
              </a:extLst>
            </p:cNvPr>
            <p:cNvSpPr/>
            <p:nvPr/>
          </p:nvSpPr>
          <p:spPr>
            <a:xfrm flipH="1">
              <a:off x="6946339" y="3409626"/>
              <a:ext cx="9073" cy="7939"/>
            </a:xfrm>
            <a:custGeom>
              <a:avLst/>
              <a:gdLst/>
              <a:ahLst/>
              <a:cxnLst/>
              <a:rect l="l" t="t" r="r" b="b"/>
              <a:pathLst>
                <a:path w="168" h="147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4" y="22"/>
                    <a:pt x="0" y="58"/>
                    <a:pt x="12" y="106"/>
                  </a:cubicBezTo>
                  <a:cubicBezTo>
                    <a:pt x="21" y="133"/>
                    <a:pt x="50" y="146"/>
                    <a:pt x="79" y="146"/>
                  </a:cubicBezTo>
                  <a:cubicBezTo>
                    <a:pt x="89" y="146"/>
                    <a:pt x="99" y="145"/>
                    <a:pt x="108" y="142"/>
                  </a:cubicBezTo>
                  <a:cubicBezTo>
                    <a:pt x="144" y="130"/>
                    <a:pt x="168" y="94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6" name="Google Shape;10526;p59">
              <a:extLst>
                <a:ext uri="{FF2B5EF4-FFF2-40B4-BE49-F238E27FC236}">
                  <a16:creationId xmlns:a16="http://schemas.microsoft.com/office/drawing/2014/main" id="{35068AB3-08DF-B367-0B50-D004F74AFC08}"/>
                </a:ext>
              </a:extLst>
            </p:cNvPr>
            <p:cNvSpPr/>
            <p:nvPr/>
          </p:nvSpPr>
          <p:spPr>
            <a:xfrm flipH="1">
              <a:off x="6954710" y="3426153"/>
              <a:ext cx="8479" cy="5347"/>
            </a:xfrm>
            <a:custGeom>
              <a:avLst/>
              <a:gdLst/>
              <a:ahLst/>
              <a:cxnLst/>
              <a:rect l="l" t="t" r="r" b="b"/>
              <a:pathLst>
                <a:path w="157" h="99" extrusionOk="0">
                  <a:moveTo>
                    <a:pt x="80" y="0"/>
                  </a:moveTo>
                  <a:cubicBezTo>
                    <a:pt x="73" y="0"/>
                    <a:pt x="67" y="1"/>
                    <a:pt x="61" y="3"/>
                  </a:cubicBezTo>
                  <a:cubicBezTo>
                    <a:pt x="13" y="27"/>
                    <a:pt x="1" y="63"/>
                    <a:pt x="13" y="99"/>
                  </a:cubicBezTo>
                  <a:lnTo>
                    <a:pt x="156" y="51"/>
                  </a:lnTo>
                  <a:cubicBezTo>
                    <a:pt x="137" y="21"/>
                    <a:pt x="109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7" name="Google Shape;10527;p59">
              <a:extLst>
                <a:ext uri="{FF2B5EF4-FFF2-40B4-BE49-F238E27FC236}">
                  <a16:creationId xmlns:a16="http://schemas.microsoft.com/office/drawing/2014/main" id="{66E388D5-DE59-0020-6069-0DB85B3ED5C7}"/>
                </a:ext>
              </a:extLst>
            </p:cNvPr>
            <p:cNvSpPr/>
            <p:nvPr/>
          </p:nvSpPr>
          <p:spPr>
            <a:xfrm flipH="1">
              <a:off x="6979284" y="3434794"/>
              <a:ext cx="8425" cy="5131"/>
            </a:xfrm>
            <a:custGeom>
              <a:avLst/>
              <a:gdLst/>
              <a:ahLst/>
              <a:cxnLst/>
              <a:rect l="l" t="t" r="r" b="b"/>
              <a:pathLst>
                <a:path w="156" h="95" extrusionOk="0">
                  <a:moveTo>
                    <a:pt x="97" y="1"/>
                  </a:moveTo>
                  <a:cubicBezTo>
                    <a:pt x="86" y="1"/>
                    <a:pt x="74" y="4"/>
                    <a:pt x="60" y="11"/>
                  </a:cubicBezTo>
                  <a:cubicBezTo>
                    <a:pt x="24" y="23"/>
                    <a:pt x="0" y="58"/>
                    <a:pt x="24" y="94"/>
                  </a:cubicBezTo>
                  <a:lnTo>
                    <a:pt x="156" y="46"/>
                  </a:lnTo>
                  <a:cubicBezTo>
                    <a:pt x="147" y="21"/>
                    <a:pt x="126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8" name="Google Shape;10528;p59">
              <a:extLst>
                <a:ext uri="{FF2B5EF4-FFF2-40B4-BE49-F238E27FC236}">
                  <a16:creationId xmlns:a16="http://schemas.microsoft.com/office/drawing/2014/main" id="{B10291FB-4B4D-1E6C-725B-A0F11C798D6B}"/>
                </a:ext>
              </a:extLst>
            </p:cNvPr>
            <p:cNvSpPr/>
            <p:nvPr/>
          </p:nvSpPr>
          <p:spPr>
            <a:xfrm flipH="1">
              <a:off x="6970859" y="3418376"/>
              <a:ext cx="9127" cy="8155"/>
            </a:xfrm>
            <a:custGeom>
              <a:avLst/>
              <a:gdLst/>
              <a:ahLst/>
              <a:cxnLst/>
              <a:rect l="l" t="t" r="r" b="b"/>
              <a:pathLst>
                <a:path w="169" h="151" extrusionOk="0">
                  <a:moveTo>
                    <a:pt x="81" y="1"/>
                  </a:moveTo>
                  <a:cubicBezTo>
                    <a:pt x="74" y="1"/>
                    <a:pt x="67" y="2"/>
                    <a:pt x="61" y="4"/>
                  </a:cubicBezTo>
                  <a:cubicBezTo>
                    <a:pt x="25" y="16"/>
                    <a:pt x="1" y="63"/>
                    <a:pt x="25" y="99"/>
                  </a:cubicBezTo>
                  <a:cubicBezTo>
                    <a:pt x="35" y="129"/>
                    <a:pt x="61" y="150"/>
                    <a:pt x="90" y="150"/>
                  </a:cubicBezTo>
                  <a:cubicBezTo>
                    <a:pt x="96" y="150"/>
                    <a:pt x="102" y="149"/>
                    <a:pt x="108" y="147"/>
                  </a:cubicBezTo>
                  <a:cubicBezTo>
                    <a:pt x="156" y="135"/>
                    <a:pt x="168" y="87"/>
                    <a:pt x="156" y="52"/>
                  </a:cubicBezTo>
                  <a:cubicBezTo>
                    <a:pt x="146" y="22"/>
                    <a:pt x="112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9" name="Google Shape;10529;p59">
              <a:extLst>
                <a:ext uri="{FF2B5EF4-FFF2-40B4-BE49-F238E27FC236}">
                  <a16:creationId xmlns:a16="http://schemas.microsoft.com/office/drawing/2014/main" id="{39C3B35D-1D99-A021-7D00-F80423A3B9AC}"/>
                </a:ext>
              </a:extLst>
            </p:cNvPr>
            <p:cNvSpPr/>
            <p:nvPr/>
          </p:nvSpPr>
          <p:spPr>
            <a:xfrm flipH="1">
              <a:off x="6994784" y="3427341"/>
              <a:ext cx="9073" cy="7615"/>
            </a:xfrm>
            <a:custGeom>
              <a:avLst/>
              <a:gdLst/>
              <a:ahLst/>
              <a:cxnLst/>
              <a:rect l="l" t="t" r="r" b="b"/>
              <a:pathLst>
                <a:path w="168" h="141" extrusionOk="0">
                  <a:moveTo>
                    <a:pt x="87" y="1"/>
                  </a:moveTo>
                  <a:cubicBezTo>
                    <a:pt x="78" y="1"/>
                    <a:pt x="69" y="2"/>
                    <a:pt x="60" y="5"/>
                  </a:cubicBezTo>
                  <a:cubicBezTo>
                    <a:pt x="12" y="17"/>
                    <a:pt x="0" y="53"/>
                    <a:pt x="12" y="89"/>
                  </a:cubicBezTo>
                  <a:cubicBezTo>
                    <a:pt x="22" y="125"/>
                    <a:pt x="52" y="141"/>
                    <a:pt x="81" y="141"/>
                  </a:cubicBezTo>
                  <a:cubicBezTo>
                    <a:pt x="90" y="141"/>
                    <a:pt x="100" y="139"/>
                    <a:pt x="108" y="137"/>
                  </a:cubicBezTo>
                  <a:cubicBezTo>
                    <a:pt x="144" y="125"/>
                    <a:pt x="168" y="77"/>
                    <a:pt x="156" y="41"/>
                  </a:cubicBezTo>
                  <a:cubicBezTo>
                    <a:pt x="138" y="14"/>
                    <a:pt x="113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0" name="Google Shape;10530;p59">
              <a:extLst>
                <a:ext uri="{FF2B5EF4-FFF2-40B4-BE49-F238E27FC236}">
                  <a16:creationId xmlns:a16="http://schemas.microsoft.com/office/drawing/2014/main" id="{6895FB3C-2B59-6375-D50A-7EECE5F1EF08}"/>
                </a:ext>
              </a:extLst>
            </p:cNvPr>
            <p:cNvSpPr/>
            <p:nvPr/>
          </p:nvSpPr>
          <p:spPr>
            <a:xfrm flipH="1">
              <a:off x="7019303" y="3435820"/>
              <a:ext cx="9073" cy="8155"/>
            </a:xfrm>
            <a:custGeom>
              <a:avLst/>
              <a:gdLst/>
              <a:ahLst/>
              <a:cxnLst/>
              <a:rect l="l" t="t" r="r" b="b"/>
              <a:pathLst>
                <a:path w="168" h="151" extrusionOk="0">
                  <a:moveTo>
                    <a:pt x="80" y="0"/>
                  </a:moveTo>
                  <a:cubicBezTo>
                    <a:pt x="73" y="0"/>
                    <a:pt x="66" y="1"/>
                    <a:pt x="60" y="4"/>
                  </a:cubicBezTo>
                  <a:cubicBezTo>
                    <a:pt x="24" y="15"/>
                    <a:pt x="0" y="63"/>
                    <a:pt x="12" y="99"/>
                  </a:cubicBezTo>
                  <a:cubicBezTo>
                    <a:pt x="22" y="129"/>
                    <a:pt x="56" y="150"/>
                    <a:pt x="88" y="150"/>
                  </a:cubicBezTo>
                  <a:cubicBezTo>
                    <a:pt x="95" y="150"/>
                    <a:pt x="101" y="149"/>
                    <a:pt x="108" y="147"/>
                  </a:cubicBezTo>
                  <a:cubicBezTo>
                    <a:pt x="144" y="123"/>
                    <a:pt x="168" y="87"/>
                    <a:pt x="156" y="51"/>
                  </a:cubicBezTo>
                  <a:cubicBezTo>
                    <a:pt x="146" y="22"/>
                    <a:pt x="112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1" name="Google Shape;10531;p59">
              <a:extLst>
                <a:ext uri="{FF2B5EF4-FFF2-40B4-BE49-F238E27FC236}">
                  <a16:creationId xmlns:a16="http://schemas.microsoft.com/office/drawing/2014/main" id="{39E31848-9992-ADF7-3CA7-2533C8688410}"/>
                </a:ext>
              </a:extLst>
            </p:cNvPr>
            <p:cNvSpPr/>
            <p:nvPr/>
          </p:nvSpPr>
          <p:spPr>
            <a:xfrm flipH="1">
              <a:off x="7003155" y="3443489"/>
              <a:ext cx="8425" cy="4807"/>
            </a:xfrm>
            <a:custGeom>
              <a:avLst/>
              <a:gdLst/>
              <a:ahLst/>
              <a:cxnLst/>
              <a:rect l="l" t="t" r="r" b="b"/>
              <a:pathLst>
                <a:path w="156" h="89" extrusionOk="0">
                  <a:moveTo>
                    <a:pt x="88" y="1"/>
                  </a:moveTo>
                  <a:cubicBezTo>
                    <a:pt x="78" y="1"/>
                    <a:pt x="69" y="2"/>
                    <a:pt x="60" y="5"/>
                  </a:cubicBezTo>
                  <a:cubicBezTo>
                    <a:pt x="24" y="17"/>
                    <a:pt x="0" y="53"/>
                    <a:pt x="12" y="89"/>
                  </a:cubicBezTo>
                  <a:lnTo>
                    <a:pt x="155" y="41"/>
                  </a:lnTo>
                  <a:cubicBezTo>
                    <a:pt x="146" y="14"/>
                    <a:pt x="117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2" name="Google Shape;10532;p59">
              <a:extLst>
                <a:ext uri="{FF2B5EF4-FFF2-40B4-BE49-F238E27FC236}">
                  <a16:creationId xmlns:a16="http://schemas.microsoft.com/office/drawing/2014/main" id="{9EAF6417-93C0-C297-B85C-2AAB2C3149F6}"/>
                </a:ext>
              </a:extLst>
            </p:cNvPr>
            <p:cNvSpPr/>
            <p:nvPr/>
          </p:nvSpPr>
          <p:spPr>
            <a:xfrm flipH="1">
              <a:off x="7010932" y="3421778"/>
              <a:ext cx="8425" cy="5455"/>
            </a:xfrm>
            <a:custGeom>
              <a:avLst/>
              <a:gdLst/>
              <a:ahLst/>
              <a:cxnLst/>
              <a:rect l="l" t="t" r="r" b="b"/>
              <a:pathLst>
                <a:path w="156" h="101" extrusionOk="0">
                  <a:moveTo>
                    <a:pt x="144" y="0"/>
                  </a:moveTo>
                  <a:lnTo>
                    <a:pt x="1" y="60"/>
                  </a:lnTo>
                  <a:cubicBezTo>
                    <a:pt x="10" y="87"/>
                    <a:pt x="39" y="101"/>
                    <a:pt x="68" y="101"/>
                  </a:cubicBezTo>
                  <a:cubicBezTo>
                    <a:pt x="78" y="101"/>
                    <a:pt x="87" y="99"/>
                    <a:pt x="96" y="96"/>
                  </a:cubicBezTo>
                  <a:cubicBezTo>
                    <a:pt x="132" y="84"/>
                    <a:pt x="156" y="48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3" name="Google Shape;10533;p59">
              <a:extLst>
                <a:ext uri="{FF2B5EF4-FFF2-40B4-BE49-F238E27FC236}">
                  <a16:creationId xmlns:a16="http://schemas.microsoft.com/office/drawing/2014/main" id="{3B3A2B45-92FA-3066-6451-CFB84D8E40D3}"/>
                </a:ext>
              </a:extLst>
            </p:cNvPr>
            <p:cNvSpPr/>
            <p:nvPr/>
          </p:nvSpPr>
          <p:spPr>
            <a:xfrm flipH="1">
              <a:off x="6987007" y="3413407"/>
              <a:ext cx="8479" cy="5347"/>
            </a:xfrm>
            <a:custGeom>
              <a:avLst/>
              <a:gdLst/>
              <a:ahLst/>
              <a:cxnLst/>
              <a:rect l="l" t="t" r="r" b="b"/>
              <a:pathLst>
                <a:path w="157" h="99" extrusionOk="0">
                  <a:moveTo>
                    <a:pt x="144" y="0"/>
                  </a:moveTo>
                  <a:lnTo>
                    <a:pt x="1" y="48"/>
                  </a:lnTo>
                  <a:cubicBezTo>
                    <a:pt x="11" y="77"/>
                    <a:pt x="45" y="99"/>
                    <a:pt x="77" y="99"/>
                  </a:cubicBezTo>
                  <a:cubicBezTo>
                    <a:pt x="83" y="99"/>
                    <a:pt x="90" y="98"/>
                    <a:pt x="97" y="96"/>
                  </a:cubicBezTo>
                  <a:cubicBezTo>
                    <a:pt x="132" y="84"/>
                    <a:pt x="156" y="36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4" name="Google Shape;10534;p59">
              <a:extLst>
                <a:ext uri="{FF2B5EF4-FFF2-40B4-BE49-F238E27FC236}">
                  <a16:creationId xmlns:a16="http://schemas.microsoft.com/office/drawing/2014/main" id="{7AE61953-DDDB-4B88-7591-48BEDA316B84}"/>
                </a:ext>
              </a:extLst>
            </p:cNvPr>
            <p:cNvSpPr/>
            <p:nvPr/>
          </p:nvSpPr>
          <p:spPr>
            <a:xfrm flipH="1">
              <a:off x="6963136" y="3404334"/>
              <a:ext cx="8425" cy="5455"/>
            </a:xfrm>
            <a:custGeom>
              <a:avLst/>
              <a:gdLst/>
              <a:ahLst/>
              <a:cxnLst/>
              <a:rect l="l" t="t" r="r" b="b"/>
              <a:pathLst>
                <a:path w="156" h="101" extrusionOk="0">
                  <a:moveTo>
                    <a:pt x="144" y="1"/>
                  </a:moveTo>
                  <a:lnTo>
                    <a:pt x="0" y="48"/>
                  </a:lnTo>
                  <a:cubicBezTo>
                    <a:pt x="19" y="85"/>
                    <a:pt x="44" y="101"/>
                    <a:pt x="71" y="101"/>
                  </a:cubicBezTo>
                  <a:cubicBezTo>
                    <a:pt x="79" y="101"/>
                    <a:pt x="87" y="99"/>
                    <a:pt x="96" y="96"/>
                  </a:cubicBezTo>
                  <a:cubicBezTo>
                    <a:pt x="132" y="84"/>
                    <a:pt x="156" y="37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5" name="Google Shape;10535;p59">
              <a:extLst>
                <a:ext uri="{FF2B5EF4-FFF2-40B4-BE49-F238E27FC236}">
                  <a16:creationId xmlns:a16="http://schemas.microsoft.com/office/drawing/2014/main" id="{3EB59DCA-FC48-5E31-00DA-0848BD0203AE}"/>
                </a:ext>
              </a:extLst>
            </p:cNvPr>
            <p:cNvSpPr/>
            <p:nvPr/>
          </p:nvSpPr>
          <p:spPr>
            <a:xfrm flipH="1">
              <a:off x="6937914" y="3434524"/>
              <a:ext cx="9127" cy="8155"/>
            </a:xfrm>
            <a:custGeom>
              <a:avLst/>
              <a:gdLst/>
              <a:ahLst/>
              <a:cxnLst/>
              <a:rect l="l" t="t" r="r" b="b"/>
              <a:pathLst>
                <a:path w="169" h="151" extrusionOk="0">
                  <a:moveTo>
                    <a:pt x="85" y="1"/>
                  </a:moveTo>
                  <a:cubicBezTo>
                    <a:pt x="77" y="1"/>
                    <a:pt x="69" y="1"/>
                    <a:pt x="60" y="4"/>
                  </a:cubicBezTo>
                  <a:cubicBezTo>
                    <a:pt x="25" y="16"/>
                    <a:pt x="1" y="63"/>
                    <a:pt x="25" y="99"/>
                  </a:cubicBezTo>
                  <a:cubicBezTo>
                    <a:pt x="34" y="129"/>
                    <a:pt x="60" y="150"/>
                    <a:pt x="89" y="150"/>
                  </a:cubicBezTo>
                  <a:cubicBezTo>
                    <a:pt x="96" y="150"/>
                    <a:pt x="102" y="149"/>
                    <a:pt x="108" y="147"/>
                  </a:cubicBezTo>
                  <a:cubicBezTo>
                    <a:pt x="156" y="135"/>
                    <a:pt x="168" y="87"/>
                    <a:pt x="156" y="51"/>
                  </a:cubicBezTo>
                  <a:cubicBezTo>
                    <a:pt x="146" y="22"/>
                    <a:pt x="120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6" name="Google Shape;10536;p59">
              <a:extLst>
                <a:ext uri="{FF2B5EF4-FFF2-40B4-BE49-F238E27FC236}">
                  <a16:creationId xmlns:a16="http://schemas.microsoft.com/office/drawing/2014/main" id="{E05BAED4-D2AE-DD1B-7036-1327BE7419BD}"/>
                </a:ext>
              </a:extLst>
            </p:cNvPr>
            <p:cNvSpPr/>
            <p:nvPr/>
          </p:nvSpPr>
          <p:spPr>
            <a:xfrm flipH="1">
              <a:off x="6946339" y="3451266"/>
              <a:ext cx="8425" cy="5455"/>
            </a:xfrm>
            <a:custGeom>
              <a:avLst/>
              <a:gdLst/>
              <a:ahLst/>
              <a:cxnLst/>
              <a:rect l="l" t="t" r="r" b="b"/>
              <a:pathLst>
                <a:path w="156" h="101" extrusionOk="0">
                  <a:moveTo>
                    <a:pt x="85" y="0"/>
                  </a:moveTo>
                  <a:cubicBezTo>
                    <a:pt x="77" y="0"/>
                    <a:pt x="68" y="2"/>
                    <a:pt x="60" y="4"/>
                  </a:cubicBezTo>
                  <a:cubicBezTo>
                    <a:pt x="24" y="16"/>
                    <a:pt x="0" y="52"/>
                    <a:pt x="12" y="100"/>
                  </a:cubicBezTo>
                  <a:lnTo>
                    <a:pt x="156" y="52"/>
                  </a:lnTo>
                  <a:cubicBezTo>
                    <a:pt x="137" y="16"/>
                    <a:pt x="112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7" name="Google Shape;10537;p59">
              <a:extLst>
                <a:ext uri="{FF2B5EF4-FFF2-40B4-BE49-F238E27FC236}">
                  <a16:creationId xmlns:a16="http://schemas.microsoft.com/office/drawing/2014/main" id="{2685B73D-DB48-6FE2-1D0D-F7D4609D2A04}"/>
                </a:ext>
              </a:extLst>
            </p:cNvPr>
            <p:cNvSpPr/>
            <p:nvPr/>
          </p:nvSpPr>
          <p:spPr>
            <a:xfrm flipH="1">
              <a:off x="6970859" y="3459043"/>
              <a:ext cx="8479" cy="5401"/>
            </a:xfrm>
            <a:custGeom>
              <a:avLst/>
              <a:gdLst/>
              <a:ahLst/>
              <a:cxnLst/>
              <a:rect l="l" t="t" r="r" b="b"/>
              <a:pathLst>
                <a:path w="157" h="100" extrusionOk="0">
                  <a:moveTo>
                    <a:pt x="81" y="1"/>
                  </a:moveTo>
                  <a:cubicBezTo>
                    <a:pt x="74" y="1"/>
                    <a:pt x="67" y="2"/>
                    <a:pt x="61" y="4"/>
                  </a:cubicBezTo>
                  <a:cubicBezTo>
                    <a:pt x="25" y="16"/>
                    <a:pt x="1" y="64"/>
                    <a:pt x="13" y="100"/>
                  </a:cubicBezTo>
                  <a:lnTo>
                    <a:pt x="156" y="52"/>
                  </a:lnTo>
                  <a:cubicBezTo>
                    <a:pt x="146" y="22"/>
                    <a:pt x="112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8" name="Google Shape;10538;p59">
              <a:extLst>
                <a:ext uri="{FF2B5EF4-FFF2-40B4-BE49-F238E27FC236}">
                  <a16:creationId xmlns:a16="http://schemas.microsoft.com/office/drawing/2014/main" id="{DF519177-CA18-D16A-D4D9-0D7D7A6C59AA}"/>
                </a:ext>
              </a:extLst>
            </p:cNvPr>
            <p:cNvSpPr/>
            <p:nvPr/>
          </p:nvSpPr>
          <p:spPr>
            <a:xfrm flipH="1">
              <a:off x="6961839" y="3442895"/>
              <a:ext cx="9073" cy="8155"/>
            </a:xfrm>
            <a:custGeom>
              <a:avLst/>
              <a:gdLst/>
              <a:ahLst/>
              <a:cxnLst/>
              <a:rect l="l" t="t" r="r" b="b"/>
              <a:pathLst>
                <a:path w="168" h="151" extrusionOk="0">
                  <a:moveTo>
                    <a:pt x="79" y="1"/>
                  </a:moveTo>
                  <a:cubicBezTo>
                    <a:pt x="73" y="1"/>
                    <a:pt x="66" y="2"/>
                    <a:pt x="60" y="4"/>
                  </a:cubicBezTo>
                  <a:cubicBezTo>
                    <a:pt x="12" y="16"/>
                    <a:pt x="0" y="64"/>
                    <a:pt x="12" y="100"/>
                  </a:cubicBezTo>
                  <a:cubicBezTo>
                    <a:pt x="22" y="129"/>
                    <a:pt x="48" y="151"/>
                    <a:pt x="84" y="151"/>
                  </a:cubicBezTo>
                  <a:cubicBezTo>
                    <a:pt x="91" y="151"/>
                    <a:pt x="99" y="150"/>
                    <a:pt x="108" y="148"/>
                  </a:cubicBezTo>
                  <a:cubicBezTo>
                    <a:pt x="144" y="136"/>
                    <a:pt x="168" y="88"/>
                    <a:pt x="144" y="52"/>
                  </a:cubicBezTo>
                  <a:cubicBezTo>
                    <a:pt x="134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9" name="Google Shape;10539;p59">
              <a:extLst>
                <a:ext uri="{FF2B5EF4-FFF2-40B4-BE49-F238E27FC236}">
                  <a16:creationId xmlns:a16="http://schemas.microsoft.com/office/drawing/2014/main" id="{9A9800B2-4815-12F0-F3FF-5E2D73B42319}"/>
                </a:ext>
              </a:extLst>
            </p:cNvPr>
            <p:cNvSpPr/>
            <p:nvPr/>
          </p:nvSpPr>
          <p:spPr>
            <a:xfrm flipH="1">
              <a:off x="6986359" y="3451266"/>
              <a:ext cx="9127" cy="7615"/>
            </a:xfrm>
            <a:custGeom>
              <a:avLst/>
              <a:gdLst/>
              <a:ahLst/>
              <a:cxnLst/>
              <a:rect l="l" t="t" r="r" b="b"/>
              <a:pathLst>
                <a:path w="169" h="141" extrusionOk="0">
                  <a:moveTo>
                    <a:pt x="86" y="0"/>
                  </a:moveTo>
                  <a:cubicBezTo>
                    <a:pt x="78" y="0"/>
                    <a:pt x="69" y="2"/>
                    <a:pt x="61" y="4"/>
                  </a:cubicBezTo>
                  <a:cubicBezTo>
                    <a:pt x="13" y="16"/>
                    <a:pt x="1" y="52"/>
                    <a:pt x="13" y="100"/>
                  </a:cubicBezTo>
                  <a:cubicBezTo>
                    <a:pt x="22" y="127"/>
                    <a:pt x="44" y="140"/>
                    <a:pt x="75" y="140"/>
                  </a:cubicBezTo>
                  <a:cubicBezTo>
                    <a:pt x="85" y="140"/>
                    <a:pt x="97" y="139"/>
                    <a:pt x="109" y="136"/>
                  </a:cubicBezTo>
                  <a:cubicBezTo>
                    <a:pt x="144" y="124"/>
                    <a:pt x="168" y="88"/>
                    <a:pt x="156" y="52"/>
                  </a:cubicBezTo>
                  <a:cubicBezTo>
                    <a:pt x="138" y="16"/>
                    <a:pt x="113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0" name="Google Shape;10540;p59">
              <a:extLst>
                <a:ext uri="{FF2B5EF4-FFF2-40B4-BE49-F238E27FC236}">
                  <a16:creationId xmlns:a16="http://schemas.microsoft.com/office/drawing/2014/main" id="{4BDE45E3-0481-BE07-E4F4-29572E8BC5BA}"/>
                </a:ext>
              </a:extLst>
            </p:cNvPr>
            <p:cNvSpPr/>
            <p:nvPr/>
          </p:nvSpPr>
          <p:spPr>
            <a:xfrm flipH="1">
              <a:off x="7010932" y="3459637"/>
              <a:ext cx="9073" cy="7615"/>
            </a:xfrm>
            <a:custGeom>
              <a:avLst/>
              <a:gdLst/>
              <a:ahLst/>
              <a:cxnLst/>
              <a:rect l="l" t="t" r="r" b="b"/>
              <a:pathLst>
                <a:path w="168" h="141" extrusionOk="0">
                  <a:moveTo>
                    <a:pt x="89" y="0"/>
                  </a:moveTo>
                  <a:cubicBezTo>
                    <a:pt x="79" y="0"/>
                    <a:pt x="69" y="2"/>
                    <a:pt x="60" y="5"/>
                  </a:cubicBezTo>
                  <a:cubicBezTo>
                    <a:pt x="24" y="17"/>
                    <a:pt x="1" y="53"/>
                    <a:pt x="13" y="89"/>
                  </a:cubicBezTo>
                  <a:cubicBezTo>
                    <a:pt x="22" y="125"/>
                    <a:pt x="52" y="141"/>
                    <a:pt x="81" y="141"/>
                  </a:cubicBezTo>
                  <a:cubicBezTo>
                    <a:pt x="91" y="141"/>
                    <a:pt x="100" y="139"/>
                    <a:pt x="108" y="136"/>
                  </a:cubicBezTo>
                  <a:cubicBezTo>
                    <a:pt x="144" y="124"/>
                    <a:pt x="168" y="89"/>
                    <a:pt x="156" y="41"/>
                  </a:cubicBezTo>
                  <a:cubicBezTo>
                    <a:pt x="147" y="14"/>
                    <a:pt x="118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1" name="Google Shape;10541;p59">
              <a:extLst>
                <a:ext uri="{FF2B5EF4-FFF2-40B4-BE49-F238E27FC236}">
                  <a16:creationId xmlns:a16="http://schemas.microsoft.com/office/drawing/2014/main" id="{88801C7F-7398-74DE-DBB8-992BF2173167}"/>
                </a:ext>
              </a:extLst>
            </p:cNvPr>
            <p:cNvSpPr/>
            <p:nvPr/>
          </p:nvSpPr>
          <p:spPr>
            <a:xfrm flipH="1">
              <a:off x="6995432" y="3467360"/>
              <a:ext cx="7777" cy="4861"/>
            </a:xfrm>
            <a:custGeom>
              <a:avLst/>
              <a:gdLst/>
              <a:ahLst/>
              <a:cxnLst/>
              <a:rect l="l" t="t" r="r" b="b"/>
              <a:pathLst>
                <a:path w="144" h="90" extrusionOk="0">
                  <a:moveTo>
                    <a:pt x="87" y="1"/>
                  </a:moveTo>
                  <a:cubicBezTo>
                    <a:pt x="78" y="1"/>
                    <a:pt x="69" y="2"/>
                    <a:pt x="60" y="5"/>
                  </a:cubicBezTo>
                  <a:cubicBezTo>
                    <a:pt x="12" y="17"/>
                    <a:pt x="0" y="53"/>
                    <a:pt x="12" y="89"/>
                  </a:cubicBezTo>
                  <a:lnTo>
                    <a:pt x="144" y="41"/>
                  </a:lnTo>
                  <a:cubicBezTo>
                    <a:pt x="135" y="14"/>
                    <a:pt x="113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2" name="Google Shape;10542;p59">
              <a:extLst>
                <a:ext uri="{FF2B5EF4-FFF2-40B4-BE49-F238E27FC236}">
                  <a16:creationId xmlns:a16="http://schemas.microsoft.com/office/drawing/2014/main" id="{448859AD-A0F8-40C9-F210-B97692AD53A4}"/>
                </a:ext>
              </a:extLst>
            </p:cNvPr>
            <p:cNvSpPr/>
            <p:nvPr/>
          </p:nvSpPr>
          <p:spPr>
            <a:xfrm flipH="1">
              <a:off x="7002507" y="3445649"/>
              <a:ext cx="8479" cy="5455"/>
            </a:xfrm>
            <a:custGeom>
              <a:avLst/>
              <a:gdLst/>
              <a:ahLst/>
              <a:cxnLst/>
              <a:rect l="l" t="t" r="r" b="b"/>
              <a:pathLst>
                <a:path w="157" h="101" extrusionOk="0">
                  <a:moveTo>
                    <a:pt x="144" y="1"/>
                  </a:moveTo>
                  <a:lnTo>
                    <a:pt x="1" y="49"/>
                  </a:lnTo>
                  <a:cubicBezTo>
                    <a:pt x="10" y="85"/>
                    <a:pt x="40" y="101"/>
                    <a:pt x="70" y="101"/>
                  </a:cubicBezTo>
                  <a:cubicBezTo>
                    <a:pt x="79" y="101"/>
                    <a:pt x="88" y="99"/>
                    <a:pt x="97" y="97"/>
                  </a:cubicBezTo>
                  <a:cubicBezTo>
                    <a:pt x="132" y="85"/>
                    <a:pt x="156" y="49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3" name="Google Shape;10543;p59">
              <a:extLst>
                <a:ext uri="{FF2B5EF4-FFF2-40B4-BE49-F238E27FC236}">
                  <a16:creationId xmlns:a16="http://schemas.microsoft.com/office/drawing/2014/main" id="{F28F9EC0-7A08-B839-E7AA-1B6FFAF98FB3}"/>
                </a:ext>
              </a:extLst>
            </p:cNvPr>
            <p:cNvSpPr/>
            <p:nvPr/>
          </p:nvSpPr>
          <p:spPr>
            <a:xfrm flipH="1">
              <a:off x="6978636" y="3437278"/>
              <a:ext cx="7777" cy="5455"/>
            </a:xfrm>
            <a:custGeom>
              <a:avLst/>
              <a:gdLst/>
              <a:ahLst/>
              <a:cxnLst/>
              <a:rect l="l" t="t" r="r" b="b"/>
              <a:pathLst>
                <a:path w="144" h="101" extrusionOk="0">
                  <a:moveTo>
                    <a:pt x="132" y="0"/>
                  </a:moveTo>
                  <a:lnTo>
                    <a:pt x="0" y="48"/>
                  </a:lnTo>
                  <a:cubicBezTo>
                    <a:pt x="9" y="85"/>
                    <a:pt x="33" y="100"/>
                    <a:pt x="59" y="100"/>
                  </a:cubicBezTo>
                  <a:cubicBezTo>
                    <a:pt x="67" y="100"/>
                    <a:pt x="76" y="99"/>
                    <a:pt x="84" y="96"/>
                  </a:cubicBezTo>
                  <a:cubicBezTo>
                    <a:pt x="132" y="84"/>
                    <a:pt x="144" y="48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4" name="Google Shape;10544;p59">
              <a:extLst>
                <a:ext uri="{FF2B5EF4-FFF2-40B4-BE49-F238E27FC236}">
                  <a16:creationId xmlns:a16="http://schemas.microsoft.com/office/drawing/2014/main" id="{17B1AB98-FE5B-2612-6B4D-9428FDC56D30}"/>
                </a:ext>
              </a:extLst>
            </p:cNvPr>
            <p:cNvSpPr/>
            <p:nvPr/>
          </p:nvSpPr>
          <p:spPr>
            <a:xfrm flipH="1">
              <a:off x="6954062" y="3428907"/>
              <a:ext cx="8479" cy="5401"/>
            </a:xfrm>
            <a:custGeom>
              <a:avLst/>
              <a:gdLst/>
              <a:ahLst/>
              <a:cxnLst/>
              <a:rect l="l" t="t" r="r" b="b"/>
              <a:pathLst>
                <a:path w="157" h="100" extrusionOk="0">
                  <a:moveTo>
                    <a:pt x="144" y="0"/>
                  </a:moveTo>
                  <a:lnTo>
                    <a:pt x="1" y="48"/>
                  </a:lnTo>
                  <a:cubicBezTo>
                    <a:pt x="10" y="84"/>
                    <a:pt x="40" y="100"/>
                    <a:pt x="70" y="100"/>
                  </a:cubicBezTo>
                  <a:cubicBezTo>
                    <a:pt x="79" y="100"/>
                    <a:pt x="88" y="98"/>
                    <a:pt x="96" y="96"/>
                  </a:cubicBezTo>
                  <a:cubicBezTo>
                    <a:pt x="132" y="84"/>
                    <a:pt x="156" y="48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5" name="Google Shape;10545;p59">
              <a:extLst>
                <a:ext uri="{FF2B5EF4-FFF2-40B4-BE49-F238E27FC236}">
                  <a16:creationId xmlns:a16="http://schemas.microsoft.com/office/drawing/2014/main" id="{4135B03A-7C1E-0E85-932B-8DE996F5F961}"/>
                </a:ext>
              </a:extLst>
            </p:cNvPr>
            <p:cNvSpPr/>
            <p:nvPr/>
          </p:nvSpPr>
          <p:spPr>
            <a:xfrm flipH="1">
              <a:off x="6929543" y="3459691"/>
              <a:ext cx="9073" cy="8155"/>
            </a:xfrm>
            <a:custGeom>
              <a:avLst/>
              <a:gdLst/>
              <a:ahLst/>
              <a:cxnLst/>
              <a:rect l="l" t="t" r="r" b="b"/>
              <a:pathLst>
                <a:path w="168" h="151" extrusionOk="0">
                  <a:moveTo>
                    <a:pt x="80" y="1"/>
                  </a:moveTo>
                  <a:cubicBezTo>
                    <a:pt x="73" y="1"/>
                    <a:pt x="66" y="2"/>
                    <a:pt x="60" y="4"/>
                  </a:cubicBezTo>
                  <a:cubicBezTo>
                    <a:pt x="24" y="16"/>
                    <a:pt x="0" y="52"/>
                    <a:pt x="12" y="100"/>
                  </a:cubicBezTo>
                  <a:cubicBezTo>
                    <a:pt x="22" y="129"/>
                    <a:pt x="56" y="151"/>
                    <a:pt x="88" y="151"/>
                  </a:cubicBezTo>
                  <a:cubicBezTo>
                    <a:pt x="95" y="151"/>
                    <a:pt x="101" y="150"/>
                    <a:pt x="108" y="147"/>
                  </a:cubicBezTo>
                  <a:cubicBezTo>
                    <a:pt x="144" y="135"/>
                    <a:pt x="167" y="88"/>
                    <a:pt x="156" y="52"/>
                  </a:cubicBezTo>
                  <a:cubicBezTo>
                    <a:pt x="146" y="22"/>
                    <a:pt x="112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6" name="Google Shape;10546;p59">
              <a:extLst>
                <a:ext uri="{FF2B5EF4-FFF2-40B4-BE49-F238E27FC236}">
                  <a16:creationId xmlns:a16="http://schemas.microsoft.com/office/drawing/2014/main" id="{E76560A5-0D6A-FF50-C84A-FD08A48F00C2}"/>
                </a:ext>
              </a:extLst>
            </p:cNvPr>
            <p:cNvSpPr/>
            <p:nvPr/>
          </p:nvSpPr>
          <p:spPr>
            <a:xfrm flipH="1">
              <a:off x="6938562" y="3475839"/>
              <a:ext cx="8479" cy="5401"/>
            </a:xfrm>
            <a:custGeom>
              <a:avLst/>
              <a:gdLst/>
              <a:ahLst/>
              <a:cxnLst/>
              <a:rect l="l" t="t" r="r" b="b"/>
              <a:pathLst>
                <a:path w="157" h="100" extrusionOk="0">
                  <a:moveTo>
                    <a:pt x="80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25" y="16"/>
                    <a:pt x="1" y="64"/>
                    <a:pt x="13" y="99"/>
                  </a:cubicBezTo>
                  <a:lnTo>
                    <a:pt x="156" y="64"/>
                  </a:lnTo>
                  <a:cubicBezTo>
                    <a:pt x="146" y="24"/>
                    <a:pt x="112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7" name="Google Shape;10547;p59">
              <a:extLst>
                <a:ext uri="{FF2B5EF4-FFF2-40B4-BE49-F238E27FC236}">
                  <a16:creationId xmlns:a16="http://schemas.microsoft.com/office/drawing/2014/main" id="{4CDAAE8A-2B59-F5CA-CCEC-E8F6EB710017}"/>
                </a:ext>
              </a:extLst>
            </p:cNvPr>
            <p:cNvSpPr/>
            <p:nvPr/>
          </p:nvSpPr>
          <p:spPr>
            <a:xfrm flipH="1">
              <a:off x="6963136" y="3483616"/>
              <a:ext cx="8425" cy="5347"/>
            </a:xfrm>
            <a:custGeom>
              <a:avLst/>
              <a:gdLst/>
              <a:ahLst/>
              <a:cxnLst/>
              <a:rect l="l" t="t" r="r" b="b"/>
              <a:pathLst>
                <a:path w="156" h="99" extrusionOk="0">
                  <a:moveTo>
                    <a:pt x="84" y="0"/>
                  </a:moveTo>
                  <a:cubicBezTo>
                    <a:pt x="77" y="0"/>
                    <a:pt x="69" y="1"/>
                    <a:pt x="60" y="3"/>
                  </a:cubicBezTo>
                  <a:cubicBezTo>
                    <a:pt x="24" y="15"/>
                    <a:pt x="0" y="51"/>
                    <a:pt x="12" y="99"/>
                  </a:cubicBezTo>
                  <a:lnTo>
                    <a:pt x="156" y="51"/>
                  </a:lnTo>
                  <a:cubicBezTo>
                    <a:pt x="146" y="22"/>
                    <a:pt x="120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8" name="Google Shape;10548;p59">
              <a:extLst>
                <a:ext uri="{FF2B5EF4-FFF2-40B4-BE49-F238E27FC236}">
                  <a16:creationId xmlns:a16="http://schemas.microsoft.com/office/drawing/2014/main" id="{CC3E452F-0766-A626-1DF1-39BF461C87D1}"/>
                </a:ext>
              </a:extLst>
            </p:cNvPr>
            <p:cNvSpPr/>
            <p:nvPr/>
          </p:nvSpPr>
          <p:spPr>
            <a:xfrm flipH="1">
              <a:off x="6954062" y="3467468"/>
              <a:ext cx="9127" cy="8101"/>
            </a:xfrm>
            <a:custGeom>
              <a:avLst/>
              <a:gdLst/>
              <a:ahLst/>
              <a:cxnLst/>
              <a:rect l="l" t="t" r="r" b="b"/>
              <a:pathLst>
                <a:path w="169" h="150" extrusionOk="0">
                  <a:moveTo>
                    <a:pt x="80" y="0"/>
                  </a:moveTo>
                  <a:cubicBezTo>
                    <a:pt x="74" y="0"/>
                    <a:pt x="67" y="1"/>
                    <a:pt x="61" y="3"/>
                  </a:cubicBezTo>
                  <a:cubicBezTo>
                    <a:pt x="25" y="15"/>
                    <a:pt x="1" y="51"/>
                    <a:pt x="13" y="99"/>
                  </a:cubicBezTo>
                  <a:cubicBezTo>
                    <a:pt x="23" y="129"/>
                    <a:pt x="57" y="150"/>
                    <a:pt x="88" y="150"/>
                  </a:cubicBezTo>
                  <a:cubicBezTo>
                    <a:pt x="95" y="150"/>
                    <a:pt x="102" y="149"/>
                    <a:pt x="108" y="147"/>
                  </a:cubicBezTo>
                  <a:cubicBezTo>
                    <a:pt x="144" y="135"/>
                    <a:pt x="168" y="87"/>
                    <a:pt x="156" y="51"/>
                  </a:cubicBezTo>
                  <a:cubicBezTo>
                    <a:pt x="146" y="22"/>
                    <a:pt x="112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9" name="Google Shape;10549;p59">
              <a:extLst>
                <a:ext uri="{FF2B5EF4-FFF2-40B4-BE49-F238E27FC236}">
                  <a16:creationId xmlns:a16="http://schemas.microsoft.com/office/drawing/2014/main" id="{E23BB1F2-49DE-791B-E4DA-E11B88EC7191}"/>
                </a:ext>
              </a:extLst>
            </p:cNvPr>
            <p:cNvSpPr/>
            <p:nvPr/>
          </p:nvSpPr>
          <p:spPr>
            <a:xfrm flipH="1">
              <a:off x="6978636" y="3475191"/>
              <a:ext cx="9073" cy="8155"/>
            </a:xfrm>
            <a:custGeom>
              <a:avLst/>
              <a:gdLst/>
              <a:ahLst/>
              <a:cxnLst/>
              <a:rect l="l" t="t" r="r" b="b"/>
              <a:pathLst>
                <a:path w="168" h="151" extrusionOk="0">
                  <a:moveTo>
                    <a:pt x="80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24" y="16"/>
                    <a:pt x="0" y="64"/>
                    <a:pt x="12" y="100"/>
                  </a:cubicBezTo>
                  <a:cubicBezTo>
                    <a:pt x="22" y="129"/>
                    <a:pt x="56" y="150"/>
                    <a:pt x="88" y="150"/>
                  </a:cubicBezTo>
                  <a:cubicBezTo>
                    <a:pt x="95" y="150"/>
                    <a:pt x="102" y="149"/>
                    <a:pt x="108" y="147"/>
                  </a:cubicBezTo>
                  <a:cubicBezTo>
                    <a:pt x="144" y="135"/>
                    <a:pt x="168" y="88"/>
                    <a:pt x="156" y="52"/>
                  </a:cubicBezTo>
                  <a:cubicBezTo>
                    <a:pt x="146" y="22"/>
                    <a:pt x="112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0" name="Google Shape;10550;p59">
              <a:extLst>
                <a:ext uri="{FF2B5EF4-FFF2-40B4-BE49-F238E27FC236}">
                  <a16:creationId xmlns:a16="http://schemas.microsoft.com/office/drawing/2014/main" id="{F3A41218-AA7F-65CA-81CC-45F747F89787}"/>
                </a:ext>
              </a:extLst>
            </p:cNvPr>
            <p:cNvSpPr/>
            <p:nvPr/>
          </p:nvSpPr>
          <p:spPr>
            <a:xfrm flipH="1">
              <a:off x="7003155" y="3482968"/>
              <a:ext cx="9073" cy="8101"/>
            </a:xfrm>
            <a:custGeom>
              <a:avLst/>
              <a:gdLst/>
              <a:ahLst/>
              <a:cxnLst/>
              <a:rect l="l" t="t" r="r" b="b"/>
              <a:pathLst>
                <a:path w="168" h="150" extrusionOk="0">
                  <a:moveTo>
                    <a:pt x="80" y="0"/>
                  </a:moveTo>
                  <a:cubicBezTo>
                    <a:pt x="73" y="0"/>
                    <a:pt x="66" y="1"/>
                    <a:pt x="60" y="3"/>
                  </a:cubicBezTo>
                  <a:cubicBezTo>
                    <a:pt x="24" y="15"/>
                    <a:pt x="0" y="63"/>
                    <a:pt x="12" y="99"/>
                  </a:cubicBezTo>
                  <a:cubicBezTo>
                    <a:pt x="22" y="129"/>
                    <a:pt x="48" y="150"/>
                    <a:pt x="83" y="150"/>
                  </a:cubicBezTo>
                  <a:cubicBezTo>
                    <a:pt x="91" y="150"/>
                    <a:pt x="99" y="149"/>
                    <a:pt x="108" y="147"/>
                  </a:cubicBezTo>
                  <a:cubicBezTo>
                    <a:pt x="144" y="135"/>
                    <a:pt x="167" y="87"/>
                    <a:pt x="155" y="51"/>
                  </a:cubicBezTo>
                  <a:cubicBezTo>
                    <a:pt x="146" y="22"/>
                    <a:pt x="112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1" name="Google Shape;10551;p59">
              <a:extLst>
                <a:ext uri="{FF2B5EF4-FFF2-40B4-BE49-F238E27FC236}">
                  <a16:creationId xmlns:a16="http://schemas.microsoft.com/office/drawing/2014/main" id="{B9FAE2EF-7825-EBCC-6796-580FA9A33AAB}"/>
                </a:ext>
              </a:extLst>
            </p:cNvPr>
            <p:cNvSpPr/>
            <p:nvPr/>
          </p:nvSpPr>
          <p:spPr>
            <a:xfrm flipH="1">
              <a:off x="6987655" y="3491285"/>
              <a:ext cx="8479" cy="4807"/>
            </a:xfrm>
            <a:custGeom>
              <a:avLst/>
              <a:gdLst/>
              <a:ahLst/>
              <a:cxnLst/>
              <a:rect l="l" t="t" r="r" b="b"/>
              <a:pathLst>
                <a:path w="157" h="89" extrusionOk="0">
                  <a:moveTo>
                    <a:pt x="92" y="0"/>
                  </a:moveTo>
                  <a:cubicBezTo>
                    <a:pt x="83" y="0"/>
                    <a:pt x="72" y="2"/>
                    <a:pt x="61" y="5"/>
                  </a:cubicBezTo>
                  <a:cubicBezTo>
                    <a:pt x="25" y="17"/>
                    <a:pt x="1" y="53"/>
                    <a:pt x="13" y="88"/>
                  </a:cubicBezTo>
                  <a:lnTo>
                    <a:pt x="156" y="53"/>
                  </a:lnTo>
                  <a:cubicBezTo>
                    <a:pt x="147" y="16"/>
                    <a:pt x="124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2" name="Google Shape;10552;p59">
              <a:extLst>
                <a:ext uri="{FF2B5EF4-FFF2-40B4-BE49-F238E27FC236}">
                  <a16:creationId xmlns:a16="http://schemas.microsoft.com/office/drawing/2014/main" id="{4B77F3BC-C3C0-0447-13D2-14CC4A62E00A}"/>
                </a:ext>
              </a:extLst>
            </p:cNvPr>
            <p:cNvSpPr/>
            <p:nvPr/>
          </p:nvSpPr>
          <p:spPr>
            <a:xfrm flipH="1">
              <a:off x="6994784" y="3469574"/>
              <a:ext cx="7777" cy="5401"/>
            </a:xfrm>
            <a:custGeom>
              <a:avLst/>
              <a:gdLst/>
              <a:ahLst/>
              <a:cxnLst/>
              <a:rect l="l" t="t" r="r" b="b"/>
              <a:pathLst>
                <a:path w="144" h="100" extrusionOk="0">
                  <a:moveTo>
                    <a:pt x="132" y="0"/>
                  </a:moveTo>
                  <a:lnTo>
                    <a:pt x="0" y="48"/>
                  </a:lnTo>
                  <a:cubicBezTo>
                    <a:pt x="10" y="78"/>
                    <a:pt x="36" y="99"/>
                    <a:pt x="65" y="99"/>
                  </a:cubicBezTo>
                  <a:cubicBezTo>
                    <a:pt x="71" y="99"/>
                    <a:pt x="78" y="98"/>
                    <a:pt x="84" y="96"/>
                  </a:cubicBezTo>
                  <a:cubicBezTo>
                    <a:pt x="132" y="84"/>
                    <a:pt x="144" y="48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3" name="Google Shape;10553;p59">
              <a:extLst>
                <a:ext uri="{FF2B5EF4-FFF2-40B4-BE49-F238E27FC236}">
                  <a16:creationId xmlns:a16="http://schemas.microsoft.com/office/drawing/2014/main" id="{D1A6ABA5-D406-CABB-31A5-2DC6F97C9AF4}"/>
                </a:ext>
              </a:extLst>
            </p:cNvPr>
            <p:cNvSpPr/>
            <p:nvPr/>
          </p:nvSpPr>
          <p:spPr>
            <a:xfrm flipH="1">
              <a:off x="6970211" y="3461797"/>
              <a:ext cx="8479" cy="5401"/>
            </a:xfrm>
            <a:custGeom>
              <a:avLst/>
              <a:gdLst/>
              <a:ahLst/>
              <a:cxnLst/>
              <a:rect l="l" t="t" r="r" b="b"/>
              <a:pathLst>
                <a:path w="157" h="100" extrusionOk="0">
                  <a:moveTo>
                    <a:pt x="144" y="1"/>
                  </a:moveTo>
                  <a:lnTo>
                    <a:pt x="1" y="49"/>
                  </a:lnTo>
                  <a:cubicBezTo>
                    <a:pt x="11" y="78"/>
                    <a:pt x="45" y="100"/>
                    <a:pt x="77" y="100"/>
                  </a:cubicBezTo>
                  <a:cubicBezTo>
                    <a:pt x="83" y="100"/>
                    <a:pt x="90" y="99"/>
                    <a:pt x="96" y="96"/>
                  </a:cubicBezTo>
                  <a:cubicBezTo>
                    <a:pt x="132" y="84"/>
                    <a:pt x="156" y="37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4" name="Google Shape;10554;p59">
              <a:extLst>
                <a:ext uri="{FF2B5EF4-FFF2-40B4-BE49-F238E27FC236}">
                  <a16:creationId xmlns:a16="http://schemas.microsoft.com/office/drawing/2014/main" id="{55A910EA-3312-84D9-2C00-6164866C2FAA}"/>
                </a:ext>
              </a:extLst>
            </p:cNvPr>
            <p:cNvSpPr/>
            <p:nvPr/>
          </p:nvSpPr>
          <p:spPr>
            <a:xfrm flipH="1">
              <a:off x="6945691" y="3454074"/>
              <a:ext cx="8425" cy="5401"/>
            </a:xfrm>
            <a:custGeom>
              <a:avLst/>
              <a:gdLst/>
              <a:ahLst/>
              <a:cxnLst/>
              <a:rect l="l" t="t" r="r" b="b"/>
              <a:pathLst>
                <a:path w="156" h="100" extrusionOk="0">
                  <a:moveTo>
                    <a:pt x="144" y="0"/>
                  </a:moveTo>
                  <a:lnTo>
                    <a:pt x="0" y="48"/>
                  </a:lnTo>
                  <a:cubicBezTo>
                    <a:pt x="10" y="78"/>
                    <a:pt x="36" y="99"/>
                    <a:pt x="72" y="99"/>
                  </a:cubicBezTo>
                  <a:cubicBezTo>
                    <a:pt x="79" y="99"/>
                    <a:pt x="87" y="98"/>
                    <a:pt x="96" y="96"/>
                  </a:cubicBezTo>
                  <a:cubicBezTo>
                    <a:pt x="132" y="84"/>
                    <a:pt x="156" y="36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5" name="Google Shape;10555;p59">
              <a:extLst>
                <a:ext uri="{FF2B5EF4-FFF2-40B4-BE49-F238E27FC236}">
                  <a16:creationId xmlns:a16="http://schemas.microsoft.com/office/drawing/2014/main" id="{E80A90E3-86B7-1484-F3BF-CE3A0BC3E44D}"/>
                </a:ext>
              </a:extLst>
            </p:cNvPr>
            <p:cNvSpPr/>
            <p:nvPr/>
          </p:nvSpPr>
          <p:spPr>
            <a:xfrm flipH="1">
              <a:off x="6921820" y="3484912"/>
              <a:ext cx="9073" cy="8101"/>
            </a:xfrm>
            <a:custGeom>
              <a:avLst/>
              <a:gdLst/>
              <a:ahLst/>
              <a:cxnLst/>
              <a:rect l="l" t="t" r="r" b="b"/>
              <a:pathLst>
                <a:path w="168" h="150" extrusionOk="0">
                  <a:moveTo>
                    <a:pt x="85" y="0"/>
                  </a:moveTo>
                  <a:cubicBezTo>
                    <a:pt x="77" y="0"/>
                    <a:pt x="69" y="1"/>
                    <a:pt x="60" y="3"/>
                  </a:cubicBezTo>
                  <a:cubicBezTo>
                    <a:pt x="24" y="15"/>
                    <a:pt x="1" y="63"/>
                    <a:pt x="13" y="99"/>
                  </a:cubicBezTo>
                  <a:cubicBezTo>
                    <a:pt x="22" y="128"/>
                    <a:pt x="56" y="150"/>
                    <a:pt x="88" y="150"/>
                  </a:cubicBezTo>
                  <a:cubicBezTo>
                    <a:pt x="95" y="150"/>
                    <a:pt x="102" y="149"/>
                    <a:pt x="108" y="147"/>
                  </a:cubicBezTo>
                  <a:cubicBezTo>
                    <a:pt x="144" y="135"/>
                    <a:pt x="168" y="99"/>
                    <a:pt x="156" y="51"/>
                  </a:cubicBezTo>
                  <a:cubicBezTo>
                    <a:pt x="146" y="22"/>
                    <a:pt x="120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6" name="Google Shape;10556;p59">
              <a:extLst>
                <a:ext uri="{FF2B5EF4-FFF2-40B4-BE49-F238E27FC236}">
                  <a16:creationId xmlns:a16="http://schemas.microsoft.com/office/drawing/2014/main" id="{F497F1FC-45C9-3D54-58FE-2541F9BF2837}"/>
                </a:ext>
              </a:extLst>
            </p:cNvPr>
            <p:cNvSpPr/>
            <p:nvPr/>
          </p:nvSpPr>
          <p:spPr>
            <a:xfrm flipH="1">
              <a:off x="6931487" y="3501061"/>
              <a:ext cx="8425" cy="5347"/>
            </a:xfrm>
            <a:custGeom>
              <a:avLst/>
              <a:gdLst/>
              <a:ahLst/>
              <a:cxnLst/>
              <a:rect l="l" t="t" r="r" b="b"/>
              <a:pathLst>
                <a:path w="156" h="99" extrusionOk="0">
                  <a:moveTo>
                    <a:pt x="90" y="0"/>
                  </a:moveTo>
                  <a:cubicBezTo>
                    <a:pt x="84" y="0"/>
                    <a:pt x="78" y="1"/>
                    <a:pt x="72" y="3"/>
                  </a:cubicBezTo>
                  <a:cubicBezTo>
                    <a:pt x="24" y="15"/>
                    <a:pt x="0" y="63"/>
                    <a:pt x="12" y="99"/>
                  </a:cubicBezTo>
                  <a:lnTo>
                    <a:pt x="156" y="63"/>
                  </a:lnTo>
                  <a:cubicBezTo>
                    <a:pt x="146" y="23"/>
                    <a:pt x="119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7" name="Google Shape;10557;p59">
              <a:extLst>
                <a:ext uri="{FF2B5EF4-FFF2-40B4-BE49-F238E27FC236}">
                  <a16:creationId xmlns:a16="http://schemas.microsoft.com/office/drawing/2014/main" id="{A19A65AB-1115-9AAB-5879-35E40E6D85B2}"/>
                </a:ext>
              </a:extLst>
            </p:cNvPr>
            <p:cNvSpPr/>
            <p:nvPr/>
          </p:nvSpPr>
          <p:spPr>
            <a:xfrm flipH="1">
              <a:off x="6956007" y="3508136"/>
              <a:ext cx="8479" cy="5401"/>
            </a:xfrm>
            <a:custGeom>
              <a:avLst/>
              <a:gdLst/>
              <a:ahLst/>
              <a:cxnLst/>
              <a:rect l="l" t="t" r="r" b="b"/>
              <a:pathLst>
                <a:path w="157" h="100" extrusionOk="0">
                  <a:moveTo>
                    <a:pt x="92" y="1"/>
                  </a:moveTo>
                  <a:cubicBezTo>
                    <a:pt x="85" y="1"/>
                    <a:pt x="79" y="2"/>
                    <a:pt x="73" y="4"/>
                  </a:cubicBezTo>
                  <a:cubicBezTo>
                    <a:pt x="25" y="16"/>
                    <a:pt x="1" y="51"/>
                    <a:pt x="13" y="99"/>
                  </a:cubicBezTo>
                  <a:lnTo>
                    <a:pt x="156" y="51"/>
                  </a:lnTo>
                  <a:cubicBezTo>
                    <a:pt x="146" y="22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8" name="Google Shape;10558;p59">
              <a:extLst>
                <a:ext uri="{FF2B5EF4-FFF2-40B4-BE49-F238E27FC236}">
                  <a16:creationId xmlns:a16="http://schemas.microsoft.com/office/drawing/2014/main" id="{13BFD74F-C910-064C-3DCE-BD52E1F57DB0}"/>
                </a:ext>
              </a:extLst>
            </p:cNvPr>
            <p:cNvSpPr/>
            <p:nvPr/>
          </p:nvSpPr>
          <p:spPr>
            <a:xfrm flipH="1">
              <a:off x="6946339" y="3491987"/>
              <a:ext cx="9073" cy="8155"/>
            </a:xfrm>
            <a:custGeom>
              <a:avLst/>
              <a:gdLst/>
              <a:ahLst/>
              <a:cxnLst/>
              <a:rect l="l" t="t" r="r" b="b"/>
              <a:pathLst>
                <a:path w="168" h="151" extrusionOk="0">
                  <a:moveTo>
                    <a:pt x="79" y="1"/>
                  </a:moveTo>
                  <a:cubicBezTo>
                    <a:pt x="73" y="1"/>
                    <a:pt x="66" y="2"/>
                    <a:pt x="60" y="4"/>
                  </a:cubicBezTo>
                  <a:cubicBezTo>
                    <a:pt x="24" y="16"/>
                    <a:pt x="0" y="64"/>
                    <a:pt x="12" y="99"/>
                  </a:cubicBezTo>
                  <a:cubicBezTo>
                    <a:pt x="22" y="129"/>
                    <a:pt x="48" y="150"/>
                    <a:pt x="84" y="150"/>
                  </a:cubicBezTo>
                  <a:cubicBezTo>
                    <a:pt x="91" y="150"/>
                    <a:pt x="99" y="149"/>
                    <a:pt x="108" y="147"/>
                  </a:cubicBezTo>
                  <a:cubicBezTo>
                    <a:pt x="144" y="135"/>
                    <a:pt x="168" y="99"/>
                    <a:pt x="156" y="64"/>
                  </a:cubicBezTo>
                  <a:cubicBezTo>
                    <a:pt x="146" y="24"/>
                    <a:pt x="111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9" name="Google Shape;10559;p59">
              <a:extLst>
                <a:ext uri="{FF2B5EF4-FFF2-40B4-BE49-F238E27FC236}">
                  <a16:creationId xmlns:a16="http://schemas.microsoft.com/office/drawing/2014/main" id="{298303A3-171A-E66F-E27E-18F0E3487E02}"/>
                </a:ext>
              </a:extLst>
            </p:cNvPr>
            <p:cNvSpPr/>
            <p:nvPr/>
          </p:nvSpPr>
          <p:spPr>
            <a:xfrm flipH="1">
              <a:off x="6971507" y="3499764"/>
              <a:ext cx="9127" cy="7453"/>
            </a:xfrm>
            <a:custGeom>
              <a:avLst/>
              <a:gdLst/>
              <a:ahLst/>
              <a:cxnLst/>
              <a:rect l="l" t="t" r="r" b="b"/>
              <a:pathLst>
                <a:path w="169" h="138" extrusionOk="0">
                  <a:moveTo>
                    <a:pt x="92" y="0"/>
                  </a:moveTo>
                  <a:cubicBezTo>
                    <a:pt x="85" y="0"/>
                    <a:pt x="79" y="1"/>
                    <a:pt x="73" y="3"/>
                  </a:cubicBezTo>
                  <a:cubicBezTo>
                    <a:pt x="25" y="15"/>
                    <a:pt x="1" y="51"/>
                    <a:pt x="13" y="87"/>
                  </a:cubicBezTo>
                  <a:cubicBezTo>
                    <a:pt x="23" y="116"/>
                    <a:pt x="57" y="138"/>
                    <a:pt x="89" y="138"/>
                  </a:cubicBezTo>
                  <a:cubicBezTo>
                    <a:pt x="95" y="138"/>
                    <a:pt x="102" y="137"/>
                    <a:pt x="109" y="135"/>
                  </a:cubicBezTo>
                  <a:cubicBezTo>
                    <a:pt x="144" y="123"/>
                    <a:pt x="168" y="87"/>
                    <a:pt x="156" y="51"/>
                  </a:cubicBezTo>
                  <a:cubicBezTo>
                    <a:pt x="147" y="22"/>
                    <a:pt x="120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0" name="Google Shape;10560;p59">
              <a:extLst>
                <a:ext uri="{FF2B5EF4-FFF2-40B4-BE49-F238E27FC236}">
                  <a16:creationId xmlns:a16="http://schemas.microsoft.com/office/drawing/2014/main" id="{507C4738-C865-99DF-B526-DDC60CF05A53}"/>
                </a:ext>
              </a:extLst>
            </p:cNvPr>
            <p:cNvSpPr/>
            <p:nvPr/>
          </p:nvSpPr>
          <p:spPr>
            <a:xfrm flipH="1">
              <a:off x="6996080" y="3506839"/>
              <a:ext cx="9073" cy="7561"/>
            </a:xfrm>
            <a:custGeom>
              <a:avLst/>
              <a:gdLst/>
              <a:ahLst/>
              <a:cxnLst/>
              <a:rect l="l" t="t" r="r" b="b"/>
              <a:pathLst>
                <a:path w="168" h="140" extrusionOk="0">
                  <a:moveTo>
                    <a:pt x="85" y="1"/>
                  </a:moveTo>
                  <a:cubicBezTo>
                    <a:pt x="77" y="1"/>
                    <a:pt x="69" y="2"/>
                    <a:pt x="60" y="4"/>
                  </a:cubicBezTo>
                  <a:cubicBezTo>
                    <a:pt x="24" y="16"/>
                    <a:pt x="1" y="52"/>
                    <a:pt x="13" y="87"/>
                  </a:cubicBezTo>
                  <a:cubicBezTo>
                    <a:pt x="22" y="124"/>
                    <a:pt x="45" y="140"/>
                    <a:pt x="76" y="140"/>
                  </a:cubicBezTo>
                  <a:cubicBezTo>
                    <a:pt x="86" y="140"/>
                    <a:pt x="97" y="138"/>
                    <a:pt x="108" y="135"/>
                  </a:cubicBezTo>
                  <a:cubicBezTo>
                    <a:pt x="144" y="123"/>
                    <a:pt x="168" y="87"/>
                    <a:pt x="156" y="52"/>
                  </a:cubicBezTo>
                  <a:cubicBezTo>
                    <a:pt x="146" y="22"/>
                    <a:pt x="120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1" name="Google Shape;10561;p59">
              <a:extLst>
                <a:ext uri="{FF2B5EF4-FFF2-40B4-BE49-F238E27FC236}">
                  <a16:creationId xmlns:a16="http://schemas.microsoft.com/office/drawing/2014/main" id="{347E33E9-16F9-2398-D126-A5146369D939}"/>
                </a:ext>
              </a:extLst>
            </p:cNvPr>
            <p:cNvSpPr/>
            <p:nvPr/>
          </p:nvSpPr>
          <p:spPr>
            <a:xfrm flipH="1">
              <a:off x="6980580" y="3515264"/>
              <a:ext cx="8425" cy="4699"/>
            </a:xfrm>
            <a:custGeom>
              <a:avLst/>
              <a:gdLst/>
              <a:ahLst/>
              <a:cxnLst/>
              <a:rect l="l" t="t" r="r" b="b"/>
              <a:pathLst>
                <a:path w="156" h="87" extrusionOk="0">
                  <a:moveTo>
                    <a:pt x="84" y="0"/>
                  </a:moveTo>
                  <a:cubicBezTo>
                    <a:pt x="77" y="0"/>
                    <a:pt x="69" y="1"/>
                    <a:pt x="60" y="3"/>
                  </a:cubicBezTo>
                  <a:cubicBezTo>
                    <a:pt x="24" y="15"/>
                    <a:pt x="0" y="51"/>
                    <a:pt x="12" y="87"/>
                  </a:cubicBezTo>
                  <a:lnTo>
                    <a:pt x="156" y="51"/>
                  </a:lnTo>
                  <a:cubicBezTo>
                    <a:pt x="146" y="21"/>
                    <a:pt x="120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2" name="Google Shape;10562;p59">
              <a:extLst>
                <a:ext uri="{FF2B5EF4-FFF2-40B4-BE49-F238E27FC236}">
                  <a16:creationId xmlns:a16="http://schemas.microsoft.com/office/drawing/2014/main" id="{E75A6471-8DC4-461E-89EF-E8E998719940}"/>
                </a:ext>
              </a:extLst>
            </p:cNvPr>
            <p:cNvSpPr/>
            <p:nvPr/>
          </p:nvSpPr>
          <p:spPr>
            <a:xfrm flipH="1">
              <a:off x="6987007" y="3494094"/>
              <a:ext cx="8479" cy="4753"/>
            </a:xfrm>
            <a:custGeom>
              <a:avLst/>
              <a:gdLst/>
              <a:ahLst/>
              <a:cxnLst/>
              <a:rect l="l" t="t" r="r" b="b"/>
              <a:pathLst>
                <a:path w="157" h="88" extrusionOk="0">
                  <a:moveTo>
                    <a:pt x="144" y="1"/>
                  </a:moveTo>
                  <a:lnTo>
                    <a:pt x="1" y="36"/>
                  </a:lnTo>
                  <a:cubicBezTo>
                    <a:pt x="11" y="66"/>
                    <a:pt x="45" y="87"/>
                    <a:pt x="77" y="87"/>
                  </a:cubicBezTo>
                  <a:cubicBezTo>
                    <a:pt x="83" y="87"/>
                    <a:pt x="90" y="86"/>
                    <a:pt x="97" y="84"/>
                  </a:cubicBezTo>
                  <a:cubicBezTo>
                    <a:pt x="132" y="72"/>
                    <a:pt x="156" y="36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3" name="Google Shape;10563;p59">
              <a:extLst>
                <a:ext uri="{FF2B5EF4-FFF2-40B4-BE49-F238E27FC236}">
                  <a16:creationId xmlns:a16="http://schemas.microsoft.com/office/drawing/2014/main" id="{1F417B5D-C2C6-FC70-6D87-77E2C02A58C6}"/>
                </a:ext>
              </a:extLst>
            </p:cNvPr>
            <p:cNvSpPr/>
            <p:nvPr/>
          </p:nvSpPr>
          <p:spPr>
            <a:xfrm flipH="1">
              <a:off x="6962488" y="3486371"/>
              <a:ext cx="8425" cy="5347"/>
            </a:xfrm>
            <a:custGeom>
              <a:avLst/>
              <a:gdLst/>
              <a:ahLst/>
              <a:cxnLst/>
              <a:rect l="l" t="t" r="r" b="b"/>
              <a:pathLst>
                <a:path w="156" h="99" extrusionOk="0">
                  <a:moveTo>
                    <a:pt x="144" y="0"/>
                  </a:moveTo>
                  <a:lnTo>
                    <a:pt x="0" y="48"/>
                  </a:lnTo>
                  <a:cubicBezTo>
                    <a:pt x="10" y="77"/>
                    <a:pt x="44" y="99"/>
                    <a:pt x="76" y="99"/>
                  </a:cubicBezTo>
                  <a:cubicBezTo>
                    <a:pt x="83" y="99"/>
                    <a:pt x="90" y="98"/>
                    <a:pt x="96" y="96"/>
                  </a:cubicBezTo>
                  <a:cubicBezTo>
                    <a:pt x="132" y="84"/>
                    <a:pt x="156" y="36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4" name="Google Shape;10564;p59">
              <a:extLst>
                <a:ext uri="{FF2B5EF4-FFF2-40B4-BE49-F238E27FC236}">
                  <a16:creationId xmlns:a16="http://schemas.microsoft.com/office/drawing/2014/main" id="{6C6BB6B4-A064-D6AB-BE46-01718C1DEDCC}"/>
                </a:ext>
              </a:extLst>
            </p:cNvPr>
            <p:cNvSpPr/>
            <p:nvPr/>
          </p:nvSpPr>
          <p:spPr>
            <a:xfrm flipH="1">
              <a:off x="6937914" y="3479242"/>
              <a:ext cx="8479" cy="4753"/>
            </a:xfrm>
            <a:custGeom>
              <a:avLst/>
              <a:gdLst/>
              <a:ahLst/>
              <a:cxnLst/>
              <a:rect l="l" t="t" r="r" b="b"/>
              <a:pathLst>
                <a:path w="157" h="88" extrusionOk="0">
                  <a:moveTo>
                    <a:pt x="144" y="1"/>
                  </a:moveTo>
                  <a:lnTo>
                    <a:pt x="1" y="36"/>
                  </a:lnTo>
                  <a:cubicBezTo>
                    <a:pt x="10" y="66"/>
                    <a:pt x="36" y="87"/>
                    <a:pt x="72" y="87"/>
                  </a:cubicBezTo>
                  <a:cubicBezTo>
                    <a:pt x="80" y="87"/>
                    <a:pt x="88" y="86"/>
                    <a:pt x="96" y="84"/>
                  </a:cubicBezTo>
                  <a:cubicBezTo>
                    <a:pt x="132" y="72"/>
                    <a:pt x="156" y="36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5" name="Google Shape;10565;p59">
              <a:extLst>
                <a:ext uri="{FF2B5EF4-FFF2-40B4-BE49-F238E27FC236}">
                  <a16:creationId xmlns:a16="http://schemas.microsoft.com/office/drawing/2014/main" id="{D09350DE-28AC-F605-AE07-4F7C54165A27}"/>
                </a:ext>
              </a:extLst>
            </p:cNvPr>
            <p:cNvSpPr/>
            <p:nvPr/>
          </p:nvSpPr>
          <p:spPr>
            <a:xfrm flipH="1">
              <a:off x="6914691" y="3510728"/>
              <a:ext cx="9073" cy="8101"/>
            </a:xfrm>
            <a:custGeom>
              <a:avLst/>
              <a:gdLst/>
              <a:ahLst/>
              <a:cxnLst/>
              <a:rect l="l" t="t" r="r" b="b"/>
              <a:pathLst>
                <a:path w="168" h="150" extrusionOk="0">
                  <a:moveTo>
                    <a:pt x="84" y="0"/>
                  </a:moveTo>
                  <a:cubicBezTo>
                    <a:pt x="76" y="0"/>
                    <a:pt x="68" y="1"/>
                    <a:pt x="60" y="3"/>
                  </a:cubicBezTo>
                  <a:cubicBezTo>
                    <a:pt x="24" y="15"/>
                    <a:pt x="0" y="51"/>
                    <a:pt x="12" y="87"/>
                  </a:cubicBezTo>
                  <a:cubicBezTo>
                    <a:pt x="22" y="127"/>
                    <a:pt x="56" y="150"/>
                    <a:pt x="88" y="150"/>
                  </a:cubicBezTo>
                  <a:cubicBezTo>
                    <a:pt x="95" y="150"/>
                    <a:pt x="102" y="149"/>
                    <a:pt x="108" y="147"/>
                  </a:cubicBezTo>
                  <a:cubicBezTo>
                    <a:pt x="144" y="135"/>
                    <a:pt x="167" y="99"/>
                    <a:pt x="156" y="51"/>
                  </a:cubicBezTo>
                  <a:cubicBezTo>
                    <a:pt x="146" y="22"/>
                    <a:pt x="120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6" name="Google Shape;10566;p59">
              <a:extLst>
                <a:ext uri="{FF2B5EF4-FFF2-40B4-BE49-F238E27FC236}">
                  <a16:creationId xmlns:a16="http://schemas.microsoft.com/office/drawing/2014/main" id="{B7D68BCC-C1A5-C104-FEC5-B69AAB4E363E}"/>
                </a:ext>
              </a:extLst>
            </p:cNvPr>
            <p:cNvSpPr/>
            <p:nvPr/>
          </p:nvSpPr>
          <p:spPr>
            <a:xfrm flipH="1">
              <a:off x="6924358" y="3526876"/>
              <a:ext cx="8479" cy="4753"/>
            </a:xfrm>
            <a:custGeom>
              <a:avLst/>
              <a:gdLst/>
              <a:ahLst/>
              <a:cxnLst/>
              <a:rect l="l" t="t" r="r" b="b"/>
              <a:pathLst>
                <a:path w="157" h="88" extrusionOk="0">
                  <a:moveTo>
                    <a:pt x="85" y="0"/>
                  </a:moveTo>
                  <a:cubicBezTo>
                    <a:pt x="77" y="0"/>
                    <a:pt x="69" y="1"/>
                    <a:pt x="60" y="3"/>
                  </a:cubicBezTo>
                  <a:cubicBezTo>
                    <a:pt x="25" y="15"/>
                    <a:pt x="1" y="51"/>
                    <a:pt x="13" y="87"/>
                  </a:cubicBezTo>
                  <a:lnTo>
                    <a:pt x="156" y="51"/>
                  </a:lnTo>
                  <a:cubicBezTo>
                    <a:pt x="146" y="22"/>
                    <a:pt x="120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7" name="Google Shape;10567;p59">
              <a:extLst>
                <a:ext uri="{FF2B5EF4-FFF2-40B4-BE49-F238E27FC236}">
                  <a16:creationId xmlns:a16="http://schemas.microsoft.com/office/drawing/2014/main" id="{E9FD5E18-6100-F89E-9BBD-E1DBFA35F217}"/>
                </a:ext>
              </a:extLst>
            </p:cNvPr>
            <p:cNvSpPr/>
            <p:nvPr/>
          </p:nvSpPr>
          <p:spPr>
            <a:xfrm flipH="1">
              <a:off x="6949580" y="3532871"/>
              <a:ext cx="8425" cy="5185"/>
            </a:xfrm>
            <a:custGeom>
              <a:avLst/>
              <a:gdLst/>
              <a:ahLst/>
              <a:cxnLst/>
              <a:rect l="l" t="t" r="r" b="b"/>
              <a:pathLst>
                <a:path w="156" h="96" extrusionOk="0">
                  <a:moveTo>
                    <a:pt x="72" y="0"/>
                  </a:moveTo>
                  <a:cubicBezTo>
                    <a:pt x="36" y="12"/>
                    <a:pt x="0" y="60"/>
                    <a:pt x="12" y="96"/>
                  </a:cubicBezTo>
                  <a:lnTo>
                    <a:pt x="156" y="60"/>
                  </a:lnTo>
                  <a:cubicBezTo>
                    <a:pt x="144" y="24"/>
                    <a:pt x="108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8" name="Google Shape;10568;p59">
              <a:extLst>
                <a:ext uri="{FF2B5EF4-FFF2-40B4-BE49-F238E27FC236}">
                  <a16:creationId xmlns:a16="http://schemas.microsoft.com/office/drawing/2014/main" id="{BD413DC4-8348-3B44-7B21-A47E2405C5A5}"/>
                </a:ext>
              </a:extLst>
            </p:cNvPr>
            <p:cNvSpPr/>
            <p:nvPr/>
          </p:nvSpPr>
          <p:spPr>
            <a:xfrm flipH="1">
              <a:off x="6939859" y="3517209"/>
              <a:ext cx="8479" cy="8101"/>
            </a:xfrm>
            <a:custGeom>
              <a:avLst/>
              <a:gdLst/>
              <a:ahLst/>
              <a:cxnLst/>
              <a:rect l="l" t="t" r="r" b="b"/>
              <a:pathLst>
                <a:path w="157" h="150" extrusionOk="0">
                  <a:moveTo>
                    <a:pt x="80" y="0"/>
                  </a:moveTo>
                  <a:cubicBezTo>
                    <a:pt x="73" y="0"/>
                    <a:pt x="67" y="1"/>
                    <a:pt x="61" y="3"/>
                  </a:cubicBezTo>
                  <a:cubicBezTo>
                    <a:pt x="25" y="15"/>
                    <a:pt x="1" y="51"/>
                    <a:pt x="13" y="99"/>
                  </a:cubicBezTo>
                  <a:cubicBezTo>
                    <a:pt x="13" y="128"/>
                    <a:pt x="45" y="150"/>
                    <a:pt x="77" y="150"/>
                  </a:cubicBezTo>
                  <a:cubicBezTo>
                    <a:pt x="83" y="150"/>
                    <a:pt x="90" y="149"/>
                    <a:pt x="96" y="147"/>
                  </a:cubicBezTo>
                  <a:cubicBezTo>
                    <a:pt x="132" y="135"/>
                    <a:pt x="156" y="99"/>
                    <a:pt x="144" y="63"/>
                  </a:cubicBezTo>
                  <a:cubicBezTo>
                    <a:pt x="144" y="23"/>
                    <a:pt x="111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9" name="Google Shape;10569;p59">
              <a:extLst>
                <a:ext uri="{FF2B5EF4-FFF2-40B4-BE49-F238E27FC236}">
                  <a16:creationId xmlns:a16="http://schemas.microsoft.com/office/drawing/2014/main" id="{DA4BDAB0-EB8B-DDB2-2067-02673F9306FD}"/>
                </a:ext>
              </a:extLst>
            </p:cNvPr>
            <p:cNvSpPr/>
            <p:nvPr/>
          </p:nvSpPr>
          <p:spPr>
            <a:xfrm flipH="1">
              <a:off x="6964432" y="3523798"/>
              <a:ext cx="9073" cy="7993"/>
            </a:xfrm>
            <a:custGeom>
              <a:avLst/>
              <a:gdLst/>
              <a:ahLst/>
              <a:cxnLst/>
              <a:rect l="l" t="t" r="r" b="b"/>
              <a:pathLst>
                <a:path w="168" h="148" extrusionOk="0">
                  <a:moveTo>
                    <a:pt x="60" y="1"/>
                  </a:moveTo>
                  <a:cubicBezTo>
                    <a:pt x="24" y="13"/>
                    <a:pt x="0" y="60"/>
                    <a:pt x="12" y="96"/>
                  </a:cubicBezTo>
                  <a:cubicBezTo>
                    <a:pt x="22" y="126"/>
                    <a:pt x="48" y="147"/>
                    <a:pt x="77" y="147"/>
                  </a:cubicBezTo>
                  <a:cubicBezTo>
                    <a:pt x="83" y="147"/>
                    <a:pt x="90" y="146"/>
                    <a:pt x="96" y="144"/>
                  </a:cubicBezTo>
                  <a:cubicBezTo>
                    <a:pt x="144" y="132"/>
                    <a:pt x="168" y="96"/>
                    <a:pt x="156" y="60"/>
                  </a:cubicBezTo>
                  <a:cubicBezTo>
                    <a:pt x="144" y="13"/>
                    <a:pt x="108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0" name="Google Shape;10570;p59">
              <a:extLst>
                <a:ext uri="{FF2B5EF4-FFF2-40B4-BE49-F238E27FC236}">
                  <a16:creationId xmlns:a16="http://schemas.microsoft.com/office/drawing/2014/main" id="{A4F629CB-4789-C7AC-B61D-786B1774B624}"/>
                </a:ext>
              </a:extLst>
            </p:cNvPr>
            <p:cNvSpPr/>
            <p:nvPr/>
          </p:nvSpPr>
          <p:spPr>
            <a:xfrm flipH="1">
              <a:off x="6989599" y="3530765"/>
              <a:ext cx="9073" cy="7453"/>
            </a:xfrm>
            <a:custGeom>
              <a:avLst/>
              <a:gdLst/>
              <a:ahLst/>
              <a:cxnLst/>
              <a:rect l="l" t="t" r="r" b="b"/>
              <a:pathLst>
                <a:path w="168" h="138" extrusionOk="0">
                  <a:moveTo>
                    <a:pt x="91" y="0"/>
                  </a:moveTo>
                  <a:cubicBezTo>
                    <a:pt x="85" y="0"/>
                    <a:pt x="78" y="1"/>
                    <a:pt x="72" y="3"/>
                  </a:cubicBezTo>
                  <a:cubicBezTo>
                    <a:pt x="24" y="15"/>
                    <a:pt x="0" y="51"/>
                    <a:pt x="12" y="87"/>
                  </a:cubicBezTo>
                  <a:cubicBezTo>
                    <a:pt x="22" y="116"/>
                    <a:pt x="48" y="138"/>
                    <a:pt x="84" y="138"/>
                  </a:cubicBezTo>
                  <a:cubicBezTo>
                    <a:pt x="91" y="138"/>
                    <a:pt x="99" y="137"/>
                    <a:pt x="108" y="135"/>
                  </a:cubicBezTo>
                  <a:cubicBezTo>
                    <a:pt x="144" y="123"/>
                    <a:pt x="168" y="87"/>
                    <a:pt x="156" y="51"/>
                  </a:cubicBezTo>
                  <a:cubicBezTo>
                    <a:pt x="146" y="21"/>
                    <a:pt x="120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1" name="Google Shape;10571;p59">
              <a:extLst>
                <a:ext uri="{FF2B5EF4-FFF2-40B4-BE49-F238E27FC236}">
                  <a16:creationId xmlns:a16="http://schemas.microsoft.com/office/drawing/2014/main" id="{02BFA6B8-8F18-67A3-F248-6EF10967E225}"/>
                </a:ext>
              </a:extLst>
            </p:cNvPr>
            <p:cNvSpPr/>
            <p:nvPr/>
          </p:nvSpPr>
          <p:spPr>
            <a:xfrm flipH="1">
              <a:off x="6974099" y="3539136"/>
              <a:ext cx="8425" cy="4753"/>
            </a:xfrm>
            <a:custGeom>
              <a:avLst/>
              <a:gdLst/>
              <a:ahLst/>
              <a:cxnLst/>
              <a:rect l="l" t="t" r="r" b="b"/>
              <a:pathLst>
                <a:path w="156" h="88" extrusionOk="0">
                  <a:moveTo>
                    <a:pt x="84" y="0"/>
                  </a:moveTo>
                  <a:cubicBezTo>
                    <a:pt x="76" y="0"/>
                    <a:pt x="68" y="1"/>
                    <a:pt x="60" y="4"/>
                  </a:cubicBezTo>
                  <a:cubicBezTo>
                    <a:pt x="24" y="16"/>
                    <a:pt x="0" y="51"/>
                    <a:pt x="12" y="87"/>
                  </a:cubicBezTo>
                  <a:lnTo>
                    <a:pt x="155" y="51"/>
                  </a:lnTo>
                  <a:cubicBezTo>
                    <a:pt x="146" y="22"/>
                    <a:pt x="120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2" name="Google Shape;10572;p59">
              <a:extLst>
                <a:ext uri="{FF2B5EF4-FFF2-40B4-BE49-F238E27FC236}">
                  <a16:creationId xmlns:a16="http://schemas.microsoft.com/office/drawing/2014/main" id="{B99B39B1-5488-C07C-76DD-912BD365DB66}"/>
                </a:ext>
              </a:extLst>
            </p:cNvPr>
            <p:cNvSpPr/>
            <p:nvPr/>
          </p:nvSpPr>
          <p:spPr>
            <a:xfrm flipH="1">
              <a:off x="6979932" y="3518019"/>
              <a:ext cx="8425" cy="4699"/>
            </a:xfrm>
            <a:custGeom>
              <a:avLst/>
              <a:gdLst/>
              <a:ahLst/>
              <a:cxnLst/>
              <a:rect l="l" t="t" r="r" b="b"/>
              <a:pathLst>
                <a:path w="156" h="87" extrusionOk="0">
                  <a:moveTo>
                    <a:pt x="144" y="0"/>
                  </a:moveTo>
                  <a:lnTo>
                    <a:pt x="0" y="36"/>
                  </a:lnTo>
                  <a:cubicBezTo>
                    <a:pt x="10" y="65"/>
                    <a:pt x="36" y="87"/>
                    <a:pt x="72" y="87"/>
                  </a:cubicBezTo>
                  <a:cubicBezTo>
                    <a:pt x="80" y="87"/>
                    <a:pt x="88" y="86"/>
                    <a:pt x="96" y="84"/>
                  </a:cubicBezTo>
                  <a:cubicBezTo>
                    <a:pt x="132" y="72"/>
                    <a:pt x="156" y="36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3" name="Google Shape;10573;p59">
              <a:extLst>
                <a:ext uri="{FF2B5EF4-FFF2-40B4-BE49-F238E27FC236}">
                  <a16:creationId xmlns:a16="http://schemas.microsoft.com/office/drawing/2014/main" id="{14BBB5C8-4170-DB13-5A9F-BF502A4F514F}"/>
                </a:ext>
              </a:extLst>
            </p:cNvPr>
            <p:cNvSpPr/>
            <p:nvPr/>
          </p:nvSpPr>
          <p:spPr>
            <a:xfrm flipH="1">
              <a:off x="6955359" y="3510890"/>
              <a:ext cx="8479" cy="5401"/>
            </a:xfrm>
            <a:custGeom>
              <a:avLst/>
              <a:gdLst/>
              <a:ahLst/>
              <a:cxnLst/>
              <a:rect l="l" t="t" r="r" b="b"/>
              <a:pathLst>
                <a:path w="157" h="100" extrusionOk="0">
                  <a:moveTo>
                    <a:pt x="144" y="0"/>
                  </a:moveTo>
                  <a:lnTo>
                    <a:pt x="1" y="48"/>
                  </a:lnTo>
                  <a:cubicBezTo>
                    <a:pt x="11" y="78"/>
                    <a:pt x="37" y="99"/>
                    <a:pt x="72" y="99"/>
                  </a:cubicBezTo>
                  <a:cubicBezTo>
                    <a:pt x="80" y="99"/>
                    <a:pt x="88" y="98"/>
                    <a:pt x="96" y="96"/>
                  </a:cubicBezTo>
                  <a:cubicBezTo>
                    <a:pt x="132" y="84"/>
                    <a:pt x="156" y="48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4" name="Google Shape;10574;p59">
              <a:extLst>
                <a:ext uri="{FF2B5EF4-FFF2-40B4-BE49-F238E27FC236}">
                  <a16:creationId xmlns:a16="http://schemas.microsoft.com/office/drawing/2014/main" id="{D0CB90E8-B8F4-5678-1C99-DDFA0ECB92B7}"/>
                </a:ext>
              </a:extLst>
            </p:cNvPr>
            <p:cNvSpPr/>
            <p:nvPr/>
          </p:nvSpPr>
          <p:spPr>
            <a:xfrm flipH="1">
              <a:off x="6930839" y="3504409"/>
              <a:ext cx="8425" cy="4753"/>
            </a:xfrm>
            <a:custGeom>
              <a:avLst/>
              <a:gdLst/>
              <a:ahLst/>
              <a:cxnLst/>
              <a:rect l="l" t="t" r="r" b="b"/>
              <a:pathLst>
                <a:path w="156" h="88" extrusionOk="0">
                  <a:moveTo>
                    <a:pt x="144" y="1"/>
                  </a:moveTo>
                  <a:lnTo>
                    <a:pt x="0" y="37"/>
                  </a:lnTo>
                  <a:cubicBezTo>
                    <a:pt x="10" y="66"/>
                    <a:pt x="44" y="88"/>
                    <a:pt x="76" y="88"/>
                  </a:cubicBezTo>
                  <a:cubicBezTo>
                    <a:pt x="83" y="88"/>
                    <a:pt x="89" y="87"/>
                    <a:pt x="96" y="85"/>
                  </a:cubicBezTo>
                  <a:cubicBezTo>
                    <a:pt x="132" y="85"/>
                    <a:pt x="156" y="37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5" name="Google Shape;10575;p59">
              <a:extLst>
                <a:ext uri="{FF2B5EF4-FFF2-40B4-BE49-F238E27FC236}">
                  <a16:creationId xmlns:a16="http://schemas.microsoft.com/office/drawing/2014/main" id="{C4C1E001-3D32-ECE6-3F0A-4E9E6B8A61A8}"/>
                </a:ext>
              </a:extLst>
            </p:cNvPr>
            <p:cNvSpPr/>
            <p:nvPr/>
          </p:nvSpPr>
          <p:spPr>
            <a:xfrm flipH="1">
              <a:off x="6908210" y="3536543"/>
              <a:ext cx="9127" cy="8155"/>
            </a:xfrm>
            <a:custGeom>
              <a:avLst/>
              <a:gdLst/>
              <a:ahLst/>
              <a:cxnLst/>
              <a:rect l="l" t="t" r="r" b="b"/>
              <a:pathLst>
                <a:path w="169" h="151" extrusionOk="0">
                  <a:moveTo>
                    <a:pt x="91" y="1"/>
                  </a:moveTo>
                  <a:cubicBezTo>
                    <a:pt x="85" y="1"/>
                    <a:pt x="79" y="2"/>
                    <a:pt x="72" y="4"/>
                  </a:cubicBezTo>
                  <a:cubicBezTo>
                    <a:pt x="25" y="16"/>
                    <a:pt x="1" y="52"/>
                    <a:pt x="13" y="99"/>
                  </a:cubicBezTo>
                  <a:cubicBezTo>
                    <a:pt x="22" y="129"/>
                    <a:pt x="48" y="150"/>
                    <a:pt x="84" y="150"/>
                  </a:cubicBezTo>
                  <a:cubicBezTo>
                    <a:pt x="92" y="150"/>
                    <a:pt x="100" y="149"/>
                    <a:pt x="108" y="147"/>
                  </a:cubicBezTo>
                  <a:cubicBezTo>
                    <a:pt x="144" y="147"/>
                    <a:pt x="168" y="99"/>
                    <a:pt x="156" y="64"/>
                  </a:cubicBezTo>
                  <a:cubicBezTo>
                    <a:pt x="146" y="24"/>
                    <a:pt x="120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6" name="Google Shape;10576;p59">
              <a:extLst>
                <a:ext uri="{FF2B5EF4-FFF2-40B4-BE49-F238E27FC236}">
                  <a16:creationId xmlns:a16="http://schemas.microsoft.com/office/drawing/2014/main" id="{68FFDD6E-A405-6678-6D93-2EF61FD85C10}"/>
                </a:ext>
              </a:extLst>
            </p:cNvPr>
            <p:cNvSpPr/>
            <p:nvPr/>
          </p:nvSpPr>
          <p:spPr>
            <a:xfrm flipH="1">
              <a:off x="6918580" y="3552691"/>
              <a:ext cx="8425" cy="4753"/>
            </a:xfrm>
            <a:custGeom>
              <a:avLst/>
              <a:gdLst/>
              <a:ahLst/>
              <a:cxnLst/>
              <a:rect l="l" t="t" r="r" b="b"/>
              <a:pathLst>
                <a:path w="156" h="88" extrusionOk="0">
                  <a:moveTo>
                    <a:pt x="91" y="1"/>
                  </a:moveTo>
                  <a:cubicBezTo>
                    <a:pt x="85" y="1"/>
                    <a:pt x="78" y="2"/>
                    <a:pt x="72" y="4"/>
                  </a:cubicBezTo>
                  <a:cubicBezTo>
                    <a:pt x="24" y="4"/>
                    <a:pt x="0" y="51"/>
                    <a:pt x="12" y="87"/>
                  </a:cubicBezTo>
                  <a:lnTo>
                    <a:pt x="156" y="51"/>
                  </a:lnTo>
                  <a:cubicBezTo>
                    <a:pt x="146" y="22"/>
                    <a:pt x="120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7" name="Google Shape;10577;p59">
              <a:extLst>
                <a:ext uri="{FF2B5EF4-FFF2-40B4-BE49-F238E27FC236}">
                  <a16:creationId xmlns:a16="http://schemas.microsoft.com/office/drawing/2014/main" id="{C8C55F8E-8F34-681B-BAEE-2AF31753FBC9}"/>
                </a:ext>
              </a:extLst>
            </p:cNvPr>
            <p:cNvSpPr/>
            <p:nvPr/>
          </p:nvSpPr>
          <p:spPr>
            <a:xfrm flipH="1">
              <a:off x="6943747" y="3557876"/>
              <a:ext cx="7831" cy="4699"/>
            </a:xfrm>
            <a:custGeom>
              <a:avLst/>
              <a:gdLst/>
              <a:ahLst/>
              <a:cxnLst/>
              <a:rect l="l" t="t" r="r" b="b"/>
              <a:pathLst>
                <a:path w="145" h="87" extrusionOk="0">
                  <a:moveTo>
                    <a:pt x="80" y="0"/>
                  </a:moveTo>
                  <a:cubicBezTo>
                    <a:pt x="73" y="0"/>
                    <a:pt x="67" y="1"/>
                    <a:pt x="61" y="3"/>
                  </a:cubicBezTo>
                  <a:cubicBezTo>
                    <a:pt x="25" y="15"/>
                    <a:pt x="1" y="51"/>
                    <a:pt x="1" y="87"/>
                  </a:cubicBezTo>
                  <a:lnTo>
                    <a:pt x="144" y="63"/>
                  </a:lnTo>
                  <a:cubicBezTo>
                    <a:pt x="144" y="23"/>
                    <a:pt x="112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8" name="Google Shape;10578;p59">
              <a:extLst>
                <a:ext uri="{FF2B5EF4-FFF2-40B4-BE49-F238E27FC236}">
                  <a16:creationId xmlns:a16="http://schemas.microsoft.com/office/drawing/2014/main" id="{6D3E019A-06F2-E7C1-9193-F379053566A7}"/>
                </a:ext>
              </a:extLst>
            </p:cNvPr>
            <p:cNvSpPr/>
            <p:nvPr/>
          </p:nvSpPr>
          <p:spPr>
            <a:xfrm flipH="1">
              <a:off x="6933432" y="3542376"/>
              <a:ext cx="9073" cy="8101"/>
            </a:xfrm>
            <a:custGeom>
              <a:avLst/>
              <a:gdLst/>
              <a:ahLst/>
              <a:cxnLst/>
              <a:rect l="l" t="t" r="r" b="b"/>
              <a:pathLst>
                <a:path w="168" h="150" extrusionOk="0">
                  <a:moveTo>
                    <a:pt x="90" y="0"/>
                  </a:moveTo>
                  <a:cubicBezTo>
                    <a:pt x="84" y="0"/>
                    <a:pt x="78" y="1"/>
                    <a:pt x="72" y="3"/>
                  </a:cubicBezTo>
                  <a:cubicBezTo>
                    <a:pt x="24" y="15"/>
                    <a:pt x="0" y="51"/>
                    <a:pt x="12" y="99"/>
                  </a:cubicBezTo>
                  <a:cubicBezTo>
                    <a:pt x="22" y="129"/>
                    <a:pt x="48" y="150"/>
                    <a:pt x="84" y="150"/>
                  </a:cubicBezTo>
                  <a:cubicBezTo>
                    <a:pt x="91" y="150"/>
                    <a:pt x="99" y="149"/>
                    <a:pt x="108" y="147"/>
                  </a:cubicBezTo>
                  <a:cubicBezTo>
                    <a:pt x="144" y="147"/>
                    <a:pt x="168" y="99"/>
                    <a:pt x="156" y="63"/>
                  </a:cubicBezTo>
                  <a:cubicBezTo>
                    <a:pt x="146" y="24"/>
                    <a:pt x="120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9" name="Google Shape;10579;p59">
              <a:extLst>
                <a:ext uri="{FF2B5EF4-FFF2-40B4-BE49-F238E27FC236}">
                  <a16:creationId xmlns:a16="http://schemas.microsoft.com/office/drawing/2014/main" id="{CAB44394-D73C-DA2B-DB63-D8A927CDC252}"/>
                </a:ext>
              </a:extLst>
            </p:cNvPr>
            <p:cNvSpPr/>
            <p:nvPr/>
          </p:nvSpPr>
          <p:spPr>
            <a:xfrm flipH="1">
              <a:off x="6958599" y="3548317"/>
              <a:ext cx="9073" cy="7993"/>
            </a:xfrm>
            <a:custGeom>
              <a:avLst/>
              <a:gdLst/>
              <a:ahLst/>
              <a:cxnLst/>
              <a:rect l="l" t="t" r="r" b="b"/>
              <a:pathLst>
                <a:path w="168" h="148" extrusionOk="0">
                  <a:moveTo>
                    <a:pt x="72" y="1"/>
                  </a:moveTo>
                  <a:cubicBezTo>
                    <a:pt x="36" y="13"/>
                    <a:pt x="0" y="49"/>
                    <a:pt x="12" y="97"/>
                  </a:cubicBezTo>
                  <a:cubicBezTo>
                    <a:pt x="22" y="126"/>
                    <a:pt x="48" y="148"/>
                    <a:pt x="83" y="148"/>
                  </a:cubicBezTo>
                  <a:cubicBezTo>
                    <a:pt x="91" y="148"/>
                    <a:pt x="99" y="147"/>
                    <a:pt x="108" y="144"/>
                  </a:cubicBezTo>
                  <a:cubicBezTo>
                    <a:pt x="144" y="132"/>
                    <a:pt x="167" y="97"/>
                    <a:pt x="155" y="61"/>
                  </a:cubicBezTo>
                  <a:cubicBezTo>
                    <a:pt x="144" y="25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0" name="Google Shape;10580;p59">
              <a:extLst>
                <a:ext uri="{FF2B5EF4-FFF2-40B4-BE49-F238E27FC236}">
                  <a16:creationId xmlns:a16="http://schemas.microsoft.com/office/drawing/2014/main" id="{93A179F1-FD24-B3DE-7822-22A7756F84A1}"/>
                </a:ext>
              </a:extLst>
            </p:cNvPr>
            <p:cNvSpPr/>
            <p:nvPr/>
          </p:nvSpPr>
          <p:spPr>
            <a:xfrm flipH="1">
              <a:off x="6983766" y="3554636"/>
              <a:ext cx="8479" cy="7507"/>
            </a:xfrm>
            <a:custGeom>
              <a:avLst/>
              <a:gdLst/>
              <a:ahLst/>
              <a:cxnLst/>
              <a:rect l="l" t="t" r="r" b="b"/>
              <a:pathLst>
                <a:path w="157" h="139" extrusionOk="0">
                  <a:moveTo>
                    <a:pt x="80" y="0"/>
                  </a:moveTo>
                  <a:cubicBezTo>
                    <a:pt x="74" y="0"/>
                    <a:pt x="67" y="1"/>
                    <a:pt x="60" y="4"/>
                  </a:cubicBezTo>
                  <a:cubicBezTo>
                    <a:pt x="25" y="4"/>
                    <a:pt x="1" y="51"/>
                    <a:pt x="1" y="87"/>
                  </a:cubicBezTo>
                  <a:cubicBezTo>
                    <a:pt x="11" y="117"/>
                    <a:pt x="37" y="138"/>
                    <a:pt x="72" y="138"/>
                  </a:cubicBezTo>
                  <a:cubicBezTo>
                    <a:pt x="80" y="138"/>
                    <a:pt x="88" y="137"/>
                    <a:pt x="96" y="135"/>
                  </a:cubicBezTo>
                  <a:cubicBezTo>
                    <a:pt x="132" y="123"/>
                    <a:pt x="156" y="87"/>
                    <a:pt x="144" y="51"/>
                  </a:cubicBezTo>
                  <a:cubicBezTo>
                    <a:pt x="144" y="22"/>
                    <a:pt x="112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1" name="Google Shape;10581;p59">
              <a:extLst>
                <a:ext uri="{FF2B5EF4-FFF2-40B4-BE49-F238E27FC236}">
                  <a16:creationId xmlns:a16="http://schemas.microsoft.com/office/drawing/2014/main" id="{C91D5D80-7A8F-C8A9-D998-8C88947962E8}"/>
                </a:ext>
              </a:extLst>
            </p:cNvPr>
            <p:cNvSpPr/>
            <p:nvPr/>
          </p:nvSpPr>
          <p:spPr>
            <a:xfrm flipH="1">
              <a:off x="6968266" y="3563655"/>
              <a:ext cx="8479" cy="4753"/>
            </a:xfrm>
            <a:custGeom>
              <a:avLst/>
              <a:gdLst/>
              <a:ahLst/>
              <a:cxnLst/>
              <a:rect l="l" t="t" r="r" b="b"/>
              <a:pathLst>
                <a:path w="157" h="88" extrusionOk="0">
                  <a:moveTo>
                    <a:pt x="85" y="1"/>
                  </a:moveTo>
                  <a:cubicBezTo>
                    <a:pt x="77" y="1"/>
                    <a:pt x="69" y="2"/>
                    <a:pt x="60" y="4"/>
                  </a:cubicBezTo>
                  <a:cubicBezTo>
                    <a:pt x="25" y="4"/>
                    <a:pt x="1" y="52"/>
                    <a:pt x="13" y="88"/>
                  </a:cubicBezTo>
                  <a:lnTo>
                    <a:pt x="156" y="52"/>
                  </a:lnTo>
                  <a:cubicBezTo>
                    <a:pt x="146" y="22"/>
                    <a:pt x="120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2" name="Google Shape;10582;p59">
              <a:extLst>
                <a:ext uri="{FF2B5EF4-FFF2-40B4-BE49-F238E27FC236}">
                  <a16:creationId xmlns:a16="http://schemas.microsoft.com/office/drawing/2014/main" id="{FD79ED62-17C1-9408-4C71-2496AE3A0CB5}"/>
                </a:ext>
              </a:extLst>
            </p:cNvPr>
            <p:cNvSpPr/>
            <p:nvPr/>
          </p:nvSpPr>
          <p:spPr>
            <a:xfrm flipH="1">
              <a:off x="6973451" y="3541890"/>
              <a:ext cx="8425" cy="5401"/>
            </a:xfrm>
            <a:custGeom>
              <a:avLst/>
              <a:gdLst/>
              <a:ahLst/>
              <a:cxnLst/>
              <a:rect l="l" t="t" r="r" b="b"/>
              <a:pathLst>
                <a:path w="156" h="100" extrusionOk="0">
                  <a:moveTo>
                    <a:pt x="143" y="0"/>
                  </a:moveTo>
                  <a:lnTo>
                    <a:pt x="0" y="36"/>
                  </a:lnTo>
                  <a:cubicBezTo>
                    <a:pt x="10" y="76"/>
                    <a:pt x="36" y="99"/>
                    <a:pt x="65" y="99"/>
                  </a:cubicBezTo>
                  <a:cubicBezTo>
                    <a:pt x="71" y="99"/>
                    <a:pt x="78" y="98"/>
                    <a:pt x="84" y="96"/>
                  </a:cubicBezTo>
                  <a:cubicBezTo>
                    <a:pt x="132" y="84"/>
                    <a:pt x="155" y="48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3" name="Google Shape;10583;p59">
              <a:extLst>
                <a:ext uri="{FF2B5EF4-FFF2-40B4-BE49-F238E27FC236}">
                  <a16:creationId xmlns:a16="http://schemas.microsoft.com/office/drawing/2014/main" id="{A9C9B4C7-3705-7606-E8F8-A9CFBF62381F}"/>
                </a:ext>
              </a:extLst>
            </p:cNvPr>
            <p:cNvSpPr/>
            <p:nvPr/>
          </p:nvSpPr>
          <p:spPr>
            <a:xfrm flipH="1">
              <a:off x="6948932" y="3536057"/>
              <a:ext cx="8425" cy="4753"/>
            </a:xfrm>
            <a:custGeom>
              <a:avLst/>
              <a:gdLst/>
              <a:ahLst/>
              <a:cxnLst/>
              <a:rect l="l" t="t" r="r" b="b"/>
              <a:pathLst>
                <a:path w="156" h="88" extrusionOk="0">
                  <a:moveTo>
                    <a:pt x="144" y="1"/>
                  </a:moveTo>
                  <a:lnTo>
                    <a:pt x="0" y="37"/>
                  </a:lnTo>
                  <a:cubicBezTo>
                    <a:pt x="10" y="66"/>
                    <a:pt x="36" y="88"/>
                    <a:pt x="72" y="88"/>
                  </a:cubicBezTo>
                  <a:cubicBezTo>
                    <a:pt x="79" y="88"/>
                    <a:pt x="88" y="87"/>
                    <a:pt x="96" y="84"/>
                  </a:cubicBezTo>
                  <a:cubicBezTo>
                    <a:pt x="132" y="84"/>
                    <a:pt x="156" y="37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4" name="Google Shape;10584;p59">
              <a:extLst>
                <a:ext uri="{FF2B5EF4-FFF2-40B4-BE49-F238E27FC236}">
                  <a16:creationId xmlns:a16="http://schemas.microsoft.com/office/drawing/2014/main" id="{ADC5D786-3415-1F0D-3C0D-CA55BBB8A79B}"/>
                </a:ext>
              </a:extLst>
            </p:cNvPr>
            <p:cNvSpPr/>
            <p:nvPr/>
          </p:nvSpPr>
          <p:spPr>
            <a:xfrm flipH="1">
              <a:off x="6924358" y="3529630"/>
              <a:ext cx="7831" cy="5347"/>
            </a:xfrm>
            <a:custGeom>
              <a:avLst/>
              <a:gdLst/>
              <a:ahLst/>
              <a:cxnLst/>
              <a:rect l="l" t="t" r="r" b="b"/>
              <a:pathLst>
                <a:path w="145" h="99" extrusionOk="0">
                  <a:moveTo>
                    <a:pt x="144" y="0"/>
                  </a:moveTo>
                  <a:lnTo>
                    <a:pt x="1" y="36"/>
                  </a:lnTo>
                  <a:cubicBezTo>
                    <a:pt x="11" y="76"/>
                    <a:pt x="37" y="99"/>
                    <a:pt x="66" y="99"/>
                  </a:cubicBezTo>
                  <a:cubicBezTo>
                    <a:pt x="72" y="99"/>
                    <a:pt x="78" y="98"/>
                    <a:pt x="84" y="96"/>
                  </a:cubicBezTo>
                  <a:cubicBezTo>
                    <a:pt x="120" y="84"/>
                    <a:pt x="144" y="48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5" name="Google Shape;10585;p59">
              <a:extLst>
                <a:ext uri="{FF2B5EF4-FFF2-40B4-BE49-F238E27FC236}">
                  <a16:creationId xmlns:a16="http://schemas.microsoft.com/office/drawing/2014/main" id="{FB1CEE9D-4716-9D56-6D5C-84A646BBE07D}"/>
                </a:ext>
              </a:extLst>
            </p:cNvPr>
            <p:cNvSpPr/>
            <p:nvPr/>
          </p:nvSpPr>
          <p:spPr>
            <a:xfrm flipH="1">
              <a:off x="6902432" y="3563007"/>
              <a:ext cx="9073" cy="8155"/>
            </a:xfrm>
            <a:custGeom>
              <a:avLst/>
              <a:gdLst/>
              <a:ahLst/>
              <a:cxnLst/>
              <a:rect l="l" t="t" r="r" b="b"/>
              <a:pathLst>
                <a:path w="168" h="151" extrusionOk="0">
                  <a:moveTo>
                    <a:pt x="90" y="1"/>
                  </a:moveTo>
                  <a:cubicBezTo>
                    <a:pt x="84" y="1"/>
                    <a:pt x="78" y="2"/>
                    <a:pt x="72" y="4"/>
                  </a:cubicBezTo>
                  <a:cubicBezTo>
                    <a:pt x="24" y="4"/>
                    <a:pt x="0" y="52"/>
                    <a:pt x="12" y="88"/>
                  </a:cubicBezTo>
                  <a:cubicBezTo>
                    <a:pt x="22" y="127"/>
                    <a:pt x="48" y="150"/>
                    <a:pt x="78" y="150"/>
                  </a:cubicBezTo>
                  <a:cubicBezTo>
                    <a:pt x="84" y="150"/>
                    <a:pt x="90" y="149"/>
                    <a:pt x="96" y="147"/>
                  </a:cubicBezTo>
                  <a:cubicBezTo>
                    <a:pt x="144" y="147"/>
                    <a:pt x="168" y="100"/>
                    <a:pt x="156" y="64"/>
                  </a:cubicBezTo>
                  <a:cubicBezTo>
                    <a:pt x="146" y="24"/>
                    <a:pt x="119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6" name="Google Shape;10586;p59">
              <a:extLst>
                <a:ext uri="{FF2B5EF4-FFF2-40B4-BE49-F238E27FC236}">
                  <a16:creationId xmlns:a16="http://schemas.microsoft.com/office/drawing/2014/main" id="{16EA0B4C-5B36-C2A2-918D-7706F1CF0CB7}"/>
                </a:ext>
              </a:extLst>
            </p:cNvPr>
            <p:cNvSpPr/>
            <p:nvPr/>
          </p:nvSpPr>
          <p:spPr>
            <a:xfrm flipH="1">
              <a:off x="6913395" y="3578561"/>
              <a:ext cx="8479" cy="4699"/>
            </a:xfrm>
            <a:custGeom>
              <a:avLst/>
              <a:gdLst/>
              <a:ahLst/>
              <a:cxnLst/>
              <a:rect l="l" t="t" r="r" b="b"/>
              <a:pathLst>
                <a:path w="157" h="87" extrusionOk="0">
                  <a:moveTo>
                    <a:pt x="87" y="1"/>
                  </a:moveTo>
                  <a:cubicBezTo>
                    <a:pt x="82" y="1"/>
                    <a:pt x="78" y="1"/>
                    <a:pt x="73" y="3"/>
                  </a:cubicBezTo>
                  <a:cubicBezTo>
                    <a:pt x="37" y="3"/>
                    <a:pt x="1" y="51"/>
                    <a:pt x="13" y="87"/>
                  </a:cubicBezTo>
                  <a:lnTo>
                    <a:pt x="156" y="63"/>
                  </a:lnTo>
                  <a:cubicBezTo>
                    <a:pt x="146" y="32"/>
                    <a:pt x="118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7" name="Google Shape;10587;p59">
              <a:extLst>
                <a:ext uri="{FF2B5EF4-FFF2-40B4-BE49-F238E27FC236}">
                  <a16:creationId xmlns:a16="http://schemas.microsoft.com/office/drawing/2014/main" id="{5E673600-01E4-056C-00B2-28E1D457D480}"/>
                </a:ext>
              </a:extLst>
            </p:cNvPr>
            <p:cNvSpPr/>
            <p:nvPr/>
          </p:nvSpPr>
          <p:spPr>
            <a:xfrm flipH="1">
              <a:off x="6938562" y="3583097"/>
              <a:ext cx="8479" cy="4699"/>
            </a:xfrm>
            <a:custGeom>
              <a:avLst/>
              <a:gdLst/>
              <a:ahLst/>
              <a:cxnLst/>
              <a:rect l="l" t="t" r="r" b="b"/>
              <a:pathLst>
                <a:path w="157" h="87" extrusionOk="0">
                  <a:moveTo>
                    <a:pt x="87" y="0"/>
                  </a:moveTo>
                  <a:cubicBezTo>
                    <a:pt x="82" y="0"/>
                    <a:pt x="77" y="1"/>
                    <a:pt x="72" y="3"/>
                  </a:cubicBezTo>
                  <a:cubicBezTo>
                    <a:pt x="37" y="15"/>
                    <a:pt x="1" y="50"/>
                    <a:pt x="13" y="86"/>
                  </a:cubicBezTo>
                  <a:lnTo>
                    <a:pt x="156" y="62"/>
                  </a:lnTo>
                  <a:cubicBezTo>
                    <a:pt x="146" y="31"/>
                    <a:pt x="117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8" name="Google Shape;10588;p59">
              <a:extLst>
                <a:ext uri="{FF2B5EF4-FFF2-40B4-BE49-F238E27FC236}">
                  <a16:creationId xmlns:a16="http://schemas.microsoft.com/office/drawing/2014/main" id="{FFC9AE58-3350-D625-AA5E-8C2F32A06F07}"/>
                </a:ext>
              </a:extLst>
            </p:cNvPr>
            <p:cNvSpPr/>
            <p:nvPr/>
          </p:nvSpPr>
          <p:spPr>
            <a:xfrm flipH="1">
              <a:off x="6928247" y="3568192"/>
              <a:ext cx="8479" cy="7993"/>
            </a:xfrm>
            <a:custGeom>
              <a:avLst/>
              <a:gdLst/>
              <a:ahLst/>
              <a:cxnLst/>
              <a:rect l="l" t="t" r="r" b="b"/>
              <a:pathLst>
                <a:path w="157" h="148" extrusionOk="0">
                  <a:moveTo>
                    <a:pt x="85" y="1"/>
                  </a:moveTo>
                  <a:cubicBezTo>
                    <a:pt x="77" y="1"/>
                    <a:pt x="69" y="1"/>
                    <a:pt x="61" y="4"/>
                  </a:cubicBezTo>
                  <a:cubicBezTo>
                    <a:pt x="25" y="4"/>
                    <a:pt x="1" y="51"/>
                    <a:pt x="13" y="87"/>
                  </a:cubicBezTo>
                  <a:cubicBezTo>
                    <a:pt x="13" y="123"/>
                    <a:pt x="61" y="147"/>
                    <a:pt x="97" y="147"/>
                  </a:cubicBezTo>
                  <a:cubicBezTo>
                    <a:pt x="132" y="135"/>
                    <a:pt x="156" y="99"/>
                    <a:pt x="156" y="51"/>
                  </a:cubicBezTo>
                  <a:cubicBezTo>
                    <a:pt x="147" y="22"/>
                    <a:pt x="121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9" name="Google Shape;10589;p59">
              <a:extLst>
                <a:ext uri="{FF2B5EF4-FFF2-40B4-BE49-F238E27FC236}">
                  <a16:creationId xmlns:a16="http://schemas.microsoft.com/office/drawing/2014/main" id="{0251F7E7-0C99-DBD2-1E41-404DC9B01CF9}"/>
                </a:ext>
              </a:extLst>
            </p:cNvPr>
            <p:cNvSpPr/>
            <p:nvPr/>
          </p:nvSpPr>
          <p:spPr>
            <a:xfrm flipH="1">
              <a:off x="6953414" y="3573376"/>
              <a:ext cx="8479" cy="7453"/>
            </a:xfrm>
            <a:custGeom>
              <a:avLst/>
              <a:gdLst/>
              <a:ahLst/>
              <a:cxnLst/>
              <a:rect l="l" t="t" r="r" b="b"/>
              <a:pathLst>
                <a:path w="157" h="138" extrusionOk="0">
                  <a:moveTo>
                    <a:pt x="85" y="0"/>
                  </a:moveTo>
                  <a:cubicBezTo>
                    <a:pt x="77" y="0"/>
                    <a:pt x="69" y="1"/>
                    <a:pt x="60" y="3"/>
                  </a:cubicBezTo>
                  <a:cubicBezTo>
                    <a:pt x="25" y="3"/>
                    <a:pt x="1" y="39"/>
                    <a:pt x="1" y="87"/>
                  </a:cubicBezTo>
                  <a:cubicBezTo>
                    <a:pt x="11" y="116"/>
                    <a:pt x="37" y="138"/>
                    <a:pt x="72" y="138"/>
                  </a:cubicBezTo>
                  <a:cubicBezTo>
                    <a:pt x="80" y="138"/>
                    <a:pt x="88" y="137"/>
                    <a:pt x="96" y="135"/>
                  </a:cubicBezTo>
                  <a:cubicBezTo>
                    <a:pt x="132" y="135"/>
                    <a:pt x="156" y="99"/>
                    <a:pt x="156" y="51"/>
                  </a:cubicBezTo>
                  <a:cubicBezTo>
                    <a:pt x="146" y="22"/>
                    <a:pt x="120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0" name="Google Shape;10590;p59">
              <a:extLst>
                <a:ext uri="{FF2B5EF4-FFF2-40B4-BE49-F238E27FC236}">
                  <a16:creationId xmlns:a16="http://schemas.microsoft.com/office/drawing/2014/main" id="{102FF107-BB5B-5334-37DE-A8BF4EA4BDA5}"/>
                </a:ext>
              </a:extLst>
            </p:cNvPr>
            <p:cNvSpPr/>
            <p:nvPr/>
          </p:nvSpPr>
          <p:spPr>
            <a:xfrm flipH="1">
              <a:off x="6978636" y="3578507"/>
              <a:ext cx="8425" cy="7507"/>
            </a:xfrm>
            <a:custGeom>
              <a:avLst/>
              <a:gdLst/>
              <a:ahLst/>
              <a:cxnLst/>
              <a:rect l="l" t="t" r="r" b="b"/>
              <a:pathLst>
                <a:path w="156" h="139" extrusionOk="0">
                  <a:moveTo>
                    <a:pt x="80" y="1"/>
                  </a:moveTo>
                  <a:cubicBezTo>
                    <a:pt x="73" y="1"/>
                    <a:pt x="66" y="2"/>
                    <a:pt x="60" y="4"/>
                  </a:cubicBezTo>
                  <a:cubicBezTo>
                    <a:pt x="24" y="4"/>
                    <a:pt x="0" y="40"/>
                    <a:pt x="0" y="76"/>
                  </a:cubicBezTo>
                  <a:cubicBezTo>
                    <a:pt x="10" y="115"/>
                    <a:pt x="37" y="138"/>
                    <a:pt x="66" y="138"/>
                  </a:cubicBezTo>
                  <a:cubicBezTo>
                    <a:pt x="72" y="138"/>
                    <a:pt x="78" y="137"/>
                    <a:pt x="84" y="135"/>
                  </a:cubicBezTo>
                  <a:cubicBezTo>
                    <a:pt x="132" y="123"/>
                    <a:pt x="156" y="88"/>
                    <a:pt x="144" y="52"/>
                  </a:cubicBezTo>
                  <a:cubicBezTo>
                    <a:pt x="144" y="22"/>
                    <a:pt x="111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1" name="Google Shape;10591;p59">
              <a:extLst>
                <a:ext uri="{FF2B5EF4-FFF2-40B4-BE49-F238E27FC236}">
                  <a16:creationId xmlns:a16="http://schemas.microsoft.com/office/drawing/2014/main" id="{75DFCDAC-915A-7758-BD58-32CFE8DA9521}"/>
                </a:ext>
              </a:extLst>
            </p:cNvPr>
            <p:cNvSpPr/>
            <p:nvPr/>
          </p:nvSpPr>
          <p:spPr>
            <a:xfrm flipH="1">
              <a:off x="6963784" y="3587742"/>
              <a:ext cx="8425" cy="4537"/>
            </a:xfrm>
            <a:custGeom>
              <a:avLst/>
              <a:gdLst/>
              <a:ahLst/>
              <a:cxnLst/>
              <a:rect l="l" t="t" r="r" b="b"/>
              <a:pathLst>
                <a:path w="156" h="84" extrusionOk="0">
                  <a:moveTo>
                    <a:pt x="72" y="0"/>
                  </a:moveTo>
                  <a:cubicBezTo>
                    <a:pt x="36" y="12"/>
                    <a:pt x="0" y="48"/>
                    <a:pt x="12" y="84"/>
                  </a:cubicBezTo>
                  <a:lnTo>
                    <a:pt x="156" y="60"/>
                  </a:lnTo>
                  <a:cubicBezTo>
                    <a:pt x="156" y="24"/>
                    <a:pt x="108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2" name="Google Shape;10592;p59">
              <a:extLst>
                <a:ext uri="{FF2B5EF4-FFF2-40B4-BE49-F238E27FC236}">
                  <a16:creationId xmlns:a16="http://schemas.microsoft.com/office/drawing/2014/main" id="{C6A4C74B-7937-8647-B97C-B494239A7A35}"/>
                </a:ext>
              </a:extLst>
            </p:cNvPr>
            <p:cNvSpPr/>
            <p:nvPr/>
          </p:nvSpPr>
          <p:spPr>
            <a:xfrm flipH="1">
              <a:off x="6968266" y="3566409"/>
              <a:ext cx="7831" cy="4753"/>
            </a:xfrm>
            <a:custGeom>
              <a:avLst/>
              <a:gdLst/>
              <a:ahLst/>
              <a:cxnLst/>
              <a:rect l="l" t="t" r="r" b="b"/>
              <a:pathLst>
                <a:path w="145" h="88" extrusionOk="0">
                  <a:moveTo>
                    <a:pt x="144" y="1"/>
                  </a:moveTo>
                  <a:lnTo>
                    <a:pt x="1" y="37"/>
                  </a:lnTo>
                  <a:cubicBezTo>
                    <a:pt x="1" y="66"/>
                    <a:pt x="25" y="88"/>
                    <a:pt x="60" y="88"/>
                  </a:cubicBezTo>
                  <a:cubicBezTo>
                    <a:pt x="68" y="88"/>
                    <a:pt x="76" y="87"/>
                    <a:pt x="84" y="84"/>
                  </a:cubicBezTo>
                  <a:cubicBezTo>
                    <a:pt x="120" y="84"/>
                    <a:pt x="144" y="37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3" name="Google Shape;10593;p59">
              <a:extLst>
                <a:ext uri="{FF2B5EF4-FFF2-40B4-BE49-F238E27FC236}">
                  <a16:creationId xmlns:a16="http://schemas.microsoft.com/office/drawing/2014/main" id="{0A113EB7-5CEA-1C0C-DF51-0CAA5DB60B42}"/>
                </a:ext>
              </a:extLst>
            </p:cNvPr>
            <p:cNvSpPr/>
            <p:nvPr/>
          </p:nvSpPr>
          <p:spPr>
            <a:xfrm flipH="1">
              <a:off x="6943099" y="3561279"/>
              <a:ext cx="8479" cy="4699"/>
            </a:xfrm>
            <a:custGeom>
              <a:avLst/>
              <a:gdLst/>
              <a:ahLst/>
              <a:cxnLst/>
              <a:rect l="l" t="t" r="r" b="b"/>
              <a:pathLst>
                <a:path w="157" h="87" extrusionOk="0">
                  <a:moveTo>
                    <a:pt x="144" y="0"/>
                  </a:moveTo>
                  <a:lnTo>
                    <a:pt x="1" y="24"/>
                  </a:lnTo>
                  <a:cubicBezTo>
                    <a:pt x="11" y="64"/>
                    <a:pt x="37" y="87"/>
                    <a:pt x="66" y="87"/>
                  </a:cubicBezTo>
                  <a:cubicBezTo>
                    <a:pt x="72" y="87"/>
                    <a:pt x="79" y="86"/>
                    <a:pt x="85" y="84"/>
                  </a:cubicBezTo>
                  <a:cubicBezTo>
                    <a:pt x="132" y="72"/>
                    <a:pt x="156" y="36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4" name="Google Shape;10594;p59">
              <a:extLst>
                <a:ext uri="{FF2B5EF4-FFF2-40B4-BE49-F238E27FC236}">
                  <a16:creationId xmlns:a16="http://schemas.microsoft.com/office/drawing/2014/main" id="{392A3B81-24F3-E858-E657-B6ED0457D6F4}"/>
                </a:ext>
              </a:extLst>
            </p:cNvPr>
            <p:cNvSpPr/>
            <p:nvPr/>
          </p:nvSpPr>
          <p:spPr>
            <a:xfrm flipH="1">
              <a:off x="6917932" y="3555446"/>
              <a:ext cx="8425" cy="5347"/>
            </a:xfrm>
            <a:custGeom>
              <a:avLst/>
              <a:gdLst/>
              <a:ahLst/>
              <a:cxnLst/>
              <a:rect l="l" t="t" r="r" b="b"/>
              <a:pathLst>
                <a:path w="156" h="99" extrusionOk="0">
                  <a:moveTo>
                    <a:pt x="144" y="0"/>
                  </a:moveTo>
                  <a:lnTo>
                    <a:pt x="0" y="36"/>
                  </a:lnTo>
                  <a:cubicBezTo>
                    <a:pt x="11" y="67"/>
                    <a:pt x="39" y="98"/>
                    <a:pt x="70" y="98"/>
                  </a:cubicBezTo>
                  <a:cubicBezTo>
                    <a:pt x="74" y="98"/>
                    <a:pt x="79" y="98"/>
                    <a:pt x="84" y="96"/>
                  </a:cubicBezTo>
                  <a:cubicBezTo>
                    <a:pt x="132" y="84"/>
                    <a:pt x="156" y="48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5" name="Google Shape;10595;p59">
              <a:extLst>
                <a:ext uri="{FF2B5EF4-FFF2-40B4-BE49-F238E27FC236}">
                  <a16:creationId xmlns:a16="http://schemas.microsoft.com/office/drawing/2014/main" id="{7BE3801B-51ED-73C5-F89E-162DE5741D0E}"/>
                </a:ext>
              </a:extLst>
            </p:cNvPr>
            <p:cNvSpPr/>
            <p:nvPr/>
          </p:nvSpPr>
          <p:spPr>
            <a:xfrm flipH="1">
              <a:off x="6897895" y="3589524"/>
              <a:ext cx="8479" cy="8587"/>
            </a:xfrm>
            <a:custGeom>
              <a:avLst/>
              <a:gdLst/>
              <a:ahLst/>
              <a:cxnLst/>
              <a:rect l="l" t="t" r="r" b="b"/>
              <a:pathLst>
                <a:path w="157" h="159" extrusionOk="0">
                  <a:moveTo>
                    <a:pt x="79" y="1"/>
                  </a:moveTo>
                  <a:cubicBezTo>
                    <a:pt x="73" y="1"/>
                    <a:pt x="67" y="2"/>
                    <a:pt x="61" y="3"/>
                  </a:cubicBezTo>
                  <a:cubicBezTo>
                    <a:pt x="25" y="3"/>
                    <a:pt x="1" y="51"/>
                    <a:pt x="1" y="87"/>
                  </a:cubicBezTo>
                  <a:cubicBezTo>
                    <a:pt x="13" y="135"/>
                    <a:pt x="49" y="159"/>
                    <a:pt x="85" y="159"/>
                  </a:cubicBezTo>
                  <a:cubicBezTo>
                    <a:pt x="132" y="147"/>
                    <a:pt x="156" y="111"/>
                    <a:pt x="144" y="63"/>
                  </a:cubicBezTo>
                  <a:cubicBezTo>
                    <a:pt x="144" y="32"/>
                    <a:pt x="117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6" name="Google Shape;10596;p59">
              <a:extLst>
                <a:ext uri="{FF2B5EF4-FFF2-40B4-BE49-F238E27FC236}">
                  <a16:creationId xmlns:a16="http://schemas.microsoft.com/office/drawing/2014/main" id="{8D5B4C1B-CF29-62E5-F657-F5015322B032}"/>
                </a:ext>
              </a:extLst>
            </p:cNvPr>
            <p:cNvSpPr/>
            <p:nvPr/>
          </p:nvSpPr>
          <p:spPr>
            <a:xfrm flipH="1">
              <a:off x="6908858" y="3604538"/>
              <a:ext cx="8479" cy="5185"/>
            </a:xfrm>
            <a:custGeom>
              <a:avLst/>
              <a:gdLst/>
              <a:ahLst/>
              <a:cxnLst/>
              <a:rect l="l" t="t" r="r" b="b"/>
              <a:pathLst>
                <a:path w="157" h="96" extrusionOk="0">
                  <a:moveTo>
                    <a:pt x="72" y="0"/>
                  </a:moveTo>
                  <a:cubicBezTo>
                    <a:pt x="25" y="12"/>
                    <a:pt x="1" y="48"/>
                    <a:pt x="1" y="96"/>
                  </a:cubicBezTo>
                  <a:lnTo>
                    <a:pt x="156" y="72"/>
                  </a:lnTo>
                  <a:cubicBezTo>
                    <a:pt x="144" y="24"/>
                    <a:pt x="108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7" name="Google Shape;10597;p59">
              <a:extLst>
                <a:ext uri="{FF2B5EF4-FFF2-40B4-BE49-F238E27FC236}">
                  <a16:creationId xmlns:a16="http://schemas.microsoft.com/office/drawing/2014/main" id="{B135C29E-8554-36ED-B6C5-05CC44FA17BD}"/>
                </a:ext>
              </a:extLst>
            </p:cNvPr>
            <p:cNvSpPr/>
            <p:nvPr/>
          </p:nvSpPr>
          <p:spPr>
            <a:xfrm flipH="1">
              <a:off x="6934728" y="3608373"/>
              <a:ext cx="7777" cy="4591"/>
            </a:xfrm>
            <a:custGeom>
              <a:avLst/>
              <a:gdLst/>
              <a:ahLst/>
              <a:cxnLst/>
              <a:rect l="l" t="t" r="r" b="b"/>
              <a:pathLst>
                <a:path w="144" h="85" extrusionOk="0">
                  <a:moveTo>
                    <a:pt x="60" y="1"/>
                  </a:moveTo>
                  <a:cubicBezTo>
                    <a:pt x="24" y="13"/>
                    <a:pt x="0" y="49"/>
                    <a:pt x="0" y="85"/>
                  </a:cubicBezTo>
                  <a:lnTo>
                    <a:pt x="144" y="61"/>
                  </a:lnTo>
                  <a:cubicBezTo>
                    <a:pt x="144" y="25"/>
                    <a:pt x="108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8" name="Google Shape;10598;p59">
              <a:extLst>
                <a:ext uri="{FF2B5EF4-FFF2-40B4-BE49-F238E27FC236}">
                  <a16:creationId xmlns:a16="http://schemas.microsoft.com/office/drawing/2014/main" id="{C0DCF228-0CD7-AE5A-2583-7554A43FC833}"/>
                </a:ext>
              </a:extLst>
            </p:cNvPr>
            <p:cNvSpPr/>
            <p:nvPr/>
          </p:nvSpPr>
          <p:spPr>
            <a:xfrm flipH="1">
              <a:off x="6923710" y="3593521"/>
              <a:ext cx="8479" cy="8479"/>
            </a:xfrm>
            <a:custGeom>
              <a:avLst/>
              <a:gdLst/>
              <a:ahLst/>
              <a:cxnLst/>
              <a:rect l="l" t="t" r="r" b="b"/>
              <a:pathLst>
                <a:path w="157" h="157" extrusionOk="0">
                  <a:moveTo>
                    <a:pt x="72" y="1"/>
                  </a:moveTo>
                  <a:cubicBezTo>
                    <a:pt x="25" y="13"/>
                    <a:pt x="1" y="49"/>
                    <a:pt x="13" y="85"/>
                  </a:cubicBezTo>
                  <a:cubicBezTo>
                    <a:pt x="13" y="132"/>
                    <a:pt x="48" y="156"/>
                    <a:pt x="96" y="156"/>
                  </a:cubicBezTo>
                  <a:cubicBezTo>
                    <a:pt x="132" y="144"/>
                    <a:pt x="156" y="109"/>
                    <a:pt x="156" y="61"/>
                  </a:cubicBezTo>
                  <a:cubicBezTo>
                    <a:pt x="144" y="25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9" name="Google Shape;10599;p59">
              <a:extLst>
                <a:ext uri="{FF2B5EF4-FFF2-40B4-BE49-F238E27FC236}">
                  <a16:creationId xmlns:a16="http://schemas.microsoft.com/office/drawing/2014/main" id="{EE1BEA35-1A47-4838-2FCD-E51072921642}"/>
                </a:ext>
              </a:extLst>
            </p:cNvPr>
            <p:cNvSpPr/>
            <p:nvPr/>
          </p:nvSpPr>
          <p:spPr>
            <a:xfrm flipH="1">
              <a:off x="6948932" y="3597949"/>
              <a:ext cx="8425" cy="7939"/>
            </a:xfrm>
            <a:custGeom>
              <a:avLst/>
              <a:gdLst/>
              <a:ahLst/>
              <a:cxnLst/>
              <a:rect l="l" t="t" r="r" b="b"/>
              <a:pathLst>
                <a:path w="156" h="147" extrusionOk="0">
                  <a:moveTo>
                    <a:pt x="79" y="0"/>
                  </a:moveTo>
                  <a:cubicBezTo>
                    <a:pt x="73" y="0"/>
                    <a:pt x="67" y="1"/>
                    <a:pt x="60" y="3"/>
                  </a:cubicBezTo>
                  <a:cubicBezTo>
                    <a:pt x="24" y="3"/>
                    <a:pt x="0" y="50"/>
                    <a:pt x="0" y="86"/>
                  </a:cubicBezTo>
                  <a:cubicBezTo>
                    <a:pt x="12" y="122"/>
                    <a:pt x="48" y="146"/>
                    <a:pt x="84" y="146"/>
                  </a:cubicBezTo>
                  <a:cubicBezTo>
                    <a:pt x="132" y="134"/>
                    <a:pt x="156" y="98"/>
                    <a:pt x="144" y="62"/>
                  </a:cubicBezTo>
                  <a:cubicBezTo>
                    <a:pt x="144" y="31"/>
                    <a:pt x="117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0" name="Google Shape;10600;p59">
              <a:extLst>
                <a:ext uri="{FF2B5EF4-FFF2-40B4-BE49-F238E27FC236}">
                  <a16:creationId xmlns:a16="http://schemas.microsoft.com/office/drawing/2014/main" id="{B3A3B934-4C9A-878B-11FE-2B50686EC785}"/>
                </a:ext>
              </a:extLst>
            </p:cNvPr>
            <p:cNvSpPr/>
            <p:nvPr/>
          </p:nvSpPr>
          <p:spPr>
            <a:xfrm flipH="1">
              <a:off x="6974747" y="3601946"/>
              <a:ext cx="8425" cy="7777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12"/>
                    <a:pt x="0" y="48"/>
                    <a:pt x="12" y="84"/>
                  </a:cubicBezTo>
                  <a:cubicBezTo>
                    <a:pt x="12" y="120"/>
                    <a:pt x="48" y="144"/>
                    <a:pt x="96" y="144"/>
                  </a:cubicBezTo>
                  <a:cubicBezTo>
                    <a:pt x="132" y="132"/>
                    <a:pt x="156" y="96"/>
                    <a:pt x="156" y="60"/>
                  </a:cubicBezTo>
                  <a:cubicBezTo>
                    <a:pt x="144" y="24"/>
                    <a:pt x="108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1" name="Google Shape;10601;p59">
              <a:extLst>
                <a:ext uri="{FF2B5EF4-FFF2-40B4-BE49-F238E27FC236}">
                  <a16:creationId xmlns:a16="http://schemas.microsoft.com/office/drawing/2014/main" id="{A57613E6-09C3-557F-10B7-9DE12A7F5A14}"/>
                </a:ext>
              </a:extLst>
            </p:cNvPr>
            <p:cNvSpPr/>
            <p:nvPr/>
          </p:nvSpPr>
          <p:spPr>
            <a:xfrm flipH="1">
              <a:off x="6959895" y="3612153"/>
              <a:ext cx="7777" cy="4699"/>
            </a:xfrm>
            <a:custGeom>
              <a:avLst/>
              <a:gdLst/>
              <a:ahLst/>
              <a:cxnLst/>
              <a:rect l="l" t="t" r="r" b="b"/>
              <a:pathLst>
                <a:path w="144" h="87" extrusionOk="0">
                  <a:moveTo>
                    <a:pt x="78" y="0"/>
                  </a:moveTo>
                  <a:cubicBezTo>
                    <a:pt x="72" y="0"/>
                    <a:pt x="66" y="1"/>
                    <a:pt x="60" y="3"/>
                  </a:cubicBezTo>
                  <a:cubicBezTo>
                    <a:pt x="24" y="3"/>
                    <a:pt x="0" y="39"/>
                    <a:pt x="0" y="86"/>
                  </a:cubicBezTo>
                  <a:lnTo>
                    <a:pt x="144" y="62"/>
                  </a:lnTo>
                  <a:cubicBezTo>
                    <a:pt x="144" y="31"/>
                    <a:pt x="117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2" name="Google Shape;10602;p59">
              <a:extLst>
                <a:ext uri="{FF2B5EF4-FFF2-40B4-BE49-F238E27FC236}">
                  <a16:creationId xmlns:a16="http://schemas.microsoft.com/office/drawing/2014/main" id="{13200101-B8C9-91E8-CDB7-4FDEA97660F2}"/>
                </a:ext>
              </a:extLst>
            </p:cNvPr>
            <p:cNvSpPr/>
            <p:nvPr/>
          </p:nvSpPr>
          <p:spPr>
            <a:xfrm flipH="1">
              <a:off x="6963136" y="3590983"/>
              <a:ext cx="8425" cy="4537"/>
            </a:xfrm>
            <a:custGeom>
              <a:avLst/>
              <a:gdLst/>
              <a:ahLst/>
              <a:cxnLst/>
              <a:rect l="l" t="t" r="r" b="b"/>
              <a:pathLst>
                <a:path w="156" h="84" extrusionOk="0">
                  <a:moveTo>
                    <a:pt x="144" y="0"/>
                  </a:moveTo>
                  <a:lnTo>
                    <a:pt x="0" y="24"/>
                  </a:lnTo>
                  <a:cubicBezTo>
                    <a:pt x="0" y="60"/>
                    <a:pt x="48" y="84"/>
                    <a:pt x="84" y="84"/>
                  </a:cubicBezTo>
                  <a:cubicBezTo>
                    <a:pt x="120" y="72"/>
                    <a:pt x="156" y="36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3" name="Google Shape;10603;p59">
              <a:extLst>
                <a:ext uri="{FF2B5EF4-FFF2-40B4-BE49-F238E27FC236}">
                  <a16:creationId xmlns:a16="http://schemas.microsoft.com/office/drawing/2014/main" id="{9DEC797E-8817-9F8F-9C29-9154232E935D}"/>
                </a:ext>
              </a:extLst>
            </p:cNvPr>
            <p:cNvSpPr/>
            <p:nvPr/>
          </p:nvSpPr>
          <p:spPr>
            <a:xfrm flipH="1">
              <a:off x="6937914" y="3586446"/>
              <a:ext cx="8479" cy="4699"/>
            </a:xfrm>
            <a:custGeom>
              <a:avLst/>
              <a:gdLst/>
              <a:ahLst/>
              <a:cxnLst/>
              <a:rect l="l" t="t" r="r" b="b"/>
              <a:pathLst>
                <a:path w="157" h="87" extrusionOk="0">
                  <a:moveTo>
                    <a:pt x="144" y="0"/>
                  </a:moveTo>
                  <a:lnTo>
                    <a:pt x="1" y="24"/>
                  </a:lnTo>
                  <a:cubicBezTo>
                    <a:pt x="1" y="55"/>
                    <a:pt x="36" y="86"/>
                    <a:pt x="69" y="86"/>
                  </a:cubicBezTo>
                  <a:cubicBezTo>
                    <a:pt x="74" y="86"/>
                    <a:pt x="80" y="86"/>
                    <a:pt x="84" y="84"/>
                  </a:cubicBezTo>
                  <a:cubicBezTo>
                    <a:pt x="120" y="84"/>
                    <a:pt x="156" y="36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4" name="Google Shape;10604;p59">
              <a:extLst>
                <a:ext uri="{FF2B5EF4-FFF2-40B4-BE49-F238E27FC236}">
                  <a16:creationId xmlns:a16="http://schemas.microsoft.com/office/drawing/2014/main" id="{D03DAF14-F978-10F6-5CDB-BE666E56C53B}"/>
                </a:ext>
              </a:extLst>
            </p:cNvPr>
            <p:cNvSpPr/>
            <p:nvPr/>
          </p:nvSpPr>
          <p:spPr>
            <a:xfrm flipH="1">
              <a:off x="6912747" y="3581909"/>
              <a:ext cx="8479" cy="4753"/>
            </a:xfrm>
            <a:custGeom>
              <a:avLst/>
              <a:gdLst/>
              <a:ahLst/>
              <a:cxnLst/>
              <a:rect l="l" t="t" r="r" b="b"/>
              <a:pathLst>
                <a:path w="157" h="88" extrusionOk="0">
                  <a:moveTo>
                    <a:pt x="144" y="1"/>
                  </a:moveTo>
                  <a:lnTo>
                    <a:pt x="1" y="25"/>
                  </a:lnTo>
                  <a:cubicBezTo>
                    <a:pt x="1" y="64"/>
                    <a:pt x="34" y="87"/>
                    <a:pt x="65" y="87"/>
                  </a:cubicBezTo>
                  <a:cubicBezTo>
                    <a:pt x="72" y="87"/>
                    <a:pt x="78" y="86"/>
                    <a:pt x="85" y="84"/>
                  </a:cubicBezTo>
                  <a:cubicBezTo>
                    <a:pt x="120" y="84"/>
                    <a:pt x="156" y="37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5" name="Google Shape;10605;p59">
              <a:extLst>
                <a:ext uri="{FF2B5EF4-FFF2-40B4-BE49-F238E27FC236}">
                  <a16:creationId xmlns:a16="http://schemas.microsoft.com/office/drawing/2014/main" id="{7122CF20-BED5-71BC-1CC2-5413FC3917E6}"/>
                </a:ext>
              </a:extLst>
            </p:cNvPr>
            <p:cNvSpPr/>
            <p:nvPr/>
          </p:nvSpPr>
          <p:spPr>
            <a:xfrm flipH="1">
              <a:off x="6894006" y="3616150"/>
              <a:ext cx="8479" cy="8587"/>
            </a:xfrm>
            <a:custGeom>
              <a:avLst/>
              <a:gdLst/>
              <a:ahLst/>
              <a:cxnLst/>
              <a:rect l="l" t="t" r="r" b="b"/>
              <a:pathLst>
                <a:path w="157" h="159" extrusionOk="0">
                  <a:moveTo>
                    <a:pt x="60" y="0"/>
                  </a:moveTo>
                  <a:cubicBezTo>
                    <a:pt x="25" y="12"/>
                    <a:pt x="1" y="48"/>
                    <a:pt x="1" y="96"/>
                  </a:cubicBezTo>
                  <a:cubicBezTo>
                    <a:pt x="1" y="127"/>
                    <a:pt x="37" y="158"/>
                    <a:pt x="69" y="158"/>
                  </a:cubicBezTo>
                  <a:cubicBezTo>
                    <a:pt x="75" y="158"/>
                    <a:pt x="80" y="157"/>
                    <a:pt x="84" y="156"/>
                  </a:cubicBezTo>
                  <a:cubicBezTo>
                    <a:pt x="120" y="156"/>
                    <a:pt x="156" y="120"/>
                    <a:pt x="144" y="72"/>
                  </a:cubicBezTo>
                  <a:cubicBezTo>
                    <a:pt x="144" y="24"/>
                    <a:pt x="108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6" name="Google Shape;10606;p59">
              <a:extLst>
                <a:ext uri="{FF2B5EF4-FFF2-40B4-BE49-F238E27FC236}">
                  <a16:creationId xmlns:a16="http://schemas.microsoft.com/office/drawing/2014/main" id="{DAF79832-6FE9-0A8A-053C-288A9A980BBF}"/>
                </a:ext>
              </a:extLst>
            </p:cNvPr>
            <p:cNvSpPr/>
            <p:nvPr/>
          </p:nvSpPr>
          <p:spPr>
            <a:xfrm flipH="1">
              <a:off x="6905672" y="3631002"/>
              <a:ext cx="8425" cy="4591"/>
            </a:xfrm>
            <a:custGeom>
              <a:avLst/>
              <a:gdLst/>
              <a:ahLst/>
              <a:cxnLst/>
              <a:rect l="l" t="t" r="r" b="b"/>
              <a:pathLst>
                <a:path w="156" h="85" extrusionOk="0">
                  <a:moveTo>
                    <a:pt x="72" y="0"/>
                  </a:moveTo>
                  <a:cubicBezTo>
                    <a:pt x="24" y="12"/>
                    <a:pt x="0" y="48"/>
                    <a:pt x="0" y="84"/>
                  </a:cubicBezTo>
                  <a:lnTo>
                    <a:pt x="156" y="72"/>
                  </a:lnTo>
                  <a:cubicBezTo>
                    <a:pt x="144" y="36"/>
                    <a:pt x="108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7" name="Google Shape;10607;p59">
              <a:extLst>
                <a:ext uri="{FF2B5EF4-FFF2-40B4-BE49-F238E27FC236}">
                  <a16:creationId xmlns:a16="http://schemas.microsoft.com/office/drawing/2014/main" id="{DD95C985-AB23-DBFE-21DE-711A01E0CADB}"/>
                </a:ext>
              </a:extLst>
            </p:cNvPr>
            <p:cNvSpPr/>
            <p:nvPr/>
          </p:nvSpPr>
          <p:spPr>
            <a:xfrm flipH="1">
              <a:off x="6931487" y="3634080"/>
              <a:ext cx="7777" cy="4051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78" y="1"/>
                  </a:moveTo>
                  <a:cubicBezTo>
                    <a:pt x="73" y="1"/>
                    <a:pt x="66" y="2"/>
                    <a:pt x="60" y="3"/>
                  </a:cubicBezTo>
                  <a:cubicBezTo>
                    <a:pt x="24" y="3"/>
                    <a:pt x="0" y="39"/>
                    <a:pt x="0" y="75"/>
                  </a:cubicBezTo>
                  <a:lnTo>
                    <a:pt x="144" y="63"/>
                  </a:lnTo>
                  <a:cubicBezTo>
                    <a:pt x="144" y="32"/>
                    <a:pt x="117" y="1"/>
                    <a:pt x="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8" name="Google Shape;10608;p59">
              <a:extLst>
                <a:ext uri="{FF2B5EF4-FFF2-40B4-BE49-F238E27FC236}">
                  <a16:creationId xmlns:a16="http://schemas.microsoft.com/office/drawing/2014/main" id="{E20DF947-F7AA-3F38-4576-A6F342B30361}"/>
                </a:ext>
              </a:extLst>
            </p:cNvPr>
            <p:cNvSpPr/>
            <p:nvPr/>
          </p:nvSpPr>
          <p:spPr>
            <a:xfrm flipH="1">
              <a:off x="6919876" y="3619390"/>
              <a:ext cx="8425" cy="8425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24" y="12"/>
                    <a:pt x="0" y="48"/>
                    <a:pt x="0" y="84"/>
                  </a:cubicBezTo>
                  <a:cubicBezTo>
                    <a:pt x="12" y="132"/>
                    <a:pt x="48" y="156"/>
                    <a:pt x="84" y="156"/>
                  </a:cubicBezTo>
                  <a:cubicBezTo>
                    <a:pt x="132" y="144"/>
                    <a:pt x="156" y="108"/>
                    <a:pt x="156" y="72"/>
                  </a:cubicBezTo>
                  <a:cubicBezTo>
                    <a:pt x="144" y="24"/>
                    <a:pt x="108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9" name="Google Shape;10609;p59">
              <a:extLst>
                <a:ext uri="{FF2B5EF4-FFF2-40B4-BE49-F238E27FC236}">
                  <a16:creationId xmlns:a16="http://schemas.microsoft.com/office/drawing/2014/main" id="{3B53E0D7-619D-CC16-8AB6-0B61B7EEB218}"/>
                </a:ext>
              </a:extLst>
            </p:cNvPr>
            <p:cNvSpPr/>
            <p:nvPr/>
          </p:nvSpPr>
          <p:spPr>
            <a:xfrm flipH="1">
              <a:off x="6945691" y="3622577"/>
              <a:ext cx="8425" cy="7939"/>
            </a:xfrm>
            <a:custGeom>
              <a:avLst/>
              <a:gdLst/>
              <a:ahLst/>
              <a:cxnLst/>
              <a:rect l="l" t="t" r="r" b="b"/>
              <a:pathLst>
                <a:path w="156" h="147" extrusionOk="0">
                  <a:moveTo>
                    <a:pt x="72" y="1"/>
                  </a:moveTo>
                  <a:cubicBezTo>
                    <a:pt x="36" y="13"/>
                    <a:pt x="0" y="49"/>
                    <a:pt x="12" y="85"/>
                  </a:cubicBezTo>
                  <a:cubicBezTo>
                    <a:pt x="12" y="116"/>
                    <a:pt x="39" y="147"/>
                    <a:pt x="77" y="147"/>
                  </a:cubicBezTo>
                  <a:cubicBezTo>
                    <a:pt x="83" y="147"/>
                    <a:pt x="89" y="146"/>
                    <a:pt x="96" y="144"/>
                  </a:cubicBezTo>
                  <a:cubicBezTo>
                    <a:pt x="132" y="144"/>
                    <a:pt x="156" y="109"/>
                    <a:pt x="156" y="73"/>
                  </a:cubicBezTo>
                  <a:cubicBezTo>
                    <a:pt x="144" y="25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0" name="Google Shape;10610;p59">
              <a:extLst>
                <a:ext uri="{FF2B5EF4-FFF2-40B4-BE49-F238E27FC236}">
                  <a16:creationId xmlns:a16="http://schemas.microsoft.com/office/drawing/2014/main" id="{405D3BD0-3C55-993A-D3B1-A1E73D7E2678}"/>
                </a:ext>
              </a:extLst>
            </p:cNvPr>
            <p:cNvSpPr/>
            <p:nvPr/>
          </p:nvSpPr>
          <p:spPr>
            <a:xfrm flipH="1">
              <a:off x="6970859" y="3625817"/>
              <a:ext cx="8479" cy="7831"/>
            </a:xfrm>
            <a:custGeom>
              <a:avLst/>
              <a:gdLst/>
              <a:ahLst/>
              <a:cxnLst/>
              <a:rect l="l" t="t" r="r" b="b"/>
              <a:pathLst>
                <a:path w="157" h="145" extrusionOk="0">
                  <a:moveTo>
                    <a:pt x="61" y="1"/>
                  </a:moveTo>
                  <a:cubicBezTo>
                    <a:pt x="25" y="13"/>
                    <a:pt x="1" y="49"/>
                    <a:pt x="1" y="84"/>
                  </a:cubicBezTo>
                  <a:cubicBezTo>
                    <a:pt x="1" y="120"/>
                    <a:pt x="37" y="144"/>
                    <a:pt x="85" y="144"/>
                  </a:cubicBezTo>
                  <a:cubicBezTo>
                    <a:pt x="120" y="132"/>
                    <a:pt x="156" y="108"/>
                    <a:pt x="144" y="61"/>
                  </a:cubicBezTo>
                  <a:cubicBezTo>
                    <a:pt x="144" y="25"/>
                    <a:pt x="108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1" name="Google Shape;10611;p59">
              <a:extLst>
                <a:ext uri="{FF2B5EF4-FFF2-40B4-BE49-F238E27FC236}">
                  <a16:creationId xmlns:a16="http://schemas.microsoft.com/office/drawing/2014/main" id="{ADEDFAD6-3E4E-0AAD-DEB5-BE1949D66321}"/>
                </a:ext>
              </a:extLst>
            </p:cNvPr>
            <p:cNvSpPr/>
            <p:nvPr/>
          </p:nvSpPr>
          <p:spPr>
            <a:xfrm flipH="1">
              <a:off x="6956655" y="3636673"/>
              <a:ext cx="8479" cy="4051"/>
            </a:xfrm>
            <a:custGeom>
              <a:avLst/>
              <a:gdLst/>
              <a:ahLst/>
              <a:cxnLst/>
              <a:rect l="l" t="t" r="r" b="b"/>
              <a:pathLst>
                <a:path w="157" h="75" extrusionOk="0">
                  <a:moveTo>
                    <a:pt x="91" y="1"/>
                  </a:moveTo>
                  <a:cubicBezTo>
                    <a:pt x="85" y="1"/>
                    <a:pt x="79" y="1"/>
                    <a:pt x="73" y="3"/>
                  </a:cubicBezTo>
                  <a:cubicBezTo>
                    <a:pt x="37" y="3"/>
                    <a:pt x="1" y="39"/>
                    <a:pt x="1" y="75"/>
                  </a:cubicBezTo>
                  <a:lnTo>
                    <a:pt x="156" y="63"/>
                  </a:lnTo>
                  <a:cubicBezTo>
                    <a:pt x="146" y="32"/>
                    <a:pt x="127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2" name="Google Shape;10612;p59">
              <a:extLst>
                <a:ext uri="{FF2B5EF4-FFF2-40B4-BE49-F238E27FC236}">
                  <a16:creationId xmlns:a16="http://schemas.microsoft.com/office/drawing/2014/main" id="{4112E5E1-A942-F1C9-783A-73A7891175FB}"/>
                </a:ext>
              </a:extLst>
            </p:cNvPr>
            <p:cNvSpPr/>
            <p:nvPr/>
          </p:nvSpPr>
          <p:spPr>
            <a:xfrm flipH="1">
              <a:off x="6959247" y="3615502"/>
              <a:ext cx="8425" cy="4591"/>
            </a:xfrm>
            <a:custGeom>
              <a:avLst/>
              <a:gdLst/>
              <a:ahLst/>
              <a:cxnLst/>
              <a:rect l="l" t="t" r="r" b="b"/>
              <a:pathLst>
                <a:path w="156" h="85" extrusionOk="0">
                  <a:moveTo>
                    <a:pt x="144" y="0"/>
                  </a:moveTo>
                  <a:lnTo>
                    <a:pt x="0" y="24"/>
                  </a:lnTo>
                  <a:cubicBezTo>
                    <a:pt x="0" y="60"/>
                    <a:pt x="36" y="84"/>
                    <a:pt x="84" y="84"/>
                  </a:cubicBezTo>
                  <a:cubicBezTo>
                    <a:pt x="120" y="72"/>
                    <a:pt x="155" y="36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3" name="Google Shape;10613;p59">
              <a:extLst>
                <a:ext uri="{FF2B5EF4-FFF2-40B4-BE49-F238E27FC236}">
                  <a16:creationId xmlns:a16="http://schemas.microsoft.com/office/drawing/2014/main" id="{79002EDB-AEE0-7687-2268-922447623665}"/>
                </a:ext>
              </a:extLst>
            </p:cNvPr>
            <p:cNvSpPr/>
            <p:nvPr/>
          </p:nvSpPr>
          <p:spPr>
            <a:xfrm flipH="1">
              <a:off x="6934080" y="3611613"/>
              <a:ext cx="8425" cy="4699"/>
            </a:xfrm>
            <a:custGeom>
              <a:avLst/>
              <a:gdLst/>
              <a:ahLst/>
              <a:cxnLst/>
              <a:rect l="l" t="t" r="r" b="b"/>
              <a:pathLst>
                <a:path w="156" h="87" extrusionOk="0">
                  <a:moveTo>
                    <a:pt x="144" y="1"/>
                  </a:moveTo>
                  <a:lnTo>
                    <a:pt x="0" y="25"/>
                  </a:lnTo>
                  <a:cubicBezTo>
                    <a:pt x="11" y="56"/>
                    <a:pt x="39" y="87"/>
                    <a:pt x="70" y="87"/>
                  </a:cubicBezTo>
                  <a:cubicBezTo>
                    <a:pt x="74" y="87"/>
                    <a:pt x="79" y="86"/>
                    <a:pt x="84" y="84"/>
                  </a:cubicBezTo>
                  <a:cubicBezTo>
                    <a:pt x="120" y="84"/>
                    <a:pt x="156" y="49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4" name="Google Shape;10614;p59">
              <a:extLst>
                <a:ext uri="{FF2B5EF4-FFF2-40B4-BE49-F238E27FC236}">
                  <a16:creationId xmlns:a16="http://schemas.microsoft.com/office/drawing/2014/main" id="{E668CB82-3FD0-EE25-7867-293E420AE242}"/>
                </a:ext>
              </a:extLst>
            </p:cNvPr>
            <p:cNvSpPr/>
            <p:nvPr/>
          </p:nvSpPr>
          <p:spPr>
            <a:xfrm flipH="1">
              <a:off x="6908858" y="3608373"/>
              <a:ext cx="8479" cy="4699"/>
            </a:xfrm>
            <a:custGeom>
              <a:avLst/>
              <a:gdLst/>
              <a:ahLst/>
              <a:cxnLst/>
              <a:rect l="l" t="t" r="r" b="b"/>
              <a:pathLst>
                <a:path w="157" h="87" extrusionOk="0">
                  <a:moveTo>
                    <a:pt x="156" y="1"/>
                  </a:moveTo>
                  <a:lnTo>
                    <a:pt x="1" y="25"/>
                  </a:lnTo>
                  <a:cubicBezTo>
                    <a:pt x="11" y="56"/>
                    <a:pt x="39" y="87"/>
                    <a:pt x="70" y="87"/>
                  </a:cubicBezTo>
                  <a:cubicBezTo>
                    <a:pt x="75" y="87"/>
                    <a:pt x="80" y="86"/>
                    <a:pt x="84" y="85"/>
                  </a:cubicBezTo>
                  <a:cubicBezTo>
                    <a:pt x="132" y="85"/>
                    <a:pt x="156" y="37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5" name="Google Shape;10615;p59">
              <a:extLst>
                <a:ext uri="{FF2B5EF4-FFF2-40B4-BE49-F238E27FC236}">
                  <a16:creationId xmlns:a16="http://schemas.microsoft.com/office/drawing/2014/main" id="{E4D52BF8-6CC8-E250-8030-27E6178F1A94}"/>
                </a:ext>
              </a:extLst>
            </p:cNvPr>
            <p:cNvSpPr/>
            <p:nvPr/>
          </p:nvSpPr>
          <p:spPr>
            <a:xfrm flipH="1">
              <a:off x="6891468" y="3643261"/>
              <a:ext cx="8425" cy="8587"/>
            </a:xfrm>
            <a:custGeom>
              <a:avLst/>
              <a:gdLst/>
              <a:ahLst/>
              <a:cxnLst/>
              <a:rect l="l" t="t" r="r" b="b"/>
              <a:pathLst>
                <a:path w="156" h="159" extrusionOk="0">
                  <a:moveTo>
                    <a:pt x="72" y="1"/>
                  </a:moveTo>
                  <a:cubicBezTo>
                    <a:pt x="24" y="13"/>
                    <a:pt x="0" y="48"/>
                    <a:pt x="0" y="84"/>
                  </a:cubicBezTo>
                  <a:cubicBezTo>
                    <a:pt x="0" y="126"/>
                    <a:pt x="28" y="158"/>
                    <a:pt x="66" y="158"/>
                  </a:cubicBezTo>
                  <a:cubicBezTo>
                    <a:pt x="72" y="158"/>
                    <a:pt x="78" y="158"/>
                    <a:pt x="84" y="156"/>
                  </a:cubicBezTo>
                  <a:cubicBezTo>
                    <a:pt x="120" y="156"/>
                    <a:pt x="156" y="120"/>
                    <a:pt x="144" y="72"/>
                  </a:cubicBezTo>
                  <a:cubicBezTo>
                    <a:pt x="144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6" name="Google Shape;10616;p59">
              <a:extLst>
                <a:ext uri="{FF2B5EF4-FFF2-40B4-BE49-F238E27FC236}">
                  <a16:creationId xmlns:a16="http://schemas.microsoft.com/office/drawing/2014/main" id="{893B153F-B20C-9D23-F1E4-D5A6C38B881D}"/>
                </a:ext>
              </a:extLst>
            </p:cNvPr>
            <p:cNvSpPr/>
            <p:nvPr/>
          </p:nvSpPr>
          <p:spPr>
            <a:xfrm flipH="1">
              <a:off x="6903728" y="3658113"/>
              <a:ext cx="8425" cy="4591"/>
            </a:xfrm>
            <a:custGeom>
              <a:avLst/>
              <a:gdLst/>
              <a:ahLst/>
              <a:cxnLst/>
              <a:rect l="l" t="t" r="r" b="b"/>
              <a:pathLst>
                <a:path w="156" h="85" extrusionOk="0">
                  <a:moveTo>
                    <a:pt x="72" y="1"/>
                  </a:moveTo>
                  <a:cubicBezTo>
                    <a:pt x="36" y="1"/>
                    <a:pt x="0" y="36"/>
                    <a:pt x="0" y="84"/>
                  </a:cubicBezTo>
                  <a:lnTo>
                    <a:pt x="156" y="72"/>
                  </a:lnTo>
                  <a:cubicBezTo>
                    <a:pt x="156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7" name="Google Shape;10617;p59">
              <a:extLst>
                <a:ext uri="{FF2B5EF4-FFF2-40B4-BE49-F238E27FC236}">
                  <a16:creationId xmlns:a16="http://schemas.microsoft.com/office/drawing/2014/main" id="{A4A704E7-3CB4-6F5C-DC60-9520E61F24A6}"/>
                </a:ext>
              </a:extLst>
            </p:cNvPr>
            <p:cNvSpPr/>
            <p:nvPr/>
          </p:nvSpPr>
          <p:spPr>
            <a:xfrm flipH="1">
              <a:off x="6929543" y="3659410"/>
              <a:ext cx="7777" cy="4591"/>
            </a:xfrm>
            <a:custGeom>
              <a:avLst/>
              <a:gdLst/>
              <a:ahLst/>
              <a:cxnLst/>
              <a:rect l="l" t="t" r="r" b="b"/>
              <a:pathLst>
                <a:path w="144" h="85" extrusionOk="0">
                  <a:moveTo>
                    <a:pt x="72" y="0"/>
                  </a:moveTo>
                  <a:cubicBezTo>
                    <a:pt x="24" y="0"/>
                    <a:pt x="0" y="36"/>
                    <a:pt x="0" y="84"/>
                  </a:cubicBezTo>
                  <a:lnTo>
                    <a:pt x="143" y="72"/>
                  </a:lnTo>
                  <a:cubicBezTo>
                    <a:pt x="143" y="36"/>
                    <a:pt x="108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8" name="Google Shape;10618;p59">
              <a:extLst>
                <a:ext uri="{FF2B5EF4-FFF2-40B4-BE49-F238E27FC236}">
                  <a16:creationId xmlns:a16="http://schemas.microsoft.com/office/drawing/2014/main" id="{AB6DC810-3B3D-E8C6-0220-D7BCD1924314}"/>
                </a:ext>
              </a:extLst>
            </p:cNvPr>
            <p:cNvSpPr/>
            <p:nvPr/>
          </p:nvSpPr>
          <p:spPr>
            <a:xfrm flipH="1">
              <a:off x="6917284" y="3645746"/>
              <a:ext cx="8425" cy="7885"/>
            </a:xfrm>
            <a:custGeom>
              <a:avLst/>
              <a:gdLst/>
              <a:ahLst/>
              <a:cxnLst/>
              <a:rect l="l" t="t" r="r" b="b"/>
              <a:pathLst>
                <a:path w="156" h="146" extrusionOk="0">
                  <a:moveTo>
                    <a:pt x="86" y="0"/>
                  </a:moveTo>
                  <a:cubicBezTo>
                    <a:pt x="82" y="0"/>
                    <a:pt x="77" y="1"/>
                    <a:pt x="72" y="2"/>
                  </a:cubicBezTo>
                  <a:cubicBezTo>
                    <a:pt x="24" y="2"/>
                    <a:pt x="0" y="38"/>
                    <a:pt x="0" y="74"/>
                  </a:cubicBezTo>
                  <a:cubicBezTo>
                    <a:pt x="12" y="122"/>
                    <a:pt x="48" y="146"/>
                    <a:pt x="84" y="146"/>
                  </a:cubicBezTo>
                  <a:cubicBezTo>
                    <a:pt x="120" y="146"/>
                    <a:pt x="156" y="110"/>
                    <a:pt x="156" y="62"/>
                  </a:cubicBezTo>
                  <a:cubicBezTo>
                    <a:pt x="145" y="31"/>
                    <a:pt x="117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9" name="Google Shape;10619;p59">
              <a:extLst>
                <a:ext uri="{FF2B5EF4-FFF2-40B4-BE49-F238E27FC236}">
                  <a16:creationId xmlns:a16="http://schemas.microsoft.com/office/drawing/2014/main" id="{D64D091D-F595-1F68-BB2A-C5663C7F80E8}"/>
                </a:ext>
              </a:extLst>
            </p:cNvPr>
            <p:cNvSpPr/>
            <p:nvPr/>
          </p:nvSpPr>
          <p:spPr>
            <a:xfrm flipH="1">
              <a:off x="6943099" y="3647798"/>
              <a:ext cx="8479" cy="7777"/>
            </a:xfrm>
            <a:custGeom>
              <a:avLst/>
              <a:gdLst/>
              <a:ahLst/>
              <a:cxnLst/>
              <a:rect l="l" t="t" r="r" b="b"/>
              <a:pathLst>
                <a:path w="157" h="144" extrusionOk="0">
                  <a:moveTo>
                    <a:pt x="73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3" y="120"/>
                    <a:pt x="49" y="144"/>
                    <a:pt x="85" y="144"/>
                  </a:cubicBezTo>
                  <a:cubicBezTo>
                    <a:pt x="121" y="144"/>
                    <a:pt x="156" y="108"/>
                    <a:pt x="156" y="72"/>
                  </a:cubicBezTo>
                  <a:cubicBezTo>
                    <a:pt x="144" y="24"/>
                    <a:pt x="109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0" name="Google Shape;10620;p59">
              <a:extLst>
                <a:ext uri="{FF2B5EF4-FFF2-40B4-BE49-F238E27FC236}">
                  <a16:creationId xmlns:a16="http://schemas.microsoft.com/office/drawing/2014/main" id="{F12801B7-051E-502E-FFE2-859E319D0D14}"/>
                </a:ext>
              </a:extLst>
            </p:cNvPr>
            <p:cNvSpPr/>
            <p:nvPr/>
          </p:nvSpPr>
          <p:spPr>
            <a:xfrm flipH="1">
              <a:off x="6968914" y="3649742"/>
              <a:ext cx="8479" cy="7777"/>
            </a:xfrm>
            <a:custGeom>
              <a:avLst/>
              <a:gdLst/>
              <a:ahLst/>
              <a:cxnLst/>
              <a:rect l="l" t="t" r="r" b="b"/>
              <a:pathLst>
                <a:path w="157" h="144" extrusionOk="0">
                  <a:moveTo>
                    <a:pt x="72" y="0"/>
                  </a:moveTo>
                  <a:cubicBezTo>
                    <a:pt x="37" y="12"/>
                    <a:pt x="1" y="36"/>
                    <a:pt x="13" y="84"/>
                  </a:cubicBezTo>
                  <a:cubicBezTo>
                    <a:pt x="13" y="120"/>
                    <a:pt x="49" y="144"/>
                    <a:pt x="84" y="144"/>
                  </a:cubicBezTo>
                  <a:cubicBezTo>
                    <a:pt x="132" y="144"/>
                    <a:pt x="156" y="108"/>
                    <a:pt x="156" y="72"/>
                  </a:cubicBezTo>
                  <a:cubicBezTo>
                    <a:pt x="156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1" name="Google Shape;10621;p59">
              <a:extLst>
                <a:ext uri="{FF2B5EF4-FFF2-40B4-BE49-F238E27FC236}">
                  <a16:creationId xmlns:a16="http://schemas.microsoft.com/office/drawing/2014/main" id="{F0B5A911-BA9E-F602-E840-7A9715225F76}"/>
                </a:ext>
              </a:extLst>
            </p:cNvPr>
            <p:cNvSpPr/>
            <p:nvPr/>
          </p:nvSpPr>
          <p:spPr>
            <a:xfrm flipH="1">
              <a:off x="6954710" y="3661246"/>
              <a:ext cx="8479" cy="4051"/>
            </a:xfrm>
            <a:custGeom>
              <a:avLst/>
              <a:gdLst/>
              <a:ahLst/>
              <a:cxnLst/>
              <a:rect l="l" t="t" r="r" b="b"/>
              <a:pathLst>
                <a:path w="157" h="75" extrusionOk="0">
                  <a:moveTo>
                    <a:pt x="91" y="0"/>
                  </a:moveTo>
                  <a:cubicBezTo>
                    <a:pt x="85" y="0"/>
                    <a:pt x="79" y="1"/>
                    <a:pt x="72" y="2"/>
                  </a:cubicBezTo>
                  <a:cubicBezTo>
                    <a:pt x="37" y="2"/>
                    <a:pt x="1" y="38"/>
                    <a:pt x="1" y="74"/>
                  </a:cubicBezTo>
                  <a:lnTo>
                    <a:pt x="156" y="62"/>
                  </a:lnTo>
                  <a:cubicBezTo>
                    <a:pt x="156" y="31"/>
                    <a:pt x="129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2" name="Google Shape;10622;p59">
              <a:extLst>
                <a:ext uri="{FF2B5EF4-FFF2-40B4-BE49-F238E27FC236}">
                  <a16:creationId xmlns:a16="http://schemas.microsoft.com/office/drawing/2014/main" id="{547EA02B-9253-03CF-F15D-82611844C754}"/>
                </a:ext>
              </a:extLst>
            </p:cNvPr>
            <p:cNvSpPr/>
            <p:nvPr/>
          </p:nvSpPr>
          <p:spPr>
            <a:xfrm flipH="1">
              <a:off x="6956655" y="3640021"/>
              <a:ext cx="8479" cy="4051"/>
            </a:xfrm>
            <a:custGeom>
              <a:avLst/>
              <a:gdLst/>
              <a:ahLst/>
              <a:cxnLst/>
              <a:rect l="l" t="t" r="r" b="b"/>
              <a:pathLst>
                <a:path w="157" h="75" extrusionOk="0">
                  <a:moveTo>
                    <a:pt x="156" y="1"/>
                  </a:moveTo>
                  <a:lnTo>
                    <a:pt x="1" y="13"/>
                  </a:lnTo>
                  <a:cubicBezTo>
                    <a:pt x="11" y="44"/>
                    <a:pt x="40" y="75"/>
                    <a:pt x="70" y="75"/>
                  </a:cubicBezTo>
                  <a:cubicBezTo>
                    <a:pt x="75" y="75"/>
                    <a:pt x="80" y="74"/>
                    <a:pt x="85" y="73"/>
                  </a:cubicBezTo>
                  <a:cubicBezTo>
                    <a:pt x="132" y="73"/>
                    <a:pt x="156" y="37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3" name="Google Shape;10623;p59">
              <a:extLst>
                <a:ext uri="{FF2B5EF4-FFF2-40B4-BE49-F238E27FC236}">
                  <a16:creationId xmlns:a16="http://schemas.microsoft.com/office/drawing/2014/main" id="{2785A268-F3B7-9F58-CF99-976DBF229C54}"/>
                </a:ext>
              </a:extLst>
            </p:cNvPr>
            <p:cNvSpPr/>
            <p:nvPr/>
          </p:nvSpPr>
          <p:spPr>
            <a:xfrm flipH="1">
              <a:off x="6931487" y="3637429"/>
              <a:ext cx="7777" cy="4591"/>
            </a:xfrm>
            <a:custGeom>
              <a:avLst/>
              <a:gdLst/>
              <a:ahLst/>
              <a:cxnLst/>
              <a:rect l="l" t="t" r="r" b="b"/>
              <a:pathLst>
                <a:path w="144" h="85" extrusionOk="0">
                  <a:moveTo>
                    <a:pt x="144" y="1"/>
                  </a:moveTo>
                  <a:lnTo>
                    <a:pt x="0" y="13"/>
                  </a:lnTo>
                  <a:cubicBezTo>
                    <a:pt x="0" y="61"/>
                    <a:pt x="36" y="85"/>
                    <a:pt x="84" y="85"/>
                  </a:cubicBezTo>
                  <a:cubicBezTo>
                    <a:pt x="120" y="85"/>
                    <a:pt x="144" y="49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4" name="Google Shape;10624;p59">
              <a:extLst>
                <a:ext uri="{FF2B5EF4-FFF2-40B4-BE49-F238E27FC236}">
                  <a16:creationId xmlns:a16="http://schemas.microsoft.com/office/drawing/2014/main" id="{D8D27D2C-9C31-1E1C-FD18-24CA46BCAE10}"/>
                </a:ext>
              </a:extLst>
            </p:cNvPr>
            <p:cNvSpPr/>
            <p:nvPr/>
          </p:nvSpPr>
          <p:spPr>
            <a:xfrm flipH="1">
              <a:off x="6905672" y="3634890"/>
              <a:ext cx="8425" cy="4537"/>
            </a:xfrm>
            <a:custGeom>
              <a:avLst/>
              <a:gdLst/>
              <a:ahLst/>
              <a:cxnLst/>
              <a:rect l="l" t="t" r="r" b="b"/>
              <a:pathLst>
                <a:path w="156" h="84" extrusionOk="0">
                  <a:moveTo>
                    <a:pt x="156" y="0"/>
                  </a:moveTo>
                  <a:lnTo>
                    <a:pt x="0" y="12"/>
                  </a:lnTo>
                  <a:cubicBezTo>
                    <a:pt x="12" y="60"/>
                    <a:pt x="48" y="84"/>
                    <a:pt x="84" y="84"/>
                  </a:cubicBezTo>
                  <a:cubicBezTo>
                    <a:pt x="120" y="84"/>
                    <a:pt x="156" y="48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" name="Google Shape;10625;p59">
              <a:extLst>
                <a:ext uri="{FF2B5EF4-FFF2-40B4-BE49-F238E27FC236}">
                  <a16:creationId xmlns:a16="http://schemas.microsoft.com/office/drawing/2014/main" id="{9E2EBF21-8934-4AD9-B99F-BCC69182C7D1}"/>
                </a:ext>
              </a:extLst>
            </p:cNvPr>
            <p:cNvSpPr/>
            <p:nvPr/>
          </p:nvSpPr>
          <p:spPr>
            <a:xfrm flipH="1">
              <a:off x="6890172" y="3671021"/>
              <a:ext cx="8425" cy="8479"/>
            </a:xfrm>
            <a:custGeom>
              <a:avLst/>
              <a:gdLst/>
              <a:ahLst/>
              <a:cxnLst/>
              <a:rect l="l" t="t" r="r" b="b"/>
              <a:pathLst>
                <a:path w="156" h="157" extrusionOk="0">
                  <a:moveTo>
                    <a:pt x="72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12" y="120"/>
                    <a:pt x="36" y="156"/>
                    <a:pt x="84" y="156"/>
                  </a:cubicBezTo>
                  <a:cubicBezTo>
                    <a:pt x="120" y="156"/>
                    <a:pt x="156" y="120"/>
                    <a:pt x="156" y="72"/>
                  </a:cubicBezTo>
                  <a:cubicBezTo>
                    <a:pt x="156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" name="Google Shape;10626;p59">
              <a:extLst>
                <a:ext uri="{FF2B5EF4-FFF2-40B4-BE49-F238E27FC236}">
                  <a16:creationId xmlns:a16="http://schemas.microsoft.com/office/drawing/2014/main" id="{3A89AB04-D236-9A9C-D803-F325DA478C8F}"/>
                </a:ext>
              </a:extLst>
            </p:cNvPr>
            <p:cNvSpPr/>
            <p:nvPr/>
          </p:nvSpPr>
          <p:spPr>
            <a:xfrm flipH="1">
              <a:off x="6903080" y="3684577"/>
              <a:ext cx="7777" cy="4591"/>
            </a:xfrm>
            <a:custGeom>
              <a:avLst/>
              <a:gdLst/>
              <a:ahLst/>
              <a:cxnLst/>
              <a:rect l="l" t="t" r="r" b="b"/>
              <a:pathLst>
                <a:path w="144" h="85" extrusionOk="0">
                  <a:moveTo>
                    <a:pt x="72" y="1"/>
                  </a:moveTo>
                  <a:cubicBezTo>
                    <a:pt x="36" y="1"/>
                    <a:pt x="0" y="37"/>
                    <a:pt x="0" y="84"/>
                  </a:cubicBezTo>
                  <a:lnTo>
                    <a:pt x="144" y="84"/>
                  </a:lnTo>
                  <a:cubicBezTo>
                    <a:pt x="144" y="37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" name="Google Shape;10627;p59">
              <a:extLst>
                <a:ext uri="{FF2B5EF4-FFF2-40B4-BE49-F238E27FC236}">
                  <a16:creationId xmlns:a16="http://schemas.microsoft.com/office/drawing/2014/main" id="{4E123486-BD4E-34EA-F77A-E9BFC98B4B86}"/>
                </a:ext>
              </a:extLst>
            </p:cNvPr>
            <p:cNvSpPr/>
            <p:nvPr/>
          </p:nvSpPr>
          <p:spPr>
            <a:xfrm flipH="1">
              <a:off x="6928895" y="3685225"/>
              <a:ext cx="7831" cy="3943"/>
            </a:xfrm>
            <a:custGeom>
              <a:avLst/>
              <a:gdLst/>
              <a:ahLst/>
              <a:cxnLst/>
              <a:rect l="l" t="t" r="r" b="b"/>
              <a:pathLst>
                <a:path w="145" h="73" extrusionOk="0">
                  <a:moveTo>
                    <a:pt x="73" y="1"/>
                  </a:moveTo>
                  <a:cubicBezTo>
                    <a:pt x="37" y="1"/>
                    <a:pt x="1" y="37"/>
                    <a:pt x="1" y="72"/>
                  </a:cubicBezTo>
                  <a:lnTo>
                    <a:pt x="144" y="72"/>
                  </a:lnTo>
                  <a:cubicBezTo>
                    <a:pt x="144" y="37"/>
                    <a:pt x="121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" name="Google Shape;10628;p59">
              <a:extLst>
                <a:ext uri="{FF2B5EF4-FFF2-40B4-BE49-F238E27FC236}">
                  <a16:creationId xmlns:a16="http://schemas.microsoft.com/office/drawing/2014/main" id="{60112375-61F6-58F1-9B48-9096CAC64CF6}"/>
                </a:ext>
              </a:extLst>
            </p:cNvPr>
            <p:cNvSpPr/>
            <p:nvPr/>
          </p:nvSpPr>
          <p:spPr>
            <a:xfrm flipH="1">
              <a:off x="6915987" y="3671669"/>
              <a:ext cx="8425" cy="8479"/>
            </a:xfrm>
            <a:custGeom>
              <a:avLst/>
              <a:gdLst/>
              <a:ahLst/>
              <a:cxnLst/>
              <a:rect l="l" t="t" r="r" b="b"/>
              <a:pathLst>
                <a:path w="156" h="157" extrusionOk="0">
                  <a:moveTo>
                    <a:pt x="72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12" y="120"/>
                    <a:pt x="36" y="156"/>
                    <a:pt x="84" y="156"/>
                  </a:cubicBezTo>
                  <a:cubicBezTo>
                    <a:pt x="120" y="156"/>
                    <a:pt x="156" y="120"/>
                    <a:pt x="156" y="72"/>
                  </a:cubicBezTo>
                  <a:cubicBezTo>
                    <a:pt x="156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" name="Google Shape;10629;p59">
              <a:extLst>
                <a:ext uri="{FF2B5EF4-FFF2-40B4-BE49-F238E27FC236}">
                  <a16:creationId xmlns:a16="http://schemas.microsoft.com/office/drawing/2014/main" id="{4903E083-E133-1899-4EEF-6082A4BC3049}"/>
                </a:ext>
              </a:extLst>
            </p:cNvPr>
            <p:cNvSpPr/>
            <p:nvPr/>
          </p:nvSpPr>
          <p:spPr>
            <a:xfrm flipH="1">
              <a:off x="6941803" y="3672965"/>
              <a:ext cx="8479" cy="7831"/>
            </a:xfrm>
            <a:custGeom>
              <a:avLst/>
              <a:gdLst/>
              <a:ahLst/>
              <a:cxnLst/>
              <a:rect l="l" t="t" r="r" b="b"/>
              <a:pathLst>
                <a:path w="157" h="145" extrusionOk="0">
                  <a:moveTo>
                    <a:pt x="73" y="1"/>
                  </a:moveTo>
                  <a:cubicBezTo>
                    <a:pt x="37" y="1"/>
                    <a:pt x="1" y="36"/>
                    <a:pt x="1" y="72"/>
                  </a:cubicBezTo>
                  <a:cubicBezTo>
                    <a:pt x="13" y="108"/>
                    <a:pt x="37" y="144"/>
                    <a:pt x="85" y="144"/>
                  </a:cubicBezTo>
                  <a:cubicBezTo>
                    <a:pt x="120" y="144"/>
                    <a:pt x="156" y="108"/>
                    <a:pt x="156" y="72"/>
                  </a:cubicBezTo>
                  <a:cubicBezTo>
                    <a:pt x="156" y="24"/>
                    <a:pt x="120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" name="Google Shape;10630;p59">
              <a:extLst>
                <a:ext uri="{FF2B5EF4-FFF2-40B4-BE49-F238E27FC236}">
                  <a16:creationId xmlns:a16="http://schemas.microsoft.com/office/drawing/2014/main" id="{FB378A23-5C59-F492-943E-4093ABAD50A0}"/>
                </a:ext>
              </a:extLst>
            </p:cNvPr>
            <p:cNvSpPr/>
            <p:nvPr/>
          </p:nvSpPr>
          <p:spPr>
            <a:xfrm flipH="1">
              <a:off x="6967618" y="3673614"/>
              <a:ext cx="8479" cy="7777"/>
            </a:xfrm>
            <a:custGeom>
              <a:avLst/>
              <a:gdLst/>
              <a:ahLst/>
              <a:cxnLst/>
              <a:rect l="l" t="t" r="r" b="b"/>
              <a:pathLst>
                <a:path w="157" h="144" extrusionOk="0">
                  <a:moveTo>
                    <a:pt x="72" y="1"/>
                  </a:moveTo>
                  <a:cubicBezTo>
                    <a:pt x="36" y="1"/>
                    <a:pt x="1" y="36"/>
                    <a:pt x="13" y="72"/>
                  </a:cubicBezTo>
                  <a:cubicBezTo>
                    <a:pt x="13" y="108"/>
                    <a:pt x="48" y="144"/>
                    <a:pt x="84" y="144"/>
                  </a:cubicBezTo>
                  <a:cubicBezTo>
                    <a:pt x="120" y="144"/>
                    <a:pt x="156" y="108"/>
                    <a:pt x="156" y="72"/>
                  </a:cubicBezTo>
                  <a:cubicBezTo>
                    <a:pt x="156" y="36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" name="Google Shape;10631;p59">
              <a:extLst>
                <a:ext uri="{FF2B5EF4-FFF2-40B4-BE49-F238E27FC236}">
                  <a16:creationId xmlns:a16="http://schemas.microsoft.com/office/drawing/2014/main" id="{37902E25-DFFD-56A1-5CB2-CA349ED84E4B}"/>
                </a:ext>
              </a:extLst>
            </p:cNvPr>
            <p:cNvSpPr/>
            <p:nvPr/>
          </p:nvSpPr>
          <p:spPr>
            <a:xfrm flipH="1">
              <a:off x="6954062" y="3685225"/>
              <a:ext cx="7831" cy="3943"/>
            </a:xfrm>
            <a:custGeom>
              <a:avLst/>
              <a:gdLst/>
              <a:ahLst/>
              <a:cxnLst/>
              <a:rect l="l" t="t" r="r" b="b"/>
              <a:pathLst>
                <a:path w="145" h="73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lnTo>
                    <a:pt x="144" y="72"/>
                  </a:lnTo>
                  <a:cubicBezTo>
                    <a:pt x="144" y="37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" name="Google Shape;10632;p59">
              <a:extLst>
                <a:ext uri="{FF2B5EF4-FFF2-40B4-BE49-F238E27FC236}">
                  <a16:creationId xmlns:a16="http://schemas.microsoft.com/office/drawing/2014/main" id="{6CBBC6D0-A16F-94DF-1F3E-B5A2959D51E1}"/>
                </a:ext>
              </a:extLst>
            </p:cNvPr>
            <p:cNvSpPr/>
            <p:nvPr/>
          </p:nvSpPr>
          <p:spPr>
            <a:xfrm flipH="1">
              <a:off x="6954710" y="3664594"/>
              <a:ext cx="8479" cy="3889"/>
            </a:xfrm>
            <a:custGeom>
              <a:avLst/>
              <a:gdLst/>
              <a:ahLst/>
              <a:cxnLst/>
              <a:rect l="l" t="t" r="r" b="b"/>
              <a:pathLst>
                <a:path w="157" h="72" extrusionOk="0">
                  <a:moveTo>
                    <a:pt x="156" y="0"/>
                  </a:moveTo>
                  <a:lnTo>
                    <a:pt x="1" y="12"/>
                  </a:lnTo>
                  <a:cubicBezTo>
                    <a:pt x="13" y="48"/>
                    <a:pt x="37" y="72"/>
                    <a:pt x="84" y="72"/>
                  </a:cubicBezTo>
                  <a:cubicBezTo>
                    <a:pt x="120" y="72"/>
                    <a:pt x="156" y="36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" name="Google Shape;10633;p59">
              <a:extLst>
                <a:ext uri="{FF2B5EF4-FFF2-40B4-BE49-F238E27FC236}">
                  <a16:creationId xmlns:a16="http://schemas.microsoft.com/office/drawing/2014/main" id="{94C8012C-DBCA-1223-FECE-6B8BDDE727D9}"/>
                </a:ext>
              </a:extLst>
            </p:cNvPr>
            <p:cNvSpPr/>
            <p:nvPr/>
          </p:nvSpPr>
          <p:spPr>
            <a:xfrm flipH="1">
              <a:off x="6929543" y="3663298"/>
              <a:ext cx="7777" cy="4051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143" y="0"/>
                  </a:moveTo>
                  <a:lnTo>
                    <a:pt x="0" y="12"/>
                  </a:lnTo>
                  <a:cubicBezTo>
                    <a:pt x="0" y="43"/>
                    <a:pt x="27" y="74"/>
                    <a:pt x="57" y="74"/>
                  </a:cubicBezTo>
                  <a:cubicBezTo>
                    <a:pt x="62" y="74"/>
                    <a:pt x="67" y="74"/>
                    <a:pt x="72" y="72"/>
                  </a:cubicBezTo>
                  <a:cubicBezTo>
                    <a:pt x="120" y="72"/>
                    <a:pt x="143" y="36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" name="Google Shape;10634;p59">
              <a:extLst>
                <a:ext uri="{FF2B5EF4-FFF2-40B4-BE49-F238E27FC236}">
                  <a16:creationId xmlns:a16="http://schemas.microsoft.com/office/drawing/2014/main" id="{52CBF902-B26B-EB23-C2CB-9DCD3C0AF1BA}"/>
                </a:ext>
              </a:extLst>
            </p:cNvPr>
            <p:cNvSpPr/>
            <p:nvPr/>
          </p:nvSpPr>
          <p:spPr>
            <a:xfrm flipH="1">
              <a:off x="6903728" y="3662002"/>
              <a:ext cx="8425" cy="4537"/>
            </a:xfrm>
            <a:custGeom>
              <a:avLst/>
              <a:gdLst/>
              <a:ahLst/>
              <a:cxnLst/>
              <a:rect l="l" t="t" r="r" b="b"/>
              <a:pathLst>
                <a:path w="156" h="84" extrusionOk="0">
                  <a:moveTo>
                    <a:pt x="156" y="0"/>
                  </a:moveTo>
                  <a:lnTo>
                    <a:pt x="0" y="12"/>
                  </a:lnTo>
                  <a:cubicBezTo>
                    <a:pt x="12" y="48"/>
                    <a:pt x="36" y="84"/>
                    <a:pt x="84" y="84"/>
                  </a:cubicBezTo>
                  <a:cubicBezTo>
                    <a:pt x="120" y="72"/>
                    <a:pt x="156" y="36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" name="Google Shape;10635;p59">
              <a:extLst>
                <a:ext uri="{FF2B5EF4-FFF2-40B4-BE49-F238E27FC236}">
                  <a16:creationId xmlns:a16="http://schemas.microsoft.com/office/drawing/2014/main" id="{498C3009-11F4-C1A0-77D9-DA2904455217}"/>
                </a:ext>
              </a:extLst>
            </p:cNvPr>
            <p:cNvSpPr/>
            <p:nvPr/>
          </p:nvSpPr>
          <p:spPr>
            <a:xfrm flipH="1">
              <a:off x="6890172" y="3698133"/>
              <a:ext cx="7777" cy="9127"/>
            </a:xfrm>
            <a:custGeom>
              <a:avLst/>
              <a:gdLst/>
              <a:ahLst/>
              <a:cxnLst/>
              <a:rect l="l" t="t" r="r" b="b"/>
              <a:pathLst>
                <a:path w="144" h="169" extrusionOk="0">
                  <a:moveTo>
                    <a:pt x="72" y="1"/>
                  </a:moveTo>
                  <a:cubicBezTo>
                    <a:pt x="24" y="1"/>
                    <a:pt x="0" y="37"/>
                    <a:pt x="0" y="85"/>
                  </a:cubicBezTo>
                  <a:cubicBezTo>
                    <a:pt x="0" y="132"/>
                    <a:pt x="24" y="168"/>
                    <a:pt x="72" y="168"/>
                  </a:cubicBezTo>
                  <a:cubicBezTo>
                    <a:pt x="108" y="168"/>
                    <a:pt x="144" y="132"/>
                    <a:pt x="144" y="85"/>
                  </a:cubicBezTo>
                  <a:cubicBezTo>
                    <a:pt x="144" y="37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" name="Google Shape;10636;p59">
              <a:extLst>
                <a:ext uri="{FF2B5EF4-FFF2-40B4-BE49-F238E27FC236}">
                  <a16:creationId xmlns:a16="http://schemas.microsoft.com/office/drawing/2014/main" id="{15678B9B-3BF8-2F54-1BB3-2DE581D92B87}"/>
                </a:ext>
              </a:extLst>
            </p:cNvPr>
            <p:cNvSpPr/>
            <p:nvPr/>
          </p:nvSpPr>
          <p:spPr>
            <a:xfrm flipH="1">
              <a:off x="6903728" y="3711689"/>
              <a:ext cx="7777" cy="4591"/>
            </a:xfrm>
            <a:custGeom>
              <a:avLst/>
              <a:gdLst/>
              <a:ahLst/>
              <a:cxnLst/>
              <a:rect l="l" t="t" r="r" b="b"/>
              <a:pathLst>
                <a:path w="144" h="85" extrusionOk="0">
                  <a:moveTo>
                    <a:pt x="72" y="1"/>
                  </a:moveTo>
                  <a:cubicBezTo>
                    <a:pt x="36" y="1"/>
                    <a:pt x="0" y="37"/>
                    <a:pt x="0" y="73"/>
                  </a:cubicBezTo>
                  <a:lnTo>
                    <a:pt x="144" y="85"/>
                  </a:ln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" name="Google Shape;10637;p59">
              <a:extLst>
                <a:ext uri="{FF2B5EF4-FFF2-40B4-BE49-F238E27FC236}">
                  <a16:creationId xmlns:a16="http://schemas.microsoft.com/office/drawing/2014/main" id="{6FA0D0D8-86FB-A088-B002-7B420B1FA873}"/>
                </a:ext>
              </a:extLst>
            </p:cNvPr>
            <p:cNvSpPr/>
            <p:nvPr/>
          </p:nvSpPr>
          <p:spPr>
            <a:xfrm flipH="1">
              <a:off x="6928895" y="3711094"/>
              <a:ext cx="8425" cy="3889"/>
            </a:xfrm>
            <a:custGeom>
              <a:avLst/>
              <a:gdLst/>
              <a:ahLst/>
              <a:cxnLst/>
              <a:rect l="l" t="t" r="r" b="b"/>
              <a:pathLst>
                <a:path w="156" h="72" extrusionOk="0">
                  <a:moveTo>
                    <a:pt x="84" y="0"/>
                  </a:moveTo>
                  <a:cubicBezTo>
                    <a:pt x="36" y="0"/>
                    <a:pt x="12" y="24"/>
                    <a:pt x="0" y="60"/>
                  </a:cubicBezTo>
                  <a:lnTo>
                    <a:pt x="155" y="72"/>
                  </a:lnTo>
                  <a:cubicBezTo>
                    <a:pt x="155" y="36"/>
                    <a:pt x="120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8" name="Google Shape;10638;p59">
              <a:extLst>
                <a:ext uri="{FF2B5EF4-FFF2-40B4-BE49-F238E27FC236}">
                  <a16:creationId xmlns:a16="http://schemas.microsoft.com/office/drawing/2014/main" id="{A37B5084-8B3D-2D90-6398-00284B1361EE}"/>
                </a:ext>
              </a:extLst>
            </p:cNvPr>
            <p:cNvSpPr/>
            <p:nvPr/>
          </p:nvSpPr>
          <p:spPr>
            <a:xfrm flipH="1">
              <a:off x="6915987" y="3698133"/>
              <a:ext cx="7777" cy="8479"/>
            </a:xfrm>
            <a:custGeom>
              <a:avLst/>
              <a:gdLst/>
              <a:ahLst/>
              <a:cxnLst/>
              <a:rect l="l" t="t" r="r" b="b"/>
              <a:pathLst>
                <a:path w="144" h="157" extrusionOk="0">
                  <a:moveTo>
                    <a:pt x="72" y="1"/>
                  </a:moveTo>
                  <a:cubicBezTo>
                    <a:pt x="24" y="1"/>
                    <a:pt x="0" y="37"/>
                    <a:pt x="0" y="73"/>
                  </a:cubicBezTo>
                  <a:cubicBezTo>
                    <a:pt x="0" y="120"/>
                    <a:pt x="24" y="144"/>
                    <a:pt x="72" y="156"/>
                  </a:cubicBezTo>
                  <a:cubicBezTo>
                    <a:pt x="108" y="156"/>
                    <a:pt x="144" y="120"/>
                    <a:pt x="144" y="73"/>
                  </a:cubicBezTo>
                  <a:cubicBezTo>
                    <a:pt x="144" y="37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9" name="Google Shape;10639;p59">
              <a:extLst>
                <a:ext uri="{FF2B5EF4-FFF2-40B4-BE49-F238E27FC236}">
                  <a16:creationId xmlns:a16="http://schemas.microsoft.com/office/drawing/2014/main" id="{4C0276CE-8899-B44C-70FF-6283A2B8292E}"/>
                </a:ext>
              </a:extLst>
            </p:cNvPr>
            <p:cNvSpPr/>
            <p:nvPr/>
          </p:nvSpPr>
          <p:spPr>
            <a:xfrm flipH="1">
              <a:off x="6941803" y="3697485"/>
              <a:ext cx="7831" cy="7939"/>
            </a:xfrm>
            <a:custGeom>
              <a:avLst/>
              <a:gdLst/>
              <a:ahLst/>
              <a:cxnLst/>
              <a:rect l="l" t="t" r="r" b="b"/>
              <a:pathLst>
                <a:path w="145" h="147" extrusionOk="0">
                  <a:moveTo>
                    <a:pt x="73" y="1"/>
                  </a:moveTo>
                  <a:cubicBezTo>
                    <a:pt x="37" y="1"/>
                    <a:pt x="1" y="37"/>
                    <a:pt x="1" y="73"/>
                  </a:cubicBezTo>
                  <a:cubicBezTo>
                    <a:pt x="1" y="120"/>
                    <a:pt x="25" y="144"/>
                    <a:pt x="73" y="144"/>
                  </a:cubicBezTo>
                  <a:cubicBezTo>
                    <a:pt x="77" y="146"/>
                    <a:pt x="82" y="147"/>
                    <a:pt x="87" y="147"/>
                  </a:cubicBezTo>
                  <a:cubicBezTo>
                    <a:pt x="117" y="147"/>
                    <a:pt x="144" y="116"/>
                    <a:pt x="144" y="85"/>
                  </a:cubicBezTo>
                  <a:cubicBezTo>
                    <a:pt x="144" y="37"/>
                    <a:pt x="108" y="13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" name="Google Shape;10640;p59">
              <a:extLst>
                <a:ext uri="{FF2B5EF4-FFF2-40B4-BE49-F238E27FC236}">
                  <a16:creationId xmlns:a16="http://schemas.microsoft.com/office/drawing/2014/main" id="{7637C5B5-3DF9-05A6-E797-502678595669}"/>
                </a:ext>
              </a:extLst>
            </p:cNvPr>
            <p:cNvSpPr/>
            <p:nvPr/>
          </p:nvSpPr>
          <p:spPr>
            <a:xfrm flipH="1">
              <a:off x="6967618" y="3697485"/>
              <a:ext cx="7831" cy="7183"/>
            </a:xfrm>
            <a:custGeom>
              <a:avLst/>
              <a:gdLst/>
              <a:ahLst/>
              <a:cxnLst/>
              <a:rect l="l" t="t" r="r" b="b"/>
              <a:pathLst>
                <a:path w="145" h="133" extrusionOk="0">
                  <a:moveTo>
                    <a:pt x="72" y="1"/>
                  </a:moveTo>
                  <a:cubicBezTo>
                    <a:pt x="36" y="1"/>
                    <a:pt x="1" y="25"/>
                    <a:pt x="1" y="73"/>
                  </a:cubicBezTo>
                  <a:cubicBezTo>
                    <a:pt x="1" y="109"/>
                    <a:pt x="24" y="132"/>
                    <a:pt x="72" y="132"/>
                  </a:cubicBezTo>
                  <a:cubicBezTo>
                    <a:pt x="108" y="132"/>
                    <a:pt x="144" y="109"/>
                    <a:pt x="144" y="73"/>
                  </a:cubicBezTo>
                  <a:cubicBezTo>
                    <a:pt x="144" y="37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" name="Google Shape;10641;p59">
              <a:extLst>
                <a:ext uri="{FF2B5EF4-FFF2-40B4-BE49-F238E27FC236}">
                  <a16:creationId xmlns:a16="http://schemas.microsoft.com/office/drawing/2014/main" id="{70E6FAB9-4826-7CEE-C689-5D551B89371D}"/>
                </a:ext>
              </a:extLst>
            </p:cNvPr>
            <p:cNvSpPr/>
            <p:nvPr/>
          </p:nvSpPr>
          <p:spPr>
            <a:xfrm flipH="1">
              <a:off x="6954710" y="3709798"/>
              <a:ext cx="7831" cy="3889"/>
            </a:xfrm>
            <a:custGeom>
              <a:avLst/>
              <a:gdLst/>
              <a:ahLst/>
              <a:cxnLst/>
              <a:rect l="l" t="t" r="r" b="b"/>
              <a:pathLst>
                <a:path w="145" h="72" extrusionOk="0">
                  <a:moveTo>
                    <a:pt x="72" y="0"/>
                  </a:moveTo>
                  <a:cubicBezTo>
                    <a:pt x="37" y="0"/>
                    <a:pt x="1" y="24"/>
                    <a:pt x="1" y="72"/>
                  </a:cubicBezTo>
                  <a:lnTo>
                    <a:pt x="144" y="72"/>
                  </a:ln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" name="Google Shape;10642;p59">
              <a:extLst>
                <a:ext uri="{FF2B5EF4-FFF2-40B4-BE49-F238E27FC236}">
                  <a16:creationId xmlns:a16="http://schemas.microsoft.com/office/drawing/2014/main" id="{406957AB-7D18-8270-D88A-6A44533EC6BF}"/>
                </a:ext>
              </a:extLst>
            </p:cNvPr>
            <p:cNvSpPr/>
            <p:nvPr/>
          </p:nvSpPr>
          <p:spPr>
            <a:xfrm flipH="1">
              <a:off x="6954062" y="3689114"/>
              <a:ext cx="8479" cy="3943"/>
            </a:xfrm>
            <a:custGeom>
              <a:avLst/>
              <a:gdLst/>
              <a:ahLst/>
              <a:cxnLst/>
              <a:rect l="l" t="t" r="r" b="b"/>
              <a:pathLst>
                <a:path w="157" h="73" extrusionOk="0">
                  <a:moveTo>
                    <a:pt x="13" y="0"/>
                  </a:moveTo>
                  <a:cubicBezTo>
                    <a:pt x="1" y="36"/>
                    <a:pt x="37" y="72"/>
                    <a:pt x="84" y="72"/>
                  </a:cubicBezTo>
                  <a:cubicBezTo>
                    <a:pt x="120" y="72"/>
                    <a:pt x="156" y="36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" name="Google Shape;10643;p59">
              <a:extLst>
                <a:ext uri="{FF2B5EF4-FFF2-40B4-BE49-F238E27FC236}">
                  <a16:creationId xmlns:a16="http://schemas.microsoft.com/office/drawing/2014/main" id="{FB39877C-B1F2-39D1-2AE5-96C552C2BBE1}"/>
                </a:ext>
              </a:extLst>
            </p:cNvPr>
            <p:cNvSpPr/>
            <p:nvPr/>
          </p:nvSpPr>
          <p:spPr>
            <a:xfrm flipH="1">
              <a:off x="6928895" y="3689114"/>
              <a:ext cx="7831" cy="3943"/>
            </a:xfrm>
            <a:custGeom>
              <a:avLst/>
              <a:gdLst/>
              <a:ahLst/>
              <a:cxnLst/>
              <a:rect l="l" t="t" r="r" b="b"/>
              <a:pathLst>
                <a:path w="145" h="73" extrusionOk="0">
                  <a:moveTo>
                    <a:pt x="1" y="0"/>
                  </a:moveTo>
                  <a:cubicBezTo>
                    <a:pt x="1" y="36"/>
                    <a:pt x="37" y="72"/>
                    <a:pt x="73" y="72"/>
                  </a:cubicBezTo>
                  <a:cubicBezTo>
                    <a:pt x="121" y="72"/>
                    <a:pt x="144" y="36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" name="Google Shape;10644;p59">
              <a:extLst>
                <a:ext uri="{FF2B5EF4-FFF2-40B4-BE49-F238E27FC236}">
                  <a16:creationId xmlns:a16="http://schemas.microsoft.com/office/drawing/2014/main" id="{292B10F4-A511-2A49-E713-4F6503D61456}"/>
                </a:ext>
              </a:extLst>
            </p:cNvPr>
            <p:cNvSpPr/>
            <p:nvPr/>
          </p:nvSpPr>
          <p:spPr>
            <a:xfrm flipH="1">
              <a:off x="6903080" y="3689114"/>
              <a:ext cx="7777" cy="3943"/>
            </a:xfrm>
            <a:custGeom>
              <a:avLst/>
              <a:gdLst/>
              <a:ahLst/>
              <a:cxnLst/>
              <a:rect l="l" t="t" r="r" b="b"/>
              <a:pathLst>
                <a:path w="144" h="73" extrusionOk="0">
                  <a:moveTo>
                    <a:pt x="0" y="0"/>
                  </a:moveTo>
                  <a:cubicBezTo>
                    <a:pt x="0" y="36"/>
                    <a:pt x="24" y="72"/>
                    <a:pt x="72" y="72"/>
                  </a:cubicBezTo>
                  <a:cubicBezTo>
                    <a:pt x="108" y="72"/>
                    <a:pt x="144" y="36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" name="Google Shape;10645;p59">
              <a:extLst>
                <a:ext uri="{FF2B5EF4-FFF2-40B4-BE49-F238E27FC236}">
                  <a16:creationId xmlns:a16="http://schemas.microsoft.com/office/drawing/2014/main" id="{A0888B49-A931-C6B8-91B1-D815A4F5E692}"/>
                </a:ext>
              </a:extLst>
            </p:cNvPr>
            <p:cNvSpPr/>
            <p:nvPr/>
          </p:nvSpPr>
          <p:spPr>
            <a:xfrm flipH="1">
              <a:off x="6891468" y="3725946"/>
              <a:ext cx="8425" cy="8533"/>
            </a:xfrm>
            <a:custGeom>
              <a:avLst/>
              <a:gdLst/>
              <a:ahLst/>
              <a:cxnLst/>
              <a:rect l="l" t="t" r="r" b="b"/>
              <a:pathLst>
                <a:path w="156" h="158" extrusionOk="0">
                  <a:moveTo>
                    <a:pt x="84" y="0"/>
                  </a:moveTo>
                  <a:cubicBezTo>
                    <a:pt x="48" y="0"/>
                    <a:pt x="12" y="36"/>
                    <a:pt x="12" y="72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79" y="157"/>
                    <a:pt x="85" y="158"/>
                    <a:pt x="90" y="158"/>
                  </a:cubicBezTo>
                  <a:cubicBezTo>
                    <a:pt x="129" y="158"/>
                    <a:pt x="156" y="125"/>
                    <a:pt x="156" y="84"/>
                  </a:cubicBezTo>
                  <a:cubicBezTo>
                    <a:pt x="156" y="48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" name="Google Shape;10646;p59">
              <a:extLst>
                <a:ext uri="{FF2B5EF4-FFF2-40B4-BE49-F238E27FC236}">
                  <a16:creationId xmlns:a16="http://schemas.microsoft.com/office/drawing/2014/main" id="{E8B8178C-03F9-B7E6-5414-4D99B8C6F285}"/>
                </a:ext>
              </a:extLst>
            </p:cNvPr>
            <p:cNvSpPr/>
            <p:nvPr/>
          </p:nvSpPr>
          <p:spPr>
            <a:xfrm flipH="1">
              <a:off x="6905024" y="3738854"/>
              <a:ext cx="8425" cy="4537"/>
            </a:xfrm>
            <a:custGeom>
              <a:avLst/>
              <a:gdLst/>
              <a:ahLst/>
              <a:cxnLst/>
              <a:rect l="l" t="t" r="r" b="b"/>
              <a:pathLst>
                <a:path w="156" h="84" extrusionOk="0">
                  <a:moveTo>
                    <a:pt x="84" y="0"/>
                  </a:moveTo>
                  <a:cubicBezTo>
                    <a:pt x="36" y="0"/>
                    <a:pt x="0" y="24"/>
                    <a:pt x="0" y="72"/>
                  </a:cubicBezTo>
                  <a:lnTo>
                    <a:pt x="144" y="84"/>
                  </a:lnTo>
                  <a:cubicBezTo>
                    <a:pt x="156" y="36"/>
                    <a:pt x="120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" name="Google Shape;10647;p59">
              <a:extLst>
                <a:ext uri="{FF2B5EF4-FFF2-40B4-BE49-F238E27FC236}">
                  <a16:creationId xmlns:a16="http://schemas.microsoft.com/office/drawing/2014/main" id="{65C11853-1840-98FF-1CDD-0BC61C391148}"/>
                </a:ext>
              </a:extLst>
            </p:cNvPr>
            <p:cNvSpPr/>
            <p:nvPr/>
          </p:nvSpPr>
          <p:spPr>
            <a:xfrm flipH="1">
              <a:off x="6930839" y="3736262"/>
              <a:ext cx="8425" cy="4537"/>
            </a:xfrm>
            <a:custGeom>
              <a:avLst/>
              <a:gdLst/>
              <a:ahLst/>
              <a:cxnLst/>
              <a:rect l="l" t="t" r="r" b="b"/>
              <a:pathLst>
                <a:path w="156" h="84" extrusionOk="0">
                  <a:moveTo>
                    <a:pt x="84" y="0"/>
                  </a:moveTo>
                  <a:cubicBezTo>
                    <a:pt x="48" y="0"/>
                    <a:pt x="12" y="24"/>
                    <a:pt x="0" y="72"/>
                  </a:cubicBezTo>
                  <a:lnTo>
                    <a:pt x="156" y="84"/>
                  </a:lnTo>
                  <a:cubicBezTo>
                    <a:pt x="156" y="48"/>
                    <a:pt x="132" y="12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" name="Google Shape;10648;p59">
              <a:extLst>
                <a:ext uri="{FF2B5EF4-FFF2-40B4-BE49-F238E27FC236}">
                  <a16:creationId xmlns:a16="http://schemas.microsoft.com/office/drawing/2014/main" id="{A9AD0606-24A4-D13A-97DE-A6D5C7AB6A47}"/>
                </a:ext>
              </a:extLst>
            </p:cNvPr>
            <p:cNvSpPr/>
            <p:nvPr/>
          </p:nvSpPr>
          <p:spPr>
            <a:xfrm flipH="1">
              <a:off x="6917284" y="3724488"/>
              <a:ext cx="7777" cy="8047"/>
            </a:xfrm>
            <a:custGeom>
              <a:avLst/>
              <a:gdLst/>
              <a:ahLst/>
              <a:cxnLst/>
              <a:rect l="l" t="t" r="r" b="b"/>
              <a:pathLst>
                <a:path w="144" h="149" extrusionOk="0">
                  <a:moveTo>
                    <a:pt x="58" y="1"/>
                  </a:moveTo>
                  <a:cubicBezTo>
                    <a:pt x="27" y="1"/>
                    <a:pt x="0" y="33"/>
                    <a:pt x="0" y="75"/>
                  </a:cubicBezTo>
                  <a:cubicBezTo>
                    <a:pt x="0" y="111"/>
                    <a:pt x="24" y="147"/>
                    <a:pt x="72" y="147"/>
                  </a:cubicBezTo>
                  <a:cubicBezTo>
                    <a:pt x="77" y="148"/>
                    <a:pt x="81" y="149"/>
                    <a:pt x="86" y="149"/>
                  </a:cubicBezTo>
                  <a:cubicBezTo>
                    <a:pt x="117" y="149"/>
                    <a:pt x="144" y="116"/>
                    <a:pt x="144" y="75"/>
                  </a:cubicBezTo>
                  <a:cubicBezTo>
                    <a:pt x="144" y="39"/>
                    <a:pt x="120" y="3"/>
                    <a:pt x="72" y="3"/>
                  </a:cubicBezTo>
                  <a:cubicBezTo>
                    <a:pt x="67" y="2"/>
                    <a:pt x="62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" name="Google Shape;10649;p59">
              <a:extLst>
                <a:ext uri="{FF2B5EF4-FFF2-40B4-BE49-F238E27FC236}">
                  <a16:creationId xmlns:a16="http://schemas.microsoft.com/office/drawing/2014/main" id="{D7617784-038D-295E-A2E6-948862F4DD95}"/>
                </a:ext>
              </a:extLst>
            </p:cNvPr>
            <p:cNvSpPr/>
            <p:nvPr/>
          </p:nvSpPr>
          <p:spPr>
            <a:xfrm flipH="1">
              <a:off x="6943099" y="3722706"/>
              <a:ext cx="7831" cy="7777"/>
            </a:xfrm>
            <a:custGeom>
              <a:avLst/>
              <a:gdLst/>
              <a:ahLst/>
              <a:cxnLst/>
              <a:rect l="l" t="t" r="r" b="b"/>
              <a:pathLst>
                <a:path w="145" h="144" extrusionOk="0">
                  <a:moveTo>
                    <a:pt x="73" y="0"/>
                  </a:moveTo>
                  <a:cubicBezTo>
                    <a:pt x="37" y="0"/>
                    <a:pt x="1" y="24"/>
                    <a:pt x="1" y="72"/>
                  </a:cubicBezTo>
                  <a:cubicBezTo>
                    <a:pt x="1" y="108"/>
                    <a:pt x="25" y="144"/>
                    <a:pt x="73" y="144"/>
                  </a:cubicBezTo>
                  <a:cubicBezTo>
                    <a:pt x="109" y="144"/>
                    <a:pt x="144" y="120"/>
                    <a:pt x="144" y="72"/>
                  </a:cubicBezTo>
                  <a:cubicBezTo>
                    <a:pt x="144" y="36"/>
                    <a:pt x="120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0" name="Google Shape;10650;p59">
              <a:extLst>
                <a:ext uri="{FF2B5EF4-FFF2-40B4-BE49-F238E27FC236}">
                  <a16:creationId xmlns:a16="http://schemas.microsoft.com/office/drawing/2014/main" id="{8B799925-1521-F0A1-BB7F-1912D07A9741}"/>
                </a:ext>
              </a:extLst>
            </p:cNvPr>
            <p:cNvSpPr/>
            <p:nvPr/>
          </p:nvSpPr>
          <p:spPr>
            <a:xfrm flipH="1">
              <a:off x="6968266" y="3721248"/>
              <a:ext cx="8479" cy="7291"/>
            </a:xfrm>
            <a:custGeom>
              <a:avLst/>
              <a:gdLst/>
              <a:ahLst/>
              <a:cxnLst/>
              <a:rect l="l" t="t" r="r" b="b"/>
              <a:pathLst>
                <a:path w="157" h="135" extrusionOk="0">
                  <a:moveTo>
                    <a:pt x="66" y="1"/>
                  </a:moveTo>
                  <a:cubicBezTo>
                    <a:pt x="28" y="1"/>
                    <a:pt x="1" y="32"/>
                    <a:pt x="1" y="63"/>
                  </a:cubicBezTo>
                  <a:cubicBezTo>
                    <a:pt x="1" y="99"/>
                    <a:pt x="25" y="123"/>
                    <a:pt x="72" y="135"/>
                  </a:cubicBezTo>
                  <a:cubicBezTo>
                    <a:pt x="108" y="135"/>
                    <a:pt x="144" y="111"/>
                    <a:pt x="144" y="75"/>
                  </a:cubicBezTo>
                  <a:cubicBezTo>
                    <a:pt x="156" y="27"/>
                    <a:pt x="120" y="3"/>
                    <a:pt x="84" y="3"/>
                  </a:cubicBezTo>
                  <a:cubicBezTo>
                    <a:pt x="78" y="2"/>
                    <a:pt x="7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1" name="Google Shape;10651;p59">
              <a:extLst>
                <a:ext uri="{FF2B5EF4-FFF2-40B4-BE49-F238E27FC236}">
                  <a16:creationId xmlns:a16="http://schemas.microsoft.com/office/drawing/2014/main" id="{F5D4F172-890F-6981-9675-56DAA730E7AE}"/>
                </a:ext>
              </a:extLst>
            </p:cNvPr>
            <p:cNvSpPr/>
            <p:nvPr/>
          </p:nvSpPr>
          <p:spPr>
            <a:xfrm flipH="1">
              <a:off x="6956007" y="3734210"/>
              <a:ext cx="8479" cy="4051"/>
            </a:xfrm>
            <a:custGeom>
              <a:avLst/>
              <a:gdLst/>
              <a:ahLst/>
              <a:cxnLst/>
              <a:rect l="l" t="t" r="r" b="b"/>
              <a:pathLst>
                <a:path w="157" h="75" extrusionOk="0">
                  <a:moveTo>
                    <a:pt x="70" y="0"/>
                  </a:moveTo>
                  <a:cubicBezTo>
                    <a:pt x="37" y="0"/>
                    <a:pt x="1" y="31"/>
                    <a:pt x="1" y="62"/>
                  </a:cubicBezTo>
                  <a:lnTo>
                    <a:pt x="144" y="74"/>
                  </a:lnTo>
                  <a:cubicBezTo>
                    <a:pt x="156" y="38"/>
                    <a:pt x="120" y="2"/>
                    <a:pt x="85" y="2"/>
                  </a:cubicBezTo>
                  <a:cubicBezTo>
                    <a:pt x="80" y="1"/>
                    <a:pt x="75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2" name="Google Shape;10652;p59">
              <a:extLst>
                <a:ext uri="{FF2B5EF4-FFF2-40B4-BE49-F238E27FC236}">
                  <a16:creationId xmlns:a16="http://schemas.microsoft.com/office/drawing/2014/main" id="{0ABB3571-6E3A-9DFD-3B16-F2F607C5FB1E}"/>
                </a:ext>
              </a:extLst>
            </p:cNvPr>
            <p:cNvSpPr/>
            <p:nvPr/>
          </p:nvSpPr>
          <p:spPr>
            <a:xfrm flipH="1">
              <a:off x="6954710" y="3713633"/>
              <a:ext cx="7831" cy="3943"/>
            </a:xfrm>
            <a:custGeom>
              <a:avLst/>
              <a:gdLst/>
              <a:ahLst/>
              <a:cxnLst/>
              <a:rect l="l" t="t" r="r" b="b"/>
              <a:pathLst>
                <a:path w="145" h="73" extrusionOk="0">
                  <a:moveTo>
                    <a:pt x="1" y="1"/>
                  </a:moveTo>
                  <a:cubicBezTo>
                    <a:pt x="1" y="37"/>
                    <a:pt x="25" y="73"/>
                    <a:pt x="72" y="73"/>
                  </a:cubicBezTo>
                  <a:cubicBezTo>
                    <a:pt x="108" y="73"/>
                    <a:pt x="144" y="37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3" name="Google Shape;10653;p59">
              <a:extLst>
                <a:ext uri="{FF2B5EF4-FFF2-40B4-BE49-F238E27FC236}">
                  <a16:creationId xmlns:a16="http://schemas.microsoft.com/office/drawing/2014/main" id="{4AAF615A-F0EE-6922-EA5D-10A525FCAC24}"/>
                </a:ext>
              </a:extLst>
            </p:cNvPr>
            <p:cNvSpPr/>
            <p:nvPr/>
          </p:nvSpPr>
          <p:spPr>
            <a:xfrm flipH="1">
              <a:off x="6928895" y="3714281"/>
              <a:ext cx="8425" cy="4591"/>
            </a:xfrm>
            <a:custGeom>
              <a:avLst/>
              <a:gdLst/>
              <a:ahLst/>
              <a:cxnLst/>
              <a:rect l="l" t="t" r="r" b="b"/>
              <a:pathLst>
                <a:path w="156" h="85" extrusionOk="0">
                  <a:moveTo>
                    <a:pt x="0" y="1"/>
                  </a:moveTo>
                  <a:cubicBezTo>
                    <a:pt x="0" y="49"/>
                    <a:pt x="36" y="84"/>
                    <a:pt x="72" y="84"/>
                  </a:cubicBezTo>
                  <a:cubicBezTo>
                    <a:pt x="108" y="84"/>
                    <a:pt x="143" y="49"/>
                    <a:pt x="155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4" name="Google Shape;10654;p59">
              <a:extLst>
                <a:ext uri="{FF2B5EF4-FFF2-40B4-BE49-F238E27FC236}">
                  <a16:creationId xmlns:a16="http://schemas.microsoft.com/office/drawing/2014/main" id="{183D7155-D020-382D-D692-9FD72613BE57}"/>
                </a:ext>
              </a:extLst>
            </p:cNvPr>
            <p:cNvSpPr/>
            <p:nvPr/>
          </p:nvSpPr>
          <p:spPr>
            <a:xfrm flipH="1">
              <a:off x="6903728" y="3715577"/>
              <a:ext cx="7777" cy="4591"/>
            </a:xfrm>
            <a:custGeom>
              <a:avLst/>
              <a:gdLst/>
              <a:ahLst/>
              <a:cxnLst/>
              <a:rect l="l" t="t" r="r" b="b"/>
              <a:pathLst>
                <a:path w="144" h="85" extrusionOk="0">
                  <a:moveTo>
                    <a:pt x="0" y="1"/>
                  </a:moveTo>
                  <a:cubicBezTo>
                    <a:pt x="0" y="49"/>
                    <a:pt x="24" y="84"/>
                    <a:pt x="72" y="84"/>
                  </a:cubicBezTo>
                  <a:cubicBezTo>
                    <a:pt x="108" y="84"/>
                    <a:pt x="144" y="49"/>
                    <a:pt x="144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5" name="Google Shape;10655;p59">
              <a:extLst>
                <a:ext uri="{FF2B5EF4-FFF2-40B4-BE49-F238E27FC236}">
                  <a16:creationId xmlns:a16="http://schemas.microsoft.com/office/drawing/2014/main" id="{51BA9AD2-2C47-1D3A-E536-15C16CA51333}"/>
                </a:ext>
              </a:extLst>
            </p:cNvPr>
            <p:cNvSpPr/>
            <p:nvPr/>
          </p:nvSpPr>
          <p:spPr>
            <a:xfrm flipH="1">
              <a:off x="6956655" y="3737558"/>
              <a:ext cx="7831" cy="4051"/>
            </a:xfrm>
            <a:custGeom>
              <a:avLst/>
              <a:gdLst/>
              <a:ahLst/>
              <a:cxnLst/>
              <a:rect l="l" t="t" r="r" b="b"/>
              <a:pathLst>
                <a:path w="145" h="75" extrusionOk="0">
                  <a:moveTo>
                    <a:pt x="1" y="0"/>
                  </a:moveTo>
                  <a:cubicBezTo>
                    <a:pt x="1" y="36"/>
                    <a:pt x="25" y="72"/>
                    <a:pt x="73" y="72"/>
                  </a:cubicBezTo>
                  <a:cubicBezTo>
                    <a:pt x="77" y="74"/>
                    <a:pt x="82" y="74"/>
                    <a:pt x="87" y="74"/>
                  </a:cubicBezTo>
                  <a:cubicBezTo>
                    <a:pt x="117" y="74"/>
                    <a:pt x="144" y="43"/>
                    <a:pt x="144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6" name="Google Shape;10656;p59">
              <a:extLst>
                <a:ext uri="{FF2B5EF4-FFF2-40B4-BE49-F238E27FC236}">
                  <a16:creationId xmlns:a16="http://schemas.microsoft.com/office/drawing/2014/main" id="{6E84F143-0D54-DB53-5FA3-252430012BF4}"/>
                </a:ext>
              </a:extLst>
            </p:cNvPr>
            <p:cNvSpPr/>
            <p:nvPr/>
          </p:nvSpPr>
          <p:spPr>
            <a:xfrm flipH="1">
              <a:off x="6930839" y="3740150"/>
              <a:ext cx="8425" cy="4051"/>
            </a:xfrm>
            <a:custGeom>
              <a:avLst/>
              <a:gdLst/>
              <a:ahLst/>
              <a:cxnLst/>
              <a:rect l="l" t="t" r="r" b="b"/>
              <a:pathLst>
                <a:path w="156" h="75" extrusionOk="0">
                  <a:moveTo>
                    <a:pt x="0" y="0"/>
                  </a:moveTo>
                  <a:cubicBezTo>
                    <a:pt x="0" y="36"/>
                    <a:pt x="24" y="72"/>
                    <a:pt x="72" y="72"/>
                  </a:cubicBezTo>
                  <a:cubicBezTo>
                    <a:pt x="77" y="73"/>
                    <a:pt x="81" y="74"/>
                    <a:pt x="86" y="74"/>
                  </a:cubicBezTo>
                  <a:cubicBezTo>
                    <a:pt x="117" y="74"/>
                    <a:pt x="145" y="43"/>
                    <a:pt x="156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7" name="Google Shape;10657;p59">
              <a:extLst>
                <a:ext uri="{FF2B5EF4-FFF2-40B4-BE49-F238E27FC236}">
                  <a16:creationId xmlns:a16="http://schemas.microsoft.com/office/drawing/2014/main" id="{A2C7A313-D2C9-832A-E73C-5010448D8660}"/>
                </a:ext>
              </a:extLst>
            </p:cNvPr>
            <p:cNvSpPr/>
            <p:nvPr/>
          </p:nvSpPr>
          <p:spPr>
            <a:xfrm flipH="1">
              <a:off x="6905672" y="3742689"/>
              <a:ext cx="8425" cy="4591"/>
            </a:xfrm>
            <a:custGeom>
              <a:avLst/>
              <a:gdLst/>
              <a:ahLst/>
              <a:cxnLst/>
              <a:rect l="l" t="t" r="r" b="b"/>
              <a:pathLst>
                <a:path w="156" h="85" extrusionOk="0">
                  <a:moveTo>
                    <a:pt x="12" y="1"/>
                  </a:moveTo>
                  <a:cubicBezTo>
                    <a:pt x="0" y="37"/>
                    <a:pt x="36" y="73"/>
                    <a:pt x="72" y="85"/>
                  </a:cubicBezTo>
                  <a:cubicBezTo>
                    <a:pt x="120" y="85"/>
                    <a:pt x="156" y="61"/>
                    <a:pt x="156" y="13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8" name="Google Shape;10658;p59">
              <a:extLst>
                <a:ext uri="{FF2B5EF4-FFF2-40B4-BE49-F238E27FC236}">
                  <a16:creationId xmlns:a16="http://schemas.microsoft.com/office/drawing/2014/main" id="{EB93D4F8-A1D1-8F95-E34F-3872F8F95725}"/>
                </a:ext>
              </a:extLst>
            </p:cNvPr>
            <p:cNvSpPr/>
            <p:nvPr/>
          </p:nvSpPr>
          <p:spPr>
            <a:xfrm flipH="1">
              <a:off x="6919876" y="3751114"/>
              <a:ext cx="8425" cy="8425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2" y="24"/>
                    <a:pt x="12" y="72"/>
                  </a:cubicBezTo>
                  <a:cubicBezTo>
                    <a:pt x="0" y="108"/>
                    <a:pt x="36" y="144"/>
                    <a:pt x="72" y="156"/>
                  </a:cubicBezTo>
                  <a:cubicBezTo>
                    <a:pt x="108" y="156"/>
                    <a:pt x="144" y="132"/>
                    <a:pt x="156" y="84"/>
                  </a:cubicBezTo>
                  <a:cubicBezTo>
                    <a:pt x="156" y="48"/>
                    <a:pt x="132" y="12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9" name="Google Shape;10659;p59">
              <a:extLst>
                <a:ext uri="{FF2B5EF4-FFF2-40B4-BE49-F238E27FC236}">
                  <a16:creationId xmlns:a16="http://schemas.microsoft.com/office/drawing/2014/main" id="{FEDFDB73-6585-F319-EE9E-B3E1BB3EB293}"/>
                </a:ext>
              </a:extLst>
            </p:cNvPr>
            <p:cNvSpPr/>
            <p:nvPr/>
          </p:nvSpPr>
          <p:spPr>
            <a:xfrm flipH="1">
              <a:off x="6945043" y="3748413"/>
              <a:ext cx="8425" cy="7453"/>
            </a:xfrm>
            <a:custGeom>
              <a:avLst/>
              <a:gdLst/>
              <a:ahLst/>
              <a:cxnLst/>
              <a:rect l="l" t="t" r="r" b="b"/>
              <a:pathLst>
                <a:path w="156" h="138" extrusionOk="0">
                  <a:moveTo>
                    <a:pt x="65" y="0"/>
                  </a:moveTo>
                  <a:cubicBezTo>
                    <a:pt x="27" y="0"/>
                    <a:pt x="0" y="31"/>
                    <a:pt x="0" y="62"/>
                  </a:cubicBezTo>
                  <a:cubicBezTo>
                    <a:pt x="0" y="98"/>
                    <a:pt x="24" y="134"/>
                    <a:pt x="60" y="134"/>
                  </a:cubicBezTo>
                  <a:cubicBezTo>
                    <a:pt x="68" y="136"/>
                    <a:pt x="76" y="137"/>
                    <a:pt x="83" y="137"/>
                  </a:cubicBezTo>
                  <a:cubicBezTo>
                    <a:pt x="119" y="137"/>
                    <a:pt x="144" y="114"/>
                    <a:pt x="144" y="74"/>
                  </a:cubicBezTo>
                  <a:cubicBezTo>
                    <a:pt x="156" y="38"/>
                    <a:pt x="120" y="2"/>
                    <a:pt x="84" y="2"/>
                  </a:cubicBezTo>
                  <a:cubicBezTo>
                    <a:pt x="77" y="1"/>
                    <a:pt x="71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0" name="Google Shape;10660;p59">
              <a:extLst>
                <a:ext uri="{FF2B5EF4-FFF2-40B4-BE49-F238E27FC236}">
                  <a16:creationId xmlns:a16="http://schemas.microsoft.com/office/drawing/2014/main" id="{36F35A33-017C-3761-0237-9A5A39CF62F3}"/>
                </a:ext>
              </a:extLst>
            </p:cNvPr>
            <p:cNvSpPr/>
            <p:nvPr/>
          </p:nvSpPr>
          <p:spPr>
            <a:xfrm flipH="1">
              <a:off x="7032211" y="1441281"/>
              <a:ext cx="7831" cy="6805"/>
            </a:xfrm>
            <a:custGeom>
              <a:avLst/>
              <a:gdLst/>
              <a:ahLst/>
              <a:cxnLst/>
              <a:rect l="l" t="t" r="r" b="b"/>
              <a:pathLst>
                <a:path w="145" h="126" extrusionOk="0">
                  <a:moveTo>
                    <a:pt x="120" y="1"/>
                  </a:moveTo>
                  <a:lnTo>
                    <a:pt x="1" y="96"/>
                  </a:lnTo>
                  <a:cubicBezTo>
                    <a:pt x="14" y="116"/>
                    <a:pt x="35" y="125"/>
                    <a:pt x="56" y="125"/>
                  </a:cubicBezTo>
                  <a:cubicBezTo>
                    <a:pt x="74" y="125"/>
                    <a:pt x="92" y="119"/>
                    <a:pt x="109" y="108"/>
                  </a:cubicBezTo>
                  <a:cubicBezTo>
                    <a:pt x="144" y="85"/>
                    <a:pt x="144" y="37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1" name="Google Shape;10661;p59">
              <a:extLst>
                <a:ext uri="{FF2B5EF4-FFF2-40B4-BE49-F238E27FC236}">
                  <a16:creationId xmlns:a16="http://schemas.microsoft.com/office/drawing/2014/main" id="{B47171BF-8613-591C-4198-3F6665A4C23E}"/>
                </a:ext>
              </a:extLst>
            </p:cNvPr>
            <p:cNvSpPr/>
            <p:nvPr/>
          </p:nvSpPr>
          <p:spPr>
            <a:xfrm flipH="1">
              <a:off x="7052896" y="1456781"/>
              <a:ext cx="7129" cy="6805"/>
            </a:xfrm>
            <a:custGeom>
              <a:avLst/>
              <a:gdLst/>
              <a:ahLst/>
              <a:cxnLst/>
              <a:rect l="l" t="t" r="r" b="b"/>
              <a:pathLst>
                <a:path w="132" h="126" extrusionOk="0">
                  <a:moveTo>
                    <a:pt x="108" y="1"/>
                  </a:moveTo>
                  <a:lnTo>
                    <a:pt x="0" y="96"/>
                  </a:lnTo>
                  <a:cubicBezTo>
                    <a:pt x="13" y="116"/>
                    <a:pt x="34" y="125"/>
                    <a:pt x="54" y="125"/>
                  </a:cubicBezTo>
                  <a:cubicBezTo>
                    <a:pt x="70" y="125"/>
                    <a:pt x="85" y="119"/>
                    <a:pt x="96" y="108"/>
                  </a:cubicBezTo>
                  <a:cubicBezTo>
                    <a:pt x="132" y="84"/>
                    <a:pt x="132" y="37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2" name="Google Shape;10662;p59">
              <a:extLst>
                <a:ext uri="{FF2B5EF4-FFF2-40B4-BE49-F238E27FC236}">
                  <a16:creationId xmlns:a16="http://schemas.microsoft.com/office/drawing/2014/main" id="{4690D7E2-0D33-9234-7658-4A11E7E45256}"/>
                </a:ext>
              </a:extLst>
            </p:cNvPr>
            <p:cNvSpPr/>
            <p:nvPr/>
          </p:nvSpPr>
          <p:spPr>
            <a:xfrm flipH="1">
              <a:off x="7072878" y="1472929"/>
              <a:ext cx="7831" cy="6157"/>
            </a:xfrm>
            <a:custGeom>
              <a:avLst/>
              <a:gdLst/>
              <a:ahLst/>
              <a:cxnLst/>
              <a:rect l="l" t="t" r="r" b="b"/>
              <a:pathLst>
                <a:path w="145" h="114" extrusionOk="0">
                  <a:moveTo>
                    <a:pt x="120" y="1"/>
                  </a:moveTo>
                  <a:lnTo>
                    <a:pt x="1" y="84"/>
                  </a:lnTo>
                  <a:cubicBezTo>
                    <a:pt x="14" y="104"/>
                    <a:pt x="34" y="113"/>
                    <a:pt x="56" y="113"/>
                  </a:cubicBezTo>
                  <a:cubicBezTo>
                    <a:pt x="74" y="113"/>
                    <a:pt x="92" y="107"/>
                    <a:pt x="108" y="96"/>
                  </a:cubicBezTo>
                  <a:cubicBezTo>
                    <a:pt x="144" y="72"/>
                    <a:pt x="144" y="25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3" name="Google Shape;10663;p59">
              <a:extLst>
                <a:ext uri="{FF2B5EF4-FFF2-40B4-BE49-F238E27FC236}">
                  <a16:creationId xmlns:a16="http://schemas.microsoft.com/office/drawing/2014/main" id="{7C324F49-D273-BC3F-BC83-2D56E1ADEE90}"/>
                </a:ext>
              </a:extLst>
            </p:cNvPr>
            <p:cNvSpPr/>
            <p:nvPr/>
          </p:nvSpPr>
          <p:spPr>
            <a:xfrm flipH="1">
              <a:off x="7054840" y="1473955"/>
              <a:ext cx="9073" cy="8101"/>
            </a:xfrm>
            <a:custGeom>
              <a:avLst/>
              <a:gdLst/>
              <a:ahLst/>
              <a:cxnLst/>
              <a:rect l="l" t="t" r="r" b="b"/>
              <a:pathLst>
                <a:path w="168" h="150" extrusionOk="0">
                  <a:moveTo>
                    <a:pt x="91" y="1"/>
                  </a:moveTo>
                  <a:cubicBezTo>
                    <a:pt x="75" y="1"/>
                    <a:pt x="59" y="7"/>
                    <a:pt x="48" y="18"/>
                  </a:cubicBezTo>
                  <a:cubicBezTo>
                    <a:pt x="12" y="41"/>
                    <a:pt x="1" y="89"/>
                    <a:pt x="24" y="113"/>
                  </a:cubicBezTo>
                  <a:cubicBezTo>
                    <a:pt x="40" y="136"/>
                    <a:pt x="65" y="150"/>
                    <a:pt x="91" y="150"/>
                  </a:cubicBezTo>
                  <a:cubicBezTo>
                    <a:pt x="105" y="150"/>
                    <a:pt x="119" y="146"/>
                    <a:pt x="132" y="137"/>
                  </a:cubicBezTo>
                  <a:cubicBezTo>
                    <a:pt x="156" y="113"/>
                    <a:pt x="168" y="65"/>
                    <a:pt x="144" y="30"/>
                  </a:cubicBezTo>
                  <a:cubicBezTo>
                    <a:pt x="131" y="10"/>
                    <a:pt x="110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4" name="Google Shape;10664;p59">
              <a:extLst>
                <a:ext uri="{FF2B5EF4-FFF2-40B4-BE49-F238E27FC236}">
                  <a16:creationId xmlns:a16="http://schemas.microsoft.com/office/drawing/2014/main" id="{F9EACFB5-059D-C21C-14BA-D7E5DB240F55}"/>
                </a:ext>
              </a:extLst>
            </p:cNvPr>
            <p:cNvSpPr/>
            <p:nvPr/>
          </p:nvSpPr>
          <p:spPr>
            <a:xfrm flipH="1">
              <a:off x="7033507" y="1458725"/>
              <a:ext cx="9073" cy="8479"/>
            </a:xfrm>
            <a:custGeom>
              <a:avLst/>
              <a:gdLst/>
              <a:ahLst/>
              <a:cxnLst/>
              <a:rect l="l" t="t" r="r" b="b"/>
              <a:pathLst>
                <a:path w="168" h="157" extrusionOk="0">
                  <a:moveTo>
                    <a:pt x="77" y="0"/>
                  </a:moveTo>
                  <a:cubicBezTo>
                    <a:pt x="63" y="0"/>
                    <a:pt x="49" y="4"/>
                    <a:pt x="36" y="13"/>
                  </a:cubicBezTo>
                  <a:cubicBezTo>
                    <a:pt x="0" y="37"/>
                    <a:pt x="0" y="84"/>
                    <a:pt x="24" y="120"/>
                  </a:cubicBezTo>
                  <a:cubicBezTo>
                    <a:pt x="39" y="143"/>
                    <a:pt x="65" y="157"/>
                    <a:pt x="87" y="157"/>
                  </a:cubicBezTo>
                  <a:cubicBezTo>
                    <a:pt x="100" y="157"/>
                    <a:pt x="111" y="153"/>
                    <a:pt x="120" y="144"/>
                  </a:cubicBezTo>
                  <a:cubicBezTo>
                    <a:pt x="156" y="120"/>
                    <a:pt x="167" y="72"/>
                    <a:pt x="144" y="37"/>
                  </a:cubicBezTo>
                  <a:cubicBezTo>
                    <a:pt x="128" y="13"/>
                    <a:pt x="103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5" name="Google Shape;10665;p59">
              <a:extLst>
                <a:ext uri="{FF2B5EF4-FFF2-40B4-BE49-F238E27FC236}">
                  <a16:creationId xmlns:a16="http://schemas.microsoft.com/office/drawing/2014/main" id="{727C00EA-7835-8CF3-EF42-E1225E447674}"/>
                </a:ext>
              </a:extLst>
            </p:cNvPr>
            <p:cNvSpPr/>
            <p:nvPr/>
          </p:nvSpPr>
          <p:spPr>
            <a:xfrm flipH="1">
              <a:off x="7090322" y="1470175"/>
              <a:ext cx="9127" cy="7669"/>
            </a:xfrm>
            <a:custGeom>
              <a:avLst/>
              <a:gdLst/>
              <a:ahLst/>
              <a:cxnLst/>
              <a:rect l="l" t="t" r="r" b="b"/>
              <a:pathLst>
                <a:path w="169" h="142" extrusionOk="0">
                  <a:moveTo>
                    <a:pt x="95" y="1"/>
                  </a:moveTo>
                  <a:cubicBezTo>
                    <a:pt x="76" y="1"/>
                    <a:pt x="55" y="10"/>
                    <a:pt x="37" y="28"/>
                  </a:cubicBezTo>
                  <a:cubicBezTo>
                    <a:pt x="13" y="52"/>
                    <a:pt x="1" y="88"/>
                    <a:pt x="25" y="123"/>
                  </a:cubicBezTo>
                  <a:cubicBezTo>
                    <a:pt x="37" y="135"/>
                    <a:pt x="55" y="141"/>
                    <a:pt x="74" y="141"/>
                  </a:cubicBezTo>
                  <a:cubicBezTo>
                    <a:pt x="94" y="141"/>
                    <a:pt x="115" y="135"/>
                    <a:pt x="132" y="123"/>
                  </a:cubicBezTo>
                  <a:cubicBezTo>
                    <a:pt x="156" y="100"/>
                    <a:pt x="168" y="52"/>
                    <a:pt x="144" y="28"/>
                  </a:cubicBezTo>
                  <a:cubicBezTo>
                    <a:pt x="132" y="10"/>
                    <a:pt x="115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6" name="Google Shape;10666;p59">
              <a:extLst>
                <a:ext uri="{FF2B5EF4-FFF2-40B4-BE49-F238E27FC236}">
                  <a16:creationId xmlns:a16="http://schemas.microsoft.com/office/drawing/2014/main" id="{0094FE48-DE54-5F77-7FCA-6014FAEA6B9D}"/>
                </a:ext>
              </a:extLst>
            </p:cNvPr>
            <p:cNvSpPr/>
            <p:nvPr/>
          </p:nvSpPr>
          <p:spPr>
            <a:xfrm flipH="1">
              <a:off x="7088378" y="1453595"/>
              <a:ext cx="7831" cy="6805"/>
            </a:xfrm>
            <a:custGeom>
              <a:avLst/>
              <a:gdLst/>
              <a:ahLst/>
              <a:cxnLst/>
              <a:rect l="l" t="t" r="r" b="b"/>
              <a:pathLst>
                <a:path w="145" h="126" extrusionOk="0">
                  <a:moveTo>
                    <a:pt x="108" y="0"/>
                  </a:moveTo>
                  <a:lnTo>
                    <a:pt x="1" y="108"/>
                  </a:lnTo>
                  <a:cubicBezTo>
                    <a:pt x="13" y="120"/>
                    <a:pt x="31" y="126"/>
                    <a:pt x="50" y="126"/>
                  </a:cubicBezTo>
                  <a:cubicBezTo>
                    <a:pt x="69" y="126"/>
                    <a:pt x="90" y="120"/>
                    <a:pt x="108" y="108"/>
                  </a:cubicBezTo>
                  <a:cubicBezTo>
                    <a:pt x="132" y="84"/>
                    <a:pt x="144" y="36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7" name="Google Shape;10667;p59">
              <a:extLst>
                <a:ext uri="{FF2B5EF4-FFF2-40B4-BE49-F238E27FC236}">
                  <a16:creationId xmlns:a16="http://schemas.microsoft.com/office/drawing/2014/main" id="{6195E7DD-5385-2368-78A1-7A001DEEFC8E}"/>
                </a:ext>
              </a:extLst>
            </p:cNvPr>
            <p:cNvSpPr/>
            <p:nvPr/>
          </p:nvSpPr>
          <p:spPr>
            <a:xfrm flipH="1">
              <a:off x="7069692" y="1436799"/>
              <a:ext cx="7129" cy="6751"/>
            </a:xfrm>
            <a:custGeom>
              <a:avLst/>
              <a:gdLst/>
              <a:ahLst/>
              <a:cxnLst/>
              <a:rect l="l" t="t" r="r" b="b"/>
              <a:pathLst>
                <a:path w="132" h="125" extrusionOk="0">
                  <a:moveTo>
                    <a:pt x="108" y="0"/>
                  </a:moveTo>
                  <a:lnTo>
                    <a:pt x="0" y="96"/>
                  </a:lnTo>
                  <a:cubicBezTo>
                    <a:pt x="14" y="116"/>
                    <a:pt x="34" y="124"/>
                    <a:pt x="56" y="124"/>
                  </a:cubicBezTo>
                  <a:cubicBezTo>
                    <a:pt x="73" y="124"/>
                    <a:pt x="92" y="118"/>
                    <a:pt x="108" y="108"/>
                  </a:cubicBezTo>
                  <a:cubicBezTo>
                    <a:pt x="132" y="72"/>
                    <a:pt x="132" y="24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8" name="Google Shape;10668;p59">
              <a:extLst>
                <a:ext uri="{FF2B5EF4-FFF2-40B4-BE49-F238E27FC236}">
                  <a16:creationId xmlns:a16="http://schemas.microsoft.com/office/drawing/2014/main" id="{4DA440CA-3247-83F6-6D1B-EE4AFF276FCE}"/>
                </a:ext>
              </a:extLst>
            </p:cNvPr>
            <p:cNvSpPr/>
            <p:nvPr/>
          </p:nvSpPr>
          <p:spPr>
            <a:xfrm flipH="1">
              <a:off x="7070934" y="1453487"/>
              <a:ext cx="8479" cy="8155"/>
            </a:xfrm>
            <a:custGeom>
              <a:avLst/>
              <a:gdLst/>
              <a:ahLst/>
              <a:cxnLst/>
              <a:rect l="l" t="t" r="r" b="b"/>
              <a:pathLst>
                <a:path w="157" h="151" extrusionOk="0">
                  <a:moveTo>
                    <a:pt x="72" y="1"/>
                  </a:moveTo>
                  <a:cubicBezTo>
                    <a:pt x="58" y="1"/>
                    <a:pt x="46" y="5"/>
                    <a:pt x="36" y="14"/>
                  </a:cubicBezTo>
                  <a:cubicBezTo>
                    <a:pt x="1" y="50"/>
                    <a:pt x="1" y="98"/>
                    <a:pt x="24" y="122"/>
                  </a:cubicBezTo>
                  <a:cubicBezTo>
                    <a:pt x="38" y="141"/>
                    <a:pt x="58" y="150"/>
                    <a:pt x="78" y="150"/>
                  </a:cubicBezTo>
                  <a:cubicBezTo>
                    <a:pt x="94" y="150"/>
                    <a:pt x="109" y="144"/>
                    <a:pt x="120" y="134"/>
                  </a:cubicBezTo>
                  <a:cubicBezTo>
                    <a:pt x="156" y="110"/>
                    <a:pt x="156" y="62"/>
                    <a:pt x="132" y="26"/>
                  </a:cubicBezTo>
                  <a:cubicBezTo>
                    <a:pt x="117" y="11"/>
                    <a:pt x="93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9" name="Google Shape;10669;p59">
              <a:extLst>
                <a:ext uri="{FF2B5EF4-FFF2-40B4-BE49-F238E27FC236}">
                  <a16:creationId xmlns:a16="http://schemas.microsoft.com/office/drawing/2014/main" id="{00992BF6-9377-6690-7156-EC834831F12F}"/>
                </a:ext>
              </a:extLst>
            </p:cNvPr>
            <p:cNvSpPr/>
            <p:nvPr/>
          </p:nvSpPr>
          <p:spPr>
            <a:xfrm flipH="1">
              <a:off x="7050951" y="1436745"/>
              <a:ext cx="9073" cy="8371"/>
            </a:xfrm>
            <a:custGeom>
              <a:avLst/>
              <a:gdLst/>
              <a:ahLst/>
              <a:cxnLst/>
              <a:rect l="l" t="t" r="r" b="b"/>
              <a:pathLst>
                <a:path w="168" h="155" extrusionOk="0">
                  <a:moveTo>
                    <a:pt x="80" y="0"/>
                  </a:moveTo>
                  <a:cubicBezTo>
                    <a:pt x="65" y="0"/>
                    <a:pt x="50" y="4"/>
                    <a:pt x="36" y="13"/>
                  </a:cubicBezTo>
                  <a:cubicBezTo>
                    <a:pt x="0" y="49"/>
                    <a:pt x="0" y="97"/>
                    <a:pt x="24" y="121"/>
                  </a:cubicBezTo>
                  <a:cubicBezTo>
                    <a:pt x="45" y="142"/>
                    <a:pt x="70" y="154"/>
                    <a:pt x="92" y="154"/>
                  </a:cubicBezTo>
                  <a:cubicBezTo>
                    <a:pt x="108" y="154"/>
                    <a:pt x="122" y="148"/>
                    <a:pt x="132" y="133"/>
                  </a:cubicBezTo>
                  <a:cubicBezTo>
                    <a:pt x="168" y="109"/>
                    <a:pt x="168" y="61"/>
                    <a:pt x="144" y="25"/>
                  </a:cubicBezTo>
                  <a:cubicBezTo>
                    <a:pt x="129" y="10"/>
                    <a:pt x="105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0" name="Google Shape;10670;p59">
              <a:extLst>
                <a:ext uri="{FF2B5EF4-FFF2-40B4-BE49-F238E27FC236}">
                  <a16:creationId xmlns:a16="http://schemas.microsoft.com/office/drawing/2014/main" id="{F0669874-901C-69B3-DF7E-50A275D77D2D}"/>
                </a:ext>
              </a:extLst>
            </p:cNvPr>
            <p:cNvSpPr/>
            <p:nvPr/>
          </p:nvSpPr>
          <p:spPr>
            <a:xfrm flipH="1">
              <a:off x="7030915" y="1419948"/>
              <a:ext cx="9127" cy="8749"/>
            </a:xfrm>
            <a:custGeom>
              <a:avLst/>
              <a:gdLst/>
              <a:ahLst/>
              <a:cxnLst/>
              <a:rect l="l" t="t" r="r" b="b"/>
              <a:pathLst>
                <a:path w="169" h="162" extrusionOk="0">
                  <a:moveTo>
                    <a:pt x="66" y="1"/>
                  </a:moveTo>
                  <a:cubicBezTo>
                    <a:pt x="52" y="1"/>
                    <a:pt x="38" y="5"/>
                    <a:pt x="25" y="13"/>
                  </a:cubicBezTo>
                  <a:cubicBezTo>
                    <a:pt x="1" y="49"/>
                    <a:pt x="1" y="97"/>
                    <a:pt x="25" y="133"/>
                  </a:cubicBezTo>
                  <a:cubicBezTo>
                    <a:pt x="38" y="153"/>
                    <a:pt x="62" y="161"/>
                    <a:pt x="85" y="161"/>
                  </a:cubicBezTo>
                  <a:cubicBezTo>
                    <a:pt x="104" y="161"/>
                    <a:pt x="122" y="155"/>
                    <a:pt x="132" y="145"/>
                  </a:cubicBezTo>
                  <a:cubicBezTo>
                    <a:pt x="168" y="121"/>
                    <a:pt x="168" y="73"/>
                    <a:pt x="132" y="37"/>
                  </a:cubicBezTo>
                  <a:cubicBezTo>
                    <a:pt x="117" y="14"/>
                    <a:pt x="9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1" name="Google Shape;10671;p59">
              <a:extLst>
                <a:ext uri="{FF2B5EF4-FFF2-40B4-BE49-F238E27FC236}">
                  <a16:creationId xmlns:a16="http://schemas.microsoft.com/office/drawing/2014/main" id="{9272B767-02C3-801A-39F6-5CFA49A26CD2}"/>
                </a:ext>
              </a:extLst>
            </p:cNvPr>
            <p:cNvSpPr/>
            <p:nvPr/>
          </p:nvSpPr>
          <p:spPr>
            <a:xfrm flipH="1">
              <a:off x="7050303" y="1419354"/>
              <a:ext cx="7777" cy="7075"/>
            </a:xfrm>
            <a:custGeom>
              <a:avLst/>
              <a:gdLst/>
              <a:ahLst/>
              <a:cxnLst/>
              <a:rect l="l" t="t" r="r" b="b"/>
              <a:pathLst>
                <a:path w="144" h="131" extrusionOk="0">
                  <a:moveTo>
                    <a:pt x="108" y="0"/>
                  </a:moveTo>
                  <a:lnTo>
                    <a:pt x="0" y="108"/>
                  </a:lnTo>
                  <a:cubicBezTo>
                    <a:pt x="20" y="121"/>
                    <a:pt x="43" y="131"/>
                    <a:pt x="64" y="131"/>
                  </a:cubicBezTo>
                  <a:cubicBezTo>
                    <a:pt x="81" y="131"/>
                    <a:pt x="97" y="124"/>
                    <a:pt x="108" y="108"/>
                  </a:cubicBezTo>
                  <a:cubicBezTo>
                    <a:pt x="144" y="84"/>
                    <a:pt x="144" y="36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2" name="Google Shape;10672;p59">
              <a:extLst>
                <a:ext uri="{FF2B5EF4-FFF2-40B4-BE49-F238E27FC236}">
                  <a16:creationId xmlns:a16="http://schemas.microsoft.com/office/drawing/2014/main" id="{676DCECD-4FB8-C2AF-292F-D49E317F543E}"/>
                </a:ext>
              </a:extLst>
            </p:cNvPr>
            <p:cNvSpPr/>
            <p:nvPr/>
          </p:nvSpPr>
          <p:spPr>
            <a:xfrm flipH="1">
              <a:off x="7033507" y="1439499"/>
              <a:ext cx="7777" cy="7021"/>
            </a:xfrm>
            <a:custGeom>
              <a:avLst/>
              <a:gdLst/>
              <a:ahLst/>
              <a:cxnLst/>
              <a:rect l="l" t="t" r="r" b="b"/>
              <a:pathLst>
                <a:path w="144" h="130" extrusionOk="0">
                  <a:moveTo>
                    <a:pt x="76" y="0"/>
                  </a:moveTo>
                  <a:cubicBezTo>
                    <a:pt x="60" y="0"/>
                    <a:pt x="46" y="7"/>
                    <a:pt x="36" y="22"/>
                  </a:cubicBezTo>
                  <a:cubicBezTo>
                    <a:pt x="0" y="46"/>
                    <a:pt x="0" y="94"/>
                    <a:pt x="24" y="129"/>
                  </a:cubicBezTo>
                  <a:lnTo>
                    <a:pt x="143" y="34"/>
                  </a:lnTo>
                  <a:cubicBezTo>
                    <a:pt x="123" y="13"/>
                    <a:pt x="98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3" name="Google Shape;10673;p59">
              <a:extLst>
                <a:ext uri="{FF2B5EF4-FFF2-40B4-BE49-F238E27FC236}">
                  <a16:creationId xmlns:a16="http://schemas.microsoft.com/office/drawing/2014/main" id="{E86E14CF-510D-31B3-6F13-C4023648E14E}"/>
                </a:ext>
              </a:extLst>
            </p:cNvPr>
            <p:cNvSpPr/>
            <p:nvPr/>
          </p:nvSpPr>
          <p:spPr>
            <a:xfrm flipH="1">
              <a:off x="7054192" y="1455431"/>
              <a:ext cx="7777" cy="6589"/>
            </a:xfrm>
            <a:custGeom>
              <a:avLst/>
              <a:gdLst/>
              <a:ahLst/>
              <a:cxnLst/>
              <a:rect l="l" t="t" r="r" b="b"/>
              <a:pathLst>
                <a:path w="144" h="122" extrusionOk="0">
                  <a:moveTo>
                    <a:pt x="83" y="1"/>
                  </a:moveTo>
                  <a:cubicBezTo>
                    <a:pt x="70" y="1"/>
                    <a:pt x="57" y="5"/>
                    <a:pt x="48" y="14"/>
                  </a:cubicBezTo>
                  <a:cubicBezTo>
                    <a:pt x="12" y="38"/>
                    <a:pt x="0" y="86"/>
                    <a:pt x="36" y="121"/>
                  </a:cubicBezTo>
                  <a:lnTo>
                    <a:pt x="144" y="26"/>
                  </a:lnTo>
                  <a:cubicBezTo>
                    <a:pt x="129" y="11"/>
                    <a:pt x="105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4" name="Google Shape;10674;p59">
              <a:extLst>
                <a:ext uri="{FF2B5EF4-FFF2-40B4-BE49-F238E27FC236}">
                  <a16:creationId xmlns:a16="http://schemas.microsoft.com/office/drawing/2014/main" id="{C7F0D36D-2D09-9644-24DA-8A74F05D8DA2}"/>
                </a:ext>
              </a:extLst>
            </p:cNvPr>
            <p:cNvSpPr/>
            <p:nvPr/>
          </p:nvSpPr>
          <p:spPr>
            <a:xfrm flipH="1">
              <a:off x="7074174" y="1471417"/>
              <a:ext cx="7831" cy="6103"/>
            </a:xfrm>
            <a:custGeom>
              <a:avLst/>
              <a:gdLst/>
              <a:ahLst/>
              <a:cxnLst/>
              <a:rect l="l" t="t" r="r" b="b"/>
              <a:pathLst>
                <a:path w="145" h="113" extrusionOk="0">
                  <a:moveTo>
                    <a:pt x="91" y="0"/>
                  </a:moveTo>
                  <a:cubicBezTo>
                    <a:pt x="75" y="0"/>
                    <a:pt x="59" y="6"/>
                    <a:pt x="49" y="17"/>
                  </a:cubicBezTo>
                  <a:cubicBezTo>
                    <a:pt x="13" y="41"/>
                    <a:pt x="1" y="88"/>
                    <a:pt x="25" y="112"/>
                  </a:cubicBezTo>
                  <a:lnTo>
                    <a:pt x="144" y="29"/>
                  </a:lnTo>
                  <a:cubicBezTo>
                    <a:pt x="131" y="9"/>
                    <a:pt x="111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5" name="Google Shape;10675;p59">
              <a:extLst>
                <a:ext uri="{FF2B5EF4-FFF2-40B4-BE49-F238E27FC236}">
                  <a16:creationId xmlns:a16="http://schemas.microsoft.com/office/drawing/2014/main" id="{E7E2C0A0-699B-508A-8005-14346981C035}"/>
                </a:ext>
              </a:extLst>
            </p:cNvPr>
            <p:cNvSpPr/>
            <p:nvPr/>
          </p:nvSpPr>
          <p:spPr>
            <a:xfrm flipH="1">
              <a:off x="7106471" y="1452785"/>
              <a:ext cx="8479" cy="7615"/>
            </a:xfrm>
            <a:custGeom>
              <a:avLst/>
              <a:gdLst/>
              <a:ahLst/>
              <a:cxnLst/>
              <a:rect l="l" t="t" r="r" b="b"/>
              <a:pathLst>
                <a:path w="157" h="141" extrusionOk="0">
                  <a:moveTo>
                    <a:pt x="85" y="0"/>
                  </a:moveTo>
                  <a:cubicBezTo>
                    <a:pt x="67" y="0"/>
                    <a:pt x="49" y="9"/>
                    <a:pt x="37" y="27"/>
                  </a:cubicBezTo>
                  <a:cubicBezTo>
                    <a:pt x="1" y="51"/>
                    <a:pt x="1" y="99"/>
                    <a:pt x="25" y="123"/>
                  </a:cubicBezTo>
                  <a:cubicBezTo>
                    <a:pt x="37" y="135"/>
                    <a:pt x="55" y="141"/>
                    <a:pt x="73" y="141"/>
                  </a:cubicBezTo>
                  <a:cubicBezTo>
                    <a:pt x="91" y="141"/>
                    <a:pt x="109" y="135"/>
                    <a:pt x="121" y="123"/>
                  </a:cubicBezTo>
                  <a:cubicBezTo>
                    <a:pt x="156" y="87"/>
                    <a:pt x="156" y="51"/>
                    <a:pt x="132" y="27"/>
                  </a:cubicBezTo>
                  <a:cubicBezTo>
                    <a:pt x="121" y="9"/>
                    <a:pt x="103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6" name="Google Shape;10676;p59">
              <a:extLst>
                <a:ext uri="{FF2B5EF4-FFF2-40B4-BE49-F238E27FC236}">
                  <a16:creationId xmlns:a16="http://schemas.microsoft.com/office/drawing/2014/main" id="{EF38D8B0-DEB9-23FF-9E15-04A38087D065}"/>
                </a:ext>
              </a:extLst>
            </p:cNvPr>
            <p:cNvSpPr/>
            <p:nvPr/>
          </p:nvSpPr>
          <p:spPr>
            <a:xfrm flipH="1">
              <a:off x="7105823" y="1436150"/>
              <a:ext cx="7183" cy="6751"/>
            </a:xfrm>
            <a:custGeom>
              <a:avLst/>
              <a:gdLst/>
              <a:ahLst/>
              <a:cxnLst/>
              <a:rect l="l" t="t" r="r" b="b"/>
              <a:pathLst>
                <a:path w="133" h="125" extrusionOk="0">
                  <a:moveTo>
                    <a:pt x="108" y="0"/>
                  </a:moveTo>
                  <a:lnTo>
                    <a:pt x="1" y="108"/>
                  </a:lnTo>
                  <a:cubicBezTo>
                    <a:pt x="17" y="119"/>
                    <a:pt x="33" y="124"/>
                    <a:pt x="49" y="124"/>
                  </a:cubicBezTo>
                  <a:cubicBezTo>
                    <a:pt x="69" y="124"/>
                    <a:pt x="89" y="116"/>
                    <a:pt x="108" y="96"/>
                  </a:cubicBezTo>
                  <a:cubicBezTo>
                    <a:pt x="132" y="72"/>
                    <a:pt x="132" y="24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7" name="Google Shape;10677;p59">
              <a:extLst>
                <a:ext uri="{FF2B5EF4-FFF2-40B4-BE49-F238E27FC236}">
                  <a16:creationId xmlns:a16="http://schemas.microsoft.com/office/drawing/2014/main" id="{E9085F58-D9E8-6436-47F3-7D4523A0314D}"/>
                </a:ext>
              </a:extLst>
            </p:cNvPr>
            <p:cNvSpPr/>
            <p:nvPr/>
          </p:nvSpPr>
          <p:spPr>
            <a:xfrm flipH="1">
              <a:off x="7087730" y="1417410"/>
              <a:ext cx="7183" cy="7291"/>
            </a:xfrm>
            <a:custGeom>
              <a:avLst/>
              <a:gdLst/>
              <a:ahLst/>
              <a:cxnLst/>
              <a:rect l="l" t="t" r="r" b="b"/>
              <a:pathLst>
                <a:path w="133" h="135" extrusionOk="0">
                  <a:moveTo>
                    <a:pt x="96" y="0"/>
                  </a:moveTo>
                  <a:lnTo>
                    <a:pt x="1" y="108"/>
                  </a:lnTo>
                  <a:cubicBezTo>
                    <a:pt x="13" y="126"/>
                    <a:pt x="31" y="135"/>
                    <a:pt x="48" y="135"/>
                  </a:cubicBezTo>
                  <a:cubicBezTo>
                    <a:pt x="66" y="135"/>
                    <a:pt x="84" y="126"/>
                    <a:pt x="96" y="108"/>
                  </a:cubicBezTo>
                  <a:cubicBezTo>
                    <a:pt x="132" y="84"/>
                    <a:pt x="132" y="36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8" name="Google Shape;10678;p59">
              <a:extLst>
                <a:ext uri="{FF2B5EF4-FFF2-40B4-BE49-F238E27FC236}">
                  <a16:creationId xmlns:a16="http://schemas.microsoft.com/office/drawing/2014/main" id="{BFA01592-7340-B2FE-A312-82EA7A6D1763}"/>
                </a:ext>
              </a:extLst>
            </p:cNvPr>
            <p:cNvSpPr/>
            <p:nvPr/>
          </p:nvSpPr>
          <p:spPr>
            <a:xfrm flipH="1">
              <a:off x="7087730" y="1434692"/>
              <a:ext cx="9127" cy="8101"/>
            </a:xfrm>
            <a:custGeom>
              <a:avLst/>
              <a:gdLst/>
              <a:ahLst/>
              <a:cxnLst/>
              <a:rect l="l" t="t" r="r" b="b"/>
              <a:pathLst>
                <a:path w="169" h="150" extrusionOk="0">
                  <a:moveTo>
                    <a:pt x="86" y="0"/>
                  </a:moveTo>
                  <a:cubicBezTo>
                    <a:pt x="67" y="0"/>
                    <a:pt x="49" y="9"/>
                    <a:pt x="37" y="27"/>
                  </a:cubicBezTo>
                  <a:cubicBezTo>
                    <a:pt x="13" y="51"/>
                    <a:pt x="1" y="99"/>
                    <a:pt x="37" y="123"/>
                  </a:cubicBezTo>
                  <a:cubicBezTo>
                    <a:pt x="49" y="141"/>
                    <a:pt x="67" y="150"/>
                    <a:pt x="84" y="150"/>
                  </a:cubicBezTo>
                  <a:cubicBezTo>
                    <a:pt x="102" y="150"/>
                    <a:pt x="120" y="141"/>
                    <a:pt x="132" y="123"/>
                  </a:cubicBezTo>
                  <a:cubicBezTo>
                    <a:pt x="168" y="99"/>
                    <a:pt x="168" y="51"/>
                    <a:pt x="144" y="27"/>
                  </a:cubicBezTo>
                  <a:cubicBezTo>
                    <a:pt x="126" y="9"/>
                    <a:pt x="105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9" name="Google Shape;10679;p59">
              <a:extLst>
                <a:ext uri="{FF2B5EF4-FFF2-40B4-BE49-F238E27FC236}">
                  <a16:creationId xmlns:a16="http://schemas.microsoft.com/office/drawing/2014/main" id="{0F210C93-BA5B-833D-2D79-90A789450717}"/>
                </a:ext>
              </a:extLst>
            </p:cNvPr>
            <p:cNvSpPr/>
            <p:nvPr/>
          </p:nvSpPr>
          <p:spPr>
            <a:xfrm flipH="1">
              <a:off x="7069044" y="1416492"/>
              <a:ext cx="9073" cy="8317"/>
            </a:xfrm>
            <a:custGeom>
              <a:avLst/>
              <a:gdLst/>
              <a:ahLst/>
              <a:cxnLst/>
              <a:rect l="l" t="t" r="r" b="b"/>
              <a:pathLst>
                <a:path w="168" h="154" extrusionOk="0">
                  <a:moveTo>
                    <a:pt x="77" y="1"/>
                  </a:moveTo>
                  <a:cubicBezTo>
                    <a:pt x="59" y="1"/>
                    <a:pt x="41" y="7"/>
                    <a:pt x="24" y="17"/>
                  </a:cubicBezTo>
                  <a:cubicBezTo>
                    <a:pt x="0" y="53"/>
                    <a:pt x="0" y="101"/>
                    <a:pt x="24" y="125"/>
                  </a:cubicBezTo>
                  <a:cubicBezTo>
                    <a:pt x="44" y="145"/>
                    <a:pt x="68" y="154"/>
                    <a:pt x="89" y="154"/>
                  </a:cubicBezTo>
                  <a:cubicBezTo>
                    <a:pt x="106" y="154"/>
                    <a:pt x="121" y="148"/>
                    <a:pt x="132" y="137"/>
                  </a:cubicBezTo>
                  <a:cubicBezTo>
                    <a:pt x="168" y="101"/>
                    <a:pt x="168" y="53"/>
                    <a:pt x="132" y="29"/>
                  </a:cubicBezTo>
                  <a:cubicBezTo>
                    <a:pt x="119" y="10"/>
                    <a:pt x="9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0" name="Google Shape;10680;p59">
              <a:extLst>
                <a:ext uri="{FF2B5EF4-FFF2-40B4-BE49-F238E27FC236}">
                  <a16:creationId xmlns:a16="http://schemas.microsoft.com/office/drawing/2014/main" id="{0661B8DC-0548-E935-B70F-A6163022E4E1}"/>
                </a:ext>
              </a:extLst>
            </p:cNvPr>
            <p:cNvSpPr/>
            <p:nvPr/>
          </p:nvSpPr>
          <p:spPr>
            <a:xfrm flipH="1">
              <a:off x="7050303" y="1398399"/>
              <a:ext cx="9721" cy="8641"/>
            </a:xfrm>
            <a:custGeom>
              <a:avLst/>
              <a:gdLst/>
              <a:ahLst/>
              <a:cxnLst/>
              <a:rect l="l" t="t" r="r" b="b"/>
              <a:pathLst>
                <a:path w="180" h="160" extrusionOk="0">
                  <a:moveTo>
                    <a:pt x="80" y="1"/>
                  </a:moveTo>
                  <a:cubicBezTo>
                    <a:pt x="62" y="1"/>
                    <a:pt x="47" y="7"/>
                    <a:pt x="36" y="18"/>
                  </a:cubicBezTo>
                  <a:cubicBezTo>
                    <a:pt x="0" y="54"/>
                    <a:pt x="0" y="101"/>
                    <a:pt x="36" y="137"/>
                  </a:cubicBezTo>
                  <a:cubicBezTo>
                    <a:pt x="56" y="150"/>
                    <a:pt x="79" y="160"/>
                    <a:pt x="100" y="160"/>
                  </a:cubicBezTo>
                  <a:cubicBezTo>
                    <a:pt x="117" y="160"/>
                    <a:pt x="133" y="153"/>
                    <a:pt x="144" y="137"/>
                  </a:cubicBezTo>
                  <a:cubicBezTo>
                    <a:pt x="180" y="113"/>
                    <a:pt x="180" y="65"/>
                    <a:pt x="144" y="30"/>
                  </a:cubicBezTo>
                  <a:cubicBezTo>
                    <a:pt x="124" y="10"/>
                    <a:pt x="101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1" name="Google Shape;10681;p59">
              <a:extLst>
                <a:ext uri="{FF2B5EF4-FFF2-40B4-BE49-F238E27FC236}">
                  <a16:creationId xmlns:a16="http://schemas.microsoft.com/office/drawing/2014/main" id="{5398FB8A-0770-9CBB-01CF-E1F3BA911426}"/>
                </a:ext>
              </a:extLst>
            </p:cNvPr>
            <p:cNvSpPr/>
            <p:nvPr/>
          </p:nvSpPr>
          <p:spPr>
            <a:xfrm flipH="1">
              <a:off x="7069692" y="1399318"/>
              <a:ext cx="7777" cy="6859"/>
            </a:xfrm>
            <a:custGeom>
              <a:avLst/>
              <a:gdLst/>
              <a:ahLst/>
              <a:cxnLst/>
              <a:rect l="l" t="t" r="r" b="b"/>
              <a:pathLst>
                <a:path w="144" h="127" extrusionOk="0">
                  <a:moveTo>
                    <a:pt x="108" y="1"/>
                  </a:moveTo>
                  <a:lnTo>
                    <a:pt x="0" y="108"/>
                  </a:lnTo>
                  <a:cubicBezTo>
                    <a:pt x="18" y="120"/>
                    <a:pt x="39" y="126"/>
                    <a:pt x="59" y="126"/>
                  </a:cubicBezTo>
                  <a:cubicBezTo>
                    <a:pt x="78" y="126"/>
                    <a:pt x="96" y="120"/>
                    <a:pt x="108" y="108"/>
                  </a:cubicBezTo>
                  <a:cubicBezTo>
                    <a:pt x="144" y="72"/>
                    <a:pt x="132" y="25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2" name="Google Shape;10682;p59">
              <a:extLst>
                <a:ext uri="{FF2B5EF4-FFF2-40B4-BE49-F238E27FC236}">
                  <a16:creationId xmlns:a16="http://schemas.microsoft.com/office/drawing/2014/main" id="{7539A1BA-FAE5-6A87-9162-CDCD62C85C8D}"/>
                </a:ext>
              </a:extLst>
            </p:cNvPr>
            <p:cNvSpPr/>
            <p:nvPr/>
          </p:nvSpPr>
          <p:spPr>
            <a:xfrm flipH="1">
              <a:off x="7052247" y="1418112"/>
              <a:ext cx="7129" cy="7075"/>
            </a:xfrm>
            <a:custGeom>
              <a:avLst/>
              <a:gdLst/>
              <a:ahLst/>
              <a:cxnLst/>
              <a:rect l="l" t="t" r="r" b="b"/>
              <a:pathLst>
                <a:path w="132" h="131" extrusionOk="0">
                  <a:moveTo>
                    <a:pt x="77" y="1"/>
                  </a:moveTo>
                  <a:cubicBezTo>
                    <a:pt x="59" y="1"/>
                    <a:pt x="40" y="7"/>
                    <a:pt x="24" y="23"/>
                  </a:cubicBezTo>
                  <a:cubicBezTo>
                    <a:pt x="0" y="47"/>
                    <a:pt x="0" y="95"/>
                    <a:pt x="24" y="131"/>
                  </a:cubicBezTo>
                  <a:lnTo>
                    <a:pt x="132" y="23"/>
                  </a:lnTo>
                  <a:cubicBezTo>
                    <a:pt x="119" y="10"/>
                    <a:pt x="9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3" name="Google Shape;10683;p59">
              <a:extLst>
                <a:ext uri="{FF2B5EF4-FFF2-40B4-BE49-F238E27FC236}">
                  <a16:creationId xmlns:a16="http://schemas.microsoft.com/office/drawing/2014/main" id="{A3A8062C-A516-CCD7-D377-6ACCCCD630ED}"/>
                </a:ext>
              </a:extLst>
            </p:cNvPr>
            <p:cNvSpPr/>
            <p:nvPr/>
          </p:nvSpPr>
          <p:spPr>
            <a:xfrm flipH="1">
              <a:off x="7070934" y="1435232"/>
              <a:ext cx="7831" cy="6751"/>
            </a:xfrm>
            <a:custGeom>
              <a:avLst/>
              <a:gdLst/>
              <a:ahLst/>
              <a:cxnLst/>
              <a:rect l="l" t="t" r="r" b="b"/>
              <a:pathLst>
                <a:path w="145" h="125" extrusionOk="0">
                  <a:moveTo>
                    <a:pt x="85" y="1"/>
                  </a:moveTo>
                  <a:cubicBezTo>
                    <a:pt x="69" y="1"/>
                    <a:pt x="53" y="6"/>
                    <a:pt x="36" y="17"/>
                  </a:cubicBezTo>
                  <a:cubicBezTo>
                    <a:pt x="12" y="53"/>
                    <a:pt x="1" y="101"/>
                    <a:pt x="36" y="125"/>
                  </a:cubicBezTo>
                  <a:lnTo>
                    <a:pt x="144" y="29"/>
                  </a:lnTo>
                  <a:cubicBezTo>
                    <a:pt x="124" y="9"/>
                    <a:pt x="105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4" name="Google Shape;10684;p59">
              <a:extLst>
                <a:ext uri="{FF2B5EF4-FFF2-40B4-BE49-F238E27FC236}">
                  <a16:creationId xmlns:a16="http://schemas.microsoft.com/office/drawing/2014/main" id="{99F5BFD2-377E-C239-6BE5-60C49D7B8312}"/>
                </a:ext>
              </a:extLst>
            </p:cNvPr>
            <p:cNvSpPr/>
            <p:nvPr/>
          </p:nvSpPr>
          <p:spPr>
            <a:xfrm flipH="1">
              <a:off x="7090322" y="1452623"/>
              <a:ext cx="7183" cy="6805"/>
            </a:xfrm>
            <a:custGeom>
              <a:avLst/>
              <a:gdLst/>
              <a:ahLst/>
              <a:cxnLst/>
              <a:rect l="l" t="t" r="r" b="b"/>
              <a:pathLst>
                <a:path w="133" h="126" extrusionOk="0">
                  <a:moveTo>
                    <a:pt x="84" y="0"/>
                  </a:moveTo>
                  <a:cubicBezTo>
                    <a:pt x="67" y="0"/>
                    <a:pt x="49" y="6"/>
                    <a:pt x="37" y="18"/>
                  </a:cubicBezTo>
                  <a:cubicBezTo>
                    <a:pt x="1" y="54"/>
                    <a:pt x="1" y="90"/>
                    <a:pt x="25" y="126"/>
                  </a:cubicBezTo>
                  <a:lnTo>
                    <a:pt x="132" y="18"/>
                  </a:lnTo>
                  <a:cubicBezTo>
                    <a:pt x="120" y="6"/>
                    <a:pt x="10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5" name="Google Shape;10685;p59">
              <a:extLst>
                <a:ext uri="{FF2B5EF4-FFF2-40B4-BE49-F238E27FC236}">
                  <a16:creationId xmlns:a16="http://schemas.microsoft.com/office/drawing/2014/main" id="{5A7B00AD-5A01-5520-2F2B-6D2E8B65A1F7}"/>
                </a:ext>
              </a:extLst>
            </p:cNvPr>
            <p:cNvSpPr/>
            <p:nvPr/>
          </p:nvSpPr>
          <p:spPr>
            <a:xfrm flipH="1">
              <a:off x="7123267" y="1436528"/>
              <a:ext cx="8425" cy="7669"/>
            </a:xfrm>
            <a:custGeom>
              <a:avLst/>
              <a:gdLst/>
              <a:ahLst/>
              <a:cxnLst/>
              <a:rect l="l" t="t" r="r" b="b"/>
              <a:pathLst>
                <a:path w="156" h="142" extrusionOk="0">
                  <a:moveTo>
                    <a:pt x="77" y="0"/>
                  </a:moveTo>
                  <a:cubicBezTo>
                    <a:pt x="58" y="0"/>
                    <a:pt x="37" y="9"/>
                    <a:pt x="24" y="29"/>
                  </a:cubicBezTo>
                  <a:cubicBezTo>
                    <a:pt x="0" y="65"/>
                    <a:pt x="0" y="101"/>
                    <a:pt x="24" y="125"/>
                  </a:cubicBezTo>
                  <a:cubicBezTo>
                    <a:pt x="40" y="135"/>
                    <a:pt x="56" y="141"/>
                    <a:pt x="71" y="141"/>
                  </a:cubicBezTo>
                  <a:cubicBezTo>
                    <a:pt x="90" y="141"/>
                    <a:pt x="107" y="132"/>
                    <a:pt x="120" y="113"/>
                  </a:cubicBezTo>
                  <a:cubicBezTo>
                    <a:pt x="156" y="89"/>
                    <a:pt x="156" y="41"/>
                    <a:pt x="120" y="17"/>
                  </a:cubicBezTo>
                  <a:cubicBezTo>
                    <a:pt x="109" y="6"/>
                    <a:pt x="93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6" name="Google Shape;10686;p59">
              <a:extLst>
                <a:ext uri="{FF2B5EF4-FFF2-40B4-BE49-F238E27FC236}">
                  <a16:creationId xmlns:a16="http://schemas.microsoft.com/office/drawing/2014/main" id="{14DE476B-9332-8A49-44D8-115A8464C089}"/>
                </a:ext>
              </a:extLst>
            </p:cNvPr>
            <p:cNvSpPr/>
            <p:nvPr/>
          </p:nvSpPr>
          <p:spPr>
            <a:xfrm flipH="1">
              <a:off x="7123915" y="1419354"/>
              <a:ext cx="7129" cy="7399"/>
            </a:xfrm>
            <a:custGeom>
              <a:avLst/>
              <a:gdLst/>
              <a:ahLst/>
              <a:cxnLst/>
              <a:rect l="l" t="t" r="r" b="b"/>
              <a:pathLst>
                <a:path w="132" h="137" extrusionOk="0">
                  <a:moveTo>
                    <a:pt x="96" y="0"/>
                  </a:moveTo>
                  <a:lnTo>
                    <a:pt x="0" y="120"/>
                  </a:lnTo>
                  <a:cubicBezTo>
                    <a:pt x="16" y="131"/>
                    <a:pt x="32" y="137"/>
                    <a:pt x="48" y="137"/>
                  </a:cubicBezTo>
                  <a:cubicBezTo>
                    <a:pt x="68" y="137"/>
                    <a:pt x="88" y="128"/>
                    <a:pt x="108" y="108"/>
                  </a:cubicBezTo>
                  <a:cubicBezTo>
                    <a:pt x="132" y="72"/>
                    <a:pt x="132" y="24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7" name="Google Shape;10687;p59">
              <a:extLst>
                <a:ext uri="{FF2B5EF4-FFF2-40B4-BE49-F238E27FC236}">
                  <a16:creationId xmlns:a16="http://schemas.microsoft.com/office/drawing/2014/main" id="{A0658DC7-1133-AB43-1416-09C32A457507}"/>
                </a:ext>
              </a:extLst>
            </p:cNvPr>
            <p:cNvSpPr/>
            <p:nvPr/>
          </p:nvSpPr>
          <p:spPr>
            <a:xfrm flipH="1">
              <a:off x="7107767" y="1399966"/>
              <a:ext cx="6535" cy="7075"/>
            </a:xfrm>
            <a:custGeom>
              <a:avLst/>
              <a:gdLst/>
              <a:ahLst/>
              <a:cxnLst/>
              <a:rect l="l" t="t" r="r" b="b"/>
              <a:pathLst>
                <a:path w="121" h="131" extrusionOk="0">
                  <a:moveTo>
                    <a:pt x="85" y="1"/>
                  </a:moveTo>
                  <a:lnTo>
                    <a:pt x="1" y="108"/>
                  </a:lnTo>
                  <a:cubicBezTo>
                    <a:pt x="12" y="124"/>
                    <a:pt x="27" y="131"/>
                    <a:pt x="44" y="131"/>
                  </a:cubicBezTo>
                  <a:cubicBezTo>
                    <a:pt x="63" y="131"/>
                    <a:pt x="83" y="121"/>
                    <a:pt x="97" y="108"/>
                  </a:cubicBezTo>
                  <a:cubicBezTo>
                    <a:pt x="120" y="72"/>
                    <a:pt x="120" y="25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8" name="Google Shape;10688;p59">
              <a:extLst>
                <a:ext uri="{FF2B5EF4-FFF2-40B4-BE49-F238E27FC236}">
                  <a16:creationId xmlns:a16="http://schemas.microsoft.com/office/drawing/2014/main" id="{E0FC1661-38C0-A2CE-B866-CA18391F4030}"/>
                </a:ext>
              </a:extLst>
            </p:cNvPr>
            <p:cNvSpPr/>
            <p:nvPr/>
          </p:nvSpPr>
          <p:spPr>
            <a:xfrm flipH="1">
              <a:off x="7105823" y="1417140"/>
              <a:ext cx="9127" cy="7723"/>
            </a:xfrm>
            <a:custGeom>
              <a:avLst/>
              <a:gdLst/>
              <a:ahLst/>
              <a:cxnLst/>
              <a:rect l="l" t="t" r="r" b="b"/>
              <a:pathLst>
                <a:path w="169" h="143" extrusionOk="0">
                  <a:moveTo>
                    <a:pt x="80" y="1"/>
                  </a:moveTo>
                  <a:cubicBezTo>
                    <a:pt x="58" y="1"/>
                    <a:pt x="38" y="10"/>
                    <a:pt x="25" y="29"/>
                  </a:cubicBezTo>
                  <a:cubicBezTo>
                    <a:pt x="1" y="53"/>
                    <a:pt x="1" y="101"/>
                    <a:pt x="37" y="125"/>
                  </a:cubicBezTo>
                  <a:cubicBezTo>
                    <a:pt x="49" y="137"/>
                    <a:pt x="67" y="143"/>
                    <a:pt x="85" y="143"/>
                  </a:cubicBezTo>
                  <a:cubicBezTo>
                    <a:pt x="103" y="143"/>
                    <a:pt x="121" y="137"/>
                    <a:pt x="132" y="125"/>
                  </a:cubicBezTo>
                  <a:cubicBezTo>
                    <a:pt x="168" y="89"/>
                    <a:pt x="168" y="41"/>
                    <a:pt x="132" y="17"/>
                  </a:cubicBezTo>
                  <a:cubicBezTo>
                    <a:pt x="116" y="7"/>
                    <a:pt x="98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9" name="Google Shape;10689;p59">
              <a:extLst>
                <a:ext uri="{FF2B5EF4-FFF2-40B4-BE49-F238E27FC236}">
                  <a16:creationId xmlns:a16="http://schemas.microsoft.com/office/drawing/2014/main" id="{529C5526-9CF4-7758-3E6D-AFDCD9FC49BA}"/>
                </a:ext>
              </a:extLst>
            </p:cNvPr>
            <p:cNvSpPr/>
            <p:nvPr/>
          </p:nvSpPr>
          <p:spPr>
            <a:xfrm flipH="1">
              <a:off x="7088378" y="1397805"/>
              <a:ext cx="9775" cy="8263"/>
            </a:xfrm>
            <a:custGeom>
              <a:avLst/>
              <a:gdLst/>
              <a:ahLst/>
              <a:cxnLst/>
              <a:rect l="l" t="t" r="r" b="b"/>
              <a:pathLst>
                <a:path w="181" h="153" extrusionOk="0">
                  <a:moveTo>
                    <a:pt x="91" y="0"/>
                  </a:moveTo>
                  <a:cubicBezTo>
                    <a:pt x="68" y="0"/>
                    <a:pt x="45" y="9"/>
                    <a:pt x="25" y="29"/>
                  </a:cubicBezTo>
                  <a:cubicBezTo>
                    <a:pt x="1" y="53"/>
                    <a:pt x="13" y="100"/>
                    <a:pt x="37" y="136"/>
                  </a:cubicBezTo>
                  <a:cubicBezTo>
                    <a:pt x="53" y="147"/>
                    <a:pt x="71" y="153"/>
                    <a:pt x="89" y="153"/>
                  </a:cubicBezTo>
                  <a:cubicBezTo>
                    <a:pt x="111" y="153"/>
                    <a:pt x="131" y="144"/>
                    <a:pt x="144" y="124"/>
                  </a:cubicBezTo>
                  <a:cubicBezTo>
                    <a:pt x="180" y="100"/>
                    <a:pt x="168" y="53"/>
                    <a:pt x="144" y="17"/>
                  </a:cubicBezTo>
                  <a:cubicBezTo>
                    <a:pt x="128" y="6"/>
                    <a:pt x="110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0" name="Google Shape;10690;p59">
              <a:extLst>
                <a:ext uri="{FF2B5EF4-FFF2-40B4-BE49-F238E27FC236}">
                  <a16:creationId xmlns:a16="http://schemas.microsoft.com/office/drawing/2014/main" id="{DD63C65D-059C-BB03-3425-1D3AC46AA4A3}"/>
                </a:ext>
              </a:extLst>
            </p:cNvPr>
            <p:cNvSpPr/>
            <p:nvPr/>
          </p:nvSpPr>
          <p:spPr>
            <a:xfrm flipH="1">
              <a:off x="7071582" y="1378417"/>
              <a:ext cx="9775" cy="8371"/>
            </a:xfrm>
            <a:custGeom>
              <a:avLst/>
              <a:gdLst/>
              <a:ahLst/>
              <a:cxnLst/>
              <a:rect l="l" t="t" r="r" b="b"/>
              <a:pathLst>
                <a:path w="181" h="155" extrusionOk="0">
                  <a:moveTo>
                    <a:pt x="92" y="0"/>
                  </a:moveTo>
                  <a:cubicBezTo>
                    <a:pt x="70" y="0"/>
                    <a:pt x="50" y="9"/>
                    <a:pt x="37" y="29"/>
                  </a:cubicBezTo>
                  <a:cubicBezTo>
                    <a:pt x="1" y="53"/>
                    <a:pt x="13" y="101"/>
                    <a:pt x="49" y="137"/>
                  </a:cubicBezTo>
                  <a:cubicBezTo>
                    <a:pt x="66" y="149"/>
                    <a:pt x="87" y="155"/>
                    <a:pt x="107" y="155"/>
                  </a:cubicBezTo>
                  <a:cubicBezTo>
                    <a:pt x="126" y="155"/>
                    <a:pt x="144" y="149"/>
                    <a:pt x="156" y="137"/>
                  </a:cubicBezTo>
                  <a:cubicBezTo>
                    <a:pt x="180" y="101"/>
                    <a:pt x="180" y="53"/>
                    <a:pt x="144" y="17"/>
                  </a:cubicBezTo>
                  <a:cubicBezTo>
                    <a:pt x="128" y="6"/>
                    <a:pt x="110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1" name="Google Shape;10691;p59">
              <a:extLst>
                <a:ext uri="{FF2B5EF4-FFF2-40B4-BE49-F238E27FC236}">
                  <a16:creationId xmlns:a16="http://schemas.microsoft.com/office/drawing/2014/main" id="{66A312AA-C972-D309-FAB7-55497DEE73FE}"/>
                </a:ext>
              </a:extLst>
            </p:cNvPr>
            <p:cNvSpPr/>
            <p:nvPr/>
          </p:nvSpPr>
          <p:spPr>
            <a:xfrm flipH="1">
              <a:off x="7090971" y="1379929"/>
              <a:ext cx="7183" cy="7507"/>
            </a:xfrm>
            <a:custGeom>
              <a:avLst/>
              <a:gdLst/>
              <a:ahLst/>
              <a:cxnLst/>
              <a:rect l="l" t="t" r="r" b="b"/>
              <a:pathLst>
                <a:path w="133" h="139" extrusionOk="0">
                  <a:moveTo>
                    <a:pt x="96" y="1"/>
                  </a:moveTo>
                  <a:lnTo>
                    <a:pt x="1" y="121"/>
                  </a:lnTo>
                  <a:cubicBezTo>
                    <a:pt x="19" y="132"/>
                    <a:pt x="40" y="138"/>
                    <a:pt x="59" y="138"/>
                  </a:cubicBezTo>
                  <a:cubicBezTo>
                    <a:pt x="79" y="138"/>
                    <a:pt x="96" y="132"/>
                    <a:pt x="108" y="121"/>
                  </a:cubicBezTo>
                  <a:cubicBezTo>
                    <a:pt x="132" y="85"/>
                    <a:pt x="132" y="37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2" name="Google Shape;10692;p59">
              <a:extLst>
                <a:ext uri="{FF2B5EF4-FFF2-40B4-BE49-F238E27FC236}">
                  <a16:creationId xmlns:a16="http://schemas.microsoft.com/office/drawing/2014/main" id="{FAEF28F0-C179-047B-F8E3-A37C61CE1564}"/>
                </a:ext>
              </a:extLst>
            </p:cNvPr>
            <p:cNvSpPr/>
            <p:nvPr/>
          </p:nvSpPr>
          <p:spPr>
            <a:xfrm flipH="1">
              <a:off x="7071582" y="1397859"/>
              <a:ext cx="7831" cy="7345"/>
            </a:xfrm>
            <a:custGeom>
              <a:avLst/>
              <a:gdLst/>
              <a:ahLst/>
              <a:cxnLst/>
              <a:rect l="l" t="t" r="r" b="b"/>
              <a:pathLst>
                <a:path w="145" h="136" extrusionOk="0">
                  <a:moveTo>
                    <a:pt x="84" y="1"/>
                  </a:moveTo>
                  <a:cubicBezTo>
                    <a:pt x="63" y="1"/>
                    <a:pt x="42" y="10"/>
                    <a:pt x="24" y="28"/>
                  </a:cubicBezTo>
                  <a:cubicBezTo>
                    <a:pt x="1" y="52"/>
                    <a:pt x="1" y="99"/>
                    <a:pt x="36" y="135"/>
                  </a:cubicBezTo>
                  <a:lnTo>
                    <a:pt x="144" y="28"/>
                  </a:lnTo>
                  <a:cubicBezTo>
                    <a:pt x="126" y="10"/>
                    <a:pt x="105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3" name="Google Shape;10693;p59">
              <a:extLst>
                <a:ext uri="{FF2B5EF4-FFF2-40B4-BE49-F238E27FC236}">
                  <a16:creationId xmlns:a16="http://schemas.microsoft.com/office/drawing/2014/main" id="{6E3AB1D2-7FE9-9537-9C24-26E6786FED50}"/>
                </a:ext>
              </a:extLst>
            </p:cNvPr>
            <p:cNvSpPr/>
            <p:nvPr/>
          </p:nvSpPr>
          <p:spPr>
            <a:xfrm flipH="1">
              <a:off x="7089674" y="1416438"/>
              <a:ext cx="7183" cy="6859"/>
            </a:xfrm>
            <a:custGeom>
              <a:avLst/>
              <a:gdLst/>
              <a:ahLst/>
              <a:cxnLst/>
              <a:rect l="l" t="t" r="r" b="b"/>
              <a:pathLst>
                <a:path w="133" h="127" extrusionOk="0">
                  <a:moveTo>
                    <a:pt x="83" y="1"/>
                  </a:moveTo>
                  <a:cubicBezTo>
                    <a:pt x="64" y="1"/>
                    <a:pt x="43" y="6"/>
                    <a:pt x="25" y="18"/>
                  </a:cubicBezTo>
                  <a:cubicBezTo>
                    <a:pt x="1" y="54"/>
                    <a:pt x="1" y="102"/>
                    <a:pt x="37" y="126"/>
                  </a:cubicBezTo>
                  <a:lnTo>
                    <a:pt x="132" y="18"/>
                  </a:lnTo>
                  <a:cubicBezTo>
                    <a:pt x="120" y="6"/>
                    <a:pt x="102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4" name="Google Shape;10694;p59">
              <a:extLst>
                <a:ext uri="{FF2B5EF4-FFF2-40B4-BE49-F238E27FC236}">
                  <a16:creationId xmlns:a16="http://schemas.microsoft.com/office/drawing/2014/main" id="{A036C98F-54D2-8F22-E3FD-2502B9CF7D18}"/>
                </a:ext>
              </a:extLst>
            </p:cNvPr>
            <p:cNvSpPr/>
            <p:nvPr/>
          </p:nvSpPr>
          <p:spPr>
            <a:xfrm flipH="1">
              <a:off x="7107119" y="1435178"/>
              <a:ext cx="7183" cy="6805"/>
            </a:xfrm>
            <a:custGeom>
              <a:avLst/>
              <a:gdLst/>
              <a:ahLst/>
              <a:cxnLst/>
              <a:rect l="l" t="t" r="r" b="b"/>
              <a:pathLst>
                <a:path w="133" h="126" extrusionOk="0">
                  <a:moveTo>
                    <a:pt x="79" y="0"/>
                  </a:moveTo>
                  <a:cubicBezTo>
                    <a:pt x="61" y="0"/>
                    <a:pt x="43" y="6"/>
                    <a:pt x="25" y="18"/>
                  </a:cubicBezTo>
                  <a:cubicBezTo>
                    <a:pt x="1" y="54"/>
                    <a:pt x="1" y="102"/>
                    <a:pt x="25" y="126"/>
                  </a:cubicBezTo>
                  <a:lnTo>
                    <a:pt x="132" y="18"/>
                  </a:lnTo>
                  <a:cubicBezTo>
                    <a:pt x="115" y="6"/>
                    <a:pt x="97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5" name="Google Shape;10695;p59">
              <a:extLst>
                <a:ext uri="{FF2B5EF4-FFF2-40B4-BE49-F238E27FC236}">
                  <a16:creationId xmlns:a16="http://schemas.microsoft.com/office/drawing/2014/main" id="{4F513E76-7018-2781-BA3A-99180A998F31}"/>
                </a:ext>
              </a:extLst>
            </p:cNvPr>
            <p:cNvSpPr/>
            <p:nvPr/>
          </p:nvSpPr>
          <p:spPr>
            <a:xfrm flipH="1">
              <a:off x="7141359" y="1421514"/>
              <a:ext cx="8425" cy="7831"/>
            </a:xfrm>
            <a:custGeom>
              <a:avLst/>
              <a:gdLst/>
              <a:ahLst/>
              <a:cxnLst/>
              <a:rect l="l" t="t" r="r" b="b"/>
              <a:pathLst>
                <a:path w="156" h="145" extrusionOk="0">
                  <a:moveTo>
                    <a:pt x="81" y="1"/>
                  </a:moveTo>
                  <a:cubicBezTo>
                    <a:pt x="59" y="1"/>
                    <a:pt x="39" y="9"/>
                    <a:pt x="24" y="32"/>
                  </a:cubicBezTo>
                  <a:cubicBezTo>
                    <a:pt x="0" y="68"/>
                    <a:pt x="0" y="104"/>
                    <a:pt x="24" y="128"/>
                  </a:cubicBezTo>
                  <a:cubicBezTo>
                    <a:pt x="40" y="138"/>
                    <a:pt x="56" y="144"/>
                    <a:pt x="73" y="144"/>
                  </a:cubicBezTo>
                  <a:cubicBezTo>
                    <a:pt x="92" y="144"/>
                    <a:pt x="112" y="135"/>
                    <a:pt x="132" y="116"/>
                  </a:cubicBezTo>
                  <a:cubicBezTo>
                    <a:pt x="156" y="80"/>
                    <a:pt x="144" y="32"/>
                    <a:pt x="120" y="8"/>
                  </a:cubicBezTo>
                  <a:cubicBezTo>
                    <a:pt x="107" y="4"/>
                    <a:pt x="94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6" name="Google Shape;10696;p59">
              <a:extLst>
                <a:ext uri="{FF2B5EF4-FFF2-40B4-BE49-F238E27FC236}">
                  <a16:creationId xmlns:a16="http://schemas.microsoft.com/office/drawing/2014/main" id="{EAE3E224-1B78-0056-54C2-82AD590EABFD}"/>
                </a:ext>
              </a:extLst>
            </p:cNvPr>
            <p:cNvSpPr/>
            <p:nvPr/>
          </p:nvSpPr>
          <p:spPr>
            <a:xfrm flipH="1">
              <a:off x="7143304" y="1404502"/>
              <a:ext cx="6481" cy="7183"/>
            </a:xfrm>
            <a:custGeom>
              <a:avLst/>
              <a:gdLst/>
              <a:ahLst/>
              <a:cxnLst/>
              <a:rect l="l" t="t" r="r" b="b"/>
              <a:pathLst>
                <a:path w="120" h="133" extrusionOk="0">
                  <a:moveTo>
                    <a:pt x="84" y="0"/>
                  </a:moveTo>
                  <a:lnTo>
                    <a:pt x="0" y="120"/>
                  </a:lnTo>
                  <a:cubicBezTo>
                    <a:pt x="9" y="129"/>
                    <a:pt x="22" y="133"/>
                    <a:pt x="36" y="133"/>
                  </a:cubicBezTo>
                  <a:cubicBezTo>
                    <a:pt x="57" y="133"/>
                    <a:pt x="81" y="123"/>
                    <a:pt x="96" y="108"/>
                  </a:cubicBezTo>
                  <a:cubicBezTo>
                    <a:pt x="120" y="72"/>
                    <a:pt x="108" y="24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7" name="Google Shape;10697;p59">
              <a:extLst>
                <a:ext uri="{FF2B5EF4-FFF2-40B4-BE49-F238E27FC236}">
                  <a16:creationId xmlns:a16="http://schemas.microsoft.com/office/drawing/2014/main" id="{D001FD4A-3DD7-C23F-219C-7908C34B1EA5}"/>
                </a:ext>
              </a:extLst>
            </p:cNvPr>
            <p:cNvSpPr/>
            <p:nvPr/>
          </p:nvSpPr>
          <p:spPr>
            <a:xfrm flipH="1">
              <a:off x="7128452" y="1383817"/>
              <a:ext cx="6481" cy="7237"/>
            </a:xfrm>
            <a:custGeom>
              <a:avLst/>
              <a:gdLst/>
              <a:ahLst/>
              <a:cxnLst/>
              <a:rect l="l" t="t" r="r" b="b"/>
              <a:pathLst>
                <a:path w="120" h="134" extrusionOk="0">
                  <a:moveTo>
                    <a:pt x="84" y="1"/>
                  </a:moveTo>
                  <a:lnTo>
                    <a:pt x="0" y="120"/>
                  </a:lnTo>
                  <a:cubicBezTo>
                    <a:pt x="9" y="129"/>
                    <a:pt x="22" y="133"/>
                    <a:pt x="36" y="133"/>
                  </a:cubicBezTo>
                  <a:cubicBezTo>
                    <a:pt x="57" y="133"/>
                    <a:pt x="81" y="123"/>
                    <a:pt x="96" y="108"/>
                  </a:cubicBezTo>
                  <a:cubicBezTo>
                    <a:pt x="120" y="72"/>
                    <a:pt x="120" y="25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8" name="Google Shape;10698;p59">
              <a:extLst>
                <a:ext uri="{FF2B5EF4-FFF2-40B4-BE49-F238E27FC236}">
                  <a16:creationId xmlns:a16="http://schemas.microsoft.com/office/drawing/2014/main" id="{759D250F-81FD-4C5D-3319-E69939C2CF80}"/>
                </a:ext>
              </a:extLst>
            </p:cNvPr>
            <p:cNvSpPr/>
            <p:nvPr/>
          </p:nvSpPr>
          <p:spPr>
            <a:xfrm flipH="1">
              <a:off x="7125859" y="1400992"/>
              <a:ext cx="8425" cy="8101"/>
            </a:xfrm>
            <a:custGeom>
              <a:avLst/>
              <a:gdLst/>
              <a:ahLst/>
              <a:cxnLst/>
              <a:rect l="l" t="t" r="r" b="b"/>
              <a:pathLst>
                <a:path w="156" h="150" extrusionOk="0">
                  <a:moveTo>
                    <a:pt x="77" y="1"/>
                  </a:moveTo>
                  <a:cubicBezTo>
                    <a:pt x="58" y="1"/>
                    <a:pt x="37" y="10"/>
                    <a:pt x="24" y="29"/>
                  </a:cubicBezTo>
                  <a:cubicBezTo>
                    <a:pt x="0" y="65"/>
                    <a:pt x="0" y="113"/>
                    <a:pt x="36" y="137"/>
                  </a:cubicBezTo>
                  <a:cubicBezTo>
                    <a:pt x="45" y="146"/>
                    <a:pt x="56" y="149"/>
                    <a:pt x="68" y="149"/>
                  </a:cubicBezTo>
                  <a:cubicBezTo>
                    <a:pt x="91" y="149"/>
                    <a:pt x="116" y="136"/>
                    <a:pt x="132" y="113"/>
                  </a:cubicBezTo>
                  <a:cubicBezTo>
                    <a:pt x="156" y="89"/>
                    <a:pt x="156" y="41"/>
                    <a:pt x="120" y="17"/>
                  </a:cubicBezTo>
                  <a:cubicBezTo>
                    <a:pt x="109" y="7"/>
                    <a:pt x="94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9" name="Google Shape;10699;p59">
              <a:extLst>
                <a:ext uri="{FF2B5EF4-FFF2-40B4-BE49-F238E27FC236}">
                  <a16:creationId xmlns:a16="http://schemas.microsoft.com/office/drawing/2014/main" id="{239867F5-9C71-31F8-BA4E-29922AD6960C}"/>
                </a:ext>
              </a:extLst>
            </p:cNvPr>
            <p:cNvSpPr/>
            <p:nvPr/>
          </p:nvSpPr>
          <p:spPr>
            <a:xfrm flipH="1">
              <a:off x="7109711" y="1380361"/>
              <a:ext cx="9073" cy="8317"/>
            </a:xfrm>
            <a:custGeom>
              <a:avLst/>
              <a:gdLst/>
              <a:ahLst/>
              <a:cxnLst/>
              <a:rect l="l" t="t" r="r" b="b"/>
              <a:pathLst>
                <a:path w="168" h="154" extrusionOk="0">
                  <a:moveTo>
                    <a:pt x="79" y="0"/>
                  </a:moveTo>
                  <a:cubicBezTo>
                    <a:pt x="58" y="0"/>
                    <a:pt x="37" y="9"/>
                    <a:pt x="24" y="29"/>
                  </a:cubicBezTo>
                  <a:cubicBezTo>
                    <a:pt x="0" y="65"/>
                    <a:pt x="0" y="113"/>
                    <a:pt x="36" y="136"/>
                  </a:cubicBezTo>
                  <a:cubicBezTo>
                    <a:pt x="52" y="147"/>
                    <a:pt x="71" y="153"/>
                    <a:pt x="88" y="153"/>
                  </a:cubicBezTo>
                  <a:cubicBezTo>
                    <a:pt x="110" y="153"/>
                    <a:pt x="131" y="144"/>
                    <a:pt x="144" y="124"/>
                  </a:cubicBezTo>
                  <a:cubicBezTo>
                    <a:pt x="168" y="89"/>
                    <a:pt x="168" y="41"/>
                    <a:pt x="132" y="17"/>
                  </a:cubicBezTo>
                  <a:cubicBezTo>
                    <a:pt x="116" y="6"/>
                    <a:pt x="97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0" name="Google Shape;10700;p59">
              <a:extLst>
                <a:ext uri="{FF2B5EF4-FFF2-40B4-BE49-F238E27FC236}">
                  <a16:creationId xmlns:a16="http://schemas.microsoft.com/office/drawing/2014/main" id="{3838952B-9EB5-C544-7CF3-F6B85FEFAB43}"/>
                </a:ext>
              </a:extLst>
            </p:cNvPr>
            <p:cNvSpPr/>
            <p:nvPr/>
          </p:nvSpPr>
          <p:spPr>
            <a:xfrm flipH="1">
              <a:off x="7093563" y="1359676"/>
              <a:ext cx="9721" cy="8641"/>
            </a:xfrm>
            <a:custGeom>
              <a:avLst/>
              <a:gdLst/>
              <a:ahLst/>
              <a:cxnLst/>
              <a:rect l="l" t="t" r="r" b="b"/>
              <a:pathLst>
                <a:path w="180" h="160" extrusionOk="0">
                  <a:moveTo>
                    <a:pt x="79" y="1"/>
                  </a:moveTo>
                  <a:cubicBezTo>
                    <a:pt x="58" y="1"/>
                    <a:pt x="37" y="9"/>
                    <a:pt x="24" y="29"/>
                  </a:cubicBezTo>
                  <a:cubicBezTo>
                    <a:pt x="0" y="65"/>
                    <a:pt x="12" y="113"/>
                    <a:pt x="48" y="137"/>
                  </a:cubicBezTo>
                  <a:cubicBezTo>
                    <a:pt x="64" y="153"/>
                    <a:pt x="83" y="159"/>
                    <a:pt x="101" y="159"/>
                  </a:cubicBezTo>
                  <a:cubicBezTo>
                    <a:pt x="122" y="159"/>
                    <a:pt x="143" y="150"/>
                    <a:pt x="156" y="137"/>
                  </a:cubicBezTo>
                  <a:cubicBezTo>
                    <a:pt x="180" y="101"/>
                    <a:pt x="168" y="53"/>
                    <a:pt x="132" y="17"/>
                  </a:cubicBezTo>
                  <a:cubicBezTo>
                    <a:pt x="116" y="7"/>
                    <a:pt x="97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" name="Google Shape;10701;p59">
              <a:extLst>
                <a:ext uri="{FF2B5EF4-FFF2-40B4-BE49-F238E27FC236}">
                  <a16:creationId xmlns:a16="http://schemas.microsoft.com/office/drawing/2014/main" id="{00B858CB-B444-35DE-5069-87D215334584}"/>
                </a:ext>
              </a:extLst>
            </p:cNvPr>
            <p:cNvSpPr/>
            <p:nvPr/>
          </p:nvSpPr>
          <p:spPr>
            <a:xfrm flipH="1">
              <a:off x="7112951" y="1363187"/>
              <a:ext cx="7129" cy="7183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84" y="0"/>
                  </a:moveTo>
                  <a:lnTo>
                    <a:pt x="0" y="120"/>
                  </a:lnTo>
                  <a:cubicBezTo>
                    <a:pt x="14" y="129"/>
                    <a:pt x="29" y="133"/>
                    <a:pt x="45" y="133"/>
                  </a:cubicBezTo>
                  <a:cubicBezTo>
                    <a:pt x="69" y="133"/>
                    <a:pt x="93" y="122"/>
                    <a:pt x="108" y="108"/>
                  </a:cubicBezTo>
                  <a:cubicBezTo>
                    <a:pt x="132" y="72"/>
                    <a:pt x="120" y="24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2" name="Google Shape;10702;p59">
              <a:extLst>
                <a:ext uri="{FF2B5EF4-FFF2-40B4-BE49-F238E27FC236}">
                  <a16:creationId xmlns:a16="http://schemas.microsoft.com/office/drawing/2014/main" id="{61CE2FC4-286D-2720-4313-81D839AC3AA3}"/>
                </a:ext>
              </a:extLst>
            </p:cNvPr>
            <p:cNvSpPr/>
            <p:nvPr/>
          </p:nvSpPr>
          <p:spPr>
            <a:xfrm flipH="1">
              <a:off x="7092915" y="1379065"/>
              <a:ext cx="7777" cy="7399"/>
            </a:xfrm>
            <a:custGeom>
              <a:avLst/>
              <a:gdLst/>
              <a:ahLst/>
              <a:cxnLst/>
              <a:rect l="l" t="t" r="r" b="b"/>
              <a:pathLst>
                <a:path w="144" h="137" extrusionOk="0">
                  <a:moveTo>
                    <a:pt x="91" y="0"/>
                  </a:moveTo>
                  <a:cubicBezTo>
                    <a:pt x="69" y="0"/>
                    <a:pt x="49" y="9"/>
                    <a:pt x="36" y="29"/>
                  </a:cubicBezTo>
                  <a:cubicBezTo>
                    <a:pt x="0" y="65"/>
                    <a:pt x="12" y="113"/>
                    <a:pt x="48" y="137"/>
                  </a:cubicBezTo>
                  <a:lnTo>
                    <a:pt x="143" y="17"/>
                  </a:lnTo>
                  <a:cubicBezTo>
                    <a:pt x="127" y="6"/>
                    <a:pt x="109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3" name="Google Shape;10703;p59">
              <a:extLst>
                <a:ext uri="{FF2B5EF4-FFF2-40B4-BE49-F238E27FC236}">
                  <a16:creationId xmlns:a16="http://schemas.microsoft.com/office/drawing/2014/main" id="{17595A2C-D41A-0593-B88B-AE5DC7725E82}"/>
                </a:ext>
              </a:extLst>
            </p:cNvPr>
            <p:cNvSpPr/>
            <p:nvPr/>
          </p:nvSpPr>
          <p:spPr>
            <a:xfrm flipH="1">
              <a:off x="7109711" y="1399048"/>
              <a:ext cx="7129" cy="6805"/>
            </a:xfrm>
            <a:custGeom>
              <a:avLst/>
              <a:gdLst/>
              <a:ahLst/>
              <a:cxnLst/>
              <a:rect l="l" t="t" r="r" b="b"/>
              <a:pathLst>
                <a:path w="132" h="126" extrusionOk="0">
                  <a:moveTo>
                    <a:pt x="89" y="1"/>
                  </a:moveTo>
                  <a:cubicBezTo>
                    <a:pt x="70" y="1"/>
                    <a:pt x="49" y="10"/>
                    <a:pt x="36" y="30"/>
                  </a:cubicBezTo>
                  <a:cubicBezTo>
                    <a:pt x="0" y="53"/>
                    <a:pt x="12" y="101"/>
                    <a:pt x="48" y="125"/>
                  </a:cubicBezTo>
                  <a:lnTo>
                    <a:pt x="132" y="18"/>
                  </a:lnTo>
                  <a:cubicBezTo>
                    <a:pt x="121" y="7"/>
                    <a:pt x="105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4" name="Google Shape;10704;p59">
              <a:extLst>
                <a:ext uri="{FF2B5EF4-FFF2-40B4-BE49-F238E27FC236}">
                  <a16:creationId xmlns:a16="http://schemas.microsoft.com/office/drawing/2014/main" id="{C7646883-3CEF-2BD7-BBCE-AACFB321294E}"/>
                </a:ext>
              </a:extLst>
            </p:cNvPr>
            <p:cNvSpPr/>
            <p:nvPr/>
          </p:nvSpPr>
          <p:spPr>
            <a:xfrm flipH="1">
              <a:off x="7125859" y="1418652"/>
              <a:ext cx="6481" cy="7183"/>
            </a:xfrm>
            <a:custGeom>
              <a:avLst/>
              <a:gdLst/>
              <a:ahLst/>
              <a:cxnLst/>
              <a:rect l="l" t="t" r="r" b="b"/>
              <a:pathLst>
                <a:path w="120" h="133" extrusionOk="0">
                  <a:moveTo>
                    <a:pt x="87" y="1"/>
                  </a:moveTo>
                  <a:cubicBezTo>
                    <a:pt x="65" y="1"/>
                    <a:pt x="40" y="14"/>
                    <a:pt x="24" y="37"/>
                  </a:cubicBezTo>
                  <a:cubicBezTo>
                    <a:pt x="0" y="61"/>
                    <a:pt x="0" y="109"/>
                    <a:pt x="24" y="133"/>
                  </a:cubicBezTo>
                  <a:lnTo>
                    <a:pt x="120" y="13"/>
                  </a:lnTo>
                  <a:cubicBezTo>
                    <a:pt x="111" y="5"/>
                    <a:pt x="100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5" name="Google Shape;10705;p59">
              <a:extLst>
                <a:ext uri="{FF2B5EF4-FFF2-40B4-BE49-F238E27FC236}">
                  <a16:creationId xmlns:a16="http://schemas.microsoft.com/office/drawing/2014/main" id="{4E202D8D-F50B-9CCB-D09A-3A69076748BB}"/>
                </a:ext>
              </a:extLst>
            </p:cNvPr>
            <p:cNvSpPr/>
            <p:nvPr/>
          </p:nvSpPr>
          <p:spPr>
            <a:xfrm flipH="1">
              <a:off x="7160694" y="1407689"/>
              <a:ext cx="8479" cy="7885"/>
            </a:xfrm>
            <a:custGeom>
              <a:avLst/>
              <a:gdLst/>
              <a:ahLst/>
              <a:cxnLst/>
              <a:rect l="l" t="t" r="r" b="b"/>
              <a:pathLst>
                <a:path w="157" h="146" extrusionOk="0">
                  <a:moveTo>
                    <a:pt x="83" y="1"/>
                  </a:moveTo>
                  <a:cubicBezTo>
                    <a:pt x="60" y="1"/>
                    <a:pt x="40" y="14"/>
                    <a:pt x="25" y="37"/>
                  </a:cubicBezTo>
                  <a:cubicBezTo>
                    <a:pt x="1" y="73"/>
                    <a:pt x="13" y="121"/>
                    <a:pt x="37" y="133"/>
                  </a:cubicBezTo>
                  <a:cubicBezTo>
                    <a:pt x="49" y="141"/>
                    <a:pt x="62" y="145"/>
                    <a:pt x="74" y="145"/>
                  </a:cubicBezTo>
                  <a:cubicBezTo>
                    <a:pt x="96" y="145"/>
                    <a:pt x="117" y="132"/>
                    <a:pt x="132" y="109"/>
                  </a:cubicBezTo>
                  <a:cubicBezTo>
                    <a:pt x="156" y="85"/>
                    <a:pt x="144" y="37"/>
                    <a:pt x="120" y="13"/>
                  </a:cubicBezTo>
                  <a:cubicBezTo>
                    <a:pt x="107" y="5"/>
                    <a:pt x="95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6" name="Google Shape;10706;p59">
              <a:extLst>
                <a:ext uri="{FF2B5EF4-FFF2-40B4-BE49-F238E27FC236}">
                  <a16:creationId xmlns:a16="http://schemas.microsoft.com/office/drawing/2014/main" id="{5B55F142-6925-F021-C4AD-3544B1D68602}"/>
                </a:ext>
              </a:extLst>
            </p:cNvPr>
            <p:cNvSpPr/>
            <p:nvPr/>
          </p:nvSpPr>
          <p:spPr>
            <a:xfrm flipH="1">
              <a:off x="7163934" y="1390946"/>
              <a:ext cx="6535" cy="7183"/>
            </a:xfrm>
            <a:custGeom>
              <a:avLst/>
              <a:gdLst/>
              <a:ahLst/>
              <a:cxnLst/>
              <a:rect l="l" t="t" r="r" b="b"/>
              <a:pathLst>
                <a:path w="121" h="133" extrusionOk="0">
                  <a:moveTo>
                    <a:pt x="84" y="0"/>
                  </a:moveTo>
                  <a:lnTo>
                    <a:pt x="1" y="120"/>
                  </a:lnTo>
                  <a:cubicBezTo>
                    <a:pt x="13" y="128"/>
                    <a:pt x="28" y="132"/>
                    <a:pt x="42" y="132"/>
                  </a:cubicBezTo>
                  <a:cubicBezTo>
                    <a:pt x="67" y="132"/>
                    <a:pt x="93" y="119"/>
                    <a:pt x="108" y="96"/>
                  </a:cubicBezTo>
                  <a:cubicBezTo>
                    <a:pt x="120" y="60"/>
                    <a:pt x="120" y="24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7" name="Google Shape;10707;p59">
              <a:extLst>
                <a:ext uri="{FF2B5EF4-FFF2-40B4-BE49-F238E27FC236}">
                  <a16:creationId xmlns:a16="http://schemas.microsoft.com/office/drawing/2014/main" id="{7D9D163D-336D-32FB-8362-16243FA61FF4}"/>
                </a:ext>
              </a:extLst>
            </p:cNvPr>
            <p:cNvSpPr/>
            <p:nvPr/>
          </p:nvSpPr>
          <p:spPr>
            <a:xfrm flipH="1">
              <a:off x="7150378" y="1368966"/>
              <a:ext cx="6535" cy="7831"/>
            </a:xfrm>
            <a:custGeom>
              <a:avLst/>
              <a:gdLst/>
              <a:ahLst/>
              <a:cxnLst/>
              <a:rect l="l" t="t" r="r" b="b"/>
              <a:pathLst>
                <a:path w="121" h="145" extrusionOk="0">
                  <a:moveTo>
                    <a:pt x="73" y="1"/>
                  </a:moveTo>
                  <a:lnTo>
                    <a:pt x="1" y="132"/>
                  </a:lnTo>
                  <a:cubicBezTo>
                    <a:pt x="14" y="141"/>
                    <a:pt x="28" y="145"/>
                    <a:pt x="42" y="145"/>
                  </a:cubicBezTo>
                  <a:cubicBezTo>
                    <a:pt x="68" y="145"/>
                    <a:pt x="93" y="131"/>
                    <a:pt x="108" y="108"/>
                  </a:cubicBezTo>
                  <a:cubicBezTo>
                    <a:pt x="120" y="72"/>
                    <a:pt x="108" y="25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8" name="Google Shape;10708;p59">
              <a:extLst>
                <a:ext uri="{FF2B5EF4-FFF2-40B4-BE49-F238E27FC236}">
                  <a16:creationId xmlns:a16="http://schemas.microsoft.com/office/drawing/2014/main" id="{4132962E-E163-CD1D-DDC9-E582BD655813}"/>
                </a:ext>
              </a:extLst>
            </p:cNvPr>
            <p:cNvSpPr/>
            <p:nvPr/>
          </p:nvSpPr>
          <p:spPr>
            <a:xfrm flipH="1">
              <a:off x="7146490" y="1386410"/>
              <a:ext cx="8479" cy="7831"/>
            </a:xfrm>
            <a:custGeom>
              <a:avLst/>
              <a:gdLst/>
              <a:ahLst/>
              <a:cxnLst/>
              <a:rect l="l" t="t" r="r" b="b"/>
              <a:pathLst>
                <a:path w="157" h="145" extrusionOk="0">
                  <a:moveTo>
                    <a:pt x="79" y="0"/>
                  </a:moveTo>
                  <a:cubicBezTo>
                    <a:pt x="53" y="0"/>
                    <a:pt x="28" y="13"/>
                    <a:pt x="13" y="36"/>
                  </a:cubicBezTo>
                  <a:cubicBezTo>
                    <a:pt x="1" y="60"/>
                    <a:pt x="1" y="108"/>
                    <a:pt x="37" y="132"/>
                  </a:cubicBezTo>
                  <a:cubicBezTo>
                    <a:pt x="49" y="141"/>
                    <a:pt x="63" y="144"/>
                    <a:pt x="78" y="144"/>
                  </a:cubicBezTo>
                  <a:cubicBezTo>
                    <a:pt x="103" y="144"/>
                    <a:pt x="129" y="131"/>
                    <a:pt x="144" y="108"/>
                  </a:cubicBezTo>
                  <a:cubicBezTo>
                    <a:pt x="156" y="72"/>
                    <a:pt x="156" y="36"/>
                    <a:pt x="120" y="12"/>
                  </a:cubicBezTo>
                  <a:cubicBezTo>
                    <a:pt x="108" y="4"/>
                    <a:pt x="93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9" name="Google Shape;10709;p59">
              <a:extLst>
                <a:ext uri="{FF2B5EF4-FFF2-40B4-BE49-F238E27FC236}">
                  <a16:creationId xmlns:a16="http://schemas.microsoft.com/office/drawing/2014/main" id="{F28120FE-8F3F-076D-4632-CA4575BA8AFF}"/>
                </a:ext>
              </a:extLst>
            </p:cNvPr>
            <p:cNvSpPr/>
            <p:nvPr/>
          </p:nvSpPr>
          <p:spPr>
            <a:xfrm flipH="1">
              <a:off x="7131638" y="1364429"/>
              <a:ext cx="9775" cy="8479"/>
            </a:xfrm>
            <a:custGeom>
              <a:avLst/>
              <a:gdLst/>
              <a:ahLst/>
              <a:cxnLst/>
              <a:rect l="l" t="t" r="r" b="b"/>
              <a:pathLst>
                <a:path w="181" h="157" extrusionOk="0">
                  <a:moveTo>
                    <a:pt x="91" y="1"/>
                  </a:moveTo>
                  <a:cubicBezTo>
                    <a:pt x="66" y="1"/>
                    <a:pt x="40" y="14"/>
                    <a:pt x="25" y="37"/>
                  </a:cubicBezTo>
                  <a:cubicBezTo>
                    <a:pt x="1" y="73"/>
                    <a:pt x="13" y="121"/>
                    <a:pt x="49" y="144"/>
                  </a:cubicBezTo>
                  <a:cubicBezTo>
                    <a:pt x="61" y="153"/>
                    <a:pt x="76" y="157"/>
                    <a:pt x="90" y="157"/>
                  </a:cubicBezTo>
                  <a:cubicBezTo>
                    <a:pt x="115" y="157"/>
                    <a:pt x="141" y="144"/>
                    <a:pt x="156" y="121"/>
                  </a:cubicBezTo>
                  <a:cubicBezTo>
                    <a:pt x="180" y="85"/>
                    <a:pt x="168" y="37"/>
                    <a:pt x="132" y="13"/>
                  </a:cubicBezTo>
                  <a:cubicBezTo>
                    <a:pt x="120" y="4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0" name="Google Shape;10710;p59">
              <a:extLst>
                <a:ext uri="{FF2B5EF4-FFF2-40B4-BE49-F238E27FC236}">
                  <a16:creationId xmlns:a16="http://schemas.microsoft.com/office/drawing/2014/main" id="{E0840FE2-D636-CEC4-F9CB-297C25A358A4}"/>
                </a:ext>
              </a:extLst>
            </p:cNvPr>
            <p:cNvSpPr/>
            <p:nvPr/>
          </p:nvSpPr>
          <p:spPr>
            <a:xfrm flipH="1">
              <a:off x="7117434" y="1342880"/>
              <a:ext cx="9775" cy="8317"/>
            </a:xfrm>
            <a:custGeom>
              <a:avLst/>
              <a:gdLst/>
              <a:ahLst/>
              <a:cxnLst/>
              <a:rect l="l" t="t" r="r" b="b"/>
              <a:pathLst>
                <a:path w="181" h="154" extrusionOk="0">
                  <a:moveTo>
                    <a:pt x="80" y="1"/>
                  </a:moveTo>
                  <a:cubicBezTo>
                    <a:pt x="58" y="1"/>
                    <a:pt x="38" y="10"/>
                    <a:pt x="25" y="29"/>
                  </a:cubicBezTo>
                  <a:cubicBezTo>
                    <a:pt x="1" y="65"/>
                    <a:pt x="13" y="113"/>
                    <a:pt x="49" y="137"/>
                  </a:cubicBezTo>
                  <a:cubicBezTo>
                    <a:pt x="65" y="148"/>
                    <a:pt x="83" y="154"/>
                    <a:pt x="101" y="154"/>
                  </a:cubicBezTo>
                  <a:cubicBezTo>
                    <a:pt x="123" y="154"/>
                    <a:pt x="143" y="145"/>
                    <a:pt x="156" y="125"/>
                  </a:cubicBezTo>
                  <a:cubicBezTo>
                    <a:pt x="180" y="89"/>
                    <a:pt x="168" y="41"/>
                    <a:pt x="132" y="17"/>
                  </a:cubicBezTo>
                  <a:cubicBezTo>
                    <a:pt x="116" y="7"/>
                    <a:pt x="98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1" name="Google Shape;10711;p59">
              <a:extLst>
                <a:ext uri="{FF2B5EF4-FFF2-40B4-BE49-F238E27FC236}">
                  <a16:creationId xmlns:a16="http://schemas.microsoft.com/office/drawing/2014/main" id="{90D05143-AC48-4B7E-6CFA-4EFEC7F49018}"/>
                </a:ext>
              </a:extLst>
            </p:cNvPr>
            <p:cNvSpPr/>
            <p:nvPr/>
          </p:nvSpPr>
          <p:spPr>
            <a:xfrm flipH="1">
              <a:off x="7136823" y="1347039"/>
              <a:ext cx="6535" cy="7831"/>
            </a:xfrm>
            <a:custGeom>
              <a:avLst/>
              <a:gdLst/>
              <a:ahLst/>
              <a:cxnLst/>
              <a:rect l="l" t="t" r="r" b="b"/>
              <a:pathLst>
                <a:path w="121" h="145" extrusionOk="0">
                  <a:moveTo>
                    <a:pt x="73" y="0"/>
                  </a:moveTo>
                  <a:lnTo>
                    <a:pt x="1" y="132"/>
                  </a:lnTo>
                  <a:cubicBezTo>
                    <a:pt x="14" y="140"/>
                    <a:pt x="28" y="144"/>
                    <a:pt x="42" y="144"/>
                  </a:cubicBezTo>
                  <a:cubicBezTo>
                    <a:pt x="68" y="144"/>
                    <a:pt x="93" y="131"/>
                    <a:pt x="109" y="108"/>
                  </a:cubicBezTo>
                  <a:cubicBezTo>
                    <a:pt x="120" y="72"/>
                    <a:pt x="109" y="24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2" name="Google Shape;10712;p59">
              <a:extLst>
                <a:ext uri="{FF2B5EF4-FFF2-40B4-BE49-F238E27FC236}">
                  <a16:creationId xmlns:a16="http://schemas.microsoft.com/office/drawing/2014/main" id="{5CD5A38A-4582-18A7-2A5C-87335A1B4754}"/>
                </a:ext>
              </a:extLst>
            </p:cNvPr>
            <p:cNvSpPr/>
            <p:nvPr/>
          </p:nvSpPr>
          <p:spPr>
            <a:xfrm flipH="1">
              <a:off x="7115490" y="1361999"/>
              <a:ext cx="7183" cy="7669"/>
            </a:xfrm>
            <a:custGeom>
              <a:avLst/>
              <a:gdLst/>
              <a:ahLst/>
              <a:cxnLst/>
              <a:rect l="l" t="t" r="r" b="b"/>
              <a:pathLst>
                <a:path w="133" h="142" extrusionOk="0">
                  <a:moveTo>
                    <a:pt x="83" y="0"/>
                  </a:moveTo>
                  <a:cubicBezTo>
                    <a:pt x="60" y="0"/>
                    <a:pt x="38" y="13"/>
                    <a:pt x="24" y="34"/>
                  </a:cubicBezTo>
                  <a:cubicBezTo>
                    <a:pt x="0" y="70"/>
                    <a:pt x="12" y="106"/>
                    <a:pt x="48" y="142"/>
                  </a:cubicBezTo>
                  <a:lnTo>
                    <a:pt x="132" y="22"/>
                  </a:lnTo>
                  <a:cubicBezTo>
                    <a:pt x="117" y="7"/>
                    <a:pt x="100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3" name="Google Shape;10713;p59">
              <a:extLst>
                <a:ext uri="{FF2B5EF4-FFF2-40B4-BE49-F238E27FC236}">
                  <a16:creationId xmlns:a16="http://schemas.microsoft.com/office/drawing/2014/main" id="{E90D04E8-5EF2-2694-0436-E3D49D70EF11}"/>
                </a:ext>
              </a:extLst>
            </p:cNvPr>
            <p:cNvSpPr/>
            <p:nvPr/>
          </p:nvSpPr>
          <p:spPr>
            <a:xfrm flipH="1">
              <a:off x="7130342" y="1382953"/>
              <a:ext cx="7183" cy="7399"/>
            </a:xfrm>
            <a:custGeom>
              <a:avLst/>
              <a:gdLst/>
              <a:ahLst/>
              <a:cxnLst/>
              <a:rect l="l" t="t" r="r" b="b"/>
              <a:pathLst>
                <a:path w="133" h="137" extrusionOk="0">
                  <a:moveTo>
                    <a:pt x="80" y="0"/>
                  </a:moveTo>
                  <a:cubicBezTo>
                    <a:pt x="58" y="0"/>
                    <a:pt x="38" y="9"/>
                    <a:pt x="24" y="29"/>
                  </a:cubicBezTo>
                  <a:cubicBezTo>
                    <a:pt x="1" y="65"/>
                    <a:pt x="12" y="112"/>
                    <a:pt x="48" y="136"/>
                  </a:cubicBezTo>
                  <a:lnTo>
                    <a:pt x="132" y="17"/>
                  </a:lnTo>
                  <a:cubicBezTo>
                    <a:pt x="116" y="6"/>
                    <a:pt x="97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4" name="Google Shape;10714;p59">
              <a:extLst>
                <a:ext uri="{FF2B5EF4-FFF2-40B4-BE49-F238E27FC236}">
                  <a16:creationId xmlns:a16="http://schemas.microsoft.com/office/drawing/2014/main" id="{9006DAB6-BB8E-983A-4142-90AE6F7D6808}"/>
                </a:ext>
              </a:extLst>
            </p:cNvPr>
            <p:cNvSpPr/>
            <p:nvPr/>
          </p:nvSpPr>
          <p:spPr>
            <a:xfrm flipH="1">
              <a:off x="7145194" y="1403800"/>
              <a:ext cx="7183" cy="7183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91" y="1"/>
                  </a:moveTo>
                  <a:cubicBezTo>
                    <a:pt x="65" y="1"/>
                    <a:pt x="40" y="14"/>
                    <a:pt x="24" y="37"/>
                  </a:cubicBezTo>
                  <a:cubicBezTo>
                    <a:pt x="1" y="73"/>
                    <a:pt x="12" y="109"/>
                    <a:pt x="48" y="133"/>
                  </a:cubicBezTo>
                  <a:lnTo>
                    <a:pt x="132" y="13"/>
                  </a:ln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5" name="Google Shape;10715;p59">
              <a:extLst>
                <a:ext uri="{FF2B5EF4-FFF2-40B4-BE49-F238E27FC236}">
                  <a16:creationId xmlns:a16="http://schemas.microsoft.com/office/drawing/2014/main" id="{119EDA49-DCEF-BE37-CFEF-08D545E03F61}"/>
                </a:ext>
              </a:extLst>
            </p:cNvPr>
            <p:cNvSpPr/>
            <p:nvPr/>
          </p:nvSpPr>
          <p:spPr>
            <a:xfrm flipH="1">
              <a:off x="7180730" y="1395591"/>
              <a:ext cx="8479" cy="7885"/>
            </a:xfrm>
            <a:custGeom>
              <a:avLst/>
              <a:gdLst/>
              <a:ahLst/>
              <a:cxnLst/>
              <a:rect l="l" t="t" r="r" b="b"/>
              <a:pathLst>
                <a:path w="157" h="146" extrusionOk="0">
                  <a:moveTo>
                    <a:pt x="84" y="0"/>
                  </a:moveTo>
                  <a:cubicBezTo>
                    <a:pt x="61" y="0"/>
                    <a:pt x="34" y="20"/>
                    <a:pt x="25" y="46"/>
                  </a:cubicBezTo>
                  <a:cubicBezTo>
                    <a:pt x="1" y="70"/>
                    <a:pt x="13" y="117"/>
                    <a:pt x="37" y="141"/>
                  </a:cubicBezTo>
                  <a:cubicBezTo>
                    <a:pt x="46" y="144"/>
                    <a:pt x="56" y="146"/>
                    <a:pt x="65" y="146"/>
                  </a:cubicBezTo>
                  <a:cubicBezTo>
                    <a:pt x="94" y="146"/>
                    <a:pt x="124" y="132"/>
                    <a:pt x="133" y="106"/>
                  </a:cubicBezTo>
                  <a:cubicBezTo>
                    <a:pt x="156" y="70"/>
                    <a:pt x="144" y="22"/>
                    <a:pt x="109" y="10"/>
                  </a:cubicBezTo>
                  <a:cubicBezTo>
                    <a:pt x="102" y="3"/>
                    <a:pt x="93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6" name="Google Shape;10716;p59">
              <a:extLst>
                <a:ext uri="{FF2B5EF4-FFF2-40B4-BE49-F238E27FC236}">
                  <a16:creationId xmlns:a16="http://schemas.microsoft.com/office/drawing/2014/main" id="{E7AE57AB-3A4B-04E2-1D77-2AA6193C9E1B}"/>
                </a:ext>
              </a:extLst>
            </p:cNvPr>
            <p:cNvSpPr/>
            <p:nvPr/>
          </p:nvSpPr>
          <p:spPr>
            <a:xfrm flipH="1">
              <a:off x="7185267" y="1378687"/>
              <a:ext cx="5833" cy="7669"/>
            </a:xfrm>
            <a:custGeom>
              <a:avLst/>
              <a:gdLst/>
              <a:ahLst/>
              <a:cxnLst/>
              <a:rect l="l" t="t" r="r" b="b"/>
              <a:pathLst>
                <a:path w="108" h="142" extrusionOk="0">
                  <a:moveTo>
                    <a:pt x="60" y="0"/>
                  </a:moveTo>
                  <a:lnTo>
                    <a:pt x="0" y="132"/>
                  </a:lnTo>
                  <a:cubicBezTo>
                    <a:pt x="10" y="138"/>
                    <a:pt x="20" y="141"/>
                    <a:pt x="30" y="141"/>
                  </a:cubicBezTo>
                  <a:cubicBezTo>
                    <a:pt x="55" y="141"/>
                    <a:pt x="79" y="122"/>
                    <a:pt x="96" y="96"/>
                  </a:cubicBezTo>
                  <a:cubicBezTo>
                    <a:pt x="108" y="60"/>
                    <a:pt x="96" y="24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7" name="Google Shape;10717;p59">
              <a:extLst>
                <a:ext uri="{FF2B5EF4-FFF2-40B4-BE49-F238E27FC236}">
                  <a16:creationId xmlns:a16="http://schemas.microsoft.com/office/drawing/2014/main" id="{2871C4A8-A05F-2503-320C-24B4435E4266}"/>
                </a:ext>
              </a:extLst>
            </p:cNvPr>
            <p:cNvSpPr/>
            <p:nvPr/>
          </p:nvSpPr>
          <p:spPr>
            <a:xfrm flipH="1">
              <a:off x="7173007" y="1356058"/>
              <a:ext cx="6481" cy="7669"/>
            </a:xfrm>
            <a:custGeom>
              <a:avLst/>
              <a:gdLst/>
              <a:ahLst/>
              <a:cxnLst/>
              <a:rect l="l" t="t" r="r" b="b"/>
              <a:pathLst>
                <a:path w="120" h="142" extrusionOk="0">
                  <a:moveTo>
                    <a:pt x="72" y="1"/>
                  </a:moveTo>
                  <a:lnTo>
                    <a:pt x="0" y="132"/>
                  </a:lnTo>
                  <a:cubicBezTo>
                    <a:pt x="10" y="139"/>
                    <a:pt x="21" y="142"/>
                    <a:pt x="32" y="142"/>
                  </a:cubicBezTo>
                  <a:cubicBezTo>
                    <a:pt x="60" y="142"/>
                    <a:pt x="87" y="122"/>
                    <a:pt x="96" y="96"/>
                  </a:cubicBezTo>
                  <a:cubicBezTo>
                    <a:pt x="120" y="60"/>
                    <a:pt x="108" y="24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8" name="Google Shape;10718;p59">
              <a:extLst>
                <a:ext uri="{FF2B5EF4-FFF2-40B4-BE49-F238E27FC236}">
                  <a16:creationId xmlns:a16="http://schemas.microsoft.com/office/drawing/2014/main" id="{85A1BDC5-6BFC-EF05-2501-75DE6D4B1D5E}"/>
                </a:ext>
              </a:extLst>
            </p:cNvPr>
            <p:cNvSpPr/>
            <p:nvPr/>
          </p:nvSpPr>
          <p:spPr>
            <a:xfrm flipH="1">
              <a:off x="7167823" y="1372800"/>
              <a:ext cx="9073" cy="8101"/>
            </a:xfrm>
            <a:custGeom>
              <a:avLst/>
              <a:gdLst/>
              <a:ahLst/>
              <a:cxnLst/>
              <a:rect l="l" t="t" r="r" b="b"/>
              <a:pathLst>
                <a:path w="168" h="150" extrusionOk="0">
                  <a:moveTo>
                    <a:pt x="79" y="1"/>
                  </a:moveTo>
                  <a:cubicBezTo>
                    <a:pt x="54" y="1"/>
                    <a:pt x="32" y="14"/>
                    <a:pt x="24" y="37"/>
                  </a:cubicBezTo>
                  <a:cubicBezTo>
                    <a:pt x="0" y="73"/>
                    <a:pt x="12" y="121"/>
                    <a:pt x="48" y="145"/>
                  </a:cubicBezTo>
                  <a:cubicBezTo>
                    <a:pt x="57" y="148"/>
                    <a:pt x="67" y="149"/>
                    <a:pt x="76" y="149"/>
                  </a:cubicBezTo>
                  <a:cubicBezTo>
                    <a:pt x="106" y="149"/>
                    <a:pt x="135" y="136"/>
                    <a:pt x="144" y="109"/>
                  </a:cubicBezTo>
                  <a:cubicBezTo>
                    <a:pt x="168" y="73"/>
                    <a:pt x="156" y="37"/>
                    <a:pt x="120" y="13"/>
                  </a:cubicBezTo>
                  <a:cubicBezTo>
                    <a:pt x="107" y="5"/>
                    <a:pt x="93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9" name="Google Shape;10719;p59">
              <a:extLst>
                <a:ext uri="{FF2B5EF4-FFF2-40B4-BE49-F238E27FC236}">
                  <a16:creationId xmlns:a16="http://schemas.microsoft.com/office/drawing/2014/main" id="{6BCAC982-296F-3E0B-D68A-DCA6DE34A647}"/>
                </a:ext>
              </a:extLst>
            </p:cNvPr>
            <p:cNvSpPr/>
            <p:nvPr/>
          </p:nvSpPr>
          <p:spPr>
            <a:xfrm flipH="1">
              <a:off x="7154915" y="1350225"/>
              <a:ext cx="9721" cy="8479"/>
            </a:xfrm>
            <a:custGeom>
              <a:avLst/>
              <a:gdLst/>
              <a:ahLst/>
              <a:cxnLst/>
              <a:rect l="l" t="t" r="r" b="b"/>
              <a:pathLst>
                <a:path w="180" h="157" extrusionOk="0">
                  <a:moveTo>
                    <a:pt x="86" y="0"/>
                  </a:moveTo>
                  <a:cubicBezTo>
                    <a:pt x="60" y="0"/>
                    <a:pt x="40" y="14"/>
                    <a:pt x="24" y="37"/>
                  </a:cubicBezTo>
                  <a:cubicBezTo>
                    <a:pt x="0" y="73"/>
                    <a:pt x="12" y="121"/>
                    <a:pt x="60" y="144"/>
                  </a:cubicBezTo>
                  <a:cubicBezTo>
                    <a:pt x="73" y="153"/>
                    <a:pt x="86" y="157"/>
                    <a:pt x="98" y="157"/>
                  </a:cubicBezTo>
                  <a:cubicBezTo>
                    <a:pt x="120" y="157"/>
                    <a:pt x="140" y="144"/>
                    <a:pt x="156" y="121"/>
                  </a:cubicBezTo>
                  <a:cubicBezTo>
                    <a:pt x="180" y="85"/>
                    <a:pt x="168" y="37"/>
                    <a:pt x="132" y="13"/>
                  </a:cubicBezTo>
                  <a:cubicBezTo>
                    <a:pt x="115" y="4"/>
                    <a:pt x="99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0" name="Google Shape;10720;p59">
              <a:extLst>
                <a:ext uri="{FF2B5EF4-FFF2-40B4-BE49-F238E27FC236}">
                  <a16:creationId xmlns:a16="http://schemas.microsoft.com/office/drawing/2014/main" id="{97DEE146-86FE-D384-302E-2C73CF5C2967}"/>
                </a:ext>
              </a:extLst>
            </p:cNvPr>
            <p:cNvSpPr/>
            <p:nvPr/>
          </p:nvSpPr>
          <p:spPr>
            <a:xfrm flipH="1">
              <a:off x="7142007" y="1327596"/>
              <a:ext cx="10369" cy="8533"/>
            </a:xfrm>
            <a:custGeom>
              <a:avLst/>
              <a:gdLst/>
              <a:ahLst/>
              <a:cxnLst/>
              <a:rect l="l" t="t" r="r" b="b"/>
              <a:pathLst>
                <a:path w="192" h="158" extrusionOk="0">
                  <a:moveTo>
                    <a:pt x="91" y="1"/>
                  </a:moveTo>
                  <a:cubicBezTo>
                    <a:pt x="65" y="1"/>
                    <a:pt x="40" y="14"/>
                    <a:pt x="24" y="37"/>
                  </a:cubicBezTo>
                  <a:cubicBezTo>
                    <a:pt x="1" y="73"/>
                    <a:pt x="24" y="121"/>
                    <a:pt x="60" y="145"/>
                  </a:cubicBezTo>
                  <a:cubicBezTo>
                    <a:pt x="73" y="153"/>
                    <a:pt x="87" y="157"/>
                    <a:pt x="101" y="157"/>
                  </a:cubicBezTo>
                  <a:cubicBezTo>
                    <a:pt x="127" y="157"/>
                    <a:pt x="152" y="144"/>
                    <a:pt x="168" y="121"/>
                  </a:cubicBezTo>
                  <a:cubicBezTo>
                    <a:pt x="192" y="85"/>
                    <a:pt x="180" y="37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1" name="Google Shape;10721;p59">
              <a:extLst>
                <a:ext uri="{FF2B5EF4-FFF2-40B4-BE49-F238E27FC236}">
                  <a16:creationId xmlns:a16="http://schemas.microsoft.com/office/drawing/2014/main" id="{7943C411-CA1E-AB60-C68C-3FD2FD8DE74B}"/>
                </a:ext>
              </a:extLst>
            </p:cNvPr>
            <p:cNvSpPr/>
            <p:nvPr/>
          </p:nvSpPr>
          <p:spPr>
            <a:xfrm flipH="1">
              <a:off x="7161342" y="1333483"/>
              <a:ext cx="6535" cy="7399"/>
            </a:xfrm>
            <a:custGeom>
              <a:avLst/>
              <a:gdLst/>
              <a:ahLst/>
              <a:cxnLst/>
              <a:rect l="l" t="t" r="r" b="b"/>
              <a:pathLst>
                <a:path w="121" h="137" extrusionOk="0">
                  <a:moveTo>
                    <a:pt x="72" y="0"/>
                  </a:moveTo>
                  <a:lnTo>
                    <a:pt x="1" y="132"/>
                  </a:lnTo>
                  <a:cubicBezTo>
                    <a:pt x="10" y="135"/>
                    <a:pt x="19" y="136"/>
                    <a:pt x="29" y="136"/>
                  </a:cubicBezTo>
                  <a:cubicBezTo>
                    <a:pt x="59" y="136"/>
                    <a:pt x="90" y="123"/>
                    <a:pt x="108" y="96"/>
                  </a:cubicBezTo>
                  <a:cubicBezTo>
                    <a:pt x="120" y="60"/>
                    <a:pt x="108" y="24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2" name="Google Shape;10722;p59">
              <a:extLst>
                <a:ext uri="{FF2B5EF4-FFF2-40B4-BE49-F238E27FC236}">
                  <a16:creationId xmlns:a16="http://schemas.microsoft.com/office/drawing/2014/main" id="{50951E14-FA25-948E-73D0-FAA2970CC11D}"/>
                </a:ext>
              </a:extLst>
            </p:cNvPr>
            <p:cNvSpPr/>
            <p:nvPr/>
          </p:nvSpPr>
          <p:spPr>
            <a:xfrm flipH="1">
              <a:off x="7139415" y="1346337"/>
              <a:ext cx="7129" cy="7831"/>
            </a:xfrm>
            <a:custGeom>
              <a:avLst/>
              <a:gdLst/>
              <a:ahLst/>
              <a:cxnLst/>
              <a:rect l="l" t="t" r="r" b="b"/>
              <a:pathLst>
                <a:path w="132" h="145" extrusionOk="0">
                  <a:moveTo>
                    <a:pt x="91" y="1"/>
                  </a:moveTo>
                  <a:cubicBezTo>
                    <a:pt x="65" y="1"/>
                    <a:pt x="39" y="14"/>
                    <a:pt x="24" y="37"/>
                  </a:cubicBezTo>
                  <a:cubicBezTo>
                    <a:pt x="0" y="73"/>
                    <a:pt x="24" y="121"/>
                    <a:pt x="60" y="145"/>
                  </a:cubicBezTo>
                  <a:lnTo>
                    <a:pt x="132" y="13"/>
                  </a:ln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3" name="Google Shape;10723;p59">
              <a:extLst>
                <a:ext uri="{FF2B5EF4-FFF2-40B4-BE49-F238E27FC236}">
                  <a16:creationId xmlns:a16="http://schemas.microsoft.com/office/drawing/2014/main" id="{97C6B3AD-E1E5-0857-E1CD-75662A2A9B24}"/>
                </a:ext>
              </a:extLst>
            </p:cNvPr>
            <p:cNvSpPr/>
            <p:nvPr/>
          </p:nvSpPr>
          <p:spPr>
            <a:xfrm flipH="1">
              <a:off x="7152971" y="1368317"/>
              <a:ext cx="6535" cy="7831"/>
            </a:xfrm>
            <a:custGeom>
              <a:avLst/>
              <a:gdLst/>
              <a:ahLst/>
              <a:cxnLst/>
              <a:rect l="l" t="t" r="r" b="b"/>
              <a:pathLst>
                <a:path w="121" h="145" extrusionOk="0">
                  <a:moveTo>
                    <a:pt x="83" y="0"/>
                  </a:moveTo>
                  <a:cubicBezTo>
                    <a:pt x="61" y="0"/>
                    <a:pt x="40" y="13"/>
                    <a:pt x="25" y="37"/>
                  </a:cubicBezTo>
                  <a:cubicBezTo>
                    <a:pt x="1" y="72"/>
                    <a:pt x="13" y="120"/>
                    <a:pt x="49" y="144"/>
                  </a:cubicBezTo>
                  <a:lnTo>
                    <a:pt x="121" y="13"/>
                  </a:lnTo>
                  <a:cubicBezTo>
                    <a:pt x="108" y="4"/>
                    <a:pt x="95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4" name="Google Shape;10724;p59">
              <a:extLst>
                <a:ext uri="{FF2B5EF4-FFF2-40B4-BE49-F238E27FC236}">
                  <a16:creationId xmlns:a16="http://schemas.microsoft.com/office/drawing/2014/main" id="{2FC91CC7-EB77-2008-AFFB-5B4A4EB7E015}"/>
                </a:ext>
              </a:extLst>
            </p:cNvPr>
            <p:cNvSpPr/>
            <p:nvPr/>
          </p:nvSpPr>
          <p:spPr>
            <a:xfrm flipH="1">
              <a:off x="7165879" y="1390244"/>
              <a:ext cx="6535" cy="7183"/>
            </a:xfrm>
            <a:custGeom>
              <a:avLst/>
              <a:gdLst/>
              <a:ahLst/>
              <a:cxnLst/>
              <a:rect l="l" t="t" r="r" b="b"/>
              <a:pathLst>
                <a:path w="121" h="133" extrusionOk="0">
                  <a:moveTo>
                    <a:pt x="80" y="1"/>
                  </a:moveTo>
                  <a:cubicBezTo>
                    <a:pt x="55" y="1"/>
                    <a:pt x="32" y="14"/>
                    <a:pt x="25" y="37"/>
                  </a:cubicBezTo>
                  <a:cubicBezTo>
                    <a:pt x="1" y="73"/>
                    <a:pt x="13" y="121"/>
                    <a:pt x="37" y="133"/>
                  </a:cubicBezTo>
                  <a:lnTo>
                    <a:pt x="120" y="13"/>
                  </a:lnTo>
                  <a:cubicBezTo>
                    <a:pt x="108" y="5"/>
                    <a:pt x="94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5" name="Google Shape;10725;p59">
              <a:extLst>
                <a:ext uri="{FF2B5EF4-FFF2-40B4-BE49-F238E27FC236}">
                  <a16:creationId xmlns:a16="http://schemas.microsoft.com/office/drawing/2014/main" id="{49DAD121-4D4D-3CB3-476C-FFA67CF11C9F}"/>
                </a:ext>
              </a:extLst>
            </p:cNvPr>
            <p:cNvSpPr/>
            <p:nvPr/>
          </p:nvSpPr>
          <p:spPr>
            <a:xfrm flipH="1">
              <a:off x="7201415" y="1384898"/>
              <a:ext cx="8425" cy="7885"/>
            </a:xfrm>
            <a:custGeom>
              <a:avLst/>
              <a:gdLst/>
              <a:ahLst/>
              <a:cxnLst/>
              <a:rect l="l" t="t" r="r" b="b"/>
              <a:pathLst>
                <a:path w="156" h="146" extrusionOk="0">
                  <a:moveTo>
                    <a:pt x="80" y="0"/>
                  </a:moveTo>
                  <a:cubicBezTo>
                    <a:pt x="50" y="0"/>
                    <a:pt x="21" y="14"/>
                    <a:pt x="12" y="40"/>
                  </a:cubicBezTo>
                  <a:cubicBezTo>
                    <a:pt x="0" y="76"/>
                    <a:pt x="12" y="124"/>
                    <a:pt x="36" y="136"/>
                  </a:cubicBezTo>
                  <a:cubicBezTo>
                    <a:pt x="46" y="143"/>
                    <a:pt x="57" y="146"/>
                    <a:pt x="68" y="146"/>
                  </a:cubicBezTo>
                  <a:cubicBezTo>
                    <a:pt x="96" y="146"/>
                    <a:pt x="123" y="126"/>
                    <a:pt x="132" y="100"/>
                  </a:cubicBezTo>
                  <a:cubicBezTo>
                    <a:pt x="156" y="64"/>
                    <a:pt x="144" y="17"/>
                    <a:pt x="108" y="5"/>
                  </a:cubicBezTo>
                  <a:cubicBezTo>
                    <a:pt x="99" y="2"/>
                    <a:pt x="89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6" name="Google Shape;10726;p59">
              <a:extLst>
                <a:ext uri="{FF2B5EF4-FFF2-40B4-BE49-F238E27FC236}">
                  <a16:creationId xmlns:a16="http://schemas.microsoft.com/office/drawing/2014/main" id="{10B7A1CA-B893-C33C-772C-B5914B78DEF5}"/>
                </a:ext>
              </a:extLst>
            </p:cNvPr>
            <p:cNvSpPr/>
            <p:nvPr/>
          </p:nvSpPr>
          <p:spPr>
            <a:xfrm flipH="1">
              <a:off x="7207194" y="1368317"/>
              <a:ext cx="5887" cy="7669"/>
            </a:xfrm>
            <a:custGeom>
              <a:avLst/>
              <a:gdLst/>
              <a:ahLst/>
              <a:cxnLst/>
              <a:rect l="l" t="t" r="r" b="b"/>
              <a:pathLst>
                <a:path w="109" h="142" extrusionOk="0">
                  <a:moveTo>
                    <a:pt x="60" y="1"/>
                  </a:moveTo>
                  <a:lnTo>
                    <a:pt x="1" y="132"/>
                  </a:lnTo>
                  <a:cubicBezTo>
                    <a:pt x="11" y="139"/>
                    <a:pt x="21" y="142"/>
                    <a:pt x="30" y="142"/>
                  </a:cubicBezTo>
                  <a:cubicBezTo>
                    <a:pt x="56" y="142"/>
                    <a:pt x="79" y="122"/>
                    <a:pt x="96" y="96"/>
                  </a:cubicBezTo>
                  <a:cubicBezTo>
                    <a:pt x="108" y="61"/>
                    <a:pt x="96" y="13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7" name="Google Shape;10727;p59">
              <a:extLst>
                <a:ext uri="{FF2B5EF4-FFF2-40B4-BE49-F238E27FC236}">
                  <a16:creationId xmlns:a16="http://schemas.microsoft.com/office/drawing/2014/main" id="{95498629-D3BD-34BE-90A3-ACC1D68131CF}"/>
                </a:ext>
              </a:extLst>
            </p:cNvPr>
            <p:cNvSpPr/>
            <p:nvPr/>
          </p:nvSpPr>
          <p:spPr>
            <a:xfrm flipH="1">
              <a:off x="7196879" y="1345094"/>
              <a:ext cx="6535" cy="7399"/>
            </a:xfrm>
            <a:custGeom>
              <a:avLst/>
              <a:gdLst/>
              <a:ahLst/>
              <a:cxnLst/>
              <a:rect l="l" t="t" r="r" b="b"/>
              <a:pathLst>
                <a:path w="121" h="137" extrusionOk="0">
                  <a:moveTo>
                    <a:pt x="61" y="0"/>
                  </a:moveTo>
                  <a:lnTo>
                    <a:pt x="1" y="132"/>
                  </a:lnTo>
                  <a:cubicBezTo>
                    <a:pt x="13" y="135"/>
                    <a:pt x="24" y="136"/>
                    <a:pt x="35" y="136"/>
                  </a:cubicBezTo>
                  <a:cubicBezTo>
                    <a:pt x="66" y="136"/>
                    <a:pt x="91" y="123"/>
                    <a:pt x="109" y="96"/>
                  </a:cubicBezTo>
                  <a:cubicBezTo>
                    <a:pt x="121" y="60"/>
                    <a:pt x="97" y="12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8" name="Google Shape;10728;p59">
              <a:extLst>
                <a:ext uri="{FF2B5EF4-FFF2-40B4-BE49-F238E27FC236}">
                  <a16:creationId xmlns:a16="http://schemas.microsoft.com/office/drawing/2014/main" id="{60DBD839-A3A5-CE1E-02C9-7280EA0CFD23}"/>
                </a:ext>
              </a:extLst>
            </p:cNvPr>
            <p:cNvSpPr/>
            <p:nvPr/>
          </p:nvSpPr>
          <p:spPr>
            <a:xfrm flipH="1">
              <a:off x="7190398" y="1361351"/>
              <a:ext cx="9127" cy="7939"/>
            </a:xfrm>
            <a:custGeom>
              <a:avLst/>
              <a:gdLst/>
              <a:ahLst/>
              <a:cxnLst/>
              <a:rect l="l" t="t" r="r" b="b"/>
              <a:pathLst>
                <a:path w="169" h="147" extrusionOk="0">
                  <a:moveTo>
                    <a:pt x="88" y="1"/>
                  </a:moveTo>
                  <a:cubicBezTo>
                    <a:pt x="60" y="1"/>
                    <a:pt x="33" y="20"/>
                    <a:pt x="25" y="46"/>
                  </a:cubicBezTo>
                  <a:cubicBezTo>
                    <a:pt x="1" y="82"/>
                    <a:pt x="13" y="130"/>
                    <a:pt x="49" y="142"/>
                  </a:cubicBezTo>
                  <a:cubicBezTo>
                    <a:pt x="57" y="145"/>
                    <a:pt x="67" y="146"/>
                    <a:pt x="77" y="146"/>
                  </a:cubicBezTo>
                  <a:cubicBezTo>
                    <a:pt x="107" y="146"/>
                    <a:pt x="138" y="133"/>
                    <a:pt x="156" y="106"/>
                  </a:cubicBezTo>
                  <a:cubicBezTo>
                    <a:pt x="168" y="70"/>
                    <a:pt x="156" y="22"/>
                    <a:pt x="120" y="10"/>
                  </a:cubicBezTo>
                  <a:cubicBezTo>
                    <a:pt x="110" y="3"/>
                    <a:pt x="99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9" name="Google Shape;10729;p59">
              <a:extLst>
                <a:ext uri="{FF2B5EF4-FFF2-40B4-BE49-F238E27FC236}">
                  <a16:creationId xmlns:a16="http://schemas.microsoft.com/office/drawing/2014/main" id="{5E686133-D6C9-27B2-35A5-0156FF8BF509}"/>
                </a:ext>
              </a:extLst>
            </p:cNvPr>
            <p:cNvSpPr/>
            <p:nvPr/>
          </p:nvSpPr>
          <p:spPr>
            <a:xfrm flipH="1">
              <a:off x="7179434" y="1337965"/>
              <a:ext cx="9127" cy="8047"/>
            </a:xfrm>
            <a:custGeom>
              <a:avLst/>
              <a:gdLst/>
              <a:ahLst/>
              <a:cxnLst/>
              <a:rect l="l" t="t" r="r" b="b"/>
              <a:pathLst>
                <a:path w="169" h="149" extrusionOk="0">
                  <a:moveTo>
                    <a:pt x="77" y="1"/>
                  </a:moveTo>
                  <a:cubicBezTo>
                    <a:pt x="50" y="1"/>
                    <a:pt x="29" y="17"/>
                    <a:pt x="13" y="49"/>
                  </a:cubicBezTo>
                  <a:cubicBezTo>
                    <a:pt x="1" y="84"/>
                    <a:pt x="13" y="120"/>
                    <a:pt x="49" y="144"/>
                  </a:cubicBezTo>
                  <a:cubicBezTo>
                    <a:pt x="61" y="147"/>
                    <a:pt x="72" y="149"/>
                    <a:pt x="82" y="149"/>
                  </a:cubicBezTo>
                  <a:cubicBezTo>
                    <a:pt x="114" y="149"/>
                    <a:pt x="138" y="135"/>
                    <a:pt x="156" y="108"/>
                  </a:cubicBezTo>
                  <a:cubicBezTo>
                    <a:pt x="168" y="73"/>
                    <a:pt x="156" y="25"/>
                    <a:pt x="121" y="13"/>
                  </a:cubicBezTo>
                  <a:cubicBezTo>
                    <a:pt x="105" y="5"/>
                    <a:pt x="90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0" name="Google Shape;10730;p59">
              <a:extLst>
                <a:ext uri="{FF2B5EF4-FFF2-40B4-BE49-F238E27FC236}">
                  <a16:creationId xmlns:a16="http://schemas.microsoft.com/office/drawing/2014/main" id="{798B2602-1C1A-3E0B-E134-7B24A3140B33}"/>
                </a:ext>
              </a:extLst>
            </p:cNvPr>
            <p:cNvSpPr/>
            <p:nvPr/>
          </p:nvSpPr>
          <p:spPr>
            <a:xfrm flipH="1">
              <a:off x="7167823" y="1314688"/>
              <a:ext cx="10369" cy="8101"/>
            </a:xfrm>
            <a:custGeom>
              <a:avLst/>
              <a:gdLst/>
              <a:ahLst/>
              <a:cxnLst/>
              <a:rect l="l" t="t" r="r" b="b"/>
              <a:pathLst>
                <a:path w="192" h="150" extrusionOk="0">
                  <a:moveTo>
                    <a:pt x="83" y="1"/>
                  </a:moveTo>
                  <a:cubicBezTo>
                    <a:pt x="55" y="1"/>
                    <a:pt x="32" y="14"/>
                    <a:pt x="24" y="37"/>
                  </a:cubicBezTo>
                  <a:cubicBezTo>
                    <a:pt x="0" y="73"/>
                    <a:pt x="24" y="121"/>
                    <a:pt x="60" y="145"/>
                  </a:cubicBezTo>
                  <a:cubicBezTo>
                    <a:pt x="72" y="148"/>
                    <a:pt x="84" y="149"/>
                    <a:pt x="95" y="149"/>
                  </a:cubicBezTo>
                  <a:cubicBezTo>
                    <a:pt x="130" y="149"/>
                    <a:pt x="159" y="136"/>
                    <a:pt x="168" y="109"/>
                  </a:cubicBezTo>
                  <a:cubicBezTo>
                    <a:pt x="192" y="73"/>
                    <a:pt x="168" y="25"/>
                    <a:pt x="132" y="13"/>
                  </a:cubicBezTo>
                  <a:cubicBezTo>
                    <a:pt x="115" y="5"/>
                    <a:pt x="98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1" name="Google Shape;10731;p59">
              <a:extLst>
                <a:ext uri="{FF2B5EF4-FFF2-40B4-BE49-F238E27FC236}">
                  <a16:creationId xmlns:a16="http://schemas.microsoft.com/office/drawing/2014/main" id="{D7C4F36F-3E9D-A610-93A0-F1FA6B9DBC36}"/>
                </a:ext>
              </a:extLst>
            </p:cNvPr>
            <p:cNvSpPr/>
            <p:nvPr/>
          </p:nvSpPr>
          <p:spPr>
            <a:xfrm flipH="1">
              <a:off x="7186563" y="1321169"/>
              <a:ext cx="6481" cy="7831"/>
            </a:xfrm>
            <a:custGeom>
              <a:avLst/>
              <a:gdLst/>
              <a:ahLst/>
              <a:cxnLst/>
              <a:rect l="l" t="t" r="r" b="b"/>
              <a:pathLst>
                <a:path w="120" h="145" extrusionOk="0">
                  <a:moveTo>
                    <a:pt x="60" y="1"/>
                  </a:moveTo>
                  <a:lnTo>
                    <a:pt x="0" y="132"/>
                  </a:lnTo>
                  <a:cubicBezTo>
                    <a:pt x="12" y="140"/>
                    <a:pt x="25" y="144"/>
                    <a:pt x="39" y="144"/>
                  </a:cubicBezTo>
                  <a:cubicBezTo>
                    <a:pt x="65" y="144"/>
                    <a:pt x="92" y="128"/>
                    <a:pt x="108" y="97"/>
                  </a:cubicBezTo>
                  <a:cubicBezTo>
                    <a:pt x="120" y="61"/>
                    <a:pt x="96" y="25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2" name="Google Shape;10732;p59">
              <a:extLst>
                <a:ext uri="{FF2B5EF4-FFF2-40B4-BE49-F238E27FC236}">
                  <a16:creationId xmlns:a16="http://schemas.microsoft.com/office/drawing/2014/main" id="{66A171C0-30CB-44FF-EFC1-BF944E577DAB}"/>
                </a:ext>
              </a:extLst>
            </p:cNvPr>
            <p:cNvSpPr/>
            <p:nvPr/>
          </p:nvSpPr>
          <p:spPr>
            <a:xfrm flipH="1">
              <a:off x="7163934" y="1332781"/>
              <a:ext cx="7183" cy="7831"/>
            </a:xfrm>
            <a:custGeom>
              <a:avLst/>
              <a:gdLst/>
              <a:ahLst/>
              <a:cxnLst/>
              <a:rect l="l" t="t" r="r" b="b"/>
              <a:pathLst>
                <a:path w="133" h="145" extrusionOk="0">
                  <a:moveTo>
                    <a:pt x="83" y="1"/>
                  </a:moveTo>
                  <a:cubicBezTo>
                    <a:pt x="55" y="1"/>
                    <a:pt x="32" y="14"/>
                    <a:pt x="25" y="37"/>
                  </a:cubicBezTo>
                  <a:cubicBezTo>
                    <a:pt x="1" y="73"/>
                    <a:pt x="25" y="121"/>
                    <a:pt x="61" y="145"/>
                  </a:cubicBezTo>
                  <a:lnTo>
                    <a:pt x="132" y="13"/>
                  </a:lnTo>
                  <a:cubicBezTo>
                    <a:pt x="115" y="5"/>
                    <a:pt x="98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3" name="Google Shape;10733;p59">
              <a:extLst>
                <a:ext uri="{FF2B5EF4-FFF2-40B4-BE49-F238E27FC236}">
                  <a16:creationId xmlns:a16="http://schemas.microsoft.com/office/drawing/2014/main" id="{AED3E4E6-C6C6-E683-677F-0D6A498A37E4}"/>
                </a:ext>
              </a:extLst>
            </p:cNvPr>
            <p:cNvSpPr/>
            <p:nvPr/>
          </p:nvSpPr>
          <p:spPr>
            <a:xfrm flipH="1">
              <a:off x="7176194" y="1355518"/>
              <a:ext cx="5887" cy="7723"/>
            </a:xfrm>
            <a:custGeom>
              <a:avLst/>
              <a:gdLst/>
              <a:ahLst/>
              <a:cxnLst/>
              <a:rect l="l" t="t" r="r" b="b"/>
              <a:pathLst>
                <a:path w="109" h="143" extrusionOk="0">
                  <a:moveTo>
                    <a:pt x="78" y="1"/>
                  </a:moveTo>
                  <a:cubicBezTo>
                    <a:pt x="53" y="1"/>
                    <a:pt x="30" y="21"/>
                    <a:pt x="12" y="46"/>
                  </a:cubicBezTo>
                  <a:cubicBezTo>
                    <a:pt x="1" y="82"/>
                    <a:pt x="12" y="118"/>
                    <a:pt x="48" y="142"/>
                  </a:cubicBezTo>
                  <a:lnTo>
                    <a:pt x="108" y="11"/>
                  </a:lnTo>
                  <a:cubicBezTo>
                    <a:pt x="98" y="4"/>
                    <a:pt x="88" y="1"/>
                    <a:pt x="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4" name="Google Shape;10734;p59">
              <a:extLst>
                <a:ext uri="{FF2B5EF4-FFF2-40B4-BE49-F238E27FC236}">
                  <a16:creationId xmlns:a16="http://schemas.microsoft.com/office/drawing/2014/main" id="{02E5E772-A6F9-81F6-C0D3-20DE9E1F1ED3}"/>
                </a:ext>
              </a:extLst>
            </p:cNvPr>
            <p:cNvSpPr/>
            <p:nvPr/>
          </p:nvSpPr>
          <p:spPr>
            <a:xfrm flipH="1">
              <a:off x="7187859" y="1378417"/>
              <a:ext cx="5833" cy="7399"/>
            </a:xfrm>
            <a:custGeom>
              <a:avLst/>
              <a:gdLst/>
              <a:ahLst/>
              <a:cxnLst/>
              <a:rect l="l" t="t" r="r" b="b"/>
              <a:pathLst>
                <a:path w="108" h="137" extrusionOk="0">
                  <a:moveTo>
                    <a:pt x="81" y="1"/>
                  </a:moveTo>
                  <a:cubicBezTo>
                    <a:pt x="55" y="1"/>
                    <a:pt x="30" y="14"/>
                    <a:pt x="12" y="41"/>
                  </a:cubicBezTo>
                  <a:cubicBezTo>
                    <a:pt x="0" y="77"/>
                    <a:pt x="12" y="125"/>
                    <a:pt x="48" y="137"/>
                  </a:cubicBezTo>
                  <a:lnTo>
                    <a:pt x="108" y="5"/>
                  </a:lnTo>
                  <a:cubicBezTo>
                    <a:pt x="99" y="2"/>
                    <a:pt x="90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5" name="Google Shape;10735;p59">
              <a:extLst>
                <a:ext uri="{FF2B5EF4-FFF2-40B4-BE49-F238E27FC236}">
                  <a16:creationId xmlns:a16="http://schemas.microsoft.com/office/drawing/2014/main" id="{23D81E35-40A7-E9E8-85D3-109CA97ECA8E}"/>
                </a:ext>
              </a:extLst>
            </p:cNvPr>
            <p:cNvSpPr/>
            <p:nvPr/>
          </p:nvSpPr>
          <p:spPr>
            <a:xfrm flipH="1">
              <a:off x="7189750" y="1320953"/>
              <a:ext cx="6535" cy="7399"/>
            </a:xfrm>
            <a:custGeom>
              <a:avLst/>
              <a:gdLst/>
              <a:ahLst/>
              <a:cxnLst/>
              <a:rect l="l" t="t" r="r" b="b"/>
              <a:pathLst>
                <a:path w="121" h="137" extrusionOk="0">
                  <a:moveTo>
                    <a:pt x="85" y="0"/>
                  </a:moveTo>
                  <a:cubicBezTo>
                    <a:pt x="51" y="0"/>
                    <a:pt x="21" y="14"/>
                    <a:pt x="12" y="41"/>
                  </a:cubicBezTo>
                  <a:cubicBezTo>
                    <a:pt x="0" y="77"/>
                    <a:pt x="24" y="124"/>
                    <a:pt x="60" y="136"/>
                  </a:cubicBezTo>
                  <a:lnTo>
                    <a:pt x="120" y="5"/>
                  </a:lnTo>
                  <a:cubicBezTo>
                    <a:pt x="108" y="2"/>
                    <a:pt x="96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6" name="Google Shape;10736;p59">
              <a:extLst>
                <a:ext uri="{FF2B5EF4-FFF2-40B4-BE49-F238E27FC236}">
                  <a16:creationId xmlns:a16="http://schemas.microsoft.com/office/drawing/2014/main" id="{3C043BBE-AACB-27CF-0DB0-6A042489BCF8}"/>
                </a:ext>
              </a:extLst>
            </p:cNvPr>
            <p:cNvSpPr/>
            <p:nvPr/>
          </p:nvSpPr>
          <p:spPr>
            <a:xfrm flipH="1">
              <a:off x="7200119" y="1344554"/>
              <a:ext cx="5833" cy="7669"/>
            </a:xfrm>
            <a:custGeom>
              <a:avLst/>
              <a:gdLst/>
              <a:ahLst/>
              <a:cxnLst/>
              <a:rect l="l" t="t" r="r" b="b"/>
              <a:pathLst>
                <a:path w="108" h="142" extrusionOk="0">
                  <a:moveTo>
                    <a:pt x="76" y="1"/>
                  </a:moveTo>
                  <a:cubicBezTo>
                    <a:pt x="48" y="1"/>
                    <a:pt x="21" y="20"/>
                    <a:pt x="12" y="46"/>
                  </a:cubicBezTo>
                  <a:cubicBezTo>
                    <a:pt x="0" y="82"/>
                    <a:pt x="12" y="130"/>
                    <a:pt x="48" y="142"/>
                  </a:cubicBezTo>
                  <a:lnTo>
                    <a:pt x="108" y="10"/>
                  </a:lnTo>
                  <a:cubicBezTo>
                    <a:pt x="98" y="4"/>
                    <a:pt x="87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7" name="Google Shape;10737;p59">
              <a:extLst>
                <a:ext uri="{FF2B5EF4-FFF2-40B4-BE49-F238E27FC236}">
                  <a16:creationId xmlns:a16="http://schemas.microsoft.com/office/drawing/2014/main" id="{FD0D7D7F-D653-2277-882A-0AD39BF0B5A7}"/>
                </a:ext>
              </a:extLst>
            </p:cNvPr>
            <p:cNvSpPr/>
            <p:nvPr/>
          </p:nvSpPr>
          <p:spPr>
            <a:xfrm flipH="1">
              <a:off x="7209786" y="1368101"/>
              <a:ext cx="5887" cy="7399"/>
            </a:xfrm>
            <a:custGeom>
              <a:avLst/>
              <a:gdLst/>
              <a:ahLst/>
              <a:cxnLst/>
              <a:rect l="l" t="t" r="r" b="b"/>
              <a:pathLst>
                <a:path w="109" h="137" extrusionOk="0">
                  <a:moveTo>
                    <a:pt x="80" y="0"/>
                  </a:moveTo>
                  <a:cubicBezTo>
                    <a:pt x="51" y="0"/>
                    <a:pt x="22" y="14"/>
                    <a:pt x="13" y="41"/>
                  </a:cubicBezTo>
                  <a:cubicBezTo>
                    <a:pt x="1" y="88"/>
                    <a:pt x="13" y="124"/>
                    <a:pt x="49" y="136"/>
                  </a:cubicBezTo>
                  <a:lnTo>
                    <a:pt x="108" y="5"/>
                  </a:lnTo>
                  <a:cubicBezTo>
                    <a:pt x="99" y="2"/>
                    <a:pt x="90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8" name="Google Shape;10738;p59">
              <a:extLst>
                <a:ext uri="{FF2B5EF4-FFF2-40B4-BE49-F238E27FC236}">
                  <a16:creationId xmlns:a16="http://schemas.microsoft.com/office/drawing/2014/main" id="{A29BF756-0248-CB9D-65C4-E199AB978D9E}"/>
                </a:ext>
              </a:extLst>
            </p:cNvPr>
            <p:cNvSpPr/>
            <p:nvPr/>
          </p:nvSpPr>
          <p:spPr>
            <a:xfrm flipH="1">
              <a:off x="7214323" y="1351305"/>
              <a:ext cx="9073" cy="7939"/>
            </a:xfrm>
            <a:custGeom>
              <a:avLst/>
              <a:gdLst/>
              <a:ahLst/>
              <a:cxnLst/>
              <a:rect l="l" t="t" r="r" b="b"/>
              <a:pathLst>
                <a:path w="168" h="147" extrusionOk="0">
                  <a:moveTo>
                    <a:pt x="81" y="1"/>
                  </a:moveTo>
                  <a:cubicBezTo>
                    <a:pt x="51" y="1"/>
                    <a:pt x="21" y="16"/>
                    <a:pt x="12" y="53"/>
                  </a:cubicBezTo>
                  <a:cubicBezTo>
                    <a:pt x="0" y="89"/>
                    <a:pt x="24" y="124"/>
                    <a:pt x="60" y="136"/>
                  </a:cubicBezTo>
                  <a:cubicBezTo>
                    <a:pt x="70" y="143"/>
                    <a:pt x="80" y="146"/>
                    <a:pt x="90" y="146"/>
                  </a:cubicBezTo>
                  <a:cubicBezTo>
                    <a:pt x="115" y="146"/>
                    <a:pt x="138" y="126"/>
                    <a:pt x="156" y="101"/>
                  </a:cubicBezTo>
                  <a:cubicBezTo>
                    <a:pt x="168" y="65"/>
                    <a:pt x="144" y="17"/>
                    <a:pt x="108" y="5"/>
                  </a:cubicBezTo>
                  <a:cubicBezTo>
                    <a:pt x="99" y="2"/>
                    <a:pt x="90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9" name="Google Shape;10739;p59">
              <a:extLst>
                <a:ext uri="{FF2B5EF4-FFF2-40B4-BE49-F238E27FC236}">
                  <a16:creationId xmlns:a16="http://schemas.microsoft.com/office/drawing/2014/main" id="{6149E354-369F-24A1-B812-E9D4B1A04A90}"/>
                </a:ext>
              </a:extLst>
            </p:cNvPr>
            <p:cNvSpPr/>
            <p:nvPr/>
          </p:nvSpPr>
          <p:spPr>
            <a:xfrm flipH="1">
              <a:off x="7205250" y="1327110"/>
              <a:ext cx="9127" cy="7939"/>
            </a:xfrm>
            <a:custGeom>
              <a:avLst/>
              <a:gdLst/>
              <a:ahLst/>
              <a:cxnLst/>
              <a:rect l="l" t="t" r="r" b="b"/>
              <a:pathLst>
                <a:path w="169" h="147" extrusionOk="0">
                  <a:moveTo>
                    <a:pt x="76" y="1"/>
                  </a:moveTo>
                  <a:cubicBezTo>
                    <a:pt x="49" y="1"/>
                    <a:pt x="21" y="20"/>
                    <a:pt x="13" y="46"/>
                  </a:cubicBezTo>
                  <a:cubicBezTo>
                    <a:pt x="1" y="82"/>
                    <a:pt x="25" y="130"/>
                    <a:pt x="60" y="142"/>
                  </a:cubicBezTo>
                  <a:cubicBezTo>
                    <a:pt x="69" y="145"/>
                    <a:pt x="79" y="146"/>
                    <a:pt x="89" y="146"/>
                  </a:cubicBezTo>
                  <a:cubicBezTo>
                    <a:pt x="118" y="146"/>
                    <a:pt x="147" y="133"/>
                    <a:pt x="156" y="106"/>
                  </a:cubicBezTo>
                  <a:cubicBezTo>
                    <a:pt x="168" y="58"/>
                    <a:pt x="156" y="22"/>
                    <a:pt x="108" y="10"/>
                  </a:cubicBezTo>
                  <a:cubicBezTo>
                    <a:pt x="98" y="4"/>
                    <a:pt x="87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0" name="Google Shape;10740;p59">
              <a:extLst>
                <a:ext uri="{FF2B5EF4-FFF2-40B4-BE49-F238E27FC236}">
                  <a16:creationId xmlns:a16="http://schemas.microsoft.com/office/drawing/2014/main" id="{27C919C7-53E0-3DDE-A74E-D1FC9ABFD457}"/>
                </a:ext>
              </a:extLst>
            </p:cNvPr>
            <p:cNvSpPr/>
            <p:nvPr/>
          </p:nvSpPr>
          <p:spPr>
            <a:xfrm flipH="1">
              <a:off x="6500132" y="1108057"/>
              <a:ext cx="7777" cy="6535"/>
            </a:xfrm>
            <a:custGeom>
              <a:avLst/>
              <a:gdLst/>
              <a:ahLst/>
              <a:cxnLst/>
              <a:rect l="l" t="t" r="r" b="b"/>
              <a:pathLst>
                <a:path w="144" h="121" extrusionOk="0">
                  <a:moveTo>
                    <a:pt x="67" y="1"/>
                  </a:moveTo>
                  <a:cubicBezTo>
                    <a:pt x="41" y="1"/>
                    <a:pt x="16" y="14"/>
                    <a:pt x="0" y="37"/>
                  </a:cubicBezTo>
                  <a:lnTo>
                    <a:pt x="120" y="121"/>
                  </a:lnTo>
                  <a:cubicBezTo>
                    <a:pt x="144" y="85"/>
                    <a:pt x="132" y="37"/>
                    <a:pt x="108" y="13"/>
                  </a:cubicBezTo>
                  <a:cubicBezTo>
                    <a:pt x="95" y="5"/>
                    <a:pt x="81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1" name="Google Shape;10741;p59">
              <a:extLst>
                <a:ext uri="{FF2B5EF4-FFF2-40B4-BE49-F238E27FC236}">
                  <a16:creationId xmlns:a16="http://schemas.microsoft.com/office/drawing/2014/main" id="{9A762ECD-1F63-CFA9-3320-782337195270}"/>
                </a:ext>
              </a:extLst>
            </p:cNvPr>
            <p:cNvSpPr/>
            <p:nvPr/>
          </p:nvSpPr>
          <p:spPr>
            <a:xfrm flipH="1">
              <a:off x="6478799" y="1122693"/>
              <a:ext cx="7831" cy="6103"/>
            </a:xfrm>
            <a:custGeom>
              <a:avLst/>
              <a:gdLst/>
              <a:ahLst/>
              <a:cxnLst/>
              <a:rect l="l" t="t" r="r" b="b"/>
              <a:pathLst>
                <a:path w="145" h="113" extrusionOk="0">
                  <a:moveTo>
                    <a:pt x="45" y="1"/>
                  </a:moveTo>
                  <a:cubicBezTo>
                    <a:pt x="25" y="1"/>
                    <a:pt x="7" y="9"/>
                    <a:pt x="1" y="29"/>
                  </a:cubicBezTo>
                  <a:lnTo>
                    <a:pt x="120" y="113"/>
                  </a:lnTo>
                  <a:cubicBezTo>
                    <a:pt x="144" y="77"/>
                    <a:pt x="132" y="41"/>
                    <a:pt x="96" y="17"/>
                  </a:cubicBezTo>
                  <a:cubicBezTo>
                    <a:pt x="80" y="6"/>
                    <a:pt x="62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2" name="Google Shape;10742;p59">
              <a:extLst>
                <a:ext uri="{FF2B5EF4-FFF2-40B4-BE49-F238E27FC236}">
                  <a16:creationId xmlns:a16="http://schemas.microsoft.com/office/drawing/2014/main" id="{1E526CEA-309D-439E-A8EE-62EE9C1EE810}"/>
                </a:ext>
              </a:extLst>
            </p:cNvPr>
            <p:cNvSpPr/>
            <p:nvPr/>
          </p:nvSpPr>
          <p:spPr>
            <a:xfrm flipH="1">
              <a:off x="6458169" y="1137113"/>
              <a:ext cx="7777" cy="6535"/>
            </a:xfrm>
            <a:custGeom>
              <a:avLst/>
              <a:gdLst/>
              <a:ahLst/>
              <a:cxnLst/>
              <a:rect l="l" t="t" r="r" b="b"/>
              <a:pathLst>
                <a:path w="144" h="121" extrusionOk="0">
                  <a:moveTo>
                    <a:pt x="64" y="1"/>
                  </a:moveTo>
                  <a:cubicBezTo>
                    <a:pt x="41" y="1"/>
                    <a:pt x="16" y="14"/>
                    <a:pt x="0" y="37"/>
                  </a:cubicBezTo>
                  <a:lnTo>
                    <a:pt x="120" y="121"/>
                  </a:lnTo>
                  <a:cubicBezTo>
                    <a:pt x="144" y="85"/>
                    <a:pt x="132" y="37"/>
                    <a:pt x="96" y="13"/>
                  </a:cubicBezTo>
                  <a:cubicBezTo>
                    <a:pt x="87" y="5"/>
                    <a:pt x="76" y="1"/>
                    <a:pt x="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3" name="Google Shape;10743;p59">
              <a:extLst>
                <a:ext uri="{FF2B5EF4-FFF2-40B4-BE49-F238E27FC236}">
                  <a16:creationId xmlns:a16="http://schemas.microsoft.com/office/drawing/2014/main" id="{6352E8AF-2F5D-3409-0414-17E69EAFECF4}"/>
                </a:ext>
              </a:extLst>
            </p:cNvPr>
            <p:cNvSpPr/>
            <p:nvPr/>
          </p:nvSpPr>
          <p:spPr>
            <a:xfrm flipH="1">
              <a:off x="6461409" y="1119452"/>
              <a:ext cx="8425" cy="7669"/>
            </a:xfrm>
            <a:custGeom>
              <a:avLst/>
              <a:gdLst/>
              <a:ahLst/>
              <a:cxnLst/>
              <a:rect l="l" t="t" r="r" b="b"/>
              <a:pathLst>
                <a:path w="156" h="142" extrusionOk="0">
                  <a:moveTo>
                    <a:pt x="69" y="1"/>
                  </a:moveTo>
                  <a:cubicBezTo>
                    <a:pt x="48" y="1"/>
                    <a:pt x="31" y="10"/>
                    <a:pt x="24" y="29"/>
                  </a:cubicBezTo>
                  <a:cubicBezTo>
                    <a:pt x="0" y="65"/>
                    <a:pt x="0" y="101"/>
                    <a:pt x="36" y="125"/>
                  </a:cubicBezTo>
                  <a:cubicBezTo>
                    <a:pt x="52" y="136"/>
                    <a:pt x="71" y="142"/>
                    <a:pt x="88" y="142"/>
                  </a:cubicBezTo>
                  <a:cubicBezTo>
                    <a:pt x="108" y="142"/>
                    <a:pt x="125" y="133"/>
                    <a:pt x="132" y="113"/>
                  </a:cubicBezTo>
                  <a:cubicBezTo>
                    <a:pt x="156" y="89"/>
                    <a:pt x="156" y="41"/>
                    <a:pt x="120" y="17"/>
                  </a:cubicBezTo>
                  <a:cubicBezTo>
                    <a:pt x="104" y="7"/>
                    <a:pt x="85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4" name="Google Shape;10744;p59">
              <a:extLst>
                <a:ext uri="{FF2B5EF4-FFF2-40B4-BE49-F238E27FC236}">
                  <a16:creationId xmlns:a16="http://schemas.microsoft.com/office/drawing/2014/main" id="{6F2BFF8B-DE8F-C1B5-616F-CD4E497FE3D9}"/>
                </a:ext>
              </a:extLst>
            </p:cNvPr>
            <p:cNvSpPr/>
            <p:nvPr/>
          </p:nvSpPr>
          <p:spPr>
            <a:xfrm flipH="1">
              <a:off x="6482040" y="1104168"/>
              <a:ext cx="9127" cy="7939"/>
            </a:xfrm>
            <a:custGeom>
              <a:avLst/>
              <a:gdLst/>
              <a:ahLst/>
              <a:cxnLst/>
              <a:rect l="l" t="t" r="r" b="b"/>
              <a:pathLst>
                <a:path w="169" h="147" extrusionOk="0">
                  <a:moveTo>
                    <a:pt x="88" y="0"/>
                  </a:moveTo>
                  <a:cubicBezTo>
                    <a:pt x="64" y="0"/>
                    <a:pt x="40" y="11"/>
                    <a:pt x="25" y="25"/>
                  </a:cubicBezTo>
                  <a:cubicBezTo>
                    <a:pt x="1" y="61"/>
                    <a:pt x="13" y="109"/>
                    <a:pt x="49" y="133"/>
                  </a:cubicBezTo>
                  <a:cubicBezTo>
                    <a:pt x="58" y="142"/>
                    <a:pt x="71" y="146"/>
                    <a:pt x="84" y="146"/>
                  </a:cubicBezTo>
                  <a:cubicBezTo>
                    <a:pt x="106" y="146"/>
                    <a:pt x="130" y="136"/>
                    <a:pt x="144" y="121"/>
                  </a:cubicBezTo>
                  <a:cubicBezTo>
                    <a:pt x="168" y="85"/>
                    <a:pt x="168" y="37"/>
                    <a:pt x="132" y="13"/>
                  </a:cubicBezTo>
                  <a:cubicBezTo>
                    <a:pt x="119" y="4"/>
                    <a:pt x="103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5" name="Google Shape;10745;p59">
              <a:extLst>
                <a:ext uri="{FF2B5EF4-FFF2-40B4-BE49-F238E27FC236}">
                  <a16:creationId xmlns:a16="http://schemas.microsoft.com/office/drawing/2014/main" id="{C74BEE8C-3097-491E-7C1D-9A5DFB861B27}"/>
                </a:ext>
              </a:extLst>
            </p:cNvPr>
            <p:cNvSpPr/>
            <p:nvPr/>
          </p:nvSpPr>
          <p:spPr>
            <a:xfrm flipH="1">
              <a:off x="6453632" y="1154341"/>
              <a:ext cx="9073" cy="7453"/>
            </a:xfrm>
            <a:custGeom>
              <a:avLst/>
              <a:gdLst/>
              <a:ahLst/>
              <a:cxnLst/>
              <a:rect l="l" t="t" r="r" b="b"/>
              <a:pathLst>
                <a:path w="168" h="138" extrusionOk="0">
                  <a:moveTo>
                    <a:pt x="72" y="0"/>
                  </a:moveTo>
                  <a:cubicBezTo>
                    <a:pt x="54" y="0"/>
                    <a:pt x="37" y="9"/>
                    <a:pt x="24" y="29"/>
                  </a:cubicBezTo>
                  <a:cubicBezTo>
                    <a:pt x="0" y="53"/>
                    <a:pt x="12" y="101"/>
                    <a:pt x="48" y="125"/>
                  </a:cubicBezTo>
                  <a:cubicBezTo>
                    <a:pt x="62" y="134"/>
                    <a:pt x="77" y="138"/>
                    <a:pt x="92" y="138"/>
                  </a:cubicBezTo>
                  <a:cubicBezTo>
                    <a:pt x="115" y="138"/>
                    <a:pt x="136" y="128"/>
                    <a:pt x="143" y="113"/>
                  </a:cubicBezTo>
                  <a:cubicBezTo>
                    <a:pt x="167" y="77"/>
                    <a:pt x="155" y="41"/>
                    <a:pt x="120" y="17"/>
                  </a:cubicBezTo>
                  <a:cubicBezTo>
                    <a:pt x="103" y="6"/>
                    <a:pt x="87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6" name="Google Shape;10746;p59">
              <a:extLst>
                <a:ext uri="{FF2B5EF4-FFF2-40B4-BE49-F238E27FC236}">
                  <a16:creationId xmlns:a16="http://schemas.microsoft.com/office/drawing/2014/main" id="{CD5F2A99-F6FF-54D1-867A-CF450EB88CAC}"/>
                </a:ext>
              </a:extLst>
            </p:cNvPr>
            <p:cNvSpPr/>
            <p:nvPr/>
          </p:nvSpPr>
          <p:spPr>
            <a:xfrm flipH="1">
              <a:off x="6471076" y="1157149"/>
              <a:ext cx="7777" cy="5887"/>
            </a:xfrm>
            <a:custGeom>
              <a:avLst/>
              <a:gdLst/>
              <a:ahLst/>
              <a:cxnLst/>
              <a:rect l="l" t="t" r="r" b="b"/>
              <a:pathLst>
                <a:path w="144" h="109" extrusionOk="0">
                  <a:moveTo>
                    <a:pt x="63" y="0"/>
                  </a:moveTo>
                  <a:cubicBezTo>
                    <a:pt x="41" y="0"/>
                    <a:pt x="16" y="14"/>
                    <a:pt x="0" y="37"/>
                  </a:cubicBezTo>
                  <a:lnTo>
                    <a:pt x="132" y="109"/>
                  </a:lnTo>
                  <a:cubicBezTo>
                    <a:pt x="144" y="85"/>
                    <a:pt x="132" y="37"/>
                    <a:pt x="96" y="13"/>
                  </a:cubicBezTo>
                  <a:cubicBezTo>
                    <a:pt x="87" y="4"/>
                    <a:pt x="76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7" name="Google Shape;10747;p59">
              <a:extLst>
                <a:ext uri="{FF2B5EF4-FFF2-40B4-BE49-F238E27FC236}">
                  <a16:creationId xmlns:a16="http://schemas.microsoft.com/office/drawing/2014/main" id="{6AAAE21A-84FF-12FD-0F87-84D05562F7CC}"/>
                </a:ext>
              </a:extLst>
            </p:cNvPr>
            <p:cNvSpPr/>
            <p:nvPr/>
          </p:nvSpPr>
          <p:spPr>
            <a:xfrm flipH="1">
              <a:off x="6492355" y="1144242"/>
              <a:ext cx="8479" cy="5887"/>
            </a:xfrm>
            <a:custGeom>
              <a:avLst/>
              <a:gdLst/>
              <a:ahLst/>
              <a:cxnLst/>
              <a:rect l="l" t="t" r="r" b="b"/>
              <a:pathLst>
                <a:path w="157" h="109" extrusionOk="0">
                  <a:moveTo>
                    <a:pt x="67" y="0"/>
                  </a:moveTo>
                  <a:cubicBezTo>
                    <a:pt x="41" y="0"/>
                    <a:pt x="16" y="14"/>
                    <a:pt x="1" y="37"/>
                  </a:cubicBezTo>
                  <a:lnTo>
                    <a:pt x="132" y="108"/>
                  </a:lnTo>
                  <a:cubicBezTo>
                    <a:pt x="156" y="73"/>
                    <a:pt x="144" y="25"/>
                    <a:pt x="108" y="13"/>
                  </a:cubicBezTo>
                  <a:cubicBezTo>
                    <a:pt x="95" y="4"/>
                    <a:pt x="81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8" name="Google Shape;10748;p59">
              <a:extLst>
                <a:ext uri="{FF2B5EF4-FFF2-40B4-BE49-F238E27FC236}">
                  <a16:creationId xmlns:a16="http://schemas.microsoft.com/office/drawing/2014/main" id="{58D76B34-DB9F-08B7-FE7A-3DE2A7AAB4D7}"/>
                </a:ext>
              </a:extLst>
            </p:cNvPr>
            <p:cNvSpPr/>
            <p:nvPr/>
          </p:nvSpPr>
          <p:spPr>
            <a:xfrm flipH="1">
              <a:off x="6475613" y="1140353"/>
              <a:ext cx="9073" cy="7561"/>
            </a:xfrm>
            <a:custGeom>
              <a:avLst/>
              <a:gdLst/>
              <a:ahLst/>
              <a:cxnLst/>
              <a:rect l="l" t="t" r="r" b="b"/>
              <a:pathLst>
                <a:path w="168" h="140" extrusionOk="0">
                  <a:moveTo>
                    <a:pt x="88" y="0"/>
                  </a:moveTo>
                  <a:cubicBezTo>
                    <a:pt x="63" y="0"/>
                    <a:pt x="39" y="10"/>
                    <a:pt x="24" y="25"/>
                  </a:cubicBezTo>
                  <a:cubicBezTo>
                    <a:pt x="0" y="61"/>
                    <a:pt x="12" y="109"/>
                    <a:pt x="48" y="133"/>
                  </a:cubicBezTo>
                  <a:cubicBezTo>
                    <a:pt x="61" y="137"/>
                    <a:pt x="76" y="140"/>
                    <a:pt x="91" y="140"/>
                  </a:cubicBezTo>
                  <a:cubicBezTo>
                    <a:pt x="116" y="140"/>
                    <a:pt x="141" y="131"/>
                    <a:pt x="156" y="109"/>
                  </a:cubicBezTo>
                  <a:cubicBezTo>
                    <a:pt x="168" y="73"/>
                    <a:pt x="168" y="37"/>
                    <a:pt x="132" y="13"/>
                  </a:cubicBezTo>
                  <a:cubicBezTo>
                    <a:pt x="118" y="4"/>
                    <a:pt x="103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9" name="Google Shape;10749;p59">
              <a:extLst>
                <a:ext uri="{FF2B5EF4-FFF2-40B4-BE49-F238E27FC236}">
                  <a16:creationId xmlns:a16="http://schemas.microsoft.com/office/drawing/2014/main" id="{8F929BEE-9DEE-7449-A67F-9A0E11B71FCA}"/>
                </a:ext>
              </a:extLst>
            </p:cNvPr>
            <p:cNvSpPr/>
            <p:nvPr/>
          </p:nvSpPr>
          <p:spPr>
            <a:xfrm flipH="1">
              <a:off x="6496892" y="1126149"/>
              <a:ext cx="9127" cy="7885"/>
            </a:xfrm>
            <a:custGeom>
              <a:avLst/>
              <a:gdLst/>
              <a:ahLst/>
              <a:cxnLst/>
              <a:rect l="l" t="t" r="r" b="b"/>
              <a:pathLst>
                <a:path w="169" h="146" extrusionOk="0">
                  <a:moveTo>
                    <a:pt x="83" y="1"/>
                  </a:moveTo>
                  <a:cubicBezTo>
                    <a:pt x="61" y="1"/>
                    <a:pt x="40" y="14"/>
                    <a:pt x="25" y="37"/>
                  </a:cubicBezTo>
                  <a:cubicBezTo>
                    <a:pt x="1" y="73"/>
                    <a:pt x="13" y="121"/>
                    <a:pt x="49" y="133"/>
                  </a:cubicBezTo>
                  <a:cubicBezTo>
                    <a:pt x="57" y="141"/>
                    <a:pt x="69" y="145"/>
                    <a:pt x="81" y="145"/>
                  </a:cubicBezTo>
                  <a:cubicBezTo>
                    <a:pt x="104" y="145"/>
                    <a:pt x="129" y="132"/>
                    <a:pt x="144" y="109"/>
                  </a:cubicBezTo>
                  <a:cubicBezTo>
                    <a:pt x="168" y="85"/>
                    <a:pt x="156" y="37"/>
                    <a:pt x="120" y="13"/>
                  </a:cubicBezTo>
                  <a:cubicBezTo>
                    <a:pt x="108" y="5"/>
                    <a:pt x="95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0" name="Google Shape;10750;p59">
              <a:extLst>
                <a:ext uri="{FF2B5EF4-FFF2-40B4-BE49-F238E27FC236}">
                  <a16:creationId xmlns:a16="http://schemas.microsoft.com/office/drawing/2014/main" id="{29D63AFF-AA8E-C5DA-B6A6-8FEA0CE652CE}"/>
                </a:ext>
              </a:extLst>
            </p:cNvPr>
            <p:cNvSpPr/>
            <p:nvPr/>
          </p:nvSpPr>
          <p:spPr>
            <a:xfrm flipH="1">
              <a:off x="6518873" y="1111945"/>
              <a:ext cx="9073" cy="8479"/>
            </a:xfrm>
            <a:custGeom>
              <a:avLst/>
              <a:gdLst/>
              <a:ahLst/>
              <a:cxnLst/>
              <a:rect l="l" t="t" r="r" b="b"/>
              <a:pathLst>
                <a:path w="168" h="157" extrusionOk="0">
                  <a:moveTo>
                    <a:pt x="91" y="1"/>
                  </a:moveTo>
                  <a:cubicBezTo>
                    <a:pt x="65" y="1"/>
                    <a:pt x="40" y="14"/>
                    <a:pt x="24" y="37"/>
                  </a:cubicBezTo>
                  <a:cubicBezTo>
                    <a:pt x="0" y="73"/>
                    <a:pt x="12" y="121"/>
                    <a:pt x="48" y="144"/>
                  </a:cubicBezTo>
                  <a:cubicBezTo>
                    <a:pt x="61" y="153"/>
                    <a:pt x="74" y="157"/>
                    <a:pt x="86" y="157"/>
                  </a:cubicBezTo>
                  <a:cubicBezTo>
                    <a:pt x="108" y="157"/>
                    <a:pt x="128" y="144"/>
                    <a:pt x="144" y="121"/>
                  </a:cubicBezTo>
                  <a:cubicBezTo>
                    <a:pt x="168" y="85"/>
                    <a:pt x="168" y="37"/>
                    <a:pt x="132" y="13"/>
                  </a:cubicBezTo>
                  <a:cubicBezTo>
                    <a:pt x="119" y="4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1" name="Google Shape;10751;p59">
              <a:extLst>
                <a:ext uri="{FF2B5EF4-FFF2-40B4-BE49-F238E27FC236}">
                  <a16:creationId xmlns:a16="http://schemas.microsoft.com/office/drawing/2014/main" id="{559E8A61-3880-3516-8CD3-961DDC1EA1C4}"/>
                </a:ext>
              </a:extLst>
            </p:cNvPr>
            <p:cNvSpPr/>
            <p:nvPr/>
          </p:nvSpPr>
          <p:spPr>
            <a:xfrm flipH="1">
              <a:off x="6514336" y="1130686"/>
              <a:ext cx="8425" cy="6535"/>
            </a:xfrm>
            <a:custGeom>
              <a:avLst/>
              <a:gdLst/>
              <a:ahLst/>
              <a:cxnLst/>
              <a:rect l="l" t="t" r="r" b="b"/>
              <a:pathLst>
                <a:path w="156" h="121" extrusionOk="0">
                  <a:moveTo>
                    <a:pt x="67" y="0"/>
                  </a:moveTo>
                  <a:cubicBezTo>
                    <a:pt x="41" y="0"/>
                    <a:pt x="16" y="13"/>
                    <a:pt x="0" y="37"/>
                  </a:cubicBezTo>
                  <a:lnTo>
                    <a:pt x="132" y="120"/>
                  </a:lnTo>
                  <a:cubicBezTo>
                    <a:pt x="156" y="84"/>
                    <a:pt x="144" y="37"/>
                    <a:pt x="108" y="13"/>
                  </a:cubicBezTo>
                  <a:cubicBezTo>
                    <a:pt x="95" y="4"/>
                    <a:pt x="81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2" name="Google Shape;10752;p59">
              <a:extLst>
                <a:ext uri="{FF2B5EF4-FFF2-40B4-BE49-F238E27FC236}">
                  <a16:creationId xmlns:a16="http://schemas.microsoft.com/office/drawing/2014/main" id="{39EE061E-C220-D47C-B77F-C0027269A088}"/>
                </a:ext>
              </a:extLst>
            </p:cNvPr>
            <p:cNvSpPr/>
            <p:nvPr/>
          </p:nvSpPr>
          <p:spPr>
            <a:xfrm flipH="1">
              <a:off x="6501428" y="1110055"/>
              <a:ext cx="7777" cy="6535"/>
            </a:xfrm>
            <a:custGeom>
              <a:avLst/>
              <a:gdLst/>
              <a:ahLst/>
              <a:cxnLst/>
              <a:rect l="l" t="t" r="r" b="b"/>
              <a:pathLst>
                <a:path w="144" h="121" extrusionOk="0">
                  <a:moveTo>
                    <a:pt x="24" y="0"/>
                  </a:moveTo>
                  <a:lnTo>
                    <a:pt x="24" y="0"/>
                  </a:lnTo>
                  <a:cubicBezTo>
                    <a:pt x="0" y="36"/>
                    <a:pt x="12" y="84"/>
                    <a:pt x="36" y="108"/>
                  </a:cubicBezTo>
                  <a:cubicBezTo>
                    <a:pt x="49" y="116"/>
                    <a:pt x="63" y="120"/>
                    <a:pt x="77" y="120"/>
                  </a:cubicBezTo>
                  <a:cubicBezTo>
                    <a:pt x="103" y="120"/>
                    <a:pt x="128" y="107"/>
                    <a:pt x="144" y="84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3" name="Google Shape;10753;p59">
              <a:extLst>
                <a:ext uri="{FF2B5EF4-FFF2-40B4-BE49-F238E27FC236}">
                  <a16:creationId xmlns:a16="http://schemas.microsoft.com/office/drawing/2014/main" id="{D0A83265-842F-65A6-321E-D16E22468B47}"/>
                </a:ext>
              </a:extLst>
            </p:cNvPr>
            <p:cNvSpPr/>
            <p:nvPr/>
          </p:nvSpPr>
          <p:spPr>
            <a:xfrm flipH="1">
              <a:off x="6480095" y="1124259"/>
              <a:ext cx="7831" cy="6535"/>
            </a:xfrm>
            <a:custGeom>
              <a:avLst/>
              <a:gdLst/>
              <a:ahLst/>
              <a:cxnLst/>
              <a:rect l="l" t="t" r="r" b="b"/>
              <a:pathLst>
                <a:path w="145" h="121" extrusionOk="0">
                  <a:moveTo>
                    <a:pt x="25" y="0"/>
                  </a:moveTo>
                  <a:lnTo>
                    <a:pt x="25" y="0"/>
                  </a:lnTo>
                  <a:cubicBezTo>
                    <a:pt x="1" y="36"/>
                    <a:pt x="1" y="84"/>
                    <a:pt x="37" y="108"/>
                  </a:cubicBezTo>
                  <a:cubicBezTo>
                    <a:pt x="49" y="116"/>
                    <a:pt x="63" y="120"/>
                    <a:pt x="78" y="120"/>
                  </a:cubicBezTo>
                  <a:cubicBezTo>
                    <a:pt x="103" y="120"/>
                    <a:pt x="129" y="107"/>
                    <a:pt x="144" y="84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4" name="Google Shape;10754;p59">
              <a:extLst>
                <a:ext uri="{FF2B5EF4-FFF2-40B4-BE49-F238E27FC236}">
                  <a16:creationId xmlns:a16="http://schemas.microsoft.com/office/drawing/2014/main" id="{E7A8217A-427B-5A76-A77D-8F4CCCF383B1}"/>
                </a:ext>
              </a:extLst>
            </p:cNvPr>
            <p:cNvSpPr/>
            <p:nvPr/>
          </p:nvSpPr>
          <p:spPr>
            <a:xfrm flipH="1">
              <a:off x="6459465" y="1139111"/>
              <a:ext cx="7777" cy="5887"/>
            </a:xfrm>
            <a:custGeom>
              <a:avLst/>
              <a:gdLst/>
              <a:ahLst/>
              <a:cxnLst/>
              <a:rect l="l" t="t" r="r" b="b"/>
              <a:pathLst>
                <a:path w="144" h="109" extrusionOk="0">
                  <a:moveTo>
                    <a:pt x="24" y="0"/>
                  </a:moveTo>
                  <a:cubicBezTo>
                    <a:pt x="0" y="24"/>
                    <a:pt x="12" y="72"/>
                    <a:pt x="48" y="96"/>
                  </a:cubicBezTo>
                  <a:cubicBezTo>
                    <a:pt x="62" y="105"/>
                    <a:pt x="77" y="109"/>
                    <a:pt x="92" y="109"/>
                  </a:cubicBezTo>
                  <a:cubicBezTo>
                    <a:pt x="115" y="109"/>
                    <a:pt x="136" y="99"/>
                    <a:pt x="144" y="84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5" name="Google Shape;10755;p59">
              <a:extLst>
                <a:ext uri="{FF2B5EF4-FFF2-40B4-BE49-F238E27FC236}">
                  <a16:creationId xmlns:a16="http://schemas.microsoft.com/office/drawing/2014/main" id="{3259C5A6-6000-13A6-FF28-A3E325B96334}"/>
                </a:ext>
              </a:extLst>
            </p:cNvPr>
            <p:cNvSpPr/>
            <p:nvPr/>
          </p:nvSpPr>
          <p:spPr>
            <a:xfrm flipH="1">
              <a:off x="6465243" y="1173946"/>
              <a:ext cx="9127" cy="7237"/>
            </a:xfrm>
            <a:custGeom>
              <a:avLst/>
              <a:gdLst/>
              <a:ahLst/>
              <a:cxnLst/>
              <a:rect l="l" t="t" r="r" b="b"/>
              <a:pathLst>
                <a:path w="169" h="134" extrusionOk="0">
                  <a:moveTo>
                    <a:pt x="80" y="0"/>
                  </a:moveTo>
                  <a:cubicBezTo>
                    <a:pt x="55" y="0"/>
                    <a:pt x="32" y="14"/>
                    <a:pt x="25" y="37"/>
                  </a:cubicBezTo>
                  <a:cubicBezTo>
                    <a:pt x="1" y="61"/>
                    <a:pt x="13" y="108"/>
                    <a:pt x="49" y="120"/>
                  </a:cubicBezTo>
                  <a:cubicBezTo>
                    <a:pt x="62" y="130"/>
                    <a:pt x="78" y="133"/>
                    <a:pt x="92" y="133"/>
                  </a:cubicBezTo>
                  <a:cubicBezTo>
                    <a:pt x="116" y="133"/>
                    <a:pt x="137" y="123"/>
                    <a:pt x="144" y="108"/>
                  </a:cubicBezTo>
                  <a:cubicBezTo>
                    <a:pt x="168" y="73"/>
                    <a:pt x="156" y="37"/>
                    <a:pt x="120" y="13"/>
                  </a:cubicBezTo>
                  <a:cubicBezTo>
                    <a:pt x="108" y="4"/>
                    <a:pt x="93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6" name="Google Shape;10756;p59">
              <a:extLst>
                <a:ext uri="{FF2B5EF4-FFF2-40B4-BE49-F238E27FC236}">
                  <a16:creationId xmlns:a16="http://schemas.microsoft.com/office/drawing/2014/main" id="{EA76328B-12FB-3131-2BB2-A40C32C845DE}"/>
                </a:ext>
              </a:extLst>
            </p:cNvPr>
            <p:cNvSpPr/>
            <p:nvPr/>
          </p:nvSpPr>
          <p:spPr>
            <a:xfrm flipH="1">
              <a:off x="6482040" y="1177834"/>
              <a:ext cx="8479" cy="5887"/>
            </a:xfrm>
            <a:custGeom>
              <a:avLst/>
              <a:gdLst/>
              <a:ahLst/>
              <a:cxnLst/>
              <a:rect l="l" t="t" r="r" b="b"/>
              <a:pathLst>
                <a:path w="157" h="109" extrusionOk="0">
                  <a:moveTo>
                    <a:pt x="59" y="0"/>
                  </a:moveTo>
                  <a:cubicBezTo>
                    <a:pt x="37" y="0"/>
                    <a:pt x="16" y="13"/>
                    <a:pt x="1" y="36"/>
                  </a:cubicBezTo>
                  <a:lnTo>
                    <a:pt x="132" y="108"/>
                  </a:lnTo>
                  <a:cubicBezTo>
                    <a:pt x="156" y="72"/>
                    <a:pt x="132" y="36"/>
                    <a:pt x="97" y="13"/>
                  </a:cubicBezTo>
                  <a:cubicBezTo>
                    <a:pt x="84" y="4"/>
                    <a:pt x="71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7" name="Google Shape;10757;p59">
              <a:extLst>
                <a:ext uri="{FF2B5EF4-FFF2-40B4-BE49-F238E27FC236}">
                  <a16:creationId xmlns:a16="http://schemas.microsoft.com/office/drawing/2014/main" id="{80C88CEC-3813-26E1-2A80-F37CB04D92AB}"/>
                </a:ext>
              </a:extLst>
            </p:cNvPr>
            <p:cNvSpPr/>
            <p:nvPr/>
          </p:nvSpPr>
          <p:spPr>
            <a:xfrm flipH="1">
              <a:off x="6505317" y="1166169"/>
              <a:ext cx="7777" cy="5887"/>
            </a:xfrm>
            <a:custGeom>
              <a:avLst/>
              <a:gdLst/>
              <a:ahLst/>
              <a:cxnLst/>
              <a:rect l="l" t="t" r="r" b="b"/>
              <a:pathLst>
                <a:path w="144" h="109" extrusionOk="0">
                  <a:moveTo>
                    <a:pt x="56" y="1"/>
                  </a:moveTo>
                  <a:cubicBezTo>
                    <a:pt x="31" y="1"/>
                    <a:pt x="8" y="14"/>
                    <a:pt x="0" y="37"/>
                  </a:cubicBezTo>
                  <a:lnTo>
                    <a:pt x="132" y="109"/>
                  </a:lnTo>
                  <a:cubicBezTo>
                    <a:pt x="144" y="73"/>
                    <a:pt x="132" y="25"/>
                    <a:pt x="96" y="13"/>
                  </a:cubicBezTo>
                  <a:cubicBezTo>
                    <a:pt x="83" y="5"/>
                    <a:pt x="69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8" name="Google Shape;10758;p59">
              <a:extLst>
                <a:ext uri="{FF2B5EF4-FFF2-40B4-BE49-F238E27FC236}">
                  <a16:creationId xmlns:a16="http://schemas.microsoft.com/office/drawing/2014/main" id="{65DFA102-16CE-FA56-9265-9238F224529A}"/>
                </a:ext>
              </a:extLst>
            </p:cNvPr>
            <p:cNvSpPr/>
            <p:nvPr/>
          </p:nvSpPr>
          <p:spPr>
            <a:xfrm flipH="1">
              <a:off x="6487872" y="1161038"/>
              <a:ext cx="9073" cy="7831"/>
            </a:xfrm>
            <a:custGeom>
              <a:avLst/>
              <a:gdLst/>
              <a:ahLst/>
              <a:cxnLst/>
              <a:rect l="l" t="t" r="r" b="b"/>
              <a:pathLst>
                <a:path w="168" h="145" extrusionOk="0">
                  <a:moveTo>
                    <a:pt x="79" y="0"/>
                  </a:moveTo>
                  <a:cubicBezTo>
                    <a:pt x="55" y="0"/>
                    <a:pt x="32" y="13"/>
                    <a:pt x="24" y="37"/>
                  </a:cubicBezTo>
                  <a:cubicBezTo>
                    <a:pt x="0" y="72"/>
                    <a:pt x="12" y="120"/>
                    <a:pt x="48" y="132"/>
                  </a:cubicBezTo>
                  <a:cubicBezTo>
                    <a:pt x="61" y="141"/>
                    <a:pt x="75" y="145"/>
                    <a:pt x="89" y="145"/>
                  </a:cubicBezTo>
                  <a:cubicBezTo>
                    <a:pt x="113" y="145"/>
                    <a:pt x="136" y="131"/>
                    <a:pt x="144" y="108"/>
                  </a:cubicBezTo>
                  <a:cubicBezTo>
                    <a:pt x="168" y="72"/>
                    <a:pt x="156" y="37"/>
                    <a:pt x="120" y="13"/>
                  </a:cubicBezTo>
                  <a:cubicBezTo>
                    <a:pt x="107" y="4"/>
                    <a:pt x="93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9" name="Google Shape;10759;p59">
              <a:extLst>
                <a:ext uri="{FF2B5EF4-FFF2-40B4-BE49-F238E27FC236}">
                  <a16:creationId xmlns:a16="http://schemas.microsoft.com/office/drawing/2014/main" id="{0A30B438-92E0-824A-FFE8-AF15DA76129A}"/>
                </a:ext>
              </a:extLst>
            </p:cNvPr>
            <p:cNvSpPr/>
            <p:nvPr/>
          </p:nvSpPr>
          <p:spPr>
            <a:xfrm flipH="1">
              <a:off x="6510447" y="1148562"/>
              <a:ext cx="9127" cy="8047"/>
            </a:xfrm>
            <a:custGeom>
              <a:avLst/>
              <a:gdLst/>
              <a:ahLst/>
              <a:cxnLst/>
              <a:rect l="l" t="t" r="r" b="b"/>
              <a:pathLst>
                <a:path w="169" h="149" extrusionOk="0">
                  <a:moveTo>
                    <a:pt x="92" y="0"/>
                  </a:moveTo>
                  <a:cubicBezTo>
                    <a:pt x="63" y="0"/>
                    <a:pt x="34" y="13"/>
                    <a:pt x="25" y="40"/>
                  </a:cubicBezTo>
                  <a:cubicBezTo>
                    <a:pt x="1" y="76"/>
                    <a:pt x="13" y="124"/>
                    <a:pt x="49" y="136"/>
                  </a:cubicBezTo>
                  <a:cubicBezTo>
                    <a:pt x="61" y="145"/>
                    <a:pt x="76" y="148"/>
                    <a:pt x="90" y="148"/>
                  </a:cubicBezTo>
                  <a:cubicBezTo>
                    <a:pt x="115" y="148"/>
                    <a:pt x="141" y="135"/>
                    <a:pt x="156" y="112"/>
                  </a:cubicBezTo>
                  <a:cubicBezTo>
                    <a:pt x="168" y="76"/>
                    <a:pt x="156" y="28"/>
                    <a:pt x="120" y="5"/>
                  </a:cubicBezTo>
                  <a:cubicBezTo>
                    <a:pt x="111" y="2"/>
                    <a:pt x="102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0" name="Google Shape;10760;p59">
              <a:extLst>
                <a:ext uri="{FF2B5EF4-FFF2-40B4-BE49-F238E27FC236}">
                  <a16:creationId xmlns:a16="http://schemas.microsoft.com/office/drawing/2014/main" id="{C29F8677-5887-04C5-D5E1-78973D4F01BF}"/>
                </a:ext>
              </a:extLst>
            </p:cNvPr>
            <p:cNvSpPr/>
            <p:nvPr/>
          </p:nvSpPr>
          <p:spPr>
            <a:xfrm flipH="1">
              <a:off x="6533076" y="1135817"/>
              <a:ext cx="9073" cy="8479"/>
            </a:xfrm>
            <a:custGeom>
              <a:avLst/>
              <a:gdLst/>
              <a:ahLst/>
              <a:cxnLst/>
              <a:rect l="l" t="t" r="r" b="b"/>
              <a:pathLst>
                <a:path w="168" h="157" extrusionOk="0">
                  <a:moveTo>
                    <a:pt x="82" y="1"/>
                  </a:moveTo>
                  <a:cubicBezTo>
                    <a:pt x="60" y="1"/>
                    <a:pt x="40" y="14"/>
                    <a:pt x="24" y="37"/>
                  </a:cubicBezTo>
                  <a:cubicBezTo>
                    <a:pt x="0" y="85"/>
                    <a:pt x="12" y="133"/>
                    <a:pt x="48" y="145"/>
                  </a:cubicBezTo>
                  <a:cubicBezTo>
                    <a:pt x="60" y="153"/>
                    <a:pt x="73" y="157"/>
                    <a:pt x="87" y="157"/>
                  </a:cubicBezTo>
                  <a:cubicBezTo>
                    <a:pt x="113" y="157"/>
                    <a:pt x="140" y="141"/>
                    <a:pt x="156" y="109"/>
                  </a:cubicBezTo>
                  <a:cubicBezTo>
                    <a:pt x="168" y="73"/>
                    <a:pt x="156" y="25"/>
                    <a:pt x="120" y="13"/>
                  </a:cubicBezTo>
                  <a:cubicBezTo>
                    <a:pt x="107" y="5"/>
                    <a:pt x="95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1" name="Google Shape;10761;p59">
              <a:extLst>
                <a:ext uri="{FF2B5EF4-FFF2-40B4-BE49-F238E27FC236}">
                  <a16:creationId xmlns:a16="http://schemas.microsoft.com/office/drawing/2014/main" id="{60613CE9-E73D-F73B-2CC7-AEB41DAC74B5}"/>
                </a:ext>
              </a:extLst>
            </p:cNvPr>
            <p:cNvSpPr/>
            <p:nvPr/>
          </p:nvSpPr>
          <p:spPr>
            <a:xfrm flipH="1">
              <a:off x="6527892" y="1154341"/>
              <a:ext cx="7831" cy="6103"/>
            </a:xfrm>
            <a:custGeom>
              <a:avLst/>
              <a:gdLst/>
              <a:ahLst/>
              <a:cxnLst/>
              <a:rect l="l" t="t" r="r" b="b"/>
              <a:pathLst>
                <a:path w="145" h="113" extrusionOk="0">
                  <a:moveTo>
                    <a:pt x="68" y="1"/>
                  </a:moveTo>
                  <a:cubicBezTo>
                    <a:pt x="39" y="1"/>
                    <a:pt x="10" y="14"/>
                    <a:pt x="1" y="41"/>
                  </a:cubicBezTo>
                  <a:lnTo>
                    <a:pt x="132" y="113"/>
                  </a:lnTo>
                  <a:cubicBezTo>
                    <a:pt x="144" y="77"/>
                    <a:pt x="132" y="29"/>
                    <a:pt x="97" y="5"/>
                  </a:cubicBezTo>
                  <a:cubicBezTo>
                    <a:pt x="88" y="2"/>
                    <a:pt x="78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2" name="Google Shape;10762;p59">
              <a:extLst>
                <a:ext uri="{FF2B5EF4-FFF2-40B4-BE49-F238E27FC236}">
                  <a16:creationId xmlns:a16="http://schemas.microsoft.com/office/drawing/2014/main" id="{D15DD193-66B9-C4B9-55FA-9B52114EF52B}"/>
                </a:ext>
              </a:extLst>
            </p:cNvPr>
            <p:cNvSpPr/>
            <p:nvPr/>
          </p:nvSpPr>
          <p:spPr>
            <a:xfrm flipH="1">
              <a:off x="6515632" y="1132630"/>
              <a:ext cx="8425" cy="6535"/>
            </a:xfrm>
            <a:custGeom>
              <a:avLst/>
              <a:gdLst/>
              <a:ahLst/>
              <a:cxnLst/>
              <a:rect l="l" t="t" r="r" b="b"/>
              <a:pathLst>
                <a:path w="156" h="121" extrusionOk="0">
                  <a:moveTo>
                    <a:pt x="24" y="1"/>
                  </a:moveTo>
                  <a:cubicBezTo>
                    <a:pt x="0" y="36"/>
                    <a:pt x="12" y="84"/>
                    <a:pt x="48" y="108"/>
                  </a:cubicBezTo>
                  <a:cubicBezTo>
                    <a:pt x="61" y="117"/>
                    <a:pt x="75" y="121"/>
                    <a:pt x="89" y="121"/>
                  </a:cubicBezTo>
                  <a:cubicBezTo>
                    <a:pt x="115" y="121"/>
                    <a:pt x="140" y="107"/>
                    <a:pt x="156" y="84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3" name="Google Shape;10763;p59">
              <a:extLst>
                <a:ext uri="{FF2B5EF4-FFF2-40B4-BE49-F238E27FC236}">
                  <a16:creationId xmlns:a16="http://schemas.microsoft.com/office/drawing/2014/main" id="{64489A88-7CA8-3E26-2C62-868A2C163C88}"/>
                </a:ext>
              </a:extLst>
            </p:cNvPr>
            <p:cNvSpPr/>
            <p:nvPr/>
          </p:nvSpPr>
          <p:spPr>
            <a:xfrm flipH="1">
              <a:off x="6493651" y="1146186"/>
              <a:ext cx="8479" cy="5887"/>
            </a:xfrm>
            <a:custGeom>
              <a:avLst/>
              <a:gdLst/>
              <a:ahLst/>
              <a:cxnLst/>
              <a:rect l="l" t="t" r="r" b="b"/>
              <a:pathLst>
                <a:path w="157" h="109" extrusionOk="0">
                  <a:moveTo>
                    <a:pt x="25" y="1"/>
                  </a:moveTo>
                  <a:cubicBezTo>
                    <a:pt x="1" y="25"/>
                    <a:pt x="13" y="72"/>
                    <a:pt x="48" y="96"/>
                  </a:cubicBezTo>
                  <a:cubicBezTo>
                    <a:pt x="61" y="105"/>
                    <a:pt x="75" y="109"/>
                    <a:pt x="90" y="109"/>
                  </a:cubicBezTo>
                  <a:cubicBezTo>
                    <a:pt x="115" y="109"/>
                    <a:pt x="141" y="96"/>
                    <a:pt x="156" y="72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4" name="Google Shape;10764;p59">
              <a:extLst>
                <a:ext uri="{FF2B5EF4-FFF2-40B4-BE49-F238E27FC236}">
                  <a16:creationId xmlns:a16="http://schemas.microsoft.com/office/drawing/2014/main" id="{35867F50-C1F6-9B3E-4440-C1DE11C761B3}"/>
                </a:ext>
              </a:extLst>
            </p:cNvPr>
            <p:cNvSpPr/>
            <p:nvPr/>
          </p:nvSpPr>
          <p:spPr>
            <a:xfrm flipH="1">
              <a:off x="6471724" y="1159094"/>
              <a:ext cx="7777" cy="5887"/>
            </a:xfrm>
            <a:custGeom>
              <a:avLst/>
              <a:gdLst/>
              <a:ahLst/>
              <a:cxnLst/>
              <a:rect l="l" t="t" r="r" b="b"/>
              <a:pathLst>
                <a:path w="144" h="109" extrusionOk="0">
                  <a:moveTo>
                    <a:pt x="12" y="1"/>
                  </a:moveTo>
                  <a:cubicBezTo>
                    <a:pt x="0" y="37"/>
                    <a:pt x="12" y="73"/>
                    <a:pt x="48" y="96"/>
                  </a:cubicBezTo>
                  <a:cubicBezTo>
                    <a:pt x="56" y="105"/>
                    <a:pt x="68" y="109"/>
                    <a:pt x="80" y="109"/>
                  </a:cubicBezTo>
                  <a:cubicBezTo>
                    <a:pt x="103" y="109"/>
                    <a:pt x="128" y="96"/>
                    <a:pt x="144" y="73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5" name="Google Shape;10765;p59">
              <a:extLst>
                <a:ext uri="{FF2B5EF4-FFF2-40B4-BE49-F238E27FC236}">
                  <a16:creationId xmlns:a16="http://schemas.microsoft.com/office/drawing/2014/main" id="{20E0EBBF-F30C-883C-1444-6F6500517CA3}"/>
                </a:ext>
              </a:extLst>
            </p:cNvPr>
            <p:cNvSpPr/>
            <p:nvPr/>
          </p:nvSpPr>
          <p:spPr>
            <a:xfrm flipH="1">
              <a:off x="6475613" y="1194360"/>
              <a:ext cx="9073" cy="7453"/>
            </a:xfrm>
            <a:custGeom>
              <a:avLst/>
              <a:gdLst/>
              <a:ahLst/>
              <a:cxnLst/>
              <a:rect l="l" t="t" r="r" b="b"/>
              <a:pathLst>
                <a:path w="168" h="138" extrusionOk="0">
                  <a:moveTo>
                    <a:pt x="80" y="1"/>
                  </a:moveTo>
                  <a:cubicBezTo>
                    <a:pt x="51" y="1"/>
                    <a:pt x="21" y="14"/>
                    <a:pt x="12" y="41"/>
                  </a:cubicBezTo>
                  <a:cubicBezTo>
                    <a:pt x="0" y="65"/>
                    <a:pt x="12" y="113"/>
                    <a:pt x="48" y="125"/>
                  </a:cubicBezTo>
                  <a:cubicBezTo>
                    <a:pt x="65" y="133"/>
                    <a:pt x="81" y="137"/>
                    <a:pt x="94" y="137"/>
                  </a:cubicBezTo>
                  <a:cubicBezTo>
                    <a:pt x="119" y="137"/>
                    <a:pt x="136" y="124"/>
                    <a:pt x="144" y="101"/>
                  </a:cubicBezTo>
                  <a:cubicBezTo>
                    <a:pt x="168" y="65"/>
                    <a:pt x="144" y="29"/>
                    <a:pt x="108" y="5"/>
                  </a:cubicBezTo>
                  <a:cubicBezTo>
                    <a:pt x="99" y="2"/>
                    <a:pt x="89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6" name="Google Shape;10766;p59">
              <a:extLst>
                <a:ext uri="{FF2B5EF4-FFF2-40B4-BE49-F238E27FC236}">
                  <a16:creationId xmlns:a16="http://schemas.microsoft.com/office/drawing/2014/main" id="{651095E5-90BA-5746-072E-33F8F9C1E387}"/>
                </a:ext>
              </a:extLst>
            </p:cNvPr>
            <p:cNvSpPr/>
            <p:nvPr/>
          </p:nvSpPr>
          <p:spPr>
            <a:xfrm flipH="1">
              <a:off x="6492355" y="1199545"/>
              <a:ext cx="8479" cy="5455"/>
            </a:xfrm>
            <a:custGeom>
              <a:avLst/>
              <a:gdLst/>
              <a:ahLst/>
              <a:cxnLst/>
              <a:rect l="l" t="t" r="r" b="b"/>
              <a:pathLst>
                <a:path w="157" h="101" extrusionOk="0">
                  <a:moveTo>
                    <a:pt x="70" y="1"/>
                  </a:moveTo>
                  <a:cubicBezTo>
                    <a:pt x="43" y="1"/>
                    <a:pt x="19" y="14"/>
                    <a:pt x="1" y="41"/>
                  </a:cubicBezTo>
                  <a:lnTo>
                    <a:pt x="144" y="101"/>
                  </a:lnTo>
                  <a:cubicBezTo>
                    <a:pt x="156" y="65"/>
                    <a:pt x="132" y="29"/>
                    <a:pt x="96" y="5"/>
                  </a:cubicBezTo>
                  <a:cubicBezTo>
                    <a:pt x="87" y="2"/>
                    <a:pt x="78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7" name="Google Shape;10767;p59">
              <a:extLst>
                <a:ext uri="{FF2B5EF4-FFF2-40B4-BE49-F238E27FC236}">
                  <a16:creationId xmlns:a16="http://schemas.microsoft.com/office/drawing/2014/main" id="{3A2B7146-79C9-6584-F65D-6C7F41E97DA6}"/>
                </a:ext>
              </a:extLst>
            </p:cNvPr>
            <p:cNvSpPr/>
            <p:nvPr/>
          </p:nvSpPr>
          <p:spPr>
            <a:xfrm flipH="1">
              <a:off x="6515632" y="1188960"/>
              <a:ext cx="8425" cy="5725"/>
            </a:xfrm>
            <a:custGeom>
              <a:avLst/>
              <a:gdLst/>
              <a:ahLst/>
              <a:cxnLst/>
              <a:rect l="l" t="t" r="r" b="b"/>
              <a:pathLst>
                <a:path w="156" h="106" extrusionOk="0">
                  <a:moveTo>
                    <a:pt x="64" y="0"/>
                  </a:moveTo>
                  <a:cubicBezTo>
                    <a:pt x="36" y="0"/>
                    <a:pt x="9" y="20"/>
                    <a:pt x="0" y="46"/>
                  </a:cubicBezTo>
                  <a:lnTo>
                    <a:pt x="132" y="105"/>
                  </a:lnTo>
                  <a:cubicBezTo>
                    <a:pt x="156" y="70"/>
                    <a:pt x="132" y="22"/>
                    <a:pt x="96" y="10"/>
                  </a:cubicBezTo>
                  <a:cubicBezTo>
                    <a:pt x="86" y="3"/>
                    <a:pt x="75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8" name="Google Shape;10768;p59">
              <a:extLst>
                <a:ext uri="{FF2B5EF4-FFF2-40B4-BE49-F238E27FC236}">
                  <a16:creationId xmlns:a16="http://schemas.microsoft.com/office/drawing/2014/main" id="{A667A552-DFE1-C9EC-3345-8E621CE81E56}"/>
                </a:ext>
              </a:extLst>
            </p:cNvPr>
            <p:cNvSpPr/>
            <p:nvPr/>
          </p:nvSpPr>
          <p:spPr>
            <a:xfrm flipH="1">
              <a:off x="6498836" y="1182965"/>
              <a:ext cx="9073" cy="7885"/>
            </a:xfrm>
            <a:custGeom>
              <a:avLst/>
              <a:gdLst/>
              <a:ahLst/>
              <a:cxnLst/>
              <a:rect l="l" t="t" r="r" b="b"/>
              <a:pathLst>
                <a:path w="168" h="146" extrusionOk="0">
                  <a:moveTo>
                    <a:pt x="67" y="1"/>
                  </a:moveTo>
                  <a:cubicBezTo>
                    <a:pt x="42" y="1"/>
                    <a:pt x="20" y="14"/>
                    <a:pt x="12" y="37"/>
                  </a:cubicBezTo>
                  <a:cubicBezTo>
                    <a:pt x="0" y="73"/>
                    <a:pt x="12" y="121"/>
                    <a:pt x="48" y="133"/>
                  </a:cubicBezTo>
                  <a:cubicBezTo>
                    <a:pt x="61" y="141"/>
                    <a:pt x="75" y="145"/>
                    <a:pt x="88" y="145"/>
                  </a:cubicBezTo>
                  <a:cubicBezTo>
                    <a:pt x="113" y="145"/>
                    <a:pt x="136" y="132"/>
                    <a:pt x="144" y="109"/>
                  </a:cubicBezTo>
                  <a:cubicBezTo>
                    <a:pt x="167" y="73"/>
                    <a:pt x="144" y="25"/>
                    <a:pt x="108" y="13"/>
                  </a:cubicBezTo>
                  <a:cubicBezTo>
                    <a:pt x="95" y="5"/>
                    <a:pt x="81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9" name="Google Shape;10769;p59">
              <a:extLst>
                <a:ext uri="{FF2B5EF4-FFF2-40B4-BE49-F238E27FC236}">
                  <a16:creationId xmlns:a16="http://schemas.microsoft.com/office/drawing/2014/main" id="{E2BC37C9-47D4-8AB7-4E6B-43CC8F2559BD}"/>
                </a:ext>
              </a:extLst>
            </p:cNvPr>
            <p:cNvSpPr/>
            <p:nvPr/>
          </p:nvSpPr>
          <p:spPr>
            <a:xfrm flipH="1">
              <a:off x="6522059" y="1171785"/>
              <a:ext cx="9775" cy="8047"/>
            </a:xfrm>
            <a:custGeom>
              <a:avLst/>
              <a:gdLst/>
              <a:ahLst/>
              <a:cxnLst/>
              <a:rect l="l" t="t" r="r" b="b"/>
              <a:pathLst>
                <a:path w="181" h="149" extrusionOk="0">
                  <a:moveTo>
                    <a:pt x="92" y="0"/>
                  </a:moveTo>
                  <a:cubicBezTo>
                    <a:pt x="63" y="0"/>
                    <a:pt x="34" y="14"/>
                    <a:pt x="25" y="41"/>
                  </a:cubicBezTo>
                  <a:cubicBezTo>
                    <a:pt x="1" y="77"/>
                    <a:pt x="25" y="125"/>
                    <a:pt x="60" y="136"/>
                  </a:cubicBezTo>
                  <a:cubicBezTo>
                    <a:pt x="72" y="144"/>
                    <a:pt x="86" y="148"/>
                    <a:pt x="99" y="148"/>
                  </a:cubicBezTo>
                  <a:cubicBezTo>
                    <a:pt x="124" y="148"/>
                    <a:pt x="148" y="132"/>
                    <a:pt x="156" y="101"/>
                  </a:cubicBezTo>
                  <a:cubicBezTo>
                    <a:pt x="180" y="65"/>
                    <a:pt x="156" y="29"/>
                    <a:pt x="120" y="5"/>
                  </a:cubicBezTo>
                  <a:cubicBezTo>
                    <a:pt x="111" y="2"/>
                    <a:pt x="102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0" name="Google Shape;10770;p59">
              <a:extLst>
                <a:ext uri="{FF2B5EF4-FFF2-40B4-BE49-F238E27FC236}">
                  <a16:creationId xmlns:a16="http://schemas.microsoft.com/office/drawing/2014/main" id="{7EEAB0DB-9FF0-6B4F-158C-8965FC431F81}"/>
                </a:ext>
              </a:extLst>
            </p:cNvPr>
            <p:cNvSpPr/>
            <p:nvPr/>
          </p:nvSpPr>
          <p:spPr>
            <a:xfrm flipH="1">
              <a:off x="6545336" y="1160552"/>
              <a:ext cx="9721" cy="8479"/>
            </a:xfrm>
            <a:custGeom>
              <a:avLst/>
              <a:gdLst/>
              <a:ahLst/>
              <a:cxnLst/>
              <a:rect l="l" t="t" r="r" b="b"/>
              <a:pathLst>
                <a:path w="180" h="157" extrusionOk="0">
                  <a:moveTo>
                    <a:pt x="90" y="0"/>
                  </a:moveTo>
                  <a:cubicBezTo>
                    <a:pt x="65" y="0"/>
                    <a:pt x="41" y="20"/>
                    <a:pt x="24" y="46"/>
                  </a:cubicBezTo>
                  <a:cubicBezTo>
                    <a:pt x="0" y="81"/>
                    <a:pt x="24" y="129"/>
                    <a:pt x="60" y="153"/>
                  </a:cubicBezTo>
                  <a:cubicBezTo>
                    <a:pt x="66" y="155"/>
                    <a:pt x="73" y="156"/>
                    <a:pt x="79" y="156"/>
                  </a:cubicBezTo>
                  <a:cubicBezTo>
                    <a:pt x="108" y="156"/>
                    <a:pt x="136" y="135"/>
                    <a:pt x="156" y="105"/>
                  </a:cubicBezTo>
                  <a:cubicBezTo>
                    <a:pt x="180" y="69"/>
                    <a:pt x="156" y="22"/>
                    <a:pt x="120" y="10"/>
                  </a:cubicBezTo>
                  <a:cubicBezTo>
                    <a:pt x="110" y="3"/>
                    <a:pt x="100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1" name="Google Shape;10771;p59">
              <a:extLst>
                <a:ext uri="{FF2B5EF4-FFF2-40B4-BE49-F238E27FC236}">
                  <a16:creationId xmlns:a16="http://schemas.microsoft.com/office/drawing/2014/main" id="{B7AB9071-8942-0951-0423-52D2AF1B8137}"/>
                </a:ext>
              </a:extLst>
            </p:cNvPr>
            <p:cNvSpPr/>
            <p:nvPr/>
          </p:nvSpPr>
          <p:spPr>
            <a:xfrm flipH="1">
              <a:off x="6539503" y="1178590"/>
              <a:ext cx="7831" cy="5779"/>
            </a:xfrm>
            <a:custGeom>
              <a:avLst/>
              <a:gdLst/>
              <a:ahLst/>
              <a:cxnLst/>
              <a:rect l="l" t="t" r="r" b="b"/>
              <a:pathLst>
                <a:path w="145" h="107" extrusionOk="0">
                  <a:moveTo>
                    <a:pt x="65" y="1"/>
                  </a:moveTo>
                  <a:cubicBezTo>
                    <a:pt x="37" y="1"/>
                    <a:pt x="9" y="20"/>
                    <a:pt x="1" y="46"/>
                  </a:cubicBezTo>
                  <a:lnTo>
                    <a:pt x="132" y="106"/>
                  </a:lnTo>
                  <a:cubicBezTo>
                    <a:pt x="144" y="70"/>
                    <a:pt x="132" y="22"/>
                    <a:pt x="96" y="10"/>
                  </a:cubicBezTo>
                  <a:cubicBezTo>
                    <a:pt x="86" y="4"/>
                    <a:pt x="75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2" name="Google Shape;10772;p59">
              <a:extLst>
                <a:ext uri="{FF2B5EF4-FFF2-40B4-BE49-F238E27FC236}">
                  <a16:creationId xmlns:a16="http://schemas.microsoft.com/office/drawing/2014/main" id="{04D2DB8D-FB63-A595-2A21-E1DC6273B0EB}"/>
                </a:ext>
              </a:extLst>
            </p:cNvPr>
            <p:cNvSpPr/>
            <p:nvPr/>
          </p:nvSpPr>
          <p:spPr>
            <a:xfrm flipH="1">
              <a:off x="6528540" y="1156555"/>
              <a:ext cx="8425" cy="6103"/>
            </a:xfrm>
            <a:custGeom>
              <a:avLst/>
              <a:gdLst/>
              <a:ahLst/>
              <a:cxnLst/>
              <a:rect l="l" t="t" r="r" b="b"/>
              <a:pathLst>
                <a:path w="156" h="113" extrusionOk="0">
                  <a:moveTo>
                    <a:pt x="24" y="0"/>
                  </a:moveTo>
                  <a:cubicBezTo>
                    <a:pt x="0" y="36"/>
                    <a:pt x="12" y="84"/>
                    <a:pt x="48" y="108"/>
                  </a:cubicBezTo>
                  <a:cubicBezTo>
                    <a:pt x="57" y="111"/>
                    <a:pt x="67" y="112"/>
                    <a:pt x="76" y="112"/>
                  </a:cubicBezTo>
                  <a:cubicBezTo>
                    <a:pt x="106" y="112"/>
                    <a:pt x="138" y="99"/>
                    <a:pt x="155" y="72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3" name="Google Shape;10773;p59">
              <a:extLst>
                <a:ext uri="{FF2B5EF4-FFF2-40B4-BE49-F238E27FC236}">
                  <a16:creationId xmlns:a16="http://schemas.microsoft.com/office/drawing/2014/main" id="{F5E34C34-316E-A5BA-47A2-A7F5402F81E0}"/>
                </a:ext>
              </a:extLst>
            </p:cNvPr>
            <p:cNvSpPr/>
            <p:nvPr/>
          </p:nvSpPr>
          <p:spPr>
            <a:xfrm flipH="1">
              <a:off x="6505965" y="1168167"/>
              <a:ext cx="8425" cy="5887"/>
            </a:xfrm>
            <a:custGeom>
              <a:avLst/>
              <a:gdLst/>
              <a:ahLst/>
              <a:cxnLst/>
              <a:rect l="l" t="t" r="r" b="b"/>
              <a:pathLst>
                <a:path w="156" h="109" extrusionOk="0">
                  <a:moveTo>
                    <a:pt x="24" y="0"/>
                  </a:moveTo>
                  <a:lnTo>
                    <a:pt x="24" y="0"/>
                  </a:lnTo>
                  <a:cubicBezTo>
                    <a:pt x="1" y="36"/>
                    <a:pt x="24" y="84"/>
                    <a:pt x="60" y="96"/>
                  </a:cubicBezTo>
                  <a:cubicBezTo>
                    <a:pt x="73" y="104"/>
                    <a:pt x="86" y="108"/>
                    <a:pt x="98" y="108"/>
                  </a:cubicBezTo>
                  <a:cubicBezTo>
                    <a:pt x="120" y="108"/>
                    <a:pt x="140" y="95"/>
                    <a:pt x="156" y="72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4" name="Google Shape;10774;p59">
              <a:extLst>
                <a:ext uri="{FF2B5EF4-FFF2-40B4-BE49-F238E27FC236}">
                  <a16:creationId xmlns:a16="http://schemas.microsoft.com/office/drawing/2014/main" id="{F779A83F-660F-6AFF-1AE3-7343DF0A45B3}"/>
                </a:ext>
              </a:extLst>
            </p:cNvPr>
            <p:cNvSpPr/>
            <p:nvPr/>
          </p:nvSpPr>
          <p:spPr>
            <a:xfrm flipH="1">
              <a:off x="6483336" y="1179778"/>
              <a:ext cx="7831" cy="5887"/>
            </a:xfrm>
            <a:custGeom>
              <a:avLst/>
              <a:gdLst/>
              <a:ahLst/>
              <a:cxnLst/>
              <a:rect l="l" t="t" r="r" b="b"/>
              <a:pathLst>
                <a:path w="145" h="109" extrusionOk="0">
                  <a:moveTo>
                    <a:pt x="13" y="0"/>
                  </a:moveTo>
                  <a:cubicBezTo>
                    <a:pt x="1" y="36"/>
                    <a:pt x="13" y="84"/>
                    <a:pt x="49" y="96"/>
                  </a:cubicBezTo>
                  <a:cubicBezTo>
                    <a:pt x="61" y="105"/>
                    <a:pt x="76" y="109"/>
                    <a:pt x="89" y="109"/>
                  </a:cubicBezTo>
                  <a:cubicBezTo>
                    <a:pt x="114" y="109"/>
                    <a:pt x="137" y="95"/>
                    <a:pt x="144" y="72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5" name="Google Shape;10775;p59">
              <a:extLst>
                <a:ext uri="{FF2B5EF4-FFF2-40B4-BE49-F238E27FC236}">
                  <a16:creationId xmlns:a16="http://schemas.microsoft.com/office/drawing/2014/main" id="{A0DF58D1-D94D-A009-ED72-E0D9BEE520D4}"/>
                </a:ext>
              </a:extLst>
            </p:cNvPr>
            <p:cNvSpPr/>
            <p:nvPr/>
          </p:nvSpPr>
          <p:spPr>
            <a:xfrm flipH="1">
              <a:off x="6485280" y="1215423"/>
              <a:ext cx="8425" cy="7291"/>
            </a:xfrm>
            <a:custGeom>
              <a:avLst/>
              <a:gdLst/>
              <a:ahLst/>
              <a:cxnLst/>
              <a:rect l="l" t="t" r="r" b="b"/>
              <a:pathLst>
                <a:path w="156" h="135" extrusionOk="0">
                  <a:moveTo>
                    <a:pt x="69" y="0"/>
                  </a:moveTo>
                  <a:cubicBezTo>
                    <a:pt x="41" y="0"/>
                    <a:pt x="21" y="17"/>
                    <a:pt x="12" y="34"/>
                  </a:cubicBezTo>
                  <a:cubicBezTo>
                    <a:pt x="0" y="70"/>
                    <a:pt x="12" y="118"/>
                    <a:pt x="48" y="130"/>
                  </a:cubicBezTo>
                  <a:cubicBezTo>
                    <a:pt x="60" y="133"/>
                    <a:pt x="71" y="134"/>
                    <a:pt x="81" y="134"/>
                  </a:cubicBezTo>
                  <a:cubicBezTo>
                    <a:pt x="112" y="134"/>
                    <a:pt x="135" y="121"/>
                    <a:pt x="144" y="94"/>
                  </a:cubicBezTo>
                  <a:cubicBezTo>
                    <a:pt x="156" y="58"/>
                    <a:pt x="144" y="22"/>
                    <a:pt x="108" y="10"/>
                  </a:cubicBezTo>
                  <a:cubicBezTo>
                    <a:pt x="94" y="3"/>
                    <a:pt x="81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6" name="Google Shape;10776;p59">
              <a:extLst>
                <a:ext uri="{FF2B5EF4-FFF2-40B4-BE49-F238E27FC236}">
                  <a16:creationId xmlns:a16="http://schemas.microsoft.com/office/drawing/2014/main" id="{C3522C4F-BEC5-F5B5-7A7E-23AA98639B46}"/>
                </a:ext>
              </a:extLst>
            </p:cNvPr>
            <p:cNvSpPr/>
            <p:nvPr/>
          </p:nvSpPr>
          <p:spPr>
            <a:xfrm flipH="1">
              <a:off x="6501428" y="1221526"/>
              <a:ext cx="8425" cy="4807"/>
            </a:xfrm>
            <a:custGeom>
              <a:avLst/>
              <a:gdLst/>
              <a:ahLst/>
              <a:cxnLst/>
              <a:rect l="l" t="t" r="r" b="b"/>
              <a:pathLst>
                <a:path w="156" h="89" extrusionOk="0">
                  <a:moveTo>
                    <a:pt x="67" y="0"/>
                  </a:moveTo>
                  <a:cubicBezTo>
                    <a:pt x="38" y="0"/>
                    <a:pt x="9" y="14"/>
                    <a:pt x="0" y="40"/>
                  </a:cubicBezTo>
                  <a:lnTo>
                    <a:pt x="144" y="88"/>
                  </a:lnTo>
                  <a:cubicBezTo>
                    <a:pt x="156" y="64"/>
                    <a:pt x="132" y="17"/>
                    <a:pt x="96" y="5"/>
                  </a:cubicBezTo>
                  <a:cubicBezTo>
                    <a:pt x="87" y="2"/>
                    <a:pt x="77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7" name="Google Shape;10777;p59">
              <a:extLst>
                <a:ext uri="{FF2B5EF4-FFF2-40B4-BE49-F238E27FC236}">
                  <a16:creationId xmlns:a16="http://schemas.microsoft.com/office/drawing/2014/main" id="{25BF1B10-E87C-C1F7-2F85-0ABFF6FB9C34}"/>
                </a:ext>
              </a:extLst>
            </p:cNvPr>
            <p:cNvSpPr/>
            <p:nvPr/>
          </p:nvSpPr>
          <p:spPr>
            <a:xfrm flipH="1">
              <a:off x="6525299" y="1212453"/>
              <a:ext cx="8479" cy="5455"/>
            </a:xfrm>
            <a:custGeom>
              <a:avLst/>
              <a:gdLst/>
              <a:ahLst/>
              <a:cxnLst/>
              <a:rect l="l" t="t" r="r" b="b"/>
              <a:pathLst>
                <a:path w="157" h="101" extrusionOk="0">
                  <a:moveTo>
                    <a:pt x="70" y="1"/>
                  </a:moveTo>
                  <a:cubicBezTo>
                    <a:pt x="40" y="1"/>
                    <a:pt x="10" y="17"/>
                    <a:pt x="1" y="53"/>
                  </a:cubicBezTo>
                  <a:lnTo>
                    <a:pt x="144" y="101"/>
                  </a:lnTo>
                  <a:cubicBezTo>
                    <a:pt x="156" y="65"/>
                    <a:pt x="132" y="17"/>
                    <a:pt x="96" y="5"/>
                  </a:cubicBezTo>
                  <a:cubicBezTo>
                    <a:pt x="88" y="2"/>
                    <a:pt x="79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8" name="Google Shape;10778;p59">
              <a:extLst>
                <a:ext uri="{FF2B5EF4-FFF2-40B4-BE49-F238E27FC236}">
                  <a16:creationId xmlns:a16="http://schemas.microsoft.com/office/drawing/2014/main" id="{D9274BE7-0466-6867-8169-33A34DC7EBAA}"/>
                </a:ext>
              </a:extLst>
            </p:cNvPr>
            <p:cNvSpPr/>
            <p:nvPr/>
          </p:nvSpPr>
          <p:spPr>
            <a:xfrm flipH="1">
              <a:off x="6509151" y="1205378"/>
              <a:ext cx="9127" cy="7615"/>
            </a:xfrm>
            <a:custGeom>
              <a:avLst/>
              <a:gdLst/>
              <a:ahLst/>
              <a:cxnLst/>
              <a:rect l="l" t="t" r="r" b="b"/>
              <a:pathLst>
                <a:path w="169" h="141" extrusionOk="0">
                  <a:moveTo>
                    <a:pt x="87" y="0"/>
                  </a:moveTo>
                  <a:cubicBezTo>
                    <a:pt x="56" y="0"/>
                    <a:pt x="34" y="14"/>
                    <a:pt x="25" y="41"/>
                  </a:cubicBezTo>
                  <a:cubicBezTo>
                    <a:pt x="1" y="88"/>
                    <a:pt x="25" y="124"/>
                    <a:pt x="61" y="136"/>
                  </a:cubicBezTo>
                  <a:cubicBezTo>
                    <a:pt x="70" y="139"/>
                    <a:pt x="79" y="141"/>
                    <a:pt x="89" y="141"/>
                  </a:cubicBezTo>
                  <a:cubicBezTo>
                    <a:pt x="118" y="141"/>
                    <a:pt x="147" y="127"/>
                    <a:pt x="156" y="100"/>
                  </a:cubicBezTo>
                  <a:cubicBezTo>
                    <a:pt x="168" y="64"/>
                    <a:pt x="156" y="29"/>
                    <a:pt x="120" y="5"/>
                  </a:cubicBezTo>
                  <a:cubicBezTo>
                    <a:pt x="108" y="2"/>
                    <a:pt x="97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9" name="Google Shape;10779;p59">
              <a:extLst>
                <a:ext uri="{FF2B5EF4-FFF2-40B4-BE49-F238E27FC236}">
                  <a16:creationId xmlns:a16="http://schemas.microsoft.com/office/drawing/2014/main" id="{FAD51C93-1EF8-059D-CCA1-891FD2CBB0BB}"/>
                </a:ext>
              </a:extLst>
            </p:cNvPr>
            <p:cNvSpPr/>
            <p:nvPr/>
          </p:nvSpPr>
          <p:spPr>
            <a:xfrm flipH="1">
              <a:off x="6533076" y="1195711"/>
              <a:ext cx="9073" cy="8155"/>
            </a:xfrm>
            <a:custGeom>
              <a:avLst/>
              <a:gdLst/>
              <a:ahLst/>
              <a:cxnLst/>
              <a:rect l="l" t="t" r="r" b="b"/>
              <a:pathLst>
                <a:path w="168" h="151" extrusionOk="0">
                  <a:moveTo>
                    <a:pt x="93" y="0"/>
                  </a:moveTo>
                  <a:cubicBezTo>
                    <a:pt x="63" y="0"/>
                    <a:pt x="33" y="16"/>
                    <a:pt x="24" y="52"/>
                  </a:cubicBezTo>
                  <a:cubicBezTo>
                    <a:pt x="0" y="88"/>
                    <a:pt x="24" y="124"/>
                    <a:pt x="60" y="148"/>
                  </a:cubicBezTo>
                  <a:cubicBezTo>
                    <a:pt x="67" y="150"/>
                    <a:pt x="73" y="151"/>
                    <a:pt x="80" y="151"/>
                  </a:cubicBezTo>
                  <a:cubicBezTo>
                    <a:pt x="112" y="151"/>
                    <a:pt x="146" y="130"/>
                    <a:pt x="156" y="100"/>
                  </a:cubicBezTo>
                  <a:cubicBezTo>
                    <a:pt x="168" y="64"/>
                    <a:pt x="156" y="16"/>
                    <a:pt x="120" y="4"/>
                  </a:cubicBezTo>
                  <a:cubicBezTo>
                    <a:pt x="111" y="2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0" name="Google Shape;10780;p59">
              <a:extLst>
                <a:ext uri="{FF2B5EF4-FFF2-40B4-BE49-F238E27FC236}">
                  <a16:creationId xmlns:a16="http://schemas.microsoft.com/office/drawing/2014/main" id="{A0CB8BE0-5E32-8494-04F7-6CFEFD794FFF}"/>
                </a:ext>
              </a:extLst>
            </p:cNvPr>
            <p:cNvSpPr/>
            <p:nvPr/>
          </p:nvSpPr>
          <p:spPr>
            <a:xfrm flipH="1">
              <a:off x="6556948" y="1185719"/>
              <a:ext cx="9127" cy="8533"/>
            </a:xfrm>
            <a:custGeom>
              <a:avLst/>
              <a:gdLst/>
              <a:ahLst/>
              <a:cxnLst/>
              <a:rect l="l" t="t" r="r" b="b"/>
              <a:pathLst>
                <a:path w="169" h="158" extrusionOk="0">
                  <a:moveTo>
                    <a:pt x="90" y="1"/>
                  </a:moveTo>
                  <a:cubicBezTo>
                    <a:pt x="62" y="1"/>
                    <a:pt x="34" y="23"/>
                    <a:pt x="25" y="58"/>
                  </a:cubicBezTo>
                  <a:cubicBezTo>
                    <a:pt x="1" y="94"/>
                    <a:pt x="25" y="142"/>
                    <a:pt x="61" y="153"/>
                  </a:cubicBezTo>
                  <a:cubicBezTo>
                    <a:pt x="69" y="156"/>
                    <a:pt x="78" y="158"/>
                    <a:pt x="88" y="158"/>
                  </a:cubicBezTo>
                  <a:cubicBezTo>
                    <a:pt x="117" y="158"/>
                    <a:pt x="147" y="142"/>
                    <a:pt x="156" y="106"/>
                  </a:cubicBezTo>
                  <a:cubicBezTo>
                    <a:pt x="168" y="70"/>
                    <a:pt x="156" y="22"/>
                    <a:pt x="121" y="10"/>
                  </a:cubicBezTo>
                  <a:cubicBezTo>
                    <a:pt x="111" y="4"/>
                    <a:pt x="100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1" name="Google Shape;10781;p59">
              <a:extLst>
                <a:ext uri="{FF2B5EF4-FFF2-40B4-BE49-F238E27FC236}">
                  <a16:creationId xmlns:a16="http://schemas.microsoft.com/office/drawing/2014/main" id="{DF731D60-E319-82F5-D5CC-AB68B174E024}"/>
                </a:ext>
              </a:extLst>
            </p:cNvPr>
            <p:cNvSpPr/>
            <p:nvPr/>
          </p:nvSpPr>
          <p:spPr>
            <a:xfrm flipH="1">
              <a:off x="6549225" y="1203488"/>
              <a:ext cx="8425" cy="5401"/>
            </a:xfrm>
            <a:custGeom>
              <a:avLst/>
              <a:gdLst/>
              <a:ahLst/>
              <a:cxnLst/>
              <a:rect l="l" t="t" r="r" b="b"/>
              <a:pathLst>
                <a:path w="156" h="100" extrusionOk="0">
                  <a:moveTo>
                    <a:pt x="76" y="1"/>
                  </a:moveTo>
                  <a:cubicBezTo>
                    <a:pt x="44" y="1"/>
                    <a:pt x="10" y="22"/>
                    <a:pt x="0" y="52"/>
                  </a:cubicBezTo>
                  <a:lnTo>
                    <a:pt x="144" y="99"/>
                  </a:lnTo>
                  <a:cubicBezTo>
                    <a:pt x="156" y="64"/>
                    <a:pt x="132" y="16"/>
                    <a:pt x="96" y="4"/>
                  </a:cubicBezTo>
                  <a:cubicBezTo>
                    <a:pt x="90" y="2"/>
                    <a:pt x="83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2" name="Google Shape;10782;p59">
              <a:extLst>
                <a:ext uri="{FF2B5EF4-FFF2-40B4-BE49-F238E27FC236}">
                  <a16:creationId xmlns:a16="http://schemas.microsoft.com/office/drawing/2014/main" id="{8283AA25-82E5-2055-394F-A9990472C0E1}"/>
                </a:ext>
              </a:extLst>
            </p:cNvPr>
            <p:cNvSpPr/>
            <p:nvPr/>
          </p:nvSpPr>
          <p:spPr>
            <a:xfrm flipH="1">
              <a:off x="6540151" y="1181075"/>
              <a:ext cx="8479" cy="5725"/>
            </a:xfrm>
            <a:custGeom>
              <a:avLst/>
              <a:gdLst/>
              <a:ahLst/>
              <a:cxnLst/>
              <a:rect l="l" t="t" r="r" b="b"/>
              <a:pathLst>
                <a:path w="157" h="106" extrusionOk="0">
                  <a:moveTo>
                    <a:pt x="25" y="0"/>
                  </a:moveTo>
                  <a:lnTo>
                    <a:pt x="25" y="0"/>
                  </a:lnTo>
                  <a:cubicBezTo>
                    <a:pt x="1" y="36"/>
                    <a:pt x="25" y="84"/>
                    <a:pt x="61" y="96"/>
                  </a:cubicBezTo>
                  <a:cubicBezTo>
                    <a:pt x="71" y="103"/>
                    <a:pt x="82" y="106"/>
                    <a:pt x="92" y="106"/>
                  </a:cubicBezTo>
                  <a:cubicBezTo>
                    <a:pt x="120" y="106"/>
                    <a:pt x="148" y="86"/>
                    <a:pt x="156" y="6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3" name="Google Shape;10783;p59">
              <a:extLst>
                <a:ext uri="{FF2B5EF4-FFF2-40B4-BE49-F238E27FC236}">
                  <a16:creationId xmlns:a16="http://schemas.microsoft.com/office/drawing/2014/main" id="{1CCFA41B-22EF-94C4-881C-0CEFD4AE9943}"/>
                </a:ext>
              </a:extLst>
            </p:cNvPr>
            <p:cNvSpPr/>
            <p:nvPr/>
          </p:nvSpPr>
          <p:spPr>
            <a:xfrm flipH="1">
              <a:off x="6516928" y="1191390"/>
              <a:ext cx="7777" cy="5455"/>
            </a:xfrm>
            <a:custGeom>
              <a:avLst/>
              <a:gdLst/>
              <a:ahLst/>
              <a:cxnLst/>
              <a:rect l="l" t="t" r="r" b="b"/>
              <a:pathLst>
                <a:path w="144" h="101" extrusionOk="0">
                  <a:moveTo>
                    <a:pt x="12" y="1"/>
                  </a:moveTo>
                  <a:lnTo>
                    <a:pt x="12" y="1"/>
                  </a:lnTo>
                  <a:cubicBezTo>
                    <a:pt x="0" y="37"/>
                    <a:pt x="12" y="84"/>
                    <a:pt x="48" y="96"/>
                  </a:cubicBezTo>
                  <a:cubicBezTo>
                    <a:pt x="57" y="99"/>
                    <a:pt x="67" y="101"/>
                    <a:pt x="76" y="101"/>
                  </a:cubicBezTo>
                  <a:cubicBezTo>
                    <a:pt x="106" y="101"/>
                    <a:pt x="135" y="87"/>
                    <a:pt x="144" y="60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4" name="Google Shape;10784;p59">
              <a:extLst>
                <a:ext uri="{FF2B5EF4-FFF2-40B4-BE49-F238E27FC236}">
                  <a16:creationId xmlns:a16="http://schemas.microsoft.com/office/drawing/2014/main" id="{700E80A5-AA02-E52D-60FC-65E370193D13}"/>
                </a:ext>
              </a:extLst>
            </p:cNvPr>
            <p:cNvSpPr/>
            <p:nvPr/>
          </p:nvSpPr>
          <p:spPr>
            <a:xfrm flipH="1">
              <a:off x="6493003" y="1201705"/>
              <a:ext cx="8479" cy="5293"/>
            </a:xfrm>
            <a:custGeom>
              <a:avLst/>
              <a:gdLst/>
              <a:ahLst/>
              <a:cxnLst/>
              <a:rect l="l" t="t" r="r" b="b"/>
              <a:pathLst>
                <a:path w="157" h="98" extrusionOk="0">
                  <a:moveTo>
                    <a:pt x="13" y="1"/>
                  </a:moveTo>
                  <a:lnTo>
                    <a:pt x="13" y="1"/>
                  </a:lnTo>
                  <a:cubicBezTo>
                    <a:pt x="1" y="37"/>
                    <a:pt x="13" y="73"/>
                    <a:pt x="60" y="85"/>
                  </a:cubicBezTo>
                  <a:cubicBezTo>
                    <a:pt x="73" y="93"/>
                    <a:pt x="86" y="97"/>
                    <a:pt x="98" y="97"/>
                  </a:cubicBezTo>
                  <a:cubicBezTo>
                    <a:pt x="120" y="97"/>
                    <a:pt x="141" y="84"/>
                    <a:pt x="156" y="61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5" name="Google Shape;10785;p59">
              <a:extLst>
                <a:ext uri="{FF2B5EF4-FFF2-40B4-BE49-F238E27FC236}">
                  <a16:creationId xmlns:a16="http://schemas.microsoft.com/office/drawing/2014/main" id="{612DFAD7-1BF0-CCE3-0B2E-74A7B4732D48}"/>
                </a:ext>
              </a:extLst>
            </p:cNvPr>
            <p:cNvSpPr/>
            <p:nvPr/>
          </p:nvSpPr>
          <p:spPr>
            <a:xfrm flipH="1">
              <a:off x="6493003" y="1237026"/>
              <a:ext cx="9127" cy="6967"/>
            </a:xfrm>
            <a:custGeom>
              <a:avLst/>
              <a:gdLst/>
              <a:ahLst/>
              <a:cxnLst/>
              <a:rect l="l" t="t" r="r" b="b"/>
              <a:pathLst>
                <a:path w="169" h="129" extrusionOk="0">
                  <a:moveTo>
                    <a:pt x="80" y="0"/>
                  </a:moveTo>
                  <a:cubicBezTo>
                    <a:pt x="51" y="0"/>
                    <a:pt x="22" y="14"/>
                    <a:pt x="13" y="40"/>
                  </a:cubicBezTo>
                  <a:cubicBezTo>
                    <a:pt x="1" y="76"/>
                    <a:pt x="25" y="112"/>
                    <a:pt x="72" y="124"/>
                  </a:cubicBezTo>
                  <a:cubicBezTo>
                    <a:pt x="81" y="127"/>
                    <a:pt x="90" y="129"/>
                    <a:pt x="99" y="129"/>
                  </a:cubicBezTo>
                  <a:cubicBezTo>
                    <a:pt x="125" y="129"/>
                    <a:pt x="147" y="115"/>
                    <a:pt x="156" y="88"/>
                  </a:cubicBezTo>
                  <a:cubicBezTo>
                    <a:pt x="168" y="52"/>
                    <a:pt x="144" y="17"/>
                    <a:pt x="108" y="5"/>
                  </a:cubicBezTo>
                  <a:cubicBezTo>
                    <a:pt x="99" y="2"/>
                    <a:pt x="90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6" name="Google Shape;10786;p59">
              <a:extLst>
                <a:ext uri="{FF2B5EF4-FFF2-40B4-BE49-F238E27FC236}">
                  <a16:creationId xmlns:a16="http://schemas.microsoft.com/office/drawing/2014/main" id="{0CFD5991-3F2C-2D73-3142-89EA183FC0B9}"/>
                </a:ext>
              </a:extLst>
            </p:cNvPr>
            <p:cNvSpPr/>
            <p:nvPr/>
          </p:nvSpPr>
          <p:spPr>
            <a:xfrm flipH="1">
              <a:off x="6509151" y="1244101"/>
              <a:ext cx="7831" cy="4807"/>
            </a:xfrm>
            <a:custGeom>
              <a:avLst/>
              <a:gdLst/>
              <a:ahLst/>
              <a:cxnLst/>
              <a:rect l="l" t="t" r="r" b="b"/>
              <a:pathLst>
                <a:path w="145" h="89" extrusionOk="0">
                  <a:moveTo>
                    <a:pt x="58" y="1"/>
                  </a:moveTo>
                  <a:cubicBezTo>
                    <a:pt x="32" y="1"/>
                    <a:pt x="10" y="14"/>
                    <a:pt x="1" y="41"/>
                  </a:cubicBezTo>
                  <a:lnTo>
                    <a:pt x="132" y="89"/>
                  </a:lnTo>
                  <a:cubicBezTo>
                    <a:pt x="144" y="53"/>
                    <a:pt x="120" y="17"/>
                    <a:pt x="84" y="5"/>
                  </a:cubicBezTo>
                  <a:cubicBezTo>
                    <a:pt x="75" y="2"/>
                    <a:pt x="66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7" name="Google Shape;10787;p59">
              <a:extLst>
                <a:ext uri="{FF2B5EF4-FFF2-40B4-BE49-F238E27FC236}">
                  <a16:creationId xmlns:a16="http://schemas.microsoft.com/office/drawing/2014/main" id="{FC61E20D-3D79-F9F3-DDC7-B4B14FFDBD7B}"/>
                </a:ext>
              </a:extLst>
            </p:cNvPr>
            <p:cNvSpPr/>
            <p:nvPr/>
          </p:nvSpPr>
          <p:spPr>
            <a:xfrm flipH="1">
              <a:off x="6533076" y="1236432"/>
              <a:ext cx="8425" cy="5401"/>
            </a:xfrm>
            <a:custGeom>
              <a:avLst/>
              <a:gdLst/>
              <a:ahLst/>
              <a:cxnLst/>
              <a:rect l="l" t="t" r="r" b="b"/>
              <a:pathLst>
                <a:path w="156" h="100" extrusionOk="0">
                  <a:moveTo>
                    <a:pt x="65" y="1"/>
                  </a:moveTo>
                  <a:cubicBezTo>
                    <a:pt x="36" y="1"/>
                    <a:pt x="10" y="22"/>
                    <a:pt x="0" y="51"/>
                  </a:cubicBezTo>
                  <a:lnTo>
                    <a:pt x="144" y="99"/>
                  </a:lnTo>
                  <a:cubicBezTo>
                    <a:pt x="156" y="51"/>
                    <a:pt x="132" y="16"/>
                    <a:pt x="84" y="4"/>
                  </a:cubicBezTo>
                  <a:cubicBezTo>
                    <a:pt x="78" y="1"/>
                    <a:pt x="71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8" name="Google Shape;10788;p59">
              <a:extLst>
                <a:ext uri="{FF2B5EF4-FFF2-40B4-BE49-F238E27FC236}">
                  <a16:creationId xmlns:a16="http://schemas.microsoft.com/office/drawing/2014/main" id="{3C2808DE-1CBA-2235-39B1-D604AED3FEE7}"/>
                </a:ext>
              </a:extLst>
            </p:cNvPr>
            <p:cNvSpPr/>
            <p:nvPr/>
          </p:nvSpPr>
          <p:spPr>
            <a:xfrm flipH="1">
              <a:off x="6517576" y="1228601"/>
              <a:ext cx="9073" cy="7561"/>
            </a:xfrm>
            <a:custGeom>
              <a:avLst/>
              <a:gdLst/>
              <a:ahLst/>
              <a:cxnLst/>
              <a:rect l="l" t="t" r="r" b="b"/>
              <a:pathLst>
                <a:path w="168" h="140" extrusionOk="0">
                  <a:moveTo>
                    <a:pt x="80" y="1"/>
                  </a:moveTo>
                  <a:cubicBezTo>
                    <a:pt x="50" y="1"/>
                    <a:pt x="21" y="14"/>
                    <a:pt x="12" y="41"/>
                  </a:cubicBezTo>
                  <a:cubicBezTo>
                    <a:pt x="0" y="89"/>
                    <a:pt x="24" y="125"/>
                    <a:pt x="60" y="137"/>
                  </a:cubicBezTo>
                  <a:cubicBezTo>
                    <a:pt x="69" y="139"/>
                    <a:pt x="77" y="140"/>
                    <a:pt x="84" y="140"/>
                  </a:cubicBezTo>
                  <a:cubicBezTo>
                    <a:pt x="120" y="140"/>
                    <a:pt x="146" y="118"/>
                    <a:pt x="156" y="89"/>
                  </a:cubicBezTo>
                  <a:cubicBezTo>
                    <a:pt x="168" y="53"/>
                    <a:pt x="144" y="17"/>
                    <a:pt x="108" y="5"/>
                  </a:cubicBezTo>
                  <a:cubicBezTo>
                    <a:pt x="99" y="2"/>
                    <a:pt x="89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9" name="Google Shape;10789;p59">
              <a:extLst>
                <a:ext uri="{FF2B5EF4-FFF2-40B4-BE49-F238E27FC236}">
                  <a16:creationId xmlns:a16="http://schemas.microsoft.com/office/drawing/2014/main" id="{C336A068-F4FF-2139-7AB5-08038BF49865}"/>
                </a:ext>
              </a:extLst>
            </p:cNvPr>
            <p:cNvSpPr/>
            <p:nvPr/>
          </p:nvSpPr>
          <p:spPr>
            <a:xfrm flipH="1">
              <a:off x="6542096" y="1220284"/>
              <a:ext cx="9127" cy="8155"/>
            </a:xfrm>
            <a:custGeom>
              <a:avLst/>
              <a:gdLst/>
              <a:ahLst/>
              <a:cxnLst/>
              <a:rect l="l" t="t" r="r" b="b"/>
              <a:pathLst>
                <a:path w="169" h="151" extrusionOk="0">
                  <a:moveTo>
                    <a:pt x="90" y="1"/>
                  </a:moveTo>
                  <a:cubicBezTo>
                    <a:pt x="60" y="1"/>
                    <a:pt x="33" y="22"/>
                    <a:pt x="13" y="52"/>
                  </a:cubicBezTo>
                  <a:cubicBezTo>
                    <a:pt x="1" y="87"/>
                    <a:pt x="25" y="135"/>
                    <a:pt x="61" y="147"/>
                  </a:cubicBezTo>
                  <a:cubicBezTo>
                    <a:pt x="69" y="149"/>
                    <a:pt x="77" y="150"/>
                    <a:pt x="85" y="150"/>
                  </a:cubicBezTo>
                  <a:cubicBezTo>
                    <a:pt x="121" y="150"/>
                    <a:pt x="147" y="129"/>
                    <a:pt x="156" y="99"/>
                  </a:cubicBezTo>
                  <a:cubicBezTo>
                    <a:pt x="168" y="52"/>
                    <a:pt x="156" y="16"/>
                    <a:pt x="109" y="4"/>
                  </a:cubicBezTo>
                  <a:cubicBezTo>
                    <a:pt x="102" y="2"/>
                    <a:pt x="96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0" name="Google Shape;10790;p59">
              <a:extLst>
                <a:ext uri="{FF2B5EF4-FFF2-40B4-BE49-F238E27FC236}">
                  <a16:creationId xmlns:a16="http://schemas.microsoft.com/office/drawing/2014/main" id="{78308930-35D6-771F-96D7-8E7CA1C4F7EF}"/>
                </a:ext>
              </a:extLst>
            </p:cNvPr>
            <p:cNvSpPr/>
            <p:nvPr/>
          </p:nvSpPr>
          <p:spPr>
            <a:xfrm flipH="1">
              <a:off x="6566615" y="1211913"/>
              <a:ext cx="9127" cy="8101"/>
            </a:xfrm>
            <a:custGeom>
              <a:avLst/>
              <a:gdLst/>
              <a:ahLst/>
              <a:cxnLst/>
              <a:rect l="l" t="t" r="r" b="b"/>
              <a:pathLst>
                <a:path w="169" h="150" extrusionOk="0">
                  <a:moveTo>
                    <a:pt x="96" y="0"/>
                  </a:moveTo>
                  <a:cubicBezTo>
                    <a:pt x="60" y="0"/>
                    <a:pt x="34" y="22"/>
                    <a:pt x="25" y="51"/>
                  </a:cubicBezTo>
                  <a:cubicBezTo>
                    <a:pt x="1" y="99"/>
                    <a:pt x="25" y="135"/>
                    <a:pt x="60" y="147"/>
                  </a:cubicBezTo>
                  <a:cubicBezTo>
                    <a:pt x="69" y="149"/>
                    <a:pt x="77" y="150"/>
                    <a:pt x="85" y="150"/>
                  </a:cubicBezTo>
                  <a:cubicBezTo>
                    <a:pt x="120" y="150"/>
                    <a:pt x="146" y="128"/>
                    <a:pt x="156" y="99"/>
                  </a:cubicBezTo>
                  <a:cubicBezTo>
                    <a:pt x="168" y="63"/>
                    <a:pt x="156" y="15"/>
                    <a:pt x="120" y="3"/>
                  </a:cubicBezTo>
                  <a:cubicBezTo>
                    <a:pt x="112" y="1"/>
                    <a:pt x="104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1" name="Google Shape;10791;p59">
              <a:extLst>
                <a:ext uri="{FF2B5EF4-FFF2-40B4-BE49-F238E27FC236}">
                  <a16:creationId xmlns:a16="http://schemas.microsoft.com/office/drawing/2014/main" id="{2FAD450B-AE1B-F801-CFA7-FCB0F9AA36F1}"/>
                </a:ext>
              </a:extLst>
            </p:cNvPr>
            <p:cNvSpPr/>
            <p:nvPr/>
          </p:nvSpPr>
          <p:spPr>
            <a:xfrm flipH="1">
              <a:off x="6557596" y="1228709"/>
              <a:ext cx="8479" cy="5347"/>
            </a:xfrm>
            <a:custGeom>
              <a:avLst/>
              <a:gdLst/>
              <a:ahLst/>
              <a:cxnLst/>
              <a:rect l="l" t="t" r="r" b="b"/>
              <a:pathLst>
                <a:path w="157" h="99" extrusionOk="0">
                  <a:moveTo>
                    <a:pt x="73" y="0"/>
                  </a:moveTo>
                  <a:cubicBezTo>
                    <a:pt x="37" y="0"/>
                    <a:pt x="11" y="23"/>
                    <a:pt x="1" y="63"/>
                  </a:cubicBezTo>
                  <a:lnTo>
                    <a:pt x="144" y="99"/>
                  </a:lnTo>
                  <a:cubicBezTo>
                    <a:pt x="156" y="63"/>
                    <a:pt x="133" y="15"/>
                    <a:pt x="97" y="3"/>
                  </a:cubicBezTo>
                  <a:cubicBezTo>
                    <a:pt x="88" y="1"/>
                    <a:pt x="81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2" name="Google Shape;10792;p59">
              <a:extLst>
                <a:ext uri="{FF2B5EF4-FFF2-40B4-BE49-F238E27FC236}">
                  <a16:creationId xmlns:a16="http://schemas.microsoft.com/office/drawing/2014/main" id="{7B3E410E-900C-E087-E69A-79BFC0B0324B}"/>
                </a:ext>
              </a:extLst>
            </p:cNvPr>
            <p:cNvSpPr/>
            <p:nvPr/>
          </p:nvSpPr>
          <p:spPr>
            <a:xfrm flipH="1">
              <a:off x="6549873" y="1206242"/>
              <a:ext cx="8425" cy="5401"/>
            </a:xfrm>
            <a:custGeom>
              <a:avLst/>
              <a:gdLst/>
              <a:ahLst/>
              <a:cxnLst/>
              <a:rect l="l" t="t" r="r" b="b"/>
              <a:pathLst>
                <a:path w="156" h="100" extrusionOk="0">
                  <a:moveTo>
                    <a:pt x="12" y="1"/>
                  </a:moveTo>
                  <a:lnTo>
                    <a:pt x="12" y="1"/>
                  </a:lnTo>
                  <a:cubicBezTo>
                    <a:pt x="0" y="37"/>
                    <a:pt x="12" y="84"/>
                    <a:pt x="60" y="96"/>
                  </a:cubicBezTo>
                  <a:cubicBezTo>
                    <a:pt x="67" y="98"/>
                    <a:pt x="73" y="99"/>
                    <a:pt x="79" y="99"/>
                  </a:cubicBezTo>
                  <a:cubicBezTo>
                    <a:pt x="108" y="99"/>
                    <a:pt x="136" y="78"/>
                    <a:pt x="156" y="48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3" name="Google Shape;10793;p59">
              <a:extLst>
                <a:ext uri="{FF2B5EF4-FFF2-40B4-BE49-F238E27FC236}">
                  <a16:creationId xmlns:a16="http://schemas.microsoft.com/office/drawing/2014/main" id="{B7A21444-1BEF-8240-31CE-F4EF6E341170}"/>
                </a:ext>
              </a:extLst>
            </p:cNvPr>
            <p:cNvSpPr/>
            <p:nvPr/>
          </p:nvSpPr>
          <p:spPr>
            <a:xfrm flipH="1">
              <a:off x="6525948" y="1215315"/>
              <a:ext cx="8479" cy="5077"/>
            </a:xfrm>
            <a:custGeom>
              <a:avLst/>
              <a:gdLst/>
              <a:ahLst/>
              <a:cxnLst/>
              <a:rect l="l" t="t" r="r" b="b"/>
              <a:pathLst>
                <a:path w="157" h="94" extrusionOk="0">
                  <a:moveTo>
                    <a:pt x="13" y="0"/>
                  </a:moveTo>
                  <a:lnTo>
                    <a:pt x="13" y="0"/>
                  </a:lnTo>
                  <a:cubicBezTo>
                    <a:pt x="1" y="36"/>
                    <a:pt x="25" y="72"/>
                    <a:pt x="61" y="84"/>
                  </a:cubicBezTo>
                  <a:cubicBezTo>
                    <a:pt x="71" y="90"/>
                    <a:pt x="82" y="93"/>
                    <a:pt x="92" y="93"/>
                  </a:cubicBezTo>
                  <a:cubicBezTo>
                    <a:pt x="120" y="93"/>
                    <a:pt x="148" y="74"/>
                    <a:pt x="156" y="48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4" name="Google Shape;10794;p59">
              <a:extLst>
                <a:ext uri="{FF2B5EF4-FFF2-40B4-BE49-F238E27FC236}">
                  <a16:creationId xmlns:a16="http://schemas.microsoft.com/office/drawing/2014/main" id="{8F147F38-9862-C475-BD13-553C281C2E05}"/>
                </a:ext>
              </a:extLst>
            </p:cNvPr>
            <p:cNvSpPr/>
            <p:nvPr/>
          </p:nvSpPr>
          <p:spPr>
            <a:xfrm flipH="1">
              <a:off x="6502076" y="1223686"/>
              <a:ext cx="8425" cy="5401"/>
            </a:xfrm>
            <a:custGeom>
              <a:avLst/>
              <a:gdLst/>
              <a:ahLst/>
              <a:cxnLst/>
              <a:rect l="l" t="t" r="r" b="b"/>
              <a:pathLst>
                <a:path w="156" h="100" extrusionOk="0">
                  <a:moveTo>
                    <a:pt x="12" y="0"/>
                  </a:moveTo>
                  <a:cubicBezTo>
                    <a:pt x="0" y="36"/>
                    <a:pt x="24" y="84"/>
                    <a:pt x="60" y="96"/>
                  </a:cubicBezTo>
                  <a:cubicBezTo>
                    <a:pt x="66" y="98"/>
                    <a:pt x="73" y="99"/>
                    <a:pt x="80" y="99"/>
                  </a:cubicBezTo>
                  <a:cubicBezTo>
                    <a:pt x="112" y="99"/>
                    <a:pt x="146" y="78"/>
                    <a:pt x="156" y="48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5" name="Google Shape;10795;p59">
              <a:extLst>
                <a:ext uri="{FF2B5EF4-FFF2-40B4-BE49-F238E27FC236}">
                  <a16:creationId xmlns:a16="http://schemas.microsoft.com/office/drawing/2014/main" id="{76432280-DF2D-DEC3-C7EC-931C363616B8}"/>
                </a:ext>
              </a:extLst>
            </p:cNvPr>
            <p:cNvSpPr/>
            <p:nvPr/>
          </p:nvSpPr>
          <p:spPr>
            <a:xfrm flipH="1">
              <a:off x="6499484" y="1259007"/>
              <a:ext cx="9073" cy="6967"/>
            </a:xfrm>
            <a:custGeom>
              <a:avLst/>
              <a:gdLst/>
              <a:ahLst/>
              <a:cxnLst/>
              <a:rect l="l" t="t" r="r" b="b"/>
              <a:pathLst>
                <a:path w="168" h="129" extrusionOk="0">
                  <a:moveTo>
                    <a:pt x="76" y="1"/>
                  </a:moveTo>
                  <a:cubicBezTo>
                    <a:pt x="48" y="1"/>
                    <a:pt x="22" y="20"/>
                    <a:pt x="12" y="40"/>
                  </a:cubicBezTo>
                  <a:cubicBezTo>
                    <a:pt x="0" y="76"/>
                    <a:pt x="24" y="124"/>
                    <a:pt x="72" y="124"/>
                  </a:cubicBezTo>
                  <a:cubicBezTo>
                    <a:pt x="81" y="127"/>
                    <a:pt x="90" y="128"/>
                    <a:pt x="98" y="128"/>
                  </a:cubicBezTo>
                  <a:cubicBezTo>
                    <a:pt x="124" y="128"/>
                    <a:pt x="147" y="115"/>
                    <a:pt x="156" y="88"/>
                  </a:cubicBezTo>
                  <a:cubicBezTo>
                    <a:pt x="167" y="52"/>
                    <a:pt x="144" y="16"/>
                    <a:pt x="96" y="4"/>
                  </a:cubicBezTo>
                  <a:cubicBezTo>
                    <a:pt x="89" y="2"/>
                    <a:pt x="83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6" name="Google Shape;10796;p59">
              <a:extLst>
                <a:ext uri="{FF2B5EF4-FFF2-40B4-BE49-F238E27FC236}">
                  <a16:creationId xmlns:a16="http://schemas.microsoft.com/office/drawing/2014/main" id="{B9FD12CB-95FF-C2FF-D745-26353010F001}"/>
                </a:ext>
              </a:extLst>
            </p:cNvPr>
            <p:cNvSpPr/>
            <p:nvPr/>
          </p:nvSpPr>
          <p:spPr>
            <a:xfrm flipH="1">
              <a:off x="6514984" y="1266784"/>
              <a:ext cx="8425" cy="4753"/>
            </a:xfrm>
            <a:custGeom>
              <a:avLst/>
              <a:gdLst/>
              <a:ahLst/>
              <a:cxnLst/>
              <a:rect l="l" t="t" r="r" b="b"/>
              <a:pathLst>
                <a:path w="156" h="88" extrusionOk="0">
                  <a:moveTo>
                    <a:pt x="65" y="0"/>
                  </a:moveTo>
                  <a:cubicBezTo>
                    <a:pt x="36" y="0"/>
                    <a:pt x="10" y="22"/>
                    <a:pt x="0" y="51"/>
                  </a:cubicBezTo>
                  <a:lnTo>
                    <a:pt x="144" y="87"/>
                  </a:lnTo>
                  <a:cubicBezTo>
                    <a:pt x="156" y="51"/>
                    <a:pt x="132" y="16"/>
                    <a:pt x="84" y="4"/>
                  </a:cubicBezTo>
                  <a:cubicBezTo>
                    <a:pt x="77" y="1"/>
                    <a:pt x="71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7" name="Google Shape;10797;p59">
              <a:extLst>
                <a:ext uri="{FF2B5EF4-FFF2-40B4-BE49-F238E27FC236}">
                  <a16:creationId xmlns:a16="http://schemas.microsoft.com/office/drawing/2014/main" id="{4000B818-CD6D-7292-8D81-B8AA012E06C1}"/>
                </a:ext>
              </a:extLst>
            </p:cNvPr>
            <p:cNvSpPr/>
            <p:nvPr/>
          </p:nvSpPr>
          <p:spPr>
            <a:xfrm flipH="1">
              <a:off x="6540151" y="1260951"/>
              <a:ext cx="7831" cy="4753"/>
            </a:xfrm>
            <a:custGeom>
              <a:avLst/>
              <a:gdLst/>
              <a:ahLst/>
              <a:cxnLst/>
              <a:rect l="l" t="t" r="r" b="b"/>
              <a:pathLst>
                <a:path w="145" h="88" extrusionOk="0">
                  <a:moveTo>
                    <a:pt x="65" y="1"/>
                  </a:moveTo>
                  <a:cubicBezTo>
                    <a:pt x="33" y="1"/>
                    <a:pt x="1" y="22"/>
                    <a:pt x="1" y="52"/>
                  </a:cubicBezTo>
                  <a:lnTo>
                    <a:pt x="144" y="88"/>
                  </a:lnTo>
                  <a:cubicBezTo>
                    <a:pt x="144" y="52"/>
                    <a:pt x="120" y="16"/>
                    <a:pt x="84" y="4"/>
                  </a:cubicBezTo>
                  <a:cubicBezTo>
                    <a:pt x="78" y="2"/>
                    <a:pt x="71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8" name="Google Shape;10798;p59">
              <a:extLst>
                <a:ext uri="{FF2B5EF4-FFF2-40B4-BE49-F238E27FC236}">
                  <a16:creationId xmlns:a16="http://schemas.microsoft.com/office/drawing/2014/main" id="{4B64FD6F-B355-1841-A2AA-DD80F111C3B2}"/>
                </a:ext>
              </a:extLst>
            </p:cNvPr>
            <p:cNvSpPr/>
            <p:nvPr/>
          </p:nvSpPr>
          <p:spPr>
            <a:xfrm flipH="1">
              <a:off x="6524651" y="1251932"/>
              <a:ext cx="8479" cy="7507"/>
            </a:xfrm>
            <a:custGeom>
              <a:avLst/>
              <a:gdLst/>
              <a:ahLst/>
              <a:cxnLst/>
              <a:rect l="l" t="t" r="r" b="b"/>
              <a:pathLst>
                <a:path w="157" h="139" extrusionOk="0">
                  <a:moveTo>
                    <a:pt x="76" y="0"/>
                  </a:moveTo>
                  <a:cubicBezTo>
                    <a:pt x="45" y="0"/>
                    <a:pt x="11" y="22"/>
                    <a:pt x="1" y="51"/>
                  </a:cubicBezTo>
                  <a:cubicBezTo>
                    <a:pt x="1" y="87"/>
                    <a:pt x="25" y="135"/>
                    <a:pt x="61" y="135"/>
                  </a:cubicBezTo>
                  <a:cubicBezTo>
                    <a:pt x="67" y="137"/>
                    <a:pt x="74" y="138"/>
                    <a:pt x="80" y="138"/>
                  </a:cubicBezTo>
                  <a:cubicBezTo>
                    <a:pt x="112" y="138"/>
                    <a:pt x="144" y="117"/>
                    <a:pt x="144" y="87"/>
                  </a:cubicBezTo>
                  <a:cubicBezTo>
                    <a:pt x="156" y="51"/>
                    <a:pt x="132" y="16"/>
                    <a:pt x="96" y="4"/>
                  </a:cubicBezTo>
                  <a:cubicBezTo>
                    <a:pt x="90" y="1"/>
                    <a:pt x="83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9" name="Google Shape;10799;p59">
              <a:extLst>
                <a:ext uri="{FF2B5EF4-FFF2-40B4-BE49-F238E27FC236}">
                  <a16:creationId xmlns:a16="http://schemas.microsoft.com/office/drawing/2014/main" id="{7A144860-9144-D2CA-6A7A-CB40145DED35}"/>
                </a:ext>
              </a:extLst>
            </p:cNvPr>
            <p:cNvSpPr/>
            <p:nvPr/>
          </p:nvSpPr>
          <p:spPr>
            <a:xfrm flipH="1">
              <a:off x="6549225" y="1245019"/>
              <a:ext cx="9073" cy="8425"/>
            </a:xfrm>
            <a:custGeom>
              <a:avLst/>
              <a:gdLst/>
              <a:ahLst/>
              <a:cxnLst/>
              <a:rect l="l" t="t" r="r" b="b"/>
              <a:pathLst>
                <a:path w="168" h="156" extrusionOk="0">
                  <a:moveTo>
                    <a:pt x="96" y="0"/>
                  </a:moveTo>
                  <a:cubicBezTo>
                    <a:pt x="60" y="0"/>
                    <a:pt x="24" y="24"/>
                    <a:pt x="12" y="60"/>
                  </a:cubicBezTo>
                  <a:cubicBezTo>
                    <a:pt x="0" y="96"/>
                    <a:pt x="24" y="144"/>
                    <a:pt x="60" y="155"/>
                  </a:cubicBezTo>
                  <a:cubicBezTo>
                    <a:pt x="108" y="155"/>
                    <a:pt x="144" y="132"/>
                    <a:pt x="156" y="96"/>
                  </a:cubicBezTo>
                  <a:cubicBezTo>
                    <a:pt x="168" y="60"/>
                    <a:pt x="144" y="12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0" name="Google Shape;10800;p59">
              <a:extLst>
                <a:ext uri="{FF2B5EF4-FFF2-40B4-BE49-F238E27FC236}">
                  <a16:creationId xmlns:a16="http://schemas.microsoft.com/office/drawing/2014/main" id="{F6456EBF-C942-A42C-6CA7-93F12B8F7A0A}"/>
                </a:ext>
              </a:extLst>
            </p:cNvPr>
            <p:cNvSpPr/>
            <p:nvPr/>
          </p:nvSpPr>
          <p:spPr>
            <a:xfrm flipH="1">
              <a:off x="6574392" y="1238376"/>
              <a:ext cx="9073" cy="8587"/>
            </a:xfrm>
            <a:custGeom>
              <a:avLst/>
              <a:gdLst/>
              <a:ahLst/>
              <a:cxnLst/>
              <a:rect l="l" t="t" r="r" b="b"/>
              <a:pathLst>
                <a:path w="168" h="159" extrusionOk="0">
                  <a:moveTo>
                    <a:pt x="88" y="0"/>
                  </a:moveTo>
                  <a:cubicBezTo>
                    <a:pt x="57" y="0"/>
                    <a:pt x="22" y="24"/>
                    <a:pt x="12" y="63"/>
                  </a:cubicBezTo>
                  <a:cubicBezTo>
                    <a:pt x="0" y="99"/>
                    <a:pt x="24" y="147"/>
                    <a:pt x="60" y="159"/>
                  </a:cubicBezTo>
                  <a:cubicBezTo>
                    <a:pt x="108" y="159"/>
                    <a:pt x="144" y="135"/>
                    <a:pt x="156" y="99"/>
                  </a:cubicBezTo>
                  <a:cubicBezTo>
                    <a:pt x="168" y="51"/>
                    <a:pt x="144" y="15"/>
                    <a:pt x="108" y="3"/>
                  </a:cubicBezTo>
                  <a:cubicBezTo>
                    <a:pt x="102" y="1"/>
                    <a:pt x="95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1" name="Google Shape;10801;p59">
              <a:extLst>
                <a:ext uri="{FF2B5EF4-FFF2-40B4-BE49-F238E27FC236}">
                  <a16:creationId xmlns:a16="http://schemas.microsoft.com/office/drawing/2014/main" id="{A7B54E01-CCE9-CDB3-7BE6-368FF520F69B}"/>
                </a:ext>
              </a:extLst>
            </p:cNvPr>
            <p:cNvSpPr/>
            <p:nvPr/>
          </p:nvSpPr>
          <p:spPr>
            <a:xfrm flipH="1">
              <a:off x="6564725" y="1254686"/>
              <a:ext cx="8425" cy="5239"/>
            </a:xfrm>
            <a:custGeom>
              <a:avLst/>
              <a:gdLst/>
              <a:ahLst/>
              <a:cxnLst/>
              <a:rect l="l" t="t" r="r" b="b"/>
              <a:pathLst>
                <a:path w="156" h="97" extrusionOk="0">
                  <a:moveTo>
                    <a:pt x="84" y="0"/>
                  </a:moveTo>
                  <a:cubicBezTo>
                    <a:pt x="48" y="0"/>
                    <a:pt x="12" y="24"/>
                    <a:pt x="0" y="60"/>
                  </a:cubicBezTo>
                  <a:lnTo>
                    <a:pt x="144" y="96"/>
                  </a:lnTo>
                  <a:cubicBezTo>
                    <a:pt x="156" y="60"/>
                    <a:pt x="132" y="12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2" name="Google Shape;10802;p59">
              <a:extLst>
                <a:ext uri="{FF2B5EF4-FFF2-40B4-BE49-F238E27FC236}">
                  <a16:creationId xmlns:a16="http://schemas.microsoft.com/office/drawing/2014/main" id="{6BD562D0-61EF-F2B5-1971-E179DC730EB5}"/>
                </a:ext>
              </a:extLst>
            </p:cNvPr>
            <p:cNvSpPr/>
            <p:nvPr/>
          </p:nvSpPr>
          <p:spPr>
            <a:xfrm flipH="1">
              <a:off x="6558244" y="1232057"/>
              <a:ext cx="8425" cy="5401"/>
            </a:xfrm>
            <a:custGeom>
              <a:avLst/>
              <a:gdLst/>
              <a:ahLst/>
              <a:cxnLst/>
              <a:rect l="l" t="t" r="r" b="b"/>
              <a:pathLst>
                <a:path w="156" h="100" extrusionOk="0">
                  <a:moveTo>
                    <a:pt x="12" y="1"/>
                  </a:moveTo>
                  <a:cubicBezTo>
                    <a:pt x="0" y="37"/>
                    <a:pt x="24" y="85"/>
                    <a:pt x="60" y="97"/>
                  </a:cubicBezTo>
                  <a:cubicBezTo>
                    <a:pt x="66" y="99"/>
                    <a:pt x="72" y="100"/>
                    <a:pt x="79" y="100"/>
                  </a:cubicBezTo>
                  <a:cubicBezTo>
                    <a:pt x="111" y="100"/>
                    <a:pt x="146" y="76"/>
                    <a:pt x="155" y="37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3" name="Google Shape;10803;p59">
              <a:extLst>
                <a:ext uri="{FF2B5EF4-FFF2-40B4-BE49-F238E27FC236}">
                  <a16:creationId xmlns:a16="http://schemas.microsoft.com/office/drawing/2014/main" id="{9AA56643-5D20-DC24-81B2-2C693DBD34E7}"/>
                </a:ext>
              </a:extLst>
            </p:cNvPr>
            <p:cNvSpPr/>
            <p:nvPr/>
          </p:nvSpPr>
          <p:spPr>
            <a:xfrm flipH="1">
              <a:off x="6533725" y="1239186"/>
              <a:ext cx="8425" cy="5401"/>
            </a:xfrm>
            <a:custGeom>
              <a:avLst/>
              <a:gdLst/>
              <a:ahLst/>
              <a:cxnLst/>
              <a:rect l="l" t="t" r="r" b="b"/>
              <a:pathLst>
                <a:path w="156" h="100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36"/>
                    <a:pt x="24" y="84"/>
                    <a:pt x="60" y="96"/>
                  </a:cubicBezTo>
                  <a:cubicBezTo>
                    <a:pt x="67" y="98"/>
                    <a:pt x="73" y="99"/>
                    <a:pt x="80" y="99"/>
                  </a:cubicBezTo>
                  <a:cubicBezTo>
                    <a:pt x="112" y="99"/>
                    <a:pt x="146" y="78"/>
                    <a:pt x="156" y="48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4" name="Google Shape;10804;p59">
              <a:extLst>
                <a:ext uri="{FF2B5EF4-FFF2-40B4-BE49-F238E27FC236}">
                  <a16:creationId xmlns:a16="http://schemas.microsoft.com/office/drawing/2014/main" id="{F6E293CE-630C-76C3-90DE-61DA655B2012}"/>
                </a:ext>
              </a:extLst>
            </p:cNvPr>
            <p:cNvSpPr/>
            <p:nvPr/>
          </p:nvSpPr>
          <p:spPr>
            <a:xfrm flipH="1">
              <a:off x="6509799" y="1246261"/>
              <a:ext cx="7831" cy="5401"/>
            </a:xfrm>
            <a:custGeom>
              <a:avLst/>
              <a:gdLst/>
              <a:ahLst/>
              <a:cxnLst/>
              <a:rect l="l" t="t" r="r" b="b"/>
              <a:pathLst>
                <a:path w="145" h="100" extrusionOk="0">
                  <a:moveTo>
                    <a:pt x="13" y="1"/>
                  </a:moveTo>
                  <a:lnTo>
                    <a:pt x="13" y="1"/>
                  </a:lnTo>
                  <a:cubicBezTo>
                    <a:pt x="1" y="37"/>
                    <a:pt x="25" y="85"/>
                    <a:pt x="61" y="97"/>
                  </a:cubicBezTo>
                  <a:cubicBezTo>
                    <a:pt x="67" y="99"/>
                    <a:pt x="74" y="100"/>
                    <a:pt x="80" y="100"/>
                  </a:cubicBezTo>
                  <a:cubicBezTo>
                    <a:pt x="112" y="100"/>
                    <a:pt x="144" y="78"/>
                    <a:pt x="144" y="49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5" name="Google Shape;10805;p59">
              <a:extLst>
                <a:ext uri="{FF2B5EF4-FFF2-40B4-BE49-F238E27FC236}">
                  <a16:creationId xmlns:a16="http://schemas.microsoft.com/office/drawing/2014/main" id="{4A5300EC-E058-1BBE-3542-D82969B4644B}"/>
                </a:ext>
              </a:extLst>
            </p:cNvPr>
            <p:cNvSpPr/>
            <p:nvPr/>
          </p:nvSpPr>
          <p:spPr>
            <a:xfrm flipH="1">
              <a:off x="6504669" y="1281150"/>
              <a:ext cx="9073" cy="7345"/>
            </a:xfrm>
            <a:custGeom>
              <a:avLst/>
              <a:gdLst/>
              <a:ahLst/>
              <a:cxnLst/>
              <a:rect l="l" t="t" r="r" b="b"/>
              <a:pathLst>
                <a:path w="168" h="136" extrusionOk="0">
                  <a:moveTo>
                    <a:pt x="96" y="1"/>
                  </a:moveTo>
                  <a:cubicBezTo>
                    <a:pt x="60" y="1"/>
                    <a:pt x="24" y="13"/>
                    <a:pt x="12" y="48"/>
                  </a:cubicBezTo>
                  <a:cubicBezTo>
                    <a:pt x="0" y="84"/>
                    <a:pt x="36" y="120"/>
                    <a:pt x="72" y="132"/>
                  </a:cubicBezTo>
                  <a:cubicBezTo>
                    <a:pt x="79" y="134"/>
                    <a:pt x="85" y="135"/>
                    <a:pt x="91" y="135"/>
                  </a:cubicBezTo>
                  <a:cubicBezTo>
                    <a:pt x="120" y="135"/>
                    <a:pt x="146" y="114"/>
                    <a:pt x="156" y="84"/>
                  </a:cubicBezTo>
                  <a:cubicBezTo>
                    <a:pt x="168" y="48"/>
                    <a:pt x="132" y="13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6" name="Google Shape;10806;p59">
              <a:extLst>
                <a:ext uri="{FF2B5EF4-FFF2-40B4-BE49-F238E27FC236}">
                  <a16:creationId xmlns:a16="http://schemas.microsoft.com/office/drawing/2014/main" id="{05908D01-E585-8409-B106-8D80B9D194F3}"/>
                </a:ext>
              </a:extLst>
            </p:cNvPr>
            <p:cNvSpPr/>
            <p:nvPr/>
          </p:nvSpPr>
          <p:spPr>
            <a:xfrm flipH="1">
              <a:off x="6519521" y="1290223"/>
              <a:ext cx="8425" cy="4537"/>
            </a:xfrm>
            <a:custGeom>
              <a:avLst/>
              <a:gdLst/>
              <a:ahLst/>
              <a:cxnLst/>
              <a:rect l="l" t="t" r="r" b="b"/>
              <a:pathLst>
                <a:path w="156" h="84" extrusionOk="0">
                  <a:moveTo>
                    <a:pt x="84" y="0"/>
                  </a:moveTo>
                  <a:cubicBezTo>
                    <a:pt x="48" y="0"/>
                    <a:pt x="0" y="24"/>
                    <a:pt x="0" y="60"/>
                  </a:cubicBezTo>
                  <a:lnTo>
                    <a:pt x="144" y="84"/>
                  </a:lnTo>
                  <a:cubicBezTo>
                    <a:pt x="156" y="48"/>
                    <a:pt x="120" y="12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7" name="Google Shape;10807;p59">
              <a:extLst>
                <a:ext uri="{FF2B5EF4-FFF2-40B4-BE49-F238E27FC236}">
                  <a16:creationId xmlns:a16="http://schemas.microsoft.com/office/drawing/2014/main" id="{0C6322C7-670B-1370-8BA8-D9394BB5AE69}"/>
                </a:ext>
              </a:extLst>
            </p:cNvPr>
            <p:cNvSpPr/>
            <p:nvPr/>
          </p:nvSpPr>
          <p:spPr>
            <a:xfrm flipH="1">
              <a:off x="6544688" y="1285686"/>
              <a:ext cx="8425" cy="4537"/>
            </a:xfrm>
            <a:custGeom>
              <a:avLst/>
              <a:gdLst/>
              <a:ahLst/>
              <a:cxnLst/>
              <a:rect l="l" t="t" r="r" b="b"/>
              <a:pathLst>
                <a:path w="156" h="84" extrusionOk="0">
                  <a:moveTo>
                    <a:pt x="84" y="0"/>
                  </a:moveTo>
                  <a:cubicBezTo>
                    <a:pt x="48" y="0"/>
                    <a:pt x="0" y="24"/>
                    <a:pt x="0" y="60"/>
                  </a:cubicBezTo>
                  <a:lnTo>
                    <a:pt x="144" y="84"/>
                  </a:lnTo>
                  <a:cubicBezTo>
                    <a:pt x="156" y="48"/>
                    <a:pt x="120" y="12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8" name="Google Shape;10808;p59">
              <a:extLst>
                <a:ext uri="{FF2B5EF4-FFF2-40B4-BE49-F238E27FC236}">
                  <a16:creationId xmlns:a16="http://schemas.microsoft.com/office/drawing/2014/main" id="{51EBD685-2DFA-16BC-1141-965D8FC86D10}"/>
                </a:ext>
              </a:extLst>
            </p:cNvPr>
            <p:cNvSpPr/>
            <p:nvPr/>
          </p:nvSpPr>
          <p:spPr>
            <a:xfrm flipH="1">
              <a:off x="6530484" y="1275803"/>
              <a:ext cx="8425" cy="7507"/>
            </a:xfrm>
            <a:custGeom>
              <a:avLst/>
              <a:gdLst/>
              <a:ahLst/>
              <a:cxnLst/>
              <a:rect l="l" t="t" r="r" b="b"/>
              <a:pathLst>
                <a:path w="156" h="139" extrusionOk="0">
                  <a:moveTo>
                    <a:pt x="77" y="1"/>
                  </a:moveTo>
                  <a:cubicBezTo>
                    <a:pt x="45" y="1"/>
                    <a:pt x="12" y="24"/>
                    <a:pt x="12" y="64"/>
                  </a:cubicBezTo>
                  <a:cubicBezTo>
                    <a:pt x="0" y="100"/>
                    <a:pt x="24" y="135"/>
                    <a:pt x="72" y="135"/>
                  </a:cubicBezTo>
                  <a:cubicBezTo>
                    <a:pt x="78" y="138"/>
                    <a:pt x="85" y="139"/>
                    <a:pt x="91" y="139"/>
                  </a:cubicBezTo>
                  <a:cubicBezTo>
                    <a:pt x="120" y="139"/>
                    <a:pt x="146" y="117"/>
                    <a:pt x="156" y="88"/>
                  </a:cubicBezTo>
                  <a:cubicBezTo>
                    <a:pt x="156" y="52"/>
                    <a:pt x="132" y="16"/>
                    <a:pt x="96" y="4"/>
                  </a:cubicBezTo>
                  <a:cubicBezTo>
                    <a:pt x="90" y="2"/>
                    <a:pt x="83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9" name="Google Shape;10809;p59">
              <a:extLst>
                <a:ext uri="{FF2B5EF4-FFF2-40B4-BE49-F238E27FC236}">
                  <a16:creationId xmlns:a16="http://schemas.microsoft.com/office/drawing/2014/main" id="{59FD504D-D189-7675-8228-2869E2C09190}"/>
                </a:ext>
              </a:extLst>
            </p:cNvPr>
            <p:cNvSpPr/>
            <p:nvPr/>
          </p:nvSpPr>
          <p:spPr>
            <a:xfrm flipH="1">
              <a:off x="6555651" y="1270672"/>
              <a:ext cx="8479" cy="8101"/>
            </a:xfrm>
            <a:custGeom>
              <a:avLst/>
              <a:gdLst/>
              <a:ahLst/>
              <a:cxnLst/>
              <a:rect l="l" t="t" r="r" b="b"/>
              <a:pathLst>
                <a:path w="157" h="150" extrusionOk="0">
                  <a:moveTo>
                    <a:pt x="77" y="0"/>
                  </a:moveTo>
                  <a:cubicBezTo>
                    <a:pt x="45" y="0"/>
                    <a:pt x="11" y="23"/>
                    <a:pt x="1" y="63"/>
                  </a:cubicBezTo>
                  <a:cubicBezTo>
                    <a:pt x="1" y="99"/>
                    <a:pt x="25" y="135"/>
                    <a:pt x="61" y="147"/>
                  </a:cubicBezTo>
                  <a:cubicBezTo>
                    <a:pt x="67" y="148"/>
                    <a:pt x="73" y="149"/>
                    <a:pt x="79" y="149"/>
                  </a:cubicBezTo>
                  <a:cubicBezTo>
                    <a:pt x="118" y="149"/>
                    <a:pt x="146" y="118"/>
                    <a:pt x="156" y="87"/>
                  </a:cubicBezTo>
                  <a:cubicBezTo>
                    <a:pt x="156" y="51"/>
                    <a:pt x="132" y="3"/>
                    <a:pt x="97" y="3"/>
                  </a:cubicBezTo>
                  <a:cubicBezTo>
                    <a:pt x="90" y="1"/>
                    <a:pt x="84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0" name="Google Shape;10810;p59">
              <a:extLst>
                <a:ext uri="{FF2B5EF4-FFF2-40B4-BE49-F238E27FC236}">
                  <a16:creationId xmlns:a16="http://schemas.microsoft.com/office/drawing/2014/main" id="{F7E3F884-F854-69B7-0C5A-26D76396A043}"/>
                </a:ext>
              </a:extLst>
            </p:cNvPr>
            <p:cNvSpPr/>
            <p:nvPr/>
          </p:nvSpPr>
          <p:spPr>
            <a:xfrm flipH="1">
              <a:off x="6580873" y="1265488"/>
              <a:ext cx="8425" cy="8641"/>
            </a:xfrm>
            <a:custGeom>
              <a:avLst/>
              <a:gdLst/>
              <a:ahLst/>
              <a:cxnLst/>
              <a:rect l="l" t="t" r="r" b="b"/>
              <a:pathLst>
                <a:path w="156" h="160" extrusionOk="0">
                  <a:moveTo>
                    <a:pt x="73" y="1"/>
                  </a:moveTo>
                  <a:cubicBezTo>
                    <a:pt x="37" y="1"/>
                    <a:pt x="10" y="24"/>
                    <a:pt x="1" y="63"/>
                  </a:cubicBezTo>
                  <a:cubicBezTo>
                    <a:pt x="1" y="99"/>
                    <a:pt x="24" y="147"/>
                    <a:pt x="60" y="159"/>
                  </a:cubicBezTo>
                  <a:cubicBezTo>
                    <a:pt x="96" y="159"/>
                    <a:pt x="144" y="135"/>
                    <a:pt x="144" y="87"/>
                  </a:cubicBezTo>
                  <a:cubicBezTo>
                    <a:pt x="156" y="51"/>
                    <a:pt x="132" y="4"/>
                    <a:pt x="96" y="4"/>
                  </a:cubicBezTo>
                  <a:cubicBezTo>
                    <a:pt x="88" y="2"/>
                    <a:pt x="80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1" name="Google Shape;10811;p59">
              <a:extLst>
                <a:ext uri="{FF2B5EF4-FFF2-40B4-BE49-F238E27FC236}">
                  <a16:creationId xmlns:a16="http://schemas.microsoft.com/office/drawing/2014/main" id="{DE665E96-EF71-CC5B-6431-23608DC49B52}"/>
                </a:ext>
              </a:extLst>
            </p:cNvPr>
            <p:cNvSpPr/>
            <p:nvPr/>
          </p:nvSpPr>
          <p:spPr>
            <a:xfrm flipH="1">
              <a:off x="6569855" y="1281150"/>
              <a:ext cx="8479" cy="5239"/>
            </a:xfrm>
            <a:custGeom>
              <a:avLst/>
              <a:gdLst/>
              <a:ahLst/>
              <a:cxnLst/>
              <a:rect l="l" t="t" r="r" b="b"/>
              <a:pathLst>
                <a:path w="157" h="97" extrusionOk="0">
                  <a:moveTo>
                    <a:pt x="85" y="1"/>
                  </a:moveTo>
                  <a:cubicBezTo>
                    <a:pt x="49" y="1"/>
                    <a:pt x="1" y="25"/>
                    <a:pt x="1" y="72"/>
                  </a:cubicBezTo>
                  <a:lnTo>
                    <a:pt x="144" y="96"/>
                  </a:lnTo>
                  <a:cubicBezTo>
                    <a:pt x="156" y="48"/>
                    <a:pt x="120" y="13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2" name="Google Shape;10812;p59">
              <a:extLst>
                <a:ext uri="{FF2B5EF4-FFF2-40B4-BE49-F238E27FC236}">
                  <a16:creationId xmlns:a16="http://schemas.microsoft.com/office/drawing/2014/main" id="{9A9DA95B-12AA-119D-C41E-327D5B330FC3}"/>
                </a:ext>
              </a:extLst>
            </p:cNvPr>
            <p:cNvSpPr/>
            <p:nvPr/>
          </p:nvSpPr>
          <p:spPr>
            <a:xfrm flipH="1">
              <a:off x="6565373" y="1257927"/>
              <a:ext cx="8425" cy="5347"/>
            </a:xfrm>
            <a:custGeom>
              <a:avLst/>
              <a:gdLst/>
              <a:ahLst/>
              <a:cxnLst/>
              <a:rect l="l" t="t" r="r" b="b"/>
              <a:pathLst>
                <a:path w="156" h="99" extrusionOk="0">
                  <a:moveTo>
                    <a:pt x="12" y="0"/>
                  </a:moveTo>
                  <a:lnTo>
                    <a:pt x="12" y="0"/>
                  </a:lnTo>
                  <a:cubicBezTo>
                    <a:pt x="1" y="48"/>
                    <a:pt x="24" y="84"/>
                    <a:pt x="72" y="96"/>
                  </a:cubicBezTo>
                  <a:cubicBezTo>
                    <a:pt x="78" y="98"/>
                    <a:pt x="85" y="99"/>
                    <a:pt x="91" y="99"/>
                  </a:cubicBezTo>
                  <a:cubicBezTo>
                    <a:pt x="120" y="99"/>
                    <a:pt x="146" y="76"/>
                    <a:pt x="156" y="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3" name="Google Shape;10813;p59">
              <a:extLst>
                <a:ext uri="{FF2B5EF4-FFF2-40B4-BE49-F238E27FC236}">
                  <a16:creationId xmlns:a16="http://schemas.microsoft.com/office/drawing/2014/main" id="{B1512906-E8CF-ECDF-C15C-9CE18AF6DB37}"/>
                </a:ext>
              </a:extLst>
            </p:cNvPr>
            <p:cNvSpPr/>
            <p:nvPr/>
          </p:nvSpPr>
          <p:spPr>
            <a:xfrm flipH="1">
              <a:off x="6540151" y="1263706"/>
              <a:ext cx="8479" cy="5239"/>
            </a:xfrm>
            <a:custGeom>
              <a:avLst/>
              <a:gdLst/>
              <a:ahLst/>
              <a:cxnLst/>
              <a:rect l="l" t="t" r="r" b="b"/>
              <a:pathLst>
                <a:path w="157" h="97" extrusionOk="0">
                  <a:moveTo>
                    <a:pt x="13" y="1"/>
                  </a:moveTo>
                  <a:cubicBezTo>
                    <a:pt x="1" y="49"/>
                    <a:pt x="25" y="84"/>
                    <a:pt x="61" y="96"/>
                  </a:cubicBezTo>
                  <a:cubicBezTo>
                    <a:pt x="108" y="96"/>
                    <a:pt x="144" y="73"/>
                    <a:pt x="156" y="37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4" name="Google Shape;10814;p59">
              <a:extLst>
                <a:ext uri="{FF2B5EF4-FFF2-40B4-BE49-F238E27FC236}">
                  <a16:creationId xmlns:a16="http://schemas.microsoft.com/office/drawing/2014/main" id="{D31D98AD-F915-6B0D-48C7-5E3309E9F3B6}"/>
                </a:ext>
              </a:extLst>
            </p:cNvPr>
            <p:cNvSpPr/>
            <p:nvPr/>
          </p:nvSpPr>
          <p:spPr>
            <a:xfrm flipH="1">
              <a:off x="6515632" y="1269538"/>
              <a:ext cx="8425" cy="4753"/>
            </a:xfrm>
            <a:custGeom>
              <a:avLst/>
              <a:gdLst/>
              <a:ahLst/>
              <a:cxnLst/>
              <a:rect l="l" t="t" r="r" b="b"/>
              <a:pathLst>
                <a:path w="156" h="88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36"/>
                    <a:pt x="36" y="84"/>
                    <a:pt x="72" y="84"/>
                  </a:cubicBezTo>
                  <a:cubicBezTo>
                    <a:pt x="78" y="86"/>
                    <a:pt x="85" y="87"/>
                    <a:pt x="91" y="87"/>
                  </a:cubicBezTo>
                  <a:cubicBezTo>
                    <a:pt x="120" y="87"/>
                    <a:pt x="146" y="66"/>
                    <a:pt x="156" y="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5" name="Google Shape;10815;p59">
              <a:extLst>
                <a:ext uri="{FF2B5EF4-FFF2-40B4-BE49-F238E27FC236}">
                  <a16:creationId xmlns:a16="http://schemas.microsoft.com/office/drawing/2014/main" id="{3CAAF629-8533-1299-4C15-524C59C1BB47}"/>
                </a:ext>
              </a:extLst>
            </p:cNvPr>
            <p:cNvSpPr/>
            <p:nvPr/>
          </p:nvSpPr>
          <p:spPr>
            <a:xfrm flipH="1">
              <a:off x="6508503" y="1303779"/>
              <a:ext cx="8479" cy="7129"/>
            </a:xfrm>
            <a:custGeom>
              <a:avLst/>
              <a:gdLst/>
              <a:ahLst/>
              <a:cxnLst/>
              <a:rect l="l" t="t" r="r" b="b"/>
              <a:pathLst>
                <a:path w="157" h="132" extrusionOk="0">
                  <a:moveTo>
                    <a:pt x="84" y="0"/>
                  </a:moveTo>
                  <a:cubicBezTo>
                    <a:pt x="37" y="0"/>
                    <a:pt x="1" y="24"/>
                    <a:pt x="1" y="60"/>
                  </a:cubicBezTo>
                  <a:cubicBezTo>
                    <a:pt x="1" y="96"/>
                    <a:pt x="25" y="132"/>
                    <a:pt x="60" y="132"/>
                  </a:cubicBezTo>
                  <a:cubicBezTo>
                    <a:pt x="108" y="132"/>
                    <a:pt x="144" y="108"/>
                    <a:pt x="144" y="72"/>
                  </a:cubicBezTo>
                  <a:cubicBezTo>
                    <a:pt x="156" y="36"/>
                    <a:pt x="120" y="12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6" name="Google Shape;10816;p59">
              <a:extLst>
                <a:ext uri="{FF2B5EF4-FFF2-40B4-BE49-F238E27FC236}">
                  <a16:creationId xmlns:a16="http://schemas.microsoft.com/office/drawing/2014/main" id="{FD37BE4B-8370-5D5A-475B-622712E95424}"/>
                </a:ext>
              </a:extLst>
            </p:cNvPr>
            <p:cNvSpPr/>
            <p:nvPr/>
          </p:nvSpPr>
          <p:spPr>
            <a:xfrm flipH="1">
              <a:off x="6523355" y="1313446"/>
              <a:ext cx="7831" cy="4591"/>
            </a:xfrm>
            <a:custGeom>
              <a:avLst/>
              <a:gdLst/>
              <a:ahLst/>
              <a:cxnLst/>
              <a:rect l="l" t="t" r="r" b="b"/>
              <a:pathLst>
                <a:path w="145" h="85" extrusionOk="0">
                  <a:moveTo>
                    <a:pt x="72" y="0"/>
                  </a:moveTo>
                  <a:cubicBezTo>
                    <a:pt x="37" y="0"/>
                    <a:pt x="1" y="24"/>
                    <a:pt x="1" y="60"/>
                  </a:cubicBezTo>
                  <a:lnTo>
                    <a:pt x="144" y="84"/>
                  </a:lnTo>
                  <a:cubicBezTo>
                    <a:pt x="144" y="48"/>
                    <a:pt x="120" y="12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7" name="Google Shape;10817;p59">
              <a:extLst>
                <a:ext uri="{FF2B5EF4-FFF2-40B4-BE49-F238E27FC236}">
                  <a16:creationId xmlns:a16="http://schemas.microsoft.com/office/drawing/2014/main" id="{2E7E8058-6AE8-82F6-DE55-25550370C395}"/>
                </a:ext>
              </a:extLst>
            </p:cNvPr>
            <p:cNvSpPr/>
            <p:nvPr/>
          </p:nvSpPr>
          <p:spPr>
            <a:xfrm flipH="1">
              <a:off x="6548577" y="1310854"/>
              <a:ext cx="8425" cy="4591"/>
            </a:xfrm>
            <a:custGeom>
              <a:avLst/>
              <a:gdLst/>
              <a:ahLst/>
              <a:cxnLst/>
              <a:rect l="l" t="t" r="r" b="b"/>
              <a:pathLst>
                <a:path w="156" h="85" extrusionOk="0">
                  <a:moveTo>
                    <a:pt x="84" y="1"/>
                  </a:moveTo>
                  <a:cubicBezTo>
                    <a:pt x="48" y="1"/>
                    <a:pt x="12" y="25"/>
                    <a:pt x="0" y="60"/>
                  </a:cubicBezTo>
                  <a:lnTo>
                    <a:pt x="156" y="84"/>
                  </a:lnTo>
                  <a:cubicBezTo>
                    <a:pt x="156" y="36"/>
                    <a:pt x="12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8" name="Google Shape;10818;p59">
              <a:extLst>
                <a:ext uri="{FF2B5EF4-FFF2-40B4-BE49-F238E27FC236}">
                  <a16:creationId xmlns:a16="http://schemas.microsoft.com/office/drawing/2014/main" id="{151C2AEF-75B3-6C23-0310-240C7EEC91E0}"/>
                </a:ext>
              </a:extLst>
            </p:cNvPr>
            <p:cNvSpPr/>
            <p:nvPr/>
          </p:nvSpPr>
          <p:spPr>
            <a:xfrm flipH="1">
              <a:off x="6534373" y="1299890"/>
              <a:ext cx="8425" cy="7777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0"/>
                  </a:moveTo>
                  <a:cubicBezTo>
                    <a:pt x="48" y="0"/>
                    <a:pt x="12" y="24"/>
                    <a:pt x="0" y="60"/>
                  </a:cubicBezTo>
                  <a:cubicBezTo>
                    <a:pt x="0" y="108"/>
                    <a:pt x="24" y="144"/>
                    <a:pt x="72" y="144"/>
                  </a:cubicBezTo>
                  <a:cubicBezTo>
                    <a:pt x="108" y="144"/>
                    <a:pt x="144" y="120"/>
                    <a:pt x="156" y="84"/>
                  </a:cubicBezTo>
                  <a:cubicBezTo>
                    <a:pt x="156" y="48"/>
                    <a:pt x="132" y="12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9" name="Google Shape;10819;p59">
              <a:extLst>
                <a:ext uri="{FF2B5EF4-FFF2-40B4-BE49-F238E27FC236}">
                  <a16:creationId xmlns:a16="http://schemas.microsoft.com/office/drawing/2014/main" id="{D5EA0507-239C-D8E5-FC6F-C316E2C912CC}"/>
                </a:ext>
              </a:extLst>
            </p:cNvPr>
            <p:cNvSpPr/>
            <p:nvPr/>
          </p:nvSpPr>
          <p:spPr>
            <a:xfrm flipH="1">
              <a:off x="6560188" y="1296488"/>
              <a:ext cx="8425" cy="7993"/>
            </a:xfrm>
            <a:custGeom>
              <a:avLst/>
              <a:gdLst/>
              <a:ahLst/>
              <a:cxnLst/>
              <a:rect l="l" t="t" r="r" b="b"/>
              <a:pathLst>
                <a:path w="156" h="148" extrusionOk="0">
                  <a:moveTo>
                    <a:pt x="72" y="1"/>
                  </a:moveTo>
                  <a:cubicBezTo>
                    <a:pt x="37" y="1"/>
                    <a:pt x="12" y="24"/>
                    <a:pt x="12" y="63"/>
                  </a:cubicBezTo>
                  <a:cubicBezTo>
                    <a:pt x="0" y="99"/>
                    <a:pt x="36" y="147"/>
                    <a:pt x="72" y="147"/>
                  </a:cubicBezTo>
                  <a:cubicBezTo>
                    <a:pt x="108" y="147"/>
                    <a:pt x="156" y="123"/>
                    <a:pt x="156" y="87"/>
                  </a:cubicBezTo>
                  <a:cubicBezTo>
                    <a:pt x="156" y="39"/>
                    <a:pt x="132" y="4"/>
                    <a:pt x="96" y="4"/>
                  </a:cubicBezTo>
                  <a:cubicBezTo>
                    <a:pt x="88" y="2"/>
                    <a:pt x="8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0" name="Google Shape;10820;p59">
              <a:extLst>
                <a:ext uri="{FF2B5EF4-FFF2-40B4-BE49-F238E27FC236}">
                  <a16:creationId xmlns:a16="http://schemas.microsoft.com/office/drawing/2014/main" id="{B4585BDB-A99F-A816-3F62-2D571614FDBA}"/>
                </a:ext>
              </a:extLst>
            </p:cNvPr>
            <p:cNvSpPr/>
            <p:nvPr/>
          </p:nvSpPr>
          <p:spPr>
            <a:xfrm flipH="1">
              <a:off x="6585355" y="1292653"/>
              <a:ext cx="8479" cy="8587"/>
            </a:xfrm>
            <a:custGeom>
              <a:avLst/>
              <a:gdLst/>
              <a:ahLst/>
              <a:cxnLst/>
              <a:rect l="l" t="t" r="r" b="b"/>
              <a:pathLst>
                <a:path w="157" h="159" extrusionOk="0">
                  <a:moveTo>
                    <a:pt x="70" y="0"/>
                  </a:moveTo>
                  <a:cubicBezTo>
                    <a:pt x="39" y="0"/>
                    <a:pt x="11" y="32"/>
                    <a:pt x="1" y="63"/>
                  </a:cubicBezTo>
                  <a:cubicBezTo>
                    <a:pt x="1" y="110"/>
                    <a:pt x="25" y="146"/>
                    <a:pt x="61" y="158"/>
                  </a:cubicBezTo>
                  <a:cubicBezTo>
                    <a:pt x="108" y="158"/>
                    <a:pt x="144" y="134"/>
                    <a:pt x="144" y="87"/>
                  </a:cubicBezTo>
                  <a:cubicBezTo>
                    <a:pt x="156" y="51"/>
                    <a:pt x="132" y="3"/>
                    <a:pt x="85" y="3"/>
                  </a:cubicBezTo>
                  <a:cubicBezTo>
                    <a:pt x="80" y="1"/>
                    <a:pt x="75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1" name="Google Shape;10821;p59">
              <a:extLst>
                <a:ext uri="{FF2B5EF4-FFF2-40B4-BE49-F238E27FC236}">
                  <a16:creationId xmlns:a16="http://schemas.microsoft.com/office/drawing/2014/main" id="{C08D754E-A1A5-6A78-08A0-2F28EFBF1CC9}"/>
                </a:ext>
              </a:extLst>
            </p:cNvPr>
            <p:cNvSpPr/>
            <p:nvPr/>
          </p:nvSpPr>
          <p:spPr>
            <a:xfrm flipH="1">
              <a:off x="6573744" y="1307613"/>
              <a:ext cx="8425" cy="5239"/>
            </a:xfrm>
            <a:custGeom>
              <a:avLst/>
              <a:gdLst/>
              <a:ahLst/>
              <a:cxnLst/>
              <a:rect l="l" t="t" r="r" b="b"/>
              <a:pathLst>
                <a:path w="156" h="97" extrusionOk="0">
                  <a:moveTo>
                    <a:pt x="84" y="1"/>
                  </a:moveTo>
                  <a:cubicBezTo>
                    <a:pt x="36" y="1"/>
                    <a:pt x="0" y="37"/>
                    <a:pt x="0" y="73"/>
                  </a:cubicBezTo>
                  <a:lnTo>
                    <a:pt x="144" y="96"/>
                  </a:lnTo>
                  <a:cubicBezTo>
                    <a:pt x="156" y="49"/>
                    <a:pt x="120" y="13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2" name="Google Shape;10822;p59">
              <a:extLst>
                <a:ext uri="{FF2B5EF4-FFF2-40B4-BE49-F238E27FC236}">
                  <a16:creationId xmlns:a16="http://schemas.microsoft.com/office/drawing/2014/main" id="{F2C3D86F-9562-4A7A-AFA6-AA43838BA3F6}"/>
                </a:ext>
              </a:extLst>
            </p:cNvPr>
            <p:cNvSpPr/>
            <p:nvPr/>
          </p:nvSpPr>
          <p:spPr>
            <a:xfrm flipH="1">
              <a:off x="6570503" y="1285038"/>
              <a:ext cx="8479" cy="4591"/>
            </a:xfrm>
            <a:custGeom>
              <a:avLst/>
              <a:gdLst/>
              <a:ahLst/>
              <a:cxnLst/>
              <a:rect l="l" t="t" r="r" b="b"/>
              <a:pathLst>
                <a:path w="157" h="85" extrusionOk="0">
                  <a:moveTo>
                    <a:pt x="13" y="0"/>
                  </a:moveTo>
                  <a:cubicBezTo>
                    <a:pt x="1" y="36"/>
                    <a:pt x="25" y="72"/>
                    <a:pt x="73" y="84"/>
                  </a:cubicBezTo>
                  <a:cubicBezTo>
                    <a:pt x="108" y="84"/>
                    <a:pt x="144" y="60"/>
                    <a:pt x="156" y="24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3" name="Google Shape;10823;p59">
              <a:extLst>
                <a:ext uri="{FF2B5EF4-FFF2-40B4-BE49-F238E27FC236}">
                  <a16:creationId xmlns:a16="http://schemas.microsoft.com/office/drawing/2014/main" id="{5CE2E8E7-3CCF-89FA-15D4-76523DC4B34E}"/>
                </a:ext>
              </a:extLst>
            </p:cNvPr>
            <p:cNvSpPr/>
            <p:nvPr/>
          </p:nvSpPr>
          <p:spPr>
            <a:xfrm flipH="1">
              <a:off x="6545336" y="1288927"/>
              <a:ext cx="8425" cy="4699"/>
            </a:xfrm>
            <a:custGeom>
              <a:avLst/>
              <a:gdLst/>
              <a:ahLst/>
              <a:cxnLst/>
              <a:rect l="l" t="t" r="r" b="b"/>
              <a:pathLst>
                <a:path w="156" h="87" extrusionOk="0">
                  <a:moveTo>
                    <a:pt x="12" y="0"/>
                  </a:moveTo>
                  <a:cubicBezTo>
                    <a:pt x="0" y="36"/>
                    <a:pt x="24" y="84"/>
                    <a:pt x="72" y="84"/>
                  </a:cubicBezTo>
                  <a:cubicBezTo>
                    <a:pt x="77" y="85"/>
                    <a:pt x="82" y="86"/>
                    <a:pt x="86" y="86"/>
                  </a:cubicBezTo>
                  <a:cubicBezTo>
                    <a:pt x="117" y="86"/>
                    <a:pt x="145" y="55"/>
                    <a:pt x="156" y="24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4" name="Google Shape;10824;p59">
              <a:extLst>
                <a:ext uri="{FF2B5EF4-FFF2-40B4-BE49-F238E27FC236}">
                  <a16:creationId xmlns:a16="http://schemas.microsoft.com/office/drawing/2014/main" id="{2FBFFA9C-A11C-B34B-D639-7205FFC49960}"/>
                </a:ext>
              </a:extLst>
            </p:cNvPr>
            <p:cNvSpPr/>
            <p:nvPr/>
          </p:nvSpPr>
          <p:spPr>
            <a:xfrm flipH="1">
              <a:off x="6520169" y="1293409"/>
              <a:ext cx="8425" cy="4105"/>
            </a:xfrm>
            <a:custGeom>
              <a:avLst/>
              <a:gdLst/>
              <a:ahLst/>
              <a:cxnLst/>
              <a:rect l="l" t="t" r="r" b="b"/>
              <a:pathLst>
                <a:path w="156" h="76" extrusionOk="0">
                  <a:moveTo>
                    <a:pt x="12" y="1"/>
                  </a:moveTo>
                  <a:cubicBezTo>
                    <a:pt x="0" y="37"/>
                    <a:pt x="36" y="73"/>
                    <a:pt x="72" y="73"/>
                  </a:cubicBezTo>
                  <a:cubicBezTo>
                    <a:pt x="79" y="75"/>
                    <a:pt x="85" y="76"/>
                    <a:pt x="91" y="76"/>
                  </a:cubicBezTo>
                  <a:cubicBezTo>
                    <a:pt x="120" y="76"/>
                    <a:pt x="146" y="54"/>
                    <a:pt x="156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5" name="Google Shape;10825;p59">
              <a:extLst>
                <a:ext uri="{FF2B5EF4-FFF2-40B4-BE49-F238E27FC236}">
                  <a16:creationId xmlns:a16="http://schemas.microsoft.com/office/drawing/2014/main" id="{1F16114F-C22D-7927-2510-2D7D9DC4E84B}"/>
                </a:ext>
              </a:extLst>
            </p:cNvPr>
            <p:cNvSpPr/>
            <p:nvPr/>
          </p:nvSpPr>
          <p:spPr>
            <a:xfrm flipH="1">
              <a:off x="6511096" y="1326354"/>
              <a:ext cx="8479" cy="7183"/>
            </a:xfrm>
            <a:custGeom>
              <a:avLst/>
              <a:gdLst/>
              <a:ahLst/>
              <a:cxnLst/>
              <a:rect l="l" t="t" r="r" b="b"/>
              <a:pathLst>
                <a:path w="157" h="133" extrusionOk="0">
                  <a:moveTo>
                    <a:pt x="85" y="1"/>
                  </a:moveTo>
                  <a:cubicBezTo>
                    <a:pt x="37" y="1"/>
                    <a:pt x="1" y="24"/>
                    <a:pt x="1" y="60"/>
                  </a:cubicBezTo>
                  <a:cubicBezTo>
                    <a:pt x="1" y="96"/>
                    <a:pt x="37" y="132"/>
                    <a:pt x="73" y="132"/>
                  </a:cubicBezTo>
                  <a:cubicBezTo>
                    <a:pt x="108" y="132"/>
                    <a:pt x="144" y="108"/>
                    <a:pt x="144" y="72"/>
                  </a:cubicBezTo>
                  <a:cubicBezTo>
                    <a:pt x="156" y="36"/>
                    <a:pt x="120" y="13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6" name="Google Shape;10826;p59">
              <a:extLst>
                <a:ext uri="{FF2B5EF4-FFF2-40B4-BE49-F238E27FC236}">
                  <a16:creationId xmlns:a16="http://schemas.microsoft.com/office/drawing/2014/main" id="{4FCA518A-D362-4741-59F8-66ED400936CD}"/>
                </a:ext>
              </a:extLst>
            </p:cNvPr>
            <p:cNvSpPr/>
            <p:nvPr/>
          </p:nvSpPr>
          <p:spPr>
            <a:xfrm flipH="1">
              <a:off x="6524651" y="1337317"/>
              <a:ext cx="8479" cy="3943"/>
            </a:xfrm>
            <a:custGeom>
              <a:avLst/>
              <a:gdLst/>
              <a:ahLst/>
              <a:cxnLst/>
              <a:rect l="l" t="t" r="r" b="b"/>
              <a:pathLst>
                <a:path w="157" h="73" extrusionOk="0">
                  <a:moveTo>
                    <a:pt x="84" y="1"/>
                  </a:moveTo>
                  <a:cubicBezTo>
                    <a:pt x="37" y="1"/>
                    <a:pt x="1" y="25"/>
                    <a:pt x="1" y="61"/>
                  </a:cubicBezTo>
                  <a:lnTo>
                    <a:pt x="144" y="73"/>
                  </a:lnTo>
                  <a:cubicBezTo>
                    <a:pt x="156" y="37"/>
                    <a:pt x="12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7" name="Google Shape;10827;p59">
              <a:extLst>
                <a:ext uri="{FF2B5EF4-FFF2-40B4-BE49-F238E27FC236}">
                  <a16:creationId xmlns:a16="http://schemas.microsoft.com/office/drawing/2014/main" id="{11F7473E-DB50-749F-959A-434DB1F4E16F}"/>
                </a:ext>
              </a:extLst>
            </p:cNvPr>
            <p:cNvSpPr/>
            <p:nvPr/>
          </p:nvSpPr>
          <p:spPr>
            <a:xfrm flipH="1">
              <a:off x="6550521" y="1336021"/>
              <a:ext cx="7777" cy="3943"/>
            </a:xfrm>
            <a:custGeom>
              <a:avLst/>
              <a:gdLst/>
              <a:ahLst/>
              <a:cxnLst/>
              <a:rect l="l" t="t" r="r" b="b"/>
              <a:pathLst>
                <a:path w="144" h="73" extrusionOk="0">
                  <a:moveTo>
                    <a:pt x="72" y="1"/>
                  </a:moveTo>
                  <a:cubicBezTo>
                    <a:pt x="36" y="1"/>
                    <a:pt x="0" y="25"/>
                    <a:pt x="0" y="73"/>
                  </a:cubicBezTo>
                  <a:lnTo>
                    <a:pt x="144" y="73"/>
                  </a:lnTo>
                  <a:cubicBezTo>
                    <a:pt x="144" y="37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8" name="Google Shape;10828;p59">
              <a:extLst>
                <a:ext uri="{FF2B5EF4-FFF2-40B4-BE49-F238E27FC236}">
                  <a16:creationId xmlns:a16="http://schemas.microsoft.com/office/drawing/2014/main" id="{EA2E3F24-8F73-4990-33C6-3F5E6233536D}"/>
                </a:ext>
              </a:extLst>
            </p:cNvPr>
            <p:cNvSpPr/>
            <p:nvPr/>
          </p:nvSpPr>
          <p:spPr>
            <a:xfrm flipH="1">
              <a:off x="6536911" y="1324410"/>
              <a:ext cx="8479" cy="7831"/>
            </a:xfrm>
            <a:custGeom>
              <a:avLst/>
              <a:gdLst/>
              <a:ahLst/>
              <a:cxnLst/>
              <a:rect l="l" t="t" r="r" b="b"/>
              <a:pathLst>
                <a:path w="157" h="145" extrusionOk="0">
                  <a:moveTo>
                    <a:pt x="84" y="1"/>
                  </a:moveTo>
                  <a:cubicBezTo>
                    <a:pt x="48" y="1"/>
                    <a:pt x="13" y="25"/>
                    <a:pt x="1" y="60"/>
                  </a:cubicBezTo>
                  <a:cubicBezTo>
                    <a:pt x="1" y="108"/>
                    <a:pt x="36" y="144"/>
                    <a:pt x="72" y="144"/>
                  </a:cubicBezTo>
                  <a:cubicBezTo>
                    <a:pt x="120" y="144"/>
                    <a:pt x="144" y="120"/>
                    <a:pt x="156" y="72"/>
                  </a:cubicBezTo>
                  <a:cubicBezTo>
                    <a:pt x="156" y="37"/>
                    <a:pt x="12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9" name="Google Shape;10829;p59">
              <a:extLst>
                <a:ext uri="{FF2B5EF4-FFF2-40B4-BE49-F238E27FC236}">
                  <a16:creationId xmlns:a16="http://schemas.microsoft.com/office/drawing/2014/main" id="{6950285E-C0EE-CB0E-BBC6-C9A885E9C56B}"/>
                </a:ext>
              </a:extLst>
            </p:cNvPr>
            <p:cNvSpPr/>
            <p:nvPr/>
          </p:nvSpPr>
          <p:spPr>
            <a:xfrm flipH="1">
              <a:off x="6562780" y="1322357"/>
              <a:ext cx="8425" cy="7939"/>
            </a:xfrm>
            <a:custGeom>
              <a:avLst/>
              <a:gdLst/>
              <a:ahLst/>
              <a:cxnLst/>
              <a:rect l="l" t="t" r="r" b="b"/>
              <a:pathLst>
                <a:path w="156" h="147" extrusionOk="0">
                  <a:moveTo>
                    <a:pt x="70" y="1"/>
                  </a:moveTo>
                  <a:cubicBezTo>
                    <a:pt x="39" y="1"/>
                    <a:pt x="11" y="33"/>
                    <a:pt x="0" y="75"/>
                  </a:cubicBezTo>
                  <a:cubicBezTo>
                    <a:pt x="0" y="110"/>
                    <a:pt x="36" y="146"/>
                    <a:pt x="72" y="146"/>
                  </a:cubicBezTo>
                  <a:cubicBezTo>
                    <a:pt x="120" y="146"/>
                    <a:pt x="144" y="122"/>
                    <a:pt x="156" y="75"/>
                  </a:cubicBezTo>
                  <a:cubicBezTo>
                    <a:pt x="156" y="39"/>
                    <a:pt x="132" y="3"/>
                    <a:pt x="84" y="3"/>
                  </a:cubicBezTo>
                  <a:cubicBezTo>
                    <a:pt x="79" y="1"/>
                    <a:pt x="7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0" name="Google Shape;10830;p59">
              <a:extLst>
                <a:ext uri="{FF2B5EF4-FFF2-40B4-BE49-F238E27FC236}">
                  <a16:creationId xmlns:a16="http://schemas.microsoft.com/office/drawing/2014/main" id="{A9D0FEF4-B41E-1EDC-F5C7-31AF94FC3834}"/>
                </a:ext>
              </a:extLst>
            </p:cNvPr>
            <p:cNvSpPr/>
            <p:nvPr/>
          </p:nvSpPr>
          <p:spPr>
            <a:xfrm flipH="1">
              <a:off x="6588596" y="1319927"/>
              <a:ext cx="8425" cy="9073"/>
            </a:xfrm>
            <a:custGeom>
              <a:avLst/>
              <a:gdLst/>
              <a:ahLst/>
              <a:cxnLst/>
              <a:rect l="l" t="t" r="r" b="b"/>
              <a:pathLst>
                <a:path w="156" h="168" extrusionOk="0">
                  <a:moveTo>
                    <a:pt x="84" y="0"/>
                  </a:moveTo>
                  <a:cubicBezTo>
                    <a:pt x="48" y="0"/>
                    <a:pt x="12" y="36"/>
                    <a:pt x="12" y="84"/>
                  </a:cubicBezTo>
                  <a:cubicBezTo>
                    <a:pt x="0" y="120"/>
                    <a:pt x="36" y="155"/>
                    <a:pt x="72" y="167"/>
                  </a:cubicBezTo>
                  <a:cubicBezTo>
                    <a:pt x="120" y="167"/>
                    <a:pt x="156" y="132"/>
                    <a:pt x="156" y="96"/>
                  </a:cubicBezTo>
                  <a:cubicBezTo>
                    <a:pt x="156" y="48"/>
                    <a:pt x="132" y="12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1" name="Google Shape;10831;p59">
              <a:extLst>
                <a:ext uri="{FF2B5EF4-FFF2-40B4-BE49-F238E27FC236}">
                  <a16:creationId xmlns:a16="http://schemas.microsoft.com/office/drawing/2014/main" id="{93B0704C-36F7-4D8F-B5AE-F82B16B393B5}"/>
                </a:ext>
              </a:extLst>
            </p:cNvPr>
            <p:cNvSpPr/>
            <p:nvPr/>
          </p:nvSpPr>
          <p:spPr>
            <a:xfrm flipH="1">
              <a:off x="6576336" y="1334779"/>
              <a:ext cx="7777" cy="4537"/>
            </a:xfrm>
            <a:custGeom>
              <a:avLst/>
              <a:gdLst/>
              <a:ahLst/>
              <a:cxnLst/>
              <a:rect l="l" t="t" r="r" b="b"/>
              <a:pathLst>
                <a:path w="144" h="84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lnTo>
                    <a:pt x="144" y="84"/>
                  </a:ln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2" name="Google Shape;10832;p59">
              <a:extLst>
                <a:ext uri="{FF2B5EF4-FFF2-40B4-BE49-F238E27FC236}">
                  <a16:creationId xmlns:a16="http://schemas.microsoft.com/office/drawing/2014/main" id="{F6B07A90-8648-BFFD-A155-F63AA7619B73}"/>
                </a:ext>
              </a:extLst>
            </p:cNvPr>
            <p:cNvSpPr/>
            <p:nvPr/>
          </p:nvSpPr>
          <p:spPr>
            <a:xfrm flipH="1">
              <a:off x="6574392" y="1311502"/>
              <a:ext cx="7777" cy="4699"/>
            </a:xfrm>
            <a:custGeom>
              <a:avLst/>
              <a:gdLst/>
              <a:ahLst/>
              <a:cxnLst/>
              <a:rect l="l" t="t" r="r" b="b"/>
              <a:pathLst>
                <a:path w="144" h="87" extrusionOk="0">
                  <a:moveTo>
                    <a:pt x="0" y="1"/>
                  </a:moveTo>
                  <a:cubicBezTo>
                    <a:pt x="0" y="48"/>
                    <a:pt x="24" y="84"/>
                    <a:pt x="72" y="84"/>
                  </a:cubicBezTo>
                  <a:cubicBezTo>
                    <a:pt x="77" y="86"/>
                    <a:pt x="81" y="87"/>
                    <a:pt x="86" y="87"/>
                  </a:cubicBezTo>
                  <a:cubicBezTo>
                    <a:pt x="117" y="87"/>
                    <a:pt x="144" y="56"/>
                    <a:pt x="144" y="2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3" name="Google Shape;10833;p59">
              <a:extLst>
                <a:ext uri="{FF2B5EF4-FFF2-40B4-BE49-F238E27FC236}">
                  <a16:creationId xmlns:a16="http://schemas.microsoft.com/office/drawing/2014/main" id="{1B20A0E0-F411-22FE-657E-249FD525CD7F}"/>
                </a:ext>
              </a:extLst>
            </p:cNvPr>
            <p:cNvSpPr/>
            <p:nvPr/>
          </p:nvSpPr>
          <p:spPr>
            <a:xfrm flipH="1">
              <a:off x="6548577" y="1314094"/>
              <a:ext cx="8425" cy="4591"/>
            </a:xfrm>
            <a:custGeom>
              <a:avLst/>
              <a:gdLst/>
              <a:ahLst/>
              <a:cxnLst/>
              <a:rect l="l" t="t" r="r" b="b"/>
              <a:pathLst>
                <a:path w="156" h="85" extrusionOk="0">
                  <a:moveTo>
                    <a:pt x="0" y="0"/>
                  </a:moveTo>
                  <a:cubicBezTo>
                    <a:pt x="0" y="48"/>
                    <a:pt x="36" y="84"/>
                    <a:pt x="72" y="84"/>
                  </a:cubicBezTo>
                  <a:cubicBezTo>
                    <a:pt x="108" y="84"/>
                    <a:pt x="144" y="60"/>
                    <a:pt x="156" y="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4" name="Google Shape;10834;p59">
              <a:extLst>
                <a:ext uri="{FF2B5EF4-FFF2-40B4-BE49-F238E27FC236}">
                  <a16:creationId xmlns:a16="http://schemas.microsoft.com/office/drawing/2014/main" id="{CC671FEC-988B-CF11-BB01-29A46B85EB4B}"/>
                </a:ext>
              </a:extLst>
            </p:cNvPr>
            <p:cNvSpPr/>
            <p:nvPr/>
          </p:nvSpPr>
          <p:spPr>
            <a:xfrm flipH="1">
              <a:off x="6523355" y="1316687"/>
              <a:ext cx="8479" cy="4537"/>
            </a:xfrm>
            <a:custGeom>
              <a:avLst/>
              <a:gdLst/>
              <a:ahLst/>
              <a:cxnLst/>
              <a:rect l="l" t="t" r="r" b="b"/>
              <a:pathLst>
                <a:path w="157" h="84" extrusionOk="0">
                  <a:moveTo>
                    <a:pt x="13" y="0"/>
                  </a:moveTo>
                  <a:lnTo>
                    <a:pt x="13" y="0"/>
                  </a:lnTo>
                  <a:cubicBezTo>
                    <a:pt x="1" y="48"/>
                    <a:pt x="37" y="72"/>
                    <a:pt x="72" y="84"/>
                  </a:cubicBezTo>
                  <a:cubicBezTo>
                    <a:pt x="120" y="84"/>
                    <a:pt x="156" y="60"/>
                    <a:pt x="156" y="24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5" name="Google Shape;10835;p59">
              <a:extLst>
                <a:ext uri="{FF2B5EF4-FFF2-40B4-BE49-F238E27FC236}">
                  <a16:creationId xmlns:a16="http://schemas.microsoft.com/office/drawing/2014/main" id="{39A7CFA9-684E-8513-2A63-8AE303490C91}"/>
                </a:ext>
              </a:extLst>
            </p:cNvPr>
            <p:cNvSpPr/>
            <p:nvPr/>
          </p:nvSpPr>
          <p:spPr>
            <a:xfrm flipH="1">
              <a:off x="6576336" y="1338613"/>
              <a:ext cx="7777" cy="4591"/>
            </a:xfrm>
            <a:custGeom>
              <a:avLst/>
              <a:gdLst/>
              <a:ahLst/>
              <a:cxnLst/>
              <a:rect l="l" t="t" r="r" b="b"/>
              <a:pathLst>
                <a:path w="144" h="85" extrusionOk="0">
                  <a:moveTo>
                    <a:pt x="0" y="1"/>
                  </a:moveTo>
                  <a:cubicBezTo>
                    <a:pt x="0" y="49"/>
                    <a:pt x="24" y="84"/>
                    <a:pt x="72" y="84"/>
                  </a:cubicBezTo>
                  <a:cubicBezTo>
                    <a:pt x="108" y="84"/>
                    <a:pt x="144" y="49"/>
                    <a:pt x="144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6" name="Google Shape;10836;p59">
              <a:extLst>
                <a:ext uri="{FF2B5EF4-FFF2-40B4-BE49-F238E27FC236}">
                  <a16:creationId xmlns:a16="http://schemas.microsoft.com/office/drawing/2014/main" id="{F2CC98D1-8493-6D2F-5B90-0556AF15B406}"/>
                </a:ext>
              </a:extLst>
            </p:cNvPr>
            <p:cNvSpPr/>
            <p:nvPr/>
          </p:nvSpPr>
          <p:spPr>
            <a:xfrm flipH="1">
              <a:off x="6550521" y="1339910"/>
              <a:ext cx="8425" cy="3943"/>
            </a:xfrm>
            <a:custGeom>
              <a:avLst/>
              <a:gdLst/>
              <a:ahLst/>
              <a:cxnLst/>
              <a:rect l="l" t="t" r="r" b="b"/>
              <a:pathLst>
                <a:path w="156" h="73" extrusionOk="0">
                  <a:moveTo>
                    <a:pt x="12" y="1"/>
                  </a:moveTo>
                  <a:cubicBezTo>
                    <a:pt x="1" y="37"/>
                    <a:pt x="36" y="72"/>
                    <a:pt x="72" y="72"/>
                  </a:cubicBezTo>
                  <a:cubicBezTo>
                    <a:pt x="120" y="72"/>
                    <a:pt x="156" y="48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7" name="Google Shape;10837;p59">
              <a:extLst>
                <a:ext uri="{FF2B5EF4-FFF2-40B4-BE49-F238E27FC236}">
                  <a16:creationId xmlns:a16="http://schemas.microsoft.com/office/drawing/2014/main" id="{489A8BE4-88C5-B800-9615-9BC94DE34BC4}"/>
                </a:ext>
              </a:extLst>
            </p:cNvPr>
            <p:cNvSpPr/>
            <p:nvPr/>
          </p:nvSpPr>
          <p:spPr>
            <a:xfrm flipH="1">
              <a:off x="6525299" y="1340558"/>
              <a:ext cx="7831" cy="3943"/>
            </a:xfrm>
            <a:custGeom>
              <a:avLst/>
              <a:gdLst/>
              <a:ahLst/>
              <a:cxnLst/>
              <a:rect l="l" t="t" r="r" b="b"/>
              <a:pathLst>
                <a:path w="145" h="73" extrusionOk="0">
                  <a:moveTo>
                    <a:pt x="1" y="1"/>
                  </a:moveTo>
                  <a:cubicBezTo>
                    <a:pt x="1" y="48"/>
                    <a:pt x="37" y="72"/>
                    <a:pt x="73" y="72"/>
                  </a:cubicBezTo>
                  <a:cubicBezTo>
                    <a:pt x="108" y="72"/>
                    <a:pt x="144" y="48"/>
                    <a:pt x="144" y="1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8" name="Google Shape;10838;p59">
              <a:extLst>
                <a:ext uri="{FF2B5EF4-FFF2-40B4-BE49-F238E27FC236}">
                  <a16:creationId xmlns:a16="http://schemas.microsoft.com/office/drawing/2014/main" id="{F33A3ECF-BDF0-A34F-ECEB-43C4D1FE359F}"/>
                </a:ext>
              </a:extLst>
            </p:cNvPr>
            <p:cNvSpPr/>
            <p:nvPr/>
          </p:nvSpPr>
          <p:spPr>
            <a:xfrm flipH="1">
              <a:off x="6538207" y="1349631"/>
              <a:ext cx="7831" cy="7777"/>
            </a:xfrm>
            <a:custGeom>
              <a:avLst/>
              <a:gdLst/>
              <a:ahLst/>
              <a:cxnLst/>
              <a:rect l="l" t="t" r="r" b="b"/>
              <a:pathLst>
                <a:path w="145" h="144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08"/>
                    <a:pt x="37" y="143"/>
                    <a:pt x="72" y="143"/>
                  </a:cubicBezTo>
                  <a:cubicBezTo>
                    <a:pt x="108" y="143"/>
                    <a:pt x="144" y="108"/>
                    <a:pt x="144" y="72"/>
                  </a:cubicBezTo>
                  <a:cubicBezTo>
                    <a:pt x="144" y="36"/>
                    <a:pt x="108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9" name="Google Shape;10839;p59">
              <a:extLst>
                <a:ext uri="{FF2B5EF4-FFF2-40B4-BE49-F238E27FC236}">
                  <a16:creationId xmlns:a16="http://schemas.microsoft.com/office/drawing/2014/main" id="{FAF32C2F-3787-857E-4687-68D8B549DD6A}"/>
                </a:ext>
              </a:extLst>
            </p:cNvPr>
            <p:cNvSpPr/>
            <p:nvPr/>
          </p:nvSpPr>
          <p:spPr>
            <a:xfrm flipH="1">
              <a:off x="6564077" y="1348983"/>
              <a:ext cx="7777" cy="8425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08" y="155"/>
                    <a:pt x="144" y="120"/>
                    <a:pt x="144" y="84"/>
                  </a:cubicBezTo>
                  <a:cubicBezTo>
                    <a:pt x="144" y="36"/>
                    <a:pt x="108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0" name="Google Shape;10840;p59">
              <a:extLst>
                <a:ext uri="{FF2B5EF4-FFF2-40B4-BE49-F238E27FC236}">
                  <a16:creationId xmlns:a16="http://schemas.microsoft.com/office/drawing/2014/main" id="{905F4619-B763-BF8C-D5FF-3ABA681C2068}"/>
                </a:ext>
              </a:extLst>
            </p:cNvPr>
            <p:cNvSpPr/>
            <p:nvPr/>
          </p:nvSpPr>
          <p:spPr>
            <a:xfrm flipH="1">
              <a:off x="7097451" y="1974656"/>
              <a:ext cx="7777" cy="6535"/>
            </a:xfrm>
            <a:custGeom>
              <a:avLst/>
              <a:gdLst/>
              <a:ahLst/>
              <a:cxnLst/>
              <a:rect l="l" t="t" r="r" b="b"/>
              <a:pathLst>
                <a:path w="144" h="121" extrusionOk="0">
                  <a:moveTo>
                    <a:pt x="77" y="0"/>
                  </a:moveTo>
                  <a:cubicBezTo>
                    <a:pt x="63" y="0"/>
                    <a:pt x="49" y="4"/>
                    <a:pt x="36" y="13"/>
                  </a:cubicBezTo>
                  <a:cubicBezTo>
                    <a:pt x="0" y="37"/>
                    <a:pt x="0" y="85"/>
                    <a:pt x="24" y="120"/>
                  </a:cubicBezTo>
                  <a:lnTo>
                    <a:pt x="144" y="37"/>
                  </a:lnTo>
                  <a:cubicBezTo>
                    <a:pt x="128" y="14"/>
                    <a:pt x="103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1" name="Google Shape;10841;p59">
              <a:extLst>
                <a:ext uri="{FF2B5EF4-FFF2-40B4-BE49-F238E27FC236}">
                  <a16:creationId xmlns:a16="http://schemas.microsoft.com/office/drawing/2014/main" id="{861ACF71-EC78-EB27-6681-9C45CA0396A2}"/>
                </a:ext>
              </a:extLst>
            </p:cNvPr>
            <p:cNvSpPr/>
            <p:nvPr/>
          </p:nvSpPr>
          <p:spPr>
            <a:xfrm flipH="1">
              <a:off x="7077415" y="1959102"/>
              <a:ext cx="7831" cy="6589"/>
            </a:xfrm>
            <a:custGeom>
              <a:avLst/>
              <a:gdLst/>
              <a:ahLst/>
              <a:cxnLst/>
              <a:rect l="l" t="t" r="r" b="b"/>
              <a:pathLst>
                <a:path w="145" h="122" extrusionOk="0">
                  <a:moveTo>
                    <a:pt x="84" y="1"/>
                  </a:moveTo>
                  <a:cubicBezTo>
                    <a:pt x="71" y="1"/>
                    <a:pt x="58" y="5"/>
                    <a:pt x="49" y="14"/>
                  </a:cubicBezTo>
                  <a:cubicBezTo>
                    <a:pt x="13" y="38"/>
                    <a:pt x="1" y="86"/>
                    <a:pt x="37" y="122"/>
                  </a:cubicBezTo>
                  <a:lnTo>
                    <a:pt x="144" y="26"/>
                  </a:lnTo>
                  <a:cubicBezTo>
                    <a:pt x="130" y="11"/>
                    <a:pt x="106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2" name="Google Shape;10842;p59">
              <a:extLst>
                <a:ext uri="{FF2B5EF4-FFF2-40B4-BE49-F238E27FC236}">
                  <a16:creationId xmlns:a16="http://schemas.microsoft.com/office/drawing/2014/main" id="{7E3548A8-9713-D87B-1435-1D512D2D65B9}"/>
                </a:ext>
              </a:extLst>
            </p:cNvPr>
            <p:cNvSpPr/>
            <p:nvPr/>
          </p:nvSpPr>
          <p:spPr>
            <a:xfrm flipH="1">
              <a:off x="7056730" y="1943602"/>
              <a:ext cx="7831" cy="6589"/>
            </a:xfrm>
            <a:custGeom>
              <a:avLst/>
              <a:gdLst/>
              <a:ahLst/>
              <a:cxnLst/>
              <a:rect l="l" t="t" r="r" b="b"/>
              <a:pathLst>
                <a:path w="145" h="122" extrusionOk="0">
                  <a:moveTo>
                    <a:pt x="81" y="1"/>
                  </a:moveTo>
                  <a:cubicBezTo>
                    <a:pt x="66" y="1"/>
                    <a:pt x="50" y="5"/>
                    <a:pt x="36" y="14"/>
                  </a:cubicBezTo>
                  <a:cubicBezTo>
                    <a:pt x="13" y="38"/>
                    <a:pt x="1" y="86"/>
                    <a:pt x="24" y="122"/>
                  </a:cubicBezTo>
                  <a:lnTo>
                    <a:pt x="144" y="26"/>
                  </a:lnTo>
                  <a:cubicBezTo>
                    <a:pt x="129" y="11"/>
                    <a:pt x="105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3" name="Google Shape;10843;p59">
              <a:extLst>
                <a:ext uri="{FF2B5EF4-FFF2-40B4-BE49-F238E27FC236}">
                  <a16:creationId xmlns:a16="http://schemas.microsoft.com/office/drawing/2014/main" id="{922978E8-0403-80B2-3CC9-01890BAE69D1}"/>
                </a:ext>
              </a:extLst>
            </p:cNvPr>
            <p:cNvSpPr/>
            <p:nvPr/>
          </p:nvSpPr>
          <p:spPr>
            <a:xfrm flipH="1">
              <a:off x="7073526" y="1941063"/>
              <a:ext cx="9127" cy="7885"/>
            </a:xfrm>
            <a:custGeom>
              <a:avLst/>
              <a:gdLst/>
              <a:ahLst/>
              <a:cxnLst/>
              <a:rect l="l" t="t" r="r" b="b"/>
              <a:pathLst>
                <a:path w="169" h="146" extrusionOk="0">
                  <a:moveTo>
                    <a:pt x="89" y="1"/>
                  </a:moveTo>
                  <a:cubicBezTo>
                    <a:pt x="76" y="1"/>
                    <a:pt x="61" y="5"/>
                    <a:pt x="49" y="13"/>
                  </a:cubicBezTo>
                  <a:cubicBezTo>
                    <a:pt x="13" y="37"/>
                    <a:pt x="1" y="85"/>
                    <a:pt x="25" y="109"/>
                  </a:cubicBezTo>
                  <a:cubicBezTo>
                    <a:pt x="40" y="132"/>
                    <a:pt x="66" y="145"/>
                    <a:pt x="91" y="145"/>
                  </a:cubicBezTo>
                  <a:cubicBezTo>
                    <a:pt x="105" y="145"/>
                    <a:pt x="120" y="141"/>
                    <a:pt x="132" y="133"/>
                  </a:cubicBezTo>
                  <a:cubicBezTo>
                    <a:pt x="156" y="109"/>
                    <a:pt x="168" y="61"/>
                    <a:pt x="144" y="37"/>
                  </a:cubicBezTo>
                  <a:cubicBezTo>
                    <a:pt x="137" y="14"/>
                    <a:pt x="114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4" name="Google Shape;10844;p59">
              <a:extLst>
                <a:ext uri="{FF2B5EF4-FFF2-40B4-BE49-F238E27FC236}">
                  <a16:creationId xmlns:a16="http://schemas.microsoft.com/office/drawing/2014/main" id="{AD9AE9F7-82E9-A7DD-5D92-858FA8E1549F}"/>
                </a:ext>
              </a:extLst>
            </p:cNvPr>
            <p:cNvSpPr/>
            <p:nvPr/>
          </p:nvSpPr>
          <p:spPr>
            <a:xfrm flipH="1">
              <a:off x="7094859" y="1955267"/>
              <a:ext cx="9073" cy="8533"/>
            </a:xfrm>
            <a:custGeom>
              <a:avLst/>
              <a:gdLst/>
              <a:ahLst/>
              <a:cxnLst/>
              <a:rect l="l" t="t" r="r" b="b"/>
              <a:pathLst>
                <a:path w="168" h="158" extrusionOk="0">
                  <a:moveTo>
                    <a:pt x="89" y="1"/>
                  </a:moveTo>
                  <a:cubicBezTo>
                    <a:pt x="75" y="1"/>
                    <a:pt x="61" y="5"/>
                    <a:pt x="48" y="13"/>
                  </a:cubicBezTo>
                  <a:cubicBezTo>
                    <a:pt x="12" y="37"/>
                    <a:pt x="0" y="85"/>
                    <a:pt x="24" y="121"/>
                  </a:cubicBezTo>
                  <a:cubicBezTo>
                    <a:pt x="40" y="144"/>
                    <a:pt x="65" y="157"/>
                    <a:pt x="91" y="157"/>
                  </a:cubicBezTo>
                  <a:cubicBezTo>
                    <a:pt x="105" y="157"/>
                    <a:pt x="119" y="153"/>
                    <a:pt x="132" y="145"/>
                  </a:cubicBezTo>
                  <a:cubicBezTo>
                    <a:pt x="168" y="121"/>
                    <a:pt x="168" y="73"/>
                    <a:pt x="144" y="37"/>
                  </a:cubicBezTo>
                  <a:cubicBezTo>
                    <a:pt x="136" y="14"/>
                    <a:pt x="113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5" name="Google Shape;10845;p59">
              <a:extLst>
                <a:ext uri="{FF2B5EF4-FFF2-40B4-BE49-F238E27FC236}">
                  <a16:creationId xmlns:a16="http://schemas.microsoft.com/office/drawing/2014/main" id="{3AADB047-3635-7B77-BE52-4F610FD1A23D}"/>
                </a:ext>
              </a:extLst>
            </p:cNvPr>
            <p:cNvSpPr/>
            <p:nvPr/>
          </p:nvSpPr>
          <p:spPr>
            <a:xfrm flipH="1">
              <a:off x="7038692" y="1943980"/>
              <a:ext cx="8425" cy="7183"/>
            </a:xfrm>
            <a:custGeom>
              <a:avLst/>
              <a:gdLst/>
              <a:ahLst/>
              <a:cxnLst/>
              <a:rect l="l" t="t" r="r" b="b"/>
              <a:pathLst>
                <a:path w="156" h="133" extrusionOk="0">
                  <a:moveTo>
                    <a:pt x="84" y="1"/>
                  </a:moveTo>
                  <a:cubicBezTo>
                    <a:pt x="66" y="1"/>
                    <a:pt x="48" y="7"/>
                    <a:pt x="36" y="19"/>
                  </a:cubicBezTo>
                  <a:cubicBezTo>
                    <a:pt x="0" y="43"/>
                    <a:pt x="0" y="91"/>
                    <a:pt x="24" y="115"/>
                  </a:cubicBezTo>
                  <a:cubicBezTo>
                    <a:pt x="30" y="127"/>
                    <a:pt x="45" y="133"/>
                    <a:pt x="63" y="133"/>
                  </a:cubicBezTo>
                  <a:cubicBezTo>
                    <a:pt x="81" y="133"/>
                    <a:pt x="102" y="127"/>
                    <a:pt x="120" y="115"/>
                  </a:cubicBezTo>
                  <a:cubicBezTo>
                    <a:pt x="144" y="91"/>
                    <a:pt x="156" y="43"/>
                    <a:pt x="132" y="19"/>
                  </a:cubicBezTo>
                  <a:cubicBezTo>
                    <a:pt x="120" y="7"/>
                    <a:pt x="10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6" name="Google Shape;10846;p59">
              <a:extLst>
                <a:ext uri="{FF2B5EF4-FFF2-40B4-BE49-F238E27FC236}">
                  <a16:creationId xmlns:a16="http://schemas.microsoft.com/office/drawing/2014/main" id="{D2E6C6CE-5D2D-B547-5CA4-E76CEFD5FD59}"/>
                </a:ext>
              </a:extLst>
            </p:cNvPr>
            <p:cNvSpPr/>
            <p:nvPr/>
          </p:nvSpPr>
          <p:spPr>
            <a:xfrm flipH="1">
              <a:off x="7041878" y="1960884"/>
              <a:ext cx="7183" cy="6751"/>
            </a:xfrm>
            <a:custGeom>
              <a:avLst/>
              <a:gdLst/>
              <a:ahLst/>
              <a:cxnLst/>
              <a:rect l="l" t="t" r="r" b="b"/>
              <a:pathLst>
                <a:path w="133" h="125" extrusionOk="0">
                  <a:moveTo>
                    <a:pt x="89" y="0"/>
                  </a:moveTo>
                  <a:cubicBezTo>
                    <a:pt x="68" y="0"/>
                    <a:pt x="44" y="9"/>
                    <a:pt x="24" y="29"/>
                  </a:cubicBezTo>
                  <a:cubicBezTo>
                    <a:pt x="1" y="53"/>
                    <a:pt x="1" y="100"/>
                    <a:pt x="24" y="124"/>
                  </a:cubicBezTo>
                  <a:lnTo>
                    <a:pt x="132" y="17"/>
                  </a:lnTo>
                  <a:cubicBezTo>
                    <a:pt x="121" y="6"/>
                    <a:pt x="106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7" name="Google Shape;10847;p59">
              <a:extLst>
                <a:ext uri="{FF2B5EF4-FFF2-40B4-BE49-F238E27FC236}">
                  <a16:creationId xmlns:a16="http://schemas.microsoft.com/office/drawing/2014/main" id="{80DC6B69-9846-A8EF-1DE5-5523B62F65F2}"/>
                </a:ext>
              </a:extLst>
            </p:cNvPr>
            <p:cNvSpPr/>
            <p:nvPr/>
          </p:nvSpPr>
          <p:spPr>
            <a:xfrm flipH="1">
              <a:off x="7059970" y="1978868"/>
              <a:ext cx="7831" cy="6859"/>
            </a:xfrm>
            <a:custGeom>
              <a:avLst/>
              <a:gdLst/>
              <a:ahLst/>
              <a:cxnLst/>
              <a:rect l="l" t="t" r="r" b="b"/>
              <a:pathLst>
                <a:path w="145" h="127" extrusionOk="0">
                  <a:moveTo>
                    <a:pt x="86" y="1"/>
                  </a:moveTo>
                  <a:cubicBezTo>
                    <a:pt x="67" y="1"/>
                    <a:pt x="49" y="7"/>
                    <a:pt x="37" y="19"/>
                  </a:cubicBezTo>
                  <a:cubicBezTo>
                    <a:pt x="1" y="42"/>
                    <a:pt x="1" y="90"/>
                    <a:pt x="37" y="126"/>
                  </a:cubicBezTo>
                  <a:lnTo>
                    <a:pt x="144" y="19"/>
                  </a:lnTo>
                  <a:cubicBezTo>
                    <a:pt x="126" y="7"/>
                    <a:pt x="105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8" name="Google Shape;10848;p59">
              <a:extLst>
                <a:ext uri="{FF2B5EF4-FFF2-40B4-BE49-F238E27FC236}">
                  <a16:creationId xmlns:a16="http://schemas.microsoft.com/office/drawing/2014/main" id="{EE935815-8593-AEBD-83C0-530B10A2DE85}"/>
                </a:ext>
              </a:extLst>
            </p:cNvPr>
            <p:cNvSpPr/>
            <p:nvPr/>
          </p:nvSpPr>
          <p:spPr>
            <a:xfrm flipH="1">
              <a:off x="7058026" y="1960776"/>
              <a:ext cx="9127" cy="7831"/>
            </a:xfrm>
            <a:custGeom>
              <a:avLst/>
              <a:gdLst/>
              <a:ahLst/>
              <a:cxnLst/>
              <a:rect l="l" t="t" r="r" b="b"/>
              <a:pathLst>
                <a:path w="169" h="145" extrusionOk="0">
                  <a:moveTo>
                    <a:pt x="95" y="1"/>
                  </a:moveTo>
                  <a:cubicBezTo>
                    <a:pt x="75" y="1"/>
                    <a:pt x="55" y="7"/>
                    <a:pt x="37" y="19"/>
                  </a:cubicBezTo>
                  <a:cubicBezTo>
                    <a:pt x="13" y="43"/>
                    <a:pt x="1" y="91"/>
                    <a:pt x="37" y="126"/>
                  </a:cubicBezTo>
                  <a:cubicBezTo>
                    <a:pt x="49" y="138"/>
                    <a:pt x="67" y="144"/>
                    <a:pt x="84" y="144"/>
                  </a:cubicBezTo>
                  <a:cubicBezTo>
                    <a:pt x="102" y="144"/>
                    <a:pt x="120" y="138"/>
                    <a:pt x="132" y="126"/>
                  </a:cubicBezTo>
                  <a:cubicBezTo>
                    <a:pt x="168" y="102"/>
                    <a:pt x="168" y="55"/>
                    <a:pt x="144" y="19"/>
                  </a:cubicBezTo>
                  <a:cubicBezTo>
                    <a:pt x="132" y="7"/>
                    <a:pt x="114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9" name="Google Shape;10849;p59">
              <a:extLst>
                <a:ext uri="{FF2B5EF4-FFF2-40B4-BE49-F238E27FC236}">
                  <a16:creationId xmlns:a16="http://schemas.microsoft.com/office/drawing/2014/main" id="{C24E05E4-DD05-B7F2-0441-C063C4A786D1}"/>
                </a:ext>
              </a:extLst>
            </p:cNvPr>
            <p:cNvSpPr/>
            <p:nvPr/>
          </p:nvSpPr>
          <p:spPr>
            <a:xfrm flipH="1">
              <a:off x="7077415" y="1977626"/>
              <a:ext cx="9073" cy="8317"/>
            </a:xfrm>
            <a:custGeom>
              <a:avLst/>
              <a:gdLst/>
              <a:ahLst/>
              <a:cxnLst/>
              <a:rect l="l" t="t" r="r" b="b"/>
              <a:pathLst>
                <a:path w="168" h="154" extrusionOk="0">
                  <a:moveTo>
                    <a:pt x="79" y="1"/>
                  </a:moveTo>
                  <a:cubicBezTo>
                    <a:pt x="62" y="1"/>
                    <a:pt x="47" y="7"/>
                    <a:pt x="36" y="18"/>
                  </a:cubicBezTo>
                  <a:cubicBezTo>
                    <a:pt x="0" y="42"/>
                    <a:pt x="0" y="89"/>
                    <a:pt x="36" y="125"/>
                  </a:cubicBezTo>
                  <a:cubicBezTo>
                    <a:pt x="49" y="145"/>
                    <a:pt x="70" y="154"/>
                    <a:pt x="91" y="154"/>
                  </a:cubicBezTo>
                  <a:cubicBezTo>
                    <a:pt x="109" y="154"/>
                    <a:pt x="127" y="148"/>
                    <a:pt x="144" y="137"/>
                  </a:cubicBezTo>
                  <a:cubicBezTo>
                    <a:pt x="167" y="113"/>
                    <a:pt x="167" y="65"/>
                    <a:pt x="144" y="30"/>
                  </a:cubicBezTo>
                  <a:cubicBezTo>
                    <a:pt x="124" y="10"/>
                    <a:pt x="100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0" name="Google Shape;10850;p59">
              <a:extLst>
                <a:ext uri="{FF2B5EF4-FFF2-40B4-BE49-F238E27FC236}">
                  <a16:creationId xmlns:a16="http://schemas.microsoft.com/office/drawing/2014/main" id="{EAA091E6-F789-ED79-4DCB-26C718B73B74}"/>
                </a:ext>
              </a:extLst>
            </p:cNvPr>
            <p:cNvSpPr/>
            <p:nvPr/>
          </p:nvSpPr>
          <p:spPr>
            <a:xfrm flipH="1">
              <a:off x="7096155" y="1994423"/>
              <a:ext cx="9721" cy="8965"/>
            </a:xfrm>
            <a:custGeom>
              <a:avLst/>
              <a:gdLst/>
              <a:ahLst/>
              <a:cxnLst/>
              <a:rect l="l" t="t" r="r" b="b"/>
              <a:pathLst>
                <a:path w="180" h="166" extrusionOk="0">
                  <a:moveTo>
                    <a:pt x="78" y="1"/>
                  </a:moveTo>
                  <a:cubicBezTo>
                    <a:pt x="59" y="1"/>
                    <a:pt x="40" y="7"/>
                    <a:pt x="24" y="18"/>
                  </a:cubicBezTo>
                  <a:cubicBezTo>
                    <a:pt x="0" y="41"/>
                    <a:pt x="0" y="89"/>
                    <a:pt x="36" y="137"/>
                  </a:cubicBezTo>
                  <a:cubicBezTo>
                    <a:pt x="49" y="157"/>
                    <a:pt x="73" y="166"/>
                    <a:pt x="96" y="166"/>
                  </a:cubicBezTo>
                  <a:cubicBezTo>
                    <a:pt x="115" y="166"/>
                    <a:pt x="133" y="160"/>
                    <a:pt x="144" y="149"/>
                  </a:cubicBezTo>
                  <a:cubicBezTo>
                    <a:pt x="180" y="125"/>
                    <a:pt x="180" y="65"/>
                    <a:pt x="144" y="29"/>
                  </a:cubicBezTo>
                  <a:cubicBezTo>
                    <a:pt x="124" y="10"/>
                    <a:pt x="101" y="1"/>
                    <a:pt x="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1" name="Google Shape;10851;p59">
              <a:extLst>
                <a:ext uri="{FF2B5EF4-FFF2-40B4-BE49-F238E27FC236}">
                  <a16:creationId xmlns:a16="http://schemas.microsoft.com/office/drawing/2014/main" id="{A23CA148-A73B-7CB4-3F51-62B5757F63FF}"/>
                </a:ext>
              </a:extLst>
            </p:cNvPr>
            <p:cNvSpPr/>
            <p:nvPr/>
          </p:nvSpPr>
          <p:spPr>
            <a:xfrm flipH="1">
              <a:off x="7078711" y="1996367"/>
              <a:ext cx="7129" cy="7399"/>
            </a:xfrm>
            <a:custGeom>
              <a:avLst/>
              <a:gdLst/>
              <a:ahLst/>
              <a:cxnLst/>
              <a:rect l="l" t="t" r="r" b="b"/>
              <a:pathLst>
                <a:path w="132" h="137" extrusionOk="0">
                  <a:moveTo>
                    <a:pt x="76" y="1"/>
                  </a:moveTo>
                  <a:cubicBezTo>
                    <a:pt x="59" y="1"/>
                    <a:pt x="40" y="7"/>
                    <a:pt x="24" y="17"/>
                  </a:cubicBezTo>
                  <a:cubicBezTo>
                    <a:pt x="0" y="53"/>
                    <a:pt x="0" y="101"/>
                    <a:pt x="36" y="137"/>
                  </a:cubicBezTo>
                  <a:lnTo>
                    <a:pt x="132" y="29"/>
                  </a:lnTo>
                  <a:cubicBezTo>
                    <a:pt x="118" y="10"/>
                    <a:pt x="98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2" name="Google Shape;10852;p59">
              <a:extLst>
                <a:ext uri="{FF2B5EF4-FFF2-40B4-BE49-F238E27FC236}">
                  <a16:creationId xmlns:a16="http://schemas.microsoft.com/office/drawing/2014/main" id="{751A0433-6D13-71A0-1CB7-395043550187}"/>
                </a:ext>
              </a:extLst>
            </p:cNvPr>
            <p:cNvSpPr/>
            <p:nvPr/>
          </p:nvSpPr>
          <p:spPr>
            <a:xfrm flipH="1">
              <a:off x="7095507" y="1976600"/>
              <a:ext cx="8425" cy="6535"/>
            </a:xfrm>
            <a:custGeom>
              <a:avLst/>
              <a:gdLst/>
              <a:ahLst/>
              <a:cxnLst/>
              <a:rect l="l" t="t" r="r" b="b"/>
              <a:pathLst>
                <a:path w="156" h="121" extrusionOk="0">
                  <a:moveTo>
                    <a:pt x="120" y="1"/>
                  </a:moveTo>
                  <a:lnTo>
                    <a:pt x="0" y="84"/>
                  </a:lnTo>
                  <a:cubicBezTo>
                    <a:pt x="23" y="108"/>
                    <a:pt x="52" y="121"/>
                    <a:pt x="78" y="121"/>
                  </a:cubicBezTo>
                  <a:cubicBezTo>
                    <a:pt x="93" y="121"/>
                    <a:pt x="107" y="117"/>
                    <a:pt x="120" y="108"/>
                  </a:cubicBezTo>
                  <a:cubicBezTo>
                    <a:pt x="144" y="84"/>
                    <a:pt x="156" y="37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3" name="Google Shape;10853;p59">
              <a:extLst>
                <a:ext uri="{FF2B5EF4-FFF2-40B4-BE49-F238E27FC236}">
                  <a16:creationId xmlns:a16="http://schemas.microsoft.com/office/drawing/2014/main" id="{3D6ECAAD-0056-F821-CEE9-52D224D73FAE}"/>
                </a:ext>
              </a:extLst>
            </p:cNvPr>
            <p:cNvSpPr/>
            <p:nvPr/>
          </p:nvSpPr>
          <p:spPr>
            <a:xfrm flipH="1">
              <a:off x="7076119" y="1960452"/>
              <a:ext cx="7183" cy="6805"/>
            </a:xfrm>
            <a:custGeom>
              <a:avLst/>
              <a:gdLst/>
              <a:ahLst/>
              <a:cxnLst/>
              <a:rect l="l" t="t" r="r" b="b"/>
              <a:pathLst>
                <a:path w="133" h="126" extrusionOk="0">
                  <a:moveTo>
                    <a:pt x="108" y="1"/>
                  </a:moveTo>
                  <a:lnTo>
                    <a:pt x="1" y="97"/>
                  </a:lnTo>
                  <a:cubicBezTo>
                    <a:pt x="14" y="116"/>
                    <a:pt x="34" y="125"/>
                    <a:pt x="54" y="125"/>
                  </a:cubicBezTo>
                  <a:cubicBezTo>
                    <a:pt x="70" y="125"/>
                    <a:pt x="86" y="119"/>
                    <a:pt x="96" y="108"/>
                  </a:cubicBezTo>
                  <a:cubicBezTo>
                    <a:pt x="132" y="85"/>
                    <a:pt x="132" y="37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4" name="Google Shape;10854;p59">
              <a:extLst>
                <a:ext uri="{FF2B5EF4-FFF2-40B4-BE49-F238E27FC236}">
                  <a16:creationId xmlns:a16="http://schemas.microsoft.com/office/drawing/2014/main" id="{B19A3A38-8F02-22E1-997B-F7F1F02A55B5}"/>
                </a:ext>
              </a:extLst>
            </p:cNvPr>
            <p:cNvSpPr/>
            <p:nvPr/>
          </p:nvSpPr>
          <p:spPr>
            <a:xfrm flipH="1">
              <a:off x="7056082" y="1944952"/>
              <a:ext cx="7183" cy="6211"/>
            </a:xfrm>
            <a:custGeom>
              <a:avLst/>
              <a:gdLst/>
              <a:ahLst/>
              <a:cxnLst/>
              <a:rect l="l" t="t" r="r" b="b"/>
              <a:pathLst>
                <a:path w="133" h="115" extrusionOk="0">
                  <a:moveTo>
                    <a:pt x="120" y="1"/>
                  </a:moveTo>
                  <a:lnTo>
                    <a:pt x="0" y="97"/>
                  </a:lnTo>
                  <a:cubicBezTo>
                    <a:pt x="12" y="109"/>
                    <a:pt x="27" y="115"/>
                    <a:pt x="44" y="115"/>
                  </a:cubicBezTo>
                  <a:cubicBezTo>
                    <a:pt x="60" y="115"/>
                    <a:pt x="78" y="109"/>
                    <a:pt x="96" y="97"/>
                  </a:cubicBezTo>
                  <a:cubicBezTo>
                    <a:pt x="132" y="73"/>
                    <a:pt x="132" y="25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5" name="Google Shape;10855;p59">
              <a:extLst>
                <a:ext uri="{FF2B5EF4-FFF2-40B4-BE49-F238E27FC236}">
                  <a16:creationId xmlns:a16="http://schemas.microsoft.com/office/drawing/2014/main" id="{1E0B9DB7-7D74-2E13-7140-96563CF60CB7}"/>
                </a:ext>
              </a:extLst>
            </p:cNvPr>
            <p:cNvSpPr/>
            <p:nvPr/>
          </p:nvSpPr>
          <p:spPr>
            <a:xfrm flipH="1">
              <a:off x="7023840" y="1959102"/>
              <a:ext cx="8425" cy="7777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97" y="1"/>
                  </a:moveTo>
                  <a:cubicBezTo>
                    <a:pt x="75" y="1"/>
                    <a:pt x="51" y="11"/>
                    <a:pt x="36" y="26"/>
                  </a:cubicBezTo>
                  <a:cubicBezTo>
                    <a:pt x="12" y="62"/>
                    <a:pt x="0" y="98"/>
                    <a:pt x="36" y="122"/>
                  </a:cubicBezTo>
                  <a:cubicBezTo>
                    <a:pt x="46" y="137"/>
                    <a:pt x="58" y="143"/>
                    <a:pt x="72" y="143"/>
                  </a:cubicBezTo>
                  <a:cubicBezTo>
                    <a:pt x="90" y="143"/>
                    <a:pt x="111" y="130"/>
                    <a:pt x="132" y="110"/>
                  </a:cubicBezTo>
                  <a:cubicBezTo>
                    <a:pt x="156" y="86"/>
                    <a:pt x="156" y="38"/>
                    <a:pt x="132" y="14"/>
                  </a:cubicBezTo>
                  <a:cubicBezTo>
                    <a:pt x="123" y="5"/>
                    <a:pt x="110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6" name="Google Shape;10856;p59">
              <a:extLst>
                <a:ext uri="{FF2B5EF4-FFF2-40B4-BE49-F238E27FC236}">
                  <a16:creationId xmlns:a16="http://schemas.microsoft.com/office/drawing/2014/main" id="{E7C5E000-8537-D624-CD9B-C4D58C8D288F}"/>
                </a:ext>
              </a:extLst>
            </p:cNvPr>
            <p:cNvSpPr/>
            <p:nvPr/>
          </p:nvSpPr>
          <p:spPr>
            <a:xfrm flipH="1">
              <a:off x="7025136" y="1976384"/>
              <a:ext cx="7129" cy="6751"/>
            </a:xfrm>
            <a:custGeom>
              <a:avLst/>
              <a:gdLst/>
              <a:ahLst/>
              <a:cxnLst/>
              <a:rect l="l" t="t" r="r" b="b"/>
              <a:pathLst>
                <a:path w="132" h="125" extrusionOk="0">
                  <a:moveTo>
                    <a:pt x="85" y="0"/>
                  </a:moveTo>
                  <a:cubicBezTo>
                    <a:pt x="66" y="0"/>
                    <a:pt x="49" y="9"/>
                    <a:pt x="36" y="29"/>
                  </a:cubicBezTo>
                  <a:cubicBezTo>
                    <a:pt x="0" y="65"/>
                    <a:pt x="0" y="100"/>
                    <a:pt x="36" y="124"/>
                  </a:cubicBezTo>
                  <a:lnTo>
                    <a:pt x="132" y="17"/>
                  </a:lnTo>
                  <a:cubicBezTo>
                    <a:pt x="116" y="6"/>
                    <a:pt x="100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7" name="Google Shape;10857;p59">
              <a:extLst>
                <a:ext uri="{FF2B5EF4-FFF2-40B4-BE49-F238E27FC236}">
                  <a16:creationId xmlns:a16="http://schemas.microsoft.com/office/drawing/2014/main" id="{0B6C57DF-EEE0-99D6-DF2C-EC7B12EC364B}"/>
                </a:ext>
              </a:extLst>
            </p:cNvPr>
            <p:cNvSpPr/>
            <p:nvPr/>
          </p:nvSpPr>
          <p:spPr>
            <a:xfrm flipH="1">
              <a:off x="7041284" y="1996313"/>
              <a:ext cx="7129" cy="6805"/>
            </a:xfrm>
            <a:custGeom>
              <a:avLst/>
              <a:gdLst/>
              <a:ahLst/>
              <a:cxnLst/>
              <a:rect l="l" t="t" r="r" b="b"/>
              <a:pathLst>
                <a:path w="132" h="126" extrusionOk="0">
                  <a:moveTo>
                    <a:pt x="74" y="0"/>
                  </a:moveTo>
                  <a:cubicBezTo>
                    <a:pt x="54" y="0"/>
                    <a:pt x="36" y="6"/>
                    <a:pt x="24" y="18"/>
                  </a:cubicBezTo>
                  <a:cubicBezTo>
                    <a:pt x="0" y="54"/>
                    <a:pt x="0" y="102"/>
                    <a:pt x="36" y="126"/>
                  </a:cubicBezTo>
                  <a:lnTo>
                    <a:pt x="132" y="18"/>
                  </a:lnTo>
                  <a:cubicBezTo>
                    <a:pt x="114" y="6"/>
                    <a:pt x="93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8" name="Google Shape;10858;p59">
              <a:extLst>
                <a:ext uri="{FF2B5EF4-FFF2-40B4-BE49-F238E27FC236}">
                  <a16:creationId xmlns:a16="http://schemas.microsoft.com/office/drawing/2014/main" id="{3E7A259E-4325-BD7D-EF07-3E8B962DC476}"/>
                </a:ext>
              </a:extLst>
            </p:cNvPr>
            <p:cNvSpPr/>
            <p:nvPr/>
          </p:nvSpPr>
          <p:spPr>
            <a:xfrm flipH="1">
              <a:off x="7040636" y="1978274"/>
              <a:ext cx="9073" cy="7669"/>
            </a:xfrm>
            <a:custGeom>
              <a:avLst/>
              <a:gdLst/>
              <a:ahLst/>
              <a:cxnLst/>
              <a:rect l="l" t="t" r="r" b="b"/>
              <a:pathLst>
                <a:path w="168" h="142" extrusionOk="0">
                  <a:moveTo>
                    <a:pt x="90" y="1"/>
                  </a:moveTo>
                  <a:cubicBezTo>
                    <a:pt x="70" y="1"/>
                    <a:pt x="50" y="10"/>
                    <a:pt x="36" y="30"/>
                  </a:cubicBezTo>
                  <a:cubicBezTo>
                    <a:pt x="1" y="53"/>
                    <a:pt x="1" y="101"/>
                    <a:pt x="36" y="125"/>
                  </a:cubicBezTo>
                  <a:cubicBezTo>
                    <a:pt x="47" y="136"/>
                    <a:pt x="63" y="142"/>
                    <a:pt x="79" y="142"/>
                  </a:cubicBezTo>
                  <a:cubicBezTo>
                    <a:pt x="99" y="142"/>
                    <a:pt x="119" y="133"/>
                    <a:pt x="132" y="113"/>
                  </a:cubicBezTo>
                  <a:cubicBezTo>
                    <a:pt x="168" y="89"/>
                    <a:pt x="156" y="42"/>
                    <a:pt x="132" y="18"/>
                  </a:cubicBezTo>
                  <a:cubicBezTo>
                    <a:pt x="121" y="7"/>
                    <a:pt x="106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9" name="Google Shape;10859;p59">
              <a:extLst>
                <a:ext uri="{FF2B5EF4-FFF2-40B4-BE49-F238E27FC236}">
                  <a16:creationId xmlns:a16="http://schemas.microsoft.com/office/drawing/2014/main" id="{093033AF-C7CD-774C-F22B-F6ECCA6884DC}"/>
                </a:ext>
              </a:extLst>
            </p:cNvPr>
            <p:cNvSpPr/>
            <p:nvPr/>
          </p:nvSpPr>
          <p:spPr>
            <a:xfrm flipH="1">
              <a:off x="7058026" y="1997123"/>
              <a:ext cx="9127" cy="8263"/>
            </a:xfrm>
            <a:custGeom>
              <a:avLst/>
              <a:gdLst/>
              <a:ahLst/>
              <a:cxnLst/>
              <a:rect l="l" t="t" r="r" b="b"/>
              <a:pathLst>
                <a:path w="169" h="153" extrusionOk="0">
                  <a:moveTo>
                    <a:pt x="83" y="0"/>
                  </a:moveTo>
                  <a:cubicBezTo>
                    <a:pt x="64" y="0"/>
                    <a:pt x="43" y="9"/>
                    <a:pt x="25" y="27"/>
                  </a:cubicBezTo>
                  <a:cubicBezTo>
                    <a:pt x="1" y="51"/>
                    <a:pt x="1" y="99"/>
                    <a:pt x="37" y="135"/>
                  </a:cubicBezTo>
                  <a:cubicBezTo>
                    <a:pt x="55" y="147"/>
                    <a:pt x="75" y="153"/>
                    <a:pt x="95" y="153"/>
                  </a:cubicBezTo>
                  <a:cubicBezTo>
                    <a:pt x="114" y="153"/>
                    <a:pt x="132" y="147"/>
                    <a:pt x="144" y="135"/>
                  </a:cubicBezTo>
                  <a:cubicBezTo>
                    <a:pt x="168" y="99"/>
                    <a:pt x="168" y="51"/>
                    <a:pt x="132" y="27"/>
                  </a:cubicBezTo>
                  <a:cubicBezTo>
                    <a:pt x="120" y="9"/>
                    <a:pt x="102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0" name="Google Shape;10860;p59">
              <a:extLst>
                <a:ext uri="{FF2B5EF4-FFF2-40B4-BE49-F238E27FC236}">
                  <a16:creationId xmlns:a16="http://schemas.microsoft.com/office/drawing/2014/main" id="{9F80D8C6-B088-44DC-9585-E6D4A7B846A7}"/>
                </a:ext>
              </a:extLst>
            </p:cNvPr>
            <p:cNvSpPr/>
            <p:nvPr/>
          </p:nvSpPr>
          <p:spPr>
            <a:xfrm flipH="1">
              <a:off x="7074822" y="2016349"/>
              <a:ext cx="9775" cy="8425"/>
            </a:xfrm>
            <a:custGeom>
              <a:avLst/>
              <a:gdLst/>
              <a:ahLst/>
              <a:cxnLst/>
              <a:rect l="l" t="t" r="r" b="b"/>
              <a:pathLst>
                <a:path w="181" h="156" extrusionOk="0">
                  <a:moveTo>
                    <a:pt x="79" y="0"/>
                  </a:moveTo>
                  <a:cubicBezTo>
                    <a:pt x="58" y="0"/>
                    <a:pt x="37" y="6"/>
                    <a:pt x="25" y="18"/>
                  </a:cubicBezTo>
                  <a:cubicBezTo>
                    <a:pt x="1" y="42"/>
                    <a:pt x="1" y="102"/>
                    <a:pt x="37" y="138"/>
                  </a:cubicBezTo>
                  <a:cubicBezTo>
                    <a:pt x="55" y="150"/>
                    <a:pt x="79" y="156"/>
                    <a:pt x="101" y="156"/>
                  </a:cubicBezTo>
                  <a:cubicBezTo>
                    <a:pt x="123" y="156"/>
                    <a:pt x="144" y="150"/>
                    <a:pt x="156" y="138"/>
                  </a:cubicBezTo>
                  <a:cubicBezTo>
                    <a:pt x="180" y="102"/>
                    <a:pt x="168" y="54"/>
                    <a:pt x="132" y="18"/>
                  </a:cubicBezTo>
                  <a:cubicBezTo>
                    <a:pt x="120" y="6"/>
                    <a:pt x="100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1" name="Google Shape;10861;p59">
              <a:extLst>
                <a:ext uri="{FF2B5EF4-FFF2-40B4-BE49-F238E27FC236}">
                  <a16:creationId xmlns:a16="http://schemas.microsoft.com/office/drawing/2014/main" id="{DBD340C6-4A4B-D266-F401-0C24CD6C026C}"/>
                </a:ext>
              </a:extLst>
            </p:cNvPr>
            <p:cNvSpPr/>
            <p:nvPr/>
          </p:nvSpPr>
          <p:spPr>
            <a:xfrm flipH="1">
              <a:off x="7057378" y="2015755"/>
              <a:ext cx="7183" cy="7399"/>
            </a:xfrm>
            <a:custGeom>
              <a:avLst/>
              <a:gdLst/>
              <a:ahLst/>
              <a:cxnLst/>
              <a:rect l="l" t="t" r="r" b="b"/>
              <a:pathLst>
                <a:path w="133" h="137" extrusionOk="0">
                  <a:moveTo>
                    <a:pt x="80" y="0"/>
                  </a:moveTo>
                  <a:cubicBezTo>
                    <a:pt x="58" y="0"/>
                    <a:pt x="38" y="9"/>
                    <a:pt x="24" y="29"/>
                  </a:cubicBezTo>
                  <a:cubicBezTo>
                    <a:pt x="1" y="53"/>
                    <a:pt x="1" y="113"/>
                    <a:pt x="36" y="137"/>
                  </a:cubicBezTo>
                  <a:lnTo>
                    <a:pt x="132" y="17"/>
                  </a:lnTo>
                  <a:cubicBezTo>
                    <a:pt x="116" y="6"/>
                    <a:pt x="97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2" name="Google Shape;10862;p59">
              <a:extLst>
                <a:ext uri="{FF2B5EF4-FFF2-40B4-BE49-F238E27FC236}">
                  <a16:creationId xmlns:a16="http://schemas.microsoft.com/office/drawing/2014/main" id="{FFDAD49F-D22D-698D-A74C-76D29CC54D98}"/>
                </a:ext>
              </a:extLst>
            </p:cNvPr>
            <p:cNvSpPr/>
            <p:nvPr/>
          </p:nvSpPr>
          <p:spPr>
            <a:xfrm flipH="1">
              <a:off x="7076767" y="1997933"/>
              <a:ext cx="7183" cy="7075"/>
            </a:xfrm>
            <a:custGeom>
              <a:avLst/>
              <a:gdLst/>
              <a:ahLst/>
              <a:cxnLst/>
              <a:rect l="l" t="t" r="r" b="b"/>
              <a:pathLst>
                <a:path w="133" h="131" extrusionOk="0">
                  <a:moveTo>
                    <a:pt x="97" y="0"/>
                  </a:moveTo>
                  <a:lnTo>
                    <a:pt x="1" y="108"/>
                  </a:lnTo>
                  <a:cubicBezTo>
                    <a:pt x="14" y="121"/>
                    <a:pt x="38" y="131"/>
                    <a:pt x="61" y="131"/>
                  </a:cubicBezTo>
                  <a:cubicBezTo>
                    <a:pt x="80" y="131"/>
                    <a:pt x="98" y="124"/>
                    <a:pt x="108" y="108"/>
                  </a:cubicBezTo>
                  <a:cubicBezTo>
                    <a:pt x="132" y="84"/>
                    <a:pt x="132" y="36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3" name="Google Shape;10863;p59">
              <a:extLst>
                <a:ext uri="{FF2B5EF4-FFF2-40B4-BE49-F238E27FC236}">
                  <a16:creationId xmlns:a16="http://schemas.microsoft.com/office/drawing/2014/main" id="{EEC0FBC7-D7DD-8B2E-CD34-85940484E2B5}"/>
                </a:ext>
              </a:extLst>
            </p:cNvPr>
            <p:cNvSpPr/>
            <p:nvPr/>
          </p:nvSpPr>
          <p:spPr>
            <a:xfrm flipH="1">
              <a:off x="7058674" y="1979841"/>
              <a:ext cx="7183" cy="6859"/>
            </a:xfrm>
            <a:custGeom>
              <a:avLst/>
              <a:gdLst/>
              <a:ahLst/>
              <a:cxnLst/>
              <a:rect l="l" t="t" r="r" b="b"/>
              <a:pathLst>
                <a:path w="133" h="127" extrusionOk="0">
                  <a:moveTo>
                    <a:pt x="108" y="1"/>
                  </a:moveTo>
                  <a:lnTo>
                    <a:pt x="1" y="108"/>
                  </a:lnTo>
                  <a:cubicBezTo>
                    <a:pt x="13" y="120"/>
                    <a:pt x="31" y="126"/>
                    <a:pt x="48" y="126"/>
                  </a:cubicBezTo>
                  <a:cubicBezTo>
                    <a:pt x="66" y="126"/>
                    <a:pt x="84" y="120"/>
                    <a:pt x="96" y="108"/>
                  </a:cubicBezTo>
                  <a:cubicBezTo>
                    <a:pt x="132" y="72"/>
                    <a:pt x="132" y="24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4" name="Google Shape;10864;p59">
              <a:extLst>
                <a:ext uri="{FF2B5EF4-FFF2-40B4-BE49-F238E27FC236}">
                  <a16:creationId xmlns:a16="http://schemas.microsoft.com/office/drawing/2014/main" id="{EBE7B9BD-06B1-1D4A-36A4-05885383D114}"/>
                </a:ext>
              </a:extLst>
            </p:cNvPr>
            <p:cNvSpPr/>
            <p:nvPr/>
          </p:nvSpPr>
          <p:spPr>
            <a:xfrm flipH="1">
              <a:off x="7040636" y="1961748"/>
              <a:ext cx="7129" cy="6805"/>
            </a:xfrm>
            <a:custGeom>
              <a:avLst/>
              <a:gdLst/>
              <a:ahLst/>
              <a:cxnLst/>
              <a:rect l="l" t="t" r="r" b="b"/>
              <a:pathLst>
                <a:path w="132" h="126" extrusionOk="0">
                  <a:moveTo>
                    <a:pt x="108" y="1"/>
                  </a:moveTo>
                  <a:lnTo>
                    <a:pt x="0" y="108"/>
                  </a:lnTo>
                  <a:cubicBezTo>
                    <a:pt x="11" y="119"/>
                    <a:pt x="27" y="125"/>
                    <a:pt x="43" y="125"/>
                  </a:cubicBezTo>
                  <a:cubicBezTo>
                    <a:pt x="63" y="125"/>
                    <a:pt x="83" y="116"/>
                    <a:pt x="96" y="96"/>
                  </a:cubicBezTo>
                  <a:cubicBezTo>
                    <a:pt x="120" y="73"/>
                    <a:pt x="132" y="25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5" name="Google Shape;10865;p59">
              <a:extLst>
                <a:ext uri="{FF2B5EF4-FFF2-40B4-BE49-F238E27FC236}">
                  <a16:creationId xmlns:a16="http://schemas.microsoft.com/office/drawing/2014/main" id="{D10B51DB-EE64-9AE9-560D-4A0F776EF8B4}"/>
                </a:ext>
              </a:extLst>
            </p:cNvPr>
            <p:cNvSpPr/>
            <p:nvPr/>
          </p:nvSpPr>
          <p:spPr>
            <a:xfrm flipH="1">
              <a:off x="7007043" y="1972712"/>
              <a:ext cx="7777" cy="7885"/>
            </a:xfrm>
            <a:custGeom>
              <a:avLst/>
              <a:gdLst/>
              <a:ahLst/>
              <a:cxnLst/>
              <a:rect l="l" t="t" r="r" b="b"/>
              <a:pathLst>
                <a:path w="144" h="146" extrusionOk="0">
                  <a:moveTo>
                    <a:pt x="82" y="1"/>
                  </a:moveTo>
                  <a:cubicBezTo>
                    <a:pt x="60" y="1"/>
                    <a:pt x="40" y="14"/>
                    <a:pt x="24" y="37"/>
                  </a:cubicBezTo>
                  <a:cubicBezTo>
                    <a:pt x="0" y="73"/>
                    <a:pt x="0" y="109"/>
                    <a:pt x="24" y="133"/>
                  </a:cubicBezTo>
                  <a:cubicBezTo>
                    <a:pt x="37" y="141"/>
                    <a:pt x="50" y="145"/>
                    <a:pt x="62" y="145"/>
                  </a:cubicBezTo>
                  <a:cubicBezTo>
                    <a:pt x="84" y="145"/>
                    <a:pt x="104" y="132"/>
                    <a:pt x="120" y="109"/>
                  </a:cubicBezTo>
                  <a:cubicBezTo>
                    <a:pt x="144" y="73"/>
                    <a:pt x="144" y="37"/>
                    <a:pt x="120" y="13"/>
                  </a:cubicBezTo>
                  <a:cubicBezTo>
                    <a:pt x="107" y="5"/>
                    <a:pt x="94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6" name="Google Shape;10866;p59">
              <a:extLst>
                <a:ext uri="{FF2B5EF4-FFF2-40B4-BE49-F238E27FC236}">
                  <a16:creationId xmlns:a16="http://schemas.microsoft.com/office/drawing/2014/main" id="{C1F15B4C-80A0-A4E0-CE6A-0CA233EBB943}"/>
                </a:ext>
              </a:extLst>
            </p:cNvPr>
            <p:cNvSpPr/>
            <p:nvPr/>
          </p:nvSpPr>
          <p:spPr>
            <a:xfrm flipH="1">
              <a:off x="7007043" y="1990156"/>
              <a:ext cx="5833" cy="7183"/>
            </a:xfrm>
            <a:custGeom>
              <a:avLst/>
              <a:gdLst/>
              <a:ahLst/>
              <a:cxnLst/>
              <a:rect l="l" t="t" r="r" b="b"/>
              <a:pathLst>
                <a:path w="108" h="133" extrusionOk="0">
                  <a:moveTo>
                    <a:pt x="75" y="0"/>
                  </a:moveTo>
                  <a:cubicBezTo>
                    <a:pt x="53" y="0"/>
                    <a:pt x="27" y="14"/>
                    <a:pt x="12" y="37"/>
                  </a:cubicBezTo>
                  <a:cubicBezTo>
                    <a:pt x="0" y="61"/>
                    <a:pt x="0" y="108"/>
                    <a:pt x="36" y="132"/>
                  </a:cubicBezTo>
                  <a:lnTo>
                    <a:pt x="108" y="13"/>
                  </a:lnTo>
                  <a:cubicBezTo>
                    <a:pt x="99" y="4"/>
                    <a:pt x="88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7" name="Google Shape;10867;p59">
              <a:extLst>
                <a:ext uri="{FF2B5EF4-FFF2-40B4-BE49-F238E27FC236}">
                  <a16:creationId xmlns:a16="http://schemas.microsoft.com/office/drawing/2014/main" id="{FE49FAE8-6BCA-4F31-77F9-26C74997234A}"/>
                </a:ext>
              </a:extLst>
            </p:cNvPr>
            <p:cNvSpPr/>
            <p:nvPr/>
          </p:nvSpPr>
          <p:spPr>
            <a:xfrm flipH="1">
              <a:off x="7020599" y="2011435"/>
              <a:ext cx="6481" cy="7183"/>
            </a:xfrm>
            <a:custGeom>
              <a:avLst/>
              <a:gdLst/>
              <a:ahLst/>
              <a:cxnLst/>
              <a:rect l="l" t="t" r="r" b="b"/>
              <a:pathLst>
                <a:path w="120" h="133" extrusionOk="0">
                  <a:moveTo>
                    <a:pt x="79" y="1"/>
                  </a:moveTo>
                  <a:cubicBezTo>
                    <a:pt x="53" y="1"/>
                    <a:pt x="27" y="14"/>
                    <a:pt x="12" y="37"/>
                  </a:cubicBezTo>
                  <a:cubicBezTo>
                    <a:pt x="0" y="61"/>
                    <a:pt x="0" y="109"/>
                    <a:pt x="36" y="133"/>
                  </a:cubicBezTo>
                  <a:lnTo>
                    <a:pt x="120" y="13"/>
                  </a:lnTo>
                  <a:cubicBezTo>
                    <a:pt x="107" y="5"/>
                    <a:pt x="93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8" name="Google Shape;10868;p59">
              <a:extLst>
                <a:ext uri="{FF2B5EF4-FFF2-40B4-BE49-F238E27FC236}">
                  <a16:creationId xmlns:a16="http://schemas.microsoft.com/office/drawing/2014/main" id="{DB11DF28-42F0-53FA-A79B-653597951F33}"/>
                </a:ext>
              </a:extLst>
            </p:cNvPr>
            <p:cNvSpPr/>
            <p:nvPr/>
          </p:nvSpPr>
          <p:spPr>
            <a:xfrm flipH="1">
              <a:off x="7021895" y="1993666"/>
              <a:ext cx="8425" cy="7777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6" y="0"/>
                  </a:moveTo>
                  <a:cubicBezTo>
                    <a:pt x="64" y="0"/>
                    <a:pt x="39" y="9"/>
                    <a:pt x="24" y="32"/>
                  </a:cubicBezTo>
                  <a:cubicBezTo>
                    <a:pt x="0" y="67"/>
                    <a:pt x="0" y="115"/>
                    <a:pt x="36" y="127"/>
                  </a:cubicBezTo>
                  <a:cubicBezTo>
                    <a:pt x="52" y="138"/>
                    <a:pt x="68" y="144"/>
                    <a:pt x="83" y="144"/>
                  </a:cubicBezTo>
                  <a:cubicBezTo>
                    <a:pt x="102" y="144"/>
                    <a:pt x="119" y="135"/>
                    <a:pt x="132" y="115"/>
                  </a:cubicBezTo>
                  <a:cubicBezTo>
                    <a:pt x="156" y="79"/>
                    <a:pt x="156" y="32"/>
                    <a:pt x="120" y="8"/>
                  </a:cubicBezTo>
                  <a:cubicBezTo>
                    <a:pt x="111" y="3"/>
                    <a:pt x="99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9" name="Google Shape;10869;p59">
              <a:extLst>
                <a:ext uri="{FF2B5EF4-FFF2-40B4-BE49-F238E27FC236}">
                  <a16:creationId xmlns:a16="http://schemas.microsoft.com/office/drawing/2014/main" id="{F7FD27B4-4DE4-267B-D417-6E045681EF56}"/>
                </a:ext>
              </a:extLst>
            </p:cNvPr>
            <p:cNvSpPr/>
            <p:nvPr/>
          </p:nvSpPr>
          <p:spPr>
            <a:xfrm flipH="1">
              <a:off x="7036747" y="2014459"/>
              <a:ext cx="9073" cy="8101"/>
            </a:xfrm>
            <a:custGeom>
              <a:avLst/>
              <a:gdLst/>
              <a:ahLst/>
              <a:cxnLst/>
              <a:rect l="l" t="t" r="r" b="b"/>
              <a:pathLst>
                <a:path w="168" h="150" extrusionOk="0">
                  <a:moveTo>
                    <a:pt x="79" y="1"/>
                  </a:moveTo>
                  <a:cubicBezTo>
                    <a:pt x="58" y="1"/>
                    <a:pt x="37" y="9"/>
                    <a:pt x="24" y="29"/>
                  </a:cubicBezTo>
                  <a:cubicBezTo>
                    <a:pt x="0" y="65"/>
                    <a:pt x="12" y="113"/>
                    <a:pt x="48" y="137"/>
                  </a:cubicBezTo>
                  <a:cubicBezTo>
                    <a:pt x="62" y="146"/>
                    <a:pt x="77" y="150"/>
                    <a:pt x="92" y="150"/>
                  </a:cubicBezTo>
                  <a:cubicBezTo>
                    <a:pt x="115" y="150"/>
                    <a:pt x="136" y="140"/>
                    <a:pt x="144" y="125"/>
                  </a:cubicBezTo>
                  <a:cubicBezTo>
                    <a:pt x="168" y="89"/>
                    <a:pt x="168" y="41"/>
                    <a:pt x="132" y="17"/>
                  </a:cubicBezTo>
                  <a:cubicBezTo>
                    <a:pt x="116" y="6"/>
                    <a:pt x="97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0" name="Google Shape;10870;p59">
              <a:extLst>
                <a:ext uri="{FF2B5EF4-FFF2-40B4-BE49-F238E27FC236}">
                  <a16:creationId xmlns:a16="http://schemas.microsoft.com/office/drawing/2014/main" id="{9E85BCE2-DB13-B524-5D94-3F2FA6EA0F32}"/>
                </a:ext>
              </a:extLst>
            </p:cNvPr>
            <p:cNvSpPr/>
            <p:nvPr/>
          </p:nvSpPr>
          <p:spPr>
            <a:xfrm flipH="1">
              <a:off x="7051599" y="2035144"/>
              <a:ext cx="9721" cy="8587"/>
            </a:xfrm>
            <a:custGeom>
              <a:avLst/>
              <a:gdLst/>
              <a:ahLst/>
              <a:cxnLst/>
              <a:rect l="l" t="t" r="r" b="b"/>
              <a:pathLst>
                <a:path w="180" h="159" extrusionOk="0">
                  <a:moveTo>
                    <a:pt x="80" y="0"/>
                  </a:moveTo>
                  <a:cubicBezTo>
                    <a:pt x="58" y="0"/>
                    <a:pt x="37" y="9"/>
                    <a:pt x="24" y="29"/>
                  </a:cubicBezTo>
                  <a:cubicBezTo>
                    <a:pt x="0" y="65"/>
                    <a:pt x="12" y="112"/>
                    <a:pt x="48" y="136"/>
                  </a:cubicBezTo>
                  <a:cubicBezTo>
                    <a:pt x="63" y="151"/>
                    <a:pt x="82" y="158"/>
                    <a:pt x="101" y="158"/>
                  </a:cubicBezTo>
                  <a:cubicBezTo>
                    <a:pt x="128" y="158"/>
                    <a:pt x="154" y="145"/>
                    <a:pt x="168" y="124"/>
                  </a:cubicBezTo>
                  <a:cubicBezTo>
                    <a:pt x="180" y="100"/>
                    <a:pt x="168" y="53"/>
                    <a:pt x="132" y="17"/>
                  </a:cubicBezTo>
                  <a:cubicBezTo>
                    <a:pt x="116" y="6"/>
                    <a:pt x="97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1" name="Google Shape;10871;p59">
              <a:extLst>
                <a:ext uri="{FF2B5EF4-FFF2-40B4-BE49-F238E27FC236}">
                  <a16:creationId xmlns:a16="http://schemas.microsoft.com/office/drawing/2014/main" id="{9D0233DC-9CD0-3F10-9752-2F7849FD3F18}"/>
                </a:ext>
              </a:extLst>
            </p:cNvPr>
            <p:cNvSpPr/>
            <p:nvPr/>
          </p:nvSpPr>
          <p:spPr>
            <a:xfrm flipH="1">
              <a:off x="7034803" y="2032714"/>
              <a:ext cx="7129" cy="7237"/>
            </a:xfrm>
            <a:custGeom>
              <a:avLst/>
              <a:gdLst/>
              <a:ahLst/>
              <a:cxnLst/>
              <a:rect l="l" t="t" r="r" b="b"/>
              <a:pathLst>
                <a:path w="132" h="134" extrusionOk="0">
                  <a:moveTo>
                    <a:pt x="87" y="1"/>
                  </a:moveTo>
                  <a:cubicBezTo>
                    <a:pt x="63" y="1"/>
                    <a:pt x="39" y="11"/>
                    <a:pt x="24" y="26"/>
                  </a:cubicBezTo>
                  <a:cubicBezTo>
                    <a:pt x="0" y="62"/>
                    <a:pt x="24" y="110"/>
                    <a:pt x="60" y="134"/>
                  </a:cubicBezTo>
                  <a:lnTo>
                    <a:pt x="132" y="14"/>
                  </a:lnTo>
                  <a:cubicBezTo>
                    <a:pt x="118" y="5"/>
                    <a:pt x="10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2" name="Google Shape;10872;p59">
              <a:extLst>
                <a:ext uri="{FF2B5EF4-FFF2-40B4-BE49-F238E27FC236}">
                  <a16:creationId xmlns:a16="http://schemas.microsoft.com/office/drawing/2014/main" id="{BDD6889A-E4C6-B8AF-B6DF-6906CD22AE9C}"/>
                </a:ext>
              </a:extLst>
            </p:cNvPr>
            <p:cNvSpPr/>
            <p:nvPr/>
          </p:nvSpPr>
          <p:spPr>
            <a:xfrm flipH="1">
              <a:off x="7054840" y="2016674"/>
              <a:ext cx="7777" cy="7399"/>
            </a:xfrm>
            <a:custGeom>
              <a:avLst/>
              <a:gdLst/>
              <a:ahLst/>
              <a:cxnLst/>
              <a:rect l="l" t="t" r="r" b="b"/>
              <a:pathLst>
                <a:path w="144" h="137" extrusionOk="0">
                  <a:moveTo>
                    <a:pt x="96" y="0"/>
                  </a:moveTo>
                  <a:lnTo>
                    <a:pt x="0" y="120"/>
                  </a:lnTo>
                  <a:cubicBezTo>
                    <a:pt x="17" y="130"/>
                    <a:pt x="35" y="136"/>
                    <a:pt x="54" y="136"/>
                  </a:cubicBezTo>
                  <a:cubicBezTo>
                    <a:pt x="77" y="136"/>
                    <a:pt x="100" y="127"/>
                    <a:pt x="120" y="108"/>
                  </a:cubicBezTo>
                  <a:cubicBezTo>
                    <a:pt x="144" y="84"/>
                    <a:pt x="132" y="36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3" name="Google Shape;10873;p59">
              <a:extLst>
                <a:ext uri="{FF2B5EF4-FFF2-40B4-BE49-F238E27FC236}">
                  <a16:creationId xmlns:a16="http://schemas.microsoft.com/office/drawing/2014/main" id="{08C53D87-A3DF-1DD4-E3D9-D704EDD8F2B8}"/>
                </a:ext>
              </a:extLst>
            </p:cNvPr>
            <p:cNvSpPr/>
            <p:nvPr/>
          </p:nvSpPr>
          <p:spPr>
            <a:xfrm flipH="1">
              <a:off x="7039340" y="1997285"/>
              <a:ext cx="7129" cy="6751"/>
            </a:xfrm>
            <a:custGeom>
              <a:avLst/>
              <a:gdLst/>
              <a:ahLst/>
              <a:cxnLst/>
              <a:rect l="l" t="t" r="r" b="b"/>
              <a:pathLst>
                <a:path w="132" h="125" extrusionOk="0">
                  <a:moveTo>
                    <a:pt x="96" y="0"/>
                  </a:moveTo>
                  <a:lnTo>
                    <a:pt x="0" y="108"/>
                  </a:lnTo>
                  <a:cubicBezTo>
                    <a:pt x="16" y="119"/>
                    <a:pt x="35" y="125"/>
                    <a:pt x="53" y="125"/>
                  </a:cubicBezTo>
                  <a:cubicBezTo>
                    <a:pt x="74" y="125"/>
                    <a:pt x="95" y="116"/>
                    <a:pt x="108" y="96"/>
                  </a:cubicBezTo>
                  <a:cubicBezTo>
                    <a:pt x="132" y="60"/>
                    <a:pt x="132" y="24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4" name="Google Shape;10874;p59">
              <a:extLst>
                <a:ext uri="{FF2B5EF4-FFF2-40B4-BE49-F238E27FC236}">
                  <a16:creationId xmlns:a16="http://schemas.microsoft.com/office/drawing/2014/main" id="{7DDB82F1-AFA6-46B9-EBA6-4A6BE8043A2B}"/>
                </a:ext>
              </a:extLst>
            </p:cNvPr>
            <p:cNvSpPr/>
            <p:nvPr/>
          </p:nvSpPr>
          <p:spPr>
            <a:xfrm flipH="1">
              <a:off x="7023840" y="1977248"/>
              <a:ext cx="6481" cy="6805"/>
            </a:xfrm>
            <a:custGeom>
              <a:avLst/>
              <a:gdLst/>
              <a:ahLst/>
              <a:cxnLst/>
              <a:rect l="l" t="t" r="r" b="b"/>
              <a:pathLst>
                <a:path w="120" h="126" extrusionOk="0">
                  <a:moveTo>
                    <a:pt x="96" y="1"/>
                  </a:moveTo>
                  <a:lnTo>
                    <a:pt x="0" y="108"/>
                  </a:lnTo>
                  <a:cubicBezTo>
                    <a:pt x="11" y="119"/>
                    <a:pt x="27" y="125"/>
                    <a:pt x="43" y="125"/>
                  </a:cubicBezTo>
                  <a:cubicBezTo>
                    <a:pt x="62" y="125"/>
                    <a:pt x="83" y="116"/>
                    <a:pt x="96" y="96"/>
                  </a:cubicBezTo>
                  <a:cubicBezTo>
                    <a:pt x="120" y="61"/>
                    <a:pt x="120" y="25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5" name="Google Shape;10875;p59">
              <a:extLst>
                <a:ext uri="{FF2B5EF4-FFF2-40B4-BE49-F238E27FC236}">
                  <a16:creationId xmlns:a16="http://schemas.microsoft.com/office/drawing/2014/main" id="{9551B2E9-E850-C00A-2F56-00D805D2B126}"/>
                </a:ext>
              </a:extLst>
            </p:cNvPr>
            <p:cNvSpPr/>
            <p:nvPr/>
          </p:nvSpPr>
          <p:spPr>
            <a:xfrm flipH="1">
              <a:off x="6988303" y="1984755"/>
              <a:ext cx="8425" cy="7939"/>
            </a:xfrm>
            <a:custGeom>
              <a:avLst/>
              <a:gdLst/>
              <a:ahLst/>
              <a:cxnLst/>
              <a:rect l="l" t="t" r="r" b="b"/>
              <a:pathLst>
                <a:path w="156" h="147" extrusionOk="0">
                  <a:moveTo>
                    <a:pt x="93" y="1"/>
                  </a:moveTo>
                  <a:cubicBezTo>
                    <a:pt x="67" y="1"/>
                    <a:pt x="42" y="14"/>
                    <a:pt x="24" y="41"/>
                  </a:cubicBezTo>
                  <a:cubicBezTo>
                    <a:pt x="0" y="77"/>
                    <a:pt x="12" y="125"/>
                    <a:pt x="48" y="137"/>
                  </a:cubicBezTo>
                  <a:cubicBezTo>
                    <a:pt x="55" y="143"/>
                    <a:pt x="63" y="146"/>
                    <a:pt x="72" y="146"/>
                  </a:cubicBezTo>
                  <a:cubicBezTo>
                    <a:pt x="96" y="146"/>
                    <a:pt x="123" y="127"/>
                    <a:pt x="132" y="101"/>
                  </a:cubicBezTo>
                  <a:cubicBezTo>
                    <a:pt x="155" y="65"/>
                    <a:pt x="143" y="29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6" name="Google Shape;10876;p59">
              <a:extLst>
                <a:ext uri="{FF2B5EF4-FFF2-40B4-BE49-F238E27FC236}">
                  <a16:creationId xmlns:a16="http://schemas.microsoft.com/office/drawing/2014/main" id="{3E7C2DC7-0868-F6DB-55E2-5CC5B05D6F84}"/>
                </a:ext>
              </a:extLst>
            </p:cNvPr>
            <p:cNvSpPr/>
            <p:nvPr/>
          </p:nvSpPr>
          <p:spPr>
            <a:xfrm flipH="1">
              <a:off x="6987007" y="2001552"/>
              <a:ext cx="5887" cy="7399"/>
            </a:xfrm>
            <a:custGeom>
              <a:avLst/>
              <a:gdLst/>
              <a:ahLst/>
              <a:cxnLst/>
              <a:rect l="l" t="t" r="r" b="b"/>
              <a:pathLst>
                <a:path w="109" h="137" extrusionOk="0">
                  <a:moveTo>
                    <a:pt x="87" y="1"/>
                  </a:moveTo>
                  <a:cubicBezTo>
                    <a:pt x="63" y="1"/>
                    <a:pt x="34" y="14"/>
                    <a:pt x="25" y="41"/>
                  </a:cubicBezTo>
                  <a:cubicBezTo>
                    <a:pt x="1" y="77"/>
                    <a:pt x="13" y="125"/>
                    <a:pt x="49" y="137"/>
                  </a:cubicBezTo>
                  <a:lnTo>
                    <a:pt x="108" y="5"/>
                  </a:lnTo>
                  <a:cubicBezTo>
                    <a:pt x="102" y="2"/>
                    <a:pt x="95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7" name="Google Shape;10877;p59">
              <a:extLst>
                <a:ext uri="{FF2B5EF4-FFF2-40B4-BE49-F238E27FC236}">
                  <a16:creationId xmlns:a16="http://schemas.microsoft.com/office/drawing/2014/main" id="{45966C4B-E28B-71E4-BAC2-A5C1F38A4395}"/>
                </a:ext>
              </a:extLst>
            </p:cNvPr>
            <p:cNvSpPr/>
            <p:nvPr/>
          </p:nvSpPr>
          <p:spPr>
            <a:xfrm flipH="1">
              <a:off x="6998618" y="2024397"/>
              <a:ext cx="6535" cy="7831"/>
            </a:xfrm>
            <a:custGeom>
              <a:avLst/>
              <a:gdLst/>
              <a:ahLst/>
              <a:cxnLst/>
              <a:rect l="l" t="t" r="r" b="b"/>
              <a:pathLst>
                <a:path w="121" h="145" extrusionOk="0">
                  <a:moveTo>
                    <a:pt x="83" y="0"/>
                  </a:moveTo>
                  <a:cubicBezTo>
                    <a:pt x="60" y="0"/>
                    <a:pt x="40" y="13"/>
                    <a:pt x="24" y="36"/>
                  </a:cubicBezTo>
                  <a:cubicBezTo>
                    <a:pt x="1" y="72"/>
                    <a:pt x="13" y="120"/>
                    <a:pt x="60" y="144"/>
                  </a:cubicBezTo>
                  <a:lnTo>
                    <a:pt x="120" y="13"/>
                  </a:lnTo>
                  <a:cubicBezTo>
                    <a:pt x="107" y="4"/>
                    <a:pt x="95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8" name="Google Shape;10878;p59">
              <a:extLst>
                <a:ext uri="{FF2B5EF4-FFF2-40B4-BE49-F238E27FC236}">
                  <a16:creationId xmlns:a16="http://schemas.microsoft.com/office/drawing/2014/main" id="{20C88BE4-1C34-0FED-C227-B8FD79770D51}"/>
                </a:ext>
              </a:extLst>
            </p:cNvPr>
            <p:cNvSpPr/>
            <p:nvPr/>
          </p:nvSpPr>
          <p:spPr>
            <a:xfrm flipH="1">
              <a:off x="7001211" y="2006952"/>
              <a:ext cx="8479" cy="8047"/>
            </a:xfrm>
            <a:custGeom>
              <a:avLst/>
              <a:gdLst/>
              <a:ahLst/>
              <a:cxnLst/>
              <a:rect l="l" t="t" r="r" b="b"/>
              <a:pathLst>
                <a:path w="157" h="149" extrusionOk="0">
                  <a:moveTo>
                    <a:pt x="80" y="0"/>
                  </a:moveTo>
                  <a:cubicBezTo>
                    <a:pt x="55" y="0"/>
                    <a:pt x="33" y="13"/>
                    <a:pt x="25" y="37"/>
                  </a:cubicBezTo>
                  <a:cubicBezTo>
                    <a:pt x="1" y="72"/>
                    <a:pt x="13" y="120"/>
                    <a:pt x="49" y="144"/>
                  </a:cubicBezTo>
                  <a:cubicBezTo>
                    <a:pt x="55" y="147"/>
                    <a:pt x="62" y="149"/>
                    <a:pt x="70" y="149"/>
                  </a:cubicBezTo>
                  <a:cubicBezTo>
                    <a:pt x="95" y="149"/>
                    <a:pt x="126" y="135"/>
                    <a:pt x="144" y="108"/>
                  </a:cubicBezTo>
                  <a:cubicBezTo>
                    <a:pt x="156" y="72"/>
                    <a:pt x="144" y="37"/>
                    <a:pt x="120" y="13"/>
                  </a:cubicBezTo>
                  <a:cubicBezTo>
                    <a:pt x="108" y="4"/>
                    <a:pt x="94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9" name="Google Shape;10879;p59">
              <a:extLst>
                <a:ext uri="{FF2B5EF4-FFF2-40B4-BE49-F238E27FC236}">
                  <a16:creationId xmlns:a16="http://schemas.microsoft.com/office/drawing/2014/main" id="{B1BD9893-DDC5-103E-CC00-81B3B9B973CA}"/>
                </a:ext>
              </a:extLst>
            </p:cNvPr>
            <p:cNvSpPr/>
            <p:nvPr/>
          </p:nvSpPr>
          <p:spPr>
            <a:xfrm flipH="1">
              <a:off x="7013470" y="2029527"/>
              <a:ext cx="9775" cy="7885"/>
            </a:xfrm>
            <a:custGeom>
              <a:avLst/>
              <a:gdLst/>
              <a:ahLst/>
              <a:cxnLst/>
              <a:rect l="l" t="t" r="r" b="b"/>
              <a:pathLst>
                <a:path w="181" h="146" extrusionOk="0">
                  <a:moveTo>
                    <a:pt x="91" y="1"/>
                  </a:moveTo>
                  <a:cubicBezTo>
                    <a:pt x="66" y="1"/>
                    <a:pt x="40" y="14"/>
                    <a:pt x="25" y="37"/>
                  </a:cubicBezTo>
                  <a:cubicBezTo>
                    <a:pt x="1" y="61"/>
                    <a:pt x="13" y="109"/>
                    <a:pt x="61" y="133"/>
                  </a:cubicBezTo>
                  <a:cubicBezTo>
                    <a:pt x="73" y="141"/>
                    <a:pt x="87" y="145"/>
                    <a:pt x="101" y="145"/>
                  </a:cubicBezTo>
                  <a:cubicBezTo>
                    <a:pt x="126" y="145"/>
                    <a:pt x="149" y="132"/>
                    <a:pt x="156" y="109"/>
                  </a:cubicBezTo>
                  <a:cubicBezTo>
                    <a:pt x="180" y="73"/>
                    <a:pt x="168" y="25"/>
                    <a:pt x="132" y="13"/>
                  </a:cubicBezTo>
                  <a:cubicBezTo>
                    <a:pt x="120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0" name="Google Shape;10880;p59">
              <a:extLst>
                <a:ext uri="{FF2B5EF4-FFF2-40B4-BE49-F238E27FC236}">
                  <a16:creationId xmlns:a16="http://schemas.microsoft.com/office/drawing/2014/main" id="{895CC40F-DA15-F134-7B2A-1E618BB6197D}"/>
                </a:ext>
              </a:extLst>
            </p:cNvPr>
            <p:cNvSpPr/>
            <p:nvPr/>
          </p:nvSpPr>
          <p:spPr>
            <a:xfrm flipH="1">
              <a:off x="7026432" y="2051508"/>
              <a:ext cx="9721" cy="8479"/>
            </a:xfrm>
            <a:custGeom>
              <a:avLst/>
              <a:gdLst/>
              <a:ahLst/>
              <a:cxnLst/>
              <a:rect l="l" t="t" r="r" b="b"/>
              <a:pathLst>
                <a:path w="180" h="157" extrusionOk="0">
                  <a:moveTo>
                    <a:pt x="82" y="0"/>
                  </a:moveTo>
                  <a:cubicBezTo>
                    <a:pt x="53" y="0"/>
                    <a:pt x="28" y="13"/>
                    <a:pt x="13" y="37"/>
                  </a:cubicBezTo>
                  <a:cubicBezTo>
                    <a:pt x="1" y="72"/>
                    <a:pt x="13" y="120"/>
                    <a:pt x="60" y="144"/>
                  </a:cubicBezTo>
                  <a:cubicBezTo>
                    <a:pt x="73" y="153"/>
                    <a:pt x="87" y="157"/>
                    <a:pt x="101" y="157"/>
                  </a:cubicBezTo>
                  <a:cubicBezTo>
                    <a:pt x="127" y="157"/>
                    <a:pt x="153" y="143"/>
                    <a:pt x="168" y="120"/>
                  </a:cubicBezTo>
                  <a:cubicBezTo>
                    <a:pt x="180" y="84"/>
                    <a:pt x="168" y="37"/>
                    <a:pt x="132" y="13"/>
                  </a:cubicBezTo>
                  <a:cubicBezTo>
                    <a:pt x="115" y="4"/>
                    <a:pt x="98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1" name="Google Shape;10881;p59">
              <a:extLst>
                <a:ext uri="{FF2B5EF4-FFF2-40B4-BE49-F238E27FC236}">
                  <a16:creationId xmlns:a16="http://schemas.microsoft.com/office/drawing/2014/main" id="{9B1489EA-94DE-AA24-BBE5-9DD80C026E29}"/>
                </a:ext>
              </a:extLst>
            </p:cNvPr>
            <p:cNvSpPr/>
            <p:nvPr/>
          </p:nvSpPr>
          <p:spPr>
            <a:xfrm flipH="1">
              <a:off x="7010284" y="2046972"/>
              <a:ext cx="6481" cy="7831"/>
            </a:xfrm>
            <a:custGeom>
              <a:avLst/>
              <a:gdLst/>
              <a:ahLst/>
              <a:cxnLst/>
              <a:rect l="l" t="t" r="r" b="b"/>
              <a:pathLst>
                <a:path w="120" h="145" extrusionOk="0">
                  <a:moveTo>
                    <a:pt x="79" y="1"/>
                  </a:moveTo>
                  <a:cubicBezTo>
                    <a:pt x="53" y="1"/>
                    <a:pt x="28" y="14"/>
                    <a:pt x="12" y="37"/>
                  </a:cubicBezTo>
                  <a:cubicBezTo>
                    <a:pt x="0" y="73"/>
                    <a:pt x="12" y="121"/>
                    <a:pt x="60" y="145"/>
                  </a:cubicBezTo>
                  <a:lnTo>
                    <a:pt x="120" y="13"/>
                  </a:lnTo>
                  <a:cubicBezTo>
                    <a:pt x="107" y="5"/>
                    <a:pt x="93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2" name="Google Shape;10882;p59">
              <a:extLst>
                <a:ext uri="{FF2B5EF4-FFF2-40B4-BE49-F238E27FC236}">
                  <a16:creationId xmlns:a16="http://schemas.microsoft.com/office/drawing/2014/main" id="{9EAEEF45-7971-FAE0-B11C-C3340B91F3BE}"/>
                </a:ext>
              </a:extLst>
            </p:cNvPr>
            <p:cNvSpPr/>
            <p:nvPr/>
          </p:nvSpPr>
          <p:spPr>
            <a:xfrm flipH="1">
              <a:off x="7031563" y="2033416"/>
              <a:ext cx="7183" cy="7453"/>
            </a:xfrm>
            <a:custGeom>
              <a:avLst/>
              <a:gdLst/>
              <a:ahLst/>
              <a:cxnLst/>
              <a:rect l="l" t="t" r="r" b="b"/>
              <a:pathLst>
                <a:path w="133" h="138" extrusionOk="0">
                  <a:moveTo>
                    <a:pt x="73" y="1"/>
                  </a:moveTo>
                  <a:lnTo>
                    <a:pt x="1" y="121"/>
                  </a:lnTo>
                  <a:cubicBezTo>
                    <a:pt x="17" y="131"/>
                    <a:pt x="36" y="137"/>
                    <a:pt x="53" y="137"/>
                  </a:cubicBezTo>
                  <a:cubicBezTo>
                    <a:pt x="75" y="137"/>
                    <a:pt x="95" y="128"/>
                    <a:pt x="108" y="109"/>
                  </a:cubicBezTo>
                  <a:cubicBezTo>
                    <a:pt x="132" y="73"/>
                    <a:pt x="120" y="25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3" name="Google Shape;10883;p59">
              <a:extLst>
                <a:ext uri="{FF2B5EF4-FFF2-40B4-BE49-F238E27FC236}">
                  <a16:creationId xmlns:a16="http://schemas.microsoft.com/office/drawing/2014/main" id="{A248CD31-0455-798B-6DCD-61B883FCDA55}"/>
                </a:ext>
              </a:extLst>
            </p:cNvPr>
            <p:cNvSpPr/>
            <p:nvPr/>
          </p:nvSpPr>
          <p:spPr>
            <a:xfrm flipH="1">
              <a:off x="7018007" y="2012137"/>
              <a:ext cx="7183" cy="7183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85" y="0"/>
                  </a:moveTo>
                  <a:lnTo>
                    <a:pt x="1" y="120"/>
                  </a:lnTo>
                  <a:cubicBezTo>
                    <a:pt x="14" y="128"/>
                    <a:pt x="28" y="132"/>
                    <a:pt x="42" y="132"/>
                  </a:cubicBezTo>
                  <a:cubicBezTo>
                    <a:pt x="68" y="132"/>
                    <a:pt x="93" y="119"/>
                    <a:pt x="109" y="96"/>
                  </a:cubicBezTo>
                  <a:cubicBezTo>
                    <a:pt x="132" y="60"/>
                    <a:pt x="120" y="24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4" name="Google Shape;10884;p59">
              <a:extLst>
                <a:ext uri="{FF2B5EF4-FFF2-40B4-BE49-F238E27FC236}">
                  <a16:creationId xmlns:a16="http://schemas.microsoft.com/office/drawing/2014/main" id="{815AE67C-2B3B-828E-6629-C04F8D0344C5}"/>
                </a:ext>
              </a:extLst>
            </p:cNvPr>
            <p:cNvSpPr/>
            <p:nvPr/>
          </p:nvSpPr>
          <p:spPr>
            <a:xfrm flipH="1">
              <a:off x="7004451" y="1990804"/>
              <a:ext cx="6535" cy="7183"/>
            </a:xfrm>
            <a:custGeom>
              <a:avLst/>
              <a:gdLst/>
              <a:ahLst/>
              <a:cxnLst/>
              <a:rect l="l" t="t" r="r" b="b"/>
              <a:pathLst>
                <a:path w="121" h="133" extrusionOk="0">
                  <a:moveTo>
                    <a:pt x="73" y="1"/>
                  </a:moveTo>
                  <a:lnTo>
                    <a:pt x="1" y="120"/>
                  </a:lnTo>
                  <a:cubicBezTo>
                    <a:pt x="9" y="129"/>
                    <a:pt x="21" y="133"/>
                    <a:pt x="33" y="133"/>
                  </a:cubicBezTo>
                  <a:cubicBezTo>
                    <a:pt x="56" y="133"/>
                    <a:pt x="81" y="120"/>
                    <a:pt x="97" y="96"/>
                  </a:cubicBezTo>
                  <a:cubicBezTo>
                    <a:pt x="121" y="61"/>
                    <a:pt x="109" y="13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5" name="Google Shape;10885;p59">
              <a:extLst>
                <a:ext uri="{FF2B5EF4-FFF2-40B4-BE49-F238E27FC236}">
                  <a16:creationId xmlns:a16="http://schemas.microsoft.com/office/drawing/2014/main" id="{47F7176C-4978-F7A3-FA15-83A5CF7DB9CC}"/>
                </a:ext>
              </a:extLst>
            </p:cNvPr>
            <p:cNvSpPr/>
            <p:nvPr/>
          </p:nvSpPr>
          <p:spPr>
            <a:xfrm flipH="1">
              <a:off x="6968914" y="1995125"/>
              <a:ext cx="7831" cy="7615"/>
            </a:xfrm>
            <a:custGeom>
              <a:avLst/>
              <a:gdLst/>
              <a:ahLst/>
              <a:cxnLst/>
              <a:rect l="l" t="t" r="r" b="b"/>
              <a:pathLst>
                <a:path w="145" h="141" extrusionOk="0">
                  <a:moveTo>
                    <a:pt x="82" y="0"/>
                  </a:moveTo>
                  <a:cubicBezTo>
                    <a:pt x="55" y="0"/>
                    <a:pt x="31" y="13"/>
                    <a:pt x="13" y="40"/>
                  </a:cubicBezTo>
                  <a:cubicBezTo>
                    <a:pt x="1" y="76"/>
                    <a:pt x="13" y="124"/>
                    <a:pt x="48" y="136"/>
                  </a:cubicBezTo>
                  <a:cubicBezTo>
                    <a:pt x="54" y="139"/>
                    <a:pt x="62" y="141"/>
                    <a:pt x="70" y="141"/>
                  </a:cubicBezTo>
                  <a:cubicBezTo>
                    <a:pt x="94" y="141"/>
                    <a:pt x="123" y="127"/>
                    <a:pt x="132" y="100"/>
                  </a:cubicBezTo>
                  <a:cubicBezTo>
                    <a:pt x="144" y="52"/>
                    <a:pt x="132" y="16"/>
                    <a:pt x="108" y="5"/>
                  </a:cubicBezTo>
                  <a:cubicBezTo>
                    <a:pt x="99" y="2"/>
                    <a:pt x="90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6" name="Google Shape;10886;p59">
              <a:extLst>
                <a:ext uri="{FF2B5EF4-FFF2-40B4-BE49-F238E27FC236}">
                  <a16:creationId xmlns:a16="http://schemas.microsoft.com/office/drawing/2014/main" id="{79D3DD37-2C34-DABA-6639-F67E4F33BB0E}"/>
                </a:ext>
              </a:extLst>
            </p:cNvPr>
            <p:cNvSpPr/>
            <p:nvPr/>
          </p:nvSpPr>
          <p:spPr>
            <a:xfrm flipH="1">
              <a:off x="6965728" y="2011327"/>
              <a:ext cx="5833" cy="7939"/>
            </a:xfrm>
            <a:custGeom>
              <a:avLst/>
              <a:gdLst/>
              <a:ahLst/>
              <a:cxnLst/>
              <a:rect l="l" t="t" r="r" b="b"/>
              <a:pathLst>
                <a:path w="108" h="147" extrusionOk="0">
                  <a:moveTo>
                    <a:pt x="89" y="0"/>
                  </a:moveTo>
                  <a:cubicBezTo>
                    <a:pt x="60" y="0"/>
                    <a:pt x="32" y="22"/>
                    <a:pt x="12" y="51"/>
                  </a:cubicBezTo>
                  <a:cubicBezTo>
                    <a:pt x="0" y="87"/>
                    <a:pt x="12" y="123"/>
                    <a:pt x="48" y="147"/>
                  </a:cubicBezTo>
                  <a:lnTo>
                    <a:pt x="108" y="3"/>
                  </a:lnTo>
                  <a:cubicBezTo>
                    <a:pt x="102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7" name="Google Shape;10887;p59">
              <a:extLst>
                <a:ext uri="{FF2B5EF4-FFF2-40B4-BE49-F238E27FC236}">
                  <a16:creationId xmlns:a16="http://schemas.microsoft.com/office/drawing/2014/main" id="{86558740-6E45-8DFD-316C-C3FB1244E4C0}"/>
                </a:ext>
              </a:extLst>
            </p:cNvPr>
            <p:cNvSpPr/>
            <p:nvPr/>
          </p:nvSpPr>
          <p:spPr>
            <a:xfrm flipH="1">
              <a:off x="6975395" y="2035144"/>
              <a:ext cx="5887" cy="7399"/>
            </a:xfrm>
            <a:custGeom>
              <a:avLst/>
              <a:gdLst/>
              <a:ahLst/>
              <a:cxnLst/>
              <a:rect l="l" t="t" r="r" b="b"/>
              <a:pathLst>
                <a:path w="109" h="137" extrusionOk="0">
                  <a:moveTo>
                    <a:pt x="82" y="0"/>
                  </a:moveTo>
                  <a:cubicBezTo>
                    <a:pt x="56" y="0"/>
                    <a:pt x="31" y="14"/>
                    <a:pt x="13" y="41"/>
                  </a:cubicBezTo>
                  <a:cubicBezTo>
                    <a:pt x="1" y="89"/>
                    <a:pt x="25" y="124"/>
                    <a:pt x="61" y="136"/>
                  </a:cubicBezTo>
                  <a:lnTo>
                    <a:pt x="109" y="5"/>
                  </a:lnTo>
                  <a:cubicBezTo>
                    <a:pt x="100" y="2"/>
                    <a:pt x="91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8" name="Google Shape;10888;p59">
              <a:extLst>
                <a:ext uri="{FF2B5EF4-FFF2-40B4-BE49-F238E27FC236}">
                  <a16:creationId xmlns:a16="http://schemas.microsoft.com/office/drawing/2014/main" id="{EEA083B3-01F9-A8FC-ABD8-1D497D4EBD17}"/>
                </a:ext>
              </a:extLst>
            </p:cNvPr>
            <p:cNvSpPr/>
            <p:nvPr/>
          </p:nvSpPr>
          <p:spPr>
            <a:xfrm flipH="1">
              <a:off x="6979284" y="2018348"/>
              <a:ext cx="8425" cy="7939"/>
            </a:xfrm>
            <a:custGeom>
              <a:avLst/>
              <a:gdLst/>
              <a:ahLst/>
              <a:cxnLst/>
              <a:rect l="l" t="t" r="r" b="b"/>
              <a:pathLst>
                <a:path w="156" h="147" extrusionOk="0">
                  <a:moveTo>
                    <a:pt x="81" y="0"/>
                  </a:moveTo>
                  <a:cubicBezTo>
                    <a:pt x="55" y="0"/>
                    <a:pt x="30" y="14"/>
                    <a:pt x="12" y="41"/>
                  </a:cubicBezTo>
                  <a:cubicBezTo>
                    <a:pt x="0" y="77"/>
                    <a:pt x="12" y="125"/>
                    <a:pt x="48" y="136"/>
                  </a:cubicBezTo>
                  <a:cubicBezTo>
                    <a:pt x="58" y="143"/>
                    <a:pt x="69" y="146"/>
                    <a:pt x="80" y="146"/>
                  </a:cubicBezTo>
                  <a:cubicBezTo>
                    <a:pt x="108" y="146"/>
                    <a:pt x="135" y="126"/>
                    <a:pt x="144" y="101"/>
                  </a:cubicBezTo>
                  <a:cubicBezTo>
                    <a:pt x="156" y="65"/>
                    <a:pt x="144" y="17"/>
                    <a:pt x="108" y="5"/>
                  </a:cubicBezTo>
                  <a:cubicBezTo>
                    <a:pt x="99" y="2"/>
                    <a:pt x="9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9" name="Google Shape;10889;p59">
              <a:extLst>
                <a:ext uri="{FF2B5EF4-FFF2-40B4-BE49-F238E27FC236}">
                  <a16:creationId xmlns:a16="http://schemas.microsoft.com/office/drawing/2014/main" id="{EE8E5C2C-D63D-94B3-60D7-1B865D5DA700}"/>
                </a:ext>
              </a:extLst>
            </p:cNvPr>
            <p:cNvSpPr/>
            <p:nvPr/>
          </p:nvSpPr>
          <p:spPr>
            <a:xfrm flipH="1">
              <a:off x="6989599" y="2041841"/>
              <a:ext cx="9073" cy="8047"/>
            </a:xfrm>
            <a:custGeom>
              <a:avLst/>
              <a:gdLst/>
              <a:ahLst/>
              <a:cxnLst/>
              <a:rect l="l" t="t" r="r" b="b"/>
              <a:pathLst>
                <a:path w="168" h="149" extrusionOk="0">
                  <a:moveTo>
                    <a:pt x="81" y="0"/>
                  </a:moveTo>
                  <a:cubicBezTo>
                    <a:pt x="55" y="0"/>
                    <a:pt x="28" y="16"/>
                    <a:pt x="12" y="48"/>
                  </a:cubicBezTo>
                  <a:cubicBezTo>
                    <a:pt x="0" y="84"/>
                    <a:pt x="12" y="120"/>
                    <a:pt x="60" y="144"/>
                  </a:cubicBezTo>
                  <a:cubicBezTo>
                    <a:pt x="69" y="147"/>
                    <a:pt x="79" y="148"/>
                    <a:pt x="88" y="148"/>
                  </a:cubicBezTo>
                  <a:cubicBezTo>
                    <a:pt x="117" y="148"/>
                    <a:pt x="147" y="135"/>
                    <a:pt x="156" y="108"/>
                  </a:cubicBezTo>
                  <a:cubicBezTo>
                    <a:pt x="168" y="72"/>
                    <a:pt x="156" y="24"/>
                    <a:pt x="120" y="12"/>
                  </a:cubicBezTo>
                  <a:cubicBezTo>
                    <a:pt x="108" y="4"/>
                    <a:pt x="94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0" name="Google Shape;10890;p59">
              <a:extLst>
                <a:ext uri="{FF2B5EF4-FFF2-40B4-BE49-F238E27FC236}">
                  <a16:creationId xmlns:a16="http://schemas.microsoft.com/office/drawing/2014/main" id="{E7B4F156-9DD8-F39E-00AC-35E20DEA603D}"/>
                </a:ext>
              </a:extLst>
            </p:cNvPr>
            <p:cNvSpPr/>
            <p:nvPr/>
          </p:nvSpPr>
          <p:spPr>
            <a:xfrm flipH="1">
              <a:off x="6999266" y="2065226"/>
              <a:ext cx="10423" cy="8317"/>
            </a:xfrm>
            <a:custGeom>
              <a:avLst/>
              <a:gdLst/>
              <a:ahLst/>
              <a:cxnLst/>
              <a:rect l="l" t="t" r="r" b="b"/>
              <a:pathLst>
                <a:path w="193" h="154" extrusionOk="0">
                  <a:moveTo>
                    <a:pt x="88" y="0"/>
                  </a:moveTo>
                  <a:cubicBezTo>
                    <a:pt x="60" y="0"/>
                    <a:pt x="30" y="20"/>
                    <a:pt x="13" y="46"/>
                  </a:cubicBezTo>
                  <a:cubicBezTo>
                    <a:pt x="1" y="82"/>
                    <a:pt x="25" y="129"/>
                    <a:pt x="61" y="141"/>
                  </a:cubicBezTo>
                  <a:cubicBezTo>
                    <a:pt x="78" y="150"/>
                    <a:pt x="95" y="154"/>
                    <a:pt x="110" y="154"/>
                  </a:cubicBezTo>
                  <a:cubicBezTo>
                    <a:pt x="138" y="154"/>
                    <a:pt x="161" y="141"/>
                    <a:pt x="168" y="117"/>
                  </a:cubicBezTo>
                  <a:cubicBezTo>
                    <a:pt x="192" y="70"/>
                    <a:pt x="168" y="34"/>
                    <a:pt x="120" y="10"/>
                  </a:cubicBezTo>
                  <a:cubicBezTo>
                    <a:pt x="110" y="3"/>
                    <a:pt x="99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1" name="Google Shape;10891;p59">
              <a:extLst>
                <a:ext uri="{FF2B5EF4-FFF2-40B4-BE49-F238E27FC236}">
                  <a16:creationId xmlns:a16="http://schemas.microsoft.com/office/drawing/2014/main" id="{D4EBF843-3B6B-87E3-9D66-208B67F8C348}"/>
                </a:ext>
              </a:extLst>
            </p:cNvPr>
            <p:cNvSpPr/>
            <p:nvPr/>
          </p:nvSpPr>
          <p:spPr>
            <a:xfrm flipH="1">
              <a:off x="6984414" y="2058745"/>
              <a:ext cx="6535" cy="7669"/>
            </a:xfrm>
            <a:custGeom>
              <a:avLst/>
              <a:gdLst/>
              <a:ahLst/>
              <a:cxnLst/>
              <a:rect l="l" t="t" r="r" b="b"/>
              <a:pathLst>
                <a:path w="121" h="142" extrusionOk="0">
                  <a:moveTo>
                    <a:pt x="83" y="1"/>
                  </a:moveTo>
                  <a:cubicBezTo>
                    <a:pt x="53" y="1"/>
                    <a:pt x="30" y="20"/>
                    <a:pt x="13" y="46"/>
                  </a:cubicBezTo>
                  <a:cubicBezTo>
                    <a:pt x="1" y="82"/>
                    <a:pt x="25" y="130"/>
                    <a:pt x="60" y="142"/>
                  </a:cubicBezTo>
                  <a:lnTo>
                    <a:pt x="120" y="10"/>
                  </a:lnTo>
                  <a:cubicBezTo>
                    <a:pt x="107" y="4"/>
                    <a:pt x="94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2" name="Google Shape;10892;p59">
              <a:extLst>
                <a:ext uri="{FF2B5EF4-FFF2-40B4-BE49-F238E27FC236}">
                  <a16:creationId xmlns:a16="http://schemas.microsoft.com/office/drawing/2014/main" id="{2DBE4C27-BB1D-5C47-5BED-9FE8DF0CFF5C}"/>
                </a:ext>
              </a:extLst>
            </p:cNvPr>
            <p:cNvSpPr/>
            <p:nvPr/>
          </p:nvSpPr>
          <p:spPr>
            <a:xfrm flipH="1">
              <a:off x="7007043" y="2047674"/>
              <a:ext cx="6481" cy="7669"/>
            </a:xfrm>
            <a:custGeom>
              <a:avLst/>
              <a:gdLst/>
              <a:ahLst/>
              <a:cxnLst/>
              <a:rect l="l" t="t" r="r" b="b"/>
              <a:pathLst>
                <a:path w="120" h="142" extrusionOk="0">
                  <a:moveTo>
                    <a:pt x="60" y="0"/>
                  </a:moveTo>
                  <a:lnTo>
                    <a:pt x="0" y="132"/>
                  </a:lnTo>
                  <a:cubicBezTo>
                    <a:pt x="10" y="138"/>
                    <a:pt x="21" y="141"/>
                    <a:pt x="32" y="141"/>
                  </a:cubicBezTo>
                  <a:cubicBezTo>
                    <a:pt x="60" y="141"/>
                    <a:pt x="87" y="122"/>
                    <a:pt x="96" y="96"/>
                  </a:cubicBezTo>
                  <a:cubicBezTo>
                    <a:pt x="120" y="60"/>
                    <a:pt x="96" y="12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3" name="Google Shape;10893;p59">
              <a:extLst>
                <a:ext uri="{FF2B5EF4-FFF2-40B4-BE49-F238E27FC236}">
                  <a16:creationId xmlns:a16="http://schemas.microsoft.com/office/drawing/2014/main" id="{0221D2A7-C429-2E14-EB19-9D0B6E488C37}"/>
                </a:ext>
              </a:extLst>
            </p:cNvPr>
            <p:cNvSpPr/>
            <p:nvPr/>
          </p:nvSpPr>
          <p:spPr>
            <a:xfrm flipH="1">
              <a:off x="6996080" y="2025045"/>
              <a:ext cx="5833" cy="7399"/>
            </a:xfrm>
            <a:custGeom>
              <a:avLst/>
              <a:gdLst/>
              <a:ahLst/>
              <a:cxnLst/>
              <a:rect l="l" t="t" r="r" b="b"/>
              <a:pathLst>
                <a:path w="108" h="137" extrusionOk="0">
                  <a:moveTo>
                    <a:pt x="60" y="1"/>
                  </a:moveTo>
                  <a:lnTo>
                    <a:pt x="0" y="132"/>
                  </a:lnTo>
                  <a:cubicBezTo>
                    <a:pt x="9" y="135"/>
                    <a:pt x="18" y="137"/>
                    <a:pt x="27" y="137"/>
                  </a:cubicBezTo>
                  <a:cubicBezTo>
                    <a:pt x="53" y="137"/>
                    <a:pt x="78" y="123"/>
                    <a:pt x="96" y="96"/>
                  </a:cubicBezTo>
                  <a:cubicBezTo>
                    <a:pt x="108" y="60"/>
                    <a:pt x="96" y="12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4" name="Google Shape;10894;p59">
              <a:extLst>
                <a:ext uri="{FF2B5EF4-FFF2-40B4-BE49-F238E27FC236}">
                  <a16:creationId xmlns:a16="http://schemas.microsoft.com/office/drawing/2014/main" id="{4A997269-97D4-AA50-1954-116289EBFE22}"/>
                </a:ext>
              </a:extLst>
            </p:cNvPr>
            <p:cNvSpPr/>
            <p:nvPr/>
          </p:nvSpPr>
          <p:spPr>
            <a:xfrm flipH="1">
              <a:off x="6984414" y="2001822"/>
              <a:ext cx="5887" cy="7669"/>
            </a:xfrm>
            <a:custGeom>
              <a:avLst/>
              <a:gdLst/>
              <a:ahLst/>
              <a:cxnLst/>
              <a:rect l="l" t="t" r="r" b="b"/>
              <a:pathLst>
                <a:path w="109" h="142" extrusionOk="0">
                  <a:moveTo>
                    <a:pt x="60" y="0"/>
                  </a:moveTo>
                  <a:lnTo>
                    <a:pt x="1" y="132"/>
                  </a:lnTo>
                  <a:cubicBezTo>
                    <a:pt x="11" y="138"/>
                    <a:pt x="21" y="141"/>
                    <a:pt x="30" y="141"/>
                  </a:cubicBezTo>
                  <a:cubicBezTo>
                    <a:pt x="56" y="141"/>
                    <a:pt x="79" y="122"/>
                    <a:pt x="96" y="96"/>
                  </a:cubicBezTo>
                  <a:cubicBezTo>
                    <a:pt x="108" y="60"/>
                    <a:pt x="96" y="24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5" name="Google Shape;10895;p59">
              <a:extLst>
                <a:ext uri="{FF2B5EF4-FFF2-40B4-BE49-F238E27FC236}">
                  <a16:creationId xmlns:a16="http://schemas.microsoft.com/office/drawing/2014/main" id="{E2663B89-1B37-3078-3468-C416F57520DD}"/>
                </a:ext>
              </a:extLst>
            </p:cNvPr>
            <p:cNvSpPr/>
            <p:nvPr/>
          </p:nvSpPr>
          <p:spPr>
            <a:xfrm flipH="1">
              <a:off x="6948284" y="2002902"/>
              <a:ext cx="7777" cy="8155"/>
            </a:xfrm>
            <a:custGeom>
              <a:avLst/>
              <a:gdLst/>
              <a:ahLst/>
              <a:cxnLst/>
              <a:rect l="l" t="t" r="r" b="b"/>
              <a:pathLst>
                <a:path w="144" h="151" extrusionOk="0">
                  <a:moveTo>
                    <a:pt x="81" y="1"/>
                  </a:moveTo>
                  <a:cubicBezTo>
                    <a:pt x="56" y="1"/>
                    <a:pt x="22" y="22"/>
                    <a:pt x="12" y="52"/>
                  </a:cubicBezTo>
                  <a:cubicBezTo>
                    <a:pt x="0" y="100"/>
                    <a:pt x="12" y="136"/>
                    <a:pt x="48" y="147"/>
                  </a:cubicBezTo>
                  <a:cubicBezTo>
                    <a:pt x="54" y="150"/>
                    <a:pt x="61" y="151"/>
                    <a:pt x="67" y="151"/>
                  </a:cubicBezTo>
                  <a:cubicBezTo>
                    <a:pt x="96" y="151"/>
                    <a:pt x="122" y="129"/>
                    <a:pt x="132" y="100"/>
                  </a:cubicBezTo>
                  <a:cubicBezTo>
                    <a:pt x="144" y="64"/>
                    <a:pt x="132" y="16"/>
                    <a:pt x="96" y="4"/>
                  </a:cubicBezTo>
                  <a:cubicBezTo>
                    <a:pt x="92" y="2"/>
                    <a:pt x="87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6" name="Google Shape;10896;p59">
              <a:extLst>
                <a:ext uri="{FF2B5EF4-FFF2-40B4-BE49-F238E27FC236}">
                  <a16:creationId xmlns:a16="http://schemas.microsoft.com/office/drawing/2014/main" id="{6A442F4B-BE19-2DAB-1D93-0C733ABC6CF6}"/>
                </a:ext>
              </a:extLst>
            </p:cNvPr>
            <p:cNvSpPr/>
            <p:nvPr/>
          </p:nvSpPr>
          <p:spPr>
            <a:xfrm flipH="1">
              <a:off x="6943747" y="2019050"/>
              <a:ext cx="5239" cy="7993"/>
            </a:xfrm>
            <a:custGeom>
              <a:avLst/>
              <a:gdLst/>
              <a:ahLst/>
              <a:cxnLst/>
              <a:rect l="l" t="t" r="r" b="b"/>
              <a:pathLst>
                <a:path w="97" h="148" extrusionOk="0">
                  <a:moveTo>
                    <a:pt x="78" y="1"/>
                  </a:moveTo>
                  <a:cubicBezTo>
                    <a:pt x="49" y="1"/>
                    <a:pt x="23" y="22"/>
                    <a:pt x="13" y="52"/>
                  </a:cubicBezTo>
                  <a:cubicBezTo>
                    <a:pt x="1" y="88"/>
                    <a:pt x="13" y="135"/>
                    <a:pt x="61" y="147"/>
                  </a:cubicBezTo>
                  <a:lnTo>
                    <a:pt x="96" y="4"/>
                  </a:lnTo>
                  <a:cubicBezTo>
                    <a:pt x="90" y="2"/>
                    <a:pt x="84" y="1"/>
                    <a:pt x="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7" name="Google Shape;10897;p59">
              <a:extLst>
                <a:ext uri="{FF2B5EF4-FFF2-40B4-BE49-F238E27FC236}">
                  <a16:creationId xmlns:a16="http://schemas.microsoft.com/office/drawing/2014/main" id="{0F7D71FC-3674-1C6B-5396-294F036060AF}"/>
                </a:ext>
              </a:extLst>
            </p:cNvPr>
            <p:cNvSpPr/>
            <p:nvPr/>
          </p:nvSpPr>
          <p:spPr>
            <a:xfrm flipH="1">
              <a:off x="6950876" y="2043623"/>
              <a:ext cx="5833" cy="7939"/>
            </a:xfrm>
            <a:custGeom>
              <a:avLst/>
              <a:gdLst/>
              <a:ahLst/>
              <a:cxnLst/>
              <a:rect l="l" t="t" r="r" b="b"/>
              <a:pathLst>
                <a:path w="108" h="147" extrusionOk="0">
                  <a:moveTo>
                    <a:pt x="88" y="0"/>
                  </a:moveTo>
                  <a:cubicBezTo>
                    <a:pt x="56" y="0"/>
                    <a:pt x="22" y="22"/>
                    <a:pt x="12" y="51"/>
                  </a:cubicBezTo>
                  <a:cubicBezTo>
                    <a:pt x="0" y="87"/>
                    <a:pt x="24" y="135"/>
                    <a:pt x="60" y="147"/>
                  </a:cubicBezTo>
                  <a:lnTo>
                    <a:pt x="108" y="3"/>
                  </a:lnTo>
                  <a:cubicBezTo>
                    <a:pt x="102" y="1"/>
                    <a:pt x="95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8" name="Google Shape;10898;p59">
              <a:extLst>
                <a:ext uri="{FF2B5EF4-FFF2-40B4-BE49-F238E27FC236}">
                  <a16:creationId xmlns:a16="http://schemas.microsoft.com/office/drawing/2014/main" id="{A65848E1-0847-6FC6-8C07-D4892982783E}"/>
                </a:ext>
              </a:extLst>
            </p:cNvPr>
            <p:cNvSpPr/>
            <p:nvPr/>
          </p:nvSpPr>
          <p:spPr>
            <a:xfrm flipH="1">
              <a:off x="6956007" y="2027475"/>
              <a:ext cx="8479" cy="8101"/>
            </a:xfrm>
            <a:custGeom>
              <a:avLst/>
              <a:gdLst/>
              <a:ahLst/>
              <a:cxnLst/>
              <a:rect l="l" t="t" r="r" b="b"/>
              <a:pathLst>
                <a:path w="157" h="150" extrusionOk="0">
                  <a:moveTo>
                    <a:pt x="78" y="0"/>
                  </a:moveTo>
                  <a:cubicBezTo>
                    <a:pt x="49" y="0"/>
                    <a:pt x="23" y="22"/>
                    <a:pt x="13" y="51"/>
                  </a:cubicBezTo>
                  <a:cubicBezTo>
                    <a:pt x="1" y="87"/>
                    <a:pt x="13" y="135"/>
                    <a:pt x="49" y="147"/>
                  </a:cubicBezTo>
                  <a:cubicBezTo>
                    <a:pt x="55" y="149"/>
                    <a:pt x="62" y="150"/>
                    <a:pt x="69" y="150"/>
                  </a:cubicBezTo>
                  <a:cubicBezTo>
                    <a:pt x="100" y="150"/>
                    <a:pt x="134" y="129"/>
                    <a:pt x="144" y="99"/>
                  </a:cubicBezTo>
                  <a:cubicBezTo>
                    <a:pt x="156" y="63"/>
                    <a:pt x="132" y="15"/>
                    <a:pt x="96" y="3"/>
                  </a:cubicBezTo>
                  <a:cubicBezTo>
                    <a:pt x="90" y="1"/>
                    <a:pt x="84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9" name="Google Shape;10899;p59">
              <a:extLst>
                <a:ext uri="{FF2B5EF4-FFF2-40B4-BE49-F238E27FC236}">
                  <a16:creationId xmlns:a16="http://schemas.microsoft.com/office/drawing/2014/main" id="{7B221430-0526-74F7-356C-B611BE94EAA2}"/>
                </a:ext>
              </a:extLst>
            </p:cNvPr>
            <p:cNvSpPr/>
            <p:nvPr/>
          </p:nvSpPr>
          <p:spPr>
            <a:xfrm flipH="1">
              <a:off x="6963784" y="2051940"/>
              <a:ext cx="9721" cy="8209"/>
            </a:xfrm>
            <a:custGeom>
              <a:avLst/>
              <a:gdLst/>
              <a:ahLst/>
              <a:cxnLst/>
              <a:rect l="l" t="t" r="r" b="b"/>
              <a:pathLst>
                <a:path w="180" h="152" extrusionOk="0">
                  <a:moveTo>
                    <a:pt x="81" y="0"/>
                  </a:moveTo>
                  <a:cubicBezTo>
                    <a:pt x="52" y="0"/>
                    <a:pt x="22" y="16"/>
                    <a:pt x="12" y="53"/>
                  </a:cubicBezTo>
                  <a:cubicBezTo>
                    <a:pt x="0" y="88"/>
                    <a:pt x="24" y="124"/>
                    <a:pt x="60" y="148"/>
                  </a:cubicBezTo>
                  <a:cubicBezTo>
                    <a:pt x="69" y="150"/>
                    <a:pt x="77" y="151"/>
                    <a:pt x="85" y="151"/>
                  </a:cubicBezTo>
                  <a:cubicBezTo>
                    <a:pt x="124" y="151"/>
                    <a:pt x="158" y="130"/>
                    <a:pt x="168" y="100"/>
                  </a:cubicBezTo>
                  <a:cubicBezTo>
                    <a:pt x="180" y="64"/>
                    <a:pt x="156" y="17"/>
                    <a:pt x="108" y="5"/>
                  </a:cubicBezTo>
                  <a:cubicBezTo>
                    <a:pt x="100" y="2"/>
                    <a:pt x="9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0" name="Google Shape;10900;p59">
              <a:extLst>
                <a:ext uri="{FF2B5EF4-FFF2-40B4-BE49-F238E27FC236}">
                  <a16:creationId xmlns:a16="http://schemas.microsoft.com/office/drawing/2014/main" id="{40CA6B2B-FB68-0C6E-74D2-1EE1FCC3727C}"/>
                </a:ext>
              </a:extLst>
            </p:cNvPr>
            <p:cNvSpPr/>
            <p:nvPr/>
          </p:nvSpPr>
          <p:spPr>
            <a:xfrm flipH="1">
              <a:off x="6972155" y="2076459"/>
              <a:ext cx="9721" cy="7939"/>
            </a:xfrm>
            <a:custGeom>
              <a:avLst/>
              <a:gdLst/>
              <a:ahLst/>
              <a:cxnLst/>
              <a:rect l="l" t="t" r="r" b="b"/>
              <a:pathLst>
                <a:path w="180" h="147" extrusionOk="0">
                  <a:moveTo>
                    <a:pt x="79" y="1"/>
                  </a:moveTo>
                  <a:cubicBezTo>
                    <a:pt x="50" y="1"/>
                    <a:pt x="21" y="14"/>
                    <a:pt x="12" y="41"/>
                  </a:cubicBezTo>
                  <a:cubicBezTo>
                    <a:pt x="0" y="77"/>
                    <a:pt x="24" y="125"/>
                    <a:pt x="60" y="137"/>
                  </a:cubicBezTo>
                  <a:cubicBezTo>
                    <a:pt x="73" y="143"/>
                    <a:pt x="87" y="146"/>
                    <a:pt x="99" y="146"/>
                  </a:cubicBezTo>
                  <a:cubicBezTo>
                    <a:pt x="132" y="146"/>
                    <a:pt x="159" y="127"/>
                    <a:pt x="167" y="101"/>
                  </a:cubicBezTo>
                  <a:cubicBezTo>
                    <a:pt x="179" y="65"/>
                    <a:pt x="155" y="17"/>
                    <a:pt x="108" y="5"/>
                  </a:cubicBezTo>
                  <a:cubicBezTo>
                    <a:pt x="99" y="2"/>
                    <a:pt x="89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1" name="Google Shape;10901;p59">
              <a:extLst>
                <a:ext uri="{FF2B5EF4-FFF2-40B4-BE49-F238E27FC236}">
                  <a16:creationId xmlns:a16="http://schemas.microsoft.com/office/drawing/2014/main" id="{D557441B-E05A-F3D0-2889-E6B721A83EF8}"/>
                </a:ext>
              </a:extLst>
            </p:cNvPr>
            <p:cNvSpPr/>
            <p:nvPr/>
          </p:nvSpPr>
          <p:spPr>
            <a:xfrm flipH="1">
              <a:off x="6957951" y="2068142"/>
              <a:ext cx="5887" cy="7993"/>
            </a:xfrm>
            <a:custGeom>
              <a:avLst/>
              <a:gdLst/>
              <a:ahLst/>
              <a:cxnLst/>
              <a:rect l="l" t="t" r="r" b="b"/>
              <a:pathLst>
                <a:path w="109" h="148" extrusionOk="0">
                  <a:moveTo>
                    <a:pt x="84" y="1"/>
                  </a:moveTo>
                  <a:cubicBezTo>
                    <a:pt x="49" y="1"/>
                    <a:pt x="23" y="22"/>
                    <a:pt x="13" y="51"/>
                  </a:cubicBezTo>
                  <a:cubicBezTo>
                    <a:pt x="1" y="87"/>
                    <a:pt x="25" y="135"/>
                    <a:pt x="61" y="147"/>
                  </a:cubicBezTo>
                  <a:lnTo>
                    <a:pt x="108" y="4"/>
                  </a:lnTo>
                  <a:cubicBezTo>
                    <a:pt x="100" y="1"/>
                    <a:pt x="9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2" name="Google Shape;10902;p59">
              <a:extLst>
                <a:ext uri="{FF2B5EF4-FFF2-40B4-BE49-F238E27FC236}">
                  <a16:creationId xmlns:a16="http://schemas.microsoft.com/office/drawing/2014/main" id="{FBC338A7-3CAD-43BA-5311-7429ED0DDDA3}"/>
                </a:ext>
              </a:extLst>
            </p:cNvPr>
            <p:cNvSpPr/>
            <p:nvPr/>
          </p:nvSpPr>
          <p:spPr>
            <a:xfrm flipH="1">
              <a:off x="6981228" y="2059285"/>
              <a:ext cx="6481" cy="7669"/>
            </a:xfrm>
            <a:custGeom>
              <a:avLst/>
              <a:gdLst/>
              <a:ahLst/>
              <a:cxnLst/>
              <a:rect l="l" t="t" r="r" b="b"/>
              <a:pathLst>
                <a:path w="120" h="142" extrusionOk="0">
                  <a:moveTo>
                    <a:pt x="60" y="0"/>
                  </a:moveTo>
                  <a:lnTo>
                    <a:pt x="0" y="132"/>
                  </a:lnTo>
                  <a:cubicBezTo>
                    <a:pt x="14" y="138"/>
                    <a:pt x="27" y="141"/>
                    <a:pt x="40" y="141"/>
                  </a:cubicBezTo>
                  <a:cubicBezTo>
                    <a:pt x="72" y="141"/>
                    <a:pt x="99" y="122"/>
                    <a:pt x="108" y="96"/>
                  </a:cubicBezTo>
                  <a:cubicBezTo>
                    <a:pt x="120" y="60"/>
                    <a:pt x="96" y="12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3" name="Google Shape;10903;p59">
              <a:extLst>
                <a:ext uri="{FF2B5EF4-FFF2-40B4-BE49-F238E27FC236}">
                  <a16:creationId xmlns:a16="http://schemas.microsoft.com/office/drawing/2014/main" id="{BE7BAC07-AFA5-0164-E603-935F20D772D2}"/>
                </a:ext>
              </a:extLst>
            </p:cNvPr>
            <p:cNvSpPr/>
            <p:nvPr/>
          </p:nvSpPr>
          <p:spPr>
            <a:xfrm flipH="1">
              <a:off x="6972155" y="2035360"/>
              <a:ext cx="5887" cy="7669"/>
            </a:xfrm>
            <a:custGeom>
              <a:avLst/>
              <a:gdLst/>
              <a:ahLst/>
              <a:cxnLst/>
              <a:rect l="l" t="t" r="r" b="b"/>
              <a:pathLst>
                <a:path w="109" h="142" extrusionOk="0">
                  <a:moveTo>
                    <a:pt x="49" y="1"/>
                  </a:moveTo>
                  <a:lnTo>
                    <a:pt x="1" y="132"/>
                  </a:lnTo>
                  <a:cubicBezTo>
                    <a:pt x="11" y="139"/>
                    <a:pt x="22" y="142"/>
                    <a:pt x="33" y="142"/>
                  </a:cubicBezTo>
                  <a:cubicBezTo>
                    <a:pt x="61" y="142"/>
                    <a:pt x="88" y="122"/>
                    <a:pt x="96" y="96"/>
                  </a:cubicBezTo>
                  <a:cubicBezTo>
                    <a:pt x="108" y="61"/>
                    <a:pt x="84" y="13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4" name="Google Shape;10904;p59">
              <a:extLst>
                <a:ext uri="{FF2B5EF4-FFF2-40B4-BE49-F238E27FC236}">
                  <a16:creationId xmlns:a16="http://schemas.microsoft.com/office/drawing/2014/main" id="{A30139FA-B00E-EC38-D2D2-C6ADEE01B70A}"/>
                </a:ext>
              </a:extLst>
            </p:cNvPr>
            <p:cNvSpPr/>
            <p:nvPr/>
          </p:nvSpPr>
          <p:spPr>
            <a:xfrm flipH="1">
              <a:off x="6963136" y="2011489"/>
              <a:ext cx="5833" cy="7993"/>
            </a:xfrm>
            <a:custGeom>
              <a:avLst/>
              <a:gdLst/>
              <a:ahLst/>
              <a:cxnLst/>
              <a:rect l="l" t="t" r="r" b="b"/>
              <a:pathLst>
                <a:path w="108" h="148" extrusionOk="0">
                  <a:moveTo>
                    <a:pt x="60" y="0"/>
                  </a:moveTo>
                  <a:lnTo>
                    <a:pt x="0" y="144"/>
                  </a:lnTo>
                  <a:cubicBezTo>
                    <a:pt x="6" y="146"/>
                    <a:pt x="13" y="147"/>
                    <a:pt x="20" y="147"/>
                  </a:cubicBezTo>
                  <a:cubicBezTo>
                    <a:pt x="52" y="147"/>
                    <a:pt x="86" y="126"/>
                    <a:pt x="96" y="96"/>
                  </a:cubicBezTo>
                  <a:cubicBezTo>
                    <a:pt x="108" y="60"/>
                    <a:pt x="96" y="12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5" name="Google Shape;10905;p59">
              <a:extLst>
                <a:ext uri="{FF2B5EF4-FFF2-40B4-BE49-F238E27FC236}">
                  <a16:creationId xmlns:a16="http://schemas.microsoft.com/office/drawing/2014/main" id="{97C80A7F-13A5-84F0-39E8-428D68B02EB3}"/>
                </a:ext>
              </a:extLst>
            </p:cNvPr>
            <p:cNvSpPr/>
            <p:nvPr/>
          </p:nvSpPr>
          <p:spPr>
            <a:xfrm flipH="1">
              <a:off x="6926303" y="2009383"/>
              <a:ext cx="7831" cy="8101"/>
            </a:xfrm>
            <a:custGeom>
              <a:avLst/>
              <a:gdLst/>
              <a:ahLst/>
              <a:cxnLst/>
              <a:rect l="l" t="t" r="r" b="b"/>
              <a:pathLst>
                <a:path w="145" h="150" extrusionOk="0">
                  <a:moveTo>
                    <a:pt x="66" y="1"/>
                  </a:moveTo>
                  <a:cubicBezTo>
                    <a:pt x="37" y="1"/>
                    <a:pt x="13" y="24"/>
                    <a:pt x="13" y="63"/>
                  </a:cubicBezTo>
                  <a:cubicBezTo>
                    <a:pt x="1" y="99"/>
                    <a:pt x="13" y="135"/>
                    <a:pt x="49" y="147"/>
                  </a:cubicBezTo>
                  <a:cubicBezTo>
                    <a:pt x="53" y="149"/>
                    <a:pt x="58" y="149"/>
                    <a:pt x="63" y="149"/>
                  </a:cubicBezTo>
                  <a:cubicBezTo>
                    <a:pt x="94" y="149"/>
                    <a:pt x="122" y="118"/>
                    <a:pt x="132" y="87"/>
                  </a:cubicBezTo>
                  <a:cubicBezTo>
                    <a:pt x="144" y="51"/>
                    <a:pt x="120" y="16"/>
                    <a:pt x="84" y="4"/>
                  </a:cubicBezTo>
                  <a:cubicBezTo>
                    <a:pt x="78" y="2"/>
                    <a:pt x="7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6" name="Google Shape;10906;p59">
              <a:extLst>
                <a:ext uri="{FF2B5EF4-FFF2-40B4-BE49-F238E27FC236}">
                  <a16:creationId xmlns:a16="http://schemas.microsoft.com/office/drawing/2014/main" id="{12214923-A338-D44F-DDBE-345524E52A98}"/>
                </a:ext>
              </a:extLst>
            </p:cNvPr>
            <p:cNvSpPr/>
            <p:nvPr/>
          </p:nvSpPr>
          <p:spPr>
            <a:xfrm flipH="1">
              <a:off x="6921172" y="2024397"/>
              <a:ext cx="4537" cy="8425"/>
            </a:xfrm>
            <a:custGeom>
              <a:avLst/>
              <a:gdLst/>
              <a:ahLst/>
              <a:cxnLst/>
              <a:rect l="l" t="t" r="r" b="b"/>
              <a:pathLst>
                <a:path w="84" h="156" extrusionOk="0">
                  <a:moveTo>
                    <a:pt x="84" y="1"/>
                  </a:moveTo>
                  <a:cubicBezTo>
                    <a:pt x="48" y="1"/>
                    <a:pt x="12" y="24"/>
                    <a:pt x="0" y="60"/>
                  </a:cubicBezTo>
                  <a:cubicBezTo>
                    <a:pt x="0" y="108"/>
                    <a:pt x="24" y="144"/>
                    <a:pt x="60" y="156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7" name="Google Shape;10907;p59">
              <a:extLst>
                <a:ext uri="{FF2B5EF4-FFF2-40B4-BE49-F238E27FC236}">
                  <a16:creationId xmlns:a16="http://schemas.microsoft.com/office/drawing/2014/main" id="{EFAE422F-0803-2916-E70C-463DE4FAF2BA}"/>
                </a:ext>
              </a:extLst>
            </p:cNvPr>
            <p:cNvSpPr/>
            <p:nvPr/>
          </p:nvSpPr>
          <p:spPr>
            <a:xfrm flipH="1">
              <a:off x="6925655" y="2049564"/>
              <a:ext cx="5239" cy="7831"/>
            </a:xfrm>
            <a:custGeom>
              <a:avLst/>
              <a:gdLst/>
              <a:ahLst/>
              <a:cxnLst/>
              <a:rect l="l" t="t" r="r" b="b"/>
              <a:pathLst>
                <a:path w="97" h="145" extrusionOk="0">
                  <a:moveTo>
                    <a:pt x="96" y="1"/>
                  </a:moveTo>
                  <a:cubicBezTo>
                    <a:pt x="48" y="1"/>
                    <a:pt x="13" y="25"/>
                    <a:pt x="1" y="61"/>
                  </a:cubicBezTo>
                  <a:cubicBezTo>
                    <a:pt x="1" y="97"/>
                    <a:pt x="24" y="144"/>
                    <a:pt x="60" y="144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8" name="Google Shape;10908;p59">
              <a:extLst>
                <a:ext uri="{FF2B5EF4-FFF2-40B4-BE49-F238E27FC236}">
                  <a16:creationId xmlns:a16="http://schemas.microsoft.com/office/drawing/2014/main" id="{3B31CCD4-92A2-DDFD-C49B-05540188D897}"/>
                </a:ext>
              </a:extLst>
            </p:cNvPr>
            <p:cNvSpPr/>
            <p:nvPr/>
          </p:nvSpPr>
          <p:spPr>
            <a:xfrm flipH="1">
              <a:off x="6932135" y="2034550"/>
              <a:ext cx="8425" cy="7993"/>
            </a:xfrm>
            <a:custGeom>
              <a:avLst/>
              <a:gdLst/>
              <a:ahLst/>
              <a:cxnLst/>
              <a:rect l="l" t="t" r="r" b="b"/>
              <a:pathLst>
                <a:path w="156" h="148" extrusionOk="0">
                  <a:moveTo>
                    <a:pt x="76" y="1"/>
                  </a:moveTo>
                  <a:cubicBezTo>
                    <a:pt x="45" y="1"/>
                    <a:pt x="12" y="22"/>
                    <a:pt x="12" y="52"/>
                  </a:cubicBezTo>
                  <a:cubicBezTo>
                    <a:pt x="0" y="100"/>
                    <a:pt x="24" y="135"/>
                    <a:pt x="60" y="147"/>
                  </a:cubicBezTo>
                  <a:cubicBezTo>
                    <a:pt x="96" y="147"/>
                    <a:pt x="132" y="123"/>
                    <a:pt x="144" y="88"/>
                  </a:cubicBezTo>
                  <a:cubicBezTo>
                    <a:pt x="156" y="52"/>
                    <a:pt x="132" y="4"/>
                    <a:pt x="96" y="4"/>
                  </a:cubicBezTo>
                  <a:cubicBezTo>
                    <a:pt x="90" y="2"/>
                    <a:pt x="83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9" name="Google Shape;10909;p59">
              <a:extLst>
                <a:ext uri="{FF2B5EF4-FFF2-40B4-BE49-F238E27FC236}">
                  <a16:creationId xmlns:a16="http://schemas.microsoft.com/office/drawing/2014/main" id="{1EA82C33-E252-849F-26C2-B9FF8D7AEB83}"/>
                </a:ext>
              </a:extLst>
            </p:cNvPr>
            <p:cNvSpPr/>
            <p:nvPr/>
          </p:nvSpPr>
          <p:spPr>
            <a:xfrm flipH="1">
              <a:off x="6937914" y="2059771"/>
              <a:ext cx="9127" cy="7939"/>
            </a:xfrm>
            <a:custGeom>
              <a:avLst/>
              <a:gdLst/>
              <a:ahLst/>
              <a:cxnLst/>
              <a:rect l="l" t="t" r="r" b="b"/>
              <a:pathLst>
                <a:path w="169" h="147" extrusionOk="0">
                  <a:moveTo>
                    <a:pt x="76" y="0"/>
                  </a:moveTo>
                  <a:cubicBezTo>
                    <a:pt x="45" y="0"/>
                    <a:pt x="13" y="21"/>
                    <a:pt x="13" y="51"/>
                  </a:cubicBezTo>
                  <a:cubicBezTo>
                    <a:pt x="1" y="87"/>
                    <a:pt x="25" y="135"/>
                    <a:pt x="60" y="147"/>
                  </a:cubicBezTo>
                  <a:cubicBezTo>
                    <a:pt x="108" y="147"/>
                    <a:pt x="144" y="123"/>
                    <a:pt x="156" y="87"/>
                  </a:cubicBezTo>
                  <a:cubicBezTo>
                    <a:pt x="168" y="51"/>
                    <a:pt x="144" y="3"/>
                    <a:pt x="96" y="3"/>
                  </a:cubicBezTo>
                  <a:cubicBezTo>
                    <a:pt x="90" y="1"/>
                    <a:pt x="83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0" name="Google Shape;10910;p59">
              <a:extLst>
                <a:ext uri="{FF2B5EF4-FFF2-40B4-BE49-F238E27FC236}">
                  <a16:creationId xmlns:a16="http://schemas.microsoft.com/office/drawing/2014/main" id="{9037E9E3-2D06-7E95-CCF9-2D647C8610E9}"/>
                </a:ext>
              </a:extLst>
            </p:cNvPr>
            <p:cNvSpPr/>
            <p:nvPr/>
          </p:nvSpPr>
          <p:spPr>
            <a:xfrm flipH="1">
              <a:off x="6943747" y="2084290"/>
              <a:ext cx="9721" cy="8155"/>
            </a:xfrm>
            <a:custGeom>
              <a:avLst/>
              <a:gdLst/>
              <a:ahLst/>
              <a:cxnLst/>
              <a:rect l="l" t="t" r="r" b="b"/>
              <a:pathLst>
                <a:path w="180" h="151" extrusionOk="0">
                  <a:moveTo>
                    <a:pt x="83" y="0"/>
                  </a:moveTo>
                  <a:cubicBezTo>
                    <a:pt x="45" y="0"/>
                    <a:pt x="12" y="24"/>
                    <a:pt x="12" y="63"/>
                  </a:cubicBezTo>
                  <a:cubicBezTo>
                    <a:pt x="0" y="99"/>
                    <a:pt x="24" y="135"/>
                    <a:pt x="72" y="147"/>
                  </a:cubicBezTo>
                  <a:cubicBezTo>
                    <a:pt x="80" y="149"/>
                    <a:pt x="88" y="150"/>
                    <a:pt x="96" y="150"/>
                  </a:cubicBezTo>
                  <a:cubicBezTo>
                    <a:pt x="132" y="150"/>
                    <a:pt x="158" y="129"/>
                    <a:pt x="167" y="99"/>
                  </a:cubicBezTo>
                  <a:cubicBezTo>
                    <a:pt x="179" y="63"/>
                    <a:pt x="156" y="15"/>
                    <a:pt x="108" y="4"/>
                  </a:cubicBezTo>
                  <a:cubicBezTo>
                    <a:pt x="99" y="1"/>
                    <a:pt x="91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1" name="Google Shape;10911;p59">
              <a:extLst>
                <a:ext uri="{FF2B5EF4-FFF2-40B4-BE49-F238E27FC236}">
                  <a16:creationId xmlns:a16="http://schemas.microsoft.com/office/drawing/2014/main" id="{BD5B1BCF-7095-6608-0E49-6B3132786F11}"/>
                </a:ext>
              </a:extLst>
            </p:cNvPr>
            <p:cNvSpPr/>
            <p:nvPr/>
          </p:nvSpPr>
          <p:spPr>
            <a:xfrm flipH="1">
              <a:off x="6930839" y="2074623"/>
              <a:ext cx="5887" cy="7939"/>
            </a:xfrm>
            <a:custGeom>
              <a:avLst/>
              <a:gdLst/>
              <a:ahLst/>
              <a:cxnLst/>
              <a:rect l="l" t="t" r="r" b="b"/>
              <a:pathLst>
                <a:path w="109" h="147" extrusionOk="0">
                  <a:moveTo>
                    <a:pt x="85" y="0"/>
                  </a:moveTo>
                  <a:cubicBezTo>
                    <a:pt x="49" y="0"/>
                    <a:pt x="23" y="23"/>
                    <a:pt x="13" y="63"/>
                  </a:cubicBezTo>
                  <a:cubicBezTo>
                    <a:pt x="1" y="99"/>
                    <a:pt x="37" y="135"/>
                    <a:pt x="73" y="147"/>
                  </a:cubicBezTo>
                  <a:lnTo>
                    <a:pt x="109" y="3"/>
                  </a:lnTo>
                  <a:cubicBezTo>
                    <a:pt x="100" y="1"/>
                    <a:pt x="93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2" name="Google Shape;10912;p59">
              <a:extLst>
                <a:ext uri="{FF2B5EF4-FFF2-40B4-BE49-F238E27FC236}">
                  <a16:creationId xmlns:a16="http://schemas.microsoft.com/office/drawing/2014/main" id="{98EBB2E8-5589-04ED-4CD3-1226A0FAF29C}"/>
                </a:ext>
              </a:extLst>
            </p:cNvPr>
            <p:cNvSpPr/>
            <p:nvPr/>
          </p:nvSpPr>
          <p:spPr>
            <a:xfrm flipH="1">
              <a:off x="6954062" y="2068304"/>
              <a:ext cx="6535" cy="7993"/>
            </a:xfrm>
            <a:custGeom>
              <a:avLst/>
              <a:gdLst/>
              <a:ahLst/>
              <a:cxnLst/>
              <a:rect l="l" t="t" r="r" b="b"/>
              <a:pathLst>
                <a:path w="121" h="148" extrusionOk="0">
                  <a:moveTo>
                    <a:pt x="48" y="1"/>
                  </a:moveTo>
                  <a:lnTo>
                    <a:pt x="1" y="144"/>
                  </a:lnTo>
                  <a:cubicBezTo>
                    <a:pt x="9" y="146"/>
                    <a:pt x="18" y="147"/>
                    <a:pt x="26" y="147"/>
                  </a:cubicBezTo>
                  <a:cubicBezTo>
                    <a:pt x="64" y="147"/>
                    <a:pt x="98" y="126"/>
                    <a:pt x="108" y="96"/>
                  </a:cubicBezTo>
                  <a:cubicBezTo>
                    <a:pt x="120" y="48"/>
                    <a:pt x="84" y="13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3" name="Google Shape;10913;p59">
              <a:extLst>
                <a:ext uri="{FF2B5EF4-FFF2-40B4-BE49-F238E27FC236}">
                  <a16:creationId xmlns:a16="http://schemas.microsoft.com/office/drawing/2014/main" id="{D4FD7F48-1054-46C3-EB5A-CE2D6AB4CADA}"/>
                </a:ext>
              </a:extLst>
            </p:cNvPr>
            <p:cNvSpPr/>
            <p:nvPr/>
          </p:nvSpPr>
          <p:spPr>
            <a:xfrm flipH="1">
              <a:off x="6947636" y="2043785"/>
              <a:ext cx="5833" cy="7939"/>
            </a:xfrm>
            <a:custGeom>
              <a:avLst/>
              <a:gdLst/>
              <a:ahLst/>
              <a:cxnLst/>
              <a:rect l="l" t="t" r="r" b="b"/>
              <a:pathLst>
                <a:path w="108" h="147" extrusionOk="0">
                  <a:moveTo>
                    <a:pt x="48" y="0"/>
                  </a:moveTo>
                  <a:lnTo>
                    <a:pt x="0" y="144"/>
                  </a:lnTo>
                  <a:cubicBezTo>
                    <a:pt x="8" y="146"/>
                    <a:pt x="16" y="147"/>
                    <a:pt x="24" y="147"/>
                  </a:cubicBezTo>
                  <a:cubicBezTo>
                    <a:pt x="60" y="147"/>
                    <a:pt x="86" y="124"/>
                    <a:pt x="96" y="84"/>
                  </a:cubicBezTo>
                  <a:cubicBezTo>
                    <a:pt x="108" y="48"/>
                    <a:pt x="84" y="12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4" name="Google Shape;10914;p59">
              <a:extLst>
                <a:ext uri="{FF2B5EF4-FFF2-40B4-BE49-F238E27FC236}">
                  <a16:creationId xmlns:a16="http://schemas.microsoft.com/office/drawing/2014/main" id="{244655DA-76F0-B523-A297-81417F52875E}"/>
                </a:ext>
              </a:extLst>
            </p:cNvPr>
            <p:cNvSpPr/>
            <p:nvPr/>
          </p:nvSpPr>
          <p:spPr>
            <a:xfrm flipH="1">
              <a:off x="6940507" y="2019212"/>
              <a:ext cx="5239" cy="7993"/>
            </a:xfrm>
            <a:custGeom>
              <a:avLst/>
              <a:gdLst/>
              <a:ahLst/>
              <a:cxnLst/>
              <a:rect l="l" t="t" r="r" b="b"/>
              <a:pathLst>
                <a:path w="97" h="148" extrusionOk="0">
                  <a:moveTo>
                    <a:pt x="36" y="1"/>
                  </a:moveTo>
                  <a:lnTo>
                    <a:pt x="1" y="144"/>
                  </a:lnTo>
                  <a:cubicBezTo>
                    <a:pt x="7" y="146"/>
                    <a:pt x="13" y="147"/>
                    <a:pt x="19" y="147"/>
                  </a:cubicBezTo>
                  <a:cubicBezTo>
                    <a:pt x="48" y="147"/>
                    <a:pt x="74" y="124"/>
                    <a:pt x="84" y="85"/>
                  </a:cubicBezTo>
                  <a:cubicBezTo>
                    <a:pt x="96" y="49"/>
                    <a:pt x="72" y="13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5" name="Google Shape;10915;p59">
              <a:extLst>
                <a:ext uri="{FF2B5EF4-FFF2-40B4-BE49-F238E27FC236}">
                  <a16:creationId xmlns:a16="http://schemas.microsoft.com/office/drawing/2014/main" id="{5E2F8EC5-9425-9BD1-C737-C41154C4C026}"/>
                </a:ext>
              </a:extLst>
            </p:cNvPr>
            <p:cNvSpPr/>
            <p:nvPr/>
          </p:nvSpPr>
          <p:spPr>
            <a:xfrm flipH="1">
              <a:off x="6904376" y="2013919"/>
              <a:ext cx="7777" cy="7939"/>
            </a:xfrm>
            <a:custGeom>
              <a:avLst/>
              <a:gdLst/>
              <a:ahLst/>
              <a:cxnLst/>
              <a:rect l="l" t="t" r="r" b="b"/>
              <a:pathLst>
                <a:path w="144" h="147" extrusionOk="0">
                  <a:moveTo>
                    <a:pt x="70" y="1"/>
                  </a:moveTo>
                  <a:cubicBezTo>
                    <a:pt x="42" y="1"/>
                    <a:pt x="23" y="32"/>
                    <a:pt x="12" y="63"/>
                  </a:cubicBezTo>
                  <a:cubicBezTo>
                    <a:pt x="0" y="99"/>
                    <a:pt x="24" y="135"/>
                    <a:pt x="60" y="147"/>
                  </a:cubicBezTo>
                  <a:cubicBezTo>
                    <a:pt x="96" y="147"/>
                    <a:pt x="132" y="123"/>
                    <a:pt x="144" y="87"/>
                  </a:cubicBezTo>
                  <a:cubicBezTo>
                    <a:pt x="144" y="39"/>
                    <a:pt x="120" y="3"/>
                    <a:pt x="84" y="3"/>
                  </a:cubicBezTo>
                  <a:cubicBezTo>
                    <a:pt x="79" y="2"/>
                    <a:pt x="7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6" name="Google Shape;10916;p59">
              <a:extLst>
                <a:ext uri="{FF2B5EF4-FFF2-40B4-BE49-F238E27FC236}">
                  <a16:creationId xmlns:a16="http://schemas.microsoft.com/office/drawing/2014/main" id="{0AA31553-4C4C-738B-421D-96F9DD376ECC}"/>
                </a:ext>
              </a:extLst>
            </p:cNvPr>
            <p:cNvSpPr/>
            <p:nvPr/>
          </p:nvSpPr>
          <p:spPr>
            <a:xfrm flipH="1">
              <a:off x="6897895" y="2028285"/>
              <a:ext cx="3943" cy="7777"/>
            </a:xfrm>
            <a:custGeom>
              <a:avLst/>
              <a:gdLst/>
              <a:ahLst/>
              <a:cxnLst/>
              <a:rect l="l" t="t" r="r" b="b"/>
              <a:pathLst>
                <a:path w="73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08"/>
                    <a:pt x="25" y="144"/>
                    <a:pt x="60" y="144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7" name="Google Shape;10917;p59">
              <a:extLst>
                <a:ext uri="{FF2B5EF4-FFF2-40B4-BE49-F238E27FC236}">
                  <a16:creationId xmlns:a16="http://schemas.microsoft.com/office/drawing/2014/main" id="{CDECD5A3-EF57-DFA1-C1E7-33B5269890B6}"/>
                </a:ext>
              </a:extLst>
            </p:cNvPr>
            <p:cNvSpPr/>
            <p:nvPr/>
          </p:nvSpPr>
          <p:spPr>
            <a:xfrm flipH="1">
              <a:off x="6900487" y="2053452"/>
              <a:ext cx="5239" cy="8479"/>
            </a:xfrm>
            <a:custGeom>
              <a:avLst/>
              <a:gdLst/>
              <a:ahLst/>
              <a:cxnLst/>
              <a:rect l="l" t="t" r="r" b="b"/>
              <a:pathLst>
                <a:path w="97" h="157" extrusionOk="0">
                  <a:moveTo>
                    <a:pt x="97" y="1"/>
                  </a:moveTo>
                  <a:cubicBezTo>
                    <a:pt x="49" y="1"/>
                    <a:pt x="13" y="25"/>
                    <a:pt x="13" y="72"/>
                  </a:cubicBezTo>
                  <a:cubicBezTo>
                    <a:pt x="1" y="108"/>
                    <a:pt x="37" y="144"/>
                    <a:pt x="73" y="156"/>
                  </a:cubicBezTo>
                  <a:lnTo>
                    <a:pt x="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8" name="Google Shape;10918;p59">
              <a:extLst>
                <a:ext uri="{FF2B5EF4-FFF2-40B4-BE49-F238E27FC236}">
                  <a16:creationId xmlns:a16="http://schemas.microsoft.com/office/drawing/2014/main" id="{8AB2175B-387E-8394-269A-BCE6A3174070}"/>
                </a:ext>
              </a:extLst>
            </p:cNvPr>
            <p:cNvSpPr/>
            <p:nvPr/>
          </p:nvSpPr>
          <p:spPr>
            <a:xfrm flipH="1">
              <a:off x="6907616" y="2039249"/>
              <a:ext cx="8425" cy="7993"/>
            </a:xfrm>
            <a:custGeom>
              <a:avLst/>
              <a:gdLst/>
              <a:ahLst/>
              <a:cxnLst/>
              <a:rect l="l" t="t" r="r" b="b"/>
              <a:pathLst>
                <a:path w="156" h="148" extrusionOk="0">
                  <a:moveTo>
                    <a:pt x="84" y="1"/>
                  </a:moveTo>
                  <a:cubicBezTo>
                    <a:pt x="48" y="1"/>
                    <a:pt x="13" y="24"/>
                    <a:pt x="1" y="60"/>
                  </a:cubicBezTo>
                  <a:cubicBezTo>
                    <a:pt x="1" y="108"/>
                    <a:pt x="24" y="144"/>
                    <a:pt x="60" y="144"/>
                  </a:cubicBezTo>
                  <a:cubicBezTo>
                    <a:pt x="67" y="146"/>
                    <a:pt x="73" y="147"/>
                    <a:pt x="80" y="147"/>
                  </a:cubicBezTo>
                  <a:cubicBezTo>
                    <a:pt x="111" y="147"/>
                    <a:pt x="144" y="124"/>
                    <a:pt x="144" y="84"/>
                  </a:cubicBezTo>
                  <a:cubicBezTo>
                    <a:pt x="156" y="48"/>
                    <a:pt x="120" y="13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9" name="Google Shape;10919;p59">
              <a:extLst>
                <a:ext uri="{FF2B5EF4-FFF2-40B4-BE49-F238E27FC236}">
                  <a16:creationId xmlns:a16="http://schemas.microsoft.com/office/drawing/2014/main" id="{9B1FE1E4-C302-13D1-46B7-95ACF0C51BA6}"/>
                </a:ext>
              </a:extLst>
            </p:cNvPr>
            <p:cNvSpPr/>
            <p:nvPr/>
          </p:nvSpPr>
          <p:spPr>
            <a:xfrm flipH="1">
              <a:off x="6911451" y="2064902"/>
              <a:ext cx="9127" cy="7993"/>
            </a:xfrm>
            <a:custGeom>
              <a:avLst/>
              <a:gdLst/>
              <a:ahLst/>
              <a:cxnLst/>
              <a:rect l="l" t="t" r="r" b="b"/>
              <a:pathLst>
                <a:path w="169" h="148" extrusionOk="0">
                  <a:moveTo>
                    <a:pt x="73" y="1"/>
                  </a:moveTo>
                  <a:cubicBezTo>
                    <a:pt x="37" y="1"/>
                    <a:pt x="13" y="24"/>
                    <a:pt x="13" y="64"/>
                  </a:cubicBezTo>
                  <a:cubicBezTo>
                    <a:pt x="1" y="99"/>
                    <a:pt x="25" y="135"/>
                    <a:pt x="73" y="147"/>
                  </a:cubicBezTo>
                  <a:cubicBezTo>
                    <a:pt x="120" y="147"/>
                    <a:pt x="156" y="123"/>
                    <a:pt x="156" y="88"/>
                  </a:cubicBezTo>
                  <a:cubicBezTo>
                    <a:pt x="168" y="40"/>
                    <a:pt x="132" y="4"/>
                    <a:pt x="97" y="4"/>
                  </a:cubicBezTo>
                  <a:cubicBezTo>
                    <a:pt x="88" y="2"/>
                    <a:pt x="80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0" name="Google Shape;10920;p59">
              <a:extLst>
                <a:ext uri="{FF2B5EF4-FFF2-40B4-BE49-F238E27FC236}">
                  <a16:creationId xmlns:a16="http://schemas.microsoft.com/office/drawing/2014/main" id="{8A3A858F-15C9-E593-F6D0-CDF780133478}"/>
                </a:ext>
              </a:extLst>
            </p:cNvPr>
            <p:cNvSpPr/>
            <p:nvPr/>
          </p:nvSpPr>
          <p:spPr>
            <a:xfrm flipH="1">
              <a:off x="6915339" y="2090285"/>
              <a:ext cx="9721" cy="7939"/>
            </a:xfrm>
            <a:custGeom>
              <a:avLst/>
              <a:gdLst/>
              <a:ahLst/>
              <a:cxnLst/>
              <a:rect l="l" t="t" r="r" b="b"/>
              <a:pathLst>
                <a:path w="180" h="147" extrusionOk="0">
                  <a:moveTo>
                    <a:pt x="108" y="0"/>
                  </a:moveTo>
                  <a:cubicBezTo>
                    <a:pt x="60" y="0"/>
                    <a:pt x="12" y="24"/>
                    <a:pt x="12" y="60"/>
                  </a:cubicBezTo>
                  <a:cubicBezTo>
                    <a:pt x="0" y="96"/>
                    <a:pt x="36" y="144"/>
                    <a:pt x="84" y="144"/>
                  </a:cubicBezTo>
                  <a:cubicBezTo>
                    <a:pt x="92" y="146"/>
                    <a:pt x="100" y="147"/>
                    <a:pt x="107" y="147"/>
                  </a:cubicBezTo>
                  <a:cubicBezTo>
                    <a:pt x="143" y="147"/>
                    <a:pt x="170" y="123"/>
                    <a:pt x="180" y="84"/>
                  </a:cubicBezTo>
                  <a:cubicBezTo>
                    <a:pt x="180" y="48"/>
                    <a:pt x="144" y="12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1" name="Google Shape;10921;p59">
              <a:extLst>
                <a:ext uri="{FF2B5EF4-FFF2-40B4-BE49-F238E27FC236}">
                  <a16:creationId xmlns:a16="http://schemas.microsoft.com/office/drawing/2014/main" id="{7D39C54D-DF04-B713-6745-16BDA8277F76}"/>
                </a:ext>
              </a:extLst>
            </p:cNvPr>
            <p:cNvSpPr/>
            <p:nvPr/>
          </p:nvSpPr>
          <p:spPr>
            <a:xfrm flipH="1">
              <a:off x="6903728" y="2079160"/>
              <a:ext cx="5185" cy="7939"/>
            </a:xfrm>
            <a:custGeom>
              <a:avLst/>
              <a:gdLst/>
              <a:ahLst/>
              <a:cxnLst/>
              <a:rect l="l" t="t" r="r" b="b"/>
              <a:pathLst>
                <a:path w="96" h="147" extrusionOk="0">
                  <a:moveTo>
                    <a:pt x="81" y="1"/>
                  </a:moveTo>
                  <a:cubicBezTo>
                    <a:pt x="48" y="1"/>
                    <a:pt x="12" y="32"/>
                    <a:pt x="12" y="63"/>
                  </a:cubicBezTo>
                  <a:cubicBezTo>
                    <a:pt x="0" y="99"/>
                    <a:pt x="36" y="146"/>
                    <a:pt x="84" y="146"/>
                  </a:cubicBezTo>
                  <a:lnTo>
                    <a:pt x="96" y="3"/>
                  </a:lnTo>
                  <a:cubicBezTo>
                    <a:pt x="91" y="1"/>
                    <a:pt x="86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2" name="Google Shape;10922;p59">
              <a:extLst>
                <a:ext uri="{FF2B5EF4-FFF2-40B4-BE49-F238E27FC236}">
                  <a16:creationId xmlns:a16="http://schemas.microsoft.com/office/drawing/2014/main" id="{912B2069-523F-A2CA-F2D3-594F01835079}"/>
                </a:ext>
              </a:extLst>
            </p:cNvPr>
            <p:cNvSpPr/>
            <p:nvPr/>
          </p:nvSpPr>
          <p:spPr>
            <a:xfrm flipH="1">
              <a:off x="6926951" y="2074785"/>
              <a:ext cx="5887" cy="7939"/>
            </a:xfrm>
            <a:custGeom>
              <a:avLst/>
              <a:gdLst/>
              <a:ahLst/>
              <a:cxnLst/>
              <a:rect l="l" t="t" r="r" b="b"/>
              <a:pathLst>
                <a:path w="109" h="147" extrusionOk="0">
                  <a:moveTo>
                    <a:pt x="37" y="0"/>
                  </a:moveTo>
                  <a:lnTo>
                    <a:pt x="1" y="144"/>
                  </a:lnTo>
                  <a:cubicBezTo>
                    <a:pt x="9" y="146"/>
                    <a:pt x="17" y="147"/>
                    <a:pt x="25" y="147"/>
                  </a:cubicBezTo>
                  <a:cubicBezTo>
                    <a:pt x="64" y="147"/>
                    <a:pt x="96" y="123"/>
                    <a:pt x="96" y="84"/>
                  </a:cubicBezTo>
                  <a:cubicBezTo>
                    <a:pt x="108" y="48"/>
                    <a:pt x="72" y="12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3" name="Google Shape;10923;p59">
              <a:extLst>
                <a:ext uri="{FF2B5EF4-FFF2-40B4-BE49-F238E27FC236}">
                  <a16:creationId xmlns:a16="http://schemas.microsoft.com/office/drawing/2014/main" id="{292560B1-3EF4-BCD6-BB4B-B930F9AABDD6}"/>
                </a:ext>
              </a:extLst>
            </p:cNvPr>
            <p:cNvSpPr/>
            <p:nvPr/>
          </p:nvSpPr>
          <p:spPr>
            <a:xfrm flipH="1">
              <a:off x="6922468" y="2049564"/>
              <a:ext cx="5185" cy="7993"/>
            </a:xfrm>
            <a:custGeom>
              <a:avLst/>
              <a:gdLst/>
              <a:ahLst/>
              <a:cxnLst/>
              <a:rect l="l" t="t" r="r" b="b"/>
              <a:pathLst>
                <a:path w="96" h="148" extrusionOk="0">
                  <a:moveTo>
                    <a:pt x="24" y="1"/>
                  </a:moveTo>
                  <a:lnTo>
                    <a:pt x="0" y="144"/>
                  </a:lnTo>
                  <a:cubicBezTo>
                    <a:pt x="9" y="146"/>
                    <a:pt x="17" y="147"/>
                    <a:pt x="25" y="147"/>
                  </a:cubicBezTo>
                  <a:cubicBezTo>
                    <a:pt x="60" y="147"/>
                    <a:pt x="84" y="126"/>
                    <a:pt x="84" y="97"/>
                  </a:cubicBezTo>
                  <a:cubicBezTo>
                    <a:pt x="96" y="49"/>
                    <a:pt x="72" y="13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4" name="Google Shape;10924;p59">
              <a:extLst>
                <a:ext uri="{FF2B5EF4-FFF2-40B4-BE49-F238E27FC236}">
                  <a16:creationId xmlns:a16="http://schemas.microsoft.com/office/drawing/2014/main" id="{D4C6E3E7-90C0-8DC0-9739-98DF4781366B}"/>
                </a:ext>
              </a:extLst>
            </p:cNvPr>
            <p:cNvSpPr/>
            <p:nvPr/>
          </p:nvSpPr>
          <p:spPr>
            <a:xfrm flipH="1">
              <a:off x="6917932" y="2024397"/>
              <a:ext cx="4537" cy="8425"/>
            </a:xfrm>
            <a:custGeom>
              <a:avLst/>
              <a:gdLst/>
              <a:ahLst/>
              <a:cxnLst/>
              <a:rect l="l" t="t" r="r" b="b"/>
              <a:pathLst>
                <a:path w="84" h="156" extrusionOk="0">
                  <a:moveTo>
                    <a:pt x="24" y="1"/>
                  </a:moveTo>
                  <a:lnTo>
                    <a:pt x="0" y="156"/>
                  </a:lnTo>
                  <a:cubicBezTo>
                    <a:pt x="36" y="156"/>
                    <a:pt x="72" y="132"/>
                    <a:pt x="84" y="96"/>
                  </a:cubicBezTo>
                  <a:cubicBezTo>
                    <a:pt x="84" y="48"/>
                    <a:pt x="60" y="13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5" name="Google Shape;10925;p59">
              <a:extLst>
                <a:ext uri="{FF2B5EF4-FFF2-40B4-BE49-F238E27FC236}">
                  <a16:creationId xmlns:a16="http://schemas.microsoft.com/office/drawing/2014/main" id="{99D58564-A657-C372-CA08-7AA4580578D6}"/>
                </a:ext>
              </a:extLst>
            </p:cNvPr>
            <p:cNvSpPr/>
            <p:nvPr/>
          </p:nvSpPr>
          <p:spPr>
            <a:xfrm flipH="1">
              <a:off x="6881747" y="2016674"/>
              <a:ext cx="7183" cy="7777"/>
            </a:xfrm>
            <a:custGeom>
              <a:avLst/>
              <a:gdLst/>
              <a:ahLst/>
              <a:cxnLst/>
              <a:rect l="l" t="t" r="r" b="b"/>
              <a:pathLst>
                <a:path w="133" h="144" extrusionOk="0">
                  <a:moveTo>
                    <a:pt x="72" y="0"/>
                  </a:moveTo>
                  <a:cubicBezTo>
                    <a:pt x="37" y="0"/>
                    <a:pt x="1" y="24"/>
                    <a:pt x="1" y="60"/>
                  </a:cubicBezTo>
                  <a:cubicBezTo>
                    <a:pt x="1" y="108"/>
                    <a:pt x="25" y="144"/>
                    <a:pt x="61" y="144"/>
                  </a:cubicBezTo>
                  <a:cubicBezTo>
                    <a:pt x="96" y="144"/>
                    <a:pt x="132" y="120"/>
                    <a:pt x="132" y="72"/>
                  </a:cubicBezTo>
                  <a:cubicBezTo>
                    <a:pt x="132" y="36"/>
                    <a:pt x="108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6" name="Google Shape;10926;p59">
              <a:extLst>
                <a:ext uri="{FF2B5EF4-FFF2-40B4-BE49-F238E27FC236}">
                  <a16:creationId xmlns:a16="http://schemas.microsoft.com/office/drawing/2014/main" id="{6588177D-D81C-970E-3AF5-1842A1DF96BC}"/>
                </a:ext>
              </a:extLst>
            </p:cNvPr>
            <p:cNvSpPr/>
            <p:nvPr/>
          </p:nvSpPr>
          <p:spPr>
            <a:xfrm flipH="1">
              <a:off x="6874024" y="2030229"/>
              <a:ext cx="3889" cy="7777"/>
            </a:xfrm>
            <a:custGeom>
              <a:avLst/>
              <a:gdLst/>
              <a:ahLst/>
              <a:cxnLst/>
              <a:rect l="l" t="t" r="r" b="b"/>
              <a:pathLst>
                <a:path w="72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08"/>
                    <a:pt x="24" y="144"/>
                    <a:pt x="72" y="144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7" name="Google Shape;10927;p59">
              <a:extLst>
                <a:ext uri="{FF2B5EF4-FFF2-40B4-BE49-F238E27FC236}">
                  <a16:creationId xmlns:a16="http://schemas.microsoft.com/office/drawing/2014/main" id="{19136BAA-2047-3D22-BF4A-2AA4162EC9DC}"/>
                </a:ext>
              </a:extLst>
            </p:cNvPr>
            <p:cNvSpPr/>
            <p:nvPr/>
          </p:nvSpPr>
          <p:spPr>
            <a:xfrm flipH="1">
              <a:off x="6875320" y="2055937"/>
              <a:ext cx="3889" cy="7885"/>
            </a:xfrm>
            <a:custGeom>
              <a:avLst/>
              <a:gdLst/>
              <a:ahLst/>
              <a:cxnLst/>
              <a:rect l="l" t="t" r="r" b="b"/>
              <a:pathLst>
                <a:path w="72" h="146" extrusionOk="0">
                  <a:moveTo>
                    <a:pt x="57" y="0"/>
                  </a:moveTo>
                  <a:cubicBezTo>
                    <a:pt x="27" y="0"/>
                    <a:pt x="0" y="31"/>
                    <a:pt x="0" y="62"/>
                  </a:cubicBezTo>
                  <a:cubicBezTo>
                    <a:pt x="0" y="110"/>
                    <a:pt x="36" y="146"/>
                    <a:pt x="72" y="146"/>
                  </a:cubicBezTo>
                  <a:lnTo>
                    <a:pt x="72" y="2"/>
                  </a:lnTo>
                  <a:cubicBezTo>
                    <a:pt x="67" y="1"/>
                    <a:pt x="62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8" name="Google Shape;10928;p59">
              <a:extLst>
                <a:ext uri="{FF2B5EF4-FFF2-40B4-BE49-F238E27FC236}">
                  <a16:creationId xmlns:a16="http://schemas.microsoft.com/office/drawing/2014/main" id="{8D76F3E2-0DFA-7FEB-6797-819358BBECFF}"/>
                </a:ext>
              </a:extLst>
            </p:cNvPr>
            <p:cNvSpPr/>
            <p:nvPr/>
          </p:nvSpPr>
          <p:spPr>
            <a:xfrm flipH="1">
              <a:off x="6883043" y="2042381"/>
              <a:ext cx="8479" cy="7885"/>
            </a:xfrm>
            <a:custGeom>
              <a:avLst/>
              <a:gdLst/>
              <a:ahLst/>
              <a:cxnLst/>
              <a:rect l="l" t="t" r="r" b="b"/>
              <a:pathLst>
                <a:path w="157" h="146" extrusionOk="0">
                  <a:moveTo>
                    <a:pt x="70" y="0"/>
                  </a:moveTo>
                  <a:cubicBezTo>
                    <a:pt x="40" y="0"/>
                    <a:pt x="13" y="31"/>
                    <a:pt x="13" y="62"/>
                  </a:cubicBezTo>
                  <a:cubicBezTo>
                    <a:pt x="1" y="110"/>
                    <a:pt x="37" y="146"/>
                    <a:pt x="73" y="146"/>
                  </a:cubicBezTo>
                  <a:cubicBezTo>
                    <a:pt x="109" y="146"/>
                    <a:pt x="144" y="122"/>
                    <a:pt x="156" y="74"/>
                  </a:cubicBezTo>
                  <a:cubicBezTo>
                    <a:pt x="156" y="38"/>
                    <a:pt x="120" y="2"/>
                    <a:pt x="85" y="2"/>
                  </a:cubicBezTo>
                  <a:cubicBezTo>
                    <a:pt x="80" y="1"/>
                    <a:pt x="75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9" name="Google Shape;10929;p59">
              <a:extLst>
                <a:ext uri="{FF2B5EF4-FFF2-40B4-BE49-F238E27FC236}">
                  <a16:creationId xmlns:a16="http://schemas.microsoft.com/office/drawing/2014/main" id="{1FB5D984-E5CE-5D1B-D4FE-5C9F0765E69F}"/>
                </a:ext>
              </a:extLst>
            </p:cNvPr>
            <p:cNvSpPr/>
            <p:nvPr/>
          </p:nvSpPr>
          <p:spPr>
            <a:xfrm flipH="1">
              <a:off x="6884987" y="2067656"/>
              <a:ext cx="8425" cy="8479"/>
            </a:xfrm>
            <a:custGeom>
              <a:avLst/>
              <a:gdLst/>
              <a:ahLst/>
              <a:cxnLst/>
              <a:rect l="l" t="t" r="r" b="b"/>
              <a:pathLst>
                <a:path w="156" h="157" extrusionOk="0">
                  <a:moveTo>
                    <a:pt x="84" y="1"/>
                  </a:moveTo>
                  <a:cubicBezTo>
                    <a:pt x="48" y="1"/>
                    <a:pt x="0" y="37"/>
                    <a:pt x="0" y="72"/>
                  </a:cubicBezTo>
                  <a:cubicBezTo>
                    <a:pt x="0" y="108"/>
                    <a:pt x="24" y="144"/>
                    <a:pt x="72" y="156"/>
                  </a:cubicBezTo>
                  <a:cubicBezTo>
                    <a:pt x="120" y="156"/>
                    <a:pt x="155" y="120"/>
                    <a:pt x="155" y="84"/>
                  </a:cubicBezTo>
                  <a:cubicBezTo>
                    <a:pt x="155" y="48"/>
                    <a:pt x="132" y="13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0" name="Google Shape;10930;p59">
              <a:extLst>
                <a:ext uri="{FF2B5EF4-FFF2-40B4-BE49-F238E27FC236}">
                  <a16:creationId xmlns:a16="http://schemas.microsoft.com/office/drawing/2014/main" id="{C049DEBD-164B-F8DC-EF03-063465AD1CC7}"/>
                </a:ext>
              </a:extLst>
            </p:cNvPr>
            <p:cNvSpPr/>
            <p:nvPr/>
          </p:nvSpPr>
          <p:spPr>
            <a:xfrm flipH="1">
              <a:off x="6886283" y="2093472"/>
              <a:ext cx="9721" cy="8479"/>
            </a:xfrm>
            <a:custGeom>
              <a:avLst/>
              <a:gdLst/>
              <a:ahLst/>
              <a:cxnLst/>
              <a:rect l="l" t="t" r="r" b="b"/>
              <a:pathLst>
                <a:path w="180" h="157" extrusionOk="0">
                  <a:moveTo>
                    <a:pt x="96" y="1"/>
                  </a:moveTo>
                  <a:cubicBezTo>
                    <a:pt x="48" y="1"/>
                    <a:pt x="12" y="37"/>
                    <a:pt x="12" y="73"/>
                  </a:cubicBezTo>
                  <a:cubicBezTo>
                    <a:pt x="0" y="109"/>
                    <a:pt x="36" y="144"/>
                    <a:pt x="84" y="156"/>
                  </a:cubicBezTo>
                  <a:cubicBezTo>
                    <a:pt x="132" y="156"/>
                    <a:pt x="168" y="120"/>
                    <a:pt x="168" y="85"/>
                  </a:cubicBezTo>
                  <a:cubicBezTo>
                    <a:pt x="180" y="49"/>
                    <a:pt x="144" y="13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1" name="Google Shape;10931;p59">
              <a:extLst>
                <a:ext uri="{FF2B5EF4-FFF2-40B4-BE49-F238E27FC236}">
                  <a16:creationId xmlns:a16="http://schemas.microsoft.com/office/drawing/2014/main" id="{53D28A9E-0FBC-828F-AE76-28A9F4871E33}"/>
                </a:ext>
              </a:extLst>
            </p:cNvPr>
            <p:cNvSpPr/>
            <p:nvPr/>
          </p:nvSpPr>
          <p:spPr>
            <a:xfrm flipH="1">
              <a:off x="6875968" y="2081212"/>
              <a:ext cx="4537" cy="7831"/>
            </a:xfrm>
            <a:custGeom>
              <a:avLst/>
              <a:gdLst/>
              <a:ahLst/>
              <a:cxnLst/>
              <a:rect l="l" t="t" r="r" b="b"/>
              <a:pathLst>
                <a:path w="84" h="145" extrusionOk="0">
                  <a:moveTo>
                    <a:pt x="84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08"/>
                    <a:pt x="36" y="144"/>
                    <a:pt x="72" y="144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2" name="Google Shape;10932;p59">
              <a:extLst>
                <a:ext uri="{FF2B5EF4-FFF2-40B4-BE49-F238E27FC236}">
                  <a16:creationId xmlns:a16="http://schemas.microsoft.com/office/drawing/2014/main" id="{943EF605-B153-4A70-1086-DD03021C9C72}"/>
                </a:ext>
              </a:extLst>
            </p:cNvPr>
            <p:cNvSpPr/>
            <p:nvPr/>
          </p:nvSpPr>
          <p:spPr>
            <a:xfrm flipH="1">
              <a:off x="6899839" y="2079268"/>
              <a:ext cx="4591" cy="7831"/>
            </a:xfrm>
            <a:custGeom>
              <a:avLst/>
              <a:gdLst/>
              <a:ahLst/>
              <a:cxnLst/>
              <a:rect l="l" t="t" r="r" b="b"/>
              <a:pathLst>
                <a:path w="85" h="145" extrusionOk="0">
                  <a:moveTo>
                    <a:pt x="13" y="1"/>
                  </a:moveTo>
                  <a:lnTo>
                    <a:pt x="1" y="144"/>
                  </a:lnTo>
                  <a:cubicBezTo>
                    <a:pt x="49" y="144"/>
                    <a:pt x="84" y="120"/>
                    <a:pt x="84" y="85"/>
                  </a:cubicBezTo>
                  <a:cubicBezTo>
                    <a:pt x="84" y="37"/>
                    <a:pt x="6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3" name="Google Shape;10933;p59">
              <a:extLst>
                <a:ext uri="{FF2B5EF4-FFF2-40B4-BE49-F238E27FC236}">
                  <a16:creationId xmlns:a16="http://schemas.microsoft.com/office/drawing/2014/main" id="{C4DFDAE1-5D98-2809-6EA1-B41559CB7619}"/>
                </a:ext>
              </a:extLst>
            </p:cNvPr>
            <p:cNvSpPr/>
            <p:nvPr/>
          </p:nvSpPr>
          <p:spPr>
            <a:xfrm flipH="1">
              <a:off x="6896599" y="2053452"/>
              <a:ext cx="5239" cy="8479"/>
            </a:xfrm>
            <a:custGeom>
              <a:avLst/>
              <a:gdLst/>
              <a:ahLst/>
              <a:cxnLst/>
              <a:rect l="l" t="t" r="r" b="b"/>
              <a:pathLst>
                <a:path w="97" h="157" extrusionOk="0">
                  <a:moveTo>
                    <a:pt x="25" y="1"/>
                  </a:moveTo>
                  <a:lnTo>
                    <a:pt x="1" y="156"/>
                  </a:lnTo>
                  <a:cubicBezTo>
                    <a:pt x="48" y="156"/>
                    <a:pt x="84" y="132"/>
                    <a:pt x="84" y="84"/>
                  </a:cubicBezTo>
                  <a:cubicBezTo>
                    <a:pt x="96" y="48"/>
                    <a:pt x="60" y="13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4" name="Google Shape;10934;p59">
              <a:extLst>
                <a:ext uri="{FF2B5EF4-FFF2-40B4-BE49-F238E27FC236}">
                  <a16:creationId xmlns:a16="http://schemas.microsoft.com/office/drawing/2014/main" id="{14E0F752-1FF9-B9F4-3957-019AB78A7225}"/>
                </a:ext>
              </a:extLst>
            </p:cNvPr>
            <p:cNvSpPr/>
            <p:nvPr/>
          </p:nvSpPr>
          <p:spPr>
            <a:xfrm flipH="1">
              <a:off x="6894006" y="2028285"/>
              <a:ext cx="4591" cy="7939"/>
            </a:xfrm>
            <a:custGeom>
              <a:avLst/>
              <a:gdLst/>
              <a:ahLst/>
              <a:cxnLst/>
              <a:rect l="l" t="t" r="r" b="b"/>
              <a:pathLst>
                <a:path w="85" h="147" extrusionOk="0">
                  <a:moveTo>
                    <a:pt x="12" y="0"/>
                  </a:moveTo>
                  <a:lnTo>
                    <a:pt x="0" y="144"/>
                  </a:lnTo>
                  <a:cubicBezTo>
                    <a:pt x="5" y="145"/>
                    <a:pt x="10" y="146"/>
                    <a:pt x="15" y="146"/>
                  </a:cubicBezTo>
                  <a:cubicBezTo>
                    <a:pt x="45" y="146"/>
                    <a:pt x="72" y="115"/>
                    <a:pt x="72" y="84"/>
                  </a:cubicBezTo>
                  <a:cubicBezTo>
                    <a:pt x="84" y="36"/>
                    <a:pt x="48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5" name="Google Shape;10935;p59">
              <a:extLst>
                <a:ext uri="{FF2B5EF4-FFF2-40B4-BE49-F238E27FC236}">
                  <a16:creationId xmlns:a16="http://schemas.microsoft.com/office/drawing/2014/main" id="{1FD68ED3-4BE1-E81A-7234-95D7D370D610}"/>
                </a:ext>
              </a:extLst>
            </p:cNvPr>
            <p:cNvSpPr/>
            <p:nvPr/>
          </p:nvSpPr>
          <p:spPr>
            <a:xfrm flipH="1">
              <a:off x="6858524" y="2017322"/>
              <a:ext cx="7129" cy="8425"/>
            </a:xfrm>
            <a:custGeom>
              <a:avLst/>
              <a:gdLst/>
              <a:ahLst/>
              <a:cxnLst/>
              <a:rect l="l" t="t" r="r" b="b"/>
              <a:pathLst>
                <a:path w="132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20"/>
                    <a:pt x="24" y="144"/>
                    <a:pt x="72" y="155"/>
                  </a:cubicBezTo>
                  <a:cubicBezTo>
                    <a:pt x="108" y="144"/>
                    <a:pt x="132" y="120"/>
                    <a:pt x="132" y="72"/>
                  </a:cubicBezTo>
                  <a:cubicBezTo>
                    <a:pt x="132" y="36"/>
                    <a:pt x="108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6" name="Google Shape;10936;p59">
              <a:extLst>
                <a:ext uri="{FF2B5EF4-FFF2-40B4-BE49-F238E27FC236}">
                  <a16:creationId xmlns:a16="http://schemas.microsoft.com/office/drawing/2014/main" id="{1C7197C9-7B4A-65BF-E2C1-1B4A05A25667}"/>
                </a:ext>
              </a:extLst>
            </p:cNvPr>
            <p:cNvSpPr/>
            <p:nvPr/>
          </p:nvSpPr>
          <p:spPr>
            <a:xfrm flipH="1">
              <a:off x="6850099" y="2030229"/>
              <a:ext cx="3943" cy="7885"/>
            </a:xfrm>
            <a:custGeom>
              <a:avLst/>
              <a:gdLst/>
              <a:ahLst/>
              <a:cxnLst/>
              <a:rect l="l" t="t" r="r" b="b"/>
              <a:pathLst>
                <a:path w="73" h="14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11" y="113"/>
                    <a:pt x="30" y="146"/>
                    <a:pt x="59" y="146"/>
                  </a:cubicBezTo>
                  <a:cubicBezTo>
                    <a:pt x="63" y="146"/>
                    <a:pt x="67" y="145"/>
                    <a:pt x="72" y="144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7" name="Google Shape;10937;p59">
              <a:extLst>
                <a:ext uri="{FF2B5EF4-FFF2-40B4-BE49-F238E27FC236}">
                  <a16:creationId xmlns:a16="http://schemas.microsoft.com/office/drawing/2014/main" id="{36906FF3-6646-27D6-6391-F6BFB247CC9E}"/>
                </a:ext>
              </a:extLst>
            </p:cNvPr>
            <p:cNvSpPr/>
            <p:nvPr/>
          </p:nvSpPr>
          <p:spPr>
            <a:xfrm flipH="1">
              <a:off x="6848802" y="2056045"/>
              <a:ext cx="4591" cy="7777"/>
            </a:xfrm>
            <a:custGeom>
              <a:avLst/>
              <a:gdLst/>
              <a:ahLst/>
              <a:cxnLst/>
              <a:rect l="l" t="t" r="r" b="b"/>
              <a:pathLst>
                <a:path w="85" h="144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08"/>
                    <a:pt x="36" y="144"/>
                    <a:pt x="84" y="144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8" name="Google Shape;10938;p59">
              <a:extLst>
                <a:ext uri="{FF2B5EF4-FFF2-40B4-BE49-F238E27FC236}">
                  <a16:creationId xmlns:a16="http://schemas.microsoft.com/office/drawing/2014/main" id="{E3186919-4DFB-D313-73A5-85A2D3BC9FEA}"/>
                </a:ext>
              </a:extLst>
            </p:cNvPr>
            <p:cNvSpPr/>
            <p:nvPr/>
          </p:nvSpPr>
          <p:spPr>
            <a:xfrm flipH="1">
              <a:off x="6858524" y="2043137"/>
              <a:ext cx="7777" cy="8425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20"/>
                    <a:pt x="36" y="144"/>
                    <a:pt x="72" y="156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9" name="Google Shape;10939;p59">
              <a:extLst>
                <a:ext uri="{FF2B5EF4-FFF2-40B4-BE49-F238E27FC236}">
                  <a16:creationId xmlns:a16="http://schemas.microsoft.com/office/drawing/2014/main" id="{B0B6EDDB-6BFA-62DB-6CC3-C4087D90202D}"/>
                </a:ext>
              </a:extLst>
            </p:cNvPr>
            <p:cNvSpPr/>
            <p:nvPr/>
          </p:nvSpPr>
          <p:spPr>
            <a:xfrm flipH="1">
              <a:off x="6857876" y="2068952"/>
              <a:ext cx="8425" cy="7831"/>
            </a:xfrm>
            <a:custGeom>
              <a:avLst/>
              <a:gdLst/>
              <a:ahLst/>
              <a:cxnLst/>
              <a:rect l="l" t="t" r="r" b="b"/>
              <a:pathLst>
                <a:path w="156" h="145" extrusionOk="0">
                  <a:moveTo>
                    <a:pt x="72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20" y="144"/>
                    <a:pt x="156" y="120"/>
                    <a:pt x="156" y="72"/>
                  </a:cubicBezTo>
                  <a:cubicBezTo>
                    <a:pt x="156" y="36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0" name="Google Shape;10940;p59">
              <a:extLst>
                <a:ext uri="{FF2B5EF4-FFF2-40B4-BE49-F238E27FC236}">
                  <a16:creationId xmlns:a16="http://schemas.microsoft.com/office/drawing/2014/main" id="{122DFC09-89E6-C293-22A7-FD019E05EBB5}"/>
                </a:ext>
              </a:extLst>
            </p:cNvPr>
            <p:cNvSpPr/>
            <p:nvPr/>
          </p:nvSpPr>
          <p:spPr>
            <a:xfrm flipH="1">
              <a:off x="6857876" y="2094768"/>
              <a:ext cx="9073" cy="7831"/>
            </a:xfrm>
            <a:custGeom>
              <a:avLst/>
              <a:gdLst/>
              <a:ahLst/>
              <a:cxnLst/>
              <a:rect l="l" t="t" r="r" b="b"/>
              <a:pathLst>
                <a:path w="168" h="145" extrusionOk="0">
                  <a:moveTo>
                    <a:pt x="84" y="1"/>
                  </a:moveTo>
                  <a:cubicBezTo>
                    <a:pt x="36" y="1"/>
                    <a:pt x="0" y="37"/>
                    <a:pt x="0" y="73"/>
                  </a:cubicBezTo>
                  <a:cubicBezTo>
                    <a:pt x="0" y="120"/>
                    <a:pt x="36" y="144"/>
                    <a:pt x="84" y="144"/>
                  </a:cubicBezTo>
                  <a:cubicBezTo>
                    <a:pt x="132" y="144"/>
                    <a:pt x="168" y="120"/>
                    <a:pt x="168" y="73"/>
                  </a:cubicBezTo>
                  <a:cubicBezTo>
                    <a:pt x="168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1" name="Google Shape;10941;p59">
              <a:extLst>
                <a:ext uri="{FF2B5EF4-FFF2-40B4-BE49-F238E27FC236}">
                  <a16:creationId xmlns:a16="http://schemas.microsoft.com/office/drawing/2014/main" id="{6D8E4C0D-0B7E-DF9B-E8D5-3C1B66A1E069}"/>
                </a:ext>
              </a:extLst>
            </p:cNvPr>
            <p:cNvSpPr/>
            <p:nvPr/>
          </p:nvSpPr>
          <p:spPr>
            <a:xfrm flipH="1">
              <a:off x="6848208" y="2081212"/>
              <a:ext cx="4537" cy="8479"/>
            </a:xfrm>
            <a:custGeom>
              <a:avLst/>
              <a:gdLst/>
              <a:ahLst/>
              <a:cxnLst/>
              <a:rect l="l" t="t" r="r" b="b"/>
              <a:pathLst>
                <a:path w="84" h="157" extrusionOk="0">
                  <a:moveTo>
                    <a:pt x="84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84" y="156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2" name="Google Shape;10942;p59">
              <a:extLst>
                <a:ext uri="{FF2B5EF4-FFF2-40B4-BE49-F238E27FC236}">
                  <a16:creationId xmlns:a16="http://schemas.microsoft.com/office/drawing/2014/main" id="{1D0DD960-3B12-639E-9E26-DB88497D49E5}"/>
                </a:ext>
              </a:extLst>
            </p:cNvPr>
            <p:cNvSpPr/>
            <p:nvPr/>
          </p:nvSpPr>
          <p:spPr>
            <a:xfrm flipH="1">
              <a:off x="6872080" y="2081212"/>
              <a:ext cx="4591" cy="7939"/>
            </a:xfrm>
            <a:custGeom>
              <a:avLst/>
              <a:gdLst/>
              <a:ahLst/>
              <a:cxnLst/>
              <a:rect l="l" t="t" r="r" b="b"/>
              <a:pathLst>
                <a:path w="85" h="147" extrusionOk="0">
                  <a:moveTo>
                    <a:pt x="13" y="1"/>
                  </a:moveTo>
                  <a:lnTo>
                    <a:pt x="1" y="144"/>
                  </a:lnTo>
                  <a:cubicBezTo>
                    <a:pt x="7" y="146"/>
                    <a:pt x="13" y="147"/>
                    <a:pt x="19" y="147"/>
                  </a:cubicBezTo>
                  <a:cubicBezTo>
                    <a:pt x="58" y="147"/>
                    <a:pt x="85" y="114"/>
                    <a:pt x="85" y="72"/>
                  </a:cubicBezTo>
                  <a:cubicBezTo>
                    <a:pt x="85" y="37"/>
                    <a:pt x="6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3" name="Google Shape;10943;p59">
              <a:extLst>
                <a:ext uri="{FF2B5EF4-FFF2-40B4-BE49-F238E27FC236}">
                  <a16:creationId xmlns:a16="http://schemas.microsoft.com/office/drawing/2014/main" id="{C5A0255F-3462-0FD4-8972-B7F61B9D0E0B}"/>
                </a:ext>
              </a:extLst>
            </p:cNvPr>
            <p:cNvSpPr/>
            <p:nvPr/>
          </p:nvSpPr>
          <p:spPr>
            <a:xfrm flipH="1">
              <a:off x="6870783" y="2055397"/>
              <a:ext cx="4591" cy="8425"/>
            </a:xfrm>
            <a:custGeom>
              <a:avLst/>
              <a:gdLst/>
              <a:ahLst/>
              <a:cxnLst/>
              <a:rect l="l" t="t" r="r" b="b"/>
              <a:pathLst>
                <a:path w="85" h="156" extrusionOk="0">
                  <a:moveTo>
                    <a:pt x="1" y="0"/>
                  </a:moveTo>
                  <a:lnTo>
                    <a:pt x="1" y="156"/>
                  </a:lnTo>
                  <a:cubicBezTo>
                    <a:pt x="37" y="156"/>
                    <a:pt x="73" y="120"/>
                    <a:pt x="73" y="84"/>
                  </a:cubicBezTo>
                  <a:cubicBezTo>
                    <a:pt x="85" y="36"/>
                    <a:pt x="49" y="1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4" name="Google Shape;10944;p59">
              <a:extLst>
                <a:ext uri="{FF2B5EF4-FFF2-40B4-BE49-F238E27FC236}">
                  <a16:creationId xmlns:a16="http://schemas.microsoft.com/office/drawing/2014/main" id="{F5E43102-71E3-B802-2E71-389AC2778416}"/>
                </a:ext>
              </a:extLst>
            </p:cNvPr>
            <p:cNvSpPr/>
            <p:nvPr/>
          </p:nvSpPr>
          <p:spPr>
            <a:xfrm flipH="1">
              <a:off x="6870135" y="2030229"/>
              <a:ext cx="3943" cy="7777"/>
            </a:xfrm>
            <a:custGeom>
              <a:avLst/>
              <a:gdLst/>
              <a:ahLst/>
              <a:cxnLst/>
              <a:rect l="l" t="t" r="r" b="b"/>
              <a:pathLst>
                <a:path w="73" h="144" extrusionOk="0">
                  <a:moveTo>
                    <a:pt x="1" y="0"/>
                  </a:moveTo>
                  <a:lnTo>
                    <a:pt x="1" y="144"/>
                  </a:lnTo>
                  <a:cubicBezTo>
                    <a:pt x="37" y="144"/>
                    <a:pt x="61" y="120"/>
                    <a:pt x="72" y="72"/>
                  </a:cubicBezTo>
                  <a:cubicBezTo>
                    <a:pt x="72" y="36"/>
                    <a:pt x="37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5" name="Google Shape;10945;p59">
              <a:extLst>
                <a:ext uri="{FF2B5EF4-FFF2-40B4-BE49-F238E27FC236}">
                  <a16:creationId xmlns:a16="http://schemas.microsoft.com/office/drawing/2014/main" id="{F01A94B0-3DEF-160A-E256-CFDDC704B900}"/>
                </a:ext>
              </a:extLst>
            </p:cNvPr>
            <p:cNvSpPr/>
            <p:nvPr/>
          </p:nvSpPr>
          <p:spPr>
            <a:xfrm flipH="1">
              <a:off x="6834599" y="2016674"/>
              <a:ext cx="7831" cy="7885"/>
            </a:xfrm>
            <a:custGeom>
              <a:avLst/>
              <a:gdLst/>
              <a:ahLst/>
              <a:cxnLst/>
              <a:rect l="l" t="t" r="r" b="b"/>
              <a:pathLst>
                <a:path w="145" h="146" extrusionOk="0">
                  <a:moveTo>
                    <a:pt x="60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5"/>
                    <a:pt x="28" y="146"/>
                    <a:pt x="58" y="146"/>
                  </a:cubicBezTo>
                  <a:cubicBezTo>
                    <a:pt x="63" y="146"/>
                    <a:pt x="68" y="145"/>
                    <a:pt x="72" y="144"/>
                  </a:cubicBezTo>
                  <a:cubicBezTo>
                    <a:pt x="108" y="144"/>
                    <a:pt x="144" y="108"/>
                    <a:pt x="132" y="72"/>
                  </a:cubicBezTo>
                  <a:cubicBezTo>
                    <a:pt x="132" y="24"/>
                    <a:pt x="96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6" name="Google Shape;10946;p59">
              <a:extLst>
                <a:ext uri="{FF2B5EF4-FFF2-40B4-BE49-F238E27FC236}">
                  <a16:creationId xmlns:a16="http://schemas.microsoft.com/office/drawing/2014/main" id="{5618253C-5D14-956D-FB1C-BD1ADAA6519B}"/>
                </a:ext>
              </a:extLst>
            </p:cNvPr>
            <p:cNvSpPr/>
            <p:nvPr/>
          </p:nvSpPr>
          <p:spPr>
            <a:xfrm flipH="1">
              <a:off x="6825579" y="2028933"/>
              <a:ext cx="3943" cy="7777"/>
            </a:xfrm>
            <a:custGeom>
              <a:avLst/>
              <a:gdLst/>
              <a:ahLst/>
              <a:cxnLst/>
              <a:rect l="l" t="t" r="r" b="b"/>
              <a:pathLst>
                <a:path w="73" h="144" extrusionOk="0">
                  <a:moveTo>
                    <a:pt x="61" y="0"/>
                  </a:moveTo>
                  <a:cubicBezTo>
                    <a:pt x="25" y="0"/>
                    <a:pt x="1" y="36"/>
                    <a:pt x="1" y="72"/>
                  </a:cubicBezTo>
                  <a:cubicBezTo>
                    <a:pt x="1" y="120"/>
                    <a:pt x="37" y="144"/>
                    <a:pt x="72" y="144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7" name="Google Shape;10947;p59">
              <a:extLst>
                <a:ext uri="{FF2B5EF4-FFF2-40B4-BE49-F238E27FC236}">
                  <a16:creationId xmlns:a16="http://schemas.microsoft.com/office/drawing/2014/main" id="{9BD8CF89-C6AD-C4EE-AD2B-667653D7C128}"/>
                </a:ext>
              </a:extLst>
            </p:cNvPr>
            <p:cNvSpPr/>
            <p:nvPr/>
          </p:nvSpPr>
          <p:spPr>
            <a:xfrm flipH="1">
              <a:off x="6822987" y="2054100"/>
              <a:ext cx="4591" cy="7939"/>
            </a:xfrm>
            <a:custGeom>
              <a:avLst/>
              <a:gdLst/>
              <a:ahLst/>
              <a:cxnLst/>
              <a:rect l="l" t="t" r="r" b="b"/>
              <a:pathLst>
                <a:path w="85" h="147" extrusionOk="0">
                  <a:moveTo>
                    <a:pt x="72" y="1"/>
                  </a:moveTo>
                  <a:cubicBezTo>
                    <a:pt x="36" y="1"/>
                    <a:pt x="1" y="36"/>
                    <a:pt x="1" y="84"/>
                  </a:cubicBezTo>
                  <a:cubicBezTo>
                    <a:pt x="11" y="115"/>
                    <a:pt x="39" y="146"/>
                    <a:pt x="70" y="146"/>
                  </a:cubicBezTo>
                  <a:cubicBezTo>
                    <a:pt x="75" y="146"/>
                    <a:pt x="79" y="146"/>
                    <a:pt x="84" y="144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8" name="Google Shape;10948;p59">
              <a:extLst>
                <a:ext uri="{FF2B5EF4-FFF2-40B4-BE49-F238E27FC236}">
                  <a16:creationId xmlns:a16="http://schemas.microsoft.com/office/drawing/2014/main" id="{61BE43C5-E246-50A4-6124-E1CF9537A404}"/>
                </a:ext>
              </a:extLst>
            </p:cNvPr>
            <p:cNvSpPr/>
            <p:nvPr/>
          </p:nvSpPr>
          <p:spPr>
            <a:xfrm flipH="1">
              <a:off x="6832708" y="2042489"/>
              <a:ext cx="8425" cy="7777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20"/>
                    <a:pt x="36" y="144"/>
                    <a:pt x="84" y="144"/>
                  </a:cubicBezTo>
                  <a:cubicBezTo>
                    <a:pt x="120" y="144"/>
                    <a:pt x="156" y="108"/>
                    <a:pt x="144" y="72"/>
                  </a:cubicBezTo>
                  <a:cubicBezTo>
                    <a:pt x="144" y="24"/>
                    <a:pt x="108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9" name="Google Shape;10949;p59">
              <a:extLst>
                <a:ext uri="{FF2B5EF4-FFF2-40B4-BE49-F238E27FC236}">
                  <a16:creationId xmlns:a16="http://schemas.microsoft.com/office/drawing/2014/main" id="{71192B6B-551A-F98C-B0A7-E1C051E29FF0}"/>
                </a:ext>
              </a:extLst>
            </p:cNvPr>
            <p:cNvSpPr/>
            <p:nvPr/>
          </p:nvSpPr>
          <p:spPr>
            <a:xfrm flipH="1">
              <a:off x="6830764" y="2068304"/>
              <a:ext cx="9073" cy="7831"/>
            </a:xfrm>
            <a:custGeom>
              <a:avLst/>
              <a:gdLst/>
              <a:ahLst/>
              <a:cxnLst/>
              <a:rect l="l" t="t" r="r" b="b"/>
              <a:pathLst>
                <a:path w="168" h="145" extrusionOk="0">
                  <a:moveTo>
                    <a:pt x="72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12" y="120"/>
                    <a:pt x="48" y="144"/>
                    <a:pt x="84" y="144"/>
                  </a:cubicBezTo>
                  <a:cubicBezTo>
                    <a:pt x="132" y="144"/>
                    <a:pt x="168" y="108"/>
                    <a:pt x="156" y="72"/>
                  </a:cubicBezTo>
                  <a:cubicBezTo>
                    <a:pt x="156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0" name="Google Shape;10950;p59">
              <a:extLst>
                <a:ext uri="{FF2B5EF4-FFF2-40B4-BE49-F238E27FC236}">
                  <a16:creationId xmlns:a16="http://schemas.microsoft.com/office/drawing/2014/main" id="{0C6546D1-7ED3-4FD0-B929-E7E92DFF4852}"/>
                </a:ext>
              </a:extLst>
            </p:cNvPr>
            <p:cNvSpPr/>
            <p:nvPr/>
          </p:nvSpPr>
          <p:spPr>
            <a:xfrm flipH="1">
              <a:off x="6828820" y="2094012"/>
              <a:ext cx="9721" cy="7939"/>
            </a:xfrm>
            <a:custGeom>
              <a:avLst/>
              <a:gdLst/>
              <a:ahLst/>
              <a:cxnLst/>
              <a:rect l="l" t="t" r="r" b="b"/>
              <a:pathLst>
                <a:path w="180" h="147" extrusionOk="0">
                  <a:moveTo>
                    <a:pt x="103" y="1"/>
                  </a:moveTo>
                  <a:cubicBezTo>
                    <a:pt x="97" y="1"/>
                    <a:pt x="90" y="1"/>
                    <a:pt x="84" y="3"/>
                  </a:cubicBezTo>
                  <a:cubicBezTo>
                    <a:pt x="36" y="3"/>
                    <a:pt x="0" y="39"/>
                    <a:pt x="12" y="75"/>
                  </a:cubicBezTo>
                  <a:cubicBezTo>
                    <a:pt x="12" y="122"/>
                    <a:pt x="48" y="146"/>
                    <a:pt x="96" y="146"/>
                  </a:cubicBezTo>
                  <a:cubicBezTo>
                    <a:pt x="144" y="146"/>
                    <a:pt x="180" y="110"/>
                    <a:pt x="168" y="63"/>
                  </a:cubicBezTo>
                  <a:cubicBezTo>
                    <a:pt x="168" y="32"/>
                    <a:pt x="141" y="1"/>
                    <a:pt x="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1" name="Google Shape;10951;p59">
              <a:extLst>
                <a:ext uri="{FF2B5EF4-FFF2-40B4-BE49-F238E27FC236}">
                  <a16:creationId xmlns:a16="http://schemas.microsoft.com/office/drawing/2014/main" id="{B6E80168-812E-196E-C5FD-5C5D0A1F9510}"/>
                </a:ext>
              </a:extLst>
            </p:cNvPr>
            <p:cNvSpPr/>
            <p:nvPr/>
          </p:nvSpPr>
          <p:spPr>
            <a:xfrm flipH="1">
              <a:off x="6820395" y="2079268"/>
              <a:ext cx="4591" cy="8479"/>
            </a:xfrm>
            <a:custGeom>
              <a:avLst/>
              <a:gdLst/>
              <a:ahLst/>
              <a:cxnLst/>
              <a:rect l="l" t="t" r="r" b="b"/>
              <a:pathLst>
                <a:path w="85" h="157" extrusionOk="0">
                  <a:moveTo>
                    <a:pt x="72" y="1"/>
                  </a:moveTo>
                  <a:cubicBezTo>
                    <a:pt x="24" y="13"/>
                    <a:pt x="0" y="49"/>
                    <a:pt x="0" y="85"/>
                  </a:cubicBezTo>
                  <a:cubicBezTo>
                    <a:pt x="0" y="132"/>
                    <a:pt x="36" y="156"/>
                    <a:pt x="84" y="156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2" name="Google Shape;10952;p59">
              <a:extLst>
                <a:ext uri="{FF2B5EF4-FFF2-40B4-BE49-F238E27FC236}">
                  <a16:creationId xmlns:a16="http://schemas.microsoft.com/office/drawing/2014/main" id="{152C13FC-8542-36CA-D57F-8B11513F7F4E}"/>
                </a:ext>
              </a:extLst>
            </p:cNvPr>
            <p:cNvSpPr/>
            <p:nvPr/>
          </p:nvSpPr>
          <p:spPr>
            <a:xfrm flipH="1">
              <a:off x="6844320" y="2081212"/>
              <a:ext cx="3889" cy="8479"/>
            </a:xfrm>
            <a:custGeom>
              <a:avLst/>
              <a:gdLst/>
              <a:ahLst/>
              <a:cxnLst/>
              <a:rect l="l" t="t" r="r" b="b"/>
              <a:pathLst>
                <a:path w="72" h="157" extrusionOk="0">
                  <a:moveTo>
                    <a:pt x="0" y="1"/>
                  </a:moveTo>
                  <a:lnTo>
                    <a:pt x="0" y="156"/>
                  </a:lnTo>
                  <a:cubicBezTo>
                    <a:pt x="48" y="144"/>
                    <a:pt x="72" y="120"/>
                    <a:pt x="72" y="72"/>
                  </a:cubicBezTo>
                  <a:cubicBezTo>
                    <a:pt x="72" y="37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3" name="Google Shape;10953;p59">
              <a:extLst>
                <a:ext uri="{FF2B5EF4-FFF2-40B4-BE49-F238E27FC236}">
                  <a16:creationId xmlns:a16="http://schemas.microsoft.com/office/drawing/2014/main" id="{460F156E-DC64-A171-20E0-A8F36332777F}"/>
                </a:ext>
              </a:extLst>
            </p:cNvPr>
            <p:cNvSpPr/>
            <p:nvPr/>
          </p:nvSpPr>
          <p:spPr>
            <a:xfrm flipH="1">
              <a:off x="6844968" y="2056045"/>
              <a:ext cx="4537" cy="7777"/>
            </a:xfrm>
            <a:custGeom>
              <a:avLst/>
              <a:gdLst/>
              <a:ahLst/>
              <a:cxnLst/>
              <a:rect l="l" t="t" r="r" b="b"/>
              <a:pathLst>
                <a:path w="84" h="144" extrusionOk="0">
                  <a:moveTo>
                    <a:pt x="0" y="0"/>
                  </a:moveTo>
                  <a:lnTo>
                    <a:pt x="12" y="144"/>
                  </a:lnTo>
                  <a:cubicBezTo>
                    <a:pt x="48" y="144"/>
                    <a:pt x="84" y="108"/>
                    <a:pt x="84" y="72"/>
                  </a:cubicBezTo>
                  <a:cubicBezTo>
                    <a:pt x="84" y="24"/>
                    <a:pt x="48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4" name="Google Shape;10954;p59">
              <a:extLst>
                <a:ext uri="{FF2B5EF4-FFF2-40B4-BE49-F238E27FC236}">
                  <a16:creationId xmlns:a16="http://schemas.microsoft.com/office/drawing/2014/main" id="{7143D78B-8730-F0B6-234C-C55A047ACC0E}"/>
                </a:ext>
              </a:extLst>
            </p:cNvPr>
            <p:cNvSpPr/>
            <p:nvPr/>
          </p:nvSpPr>
          <p:spPr>
            <a:xfrm flipH="1">
              <a:off x="6846264" y="2030229"/>
              <a:ext cx="3889" cy="7777"/>
            </a:xfrm>
            <a:custGeom>
              <a:avLst/>
              <a:gdLst/>
              <a:ahLst/>
              <a:cxnLst/>
              <a:rect l="l" t="t" r="r" b="b"/>
              <a:pathLst>
                <a:path w="72" h="144" extrusionOk="0">
                  <a:moveTo>
                    <a:pt x="0" y="0"/>
                  </a:moveTo>
                  <a:lnTo>
                    <a:pt x="0" y="144"/>
                  </a:lnTo>
                  <a:cubicBezTo>
                    <a:pt x="48" y="144"/>
                    <a:pt x="72" y="108"/>
                    <a:pt x="72" y="72"/>
                  </a:cubicBezTo>
                  <a:cubicBezTo>
                    <a:pt x="72" y="36"/>
                    <a:pt x="36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5" name="Google Shape;10955;p59">
              <a:extLst>
                <a:ext uri="{FF2B5EF4-FFF2-40B4-BE49-F238E27FC236}">
                  <a16:creationId xmlns:a16="http://schemas.microsoft.com/office/drawing/2014/main" id="{CC905FBA-057C-AB49-8D73-6C7318D0D53A}"/>
                </a:ext>
              </a:extLst>
            </p:cNvPr>
            <p:cNvSpPr/>
            <p:nvPr/>
          </p:nvSpPr>
          <p:spPr>
            <a:xfrm flipH="1">
              <a:off x="6816560" y="2079268"/>
              <a:ext cx="4537" cy="8479"/>
            </a:xfrm>
            <a:custGeom>
              <a:avLst/>
              <a:gdLst/>
              <a:ahLst/>
              <a:cxnLst/>
              <a:rect l="l" t="t" r="r" b="b"/>
              <a:pathLst>
                <a:path w="84" h="157" extrusionOk="0">
                  <a:moveTo>
                    <a:pt x="0" y="1"/>
                  </a:moveTo>
                  <a:lnTo>
                    <a:pt x="12" y="156"/>
                  </a:lnTo>
                  <a:cubicBezTo>
                    <a:pt x="60" y="144"/>
                    <a:pt x="84" y="108"/>
                    <a:pt x="84" y="73"/>
                  </a:cubicBezTo>
                  <a:cubicBezTo>
                    <a:pt x="84" y="37"/>
                    <a:pt x="48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6" name="Google Shape;10956;p59">
              <a:extLst>
                <a:ext uri="{FF2B5EF4-FFF2-40B4-BE49-F238E27FC236}">
                  <a16:creationId xmlns:a16="http://schemas.microsoft.com/office/drawing/2014/main" id="{39CD547D-80BF-A836-7C3F-6FAF4212699B}"/>
                </a:ext>
              </a:extLst>
            </p:cNvPr>
            <p:cNvSpPr/>
            <p:nvPr/>
          </p:nvSpPr>
          <p:spPr>
            <a:xfrm flipH="1">
              <a:off x="6819098" y="2054100"/>
              <a:ext cx="4591" cy="7831"/>
            </a:xfrm>
            <a:custGeom>
              <a:avLst/>
              <a:gdLst/>
              <a:ahLst/>
              <a:cxnLst/>
              <a:rect l="l" t="t" r="r" b="b"/>
              <a:pathLst>
                <a:path w="85" h="145" extrusionOk="0">
                  <a:moveTo>
                    <a:pt x="0" y="1"/>
                  </a:moveTo>
                  <a:lnTo>
                    <a:pt x="12" y="144"/>
                  </a:lnTo>
                  <a:cubicBezTo>
                    <a:pt x="60" y="144"/>
                    <a:pt x="84" y="108"/>
                    <a:pt x="84" y="72"/>
                  </a:cubicBezTo>
                  <a:cubicBezTo>
                    <a:pt x="72" y="24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7" name="Google Shape;10957;p59">
              <a:extLst>
                <a:ext uri="{FF2B5EF4-FFF2-40B4-BE49-F238E27FC236}">
                  <a16:creationId xmlns:a16="http://schemas.microsoft.com/office/drawing/2014/main" id="{B4E5BC20-FFB4-801A-C8D5-E8F8E7C885E1}"/>
                </a:ext>
              </a:extLst>
            </p:cNvPr>
            <p:cNvSpPr/>
            <p:nvPr/>
          </p:nvSpPr>
          <p:spPr>
            <a:xfrm flipH="1">
              <a:off x="6821691" y="2028771"/>
              <a:ext cx="4591" cy="7939"/>
            </a:xfrm>
            <a:custGeom>
              <a:avLst/>
              <a:gdLst/>
              <a:ahLst/>
              <a:cxnLst/>
              <a:rect l="l" t="t" r="r" b="b"/>
              <a:pathLst>
                <a:path w="85" h="147" extrusionOk="0">
                  <a:moveTo>
                    <a:pt x="15" y="1"/>
                  </a:moveTo>
                  <a:cubicBezTo>
                    <a:pt x="10" y="1"/>
                    <a:pt x="5" y="2"/>
                    <a:pt x="1" y="3"/>
                  </a:cubicBezTo>
                  <a:lnTo>
                    <a:pt x="12" y="147"/>
                  </a:lnTo>
                  <a:cubicBezTo>
                    <a:pt x="60" y="147"/>
                    <a:pt x="84" y="111"/>
                    <a:pt x="84" y="63"/>
                  </a:cubicBezTo>
                  <a:cubicBezTo>
                    <a:pt x="74" y="32"/>
                    <a:pt x="46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8" name="Google Shape;10958;p59">
              <a:extLst>
                <a:ext uri="{FF2B5EF4-FFF2-40B4-BE49-F238E27FC236}">
                  <a16:creationId xmlns:a16="http://schemas.microsoft.com/office/drawing/2014/main" id="{D5705258-8725-7F24-8E77-D4A85DFAFC3A}"/>
                </a:ext>
              </a:extLst>
            </p:cNvPr>
            <p:cNvSpPr/>
            <p:nvPr/>
          </p:nvSpPr>
          <p:spPr>
            <a:xfrm flipH="1">
              <a:off x="6806839" y="2039897"/>
              <a:ext cx="8479" cy="7939"/>
            </a:xfrm>
            <a:custGeom>
              <a:avLst/>
              <a:gdLst/>
              <a:ahLst/>
              <a:cxnLst/>
              <a:rect l="l" t="t" r="r" b="b"/>
              <a:pathLst>
                <a:path w="157" h="147" extrusionOk="0">
                  <a:moveTo>
                    <a:pt x="61" y="1"/>
                  </a:moveTo>
                  <a:cubicBezTo>
                    <a:pt x="25" y="12"/>
                    <a:pt x="1" y="48"/>
                    <a:pt x="1" y="84"/>
                  </a:cubicBezTo>
                  <a:cubicBezTo>
                    <a:pt x="11" y="115"/>
                    <a:pt x="39" y="146"/>
                    <a:pt x="70" y="146"/>
                  </a:cubicBezTo>
                  <a:cubicBezTo>
                    <a:pt x="75" y="146"/>
                    <a:pt x="80" y="146"/>
                    <a:pt x="84" y="144"/>
                  </a:cubicBezTo>
                  <a:cubicBezTo>
                    <a:pt x="120" y="144"/>
                    <a:pt x="156" y="108"/>
                    <a:pt x="144" y="60"/>
                  </a:cubicBezTo>
                  <a:cubicBezTo>
                    <a:pt x="144" y="24"/>
                    <a:pt x="108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9" name="Google Shape;10959;p59">
              <a:extLst>
                <a:ext uri="{FF2B5EF4-FFF2-40B4-BE49-F238E27FC236}">
                  <a16:creationId xmlns:a16="http://schemas.microsoft.com/office/drawing/2014/main" id="{2FCEBDE5-136D-63AC-FDCD-9D88153F31B4}"/>
                </a:ext>
              </a:extLst>
            </p:cNvPr>
            <p:cNvSpPr/>
            <p:nvPr/>
          </p:nvSpPr>
          <p:spPr>
            <a:xfrm flipH="1">
              <a:off x="6803652" y="2065604"/>
              <a:ext cx="8425" cy="7939"/>
            </a:xfrm>
            <a:custGeom>
              <a:avLst/>
              <a:gdLst/>
              <a:ahLst/>
              <a:cxnLst/>
              <a:rect l="l" t="t" r="r" b="b"/>
              <a:pathLst>
                <a:path w="156" h="147" extrusionOk="0">
                  <a:moveTo>
                    <a:pt x="87" y="0"/>
                  </a:moveTo>
                  <a:cubicBezTo>
                    <a:pt x="82" y="0"/>
                    <a:pt x="77" y="1"/>
                    <a:pt x="72" y="3"/>
                  </a:cubicBezTo>
                  <a:cubicBezTo>
                    <a:pt x="24" y="3"/>
                    <a:pt x="1" y="39"/>
                    <a:pt x="1" y="86"/>
                  </a:cubicBezTo>
                  <a:cubicBezTo>
                    <a:pt x="1" y="122"/>
                    <a:pt x="48" y="146"/>
                    <a:pt x="84" y="146"/>
                  </a:cubicBezTo>
                  <a:cubicBezTo>
                    <a:pt x="132" y="134"/>
                    <a:pt x="156" y="98"/>
                    <a:pt x="156" y="63"/>
                  </a:cubicBezTo>
                  <a:cubicBezTo>
                    <a:pt x="146" y="32"/>
                    <a:pt x="117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0" name="Google Shape;10960;p59">
              <a:extLst>
                <a:ext uri="{FF2B5EF4-FFF2-40B4-BE49-F238E27FC236}">
                  <a16:creationId xmlns:a16="http://schemas.microsoft.com/office/drawing/2014/main" id="{2BE1DF42-E95E-1771-96AE-0F23D054398A}"/>
                </a:ext>
              </a:extLst>
            </p:cNvPr>
            <p:cNvSpPr/>
            <p:nvPr/>
          </p:nvSpPr>
          <p:spPr>
            <a:xfrm flipH="1">
              <a:off x="6369705" y="1977248"/>
              <a:ext cx="7129" cy="6805"/>
            </a:xfrm>
            <a:custGeom>
              <a:avLst/>
              <a:gdLst/>
              <a:ahLst/>
              <a:cxnLst/>
              <a:rect l="l" t="t" r="r" b="b"/>
              <a:pathLst>
                <a:path w="132" h="126" extrusionOk="0">
                  <a:moveTo>
                    <a:pt x="24" y="1"/>
                  </a:moveTo>
                  <a:cubicBezTo>
                    <a:pt x="0" y="25"/>
                    <a:pt x="0" y="84"/>
                    <a:pt x="24" y="108"/>
                  </a:cubicBezTo>
                  <a:cubicBezTo>
                    <a:pt x="35" y="119"/>
                    <a:pt x="50" y="125"/>
                    <a:pt x="68" y="125"/>
                  </a:cubicBezTo>
                  <a:cubicBezTo>
                    <a:pt x="89" y="125"/>
                    <a:pt x="112" y="116"/>
                    <a:pt x="132" y="96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1" name="Google Shape;10961;p59">
              <a:extLst>
                <a:ext uri="{FF2B5EF4-FFF2-40B4-BE49-F238E27FC236}">
                  <a16:creationId xmlns:a16="http://schemas.microsoft.com/office/drawing/2014/main" id="{0B524265-A74B-D6E6-B08F-A35B6FC1BD4A}"/>
                </a:ext>
              </a:extLst>
            </p:cNvPr>
            <p:cNvSpPr/>
            <p:nvPr/>
          </p:nvSpPr>
          <p:spPr>
            <a:xfrm flipH="1">
              <a:off x="6387797" y="1959156"/>
              <a:ext cx="7777" cy="6859"/>
            </a:xfrm>
            <a:custGeom>
              <a:avLst/>
              <a:gdLst/>
              <a:ahLst/>
              <a:cxnLst/>
              <a:rect l="l" t="t" r="r" b="b"/>
              <a:pathLst>
                <a:path w="144" h="127" extrusionOk="0">
                  <a:moveTo>
                    <a:pt x="36" y="1"/>
                  </a:moveTo>
                  <a:cubicBezTo>
                    <a:pt x="0" y="37"/>
                    <a:pt x="12" y="85"/>
                    <a:pt x="36" y="109"/>
                  </a:cubicBezTo>
                  <a:cubicBezTo>
                    <a:pt x="48" y="121"/>
                    <a:pt x="66" y="127"/>
                    <a:pt x="86" y="127"/>
                  </a:cubicBezTo>
                  <a:cubicBezTo>
                    <a:pt x="105" y="127"/>
                    <a:pt x="126" y="121"/>
                    <a:pt x="144" y="109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2" name="Google Shape;10962;p59">
              <a:extLst>
                <a:ext uri="{FF2B5EF4-FFF2-40B4-BE49-F238E27FC236}">
                  <a16:creationId xmlns:a16="http://schemas.microsoft.com/office/drawing/2014/main" id="{01FBB20F-A82D-5C3E-2ED1-AB6521E69D50}"/>
                </a:ext>
              </a:extLst>
            </p:cNvPr>
            <p:cNvSpPr/>
            <p:nvPr/>
          </p:nvSpPr>
          <p:spPr>
            <a:xfrm flipH="1">
              <a:off x="6406484" y="1941766"/>
              <a:ext cx="7183" cy="6643"/>
            </a:xfrm>
            <a:custGeom>
              <a:avLst/>
              <a:gdLst/>
              <a:ahLst/>
              <a:cxnLst/>
              <a:rect l="l" t="t" r="r" b="b"/>
              <a:pathLst>
                <a:path w="133" h="123" extrusionOk="0">
                  <a:moveTo>
                    <a:pt x="25" y="0"/>
                  </a:moveTo>
                  <a:cubicBezTo>
                    <a:pt x="1" y="24"/>
                    <a:pt x="1" y="72"/>
                    <a:pt x="37" y="96"/>
                  </a:cubicBezTo>
                  <a:cubicBezTo>
                    <a:pt x="49" y="114"/>
                    <a:pt x="66" y="123"/>
                    <a:pt x="84" y="123"/>
                  </a:cubicBezTo>
                  <a:cubicBezTo>
                    <a:pt x="102" y="123"/>
                    <a:pt x="120" y="114"/>
                    <a:pt x="132" y="96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3" name="Google Shape;10963;p59">
              <a:extLst>
                <a:ext uri="{FF2B5EF4-FFF2-40B4-BE49-F238E27FC236}">
                  <a16:creationId xmlns:a16="http://schemas.microsoft.com/office/drawing/2014/main" id="{3CE55064-66B7-253A-3342-1D73B9619D70}"/>
                </a:ext>
              </a:extLst>
            </p:cNvPr>
            <p:cNvSpPr/>
            <p:nvPr/>
          </p:nvSpPr>
          <p:spPr>
            <a:xfrm flipH="1">
              <a:off x="6405188" y="1958292"/>
              <a:ext cx="8479" cy="7993"/>
            </a:xfrm>
            <a:custGeom>
              <a:avLst/>
              <a:gdLst/>
              <a:ahLst/>
              <a:cxnLst/>
              <a:rect l="l" t="t" r="r" b="b"/>
              <a:pathLst>
                <a:path w="157" h="148" extrusionOk="0">
                  <a:moveTo>
                    <a:pt x="77" y="0"/>
                  </a:moveTo>
                  <a:cubicBezTo>
                    <a:pt x="59" y="0"/>
                    <a:pt x="41" y="6"/>
                    <a:pt x="25" y="17"/>
                  </a:cubicBezTo>
                  <a:cubicBezTo>
                    <a:pt x="1" y="41"/>
                    <a:pt x="1" y="89"/>
                    <a:pt x="25" y="125"/>
                  </a:cubicBezTo>
                  <a:cubicBezTo>
                    <a:pt x="44" y="138"/>
                    <a:pt x="64" y="147"/>
                    <a:pt x="84" y="147"/>
                  </a:cubicBezTo>
                  <a:cubicBezTo>
                    <a:pt x="100" y="147"/>
                    <a:pt x="116" y="141"/>
                    <a:pt x="132" y="125"/>
                  </a:cubicBezTo>
                  <a:cubicBezTo>
                    <a:pt x="156" y="101"/>
                    <a:pt x="156" y="53"/>
                    <a:pt x="132" y="29"/>
                  </a:cubicBezTo>
                  <a:cubicBezTo>
                    <a:pt x="119" y="9"/>
                    <a:pt x="99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4" name="Google Shape;10964;p59">
              <a:extLst>
                <a:ext uri="{FF2B5EF4-FFF2-40B4-BE49-F238E27FC236}">
                  <a16:creationId xmlns:a16="http://schemas.microsoft.com/office/drawing/2014/main" id="{37E803A7-17D4-B34E-5B56-F27C4555D318}"/>
                </a:ext>
              </a:extLst>
            </p:cNvPr>
            <p:cNvSpPr/>
            <p:nvPr/>
          </p:nvSpPr>
          <p:spPr>
            <a:xfrm flipH="1">
              <a:off x="6387149" y="1977086"/>
              <a:ext cx="9073" cy="8317"/>
            </a:xfrm>
            <a:custGeom>
              <a:avLst/>
              <a:gdLst/>
              <a:ahLst/>
              <a:cxnLst/>
              <a:rect l="l" t="t" r="r" b="b"/>
              <a:pathLst>
                <a:path w="168" h="154" extrusionOk="0">
                  <a:moveTo>
                    <a:pt x="86" y="1"/>
                  </a:moveTo>
                  <a:cubicBezTo>
                    <a:pt x="66" y="1"/>
                    <a:pt x="48" y="10"/>
                    <a:pt x="36" y="28"/>
                  </a:cubicBezTo>
                  <a:cubicBezTo>
                    <a:pt x="1" y="52"/>
                    <a:pt x="1" y="99"/>
                    <a:pt x="24" y="135"/>
                  </a:cubicBezTo>
                  <a:cubicBezTo>
                    <a:pt x="36" y="147"/>
                    <a:pt x="54" y="153"/>
                    <a:pt x="74" y="153"/>
                  </a:cubicBezTo>
                  <a:cubicBezTo>
                    <a:pt x="93" y="153"/>
                    <a:pt x="114" y="147"/>
                    <a:pt x="132" y="135"/>
                  </a:cubicBezTo>
                  <a:cubicBezTo>
                    <a:pt x="168" y="99"/>
                    <a:pt x="168" y="52"/>
                    <a:pt x="144" y="28"/>
                  </a:cubicBezTo>
                  <a:cubicBezTo>
                    <a:pt x="126" y="10"/>
                    <a:pt x="105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5" name="Google Shape;10965;p59">
              <a:extLst>
                <a:ext uri="{FF2B5EF4-FFF2-40B4-BE49-F238E27FC236}">
                  <a16:creationId xmlns:a16="http://schemas.microsoft.com/office/drawing/2014/main" id="{FFA82385-41A4-C33A-7938-B93AADD170EF}"/>
                </a:ext>
              </a:extLst>
            </p:cNvPr>
            <p:cNvSpPr/>
            <p:nvPr/>
          </p:nvSpPr>
          <p:spPr>
            <a:xfrm flipH="1">
              <a:off x="6407132" y="1923349"/>
              <a:ext cx="8479" cy="7777"/>
            </a:xfrm>
            <a:custGeom>
              <a:avLst/>
              <a:gdLst/>
              <a:ahLst/>
              <a:cxnLst/>
              <a:rect l="l" t="t" r="r" b="b"/>
              <a:pathLst>
                <a:path w="157" h="144" extrusionOk="0">
                  <a:moveTo>
                    <a:pt x="73" y="0"/>
                  </a:moveTo>
                  <a:cubicBezTo>
                    <a:pt x="55" y="0"/>
                    <a:pt x="37" y="6"/>
                    <a:pt x="25" y="18"/>
                  </a:cubicBezTo>
                  <a:cubicBezTo>
                    <a:pt x="1" y="54"/>
                    <a:pt x="13" y="90"/>
                    <a:pt x="37" y="126"/>
                  </a:cubicBezTo>
                  <a:cubicBezTo>
                    <a:pt x="55" y="138"/>
                    <a:pt x="76" y="144"/>
                    <a:pt x="94" y="144"/>
                  </a:cubicBezTo>
                  <a:cubicBezTo>
                    <a:pt x="111" y="144"/>
                    <a:pt x="126" y="138"/>
                    <a:pt x="132" y="126"/>
                  </a:cubicBezTo>
                  <a:cubicBezTo>
                    <a:pt x="156" y="90"/>
                    <a:pt x="156" y="54"/>
                    <a:pt x="120" y="18"/>
                  </a:cubicBezTo>
                  <a:cubicBezTo>
                    <a:pt x="108" y="6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6" name="Google Shape;10966;p59">
              <a:extLst>
                <a:ext uri="{FF2B5EF4-FFF2-40B4-BE49-F238E27FC236}">
                  <a16:creationId xmlns:a16="http://schemas.microsoft.com/office/drawing/2014/main" id="{9CFA2594-C60E-DE8E-8BD4-052EEFF2DA58}"/>
                </a:ext>
              </a:extLst>
            </p:cNvPr>
            <p:cNvSpPr/>
            <p:nvPr/>
          </p:nvSpPr>
          <p:spPr>
            <a:xfrm flipH="1">
              <a:off x="6390336" y="1924321"/>
              <a:ext cx="7831" cy="6157"/>
            </a:xfrm>
            <a:custGeom>
              <a:avLst/>
              <a:gdLst/>
              <a:ahLst/>
              <a:cxnLst/>
              <a:rect l="l" t="t" r="r" b="b"/>
              <a:pathLst>
                <a:path w="145" h="114" extrusionOk="0">
                  <a:moveTo>
                    <a:pt x="25" y="0"/>
                  </a:moveTo>
                  <a:lnTo>
                    <a:pt x="25" y="0"/>
                  </a:lnTo>
                  <a:cubicBezTo>
                    <a:pt x="1" y="24"/>
                    <a:pt x="1" y="72"/>
                    <a:pt x="37" y="96"/>
                  </a:cubicBezTo>
                  <a:cubicBezTo>
                    <a:pt x="54" y="108"/>
                    <a:pt x="72" y="114"/>
                    <a:pt x="90" y="114"/>
                  </a:cubicBezTo>
                  <a:cubicBezTo>
                    <a:pt x="108" y="114"/>
                    <a:pt x="126" y="108"/>
                    <a:pt x="144" y="96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7" name="Google Shape;10967;p59">
              <a:extLst>
                <a:ext uri="{FF2B5EF4-FFF2-40B4-BE49-F238E27FC236}">
                  <a16:creationId xmlns:a16="http://schemas.microsoft.com/office/drawing/2014/main" id="{20E7536D-B689-F7D8-7B0B-365EE73FE4FC}"/>
                </a:ext>
              </a:extLst>
            </p:cNvPr>
            <p:cNvSpPr/>
            <p:nvPr/>
          </p:nvSpPr>
          <p:spPr>
            <a:xfrm flipH="1">
              <a:off x="6370353" y="1940469"/>
              <a:ext cx="7777" cy="6103"/>
            </a:xfrm>
            <a:custGeom>
              <a:avLst/>
              <a:gdLst/>
              <a:ahLst/>
              <a:cxnLst/>
              <a:rect l="l" t="t" r="r" b="b"/>
              <a:pathLst>
                <a:path w="144" h="113" extrusionOk="0">
                  <a:moveTo>
                    <a:pt x="24" y="0"/>
                  </a:moveTo>
                  <a:lnTo>
                    <a:pt x="24" y="0"/>
                  </a:lnTo>
                  <a:cubicBezTo>
                    <a:pt x="0" y="24"/>
                    <a:pt x="0" y="72"/>
                    <a:pt x="36" y="96"/>
                  </a:cubicBezTo>
                  <a:cubicBezTo>
                    <a:pt x="47" y="107"/>
                    <a:pt x="63" y="113"/>
                    <a:pt x="80" y="113"/>
                  </a:cubicBezTo>
                  <a:cubicBezTo>
                    <a:pt x="101" y="113"/>
                    <a:pt x="124" y="104"/>
                    <a:pt x="144" y="84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8" name="Google Shape;10968;p59">
              <a:extLst>
                <a:ext uri="{FF2B5EF4-FFF2-40B4-BE49-F238E27FC236}">
                  <a16:creationId xmlns:a16="http://schemas.microsoft.com/office/drawing/2014/main" id="{210ABE0D-1A7A-D453-B8A2-4BC898E45280}"/>
                </a:ext>
              </a:extLst>
            </p:cNvPr>
            <p:cNvSpPr/>
            <p:nvPr/>
          </p:nvSpPr>
          <p:spPr>
            <a:xfrm flipH="1">
              <a:off x="6387149" y="1940199"/>
              <a:ext cx="9073" cy="7993"/>
            </a:xfrm>
            <a:custGeom>
              <a:avLst/>
              <a:gdLst/>
              <a:ahLst/>
              <a:cxnLst/>
              <a:rect l="l" t="t" r="r" b="b"/>
              <a:pathLst>
                <a:path w="168" h="148" extrusionOk="0">
                  <a:moveTo>
                    <a:pt x="80" y="1"/>
                  </a:moveTo>
                  <a:cubicBezTo>
                    <a:pt x="58" y="1"/>
                    <a:pt x="38" y="9"/>
                    <a:pt x="24" y="29"/>
                  </a:cubicBezTo>
                  <a:cubicBezTo>
                    <a:pt x="1" y="53"/>
                    <a:pt x="12" y="101"/>
                    <a:pt x="36" y="125"/>
                  </a:cubicBezTo>
                  <a:cubicBezTo>
                    <a:pt x="53" y="141"/>
                    <a:pt x="69" y="147"/>
                    <a:pt x="85" y="147"/>
                  </a:cubicBezTo>
                  <a:cubicBezTo>
                    <a:pt x="105" y="147"/>
                    <a:pt x="124" y="138"/>
                    <a:pt x="144" y="125"/>
                  </a:cubicBezTo>
                  <a:cubicBezTo>
                    <a:pt x="168" y="89"/>
                    <a:pt x="156" y="41"/>
                    <a:pt x="132" y="17"/>
                  </a:cubicBezTo>
                  <a:cubicBezTo>
                    <a:pt x="116" y="6"/>
                    <a:pt x="97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9" name="Google Shape;10969;p59">
              <a:extLst>
                <a:ext uri="{FF2B5EF4-FFF2-40B4-BE49-F238E27FC236}">
                  <a16:creationId xmlns:a16="http://schemas.microsoft.com/office/drawing/2014/main" id="{2CE3D886-935A-CDCD-6743-9F1B305A58A2}"/>
                </a:ext>
              </a:extLst>
            </p:cNvPr>
            <p:cNvSpPr/>
            <p:nvPr/>
          </p:nvSpPr>
          <p:spPr>
            <a:xfrm flipH="1">
              <a:off x="6367761" y="1956996"/>
              <a:ext cx="9073" cy="8317"/>
            </a:xfrm>
            <a:custGeom>
              <a:avLst/>
              <a:gdLst/>
              <a:ahLst/>
              <a:cxnLst/>
              <a:rect l="l" t="t" r="r" b="b"/>
              <a:pathLst>
                <a:path w="168" h="154" extrusionOk="0">
                  <a:moveTo>
                    <a:pt x="88" y="0"/>
                  </a:moveTo>
                  <a:cubicBezTo>
                    <a:pt x="67" y="0"/>
                    <a:pt x="44" y="9"/>
                    <a:pt x="24" y="29"/>
                  </a:cubicBezTo>
                  <a:cubicBezTo>
                    <a:pt x="0" y="65"/>
                    <a:pt x="0" y="113"/>
                    <a:pt x="36" y="137"/>
                  </a:cubicBezTo>
                  <a:cubicBezTo>
                    <a:pt x="47" y="147"/>
                    <a:pt x="62" y="153"/>
                    <a:pt x="80" y="153"/>
                  </a:cubicBezTo>
                  <a:cubicBezTo>
                    <a:pt x="101" y="153"/>
                    <a:pt x="124" y="144"/>
                    <a:pt x="144" y="125"/>
                  </a:cubicBezTo>
                  <a:cubicBezTo>
                    <a:pt x="168" y="89"/>
                    <a:pt x="168" y="41"/>
                    <a:pt x="132" y="17"/>
                  </a:cubicBezTo>
                  <a:cubicBezTo>
                    <a:pt x="121" y="6"/>
                    <a:pt x="105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0" name="Google Shape;10970;p59">
              <a:extLst>
                <a:ext uri="{FF2B5EF4-FFF2-40B4-BE49-F238E27FC236}">
                  <a16:creationId xmlns:a16="http://schemas.microsoft.com/office/drawing/2014/main" id="{E2A5A980-7415-A007-15C5-3E93C508018D}"/>
                </a:ext>
              </a:extLst>
            </p:cNvPr>
            <p:cNvSpPr/>
            <p:nvPr/>
          </p:nvSpPr>
          <p:spPr>
            <a:xfrm flipH="1">
              <a:off x="6348372" y="1973792"/>
              <a:ext cx="9127" cy="8911"/>
            </a:xfrm>
            <a:custGeom>
              <a:avLst/>
              <a:gdLst/>
              <a:ahLst/>
              <a:cxnLst/>
              <a:rect l="l" t="t" r="r" b="b"/>
              <a:pathLst>
                <a:path w="169" h="165" extrusionOk="0">
                  <a:moveTo>
                    <a:pt x="91" y="0"/>
                  </a:moveTo>
                  <a:cubicBezTo>
                    <a:pt x="68" y="0"/>
                    <a:pt x="45" y="9"/>
                    <a:pt x="25" y="29"/>
                  </a:cubicBezTo>
                  <a:cubicBezTo>
                    <a:pt x="1" y="65"/>
                    <a:pt x="1" y="113"/>
                    <a:pt x="25" y="148"/>
                  </a:cubicBezTo>
                  <a:cubicBezTo>
                    <a:pt x="40" y="158"/>
                    <a:pt x="57" y="164"/>
                    <a:pt x="74" y="164"/>
                  </a:cubicBezTo>
                  <a:cubicBezTo>
                    <a:pt x="98" y="164"/>
                    <a:pt x="123" y="153"/>
                    <a:pt x="144" y="125"/>
                  </a:cubicBezTo>
                  <a:cubicBezTo>
                    <a:pt x="168" y="89"/>
                    <a:pt x="168" y="41"/>
                    <a:pt x="144" y="17"/>
                  </a:cubicBezTo>
                  <a:cubicBezTo>
                    <a:pt x="128" y="6"/>
                    <a:pt x="110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1" name="Google Shape;10971;p59">
              <a:extLst>
                <a:ext uri="{FF2B5EF4-FFF2-40B4-BE49-F238E27FC236}">
                  <a16:creationId xmlns:a16="http://schemas.microsoft.com/office/drawing/2014/main" id="{97C94594-727C-FE32-8407-D85B690DF199}"/>
                </a:ext>
              </a:extLst>
            </p:cNvPr>
            <p:cNvSpPr/>
            <p:nvPr/>
          </p:nvSpPr>
          <p:spPr>
            <a:xfrm flipH="1">
              <a:off x="6350316" y="1955969"/>
              <a:ext cx="7831" cy="6751"/>
            </a:xfrm>
            <a:custGeom>
              <a:avLst/>
              <a:gdLst/>
              <a:ahLst/>
              <a:cxnLst/>
              <a:rect l="l" t="t" r="r" b="b"/>
              <a:pathLst>
                <a:path w="145" h="125" extrusionOk="0">
                  <a:moveTo>
                    <a:pt x="25" y="0"/>
                  </a:moveTo>
                  <a:cubicBezTo>
                    <a:pt x="1" y="36"/>
                    <a:pt x="1" y="84"/>
                    <a:pt x="25" y="108"/>
                  </a:cubicBezTo>
                  <a:cubicBezTo>
                    <a:pt x="41" y="119"/>
                    <a:pt x="60" y="124"/>
                    <a:pt x="78" y="124"/>
                  </a:cubicBezTo>
                  <a:cubicBezTo>
                    <a:pt x="101" y="124"/>
                    <a:pt x="125" y="116"/>
                    <a:pt x="144" y="96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2" name="Google Shape;10972;p59">
              <a:extLst>
                <a:ext uri="{FF2B5EF4-FFF2-40B4-BE49-F238E27FC236}">
                  <a16:creationId xmlns:a16="http://schemas.microsoft.com/office/drawing/2014/main" id="{3F3A1C58-3298-6F18-C0F5-040189A89FD9}"/>
                </a:ext>
              </a:extLst>
            </p:cNvPr>
            <p:cNvSpPr/>
            <p:nvPr/>
          </p:nvSpPr>
          <p:spPr>
            <a:xfrm flipH="1">
              <a:off x="6367761" y="1975736"/>
              <a:ext cx="7777" cy="6751"/>
            </a:xfrm>
            <a:custGeom>
              <a:avLst/>
              <a:gdLst/>
              <a:ahLst/>
              <a:cxnLst/>
              <a:rect l="l" t="t" r="r" b="b"/>
              <a:pathLst>
                <a:path w="144" h="125" extrusionOk="0">
                  <a:moveTo>
                    <a:pt x="64" y="0"/>
                  </a:moveTo>
                  <a:cubicBezTo>
                    <a:pt x="43" y="0"/>
                    <a:pt x="20" y="9"/>
                    <a:pt x="0" y="29"/>
                  </a:cubicBezTo>
                  <a:lnTo>
                    <a:pt x="108" y="124"/>
                  </a:lnTo>
                  <a:cubicBezTo>
                    <a:pt x="144" y="100"/>
                    <a:pt x="144" y="41"/>
                    <a:pt x="108" y="17"/>
                  </a:cubicBezTo>
                  <a:cubicBezTo>
                    <a:pt x="97" y="6"/>
                    <a:pt x="81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3" name="Google Shape;10973;p59">
              <a:extLst>
                <a:ext uri="{FF2B5EF4-FFF2-40B4-BE49-F238E27FC236}">
                  <a16:creationId xmlns:a16="http://schemas.microsoft.com/office/drawing/2014/main" id="{B7F2F4C3-14A1-A6B1-B959-A876ABD1CF7D}"/>
                </a:ext>
              </a:extLst>
            </p:cNvPr>
            <p:cNvSpPr/>
            <p:nvPr/>
          </p:nvSpPr>
          <p:spPr>
            <a:xfrm flipH="1">
              <a:off x="6386501" y="1958238"/>
              <a:ext cx="7129" cy="6805"/>
            </a:xfrm>
            <a:custGeom>
              <a:avLst/>
              <a:gdLst/>
              <a:ahLst/>
              <a:cxnLst/>
              <a:rect l="l" t="t" r="r" b="b"/>
              <a:pathLst>
                <a:path w="132" h="126" extrusionOk="0">
                  <a:moveTo>
                    <a:pt x="48" y="0"/>
                  </a:moveTo>
                  <a:cubicBezTo>
                    <a:pt x="30" y="0"/>
                    <a:pt x="12" y="6"/>
                    <a:pt x="0" y="18"/>
                  </a:cubicBezTo>
                  <a:lnTo>
                    <a:pt x="108" y="126"/>
                  </a:lnTo>
                  <a:cubicBezTo>
                    <a:pt x="132" y="90"/>
                    <a:pt x="132" y="42"/>
                    <a:pt x="96" y="18"/>
                  </a:cubicBezTo>
                  <a:cubicBezTo>
                    <a:pt x="84" y="6"/>
                    <a:pt x="66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4" name="Google Shape;10974;p59">
              <a:extLst>
                <a:ext uri="{FF2B5EF4-FFF2-40B4-BE49-F238E27FC236}">
                  <a16:creationId xmlns:a16="http://schemas.microsoft.com/office/drawing/2014/main" id="{5B1AD729-D9D9-2616-BF7E-B1DE332C28B2}"/>
                </a:ext>
              </a:extLst>
            </p:cNvPr>
            <p:cNvSpPr/>
            <p:nvPr/>
          </p:nvSpPr>
          <p:spPr>
            <a:xfrm flipH="1">
              <a:off x="6405188" y="1940793"/>
              <a:ext cx="7183" cy="6157"/>
            </a:xfrm>
            <a:custGeom>
              <a:avLst/>
              <a:gdLst/>
              <a:ahLst/>
              <a:cxnLst/>
              <a:rect l="l" t="t" r="r" b="b"/>
              <a:pathLst>
                <a:path w="133" h="114" extrusionOk="0">
                  <a:moveTo>
                    <a:pt x="50" y="0"/>
                  </a:moveTo>
                  <a:cubicBezTo>
                    <a:pt x="31" y="0"/>
                    <a:pt x="13" y="6"/>
                    <a:pt x="1" y="18"/>
                  </a:cubicBezTo>
                  <a:lnTo>
                    <a:pt x="108" y="114"/>
                  </a:lnTo>
                  <a:cubicBezTo>
                    <a:pt x="132" y="90"/>
                    <a:pt x="132" y="42"/>
                    <a:pt x="108" y="18"/>
                  </a:cubicBezTo>
                  <a:cubicBezTo>
                    <a:pt x="90" y="6"/>
                    <a:pt x="69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5" name="Google Shape;10975;p59">
              <a:extLst>
                <a:ext uri="{FF2B5EF4-FFF2-40B4-BE49-F238E27FC236}">
                  <a16:creationId xmlns:a16="http://schemas.microsoft.com/office/drawing/2014/main" id="{23AAA1C3-CEC9-58BF-135E-464D568B6598}"/>
                </a:ext>
              </a:extLst>
            </p:cNvPr>
            <p:cNvSpPr/>
            <p:nvPr/>
          </p:nvSpPr>
          <p:spPr>
            <a:xfrm flipH="1">
              <a:off x="6392928" y="1906175"/>
              <a:ext cx="9127" cy="7453"/>
            </a:xfrm>
            <a:custGeom>
              <a:avLst/>
              <a:gdLst/>
              <a:ahLst/>
              <a:cxnLst/>
              <a:rect l="l" t="t" r="r" b="b"/>
              <a:pathLst>
                <a:path w="169" h="138" extrusionOk="0">
                  <a:moveTo>
                    <a:pt x="80" y="0"/>
                  </a:moveTo>
                  <a:cubicBezTo>
                    <a:pt x="59" y="0"/>
                    <a:pt x="40" y="11"/>
                    <a:pt x="25" y="25"/>
                  </a:cubicBezTo>
                  <a:cubicBezTo>
                    <a:pt x="1" y="49"/>
                    <a:pt x="13" y="97"/>
                    <a:pt x="49" y="121"/>
                  </a:cubicBezTo>
                  <a:cubicBezTo>
                    <a:pt x="65" y="132"/>
                    <a:pt x="81" y="138"/>
                    <a:pt x="96" y="138"/>
                  </a:cubicBezTo>
                  <a:cubicBezTo>
                    <a:pt x="114" y="138"/>
                    <a:pt x="131" y="129"/>
                    <a:pt x="144" y="109"/>
                  </a:cubicBezTo>
                  <a:cubicBezTo>
                    <a:pt x="168" y="85"/>
                    <a:pt x="156" y="37"/>
                    <a:pt x="120" y="13"/>
                  </a:cubicBezTo>
                  <a:cubicBezTo>
                    <a:pt x="107" y="4"/>
                    <a:pt x="93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6" name="Google Shape;10976;p59">
              <a:extLst>
                <a:ext uri="{FF2B5EF4-FFF2-40B4-BE49-F238E27FC236}">
                  <a16:creationId xmlns:a16="http://schemas.microsoft.com/office/drawing/2014/main" id="{F1B2630F-3AF7-2BFA-CDDD-402235E5C611}"/>
                </a:ext>
              </a:extLst>
            </p:cNvPr>
            <p:cNvSpPr/>
            <p:nvPr/>
          </p:nvSpPr>
          <p:spPr>
            <a:xfrm flipH="1">
              <a:off x="6376780" y="1905581"/>
              <a:ext cx="7831" cy="5941"/>
            </a:xfrm>
            <a:custGeom>
              <a:avLst/>
              <a:gdLst/>
              <a:ahLst/>
              <a:cxnLst/>
              <a:rect l="l" t="t" r="r" b="b"/>
              <a:pathLst>
                <a:path w="145" h="110" extrusionOk="0">
                  <a:moveTo>
                    <a:pt x="25" y="1"/>
                  </a:moveTo>
                  <a:cubicBezTo>
                    <a:pt x="1" y="24"/>
                    <a:pt x="13" y="72"/>
                    <a:pt x="49" y="96"/>
                  </a:cubicBezTo>
                  <a:cubicBezTo>
                    <a:pt x="58" y="105"/>
                    <a:pt x="70" y="109"/>
                    <a:pt x="84" y="109"/>
                  </a:cubicBezTo>
                  <a:cubicBezTo>
                    <a:pt x="106" y="109"/>
                    <a:pt x="129" y="99"/>
                    <a:pt x="144" y="84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7" name="Google Shape;10977;p59">
              <a:extLst>
                <a:ext uri="{FF2B5EF4-FFF2-40B4-BE49-F238E27FC236}">
                  <a16:creationId xmlns:a16="http://schemas.microsoft.com/office/drawing/2014/main" id="{75945B4D-A3AE-31BE-6106-73BF650C96B8}"/>
                </a:ext>
              </a:extLst>
            </p:cNvPr>
            <p:cNvSpPr/>
            <p:nvPr/>
          </p:nvSpPr>
          <p:spPr>
            <a:xfrm flipH="1">
              <a:off x="6355501" y="1919137"/>
              <a:ext cx="7777" cy="6535"/>
            </a:xfrm>
            <a:custGeom>
              <a:avLst/>
              <a:gdLst/>
              <a:ahLst/>
              <a:cxnLst/>
              <a:rect l="l" t="t" r="r" b="b"/>
              <a:pathLst>
                <a:path w="144" h="121" extrusionOk="0">
                  <a:moveTo>
                    <a:pt x="24" y="1"/>
                  </a:moveTo>
                  <a:lnTo>
                    <a:pt x="24" y="1"/>
                  </a:lnTo>
                  <a:cubicBezTo>
                    <a:pt x="0" y="37"/>
                    <a:pt x="12" y="84"/>
                    <a:pt x="48" y="108"/>
                  </a:cubicBezTo>
                  <a:cubicBezTo>
                    <a:pt x="57" y="117"/>
                    <a:pt x="68" y="121"/>
                    <a:pt x="80" y="121"/>
                  </a:cubicBezTo>
                  <a:cubicBezTo>
                    <a:pt x="103" y="121"/>
                    <a:pt x="128" y="108"/>
                    <a:pt x="144" y="84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8" name="Google Shape;10978;p59">
              <a:extLst>
                <a:ext uri="{FF2B5EF4-FFF2-40B4-BE49-F238E27FC236}">
                  <a16:creationId xmlns:a16="http://schemas.microsoft.com/office/drawing/2014/main" id="{67262991-0156-6CCB-A39B-406B4C6CA3C6}"/>
                </a:ext>
              </a:extLst>
            </p:cNvPr>
            <p:cNvSpPr/>
            <p:nvPr/>
          </p:nvSpPr>
          <p:spPr>
            <a:xfrm flipH="1">
              <a:off x="6371649" y="1921027"/>
              <a:ext cx="9073" cy="7885"/>
            </a:xfrm>
            <a:custGeom>
              <a:avLst/>
              <a:gdLst/>
              <a:ahLst/>
              <a:cxnLst/>
              <a:rect l="l" t="t" r="r" b="b"/>
              <a:pathLst>
                <a:path w="168" h="146" extrusionOk="0">
                  <a:moveTo>
                    <a:pt x="80" y="0"/>
                  </a:moveTo>
                  <a:cubicBezTo>
                    <a:pt x="59" y="0"/>
                    <a:pt x="39" y="11"/>
                    <a:pt x="24" y="25"/>
                  </a:cubicBezTo>
                  <a:cubicBezTo>
                    <a:pt x="0" y="61"/>
                    <a:pt x="0" y="109"/>
                    <a:pt x="36" y="133"/>
                  </a:cubicBezTo>
                  <a:cubicBezTo>
                    <a:pt x="49" y="142"/>
                    <a:pt x="63" y="145"/>
                    <a:pt x="77" y="145"/>
                  </a:cubicBezTo>
                  <a:cubicBezTo>
                    <a:pt x="103" y="145"/>
                    <a:pt x="129" y="132"/>
                    <a:pt x="144" y="109"/>
                  </a:cubicBezTo>
                  <a:cubicBezTo>
                    <a:pt x="168" y="85"/>
                    <a:pt x="156" y="37"/>
                    <a:pt x="120" y="13"/>
                  </a:cubicBezTo>
                  <a:cubicBezTo>
                    <a:pt x="106" y="4"/>
                    <a:pt x="93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9" name="Google Shape;10979;p59">
              <a:extLst>
                <a:ext uri="{FF2B5EF4-FFF2-40B4-BE49-F238E27FC236}">
                  <a16:creationId xmlns:a16="http://schemas.microsoft.com/office/drawing/2014/main" id="{20987763-A195-6109-6BD2-51334B47770A}"/>
                </a:ext>
              </a:extLst>
            </p:cNvPr>
            <p:cNvSpPr/>
            <p:nvPr/>
          </p:nvSpPr>
          <p:spPr>
            <a:xfrm flipH="1">
              <a:off x="6350964" y="1935879"/>
              <a:ext cx="9073" cy="8101"/>
            </a:xfrm>
            <a:custGeom>
              <a:avLst/>
              <a:gdLst/>
              <a:ahLst/>
              <a:cxnLst/>
              <a:rect l="l" t="t" r="r" b="b"/>
              <a:pathLst>
                <a:path w="168" h="150" extrusionOk="0">
                  <a:moveTo>
                    <a:pt x="87" y="0"/>
                  </a:moveTo>
                  <a:cubicBezTo>
                    <a:pt x="63" y="0"/>
                    <a:pt x="39" y="11"/>
                    <a:pt x="24" y="25"/>
                  </a:cubicBezTo>
                  <a:cubicBezTo>
                    <a:pt x="0" y="61"/>
                    <a:pt x="12" y="109"/>
                    <a:pt x="36" y="133"/>
                  </a:cubicBezTo>
                  <a:cubicBezTo>
                    <a:pt x="52" y="144"/>
                    <a:pt x="71" y="150"/>
                    <a:pt x="88" y="150"/>
                  </a:cubicBezTo>
                  <a:cubicBezTo>
                    <a:pt x="110" y="150"/>
                    <a:pt x="130" y="141"/>
                    <a:pt x="144" y="121"/>
                  </a:cubicBezTo>
                  <a:cubicBezTo>
                    <a:pt x="167" y="85"/>
                    <a:pt x="167" y="37"/>
                    <a:pt x="132" y="13"/>
                  </a:cubicBezTo>
                  <a:cubicBezTo>
                    <a:pt x="118" y="4"/>
                    <a:pt x="10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0" name="Google Shape;10980;p59">
              <a:extLst>
                <a:ext uri="{FF2B5EF4-FFF2-40B4-BE49-F238E27FC236}">
                  <a16:creationId xmlns:a16="http://schemas.microsoft.com/office/drawing/2014/main" id="{5D4862C7-E764-54CA-3E9C-1A3959F36801}"/>
                </a:ext>
              </a:extLst>
            </p:cNvPr>
            <p:cNvSpPr/>
            <p:nvPr/>
          </p:nvSpPr>
          <p:spPr>
            <a:xfrm flipH="1">
              <a:off x="6329631" y="1950785"/>
              <a:ext cx="9775" cy="8479"/>
            </a:xfrm>
            <a:custGeom>
              <a:avLst/>
              <a:gdLst/>
              <a:ahLst/>
              <a:cxnLst/>
              <a:rect l="l" t="t" r="r" b="b"/>
              <a:pathLst>
                <a:path w="181" h="157" extrusionOk="0">
                  <a:moveTo>
                    <a:pt x="103" y="0"/>
                  </a:moveTo>
                  <a:cubicBezTo>
                    <a:pt x="77" y="0"/>
                    <a:pt x="52" y="13"/>
                    <a:pt x="37" y="36"/>
                  </a:cubicBezTo>
                  <a:cubicBezTo>
                    <a:pt x="1" y="72"/>
                    <a:pt x="13" y="120"/>
                    <a:pt x="37" y="144"/>
                  </a:cubicBezTo>
                  <a:cubicBezTo>
                    <a:pt x="49" y="152"/>
                    <a:pt x="63" y="156"/>
                    <a:pt x="78" y="156"/>
                  </a:cubicBezTo>
                  <a:cubicBezTo>
                    <a:pt x="105" y="156"/>
                    <a:pt x="133" y="143"/>
                    <a:pt x="156" y="120"/>
                  </a:cubicBezTo>
                  <a:cubicBezTo>
                    <a:pt x="180" y="84"/>
                    <a:pt x="180" y="36"/>
                    <a:pt x="144" y="12"/>
                  </a:cubicBezTo>
                  <a:cubicBezTo>
                    <a:pt x="131" y="4"/>
                    <a:pt x="117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1" name="Google Shape;10981;p59">
              <a:extLst>
                <a:ext uri="{FF2B5EF4-FFF2-40B4-BE49-F238E27FC236}">
                  <a16:creationId xmlns:a16="http://schemas.microsoft.com/office/drawing/2014/main" id="{4AC01966-20D9-91C4-8CD3-641BA8FE6B58}"/>
                </a:ext>
              </a:extLst>
            </p:cNvPr>
            <p:cNvSpPr/>
            <p:nvPr/>
          </p:nvSpPr>
          <p:spPr>
            <a:xfrm flipH="1">
              <a:off x="6334168" y="1933340"/>
              <a:ext cx="7831" cy="6535"/>
            </a:xfrm>
            <a:custGeom>
              <a:avLst/>
              <a:gdLst/>
              <a:ahLst/>
              <a:cxnLst/>
              <a:rect l="l" t="t" r="r" b="b"/>
              <a:pathLst>
                <a:path w="145" h="121" extrusionOk="0">
                  <a:moveTo>
                    <a:pt x="25" y="1"/>
                  </a:moveTo>
                  <a:lnTo>
                    <a:pt x="25" y="1"/>
                  </a:lnTo>
                  <a:cubicBezTo>
                    <a:pt x="1" y="37"/>
                    <a:pt x="13" y="84"/>
                    <a:pt x="49" y="108"/>
                  </a:cubicBezTo>
                  <a:cubicBezTo>
                    <a:pt x="57" y="116"/>
                    <a:pt x="67" y="120"/>
                    <a:pt x="79" y="120"/>
                  </a:cubicBezTo>
                  <a:cubicBezTo>
                    <a:pt x="102" y="120"/>
                    <a:pt x="128" y="104"/>
                    <a:pt x="144" y="72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2" name="Google Shape;10982;p59">
              <a:extLst>
                <a:ext uri="{FF2B5EF4-FFF2-40B4-BE49-F238E27FC236}">
                  <a16:creationId xmlns:a16="http://schemas.microsoft.com/office/drawing/2014/main" id="{8C572262-6DFF-8560-DC51-594CD00100E3}"/>
                </a:ext>
              </a:extLst>
            </p:cNvPr>
            <p:cNvSpPr/>
            <p:nvPr/>
          </p:nvSpPr>
          <p:spPr>
            <a:xfrm flipH="1">
              <a:off x="6349020" y="1954133"/>
              <a:ext cx="7831" cy="7021"/>
            </a:xfrm>
            <a:custGeom>
              <a:avLst/>
              <a:gdLst/>
              <a:ahLst/>
              <a:cxnLst/>
              <a:rect l="l" t="t" r="r" b="b"/>
              <a:pathLst>
                <a:path w="145" h="130" extrusionOk="0">
                  <a:moveTo>
                    <a:pt x="60" y="1"/>
                  </a:moveTo>
                  <a:cubicBezTo>
                    <a:pt x="37" y="1"/>
                    <a:pt x="15" y="13"/>
                    <a:pt x="1" y="34"/>
                  </a:cubicBezTo>
                  <a:lnTo>
                    <a:pt x="120" y="130"/>
                  </a:lnTo>
                  <a:cubicBezTo>
                    <a:pt x="144" y="94"/>
                    <a:pt x="144" y="46"/>
                    <a:pt x="108" y="22"/>
                  </a:cubicBezTo>
                  <a:cubicBezTo>
                    <a:pt x="93" y="7"/>
                    <a:pt x="76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3" name="Google Shape;10983;p59">
              <a:extLst>
                <a:ext uri="{FF2B5EF4-FFF2-40B4-BE49-F238E27FC236}">
                  <a16:creationId xmlns:a16="http://schemas.microsoft.com/office/drawing/2014/main" id="{5ADDE09C-17DF-46E2-1CFC-593A480718D6}"/>
                </a:ext>
              </a:extLst>
            </p:cNvPr>
            <p:cNvSpPr/>
            <p:nvPr/>
          </p:nvSpPr>
          <p:spPr>
            <a:xfrm flipH="1">
              <a:off x="6369057" y="1938471"/>
              <a:ext cx="7777" cy="6535"/>
            </a:xfrm>
            <a:custGeom>
              <a:avLst/>
              <a:gdLst/>
              <a:ahLst/>
              <a:cxnLst/>
              <a:rect l="l" t="t" r="r" b="b"/>
              <a:pathLst>
                <a:path w="144" h="121" extrusionOk="0">
                  <a:moveTo>
                    <a:pt x="64" y="1"/>
                  </a:moveTo>
                  <a:cubicBezTo>
                    <a:pt x="41" y="1"/>
                    <a:pt x="16" y="14"/>
                    <a:pt x="0" y="37"/>
                  </a:cubicBezTo>
                  <a:lnTo>
                    <a:pt x="120" y="121"/>
                  </a:lnTo>
                  <a:cubicBezTo>
                    <a:pt x="144" y="85"/>
                    <a:pt x="132" y="37"/>
                    <a:pt x="96" y="13"/>
                  </a:cubicBezTo>
                  <a:cubicBezTo>
                    <a:pt x="87" y="5"/>
                    <a:pt x="76" y="1"/>
                    <a:pt x="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4" name="Google Shape;10984;p59">
              <a:extLst>
                <a:ext uri="{FF2B5EF4-FFF2-40B4-BE49-F238E27FC236}">
                  <a16:creationId xmlns:a16="http://schemas.microsoft.com/office/drawing/2014/main" id="{347469E7-3E26-2B3B-7A20-C8D237192487}"/>
                </a:ext>
              </a:extLst>
            </p:cNvPr>
            <p:cNvSpPr/>
            <p:nvPr/>
          </p:nvSpPr>
          <p:spPr>
            <a:xfrm flipH="1">
              <a:off x="6389687" y="1922971"/>
              <a:ext cx="7183" cy="6535"/>
            </a:xfrm>
            <a:custGeom>
              <a:avLst/>
              <a:gdLst/>
              <a:ahLst/>
              <a:cxnLst/>
              <a:rect l="l" t="t" r="r" b="b"/>
              <a:pathLst>
                <a:path w="133" h="121" extrusionOk="0">
                  <a:moveTo>
                    <a:pt x="56" y="0"/>
                  </a:moveTo>
                  <a:cubicBezTo>
                    <a:pt x="35" y="0"/>
                    <a:pt x="15" y="11"/>
                    <a:pt x="1" y="25"/>
                  </a:cubicBezTo>
                  <a:lnTo>
                    <a:pt x="120" y="121"/>
                  </a:lnTo>
                  <a:cubicBezTo>
                    <a:pt x="132" y="85"/>
                    <a:pt x="132" y="37"/>
                    <a:pt x="96" y="13"/>
                  </a:cubicBezTo>
                  <a:cubicBezTo>
                    <a:pt x="83" y="4"/>
                    <a:pt x="69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5" name="Google Shape;10985;p59">
              <a:extLst>
                <a:ext uri="{FF2B5EF4-FFF2-40B4-BE49-F238E27FC236}">
                  <a16:creationId xmlns:a16="http://schemas.microsoft.com/office/drawing/2014/main" id="{4AFD97A1-0A2F-6352-8138-283E0B7374B4}"/>
                </a:ext>
              </a:extLst>
            </p:cNvPr>
            <p:cNvSpPr/>
            <p:nvPr/>
          </p:nvSpPr>
          <p:spPr>
            <a:xfrm flipH="1">
              <a:off x="6380668" y="1887434"/>
              <a:ext cx="9073" cy="7291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1"/>
                  </a:moveTo>
                  <a:cubicBezTo>
                    <a:pt x="46" y="1"/>
                    <a:pt x="27" y="11"/>
                    <a:pt x="12" y="26"/>
                  </a:cubicBezTo>
                  <a:cubicBezTo>
                    <a:pt x="0" y="62"/>
                    <a:pt x="12" y="97"/>
                    <a:pt x="48" y="121"/>
                  </a:cubicBezTo>
                  <a:cubicBezTo>
                    <a:pt x="62" y="130"/>
                    <a:pt x="77" y="134"/>
                    <a:pt x="92" y="134"/>
                  </a:cubicBezTo>
                  <a:cubicBezTo>
                    <a:pt x="115" y="134"/>
                    <a:pt x="136" y="124"/>
                    <a:pt x="144" y="109"/>
                  </a:cubicBezTo>
                  <a:cubicBezTo>
                    <a:pt x="167" y="74"/>
                    <a:pt x="144" y="38"/>
                    <a:pt x="108" y="14"/>
                  </a:cubicBezTo>
                  <a:cubicBezTo>
                    <a:pt x="94" y="5"/>
                    <a:pt x="80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6" name="Google Shape;10986;p59">
              <a:extLst>
                <a:ext uri="{FF2B5EF4-FFF2-40B4-BE49-F238E27FC236}">
                  <a16:creationId xmlns:a16="http://schemas.microsoft.com/office/drawing/2014/main" id="{960EE0A3-7AF7-CFC7-BAB0-258FF320BBBB}"/>
                </a:ext>
              </a:extLst>
            </p:cNvPr>
            <p:cNvSpPr/>
            <p:nvPr/>
          </p:nvSpPr>
          <p:spPr>
            <a:xfrm flipH="1">
              <a:off x="6365168" y="1885544"/>
              <a:ext cx="7831" cy="5509"/>
            </a:xfrm>
            <a:custGeom>
              <a:avLst/>
              <a:gdLst/>
              <a:ahLst/>
              <a:cxnLst/>
              <a:rect l="l" t="t" r="r" b="b"/>
              <a:pathLst>
                <a:path w="145" h="102" extrusionOk="0">
                  <a:moveTo>
                    <a:pt x="25" y="1"/>
                  </a:moveTo>
                  <a:lnTo>
                    <a:pt x="25" y="1"/>
                  </a:lnTo>
                  <a:cubicBezTo>
                    <a:pt x="1" y="37"/>
                    <a:pt x="13" y="73"/>
                    <a:pt x="49" y="97"/>
                  </a:cubicBezTo>
                  <a:cubicBezTo>
                    <a:pt x="58" y="100"/>
                    <a:pt x="69" y="101"/>
                    <a:pt x="79" y="101"/>
                  </a:cubicBezTo>
                  <a:cubicBezTo>
                    <a:pt x="108" y="101"/>
                    <a:pt x="136" y="90"/>
                    <a:pt x="144" y="73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7" name="Google Shape;10987;p59">
              <a:extLst>
                <a:ext uri="{FF2B5EF4-FFF2-40B4-BE49-F238E27FC236}">
                  <a16:creationId xmlns:a16="http://schemas.microsoft.com/office/drawing/2014/main" id="{E89DF1C4-6776-3AEF-E712-4C789D438083}"/>
                </a:ext>
              </a:extLst>
            </p:cNvPr>
            <p:cNvSpPr/>
            <p:nvPr/>
          </p:nvSpPr>
          <p:spPr>
            <a:xfrm flipH="1">
              <a:off x="6341945" y="1897210"/>
              <a:ext cx="8425" cy="5887"/>
            </a:xfrm>
            <a:custGeom>
              <a:avLst/>
              <a:gdLst/>
              <a:ahLst/>
              <a:cxnLst/>
              <a:rect l="l" t="t" r="r" b="b"/>
              <a:pathLst>
                <a:path w="156" h="109" extrusionOk="0">
                  <a:moveTo>
                    <a:pt x="24" y="0"/>
                  </a:moveTo>
                  <a:lnTo>
                    <a:pt x="24" y="0"/>
                  </a:lnTo>
                  <a:cubicBezTo>
                    <a:pt x="0" y="36"/>
                    <a:pt x="12" y="84"/>
                    <a:pt x="48" y="96"/>
                  </a:cubicBezTo>
                  <a:cubicBezTo>
                    <a:pt x="61" y="104"/>
                    <a:pt x="75" y="108"/>
                    <a:pt x="89" y="108"/>
                  </a:cubicBezTo>
                  <a:cubicBezTo>
                    <a:pt x="115" y="108"/>
                    <a:pt x="140" y="95"/>
                    <a:pt x="156" y="72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8" name="Google Shape;10988;p59">
              <a:extLst>
                <a:ext uri="{FF2B5EF4-FFF2-40B4-BE49-F238E27FC236}">
                  <a16:creationId xmlns:a16="http://schemas.microsoft.com/office/drawing/2014/main" id="{411F7341-B1E7-3D47-2907-DA506519DB45}"/>
                </a:ext>
              </a:extLst>
            </p:cNvPr>
            <p:cNvSpPr/>
            <p:nvPr/>
          </p:nvSpPr>
          <p:spPr>
            <a:xfrm flipH="1">
              <a:off x="6358741" y="1900180"/>
              <a:ext cx="9073" cy="7777"/>
            </a:xfrm>
            <a:custGeom>
              <a:avLst/>
              <a:gdLst/>
              <a:ahLst/>
              <a:cxnLst/>
              <a:rect l="l" t="t" r="r" b="b"/>
              <a:pathLst>
                <a:path w="168" h="144" extrusionOk="0">
                  <a:moveTo>
                    <a:pt x="93" y="0"/>
                  </a:moveTo>
                  <a:cubicBezTo>
                    <a:pt x="67" y="0"/>
                    <a:pt x="42" y="14"/>
                    <a:pt x="25" y="41"/>
                  </a:cubicBezTo>
                  <a:cubicBezTo>
                    <a:pt x="1" y="65"/>
                    <a:pt x="13" y="113"/>
                    <a:pt x="48" y="136"/>
                  </a:cubicBezTo>
                  <a:cubicBezTo>
                    <a:pt x="62" y="141"/>
                    <a:pt x="76" y="144"/>
                    <a:pt x="91" y="144"/>
                  </a:cubicBezTo>
                  <a:cubicBezTo>
                    <a:pt x="116" y="144"/>
                    <a:pt x="141" y="135"/>
                    <a:pt x="156" y="113"/>
                  </a:cubicBezTo>
                  <a:cubicBezTo>
                    <a:pt x="168" y="77"/>
                    <a:pt x="156" y="29"/>
                    <a:pt x="120" y="5"/>
                  </a:cubicBezTo>
                  <a:cubicBezTo>
                    <a:pt x="111" y="2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9" name="Google Shape;10989;p59">
              <a:extLst>
                <a:ext uri="{FF2B5EF4-FFF2-40B4-BE49-F238E27FC236}">
                  <a16:creationId xmlns:a16="http://schemas.microsoft.com/office/drawing/2014/main" id="{A0D50756-565B-7B9A-E759-15B205C889E3}"/>
                </a:ext>
              </a:extLst>
            </p:cNvPr>
            <p:cNvSpPr/>
            <p:nvPr/>
          </p:nvSpPr>
          <p:spPr>
            <a:xfrm flipH="1">
              <a:off x="6336112" y="1912818"/>
              <a:ext cx="9073" cy="8371"/>
            </a:xfrm>
            <a:custGeom>
              <a:avLst/>
              <a:gdLst/>
              <a:ahLst/>
              <a:cxnLst/>
              <a:rect l="l" t="t" r="r" b="b"/>
              <a:pathLst>
                <a:path w="168" h="155" extrusionOk="0">
                  <a:moveTo>
                    <a:pt x="88" y="0"/>
                  </a:moveTo>
                  <a:cubicBezTo>
                    <a:pt x="60" y="0"/>
                    <a:pt x="33" y="20"/>
                    <a:pt x="24" y="46"/>
                  </a:cubicBezTo>
                  <a:cubicBezTo>
                    <a:pt x="0" y="82"/>
                    <a:pt x="12" y="130"/>
                    <a:pt x="48" y="142"/>
                  </a:cubicBezTo>
                  <a:cubicBezTo>
                    <a:pt x="61" y="150"/>
                    <a:pt x="73" y="154"/>
                    <a:pt x="86" y="154"/>
                  </a:cubicBezTo>
                  <a:cubicBezTo>
                    <a:pt x="108" y="154"/>
                    <a:pt x="128" y="141"/>
                    <a:pt x="144" y="118"/>
                  </a:cubicBezTo>
                  <a:cubicBezTo>
                    <a:pt x="167" y="82"/>
                    <a:pt x="156" y="34"/>
                    <a:pt x="120" y="10"/>
                  </a:cubicBezTo>
                  <a:cubicBezTo>
                    <a:pt x="110" y="3"/>
                    <a:pt x="99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0" name="Google Shape;10990;p59">
              <a:extLst>
                <a:ext uri="{FF2B5EF4-FFF2-40B4-BE49-F238E27FC236}">
                  <a16:creationId xmlns:a16="http://schemas.microsoft.com/office/drawing/2014/main" id="{05F644F6-84C8-1F0D-0E5F-B076CEDF67ED}"/>
                </a:ext>
              </a:extLst>
            </p:cNvPr>
            <p:cNvSpPr/>
            <p:nvPr/>
          </p:nvSpPr>
          <p:spPr>
            <a:xfrm flipH="1">
              <a:off x="6313537" y="1925617"/>
              <a:ext cx="9721" cy="8965"/>
            </a:xfrm>
            <a:custGeom>
              <a:avLst/>
              <a:gdLst/>
              <a:ahLst/>
              <a:cxnLst/>
              <a:rect l="l" t="t" r="r" b="b"/>
              <a:pathLst>
                <a:path w="180" h="166" extrusionOk="0">
                  <a:moveTo>
                    <a:pt x="94" y="0"/>
                  </a:moveTo>
                  <a:cubicBezTo>
                    <a:pt x="67" y="0"/>
                    <a:pt x="40" y="16"/>
                    <a:pt x="25" y="48"/>
                  </a:cubicBezTo>
                  <a:cubicBezTo>
                    <a:pt x="1" y="84"/>
                    <a:pt x="13" y="132"/>
                    <a:pt x="48" y="156"/>
                  </a:cubicBezTo>
                  <a:cubicBezTo>
                    <a:pt x="58" y="162"/>
                    <a:pt x="69" y="165"/>
                    <a:pt x="81" y="165"/>
                  </a:cubicBezTo>
                  <a:cubicBezTo>
                    <a:pt x="109" y="165"/>
                    <a:pt x="139" y="146"/>
                    <a:pt x="156" y="120"/>
                  </a:cubicBezTo>
                  <a:cubicBezTo>
                    <a:pt x="180" y="72"/>
                    <a:pt x="168" y="24"/>
                    <a:pt x="132" y="12"/>
                  </a:cubicBezTo>
                  <a:cubicBezTo>
                    <a:pt x="120" y="4"/>
                    <a:pt x="10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1" name="Google Shape;10991;p59">
              <a:extLst>
                <a:ext uri="{FF2B5EF4-FFF2-40B4-BE49-F238E27FC236}">
                  <a16:creationId xmlns:a16="http://schemas.microsoft.com/office/drawing/2014/main" id="{AE5FBA24-F1BA-1782-D1A2-8EAFEA84CAD0}"/>
                </a:ext>
              </a:extLst>
            </p:cNvPr>
            <p:cNvSpPr/>
            <p:nvPr/>
          </p:nvSpPr>
          <p:spPr>
            <a:xfrm flipH="1">
              <a:off x="6319316" y="1908821"/>
              <a:ext cx="8479" cy="6373"/>
            </a:xfrm>
            <a:custGeom>
              <a:avLst/>
              <a:gdLst/>
              <a:ahLst/>
              <a:cxnLst/>
              <a:rect l="l" t="t" r="r" b="b"/>
              <a:pathLst>
                <a:path w="157" h="118" extrusionOk="0">
                  <a:moveTo>
                    <a:pt x="25" y="0"/>
                  </a:moveTo>
                  <a:lnTo>
                    <a:pt x="25" y="0"/>
                  </a:lnTo>
                  <a:cubicBezTo>
                    <a:pt x="1" y="48"/>
                    <a:pt x="13" y="96"/>
                    <a:pt x="49" y="108"/>
                  </a:cubicBezTo>
                  <a:cubicBezTo>
                    <a:pt x="59" y="115"/>
                    <a:pt x="70" y="118"/>
                    <a:pt x="81" y="118"/>
                  </a:cubicBezTo>
                  <a:cubicBezTo>
                    <a:pt x="109" y="118"/>
                    <a:pt x="139" y="98"/>
                    <a:pt x="156" y="72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2" name="Google Shape;10992;p59">
              <a:extLst>
                <a:ext uri="{FF2B5EF4-FFF2-40B4-BE49-F238E27FC236}">
                  <a16:creationId xmlns:a16="http://schemas.microsoft.com/office/drawing/2014/main" id="{EB8CFC7B-BE2F-0EAA-D780-BD62956953A8}"/>
                </a:ext>
              </a:extLst>
            </p:cNvPr>
            <p:cNvSpPr/>
            <p:nvPr/>
          </p:nvSpPr>
          <p:spPr>
            <a:xfrm flipH="1">
              <a:off x="6332872" y="1931180"/>
              <a:ext cx="7831" cy="6103"/>
            </a:xfrm>
            <a:custGeom>
              <a:avLst/>
              <a:gdLst/>
              <a:ahLst/>
              <a:cxnLst/>
              <a:rect l="l" t="t" r="r" b="b"/>
              <a:pathLst>
                <a:path w="145" h="113" extrusionOk="0">
                  <a:moveTo>
                    <a:pt x="80" y="0"/>
                  </a:moveTo>
                  <a:cubicBezTo>
                    <a:pt x="50" y="0"/>
                    <a:pt x="19" y="14"/>
                    <a:pt x="1" y="41"/>
                  </a:cubicBezTo>
                  <a:lnTo>
                    <a:pt x="120" y="112"/>
                  </a:lnTo>
                  <a:cubicBezTo>
                    <a:pt x="144" y="77"/>
                    <a:pt x="144" y="29"/>
                    <a:pt x="108" y="5"/>
                  </a:cubicBezTo>
                  <a:cubicBezTo>
                    <a:pt x="99" y="2"/>
                    <a:pt x="90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3" name="Google Shape;10993;p59">
              <a:extLst>
                <a:ext uri="{FF2B5EF4-FFF2-40B4-BE49-F238E27FC236}">
                  <a16:creationId xmlns:a16="http://schemas.microsoft.com/office/drawing/2014/main" id="{3F2556C5-2DF2-E542-EFA6-1848A24F294F}"/>
                </a:ext>
              </a:extLst>
            </p:cNvPr>
            <p:cNvSpPr/>
            <p:nvPr/>
          </p:nvSpPr>
          <p:spPr>
            <a:xfrm flipH="1">
              <a:off x="6354205" y="1917462"/>
              <a:ext cx="7777" cy="6265"/>
            </a:xfrm>
            <a:custGeom>
              <a:avLst/>
              <a:gdLst/>
              <a:ahLst/>
              <a:cxnLst/>
              <a:rect l="l" t="t" r="r" b="b"/>
              <a:pathLst>
                <a:path w="144" h="116" extrusionOk="0">
                  <a:moveTo>
                    <a:pt x="57" y="1"/>
                  </a:moveTo>
                  <a:cubicBezTo>
                    <a:pt x="35" y="1"/>
                    <a:pt x="15" y="9"/>
                    <a:pt x="0" y="32"/>
                  </a:cubicBezTo>
                  <a:lnTo>
                    <a:pt x="120" y="115"/>
                  </a:lnTo>
                  <a:cubicBezTo>
                    <a:pt x="144" y="79"/>
                    <a:pt x="132" y="32"/>
                    <a:pt x="96" y="8"/>
                  </a:cubicBezTo>
                  <a:cubicBezTo>
                    <a:pt x="83" y="3"/>
                    <a:pt x="70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4" name="Google Shape;10994;p59">
              <a:extLst>
                <a:ext uri="{FF2B5EF4-FFF2-40B4-BE49-F238E27FC236}">
                  <a16:creationId xmlns:a16="http://schemas.microsoft.com/office/drawing/2014/main" id="{FE90C0E9-8D35-8C1F-17EF-34A22E174774}"/>
                </a:ext>
              </a:extLst>
            </p:cNvPr>
            <p:cNvSpPr/>
            <p:nvPr/>
          </p:nvSpPr>
          <p:spPr>
            <a:xfrm flipH="1">
              <a:off x="6375484" y="1903907"/>
              <a:ext cx="7831" cy="6265"/>
            </a:xfrm>
            <a:custGeom>
              <a:avLst/>
              <a:gdLst/>
              <a:ahLst/>
              <a:cxnLst/>
              <a:rect l="l" t="t" r="r" b="b"/>
              <a:pathLst>
                <a:path w="145" h="116" extrusionOk="0">
                  <a:moveTo>
                    <a:pt x="54" y="1"/>
                  </a:moveTo>
                  <a:cubicBezTo>
                    <a:pt x="30" y="1"/>
                    <a:pt x="8" y="9"/>
                    <a:pt x="1" y="32"/>
                  </a:cubicBezTo>
                  <a:lnTo>
                    <a:pt x="120" y="115"/>
                  </a:lnTo>
                  <a:cubicBezTo>
                    <a:pt x="144" y="79"/>
                    <a:pt x="132" y="32"/>
                    <a:pt x="96" y="8"/>
                  </a:cubicBezTo>
                  <a:cubicBezTo>
                    <a:pt x="83" y="3"/>
                    <a:pt x="68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5" name="Google Shape;10995;p59">
              <a:extLst>
                <a:ext uri="{FF2B5EF4-FFF2-40B4-BE49-F238E27FC236}">
                  <a16:creationId xmlns:a16="http://schemas.microsoft.com/office/drawing/2014/main" id="{C4D9B824-4277-BE9C-DB50-695E633A81F4}"/>
                </a:ext>
              </a:extLst>
            </p:cNvPr>
            <p:cNvSpPr/>
            <p:nvPr/>
          </p:nvSpPr>
          <p:spPr>
            <a:xfrm flipH="1">
              <a:off x="6370353" y="1867884"/>
              <a:ext cx="9073" cy="7021"/>
            </a:xfrm>
            <a:custGeom>
              <a:avLst/>
              <a:gdLst/>
              <a:ahLst/>
              <a:cxnLst/>
              <a:rect l="l" t="t" r="r" b="b"/>
              <a:pathLst>
                <a:path w="168" h="130" extrusionOk="0">
                  <a:moveTo>
                    <a:pt x="78" y="0"/>
                  </a:moveTo>
                  <a:cubicBezTo>
                    <a:pt x="49" y="0"/>
                    <a:pt x="21" y="11"/>
                    <a:pt x="12" y="29"/>
                  </a:cubicBezTo>
                  <a:cubicBezTo>
                    <a:pt x="0" y="65"/>
                    <a:pt x="12" y="101"/>
                    <a:pt x="48" y="125"/>
                  </a:cubicBezTo>
                  <a:cubicBezTo>
                    <a:pt x="60" y="128"/>
                    <a:pt x="71" y="129"/>
                    <a:pt x="82" y="129"/>
                  </a:cubicBezTo>
                  <a:cubicBezTo>
                    <a:pt x="112" y="129"/>
                    <a:pt x="135" y="116"/>
                    <a:pt x="144" y="89"/>
                  </a:cubicBezTo>
                  <a:cubicBezTo>
                    <a:pt x="168" y="65"/>
                    <a:pt x="144" y="17"/>
                    <a:pt x="108" y="5"/>
                  </a:cubicBezTo>
                  <a:cubicBezTo>
                    <a:pt x="98" y="2"/>
                    <a:pt x="88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6" name="Google Shape;10996;p59">
              <a:extLst>
                <a:ext uri="{FF2B5EF4-FFF2-40B4-BE49-F238E27FC236}">
                  <a16:creationId xmlns:a16="http://schemas.microsoft.com/office/drawing/2014/main" id="{8BEB092E-84F3-9851-168B-C431187E0E78}"/>
                </a:ext>
              </a:extLst>
            </p:cNvPr>
            <p:cNvSpPr/>
            <p:nvPr/>
          </p:nvSpPr>
          <p:spPr>
            <a:xfrm flipH="1">
              <a:off x="6354853" y="1864265"/>
              <a:ext cx="8425" cy="5455"/>
            </a:xfrm>
            <a:custGeom>
              <a:avLst/>
              <a:gdLst/>
              <a:ahLst/>
              <a:cxnLst/>
              <a:rect l="l" t="t" r="r" b="b"/>
              <a:pathLst>
                <a:path w="156" h="101" extrusionOk="0">
                  <a:moveTo>
                    <a:pt x="24" y="0"/>
                  </a:moveTo>
                  <a:lnTo>
                    <a:pt x="24" y="0"/>
                  </a:lnTo>
                  <a:cubicBezTo>
                    <a:pt x="0" y="36"/>
                    <a:pt x="24" y="72"/>
                    <a:pt x="60" y="96"/>
                  </a:cubicBezTo>
                  <a:cubicBezTo>
                    <a:pt x="69" y="99"/>
                    <a:pt x="79" y="100"/>
                    <a:pt x="88" y="100"/>
                  </a:cubicBezTo>
                  <a:cubicBezTo>
                    <a:pt x="118" y="100"/>
                    <a:pt x="147" y="87"/>
                    <a:pt x="156" y="6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7" name="Google Shape;10997;p59">
              <a:extLst>
                <a:ext uri="{FF2B5EF4-FFF2-40B4-BE49-F238E27FC236}">
                  <a16:creationId xmlns:a16="http://schemas.microsoft.com/office/drawing/2014/main" id="{B6D60A20-1D38-C955-7CB3-8F35875D0960}"/>
                </a:ext>
              </a:extLst>
            </p:cNvPr>
            <p:cNvSpPr/>
            <p:nvPr/>
          </p:nvSpPr>
          <p:spPr>
            <a:xfrm flipH="1">
              <a:off x="6330928" y="1873933"/>
              <a:ext cx="8479" cy="5455"/>
            </a:xfrm>
            <a:custGeom>
              <a:avLst/>
              <a:gdLst/>
              <a:ahLst/>
              <a:cxnLst/>
              <a:rect l="l" t="t" r="r" b="b"/>
              <a:pathLst>
                <a:path w="157" h="101" extrusionOk="0">
                  <a:moveTo>
                    <a:pt x="13" y="1"/>
                  </a:moveTo>
                  <a:lnTo>
                    <a:pt x="13" y="1"/>
                  </a:lnTo>
                  <a:cubicBezTo>
                    <a:pt x="1" y="37"/>
                    <a:pt x="13" y="84"/>
                    <a:pt x="60" y="96"/>
                  </a:cubicBezTo>
                  <a:cubicBezTo>
                    <a:pt x="69" y="99"/>
                    <a:pt x="78" y="101"/>
                    <a:pt x="87" y="101"/>
                  </a:cubicBezTo>
                  <a:cubicBezTo>
                    <a:pt x="114" y="101"/>
                    <a:pt x="138" y="87"/>
                    <a:pt x="156" y="60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8" name="Google Shape;10998;p59">
              <a:extLst>
                <a:ext uri="{FF2B5EF4-FFF2-40B4-BE49-F238E27FC236}">
                  <a16:creationId xmlns:a16="http://schemas.microsoft.com/office/drawing/2014/main" id="{EA7FFA43-4508-7B71-141F-F4B440D03582}"/>
                </a:ext>
              </a:extLst>
            </p:cNvPr>
            <p:cNvSpPr/>
            <p:nvPr/>
          </p:nvSpPr>
          <p:spPr>
            <a:xfrm flipH="1">
              <a:off x="6347076" y="1878199"/>
              <a:ext cx="9127" cy="7669"/>
            </a:xfrm>
            <a:custGeom>
              <a:avLst/>
              <a:gdLst/>
              <a:ahLst/>
              <a:cxnLst/>
              <a:rect l="l" t="t" r="r" b="b"/>
              <a:pathLst>
                <a:path w="169" h="142" extrusionOk="0">
                  <a:moveTo>
                    <a:pt x="82" y="1"/>
                  </a:moveTo>
                  <a:cubicBezTo>
                    <a:pt x="55" y="1"/>
                    <a:pt x="31" y="14"/>
                    <a:pt x="13" y="41"/>
                  </a:cubicBezTo>
                  <a:cubicBezTo>
                    <a:pt x="1" y="77"/>
                    <a:pt x="13" y="125"/>
                    <a:pt x="61" y="137"/>
                  </a:cubicBezTo>
                  <a:cubicBezTo>
                    <a:pt x="70" y="140"/>
                    <a:pt x="79" y="141"/>
                    <a:pt x="87" y="141"/>
                  </a:cubicBezTo>
                  <a:cubicBezTo>
                    <a:pt x="114" y="141"/>
                    <a:pt x="138" y="128"/>
                    <a:pt x="156" y="101"/>
                  </a:cubicBezTo>
                  <a:cubicBezTo>
                    <a:pt x="168" y="65"/>
                    <a:pt x="156" y="29"/>
                    <a:pt x="108" y="5"/>
                  </a:cubicBezTo>
                  <a:cubicBezTo>
                    <a:pt x="99" y="2"/>
                    <a:pt x="91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9" name="Google Shape;10999;p59">
              <a:extLst>
                <a:ext uri="{FF2B5EF4-FFF2-40B4-BE49-F238E27FC236}">
                  <a16:creationId xmlns:a16="http://schemas.microsoft.com/office/drawing/2014/main" id="{8ADD624F-9EAB-0E25-4841-C05B53638C37}"/>
                </a:ext>
              </a:extLst>
            </p:cNvPr>
            <p:cNvSpPr/>
            <p:nvPr/>
          </p:nvSpPr>
          <p:spPr>
            <a:xfrm flipH="1">
              <a:off x="6323853" y="1888623"/>
              <a:ext cx="9073" cy="8479"/>
            </a:xfrm>
            <a:custGeom>
              <a:avLst/>
              <a:gdLst/>
              <a:ahLst/>
              <a:cxnLst/>
              <a:rect l="l" t="t" r="r" b="b"/>
              <a:pathLst>
                <a:path w="168" h="157" extrusionOk="0">
                  <a:moveTo>
                    <a:pt x="100" y="1"/>
                  </a:moveTo>
                  <a:cubicBezTo>
                    <a:pt x="68" y="1"/>
                    <a:pt x="34" y="22"/>
                    <a:pt x="24" y="52"/>
                  </a:cubicBezTo>
                  <a:cubicBezTo>
                    <a:pt x="0" y="87"/>
                    <a:pt x="24" y="135"/>
                    <a:pt x="60" y="147"/>
                  </a:cubicBezTo>
                  <a:cubicBezTo>
                    <a:pt x="70" y="154"/>
                    <a:pt x="81" y="157"/>
                    <a:pt x="92" y="157"/>
                  </a:cubicBezTo>
                  <a:cubicBezTo>
                    <a:pt x="120" y="157"/>
                    <a:pt x="147" y="137"/>
                    <a:pt x="156" y="111"/>
                  </a:cubicBezTo>
                  <a:cubicBezTo>
                    <a:pt x="168" y="75"/>
                    <a:pt x="156" y="28"/>
                    <a:pt x="120" y="4"/>
                  </a:cubicBezTo>
                  <a:cubicBezTo>
                    <a:pt x="113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0" name="Google Shape;11000;p59">
              <a:extLst>
                <a:ext uri="{FF2B5EF4-FFF2-40B4-BE49-F238E27FC236}">
                  <a16:creationId xmlns:a16="http://schemas.microsoft.com/office/drawing/2014/main" id="{841DD193-3B75-36E5-0F71-468016EFA9AB}"/>
                </a:ext>
              </a:extLst>
            </p:cNvPr>
            <p:cNvSpPr/>
            <p:nvPr/>
          </p:nvSpPr>
          <p:spPr>
            <a:xfrm flipH="1">
              <a:off x="6299928" y="1899262"/>
              <a:ext cx="9127" cy="9127"/>
            </a:xfrm>
            <a:custGeom>
              <a:avLst/>
              <a:gdLst/>
              <a:ahLst/>
              <a:cxnLst/>
              <a:rect l="l" t="t" r="r" b="b"/>
              <a:pathLst>
                <a:path w="169" h="169" extrusionOk="0">
                  <a:moveTo>
                    <a:pt x="80" y="1"/>
                  </a:moveTo>
                  <a:cubicBezTo>
                    <a:pt x="54" y="1"/>
                    <a:pt x="30" y="23"/>
                    <a:pt x="13" y="58"/>
                  </a:cubicBezTo>
                  <a:cubicBezTo>
                    <a:pt x="1" y="94"/>
                    <a:pt x="13" y="141"/>
                    <a:pt x="48" y="165"/>
                  </a:cubicBezTo>
                  <a:cubicBezTo>
                    <a:pt x="55" y="168"/>
                    <a:pt x="62" y="169"/>
                    <a:pt x="68" y="169"/>
                  </a:cubicBezTo>
                  <a:cubicBezTo>
                    <a:pt x="100" y="169"/>
                    <a:pt x="134" y="147"/>
                    <a:pt x="144" y="118"/>
                  </a:cubicBezTo>
                  <a:cubicBezTo>
                    <a:pt x="168" y="70"/>
                    <a:pt x="156" y="22"/>
                    <a:pt x="108" y="10"/>
                  </a:cubicBezTo>
                  <a:cubicBezTo>
                    <a:pt x="99" y="4"/>
                    <a:pt x="89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1" name="Google Shape;11001;p59">
              <a:extLst>
                <a:ext uri="{FF2B5EF4-FFF2-40B4-BE49-F238E27FC236}">
                  <a16:creationId xmlns:a16="http://schemas.microsoft.com/office/drawing/2014/main" id="{EBC32142-86E6-9809-F42E-6C42D6373AD9}"/>
                </a:ext>
              </a:extLst>
            </p:cNvPr>
            <p:cNvSpPr/>
            <p:nvPr/>
          </p:nvSpPr>
          <p:spPr>
            <a:xfrm flipH="1">
              <a:off x="6307705" y="1883654"/>
              <a:ext cx="7777" cy="5995"/>
            </a:xfrm>
            <a:custGeom>
              <a:avLst/>
              <a:gdLst/>
              <a:ahLst/>
              <a:cxnLst/>
              <a:rect l="l" t="t" r="r" b="b"/>
              <a:pathLst>
                <a:path w="144" h="111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36"/>
                    <a:pt x="12" y="84"/>
                    <a:pt x="48" y="108"/>
                  </a:cubicBezTo>
                  <a:cubicBezTo>
                    <a:pt x="54" y="110"/>
                    <a:pt x="61" y="111"/>
                    <a:pt x="68" y="111"/>
                  </a:cubicBezTo>
                  <a:cubicBezTo>
                    <a:pt x="100" y="111"/>
                    <a:pt x="134" y="89"/>
                    <a:pt x="144" y="60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2" name="Google Shape;11002;p59">
              <a:extLst>
                <a:ext uri="{FF2B5EF4-FFF2-40B4-BE49-F238E27FC236}">
                  <a16:creationId xmlns:a16="http://schemas.microsoft.com/office/drawing/2014/main" id="{4194F0BA-4F8B-5461-470A-C86DF3610208}"/>
                </a:ext>
              </a:extLst>
            </p:cNvPr>
            <p:cNvSpPr/>
            <p:nvPr/>
          </p:nvSpPr>
          <p:spPr>
            <a:xfrm flipH="1">
              <a:off x="6318668" y="1906607"/>
              <a:ext cx="7831" cy="6157"/>
            </a:xfrm>
            <a:custGeom>
              <a:avLst/>
              <a:gdLst/>
              <a:ahLst/>
              <a:cxnLst/>
              <a:rect l="l" t="t" r="r" b="b"/>
              <a:pathLst>
                <a:path w="145" h="114" extrusionOk="0">
                  <a:moveTo>
                    <a:pt x="68" y="1"/>
                  </a:moveTo>
                  <a:cubicBezTo>
                    <a:pt x="39" y="1"/>
                    <a:pt x="10" y="14"/>
                    <a:pt x="1" y="41"/>
                  </a:cubicBezTo>
                  <a:lnTo>
                    <a:pt x="132" y="113"/>
                  </a:lnTo>
                  <a:cubicBezTo>
                    <a:pt x="144" y="77"/>
                    <a:pt x="132" y="29"/>
                    <a:pt x="96" y="5"/>
                  </a:cubicBezTo>
                  <a:cubicBezTo>
                    <a:pt x="88" y="2"/>
                    <a:pt x="78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3" name="Google Shape;11003;p59">
              <a:extLst>
                <a:ext uri="{FF2B5EF4-FFF2-40B4-BE49-F238E27FC236}">
                  <a16:creationId xmlns:a16="http://schemas.microsoft.com/office/drawing/2014/main" id="{0DF3129D-1A87-C50D-325E-AEB230C5CF9B}"/>
                </a:ext>
              </a:extLst>
            </p:cNvPr>
            <p:cNvSpPr/>
            <p:nvPr/>
          </p:nvSpPr>
          <p:spPr>
            <a:xfrm flipH="1">
              <a:off x="6341297" y="1894995"/>
              <a:ext cx="7777" cy="6103"/>
            </a:xfrm>
            <a:custGeom>
              <a:avLst/>
              <a:gdLst/>
              <a:ahLst/>
              <a:cxnLst/>
              <a:rect l="l" t="t" r="r" b="b"/>
              <a:pathLst>
                <a:path w="144" h="113" extrusionOk="0">
                  <a:moveTo>
                    <a:pt x="68" y="1"/>
                  </a:moveTo>
                  <a:cubicBezTo>
                    <a:pt x="38" y="1"/>
                    <a:pt x="9" y="14"/>
                    <a:pt x="0" y="41"/>
                  </a:cubicBezTo>
                  <a:lnTo>
                    <a:pt x="132" y="113"/>
                  </a:lnTo>
                  <a:cubicBezTo>
                    <a:pt x="144" y="77"/>
                    <a:pt x="132" y="29"/>
                    <a:pt x="96" y="5"/>
                  </a:cubicBezTo>
                  <a:cubicBezTo>
                    <a:pt x="87" y="2"/>
                    <a:pt x="77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4" name="Google Shape;11004;p59">
              <a:extLst>
                <a:ext uri="{FF2B5EF4-FFF2-40B4-BE49-F238E27FC236}">
                  <a16:creationId xmlns:a16="http://schemas.microsoft.com/office/drawing/2014/main" id="{102651BB-73DA-E1E7-B061-36F922A27AC9}"/>
                </a:ext>
              </a:extLst>
            </p:cNvPr>
            <p:cNvSpPr/>
            <p:nvPr/>
          </p:nvSpPr>
          <p:spPr>
            <a:xfrm flipH="1">
              <a:off x="6363872" y="1883600"/>
              <a:ext cx="7831" cy="5239"/>
            </a:xfrm>
            <a:custGeom>
              <a:avLst/>
              <a:gdLst/>
              <a:ahLst/>
              <a:cxnLst/>
              <a:rect l="l" t="t" r="r" b="b"/>
              <a:pathLst>
                <a:path w="145" h="97" extrusionOk="0">
                  <a:moveTo>
                    <a:pt x="56" y="1"/>
                  </a:moveTo>
                  <a:cubicBezTo>
                    <a:pt x="31" y="1"/>
                    <a:pt x="9" y="14"/>
                    <a:pt x="1" y="37"/>
                  </a:cubicBezTo>
                  <a:lnTo>
                    <a:pt x="120" y="97"/>
                  </a:lnTo>
                  <a:cubicBezTo>
                    <a:pt x="144" y="73"/>
                    <a:pt x="132" y="25"/>
                    <a:pt x="97" y="13"/>
                  </a:cubicBezTo>
                  <a:cubicBezTo>
                    <a:pt x="84" y="5"/>
                    <a:pt x="70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5" name="Google Shape;11005;p59">
              <a:extLst>
                <a:ext uri="{FF2B5EF4-FFF2-40B4-BE49-F238E27FC236}">
                  <a16:creationId xmlns:a16="http://schemas.microsoft.com/office/drawing/2014/main" id="{EB350694-7FCF-F81F-6A88-FFC7A7B4B214}"/>
                </a:ext>
              </a:extLst>
            </p:cNvPr>
            <p:cNvSpPr/>
            <p:nvPr/>
          </p:nvSpPr>
          <p:spPr>
            <a:xfrm flipH="1">
              <a:off x="6361928" y="1847199"/>
              <a:ext cx="9127" cy="7021"/>
            </a:xfrm>
            <a:custGeom>
              <a:avLst/>
              <a:gdLst/>
              <a:ahLst/>
              <a:cxnLst/>
              <a:rect l="l" t="t" r="r" b="b"/>
              <a:pathLst>
                <a:path w="169" h="130" extrusionOk="0">
                  <a:moveTo>
                    <a:pt x="75" y="1"/>
                  </a:moveTo>
                  <a:cubicBezTo>
                    <a:pt x="44" y="1"/>
                    <a:pt x="22" y="14"/>
                    <a:pt x="13" y="41"/>
                  </a:cubicBezTo>
                  <a:cubicBezTo>
                    <a:pt x="1" y="65"/>
                    <a:pt x="25" y="113"/>
                    <a:pt x="61" y="125"/>
                  </a:cubicBezTo>
                  <a:cubicBezTo>
                    <a:pt x="70" y="128"/>
                    <a:pt x="79" y="130"/>
                    <a:pt x="89" y="130"/>
                  </a:cubicBezTo>
                  <a:cubicBezTo>
                    <a:pt x="118" y="130"/>
                    <a:pt x="147" y="116"/>
                    <a:pt x="156" y="89"/>
                  </a:cubicBezTo>
                  <a:cubicBezTo>
                    <a:pt x="168" y="53"/>
                    <a:pt x="144" y="17"/>
                    <a:pt x="108" y="5"/>
                  </a:cubicBezTo>
                  <a:cubicBezTo>
                    <a:pt x="96" y="2"/>
                    <a:pt x="85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6" name="Google Shape;11006;p59">
              <a:extLst>
                <a:ext uri="{FF2B5EF4-FFF2-40B4-BE49-F238E27FC236}">
                  <a16:creationId xmlns:a16="http://schemas.microsoft.com/office/drawing/2014/main" id="{4B34D653-6988-3730-7E90-2023A8801BA8}"/>
                </a:ext>
              </a:extLst>
            </p:cNvPr>
            <p:cNvSpPr/>
            <p:nvPr/>
          </p:nvSpPr>
          <p:spPr>
            <a:xfrm flipH="1">
              <a:off x="6347076" y="1842284"/>
              <a:ext cx="7831" cy="5401"/>
            </a:xfrm>
            <a:custGeom>
              <a:avLst/>
              <a:gdLst/>
              <a:ahLst/>
              <a:cxnLst/>
              <a:rect l="l" t="t" r="r" b="b"/>
              <a:pathLst>
                <a:path w="145" h="100" extrusionOk="0">
                  <a:moveTo>
                    <a:pt x="13" y="1"/>
                  </a:moveTo>
                  <a:lnTo>
                    <a:pt x="13" y="1"/>
                  </a:lnTo>
                  <a:cubicBezTo>
                    <a:pt x="1" y="37"/>
                    <a:pt x="25" y="73"/>
                    <a:pt x="61" y="96"/>
                  </a:cubicBezTo>
                  <a:cubicBezTo>
                    <a:pt x="67" y="99"/>
                    <a:pt x="73" y="100"/>
                    <a:pt x="79" y="100"/>
                  </a:cubicBezTo>
                  <a:cubicBezTo>
                    <a:pt x="108" y="100"/>
                    <a:pt x="134" y="78"/>
                    <a:pt x="144" y="49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7" name="Google Shape;11007;p59">
              <a:extLst>
                <a:ext uri="{FF2B5EF4-FFF2-40B4-BE49-F238E27FC236}">
                  <a16:creationId xmlns:a16="http://schemas.microsoft.com/office/drawing/2014/main" id="{473998D0-9BBE-3C85-9A3B-4B125311B5B4}"/>
                </a:ext>
              </a:extLst>
            </p:cNvPr>
            <p:cNvSpPr/>
            <p:nvPr/>
          </p:nvSpPr>
          <p:spPr>
            <a:xfrm flipH="1">
              <a:off x="6322557" y="1850061"/>
              <a:ext cx="8425" cy="5077"/>
            </a:xfrm>
            <a:custGeom>
              <a:avLst/>
              <a:gdLst/>
              <a:ahLst/>
              <a:cxnLst/>
              <a:rect l="l" t="t" r="r" b="b"/>
              <a:pathLst>
                <a:path w="156" h="94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36"/>
                    <a:pt x="24" y="72"/>
                    <a:pt x="72" y="84"/>
                  </a:cubicBezTo>
                  <a:cubicBezTo>
                    <a:pt x="81" y="90"/>
                    <a:pt x="91" y="93"/>
                    <a:pt x="100" y="93"/>
                  </a:cubicBezTo>
                  <a:cubicBezTo>
                    <a:pt x="125" y="93"/>
                    <a:pt x="147" y="71"/>
                    <a:pt x="156" y="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8" name="Google Shape;11008;p59">
              <a:extLst>
                <a:ext uri="{FF2B5EF4-FFF2-40B4-BE49-F238E27FC236}">
                  <a16:creationId xmlns:a16="http://schemas.microsoft.com/office/drawing/2014/main" id="{BE13BA14-0759-F090-D93C-B324ED36EBA9}"/>
                </a:ext>
              </a:extLst>
            </p:cNvPr>
            <p:cNvSpPr/>
            <p:nvPr/>
          </p:nvSpPr>
          <p:spPr>
            <a:xfrm flipH="1">
              <a:off x="6338057" y="1855354"/>
              <a:ext cx="8425" cy="7831"/>
            </a:xfrm>
            <a:custGeom>
              <a:avLst/>
              <a:gdLst/>
              <a:ahLst/>
              <a:cxnLst/>
              <a:rect l="l" t="t" r="r" b="b"/>
              <a:pathLst>
                <a:path w="156" h="145" extrusionOk="0">
                  <a:moveTo>
                    <a:pt x="66" y="0"/>
                  </a:moveTo>
                  <a:cubicBezTo>
                    <a:pt x="42" y="0"/>
                    <a:pt x="21" y="20"/>
                    <a:pt x="12" y="46"/>
                  </a:cubicBezTo>
                  <a:cubicBezTo>
                    <a:pt x="0" y="82"/>
                    <a:pt x="12" y="118"/>
                    <a:pt x="48" y="141"/>
                  </a:cubicBezTo>
                  <a:cubicBezTo>
                    <a:pt x="56" y="144"/>
                    <a:pt x="65" y="145"/>
                    <a:pt x="72" y="145"/>
                  </a:cubicBezTo>
                  <a:cubicBezTo>
                    <a:pt x="108" y="145"/>
                    <a:pt x="134" y="123"/>
                    <a:pt x="144" y="94"/>
                  </a:cubicBezTo>
                  <a:cubicBezTo>
                    <a:pt x="156" y="58"/>
                    <a:pt x="144" y="22"/>
                    <a:pt x="96" y="10"/>
                  </a:cubicBezTo>
                  <a:cubicBezTo>
                    <a:pt x="86" y="3"/>
                    <a:pt x="76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9" name="Google Shape;11009;p59">
              <a:extLst>
                <a:ext uri="{FF2B5EF4-FFF2-40B4-BE49-F238E27FC236}">
                  <a16:creationId xmlns:a16="http://schemas.microsoft.com/office/drawing/2014/main" id="{EFC30F28-0852-3B64-D4C3-C26A4DD5B5E8}"/>
                </a:ext>
              </a:extLst>
            </p:cNvPr>
            <p:cNvSpPr/>
            <p:nvPr/>
          </p:nvSpPr>
          <p:spPr>
            <a:xfrm flipH="1">
              <a:off x="6313537" y="1863455"/>
              <a:ext cx="9073" cy="8749"/>
            </a:xfrm>
            <a:custGeom>
              <a:avLst/>
              <a:gdLst/>
              <a:ahLst/>
              <a:cxnLst/>
              <a:rect l="l" t="t" r="r" b="b"/>
              <a:pathLst>
                <a:path w="168" h="162" extrusionOk="0">
                  <a:moveTo>
                    <a:pt x="89" y="0"/>
                  </a:moveTo>
                  <a:cubicBezTo>
                    <a:pt x="60" y="0"/>
                    <a:pt x="32" y="22"/>
                    <a:pt x="13" y="51"/>
                  </a:cubicBezTo>
                  <a:cubicBezTo>
                    <a:pt x="1" y="99"/>
                    <a:pt x="24" y="135"/>
                    <a:pt x="60" y="159"/>
                  </a:cubicBezTo>
                  <a:cubicBezTo>
                    <a:pt x="67" y="161"/>
                    <a:pt x="73" y="162"/>
                    <a:pt x="80" y="162"/>
                  </a:cubicBezTo>
                  <a:cubicBezTo>
                    <a:pt x="112" y="162"/>
                    <a:pt x="146" y="139"/>
                    <a:pt x="156" y="99"/>
                  </a:cubicBezTo>
                  <a:cubicBezTo>
                    <a:pt x="168" y="63"/>
                    <a:pt x="156" y="15"/>
                    <a:pt x="108" y="3"/>
                  </a:cubicBezTo>
                  <a:cubicBezTo>
                    <a:pt x="102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0" name="Google Shape;11010;p59">
              <a:extLst>
                <a:ext uri="{FF2B5EF4-FFF2-40B4-BE49-F238E27FC236}">
                  <a16:creationId xmlns:a16="http://schemas.microsoft.com/office/drawing/2014/main" id="{00396D5D-3F02-BAAE-5421-3B9512C734E9}"/>
                </a:ext>
              </a:extLst>
            </p:cNvPr>
            <p:cNvSpPr/>
            <p:nvPr/>
          </p:nvSpPr>
          <p:spPr>
            <a:xfrm flipH="1">
              <a:off x="6288964" y="1871826"/>
              <a:ext cx="9127" cy="9127"/>
            </a:xfrm>
            <a:custGeom>
              <a:avLst/>
              <a:gdLst/>
              <a:ahLst/>
              <a:cxnLst/>
              <a:rect l="l" t="t" r="r" b="b"/>
              <a:pathLst>
                <a:path w="169" h="169" extrusionOk="0">
                  <a:moveTo>
                    <a:pt x="89" y="1"/>
                  </a:moveTo>
                  <a:cubicBezTo>
                    <a:pt x="57" y="1"/>
                    <a:pt x="23" y="24"/>
                    <a:pt x="13" y="64"/>
                  </a:cubicBezTo>
                  <a:cubicBezTo>
                    <a:pt x="1" y="99"/>
                    <a:pt x="13" y="147"/>
                    <a:pt x="49" y="159"/>
                  </a:cubicBezTo>
                  <a:cubicBezTo>
                    <a:pt x="62" y="166"/>
                    <a:pt x="74" y="169"/>
                    <a:pt x="85" y="169"/>
                  </a:cubicBezTo>
                  <a:cubicBezTo>
                    <a:pt x="115" y="169"/>
                    <a:pt x="139" y="146"/>
                    <a:pt x="156" y="111"/>
                  </a:cubicBezTo>
                  <a:cubicBezTo>
                    <a:pt x="168" y="64"/>
                    <a:pt x="144" y="16"/>
                    <a:pt x="109" y="4"/>
                  </a:cubicBezTo>
                  <a:cubicBezTo>
                    <a:pt x="102" y="2"/>
                    <a:pt x="96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1" name="Google Shape;11011;p59">
              <a:extLst>
                <a:ext uri="{FF2B5EF4-FFF2-40B4-BE49-F238E27FC236}">
                  <a16:creationId xmlns:a16="http://schemas.microsoft.com/office/drawing/2014/main" id="{9209C39E-145D-0C30-9CDD-D3958B60D016}"/>
                </a:ext>
              </a:extLst>
            </p:cNvPr>
            <p:cNvSpPr/>
            <p:nvPr/>
          </p:nvSpPr>
          <p:spPr>
            <a:xfrm flipH="1">
              <a:off x="6298037" y="1857136"/>
              <a:ext cx="8425" cy="5401"/>
            </a:xfrm>
            <a:custGeom>
              <a:avLst/>
              <a:gdLst/>
              <a:ahLst/>
              <a:cxnLst/>
              <a:rect l="l" t="t" r="r" b="b"/>
              <a:pathLst>
                <a:path w="156" h="100" extrusionOk="0">
                  <a:moveTo>
                    <a:pt x="12" y="1"/>
                  </a:moveTo>
                  <a:lnTo>
                    <a:pt x="12" y="1"/>
                  </a:lnTo>
                  <a:cubicBezTo>
                    <a:pt x="0" y="49"/>
                    <a:pt x="24" y="85"/>
                    <a:pt x="60" y="96"/>
                  </a:cubicBezTo>
                  <a:cubicBezTo>
                    <a:pt x="67" y="99"/>
                    <a:pt x="73" y="100"/>
                    <a:pt x="80" y="100"/>
                  </a:cubicBezTo>
                  <a:cubicBezTo>
                    <a:pt x="112" y="100"/>
                    <a:pt x="146" y="78"/>
                    <a:pt x="156" y="49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2" name="Google Shape;11012;p59">
              <a:extLst>
                <a:ext uri="{FF2B5EF4-FFF2-40B4-BE49-F238E27FC236}">
                  <a16:creationId xmlns:a16="http://schemas.microsoft.com/office/drawing/2014/main" id="{0CB0DF45-86A9-871E-EBD0-38BB062483B0}"/>
                </a:ext>
              </a:extLst>
            </p:cNvPr>
            <p:cNvSpPr/>
            <p:nvPr/>
          </p:nvSpPr>
          <p:spPr>
            <a:xfrm flipH="1">
              <a:off x="6306408" y="1880899"/>
              <a:ext cx="8425" cy="5995"/>
            </a:xfrm>
            <a:custGeom>
              <a:avLst/>
              <a:gdLst/>
              <a:ahLst/>
              <a:cxnLst/>
              <a:rect l="l" t="t" r="r" b="b"/>
              <a:pathLst>
                <a:path w="156" h="111" extrusionOk="0">
                  <a:moveTo>
                    <a:pt x="76" y="0"/>
                  </a:moveTo>
                  <a:cubicBezTo>
                    <a:pt x="44" y="0"/>
                    <a:pt x="10" y="22"/>
                    <a:pt x="0" y="51"/>
                  </a:cubicBezTo>
                  <a:lnTo>
                    <a:pt x="132" y="111"/>
                  </a:lnTo>
                  <a:cubicBezTo>
                    <a:pt x="155" y="63"/>
                    <a:pt x="132" y="15"/>
                    <a:pt x="96" y="3"/>
                  </a:cubicBezTo>
                  <a:cubicBezTo>
                    <a:pt x="89" y="1"/>
                    <a:pt x="83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3" name="Google Shape;11013;p59">
              <a:extLst>
                <a:ext uri="{FF2B5EF4-FFF2-40B4-BE49-F238E27FC236}">
                  <a16:creationId xmlns:a16="http://schemas.microsoft.com/office/drawing/2014/main" id="{74DD7AA1-77C7-92A3-C3FD-3C2BED30B726}"/>
                </a:ext>
              </a:extLst>
            </p:cNvPr>
            <p:cNvSpPr/>
            <p:nvPr/>
          </p:nvSpPr>
          <p:spPr>
            <a:xfrm flipH="1">
              <a:off x="6330280" y="1871502"/>
              <a:ext cx="8479" cy="5725"/>
            </a:xfrm>
            <a:custGeom>
              <a:avLst/>
              <a:gdLst/>
              <a:ahLst/>
              <a:cxnLst/>
              <a:rect l="l" t="t" r="r" b="b"/>
              <a:pathLst>
                <a:path w="157" h="106" extrusionOk="0">
                  <a:moveTo>
                    <a:pt x="67" y="0"/>
                  </a:moveTo>
                  <a:cubicBezTo>
                    <a:pt x="41" y="0"/>
                    <a:pt x="18" y="20"/>
                    <a:pt x="1" y="46"/>
                  </a:cubicBezTo>
                  <a:lnTo>
                    <a:pt x="144" y="105"/>
                  </a:lnTo>
                  <a:cubicBezTo>
                    <a:pt x="156" y="70"/>
                    <a:pt x="132" y="22"/>
                    <a:pt x="96" y="10"/>
                  </a:cubicBezTo>
                  <a:cubicBezTo>
                    <a:pt x="86" y="3"/>
                    <a:pt x="76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4" name="Google Shape;11014;p59">
              <a:extLst>
                <a:ext uri="{FF2B5EF4-FFF2-40B4-BE49-F238E27FC236}">
                  <a16:creationId xmlns:a16="http://schemas.microsoft.com/office/drawing/2014/main" id="{9C5A5B11-6865-9D5A-4C39-F5E550B7477C}"/>
                </a:ext>
              </a:extLst>
            </p:cNvPr>
            <p:cNvSpPr/>
            <p:nvPr/>
          </p:nvSpPr>
          <p:spPr>
            <a:xfrm flipH="1">
              <a:off x="6354205" y="1862051"/>
              <a:ext cx="7777" cy="5509"/>
            </a:xfrm>
            <a:custGeom>
              <a:avLst/>
              <a:gdLst/>
              <a:ahLst/>
              <a:cxnLst/>
              <a:rect l="l" t="t" r="r" b="b"/>
              <a:pathLst>
                <a:path w="144" h="102" extrusionOk="0">
                  <a:moveTo>
                    <a:pt x="57" y="1"/>
                  </a:moveTo>
                  <a:cubicBezTo>
                    <a:pt x="32" y="1"/>
                    <a:pt x="9" y="14"/>
                    <a:pt x="0" y="41"/>
                  </a:cubicBezTo>
                  <a:lnTo>
                    <a:pt x="132" y="101"/>
                  </a:lnTo>
                  <a:cubicBezTo>
                    <a:pt x="144" y="65"/>
                    <a:pt x="132" y="29"/>
                    <a:pt x="84" y="5"/>
                  </a:cubicBezTo>
                  <a:cubicBezTo>
                    <a:pt x="75" y="2"/>
                    <a:pt x="66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5" name="Google Shape;11015;p59">
              <a:extLst>
                <a:ext uri="{FF2B5EF4-FFF2-40B4-BE49-F238E27FC236}">
                  <a16:creationId xmlns:a16="http://schemas.microsoft.com/office/drawing/2014/main" id="{54D5DB84-0091-D96D-4C79-B2B487B81D0D}"/>
                </a:ext>
              </a:extLst>
            </p:cNvPr>
            <p:cNvSpPr/>
            <p:nvPr/>
          </p:nvSpPr>
          <p:spPr>
            <a:xfrm flipH="1">
              <a:off x="6356149" y="1825488"/>
              <a:ext cx="8425" cy="7345"/>
            </a:xfrm>
            <a:custGeom>
              <a:avLst/>
              <a:gdLst/>
              <a:ahLst/>
              <a:cxnLst/>
              <a:rect l="l" t="t" r="r" b="b"/>
              <a:pathLst>
                <a:path w="156" h="136" extrusionOk="0">
                  <a:moveTo>
                    <a:pt x="96" y="1"/>
                  </a:moveTo>
                  <a:cubicBezTo>
                    <a:pt x="60" y="1"/>
                    <a:pt x="12" y="13"/>
                    <a:pt x="12" y="49"/>
                  </a:cubicBezTo>
                  <a:cubicBezTo>
                    <a:pt x="0" y="85"/>
                    <a:pt x="24" y="121"/>
                    <a:pt x="60" y="132"/>
                  </a:cubicBezTo>
                  <a:cubicBezTo>
                    <a:pt x="69" y="135"/>
                    <a:pt x="77" y="136"/>
                    <a:pt x="84" y="136"/>
                  </a:cubicBezTo>
                  <a:cubicBezTo>
                    <a:pt x="120" y="136"/>
                    <a:pt x="146" y="114"/>
                    <a:pt x="156" y="85"/>
                  </a:cubicBezTo>
                  <a:cubicBezTo>
                    <a:pt x="156" y="49"/>
                    <a:pt x="132" y="13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6" name="Google Shape;11016;p59">
              <a:extLst>
                <a:ext uri="{FF2B5EF4-FFF2-40B4-BE49-F238E27FC236}">
                  <a16:creationId xmlns:a16="http://schemas.microsoft.com/office/drawing/2014/main" id="{C5F79431-D581-96B6-0FC1-905AAAA35B89}"/>
                </a:ext>
              </a:extLst>
            </p:cNvPr>
            <p:cNvSpPr/>
            <p:nvPr/>
          </p:nvSpPr>
          <p:spPr>
            <a:xfrm flipH="1">
              <a:off x="6341297" y="1820357"/>
              <a:ext cx="7777" cy="4105"/>
            </a:xfrm>
            <a:custGeom>
              <a:avLst/>
              <a:gdLst/>
              <a:ahLst/>
              <a:cxnLst/>
              <a:rect l="l" t="t" r="r" b="b"/>
              <a:pathLst>
                <a:path w="144" h="76" extrusionOk="0">
                  <a:moveTo>
                    <a:pt x="0" y="0"/>
                  </a:moveTo>
                  <a:cubicBezTo>
                    <a:pt x="0" y="36"/>
                    <a:pt x="24" y="72"/>
                    <a:pt x="60" y="72"/>
                  </a:cubicBezTo>
                  <a:cubicBezTo>
                    <a:pt x="69" y="74"/>
                    <a:pt x="77" y="75"/>
                    <a:pt x="84" y="75"/>
                  </a:cubicBezTo>
                  <a:cubicBezTo>
                    <a:pt x="120" y="75"/>
                    <a:pt x="144" y="54"/>
                    <a:pt x="144" y="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7" name="Google Shape;11017;p59">
              <a:extLst>
                <a:ext uri="{FF2B5EF4-FFF2-40B4-BE49-F238E27FC236}">
                  <a16:creationId xmlns:a16="http://schemas.microsoft.com/office/drawing/2014/main" id="{C12C29E3-4341-9909-DFE2-91A90FDC0BBF}"/>
                </a:ext>
              </a:extLst>
            </p:cNvPr>
            <p:cNvSpPr/>
            <p:nvPr/>
          </p:nvSpPr>
          <p:spPr>
            <a:xfrm flipH="1">
              <a:off x="6316076" y="1824894"/>
              <a:ext cx="8479" cy="5185"/>
            </a:xfrm>
            <a:custGeom>
              <a:avLst/>
              <a:gdLst/>
              <a:ahLst/>
              <a:cxnLst/>
              <a:rect l="l" t="t" r="r" b="b"/>
              <a:pathLst>
                <a:path w="157" h="96" extrusionOk="0">
                  <a:moveTo>
                    <a:pt x="13" y="0"/>
                  </a:moveTo>
                  <a:lnTo>
                    <a:pt x="13" y="0"/>
                  </a:lnTo>
                  <a:cubicBezTo>
                    <a:pt x="1" y="48"/>
                    <a:pt x="37" y="84"/>
                    <a:pt x="72" y="96"/>
                  </a:cubicBezTo>
                  <a:cubicBezTo>
                    <a:pt x="108" y="96"/>
                    <a:pt x="156" y="72"/>
                    <a:pt x="156" y="36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8" name="Google Shape;11018;p59">
              <a:extLst>
                <a:ext uri="{FF2B5EF4-FFF2-40B4-BE49-F238E27FC236}">
                  <a16:creationId xmlns:a16="http://schemas.microsoft.com/office/drawing/2014/main" id="{5F7BB601-A5B9-C8CA-8518-5774627F4E62}"/>
                </a:ext>
              </a:extLst>
            </p:cNvPr>
            <p:cNvSpPr/>
            <p:nvPr/>
          </p:nvSpPr>
          <p:spPr>
            <a:xfrm flipH="1">
              <a:off x="6330928" y="1831807"/>
              <a:ext cx="8479" cy="7507"/>
            </a:xfrm>
            <a:custGeom>
              <a:avLst/>
              <a:gdLst/>
              <a:ahLst/>
              <a:cxnLst/>
              <a:rect l="l" t="t" r="r" b="b"/>
              <a:pathLst>
                <a:path w="157" h="139" extrusionOk="0">
                  <a:moveTo>
                    <a:pt x="76" y="0"/>
                  </a:moveTo>
                  <a:cubicBezTo>
                    <a:pt x="45" y="0"/>
                    <a:pt x="11" y="22"/>
                    <a:pt x="1" y="51"/>
                  </a:cubicBezTo>
                  <a:cubicBezTo>
                    <a:pt x="1" y="87"/>
                    <a:pt x="25" y="123"/>
                    <a:pt x="60" y="135"/>
                  </a:cubicBezTo>
                  <a:cubicBezTo>
                    <a:pt x="67" y="137"/>
                    <a:pt x="74" y="138"/>
                    <a:pt x="80" y="138"/>
                  </a:cubicBezTo>
                  <a:cubicBezTo>
                    <a:pt x="112" y="138"/>
                    <a:pt x="144" y="117"/>
                    <a:pt x="144" y="87"/>
                  </a:cubicBezTo>
                  <a:cubicBezTo>
                    <a:pt x="156" y="51"/>
                    <a:pt x="132" y="4"/>
                    <a:pt x="96" y="4"/>
                  </a:cubicBezTo>
                  <a:cubicBezTo>
                    <a:pt x="90" y="1"/>
                    <a:pt x="83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9" name="Google Shape;11019;p59">
              <a:extLst>
                <a:ext uri="{FF2B5EF4-FFF2-40B4-BE49-F238E27FC236}">
                  <a16:creationId xmlns:a16="http://schemas.microsoft.com/office/drawing/2014/main" id="{B8BB5938-9FC2-5F01-DBC8-6E4C02265D1F}"/>
                </a:ext>
              </a:extLst>
            </p:cNvPr>
            <p:cNvSpPr/>
            <p:nvPr/>
          </p:nvSpPr>
          <p:spPr>
            <a:xfrm flipH="1">
              <a:off x="6305760" y="1837640"/>
              <a:ext cx="9073" cy="8101"/>
            </a:xfrm>
            <a:custGeom>
              <a:avLst/>
              <a:gdLst/>
              <a:ahLst/>
              <a:cxnLst/>
              <a:rect l="l" t="t" r="r" b="b"/>
              <a:pathLst>
                <a:path w="168" h="150" extrusionOk="0">
                  <a:moveTo>
                    <a:pt x="84" y="0"/>
                  </a:moveTo>
                  <a:cubicBezTo>
                    <a:pt x="48" y="0"/>
                    <a:pt x="22" y="23"/>
                    <a:pt x="12" y="63"/>
                  </a:cubicBezTo>
                  <a:cubicBezTo>
                    <a:pt x="0" y="99"/>
                    <a:pt x="24" y="147"/>
                    <a:pt x="72" y="147"/>
                  </a:cubicBezTo>
                  <a:cubicBezTo>
                    <a:pt x="78" y="149"/>
                    <a:pt x="84" y="150"/>
                    <a:pt x="91" y="150"/>
                  </a:cubicBezTo>
                  <a:cubicBezTo>
                    <a:pt x="120" y="150"/>
                    <a:pt x="146" y="128"/>
                    <a:pt x="155" y="99"/>
                  </a:cubicBezTo>
                  <a:cubicBezTo>
                    <a:pt x="167" y="51"/>
                    <a:pt x="144" y="15"/>
                    <a:pt x="108" y="3"/>
                  </a:cubicBezTo>
                  <a:cubicBezTo>
                    <a:pt x="99" y="1"/>
                    <a:pt x="9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0" name="Google Shape;11020;p59">
              <a:extLst>
                <a:ext uri="{FF2B5EF4-FFF2-40B4-BE49-F238E27FC236}">
                  <a16:creationId xmlns:a16="http://schemas.microsoft.com/office/drawing/2014/main" id="{EC324C0A-011E-461B-A3F0-84221C13D5D3}"/>
                </a:ext>
              </a:extLst>
            </p:cNvPr>
            <p:cNvSpPr/>
            <p:nvPr/>
          </p:nvSpPr>
          <p:spPr>
            <a:xfrm flipH="1">
              <a:off x="6280593" y="1843473"/>
              <a:ext cx="9073" cy="9343"/>
            </a:xfrm>
            <a:custGeom>
              <a:avLst/>
              <a:gdLst/>
              <a:ahLst/>
              <a:cxnLst/>
              <a:rect l="l" t="t" r="r" b="b"/>
              <a:pathLst>
                <a:path w="168" h="173" extrusionOk="0">
                  <a:moveTo>
                    <a:pt x="89" y="0"/>
                  </a:moveTo>
                  <a:cubicBezTo>
                    <a:pt x="51" y="0"/>
                    <a:pt x="23" y="31"/>
                    <a:pt x="12" y="63"/>
                  </a:cubicBezTo>
                  <a:cubicBezTo>
                    <a:pt x="0" y="110"/>
                    <a:pt x="24" y="158"/>
                    <a:pt x="60" y="170"/>
                  </a:cubicBezTo>
                  <a:cubicBezTo>
                    <a:pt x="66" y="172"/>
                    <a:pt x="73" y="172"/>
                    <a:pt x="78" y="172"/>
                  </a:cubicBezTo>
                  <a:cubicBezTo>
                    <a:pt x="117" y="172"/>
                    <a:pt x="145" y="140"/>
                    <a:pt x="156" y="98"/>
                  </a:cubicBezTo>
                  <a:cubicBezTo>
                    <a:pt x="168" y="63"/>
                    <a:pt x="144" y="15"/>
                    <a:pt x="108" y="3"/>
                  </a:cubicBezTo>
                  <a:cubicBezTo>
                    <a:pt x="102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1" name="Google Shape;11021;p59">
              <a:extLst>
                <a:ext uri="{FF2B5EF4-FFF2-40B4-BE49-F238E27FC236}">
                  <a16:creationId xmlns:a16="http://schemas.microsoft.com/office/drawing/2014/main" id="{97F4F730-6D60-CD86-F431-CE6C0071714B}"/>
                </a:ext>
              </a:extLst>
            </p:cNvPr>
            <p:cNvSpPr/>
            <p:nvPr/>
          </p:nvSpPr>
          <p:spPr>
            <a:xfrm flipH="1">
              <a:off x="6290908" y="1830025"/>
              <a:ext cx="8425" cy="5347"/>
            </a:xfrm>
            <a:custGeom>
              <a:avLst/>
              <a:gdLst/>
              <a:ahLst/>
              <a:cxnLst/>
              <a:rect l="l" t="t" r="r" b="b"/>
              <a:pathLst>
                <a:path w="156" h="99" extrusionOk="0">
                  <a:moveTo>
                    <a:pt x="12" y="1"/>
                  </a:moveTo>
                  <a:lnTo>
                    <a:pt x="12" y="1"/>
                  </a:lnTo>
                  <a:cubicBezTo>
                    <a:pt x="0" y="48"/>
                    <a:pt x="24" y="84"/>
                    <a:pt x="72" y="96"/>
                  </a:cubicBezTo>
                  <a:cubicBezTo>
                    <a:pt x="77" y="98"/>
                    <a:pt x="81" y="99"/>
                    <a:pt x="86" y="99"/>
                  </a:cubicBezTo>
                  <a:cubicBezTo>
                    <a:pt x="117" y="99"/>
                    <a:pt x="145" y="68"/>
                    <a:pt x="155" y="37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2" name="Google Shape;11022;p59">
              <a:extLst>
                <a:ext uri="{FF2B5EF4-FFF2-40B4-BE49-F238E27FC236}">
                  <a16:creationId xmlns:a16="http://schemas.microsoft.com/office/drawing/2014/main" id="{95971A45-904F-54B9-40E2-E708651D338A}"/>
                </a:ext>
              </a:extLst>
            </p:cNvPr>
            <p:cNvSpPr/>
            <p:nvPr/>
          </p:nvSpPr>
          <p:spPr>
            <a:xfrm flipH="1">
              <a:off x="6297389" y="1854382"/>
              <a:ext cx="8425" cy="5401"/>
            </a:xfrm>
            <a:custGeom>
              <a:avLst/>
              <a:gdLst/>
              <a:ahLst/>
              <a:cxnLst/>
              <a:rect l="l" t="t" r="r" b="b"/>
              <a:pathLst>
                <a:path w="156" h="100" extrusionOk="0">
                  <a:moveTo>
                    <a:pt x="76" y="1"/>
                  </a:moveTo>
                  <a:cubicBezTo>
                    <a:pt x="44" y="1"/>
                    <a:pt x="10" y="22"/>
                    <a:pt x="0" y="52"/>
                  </a:cubicBezTo>
                  <a:lnTo>
                    <a:pt x="144" y="100"/>
                  </a:lnTo>
                  <a:cubicBezTo>
                    <a:pt x="156" y="52"/>
                    <a:pt x="132" y="4"/>
                    <a:pt x="96" y="4"/>
                  </a:cubicBezTo>
                  <a:cubicBezTo>
                    <a:pt x="90" y="2"/>
                    <a:pt x="83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3" name="Google Shape;11023;p59">
              <a:extLst>
                <a:ext uri="{FF2B5EF4-FFF2-40B4-BE49-F238E27FC236}">
                  <a16:creationId xmlns:a16="http://schemas.microsoft.com/office/drawing/2014/main" id="{9D2E345E-B1DE-BE98-B8C3-46A251201BCA}"/>
                </a:ext>
              </a:extLst>
            </p:cNvPr>
            <p:cNvSpPr/>
            <p:nvPr/>
          </p:nvSpPr>
          <p:spPr>
            <a:xfrm flipH="1">
              <a:off x="6321908" y="1847307"/>
              <a:ext cx="8425" cy="4753"/>
            </a:xfrm>
            <a:custGeom>
              <a:avLst/>
              <a:gdLst/>
              <a:ahLst/>
              <a:cxnLst/>
              <a:rect l="l" t="t" r="r" b="b"/>
              <a:pathLst>
                <a:path w="156" h="88" extrusionOk="0">
                  <a:moveTo>
                    <a:pt x="76" y="0"/>
                  </a:moveTo>
                  <a:cubicBezTo>
                    <a:pt x="44" y="0"/>
                    <a:pt x="10" y="22"/>
                    <a:pt x="0" y="51"/>
                  </a:cubicBezTo>
                  <a:lnTo>
                    <a:pt x="144" y="87"/>
                  </a:lnTo>
                  <a:cubicBezTo>
                    <a:pt x="156" y="51"/>
                    <a:pt x="132" y="15"/>
                    <a:pt x="96" y="3"/>
                  </a:cubicBezTo>
                  <a:cubicBezTo>
                    <a:pt x="89" y="1"/>
                    <a:pt x="83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4" name="Google Shape;11024;p59">
              <a:extLst>
                <a:ext uri="{FF2B5EF4-FFF2-40B4-BE49-F238E27FC236}">
                  <a16:creationId xmlns:a16="http://schemas.microsoft.com/office/drawing/2014/main" id="{AABEFA10-0AEE-DC8C-5F7D-97BB5352B1ED}"/>
                </a:ext>
              </a:extLst>
            </p:cNvPr>
            <p:cNvSpPr/>
            <p:nvPr/>
          </p:nvSpPr>
          <p:spPr>
            <a:xfrm flipH="1">
              <a:off x="6346428" y="1840124"/>
              <a:ext cx="7831" cy="4807"/>
            </a:xfrm>
            <a:custGeom>
              <a:avLst/>
              <a:gdLst/>
              <a:ahLst/>
              <a:cxnLst/>
              <a:rect l="l" t="t" r="r" b="b"/>
              <a:pathLst>
                <a:path w="145" h="89" extrusionOk="0">
                  <a:moveTo>
                    <a:pt x="56" y="0"/>
                  </a:moveTo>
                  <a:cubicBezTo>
                    <a:pt x="28" y="0"/>
                    <a:pt x="1" y="14"/>
                    <a:pt x="1" y="41"/>
                  </a:cubicBezTo>
                  <a:lnTo>
                    <a:pt x="132" y="89"/>
                  </a:lnTo>
                  <a:cubicBezTo>
                    <a:pt x="144" y="53"/>
                    <a:pt x="120" y="17"/>
                    <a:pt x="84" y="5"/>
                  </a:cubicBezTo>
                  <a:cubicBezTo>
                    <a:pt x="75" y="2"/>
                    <a:pt x="66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5" name="Google Shape;11025;p59">
              <a:extLst>
                <a:ext uri="{FF2B5EF4-FFF2-40B4-BE49-F238E27FC236}">
                  <a16:creationId xmlns:a16="http://schemas.microsoft.com/office/drawing/2014/main" id="{F7620AFD-86D9-6234-5A34-9AB64E0BC0F8}"/>
                </a:ext>
              </a:extLst>
            </p:cNvPr>
            <p:cNvSpPr/>
            <p:nvPr/>
          </p:nvSpPr>
          <p:spPr>
            <a:xfrm flipH="1">
              <a:off x="6351612" y="1804047"/>
              <a:ext cx="8425" cy="6859"/>
            </a:xfrm>
            <a:custGeom>
              <a:avLst/>
              <a:gdLst/>
              <a:ahLst/>
              <a:cxnLst/>
              <a:rect l="l" t="t" r="r" b="b"/>
              <a:pathLst>
                <a:path w="156" h="127" extrusionOk="0">
                  <a:moveTo>
                    <a:pt x="65" y="0"/>
                  </a:moveTo>
                  <a:cubicBezTo>
                    <a:pt x="36" y="0"/>
                    <a:pt x="12" y="22"/>
                    <a:pt x="12" y="51"/>
                  </a:cubicBezTo>
                  <a:cubicBezTo>
                    <a:pt x="0" y="87"/>
                    <a:pt x="24" y="123"/>
                    <a:pt x="72" y="123"/>
                  </a:cubicBezTo>
                  <a:cubicBezTo>
                    <a:pt x="78" y="125"/>
                    <a:pt x="85" y="126"/>
                    <a:pt x="91" y="126"/>
                  </a:cubicBezTo>
                  <a:cubicBezTo>
                    <a:pt x="120" y="126"/>
                    <a:pt x="146" y="105"/>
                    <a:pt x="156" y="75"/>
                  </a:cubicBezTo>
                  <a:cubicBezTo>
                    <a:pt x="156" y="39"/>
                    <a:pt x="132" y="3"/>
                    <a:pt x="84" y="3"/>
                  </a:cubicBezTo>
                  <a:cubicBezTo>
                    <a:pt x="77" y="1"/>
                    <a:pt x="71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6" name="Google Shape;11026;p59">
              <a:extLst>
                <a:ext uri="{FF2B5EF4-FFF2-40B4-BE49-F238E27FC236}">
                  <a16:creationId xmlns:a16="http://schemas.microsoft.com/office/drawing/2014/main" id="{173E440F-0D6F-7173-057C-B58918E04DA7}"/>
                </a:ext>
              </a:extLst>
            </p:cNvPr>
            <p:cNvSpPr/>
            <p:nvPr/>
          </p:nvSpPr>
          <p:spPr>
            <a:xfrm flipH="1">
              <a:off x="6337409" y="1797080"/>
              <a:ext cx="8425" cy="4105"/>
            </a:xfrm>
            <a:custGeom>
              <a:avLst/>
              <a:gdLst/>
              <a:ahLst/>
              <a:cxnLst/>
              <a:rect l="l" t="t" r="r" b="b"/>
              <a:pathLst>
                <a:path w="156" h="76" extrusionOk="0">
                  <a:moveTo>
                    <a:pt x="12" y="1"/>
                  </a:moveTo>
                  <a:lnTo>
                    <a:pt x="12" y="1"/>
                  </a:lnTo>
                  <a:cubicBezTo>
                    <a:pt x="0" y="37"/>
                    <a:pt x="36" y="73"/>
                    <a:pt x="72" y="73"/>
                  </a:cubicBezTo>
                  <a:cubicBezTo>
                    <a:pt x="80" y="75"/>
                    <a:pt x="88" y="76"/>
                    <a:pt x="95" y="76"/>
                  </a:cubicBezTo>
                  <a:cubicBezTo>
                    <a:pt x="131" y="76"/>
                    <a:pt x="156" y="52"/>
                    <a:pt x="156" y="13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7" name="Google Shape;11027;p59">
              <a:extLst>
                <a:ext uri="{FF2B5EF4-FFF2-40B4-BE49-F238E27FC236}">
                  <a16:creationId xmlns:a16="http://schemas.microsoft.com/office/drawing/2014/main" id="{C31A7BF8-0F29-32C8-0278-E703E470CACA}"/>
                </a:ext>
              </a:extLst>
            </p:cNvPr>
            <p:cNvSpPr/>
            <p:nvPr/>
          </p:nvSpPr>
          <p:spPr>
            <a:xfrm flipH="1">
              <a:off x="6312241" y="1799673"/>
              <a:ext cx="7777" cy="4591"/>
            </a:xfrm>
            <a:custGeom>
              <a:avLst/>
              <a:gdLst/>
              <a:ahLst/>
              <a:cxnLst/>
              <a:rect l="l" t="t" r="r" b="b"/>
              <a:pathLst>
                <a:path w="144" h="85" extrusionOk="0">
                  <a:moveTo>
                    <a:pt x="0" y="1"/>
                  </a:moveTo>
                  <a:cubicBezTo>
                    <a:pt x="0" y="49"/>
                    <a:pt x="24" y="84"/>
                    <a:pt x="60" y="84"/>
                  </a:cubicBezTo>
                  <a:cubicBezTo>
                    <a:pt x="108" y="84"/>
                    <a:pt x="144" y="60"/>
                    <a:pt x="144" y="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8" name="Google Shape;11028;p59">
              <a:extLst>
                <a:ext uri="{FF2B5EF4-FFF2-40B4-BE49-F238E27FC236}">
                  <a16:creationId xmlns:a16="http://schemas.microsoft.com/office/drawing/2014/main" id="{CBE052C1-3C0B-99C2-CB92-A7848300A5CE}"/>
                </a:ext>
              </a:extLst>
            </p:cNvPr>
            <p:cNvSpPr/>
            <p:nvPr/>
          </p:nvSpPr>
          <p:spPr>
            <a:xfrm flipH="1">
              <a:off x="6325797" y="1807450"/>
              <a:ext cx="8425" cy="7777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0"/>
                  </a:moveTo>
                  <a:cubicBezTo>
                    <a:pt x="48" y="0"/>
                    <a:pt x="0" y="24"/>
                    <a:pt x="0" y="60"/>
                  </a:cubicBezTo>
                  <a:cubicBezTo>
                    <a:pt x="0" y="96"/>
                    <a:pt x="24" y="132"/>
                    <a:pt x="60" y="144"/>
                  </a:cubicBezTo>
                  <a:cubicBezTo>
                    <a:pt x="108" y="144"/>
                    <a:pt x="144" y="120"/>
                    <a:pt x="144" y="84"/>
                  </a:cubicBezTo>
                  <a:cubicBezTo>
                    <a:pt x="156" y="48"/>
                    <a:pt x="120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9" name="Google Shape;11029;p59">
              <a:extLst>
                <a:ext uri="{FF2B5EF4-FFF2-40B4-BE49-F238E27FC236}">
                  <a16:creationId xmlns:a16="http://schemas.microsoft.com/office/drawing/2014/main" id="{FC71E14F-D35D-86F4-DFCE-79FCA2D7A12F}"/>
                </a:ext>
              </a:extLst>
            </p:cNvPr>
            <p:cNvSpPr/>
            <p:nvPr/>
          </p:nvSpPr>
          <p:spPr>
            <a:xfrm flipH="1">
              <a:off x="6300576" y="1810636"/>
              <a:ext cx="8479" cy="8587"/>
            </a:xfrm>
            <a:custGeom>
              <a:avLst/>
              <a:gdLst/>
              <a:ahLst/>
              <a:cxnLst/>
              <a:rect l="l" t="t" r="r" b="b"/>
              <a:pathLst>
                <a:path w="157" h="159" extrusionOk="0">
                  <a:moveTo>
                    <a:pt x="96" y="1"/>
                  </a:moveTo>
                  <a:cubicBezTo>
                    <a:pt x="48" y="1"/>
                    <a:pt x="13" y="37"/>
                    <a:pt x="13" y="73"/>
                  </a:cubicBezTo>
                  <a:cubicBezTo>
                    <a:pt x="1" y="109"/>
                    <a:pt x="25" y="156"/>
                    <a:pt x="72" y="156"/>
                  </a:cubicBezTo>
                  <a:cubicBezTo>
                    <a:pt x="77" y="158"/>
                    <a:pt x="82" y="159"/>
                    <a:pt x="87" y="159"/>
                  </a:cubicBezTo>
                  <a:cubicBezTo>
                    <a:pt x="117" y="159"/>
                    <a:pt x="146" y="128"/>
                    <a:pt x="156" y="97"/>
                  </a:cubicBezTo>
                  <a:cubicBezTo>
                    <a:pt x="156" y="49"/>
                    <a:pt x="132" y="13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0" name="Google Shape;11030;p59">
              <a:extLst>
                <a:ext uri="{FF2B5EF4-FFF2-40B4-BE49-F238E27FC236}">
                  <a16:creationId xmlns:a16="http://schemas.microsoft.com/office/drawing/2014/main" id="{525329E4-2A5D-E081-FABD-C38AFED7C5CE}"/>
                </a:ext>
              </a:extLst>
            </p:cNvPr>
            <p:cNvSpPr/>
            <p:nvPr/>
          </p:nvSpPr>
          <p:spPr>
            <a:xfrm flipH="1">
              <a:off x="6274760" y="1814417"/>
              <a:ext cx="8479" cy="9343"/>
            </a:xfrm>
            <a:custGeom>
              <a:avLst/>
              <a:gdLst/>
              <a:ahLst/>
              <a:cxnLst/>
              <a:rect l="l" t="t" r="r" b="b"/>
              <a:pathLst>
                <a:path w="157" h="173" extrusionOk="0">
                  <a:moveTo>
                    <a:pt x="71" y="0"/>
                  </a:moveTo>
                  <a:cubicBezTo>
                    <a:pt x="40" y="0"/>
                    <a:pt x="11" y="33"/>
                    <a:pt x="1" y="74"/>
                  </a:cubicBezTo>
                  <a:cubicBezTo>
                    <a:pt x="1" y="122"/>
                    <a:pt x="25" y="158"/>
                    <a:pt x="61" y="170"/>
                  </a:cubicBezTo>
                  <a:cubicBezTo>
                    <a:pt x="65" y="172"/>
                    <a:pt x="70" y="172"/>
                    <a:pt x="75" y="172"/>
                  </a:cubicBezTo>
                  <a:cubicBezTo>
                    <a:pt x="108" y="172"/>
                    <a:pt x="144" y="140"/>
                    <a:pt x="144" y="98"/>
                  </a:cubicBezTo>
                  <a:cubicBezTo>
                    <a:pt x="156" y="51"/>
                    <a:pt x="120" y="3"/>
                    <a:pt x="85" y="3"/>
                  </a:cubicBezTo>
                  <a:cubicBezTo>
                    <a:pt x="80" y="1"/>
                    <a:pt x="75" y="0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1" name="Google Shape;11031;p59">
              <a:extLst>
                <a:ext uri="{FF2B5EF4-FFF2-40B4-BE49-F238E27FC236}">
                  <a16:creationId xmlns:a16="http://schemas.microsoft.com/office/drawing/2014/main" id="{F8AB187F-9575-47A0-B017-820C7CAA6E64}"/>
                </a:ext>
              </a:extLst>
            </p:cNvPr>
            <p:cNvSpPr/>
            <p:nvPr/>
          </p:nvSpPr>
          <p:spPr>
            <a:xfrm flipH="1">
              <a:off x="6286372" y="1802265"/>
              <a:ext cx="8479" cy="5239"/>
            </a:xfrm>
            <a:custGeom>
              <a:avLst/>
              <a:gdLst/>
              <a:ahLst/>
              <a:cxnLst/>
              <a:rect l="l" t="t" r="r" b="b"/>
              <a:pathLst>
                <a:path w="157" h="97" extrusionOk="0">
                  <a:moveTo>
                    <a:pt x="13" y="1"/>
                  </a:moveTo>
                  <a:lnTo>
                    <a:pt x="13" y="1"/>
                  </a:lnTo>
                  <a:cubicBezTo>
                    <a:pt x="1" y="48"/>
                    <a:pt x="25" y="84"/>
                    <a:pt x="72" y="96"/>
                  </a:cubicBezTo>
                  <a:cubicBezTo>
                    <a:pt x="108" y="96"/>
                    <a:pt x="144" y="60"/>
                    <a:pt x="156" y="24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2" name="Google Shape;11032;p59">
              <a:extLst>
                <a:ext uri="{FF2B5EF4-FFF2-40B4-BE49-F238E27FC236}">
                  <a16:creationId xmlns:a16="http://schemas.microsoft.com/office/drawing/2014/main" id="{A902CA95-CE96-F127-E750-C0D8D7604C91}"/>
                </a:ext>
              </a:extLst>
            </p:cNvPr>
            <p:cNvSpPr/>
            <p:nvPr/>
          </p:nvSpPr>
          <p:spPr>
            <a:xfrm flipH="1">
              <a:off x="6290260" y="1826676"/>
              <a:ext cx="8479" cy="5347"/>
            </a:xfrm>
            <a:custGeom>
              <a:avLst/>
              <a:gdLst/>
              <a:ahLst/>
              <a:cxnLst/>
              <a:rect l="l" t="t" r="r" b="b"/>
              <a:pathLst>
                <a:path w="157" h="99" extrusionOk="0">
                  <a:moveTo>
                    <a:pt x="70" y="1"/>
                  </a:moveTo>
                  <a:cubicBezTo>
                    <a:pt x="40" y="1"/>
                    <a:pt x="11" y="32"/>
                    <a:pt x="1" y="63"/>
                  </a:cubicBezTo>
                  <a:lnTo>
                    <a:pt x="144" y="99"/>
                  </a:lnTo>
                  <a:cubicBezTo>
                    <a:pt x="156" y="51"/>
                    <a:pt x="132" y="3"/>
                    <a:pt x="85" y="3"/>
                  </a:cubicBezTo>
                  <a:cubicBezTo>
                    <a:pt x="80" y="1"/>
                    <a:pt x="7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3" name="Google Shape;11033;p59">
              <a:extLst>
                <a:ext uri="{FF2B5EF4-FFF2-40B4-BE49-F238E27FC236}">
                  <a16:creationId xmlns:a16="http://schemas.microsoft.com/office/drawing/2014/main" id="{7C114B47-A7E5-9E87-EB55-60CD76986B39}"/>
                </a:ext>
              </a:extLst>
            </p:cNvPr>
            <p:cNvSpPr/>
            <p:nvPr/>
          </p:nvSpPr>
          <p:spPr>
            <a:xfrm flipH="1">
              <a:off x="6315428" y="1822140"/>
              <a:ext cx="8479" cy="4699"/>
            </a:xfrm>
            <a:custGeom>
              <a:avLst/>
              <a:gdLst/>
              <a:ahLst/>
              <a:cxnLst/>
              <a:rect l="l" t="t" r="r" b="b"/>
              <a:pathLst>
                <a:path w="157" h="87" extrusionOk="0">
                  <a:moveTo>
                    <a:pt x="65" y="0"/>
                  </a:moveTo>
                  <a:cubicBezTo>
                    <a:pt x="37" y="0"/>
                    <a:pt x="11" y="21"/>
                    <a:pt x="1" y="51"/>
                  </a:cubicBezTo>
                  <a:lnTo>
                    <a:pt x="144" y="87"/>
                  </a:lnTo>
                  <a:cubicBezTo>
                    <a:pt x="156" y="39"/>
                    <a:pt x="132" y="3"/>
                    <a:pt x="84" y="3"/>
                  </a:cubicBezTo>
                  <a:cubicBezTo>
                    <a:pt x="78" y="1"/>
                    <a:pt x="72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4" name="Google Shape;11034;p59">
              <a:extLst>
                <a:ext uri="{FF2B5EF4-FFF2-40B4-BE49-F238E27FC236}">
                  <a16:creationId xmlns:a16="http://schemas.microsoft.com/office/drawing/2014/main" id="{3DB597FA-4B11-7AB5-FE47-ED23CC1DF1D7}"/>
                </a:ext>
              </a:extLst>
            </p:cNvPr>
            <p:cNvSpPr/>
            <p:nvPr/>
          </p:nvSpPr>
          <p:spPr>
            <a:xfrm flipH="1">
              <a:off x="6340649" y="1817117"/>
              <a:ext cx="8425" cy="4591"/>
            </a:xfrm>
            <a:custGeom>
              <a:avLst/>
              <a:gdLst/>
              <a:ahLst/>
              <a:cxnLst/>
              <a:rect l="l" t="t" r="r" b="b"/>
              <a:pathLst>
                <a:path w="156" h="85" extrusionOk="0">
                  <a:moveTo>
                    <a:pt x="84" y="1"/>
                  </a:moveTo>
                  <a:cubicBezTo>
                    <a:pt x="48" y="1"/>
                    <a:pt x="12" y="24"/>
                    <a:pt x="0" y="60"/>
                  </a:cubicBezTo>
                  <a:lnTo>
                    <a:pt x="144" y="84"/>
                  </a:lnTo>
                  <a:cubicBezTo>
                    <a:pt x="156" y="48"/>
                    <a:pt x="132" y="12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5" name="Google Shape;11035;p59">
              <a:extLst>
                <a:ext uri="{FF2B5EF4-FFF2-40B4-BE49-F238E27FC236}">
                  <a16:creationId xmlns:a16="http://schemas.microsoft.com/office/drawing/2014/main" id="{AC2B6C3D-F938-4DEE-FDD8-A42A2158E534}"/>
                </a:ext>
              </a:extLst>
            </p:cNvPr>
            <p:cNvSpPr/>
            <p:nvPr/>
          </p:nvSpPr>
          <p:spPr>
            <a:xfrm flipH="1">
              <a:off x="6349668" y="1781580"/>
              <a:ext cx="7831" cy="7183"/>
            </a:xfrm>
            <a:custGeom>
              <a:avLst/>
              <a:gdLst/>
              <a:ahLst/>
              <a:cxnLst/>
              <a:rect l="l" t="t" r="r" b="b"/>
              <a:pathLst>
                <a:path w="145" h="133" extrusionOk="0">
                  <a:moveTo>
                    <a:pt x="73" y="1"/>
                  </a:moveTo>
                  <a:cubicBezTo>
                    <a:pt x="37" y="1"/>
                    <a:pt x="1" y="25"/>
                    <a:pt x="1" y="61"/>
                  </a:cubicBezTo>
                  <a:cubicBezTo>
                    <a:pt x="1" y="97"/>
                    <a:pt x="25" y="132"/>
                    <a:pt x="73" y="132"/>
                  </a:cubicBezTo>
                  <a:cubicBezTo>
                    <a:pt x="109" y="132"/>
                    <a:pt x="144" y="109"/>
                    <a:pt x="144" y="73"/>
                  </a:cubicBezTo>
                  <a:cubicBezTo>
                    <a:pt x="144" y="37"/>
                    <a:pt x="120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6" name="Google Shape;11036;p59">
              <a:extLst>
                <a:ext uri="{FF2B5EF4-FFF2-40B4-BE49-F238E27FC236}">
                  <a16:creationId xmlns:a16="http://schemas.microsoft.com/office/drawing/2014/main" id="{2A0AF83B-6AF9-4593-AB23-DDB051FA35F5}"/>
                </a:ext>
              </a:extLst>
            </p:cNvPr>
            <p:cNvSpPr/>
            <p:nvPr/>
          </p:nvSpPr>
          <p:spPr>
            <a:xfrm flipH="1">
              <a:off x="6336112" y="1774505"/>
              <a:ext cx="7777" cy="3294"/>
            </a:xfrm>
            <a:custGeom>
              <a:avLst/>
              <a:gdLst/>
              <a:ahLst/>
              <a:cxnLst/>
              <a:rect l="l" t="t" r="r" b="b"/>
              <a:pathLst>
                <a:path w="144" h="61" extrusionOk="0">
                  <a:moveTo>
                    <a:pt x="0" y="0"/>
                  </a:moveTo>
                  <a:cubicBezTo>
                    <a:pt x="0" y="36"/>
                    <a:pt x="24" y="60"/>
                    <a:pt x="72" y="60"/>
                  </a:cubicBezTo>
                  <a:cubicBezTo>
                    <a:pt x="108" y="60"/>
                    <a:pt x="143" y="36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7" name="Google Shape;11037;p59">
              <a:extLst>
                <a:ext uri="{FF2B5EF4-FFF2-40B4-BE49-F238E27FC236}">
                  <a16:creationId xmlns:a16="http://schemas.microsoft.com/office/drawing/2014/main" id="{4659137C-6D4A-5E54-3035-0A48584FE69E}"/>
                </a:ext>
              </a:extLst>
            </p:cNvPr>
            <p:cNvSpPr/>
            <p:nvPr/>
          </p:nvSpPr>
          <p:spPr>
            <a:xfrm flipH="1">
              <a:off x="6310297" y="1774505"/>
              <a:ext cx="8425" cy="3943"/>
            </a:xfrm>
            <a:custGeom>
              <a:avLst/>
              <a:gdLst/>
              <a:ahLst/>
              <a:cxnLst/>
              <a:rect l="l" t="t" r="r" b="b"/>
              <a:pathLst>
                <a:path w="156" h="73" extrusionOk="0">
                  <a:moveTo>
                    <a:pt x="0" y="0"/>
                  </a:moveTo>
                  <a:cubicBezTo>
                    <a:pt x="0" y="36"/>
                    <a:pt x="36" y="72"/>
                    <a:pt x="72" y="72"/>
                  </a:cubicBezTo>
                  <a:cubicBezTo>
                    <a:pt x="120" y="72"/>
                    <a:pt x="144" y="36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8" name="Google Shape;11038;p59">
              <a:extLst>
                <a:ext uri="{FF2B5EF4-FFF2-40B4-BE49-F238E27FC236}">
                  <a16:creationId xmlns:a16="http://schemas.microsoft.com/office/drawing/2014/main" id="{FABEDEC6-8F2F-7BD6-2AD3-A3A0E603CE16}"/>
                </a:ext>
              </a:extLst>
            </p:cNvPr>
            <p:cNvSpPr/>
            <p:nvPr/>
          </p:nvSpPr>
          <p:spPr>
            <a:xfrm flipH="1">
              <a:off x="6323853" y="1782876"/>
              <a:ext cx="7777" cy="7831"/>
            </a:xfrm>
            <a:custGeom>
              <a:avLst/>
              <a:gdLst/>
              <a:ahLst/>
              <a:cxnLst/>
              <a:rect l="l" t="t" r="r" b="b"/>
              <a:pathLst>
                <a:path w="144" h="145" extrusionOk="0">
                  <a:moveTo>
                    <a:pt x="72" y="1"/>
                  </a:moveTo>
                  <a:cubicBezTo>
                    <a:pt x="36" y="1"/>
                    <a:pt x="0" y="25"/>
                    <a:pt x="0" y="61"/>
                  </a:cubicBezTo>
                  <a:cubicBezTo>
                    <a:pt x="0" y="108"/>
                    <a:pt x="24" y="132"/>
                    <a:pt x="72" y="144"/>
                  </a:cubicBezTo>
                  <a:cubicBezTo>
                    <a:pt x="108" y="144"/>
                    <a:pt x="144" y="108"/>
                    <a:pt x="144" y="73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9" name="Google Shape;11039;p59">
              <a:extLst>
                <a:ext uri="{FF2B5EF4-FFF2-40B4-BE49-F238E27FC236}">
                  <a16:creationId xmlns:a16="http://schemas.microsoft.com/office/drawing/2014/main" id="{065C0EB0-5C20-F512-BA86-A2570FE26DA9}"/>
                </a:ext>
              </a:extLst>
            </p:cNvPr>
            <p:cNvSpPr/>
            <p:nvPr/>
          </p:nvSpPr>
          <p:spPr>
            <a:xfrm flipH="1">
              <a:off x="6298037" y="1784065"/>
              <a:ext cx="7777" cy="8587"/>
            </a:xfrm>
            <a:custGeom>
              <a:avLst/>
              <a:gdLst/>
              <a:ahLst/>
              <a:cxnLst/>
              <a:rect l="l" t="t" r="r" b="b"/>
              <a:pathLst>
                <a:path w="144" h="159" extrusionOk="0">
                  <a:moveTo>
                    <a:pt x="58" y="0"/>
                  </a:moveTo>
                  <a:cubicBezTo>
                    <a:pt x="28" y="0"/>
                    <a:pt x="0" y="33"/>
                    <a:pt x="0" y="74"/>
                  </a:cubicBezTo>
                  <a:cubicBezTo>
                    <a:pt x="0" y="110"/>
                    <a:pt x="24" y="146"/>
                    <a:pt x="60" y="158"/>
                  </a:cubicBezTo>
                  <a:cubicBezTo>
                    <a:pt x="108" y="158"/>
                    <a:pt x="144" y="122"/>
                    <a:pt x="144" y="74"/>
                  </a:cubicBezTo>
                  <a:cubicBezTo>
                    <a:pt x="144" y="39"/>
                    <a:pt x="120" y="3"/>
                    <a:pt x="72" y="3"/>
                  </a:cubicBezTo>
                  <a:cubicBezTo>
                    <a:pt x="67" y="1"/>
                    <a:pt x="63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0" name="Google Shape;11040;p59">
              <a:extLst>
                <a:ext uri="{FF2B5EF4-FFF2-40B4-BE49-F238E27FC236}">
                  <a16:creationId xmlns:a16="http://schemas.microsoft.com/office/drawing/2014/main" id="{4DE0CBDC-8CF1-ABFB-F586-958A42E7F771}"/>
                </a:ext>
              </a:extLst>
            </p:cNvPr>
            <p:cNvSpPr/>
            <p:nvPr/>
          </p:nvSpPr>
          <p:spPr>
            <a:xfrm flipH="1">
              <a:off x="6272168" y="1784821"/>
              <a:ext cx="8479" cy="9235"/>
            </a:xfrm>
            <a:custGeom>
              <a:avLst/>
              <a:gdLst/>
              <a:ahLst/>
              <a:cxnLst/>
              <a:rect l="l" t="t" r="r" b="b"/>
              <a:pathLst>
                <a:path w="157" h="171" extrusionOk="0">
                  <a:moveTo>
                    <a:pt x="84" y="1"/>
                  </a:moveTo>
                  <a:cubicBezTo>
                    <a:pt x="49" y="1"/>
                    <a:pt x="13" y="37"/>
                    <a:pt x="13" y="84"/>
                  </a:cubicBezTo>
                  <a:cubicBezTo>
                    <a:pt x="1" y="132"/>
                    <a:pt x="37" y="168"/>
                    <a:pt x="72" y="168"/>
                  </a:cubicBezTo>
                  <a:cubicBezTo>
                    <a:pt x="79" y="170"/>
                    <a:pt x="85" y="170"/>
                    <a:pt x="91" y="170"/>
                  </a:cubicBezTo>
                  <a:cubicBezTo>
                    <a:pt x="129" y="170"/>
                    <a:pt x="156" y="138"/>
                    <a:pt x="156" y="96"/>
                  </a:cubicBezTo>
                  <a:cubicBezTo>
                    <a:pt x="156" y="49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1" name="Google Shape;11041;p59">
              <a:extLst>
                <a:ext uri="{FF2B5EF4-FFF2-40B4-BE49-F238E27FC236}">
                  <a16:creationId xmlns:a16="http://schemas.microsoft.com/office/drawing/2014/main" id="{388F5E4F-10F6-3501-7CF4-708054181826}"/>
                </a:ext>
              </a:extLst>
            </p:cNvPr>
            <p:cNvSpPr/>
            <p:nvPr/>
          </p:nvSpPr>
          <p:spPr>
            <a:xfrm flipH="1">
              <a:off x="6285076" y="1774505"/>
              <a:ext cx="7831" cy="4591"/>
            </a:xfrm>
            <a:custGeom>
              <a:avLst/>
              <a:gdLst/>
              <a:ahLst/>
              <a:cxnLst/>
              <a:rect l="l" t="t" r="r" b="b"/>
              <a:pathLst>
                <a:path w="145" h="85" extrusionOk="0">
                  <a:moveTo>
                    <a:pt x="1" y="0"/>
                  </a:moveTo>
                  <a:cubicBezTo>
                    <a:pt x="1" y="48"/>
                    <a:pt x="24" y="84"/>
                    <a:pt x="72" y="84"/>
                  </a:cubicBezTo>
                  <a:cubicBezTo>
                    <a:pt x="108" y="84"/>
                    <a:pt x="144" y="48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2" name="Google Shape;11042;p59">
              <a:extLst>
                <a:ext uri="{FF2B5EF4-FFF2-40B4-BE49-F238E27FC236}">
                  <a16:creationId xmlns:a16="http://schemas.microsoft.com/office/drawing/2014/main" id="{7EEF721F-0C28-BA8D-1BD9-0C0A4D330AE3}"/>
                </a:ext>
              </a:extLst>
            </p:cNvPr>
            <p:cNvSpPr/>
            <p:nvPr/>
          </p:nvSpPr>
          <p:spPr>
            <a:xfrm flipH="1">
              <a:off x="6286372" y="1798377"/>
              <a:ext cx="7831" cy="5239"/>
            </a:xfrm>
            <a:custGeom>
              <a:avLst/>
              <a:gdLst/>
              <a:ahLst/>
              <a:cxnLst/>
              <a:rect l="l" t="t" r="r" b="b"/>
              <a:pathLst>
                <a:path w="145" h="97" extrusionOk="0">
                  <a:moveTo>
                    <a:pt x="72" y="1"/>
                  </a:moveTo>
                  <a:cubicBezTo>
                    <a:pt x="37" y="1"/>
                    <a:pt x="1" y="37"/>
                    <a:pt x="1" y="73"/>
                  </a:cubicBezTo>
                  <a:lnTo>
                    <a:pt x="144" y="96"/>
                  </a:lnTo>
                  <a:cubicBezTo>
                    <a:pt x="144" y="49"/>
                    <a:pt x="120" y="13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3" name="Google Shape;11043;p59">
              <a:extLst>
                <a:ext uri="{FF2B5EF4-FFF2-40B4-BE49-F238E27FC236}">
                  <a16:creationId xmlns:a16="http://schemas.microsoft.com/office/drawing/2014/main" id="{7D42F1D1-8D46-552F-5971-81140FDE2C94}"/>
                </a:ext>
              </a:extLst>
            </p:cNvPr>
            <p:cNvSpPr/>
            <p:nvPr/>
          </p:nvSpPr>
          <p:spPr>
            <a:xfrm flipH="1">
              <a:off x="6311593" y="1796324"/>
              <a:ext cx="8425" cy="4699"/>
            </a:xfrm>
            <a:custGeom>
              <a:avLst/>
              <a:gdLst/>
              <a:ahLst/>
              <a:cxnLst/>
              <a:rect l="l" t="t" r="r" b="b"/>
              <a:pathLst>
                <a:path w="156" h="87" extrusionOk="0">
                  <a:moveTo>
                    <a:pt x="66" y="1"/>
                  </a:moveTo>
                  <a:cubicBezTo>
                    <a:pt x="30" y="1"/>
                    <a:pt x="11" y="32"/>
                    <a:pt x="0" y="63"/>
                  </a:cubicBezTo>
                  <a:lnTo>
                    <a:pt x="144" y="87"/>
                  </a:lnTo>
                  <a:cubicBezTo>
                    <a:pt x="156" y="39"/>
                    <a:pt x="120" y="3"/>
                    <a:pt x="84" y="3"/>
                  </a:cubicBezTo>
                  <a:cubicBezTo>
                    <a:pt x="78" y="1"/>
                    <a:pt x="7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4" name="Google Shape;11044;p59">
              <a:extLst>
                <a:ext uri="{FF2B5EF4-FFF2-40B4-BE49-F238E27FC236}">
                  <a16:creationId xmlns:a16="http://schemas.microsoft.com/office/drawing/2014/main" id="{83D6C276-7582-C956-DE74-EF4CB58D89A7}"/>
                </a:ext>
              </a:extLst>
            </p:cNvPr>
            <p:cNvSpPr/>
            <p:nvPr/>
          </p:nvSpPr>
          <p:spPr>
            <a:xfrm flipH="1">
              <a:off x="6337409" y="1793894"/>
              <a:ext cx="7777" cy="3889"/>
            </a:xfrm>
            <a:custGeom>
              <a:avLst/>
              <a:gdLst/>
              <a:ahLst/>
              <a:cxnLst/>
              <a:rect l="l" t="t" r="r" b="b"/>
              <a:pathLst>
                <a:path w="144" h="72" extrusionOk="0">
                  <a:moveTo>
                    <a:pt x="72" y="0"/>
                  </a:moveTo>
                  <a:cubicBezTo>
                    <a:pt x="36" y="0"/>
                    <a:pt x="0" y="24"/>
                    <a:pt x="0" y="60"/>
                  </a:cubicBezTo>
                  <a:lnTo>
                    <a:pt x="144" y="72"/>
                  </a:lnTo>
                  <a:cubicBezTo>
                    <a:pt x="144" y="36"/>
                    <a:pt x="120" y="12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5" name="Google Shape;11045;p59">
              <a:extLst>
                <a:ext uri="{FF2B5EF4-FFF2-40B4-BE49-F238E27FC236}">
                  <a16:creationId xmlns:a16="http://schemas.microsoft.com/office/drawing/2014/main" id="{EAD101E6-6153-CA32-2592-E80697A93DCC}"/>
                </a:ext>
              </a:extLst>
            </p:cNvPr>
            <p:cNvSpPr/>
            <p:nvPr/>
          </p:nvSpPr>
          <p:spPr>
            <a:xfrm flipH="1">
              <a:off x="6285076" y="1769969"/>
              <a:ext cx="7831" cy="4591"/>
            </a:xfrm>
            <a:custGeom>
              <a:avLst/>
              <a:gdLst/>
              <a:ahLst/>
              <a:cxnLst/>
              <a:rect l="l" t="t" r="r" b="b"/>
              <a:pathLst>
                <a:path w="145" h="85" extrusionOk="0">
                  <a:moveTo>
                    <a:pt x="72" y="1"/>
                  </a:moveTo>
                  <a:cubicBezTo>
                    <a:pt x="36" y="1"/>
                    <a:pt x="1" y="37"/>
                    <a:pt x="1" y="84"/>
                  </a:cubicBezTo>
                  <a:lnTo>
                    <a:pt x="144" y="84"/>
                  </a:lnTo>
                  <a:cubicBezTo>
                    <a:pt x="144" y="37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6" name="Google Shape;11046;p59">
              <a:extLst>
                <a:ext uri="{FF2B5EF4-FFF2-40B4-BE49-F238E27FC236}">
                  <a16:creationId xmlns:a16="http://schemas.microsoft.com/office/drawing/2014/main" id="{574A7626-6BE0-4863-B821-63724CF3A0D7}"/>
                </a:ext>
              </a:extLst>
            </p:cNvPr>
            <p:cNvSpPr/>
            <p:nvPr/>
          </p:nvSpPr>
          <p:spPr>
            <a:xfrm flipH="1">
              <a:off x="6310297" y="1770617"/>
              <a:ext cx="8425" cy="3943"/>
            </a:xfrm>
            <a:custGeom>
              <a:avLst/>
              <a:gdLst/>
              <a:ahLst/>
              <a:cxnLst/>
              <a:rect l="l" t="t" r="r" b="b"/>
              <a:pathLst>
                <a:path w="156" h="73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lnTo>
                    <a:pt x="156" y="72"/>
                  </a:lnTo>
                  <a:cubicBezTo>
                    <a:pt x="156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7" name="Google Shape;11047;p59">
              <a:extLst>
                <a:ext uri="{FF2B5EF4-FFF2-40B4-BE49-F238E27FC236}">
                  <a16:creationId xmlns:a16="http://schemas.microsoft.com/office/drawing/2014/main" id="{2D3D70AC-B753-4685-BC60-4BE15DF66A92}"/>
                </a:ext>
              </a:extLst>
            </p:cNvPr>
            <p:cNvSpPr/>
            <p:nvPr/>
          </p:nvSpPr>
          <p:spPr>
            <a:xfrm flipH="1">
              <a:off x="6336112" y="1770617"/>
              <a:ext cx="7777" cy="3943"/>
            </a:xfrm>
            <a:custGeom>
              <a:avLst/>
              <a:gdLst/>
              <a:ahLst/>
              <a:cxnLst/>
              <a:rect l="l" t="t" r="r" b="b"/>
              <a:pathLst>
                <a:path w="144" h="73" extrusionOk="0">
                  <a:moveTo>
                    <a:pt x="72" y="1"/>
                  </a:moveTo>
                  <a:cubicBezTo>
                    <a:pt x="24" y="1"/>
                    <a:pt x="0" y="37"/>
                    <a:pt x="0" y="72"/>
                  </a:cubicBezTo>
                  <a:lnTo>
                    <a:pt x="143" y="72"/>
                  </a:lnTo>
                  <a:cubicBezTo>
                    <a:pt x="143" y="25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8" name="Google Shape;11048;p59">
              <a:extLst>
                <a:ext uri="{FF2B5EF4-FFF2-40B4-BE49-F238E27FC236}">
                  <a16:creationId xmlns:a16="http://schemas.microsoft.com/office/drawing/2014/main" id="{B768E310-DA1A-38AD-88E6-13CF5DF7347E}"/>
                </a:ext>
              </a:extLst>
            </p:cNvPr>
            <p:cNvSpPr/>
            <p:nvPr/>
          </p:nvSpPr>
          <p:spPr>
            <a:xfrm flipH="1">
              <a:off x="6323853" y="1757601"/>
              <a:ext cx="7777" cy="7399"/>
            </a:xfrm>
            <a:custGeom>
              <a:avLst/>
              <a:gdLst/>
              <a:ahLst/>
              <a:cxnLst/>
              <a:rect l="l" t="t" r="r" b="b"/>
              <a:pathLst>
                <a:path w="144" h="137" extrusionOk="0">
                  <a:moveTo>
                    <a:pt x="86" y="0"/>
                  </a:moveTo>
                  <a:cubicBezTo>
                    <a:pt x="82" y="0"/>
                    <a:pt x="77" y="1"/>
                    <a:pt x="72" y="3"/>
                  </a:cubicBezTo>
                  <a:cubicBezTo>
                    <a:pt x="24" y="3"/>
                    <a:pt x="0" y="38"/>
                    <a:pt x="0" y="74"/>
                  </a:cubicBezTo>
                  <a:cubicBezTo>
                    <a:pt x="0" y="105"/>
                    <a:pt x="27" y="136"/>
                    <a:pt x="58" y="136"/>
                  </a:cubicBezTo>
                  <a:cubicBezTo>
                    <a:pt x="62" y="136"/>
                    <a:pt x="67" y="136"/>
                    <a:pt x="72" y="134"/>
                  </a:cubicBezTo>
                  <a:cubicBezTo>
                    <a:pt x="120" y="134"/>
                    <a:pt x="144" y="110"/>
                    <a:pt x="144" y="62"/>
                  </a:cubicBezTo>
                  <a:cubicBezTo>
                    <a:pt x="144" y="31"/>
                    <a:pt x="117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9" name="Google Shape;11049;p59">
              <a:extLst>
                <a:ext uri="{FF2B5EF4-FFF2-40B4-BE49-F238E27FC236}">
                  <a16:creationId xmlns:a16="http://schemas.microsoft.com/office/drawing/2014/main" id="{96D70D01-DF84-0B13-E109-32E6689FE3C0}"/>
                </a:ext>
              </a:extLst>
            </p:cNvPr>
            <p:cNvSpPr/>
            <p:nvPr/>
          </p:nvSpPr>
          <p:spPr>
            <a:xfrm flipH="1">
              <a:off x="6298037" y="1755765"/>
              <a:ext cx="7777" cy="8479"/>
            </a:xfrm>
            <a:custGeom>
              <a:avLst/>
              <a:gdLst/>
              <a:ahLst/>
              <a:cxnLst/>
              <a:rect l="l" t="t" r="r" b="b"/>
              <a:pathLst>
                <a:path w="144" h="157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0" name="Google Shape;11050;p59">
              <a:extLst>
                <a:ext uri="{FF2B5EF4-FFF2-40B4-BE49-F238E27FC236}">
                  <a16:creationId xmlns:a16="http://schemas.microsoft.com/office/drawing/2014/main" id="{969B1407-DC94-4CD2-AD10-7AB30FEA3BD2}"/>
                </a:ext>
              </a:extLst>
            </p:cNvPr>
            <p:cNvSpPr/>
            <p:nvPr/>
          </p:nvSpPr>
          <p:spPr>
            <a:xfrm flipH="1">
              <a:off x="6969559" y="3805337"/>
              <a:ext cx="527653" cy="12314"/>
            </a:xfrm>
            <a:custGeom>
              <a:avLst/>
              <a:gdLst/>
              <a:ahLst/>
              <a:cxnLst/>
              <a:rect l="l" t="t" r="r" b="b"/>
              <a:pathLst>
                <a:path w="9770" h="228" extrusionOk="0">
                  <a:moveTo>
                    <a:pt x="144" y="1"/>
                  </a:moveTo>
                  <a:cubicBezTo>
                    <a:pt x="1" y="1"/>
                    <a:pt x="1" y="228"/>
                    <a:pt x="144" y="228"/>
                  </a:cubicBezTo>
                  <a:lnTo>
                    <a:pt x="9614" y="228"/>
                  </a:lnTo>
                  <a:cubicBezTo>
                    <a:pt x="9769" y="228"/>
                    <a:pt x="9769" y="1"/>
                    <a:pt x="9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1" name="Google Shape;11051;p59">
              <a:extLst>
                <a:ext uri="{FF2B5EF4-FFF2-40B4-BE49-F238E27FC236}">
                  <a16:creationId xmlns:a16="http://schemas.microsoft.com/office/drawing/2014/main" id="{F1ACB786-0438-870E-531B-EC7788DD83E2}"/>
                </a:ext>
              </a:extLst>
            </p:cNvPr>
            <p:cNvSpPr/>
            <p:nvPr/>
          </p:nvSpPr>
          <p:spPr>
            <a:xfrm flipH="1">
              <a:off x="7617917" y="3811818"/>
              <a:ext cx="242170" cy="12314"/>
            </a:xfrm>
            <a:custGeom>
              <a:avLst/>
              <a:gdLst/>
              <a:ahLst/>
              <a:cxnLst/>
              <a:rect l="l" t="t" r="r" b="b"/>
              <a:pathLst>
                <a:path w="4484" h="228" extrusionOk="0">
                  <a:moveTo>
                    <a:pt x="144" y="0"/>
                  </a:moveTo>
                  <a:cubicBezTo>
                    <a:pt x="0" y="0"/>
                    <a:pt x="0" y="227"/>
                    <a:pt x="144" y="227"/>
                  </a:cubicBezTo>
                  <a:lnTo>
                    <a:pt x="4340" y="227"/>
                  </a:lnTo>
                  <a:cubicBezTo>
                    <a:pt x="4484" y="227"/>
                    <a:pt x="4484" y="0"/>
                    <a:pt x="4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2" name="Google Shape;11052;p59">
              <a:extLst>
                <a:ext uri="{FF2B5EF4-FFF2-40B4-BE49-F238E27FC236}">
                  <a16:creationId xmlns:a16="http://schemas.microsoft.com/office/drawing/2014/main" id="{364DF5E1-9186-43F2-45FF-9A60D4C87D07}"/>
                </a:ext>
              </a:extLst>
            </p:cNvPr>
            <p:cNvSpPr/>
            <p:nvPr/>
          </p:nvSpPr>
          <p:spPr>
            <a:xfrm flipH="1">
              <a:off x="8000181" y="3824726"/>
              <a:ext cx="67185" cy="12314"/>
            </a:xfrm>
            <a:custGeom>
              <a:avLst/>
              <a:gdLst/>
              <a:ahLst/>
              <a:cxnLst/>
              <a:rect l="l" t="t" r="r" b="b"/>
              <a:pathLst>
                <a:path w="1244" h="228" extrusionOk="0">
                  <a:moveTo>
                    <a:pt x="144" y="0"/>
                  </a:moveTo>
                  <a:cubicBezTo>
                    <a:pt x="0" y="0"/>
                    <a:pt x="0" y="228"/>
                    <a:pt x="144" y="228"/>
                  </a:cubicBezTo>
                  <a:lnTo>
                    <a:pt x="1100" y="228"/>
                  </a:lnTo>
                  <a:cubicBezTo>
                    <a:pt x="1244" y="228"/>
                    <a:pt x="1244" y="0"/>
                    <a:pt x="1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3" name="Google Shape;11053;p59">
              <a:extLst>
                <a:ext uri="{FF2B5EF4-FFF2-40B4-BE49-F238E27FC236}">
                  <a16:creationId xmlns:a16="http://schemas.microsoft.com/office/drawing/2014/main" id="{CC844EC6-FCF6-367C-1FA4-D2807AE83F8C}"/>
                </a:ext>
              </a:extLst>
            </p:cNvPr>
            <p:cNvSpPr/>
            <p:nvPr/>
          </p:nvSpPr>
          <p:spPr>
            <a:xfrm flipH="1">
              <a:off x="5629046" y="3766614"/>
              <a:ext cx="734232" cy="11666"/>
            </a:xfrm>
            <a:custGeom>
              <a:avLst/>
              <a:gdLst/>
              <a:ahLst/>
              <a:cxnLst/>
              <a:rect l="l" t="t" r="r" b="b"/>
              <a:pathLst>
                <a:path w="13595" h="216" extrusionOk="0">
                  <a:moveTo>
                    <a:pt x="144" y="0"/>
                  </a:moveTo>
                  <a:cubicBezTo>
                    <a:pt x="0" y="0"/>
                    <a:pt x="0" y="215"/>
                    <a:pt x="144" y="215"/>
                  </a:cubicBezTo>
                  <a:lnTo>
                    <a:pt x="13451" y="215"/>
                  </a:lnTo>
                  <a:cubicBezTo>
                    <a:pt x="13595" y="215"/>
                    <a:pt x="13595" y="0"/>
                    <a:pt x="134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4" name="Google Shape;11054;p59">
              <a:extLst>
                <a:ext uri="{FF2B5EF4-FFF2-40B4-BE49-F238E27FC236}">
                  <a16:creationId xmlns:a16="http://schemas.microsoft.com/office/drawing/2014/main" id="{CCCDE2F2-FEB9-B00C-5423-E850DA05AD7D}"/>
                </a:ext>
              </a:extLst>
            </p:cNvPr>
            <p:cNvSpPr/>
            <p:nvPr/>
          </p:nvSpPr>
          <p:spPr>
            <a:xfrm flipH="1">
              <a:off x="5071748" y="3760133"/>
              <a:ext cx="430116" cy="11666"/>
            </a:xfrm>
            <a:custGeom>
              <a:avLst/>
              <a:gdLst/>
              <a:ahLst/>
              <a:cxnLst/>
              <a:rect l="l" t="t" r="r" b="b"/>
              <a:pathLst>
                <a:path w="7964" h="216" extrusionOk="0">
                  <a:moveTo>
                    <a:pt x="144" y="1"/>
                  </a:moveTo>
                  <a:cubicBezTo>
                    <a:pt x="0" y="1"/>
                    <a:pt x="0" y="216"/>
                    <a:pt x="144" y="216"/>
                  </a:cubicBezTo>
                  <a:lnTo>
                    <a:pt x="7820" y="216"/>
                  </a:lnTo>
                  <a:cubicBezTo>
                    <a:pt x="7963" y="216"/>
                    <a:pt x="7963" y="1"/>
                    <a:pt x="7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5" name="Google Shape;11055;p59">
              <a:extLst>
                <a:ext uri="{FF2B5EF4-FFF2-40B4-BE49-F238E27FC236}">
                  <a16:creationId xmlns:a16="http://schemas.microsoft.com/office/drawing/2014/main" id="{2174A624-EF99-8D8D-3C8A-52A894104E04}"/>
                </a:ext>
              </a:extLst>
            </p:cNvPr>
            <p:cNvSpPr/>
            <p:nvPr/>
          </p:nvSpPr>
          <p:spPr>
            <a:xfrm flipH="1">
              <a:off x="6652538" y="4072081"/>
              <a:ext cx="449450" cy="12368"/>
            </a:xfrm>
            <a:custGeom>
              <a:avLst/>
              <a:gdLst/>
              <a:ahLst/>
              <a:cxnLst/>
              <a:rect l="l" t="t" r="r" b="b"/>
              <a:pathLst>
                <a:path w="8322" h="229" extrusionOk="0">
                  <a:moveTo>
                    <a:pt x="144" y="1"/>
                  </a:moveTo>
                  <a:cubicBezTo>
                    <a:pt x="0" y="1"/>
                    <a:pt x="0" y="228"/>
                    <a:pt x="144" y="228"/>
                  </a:cubicBezTo>
                  <a:lnTo>
                    <a:pt x="8178" y="228"/>
                  </a:lnTo>
                  <a:cubicBezTo>
                    <a:pt x="8322" y="228"/>
                    <a:pt x="8322" y="1"/>
                    <a:pt x="8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6" name="Google Shape;11056;p59">
              <a:extLst>
                <a:ext uri="{FF2B5EF4-FFF2-40B4-BE49-F238E27FC236}">
                  <a16:creationId xmlns:a16="http://schemas.microsoft.com/office/drawing/2014/main" id="{0C4FFD91-5BE3-5CCB-D7A0-F98586DFB25B}"/>
                </a:ext>
              </a:extLst>
            </p:cNvPr>
            <p:cNvSpPr/>
            <p:nvPr/>
          </p:nvSpPr>
          <p:spPr>
            <a:xfrm flipH="1">
              <a:off x="7242081" y="4072081"/>
              <a:ext cx="255131" cy="12368"/>
            </a:xfrm>
            <a:custGeom>
              <a:avLst/>
              <a:gdLst/>
              <a:ahLst/>
              <a:cxnLst/>
              <a:rect l="l" t="t" r="r" b="b"/>
              <a:pathLst>
                <a:path w="4724" h="229" extrusionOk="0">
                  <a:moveTo>
                    <a:pt x="144" y="1"/>
                  </a:moveTo>
                  <a:cubicBezTo>
                    <a:pt x="1" y="1"/>
                    <a:pt x="1" y="228"/>
                    <a:pt x="144" y="228"/>
                  </a:cubicBezTo>
                  <a:lnTo>
                    <a:pt x="4580" y="228"/>
                  </a:lnTo>
                  <a:cubicBezTo>
                    <a:pt x="4724" y="228"/>
                    <a:pt x="4724" y="1"/>
                    <a:pt x="45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7" name="Google Shape;11057;p59">
              <a:extLst>
                <a:ext uri="{FF2B5EF4-FFF2-40B4-BE49-F238E27FC236}">
                  <a16:creationId xmlns:a16="http://schemas.microsoft.com/office/drawing/2014/main" id="{1EAF53B8-8E83-FC9D-94FA-B75599D75276}"/>
                </a:ext>
              </a:extLst>
            </p:cNvPr>
            <p:cNvSpPr/>
            <p:nvPr/>
          </p:nvSpPr>
          <p:spPr>
            <a:xfrm flipH="1">
              <a:off x="5667770" y="4065654"/>
              <a:ext cx="572804" cy="12314"/>
            </a:xfrm>
            <a:custGeom>
              <a:avLst/>
              <a:gdLst/>
              <a:ahLst/>
              <a:cxnLst/>
              <a:rect l="l" t="t" r="r" b="b"/>
              <a:pathLst>
                <a:path w="10606" h="228" extrusionOk="0">
                  <a:moveTo>
                    <a:pt x="144" y="0"/>
                  </a:moveTo>
                  <a:cubicBezTo>
                    <a:pt x="0" y="0"/>
                    <a:pt x="0" y="228"/>
                    <a:pt x="144" y="228"/>
                  </a:cubicBezTo>
                  <a:lnTo>
                    <a:pt x="10462" y="228"/>
                  </a:lnTo>
                  <a:cubicBezTo>
                    <a:pt x="10605" y="228"/>
                    <a:pt x="10605" y="0"/>
                    <a:pt x="104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8" name="Google Shape;11058;p59">
              <a:extLst>
                <a:ext uri="{FF2B5EF4-FFF2-40B4-BE49-F238E27FC236}">
                  <a16:creationId xmlns:a16="http://schemas.microsoft.com/office/drawing/2014/main" id="{A7A02609-8FBC-8A25-33C9-5DACF5F35474}"/>
                </a:ext>
              </a:extLst>
            </p:cNvPr>
            <p:cNvSpPr/>
            <p:nvPr/>
          </p:nvSpPr>
          <p:spPr>
            <a:xfrm flipH="1">
              <a:off x="5609012" y="3908653"/>
              <a:ext cx="288076" cy="12314"/>
            </a:xfrm>
            <a:custGeom>
              <a:avLst/>
              <a:gdLst/>
              <a:ahLst/>
              <a:cxnLst/>
              <a:rect l="l" t="t" r="r" b="b"/>
              <a:pathLst>
                <a:path w="5334" h="228" extrusionOk="0">
                  <a:moveTo>
                    <a:pt x="144" y="1"/>
                  </a:moveTo>
                  <a:cubicBezTo>
                    <a:pt x="1" y="1"/>
                    <a:pt x="1" y="228"/>
                    <a:pt x="144" y="228"/>
                  </a:cubicBezTo>
                  <a:lnTo>
                    <a:pt x="5178" y="228"/>
                  </a:lnTo>
                  <a:cubicBezTo>
                    <a:pt x="5322" y="228"/>
                    <a:pt x="5333" y="1"/>
                    <a:pt x="5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9" name="Google Shape;11059;p59">
              <a:extLst>
                <a:ext uri="{FF2B5EF4-FFF2-40B4-BE49-F238E27FC236}">
                  <a16:creationId xmlns:a16="http://schemas.microsoft.com/office/drawing/2014/main" id="{695D4CD2-5DC7-6586-23A4-A0E1A5352113}"/>
                </a:ext>
              </a:extLst>
            </p:cNvPr>
            <p:cNvSpPr/>
            <p:nvPr/>
          </p:nvSpPr>
          <p:spPr>
            <a:xfrm flipH="1">
              <a:off x="7287284" y="3922209"/>
              <a:ext cx="365523" cy="11666"/>
            </a:xfrm>
            <a:custGeom>
              <a:avLst/>
              <a:gdLst/>
              <a:ahLst/>
              <a:cxnLst/>
              <a:rect l="l" t="t" r="r" b="b"/>
              <a:pathLst>
                <a:path w="6768" h="216" extrusionOk="0">
                  <a:moveTo>
                    <a:pt x="144" y="1"/>
                  </a:moveTo>
                  <a:cubicBezTo>
                    <a:pt x="0" y="1"/>
                    <a:pt x="0" y="216"/>
                    <a:pt x="144" y="216"/>
                  </a:cubicBezTo>
                  <a:lnTo>
                    <a:pt x="6624" y="216"/>
                  </a:lnTo>
                  <a:cubicBezTo>
                    <a:pt x="6768" y="216"/>
                    <a:pt x="6768" y="1"/>
                    <a:pt x="6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0" name="Google Shape;11060;p59">
              <a:extLst>
                <a:ext uri="{FF2B5EF4-FFF2-40B4-BE49-F238E27FC236}">
                  <a16:creationId xmlns:a16="http://schemas.microsoft.com/office/drawing/2014/main" id="{6521A9E7-9C92-8A34-608C-172C119E7D4F}"/>
                </a:ext>
              </a:extLst>
            </p:cNvPr>
            <p:cNvSpPr/>
            <p:nvPr/>
          </p:nvSpPr>
          <p:spPr>
            <a:xfrm flipH="1">
              <a:off x="7668900" y="3675558"/>
              <a:ext cx="186056" cy="148683"/>
            </a:xfrm>
            <a:custGeom>
              <a:avLst/>
              <a:gdLst/>
              <a:ahLst/>
              <a:cxnLst/>
              <a:rect l="l" t="t" r="r" b="b"/>
              <a:pathLst>
                <a:path w="3445" h="2753" extrusionOk="0">
                  <a:moveTo>
                    <a:pt x="1977" y="1"/>
                  </a:moveTo>
                  <a:cubicBezTo>
                    <a:pt x="1700" y="1"/>
                    <a:pt x="1469" y="244"/>
                    <a:pt x="1352" y="479"/>
                  </a:cubicBezTo>
                  <a:cubicBezTo>
                    <a:pt x="1231" y="721"/>
                    <a:pt x="1178" y="983"/>
                    <a:pt x="1145" y="1250"/>
                  </a:cubicBezTo>
                  <a:lnTo>
                    <a:pt x="1145" y="1250"/>
                  </a:lnTo>
                  <a:cubicBezTo>
                    <a:pt x="1038" y="1105"/>
                    <a:pt x="920" y="967"/>
                    <a:pt x="778" y="885"/>
                  </a:cubicBezTo>
                  <a:cubicBezTo>
                    <a:pt x="722" y="846"/>
                    <a:pt x="664" y="829"/>
                    <a:pt x="608" y="829"/>
                  </a:cubicBezTo>
                  <a:cubicBezTo>
                    <a:pt x="475" y="829"/>
                    <a:pt x="352" y="926"/>
                    <a:pt x="276" y="1053"/>
                  </a:cubicBezTo>
                  <a:cubicBezTo>
                    <a:pt x="1" y="1543"/>
                    <a:pt x="324" y="2200"/>
                    <a:pt x="539" y="2655"/>
                  </a:cubicBezTo>
                  <a:cubicBezTo>
                    <a:pt x="557" y="2695"/>
                    <a:pt x="588" y="2712"/>
                    <a:pt x="620" y="2712"/>
                  </a:cubicBezTo>
                  <a:cubicBezTo>
                    <a:pt x="692" y="2712"/>
                    <a:pt x="772" y="2626"/>
                    <a:pt x="730" y="2535"/>
                  </a:cubicBezTo>
                  <a:cubicBezTo>
                    <a:pt x="563" y="2176"/>
                    <a:pt x="372" y="1782"/>
                    <a:pt x="419" y="1375"/>
                  </a:cubicBezTo>
                  <a:cubicBezTo>
                    <a:pt x="419" y="1280"/>
                    <a:pt x="443" y="1196"/>
                    <a:pt x="491" y="1124"/>
                  </a:cubicBezTo>
                  <a:cubicBezTo>
                    <a:pt x="530" y="1080"/>
                    <a:pt x="566" y="1061"/>
                    <a:pt x="602" y="1061"/>
                  </a:cubicBezTo>
                  <a:cubicBezTo>
                    <a:pt x="644" y="1061"/>
                    <a:pt x="685" y="1086"/>
                    <a:pt x="730" y="1124"/>
                  </a:cubicBezTo>
                  <a:cubicBezTo>
                    <a:pt x="886" y="1268"/>
                    <a:pt x="1017" y="1447"/>
                    <a:pt x="1125" y="1615"/>
                  </a:cubicBezTo>
                  <a:cubicBezTo>
                    <a:pt x="1153" y="1652"/>
                    <a:pt x="1190" y="1669"/>
                    <a:pt x="1226" y="1669"/>
                  </a:cubicBezTo>
                  <a:cubicBezTo>
                    <a:pt x="1281" y="1669"/>
                    <a:pt x="1333" y="1627"/>
                    <a:pt x="1340" y="1555"/>
                  </a:cubicBezTo>
                  <a:cubicBezTo>
                    <a:pt x="1364" y="1280"/>
                    <a:pt x="1388" y="1005"/>
                    <a:pt x="1483" y="742"/>
                  </a:cubicBezTo>
                  <a:cubicBezTo>
                    <a:pt x="1547" y="552"/>
                    <a:pt x="1732" y="221"/>
                    <a:pt x="1972" y="221"/>
                  </a:cubicBezTo>
                  <a:cubicBezTo>
                    <a:pt x="2003" y="221"/>
                    <a:pt x="2036" y="227"/>
                    <a:pt x="2069" y="240"/>
                  </a:cubicBezTo>
                  <a:cubicBezTo>
                    <a:pt x="2308" y="323"/>
                    <a:pt x="2308" y="718"/>
                    <a:pt x="2320" y="921"/>
                  </a:cubicBezTo>
                  <a:cubicBezTo>
                    <a:pt x="2344" y="1244"/>
                    <a:pt x="2320" y="1555"/>
                    <a:pt x="2261" y="1878"/>
                  </a:cubicBezTo>
                  <a:cubicBezTo>
                    <a:pt x="2246" y="1963"/>
                    <a:pt x="2304" y="2014"/>
                    <a:pt x="2366" y="2014"/>
                  </a:cubicBezTo>
                  <a:cubicBezTo>
                    <a:pt x="2408" y="2014"/>
                    <a:pt x="2452" y="1991"/>
                    <a:pt x="2476" y="1937"/>
                  </a:cubicBezTo>
                  <a:cubicBezTo>
                    <a:pt x="2538" y="1778"/>
                    <a:pt x="2811" y="1367"/>
                    <a:pt x="3016" y="1367"/>
                  </a:cubicBezTo>
                  <a:cubicBezTo>
                    <a:pt x="3087" y="1367"/>
                    <a:pt x="3150" y="1417"/>
                    <a:pt x="3193" y="1543"/>
                  </a:cubicBezTo>
                  <a:cubicBezTo>
                    <a:pt x="3241" y="1698"/>
                    <a:pt x="3217" y="1890"/>
                    <a:pt x="3205" y="2045"/>
                  </a:cubicBezTo>
                  <a:cubicBezTo>
                    <a:pt x="3181" y="2236"/>
                    <a:pt x="3145" y="2428"/>
                    <a:pt x="3086" y="2619"/>
                  </a:cubicBezTo>
                  <a:cubicBezTo>
                    <a:pt x="3064" y="2699"/>
                    <a:pt x="3135" y="2752"/>
                    <a:pt x="3202" y="2752"/>
                  </a:cubicBezTo>
                  <a:cubicBezTo>
                    <a:pt x="3245" y="2752"/>
                    <a:pt x="3287" y="2730"/>
                    <a:pt x="3301" y="2679"/>
                  </a:cubicBezTo>
                  <a:cubicBezTo>
                    <a:pt x="3385" y="2404"/>
                    <a:pt x="3432" y="2117"/>
                    <a:pt x="3444" y="1830"/>
                  </a:cubicBezTo>
                  <a:cubicBezTo>
                    <a:pt x="3444" y="1615"/>
                    <a:pt x="3420" y="1375"/>
                    <a:pt x="3241" y="1232"/>
                  </a:cubicBezTo>
                  <a:cubicBezTo>
                    <a:pt x="3160" y="1170"/>
                    <a:pt x="3079" y="1143"/>
                    <a:pt x="2999" y="1143"/>
                  </a:cubicBezTo>
                  <a:cubicBezTo>
                    <a:pt x="2833" y="1143"/>
                    <a:pt x="2674" y="1260"/>
                    <a:pt x="2544" y="1411"/>
                  </a:cubicBezTo>
                  <a:lnTo>
                    <a:pt x="2544" y="1411"/>
                  </a:lnTo>
                  <a:cubicBezTo>
                    <a:pt x="2559" y="1163"/>
                    <a:pt x="2552" y="914"/>
                    <a:pt x="2524" y="670"/>
                  </a:cubicBezTo>
                  <a:cubicBezTo>
                    <a:pt x="2488" y="407"/>
                    <a:pt x="2380" y="72"/>
                    <a:pt x="2081" y="12"/>
                  </a:cubicBezTo>
                  <a:cubicBezTo>
                    <a:pt x="2046" y="4"/>
                    <a:pt x="2011" y="1"/>
                    <a:pt x="1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1" name="Google Shape;11061;p59">
              <a:extLst>
                <a:ext uri="{FF2B5EF4-FFF2-40B4-BE49-F238E27FC236}">
                  <a16:creationId xmlns:a16="http://schemas.microsoft.com/office/drawing/2014/main" id="{F674105C-2B7A-7094-0F96-3390CEE0775E}"/>
                </a:ext>
              </a:extLst>
            </p:cNvPr>
            <p:cNvSpPr/>
            <p:nvPr/>
          </p:nvSpPr>
          <p:spPr>
            <a:xfrm flipH="1">
              <a:off x="7934940" y="3964386"/>
              <a:ext cx="144092" cy="122327"/>
            </a:xfrm>
            <a:custGeom>
              <a:avLst/>
              <a:gdLst/>
              <a:ahLst/>
              <a:cxnLst/>
              <a:rect l="l" t="t" r="r" b="b"/>
              <a:pathLst>
                <a:path w="2668" h="2265" extrusionOk="0">
                  <a:moveTo>
                    <a:pt x="2172" y="0"/>
                  </a:moveTo>
                  <a:cubicBezTo>
                    <a:pt x="1999" y="0"/>
                    <a:pt x="1828" y="139"/>
                    <a:pt x="1735" y="283"/>
                  </a:cubicBezTo>
                  <a:cubicBezTo>
                    <a:pt x="1619" y="459"/>
                    <a:pt x="1548" y="666"/>
                    <a:pt x="1506" y="877"/>
                  </a:cubicBezTo>
                  <a:lnTo>
                    <a:pt x="1506" y="877"/>
                  </a:lnTo>
                  <a:cubicBezTo>
                    <a:pt x="1383" y="679"/>
                    <a:pt x="1232" y="497"/>
                    <a:pt x="1053" y="342"/>
                  </a:cubicBezTo>
                  <a:cubicBezTo>
                    <a:pt x="909" y="206"/>
                    <a:pt x="728" y="76"/>
                    <a:pt x="541" y="76"/>
                  </a:cubicBezTo>
                  <a:cubicBezTo>
                    <a:pt x="449" y="76"/>
                    <a:pt x="355" y="108"/>
                    <a:pt x="264" y="187"/>
                  </a:cubicBezTo>
                  <a:cubicBezTo>
                    <a:pt x="1" y="426"/>
                    <a:pt x="73" y="797"/>
                    <a:pt x="144" y="1108"/>
                  </a:cubicBezTo>
                  <a:cubicBezTo>
                    <a:pt x="240" y="1490"/>
                    <a:pt x="360" y="1849"/>
                    <a:pt x="515" y="2208"/>
                  </a:cubicBezTo>
                  <a:cubicBezTo>
                    <a:pt x="533" y="2248"/>
                    <a:pt x="564" y="2265"/>
                    <a:pt x="597" y="2265"/>
                  </a:cubicBezTo>
                  <a:cubicBezTo>
                    <a:pt x="670" y="2265"/>
                    <a:pt x="752" y="2179"/>
                    <a:pt x="718" y="2088"/>
                  </a:cubicBezTo>
                  <a:cubicBezTo>
                    <a:pt x="587" y="1813"/>
                    <a:pt x="491" y="1526"/>
                    <a:pt x="407" y="1227"/>
                  </a:cubicBezTo>
                  <a:cubicBezTo>
                    <a:pt x="348" y="988"/>
                    <a:pt x="204" y="605"/>
                    <a:pt x="384" y="390"/>
                  </a:cubicBezTo>
                  <a:cubicBezTo>
                    <a:pt x="435" y="326"/>
                    <a:pt x="493" y="301"/>
                    <a:pt x="553" y="301"/>
                  </a:cubicBezTo>
                  <a:cubicBezTo>
                    <a:pt x="718" y="301"/>
                    <a:pt x="900" y="492"/>
                    <a:pt x="1005" y="605"/>
                  </a:cubicBezTo>
                  <a:cubicBezTo>
                    <a:pt x="1197" y="797"/>
                    <a:pt x="1352" y="1024"/>
                    <a:pt x="1472" y="1287"/>
                  </a:cubicBezTo>
                  <a:cubicBezTo>
                    <a:pt x="1493" y="1325"/>
                    <a:pt x="1524" y="1341"/>
                    <a:pt x="1557" y="1341"/>
                  </a:cubicBezTo>
                  <a:cubicBezTo>
                    <a:pt x="1617" y="1341"/>
                    <a:pt x="1679" y="1289"/>
                    <a:pt x="1687" y="1227"/>
                  </a:cubicBezTo>
                  <a:cubicBezTo>
                    <a:pt x="1699" y="976"/>
                    <a:pt x="1759" y="713"/>
                    <a:pt x="1878" y="486"/>
                  </a:cubicBezTo>
                  <a:cubicBezTo>
                    <a:pt x="1934" y="375"/>
                    <a:pt x="2063" y="227"/>
                    <a:pt x="2171" y="227"/>
                  </a:cubicBezTo>
                  <a:cubicBezTo>
                    <a:pt x="2226" y="227"/>
                    <a:pt x="2276" y="266"/>
                    <a:pt x="2309" y="366"/>
                  </a:cubicBezTo>
                  <a:cubicBezTo>
                    <a:pt x="2392" y="605"/>
                    <a:pt x="2416" y="880"/>
                    <a:pt x="2428" y="1132"/>
                  </a:cubicBezTo>
                  <a:cubicBezTo>
                    <a:pt x="2428" y="1419"/>
                    <a:pt x="2404" y="1705"/>
                    <a:pt x="2356" y="1980"/>
                  </a:cubicBezTo>
                  <a:cubicBezTo>
                    <a:pt x="2342" y="2067"/>
                    <a:pt x="2414" y="2123"/>
                    <a:pt x="2479" y="2123"/>
                  </a:cubicBezTo>
                  <a:cubicBezTo>
                    <a:pt x="2522" y="2123"/>
                    <a:pt x="2562" y="2098"/>
                    <a:pt x="2572" y="2040"/>
                  </a:cubicBezTo>
                  <a:cubicBezTo>
                    <a:pt x="2643" y="1694"/>
                    <a:pt x="2667" y="1323"/>
                    <a:pt x="2643" y="964"/>
                  </a:cubicBezTo>
                  <a:cubicBezTo>
                    <a:pt x="2619" y="797"/>
                    <a:pt x="2596" y="617"/>
                    <a:pt x="2560" y="450"/>
                  </a:cubicBezTo>
                  <a:cubicBezTo>
                    <a:pt x="2536" y="307"/>
                    <a:pt x="2488" y="163"/>
                    <a:pt x="2380" y="79"/>
                  </a:cubicBezTo>
                  <a:cubicBezTo>
                    <a:pt x="2314" y="24"/>
                    <a:pt x="2243" y="0"/>
                    <a:pt x="2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2" name="Google Shape;11062;p59">
              <a:extLst>
                <a:ext uri="{FF2B5EF4-FFF2-40B4-BE49-F238E27FC236}">
                  <a16:creationId xmlns:a16="http://schemas.microsoft.com/office/drawing/2014/main" id="{72CF62A4-6826-9A17-27B5-FC528E8E483C}"/>
                </a:ext>
              </a:extLst>
            </p:cNvPr>
            <p:cNvSpPr/>
            <p:nvPr/>
          </p:nvSpPr>
          <p:spPr>
            <a:xfrm flipH="1">
              <a:off x="5368789" y="3886672"/>
              <a:ext cx="151167" cy="165533"/>
            </a:xfrm>
            <a:custGeom>
              <a:avLst/>
              <a:gdLst/>
              <a:ahLst/>
              <a:cxnLst/>
              <a:rect l="l" t="t" r="r" b="b"/>
              <a:pathLst>
                <a:path w="2799" h="3065" extrusionOk="0">
                  <a:moveTo>
                    <a:pt x="2317" y="0"/>
                  </a:moveTo>
                  <a:cubicBezTo>
                    <a:pt x="1987" y="0"/>
                    <a:pt x="1735" y="361"/>
                    <a:pt x="1603" y="635"/>
                  </a:cubicBezTo>
                  <a:cubicBezTo>
                    <a:pt x="1448" y="962"/>
                    <a:pt x="1363" y="1318"/>
                    <a:pt x="1357" y="1674"/>
                  </a:cubicBezTo>
                  <a:lnTo>
                    <a:pt x="1357" y="1674"/>
                  </a:lnTo>
                  <a:cubicBezTo>
                    <a:pt x="1202" y="1498"/>
                    <a:pt x="1027" y="1331"/>
                    <a:pt x="837" y="1197"/>
                  </a:cubicBezTo>
                  <a:cubicBezTo>
                    <a:pt x="731" y="1120"/>
                    <a:pt x="593" y="1067"/>
                    <a:pt x="463" y="1067"/>
                  </a:cubicBezTo>
                  <a:cubicBezTo>
                    <a:pt x="330" y="1067"/>
                    <a:pt x="205" y="1123"/>
                    <a:pt x="132" y="1269"/>
                  </a:cubicBezTo>
                  <a:cubicBezTo>
                    <a:pt x="0" y="1520"/>
                    <a:pt x="156" y="1819"/>
                    <a:pt x="264" y="2046"/>
                  </a:cubicBezTo>
                  <a:cubicBezTo>
                    <a:pt x="431" y="2392"/>
                    <a:pt x="622" y="2715"/>
                    <a:pt x="849" y="3014"/>
                  </a:cubicBezTo>
                  <a:cubicBezTo>
                    <a:pt x="874" y="3050"/>
                    <a:pt x="909" y="3064"/>
                    <a:pt x="944" y="3064"/>
                  </a:cubicBezTo>
                  <a:cubicBezTo>
                    <a:pt x="1027" y="3064"/>
                    <a:pt x="1108" y="2982"/>
                    <a:pt x="1041" y="2907"/>
                  </a:cubicBezTo>
                  <a:cubicBezTo>
                    <a:pt x="885" y="2679"/>
                    <a:pt x="730" y="2452"/>
                    <a:pt x="598" y="2225"/>
                  </a:cubicBezTo>
                  <a:cubicBezTo>
                    <a:pt x="491" y="2010"/>
                    <a:pt x="335" y="1771"/>
                    <a:pt x="311" y="1520"/>
                  </a:cubicBezTo>
                  <a:cubicBezTo>
                    <a:pt x="299" y="1412"/>
                    <a:pt x="335" y="1292"/>
                    <a:pt x="455" y="1281"/>
                  </a:cubicBezTo>
                  <a:cubicBezTo>
                    <a:pt x="462" y="1280"/>
                    <a:pt x="469" y="1280"/>
                    <a:pt x="476" y="1280"/>
                  </a:cubicBezTo>
                  <a:cubicBezTo>
                    <a:pt x="589" y="1280"/>
                    <a:pt x="711" y="1368"/>
                    <a:pt x="790" y="1436"/>
                  </a:cubicBezTo>
                  <a:cubicBezTo>
                    <a:pt x="1017" y="1615"/>
                    <a:pt x="1208" y="1842"/>
                    <a:pt x="1387" y="2070"/>
                  </a:cubicBezTo>
                  <a:cubicBezTo>
                    <a:pt x="1413" y="2100"/>
                    <a:pt x="1458" y="2118"/>
                    <a:pt x="1500" y="2118"/>
                  </a:cubicBezTo>
                  <a:cubicBezTo>
                    <a:pt x="1557" y="2118"/>
                    <a:pt x="1610" y="2086"/>
                    <a:pt x="1603" y="2010"/>
                  </a:cubicBezTo>
                  <a:cubicBezTo>
                    <a:pt x="1555" y="1627"/>
                    <a:pt x="1591" y="1245"/>
                    <a:pt x="1734" y="898"/>
                  </a:cubicBezTo>
                  <a:cubicBezTo>
                    <a:pt x="1806" y="719"/>
                    <a:pt x="1890" y="539"/>
                    <a:pt x="2021" y="396"/>
                  </a:cubicBezTo>
                  <a:cubicBezTo>
                    <a:pt x="2091" y="310"/>
                    <a:pt x="2217" y="225"/>
                    <a:pt x="2329" y="225"/>
                  </a:cubicBezTo>
                  <a:cubicBezTo>
                    <a:pt x="2389" y="225"/>
                    <a:pt x="2446" y="249"/>
                    <a:pt x="2487" y="312"/>
                  </a:cubicBezTo>
                  <a:cubicBezTo>
                    <a:pt x="2547" y="396"/>
                    <a:pt x="2547" y="515"/>
                    <a:pt x="2559" y="611"/>
                  </a:cubicBezTo>
                  <a:cubicBezTo>
                    <a:pt x="2559" y="719"/>
                    <a:pt x="2571" y="826"/>
                    <a:pt x="2571" y="934"/>
                  </a:cubicBezTo>
                  <a:cubicBezTo>
                    <a:pt x="2571" y="1161"/>
                    <a:pt x="2547" y="1376"/>
                    <a:pt x="2523" y="1603"/>
                  </a:cubicBezTo>
                  <a:cubicBezTo>
                    <a:pt x="2464" y="2034"/>
                    <a:pt x="2356" y="2464"/>
                    <a:pt x="2260" y="2883"/>
                  </a:cubicBezTo>
                  <a:cubicBezTo>
                    <a:pt x="2239" y="2969"/>
                    <a:pt x="2308" y="3025"/>
                    <a:pt x="2374" y="3025"/>
                  </a:cubicBezTo>
                  <a:cubicBezTo>
                    <a:pt x="2418" y="3025"/>
                    <a:pt x="2461" y="3000"/>
                    <a:pt x="2475" y="2942"/>
                  </a:cubicBezTo>
                  <a:cubicBezTo>
                    <a:pt x="2607" y="2404"/>
                    <a:pt x="2739" y="1866"/>
                    <a:pt x="2774" y="1304"/>
                  </a:cubicBezTo>
                  <a:cubicBezTo>
                    <a:pt x="2798" y="1041"/>
                    <a:pt x="2798" y="766"/>
                    <a:pt x="2774" y="503"/>
                  </a:cubicBezTo>
                  <a:cubicBezTo>
                    <a:pt x="2750" y="312"/>
                    <a:pt x="2691" y="121"/>
                    <a:pt x="2499" y="37"/>
                  </a:cubicBezTo>
                  <a:cubicBezTo>
                    <a:pt x="2436" y="12"/>
                    <a:pt x="2375" y="0"/>
                    <a:pt x="2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3" name="Google Shape;11063;p59">
              <a:extLst>
                <a:ext uri="{FF2B5EF4-FFF2-40B4-BE49-F238E27FC236}">
                  <a16:creationId xmlns:a16="http://schemas.microsoft.com/office/drawing/2014/main" id="{090870CA-1BB2-320A-E61D-99B444601349}"/>
                </a:ext>
              </a:extLst>
            </p:cNvPr>
            <p:cNvSpPr/>
            <p:nvPr/>
          </p:nvSpPr>
          <p:spPr>
            <a:xfrm flipH="1">
              <a:off x="5175713" y="3594979"/>
              <a:ext cx="215760" cy="173040"/>
            </a:xfrm>
            <a:custGeom>
              <a:avLst/>
              <a:gdLst/>
              <a:ahLst/>
              <a:cxnLst/>
              <a:rect l="l" t="t" r="r" b="b"/>
              <a:pathLst>
                <a:path w="3995" h="3204" extrusionOk="0">
                  <a:moveTo>
                    <a:pt x="2060" y="0"/>
                  </a:moveTo>
                  <a:cubicBezTo>
                    <a:pt x="2014" y="0"/>
                    <a:pt x="1962" y="14"/>
                    <a:pt x="1902" y="46"/>
                  </a:cubicBezTo>
                  <a:cubicBezTo>
                    <a:pt x="1252" y="396"/>
                    <a:pt x="1062" y="1155"/>
                    <a:pt x="1080" y="1849"/>
                  </a:cubicBezTo>
                  <a:lnTo>
                    <a:pt x="1080" y="1849"/>
                  </a:lnTo>
                  <a:cubicBezTo>
                    <a:pt x="878" y="1584"/>
                    <a:pt x="597" y="1273"/>
                    <a:pt x="369" y="1273"/>
                  </a:cubicBezTo>
                  <a:cubicBezTo>
                    <a:pt x="284" y="1273"/>
                    <a:pt x="207" y="1316"/>
                    <a:pt x="144" y="1421"/>
                  </a:cubicBezTo>
                  <a:cubicBezTo>
                    <a:pt x="1" y="1648"/>
                    <a:pt x="144" y="2030"/>
                    <a:pt x="216" y="2258"/>
                  </a:cubicBezTo>
                  <a:cubicBezTo>
                    <a:pt x="312" y="2568"/>
                    <a:pt x="455" y="2867"/>
                    <a:pt x="623" y="3154"/>
                  </a:cubicBezTo>
                  <a:cubicBezTo>
                    <a:pt x="644" y="3189"/>
                    <a:pt x="676" y="3204"/>
                    <a:pt x="709" y="3204"/>
                  </a:cubicBezTo>
                  <a:cubicBezTo>
                    <a:pt x="789" y="3204"/>
                    <a:pt x="873" y="3119"/>
                    <a:pt x="814" y="3035"/>
                  </a:cubicBezTo>
                  <a:cubicBezTo>
                    <a:pt x="587" y="2664"/>
                    <a:pt x="419" y="2258"/>
                    <a:pt x="336" y="1827"/>
                  </a:cubicBezTo>
                  <a:cubicBezTo>
                    <a:pt x="325" y="1721"/>
                    <a:pt x="296" y="1530"/>
                    <a:pt x="414" y="1530"/>
                  </a:cubicBezTo>
                  <a:cubicBezTo>
                    <a:pt x="429" y="1530"/>
                    <a:pt x="447" y="1533"/>
                    <a:pt x="467" y="1540"/>
                  </a:cubicBezTo>
                  <a:cubicBezTo>
                    <a:pt x="551" y="1564"/>
                    <a:pt x="623" y="1660"/>
                    <a:pt x="670" y="1720"/>
                  </a:cubicBezTo>
                  <a:cubicBezTo>
                    <a:pt x="838" y="1911"/>
                    <a:pt x="993" y="2102"/>
                    <a:pt x="1125" y="2305"/>
                  </a:cubicBezTo>
                  <a:cubicBezTo>
                    <a:pt x="1148" y="2339"/>
                    <a:pt x="1189" y="2355"/>
                    <a:pt x="1228" y="2355"/>
                  </a:cubicBezTo>
                  <a:cubicBezTo>
                    <a:pt x="1287" y="2355"/>
                    <a:pt x="1342" y="2318"/>
                    <a:pt x="1328" y="2246"/>
                  </a:cubicBezTo>
                  <a:cubicBezTo>
                    <a:pt x="1244" y="1576"/>
                    <a:pt x="1304" y="799"/>
                    <a:pt x="1866" y="345"/>
                  </a:cubicBezTo>
                  <a:cubicBezTo>
                    <a:pt x="1898" y="323"/>
                    <a:pt x="1999" y="234"/>
                    <a:pt x="2062" y="234"/>
                  </a:cubicBezTo>
                  <a:cubicBezTo>
                    <a:pt x="2069" y="234"/>
                    <a:pt x="2075" y="235"/>
                    <a:pt x="2081" y="237"/>
                  </a:cubicBezTo>
                  <a:cubicBezTo>
                    <a:pt x="2117" y="261"/>
                    <a:pt x="2129" y="428"/>
                    <a:pt x="2141" y="476"/>
                  </a:cubicBezTo>
                  <a:cubicBezTo>
                    <a:pt x="2189" y="667"/>
                    <a:pt x="2213" y="871"/>
                    <a:pt x="2237" y="1074"/>
                  </a:cubicBezTo>
                  <a:cubicBezTo>
                    <a:pt x="2283" y="1455"/>
                    <a:pt x="2296" y="1837"/>
                    <a:pt x="2286" y="2229"/>
                  </a:cubicBezTo>
                  <a:lnTo>
                    <a:pt x="2286" y="2229"/>
                  </a:lnTo>
                  <a:cubicBezTo>
                    <a:pt x="2285" y="2230"/>
                    <a:pt x="2285" y="2232"/>
                    <a:pt x="2285" y="2234"/>
                  </a:cubicBezTo>
                  <a:cubicBezTo>
                    <a:pt x="2285" y="2234"/>
                    <a:pt x="2285" y="2234"/>
                    <a:pt x="2285" y="2234"/>
                  </a:cubicBezTo>
                  <a:lnTo>
                    <a:pt x="2285" y="2234"/>
                  </a:lnTo>
                  <a:cubicBezTo>
                    <a:pt x="2285" y="2246"/>
                    <a:pt x="2285" y="2258"/>
                    <a:pt x="2285" y="2270"/>
                  </a:cubicBezTo>
                  <a:cubicBezTo>
                    <a:pt x="2278" y="2336"/>
                    <a:pt x="2338" y="2377"/>
                    <a:pt x="2397" y="2377"/>
                  </a:cubicBezTo>
                  <a:cubicBezTo>
                    <a:pt x="2444" y="2377"/>
                    <a:pt x="2489" y="2352"/>
                    <a:pt x="2500" y="2293"/>
                  </a:cubicBezTo>
                  <a:cubicBezTo>
                    <a:pt x="2560" y="2042"/>
                    <a:pt x="2667" y="1815"/>
                    <a:pt x="2858" y="1624"/>
                  </a:cubicBezTo>
                  <a:cubicBezTo>
                    <a:pt x="2976" y="1506"/>
                    <a:pt x="3239" y="1291"/>
                    <a:pt x="3449" y="1291"/>
                  </a:cubicBezTo>
                  <a:cubicBezTo>
                    <a:pt x="3494" y="1291"/>
                    <a:pt x="3537" y="1302"/>
                    <a:pt x="3576" y="1325"/>
                  </a:cubicBezTo>
                  <a:cubicBezTo>
                    <a:pt x="3791" y="1457"/>
                    <a:pt x="3755" y="1863"/>
                    <a:pt x="3743" y="2078"/>
                  </a:cubicBezTo>
                  <a:cubicBezTo>
                    <a:pt x="3731" y="2401"/>
                    <a:pt x="3659" y="2712"/>
                    <a:pt x="3540" y="3011"/>
                  </a:cubicBezTo>
                  <a:cubicBezTo>
                    <a:pt x="3511" y="3091"/>
                    <a:pt x="3579" y="3144"/>
                    <a:pt x="3648" y="3144"/>
                  </a:cubicBezTo>
                  <a:cubicBezTo>
                    <a:pt x="3692" y="3144"/>
                    <a:pt x="3736" y="3122"/>
                    <a:pt x="3755" y="3071"/>
                  </a:cubicBezTo>
                  <a:cubicBezTo>
                    <a:pt x="3911" y="2664"/>
                    <a:pt x="3994" y="2234"/>
                    <a:pt x="3970" y="1803"/>
                  </a:cubicBezTo>
                  <a:cubicBezTo>
                    <a:pt x="3958" y="1552"/>
                    <a:pt x="3899" y="1205"/>
                    <a:pt x="3624" y="1098"/>
                  </a:cubicBezTo>
                  <a:cubicBezTo>
                    <a:pt x="3570" y="1075"/>
                    <a:pt x="3514" y="1065"/>
                    <a:pt x="3457" y="1065"/>
                  </a:cubicBezTo>
                  <a:cubicBezTo>
                    <a:pt x="3219" y="1065"/>
                    <a:pt x="2960" y="1240"/>
                    <a:pt x="2787" y="1385"/>
                  </a:cubicBezTo>
                  <a:cubicBezTo>
                    <a:pt x="2679" y="1477"/>
                    <a:pt x="2584" y="1587"/>
                    <a:pt x="2506" y="1708"/>
                  </a:cubicBezTo>
                  <a:lnTo>
                    <a:pt x="2506" y="1708"/>
                  </a:lnTo>
                  <a:cubicBezTo>
                    <a:pt x="2498" y="1393"/>
                    <a:pt x="2469" y="1078"/>
                    <a:pt x="2416" y="763"/>
                  </a:cubicBezTo>
                  <a:cubicBezTo>
                    <a:pt x="2385" y="537"/>
                    <a:pt x="2345" y="0"/>
                    <a:pt x="2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4" name="Google Shape;11064;p59">
              <a:extLst>
                <a:ext uri="{FF2B5EF4-FFF2-40B4-BE49-F238E27FC236}">
                  <a16:creationId xmlns:a16="http://schemas.microsoft.com/office/drawing/2014/main" id="{7B58C26E-DEBF-1089-287C-9B6DA875ECF5}"/>
                </a:ext>
              </a:extLst>
            </p:cNvPr>
            <p:cNvSpPr/>
            <p:nvPr/>
          </p:nvSpPr>
          <p:spPr>
            <a:xfrm flipH="1">
              <a:off x="4975617" y="3470763"/>
              <a:ext cx="74908" cy="286132"/>
            </a:xfrm>
            <a:custGeom>
              <a:avLst/>
              <a:gdLst/>
              <a:ahLst/>
              <a:cxnLst/>
              <a:rect l="l" t="t" r="r" b="b"/>
              <a:pathLst>
                <a:path w="1387" h="5298" extrusionOk="0">
                  <a:moveTo>
                    <a:pt x="1229" y="0"/>
                  </a:moveTo>
                  <a:cubicBezTo>
                    <a:pt x="1196" y="0"/>
                    <a:pt x="1161" y="15"/>
                    <a:pt x="1137" y="50"/>
                  </a:cubicBezTo>
                  <a:cubicBezTo>
                    <a:pt x="1" y="1533"/>
                    <a:pt x="120" y="3493"/>
                    <a:pt x="491" y="5215"/>
                  </a:cubicBezTo>
                  <a:cubicBezTo>
                    <a:pt x="505" y="5273"/>
                    <a:pt x="548" y="5297"/>
                    <a:pt x="593" y="5297"/>
                  </a:cubicBezTo>
                  <a:cubicBezTo>
                    <a:pt x="659" y="5297"/>
                    <a:pt x="728" y="5242"/>
                    <a:pt x="706" y="5155"/>
                  </a:cubicBezTo>
                  <a:cubicBezTo>
                    <a:pt x="348" y="3482"/>
                    <a:pt x="228" y="1604"/>
                    <a:pt x="1328" y="158"/>
                  </a:cubicBezTo>
                  <a:cubicBezTo>
                    <a:pt x="1387" y="82"/>
                    <a:pt x="1310" y="0"/>
                    <a:pt x="1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5" name="Google Shape;11065;p59">
              <a:extLst>
                <a:ext uri="{FF2B5EF4-FFF2-40B4-BE49-F238E27FC236}">
                  <a16:creationId xmlns:a16="http://schemas.microsoft.com/office/drawing/2014/main" id="{4E617206-9909-E98D-6578-72BB8394F42D}"/>
                </a:ext>
              </a:extLst>
            </p:cNvPr>
            <p:cNvSpPr/>
            <p:nvPr/>
          </p:nvSpPr>
          <p:spPr>
            <a:xfrm flipH="1">
              <a:off x="5008508" y="3472167"/>
              <a:ext cx="15500" cy="12314"/>
            </a:xfrm>
            <a:custGeom>
              <a:avLst/>
              <a:gdLst/>
              <a:ahLst/>
              <a:cxnLst/>
              <a:rect l="l" t="t" r="r" b="b"/>
              <a:pathLst>
                <a:path w="287" h="228" extrusionOk="0">
                  <a:moveTo>
                    <a:pt x="144" y="0"/>
                  </a:moveTo>
                  <a:cubicBezTo>
                    <a:pt x="0" y="0"/>
                    <a:pt x="0" y="227"/>
                    <a:pt x="144" y="227"/>
                  </a:cubicBezTo>
                  <a:cubicBezTo>
                    <a:pt x="287" y="227"/>
                    <a:pt x="287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6" name="Google Shape;11066;p59">
              <a:extLst>
                <a:ext uri="{FF2B5EF4-FFF2-40B4-BE49-F238E27FC236}">
                  <a16:creationId xmlns:a16="http://schemas.microsoft.com/office/drawing/2014/main" id="{7580D4D2-59A1-2A20-095F-EC6C51F198C7}"/>
                </a:ext>
              </a:extLst>
            </p:cNvPr>
            <p:cNvSpPr/>
            <p:nvPr/>
          </p:nvSpPr>
          <p:spPr>
            <a:xfrm flipH="1">
              <a:off x="5027195" y="3457963"/>
              <a:ext cx="14258" cy="11936"/>
            </a:xfrm>
            <a:custGeom>
              <a:avLst/>
              <a:gdLst/>
              <a:ahLst/>
              <a:cxnLst/>
              <a:rect l="l" t="t" r="r" b="b"/>
              <a:pathLst>
                <a:path w="264" h="221" extrusionOk="0">
                  <a:moveTo>
                    <a:pt x="108" y="0"/>
                  </a:moveTo>
                  <a:cubicBezTo>
                    <a:pt x="96" y="0"/>
                    <a:pt x="84" y="0"/>
                    <a:pt x="72" y="12"/>
                  </a:cubicBezTo>
                  <a:cubicBezTo>
                    <a:pt x="48" y="12"/>
                    <a:pt x="36" y="24"/>
                    <a:pt x="36" y="24"/>
                  </a:cubicBezTo>
                  <a:cubicBezTo>
                    <a:pt x="24" y="36"/>
                    <a:pt x="12" y="48"/>
                    <a:pt x="12" y="60"/>
                  </a:cubicBezTo>
                  <a:cubicBezTo>
                    <a:pt x="0" y="84"/>
                    <a:pt x="0" y="96"/>
                    <a:pt x="0" y="108"/>
                  </a:cubicBezTo>
                  <a:cubicBezTo>
                    <a:pt x="0" y="120"/>
                    <a:pt x="0" y="132"/>
                    <a:pt x="0" y="144"/>
                  </a:cubicBezTo>
                  <a:cubicBezTo>
                    <a:pt x="12" y="155"/>
                    <a:pt x="12" y="179"/>
                    <a:pt x="36" y="191"/>
                  </a:cubicBezTo>
                  <a:cubicBezTo>
                    <a:pt x="36" y="191"/>
                    <a:pt x="48" y="203"/>
                    <a:pt x="48" y="203"/>
                  </a:cubicBezTo>
                  <a:cubicBezTo>
                    <a:pt x="72" y="215"/>
                    <a:pt x="84" y="215"/>
                    <a:pt x="108" y="215"/>
                  </a:cubicBezTo>
                  <a:lnTo>
                    <a:pt x="156" y="215"/>
                  </a:lnTo>
                  <a:cubicBezTo>
                    <a:pt x="160" y="219"/>
                    <a:pt x="164" y="221"/>
                    <a:pt x="168" y="221"/>
                  </a:cubicBezTo>
                  <a:cubicBezTo>
                    <a:pt x="176" y="221"/>
                    <a:pt x="184" y="215"/>
                    <a:pt x="192" y="215"/>
                  </a:cubicBezTo>
                  <a:cubicBezTo>
                    <a:pt x="215" y="203"/>
                    <a:pt x="227" y="203"/>
                    <a:pt x="227" y="191"/>
                  </a:cubicBezTo>
                  <a:cubicBezTo>
                    <a:pt x="239" y="179"/>
                    <a:pt x="251" y="167"/>
                    <a:pt x="251" y="155"/>
                  </a:cubicBezTo>
                  <a:cubicBezTo>
                    <a:pt x="263" y="144"/>
                    <a:pt x="263" y="120"/>
                    <a:pt x="263" y="108"/>
                  </a:cubicBezTo>
                  <a:cubicBezTo>
                    <a:pt x="263" y="96"/>
                    <a:pt x="263" y="84"/>
                    <a:pt x="263" y="84"/>
                  </a:cubicBezTo>
                  <a:cubicBezTo>
                    <a:pt x="251" y="60"/>
                    <a:pt x="251" y="48"/>
                    <a:pt x="227" y="24"/>
                  </a:cubicBezTo>
                  <a:cubicBezTo>
                    <a:pt x="227" y="24"/>
                    <a:pt x="215" y="24"/>
                    <a:pt x="215" y="12"/>
                  </a:cubicBezTo>
                  <a:cubicBezTo>
                    <a:pt x="192" y="0"/>
                    <a:pt x="180" y="0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7" name="Google Shape;11067;p59">
              <a:extLst>
                <a:ext uri="{FF2B5EF4-FFF2-40B4-BE49-F238E27FC236}">
                  <a16:creationId xmlns:a16="http://schemas.microsoft.com/office/drawing/2014/main" id="{F8C728A9-62F8-58D7-D7F2-0229B77E04B8}"/>
                </a:ext>
              </a:extLst>
            </p:cNvPr>
            <p:cNvSpPr/>
            <p:nvPr/>
          </p:nvSpPr>
          <p:spPr>
            <a:xfrm flipH="1">
              <a:off x="5025250" y="3435982"/>
              <a:ext cx="15554" cy="12314"/>
            </a:xfrm>
            <a:custGeom>
              <a:avLst/>
              <a:gdLst/>
              <a:ahLst/>
              <a:cxnLst/>
              <a:rect l="l" t="t" r="r" b="b"/>
              <a:pathLst>
                <a:path w="288" h="228" extrusionOk="0">
                  <a:moveTo>
                    <a:pt x="144" y="1"/>
                  </a:moveTo>
                  <a:cubicBezTo>
                    <a:pt x="0" y="1"/>
                    <a:pt x="0" y="228"/>
                    <a:pt x="144" y="228"/>
                  </a:cubicBezTo>
                  <a:cubicBezTo>
                    <a:pt x="287" y="228"/>
                    <a:pt x="287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8" name="Google Shape;11068;p59">
              <a:extLst>
                <a:ext uri="{FF2B5EF4-FFF2-40B4-BE49-F238E27FC236}">
                  <a16:creationId xmlns:a16="http://schemas.microsoft.com/office/drawing/2014/main" id="{AFE22395-49EF-027B-B2B6-34E2D5104C3E}"/>
                </a:ext>
              </a:extLst>
            </p:cNvPr>
            <p:cNvSpPr/>
            <p:nvPr/>
          </p:nvSpPr>
          <p:spPr>
            <a:xfrm flipH="1">
              <a:off x="5003323" y="3402389"/>
              <a:ext cx="16202" cy="12314"/>
            </a:xfrm>
            <a:custGeom>
              <a:avLst/>
              <a:gdLst/>
              <a:ahLst/>
              <a:cxnLst/>
              <a:rect l="l" t="t" r="r" b="b"/>
              <a:pathLst>
                <a:path w="300" h="228" extrusionOk="0">
                  <a:moveTo>
                    <a:pt x="144" y="1"/>
                  </a:moveTo>
                  <a:cubicBezTo>
                    <a:pt x="1" y="1"/>
                    <a:pt x="1" y="228"/>
                    <a:pt x="144" y="228"/>
                  </a:cubicBezTo>
                  <a:cubicBezTo>
                    <a:pt x="288" y="228"/>
                    <a:pt x="300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9" name="Google Shape;11069;p59">
              <a:extLst>
                <a:ext uri="{FF2B5EF4-FFF2-40B4-BE49-F238E27FC236}">
                  <a16:creationId xmlns:a16="http://schemas.microsoft.com/office/drawing/2014/main" id="{B428CA1F-9337-C12F-89AD-ECD739A65283}"/>
                </a:ext>
              </a:extLst>
            </p:cNvPr>
            <p:cNvSpPr/>
            <p:nvPr/>
          </p:nvSpPr>
          <p:spPr>
            <a:xfrm flipH="1">
              <a:off x="4967787" y="3390130"/>
              <a:ext cx="15554" cy="12314"/>
            </a:xfrm>
            <a:custGeom>
              <a:avLst/>
              <a:gdLst/>
              <a:ahLst/>
              <a:cxnLst/>
              <a:rect l="l" t="t" r="r" b="b"/>
              <a:pathLst>
                <a:path w="288" h="228" extrusionOk="0">
                  <a:moveTo>
                    <a:pt x="144" y="1"/>
                  </a:moveTo>
                  <a:cubicBezTo>
                    <a:pt x="0" y="1"/>
                    <a:pt x="0" y="228"/>
                    <a:pt x="144" y="228"/>
                  </a:cubicBezTo>
                  <a:cubicBezTo>
                    <a:pt x="287" y="228"/>
                    <a:pt x="287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0" name="Google Shape;11070;p59">
              <a:extLst>
                <a:ext uri="{FF2B5EF4-FFF2-40B4-BE49-F238E27FC236}">
                  <a16:creationId xmlns:a16="http://schemas.microsoft.com/office/drawing/2014/main" id="{52CC5BA5-39E4-A30D-0499-C44F97A9F5A3}"/>
                </a:ext>
              </a:extLst>
            </p:cNvPr>
            <p:cNvSpPr/>
            <p:nvPr/>
          </p:nvSpPr>
          <p:spPr>
            <a:xfrm flipH="1">
              <a:off x="4931656" y="3399797"/>
              <a:ext cx="15554" cy="12368"/>
            </a:xfrm>
            <a:custGeom>
              <a:avLst/>
              <a:gdLst/>
              <a:ahLst/>
              <a:cxnLst/>
              <a:rect l="l" t="t" r="r" b="b"/>
              <a:pathLst>
                <a:path w="288" h="229" extrusionOk="0">
                  <a:moveTo>
                    <a:pt x="144" y="1"/>
                  </a:moveTo>
                  <a:cubicBezTo>
                    <a:pt x="1" y="1"/>
                    <a:pt x="1" y="228"/>
                    <a:pt x="144" y="228"/>
                  </a:cubicBezTo>
                  <a:cubicBezTo>
                    <a:pt x="288" y="228"/>
                    <a:pt x="288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1" name="Google Shape;11071;p59">
              <a:extLst>
                <a:ext uri="{FF2B5EF4-FFF2-40B4-BE49-F238E27FC236}">
                  <a16:creationId xmlns:a16="http://schemas.microsoft.com/office/drawing/2014/main" id="{242A4C6E-B870-521A-2FDF-408D79DC5AC5}"/>
                </a:ext>
              </a:extLst>
            </p:cNvPr>
            <p:cNvSpPr/>
            <p:nvPr/>
          </p:nvSpPr>
          <p:spPr>
            <a:xfrm flipH="1">
              <a:off x="4909675" y="3433390"/>
              <a:ext cx="15554" cy="12314"/>
            </a:xfrm>
            <a:custGeom>
              <a:avLst/>
              <a:gdLst/>
              <a:ahLst/>
              <a:cxnLst/>
              <a:rect l="l" t="t" r="r" b="b"/>
              <a:pathLst>
                <a:path w="288" h="228" extrusionOk="0">
                  <a:moveTo>
                    <a:pt x="144" y="1"/>
                  </a:moveTo>
                  <a:cubicBezTo>
                    <a:pt x="0" y="1"/>
                    <a:pt x="0" y="228"/>
                    <a:pt x="144" y="228"/>
                  </a:cubicBezTo>
                  <a:cubicBezTo>
                    <a:pt x="287" y="228"/>
                    <a:pt x="287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2" name="Google Shape;11072;p59">
              <a:extLst>
                <a:ext uri="{FF2B5EF4-FFF2-40B4-BE49-F238E27FC236}">
                  <a16:creationId xmlns:a16="http://schemas.microsoft.com/office/drawing/2014/main" id="{89D97ECA-BEBF-1ACA-A0C7-F8AE5D2E5CD0}"/>
                </a:ext>
              </a:extLst>
            </p:cNvPr>
            <p:cNvSpPr/>
            <p:nvPr/>
          </p:nvSpPr>
          <p:spPr>
            <a:xfrm flipH="1">
              <a:off x="4909675" y="3465038"/>
              <a:ext cx="15554" cy="12314"/>
            </a:xfrm>
            <a:custGeom>
              <a:avLst/>
              <a:gdLst/>
              <a:ahLst/>
              <a:cxnLst/>
              <a:rect l="l" t="t" r="r" b="b"/>
              <a:pathLst>
                <a:path w="288" h="228" extrusionOk="0">
                  <a:moveTo>
                    <a:pt x="144" y="1"/>
                  </a:moveTo>
                  <a:cubicBezTo>
                    <a:pt x="0" y="1"/>
                    <a:pt x="0" y="228"/>
                    <a:pt x="144" y="228"/>
                  </a:cubicBezTo>
                  <a:cubicBezTo>
                    <a:pt x="287" y="228"/>
                    <a:pt x="287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3" name="Google Shape;11073;p59">
              <a:extLst>
                <a:ext uri="{FF2B5EF4-FFF2-40B4-BE49-F238E27FC236}">
                  <a16:creationId xmlns:a16="http://schemas.microsoft.com/office/drawing/2014/main" id="{ED9BACED-006B-2316-8F47-B59249512385}"/>
                </a:ext>
              </a:extLst>
            </p:cNvPr>
            <p:cNvSpPr/>
            <p:nvPr/>
          </p:nvSpPr>
          <p:spPr>
            <a:xfrm flipH="1">
              <a:off x="4921935" y="3488909"/>
              <a:ext cx="15554" cy="12368"/>
            </a:xfrm>
            <a:custGeom>
              <a:avLst/>
              <a:gdLst/>
              <a:ahLst/>
              <a:cxnLst/>
              <a:rect l="l" t="t" r="r" b="b"/>
              <a:pathLst>
                <a:path w="288" h="229" extrusionOk="0">
                  <a:moveTo>
                    <a:pt x="144" y="1"/>
                  </a:moveTo>
                  <a:cubicBezTo>
                    <a:pt x="0" y="1"/>
                    <a:pt x="0" y="228"/>
                    <a:pt x="144" y="228"/>
                  </a:cubicBezTo>
                  <a:cubicBezTo>
                    <a:pt x="287" y="228"/>
                    <a:pt x="287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4" name="Google Shape;11074;p59">
              <a:extLst>
                <a:ext uri="{FF2B5EF4-FFF2-40B4-BE49-F238E27FC236}">
                  <a16:creationId xmlns:a16="http://schemas.microsoft.com/office/drawing/2014/main" id="{52C0F2FD-27BE-EB30-6506-B0E5A94D55DF}"/>
                </a:ext>
              </a:extLst>
            </p:cNvPr>
            <p:cNvSpPr/>
            <p:nvPr/>
          </p:nvSpPr>
          <p:spPr>
            <a:xfrm flipH="1">
              <a:off x="4950342" y="3498630"/>
              <a:ext cx="16202" cy="12314"/>
            </a:xfrm>
            <a:custGeom>
              <a:avLst/>
              <a:gdLst/>
              <a:ahLst/>
              <a:cxnLst/>
              <a:rect l="l" t="t" r="r" b="b"/>
              <a:pathLst>
                <a:path w="300" h="228" extrusionOk="0">
                  <a:moveTo>
                    <a:pt x="144" y="0"/>
                  </a:moveTo>
                  <a:cubicBezTo>
                    <a:pt x="0" y="0"/>
                    <a:pt x="0" y="227"/>
                    <a:pt x="144" y="227"/>
                  </a:cubicBezTo>
                  <a:cubicBezTo>
                    <a:pt x="299" y="227"/>
                    <a:pt x="299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5" name="Google Shape;11075;p59">
              <a:extLst>
                <a:ext uri="{FF2B5EF4-FFF2-40B4-BE49-F238E27FC236}">
                  <a16:creationId xmlns:a16="http://schemas.microsoft.com/office/drawing/2014/main" id="{490D2317-210F-CC7D-34AF-96E49ACA3132}"/>
                </a:ext>
              </a:extLst>
            </p:cNvPr>
            <p:cNvSpPr/>
            <p:nvPr/>
          </p:nvSpPr>
          <p:spPr>
            <a:xfrm flipH="1">
              <a:off x="4943267" y="3477297"/>
              <a:ext cx="15554" cy="11666"/>
            </a:xfrm>
            <a:custGeom>
              <a:avLst/>
              <a:gdLst/>
              <a:ahLst/>
              <a:cxnLst/>
              <a:rect l="l" t="t" r="r" b="b"/>
              <a:pathLst>
                <a:path w="288" h="216" extrusionOk="0">
                  <a:moveTo>
                    <a:pt x="144" y="1"/>
                  </a:moveTo>
                  <a:cubicBezTo>
                    <a:pt x="1" y="1"/>
                    <a:pt x="1" y="216"/>
                    <a:pt x="144" y="216"/>
                  </a:cubicBezTo>
                  <a:cubicBezTo>
                    <a:pt x="288" y="216"/>
                    <a:pt x="288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6" name="Google Shape;11076;p59">
              <a:extLst>
                <a:ext uri="{FF2B5EF4-FFF2-40B4-BE49-F238E27FC236}">
                  <a16:creationId xmlns:a16="http://schemas.microsoft.com/office/drawing/2014/main" id="{7615C761-4B23-3279-B449-106F9D4AEEC1}"/>
                </a:ext>
              </a:extLst>
            </p:cNvPr>
            <p:cNvSpPr/>
            <p:nvPr/>
          </p:nvSpPr>
          <p:spPr>
            <a:xfrm flipH="1">
              <a:off x="4931656" y="3452778"/>
              <a:ext cx="15554" cy="12314"/>
            </a:xfrm>
            <a:custGeom>
              <a:avLst/>
              <a:gdLst/>
              <a:ahLst/>
              <a:cxnLst/>
              <a:rect l="l" t="t" r="r" b="b"/>
              <a:pathLst>
                <a:path w="288" h="228" extrusionOk="0">
                  <a:moveTo>
                    <a:pt x="144" y="0"/>
                  </a:moveTo>
                  <a:cubicBezTo>
                    <a:pt x="1" y="0"/>
                    <a:pt x="1" y="228"/>
                    <a:pt x="144" y="228"/>
                  </a:cubicBezTo>
                  <a:cubicBezTo>
                    <a:pt x="288" y="228"/>
                    <a:pt x="288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7" name="Google Shape;11077;p59">
              <a:extLst>
                <a:ext uri="{FF2B5EF4-FFF2-40B4-BE49-F238E27FC236}">
                  <a16:creationId xmlns:a16="http://schemas.microsoft.com/office/drawing/2014/main" id="{50AD9050-3F69-1C0E-5E60-6433167D3536}"/>
                </a:ext>
              </a:extLst>
            </p:cNvPr>
            <p:cNvSpPr/>
            <p:nvPr/>
          </p:nvSpPr>
          <p:spPr>
            <a:xfrm flipH="1">
              <a:off x="4933600" y="3431445"/>
              <a:ext cx="15500" cy="11720"/>
            </a:xfrm>
            <a:custGeom>
              <a:avLst/>
              <a:gdLst/>
              <a:ahLst/>
              <a:cxnLst/>
              <a:rect l="l" t="t" r="r" b="b"/>
              <a:pathLst>
                <a:path w="287" h="217" extrusionOk="0">
                  <a:moveTo>
                    <a:pt x="143" y="1"/>
                  </a:moveTo>
                  <a:cubicBezTo>
                    <a:pt x="0" y="1"/>
                    <a:pt x="0" y="216"/>
                    <a:pt x="143" y="216"/>
                  </a:cubicBezTo>
                  <a:cubicBezTo>
                    <a:pt x="287" y="216"/>
                    <a:pt x="287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8" name="Google Shape;11078;p59">
              <a:extLst>
                <a:ext uri="{FF2B5EF4-FFF2-40B4-BE49-F238E27FC236}">
                  <a16:creationId xmlns:a16="http://schemas.microsoft.com/office/drawing/2014/main" id="{A6C41162-E9C8-908A-3FB6-F23B4C1E2B78}"/>
                </a:ext>
              </a:extLst>
            </p:cNvPr>
            <p:cNvSpPr/>
            <p:nvPr/>
          </p:nvSpPr>
          <p:spPr>
            <a:xfrm flipH="1">
              <a:off x="4955527" y="3419186"/>
              <a:ext cx="15554" cy="12314"/>
            </a:xfrm>
            <a:custGeom>
              <a:avLst/>
              <a:gdLst/>
              <a:ahLst/>
              <a:cxnLst/>
              <a:rect l="l" t="t" r="r" b="b"/>
              <a:pathLst>
                <a:path w="288" h="228" extrusionOk="0">
                  <a:moveTo>
                    <a:pt x="144" y="1"/>
                  </a:moveTo>
                  <a:cubicBezTo>
                    <a:pt x="0" y="1"/>
                    <a:pt x="0" y="228"/>
                    <a:pt x="144" y="228"/>
                  </a:cubicBezTo>
                  <a:cubicBezTo>
                    <a:pt x="287" y="228"/>
                    <a:pt x="287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9" name="Google Shape;11079;p59">
              <a:extLst>
                <a:ext uri="{FF2B5EF4-FFF2-40B4-BE49-F238E27FC236}">
                  <a16:creationId xmlns:a16="http://schemas.microsoft.com/office/drawing/2014/main" id="{BE9ECE0B-3463-0BFD-D235-CC0EDFF2E030}"/>
                </a:ext>
              </a:extLst>
            </p:cNvPr>
            <p:cNvSpPr/>
            <p:nvPr/>
          </p:nvSpPr>
          <p:spPr>
            <a:xfrm flipH="1">
              <a:off x="4984583" y="3421778"/>
              <a:ext cx="15554" cy="12314"/>
            </a:xfrm>
            <a:custGeom>
              <a:avLst/>
              <a:gdLst/>
              <a:ahLst/>
              <a:cxnLst/>
              <a:rect l="l" t="t" r="r" b="b"/>
              <a:pathLst>
                <a:path w="288" h="228" extrusionOk="0">
                  <a:moveTo>
                    <a:pt x="144" y="0"/>
                  </a:moveTo>
                  <a:cubicBezTo>
                    <a:pt x="0" y="0"/>
                    <a:pt x="0" y="228"/>
                    <a:pt x="144" y="228"/>
                  </a:cubicBezTo>
                  <a:cubicBezTo>
                    <a:pt x="287" y="228"/>
                    <a:pt x="287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0" name="Google Shape;11080;p59">
              <a:extLst>
                <a:ext uri="{FF2B5EF4-FFF2-40B4-BE49-F238E27FC236}">
                  <a16:creationId xmlns:a16="http://schemas.microsoft.com/office/drawing/2014/main" id="{2B401373-0731-3E4C-7E21-47BAA6C89AFA}"/>
                </a:ext>
              </a:extLst>
            </p:cNvPr>
            <p:cNvSpPr/>
            <p:nvPr/>
          </p:nvSpPr>
          <p:spPr>
            <a:xfrm flipH="1">
              <a:off x="5001379" y="3445649"/>
              <a:ext cx="15554" cy="12368"/>
            </a:xfrm>
            <a:custGeom>
              <a:avLst/>
              <a:gdLst/>
              <a:ahLst/>
              <a:cxnLst/>
              <a:rect l="l" t="t" r="r" b="b"/>
              <a:pathLst>
                <a:path w="288" h="229" extrusionOk="0">
                  <a:moveTo>
                    <a:pt x="144" y="1"/>
                  </a:moveTo>
                  <a:cubicBezTo>
                    <a:pt x="1" y="1"/>
                    <a:pt x="1" y="228"/>
                    <a:pt x="144" y="228"/>
                  </a:cubicBezTo>
                  <a:cubicBezTo>
                    <a:pt x="288" y="228"/>
                    <a:pt x="288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1" name="Google Shape;11081;p59">
              <a:extLst>
                <a:ext uri="{FF2B5EF4-FFF2-40B4-BE49-F238E27FC236}">
                  <a16:creationId xmlns:a16="http://schemas.microsoft.com/office/drawing/2014/main" id="{E8BDCD2D-EA9B-55E2-6268-9A97744E4F38}"/>
                </a:ext>
              </a:extLst>
            </p:cNvPr>
            <p:cNvSpPr/>
            <p:nvPr/>
          </p:nvSpPr>
          <p:spPr>
            <a:xfrm flipH="1">
              <a:off x="4969731" y="3445649"/>
              <a:ext cx="15554" cy="12368"/>
            </a:xfrm>
            <a:custGeom>
              <a:avLst/>
              <a:gdLst/>
              <a:ahLst/>
              <a:cxnLst/>
              <a:rect l="l" t="t" r="r" b="b"/>
              <a:pathLst>
                <a:path w="288" h="229" extrusionOk="0">
                  <a:moveTo>
                    <a:pt x="144" y="1"/>
                  </a:moveTo>
                  <a:cubicBezTo>
                    <a:pt x="0" y="1"/>
                    <a:pt x="0" y="228"/>
                    <a:pt x="144" y="228"/>
                  </a:cubicBezTo>
                  <a:cubicBezTo>
                    <a:pt x="287" y="228"/>
                    <a:pt x="287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2" name="Google Shape;11082;p59">
              <a:extLst>
                <a:ext uri="{FF2B5EF4-FFF2-40B4-BE49-F238E27FC236}">
                  <a16:creationId xmlns:a16="http://schemas.microsoft.com/office/drawing/2014/main" id="{A92D3146-27AB-2E9B-4EEF-2FE261480C91}"/>
                </a:ext>
              </a:extLst>
            </p:cNvPr>
            <p:cNvSpPr/>
            <p:nvPr/>
          </p:nvSpPr>
          <p:spPr>
            <a:xfrm flipH="1">
              <a:off x="4950342" y="3457963"/>
              <a:ext cx="16202" cy="11666"/>
            </a:xfrm>
            <a:custGeom>
              <a:avLst/>
              <a:gdLst/>
              <a:ahLst/>
              <a:cxnLst/>
              <a:rect l="l" t="t" r="r" b="b"/>
              <a:pathLst>
                <a:path w="300" h="216" extrusionOk="0">
                  <a:moveTo>
                    <a:pt x="144" y="0"/>
                  </a:moveTo>
                  <a:cubicBezTo>
                    <a:pt x="0" y="0"/>
                    <a:pt x="0" y="215"/>
                    <a:pt x="144" y="215"/>
                  </a:cubicBezTo>
                  <a:cubicBezTo>
                    <a:pt x="299" y="215"/>
                    <a:pt x="299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3" name="Google Shape;11083;p59">
              <a:extLst>
                <a:ext uri="{FF2B5EF4-FFF2-40B4-BE49-F238E27FC236}">
                  <a16:creationId xmlns:a16="http://schemas.microsoft.com/office/drawing/2014/main" id="{1A515F1A-8891-2205-FE37-9449736F9D88}"/>
                </a:ext>
              </a:extLst>
            </p:cNvPr>
            <p:cNvSpPr/>
            <p:nvPr/>
          </p:nvSpPr>
          <p:spPr>
            <a:xfrm flipH="1">
              <a:off x="7331194" y="3561549"/>
              <a:ext cx="131130" cy="252269"/>
            </a:xfrm>
            <a:custGeom>
              <a:avLst/>
              <a:gdLst/>
              <a:ahLst/>
              <a:cxnLst/>
              <a:rect l="l" t="t" r="r" b="b"/>
              <a:pathLst>
                <a:path w="2428" h="4671" extrusionOk="0">
                  <a:moveTo>
                    <a:pt x="175" y="1"/>
                  </a:moveTo>
                  <a:cubicBezTo>
                    <a:pt x="83" y="1"/>
                    <a:pt x="0" y="112"/>
                    <a:pt x="84" y="186"/>
                  </a:cubicBezTo>
                  <a:cubicBezTo>
                    <a:pt x="682" y="736"/>
                    <a:pt x="1160" y="1370"/>
                    <a:pt x="1519" y="2087"/>
                  </a:cubicBezTo>
                  <a:cubicBezTo>
                    <a:pt x="1901" y="2841"/>
                    <a:pt x="2200" y="3726"/>
                    <a:pt x="2117" y="4562"/>
                  </a:cubicBezTo>
                  <a:cubicBezTo>
                    <a:pt x="2111" y="4634"/>
                    <a:pt x="2162" y="4670"/>
                    <a:pt x="2217" y="4670"/>
                  </a:cubicBezTo>
                  <a:cubicBezTo>
                    <a:pt x="2272" y="4670"/>
                    <a:pt x="2332" y="4634"/>
                    <a:pt x="2344" y="4562"/>
                  </a:cubicBezTo>
                  <a:cubicBezTo>
                    <a:pt x="2428" y="3702"/>
                    <a:pt x="2117" y="2805"/>
                    <a:pt x="1746" y="2040"/>
                  </a:cubicBezTo>
                  <a:cubicBezTo>
                    <a:pt x="1375" y="1274"/>
                    <a:pt x="861" y="593"/>
                    <a:pt x="251" y="31"/>
                  </a:cubicBezTo>
                  <a:cubicBezTo>
                    <a:pt x="228" y="10"/>
                    <a:pt x="201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4" name="Google Shape;11084;p59">
              <a:extLst>
                <a:ext uri="{FF2B5EF4-FFF2-40B4-BE49-F238E27FC236}">
                  <a16:creationId xmlns:a16="http://schemas.microsoft.com/office/drawing/2014/main" id="{4B7553A9-48FF-7078-6CE6-9CAB46E2F76C}"/>
                </a:ext>
              </a:extLst>
            </p:cNvPr>
            <p:cNvSpPr/>
            <p:nvPr/>
          </p:nvSpPr>
          <p:spPr>
            <a:xfrm flipH="1">
              <a:off x="7431918" y="3600650"/>
              <a:ext cx="15554" cy="12314"/>
            </a:xfrm>
            <a:custGeom>
              <a:avLst/>
              <a:gdLst/>
              <a:ahLst/>
              <a:cxnLst/>
              <a:rect l="l" t="t" r="r" b="b"/>
              <a:pathLst>
                <a:path w="288" h="228" extrusionOk="0">
                  <a:moveTo>
                    <a:pt x="144" y="0"/>
                  </a:moveTo>
                  <a:cubicBezTo>
                    <a:pt x="0" y="0"/>
                    <a:pt x="0" y="228"/>
                    <a:pt x="144" y="228"/>
                  </a:cubicBezTo>
                  <a:cubicBezTo>
                    <a:pt x="287" y="228"/>
                    <a:pt x="287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5" name="Google Shape;11085;p59">
              <a:extLst>
                <a:ext uri="{FF2B5EF4-FFF2-40B4-BE49-F238E27FC236}">
                  <a16:creationId xmlns:a16="http://schemas.microsoft.com/office/drawing/2014/main" id="{47B861E4-1456-EA52-038B-537970108CCD}"/>
                </a:ext>
              </a:extLst>
            </p:cNvPr>
            <p:cNvSpPr/>
            <p:nvPr/>
          </p:nvSpPr>
          <p:spPr>
            <a:xfrm flipH="1">
              <a:off x="7454547" y="3606483"/>
              <a:ext cx="15554" cy="12314"/>
            </a:xfrm>
            <a:custGeom>
              <a:avLst/>
              <a:gdLst/>
              <a:ahLst/>
              <a:cxnLst/>
              <a:rect l="l" t="t" r="r" b="b"/>
              <a:pathLst>
                <a:path w="288" h="228" extrusionOk="0">
                  <a:moveTo>
                    <a:pt x="144" y="0"/>
                  </a:moveTo>
                  <a:cubicBezTo>
                    <a:pt x="1" y="0"/>
                    <a:pt x="1" y="227"/>
                    <a:pt x="144" y="227"/>
                  </a:cubicBezTo>
                  <a:cubicBezTo>
                    <a:pt x="288" y="227"/>
                    <a:pt x="288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6" name="Google Shape;11086;p59">
              <a:extLst>
                <a:ext uri="{FF2B5EF4-FFF2-40B4-BE49-F238E27FC236}">
                  <a16:creationId xmlns:a16="http://schemas.microsoft.com/office/drawing/2014/main" id="{977B6EEC-33D4-8B97-93DE-3B63B94D1E52}"/>
                </a:ext>
              </a:extLst>
            </p:cNvPr>
            <p:cNvSpPr/>
            <p:nvPr/>
          </p:nvSpPr>
          <p:spPr>
            <a:xfrm flipH="1">
              <a:off x="7479714" y="3606483"/>
              <a:ext cx="15554" cy="12314"/>
            </a:xfrm>
            <a:custGeom>
              <a:avLst/>
              <a:gdLst/>
              <a:ahLst/>
              <a:cxnLst/>
              <a:rect l="l" t="t" r="r" b="b"/>
              <a:pathLst>
                <a:path w="288" h="228" extrusionOk="0">
                  <a:moveTo>
                    <a:pt x="144" y="0"/>
                  </a:moveTo>
                  <a:cubicBezTo>
                    <a:pt x="1" y="0"/>
                    <a:pt x="1" y="227"/>
                    <a:pt x="144" y="227"/>
                  </a:cubicBezTo>
                  <a:cubicBezTo>
                    <a:pt x="288" y="227"/>
                    <a:pt x="288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7" name="Google Shape;11087;p59">
              <a:extLst>
                <a:ext uri="{FF2B5EF4-FFF2-40B4-BE49-F238E27FC236}">
                  <a16:creationId xmlns:a16="http://schemas.microsoft.com/office/drawing/2014/main" id="{C3784A20-DC92-6311-DF6B-2C3F0F05EA32}"/>
                </a:ext>
              </a:extLst>
            </p:cNvPr>
            <p:cNvSpPr/>
            <p:nvPr/>
          </p:nvSpPr>
          <p:spPr>
            <a:xfrm flipH="1">
              <a:off x="7499103" y="3589686"/>
              <a:ext cx="15554" cy="12314"/>
            </a:xfrm>
            <a:custGeom>
              <a:avLst/>
              <a:gdLst/>
              <a:ahLst/>
              <a:cxnLst/>
              <a:rect l="l" t="t" r="r" b="b"/>
              <a:pathLst>
                <a:path w="288" h="228" extrusionOk="0">
                  <a:moveTo>
                    <a:pt x="144" y="0"/>
                  </a:moveTo>
                  <a:cubicBezTo>
                    <a:pt x="1" y="0"/>
                    <a:pt x="1" y="227"/>
                    <a:pt x="144" y="227"/>
                  </a:cubicBezTo>
                  <a:cubicBezTo>
                    <a:pt x="288" y="227"/>
                    <a:pt x="288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8" name="Google Shape;11088;p59">
              <a:extLst>
                <a:ext uri="{FF2B5EF4-FFF2-40B4-BE49-F238E27FC236}">
                  <a16:creationId xmlns:a16="http://schemas.microsoft.com/office/drawing/2014/main" id="{547C6CA7-B2CC-DEBF-B2E7-C4850CE64586}"/>
                </a:ext>
              </a:extLst>
            </p:cNvPr>
            <p:cNvSpPr/>
            <p:nvPr/>
          </p:nvSpPr>
          <p:spPr>
            <a:xfrm flipH="1">
              <a:off x="7521678" y="3564465"/>
              <a:ext cx="15554" cy="12368"/>
            </a:xfrm>
            <a:custGeom>
              <a:avLst/>
              <a:gdLst/>
              <a:ahLst/>
              <a:cxnLst/>
              <a:rect l="l" t="t" r="r" b="b"/>
              <a:pathLst>
                <a:path w="288" h="229" extrusionOk="0">
                  <a:moveTo>
                    <a:pt x="144" y="1"/>
                  </a:moveTo>
                  <a:cubicBezTo>
                    <a:pt x="0" y="1"/>
                    <a:pt x="0" y="228"/>
                    <a:pt x="144" y="228"/>
                  </a:cubicBezTo>
                  <a:cubicBezTo>
                    <a:pt x="287" y="228"/>
                    <a:pt x="287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9" name="Google Shape;11089;p59">
              <a:extLst>
                <a:ext uri="{FF2B5EF4-FFF2-40B4-BE49-F238E27FC236}">
                  <a16:creationId xmlns:a16="http://schemas.microsoft.com/office/drawing/2014/main" id="{D7F15758-C30C-2583-A37E-14791A7B824F}"/>
                </a:ext>
              </a:extLst>
            </p:cNvPr>
            <p:cNvSpPr/>
            <p:nvPr/>
          </p:nvSpPr>
          <p:spPr>
            <a:xfrm flipH="1">
              <a:off x="7518437" y="3536705"/>
              <a:ext cx="15554" cy="11666"/>
            </a:xfrm>
            <a:custGeom>
              <a:avLst/>
              <a:gdLst/>
              <a:ahLst/>
              <a:cxnLst/>
              <a:rect l="l" t="t" r="r" b="b"/>
              <a:pathLst>
                <a:path w="288" h="216" extrusionOk="0">
                  <a:moveTo>
                    <a:pt x="144" y="1"/>
                  </a:moveTo>
                  <a:cubicBezTo>
                    <a:pt x="0" y="1"/>
                    <a:pt x="0" y="216"/>
                    <a:pt x="144" y="216"/>
                  </a:cubicBezTo>
                  <a:cubicBezTo>
                    <a:pt x="287" y="216"/>
                    <a:pt x="287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0" name="Google Shape;11090;p59">
              <a:extLst>
                <a:ext uri="{FF2B5EF4-FFF2-40B4-BE49-F238E27FC236}">
                  <a16:creationId xmlns:a16="http://schemas.microsoft.com/office/drawing/2014/main" id="{A04EF855-78AC-481F-F54D-05BFB43BA2D4}"/>
                </a:ext>
              </a:extLst>
            </p:cNvPr>
            <p:cNvSpPr/>
            <p:nvPr/>
          </p:nvSpPr>
          <p:spPr>
            <a:xfrm flipH="1">
              <a:off x="7507474" y="3503167"/>
              <a:ext cx="15554" cy="11666"/>
            </a:xfrm>
            <a:custGeom>
              <a:avLst/>
              <a:gdLst/>
              <a:ahLst/>
              <a:cxnLst/>
              <a:rect l="l" t="t" r="r" b="b"/>
              <a:pathLst>
                <a:path w="288" h="216" extrusionOk="0">
                  <a:moveTo>
                    <a:pt x="144" y="0"/>
                  </a:moveTo>
                  <a:cubicBezTo>
                    <a:pt x="0" y="0"/>
                    <a:pt x="0" y="215"/>
                    <a:pt x="144" y="215"/>
                  </a:cubicBezTo>
                  <a:cubicBezTo>
                    <a:pt x="287" y="215"/>
                    <a:pt x="287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1" name="Google Shape;11091;p59">
              <a:extLst>
                <a:ext uri="{FF2B5EF4-FFF2-40B4-BE49-F238E27FC236}">
                  <a16:creationId xmlns:a16="http://schemas.microsoft.com/office/drawing/2014/main" id="{9BE68AE9-EEE7-C5F6-F018-A2E4972F8A2A}"/>
                </a:ext>
              </a:extLst>
            </p:cNvPr>
            <p:cNvSpPr/>
            <p:nvPr/>
          </p:nvSpPr>
          <p:spPr>
            <a:xfrm flipH="1">
              <a:off x="7488085" y="3488909"/>
              <a:ext cx="15554" cy="12368"/>
            </a:xfrm>
            <a:custGeom>
              <a:avLst/>
              <a:gdLst/>
              <a:ahLst/>
              <a:cxnLst/>
              <a:rect l="l" t="t" r="r" b="b"/>
              <a:pathLst>
                <a:path w="288" h="229" extrusionOk="0">
                  <a:moveTo>
                    <a:pt x="144" y="1"/>
                  </a:moveTo>
                  <a:cubicBezTo>
                    <a:pt x="0" y="1"/>
                    <a:pt x="0" y="228"/>
                    <a:pt x="144" y="228"/>
                  </a:cubicBezTo>
                  <a:cubicBezTo>
                    <a:pt x="287" y="228"/>
                    <a:pt x="287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2" name="Google Shape;11092;p59">
              <a:extLst>
                <a:ext uri="{FF2B5EF4-FFF2-40B4-BE49-F238E27FC236}">
                  <a16:creationId xmlns:a16="http://schemas.microsoft.com/office/drawing/2014/main" id="{FA32C105-DDA1-4CFB-8514-EB61C8245DC9}"/>
                </a:ext>
              </a:extLst>
            </p:cNvPr>
            <p:cNvSpPr/>
            <p:nvPr/>
          </p:nvSpPr>
          <p:spPr>
            <a:xfrm flipH="1">
              <a:off x="7457085" y="3486371"/>
              <a:ext cx="15554" cy="11666"/>
            </a:xfrm>
            <a:custGeom>
              <a:avLst/>
              <a:gdLst/>
              <a:ahLst/>
              <a:cxnLst/>
              <a:rect l="l" t="t" r="r" b="b"/>
              <a:pathLst>
                <a:path w="288" h="216" extrusionOk="0">
                  <a:moveTo>
                    <a:pt x="144" y="0"/>
                  </a:moveTo>
                  <a:cubicBezTo>
                    <a:pt x="0" y="0"/>
                    <a:pt x="0" y="215"/>
                    <a:pt x="144" y="215"/>
                  </a:cubicBezTo>
                  <a:cubicBezTo>
                    <a:pt x="287" y="215"/>
                    <a:pt x="287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3" name="Google Shape;11093;p59">
              <a:extLst>
                <a:ext uri="{FF2B5EF4-FFF2-40B4-BE49-F238E27FC236}">
                  <a16:creationId xmlns:a16="http://schemas.microsoft.com/office/drawing/2014/main" id="{FB129754-C9F3-9990-61B2-FF81A1D8167A}"/>
                </a:ext>
              </a:extLst>
            </p:cNvPr>
            <p:cNvSpPr/>
            <p:nvPr/>
          </p:nvSpPr>
          <p:spPr>
            <a:xfrm flipH="1">
              <a:off x="7423547" y="3491501"/>
              <a:ext cx="15554" cy="12314"/>
            </a:xfrm>
            <a:custGeom>
              <a:avLst/>
              <a:gdLst/>
              <a:ahLst/>
              <a:cxnLst/>
              <a:rect l="l" t="t" r="r" b="b"/>
              <a:pathLst>
                <a:path w="288" h="228" extrusionOk="0">
                  <a:moveTo>
                    <a:pt x="144" y="1"/>
                  </a:moveTo>
                  <a:cubicBezTo>
                    <a:pt x="1" y="1"/>
                    <a:pt x="1" y="228"/>
                    <a:pt x="144" y="228"/>
                  </a:cubicBezTo>
                  <a:cubicBezTo>
                    <a:pt x="288" y="228"/>
                    <a:pt x="288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4" name="Google Shape;11094;p59">
              <a:extLst>
                <a:ext uri="{FF2B5EF4-FFF2-40B4-BE49-F238E27FC236}">
                  <a16:creationId xmlns:a16="http://schemas.microsoft.com/office/drawing/2014/main" id="{29B04166-3646-B3A2-7CE4-FF25E87688B4}"/>
                </a:ext>
              </a:extLst>
            </p:cNvPr>
            <p:cNvSpPr/>
            <p:nvPr/>
          </p:nvSpPr>
          <p:spPr>
            <a:xfrm flipH="1">
              <a:off x="7400918" y="3514130"/>
              <a:ext cx="16202" cy="12314"/>
            </a:xfrm>
            <a:custGeom>
              <a:avLst/>
              <a:gdLst/>
              <a:ahLst/>
              <a:cxnLst/>
              <a:rect l="l" t="t" r="r" b="b"/>
              <a:pathLst>
                <a:path w="300" h="228" extrusionOk="0">
                  <a:moveTo>
                    <a:pt x="144" y="0"/>
                  </a:moveTo>
                  <a:cubicBezTo>
                    <a:pt x="0" y="0"/>
                    <a:pt x="0" y="227"/>
                    <a:pt x="144" y="227"/>
                  </a:cubicBezTo>
                  <a:cubicBezTo>
                    <a:pt x="299" y="227"/>
                    <a:pt x="299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5" name="Google Shape;11095;p59">
              <a:extLst>
                <a:ext uri="{FF2B5EF4-FFF2-40B4-BE49-F238E27FC236}">
                  <a16:creationId xmlns:a16="http://schemas.microsoft.com/office/drawing/2014/main" id="{B3DEA89B-B9CD-4952-2025-091F6775620B}"/>
                </a:ext>
              </a:extLst>
            </p:cNvPr>
            <p:cNvSpPr/>
            <p:nvPr/>
          </p:nvSpPr>
          <p:spPr>
            <a:xfrm flipH="1">
              <a:off x="7398325" y="3545130"/>
              <a:ext cx="15554" cy="11666"/>
            </a:xfrm>
            <a:custGeom>
              <a:avLst/>
              <a:gdLst/>
              <a:ahLst/>
              <a:cxnLst/>
              <a:rect l="l" t="t" r="r" b="b"/>
              <a:pathLst>
                <a:path w="288" h="216" extrusionOk="0">
                  <a:moveTo>
                    <a:pt x="144" y="0"/>
                  </a:moveTo>
                  <a:cubicBezTo>
                    <a:pt x="0" y="0"/>
                    <a:pt x="0" y="215"/>
                    <a:pt x="144" y="215"/>
                  </a:cubicBezTo>
                  <a:cubicBezTo>
                    <a:pt x="287" y="215"/>
                    <a:pt x="287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6" name="Google Shape;11096;p59">
              <a:extLst>
                <a:ext uri="{FF2B5EF4-FFF2-40B4-BE49-F238E27FC236}">
                  <a16:creationId xmlns:a16="http://schemas.microsoft.com/office/drawing/2014/main" id="{BA2E973F-8D97-F30B-9ACB-906B6DF9F1A4}"/>
                </a:ext>
              </a:extLst>
            </p:cNvPr>
            <p:cNvSpPr/>
            <p:nvPr/>
          </p:nvSpPr>
          <p:spPr>
            <a:xfrm flipH="1">
              <a:off x="7462918" y="3583854"/>
              <a:ext cx="15554" cy="12314"/>
            </a:xfrm>
            <a:custGeom>
              <a:avLst/>
              <a:gdLst/>
              <a:ahLst/>
              <a:cxnLst/>
              <a:rect l="l" t="t" r="r" b="b"/>
              <a:pathLst>
                <a:path w="288" h="228" extrusionOk="0">
                  <a:moveTo>
                    <a:pt x="144" y="1"/>
                  </a:moveTo>
                  <a:cubicBezTo>
                    <a:pt x="0" y="1"/>
                    <a:pt x="0" y="228"/>
                    <a:pt x="144" y="228"/>
                  </a:cubicBezTo>
                  <a:cubicBezTo>
                    <a:pt x="287" y="228"/>
                    <a:pt x="287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7" name="Google Shape;11097;p59">
              <a:extLst>
                <a:ext uri="{FF2B5EF4-FFF2-40B4-BE49-F238E27FC236}">
                  <a16:creationId xmlns:a16="http://schemas.microsoft.com/office/drawing/2014/main" id="{9775C58C-8304-C847-5C04-6A254230E385}"/>
                </a:ext>
              </a:extLst>
            </p:cNvPr>
            <p:cNvSpPr/>
            <p:nvPr/>
          </p:nvSpPr>
          <p:spPr>
            <a:xfrm flipH="1">
              <a:off x="7484899" y="3572890"/>
              <a:ext cx="15554" cy="12314"/>
            </a:xfrm>
            <a:custGeom>
              <a:avLst/>
              <a:gdLst/>
              <a:ahLst/>
              <a:cxnLst/>
              <a:rect l="l" t="t" r="r" b="b"/>
              <a:pathLst>
                <a:path w="288" h="228" extrusionOk="0">
                  <a:moveTo>
                    <a:pt x="144" y="0"/>
                  </a:moveTo>
                  <a:cubicBezTo>
                    <a:pt x="1" y="0"/>
                    <a:pt x="1" y="227"/>
                    <a:pt x="144" y="227"/>
                  </a:cubicBezTo>
                  <a:cubicBezTo>
                    <a:pt x="288" y="227"/>
                    <a:pt x="288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8" name="Google Shape;11098;p59">
              <a:extLst>
                <a:ext uri="{FF2B5EF4-FFF2-40B4-BE49-F238E27FC236}">
                  <a16:creationId xmlns:a16="http://schemas.microsoft.com/office/drawing/2014/main" id="{C58DAC63-678A-C262-422E-C72E36E7BACA}"/>
                </a:ext>
              </a:extLst>
            </p:cNvPr>
            <p:cNvSpPr/>
            <p:nvPr/>
          </p:nvSpPr>
          <p:spPr>
            <a:xfrm flipH="1">
              <a:off x="7490678" y="3547723"/>
              <a:ext cx="15554" cy="12314"/>
            </a:xfrm>
            <a:custGeom>
              <a:avLst/>
              <a:gdLst/>
              <a:ahLst/>
              <a:cxnLst/>
              <a:rect l="l" t="t" r="r" b="b"/>
              <a:pathLst>
                <a:path w="288" h="228" extrusionOk="0">
                  <a:moveTo>
                    <a:pt x="144" y="0"/>
                  </a:moveTo>
                  <a:cubicBezTo>
                    <a:pt x="0" y="0"/>
                    <a:pt x="0" y="227"/>
                    <a:pt x="144" y="227"/>
                  </a:cubicBezTo>
                  <a:cubicBezTo>
                    <a:pt x="287" y="227"/>
                    <a:pt x="287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9" name="Google Shape;11099;p59">
              <a:extLst>
                <a:ext uri="{FF2B5EF4-FFF2-40B4-BE49-F238E27FC236}">
                  <a16:creationId xmlns:a16="http://schemas.microsoft.com/office/drawing/2014/main" id="{C07651AF-8762-E240-2FE4-DB72A98C9BD2}"/>
                </a:ext>
              </a:extLst>
            </p:cNvPr>
            <p:cNvSpPr/>
            <p:nvPr/>
          </p:nvSpPr>
          <p:spPr>
            <a:xfrm flipH="1">
              <a:off x="7476474" y="3514130"/>
              <a:ext cx="15554" cy="12314"/>
            </a:xfrm>
            <a:custGeom>
              <a:avLst/>
              <a:gdLst/>
              <a:ahLst/>
              <a:cxnLst/>
              <a:rect l="l" t="t" r="r" b="b"/>
              <a:pathLst>
                <a:path w="288" h="228" extrusionOk="0">
                  <a:moveTo>
                    <a:pt x="144" y="0"/>
                  </a:moveTo>
                  <a:cubicBezTo>
                    <a:pt x="0" y="0"/>
                    <a:pt x="0" y="227"/>
                    <a:pt x="144" y="227"/>
                  </a:cubicBezTo>
                  <a:cubicBezTo>
                    <a:pt x="287" y="227"/>
                    <a:pt x="287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0" name="Google Shape;11100;p59">
              <a:extLst>
                <a:ext uri="{FF2B5EF4-FFF2-40B4-BE49-F238E27FC236}">
                  <a16:creationId xmlns:a16="http://schemas.microsoft.com/office/drawing/2014/main" id="{79FD8C20-DDF6-5DAC-ADE6-A5870E3DA5E7}"/>
                </a:ext>
              </a:extLst>
            </p:cNvPr>
            <p:cNvSpPr/>
            <p:nvPr/>
          </p:nvSpPr>
          <p:spPr>
            <a:xfrm flipH="1">
              <a:off x="7440343" y="3516723"/>
              <a:ext cx="15554" cy="12314"/>
            </a:xfrm>
            <a:custGeom>
              <a:avLst/>
              <a:gdLst/>
              <a:ahLst/>
              <a:cxnLst/>
              <a:rect l="l" t="t" r="r" b="b"/>
              <a:pathLst>
                <a:path w="288" h="228" extrusionOk="0">
                  <a:moveTo>
                    <a:pt x="144" y="0"/>
                  </a:moveTo>
                  <a:cubicBezTo>
                    <a:pt x="1" y="0"/>
                    <a:pt x="1" y="227"/>
                    <a:pt x="144" y="227"/>
                  </a:cubicBezTo>
                  <a:cubicBezTo>
                    <a:pt x="288" y="227"/>
                    <a:pt x="288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1" name="Google Shape;11101;p59">
              <a:extLst>
                <a:ext uri="{FF2B5EF4-FFF2-40B4-BE49-F238E27FC236}">
                  <a16:creationId xmlns:a16="http://schemas.microsoft.com/office/drawing/2014/main" id="{880CC30C-EE59-F468-27CE-ADDB3B7DD4C9}"/>
                </a:ext>
              </a:extLst>
            </p:cNvPr>
            <p:cNvSpPr/>
            <p:nvPr/>
          </p:nvSpPr>
          <p:spPr>
            <a:xfrm flipH="1">
              <a:off x="7423547" y="3539298"/>
              <a:ext cx="15554" cy="12314"/>
            </a:xfrm>
            <a:custGeom>
              <a:avLst/>
              <a:gdLst/>
              <a:ahLst/>
              <a:cxnLst/>
              <a:rect l="l" t="t" r="r" b="b"/>
              <a:pathLst>
                <a:path w="288" h="228" extrusionOk="0">
                  <a:moveTo>
                    <a:pt x="144" y="1"/>
                  </a:moveTo>
                  <a:cubicBezTo>
                    <a:pt x="1" y="1"/>
                    <a:pt x="1" y="228"/>
                    <a:pt x="144" y="228"/>
                  </a:cubicBezTo>
                  <a:cubicBezTo>
                    <a:pt x="288" y="228"/>
                    <a:pt x="288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2" name="Google Shape;11102;p59">
              <a:extLst>
                <a:ext uri="{FF2B5EF4-FFF2-40B4-BE49-F238E27FC236}">
                  <a16:creationId xmlns:a16="http://schemas.microsoft.com/office/drawing/2014/main" id="{9486C840-5D19-59FB-A52F-20D473E5696F}"/>
                </a:ext>
              </a:extLst>
            </p:cNvPr>
            <p:cNvSpPr/>
            <p:nvPr/>
          </p:nvSpPr>
          <p:spPr>
            <a:xfrm flipH="1">
              <a:off x="7465510" y="3545130"/>
              <a:ext cx="15554" cy="11666"/>
            </a:xfrm>
            <a:custGeom>
              <a:avLst/>
              <a:gdLst/>
              <a:ahLst/>
              <a:cxnLst/>
              <a:rect l="l" t="t" r="r" b="b"/>
              <a:pathLst>
                <a:path w="288" h="216" extrusionOk="0">
                  <a:moveTo>
                    <a:pt x="144" y="0"/>
                  </a:moveTo>
                  <a:cubicBezTo>
                    <a:pt x="1" y="0"/>
                    <a:pt x="1" y="215"/>
                    <a:pt x="144" y="215"/>
                  </a:cubicBezTo>
                  <a:cubicBezTo>
                    <a:pt x="288" y="215"/>
                    <a:pt x="288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63" name="Google Shape;2899;p37">
            <a:extLst>
              <a:ext uri="{FF2B5EF4-FFF2-40B4-BE49-F238E27FC236}">
                <a16:creationId xmlns:a16="http://schemas.microsoft.com/office/drawing/2014/main" id="{D80E3F69-0001-ED5F-FBD3-C36054AF600C}"/>
              </a:ext>
            </a:extLst>
          </p:cNvPr>
          <p:cNvSpPr txBox="1">
            <a:spLocks/>
          </p:cNvSpPr>
          <p:nvPr/>
        </p:nvSpPr>
        <p:spPr>
          <a:xfrm>
            <a:off x="661334" y="2540220"/>
            <a:ext cx="411144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Text"/>
              <a:buNone/>
              <a:defRPr sz="60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Text"/>
              <a:buNone/>
              <a:defRPr sz="28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Text"/>
              <a:buNone/>
              <a:defRPr sz="28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Text"/>
              <a:buNone/>
              <a:defRPr sz="28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Text"/>
              <a:buNone/>
              <a:defRPr sz="28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Text"/>
              <a:buNone/>
              <a:defRPr sz="28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Text"/>
              <a:buNone/>
              <a:defRPr sz="28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Text"/>
              <a:buNone/>
              <a:defRPr sz="28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Text"/>
              <a:buNone/>
              <a:defRPr sz="28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pPr algn="ctr"/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마치며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..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964" name="Google Shape;2901;p37">
            <a:extLst>
              <a:ext uri="{FF2B5EF4-FFF2-40B4-BE49-F238E27FC236}">
                <a16:creationId xmlns:a16="http://schemas.microsoft.com/office/drawing/2014/main" id="{20DD70EF-A798-F74C-2B3B-940607942B44}"/>
              </a:ext>
            </a:extLst>
          </p:cNvPr>
          <p:cNvSpPr txBox="1">
            <a:spLocks/>
          </p:cNvSpPr>
          <p:nvPr/>
        </p:nvSpPr>
        <p:spPr>
          <a:xfrm>
            <a:off x="1933158" y="1294764"/>
            <a:ext cx="1567800" cy="9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8000" spc="600" dirty="0">
                <a:solidFill>
                  <a:schemeClr val="tx1"/>
                </a:solidFill>
                <a:latin typeface="DM Serif Text" pitchFamily="2" charset="0"/>
                <a:ea typeface="강원교육모두 Bold" panose="02020603020101020101" pitchFamily="18" charset="-127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28331319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3" name="Google Shape;8073;p50"/>
          <p:cNvSpPr txBox="1">
            <a:spLocks noGrp="1"/>
          </p:cNvSpPr>
          <p:nvPr>
            <p:ph type="title"/>
          </p:nvPr>
        </p:nvSpPr>
        <p:spPr>
          <a:xfrm>
            <a:off x="713100" y="4632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0" dirty="0" err="1"/>
              <a:t>알잘깔딱센이</a:t>
            </a:r>
            <a:r>
              <a:rPr lang="ko-KR" altLang="en-US" sz="4000" b="0" dirty="0"/>
              <a:t> 추구하는 가치</a:t>
            </a:r>
            <a:endParaRPr sz="4000" b="0" dirty="0"/>
          </a:p>
        </p:txBody>
      </p:sp>
      <p:sp>
        <p:nvSpPr>
          <p:cNvPr id="8075" name="Google Shape;8075;p50"/>
          <p:cNvSpPr txBox="1">
            <a:spLocks noGrp="1"/>
          </p:cNvSpPr>
          <p:nvPr>
            <p:ph type="subTitle" idx="2"/>
          </p:nvPr>
        </p:nvSpPr>
        <p:spPr>
          <a:xfrm>
            <a:off x="529383" y="3074362"/>
            <a:ext cx="1806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b="0" dirty="0"/>
              <a:t>흐름</a:t>
            </a:r>
            <a:endParaRPr sz="3000" b="0" dirty="0"/>
          </a:p>
        </p:txBody>
      </p:sp>
      <p:sp>
        <p:nvSpPr>
          <p:cNvPr id="8077" name="Google Shape;8077;p50"/>
          <p:cNvSpPr txBox="1">
            <a:spLocks noGrp="1"/>
          </p:cNvSpPr>
          <p:nvPr>
            <p:ph type="subTitle" idx="4"/>
          </p:nvPr>
        </p:nvSpPr>
        <p:spPr>
          <a:xfrm>
            <a:off x="1931194" y="3074362"/>
            <a:ext cx="2070308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b="0" dirty="0"/>
              <a:t>경청</a:t>
            </a:r>
            <a:endParaRPr sz="3000" b="0" dirty="0"/>
          </a:p>
        </p:txBody>
      </p:sp>
      <p:sp>
        <p:nvSpPr>
          <p:cNvPr id="8079" name="Google Shape;8079;p50"/>
          <p:cNvSpPr txBox="1">
            <a:spLocks noGrp="1"/>
          </p:cNvSpPr>
          <p:nvPr>
            <p:ph type="subTitle" idx="6"/>
          </p:nvPr>
        </p:nvSpPr>
        <p:spPr>
          <a:xfrm>
            <a:off x="3681282" y="3074362"/>
            <a:ext cx="1806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b="0" dirty="0"/>
              <a:t>배려</a:t>
            </a:r>
            <a:endParaRPr sz="3000" b="0" dirty="0"/>
          </a:p>
        </p:txBody>
      </p:sp>
      <p:sp>
        <p:nvSpPr>
          <p:cNvPr id="8081" name="Google Shape;8081;p50"/>
          <p:cNvSpPr txBox="1">
            <a:spLocks noGrp="1"/>
          </p:cNvSpPr>
          <p:nvPr>
            <p:ph type="subTitle" idx="8"/>
          </p:nvPr>
        </p:nvSpPr>
        <p:spPr>
          <a:xfrm>
            <a:off x="5235742" y="3074362"/>
            <a:ext cx="1806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b="0" dirty="0"/>
              <a:t>목표</a:t>
            </a:r>
            <a:endParaRPr sz="3000" b="0" dirty="0"/>
          </a:p>
        </p:txBody>
      </p:sp>
      <p:sp>
        <p:nvSpPr>
          <p:cNvPr id="8082" name="Google Shape;8082;p50"/>
          <p:cNvSpPr/>
          <p:nvPr/>
        </p:nvSpPr>
        <p:spPr>
          <a:xfrm>
            <a:off x="929845" y="1866425"/>
            <a:ext cx="1017297" cy="1017297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3" name="Google Shape;8083;p50"/>
          <p:cNvSpPr/>
          <p:nvPr/>
        </p:nvSpPr>
        <p:spPr>
          <a:xfrm>
            <a:off x="2490243" y="1866425"/>
            <a:ext cx="1017297" cy="1017297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4" name="Google Shape;8084;p50"/>
          <p:cNvSpPr/>
          <p:nvPr/>
        </p:nvSpPr>
        <p:spPr>
          <a:xfrm>
            <a:off x="4047688" y="1866425"/>
            <a:ext cx="1017297" cy="1017297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5" name="Google Shape;8085;p50"/>
          <p:cNvSpPr/>
          <p:nvPr/>
        </p:nvSpPr>
        <p:spPr>
          <a:xfrm>
            <a:off x="5603985" y="1866425"/>
            <a:ext cx="1017297" cy="1017297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8075;p50">
            <a:extLst>
              <a:ext uri="{FF2B5EF4-FFF2-40B4-BE49-F238E27FC236}">
                <a16:creationId xmlns:a16="http://schemas.microsoft.com/office/drawing/2014/main" id="{45960682-B97A-1BAC-743C-3CF288B4A883}"/>
              </a:ext>
            </a:extLst>
          </p:cNvPr>
          <p:cNvSpPr txBox="1">
            <a:spLocks/>
          </p:cNvSpPr>
          <p:nvPr/>
        </p:nvSpPr>
        <p:spPr>
          <a:xfrm>
            <a:off x="6771858" y="3074362"/>
            <a:ext cx="1806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Text"/>
              <a:buNone/>
              <a:defRPr sz="20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Text"/>
              <a:buNone/>
              <a:defRPr sz="18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Text"/>
              <a:buNone/>
              <a:defRPr sz="18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Text"/>
              <a:buNone/>
              <a:defRPr sz="18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Text"/>
              <a:buNone/>
              <a:defRPr sz="18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Text"/>
              <a:buNone/>
              <a:defRPr sz="18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Text"/>
              <a:buNone/>
              <a:defRPr sz="18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Text"/>
              <a:buNone/>
              <a:defRPr sz="18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Text"/>
              <a:buNone/>
              <a:defRPr sz="18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pPr marL="0" indent="0"/>
            <a:r>
              <a:rPr lang="ko-KR" altLang="en-US" sz="3000" b="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결과</a:t>
            </a:r>
          </a:p>
        </p:txBody>
      </p:sp>
      <p:sp>
        <p:nvSpPr>
          <p:cNvPr id="11" name="Google Shape;8082;p50">
            <a:extLst>
              <a:ext uri="{FF2B5EF4-FFF2-40B4-BE49-F238E27FC236}">
                <a16:creationId xmlns:a16="http://schemas.microsoft.com/office/drawing/2014/main" id="{AD4438DC-7F3E-851B-061C-BD4C4C348A63}"/>
              </a:ext>
            </a:extLst>
          </p:cNvPr>
          <p:cNvSpPr/>
          <p:nvPr/>
        </p:nvSpPr>
        <p:spPr>
          <a:xfrm>
            <a:off x="7159475" y="1866425"/>
            <a:ext cx="1017297" cy="1017297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22350;p75">
            <a:extLst>
              <a:ext uri="{FF2B5EF4-FFF2-40B4-BE49-F238E27FC236}">
                <a16:creationId xmlns:a16="http://schemas.microsoft.com/office/drawing/2014/main" id="{8EAA8261-5DD3-CEE5-C3C7-BDF19BFFDCE8}"/>
              </a:ext>
            </a:extLst>
          </p:cNvPr>
          <p:cNvGrpSpPr/>
          <p:nvPr/>
        </p:nvGrpSpPr>
        <p:grpSpPr>
          <a:xfrm>
            <a:off x="2665142" y="2022773"/>
            <a:ext cx="676844" cy="677520"/>
            <a:chOff x="3094217" y="1976585"/>
            <a:chExt cx="350198" cy="350548"/>
          </a:xfrm>
          <a:solidFill>
            <a:schemeClr val="tx1"/>
          </a:solidFill>
        </p:grpSpPr>
        <p:sp>
          <p:nvSpPr>
            <p:cNvPr id="24" name="Google Shape;22351;p75">
              <a:extLst>
                <a:ext uri="{FF2B5EF4-FFF2-40B4-BE49-F238E27FC236}">
                  <a16:creationId xmlns:a16="http://schemas.microsoft.com/office/drawing/2014/main" id="{6113F3FB-9779-650B-9409-DFB580E32DB7}"/>
                </a:ext>
              </a:extLst>
            </p:cNvPr>
            <p:cNvSpPr/>
            <p:nvPr/>
          </p:nvSpPr>
          <p:spPr>
            <a:xfrm>
              <a:off x="3094217" y="2129039"/>
              <a:ext cx="131543" cy="197362"/>
            </a:xfrm>
            <a:custGeom>
              <a:avLst/>
              <a:gdLst/>
              <a:ahLst/>
              <a:cxnLst/>
              <a:rect l="l" t="t" r="r" b="b"/>
              <a:pathLst>
                <a:path w="4133" h="6201" extrusionOk="0">
                  <a:moveTo>
                    <a:pt x="2072" y="345"/>
                  </a:moveTo>
                  <a:cubicBezTo>
                    <a:pt x="2117" y="345"/>
                    <a:pt x="2162" y="348"/>
                    <a:pt x="2203" y="354"/>
                  </a:cubicBezTo>
                  <a:cubicBezTo>
                    <a:pt x="2906" y="414"/>
                    <a:pt x="3454" y="1045"/>
                    <a:pt x="3454" y="1759"/>
                  </a:cubicBezTo>
                  <a:cubicBezTo>
                    <a:pt x="3454" y="2438"/>
                    <a:pt x="3620" y="3069"/>
                    <a:pt x="3751" y="3402"/>
                  </a:cubicBezTo>
                  <a:lnTo>
                    <a:pt x="3751" y="3426"/>
                  </a:lnTo>
                  <a:cubicBezTo>
                    <a:pt x="3608" y="3509"/>
                    <a:pt x="3299" y="3688"/>
                    <a:pt x="2763" y="3807"/>
                  </a:cubicBezTo>
                  <a:lnTo>
                    <a:pt x="2763" y="3759"/>
                  </a:lnTo>
                  <a:lnTo>
                    <a:pt x="2763" y="3438"/>
                  </a:lnTo>
                  <a:cubicBezTo>
                    <a:pt x="2965" y="3319"/>
                    <a:pt x="3144" y="3140"/>
                    <a:pt x="3263" y="2926"/>
                  </a:cubicBezTo>
                  <a:cubicBezTo>
                    <a:pt x="3489" y="2533"/>
                    <a:pt x="3418" y="2021"/>
                    <a:pt x="3073" y="1712"/>
                  </a:cubicBezTo>
                  <a:cubicBezTo>
                    <a:pt x="2834" y="1485"/>
                    <a:pt x="2418" y="1235"/>
                    <a:pt x="1727" y="1235"/>
                  </a:cubicBezTo>
                  <a:cubicBezTo>
                    <a:pt x="1691" y="1235"/>
                    <a:pt x="1644" y="1247"/>
                    <a:pt x="1608" y="1283"/>
                  </a:cubicBezTo>
                  <a:lnTo>
                    <a:pt x="1275" y="1616"/>
                  </a:lnTo>
                  <a:cubicBezTo>
                    <a:pt x="1215" y="1676"/>
                    <a:pt x="1215" y="1783"/>
                    <a:pt x="1275" y="1843"/>
                  </a:cubicBezTo>
                  <a:cubicBezTo>
                    <a:pt x="1304" y="1872"/>
                    <a:pt x="1343" y="1887"/>
                    <a:pt x="1382" y="1887"/>
                  </a:cubicBezTo>
                  <a:cubicBezTo>
                    <a:pt x="1421" y="1887"/>
                    <a:pt x="1459" y="1872"/>
                    <a:pt x="1489" y="1843"/>
                  </a:cubicBezTo>
                  <a:lnTo>
                    <a:pt x="1787" y="1545"/>
                  </a:lnTo>
                  <a:cubicBezTo>
                    <a:pt x="2227" y="1557"/>
                    <a:pt x="2584" y="1700"/>
                    <a:pt x="2846" y="1938"/>
                  </a:cubicBezTo>
                  <a:cubicBezTo>
                    <a:pt x="3073" y="2140"/>
                    <a:pt x="3132" y="2485"/>
                    <a:pt x="2977" y="2747"/>
                  </a:cubicBezTo>
                  <a:cubicBezTo>
                    <a:pt x="2799" y="3081"/>
                    <a:pt x="2441" y="3283"/>
                    <a:pt x="2072" y="3283"/>
                  </a:cubicBezTo>
                  <a:cubicBezTo>
                    <a:pt x="1489" y="3283"/>
                    <a:pt x="1037" y="2831"/>
                    <a:pt x="1037" y="2247"/>
                  </a:cubicBezTo>
                  <a:cubicBezTo>
                    <a:pt x="1037" y="2152"/>
                    <a:pt x="953" y="2081"/>
                    <a:pt x="870" y="2081"/>
                  </a:cubicBezTo>
                  <a:cubicBezTo>
                    <a:pt x="775" y="2081"/>
                    <a:pt x="703" y="2152"/>
                    <a:pt x="703" y="2247"/>
                  </a:cubicBezTo>
                  <a:cubicBezTo>
                    <a:pt x="703" y="2747"/>
                    <a:pt x="989" y="3200"/>
                    <a:pt x="1394" y="3438"/>
                  </a:cubicBezTo>
                  <a:lnTo>
                    <a:pt x="1394" y="3759"/>
                  </a:lnTo>
                  <a:lnTo>
                    <a:pt x="1394" y="3807"/>
                  </a:lnTo>
                  <a:cubicBezTo>
                    <a:pt x="858" y="3688"/>
                    <a:pt x="525" y="3509"/>
                    <a:pt x="394" y="3426"/>
                  </a:cubicBezTo>
                  <a:cubicBezTo>
                    <a:pt x="394" y="3426"/>
                    <a:pt x="382" y="3426"/>
                    <a:pt x="394" y="3402"/>
                  </a:cubicBezTo>
                  <a:cubicBezTo>
                    <a:pt x="525" y="3081"/>
                    <a:pt x="691" y="2438"/>
                    <a:pt x="691" y="1759"/>
                  </a:cubicBezTo>
                  <a:cubicBezTo>
                    <a:pt x="691" y="1045"/>
                    <a:pt x="1239" y="414"/>
                    <a:pt x="1941" y="354"/>
                  </a:cubicBezTo>
                  <a:cubicBezTo>
                    <a:pt x="1983" y="348"/>
                    <a:pt x="2028" y="345"/>
                    <a:pt x="2072" y="345"/>
                  </a:cubicBezTo>
                  <a:close/>
                  <a:moveTo>
                    <a:pt x="2430" y="3581"/>
                  </a:moveTo>
                  <a:lnTo>
                    <a:pt x="2430" y="3783"/>
                  </a:lnTo>
                  <a:cubicBezTo>
                    <a:pt x="2430" y="3974"/>
                    <a:pt x="2537" y="4152"/>
                    <a:pt x="2715" y="4224"/>
                  </a:cubicBezTo>
                  <a:lnTo>
                    <a:pt x="2822" y="4271"/>
                  </a:lnTo>
                  <a:cubicBezTo>
                    <a:pt x="2656" y="4509"/>
                    <a:pt x="2370" y="4676"/>
                    <a:pt x="2072" y="4676"/>
                  </a:cubicBezTo>
                  <a:cubicBezTo>
                    <a:pt x="1775" y="4676"/>
                    <a:pt x="1489" y="4509"/>
                    <a:pt x="1334" y="4271"/>
                  </a:cubicBezTo>
                  <a:lnTo>
                    <a:pt x="1429" y="4224"/>
                  </a:lnTo>
                  <a:cubicBezTo>
                    <a:pt x="1608" y="4140"/>
                    <a:pt x="1715" y="3974"/>
                    <a:pt x="1715" y="3783"/>
                  </a:cubicBezTo>
                  <a:lnTo>
                    <a:pt x="1715" y="3581"/>
                  </a:lnTo>
                  <a:cubicBezTo>
                    <a:pt x="1834" y="3617"/>
                    <a:pt x="1953" y="3628"/>
                    <a:pt x="2072" y="3628"/>
                  </a:cubicBezTo>
                  <a:cubicBezTo>
                    <a:pt x="2191" y="3628"/>
                    <a:pt x="2311" y="3617"/>
                    <a:pt x="2430" y="3581"/>
                  </a:cubicBezTo>
                  <a:close/>
                  <a:moveTo>
                    <a:pt x="2065" y="0"/>
                  </a:moveTo>
                  <a:cubicBezTo>
                    <a:pt x="2010" y="0"/>
                    <a:pt x="1953" y="3"/>
                    <a:pt x="1894" y="9"/>
                  </a:cubicBezTo>
                  <a:cubicBezTo>
                    <a:pt x="1037" y="92"/>
                    <a:pt x="346" y="842"/>
                    <a:pt x="346" y="1735"/>
                  </a:cubicBezTo>
                  <a:cubicBezTo>
                    <a:pt x="346" y="2378"/>
                    <a:pt x="203" y="2962"/>
                    <a:pt x="60" y="3271"/>
                  </a:cubicBezTo>
                  <a:cubicBezTo>
                    <a:pt x="1" y="3426"/>
                    <a:pt x="48" y="3581"/>
                    <a:pt x="179" y="3676"/>
                  </a:cubicBezTo>
                  <a:cubicBezTo>
                    <a:pt x="310" y="3759"/>
                    <a:pt x="584" y="3926"/>
                    <a:pt x="1013" y="4045"/>
                  </a:cubicBezTo>
                  <a:lnTo>
                    <a:pt x="382" y="4379"/>
                  </a:lnTo>
                  <a:cubicBezTo>
                    <a:pt x="144" y="4498"/>
                    <a:pt x="1" y="4712"/>
                    <a:pt x="1" y="4986"/>
                  </a:cubicBezTo>
                  <a:lnTo>
                    <a:pt x="1" y="6045"/>
                  </a:lnTo>
                  <a:cubicBezTo>
                    <a:pt x="1" y="6129"/>
                    <a:pt x="84" y="6200"/>
                    <a:pt x="167" y="6200"/>
                  </a:cubicBezTo>
                  <a:cubicBezTo>
                    <a:pt x="263" y="6200"/>
                    <a:pt x="334" y="6129"/>
                    <a:pt x="334" y="6045"/>
                  </a:cubicBezTo>
                  <a:lnTo>
                    <a:pt x="334" y="4974"/>
                  </a:lnTo>
                  <a:cubicBezTo>
                    <a:pt x="334" y="4831"/>
                    <a:pt x="406" y="4712"/>
                    <a:pt x="525" y="4652"/>
                  </a:cubicBezTo>
                  <a:lnTo>
                    <a:pt x="1037" y="4402"/>
                  </a:lnTo>
                  <a:cubicBezTo>
                    <a:pt x="1239" y="4760"/>
                    <a:pt x="1644" y="4986"/>
                    <a:pt x="2060" y="4986"/>
                  </a:cubicBezTo>
                  <a:cubicBezTo>
                    <a:pt x="2489" y="4986"/>
                    <a:pt x="2882" y="4760"/>
                    <a:pt x="3084" y="4402"/>
                  </a:cubicBezTo>
                  <a:lnTo>
                    <a:pt x="3596" y="4652"/>
                  </a:lnTo>
                  <a:cubicBezTo>
                    <a:pt x="3704" y="4712"/>
                    <a:pt x="3787" y="4831"/>
                    <a:pt x="3787" y="4974"/>
                  </a:cubicBezTo>
                  <a:lnTo>
                    <a:pt x="3787" y="6022"/>
                  </a:lnTo>
                  <a:cubicBezTo>
                    <a:pt x="3787" y="6117"/>
                    <a:pt x="3858" y="6188"/>
                    <a:pt x="3954" y="6188"/>
                  </a:cubicBezTo>
                  <a:cubicBezTo>
                    <a:pt x="4037" y="6188"/>
                    <a:pt x="4108" y="6117"/>
                    <a:pt x="4108" y="6022"/>
                  </a:cubicBezTo>
                  <a:lnTo>
                    <a:pt x="4108" y="4974"/>
                  </a:lnTo>
                  <a:cubicBezTo>
                    <a:pt x="4132" y="4712"/>
                    <a:pt x="3977" y="4474"/>
                    <a:pt x="3739" y="4379"/>
                  </a:cubicBezTo>
                  <a:lnTo>
                    <a:pt x="3096" y="4045"/>
                  </a:lnTo>
                  <a:cubicBezTo>
                    <a:pt x="3537" y="3926"/>
                    <a:pt x="3799" y="3759"/>
                    <a:pt x="3930" y="3676"/>
                  </a:cubicBezTo>
                  <a:cubicBezTo>
                    <a:pt x="4073" y="3581"/>
                    <a:pt x="4108" y="3426"/>
                    <a:pt x="4049" y="3271"/>
                  </a:cubicBezTo>
                  <a:cubicBezTo>
                    <a:pt x="3918" y="2962"/>
                    <a:pt x="3775" y="2378"/>
                    <a:pt x="3775" y="1735"/>
                  </a:cubicBezTo>
                  <a:cubicBezTo>
                    <a:pt x="3775" y="866"/>
                    <a:pt x="3084" y="104"/>
                    <a:pt x="2227" y="9"/>
                  </a:cubicBezTo>
                  <a:cubicBezTo>
                    <a:pt x="2174" y="3"/>
                    <a:pt x="2120" y="0"/>
                    <a:pt x="2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5" name="Google Shape;22352;p75">
              <a:extLst>
                <a:ext uri="{FF2B5EF4-FFF2-40B4-BE49-F238E27FC236}">
                  <a16:creationId xmlns:a16="http://schemas.microsoft.com/office/drawing/2014/main" id="{E630864F-09C1-7A4B-47EC-D050628D8DEB}"/>
                </a:ext>
              </a:extLst>
            </p:cNvPr>
            <p:cNvSpPr/>
            <p:nvPr/>
          </p:nvSpPr>
          <p:spPr>
            <a:xfrm>
              <a:off x="3116592" y="2293778"/>
              <a:ext cx="10630" cy="32241"/>
            </a:xfrm>
            <a:custGeom>
              <a:avLst/>
              <a:gdLst/>
              <a:ahLst/>
              <a:cxnLst/>
              <a:rect l="l" t="t" r="r" b="b"/>
              <a:pathLst>
                <a:path w="334" h="101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67" y="1012"/>
                  </a:cubicBezTo>
                  <a:cubicBezTo>
                    <a:pt x="250" y="1012"/>
                    <a:pt x="334" y="941"/>
                    <a:pt x="334" y="846"/>
                  </a:cubicBezTo>
                  <a:lnTo>
                    <a:pt x="334" y="167"/>
                  </a:lnTo>
                  <a:cubicBezTo>
                    <a:pt x="310" y="72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6" name="Google Shape;22353;p75">
              <a:extLst>
                <a:ext uri="{FF2B5EF4-FFF2-40B4-BE49-F238E27FC236}">
                  <a16:creationId xmlns:a16="http://schemas.microsoft.com/office/drawing/2014/main" id="{893B71CF-4C4D-FDCA-846D-AFD412AF5731}"/>
                </a:ext>
              </a:extLst>
            </p:cNvPr>
            <p:cNvSpPr/>
            <p:nvPr/>
          </p:nvSpPr>
          <p:spPr>
            <a:xfrm>
              <a:off x="3193519" y="2293778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55" y="1012"/>
                  </a:cubicBezTo>
                  <a:cubicBezTo>
                    <a:pt x="250" y="1012"/>
                    <a:pt x="322" y="941"/>
                    <a:pt x="322" y="846"/>
                  </a:cubicBezTo>
                  <a:lnTo>
                    <a:pt x="322" y="167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7" name="Google Shape;22354;p75">
              <a:extLst>
                <a:ext uri="{FF2B5EF4-FFF2-40B4-BE49-F238E27FC236}">
                  <a16:creationId xmlns:a16="http://schemas.microsoft.com/office/drawing/2014/main" id="{1FCE78FB-8CFB-61D8-5C70-FC2D250F5A23}"/>
                </a:ext>
              </a:extLst>
            </p:cNvPr>
            <p:cNvSpPr/>
            <p:nvPr/>
          </p:nvSpPr>
          <p:spPr>
            <a:xfrm>
              <a:off x="3346227" y="2166755"/>
              <a:ext cx="54966" cy="18301"/>
            </a:xfrm>
            <a:custGeom>
              <a:avLst/>
              <a:gdLst/>
              <a:ahLst/>
              <a:cxnLst/>
              <a:rect l="l" t="t" r="r" b="b"/>
              <a:pathLst>
                <a:path w="1727" h="575" extrusionOk="0">
                  <a:moveTo>
                    <a:pt x="646" y="0"/>
                  </a:moveTo>
                  <a:cubicBezTo>
                    <a:pt x="494" y="0"/>
                    <a:pt x="326" y="15"/>
                    <a:pt x="143" y="50"/>
                  </a:cubicBezTo>
                  <a:cubicBezTo>
                    <a:pt x="60" y="62"/>
                    <a:pt x="0" y="122"/>
                    <a:pt x="0" y="217"/>
                  </a:cubicBezTo>
                  <a:lnTo>
                    <a:pt x="0" y="396"/>
                  </a:lnTo>
                  <a:cubicBezTo>
                    <a:pt x="0" y="479"/>
                    <a:pt x="84" y="550"/>
                    <a:pt x="167" y="550"/>
                  </a:cubicBezTo>
                  <a:cubicBezTo>
                    <a:pt x="262" y="550"/>
                    <a:pt x="334" y="479"/>
                    <a:pt x="334" y="396"/>
                  </a:cubicBezTo>
                  <a:lnTo>
                    <a:pt x="334" y="360"/>
                  </a:lnTo>
                  <a:cubicBezTo>
                    <a:pt x="445" y="344"/>
                    <a:pt x="549" y="338"/>
                    <a:pt x="645" y="338"/>
                  </a:cubicBezTo>
                  <a:cubicBezTo>
                    <a:pt x="845" y="338"/>
                    <a:pt x="1007" y="367"/>
                    <a:pt x="1120" y="407"/>
                  </a:cubicBezTo>
                  <a:cubicBezTo>
                    <a:pt x="1334" y="467"/>
                    <a:pt x="1453" y="538"/>
                    <a:pt x="1453" y="538"/>
                  </a:cubicBezTo>
                  <a:cubicBezTo>
                    <a:pt x="1477" y="550"/>
                    <a:pt x="1512" y="574"/>
                    <a:pt x="1536" y="574"/>
                  </a:cubicBezTo>
                  <a:cubicBezTo>
                    <a:pt x="1584" y="574"/>
                    <a:pt x="1643" y="538"/>
                    <a:pt x="1667" y="491"/>
                  </a:cubicBezTo>
                  <a:cubicBezTo>
                    <a:pt x="1727" y="396"/>
                    <a:pt x="1715" y="288"/>
                    <a:pt x="1643" y="241"/>
                  </a:cubicBezTo>
                  <a:cubicBezTo>
                    <a:pt x="1615" y="231"/>
                    <a:pt x="1258" y="0"/>
                    <a:pt x="6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8" name="Google Shape;22355;p75">
              <a:extLst>
                <a:ext uri="{FF2B5EF4-FFF2-40B4-BE49-F238E27FC236}">
                  <a16:creationId xmlns:a16="http://schemas.microsoft.com/office/drawing/2014/main" id="{1A57900E-05DF-B64A-9B32-31DE0AFB2333}"/>
                </a:ext>
              </a:extLst>
            </p:cNvPr>
            <p:cNvSpPr/>
            <p:nvPr/>
          </p:nvSpPr>
          <p:spPr>
            <a:xfrm>
              <a:off x="3302655" y="2134991"/>
              <a:ext cx="141760" cy="192143"/>
            </a:xfrm>
            <a:custGeom>
              <a:avLst/>
              <a:gdLst/>
              <a:ahLst/>
              <a:cxnLst/>
              <a:rect l="l" t="t" r="r" b="b"/>
              <a:pathLst>
                <a:path w="4454" h="6037" extrusionOk="0">
                  <a:moveTo>
                    <a:pt x="3453" y="334"/>
                  </a:moveTo>
                  <a:lnTo>
                    <a:pt x="3453" y="1132"/>
                  </a:lnTo>
                  <a:cubicBezTo>
                    <a:pt x="3453" y="1263"/>
                    <a:pt x="3429" y="1405"/>
                    <a:pt x="3370" y="1525"/>
                  </a:cubicBezTo>
                  <a:lnTo>
                    <a:pt x="3310" y="1644"/>
                  </a:lnTo>
                  <a:cubicBezTo>
                    <a:pt x="3298" y="1667"/>
                    <a:pt x="3298" y="1691"/>
                    <a:pt x="3298" y="1715"/>
                  </a:cubicBezTo>
                  <a:lnTo>
                    <a:pt x="3298" y="2060"/>
                  </a:lnTo>
                  <a:cubicBezTo>
                    <a:pt x="3274" y="2346"/>
                    <a:pt x="3155" y="2608"/>
                    <a:pt x="2953" y="2799"/>
                  </a:cubicBezTo>
                  <a:cubicBezTo>
                    <a:pt x="2739" y="3001"/>
                    <a:pt x="2477" y="3096"/>
                    <a:pt x="2191" y="3096"/>
                  </a:cubicBezTo>
                  <a:cubicBezTo>
                    <a:pt x="1643" y="3084"/>
                    <a:pt x="1179" y="2596"/>
                    <a:pt x="1179" y="2013"/>
                  </a:cubicBezTo>
                  <a:lnTo>
                    <a:pt x="1179" y="1715"/>
                  </a:lnTo>
                  <a:cubicBezTo>
                    <a:pt x="1179" y="1691"/>
                    <a:pt x="1179" y="1667"/>
                    <a:pt x="1167" y="1644"/>
                  </a:cubicBezTo>
                  <a:lnTo>
                    <a:pt x="1107" y="1525"/>
                  </a:lnTo>
                  <a:cubicBezTo>
                    <a:pt x="1048" y="1405"/>
                    <a:pt x="1012" y="1275"/>
                    <a:pt x="1012" y="1132"/>
                  </a:cubicBezTo>
                  <a:cubicBezTo>
                    <a:pt x="1012" y="691"/>
                    <a:pt x="1369" y="334"/>
                    <a:pt x="1822" y="334"/>
                  </a:cubicBezTo>
                  <a:close/>
                  <a:moveTo>
                    <a:pt x="2762" y="3310"/>
                  </a:moveTo>
                  <a:lnTo>
                    <a:pt x="2762" y="3537"/>
                  </a:lnTo>
                  <a:cubicBezTo>
                    <a:pt x="2762" y="3572"/>
                    <a:pt x="2774" y="3620"/>
                    <a:pt x="2774" y="3680"/>
                  </a:cubicBezTo>
                  <a:lnTo>
                    <a:pt x="2239" y="4096"/>
                  </a:lnTo>
                  <a:lnTo>
                    <a:pt x="1691" y="3680"/>
                  </a:lnTo>
                  <a:cubicBezTo>
                    <a:pt x="1703" y="3632"/>
                    <a:pt x="1703" y="3584"/>
                    <a:pt x="1703" y="3537"/>
                  </a:cubicBezTo>
                  <a:lnTo>
                    <a:pt x="1703" y="3310"/>
                  </a:lnTo>
                  <a:cubicBezTo>
                    <a:pt x="1846" y="3370"/>
                    <a:pt x="2012" y="3406"/>
                    <a:pt x="2191" y="3406"/>
                  </a:cubicBezTo>
                  <a:lnTo>
                    <a:pt x="2239" y="3406"/>
                  </a:lnTo>
                  <a:cubicBezTo>
                    <a:pt x="2417" y="3406"/>
                    <a:pt x="2596" y="3382"/>
                    <a:pt x="2762" y="3310"/>
                  </a:cubicBezTo>
                  <a:close/>
                  <a:moveTo>
                    <a:pt x="1822" y="1"/>
                  </a:moveTo>
                  <a:cubicBezTo>
                    <a:pt x="1191" y="1"/>
                    <a:pt x="703" y="513"/>
                    <a:pt x="703" y="1120"/>
                  </a:cubicBezTo>
                  <a:cubicBezTo>
                    <a:pt x="703" y="1298"/>
                    <a:pt x="750" y="1489"/>
                    <a:pt x="822" y="1656"/>
                  </a:cubicBezTo>
                  <a:lnTo>
                    <a:pt x="869" y="1751"/>
                  </a:lnTo>
                  <a:lnTo>
                    <a:pt x="869" y="2001"/>
                  </a:lnTo>
                  <a:cubicBezTo>
                    <a:pt x="869" y="2441"/>
                    <a:pt x="1072" y="2846"/>
                    <a:pt x="1381" y="3096"/>
                  </a:cubicBezTo>
                  <a:lnTo>
                    <a:pt x="1381" y="3537"/>
                  </a:lnTo>
                  <a:cubicBezTo>
                    <a:pt x="1381" y="3608"/>
                    <a:pt x="1346" y="3680"/>
                    <a:pt x="1274" y="3703"/>
                  </a:cubicBezTo>
                  <a:lnTo>
                    <a:pt x="453" y="4025"/>
                  </a:lnTo>
                  <a:cubicBezTo>
                    <a:pt x="179" y="4132"/>
                    <a:pt x="0" y="4382"/>
                    <a:pt x="0" y="4668"/>
                  </a:cubicBezTo>
                  <a:lnTo>
                    <a:pt x="0" y="5858"/>
                  </a:lnTo>
                  <a:cubicBezTo>
                    <a:pt x="0" y="5942"/>
                    <a:pt x="83" y="6013"/>
                    <a:pt x="167" y="6013"/>
                  </a:cubicBezTo>
                  <a:cubicBezTo>
                    <a:pt x="262" y="6013"/>
                    <a:pt x="334" y="5942"/>
                    <a:pt x="334" y="5858"/>
                  </a:cubicBezTo>
                  <a:lnTo>
                    <a:pt x="334" y="4668"/>
                  </a:lnTo>
                  <a:cubicBezTo>
                    <a:pt x="334" y="4513"/>
                    <a:pt x="417" y="4382"/>
                    <a:pt x="560" y="4334"/>
                  </a:cubicBezTo>
                  <a:lnTo>
                    <a:pt x="1369" y="4025"/>
                  </a:lnTo>
                  <a:cubicBezTo>
                    <a:pt x="1417" y="4001"/>
                    <a:pt x="1465" y="3977"/>
                    <a:pt x="1488" y="3965"/>
                  </a:cubicBezTo>
                  <a:lnTo>
                    <a:pt x="2060" y="4394"/>
                  </a:lnTo>
                  <a:lnTo>
                    <a:pt x="2060" y="5870"/>
                  </a:lnTo>
                  <a:cubicBezTo>
                    <a:pt x="2060" y="5954"/>
                    <a:pt x="2131" y="6037"/>
                    <a:pt x="2215" y="6037"/>
                  </a:cubicBezTo>
                  <a:cubicBezTo>
                    <a:pt x="2310" y="6037"/>
                    <a:pt x="2381" y="5954"/>
                    <a:pt x="2381" y="5870"/>
                  </a:cubicBezTo>
                  <a:lnTo>
                    <a:pt x="2381" y="4394"/>
                  </a:lnTo>
                  <a:lnTo>
                    <a:pt x="2953" y="3965"/>
                  </a:lnTo>
                  <a:cubicBezTo>
                    <a:pt x="2977" y="3989"/>
                    <a:pt x="3024" y="4013"/>
                    <a:pt x="3072" y="4025"/>
                  </a:cubicBezTo>
                  <a:lnTo>
                    <a:pt x="3882" y="4334"/>
                  </a:lnTo>
                  <a:cubicBezTo>
                    <a:pt x="4024" y="4382"/>
                    <a:pt x="4108" y="4513"/>
                    <a:pt x="4108" y="4668"/>
                  </a:cubicBezTo>
                  <a:lnTo>
                    <a:pt x="4108" y="5858"/>
                  </a:lnTo>
                  <a:cubicBezTo>
                    <a:pt x="4108" y="5942"/>
                    <a:pt x="4179" y="6013"/>
                    <a:pt x="4274" y="6013"/>
                  </a:cubicBezTo>
                  <a:cubicBezTo>
                    <a:pt x="4358" y="6013"/>
                    <a:pt x="4441" y="5942"/>
                    <a:pt x="4441" y="5858"/>
                  </a:cubicBezTo>
                  <a:lnTo>
                    <a:pt x="4441" y="4668"/>
                  </a:lnTo>
                  <a:cubicBezTo>
                    <a:pt x="4453" y="4382"/>
                    <a:pt x="4274" y="4108"/>
                    <a:pt x="4024" y="4025"/>
                  </a:cubicBezTo>
                  <a:lnTo>
                    <a:pt x="3203" y="3703"/>
                  </a:lnTo>
                  <a:cubicBezTo>
                    <a:pt x="3131" y="3680"/>
                    <a:pt x="3084" y="3620"/>
                    <a:pt x="3084" y="3537"/>
                  </a:cubicBezTo>
                  <a:lnTo>
                    <a:pt x="3084" y="3108"/>
                  </a:lnTo>
                  <a:cubicBezTo>
                    <a:pt x="3120" y="3084"/>
                    <a:pt x="3155" y="3060"/>
                    <a:pt x="3191" y="3025"/>
                  </a:cubicBezTo>
                  <a:cubicBezTo>
                    <a:pt x="3453" y="2775"/>
                    <a:pt x="3608" y="2418"/>
                    <a:pt x="3608" y="2037"/>
                  </a:cubicBezTo>
                  <a:lnTo>
                    <a:pt x="3608" y="1727"/>
                  </a:lnTo>
                  <a:lnTo>
                    <a:pt x="3655" y="1644"/>
                  </a:lnTo>
                  <a:cubicBezTo>
                    <a:pt x="3739" y="1477"/>
                    <a:pt x="3774" y="1298"/>
                    <a:pt x="3774" y="1108"/>
                  </a:cubicBezTo>
                  <a:lnTo>
                    <a:pt x="3774" y="167"/>
                  </a:lnTo>
                  <a:cubicBezTo>
                    <a:pt x="3774" y="84"/>
                    <a:pt x="3691" y="1"/>
                    <a:pt x="3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9" name="Google Shape;22356;p75">
              <a:extLst>
                <a:ext uri="{FF2B5EF4-FFF2-40B4-BE49-F238E27FC236}">
                  <a16:creationId xmlns:a16="http://schemas.microsoft.com/office/drawing/2014/main" id="{A99E81DA-CD0B-3D85-3926-EE438676DB52}"/>
                </a:ext>
              </a:extLst>
            </p:cNvPr>
            <p:cNvSpPr/>
            <p:nvPr/>
          </p:nvSpPr>
          <p:spPr>
            <a:xfrm>
              <a:off x="3330313" y="2288463"/>
              <a:ext cx="10248" cy="37938"/>
            </a:xfrm>
            <a:custGeom>
              <a:avLst/>
              <a:gdLst/>
              <a:ahLst/>
              <a:cxnLst/>
              <a:rect l="l" t="t" r="r" b="b"/>
              <a:pathLst>
                <a:path w="322" h="1192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1036"/>
                  </a:lnTo>
                  <a:cubicBezTo>
                    <a:pt x="0" y="1120"/>
                    <a:pt x="72" y="1191"/>
                    <a:pt x="167" y="1191"/>
                  </a:cubicBezTo>
                  <a:cubicBezTo>
                    <a:pt x="250" y="1191"/>
                    <a:pt x="322" y="1120"/>
                    <a:pt x="322" y="1036"/>
                  </a:cubicBezTo>
                  <a:lnTo>
                    <a:pt x="322" y="167"/>
                  </a:lnTo>
                  <a:cubicBezTo>
                    <a:pt x="310" y="84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0" name="Google Shape;22357;p75">
              <a:extLst>
                <a:ext uri="{FF2B5EF4-FFF2-40B4-BE49-F238E27FC236}">
                  <a16:creationId xmlns:a16="http://schemas.microsoft.com/office/drawing/2014/main" id="{7DA6F043-716D-457A-4ADE-9564C72F4840}"/>
                </a:ext>
              </a:extLst>
            </p:cNvPr>
            <p:cNvSpPr/>
            <p:nvPr/>
          </p:nvSpPr>
          <p:spPr>
            <a:xfrm>
              <a:off x="3406859" y="2288463"/>
              <a:ext cx="10630" cy="37938"/>
            </a:xfrm>
            <a:custGeom>
              <a:avLst/>
              <a:gdLst/>
              <a:ahLst/>
              <a:cxnLst/>
              <a:rect l="l" t="t" r="r" b="b"/>
              <a:pathLst>
                <a:path w="334" h="1192" extrusionOk="0">
                  <a:moveTo>
                    <a:pt x="167" y="1"/>
                  </a:moveTo>
                  <a:cubicBezTo>
                    <a:pt x="84" y="1"/>
                    <a:pt x="0" y="84"/>
                    <a:pt x="0" y="167"/>
                  </a:cubicBezTo>
                  <a:lnTo>
                    <a:pt x="0" y="1036"/>
                  </a:lnTo>
                  <a:cubicBezTo>
                    <a:pt x="0" y="1120"/>
                    <a:pt x="84" y="1191"/>
                    <a:pt x="167" y="1191"/>
                  </a:cubicBezTo>
                  <a:cubicBezTo>
                    <a:pt x="262" y="1191"/>
                    <a:pt x="334" y="1120"/>
                    <a:pt x="334" y="1036"/>
                  </a:cubicBezTo>
                  <a:lnTo>
                    <a:pt x="334" y="167"/>
                  </a:lnTo>
                  <a:cubicBezTo>
                    <a:pt x="322" y="84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1" name="Google Shape;22358;p75">
              <a:extLst>
                <a:ext uri="{FF2B5EF4-FFF2-40B4-BE49-F238E27FC236}">
                  <a16:creationId xmlns:a16="http://schemas.microsoft.com/office/drawing/2014/main" id="{DDEADFC8-B423-9F6A-C06F-F8560591FDE5}"/>
                </a:ext>
              </a:extLst>
            </p:cNvPr>
            <p:cNvSpPr/>
            <p:nvPr/>
          </p:nvSpPr>
          <p:spPr>
            <a:xfrm>
              <a:off x="3149183" y="1976585"/>
              <a:ext cx="219419" cy="183072"/>
            </a:xfrm>
            <a:custGeom>
              <a:avLst/>
              <a:gdLst/>
              <a:ahLst/>
              <a:cxnLst/>
              <a:rect l="l" t="t" r="r" b="b"/>
              <a:pathLst>
                <a:path w="6894" h="5752" extrusionOk="0">
                  <a:moveTo>
                    <a:pt x="2369" y="4108"/>
                  </a:moveTo>
                  <a:lnTo>
                    <a:pt x="2286" y="4466"/>
                  </a:lnTo>
                  <a:lnTo>
                    <a:pt x="2060" y="4466"/>
                  </a:lnTo>
                  <a:cubicBezTo>
                    <a:pt x="1869" y="4466"/>
                    <a:pt x="1703" y="4299"/>
                    <a:pt x="1703" y="4108"/>
                  </a:cubicBezTo>
                  <a:close/>
                  <a:moveTo>
                    <a:pt x="5513" y="310"/>
                  </a:moveTo>
                  <a:cubicBezTo>
                    <a:pt x="5703" y="310"/>
                    <a:pt x="5870" y="477"/>
                    <a:pt x="5870" y="667"/>
                  </a:cubicBezTo>
                  <a:lnTo>
                    <a:pt x="5870" y="3418"/>
                  </a:lnTo>
                  <a:cubicBezTo>
                    <a:pt x="5870" y="3608"/>
                    <a:pt x="5703" y="3775"/>
                    <a:pt x="5513" y="3775"/>
                  </a:cubicBezTo>
                  <a:lnTo>
                    <a:pt x="4132" y="3775"/>
                  </a:lnTo>
                  <a:cubicBezTo>
                    <a:pt x="4096" y="3775"/>
                    <a:pt x="4048" y="3787"/>
                    <a:pt x="4036" y="3811"/>
                  </a:cubicBezTo>
                  <a:lnTo>
                    <a:pt x="2500" y="4918"/>
                  </a:lnTo>
                  <a:lnTo>
                    <a:pt x="2739" y="3966"/>
                  </a:lnTo>
                  <a:cubicBezTo>
                    <a:pt x="2762" y="3930"/>
                    <a:pt x="2739" y="3870"/>
                    <a:pt x="2715" y="3835"/>
                  </a:cubicBezTo>
                  <a:cubicBezTo>
                    <a:pt x="2679" y="3787"/>
                    <a:pt x="2643" y="3775"/>
                    <a:pt x="2584" y="3775"/>
                  </a:cubicBezTo>
                  <a:lnTo>
                    <a:pt x="691" y="3775"/>
                  </a:lnTo>
                  <a:cubicBezTo>
                    <a:pt x="500" y="3775"/>
                    <a:pt x="333" y="3608"/>
                    <a:pt x="333" y="3418"/>
                  </a:cubicBezTo>
                  <a:lnTo>
                    <a:pt x="333" y="667"/>
                  </a:lnTo>
                  <a:cubicBezTo>
                    <a:pt x="333" y="477"/>
                    <a:pt x="500" y="310"/>
                    <a:pt x="691" y="310"/>
                  </a:cubicBezTo>
                  <a:close/>
                  <a:moveTo>
                    <a:pt x="6215" y="989"/>
                  </a:moveTo>
                  <a:cubicBezTo>
                    <a:pt x="6406" y="989"/>
                    <a:pt x="6572" y="1156"/>
                    <a:pt x="6572" y="1346"/>
                  </a:cubicBezTo>
                  <a:lnTo>
                    <a:pt x="6572" y="4108"/>
                  </a:lnTo>
                  <a:lnTo>
                    <a:pt x="6549" y="4108"/>
                  </a:lnTo>
                  <a:cubicBezTo>
                    <a:pt x="6549" y="4299"/>
                    <a:pt x="6394" y="4466"/>
                    <a:pt x="6191" y="4466"/>
                  </a:cubicBezTo>
                  <a:lnTo>
                    <a:pt x="4810" y="4466"/>
                  </a:lnTo>
                  <a:cubicBezTo>
                    <a:pt x="4763" y="4466"/>
                    <a:pt x="4727" y="4477"/>
                    <a:pt x="4691" y="4513"/>
                  </a:cubicBezTo>
                  <a:cubicBezTo>
                    <a:pt x="4667" y="4549"/>
                    <a:pt x="4644" y="4608"/>
                    <a:pt x="4667" y="4656"/>
                  </a:cubicBezTo>
                  <a:lnTo>
                    <a:pt x="4763" y="5323"/>
                  </a:lnTo>
                  <a:lnTo>
                    <a:pt x="3596" y="4537"/>
                  </a:lnTo>
                  <a:lnTo>
                    <a:pt x="4191" y="4096"/>
                  </a:lnTo>
                  <a:lnTo>
                    <a:pt x="5513" y="4096"/>
                  </a:lnTo>
                  <a:cubicBezTo>
                    <a:pt x="5882" y="4096"/>
                    <a:pt x="6191" y="3799"/>
                    <a:pt x="6191" y="3418"/>
                  </a:cubicBezTo>
                  <a:lnTo>
                    <a:pt x="6191" y="989"/>
                  </a:lnTo>
                  <a:close/>
                  <a:moveTo>
                    <a:pt x="691" y="1"/>
                  </a:moveTo>
                  <a:cubicBezTo>
                    <a:pt x="322" y="1"/>
                    <a:pt x="0" y="298"/>
                    <a:pt x="0" y="679"/>
                  </a:cubicBezTo>
                  <a:lnTo>
                    <a:pt x="0" y="3430"/>
                  </a:lnTo>
                  <a:cubicBezTo>
                    <a:pt x="0" y="3811"/>
                    <a:pt x="298" y="4120"/>
                    <a:pt x="691" y="4120"/>
                  </a:cubicBezTo>
                  <a:lnTo>
                    <a:pt x="1393" y="4120"/>
                  </a:lnTo>
                  <a:lnTo>
                    <a:pt x="1393" y="4132"/>
                  </a:lnTo>
                  <a:cubicBezTo>
                    <a:pt x="1393" y="4501"/>
                    <a:pt x="1691" y="4823"/>
                    <a:pt x="2072" y="4823"/>
                  </a:cubicBezTo>
                  <a:lnTo>
                    <a:pt x="2203" y="4823"/>
                  </a:lnTo>
                  <a:lnTo>
                    <a:pt x="2143" y="5073"/>
                  </a:lnTo>
                  <a:cubicBezTo>
                    <a:pt x="2119" y="5180"/>
                    <a:pt x="2167" y="5275"/>
                    <a:pt x="2250" y="5335"/>
                  </a:cubicBezTo>
                  <a:cubicBezTo>
                    <a:pt x="2298" y="5370"/>
                    <a:pt x="2346" y="5382"/>
                    <a:pt x="2381" y="5382"/>
                  </a:cubicBezTo>
                  <a:cubicBezTo>
                    <a:pt x="2429" y="5382"/>
                    <a:pt x="2489" y="5370"/>
                    <a:pt x="2536" y="5335"/>
                  </a:cubicBezTo>
                  <a:lnTo>
                    <a:pt x="3251" y="4823"/>
                  </a:lnTo>
                  <a:lnTo>
                    <a:pt x="3417" y="4823"/>
                  </a:lnTo>
                  <a:lnTo>
                    <a:pt x="4751" y="5716"/>
                  </a:lnTo>
                  <a:cubicBezTo>
                    <a:pt x="4798" y="5740"/>
                    <a:pt x="4846" y="5751"/>
                    <a:pt x="4882" y="5751"/>
                  </a:cubicBezTo>
                  <a:cubicBezTo>
                    <a:pt x="4929" y="5751"/>
                    <a:pt x="4977" y="5740"/>
                    <a:pt x="5025" y="5716"/>
                  </a:cubicBezTo>
                  <a:cubicBezTo>
                    <a:pt x="5108" y="5656"/>
                    <a:pt x="5144" y="5561"/>
                    <a:pt x="5120" y="5454"/>
                  </a:cubicBezTo>
                  <a:lnTo>
                    <a:pt x="5025" y="4799"/>
                  </a:lnTo>
                  <a:lnTo>
                    <a:pt x="6215" y="4799"/>
                  </a:lnTo>
                  <a:cubicBezTo>
                    <a:pt x="6584" y="4799"/>
                    <a:pt x="6894" y="4501"/>
                    <a:pt x="6894" y="4120"/>
                  </a:cubicBezTo>
                  <a:lnTo>
                    <a:pt x="6894" y="1370"/>
                  </a:lnTo>
                  <a:cubicBezTo>
                    <a:pt x="6870" y="977"/>
                    <a:pt x="6572" y="679"/>
                    <a:pt x="6191" y="679"/>
                  </a:cubicBezTo>
                  <a:cubicBezTo>
                    <a:pt x="6179" y="298"/>
                    <a:pt x="5882" y="1"/>
                    <a:pt x="55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2" name="Google Shape;22359;p75">
              <a:extLst>
                <a:ext uri="{FF2B5EF4-FFF2-40B4-BE49-F238E27FC236}">
                  <a16:creationId xmlns:a16="http://schemas.microsoft.com/office/drawing/2014/main" id="{EF89B48C-A504-7098-0372-C5C259304A50}"/>
                </a:ext>
              </a:extLst>
            </p:cNvPr>
            <p:cNvSpPr/>
            <p:nvPr/>
          </p:nvSpPr>
          <p:spPr>
            <a:xfrm>
              <a:off x="3187822" y="2009177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74" y="322"/>
                    <a:pt x="846" y="251"/>
                    <a:pt x="846" y="167"/>
                  </a:cubicBezTo>
                  <a:cubicBezTo>
                    <a:pt x="846" y="72"/>
                    <a:pt x="774" y="1"/>
                    <a:pt x="6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3" name="Google Shape;22360;p75">
              <a:extLst>
                <a:ext uri="{FF2B5EF4-FFF2-40B4-BE49-F238E27FC236}">
                  <a16:creationId xmlns:a16="http://schemas.microsoft.com/office/drawing/2014/main" id="{37DCF69B-C5C0-61CC-38F6-15D350D195F0}"/>
                </a:ext>
              </a:extLst>
            </p:cNvPr>
            <p:cNvSpPr/>
            <p:nvPr/>
          </p:nvSpPr>
          <p:spPr>
            <a:xfrm>
              <a:off x="3226110" y="2009177"/>
              <a:ext cx="81478" cy="10280"/>
            </a:xfrm>
            <a:custGeom>
              <a:avLst/>
              <a:gdLst/>
              <a:ahLst/>
              <a:cxnLst/>
              <a:rect l="l" t="t" r="r" b="b"/>
              <a:pathLst>
                <a:path w="2560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2393" y="322"/>
                  </a:lnTo>
                  <a:cubicBezTo>
                    <a:pt x="2488" y="322"/>
                    <a:pt x="2560" y="251"/>
                    <a:pt x="2560" y="167"/>
                  </a:cubicBezTo>
                  <a:cubicBezTo>
                    <a:pt x="2560" y="72"/>
                    <a:pt x="2488" y="1"/>
                    <a:pt x="23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4" name="Google Shape;22361;p75">
              <a:extLst>
                <a:ext uri="{FF2B5EF4-FFF2-40B4-BE49-F238E27FC236}">
                  <a16:creationId xmlns:a16="http://schemas.microsoft.com/office/drawing/2014/main" id="{70C76548-FBB9-DABC-A678-B6C73960B47B}"/>
                </a:ext>
              </a:extLst>
            </p:cNvPr>
            <p:cNvSpPr/>
            <p:nvPr/>
          </p:nvSpPr>
          <p:spPr>
            <a:xfrm>
              <a:off x="3187822" y="2036453"/>
              <a:ext cx="119767" cy="10662"/>
            </a:xfrm>
            <a:custGeom>
              <a:avLst/>
              <a:gdLst/>
              <a:ahLst/>
              <a:cxnLst/>
              <a:rect l="l" t="t" r="r" b="b"/>
              <a:pathLst>
                <a:path w="3763" h="335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5" y="334"/>
                  </a:cubicBezTo>
                  <a:lnTo>
                    <a:pt x="3596" y="334"/>
                  </a:lnTo>
                  <a:cubicBezTo>
                    <a:pt x="3691" y="334"/>
                    <a:pt x="3763" y="263"/>
                    <a:pt x="3763" y="168"/>
                  </a:cubicBezTo>
                  <a:cubicBezTo>
                    <a:pt x="3763" y="84"/>
                    <a:pt x="3691" y="1"/>
                    <a:pt x="35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5" name="Google Shape;22362;p75">
              <a:extLst>
                <a:ext uri="{FF2B5EF4-FFF2-40B4-BE49-F238E27FC236}">
                  <a16:creationId xmlns:a16="http://schemas.microsoft.com/office/drawing/2014/main" id="{0602C15F-242B-B199-F8CF-23086F632DC1}"/>
                </a:ext>
              </a:extLst>
            </p:cNvPr>
            <p:cNvSpPr/>
            <p:nvPr/>
          </p:nvSpPr>
          <p:spPr>
            <a:xfrm>
              <a:off x="3187822" y="2064143"/>
              <a:ext cx="81510" cy="10248"/>
            </a:xfrm>
            <a:custGeom>
              <a:avLst/>
              <a:gdLst/>
              <a:ahLst/>
              <a:cxnLst/>
              <a:rect l="l" t="t" r="r" b="b"/>
              <a:pathLst>
                <a:path w="2561" h="322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2394" y="322"/>
                  </a:lnTo>
                  <a:cubicBezTo>
                    <a:pt x="2477" y="322"/>
                    <a:pt x="2560" y="250"/>
                    <a:pt x="2560" y="167"/>
                  </a:cubicBezTo>
                  <a:cubicBezTo>
                    <a:pt x="2560" y="72"/>
                    <a:pt x="2477" y="0"/>
                    <a:pt x="23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6" name="Google Shape;22363;p75">
              <a:extLst>
                <a:ext uri="{FF2B5EF4-FFF2-40B4-BE49-F238E27FC236}">
                  <a16:creationId xmlns:a16="http://schemas.microsoft.com/office/drawing/2014/main" id="{7740A8FE-F4DB-6517-1BBA-9E194D4F5C1D}"/>
                </a:ext>
              </a:extLst>
            </p:cNvPr>
            <p:cNvSpPr/>
            <p:nvPr/>
          </p:nvSpPr>
          <p:spPr>
            <a:xfrm>
              <a:off x="3280663" y="2064143"/>
              <a:ext cx="26926" cy="10248"/>
            </a:xfrm>
            <a:custGeom>
              <a:avLst/>
              <a:gdLst/>
              <a:ahLst/>
              <a:cxnLst/>
              <a:rect l="l" t="t" r="r" b="b"/>
              <a:pathLst>
                <a:path w="846" h="322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74" y="322"/>
                    <a:pt x="846" y="250"/>
                    <a:pt x="846" y="167"/>
                  </a:cubicBezTo>
                  <a:cubicBezTo>
                    <a:pt x="846" y="72"/>
                    <a:pt x="774" y="0"/>
                    <a:pt x="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oogle Shape;22615;p75">
            <a:extLst>
              <a:ext uri="{FF2B5EF4-FFF2-40B4-BE49-F238E27FC236}">
                <a16:creationId xmlns:a16="http://schemas.microsoft.com/office/drawing/2014/main" id="{4449191B-E0C7-F886-53E6-51DDD08AB958}"/>
              </a:ext>
            </a:extLst>
          </p:cNvPr>
          <p:cNvGrpSpPr/>
          <p:nvPr/>
        </p:nvGrpSpPr>
        <p:grpSpPr>
          <a:xfrm>
            <a:off x="7305443" y="2024615"/>
            <a:ext cx="673087" cy="673837"/>
            <a:chOff x="7073928" y="2905757"/>
            <a:chExt cx="371395" cy="371809"/>
          </a:xfrm>
          <a:solidFill>
            <a:schemeClr val="tx1"/>
          </a:solidFill>
        </p:grpSpPr>
        <p:sp>
          <p:nvSpPr>
            <p:cNvPr id="38" name="Google Shape;22616;p75">
              <a:extLst>
                <a:ext uri="{FF2B5EF4-FFF2-40B4-BE49-F238E27FC236}">
                  <a16:creationId xmlns:a16="http://schemas.microsoft.com/office/drawing/2014/main" id="{A8728B6D-1226-586C-564E-599B8757D84E}"/>
                </a:ext>
              </a:extLst>
            </p:cNvPr>
            <p:cNvSpPr/>
            <p:nvPr/>
          </p:nvSpPr>
          <p:spPr>
            <a:xfrm>
              <a:off x="7073928" y="2905757"/>
              <a:ext cx="371395" cy="371809"/>
            </a:xfrm>
            <a:custGeom>
              <a:avLst/>
              <a:gdLst/>
              <a:ahLst/>
              <a:cxnLst/>
              <a:rect l="l" t="t" r="r" b="b"/>
              <a:pathLst>
                <a:path w="11669" h="11682" extrusionOk="0">
                  <a:moveTo>
                    <a:pt x="3608" y="1811"/>
                  </a:moveTo>
                  <a:cubicBezTo>
                    <a:pt x="3822" y="1811"/>
                    <a:pt x="3989" y="1977"/>
                    <a:pt x="3989" y="2192"/>
                  </a:cubicBezTo>
                  <a:lnTo>
                    <a:pt x="3989" y="2561"/>
                  </a:lnTo>
                  <a:cubicBezTo>
                    <a:pt x="3989" y="2870"/>
                    <a:pt x="3727" y="3120"/>
                    <a:pt x="3417" y="3120"/>
                  </a:cubicBezTo>
                  <a:cubicBezTo>
                    <a:pt x="3411" y="3120"/>
                    <a:pt x="3404" y="3121"/>
                    <a:pt x="3398" y="3121"/>
                  </a:cubicBezTo>
                  <a:cubicBezTo>
                    <a:pt x="3109" y="3121"/>
                    <a:pt x="2870" y="2863"/>
                    <a:pt x="2870" y="2561"/>
                  </a:cubicBezTo>
                  <a:lnTo>
                    <a:pt x="2870" y="2192"/>
                  </a:lnTo>
                  <a:cubicBezTo>
                    <a:pt x="2870" y="1977"/>
                    <a:pt x="3024" y="1811"/>
                    <a:pt x="3239" y="1811"/>
                  </a:cubicBezTo>
                  <a:close/>
                  <a:moveTo>
                    <a:pt x="3596" y="3454"/>
                  </a:moveTo>
                  <a:lnTo>
                    <a:pt x="3596" y="3466"/>
                  </a:lnTo>
                  <a:cubicBezTo>
                    <a:pt x="3632" y="3561"/>
                    <a:pt x="3643" y="3644"/>
                    <a:pt x="3667" y="3704"/>
                  </a:cubicBezTo>
                  <a:lnTo>
                    <a:pt x="3429" y="3942"/>
                  </a:lnTo>
                  <a:lnTo>
                    <a:pt x="3405" y="3942"/>
                  </a:lnTo>
                  <a:lnTo>
                    <a:pt x="3167" y="3704"/>
                  </a:lnTo>
                  <a:cubicBezTo>
                    <a:pt x="3191" y="3644"/>
                    <a:pt x="3215" y="3585"/>
                    <a:pt x="3215" y="3525"/>
                  </a:cubicBezTo>
                  <a:lnTo>
                    <a:pt x="3215" y="3454"/>
                  </a:lnTo>
                  <a:close/>
                  <a:moveTo>
                    <a:pt x="5632" y="5204"/>
                  </a:moveTo>
                  <a:lnTo>
                    <a:pt x="5632" y="7418"/>
                  </a:lnTo>
                  <a:lnTo>
                    <a:pt x="4525" y="8204"/>
                  </a:lnTo>
                  <a:lnTo>
                    <a:pt x="4525" y="5466"/>
                  </a:lnTo>
                  <a:cubicBezTo>
                    <a:pt x="4608" y="5525"/>
                    <a:pt x="4727" y="5573"/>
                    <a:pt x="4846" y="5585"/>
                  </a:cubicBezTo>
                  <a:lnTo>
                    <a:pt x="4977" y="5585"/>
                  </a:lnTo>
                  <a:cubicBezTo>
                    <a:pt x="5120" y="5561"/>
                    <a:pt x="5263" y="5525"/>
                    <a:pt x="5370" y="5418"/>
                  </a:cubicBezTo>
                  <a:lnTo>
                    <a:pt x="5632" y="5204"/>
                  </a:lnTo>
                  <a:close/>
                  <a:moveTo>
                    <a:pt x="2893" y="3930"/>
                  </a:moveTo>
                  <a:lnTo>
                    <a:pt x="3167" y="4204"/>
                  </a:lnTo>
                  <a:cubicBezTo>
                    <a:pt x="3227" y="4263"/>
                    <a:pt x="3310" y="4299"/>
                    <a:pt x="3417" y="4299"/>
                  </a:cubicBezTo>
                  <a:cubicBezTo>
                    <a:pt x="3524" y="4299"/>
                    <a:pt x="3596" y="4275"/>
                    <a:pt x="3667" y="4204"/>
                  </a:cubicBezTo>
                  <a:lnTo>
                    <a:pt x="3905" y="3966"/>
                  </a:lnTo>
                  <a:cubicBezTo>
                    <a:pt x="3989" y="3989"/>
                    <a:pt x="4060" y="4025"/>
                    <a:pt x="4144" y="4025"/>
                  </a:cubicBezTo>
                  <a:cubicBezTo>
                    <a:pt x="4203" y="4025"/>
                    <a:pt x="4263" y="4049"/>
                    <a:pt x="4298" y="4097"/>
                  </a:cubicBezTo>
                  <a:lnTo>
                    <a:pt x="4798" y="4716"/>
                  </a:lnTo>
                  <a:cubicBezTo>
                    <a:pt x="4833" y="4764"/>
                    <a:pt x="4884" y="4789"/>
                    <a:pt x="4935" y="4789"/>
                  </a:cubicBezTo>
                  <a:cubicBezTo>
                    <a:pt x="4971" y="4789"/>
                    <a:pt x="5007" y="4776"/>
                    <a:pt x="5036" y="4751"/>
                  </a:cubicBezTo>
                  <a:lnTo>
                    <a:pt x="5656" y="4263"/>
                  </a:lnTo>
                  <a:cubicBezTo>
                    <a:pt x="5694" y="4231"/>
                    <a:pt x="5747" y="4209"/>
                    <a:pt x="5798" y="4209"/>
                  </a:cubicBezTo>
                  <a:cubicBezTo>
                    <a:pt x="5842" y="4209"/>
                    <a:pt x="5885" y="4225"/>
                    <a:pt x="5918" y="4263"/>
                  </a:cubicBezTo>
                  <a:cubicBezTo>
                    <a:pt x="5965" y="4299"/>
                    <a:pt x="5989" y="4347"/>
                    <a:pt x="5977" y="4406"/>
                  </a:cubicBezTo>
                  <a:cubicBezTo>
                    <a:pt x="5989" y="4454"/>
                    <a:pt x="5965" y="4513"/>
                    <a:pt x="5918" y="4537"/>
                  </a:cubicBezTo>
                  <a:lnTo>
                    <a:pt x="5144" y="5156"/>
                  </a:lnTo>
                  <a:cubicBezTo>
                    <a:pt x="5084" y="5192"/>
                    <a:pt x="5013" y="5228"/>
                    <a:pt x="4929" y="5240"/>
                  </a:cubicBezTo>
                  <a:lnTo>
                    <a:pt x="4858" y="5240"/>
                  </a:lnTo>
                  <a:cubicBezTo>
                    <a:pt x="4751" y="5228"/>
                    <a:pt x="4667" y="5180"/>
                    <a:pt x="4608" y="5109"/>
                  </a:cubicBezTo>
                  <a:lnTo>
                    <a:pt x="4453" y="4930"/>
                  </a:lnTo>
                  <a:cubicBezTo>
                    <a:pt x="4425" y="4884"/>
                    <a:pt x="4369" y="4866"/>
                    <a:pt x="4312" y="4866"/>
                  </a:cubicBezTo>
                  <a:cubicBezTo>
                    <a:pt x="4295" y="4866"/>
                    <a:pt x="4279" y="4868"/>
                    <a:pt x="4263" y="4870"/>
                  </a:cubicBezTo>
                  <a:cubicBezTo>
                    <a:pt x="4191" y="4894"/>
                    <a:pt x="4144" y="4954"/>
                    <a:pt x="4144" y="5037"/>
                  </a:cubicBezTo>
                  <a:lnTo>
                    <a:pt x="4144" y="8454"/>
                  </a:lnTo>
                  <a:lnTo>
                    <a:pt x="3763" y="8740"/>
                  </a:lnTo>
                  <a:lnTo>
                    <a:pt x="3763" y="7145"/>
                  </a:lnTo>
                  <a:cubicBezTo>
                    <a:pt x="3763" y="7061"/>
                    <a:pt x="3691" y="6978"/>
                    <a:pt x="3596" y="6978"/>
                  </a:cubicBezTo>
                  <a:cubicBezTo>
                    <a:pt x="3512" y="6978"/>
                    <a:pt x="3429" y="7061"/>
                    <a:pt x="3429" y="7145"/>
                  </a:cubicBezTo>
                  <a:lnTo>
                    <a:pt x="3429" y="8978"/>
                  </a:lnTo>
                  <a:lnTo>
                    <a:pt x="2870" y="9383"/>
                  </a:lnTo>
                  <a:lnTo>
                    <a:pt x="2870" y="7180"/>
                  </a:lnTo>
                  <a:cubicBezTo>
                    <a:pt x="2870" y="7014"/>
                    <a:pt x="2822" y="6835"/>
                    <a:pt x="2750" y="6680"/>
                  </a:cubicBezTo>
                  <a:lnTo>
                    <a:pt x="2572" y="6347"/>
                  </a:lnTo>
                  <a:cubicBezTo>
                    <a:pt x="2524" y="6240"/>
                    <a:pt x="2500" y="6121"/>
                    <a:pt x="2500" y="6013"/>
                  </a:cubicBezTo>
                  <a:lnTo>
                    <a:pt x="2500" y="4263"/>
                  </a:lnTo>
                  <a:cubicBezTo>
                    <a:pt x="2500" y="4180"/>
                    <a:pt x="2536" y="4120"/>
                    <a:pt x="2596" y="4085"/>
                  </a:cubicBezTo>
                  <a:lnTo>
                    <a:pt x="2893" y="3930"/>
                  </a:lnTo>
                  <a:close/>
                  <a:moveTo>
                    <a:pt x="5810" y="1"/>
                  </a:moveTo>
                  <a:cubicBezTo>
                    <a:pt x="5727" y="1"/>
                    <a:pt x="5656" y="72"/>
                    <a:pt x="5656" y="167"/>
                  </a:cubicBezTo>
                  <a:lnTo>
                    <a:pt x="5656" y="3870"/>
                  </a:lnTo>
                  <a:cubicBezTo>
                    <a:pt x="5596" y="3882"/>
                    <a:pt x="5537" y="3930"/>
                    <a:pt x="5477" y="3977"/>
                  </a:cubicBezTo>
                  <a:lnTo>
                    <a:pt x="5001" y="4358"/>
                  </a:lnTo>
                  <a:lnTo>
                    <a:pt x="4596" y="3870"/>
                  </a:lnTo>
                  <a:cubicBezTo>
                    <a:pt x="4489" y="3739"/>
                    <a:pt x="4346" y="3668"/>
                    <a:pt x="4179" y="3668"/>
                  </a:cubicBezTo>
                  <a:cubicBezTo>
                    <a:pt x="4072" y="3668"/>
                    <a:pt x="3989" y="3573"/>
                    <a:pt x="3989" y="3466"/>
                  </a:cubicBezTo>
                  <a:lnTo>
                    <a:pt x="3989" y="3275"/>
                  </a:lnTo>
                  <a:cubicBezTo>
                    <a:pt x="4203" y="3108"/>
                    <a:pt x="4358" y="2846"/>
                    <a:pt x="4358" y="2549"/>
                  </a:cubicBezTo>
                  <a:lnTo>
                    <a:pt x="4358" y="2180"/>
                  </a:lnTo>
                  <a:cubicBezTo>
                    <a:pt x="4358" y="1775"/>
                    <a:pt x="4024" y="1465"/>
                    <a:pt x="3643" y="1465"/>
                  </a:cubicBezTo>
                  <a:lnTo>
                    <a:pt x="3274" y="1465"/>
                  </a:lnTo>
                  <a:cubicBezTo>
                    <a:pt x="2870" y="1465"/>
                    <a:pt x="2560" y="1787"/>
                    <a:pt x="2560" y="2180"/>
                  </a:cubicBezTo>
                  <a:lnTo>
                    <a:pt x="2560" y="2549"/>
                  </a:lnTo>
                  <a:cubicBezTo>
                    <a:pt x="2560" y="2846"/>
                    <a:pt x="2703" y="3108"/>
                    <a:pt x="2929" y="3275"/>
                  </a:cubicBezTo>
                  <a:lnTo>
                    <a:pt x="2929" y="3525"/>
                  </a:lnTo>
                  <a:lnTo>
                    <a:pt x="2929" y="3549"/>
                  </a:lnTo>
                  <a:lnTo>
                    <a:pt x="2500" y="3751"/>
                  </a:lnTo>
                  <a:cubicBezTo>
                    <a:pt x="2322" y="3847"/>
                    <a:pt x="2203" y="4037"/>
                    <a:pt x="2203" y="4228"/>
                  </a:cubicBezTo>
                  <a:lnTo>
                    <a:pt x="2203" y="5990"/>
                  </a:lnTo>
                  <a:cubicBezTo>
                    <a:pt x="2203" y="6144"/>
                    <a:pt x="2239" y="6323"/>
                    <a:pt x="2322" y="6478"/>
                  </a:cubicBezTo>
                  <a:lnTo>
                    <a:pt x="2500" y="6823"/>
                  </a:lnTo>
                  <a:cubicBezTo>
                    <a:pt x="2536" y="6918"/>
                    <a:pt x="2572" y="7037"/>
                    <a:pt x="2572" y="7145"/>
                  </a:cubicBezTo>
                  <a:lnTo>
                    <a:pt x="2572" y="9597"/>
                  </a:lnTo>
                  <a:lnTo>
                    <a:pt x="83" y="11371"/>
                  </a:lnTo>
                  <a:cubicBezTo>
                    <a:pt x="12" y="11431"/>
                    <a:pt x="0" y="11538"/>
                    <a:pt x="36" y="11609"/>
                  </a:cubicBezTo>
                  <a:cubicBezTo>
                    <a:pt x="74" y="11655"/>
                    <a:pt x="133" y="11682"/>
                    <a:pt x="188" y="11682"/>
                  </a:cubicBezTo>
                  <a:cubicBezTo>
                    <a:pt x="219" y="11682"/>
                    <a:pt x="249" y="11674"/>
                    <a:pt x="274" y="11657"/>
                  </a:cubicBezTo>
                  <a:lnTo>
                    <a:pt x="5846" y="7716"/>
                  </a:lnTo>
                  <a:lnTo>
                    <a:pt x="11406" y="11657"/>
                  </a:lnTo>
                  <a:cubicBezTo>
                    <a:pt x="11442" y="11669"/>
                    <a:pt x="11466" y="11681"/>
                    <a:pt x="11513" y="11681"/>
                  </a:cubicBezTo>
                  <a:cubicBezTo>
                    <a:pt x="11573" y="11681"/>
                    <a:pt x="11621" y="11657"/>
                    <a:pt x="11644" y="11609"/>
                  </a:cubicBezTo>
                  <a:cubicBezTo>
                    <a:pt x="11668" y="11538"/>
                    <a:pt x="11644" y="11431"/>
                    <a:pt x="11573" y="11371"/>
                  </a:cubicBezTo>
                  <a:lnTo>
                    <a:pt x="5977" y="7395"/>
                  </a:lnTo>
                  <a:lnTo>
                    <a:pt x="5977" y="4930"/>
                  </a:lnTo>
                  <a:lnTo>
                    <a:pt x="6144" y="4787"/>
                  </a:lnTo>
                  <a:cubicBezTo>
                    <a:pt x="6263" y="4692"/>
                    <a:pt x="6334" y="4549"/>
                    <a:pt x="6346" y="4394"/>
                  </a:cubicBezTo>
                  <a:cubicBezTo>
                    <a:pt x="6346" y="4228"/>
                    <a:pt x="6287" y="4073"/>
                    <a:pt x="6168" y="3977"/>
                  </a:cubicBezTo>
                  <a:cubicBezTo>
                    <a:pt x="6108" y="3930"/>
                    <a:pt x="6049" y="3882"/>
                    <a:pt x="5977" y="3870"/>
                  </a:cubicBezTo>
                  <a:lnTo>
                    <a:pt x="5977" y="715"/>
                  </a:lnTo>
                  <a:lnTo>
                    <a:pt x="8275" y="715"/>
                  </a:lnTo>
                  <a:lnTo>
                    <a:pt x="8037" y="1191"/>
                  </a:lnTo>
                  <a:cubicBezTo>
                    <a:pt x="8001" y="1239"/>
                    <a:pt x="8001" y="1299"/>
                    <a:pt x="8037" y="1334"/>
                  </a:cubicBezTo>
                  <a:lnTo>
                    <a:pt x="8275" y="1811"/>
                  </a:lnTo>
                  <a:lnTo>
                    <a:pt x="6549" y="1811"/>
                  </a:lnTo>
                  <a:cubicBezTo>
                    <a:pt x="6453" y="1811"/>
                    <a:pt x="6382" y="1894"/>
                    <a:pt x="6382" y="1977"/>
                  </a:cubicBezTo>
                  <a:cubicBezTo>
                    <a:pt x="6382" y="2072"/>
                    <a:pt x="6453" y="2144"/>
                    <a:pt x="6549" y="2144"/>
                  </a:cubicBezTo>
                  <a:lnTo>
                    <a:pt x="8549" y="2144"/>
                  </a:lnTo>
                  <a:cubicBezTo>
                    <a:pt x="8608" y="2144"/>
                    <a:pt x="8668" y="2108"/>
                    <a:pt x="8704" y="2072"/>
                  </a:cubicBezTo>
                  <a:cubicBezTo>
                    <a:pt x="8727" y="2025"/>
                    <a:pt x="8727" y="1953"/>
                    <a:pt x="8716" y="1906"/>
                  </a:cubicBezTo>
                  <a:lnTo>
                    <a:pt x="8394" y="1251"/>
                  </a:lnTo>
                  <a:lnTo>
                    <a:pt x="8716" y="596"/>
                  </a:lnTo>
                  <a:cubicBezTo>
                    <a:pt x="8751" y="537"/>
                    <a:pt x="8751" y="477"/>
                    <a:pt x="8704" y="429"/>
                  </a:cubicBezTo>
                  <a:cubicBezTo>
                    <a:pt x="8668" y="394"/>
                    <a:pt x="8608" y="358"/>
                    <a:pt x="8549" y="358"/>
                  </a:cubicBezTo>
                  <a:lnTo>
                    <a:pt x="5977" y="358"/>
                  </a:lnTo>
                  <a:lnTo>
                    <a:pt x="5977" y="167"/>
                  </a:lnTo>
                  <a:cubicBezTo>
                    <a:pt x="5977" y="72"/>
                    <a:pt x="5906" y="1"/>
                    <a:pt x="58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9" name="Google Shape;22617;p75">
              <a:extLst>
                <a:ext uri="{FF2B5EF4-FFF2-40B4-BE49-F238E27FC236}">
                  <a16:creationId xmlns:a16="http://schemas.microsoft.com/office/drawing/2014/main" id="{86437F0E-7739-CFB8-91ED-9707F1B84B69}"/>
                </a:ext>
              </a:extLst>
            </p:cNvPr>
            <p:cNvSpPr/>
            <p:nvPr/>
          </p:nvSpPr>
          <p:spPr>
            <a:xfrm>
              <a:off x="7281188" y="3188513"/>
              <a:ext cx="65596" cy="48473"/>
            </a:xfrm>
            <a:custGeom>
              <a:avLst/>
              <a:gdLst/>
              <a:ahLst/>
              <a:cxnLst/>
              <a:rect l="l" t="t" r="r" b="b"/>
              <a:pathLst>
                <a:path w="2061" h="1523" extrusionOk="0">
                  <a:moveTo>
                    <a:pt x="204" y="1"/>
                  </a:moveTo>
                  <a:cubicBezTo>
                    <a:pt x="151" y="1"/>
                    <a:pt x="97" y="27"/>
                    <a:pt x="60" y="70"/>
                  </a:cubicBezTo>
                  <a:cubicBezTo>
                    <a:pt x="1" y="154"/>
                    <a:pt x="37" y="261"/>
                    <a:pt x="108" y="320"/>
                  </a:cubicBezTo>
                  <a:lnTo>
                    <a:pt x="1775" y="1487"/>
                  </a:lnTo>
                  <a:cubicBezTo>
                    <a:pt x="1799" y="1511"/>
                    <a:pt x="1834" y="1523"/>
                    <a:pt x="1882" y="1523"/>
                  </a:cubicBezTo>
                  <a:cubicBezTo>
                    <a:pt x="1942" y="1523"/>
                    <a:pt x="1977" y="1487"/>
                    <a:pt x="2013" y="1451"/>
                  </a:cubicBezTo>
                  <a:cubicBezTo>
                    <a:pt x="2061" y="1368"/>
                    <a:pt x="2037" y="1261"/>
                    <a:pt x="1965" y="1213"/>
                  </a:cubicBezTo>
                  <a:lnTo>
                    <a:pt x="299" y="35"/>
                  </a:lnTo>
                  <a:cubicBezTo>
                    <a:pt x="271" y="11"/>
                    <a:pt x="237" y="1"/>
                    <a:pt x="2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0" name="Google Shape;22618;p75">
              <a:extLst>
                <a:ext uri="{FF2B5EF4-FFF2-40B4-BE49-F238E27FC236}">
                  <a16:creationId xmlns:a16="http://schemas.microsoft.com/office/drawing/2014/main" id="{EB1ACE3C-86BE-29C9-C76B-4F6D7CF20974}"/>
                </a:ext>
              </a:extLst>
            </p:cNvPr>
            <p:cNvSpPr/>
            <p:nvPr/>
          </p:nvSpPr>
          <p:spPr>
            <a:xfrm>
              <a:off x="7252034" y="3168080"/>
              <a:ext cx="24634" cy="19287"/>
            </a:xfrm>
            <a:custGeom>
              <a:avLst/>
              <a:gdLst/>
              <a:ahLst/>
              <a:cxnLst/>
              <a:rect l="l" t="t" r="r" b="b"/>
              <a:pathLst>
                <a:path w="774" h="606" extrusionOk="0">
                  <a:moveTo>
                    <a:pt x="201" y="1"/>
                  </a:moveTo>
                  <a:cubicBezTo>
                    <a:pt x="148" y="1"/>
                    <a:pt x="97" y="29"/>
                    <a:pt x="60" y="81"/>
                  </a:cubicBezTo>
                  <a:cubicBezTo>
                    <a:pt x="0" y="153"/>
                    <a:pt x="24" y="260"/>
                    <a:pt x="95" y="319"/>
                  </a:cubicBezTo>
                  <a:lnTo>
                    <a:pt x="476" y="569"/>
                  </a:lnTo>
                  <a:cubicBezTo>
                    <a:pt x="500" y="581"/>
                    <a:pt x="536" y="605"/>
                    <a:pt x="572" y="605"/>
                  </a:cubicBezTo>
                  <a:cubicBezTo>
                    <a:pt x="631" y="605"/>
                    <a:pt x="679" y="569"/>
                    <a:pt x="714" y="522"/>
                  </a:cubicBezTo>
                  <a:cubicBezTo>
                    <a:pt x="774" y="450"/>
                    <a:pt x="750" y="343"/>
                    <a:pt x="667" y="284"/>
                  </a:cubicBezTo>
                  <a:lnTo>
                    <a:pt x="298" y="34"/>
                  </a:lnTo>
                  <a:cubicBezTo>
                    <a:pt x="266" y="11"/>
                    <a:pt x="233" y="1"/>
                    <a:pt x="2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oogle Shape;22654;p75">
            <a:extLst>
              <a:ext uri="{FF2B5EF4-FFF2-40B4-BE49-F238E27FC236}">
                <a16:creationId xmlns:a16="http://schemas.microsoft.com/office/drawing/2014/main" id="{3612BB5D-35F2-C5D9-2338-412A8EFD5649}"/>
              </a:ext>
            </a:extLst>
          </p:cNvPr>
          <p:cNvGrpSpPr/>
          <p:nvPr/>
        </p:nvGrpSpPr>
        <p:grpSpPr>
          <a:xfrm>
            <a:off x="4206363" y="2012021"/>
            <a:ext cx="699091" cy="699024"/>
            <a:chOff x="7976174" y="2925108"/>
            <a:chExt cx="334666" cy="334634"/>
          </a:xfrm>
          <a:solidFill>
            <a:schemeClr val="tx1"/>
          </a:solidFill>
        </p:grpSpPr>
        <p:sp>
          <p:nvSpPr>
            <p:cNvPr id="42" name="Google Shape;22655;p75">
              <a:extLst>
                <a:ext uri="{FF2B5EF4-FFF2-40B4-BE49-F238E27FC236}">
                  <a16:creationId xmlns:a16="http://schemas.microsoft.com/office/drawing/2014/main" id="{07EFD862-C08A-598A-5F2F-4EF12D7D51C5}"/>
                </a:ext>
              </a:extLst>
            </p:cNvPr>
            <p:cNvSpPr/>
            <p:nvPr/>
          </p:nvSpPr>
          <p:spPr>
            <a:xfrm>
              <a:off x="8003100" y="3064545"/>
              <a:ext cx="10630" cy="14068"/>
            </a:xfrm>
            <a:custGeom>
              <a:avLst/>
              <a:gdLst/>
              <a:ahLst/>
              <a:cxnLst/>
              <a:rect l="l" t="t" r="r" b="b"/>
              <a:pathLst>
                <a:path w="334" h="44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286"/>
                  </a:lnTo>
                  <a:cubicBezTo>
                    <a:pt x="0" y="370"/>
                    <a:pt x="72" y="441"/>
                    <a:pt x="167" y="441"/>
                  </a:cubicBezTo>
                  <a:cubicBezTo>
                    <a:pt x="250" y="441"/>
                    <a:pt x="322" y="370"/>
                    <a:pt x="322" y="286"/>
                  </a:cubicBezTo>
                  <a:lnTo>
                    <a:pt x="322" y="167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3" name="Google Shape;22656;p75">
              <a:extLst>
                <a:ext uri="{FF2B5EF4-FFF2-40B4-BE49-F238E27FC236}">
                  <a16:creationId xmlns:a16="http://schemas.microsoft.com/office/drawing/2014/main" id="{12739BDB-8598-13F7-F21A-DB122929F844}"/>
                </a:ext>
              </a:extLst>
            </p:cNvPr>
            <p:cNvSpPr/>
            <p:nvPr/>
          </p:nvSpPr>
          <p:spPr>
            <a:xfrm>
              <a:off x="8003100" y="3046371"/>
              <a:ext cx="10630" cy="14418"/>
            </a:xfrm>
            <a:custGeom>
              <a:avLst/>
              <a:gdLst/>
              <a:ahLst/>
              <a:cxnLst/>
              <a:rect l="l" t="t" r="r" b="b"/>
              <a:pathLst>
                <a:path w="334" h="453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286"/>
                  </a:lnTo>
                  <a:cubicBezTo>
                    <a:pt x="0" y="369"/>
                    <a:pt x="72" y="452"/>
                    <a:pt x="167" y="452"/>
                  </a:cubicBezTo>
                  <a:cubicBezTo>
                    <a:pt x="250" y="452"/>
                    <a:pt x="322" y="369"/>
                    <a:pt x="322" y="286"/>
                  </a:cubicBezTo>
                  <a:lnTo>
                    <a:pt x="322" y="167"/>
                  </a:lnTo>
                  <a:cubicBezTo>
                    <a:pt x="334" y="71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4" name="Google Shape;22657;p75">
              <a:extLst>
                <a:ext uri="{FF2B5EF4-FFF2-40B4-BE49-F238E27FC236}">
                  <a16:creationId xmlns:a16="http://schemas.microsoft.com/office/drawing/2014/main" id="{9527DF92-3500-288D-F433-0D21CD5DE11F}"/>
                </a:ext>
              </a:extLst>
            </p:cNvPr>
            <p:cNvSpPr/>
            <p:nvPr/>
          </p:nvSpPr>
          <p:spPr>
            <a:xfrm>
              <a:off x="8272519" y="3105093"/>
              <a:ext cx="10630" cy="14418"/>
            </a:xfrm>
            <a:custGeom>
              <a:avLst/>
              <a:gdLst/>
              <a:ahLst/>
              <a:cxnLst/>
              <a:rect l="l" t="t" r="r" b="b"/>
              <a:pathLst>
                <a:path w="334" h="453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286"/>
                  </a:lnTo>
                  <a:cubicBezTo>
                    <a:pt x="1" y="370"/>
                    <a:pt x="84" y="453"/>
                    <a:pt x="167" y="453"/>
                  </a:cubicBezTo>
                  <a:cubicBezTo>
                    <a:pt x="263" y="453"/>
                    <a:pt x="334" y="370"/>
                    <a:pt x="334" y="28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5" name="Google Shape;22658;p75">
              <a:extLst>
                <a:ext uri="{FF2B5EF4-FFF2-40B4-BE49-F238E27FC236}">
                  <a16:creationId xmlns:a16="http://schemas.microsoft.com/office/drawing/2014/main" id="{63D1D056-EE39-6C17-7F8E-2151D467E4F8}"/>
                </a:ext>
              </a:extLst>
            </p:cNvPr>
            <p:cNvSpPr/>
            <p:nvPr/>
          </p:nvSpPr>
          <p:spPr>
            <a:xfrm>
              <a:off x="8272519" y="3123266"/>
              <a:ext cx="10630" cy="14068"/>
            </a:xfrm>
            <a:custGeom>
              <a:avLst/>
              <a:gdLst/>
              <a:ahLst/>
              <a:cxnLst/>
              <a:rect l="l" t="t" r="r" b="b"/>
              <a:pathLst>
                <a:path w="334" h="442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287"/>
                  </a:lnTo>
                  <a:cubicBezTo>
                    <a:pt x="1" y="370"/>
                    <a:pt x="84" y="442"/>
                    <a:pt x="167" y="442"/>
                  </a:cubicBezTo>
                  <a:cubicBezTo>
                    <a:pt x="263" y="442"/>
                    <a:pt x="334" y="370"/>
                    <a:pt x="334" y="287"/>
                  </a:cubicBezTo>
                  <a:lnTo>
                    <a:pt x="334" y="168"/>
                  </a:lnTo>
                  <a:cubicBezTo>
                    <a:pt x="334" y="72"/>
                    <a:pt x="263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6" name="Google Shape;22659;p75">
              <a:extLst>
                <a:ext uri="{FF2B5EF4-FFF2-40B4-BE49-F238E27FC236}">
                  <a16:creationId xmlns:a16="http://schemas.microsoft.com/office/drawing/2014/main" id="{90BC0107-C049-2C05-02E8-B0A32BA48E41}"/>
                </a:ext>
              </a:extLst>
            </p:cNvPr>
            <p:cNvSpPr/>
            <p:nvPr/>
          </p:nvSpPr>
          <p:spPr>
            <a:xfrm>
              <a:off x="7976174" y="2925108"/>
              <a:ext cx="334666" cy="334634"/>
            </a:xfrm>
            <a:custGeom>
              <a:avLst/>
              <a:gdLst/>
              <a:ahLst/>
              <a:cxnLst/>
              <a:rect l="l" t="t" r="r" b="b"/>
              <a:pathLst>
                <a:path w="10515" h="10514" extrusionOk="0">
                  <a:moveTo>
                    <a:pt x="5109" y="655"/>
                  </a:moveTo>
                  <a:lnTo>
                    <a:pt x="5109" y="2762"/>
                  </a:lnTo>
                  <a:lnTo>
                    <a:pt x="4704" y="2762"/>
                  </a:lnTo>
                  <a:lnTo>
                    <a:pt x="4704" y="655"/>
                  </a:lnTo>
                  <a:close/>
                  <a:moveTo>
                    <a:pt x="7549" y="655"/>
                  </a:moveTo>
                  <a:lnTo>
                    <a:pt x="7549" y="738"/>
                  </a:lnTo>
                  <a:lnTo>
                    <a:pt x="7549" y="750"/>
                  </a:lnTo>
                  <a:lnTo>
                    <a:pt x="7549" y="1584"/>
                  </a:lnTo>
                  <a:lnTo>
                    <a:pt x="7549" y="1774"/>
                  </a:lnTo>
                  <a:cubicBezTo>
                    <a:pt x="7442" y="1667"/>
                    <a:pt x="7311" y="1572"/>
                    <a:pt x="7157" y="1536"/>
                  </a:cubicBezTo>
                  <a:cubicBezTo>
                    <a:pt x="7122" y="1527"/>
                    <a:pt x="7085" y="1523"/>
                    <a:pt x="7048" y="1523"/>
                  </a:cubicBezTo>
                  <a:cubicBezTo>
                    <a:pt x="6935" y="1523"/>
                    <a:pt x="6818" y="1565"/>
                    <a:pt x="6728" y="1655"/>
                  </a:cubicBezTo>
                  <a:cubicBezTo>
                    <a:pt x="6716" y="1667"/>
                    <a:pt x="6371" y="1965"/>
                    <a:pt x="6811" y="2584"/>
                  </a:cubicBezTo>
                  <a:cubicBezTo>
                    <a:pt x="6859" y="2643"/>
                    <a:pt x="6907" y="2691"/>
                    <a:pt x="6918" y="2762"/>
                  </a:cubicBezTo>
                  <a:lnTo>
                    <a:pt x="5430" y="2762"/>
                  </a:lnTo>
                  <a:lnTo>
                    <a:pt x="5430" y="655"/>
                  </a:lnTo>
                  <a:close/>
                  <a:moveTo>
                    <a:pt x="2359" y="523"/>
                  </a:moveTo>
                  <a:cubicBezTo>
                    <a:pt x="2823" y="523"/>
                    <a:pt x="3485" y="630"/>
                    <a:pt x="3620" y="833"/>
                  </a:cubicBezTo>
                  <a:cubicBezTo>
                    <a:pt x="3644" y="881"/>
                    <a:pt x="3704" y="917"/>
                    <a:pt x="3763" y="917"/>
                  </a:cubicBezTo>
                  <a:lnTo>
                    <a:pt x="4359" y="917"/>
                  </a:lnTo>
                  <a:lnTo>
                    <a:pt x="4359" y="2500"/>
                  </a:lnTo>
                  <a:lnTo>
                    <a:pt x="3954" y="2500"/>
                  </a:lnTo>
                  <a:cubicBezTo>
                    <a:pt x="3894" y="2500"/>
                    <a:pt x="3847" y="2536"/>
                    <a:pt x="3823" y="2560"/>
                  </a:cubicBezTo>
                  <a:cubicBezTo>
                    <a:pt x="3466" y="3024"/>
                    <a:pt x="3275" y="3072"/>
                    <a:pt x="3037" y="3119"/>
                  </a:cubicBezTo>
                  <a:cubicBezTo>
                    <a:pt x="2858" y="3143"/>
                    <a:pt x="2644" y="3191"/>
                    <a:pt x="2358" y="3381"/>
                  </a:cubicBezTo>
                  <a:cubicBezTo>
                    <a:pt x="2174" y="3515"/>
                    <a:pt x="2037" y="3549"/>
                    <a:pt x="1955" y="3549"/>
                  </a:cubicBezTo>
                  <a:cubicBezTo>
                    <a:pt x="1921" y="3549"/>
                    <a:pt x="1896" y="3543"/>
                    <a:pt x="1882" y="3536"/>
                  </a:cubicBezTo>
                  <a:cubicBezTo>
                    <a:pt x="1846" y="3477"/>
                    <a:pt x="1846" y="3417"/>
                    <a:pt x="1846" y="3381"/>
                  </a:cubicBezTo>
                  <a:cubicBezTo>
                    <a:pt x="1882" y="3203"/>
                    <a:pt x="2168" y="3000"/>
                    <a:pt x="2346" y="2905"/>
                  </a:cubicBezTo>
                  <a:cubicBezTo>
                    <a:pt x="2442" y="2858"/>
                    <a:pt x="2466" y="2762"/>
                    <a:pt x="2430" y="2679"/>
                  </a:cubicBezTo>
                  <a:cubicBezTo>
                    <a:pt x="2394" y="2619"/>
                    <a:pt x="2335" y="2596"/>
                    <a:pt x="2263" y="2596"/>
                  </a:cubicBezTo>
                  <a:lnTo>
                    <a:pt x="715" y="2596"/>
                  </a:lnTo>
                  <a:cubicBezTo>
                    <a:pt x="644" y="2596"/>
                    <a:pt x="584" y="2536"/>
                    <a:pt x="584" y="2465"/>
                  </a:cubicBezTo>
                  <a:lnTo>
                    <a:pt x="584" y="2441"/>
                  </a:lnTo>
                  <a:cubicBezTo>
                    <a:pt x="584" y="2369"/>
                    <a:pt x="644" y="2310"/>
                    <a:pt x="715" y="2310"/>
                  </a:cubicBezTo>
                  <a:lnTo>
                    <a:pt x="2132" y="2310"/>
                  </a:lnTo>
                  <a:cubicBezTo>
                    <a:pt x="2215" y="2310"/>
                    <a:pt x="2287" y="2238"/>
                    <a:pt x="2287" y="2143"/>
                  </a:cubicBezTo>
                  <a:cubicBezTo>
                    <a:pt x="2287" y="2060"/>
                    <a:pt x="2215" y="1988"/>
                    <a:pt x="2132" y="1988"/>
                  </a:cubicBezTo>
                  <a:lnTo>
                    <a:pt x="715" y="1988"/>
                  </a:lnTo>
                  <a:lnTo>
                    <a:pt x="441" y="2012"/>
                  </a:lnTo>
                  <a:cubicBezTo>
                    <a:pt x="370" y="2012"/>
                    <a:pt x="310" y="1953"/>
                    <a:pt x="310" y="1881"/>
                  </a:cubicBezTo>
                  <a:lnTo>
                    <a:pt x="310" y="1869"/>
                  </a:lnTo>
                  <a:cubicBezTo>
                    <a:pt x="310" y="1786"/>
                    <a:pt x="370" y="1726"/>
                    <a:pt x="441" y="1726"/>
                  </a:cubicBezTo>
                  <a:lnTo>
                    <a:pt x="2156" y="1726"/>
                  </a:lnTo>
                  <a:cubicBezTo>
                    <a:pt x="2251" y="1726"/>
                    <a:pt x="2323" y="1655"/>
                    <a:pt x="2323" y="1572"/>
                  </a:cubicBezTo>
                  <a:cubicBezTo>
                    <a:pt x="2323" y="1476"/>
                    <a:pt x="2251" y="1405"/>
                    <a:pt x="2156" y="1405"/>
                  </a:cubicBezTo>
                  <a:lnTo>
                    <a:pt x="691" y="1405"/>
                  </a:lnTo>
                  <a:cubicBezTo>
                    <a:pt x="632" y="1393"/>
                    <a:pt x="596" y="1345"/>
                    <a:pt x="596" y="1286"/>
                  </a:cubicBezTo>
                  <a:lnTo>
                    <a:pt x="596" y="1274"/>
                  </a:lnTo>
                  <a:cubicBezTo>
                    <a:pt x="596" y="1191"/>
                    <a:pt x="656" y="1131"/>
                    <a:pt x="727" y="1131"/>
                  </a:cubicBezTo>
                  <a:lnTo>
                    <a:pt x="2156" y="1131"/>
                  </a:lnTo>
                  <a:cubicBezTo>
                    <a:pt x="2239" y="1131"/>
                    <a:pt x="2323" y="1060"/>
                    <a:pt x="2323" y="976"/>
                  </a:cubicBezTo>
                  <a:cubicBezTo>
                    <a:pt x="2323" y="881"/>
                    <a:pt x="2239" y="810"/>
                    <a:pt x="2156" y="810"/>
                  </a:cubicBezTo>
                  <a:lnTo>
                    <a:pt x="1442" y="810"/>
                  </a:lnTo>
                  <a:cubicBezTo>
                    <a:pt x="1370" y="810"/>
                    <a:pt x="1311" y="750"/>
                    <a:pt x="1311" y="679"/>
                  </a:cubicBezTo>
                  <a:lnTo>
                    <a:pt x="1311" y="655"/>
                  </a:lnTo>
                  <a:cubicBezTo>
                    <a:pt x="1311" y="583"/>
                    <a:pt x="1370" y="524"/>
                    <a:pt x="1442" y="524"/>
                  </a:cubicBezTo>
                  <a:lnTo>
                    <a:pt x="2287" y="524"/>
                  </a:lnTo>
                  <a:cubicBezTo>
                    <a:pt x="2310" y="523"/>
                    <a:pt x="2334" y="523"/>
                    <a:pt x="2359" y="523"/>
                  </a:cubicBezTo>
                  <a:close/>
                  <a:moveTo>
                    <a:pt x="8633" y="310"/>
                  </a:moveTo>
                  <a:cubicBezTo>
                    <a:pt x="8704" y="310"/>
                    <a:pt x="8764" y="369"/>
                    <a:pt x="8764" y="452"/>
                  </a:cubicBezTo>
                  <a:lnTo>
                    <a:pt x="8764" y="691"/>
                  </a:lnTo>
                  <a:lnTo>
                    <a:pt x="8764" y="726"/>
                  </a:lnTo>
                  <a:lnTo>
                    <a:pt x="8764" y="1107"/>
                  </a:lnTo>
                  <a:lnTo>
                    <a:pt x="8764" y="1131"/>
                  </a:lnTo>
                  <a:lnTo>
                    <a:pt x="8764" y="2155"/>
                  </a:lnTo>
                  <a:cubicBezTo>
                    <a:pt x="8764" y="2250"/>
                    <a:pt x="8835" y="2322"/>
                    <a:pt x="8931" y="2322"/>
                  </a:cubicBezTo>
                  <a:cubicBezTo>
                    <a:pt x="9014" y="2322"/>
                    <a:pt x="9085" y="2250"/>
                    <a:pt x="9085" y="2155"/>
                  </a:cubicBezTo>
                  <a:lnTo>
                    <a:pt x="9085" y="1012"/>
                  </a:lnTo>
                  <a:lnTo>
                    <a:pt x="9085" y="988"/>
                  </a:lnTo>
                  <a:lnTo>
                    <a:pt x="9085" y="953"/>
                  </a:lnTo>
                  <a:lnTo>
                    <a:pt x="9085" y="702"/>
                  </a:lnTo>
                  <a:cubicBezTo>
                    <a:pt x="9109" y="643"/>
                    <a:pt x="9145" y="595"/>
                    <a:pt x="9204" y="595"/>
                  </a:cubicBezTo>
                  <a:lnTo>
                    <a:pt x="9228" y="595"/>
                  </a:lnTo>
                  <a:cubicBezTo>
                    <a:pt x="9300" y="595"/>
                    <a:pt x="9359" y="655"/>
                    <a:pt x="9359" y="726"/>
                  </a:cubicBezTo>
                  <a:lnTo>
                    <a:pt x="9359" y="1322"/>
                  </a:lnTo>
                  <a:lnTo>
                    <a:pt x="9359" y="1441"/>
                  </a:lnTo>
                  <a:lnTo>
                    <a:pt x="9359" y="2155"/>
                  </a:lnTo>
                  <a:cubicBezTo>
                    <a:pt x="9359" y="2250"/>
                    <a:pt x="9431" y="2322"/>
                    <a:pt x="9526" y="2322"/>
                  </a:cubicBezTo>
                  <a:cubicBezTo>
                    <a:pt x="9609" y="2322"/>
                    <a:pt x="9681" y="2250"/>
                    <a:pt x="9681" y="2155"/>
                  </a:cubicBezTo>
                  <a:lnTo>
                    <a:pt x="9681" y="1441"/>
                  </a:lnTo>
                  <a:cubicBezTo>
                    <a:pt x="9681" y="1369"/>
                    <a:pt x="9740" y="1310"/>
                    <a:pt x="9824" y="1310"/>
                  </a:cubicBezTo>
                  <a:lnTo>
                    <a:pt x="9835" y="1310"/>
                  </a:lnTo>
                  <a:cubicBezTo>
                    <a:pt x="9907" y="1310"/>
                    <a:pt x="9966" y="1369"/>
                    <a:pt x="9966" y="1441"/>
                  </a:cubicBezTo>
                  <a:lnTo>
                    <a:pt x="9966" y="2298"/>
                  </a:lnTo>
                  <a:cubicBezTo>
                    <a:pt x="9978" y="2750"/>
                    <a:pt x="9883" y="3489"/>
                    <a:pt x="9657" y="3620"/>
                  </a:cubicBezTo>
                  <a:cubicBezTo>
                    <a:pt x="9609" y="3643"/>
                    <a:pt x="9585" y="3703"/>
                    <a:pt x="9585" y="3762"/>
                  </a:cubicBezTo>
                  <a:lnTo>
                    <a:pt x="9585" y="4358"/>
                  </a:lnTo>
                  <a:lnTo>
                    <a:pt x="7990" y="4358"/>
                  </a:lnTo>
                  <a:lnTo>
                    <a:pt x="7990" y="3965"/>
                  </a:lnTo>
                  <a:cubicBezTo>
                    <a:pt x="7990" y="3905"/>
                    <a:pt x="7954" y="3858"/>
                    <a:pt x="7930" y="3822"/>
                  </a:cubicBezTo>
                  <a:cubicBezTo>
                    <a:pt x="7466" y="3465"/>
                    <a:pt x="7419" y="3274"/>
                    <a:pt x="7383" y="3036"/>
                  </a:cubicBezTo>
                  <a:cubicBezTo>
                    <a:pt x="7347" y="2858"/>
                    <a:pt x="7299" y="2655"/>
                    <a:pt x="7109" y="2369"/>
                  </a:cubicBezTo>
                  <a:cubicBezTo>
                    <a:pt x="6918" y="2096"/>
                    <a:pt x="6930" y="1941"/>
                    <a:pt x="6966" y="1893"/>
                  </a:cubicBezTo>
                  <a:cubicBezTo>
                    <a:pt x="7026" y="1845"/>
                    <a:pt x="7085" y="1845"/>
                    <a:pt x="7109" y="1845"/>
                  </a:cubicBezTo>
                  <a:cubicBezTo>
                    <a:pt x="7288" y="1893"/>
                    <a:pt x="7502" y="2179"/>
                    <a:pt x="7585" y="2357"/>
                  </a:cubicBezTo>
                  <a:cubicBezTo>
                    <a:pt x="7603" y="2418"/>
                    <a:pt x="7658" y="2460"/>
                    <a:pt x="7718" y="2460"/>
                  </a:cubicBezTo>
                  <a:cubicBezTo>
                    <a:pt x="7741" y="2460"/>
                    <a:pt x="7765" y="2454"/>
                    <a:pt x="7788" y="2441"/>
                  </a:cubicBezTo>
                  <a:cubicBezTo>
                    <a:pt x="7847" y="2417"/>
                    <a:pt x="7871" y="2357"/>
                    <a:pt x="7871" y="2286"/>
                  </a:cubicBezTo>
                  <a:lnTo>
                    <a:pt x="7871" y="2262"/>
                  </a:lnTo>
                  <a:lnTo>
                    <a:pt x="7871" y="1584"/>
                  </a:lnTo>
                  <a:lnTo>
                    <a:pt x="7871" y="750"/>
                  </a:lnTo>
                  <a:lnTo>
                    <a:pt x="7871" y="726"/>
                  </a:lnTo>
                  <a:cubicBezTo>
                    <a:pt x="7871" y="655"/>
                    <a:pt x="7930" y="595"/>
                    <a:pt x="8002" y="595"/>
                  </a:cubicBezTo>
                  <a:lnTo>
                    <a:pt x="8014" y="595"/>
                  </a:lnTo>
                  <a:cubicBezTo>
                    <a:pt x="8097" y="595"/>
                    <a:pt x="8157" y="655"/>
                    <a:pt x="8157" y="726"/>
                  </a:cubicBezTo>
                  <a:lnTo>
                    <a:pt x="8157" y="2143"/>
                  </a:lnTo>
                  <a:cubicBezTo>
                    <a:pt x="8157" y="2238"/>
                    <a:pt x="8228" y="2310"/>
                    <a:pt x="8311" y="2310"/>
                  </a:cubicBezTo>
                  <a:cubicBezTo>
                    <a:pt x="8407" y="2310"/>
                    <a:pt x="8478" y="2238"/>
                    <a:pt x="8478" y="2143"/>
                  </a:cubicBezTo>
                  <a:lnTo>
                    <a:pt x="8478" y="726"/>
                  </a:lnTo>
                  <a:lnTo>
                    <a:pt x="8478" y="452"/>
                  </a:lnTo>
                  <a:cubicBezTo>
                    <a:pt x="8478" y="369"/>
                    <a:pt x="8538" y="310"/>
                    <a:pt x="8609" y="310"/>
                  </a:cubicBezTo>
                  <a:close/>
                  <a:moveTo>
                    <a:pt x="1763" y="2941"/>
                  </a:moveTo>
                  <a:cubicBezTo>
                    <a:pt x="1668" y="3036"/>
                    <a:pt x="1561" y="3179"/>
                    <a:pt x="1537" y="3322"/>
                  </a:cubicBezTo>
                  <a:cubicBezTo>
                    <a:pt x="1501" y="3477"/>
                    <a:pt x="1537" y="3631"/>
                    <a:pt x="1656" y="3750"/>
                  </a:cubicBezTo>
                  <a:cubicBezTo>
                    <a:pt x="1668" y="3774"/>
                    <a:pt x="1763" y="3881"/>
                    <a:pt x="1989" y="3881"/>
                  </a:cubicBezTo>
                  <a:cubicBezTo>
                    <a:pt x="2144" y="3881"/>
                    <a:pt x="2335" y="3834"/>
                    <a:pt x="2573" y="3667"/>
                  </a:cubicBezTo>
                  <a:cubicBezTo>
                    <a:pt x="2632" y="3620"/>
                    <a:pt x="2692" y="3572"/>
                    <a:pt x="2751" y="3560"/>
                  </a:cubicBezTo>
                  <a:lnTo>
                    <a:pt x="2751" y="5048"/>
                  </a:lnTo>
                  <a:lnTo>
                    <a:pt x="656" y="5048"/>
                  </a:lnTo>
                  <a:lnTo>
                    <a:pt x="656" y="2941"/>
                  </a:lnTo>
                  <a:close/>
                  <a:moveTo>
                    <a:pt x="9824" y="4703"/>
                  </a:moveTo>
                  <a:lnTo>
                    <a:pt x="9824" y="5108"/>
                  </a:lnTo>
                  <a:lnTo>
                    <a:pt x="7728" y="5108"/>
                  </a:lnTo>
                  <a:lnTo>
                    <a:pt x="7728" y="4703"/>
                  </a:lnTo>
                  <a:close/>
                  <a:moveTo>
                    <a:pt x="2751" y="5370"/>
                  </a:moveTo>
                  <a:lnTo>
                    <a:pt x="2751" y="5775"/>
                  </a:lnTo>
                  <a:lnTo>
                    <a:pt x="656" y="5775"/>
                  </a:lnTo>
                  <a:lnTo>
                    <a:pt x="656" y="5370"/>
                  </a:lnTo>
                  <a:close/>
                  <a:moveTo>
                    <a:pt x="4359" y="2858"/>
                  </a:moveTo>
                  <a:lnTo>
                    <a:pt x="4359" y="2917"/>
                  </a:lnTo>
                  <a:cubicBezTo>
                    <a:pt x="4359" y="3012"/>
                    <a:pt x="4430" y="3084"/>
                    <a:pt x="4525" y="3084"/>
                  </a:cubicBezTo>
                  <a:lnTo>
                    <a:pt x="7014" y="3084"/>
                  </a:lnTo>
                  <a:lnTo>
                    <a:pt x="7014" y="3096"/>
                  </a:lnTo>
                  <a:cubicBezTo>
                    <a:pt x="7049" y="3369"/>
                    <a:pt x="7109" y="3655"/>
                    <a:pt x="7621" y="4048"/>
                  </a:cubicBezTo>
                  <a:lnTo>
                    <a:pt x="7621" y="4370"/>
                  </a:lnTo>
                  <a:lnTo>
                    <a:pt x="7561" y="4370"/>
                  </a:lnTo>
                  <a:cubicBezTo>
                    <a:pt x="7466" y="4370"/>
                    <a:pt x="7395" y="4441"/>
                    <a:pt x="7395" y="4524"/>
                  </a:cubicBezTo>
                  <a:lnTo>
                    <a:pt x="7395" y="7013"/>
                  </a:lnTo>
                  <a:lnTo>
                    <a:pt x="7383" y="7013"/>
                  </a:lnTo>
                  <a:cubicBezTo>
                    <a:pt x="7109" y="7060"/>
                    <a:pt x="6823" y="7120"/>
                    <a:pt x="6430" y="7620"/>
                  </a:cubicBezTo>
                  <a:lnTo>
                    <a:pt x="6121" y="7620"/>
                  </a:lnTo>
                  <a:lnTo>
                    <a:pt x="6121" y="7560"/>
                  </a:lnTo>
                  <a:cubicBezTo>
                    <a:pt x="6121" y="7477"/>
                    <a:pt x="6037" y="7406"/>
                    <a:pt x="5954" y="7406"/>
                  </a:cubicBezTo>
                  <a:lnTo>
                    <a:pt x="3466" y="7406"/>
                  </a:lnTo>
                  <a:lnTo>
                    <a:pt x="3466" y="7382"/>
                  </a:lnTo>
                  <a:cubicBezTo>
                    <a:pt x="3418" y="7120"/>
                    <a:pt x="3358" y="6834"/>
                    <a:pt x="2858" y="6429"/>
                  </a:cubicBezTo>
                  <a:lnTo>
                    <a:pt x="2858" y="6120"/>
                  </a:lnTo>
                  <a:lnTo>
                    <a:pt x="2918" y="6120"/>
                  </a:lnTo>
                  <a:cubicBezTo>
                    <a:pt x="3001" y="6120"/>
                    <a:pt x="3085" y="6048"/>
                    <a:pt x="3085" y="5953"/>
                  </a:cubicBezTo>
                  <a:lnTo>
                    <a:pt x="3085" y="3477"/>
                  </a:lnTo>
                  <a:lnTo>
                    <a:pt x="3097" y="3477"/>
                  </a:lnTo>
                  <a:cubicBezTo>
                    <a:pt x="3358" y="3429"/>
                    <a:pt x="3644" y="3369"/>
                    <a:pt x="4049" y="2858"/>
                  </a:cubicBezTo>
                  <a:close/>
                  <a:moveTo>
                    <a:pt x="5787" y="7727"/>
                  </a:moveTo>
                  <a:lnTo>
                    <a:pt x="5787" y="9823"/>
                  </a:lnTo>
                  <a:lnTo>
                    <a:pt x="5383" y="9823"/>
                  </a:lnTo>
                  <a:lnTo>
                    <a:pt x="5383" y="7727"/>
                  </a:lnTo>
                  <a:close/>
                  <a:moveTo>
                    <a:pt x="8490" y="6933"/>
                  </a:moveTo>
                  <a:cubicBezTo>
                    <a:pt x="8530" y="6933"/>
                    <a:pt x="8558" y="6942"/>
                    <a:pt x="8573" y="6953"/>
                  </a:cubicBezTo>
                  <a:cubicBezTo>
                    <a:pt x="8621" y="7013"/>
                    <a:pt x="8621" y="7072"/>
                    <a:pt x="8621" y="7108"/>
                  </a:cubicBezTo>
                  <a:cubicBezTo>
                    <a:pt x="8573" y="7287"/>
                    <a:pt x="8288" y="7489"/>
                    <a:pt x="8109" y="7584"/>
                  </a:cubicBezTo>
                  <a:cubicBezTo>
                    <a:pt x="8026" y="7620"/>
                    <a:pt x="7990" y="7727"/>
                    <a:pt x="8038" y="7799"/>
                  </a:cubicBezTo>
                  <a:cubicBezTo>
                    <a:pt x="8061" y="7858"/>
                    <a:pt x="8121" y="7894"/>
                    <a:pt x="8204" y="7894"/>
                  </a:cubicBezTo>
                  <a:lnTo>
                    <a:pt x="9740" y="7894"/>
                  </a:lnTo>
                  <a:cubicBezTo>
                    <a:pt x="9824" y="7894"/>
                    <a:pt x="9883" y="7953"/>
                    <a:pt x="9883" y="8025"/>
                  </a:cubicBezTo>
                  <a:lnTo>
                    <a:pt x="9883" y="8037"/>
                  </a:lnTo>
                  <a:cubicBezTo>
                    <a:pt x="9883" y="8120"/>
                    <a:pt x="9824" y="8180"/>
                    <a:pt x="9740" y="8180"/>
                  </a:cubicBezTo>
                  <a:lnTo>
                    <a:pt x="8335" y="8180"/>
                  </a:lnTo>
                  <a:cubicBezTo>
                    <a:pt x="8240" y="8180"/>
                    <a:pt x="8169" y="8251"/>
                    <a:pt x="8169" y="8334"/>
                  </a:cubicBezTo>
                  <a:cubicBezTo>
                    <a:pt x="8169" y="8430"/>
                    <a:pt x="8240" y="8501"/>
                    <a:pt x="8335" y="8501"/>
                  </a:cubicBezTo>
                  <a:lnTo>
                    <a:pt x="10026" y="8501"/>
                  </a:lnTo>
                  <a:cubicBezTo>
                    <a:pt x="10034" y="8500"/>
                    <a:pt x="10043" y="8499"/>
                    <a:pt x="10051" y="8499"/>
                  </a:cubicBezTo>
                  <a:cubicBezTo>
                    <a:pt x="10121" y="8499"/>
                    <a:pt x="10169" y="8545"/>
                    <a:pt x="10169" y="8620"/>
                  </a:cubicBezTo>
                  <a:cubicBezTo>
                    <a:pt x="10169" y="8692"/>
                    <a:pt x="10097" y="8751"/>
                    <a:pt x="10026" y="8751"/>
                  </a:cubicBezTo>
                  <a:lnTo>
                    <a:pt x="8311" y="8751"/>
                  </a:lnTo>
                  <a:cubicBezTo>
                    <a:pt x="8228" y="8751"/>
                    <a:pt x="8157" y="8834"/>
                    <a:pt x="8157" y="8918"/>
                  </a:cubicBezTo>
                  <a:cubicBezTo>
                    <a:pt x="8157" y="9013"/>
                    <a:pt x="8228" y="9084"/>
                    <a:pt x="8311" y="9084"/>
                  </a:cubicBezTo>
                  <a:lnTo>
                    <a:pt x="9776" y="9084"/>
                  </a:lnTo>
                  <a:cubicBezTo>
                    <a:pt x="9835" y="9096"/>
                    <a:pt x="9883" y="9144"/>
                    <a:pt x="9883" y="9204"/>
                  </a:cubicBezTo>
                  <a:lnTo>
                    <a:pt x="9883" y="9215"/>
                  </a:lnTo>
                  <a:cubicBezTo>
                    <a:pt x="9883" y="9287"/>
                    <a:pt x="9824" y="9346"/>
                    <a:pt x="9752" y="9346"/>
                  </a:cubicBezTo>
                  <a:lnTo>
                    <a:pt x="8323" y="9346"/>
                  </a:lnTo>
                  <a:cubicBezTo>
                    <a:pt x="8228" y="9346"/>
                    <a:pt x="8157" y="9430"/>
                    <a:pt x="8157" y="9513"/>
                  </a:cubicBezTo>
                  <a:cubicBezTo>
                    <a:pt x="8157" y="9608"/>
                    <a:pt x="8228" y="9680"/>
                    <a:pt x="8323" y="9680"/>
                  </a:cubicBezTo>
                  <a:lnTo>
                    <a:pt x="9038" y="9680"/>
                  </a:lnTo>
                  <a:cubicBezTo>
                    <a:pt x="9109" y="9680"/>
                    <a:pt x="9169" y="9739"/>
                    <a:pt x="9169" y="9811"/>
                  </a:cubicBezTo>
                  <a:lnTo>
                    <a:pt x="9169" y="9823"/>
                  </a:lnTo>
                  <a:cubicBezTo>
                    <a:pt x="9169" y="9906"/>
                    <a:pt x="9109" y="9966"/>
                    <a:pt x="9038" y="9966"/>
                  </a:cubicBezTo>
                  <a:lnTo>
                    <a:pt x="8181" y="9966"/>
                  </a:lnTo>
                  <a:cubicBezTo>
                    <a:pt x="8151" y="9967"/>
                    <a:pt x="8120" y="9967"/>
                    <a:pt x="8088" y="9967"/>
                  </a:cubicBezTo>
                  <a:cubicBezTo>
                    <a:pt x="7740" y="9967"/>
                    <a:pt x="7288" y="9907"/>
                    <a:pt x="7026" y="9787"/>
                  </a:cubicBezTo>
                  <a:lnTo>
                    <a:pt x="7014" y="9763"/>
                  </a:lnTo>
                  <a:cubicBezTo>
                    <a:pt x="6978" y="9727"/>
                    <a:pt x="6930" y="9704"/>
                    <a:pt x="6895" y="9704"/>
                  </a:cubicBezTo>
                  <a:cubicBezTo>
                    <a:pt x="6871" y="9692"/>
                    <a:pt x="6859" y="9680"/>
                    <a:pt x="6847" y="9644"/>
                  </a:cubicBezTo>
                  <a:cubicBezTo>
                    <a:pt x="6811" y="9608"/>
                    <a:pt x="6752" y="9573"/>
                    <a:pt x="6692" y="9573"/>
                  </a:cubicBezTo>
                  <a:lnTo>
                    <a:pt x="6097" y="9573"/>
                  </a:lnTo>
                  <a:lnTo>
                    <a:pt x="6097" y="7977"/>
                  </a:lnTo>
                  <a:lnTo>
                    <a:pt x="6502" y="7977"/>
                  </a:lnTo>
                  <a:cubicBezTo>
                    <a:pt x="6561" y="7977"/>
                    <a:pt x="6609" y="7953"/>
                    <a:pt x="6633" y="7918"/>
                  </a:cubicBezTo>
                  <a:cubicBezTo>
                    <a:pt x="6990" y="7453"/>
                    <a:pt x="7192" y="7418"/>
                    <a:pt x="7430" y="7370"/>
                  </a:cubicBezTo>
                  <a:cubicBezTo>
                    <a:pt x="7609" y="7334"/>
                    <a:pt x="7811" y="7299"/>
                    <a:pt x="8097" y="7108"/>
                  </a:cubicBezTo>
                  <a:cubicBezTo>
                    <a:pt x="8274" y="6972"/>
                    <a:pt x="8407" y="6933"/>
                    <a:pt x="8490" y="6933"/>
                  </a:cubicBezTo>
                  <a:close/>
                  <a:moveTo>
                    <a:pt x="2501" y="6132"/>
                  </a:moveTo>
                  <a:lnTo>
                    <a:pt x="2501" y="6537"/>
                  </a:lnTo>
                  <a:cubicBezTo>
                    <a:pt x="2501" y="6596"/>
                    <a:pt x="2525" y="6644"/>
                    <a:pt x="2561" y="6668"/>
                  </a:cubicBezTo>
                  <a:cubicBezTo>
                    <a:pt x="3025" y="7025"/>
                    <a:pt x="3061" y="7227"/>
                    <a:pt x="3108" y="7465"/>
                  </a:cubicBezTo>
                  <a:cubicBezTo>
                    <a:pt x="3120" y="7501"/>
                    <a:pt x="3120" y="7560"/>
                    <a:pt x="3144" y="7608"/>
                  </a:cubicBezTo>
                  <a:cubicBezTo>
                    <a:pt x="3168" y="7763"/>
                    <a:pt x="3228" y="7918"/>
                    <a:pt x="3382" y="8120"/>
                  </a:cubicBezTo>
                  <a:cubicBezTo>
                    <a:pt x="3597" y="8382"/>
                    <a:pt x="3585" y="8537"/>
                    <a:pt x="3561" y="8596"/>
                  </a:cubicBezTo>
                  <a:cubicBezTo>
                    <a:pt x="3501" y="8632"/>
                    <a:pt x="3442" y="8632"/>
                    <a:pt x="3406" y="8632"/>
                  </a:cubicBezTo>
                  <a:cubicBezTo>
                    <a:pt x="3228" y="8596"/>
                    <a:pt x="3025" y="8311"/>
                    <a:pt x="2930" y="8132"/>
                  </a:cubicBezTo>
                  <a:cubicBezTo>
                    <a:pt x="2896" y="8064"/>
                    <a:pt x="2838" y="8033"/>
                    <a:pt x="2778" y="8033"/>
                  </a:cubicBezTo>
                  <a:cubicBezTo>
                    <a:pt x="2753" y="8033"/>
                    <a:pt x="2728" y="8038"/>
                    <a:pt x="2704" y="8049"/>
                  </a:cubicBezTo>
                  <a:cubicBezTo>
                    <a:pt x="2644" y="8084"/>
                    <a:pt x="2620" y="8144"/>
                    <a:pt x="2620" y="8215"/>
                  </a:cubicBezTo>
                  <a:lnTo>
                    <a:pt x="2620" y="8239"/>
                  </a:lnTo>
                  <a:lnTo>
                    <a:pt x="2620" y="8918"/>
                  </a:lnTo>
                  <a:lnTo>
                    <a:pt x="2620" y="9751"/>
                  </a:lnTo>
                  <a:lnTo>
                    <a:pt x="2620" y="9763"/>
                  </a:lnTo>
                  <a:cubicBezTo>
                    <a:pt x="2620" y="9846"/>
                    <a:pt x="2561" y="9906"/>
                    <a:pt x="2489" y="9906"/>
                  </a:cubicBezTo>
                  <a:lnTo>
                    <a:pt x="2466" y="9906"/>
                  </a:lnTo>
                  <a:cubicBezTo>
                    <a:pt x="2394" y="9906"/>
                    <a:pt x="2335" y="9846"/>
                    <a:pt x="2335" y="9763"/>
                  </a:cubicBezTo>
                  <a:lnTo>
                    <a:pt x="2335" y="8358"/>
                  </a:lnTo>
                  <a:cubicBezTo>
                    <a:pt x="2335" y="8263"/>
                    <a:pt x="2263" y="8191"/>
                    <a:pt x="2168" y="8191"/>
                  </a:cubicBezTo>
                  <a:cubicBezTo>
                    <a:pt x="2085" y="8191"/>
                    <a:pt x="2013" y="8263"/>
                    <a:pt x="2013" y="8358"/>
                  </a:cubicBezTo>
                  <a:lnTo>
                    <a:pt x="2013" y="9763"/>
                  </a:lnTo>
                  <a:lnTo>
                    <a:pt x="2013" y="10049"/>
                  </a:lnTo>
                  <a:cubicBezTo>
                    <a:pt x="2013" y="10120"/>
                    <a:pt x="1954" y="10180"/>
                    <a:pt x="1870" y="10180"/>
                  </a:cubicBezTo>
                  <a:lnTo>
                    <a:pt x="1858" y="10180"/>
                  </a:lnTo>
                  <a:cubicBezTo>
                    <a:pt x="1787" y="10180"/>
                    <a:pt x="1727" y="10120"/>
                    <a:pt x="1727" y="10049"/>
                  </a:cubicBezTo>
                  <a:lnTo>
                    <a:pt x="1727" y="9811"/>
                  </a:lnTo>
                  <a:lnTo>
                    <a:pt x="1727" y="9763"/>
                  </a:lnTo>
                  <a:lnTo>
                    <a:pt x="1727" y="9394"/>
                  </a:lnTo>
                  <a:lnTo>
                    <a:pt x="1727" y="9370"/>
                  </a:lnTo>
                  <a:lnTo>
                    <a:pt x="1727" y="8334"/>
                  </a:lnTo>
                  <a:cubicBezTo>
                    <a:pt x="1727" y="8251"/>
                    <a:pt x="1656" y="8180"/>
                    <a:pt x="1561" y="8180"/>
                  </a:cubicBezTo>
                  <a:cubicBezTo>
                    <a:pt x="1477" y="8180"/>
                    <a:pt x="1394" y="8251"/>
                    <a:pt x="1394" y="8334"/>
                  </a:cubicBezTo>
                  <a:lnTo>
                    <a:pt x="1394" y="9489"/>
                  </a:lnTo>
                  <a:lnTo>
                    <a:pt x="1394" y="9513"/>
                  </a:lnTo>
                  <a:lnTo>
                    <a:pt x="1394" y="9549"/>
                  </a:lnTo>
                  <a:lnTo>
                    <a:pt x="1394" y="9799"/>
                  </a:lnTo>
                  <a:cubicBezTo>
                    <a:pt x="1382" y="9858"/>
                    <a:pt x="1334" y="9906"/>
                    <a:pt x="1275" y="9906"/>
                  </a:cubicBezTo>
                  <a:lnTo>
                    <a:pt x="1263" y="9906"/>
                  </a:lnTo>
                  <a:cubicBezTo>
                    <a:pt x="1192" y="9906"/>
                    <a:pt x="1132" y="9846"/>
                    <a:pt x="1132" y="9763"/>
                  </a:cubicBezTo>
                  <a:lnTo>
                    <a:pt x="1132" y="9168"/>
                  </a:lnTo>
                  <a:lnTo>
                    <a:pt x="1132" y="9049"/>
                  </a:lnTo>
                  <a:lnTo>
                    <a:pt x="1132" y="8334"/>
                  </a:lnTo>
                  <a:cubicBezTo>
                    <a:pt x="1132" y="8251"/>
                    <a:pt x="1061" y="8180"/>
                    <a:pt x="965" y="8180"/>
                  </a:cubicBezTo>
                  <a:cubicBezTo>
                    <a:pt x="882" y="8180"/>
                    <a:pt x="799" y="8251"/>
                    <a:pt x="799" y="8334"/>
                  </a:cubicBezTo>
                  <a:lnTo>
                    <a:pt x="799" y="9049"/>
                  </a:lnTo>
                  <a:cubicBezTo>
                    <a:pt x="799" y="9132"/>
                    <a:pt x="739" y="9192"/>
                    <a:pt x="668" y="9192"/>
                  </a:cubicBezTo>
                  <a:lnTo>
                    <a:pt x="656" y="9192"/>
                  </a:lnTo>
                  <a:cubicBezTo>
                    <a:pt x="584" y="9192"/>
                    <a:pt x="525" y="9132"/>
                    <a:pt x="525" y="9049"/>
                  </a:cubicBezTo>
                  <a:lnTo>
                    <a:pt x="525" y="8203"/>
                  </a:lnTo>
                  <a:cubicBezTo>
                    <a:pt x="501" y="7739"/>
                    <a:pt x="608" y="7013"/>
                    <a:pt x="834" y="6882"/>
                  </a:cubicBezTo>
                  <a:cubicBezTo>
                    <a:pt x="882" y="6846"/>
                    <a:pt x="906" y="6787"/>
                    <a:pt x="906" y="6727"/>
                  </a:cubicBezTo>
                  <a:lnTo>
                    <a:pt x="906" y="6132"/>
                  </a:lnTo>
                  <a:close/>
                  <a:moveTo>
                    <a:pt x="8621" y="0"/>
                  </a:moveTo>
                  <a:cubicBezTo>
                    <a:pt x="8407" y="0"/>
                    <a:pt x="8240" y="143"/>
                    <a:pt x="8181" y="321"/>
                  </a:cubicBezTo>
                  <a:cubicBezTo>
                    <a:pt x="8145" y="298"/>
                    <a:pt x="8085" y="286"/>
                    <a:pt x="8038" y="286"/>
                  </a:cubicBezTo>
                  <a:lnTo>
                    <a:pt x="8026" y="286"/>
                  </a:lnTo>
                  <a:cubicBezTo>
                    <a:pt x="7942" y="286"/>
                    <a:pt x="7859" y="298"/>
                    <a:pt x="7800" y="345"/>
                  </a:cubicBezTo>
                  <a:lnTo>
                    <a:pt x="4549" y="345"/>
                  </a:lnTo>
                  <a:cubicBezTo>
                    <a:pt x="4466" y="345"/>
                    <a:pt x="4394" y="417"/>
                    <a:pt x="4394" y="512"/>
                  </a:cubicBezTo>
                  <a:lnTo>
                    <a:pt x="4394" y="619"/>
                  </a:lnTo>
                  <a:lnTo>
                    <a:pt x="3870" y="619"/>
                  </a:lnTo>
                  <a:cubicBezTo>
                    <a:pt x="3704" y="441"/>
                    <a:pt x="3418" y="321"/>
                    <a:pt x="2977" y="262"/>
                  </a:cubicBezTo>
                  <a:cubicBezTo>
                    <a:pt x="2632" y="214"/>
                    <a:pt x="2335" y="214"/>
                    <a:pt x="2311" y="214"/>
                  </a:cubicBezTo>
                  <a:lnTo>
                    <a:pt x="1453" y="214"/>
                  </a:lnTo>
                  <a:cubicBezTo>
                    <a:pt x="1203" y="214"/>
                    <a:pt x="1001" y="417"/>
                    <a:pt x="1001" y="679"/>
                  </a:cubicBezTo>
                  <a:lnTo>
                    <a:pt x="1001" y="691"/>
                  </a:lnTo>
                  <a:cubicBezTo>
                    <a:pt x="1001" y="738"/>
                    <a:pt x="1001" y="774"/>
                    <a:pt x="1013" y="822"/>
                  </a:cubicBezTo>
                  <a:lnTo>
                    <a:pt x="739" y="822"/>
                  </a:lnTo>
                  <a:cubicBezTo>
                    <a:pt x="489" y="822"/>
                    <a:pt x="287" y="1036"/>
                    <a:pt x="287" y="1286"/>
                  </a:cubicBezTo>
                  <a:lnTo>
                    <a:pt x="287" y="1298"/>
                  </a:lnTo>
                  <a:cubicBezTo>
                    <a:pt x="287" y="1357"/>
                    <a:pt x="299" y="1405"/>
                    <a:pt x="310" y="1453"/>
                  </a:cubicBezTo>
                  <a:cubicBezTo>
                    <a:pt x="132" y="1512"/>
                    <a:pt x="1" y="1691"/>
                    <a:pt x="1" y="1881"/>
                  </a:cubicBezTo>
                  <a:lnTo>
                    <a:pt x="1" y="1893"/>
                  </a:lnTo>
                  <a:cubicBezTo>
                    <a:pt x="1" y="2107"/>
                    <a:pt x="132" y="2262"/>
                    <a:pt x="310" y="2322"/>
                  </a:cubicBezTo>
                  <a:cubicBezTo>
                    <a:pt x="299" y="2369"/>
                    <a:pt x="287" y="2429"/>
                    <a:pt x="287" y="2477"/>
                  </a:cubicBezTo>
                  <a:lnTo>
                    <a:pt x="287" y="2488"/>
                  </a:lnTo>
                  <a:cubicBezTo>
                    <a:pt x="287" y="2560"/>
                    <a:pt x="299" y="2655"/>
                    <a:pt x="346" y="2715"/>
                  </a:cubicBezTo>
                  <a:lnTo>
                    <a:pt x="346" y="5953"/>
                  </a:lnTo>
                  <a:cubicBezTo>
                    <a:pt x="346" y="6048"/>
                    <a:pt x="418" y="6120"/>
                    <a:pt x="501" y="6120"/>
                  </a:cubicBezTo>
                  <a:lnTo>
                    <a:pt x="608" y="6120"/>
                  </a:lnTo>
                  <a:lnTo>
                    <a:pt x="608" y="6644"/>
                  </a:lnTo>
                  <a:cubicBezTo>
                    <a:pt x="430" y="6810"/>
                    <a:pt x="310" y="7084"/>
                    <a:pt x="251" y="7537"/>
                  </a:cubicBezTo>
                  <a:cubicBezTo>
                    <a:pt x="203" y="7882"/>
                    <a:pt x="203" y="8180"/>
                    <a:pt x="203" y="8203"/>
                  </a:cubicBezTo>
                  <a:lnTo>
                    <a:pt x="203" y="9049"/>
                  </a:lnTo>
                  <a:cubicBezTo>
                    <a:pt x="203" y="9311"/>
                    <a:pt x="418" y="9513"/>
                    <a:pt x="668" y="9513"/>
                  </a:cubicBezTo>
                  <a:lnTo>
                    <a:pt x="680" y="9513"/>
                  </a:lnTo>
                  <a:cubicBezTo>
                    <a:pt x="727" y="9513"/>
                    <a:pt x="775" y="9513"/>
                    <a:pt x="822" y="9501"/>
                  </a:cubicBezTo>
                  <a:lnTo>
                    <a:pt x="822" y="9763"/>
                  </a:lnTo>
                  <a:cubicBezTo>
                    <a:pt x="822" y="10025"/>
                    <a:pt x="1025" y="10227"/>
                    <a:pt x="1275" y="10227"/>
                  </a:cubicBezTo>
                  <a:lnTo>
                    <a:pt x="1299" y="10227"/>
                  </a:lnTo>
                  <a:cubicBezTo>
                    <a:pt x="1358" y="10227"/>
                    <a:pt x="1394" y="10216"/>
                    <a:pt x="1442" y="10204"/>
                  </a:cubicBezTo>
                  <a:cubicBezTo>
                    <a:pt x="1501" y="10382"/>
                    <a:pt x="1680" y="10513"/>
                    <a:pt x="1870" y="10513"/>
                  </a:cubicBezTo>
                  <a:lnTo>
                    <a:pt x="1894" y="10513"/>
                  </a:lnTo>
                  <a:cubicBezTo>
                    <a:pt x="2096" y="10513"/>
                    <a:pt x="2263" y="10382"/>
                    <a:pt x="2323" y="10204"/>
                  </a:cubicBezTo>
                  <a:cubicBezTo>
                    <a:pt x="2370" y="10216"/>
                    <a:pt x="2430" y="10227"/>
                    <a:pt x="2466" y="10227"/>
                  </a:cubicBezTo>
                  <a:lnTo>
                    <a:pt x="2489" y="10227"/>
                  </a:lnTo>
                  <a:cubicBezTo>
                    <a:pt x="2561" y="10227"/>
                    <a:pt x="2644" y="10216"/>
                    <a:pt x="2704" y="10168"/>
                  </a:cubicBezTo>
                  <a:lnTo>
                    <a:pt x="3323" y="10168"/>
                  </a:lnTo>
                  <a:cubicBezTo>
                    <a:pt x="3406" y="10168"/>
                    <a:pt x="3478" y="10096"/>
                    <a:pt x="3478" y="10001"/>
                  </a:cubicBezTo>
                  <a:cubicBezTo>
                    <a:pt x="3478" y="9918"/>
                    <a:pt x="3406" y="9846"/>
                    <a:pt x="3323" y="9846"/>
                  </a:cubicBezTo>
                  <a:lnTo>
                    <a:pt x="2942" y="9846"/>
                  </a:lnTo>
                  <a:lnTo>
                    <a:pt x="2942" y="9763"/>
                  </a:lnTo>
                  <a:lnTo>
                    <a:pt x="2942" y="9751"/>
                  </a:lnTo>
                  <a:lnTo>
                    <a:pt x="2942" y="8918"/>
                  </a:lnTo>
                  <a:lnTo>
                    <a:pt x="2942" y="8727"/>
                  </a:lnTo>
                  <a:cubicBezTo>
                    <a:pt x="3049" y="8834"/>
                    <a:pt x="3180" y="8930"/>
                    <a:pt x="3335" y="8965"/>
                  </a:cubicBezTo>
                  <a:cubicBezTo>
                    <a:pt x="3358" y="8977"/>
                    <a:pt x="3406" y="8977"/>
                    <a:pt x="3442" y="8977"/>
                  </a:cubicBezTo>
                  <a:cubicBezTo>
                    <a:pt x="3561" y="8977"/>
                    <a:pt x="3656" y="8930"/>
                    <a:pt x="3763" y="8858"/>
                  </a:cubicBezTo>
                  <a:cubicBezTo>
                    <a:pt x="3775" y="8846"/>
                    <a:pt x="4120" y="8549"/>
                    <a:pt x="3680" y="7941"/>
                  </a:cubicBezTo>
                  <a:cubicBezTo>
                    <a:pt x="3632" y="7882"/>
                    <a:pt x="3585" y="7822"/>
                    <a:pt x="3573" y="7763"/>
                  </a:cubicBezTo>
                  <a:lnTo>
                    <a:pt x="5061" y="7763"/>
                  </a:lnTo>
                  <a:lnTo>
                    <a:pt x="5061" y="9858"/>
                  </a:lnTo>
                  <a:lnTo>
                    <a:pt x="3835" y="9858"/>
                  </a:lnTo>
                  <a:cubicBezTo>
                    <a:pt x="3751" y="9858"/>
                    <a:pt x="3680" y="9930"/>
                    <a:pt x="3680" y="10025"/>
                  </a:cubicBezTo>
                  <a:cubicBezTo>
                    <a:pt x="3680" y="10108"/>
                    <a:pt x="3751" y="10180"/>
                    <a:pt x="3835" y="10180"/>
                  </a:cubicBezTo>
                  <a:lnTo>
                    <a:pt x="5966" y="10180"/>
                  </a:lnTo>
                  <a:cubicBezTo>
                    <a:pt x="6061" y="10180"/>
                    <a:pt x="6133" y="10108"/>
                    <a:pt x="6133" y="10025"/>
                  </a:cubicBezTo>
                  <a:lnTo>
                    <a:pt x="6133" y="9918"/>
                  </a:lnTo>
                  <a:lnTo>
                    <a:pt x="6657" y="9918"/>
                  </a:lnTo>
                  <a:cubicBezTo>
                    <a:pt x="6811" y="10096"/>
                    <a:pt x="7097" y="10216"/>
                    <a:pt x="7549" y="10275"/>
                  </a:cubicBezTo>
                  <a:cubicBezTo>
                    <a:pt x="7811" y="10323"/>
                    <a:pt x="8061" y="10323"/>
                    <a:pt x="8169" y="10323"/>
                  </a:cubicBezTo>
                  <a:lnTo>
                    <a:pt x="9062" y="10323"/>
                  </a:lnTo>
                  <a:cubicBezTo>
                    <a:pt x="9312" y="10323"/>
                    <a:pt x="9526" y="10108"/>
                    <a:pt x="9526" y="9858"/>
                  </a:cubicBezTo>
                  <a:lnTo>
                    <a:pt x="9526" y="9846"/>
                  </a:lnTo>
                  <a:cubicBezTo>
                    <a:pt x="9526" y="9799"/>
                    <a:pt x="9526" y="9751"/>
                    <a:pt x="9514" y="9704"/>
                  </a:cubicBezTo>
                  <a:lnTo>
                    <a:pt x="9776" y="9704"/>
                  </a:lnTo>
                  <a:cubicBezTo>
                    <a:pt x="10026" y="9704"/>
                    <a:pt x="10240" y="9501"/>
                    <a:pt x="10240" y="9251"/>
                  </a:cubicBezTo>
                  <a:lnTo>
                    <a:pt x="10240" y="9227"/>
                  </a:lnTo>
                  <a:cubicBezTo>
                    <a:pt x="10240" y="9168"/>
                    <a:pt x="10228" y="9132"/>
                    <a:pt x="10205" y="9084"/>
                  </a:cubicBezTo>
                  <a:cubicBezTo>
                    <a:pt x="10383" y="9025"/>
                    <a:pt x="10514" y="8846"/>
                    <a:pt x="10514" y="8656"/>
                  </a:cubicBezTo>
                  <a:lnTo>
                    <a:pt x="10514" y="8632"/>
                  </a:lnTo>
                  <a:cubicBezTo>
                    <a:pt x="10502" y="8418"/>
                    <a:pt x="10371" y="8239"/>
                    <a:pt x="10193" y="8180"/>
                  </a:cubicBezTo>
                  <a:cubicBezTo>
                    <a:pt x="10205" y="8132"/>
                    <a:pt x="10228" y="8072"/>
                    <a:pt x="10228" y="8025"/>
                  </a:cubicBezTo>
                  <a:lnTo>
                    <a:pt x="10228" y="8013"/>
                  </a:lnTo>
                  <a:cubicBezTo>
                    <a:pt x="10228" y="7941"/>
                    <a:pt x="10205" y="7846"/>
                    <a:pt x="10169" y="7787"/>
                  </a:cubicBezTo>
                  <a:lnTo>
                    <a:pt x="10169" y="6263"/>
                  </a:lnTo>
                  <a:cubicBezTo>
                    <a:pt x="10169" y="6179"/>
                    <a:pt x="10086" y="6108"/>
                    <a:pt x="10002" y="6108"/>
                  </a:cubicBezTo>
                  <a:cubicBezTo>
                    <a:pt x="9907" y="6108"/>
                    <a:pt x="9835" y="6179"/>
                    <a:pt x="9835" y="6263"/>
                  </a:cubicBezTo>
                  <a:lnTo>
                    <a:pt x="9835" y="7560"/>
                  </a:lnTo>
                  <a:lnTo>
                    <a:pt x="8716" y="7560"/>
                  </a:lnTo>
                  <a:cubicBezTo>
                    <a:pt x="8823" y="7453"/>
                    <a:pt x="8931" y="7322"/>
                    <a:pt x="8954" y="7179"/>
                  </a:cubicBezTo>
                  <a:cubicBezTo>
                    <a:pt x="8990" y="7025"/>
                    <a:pt x="8954" y="6858"/>
                    <a:pt x="8835" y="6751"/>
                  </a:cubicBezTo>
                  <a:cubicBezTo>
                    <a:pt x="8828" y="6736"/>
                    <a:pt x="8715" y="6608"/>
                    <a:pt x="8492" y="6608"/>
                  </a:cubicBezTo>
                  <a:cubicBezTo>
                    <a:pt x="8347" y="6608"/>
                    <a:pt x="8157" y="6661"/>
                    <a:pt x="7919" y="6834"/>
                  </a:cubicBezTo>
                  <a:cubicBezTo>
                    <a:pt x="7859" y="6882"/>
                    <a:pt x="7800" y="6929"/>
                    <a:pt x="7740" y="6941"/>
                  </a:cubicBezTo>
                  <a:lnTo>
                    <a:pt x="7740" y="5453"/>
                  </a:lnTo>
                  <a:lnTo>
                    <a:pt x="9835" y="5453"/>
                  </a:lnTo>
                  <a:lnTo>
                    <a:pt x="9835" y="5703"/>
                  </a:lnTo>
                  <a:cubicBezTo>
                    <a:pt x="9835" y="5798"/>
                    <a:pt x="9907" y="5870"/>
                    <a:pt x="10002" y="5870"/>
                  </a:cubicBezTo>
                  <a:cubicBezTo>
                    <a:pt x="10086" y="5870"/>
                    <a:pt x="10169" y="5798"/>
                    <a:pt x="10169" y="5703"/>
                  </a:cubicBezTo>
                  <a:lnTo>
                    <a:pt x="10169" y="4560"/>
                  </a:lnTo>
                  <a:cubicBezTo>
                    <a:pt x="10169" y="4465"/>
                    <a:pt x="10086" y="4393"/>
                    <a:pt x="10002" y="4393"/>
                  </a:cubicBezTo>
                  <a:lnTo>
                    <a:pt x="9895" y="4393"/>
                  </a:lnTo>
                  <a:lnTo>
                    <a:pt x="9895" y="3870"/>
                  </a:lnTo>
                  <a:cubicBezTo>
                    <a:pt x="10074" y="3715"/>
                    <a:pt x="10193" y="3429"/>
                    <a:pt x="10252" y="2977"/>
                  </a:cubicBezTo>
                  <a:cubicBezTo>
                    <a:pt x="10300" y="2643"/>
                    <a:pt x="10300" y="2346"/>
                    <a:pt x="10300" y="2310"/>
                  </a:cubicBezTo>
                  <a:lnTo>
                    <a:pt x="10300" y="1464"/>
                  </a:lnTo>
                  <a:cubicBezTo>
                    <a:pt x="10300" y="1203"/>
                    <a:pt x="10086" y="1000"/>
                    <a:pt x="9835" y="1000"/>
                  </a:cubicBezTo>
                  <a:lnTo>
                    <a:pt x="9824" y="1000"/>
                  </a:lnTo>
                  <a:cubicBezTo>
                    <a:pt x="9776" y="1000"/>
                    <a:pt x="9728" y="1000"/>
                    <a:pt x="9693" y="1012"/>
                  </a:cubicBezTo>
                  <a:lnTo>
                    <a:pt x="9693" y="750"/>
                  </a:lnTo>
                  <a:cubicBezTo>
                    <a:pt x="9693" y="500"/>
                    <a:pt x="9478" y="286"/>
                    <a:pt x="9228" y="286"/>
                  </a:cubicBezTo>
                  <a:lnTo>
                    <a:pt x="9216" y="286"/>
                  </a:lnTo>
                  <a:cubicBezTo>
                    <a:pt x="9157" y="286"/>
                    <a:pt x="9109" y="298"/>
                    <a:pt x="9062" y="321"/>
                  </a:cubicBezTo>
                  <a:cubicBezTo>
                    <a:pt x="9002" y="143"/>
                    <a:pt x="8823" y="0"/>
                    <a:pt x="86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7" name="Google Shape;22660;p75">
              <a:extLst>
                <a:ext uri="{FF2B5EF4-FFF2-40B4-BE49-F238E27FC236}">
                  <a16:creationId xmlns:a16="http://schemas.microsoft.com/office/drawing/2014/main" id="{DD2DB371-F0CE-DBE7-AA1C-4FB82CD592F6}"/>
                </a:ext>
              </a:extLst>
            </p:cNvPr>
            <p:cNvSpPr/>
            <p:nvPr/>
          </p:nvSpPr>
          <p:spPr>
            <a:xfrm>
              <a:off x="8116024" y="3221804"/>
              <a:ext cx="14036" cy="10280"/>
            </a:xfrm>
            <a:custGeom>
              <a:avLst/>
              <a:gdLst/>
              <a:ahLst/>
              <a:cxnLst/>
              <a:rect l="l" t="t" r="r" b="b"/>
              <a:pathLst>
                <a:path w="441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274" y="322"/>
                  </a:lnTo>
                  <a:cubicBezTo>
                    <a:pt x="369" y="322"/>
                    <a:pt x="441" y="251"/>
                    <a:pt x="441" y="167"/>
                  </a:cubicBezTo>
                  <a:cubicBezTo>
                    <a:pt x="441" y="72"/>
                    <a:pt x="369" y="1"/>
                    <a:pt x="2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8" name="Google Shape;22661;p75">
              <a:extLst>
                <a:ext uri="{FF2B5EF4-FFF2-40B4-BE49-F238E27FC236}">
                  <a16:creationId xmlns:a16="http://schemas.microsoft.com/office/drawing/2014/main" id="{A717FB47-14CA-352D-DE38-D8396F574522}"/>
                </a:ext>
              </a:extLst>
            </p:cNvPr>
            <p:cNvSpPr/>
            <p:nvPr/>
          </p:nvSpPr>
          <p:spPr>
            <a:xfrm>
              <a:off x="8097818" y="3221804"/>
              <a:ext cx="14068" cy="10280"/>
            </a:xfrm>
            <a:custGeom>
              <a:avLst/>
              <a:gdLst/>
              <a:ahLst/>
              <a:cxnLst/>
              <a:rect l="l" t="t" r="r" b="b"/>
              <a:pathLst>
                <a:path w="442" h="323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87" y="322"/>
                  </a:lnTo>
                  <a:cubicBezTo>
                    <a:pt x="370" y="322"/>
                    <a:pt x="441" y="251"/>
                    <a:pt x="441" y="167"/>
                  </a:cubicBezTo>
                  <a:cubicBezTo>
                    <a:pt x="441" y="72"/>
                    <a:pt x="370" y="1"/>
                    <a:pt x="2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9" name="Google Shape;22662;p75">
              <a:extLst>
                <a:ext uri="{FF2B5EF4-FFF2-40B4-BE49-F238E27FC236}">
                  <a16:creationId xmlns:a16="http://schemas.microsoft.com/office/drawing/2014/main" id="{62EB2592-342C-D818-07DE-C479FDA48059}"/>
                </a:ext>
              </a:extLst>
            </p:cNvPr>
            <p:cNvSpPr/>
            <p:nvPr/>
          </p:nvSpPr>
          <p:spPr>
            <a:xfrm>
              <a:off x="8156190" y="2951621"/>
              <a:ext cx="14036" cy="10630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286" y="334"/>
                  </a:lnTo>
                  <a:cubicBezTo>
                    <a:pt x="369" y="334"/>
                    <a:pt x="441" y="262"/>
                    <a:pt x="441" y="167"/>
                  </a:cubicBezTo>
                  <a:cubicBezTo>
                    <a:pt x="441" y="72"/>
                    <a:pt x="369" y="0"/>
                    <a:pt x="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0" name="Google Shape;22663;p75">
              <a:extLst>
                <a:ext uri="{FF2B5EF4-FFF2-40B4-BE49-F238E27FC236}">
                  <a16:creationId xmlns:a16="http://schemas.microsoft.com/office/drawing/2014/main" id="{FD9DE95B-4716-3599-F3B7-97EF290E0087}"/>
                </a:ext>
              </a:extLst>
            </p:cNvPr>
            <p:cNvSpPr/>
            <p:nvPr/>
          </p:nvSpPr>
          <p:spPr>
            <a:xfrm>
              <a:off x="8173982" y="2952385"/>
              <a:ext cx="14450" cy="10248"/>
            </a:xfrm>
            <a:custGeom>
              <a:avLst/>
              <a:gdLst/>
              <a:ahLst/>
              <a:cxnLst/>
              <a:rect l="l" t="t" r="r" b="b"/>
              <a:pathLst>
                <a:path w="4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287" y="322"/>
                  </a:lnTo>
                  <a:cubicBezTo>
                    <a:pt x="382" y="322"/>
                    <a:pt x="453" y="250"/>
                    <a:pt x="453" y="155"/>
                  </a:cubicBezTo>
                  <a:cubicBezTo>
                    <a:pt x="453" y="72"/>
                    <a:pt x="382" y="0"/>
                    <a:pt x="2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Google Shape;22411;p75">
            <a:extLst>
              <a:ext uri="{FF2B5EF4-FFF2-40B4-BE49-F238E27FC236}">
                <a16:creationId xmlns:a16="http://schemas.microsoft.com/office/drawing/2014/main" id="{D7A5DBE2-5524-52BA-5D01-961DC2E7C843}"/>
              </a:ext>
            </a:extLst>
          </p:cNvPr>
          <p:cNvGrpSpPr/>
          <p:nvPr/>
        </p:nvGrpSpPr>
        <p:grpSpPr>
          <a:xfrm>
            <a:off x="5778694" y="2074784"/>
            <a:ext cx="644772" cy="573499"/>
            <a:chOff x="854261" y="2908813"/>
            <a:chExt cx="377474" cy="335748"/>
          </a:xfrm>
          <a:solidFill>
            <a:schemeClr val="tx1"/>
          </a:solidFill>
        </p:grpSpPr>
        <p:sp>
          <p:nvSpPr>
            <p:cNvPr id="52" name="Google Shape;22412;p75">
              <a:extLst>
                <a:ext uri="{FF2B5EF4-FFF2-40B4-BE49-F238E27FC236}">
                  <a16:creationId xmlns:a16="http://schemas.microsoft.com/office/drawing/2014/main" id="{E019F587-89D7-3879-C248-D96209E1B073}"/>
                </a:ext>
              </a:extLst>
            </p:cNvPr>
            <p:cNvSpPr/>
            <p:nvPr/>
          </p:nvSpPr>
          <p:spPr>
            <a:xfrm>
              <a:off x="896337" y="3079695"/>
              <a:ext cx="47391" cy="17091"/>
            </a:xfrm>
            <a:custGeom>
              <a:avLst/>
              <a:gdLst/>
              <a:ahLst/>
              <a:cxnLst/>
              <a:rect l="l" t="t" r="r" b="b"/>
              <a:pathLst>
                <a:path w="1489" h="537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381" y="358"/>
                    <a:pt x="941" y="382"/>
                    <a:pt x="1227" y="525"/>
                  </a:cubicBezTo>
                  <a:cubicBezTo>
                    <a:pt x="1251" y="537"/>
                    <a:pt x="1274" y="537"/>
                    <a:pt x="1298" y="537"/>
                  </a:cubicBezTo>
                  <a:cubicBezTo>
                    <a:pt x="1358" y="537"/>
                    <a:pt x="1417" y="501"/>
                    <a:pt x="1453" y="441"/>
                  </a:cubicBezTo>
                  <a:cubicBezTo>
                    <a:pt x="1489" y="358"/>
                    <a:pt x="1465" y="251"/>
                    <a:pt x="1370" y="203"/>
                  </a:cubicBezTo>
                  <a:cubicBezTo>
                    <a:pt x="977" y="1"/>
                    <a:pt x="215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2413;p75">
              <a:extLst>
                <a:ext uri="{FF2B5EF4-FFF2-40B4-BE49-F238E27FC236}">
                  <a16:creationId xmlns:a16="http://schemas.microsoft.com/office/drawing/2014/main" id="{609A0B1F-B790-3AAA-F81D-B8B8134537B1}"/>
                </a:ext>
              </a:extLst>
            </p:cNvPr>
            <p:cNvSpPr/>
            <p:nvPr/>
          </p:nvSpPr>
          <p:spPr>
            <a:xfrm>
              <a:off x="878514" y="3191855"/>
              <a:ext cx="11426" cy="52706"/>
            </a:xfrm>
            <a:custGeom>
              <a:avLst/>
              <a:gdLst/>
              <a:ahLst/>
              <a:cxnLst/>
              <a:rect l="l" t="t" r="r" b="b"/>
              <a:pathLst>
                <a:path w="359" h="1656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477"/>
                  </a:lnTo>
                  <a:cubicBezTo>
                    <a:pt x="1" y="1561"/>
                    <a:pt x="72" y="1656"/>
                    <a:pt x="179" y="1656"/>
                  </a:cubicBezTo>
                  <a:cubicBezTo>
                    <a:pt x="287" y="1656"/>
                    <a:pt x="358" y="1585"/>
                    <a:pt x="358" y="1477"/>
                  </a:cubicBezTo>
                  <a:lnTo>
                    <a:pt x="358" y="180"/>
                  </a:lnTo>
                  <a:cubicBezTo>
                    <a:pt x="358" y="72"/>
                    <a:pt x="287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2414;p75">
              <a:extLst>
                <a:ext uri="{FF2B5EF4-FFF2-40B4-BE49-F238E27FC236}">
                  <a16:creationId xmlns:a16="http://schemas.microsoft.com/office/drawing/2014/main" id="{F25A79BF-1FAE-0C84-9CB2-2A4F59077674}"/>
                </a:ext>
              </a:extLst>
            </p:cNvPr>
            <p:cNvSpPr/>
            <p:nvPr/>
          </p:nvSpPr>
          <p:spPr>
            <a:xfrm>
              <a:off x="854261" y="3050159"/>
              <a:ext cx="219451" cy="194052"/>
            </a:xfrm>
            <a:custGeom>
              <a:avLst/>
              <a:gdLst/>
              <a:ahLst/>
              <a:cxnLst/>
              <a:rect l="l" t="t" r="r" b="b"/>
              <a:pathLst>
                <a:path w="6895" h="6097" extrusionOk="0">
                  <a:moveTo>
                    <a:pt x="6406" y="679"/>
                  </a:moveTo>
                  <a:lnTo>
                    <a:pt x="6466" y="929"/>
                  </a:lnTo>
                  <a:cubicBezTo>
                    <a:pt x="6490" y="1000"/>
                    <a:pt x="6478" y="1072"/>
                    <a:pt x="6418" y="1119"/>
                  </a:cubicBezTo>
                  <a:lnTo>
                    <a:pt x="6311" y="1226"/>
                  </a:lnTo>
                  <a:lnTo>
                    <a:pt x="6073" y="988"/>
                  </a:lnTo>
                  <a:lnTo>
                    <a:pt x="6406" y="679"/>
                  </a:lnTo>
                  <a:close/>
                  <a:moveTo>
                    <a:pt x="3192" y="345"/>
                  </a:moveTo>
                  <a:lnTo>
                    <a:pt x="3192" y="1060"/>
                  </a:lnTo>
                  <a:cubicBezTo>
                    <a:pt x="3192" y="1179"/>
                    <a:pt x="3156" y="1298"/>
                    <a:pt x="3108" y="1405"/>
                  </a:cubicBezTo>
                  <a:lnTo>
                    <a:pt x="3025" y="1584"/>
                  </a:lnTo>
                  <a:cubicBezTo>
                    <a:pt x="3013" y="1607"/>
                    <a:pt x="3013" y="1619"/>
                    <a:pt x="3013" y="1655"/>
                  </a:cubicBezTo>
                  <a:lnTo>
                    <a:pt x="3013" y="2024"/>
                  </a:lnTo>
                  <a:cubicBezTo>
                    <a:pt x="2989" y="2286"/>
                    <a:pt x="2894" y="2524"/>
                    <a:pt x="2715" y="2703"/>
                  </a:cubicBezTo>
                  <a:cubicBezTo>
                    <a:pt x="2537" y="2881"/>
                    <a:pt x="2275" y="2965"/>
                    <a:pt x="2025" y="2965"/>
                  </a:cubicBezTo>
                  <a:cubicBezTo>
                    <a:pt x="1525" y="2953"/>
                    <a:pt x="1120" y="2500"/>
                    <a:pt x="1120" y="1988"/>
                  </a:cubicBezTo>
                  <a:lnTo>
                    <a:pt x="1120" y="1655"/>
                  </a:lnTo>
                  <a:cubicBezTo>
                    <a:pt x="1120" y="1619"/>
                    <a:pt x="1120" y="1596"/>
                    <a:pt x="1108" y="1584"/>
                  </a:cubicBezTo>
                  <a:lnTo>
                    <a:pt x="1001" y="1369"/>
                  </a:lnTo>
                  <a:cubicBezTo>
                    <a:pt x="953" y="1298"/>
                    <a:pt x="941" y="1203"/>
                    <a:pt x="941" y="1119"/>
                  </a:cubicBezTo>
                  <a:lnTo>
                    <a:pt x="941" y="1107"/>
                  </a:lnTo>
                  <a:cubicBezTo>
                    <a:pt x="941" y="691"/>
                    <a:pt x="1287" y="345"/>
                    <a:pt x="1703" y="345"/>
                  </a:cubicBezTo>
                  <a:close/>
                  <a:moveTo>
                    <a:pt x="2442" y="3227"/>
                  </a:moveTo>
                  <a:cubicBezTo>
                    <a:pt x="2454" y="3298"/>
                    <a:pt x="2477" y="3334"/>
                    <a:pt x="2489" y="3381"/>
                  </a:cubicBezTo>
                  <a:lnTo>
                    <a:pt x="2323" y="3548"/>
                  </a:lnTo>
                  <a:cubicBezTo>
                    <a:pt x="2251" y="3620"/>
                    <a:pt x="2156" y="3655"/>
                    <a:pt x="2059" y="3655"/>
                  </a:cubicBezTo>
                  <a:cubicBezTo>
                    <a:pt x="1962" y="3655"/>
                    <a:pt x="1864" y="3620"/>
                    <a:pt x="1787" y="3548"/>
                  </a:cubicBezTo>
                  <a:lnTo>
                    <a:pt x="1644" y="3393"/>
                  </a:lnTo>
                  <a:cubicBezTo>
                    <a:pt x="1656" y="3358"/>
                    <a:pt x="1668" y="3286"/>
                    <a:pt x="1668" y="3227"/>
                  </a:cubicBezTo>
                  <a:cubicBezTo>
                    <a:pt x="1775" y="3262"/>
                    <a:pt x="1894" y="3286"/>
                    <a:pt x="2013" y="3286"/>
                  </a:cubicBezTo>
                  <a:lnTo>
                    <a:pt x="2061" y="3286"/>
                  </a:lnTo>
                  <a:cubicBezTo>
                    <a:pt x="2192" y="3286"/>
                    <a:pt x="2323" y="3274"/>
                    <a:pt x="2442" y="3227"/>
                  </a:cubicBezTo>
                  <a:close/>
                  <a:moveTo>
                    <a:pt x="1680" y="0"/>
                  </a:moveTo>
                  <a:cubicBezTo>
                    <a:pt x="1072" y="0"/>
                    <a:pt x="584" y="500"/>
                    <a:pt x="584" y="1107"/>
                  </a:cubicBezTo>
                  <a:lnTo>
                    <a:pt x="584" y="1119"/>
                  </a:lnTo>
                  <a:cubicBezTo>
                    <a:pt x="584" y="1250"/>
                    <a:pt x="608" y="1405"/>
                    <a:pt x="668" y="1524"/>
                  </a:cubicBezTo>
                  <a:lnTo>
                    <a:pt x="763" y="1703"/>
                  </a:lnTo>
                  <a:lnTo>
                    <a:pt x="763" y="1988"/>
                  </a:lnTo>
                  <a:cubicBezTo>
                    <a:pt x="763" y="2429"/>
                    <a:pt x="977" y="2834"/>
                    <a:pt x="1311" y="3072"/>
                  </a:cubicBezTo>
                  <a:lnTo>
                    <a:pt x="1311" y="3215"/>
                  </a:lnTo>
                  <a:cubicBezTo>
                    <a:pt x="1311" y="3310"/>
                    <a:pt x="1251" y="3381"/>
                    <a:pt x="1156" y="3417"/>
                  </a:cubicBezTo>
                  <a:lnTo>
                    <a:pt x="537" y="3596"/>
                  </a:lnTo>
                  <a:cubicBezTo>
                    <a:pt x="227" y="3679"/>
                    <a:pt x="1" y="3965"/>
                    <a:pt x="1" y="4286"/>
                  </a:cubicBezTo>
                  <a:lnTo>
                    <a:pt x="1" y="5917"/>
                  </a:lnTo>
                  <a:cubicBezTo>
                    <a:pt x="1" y="6001"/>
                    <a:pt x="72" y="6096"/>
                    <a:pt x="179" y="6096"/>
                  </a:cubicBezTo>
                  <a:cubicBezTo>
                    <a:pt x="287" y="6096"/>
                    <a:pt x="358" y="6013"/>
                    <a:pt x="358" y="5917"/>
                  </a:cubicBezTo>
                  <a:lnTo>
                    <a:pt x="358" y="4310"/>
                  </a:lnTo>
                  <a:cubicBezTo>
                    <a:pt x="358" y="4143"/>
                    <a:pt x="477" y="3977"/>
                    <a:pt x="644" y="3929"/>
                  </a:cubicBezTo>
                  <a:lnTo>
                    <a:pt x="1263" y="3751"/>
                  </a:lnTo>
                  <a:cubicBezTo>
                    <a:pt x="1322" y="3739"/>
                    <a:pt x="1370" y="3715"/>
                    <a:pt x="1418" y="3679"/>
                  </a:cubicBezTo>
                  <a:lnTo>
                    <a:pt x="1513" y="3786"/>
                  </a:lnTo>
                  <a:cubicBezTo>
                    <a:pt x="1668" y="3929"/>
                    <a:pt x="1846" y="3989"/>
                    <a:pt x="2037" y="3989"/>
                  </a:cubicBezTo>
                  <a:cubicBezTo>
                    <a:pt x="2227" y="3989"/>
                    <a:pt x="2406" y="3917"/>
                    <a:pt x="2561" y="3786"/>
                  </a:cubicBezTo>
                  <a:lnTo>
                    <a:pt x="2727" y="3620"/>
                  </a:lnTo>
                  <a:cubicBezTo>
                    <a:pt x="2799" y="3655"/>
                    <a:pt x="2870" y="3679"/>
                    <a:pt x="2966" y="3679"/>
                  </a:cubicBezTo>
                  <a:lnTo>
                    <a:pt x="3001" y="3679"/>
                  </a:lnTo>
                  <a:cubicBezTo>
                    <a:pt x="3144" y="3679"/>
                    <a:pt x="3275" y="3620"/>
                    <a:pt x="3382" y="3524"/>
                  </a:cubicBezTo>
                  <a:lnTo>
                    <a:pt x="5823" y="1226"/>
                  </a:lnTo>
                  <a:lnTo>
                    <a:pt x="6061" y="1465"/>
                  </a:lnTo>
                  <a:lnTo>
                    <a:pt x="3239" y="4274"/>
                  </a:lnTo>
                  <a:cubicBezTo>
                    <a:pt x="3061" y="4453"/>
                    <a:pt x="2977" y="4679"/>
                    <a:pt x="2977" y="4917"/>
                  </a:cubicBezTo>
                  <a:lnTo>
                    <a:pt x="2977" y="5906"/>
                  </a:lnTo>
                  <a:cubicBezTo>
                    <a:pt x="2977" y="6001"/>
                    <a:pt x="3049" y="6096"/>
                    <a:pt x="3156" y="6096"/>
                  </a:cubicBezTo>
                  <a:cubicBezTo>
                    <a:pt x="3239" y="6096"/>
                    <a:pt x="3335" y="6013"/>
                    <a:pt x="3335" y="5906"/>
                  </a:cubicBezTo>
                  <a:lnTo>
                    <a:pt x="3335" y="4917"/>
                  </a:lnTo>
                  <a:cubicBezTo>
                    <a:pt x="3335" y="4763"/>
                    <a:pt x="3394" y="4620"/>
                    <a:pt x="3501" y="4513"/>
                  </a:cubicBezTo>
                  <a:lnTo>
                    <a:pt x="6656" y="1357"/>
                  </a:lnTo>
                  <a:cubicBezTo>
                    <a:pt x="6787" y="1226"/>
                    <a:pt x="6847" y="1024"/>
                    <a:pt x="6799" y="834"/>
                  </a:cubicBezTo>
                  <a:lnTo>
                    <a:pt x="6704" y="405"/>
                  </a:lnTo>
                  <a:lnTo>
                    <a:pt x="6823" y="298"/>
                  </a:lnTo>
                  <a:cubicBezTo>
                    <a:pt x="6895" y="238"/>
                    <a:pt x="6895" y="119"/>
                    <a:pt x="6823" y="60"/>
                  </a:cubicBezTo>
                  <a:cubicBezTo>
                    <a:pt x="6793" y="24"/>
                    <a:pt x="6749" y="6"/>
                    <a:pt x="6704" y="6"/>
                  </a:cubicBezTo>
                  <a:cubicBezTo>
                    <a:pt x="6659" y="6"/>
                    <a:pt x="6615" y="24"/>
                    <a:pt x="6585" y="60"/>
                  </a:cubicBezTo>
                  <a:lnTo>
                    <a:pt x="3156" y="3274"/>
                  </a:lnTo>
                  <a:cubicBezTo>
                    <a:pt x="3132" y="3310"/>
                    <a:pt x="3073" y="3334"/>
                    <a:pt x="3025" y="3334"/>
                  </a:cubicBezTo>
                  <a:lnTo>
                    <a:pt x="2977" y="3334"/>
                  </a:lnTo>
                  <a:cubicBezTo>
                    <a:pt x="2870" y="3334"/>
                    <a:pt x="2787" y="3250"/>
                    <a:pt x="2787" y="3143"/>
                  </a:cubicBezTo>
                  <a:lnTo>
                    <a:pt x="2787" y="3084"/>
                  </a:lnTo>
                  <a:cubicBezTo>
                    <a:pt x="2846" y="3036"/>
                    <a:pt x="2906" y="3000"/>
                    <a:pt x="2942" y="2953"/>
                  </a:cubicBezTo>
                  <a:cubicBezTo>
                    <a:pt x="3204" y="2715"/>
                    <a:pt x="3335" y="2381"/>
                    <a:pt x="3335" y="2024"/>
                  </a:cubicBezTo>
                  <a:lnTo>
                    <a:pt x="3335" y="1703"/>
                  </a:lnTo>
                  <a:lnTo>
                    <a:pt x="3406" y="1572"/>
                  </a:lnTo>
                  <a:cubicBezTo>
                    <a:pt x="3477" y="1417"/>
                    <a:pt x="3525" y="1238"/>
                    <a:pt x="3525" y="1072"/>
                  </a:cubicBezTo>
                  <a:lnTo>
                    <a:pt x="3525" y="179"/>
                  </a:lnTo>
                  <a:cubicBezTo>
                    <a:pt x="3525" y="95"/>
                    <a:pt x="3454" y="0"/>
                    <a:pt x="3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2415;p75">
              <a:extLst>
                <a:ext uri="{FF2B5EF4-FFF2-40B4-BE49-F238E27FC236}">
                  <a16:creationId xmlns:a16="http://schemas.microsoft.com/office/drawing/2014/main" id="{1826F26D-CC72-B4B3-371D-FECE46E34073}"/>
                </a:ext>
              </a:extLst>
            </p:cNvPr>
            <p:cNvSpPr/>
            <p:nvPr/>
          </p:nvSpPr>
          <p:spPr>
            <a:xfrm>
              <a:off x="1008115" y="2908813"/>
              <a:ext cx="223620" cy="188355"/>
            </a:xfrm>
            <a:custGeom>
              <a:avLst/>
              <a:gdLst/>
              <a:ahLst/>
              <a:cxnLst/>
              <a:rect l="l" t="t" r="r" b="b"/>
              <a:pathLst>
                <a:path w="7026" h="5918" extrusionOk="0">
                  <a:moveTo>
                    <a:pt x="560" y="0"/>
                  </a:moveTo>
                  <a:cubicBezTo>
                    <a:pt x="263" y="0"/>
                    <a:pt x="1" y="238"/>
                    <a:pt x="1" y="548"/>
                  </a:cubicBezTo>
                  <a:lnTo>
                    <a:pt x="1" y="5251"/>
                  </a:lnTo>
                  <a:cubicBezTo>
                    <a:pt x="1" y="5334"/>
                    <a:pt x="84" y="5429"/>
                    <a:pt x="179" y="5429"/>
                  </a:cubicBezTo>
                  <a:cubicBezTo>
                    <a:pt x="287" y="5429"/>
                    <a:pt x="358" y="5358"/>
                    <a:pt x="358" y="5251"/>
                  </a:cubicBezTo>
                  <a:lnTo>
                    <a:pt x="358" y="548"/>
                  </a:lnTo>
                  <a:cubicBezTo>
                    <a:pt x="358" y="441"/>
                    <a:pt x="453" y="357"/>
                    <a:pt x="560" y="357"/>
                  </a:cubicBezTo>
                  <a:lnTo>
                    <a:pt x="6478" y="357"/>
                  </a:lnTo>
                  <a:cubicBezTo>
                    <a:pt x="6585" y="357"/>
                    <a:pt x="6668" y="441"/>
                    <a:pt x="6668" y="548"/>
                  </a:cubicBezTo>
                  <a:lnTo>
                    <a:pt x="6668" y="5370"/>
                  </a:lnTo>
                  <a:cubicBezTo>
                    <a:pt x="6668" y="5477"/>
                    <a:pt x="6585" y="5560"/>
                    <a:pt x="6478" y="5560"/>
                  </a:cubicBezTo>
                  <a:lnTo>
                    <a:pt x="2525" y="5560"/>
                  </a:lnTo>
                  <a:cubicBezTo>
                    <a:pt x="2430" y="5560"/>
                    <a:pt x="2346" y="5632"/>
                    <a:pt x="2346" y="5739"/>
                  </a:cubicBezTo>
                  <a:cubicBezTo>
                    <a:pt x="2346" y="5846"/>
                    <a:pt x="2418" y="5917"/>
                    <a:pt x="2525" y="5917"/>
                  </a:cubicBezTo>
                  <a:lnTo>
                    <a:pt x="6478" y="5917"/>
                  </a:lnTo>
                  <a:cubicBezTo>
                    <a:pt x="6775" y="5917"/>
                    <a:pt x="7025" y="5679"/>
                    <a:pt x="7025" y="5370"/>
                  </a:cubicBezTo>
                  <a:lnTo>
                    <a:pt x="7025" y="548"/>
                  </a:lnTo>
                  <a:cubicBezTo>
                    <a:pt x="7025" y="226"/>
                    <a:pt x="6787" y="0"/>
                    <a:pt x="64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2416;p75">
              <a:extLst>
                <a:ext uri="{FF2B5EF4-FFF2-40B4-BE49-F238E27FC236}">
                  <a16:creationId xmlns:a16="http://schemas.microsoft.com/office/drawing/2014/main" id="{0CD2CD20-C4B2-172A-C427-89F679572D6A}"/>
                </a:ext>
              </a:extLst>
            </p:cNvPr>
            <p:cNvSpPr/>
            <p:nvPr/>
          </p:nvSpPr>
          <p:spPr>
            <a:xfrm>
              <a:off x="1037301" y="2944046"/>
              <a:ext cx="165248" cy="105763"/>
            </a:xfrm>
            <a:custGeom>
              <a:avLst/>
              <a:gdLst/>
              <a:ahLst/>
              <a:cxnLst/>
              <a:rect l="l" t="t" r="r" b="b"/>
              <a:pathLst>
                <a:path w="5192" h="3323" extrusionOk="0">
                  <a:moveTo>
                    <a:pt x="4084" y="0"/>
                  </a:moveTo>
                  <a:cubicBezTo>
                    <a:pt x="4001" y="0"/>
                    <a:pt x="3906" y="84"/>
                    <a:pt x="3906" y="179"/>
                  </a:cubicBezTo>
                  <a:cubicBezTo>
                    <a:pt x="3906" y="286"/>
                    <a:pt x="3989" y="358"/>
                    <a:pt x="4084" y="358"/>
                  </a:cubicBezTo>
                  <a:lnTo>
                    <a:pt x="4596" y="358"/>
                  </a:lnTo>
                  <a:lnTo>
                    <a:pt x="2691" y="2263"/>
                  </a:lnTo>
                  <a:lnTo>
                    <a:pt x="1882" y="1465"/>
                  </a:lnTo>
                  <a:cubicBezTo>
                    <a:pt x="1846" y="1429"/>
                    <a:pt x="1801" y="1411"/>
                    <a:pt x="1758" y="1411"/>
                  </a:cubicBezTo>
                  <a:cubicBezTo>
                    <a:pt x="1715" y="1411"/>
                    <a:pt x="1673" y="1429"/>
                    <a:pt x="1644" y="1465"/>
                  </a:cubicBezTo>
                  <a:lnTo>
                    <a:pt x="72" y="3036"/>
                  </a:lnTo>
                  <a:cubicBezTo>
                    <a:pt x="1" y="3120"/>
                    <a:pt x="1" y="3215"/>
                    <a:pt x="72" y="3275"/>
                  </a:cubicBezTo>
                  <a:cubicBezTo>
                    <a:pt x="96" y="3310"/>
                    <a:pt x="143" y="3322"/>
                    <a:pt x="191" y="3322"/>
                  </a:cubicBezTo>
                  <a:cubicBezTo>
                    <a:pt x="239" y="3322"/>
                    <a:pt x="274" y="3310"/>
                    <a:pt x="310" y="3275"/>
                  </a:cubicBezTo>
                  <a:lnTo>
                    <a:pt x="1763" y="1822"/>
                  </a:lnTo>
                  <a:lnTo>
                    <a:pt x="2572" y="2620"/>
                  </a:lnTo>
                  <a:cubicBezTo>
                    <a:pt x="2608" y="2661"/>
                    <a:pt x="2653" y="2682"/>
                    <a:pt x="2696" y="2682"/>
                  </a:cubicBezTo>
                  <a:cubicBezTo>
                    <a:pt x="2739" y="2682"/>
                    <a:pt x="2781" y="2661"/>
                    <a:pt x="2810" y="2620"/>
                  </a:cubicBezTo>
                  <a:lnTo>
                    <a:pt x="4835" y="596"/>
                  </a:lnTo>
                  <a:lnTo>
                    <a:pt x="4835" y="1108"/>
                  </a:lnTo>
                  <a:cubicBezTo>
                    <a:pt x="4835" y="1191"/>
                    <a:pt x="4906" y="1286"/>
                    <a:pt x="5013" y="1286"/>
                  </a:cubicBezTo>
                  <a:cubicBezTo>
                    <a:pt x="5120" y="1286"/>
                    <a:pt x="5192" y="1215"/>
                    <a:pt x="5192" y="1108"/>
                  </a:cubicBezTo>
                  <a:lnTo>
                    <a:pt x="5192" y="179"/>
                  </a:lnTo>
                  <a:cubicBezTo>
                    <a:pt x="5192" y="84"/>
                    <a:pt x="5120" y="0"/>
                    <a:pt x="50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6" name="Google Shape;25088;p79">
            <a:extLst>
              <a:ext uri="{FF2B5EF4-FFF2-40B4-BE49-F238E27FC236}">
                <a16:creationId xmlns:a16="http://schemas.microsoft.com/office/drawing/2014/main" id="{92F328B2-BC85-9EDF-D423-4F05EBC7BD87}"/>
              </a:ext>
            </a:extLst>
          </p:cNvPr>
          <p:cNvGrpSpPr/>
          <p:nvPr/>
        </p:nvGrpSpPr>
        <p:grpSpPr>
          <a:xfrm>
            <a:off x="1059004" y="1987047"/>
            <a:ext cx="747358" cy="748973"/>
            <a:chOff x="2280029" y="1970604"/>
            <a:chExt cx="353631" cy="354395"/>
          </a:xfrm>
          <a:solidFill>
            <a:schemeClr val="tx1"/>
          </a:solidFill>
        </p:grpSpPr>
        <p:sp>
          <p:nvSpPr>
            <p:cNvPr id="8067" name="Google Shape;25089;p79">
              <a:extLst>
                <a:ext uri="{FF2B5EF4-FFF2-40B4-BE49-F238E27FC236}">
                  <a16:creationId xmlns:a16="http://schemas.microsoft.com/office/drawing/2014/main" id="{BE26DDB3-E4AD-C98D-717A-5604FC1B4649}"/>
                </a:ext>
              </a:extLst>
            </p:cNvPr>
            <p:cNvSpPr/>
            <p:nvPr/>
          </p:nvSpPr>
          <p:spPr>
            <a:xfrm>
              <a:off x="2309981" y="2069086"/>
              <a:ext cx="323679" cy="255913"/>
            </a:xfrm>
            <a:custGeom>
              <a:avLst/>
              <a:gdLst/>
              <a:ahLst/>
              <a:cxnLst/>
              <a:rect l="l" t="t" r="r" b="b"/>
              <a:pathLst>
                <a:path w="10169" h="8040" extrusionOk="0">
                  <a:moveTo>
                    <a:pt x="9473" y="0"/>
                  </a:moveTo>
                  <a:cubicBezTo>
                    <a:pt x="9451" y="0"/>
                    <a:pt x="9428" y="5"/>
                    <a:pt x="9406" y="14"/>
                  </a:cubicBezTo>
                  <a:cubicBezTo>
                    <a:pt x="9335" y="62"/>
                    <a:pt x="9287" y="157"/>
                    <a:pt x="9335" y="240"/>
                  </a:cubicBezTo>
                  <a:cubicBezTo>
                    <a:pt x="9656" y="943"/>
                    <a:pt x="9835" y="1705"/>
                    <a:pt x="9835" y="2491"/>
                  </a:cubicBezTo>
                  <a:cubicBezTo>
                    <a:pt x="9835" y="3884"/>
                    <a:pt x="9287" y="5193"/>
                    <a:pt x="8299" y="6194"/>
                  </a:cubicBezTo>
                  <a:cubicBezTo>
                    <a:pt x="7323" y="7182"/>
                    <a:pt x="6001" y="7729"/>
                    <a:pt x="4596" y="7729"/>
                  </a:cubicBezTo>
                  <a:cubicBezTo>
                    <a:pt x="3763" y="7729"/>
                    <a:pt x="2977" y="7539"/>
                    <a:pt x="2251" y="7158"/>
                  </a:cubicBezTo>
                  <a:cubicBezTo>
                    <a:pt x="1632" y="6848"/>
                    <a:pt x="1084" y="6420"/>
                    <a:pt x="620" y="5896"/>
                  </a:cubicBezTo>
                  <a:lnTo>
                    <a:pt x="620" y="5896"/>
                  </a:lnTo>
                  <a:lnTo>
                    <a:pt x="1263" y="6110"/>
                  </a:lnTo>
                  <a:cubicBezTo>
                    <a:pt x="1279" y="6114"/>
                    <a:pt x="1295" y="6116"/>
                    <a:pt x="1311" y="6116"/>
                  </a:cubicBezTo>
                  <a:cubicBezTo>
                    <a:pt x="1385" y="6116"/>
                    <a:pt x="1447" y="6072"/>
                    <a:pt x="1477" y="6003"/>
                  </a:cubicBezTo>
                  <a:cubicBezTo>
                    <a:pt x="1501" y="5908"/>
                    <a:pt x="1453" y="5824"/>
                    <a:pt x="1370" y="5789"/>
                  </a:cubicBezTo>
                  <a:lnTo>
                    <a:pt x="203" y="5408"/>
                  </a:lnTo>
                  <a:cubicBezTo>
                    <a:pt x="187" y="5405"/>
                    <a:pt x="171" y="5403"/>
                    <a:pt x="156" y="5403"/>
                  </a:cubicBezTo>
                  <a:cubicBezTo>
                    <a:pt x="114" y="5403"/>
                    <a:pt x="77" y="5414"/>
                    <a:pt x="60" y="5432"/>
                  </a:cubicBezTo>
                  <a:cubicBezTo>
                    <a:pt x="12" y="5467"/>
                    <a:pt x="0" y="5527"/>
                    <a:pt x="0" y="5586"/>
                  </a:cubicBezTo>
                  <a:lnTo>
                    <a:pt x="191" y="6944"/>
                  </a:lnTo>
                  <a:cubicBezTo>
                    <a:pt x="203" y="7015"/>
                    <a:pt x="262" y="7075"/>
                    <a:pt x="358" y="7075"/>
                  </a:cubicBezTo>
                  <a:lnTo>
                    <a:pt x="381" y="7075"/>
                  </a:lnTo>
                  <a:cubicBezTo>
                    <a:pt x="477" y="7063"/>
                    <a:pt x="536" y="6979"/>
                    <a:pt x="524" y="6896"/>
                  </a:cubicBezTo>
                  <a:lnTo>
                    <a:pt x="417" y="6134"/>
                  </a:lnTo>
                  <a:lnTo>
                    <a:pt x="417" y="6134"/>
                  </a:lnTo>
                  <a:cubicBezTo>
                    <a:pt x="893" y="6670"/>
                    <a:pt x="1453" y="7122"/>
                    <a:pt x="2096" y="7444"/>
                  </a:cubicBezTo>
                  <a:cubicBezTo>
                    <a:pt x="2870" y="7849"/>
                    <a:pt x="3715" y="8039"/>
                    <a:pt x="4596" y="8039"/>
                  </a:cubicBezTo>
                  <a:cubicBezTo>
                    <a:pt x="6085" y="8039"/>
                    <a:pt x="7490" y="7456"/>
                    <a:pt x="8525" y="6420"/>
                  </a:cubicBezTo>
                  <a:cubicBezTo>
                    <a:pt x="9585" y="5360"/>
                    <a:pt x="10145" y="3979"/>
                    <a:pt x="10145" y="2491"/>
                  </a:cubicBezTo>
                  <a:cubicBezTo>
                    <a:pt x="10168" y="1645"/>
                    <a:pt x="9990" y="836"/>
                    <a:pt x="9633" y="98"/>
                  </a:cubicBezTo>
                  <a:cubicBezTo>
                    <a:pt x="9597" y="36"/>
                    <a:pt x="9536" y="0"/>
                    <a:pt x="94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25090;p79">
              <a:extLst>
                <a:ext uri="{FF2B5EF4-FFF2-40B4-BE49-F238E27FC236}">
                  <a16:creationId xmlns:a16="http://schemas.microsoft.com/office/drawing/2014/main" id="{E20F9094-F24C-25B2-9070-A6C9FCC1C31A}"/>
                </a:ext>
              </a:extLst>
            </p:cNvPr>
            <p:cNvSpPr/>
            <p:nvPr/>
          </p:nvSpPr>
          <p:spPr>
            <a:xfrm>
              <a:off x="2280029" y="1970604"/>
              <a:ext cx="322565" cy="255468"/>
            </a:xfrm>
            <a:custGeom>
              <a:avLst/>
              <a:gdLst/>
              <a:ahLst/>
              <a:cxnLst/>
              <a:rect l="l" t="t" r="r" b="b"/>
              <a:pathLst>
                <a:path w="10134" h="8026" extrusionOk="0">
                  <a:moveTo>
                    <a:pt x="5549" y="1"/>
                  </a:moveTo>
                  <a:cubicBezTo>
                    <a:pt x="4061" y="1"/>
                    <a:pt x="2668" y="584"/>
                    <a:pt x="1620" y="1620"/>
                  </a:cubicBezTo>
                  <a:cubicBezTo>
                    <a:pt x="572" y="2680"/>
                    <a:pt x="1" y="4061"/>
                    <a:pt x="1" y="5549"/>
                  </a:cubicBezTo>
                  <a:cubicBezTo>
                    <a:pt x="1" y="6382"/>
                    <a:pt x="179" y="7192"/>
                    <a:pt x="537" y="7930"/>
                  </a:cubicBezTo>
                  <a:cubicBezTo>
                    <a:pt x="572" y="7990"/>
                    <a:pt x="632" y="8026"/>
                    <a:pt x="691" y="8026"/>
                  </a:cubicBezTo>
                  <a:cubicBezTo>
                    <a:pt x="715" y="8026"/>
                    <a:pt x="727" y="8026"/>
                    <a:pt x="763" y="8002"/>
                  </a:cubicBezTo>
                  <a:cubicBezTo>
                    <a:pt x="834" y="7966"/>
                    <a:pt x="882" y="7871"/>
                    <a:pt x="834" y="7787"/>
                  </a:cubicBezTo>
                  <a:cubicBezTo>
                    <a:pt x="513" y="7085"/>
                    <a:pt x="334" y="6323"/>
                    <a:pt x="334" y="5537"/>
                  </a:cubicBezTo>
                  <a:cubicBezTo>
                    <a:pt x="334" y="4132"/>
                    <a:pt x="882" y="2822"/>
                    <a:pt x="1858" y="1834"/>
                  </a:cubicBezTo>
                  <a:cubicBezTo>
                    <a:pt x="2846" y="834"/>
                    <a:pt x="4168" y="298"/>
                    <a:pt x="5573" y="298"/>
                  </a:cubicBezTo>
                  <a:cubicBezTo>
                    <a:pt x="7097" y="298"/>
                    <a:pt x="8550" y="965"/>
                    <a:pt x="9538" y="2132"/>
                  </a:cubicBezTo>
                  <a:lnTo>
                    <a:pt x="8907" y="1918"/>
                  </a:lnTo>
                  <a:cubicBezTo>
                    <a:pt x="8890" y="1913"/>
                    <a:pt x="8874" y="1911"/>
                    <a:pt x="8858" y="1911"/>
                  </a:cubicBezTo>
                  <a:cubicBezTo>
                    <a:pt x="8784" y="1911"/>
                    <a:pt x="8722" y="1956"/>
                    <a:pt x="8692" y="2025"/>
                  </a:cubicBezTo>
                  <a:cubicBezTo>
                    <a:pt x="8669" y="2120"/>
                    <a:pt x="8704" y="2203"/>
                    <a:pt x="8800" y="2227"/>
                  </a:cubicBezTo>
                  <a:lnTo>
                    <a:pt x="9955" y="2620"/>
                  </a:lnTo>
                  <a:cubicBezTo>
                    <a:pt x="9978" y="2620"/>
                    <a:pt x="9990" y="2632"/>
                    <a:pt x="10002" y="2632"/>
                  </a:cubicBezTo>
                  <a:cubicBezTo>
                    <a:pt x="10050" y="2632"/>
                    <a:pt x="10074" y="2620"/>
                    <a:pt x="10109" y="2596"/>
                  </a:cubicBezTo>
                  <a:cubicBezTo>
                    <a:pt x="10121" y="2572"/>
                    <a:pt x="10133" y="2513"/>
                    <a:pt x="10133" y="2453"/>
                  </a:cubicBezTo>
                  <a:lnTo>
                    <a:pt x="9943" y="1108"/>
                  </a:lnTo>
                  <a:cubicBezTo>
                    <a:pt x="9932" y="1021"/>
                    <a:pt x="9871" y="964"/>
                    <a:pt x="9788" y="964"/>
                  </a:cubicBezTo>
                  <a:cubicBezTo>
                    <a:pt x="9780" y="964"/>
                    <a:pt x="9772" y="964"/>
                    <a:pt x="9764" y="965"/>
                  </a:cubicBezTo>
                  <a:cubicBezTo>
                    <a:pt x="9681" y="989"/>
                    <a:pt x="9621" y="1060"/>
                    <a:pt x="9633" y="1144"/>
                  </a:cubicBezTo>
                  <a:lnTo>
                    <a:pt x="9740" y="1906"/>
                  </a:lnTo>
                  <a:cubicBezTo>
                    <a:pt x="8681" y="703"/>
                    <a:pt x="7157" y="1"/>
                    <a:pt x="55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25091;p79">
              <a:extLst>
                <a:ext uri="{FF2B5EF4-FFF2-40B4-BE49-F238E27FC236}">
                  <a16:creationId xmlns:a16="http://schemas.microsoft.com/office/drawing/2014/main" id="{D98324CF-11F2-6C2A-0D8D-7AC9D086748C}"/>
                </a:ext>
              </a:extLst>
            </p:cNvPr>
            <p:cNvSpPr/>
            <p:nvPr/>
          </p:nvSpPr>
          <p:spPr>
            <a:xfrm>
              <a:off x="2411169" y="2064598"/>
              <a:ext cx="17093" cy="26928"/>
            </a:xfrm>
            <a:custGeom>
              <a:avLst/>
              <a:gdLst/>
              <a:ahLst/>
              <a:cxnLst/>
              <a:rect l="l" t="t" r="r" b="b"/>
              <a:pathLst>
                <a:path w="537" h="846" extrusionOk="0">
                  <a:moveTo>
                    <a:pt x="358" y="0"/>
                  </a:moveTo>
                  <a:cubicBezTo>
                    <a:pt x="274" y="0"/>
                    <a:pt x="191" y="72"/>
                    <a:pt x="191" y="155"/>
                  </a:cubicBezTo>
                  <a:lnTo>
                    <a:pt x="191" y="453"/>
                  </a:lnTo>
                  <a:lnTo>
                    <a:pt x="72" y="572"/>
                  </a:lnTo>
                  <a:cubicBezTo>
                    <a:pt x="12" y="631"/>
                    <a:pt x="0" y="739"/>
                    <a:pt x="72" y="798"/>
                  </a:cubicBezTo>
                  <a:cubicBezTo>
                    <a:pt x="108" y="834"/>
                    <a:pt x="155" y="846"/>
                    <a:pt x="191" y="846"/>
                  </a:cubicBezTo>
                  <a:cubicBezTo>
                    <a:pt x="239" y="846"/>
                    <a:pt x="274" y="834"/>
                    <a:pt x="310" y="798"/>
                  </a:cubicBezTo>
                  <a:lnTo>
                    <a:pt x="489" y="631"/>
                  </a:lnTo>
                  <a:cubicBezTo>
                    <a:pt x="524" y="608"/>
                    <a:pt x="536" y="560"/>
                    <a:pt x="536" y="512"/>
                  </a:cubicBezTo>
                  <a:lnTo>
                    <a:pt x="524" y="155"/>
                  </a:lnTo>
                  <a:cubicBezTo>
                    <a:pt x="524" y="72"/>
                    <a:pt x="453" y="0"/>
                    <a:pt x="3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25092;p79">
              <a:extLst>
                <a:ext uri="{FF2B5EF4-FFF2-40B4-BE49-F238E27FC236}">
                  <a16:creationId xmlns:a16="http://schemas.microsoft.com/office/drawing/2014/main" id="{14C48D33-D21F-4A26-16F0-A341322870B2}"/>
                </a:ext>
              </a:extLst>
            </p:cNvPr>
            <p:cNvSpPr/>
            <p:nvPr/>
          </p:nvSpPr>
          <p:spPr>
            <a:xfrm>
              <a:off x="2323254" y="2017458"/>
              <a:ext cx="267213" cy="264316"/>
            </a:xfrm>
            <a:custGeom>
              <a:avLst/>
              <a:gdLst/>
              <a:ahLst/>
              <a:cxnLst/>
              <a:rect l="l" t="t" r="r" b="b"/>
              <a:pathLst>
                <a:path w="8395" h="8304" extrusionOk="0">
                  <a:moveTo>
                    <a:pt x="2739" y="3125"/>
                  </a:moveTo>
                  <a:lnTo>
                    <a:pt x="2965" y="3160"/>
                  </a:lnTo>
                  <a:lnTo>
                    <a:pt x="3060" y="3160"/>
                  </a:lnTo>
                  <a:lnTo>
                    <a:pt x="2905" y="3529"/>
                  </a:lnTo>
                  <a:lnTo>
                    <a:pt x="2620" y="3458"/>
                  </a:lnTo>
                  <a:lnTo>
                    <a:pt x="2739" y="3125"/>
                  </a:lnTo>
                  <a:close/>
                  <a:moveTo>
                    <a:pt x="3834" y="3041"/>
                  </a:moveTo>
                  <a:lnTo>
                    <a:pt x="4167" y="3446"/>
                  </a:lnTo>
                  <a:lnTo>
                    <a:pt x="4120" y="3541"/>
                  </a:lnTo>
                  <a:cubicBezTo>
                    <a:pt x="4096" y="3636"/>
                    <a:pt x="4132" y="3720"/>
                    <a:pt x="4227" y="3756"/>
                  </a:cubicBezTo>
                  <a:cubicBezTo>
                    <a:pt x="4239" y="3756"/>
                    <a:pt x="4251" y="3767"/>
                    <a:pt x="4286" y="3767"/>
                  </a:cubicBezTo>
                  <a:cubicBezTo>
                    <a:pt x="4358" y="3767"/>
                    <a:pt x="4417" y="3720"/>
                    <a:pt x="4429" y="3660"/>
                  </a:cubicBezTo>
                  <a:lnTo>
                    <a:pt x="4477" y="3541"/>
                  </a:lnTo>
                  <a:cubicBezTo>
                    <a:pt x="4501" y="3446"/>
                    <a:pt x="4489" y="3339"/>
                    <a:pt x="4429" y="3267"/>
                  </a:cubicBezTo>
                  <a:lnTo>
                    <a:pt x="4346" y="3160"/>
                  </a:lnTo>
                  <a:lnTo>
                    <a:pt x="4620" y="3386"/>
                  </a:lnTo>
                  <a:cubicBezTo>
                    <a:pt x="4649" y="3401"/>
                    <a:pt x="4683" y="3411"/>
                    <a:pt x="4719" y="3411"/>
                  </a:cubicBezTo>
                  <a:cubicBezTo>
                    <a:pt x="4741" y="3411"/>
                    <a:pt x="4764" y="3407"/>
                    <a:pt x="4787" y="3398"/>
                  </a:cubicBezTo>
                  <a:lnTo>
                    <a:pt x="5001" y="3303"/>
                  </a:lnTo>
                  <a:lnTo>
                    <a:pt x="5132" y="3458"/>
                  </a:lnTo>
                  <a:cubicBezTo>
                    <a:pt x="5156" y="3506"/>
                    <a:pt x="5215" y="3517"/>
                    <a:pt x="5263" y="3517"/>
                  </a:cubicBezTo>
                  <a:lnTo>
                    <a:pt x="5668" y="3482"/>
                  </a:lnTo>
                  <a:lnTo>
                    <a:pt x="5679" y="3565"/>
                  </a:lnTo>
                  <a:cubicBezTo>
                    <a:pt x="5703" y="3601"/>
                    <a:pt x="5668" y="3636"/>
                    <a:pt x="5668" y="3648"/>
                  </a:cubicBezTo>
                  <a:cubicBezTo>
                    <a:pt x="5656" y="3660"/>
                    <a:pt x="5620" y="3696"/>
                    <a:pt x="5596" y="3696"/>
                  </a:cubicBezTo>
                  <a:lnTo>
                    <a:pt x="4894" y="3756"/>
                  </a:lnTo>
                  <a:cubicBezTo>
                    <a:pt x="4798" y="3756"/>
                    <a:pt x="4727" y="3815"/>
                    <a:pt x="4679" y="3875"/>
                  </a:cubicBezTo>
                  <a:cubicBezTo>
                    <a:pt x="4656" y="3934"/>
                    <a:pt x="4620" y="3994"/>
                    <a:pt x="4644" y="4053"/>
                  </a:cubicBezTo>
                  <a:lnTo>
                    <a:pt x="4179" y="3898"/>
                  </a:lnTo>
                  <a:cubicBezTo>
                    <a:pt x="4167" y="3898"/>
                    <a:pt x="4167" y="3887"/>
                    <a:pt x="4144" y="3875"/>
                  </a:cubicBezTo>
                  <a:cubicBezTo>
                    <a:pt x="4120" y="3696"/>
                    <a:pt x="3965" y="3577"/>
                    <a:pt x="3798" y="3577"/>
                  </a:cubicBezTo>
                  <a:lnTo>
                    <a:pt x="3774" y="3577"/>
                  </a:lnTo>
                  <a:lnTo>
                    <a:pt x="3274" y="3589"/>
                  </a:lnTo>
                  <a:lnTo>
                    <a:pt x="3393" y="3220"/>
                  </a:lnTo>
                  <a:cubicBezTo>
                    <a:pt x="3405" y="3184"/>
                    <a:pt x="3441" y="3172"/>
                    <a:pt x="3465" y="3160"/>
                  </a:cubicBezTo>
                  <a:lnTo>
                    <a:pt x="3834" y="3041"/>
                  </a:lnTo>
                  <a:close/>
                  <a:moveTo>
                    <a:pt x="7596" y="3601"/>
                  </a:moveTo>
                  <a:cubicBezTo>
                    <a:pt x="7620" y="3601"/>
                    <a:pt x="7656" y="3601"/>
                    <a:pt x="7692" y="3636"/>
                  </a:cubicBezTo>
                  <a:lnTo>
                    <a:pt x="8025" y="3958"/>
                  </a:lnTo>
                  <a:lnTo>
                    <a:pt x="8025" y="4256"/>
                  </a:lnTo>
                  <a:cubicBezTo>
                    <a:pt x="7977" y="5232"/>
                    <a:pt x="7584" y="6137"/>
                    <a:pt x="6906" y="6815"/>
                  </a:cubicBezTo>
                  <a:cubicBezTo>
                    <a:pt x="6799" y="6923"/>
                    <a:pt x="6692" y="7030"/>
                    <a:pt x="6572" y="7113"/>
                  </a:cubicBezTo>
                  <a:cubicBezTo>
                    <a:pt x="6632" y="7030"/>
                    <a:pt x="6680" y="6935"/>
                    <a:pt x="6727" y="6851"/>
                  </a:cubicBezTo>
                  <a:lnTo>
                    <a:pt x="7465" y="5125"/>
                  </a:lnTo>
                  <a:cubicBezTo>
                    <a:pt x="7501" y="5065"/>
                    <a:pt x="7489" y="5006"/>
                    <a:pt x="7454" y="4958"/>
                  </a:cubicBezTo>
                  <a:cubicBezTo>
                    <a:pt x="7418" y="4910"/>
                    <a:pt x="7358" y="4887"/>
                    <a:pt x="7299" y="4887"/>
                  </a:cubicBezTo>
                  <a:lnTo>
                    <a:pt x="7227" y="4887"/>
                  </a:lnTo>
                  <a:lnTo>
                    <a:pt x="7632" y="4077"/>
                  </a:lnTo>
                  <a:cubicBezTo>
                    <a:pt x="7704" y="3946"/>
                    <a:pt x="7668" y="3779"/>
                    <a:pt x="7525" y="3696"/>
                  </a:cubicBezTo>
                  <a:lnTo>
                    <a:pt x="7501" y="3660"/>
                  </a:lnTo>
                  <a:lnTo>
                    <a:pt x="7513" y="3648"/>
                  </a:lnTo>
                  <a:cubicBezTo>
                    <a:pt x="7537" y="3601"/>
                    <a:pt x="7573" y="3601"/>
                    <a:pt x="7596" y="3601"/>
                  </a:cubicBezTo>
                  <a:close/>
                  <a:moveTo>
                    <a:pt x="4239" y="1"/>
                  </a:moveTo>
                  <a:cubicBezTo>
                    <a:pt x="4176" y="1"/>
                    <a:pt x="4112" y="2"/>
                    <a:pt x="4048" y="5"/>
                  </a:cubicBezTo>
                  <a:cubicBezTo>
                    <a:pt x="3001" y="41"/>
                    <a:pt x="2000" y="481"/>
                    <a:pt x="1262" y="1220"/>
                  </a:cubicBezTo>
                  <a:cubicBezTo>
                    <a:pt x="512" y="1970"/>
                    <a:pt x="84" y="2946"/>
                    <a:pt x="36" y="4006"/>
                  </a:cubicBezTo>
                  <a:cubicBezTo>
                    <a:pt x="0" y="5041"/>
                    <a:pt x="334" y="6053"/>
                    <a:pt x="1012" y="6863"/>
                  </a:cubicBezTo>
                  <a:cubicBezTo>
                    <a:pt x="1036" y="6911"/>
                    <a:pt x="1084" y="6923"/>
                    <a:pt x="1131" y="6923"/>
                  </a:cubicBezTo>
                  <a:cubicBezTo>
                    <a:pt x="1155" y="6923"/>
                    <a:pt x="1203" y="6911"/>
                    <a:pt x="1227" y="6875"/>
                  </a:cubicBezTo>
                  <a:cubicBezTo>
                    <a:pt x="1310" y="6815"/>
                    <a:pt x="1310" y="6708"/>
                    <a:pt x="1250" y="6649"/>
                  </a:cubicBezTo>
                  <a:cubicBezTo>
                    <a:pt x="631" y="5922"/>
                    <a:pt x="310" y="4982"/>
                    <a:pt x="357" y="4017"/>
                  </a:cubicBezTo>
                  <a:cubicBezTo>
                    <a:pt x="393" y="3053"/>
                    <a:pt x="786" y="2148"/>
                    <a:pt x="1465" y="1458"/>
                  </a:cubicBezTo>
                  <a:cubicBezTo>
                    <a:pt x="2155" y="779"/>
                    <a:pt x="3060" y="374"/>
                    <a:pt x="4025" y="338"/>
                  </a:cubicBezTo>
                  <a:cubicBezTo>
                    <a:pt x="4081" y="335"/>
                    <a:pt x="4137" y="334"/>
                    <a:pt x="4192" y="334"/>
                  </a:cubicBezTo>
                  <a:cubicBezTo>
                    <a:pt x="4358" y="334"/>
                    <a:pt x="4519" y="347"/>
                    <a:pt x="4679" y="374"/>
                  </a:cubicBezTo>
                  <a:lnTo>
                    <a:pt x="4906" y="636"/>
                  </a:lnTo>
                  <a:lnTo>
                    <a:pt x="4822" y="862"/>
                  </a:lnTo>
                  <a:lnTo>
                    <a:pt x="4679" y="624"/>
                  </a:lnTo>
                  <a:cubicBezTo>
                    <a:pt x="4656" y="577"/>
                    <a:pt x="4596" y="541"/>
                    <a:pt x="4536" y="541"/>
                  </a:cubicBezTo>
                  <a:lnTo>
                    <a:pt x="4001" y="541"/>
                  </a:lnTo>
                  <a:cubicBezTo>
                    <a:pt x="3941" y="541"/>
                    <a:pt x="3882" y="565"/>
                    <a:pt x="3858" y="624"/>
                  </a:cubicBezTo>
                  <a:lnTo>
                    <a:pt x="3477" y="1327"/>
                  </a:lnTo>
                  <a:cubicBezTo>
                    <a:pt x="3441" y="1410"/>
                    <a:pt x="3441" y="1529"/>
                    <a:pt x="3477" y="1624"/>
                  </a:cubicBezTo>
                  <a:cubicBezTo>
                    <a:pt x="3524" y="1708"/>
                    <a:pt x="3632" y="1767"/>
                    <a:pt x="3739" y="1791"/>
                  </a:cubicBezTo>
                  <a:lnTo>
                    <a:pt x="4036" y="1815"/>
                  </a:lnTo>
                  <a:cubicBezTo>
                    <a:pt x="4096" y="1815"/>
                    <a:pt x="4155" y="1803"/>
                    <a:pt x="4179" y="1743"/>
                  </a:cubicBezTo>
                  <a:lnTo>
                    <a:pt x="4286" y="1577"/>
                  </a:lnTo>
                  <a:lnTo>
                    <a:pt x="4346" y="1648"/>
                  </a:lnTo>
                  <a:lnTo>
                    <a:pt x="4298" y="1934"/>
                  </a:lnTo>
                  <a:lnTo>
                    <a:pt x="3798" y="2005"/>
                  </a:lnTo>
                  <a:cubicBezTo>
                    <a:pt x="3763" y="2005"/>
                    <a:pt x="3751" y="2029"/>
                    <a:pt x="3715" y="2041"/>
                  </a:cubicBezTo>
                  <a:lnTo>
                    <a:pt x="3072" y="2517"/>
                  </a:lnTo>
                  <a:cubicBezTo>
                    <a:pt x="3048" y="2541"/>
                    <a:pt x="3024" y="2577"/>
                    <a:pt x="3024" y="2601"/>
                  </a:cubicBezTo>
                  <a:lnTo>
                    <a:pt x="2941" y="2898"/>
                  </a:lnTo>
                  <a:lnTo>
                    <a:pt x="2727" y="2874"/>
                  </a:lnTo>
                  <a:cubicBezTo>
                    <a:pt x="2716" y="2874"/>
                    <a:pt x="2706" y="2873"/>
                    <a:pt x="2696" y="2873"/>
                  </a:cubicBezTo>
                  <a:cubicBezTo>
                    <a:pt x="2565" y="2873"/>
                    <a:pt x="2449" y="2943"/>
                    <a:pt x="2405" y="3065"/>
                  </a:cubicBezTo>
                  <a:lnTo>
                    <a:pt x="2274" y="3422"/>
                  </a:lnTo>
                  <a:cubicBezTo>
                    <a:pt x="2250" y="3494"/>
                    <a:pt x="2250" y="3589"/>
                    <a:pt x="2286" y="3660"/>
                  </a:cubicBezTo>
                  <a:cubicBezTo>
                    <a:pt x="2334" y="3732"/>
                    <a:pt x="2393" y="3791"/>
                    <a:pt x="2465" y="3815"/>
                  </a:cubicBezTo>
                  <a:cubicBezTo>
                    <a:pt x="2322" y="3887"/>
                    <a:pt x="2215" y="4029"/>
                    <a:pt x="2203" y="4196"/>
                  </a:cubicBezTo>
                  <a:lnTo>
                    <a:pt x="2203" y="4268"/>
                  </a:lnTo>
                  <a:lnTo>
                    <a:pt x="1739" y="4791"/>
                  </a:lnTo>
                  <a:cubicBezTo>
                    <a:pt x="1667" y="4863"/>
                    <a:pt x="1631" y="4970"/>
                    <a:pt x="1631" y="5077"/>
                  </a:cubicBezTo>
                  <a:lnTo>
                    <a:pt x="1631" y="5684"/>
                  </a:lnTo>
                  <a:cubicBezTo>
                    <a:pt x="1631" y="5839"/>
                    <a:pt x="1691" y="5994"/>
                    <a:pt x="1810" y="6101"/>
                  </a:cubicBezTo>
                  <a:lnTo>
                    <a:pt x="2239" y="6518"/>
                  </a:lnTo>
                  <a:cubicBezTo>
                    <a:pt x="2334" y="6613"/>
                    <a:pt x="2465" y="6673"/>
                    <a:pt x="2596" y="6684"/>
                  </a:cubicBezTo>
                  <a:lnTo>
                    <a:pt x="3882" y="6792"/>
                  </a:lnTo>
                  <a:lnTo>
                    <a:pt x="3882" y="6827"/>
                  </a:lnTo>
                  <a:cubicBezTo>
                    <a:pt x="3870" y="6994"/>
                    <a:pt x="3929" y="7149"/>
                    <a:pt x="4060" y="7232"/>
                  </a:cubicBezTo>
                  <a:lnTo>
                    <a:pt x="4286" y="7399"/>
                  </a:lnTo>
                  <a:lnTo>
                    <a:pt x="4263" y="7446"/>
                  </a:lnTo>
                  <a:cubicBezTo>
                    <a:pt x="4203" y="7601"/>
                    <a:pt x="4263" y="7804"/>
                    <a:pt x="4406" y="7899"/>
                  </a:cubicBezTo>
                  <a:lnTo>
                    <a:pt x="4465" y="7958"/>
                  </a:lnTo>
                  <a:cubicBezTo>
                    <a:pt x="4406" y="7958"/>
                    <a:pt x="4358" y="7982"/>
                    <a:pt x="4298" y="7982"/>
                  </a:cubicBezTo>
                  <a:cubicBezTo>
                    <a:pt x="4250" y="7984"/>
                    <a:pt x="4202" y="7985"/>
                    <a:pt x="4153" y="7985"/>
                  </a:cubicBezTo>
                  <a:cubicBezTo>
                    <a:pt x="3241" y="7985"/>
                    <a:pt x="2368" y="7666"/>
                    <a:pt x="1667" y="7089"/>
                  </a:cubicBezTo>
                  <a:cubicBezTo>
                    <a:pt x="1630" y="7062"/>
                    <a:pt x="1590" y="7050"/>
                    <a:pt x="1553" y="7050"/>
                  </a:cubicBezTo>
                  <a:cubicBezTo>
                    <a:pt x="1508" y="7050"/>
                    <a:pt x="1467" y="7068"/>
                    <a:pt x="1441" y="7101"/>
                  </a:cubicBezTo>
                  <a:cubicBezTo>
                    <a:pt x="1381" y="7173"/>
                    <a:pt x="1393" y="7280"/>
                    <a:pt x="1453" y="7327"/>
                  </a:cubicBezTo>
                  <a:cubicBezTo>
                    <a:pt x="2215" y="7958"/>
                    <a:pt x="3155" y="8304"/>
                    <a:pt x="4132" y="8304"/>
                  </a:cubicBezTo>
                  <a:lnTo>
                    <a:pt x="4298" y="8304"/>
                  </a:lnTo>
                  <a:cubicBezTo>
                    <a:pt x="5334" y="8256"/>
                    <a:pt x="6334" y="7827"/>
                    <a:pt x="7084" y="7089"/>
                  </a:cubicBezTo>
                  <a:cubicBezTo>
                    <a:pt x="7823" y="6339"/>
                    <a:pt x="8251" y="5363"/>
                    <a:pt x="8299" y="4303"/>
                  </a:cubicBezTo>
                  <a:cubicBezTo>
                    <a:pt x="8394" y="3220"/>
                    <a:pt x="8049" y="2208"/>
                    <a:pt x="7382" y="1422"/>
                  </a:cubicBezTo>
                  <a:cubicBezTo>
                    <a:pt x="7350" y="1377"/>
                    <a:pt x="7304" y="1356"/>
                    <a:pt x="7258" y="1356"/>
                  </a:cubicBezTo>
                  <a:cubicBezTo>
                    <a:pt x="7220" y="1356"/>
                    <a:pt x="7183" y="1371"/>
                    <a:pt x="7156" y="1398"/>
                  </a:cubicBezTo>
                  <a:cubicBezTo>
                    <a:pt x="7084" y="1458"/>
                    <a:pt x="7084" y="1565"/>
                    <a:pt x="7144" y="1624"/>
                  </a:cubicBezTo>
                  <a:cubicBezTo>
                    <a:pt x="7584" y="2148"/>
                    <a:pt x="7870" y="2791"/>
                    <a:pt x="7989" y="3458"/>
                  </a:cubicBezTo>
                  <a:lnTo>
                    <a:pt x="7942" y="3410"/>
                  </a:lnTo>
                  <a:cubicBezTo>
                    <a:pt x="7867" y="3335"/>
                    <a:pt x="7754" y="3289"/>
                    <a:pt x="7628" y="3289"/>
                  </a:cubicBezTo>
                  <a:cubicBezTo>
                    <a:pt x="7614" y="3289"/>
                    <a:pt x="7599" y="3290"/>
                    <a:pt x="7584" y="3291"/>
                  </a:cubicBezTo>
                  <a:cubicBezTo>
                    <a:pt x="7454" y="3303"/>
                    <a:pt x="7334" y="3386"/>
                    <a:pt x="7263" y="3506"/>
                  </a:cubicBezTo>
                  <a:lnTo>
                    <a:pt x="7227" y="3541"/>
                  </a:lnTo>
                  <a:cubicBezTo>
                    <a:pt x="7156" y="3541"/>
                    <a:pt x="7084" y="3577"/>
                    <a:pt x="7025" y="3625"/>
                  </a:cubicBezTo>
                  <a:lnTo>
                    <a:pt x="6811" y="3363"/>
                  </a:lnTo>
                  <a:cubicBezTo>
                    <a:pt x="6779" y="3325"/>
                    <a:pt x="6739" y="3307"/>
                    <a:pt x="6698" y="3307"/>
                  </a:cubicBezTo>
                  <a:cubicBezTo>
                    <a:pt x="6661" y="3307"/>
                    <a:pt x="6625" y="3322"/>
                    <a:pt x="6596" y="3351"/>
                  </a:cubicBezTo>
                  <a:cubicBezTo>
                    <a:pt x="6513" y="3410"/>
                    <a:pt x="6513" y="3517"/>
                    <a:pt x="6572" y="3577"/>
                  </a:cubicBezTo>
                  <a:lnTo>
                    <a:pt x="6906" y="3958"/>
                  </a:lnTo>
                  <a:cubicBezTo>
                    <a:pt x="6930" y="3994"/>
                    <a:pt x="6977" y="4017"/>
                    <a:pt x="7025" y="4017"/>
                  </a:cubicBezTo>
                  <a:cubicBezTo>
                    <a:pt x="7073" y="4017"/>
                    <a:pt x="7108" y="4006"/>
                    <a:pt x="7144" y="3970"/>
                  </a:cubicBezTo>
                  <a:lnTo>
                    <a:pt x="7251" y="3875"/>
                  </a:lnTo>
                  <a:lnTo>
                    <a:pt x="7382" y="3958"/>
                  </a:lnTo>
                  <a:lnTo>
                    <a:pt x="6894" y="4934"/>
                  </a:lnTo>
                  <a:lnTo>
                    <a:pt x="6858" y="4934"/>
                  </a:lnTo>
                  <a:cubicBezTo>
                    <a:pt x="6834" y="4934"/>
                    <a:pt x="6787" y="4910"/>
                    <a:pt x="6775" y="4887"/>
                  </a:cubicBezTo>
                  <a:lnTo>
                    <a:pt x="6132" y="4101"/>
                  </a:lnTo>
                  <a:cubicBezTo>
                    <a:pt x="6098" y="4053"/>
                    <a:pt x="6049" y="4033"/>
                    <a:pt x="6001" y="4033"/>
                  </a:cubicBezTo>
                  <a:cubicBezTo>
                    <a:pt x="5966" y="4033"/>
                    <a:pt x="5931" y="4045"/>
                    <a:pt x="5906" y="4065"/>
                  </a:cubicBezTo>
                  <a:cubicBezTo>
                    <a:pt x="5834" y="4125"/>
                    <a:pt x="5834" y="4232"/>
                    <a:pt x="5882" y="4291"/>
                  </a:cubicBezTo>
                  <a:lnTo>
                    <a:pt x="6513" y="5077"/>
                  </a:lnTo>
                  <a:cubicBezTo>
                    <a:pt x="6608" y="5184"/>
                    <a:pt x="6739" y="5244"/>
                    <a:pt x="6894" y="5244"/>
                  </a:cubicBezTo>
                  <a:lnTo>
                    <a:pt x="7096" y="5232"/>
                  </a:lnTo>
                  <a:lnTo>
                    <a:pt x="6453" y="6720"/>
                  </a:lnTo>
                  <a:cubicBezTo>
                    <a:pt x="6418" y="6815"/>
                    <a:pt x="6346" y="6923"/>
                    <a:pt x="6275" y="7018"/>
                  </a:cubicBezTo>
                  <a:lnTo>
                    <a:pt x="5775" y="7625"/>
                  </a:lnTo>
                  <a:cubicBezTo>
                    <a:pt x="5513" y="7744"/>
                    <a:pt x="5251" y="7816"/>
                    <a:pt x="4965" y="7875"/>
                  </a:cubicBezTo>
                  <a:lnTo>
                    <a:pt x="4691" y="7625"/>
                  </a:lnTo>
                  <a:cubicBezTo>
                    <a:pt x="4656" y="7589"/>
                    <a:pt x="4644" y="7554"/>
                    <a:pt x="4656" y="7506"/>
                  </a:cubicBezTo>
                  <a:lnTo>
                    <a:pt x="4703" y="7339"/>
                  </a:lnTo>
                  <a:cubicBezTo>
                    <a:pt x="4715" y="7280"/>
                    <a:pt x="4703" y="7208"/>
                    <a:pt x="4644" y="7161"/>
                  </a:cubicBezTo>
                  <a:lnTo>
                    <a:pt x="4322" y="6923"/>
                  </a:lnTo>
                  <a:cubicBezTo>
                    <a:pt x="4298" y="6899"/>
                    <a:pt x="4286" y="6863"/>
                    <a:pt x="4286" y="6815"/>
                  </a:cubicBezTo>
                  <a:lnTo>
                    <a:pt x="4310" y="6613"/>
                  </a:lnTo>
                  <a:cubicBezTo>
                    <a:pt x="4310" y="6565"/>
                    <a:pt x="4310" y="6518"/>
                    <a:pt x="4286" y="6494"/>
                  </a:cubicBezTo>
                  <a:cubicBezTo>
                    <a:pt x="4251" y="6458"/>
                    <a:pt x="4203" y="6434"/>
                    <a:pt x="4167" y="6434"/>
                  </a:cubicBezTo>
                  <a:lnTo>
                    <a:pt x="2703" y="6315"/>
                  </a:lnTo>
                  <a:cubicBezTo>
                    <a:pt x="2643" y="6315"/>
                    <a:pt x="2596" y="6280"/>
                    <a:pt x="2560" y="6244"/>
                  </a:cubicBezTo>
                  <a:lnTo>
                    <a:pt x="2120" y="5827"/>
                  </a:lnTo>
                  <a:cubicBezTo>
                    <a:pt x="2084" y="5780"/>
                    <a:pt x="2048" y="5708"/>
                    <a:pt x="2048" y="5649"/>
                  </a:cubicBezTo>
                  <a:lnTo>
                    <a:pt x="2048" y="5030"/>
                  </a:lnTo>
                  <a:cubicBezTo>
                    <a:pt x="2048" y="5006"/>
                    <a:pt x="2060" y="4970"/>
                    <a:pt x="2084" y="4958"/>
                  </a:cubicBezTo>
                  <a:lnTo>
                    <a:pt x="2572" y="4398"/>
                  </a:lnTo>
                  <a:cubicBezTo>
                    <a:pt x="2596" y="4363"/>
                    <a:pt x="2620" y="4339"/>
                    <a:pt x="2620" y="4291"/>
                  </a:cubicBezTo>
                  <a:lnTo>
                    <a:pt x="2620" y="4160"/>
                  </a:lnTo>
                  <a:cubicBezTo>
                    <a:pt x="2620" y="4113"/>
                    <a:pt x="2643" y="4065"/>
                    <a:pt x="2691" y="4053"/>
                  </a:cubicBezTo>
                  <a:lnTo>
                    <a:pt x="3072" y="3887"/>
                  </a:lnTo>
                  <a:lnTo>
                    <a:pt x="3810" y="3875"/>
                  </a:lnTo>
                  <a:cubicBezTo>
                    <a:pt x="3822" y="3875"/>
                    <a:pt x="3834" y="3887"/>
                    <a:pt x="3834" y="3898"/>
                  </a:cubicBezTo>
                  <a:cubicBezTo>
                    <a:pt x="3846" y="4029"/>
                    <a:pt x="3953" y="4137"/>
                    <a:pt x="4072" y="4184"/>
                  </a:cubicBezTo>
                  <a:lnTo>
                    <a:pt x="4596" y="4363"/>
                  </a:lnTo>
                  <a:cubicBezTo>
                    <a:pt x="4628" y="4370"/>
                    <a:pt x="4661" y="4374"/>
                    <a:pt x="4693" y="4374"/>
                  </a:cubicBezTo>
                  <a:cubicBezTo>
                    <a:pt x="4766" y="4374"/>
                    <a:pt x="4836" y="4353"/>
                    <a:pt x="4894" y="4303"/>
                  </a:cubicBezTo>
                  <a:cubicBezTo>
                    <a:pt x="4953" y="4244"/>
                    <a:pt x="5001" y="4148"/>
                    <a:pt x="4989" y="4065"/>
                  </a:cubicBezTo>
                  <a:lnTo>
                    <a:pt x="5644" y="4017"/>
                  </a:lnTo>
                  <a:cubicBezTo>
                    <a:pt x="5751" y="4006"/>
                    <a:pt x="5882" y="3946"/>
                    <a:pt x="5953" y="3839"/>
                  </a:cubicBezTo>
                  <a:cubicBezTo>
                    <a:pt x="6025" y="3732"/>
                    <a:pt x="6060" y="3613"/>
                    <a:pt x="6025" y="3482"/>
                  </a:cubicBezTo>
                  <a:lnTo>
                    <a:pt x="6013" y="3398"/>
                  </a:lnTo>
                  <a:cubicBezTo>
                    <a:pt x="5980" y="3258"/>
                    <a:pt x="5870" y="3157"/>
                    <a:pt x="5725" y="3157"/>
                  </a:cubicBezTo>
                  <a:cubicBezTo>
                    <a:pt x="5710" y="3157"/>
                    <a:pt x="5695" y="3158"/>
                    <a:pt x="5679" y="3160"/>
                  </a:cubicBezTo>
                  <a:lnTo>
                    <a:pt x="5346" y="3184"/>
                  </a:lnTo>
                  <a:lnTo>
                    <a:pt x="5298" y="3125"/>
                  </a:lnTo>
                  <a:lnTo>
                    <a:pt x="5739" y="2684"/>
                  </a:lnTo>
                  <a:cubicBezTo>
                    <a:pt x="5799" y="2624"/>
                    <a:pt x="5799" y="2517"/>
                    <a:pt x="5739" y="2458"/>
                  </a:cubicBezTo>
                  <a:cubicBezTo>
                    <a:pt x="5709" y="2428"/>
                    <a:pt x="5671" y="2413"/>
                    <a:pt x="5632" y="2413"/>
                  </a:cubicBezTo>
                  <a:cubicBezTo>
                    <a:pt x="5593" y="2413"/>
                    <a:pt x="5554" y="2428"/>
                    <a:pt x="5525" y="2458"/>
                  </a:cubicBezTo>
                  <a:lnTo>
                    <a:pt x="4965" y="3005"/>
                  </a:lnTo>
                  <a:lnTo>
                    <a:pt x="4787" y="3077"/>
                  </a:lnTo>
                  <a:lnTo>
                    <a:pt x="4286" y="2696"/>
                  </a:lnTo>
                  <a:cubicBezTo>
                    <a:pt x="4251" y="2669"/>
                    <a:pt x="4208" y="2656"/>
                    <a:pt x="4169" y="2656"/>
                  </a:cubicBezTo>
                  <a:cubicBezTo>
                    <a:pt x="4156" y="2656"/>
                    <a:pt x="4144" y="2657"/>
                    <a:pt x="4132" y="2660"/>
                  </a:cubicBezTo>
                  <a:lnTo>
                    <a:pt x="3417" y="2886"/>
                  </a:lnTo>
                  <a:cubicBezTo>
                    <a:pt x="3405" y="2886"/>
                    <a:pt x="3370" y="2898"/>
                    <a:pt x="3358" y="2922"/>
                  </a:cubicBezTo>
                  <a:lnTo>
                    <a:pt x="3405" y="2708"/>
                  </a:lnTo>
                  <a:lnTo>
                    <a:pt x="3977" y="2291"/>
                  </a:lnTo>
                  <a:lnTo>
                    <a:pt x="4548" y="2208"/>
                  </a:lnTo>
                  <a:cubicBezTo>
                    <a:pt x="4632" y="2184"/>
                    <a:pt x="4691" y="2148"/>
                    <a:pt x="4691" y="2065"/>
                  </a:cubicBezTo>
                  <a:lnTo>
                    <a:pt x="4751" y="1589"/>
                  </a:lnTo>
                  <a:cubicBezTo>
                    <a:pt x="4751" y="1553"/>
                    <a:pt x="4751" y="1505"/>
                    <a:pt x="4715" y="1470"/>
                  </a:cubicBezTo>
                  <a:lnTo>
                    <a:pt x="4477" y="1172"/>
                  </a:lnTo>
                  <a:cubicBezTo>
                    <a:pt x="4441" y="1136"/>
                    <a:pt x="4406" y="1112"/>
                    <a:pt x="4346" y="1112"/>
                  </a:cubicBezTo>
                  <a:cubicBezTo>
                    <a:pt x="4298" y="1112"/>
                    <a:pt x="4239" y="1148"/>
                    <a:pt x="4215" y="1196"/>
                  </a:cubicBezTo>
                  <a:lnTo>
                    <a:pt x="4036" y="1446"/>
                  </a:lnTo>
                  <a:lnTo>
                    <a:pt x="3834" y="1434"/>
                  </a:lnTo>
                  <a:lnTo>
                    <a:pt x="4155" y="815"/>
                  </a:lnTo>
                  <a:lnTo>
                    <a:pt x="4477" y="815"/>
                  </a:lnTo>
                  <a:lnTo>
                    <a:pt x="4727" y="1267"/>
                  </a:lnTo>
                  <a:cubicBezTo>
                    <a:pt x="4763" y="1327"/>
                    <a:pt x="4822" y="1350"/>
                    <a:pt x="4882" y="1350"/>
                  </a:cubicBezTo>
                  <a:cubicBezTo>
                    <a:pt x="4941" y="1350"/>
                    <a:pt x="5001" y="1315"/>
                    <a:pt x="5025" y="1255"/>
                  </a:cubicBezTo>
                  <a:lnTo>
                    <a:pt x="5251" y="719"/>
                  </a:lnTo>
                  <a:cubicBezTo>
                    <a:pt x="5298" y="624"/>
                    <a:pt x="5287" y="505"/>
                    <a:pt x="5215" y="434"/>
                  </a:cubicBezTo>
                  <a:lnTo>
                    <a:pt x="5215" y="434"/>
                  </a:lnTo>
                  <a:cubicBezTo>
                    <a:pt x="5751" y="577"/>
                    <a:pt x="6263" y="839"/>
                    <a:pt x="6692" y="1208"/>
                  </a:cubicBezTo>
                  <a:cubicBezTo>
                    <a:pt x="6724" y="1234"/>
                    <a:pt x="6763" y="1247"/>
                    <a:pt x="6801" y="1247"/>
                  </a:cubicBezTo>
                  <a:cubicBezTo>
                    <a:pt x="6847" y="1247"/>
                    <a:pt x="6892" y="1228"/>
                    <a:pt x="6918" y="1196"/>
                  </a:cubicBezTo>
                  <a:cubicBezTo>
                    <a:pt x="6977" y="1112"/>
                    <a:pt x="6965" y="1017"/>
                    <a:pt x="6906" y="969"/>
                  </a:cubicBezTo>
                  <a:cubicBezTo>
                    <a:pt x="6157" y="343"/>
                    <a:pt x="5219" y="1"/>
                    <a:pt x="42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0" name="Google Shape;8060;p49"/>
          <p:cNvSpPr txBox="1">
            <a:spLocks noGrp="1"/>
          </p:cNvSpPr>
          <p:nvPr>
            <p:ph type="title"/>
          </p:nvPr>
        </p:nvSpPr>
        <p:spPr>
          <a:xfrm>
            <a:off x="1388100" y="1270855"/>
            <a:ext cx="6367800" cy="260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DM Serif Text" pitchFamily="2" charset="0"/>
              </a:rPr>
              <a:t>Thanks!</a:t>
            </a:r>
            <a:endParaRPr dirty="0">
              <a:latin typeface="DM Serif Text" pitchFamily="2" charset="0"/>
            </a:endParaRPr>
          </a:p>
        </p:txBody>
      </p:sp>
      <p:grpSp>
        <p:nvGrpSpPr>
          <p:cNvPr id="8061" name="Google Shape;8061;p49"/>
          <p:cNvGrpSpPr/>
          <p:nvPr/>
        </p:nvGrpSpPr>
        <p:grpSpPr>
          <a:xfrm flipH="1">
            <a:off x="713093" y="4508808"/>
            <a:ext cx="7721317" cy="175584"/>
            <a:chOff x="713093" y="4508808"/>
            <a:chExt cx="7721317" cy="175584"/>
          </a:xfrm>
        </p:grpSpPr>
        <p:sp>
          <p:nvSpPr>
            <p:cNvPr id="8062" name="Google Shape;8062;p49"/>
            <p:cNvSpPr/>
            <p:nvPr/>
          </p:nvSpPr>
          <p:spPr>
            <a:xfrm>
              <a:off x="5947374" y="4670525"/>
              <a:ext cx="2487036" cy="11800"/>
            </a:xfrm>
            <a:custGeom>
              <a:avLst/>
              <a:gdLst/>
              <a:ahLst/>
              <a:cxnLst/>
              <a:rect l="l" t="t" r="r" b="b"/>
              <a:pathLst>
                <a:path w="38015" h="506" extrusionOk="0">
                  <a:moveTo>
                    <a:pt x="338" y="0"/>
                  </a:moveTo>
                  <a:cubicBezTo>
                    <a:pt x="1" y="0"/>
                    <a:pt x="1" y="506"/>
                    <a:pt x="338" y="506"/>
                  </a:cubicBezTo>
                  <a:lnTo>
                    <a:pt x="37677" y="506"/>
                  </a:lnTo>
                  <a:cubicBezTo>
                    <a:pt x="38014" y="506"/>
                    <a:pt x="38014" y="0"/>
                    <a:pt x="37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49"/>
            <p:cNvSpPr/>
            <p:nvPr/>
          </p:nvSpPr>
          <p:spPr>
            <a:xfrm>
              <a:off x="7958486" y="4508808"/>
              <a:ext cx="266472" cy="175581"/>
            </a:xfrm>
            <a:custGeom>
              <a:avLst/>
              <a:gdLst/>
              <a:ahLst/>
              <a:cxnLst/>
              <a:rect l="l" t="t" r="r" b="b"/>
              <a:pathLst>
                <a:path w="11428" h="7530" extrusionOk="0">
                  <a:moveTo>
                    <a:pt x="5896" y="1"/>
                  </a:moveTo>
                  <a:cubicBezTo>
                    <a:pt x="4914" y="1"/>
                    <a:pt x="4380" y="1040"/>
                    <a:pt x="4072" y="1826"/>
                  </a:cubicBezTo>
                  <a:cubicBezTo>
                    <a:pt x="3770" y="2569"/>
                    <a:pt x="3641" y="3355"/>
                    <a:pt x="3654" y="4143"/>
                  </a:cubicBezTo>
                  <a:lnTo>
                    <a:pt x="3654" y="4143"/>
                  </a:lnTo>
                  <a:cubicBezTo>
                    <a:pt x="3058" y="3431"/>
                    <a:pt x="2206" y="2647"/>
                    <a:pt x="1406" y="2647"/>
                  </a:cubicBezTo>
                  <a:cubicBezTo>
                    <a:pt x="1112" y="2647"/>
                    <a:pt x="826" y="2752"/>
                    <a:pt x="562" y="3005"/>
                  </a:cubicBezTo>
                  <a:cubicBezTo>
                    <a:pt x="1" y="3566"/>
                    <a:pt x="338" y="4380"/>
                    <a:pt x="618" y="4998"/>
                  </a:cubicBezTo>
                  <a:cubicBezTo>
                    <a:pt x="1011" y="5868"/>
                    <a:pt x="1489" y="6655"/>
                    <a:pt x="2078" y="7384"/>
                  </a:cubicBezTo>
                  <a:cubicBezTo>
                    <a:pt x="2128" y="7456"/>
                    <a:pt x="2191" y="7485"/>
                    <a:pt x="2253" y="7485"/>
                  </a:cubicBezTo>
                  <a:cubicBezTo>
                    <a:pt x="2435" y="7485"/>
                    <a:pt x="2611" y="7229"/>
                    <a:pt x="2443" y="7020"/>
                  </a:cubicBezTo>
                  <a:cubicBezTo>
                    <a:pt x="2050" y="6514"/>
                    <a:pt x="1713" y="5981"/>
                    <a:pt x="1404" y="5419"/>
                  </a:cubicBezTo>
                  <a:cubicBezTo>
                    <a:pt x="1152" y="4970"/>
                    <a:pt x="534" y="4044"/>
                    <a:pt x="843" y="3510"/>
                  </a:cubicBezTo>
                  <a:cubicBezTo>
                    <a:pt x="962" y="3280"/>
                    <a:pt x="1145" y="3195"/>
                    <a:pt x="1351" y="3195"/>
                  </a:cubicBezTo>
                  <a:cubicBezTo>
                    <a:pt x="1773" y="3195"/>
                    <a:pt x="2291" y="3555"/>
                    <a:pt x="2556" y="3763"/>
                  </a:cubicBezTo>
                  <a:cubicBezTo>
                    <a:pt x="3033" y="4184"/>
                    <a:pt x="3426" y="4633"/>
                    <a:pt x="3763" y="5139"/>
                  </a:cubicBezTo>
                  <a:cubicBezTo>
                    <a:pt x="3823" y="5238"/>
                    <a:pt x="3908" y="5281"/>
                    <a:pt x="3990" y="5281"/>
                  </a:cubicBezTo>
                  <a:cubicBezTo>
                    <a:pt x="4138" y="5281"/>
                    <a:pt x="4276" y="5141"/>
                    <a:pt x="4240" y="4942"/>
                  </a:cubicBezTo>
                  <a:cubicBezTo>
                    <a:pt x="4100" y="4072"/>
                    <a:pt x="4184" y="3173"/>
                    <a:pt x="4437" y="2303"/>
                  </a:cubicBezTo>
                  <a:cubicBezTo>
                    <a:pt x="4646" y="1702"/>
                    <a:pt x="5098" y="542"/>
                    <a:pt x="5883" y="542"/>
                  </a:cubicBezTo>
                  <a:cubicBezTo>
                    <a:pt x="5942" y="542"/>
                    <a:pt x="6002" y="549"/>
                    <a:pt x="6065" y="562"/>
                  </a:cubicBezTo>
                  <a:cubicBezTo>
                    <a:pt x="6879" y="731"/>
                    <a:pt x="7328" y="1685"/>
                    <a:pt x="7525" y="2415"/>
                  </a:cubicBezTo>
                  <a:cubicBezTo>
                    <a:pt x="7721" y="3229"/>
                    <a:pt x="7749" y="4072"/>
                    <a:pt x="7749" y="4886"/>
                  </a:cubicBezTo>
                  <a:cubicBezTo>
                    <a:pt x="7749" y="5058"/>
                    <a:pt x="7890" y="5152"/>
                    <a:pt x="8028" y="5152"/>
                  </a:cubicBezTo>
                  <a:cubicBezTo>
                    <a:pt x="8138" y="5152"/>
                    <a:pt x="8246" y="5094"/>
                    <a:pt x="8283" y="4970"/>
                  </a:cubicBezTo>
                  <a:cubicBezTo>
                    <a:pt x="8423" y="4380"/>
                    <a:pt x="8788" y="3847"/>
                    <a:pt x="9293" y="3510"/>
                  </a:cubicBezTo>
                  <a:cubicBezTo>
                    <a:pt x="9503" y="3371"/>
                    <a:pt x="9841" y="3221"/>
                    <a:pt x="10155" y="3221"/>
                  </a:cubicBezTo>
                  <a:cubicBezTo>
                    <a:pt x="10348" y="3221"/>
                    <a:pt x="10531" y="3277"/>
                    <a:pt x="10669" y="3426"/>
                  </a:cubicBezTo>
                  <a:cubicBezTo>
                    <a:pt x="10866" y="3651"/>
                    <a:pt x="10809" y="4072"/>
                    <a:pt x="10781" y="4380"/>
                  </a:cubicBezTo>
                  <a:cubicBezTo>
                    <a:pt x="10753" y="4717"/>
                    <a:pt x="10725" y="5054"/>
                    <a:pt x="10669" y="5391"/>
                  </a:cubicBezTo>
                  <a:cubicBezTo>
                    <a:pt x="10557" y="6009"/>
                    <a:pt x="10388" y="6626"/>
                    <a:pt x="10164" y="7216"/>
                  </a:cubicBezTo>
                  <a:cubicBezTo>
                    <a:pt x="10095" y="7404"/>
                    <a:pt x="10256" y="7529"/>
                    <a:pt x="10417" y="7529"/>
                  </a:cubicBezTo>
                  <a:cubicBezTo>
                    <a:pt x="10521" y="7529"/>
                    <a:pt x="10625" y="7477"/>
                    <a:pt x="10669" y="7356"/>
                  </a:cubicBezTo>
                  <a:cubicBezTo>
                    <a:pt x="11006" y="6486"/>
                    <a:pt x="11203" y="5588"/>
                    <a:pt x="11287" y="4689"/>
                  </a:cubicBezTo>
                  <a:cubicBezTo>
                    <a:pt x="11343" y="4016"/>
                    <a:pt x="11427" y="3173"/>
                    <a:pt x="10725" y="2836"/>
                  </a:cubicBezTo>
                  <a:cubicBezTo>
                    <a:pt x="10502" y="2723"/>
                    <a:pt x="10280" y="2672"/>
                    <a:pt x="10062" y="2672"/>
                  </a:cubicBezTo>
                  <a:cubicBezTo>
                    <a:pt x="9353" y="2672"/>
                    <a:pt x="8694" y="3206"/>
                    <a:pt x="8248" y="3837"/>
                  </a:cubicBezTo>
                  <a:lnTo>
                    <a:pt x="8248" y="3837"/>
                  </a:lnTo>
                  <a:cubicBezTo>
                    <a:pt x="8209" y="3120"/>
                    <a:pt x="8116" y="2399"/>
                    <a:pt x="7834" y="1741"/>
                  </a:cubicBezTo>
                  <a:cubicBezTo>
                    <a:pt x="7525" y="927"/>
                    <a:pt x="6851" y="1"/>
                    <a:pt x="5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49"/>
            <p:cNvSpPr/>
            <p:nvPr/>
          </p:nvSpPr>
          <p:spPr>
            <a:xfrm>
              <a:off x="2999088" y="4670525"/>
              <a:ext cx="2487036" cy="11800"/>
            </a:xfrm>
            <a:custGeom>
              <a:avLst/>
              <a:gdLst/>
              <a:ahLst/>
              <a:cxnLst/>
              <a:rect l="l" t="t" r="r" b="b"/>
              <a:pathLst>
                <a:path w="38015" h="506" extrusionOk="0">
                  <a:moveTo>
                    <a:pt x="338" y="0"/>
                  </a:moveTo>
                  <a:cubicBezTo>
                    <a:pt x="1" y="0"/>
                    <a:pt x="1" y="506"/>
                    <a:pt x="338" y="506"/>
                  </a:cubicBezTo>
                  <a:lnTo>
                    <a:pt x="37677" y="506"/>
                  </a:lnTo>
                  <a:cubicBezTo>
                    <a:pt x="38014" y="506"/>
                    <a:pt x="38014" y="0"/>
                    <a:pt x="37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49"/>
            <p:cNvSpPr/>
            <p:nvPr/>
          </p:nvSpPr>
          <p:spPr>
            <a:xfrm>
              <a:off x="4857800" y="4508808"/>
              <a:ext cx="266472" cy="175581"/>
            </a:xfrm>
            <a:custGeom>
              <a:avLst/>
              <a:gdLst/>
              <a:ahLst/>
              <a:cxnLst/>
              <a:rect l="l" t="t" r="r" b="b"/>
              <a:pathLst>
                <a:path w="11428" h="7530" extrusionOk="0">
                  <a:moveTo>
                    <a:pt x="5896" y="1"/>
                  </a:moveTo>
                  <a:cubicBezTo>
                    <a:pt x="4914" y="1"/>
                    <a:pt x="4380" y="1040"/>
                    <a:pt x="4072" y="1826"/>
                  </a:cubicBezTo>
                  <a:cubicBezTo>
                    <a:pt x="3770" y="2569"/>
                    <a:pt x="3641" y="3355"/>
                    <a:pt x="3654" y="4143"/>
                  </a:cubicBezTo>
                  <a:lnTo>
                    <a:pt x="3654" y="4143"/>
                  </a:lnTo>
                  <a:cubicBezTo>
                    <a:pt x="3058" y="3431"/>
                    <a:pt x="2206" y="2647"/>
                    <a:pt x="1406" y="2647"/>
                  </a:cubicBezTo>
                  <a:cubicBezTo>
                    <a:pt x="1112" y="2647"/>
                    <a:pt x="826" y="2752"/>
                    <a:pt x="562" y="3005"/>
                  </a:cubicBezTo>
                  <a:cubicBezTo>
                    <a:pt x="1" y="3566"/>
                    <a:pt x="338" y="4380"/>
                    <a:pt x="618" y="4998"/>
                  </a:cubicBezTo>
                  <a:cubicBezTo>
                    <a:pt x="1011" y="5868"/>
                    <a:pt x="1489" y="6655"/>
                    <a:pt x="2078" y="7384"/>
                  </a:cubicBezTo>
                  <a:cubicBezTo>
                    <a:pt x="2128" y="7456"/>
                    <a:pt x="2191" y="7485"/>
                    <a:pt x="2253" y="7485"/>
                  </a:cubicBezTo>
                  <a:cubicBezTo>
                    <a:pt x="2435" y="7485"/>
                    <a:pt x="2611" y="7229"/>
                    <a:pt x="2443" y="7020"/>
                  </a:cubicBezTo>
                  <a:cubicBezTo>
                    <a:pt x="2050" y="6514"/>
                    <a:pt x="1713" y="5981"/>
                    <a:pt x="1404" y="5419"/>
                  </a:cubicBezTo>
                  <a:cubicBezTo>
                    <a:pt x="1152" y="4970"/>
                    <a:pt x="534" y="4044"/>
                    <a:pt x="843" y="3510"/>
                  </a:cubicBezTo>
                  <a:cubicBezTo>
                    <a:pt x="962" y="3280"/>
                    <a:pt x="1145" y="3195"/>
                    <a:pt x="1351" y="3195"/>
                  </a:cubicBezTo>
                  <a:cubicBezTo>
                    <a:pt x="1773" y="3195"/>
                    <a:pt x="2291" y="3555"/>
                    <a:pt x="2556" y="3763"/>
                  </a:cubicBezTo>
                  <a:cubicBezTo>
                    <a:pt x="3033" y="4184"/>
                    <a:pt x="3426" y="4633"/>
                    <a:pt x="3763" y="5139"/>
                  </a:cubicBezTo>
                  <a:cubicBezTo>
                    <a:pt x="3823" y="5238"/>
                    <a:pt x="3908" y="5281"/>
                    <a:pt x="3990" y="5281"/>
                  </a:cubicBezTo>
                  <a:cubicBezTo>
                    <a:pt x="4138" y="5281"/>
                    <a:pt x="4276" y="5141"/>
                    <a:pt x="4240" y="4942"/>
                  </a:cubicBezTo>
                  <a:cubicBezTo>
                    <a:pt x="4100" y="4072"/>
                    <a:pt x="4184" y="3173"/>
                    <a:pt x="4437" y="2303"/>
                  </a:cubicBezTo>
                  <a:cubicBezTo>
                    <a:pt x="4646" y="1702"/>
                    <a:pt x="5098" y="542"/>
                    <a:pt x="5883" y="542"/>
                  </a:cubicBezTo>
                  <a:cubicBezTo>
                    <a:pt x="5942" y="542"/>
                    <a:pt x="6002" y="549"/>
                    <a:pt x="6065" y="562"/>
                  </a:cubicBezTo>
                  <a:cubicBezTo>
                    <a:pt x="6879" y="731"/>
                    <a:pt x="7328" y="1685"/>
                    <a:pt x="7525" y="2415"/>
                  </a:cubicBezTo>
                  <a:cubicBezTo>
                    <a:pt x="7721" y="3229"/>
                    <a:pt x="7749" y="4072"/>
                    <a:pt x="7749" y="4886"/>
                  </a:cubicBezTo>
                  <a:cubicBezTo>
                    <a:pt x="7749" y="5058"/>
                    <a:pt x="7890" y="5152"/>
                    <a:pt x="8028" y="5152"/>
                  </a:cubicBezTo>
                  <a:cubicBezTo>
                    <a:pt x="8138" y="5152"/>
                    <a:pt x="8246" y="5094"/>
                    <a:pt x="8283" y="4970"/>
                  </a:cubicBezTo>
                  <a:cubicBezTo>
                    <a:pt x="8423" y="4380"/>
                    <a:pt x="8788" y="3847"/>
                    <a:pt x="9293" y="3510"/>
                  </a:cubicBezTo>
                  <a:cubicBezTo>
                    <a:pt x="9503" y="3371"/>
                    <a:pt x="9841" y="3221"/>
                    <a:pt x="10155" y="3221"/>
                  </a:cubicBezTo>
                  <a:cubicBezTo>
                    <a:pt x="10348" y="3221"/>
                    <a:pt x="10531" y="3277"/>
                    <a:pt x="10669" y="3426"/>
                  </a:cubicBezTo>
                  <a:cubicBezTo>
                    <a:pt x="10866" y="3651"/>
                    <a:pt x="10809" y="4072"/>
                    <a:pt x="10781" y="4380"/>
                  </a:cubicBezTo>
                  <a:cubicBezTo>
                    <a:pt x="10753" y="4717"/>
                    <a:pt x="10725" y="5054"/>
                    <a:pt x="10669" y="5391"/>
                  </a:cubicBezTo>
                  <a:cubicBezTo>
                    <a:pt x="10557" y="6009"/>
                    <a:pt x="10388" y="6626"/>
                    <a:pt x="10164" y="7216"/>
                  </a:cubicBezTo>
                  <a:cubicBezTo>
                    <a:pt x="10095" y="7404"/>
                    <a:pt x="10256" y="7529"/>
                    <a:pt x="10417" y="7529"/>
                  </a:cubicBezTo>
                  <a:cubicBezTo>
                    <a:pt x="10521" y="7529"/>
                    <a:pt x="10625" y="7477"/>
                    <a:pt x="10669" y="7356"/>
                  </a:cubicBezTo>
                  <a:cubicBezTo>
                    <a:pt x="11006" y="6486"/>
                    <a:pt x="11203" y="5588"/>
                    <a:pt x="11287" y="4689"/>
                  </a:cubicBezTo>
                  <a:cubicBezTo>
                    <a:pt x="11343" y="4016"/>
                    <a:pt x="11427" y="3173"/>
                    <a:pt x="10725" y="2836"/>
                  </a:cubicBezTo>
                  <a:cubicBezTo>
                    <a:pt x="10502" y="2723"/>
                    <a:pt x="10280" y="2672"/>
                    <a:pt x="10062" y="2672"/>
                  </a:cubicBezTo>
                  <a:cubicBezTo>
                    <a:pt x="9353" y="2672"/>
                    <a:pt x="8694" y="3206"/>
                    <a:pt x="8248" y="3837"/>
                  </a:cubicBezTo>
                  <a:lnTo>
                    <a:pt x="8248" y="3837"/>
                  </a:lnTo>
                  <a:cubicBezTo>
                    <a:pt x="8209" y="3120"/>
                    <a:pt x="8116" y="2399"/>
                    <a:pt x="7834" y="1741"/>
                  </a:cubicBezTo>
                  <a:cubicBezTo>
                    <a:pt x="7525" y="927"/>
                    <a:pt x="6851" y="1"/>
                    <a:pt x="5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49"/>
            <p:cNvSpPr/>
            <p:nvPr/>
          </p:nvSpPr>
          <p:spPr>
            <a:xfrm flipH="1">
              <a:off x="713093" y="4670525"/>
              <a:ext cx="1825290" cy="11800"/>
            </a:xfrm>
            <a:custGeom>
              <a:avLst/>
              <a:gdLst/>
              <a:ahLst/>
              <a:cxnLst/>
              <a:rect l="l" t="t" r="r" b="b"/>
              <a:pathLst>
                <a:path w="38015" h="506" extrusionOk="0">
                  <a:moveTo>
                    <a:pt x="338" y="0"/>
                  </a:moveTo>
                  <a:cubicBezTo>
                    <a:pt x="1" y="0"/>
                    <a:pt x="1" y="506"/>
                    <a:pt x="338" y="506"/>
                  </a:cubicBezTo>
                  <a:lnTo>
                    <a:pt x="37677" y="506"/>
                  </a:lnTo>
                  <a:cubicBezTo>
                    <a:pt x="38014" y="506"/>
                    <a:pt x="38014" y="0"/>
                    <a:pt x="37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49"/>
            <p:cNvSpPr/>
            <p:nvPr/>
          </p:nvSpPr>
          <p:spPr>
            <a:xfrm flipH="1">
              <a:off x="922576" y="4508811"/>
              <a:ext cx="266472" cy="175581"/>
            </a:xfrm>
            <a:custGeom>
              <a:avLst/>
              <a:gdLst/>
              <a:ahLst/>
              <a:cxnLst/>
              <a:rect l="l" t="t" r="r" b="b"/>
              <a:pathLst>
                <a:path w="11428" h="7530" extrusionOk="0">
                  <a:moveTo>
                    <a:pt x="5896" y="1"/>
                  </a:moveTo>
                  <a:cubicBezTo>
                    <a:pt x="4914" y="1"/>
                    <a:pt x="4380" y="1040"/>
                    <a:pt x="4072" y="1826"/>
                  </a:cubicBezTo>
                  <a:cubicBezTo>
                    <a:pt x="3770" y="2569"/>
                    <a:pt x="3641" y="3355"/>
                    <a:pt x="3654" y="4143"/>
                  </a:cubicBezTo>
                  <a:lnTo>
                    <a:pt x="3654" y="4143"/>
                  </a:lnTo>
                  <a:cubicBezTo>
                    <a:pt x="3058" y="3431"/>
                    <a:pt x="2206" y="2647"/>
                    <a:pt x="1406" y="2647"/>
                  </a:cubicBezTo>
                  <a:cubicBezTo>
                    <a:pt x="1112" y="2647"/>
                    <a:pt x="826" y="2752"/>
                    <a:pt x="562" y="3005"/>
                  </a:cubicBezTo>
                  <a:cubicBezTo>
                    <a:pt x="1" y="3566"/>
                    <a:pt x="338" y="4380"/>
                    <a:pt x="618" y="4998"/>
                  </a:cubicBezTo>
                  <a:cubicBezTo>
                    <a:pt x="1011" y="5868"/>
                    <a:pt x="1489" y="6655"/>
                    <a:pt x="2078" y="7384"/>
                  </a:cubicBezTo>
                  <a:cubicBezTo>
                    <a:pt x="2128" y="7456"/>
                    <a:pt x="2191" y="7485"/>
                    <a:pt x="2253" y="7485"/>
                  </a:cubicBezTo>
                  <a:cubicBezTo>
                    <a:pt x="2435" y="7485"/>
                    <a:pt x="2611" y="7229"/>
                    <a:pt x="2443" y="7020"/>
                  </a:cubicBezTo>
                  <a:cubicBezTo>
                    <a:pt x="2050" y="6514"/>
                    <a:pt x="1713" y="5981"/>
                    <a:pt x="1404" y="5419"/>
                  </a:cubicBezTo>
                  <a:cubicBezTo>
                    <a:pt x="1152" y="4970"/>
                    <a:pt x="534" y="4044"/>
                    <a:pt x="843" y="3510"/>
                  </a:cubicBezTo>
                  <a:cubicBezTo>
                    <a:pt x="962" y="3280"/>
                    <a:pt x="1145" y="3195"/>
                    <a:pt x="1351" y="3195"/>
                  </a:cubicBezTo>
                  <a:cubicBezTo>
                    <a:pt x="1773" y="3195"/>
                    <a:pt x="2291" y="3555"/>
                    <a:pt x="2556" y="3763"/>
                  </a:cubicBezTo>
                  <a:cubicBezTo>
                    <a:pt x="3033" y="4184"/>
                    <a:pt x="3426" y="4633"/>
                    <a:pt x="3763" y="5139"/>
                  </a:cubicBezTo>
                  <a:cubicBezTo>
                    <a:pt x="3823" y="5238"/>
                    <a:pt x="3908" y="5281"/>
                    <a:pt x="3990" y="5281"/>
                  </a:cubicBezTo>
                  <a:cubicBezTo>
                    <a:pt x="4138" y="5281"/>
                    <a:pt x="4276" y="5141"/>
                    <a:pt x="4240" y="4942"/>
                  </a:cubicBezTo>
                  <a:cubicBezTo>
                    <a:pt x="4100" y="4072"/>
                    <a:pt x="4184" y="3173"/>
                    <a:pt x="4437" y="2303"/>
                  </a:cubicBezTo>
                  <a:cubicBezTo>
                    <a:pt x="4646" y="1702"/>
                    <a:pt x="5098" y="542"/>
                    <a:pt x="5883" y="542"/>
                  </a:cubicBezTo>
                  <a:cubicBezTo>
                    <a:pt x="5942" y="542"/>
                    <a:pt x="6002" y="549"/>
                    <a:pt x="6065" y="562"/>
                  </a:cubicBezTo>
                  <a:cubicBezTo>
                    <a:pt x="6879" y="731"/>
                    <a:pt x="7328" y="1685"/>
                    <a:pt x="7525" y="2415"/>
                  </a:cubicBezTo>
                  <a:cubicBezTo>
                    <a:pt x="7721" y="3229"/>
                    <a:pt x="7749" y="4072"/>
                    <a:pt x="7749" y="4886"/>
                  </a:cubicBezTo>
                  <a:cubicBezTo>
                    <a:pt x="7749" y="5058"/>
                    <a:pt x="7890" y="5152"/>
                    <a:pt x="8028" y="5152"/>
                  </a:cubicBezTo>
                  <a:cubicBezTo>
                    <a:pt x="8138" y="5152"/>
                    <a:pt x="8246" y="5094"/>
                    <a:pt x="8283" y="4970"/>
                  </a:cubicBezTo>
                  <a:cubicBezTo>
                    <a:pt x="8423" y="4380"/>
                    <a:pt x="8788" y="3847"/>
                    <a:pt x="9293" y="3510"/>
                  </a:cubicBezTo>
                  <a:cubicBezTo>
                    <a:pt x="9503" y="3371"/>
                    <a:pt x="9841" y="3221"/>
                    <a:pt x="10155" y="3221"/>
                  </a:cubicBezTo>
                  <a:cubicBezTo>
                    <a:pt x="10348" y="3221"/>
                    <a:pt x="10531" y="3277"/>
                    <a:pt x="10669" y="3426"/>
                  </a:cubicBezTo>
                  <a:cubicBezTo>
                    <a:pt x="10866" y="3651"/>
                    <a:pt x="10809" y="4072"/>
                    <a:pt x="10781" y="4380"/>
                  </a:cubicBezTo>
                  <a:cubicBezTo>
                    <a:pt x="10753" y="4717"/>
                    <a:pt x="10725" y="5054"/>
                    <a:pt x="10669" y="5391"/>
                  </a:cubicBezTo>
                  <a:cubicBezTo>
                    <a:pt x="10557" y="6009"/>
                    <a:pt x="10388" y="6626"/>
                    <a:pt x="10164" y="7216"/>
                  </a:cubicBezTo>
                  <a:cubicBezTo>
                    <a:pt x="10095" y="7404"/>
                    <a:pt x="10256" y="7529"/>
                    <a:pt x="10417" y="7529"/>
                  </a:cubicBezTo>
                  <a:cubicBezTo>
                    <a:pt x="10521" y="7529"/>
                    <a:pt x="10625" y="7477"/>
                    <a:pt x="10669" y="7356"/>
                  </a:cubicBezTo>
                  <a:cubicBezTo>
                    <a:pt x="11006" y="6486"/>
                    <a:pt x="11203" y="5588"/>
                    <a:pt x="11287" y="4689"/>
                  </a:cubicBezTo>
                  <a:cubicBezTo>
                    <a:pt x="11343" y="4016"/>
                    <a:pt x="11427" y="3173"/>
                    <a:pt x="10725" y="2836"/>
                  </a:cubicBezTo>
                  <a:cubicBezTo>
                    <a:pt x="10502" y="2723"/>
                    <a:pt x="10280" y="2672"/>
                    <a:pt x="10062" y="2672"/>
                  </a:cubicBezTo>
                  <a:cubicBezTo>
                    <a:pt x="9353" y="2672"/>
                    <a:pt x="8694" y="3206"/>
                    <a:pt x="8248" y="3837"/>
                  </a:cubicBezTo>
                  <a:lnTo>
                    <a:pt x="8248" y="3837"/>
                  </a:lnTo>
                  <a:cubicBezTo>
                    <a:pt x="8209" y="3120"/>
                    <a:pt x="8116" y="2399"/>
                    <a:pt x="7834" y="1741"/>
                  </a:cubicBezTo>
                  <a:cubicBezTo>
                    <a:pt x="7525" y="927"/>
                    <a:pt x="6851" y="1"/>
                    <a:pt x="5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49"/>
            <p:cNvSpPr/>
            <p:nvPr/>
          </p:nvSpPr>
          <p:spPr>
            <a:xfrm>
              <a:off x="3419753" y="4524732"/>
              <a:ext cx="182158" cy="143748"/>
            </a:xfrm>
            <a:custGeom>
              <a:avLst/>
              <a:gdLst/>
              <a:ahLst/>
              <a:cxnLst/>
              <a:rect l="l" t="t" r="r" b="b"/>
              <a:pathLst>
                <a:path w="8745" h="6901" extrusionOk="0">
                  <a:moveTo>
                    <a:pt x="6654" y="0"/>
                  </a:moveTo>
                  <a:cubicBezTo>
                    <a:pt x="6415" y="0"/>
                    <a:pt x="6176" y="56"/>
                    <a:pt x="5968" y="168"/>
                  </a:cubicBezTo>
                  <a:cubicBezTo>
                    <a:pt x="5490" y="455"/>
                    <a:pt x="5234" y="966"/>
                    <a:pt x="5011" y="1444"/>
                  </a:cubicBezTo>
                  <a:cubicBezTo>
                    <a:pt x="4631" y="2299"/>
                    <a:pt x="4375" y="3189"/>
                    <a:pt x="4229" y="4114"/>
                  </a:cubicBezTo>
                  <a:lnTo>
                    <a:pt x="4229" y="4114"/>
                  </a:lnTo>
                  <a:cubicBezTo>
                    <a:pt x="3920" y="3490"/>
                    <a:pt x="3655" y="2845"/>
                    <a:pt x="3192" y="2338"/>
                  </a:cubicBezTo>
                  <a:cubicBezTo>
                    <a:pt x="2765" y="1885"/>
                    <a:pt x="2138" y="1565"/>
                    <a:pt x="1516" y="1565"/>
                  </a:cubicBezTo>
                  <a:cubicBezTo>
                    <a:pt x="1393" y="1565"/>
                    <a:pt x="1270" y="1578"/>
                    <a:pt x="1149" y="1604"/>
                  </a:cubicBezTo>
                  <a:cubicBezTo>
                    <a:pt x="288" y="1795"/>
                    <a:pt x="0" y="2657"/>
                    <a:pt x="64" y="3455"/>
                  </a:cubicBezTo>
                  <a:cubicBezTo>
                    <a:pt x="160" y="4572"/>
                    <a:pt x="511" y="5657"/>
                    <a:pt x="894" y="6678"/>
                  </a:cubicBezTo>
                  <a:cubicBezTo>
                    <a:pt x="946" y="6834"/>
                    <a:pt x="1077" y="6900"/>
                    <a:pt x="1203" y="6900"/>
                  </a:cubicBezTo>
                  <a:cubicBezTo>
                    <a:pt x="1388" y="6900"/>
                    <a:pt x="1563" y="6759"/>
                    <a:pt x="1468" y="6551"/>
                  </a:cubicBezTo>
                  <a:cubicBezTo>
                    <a:pt x="1149" y="5721"/>
                    <a:pt x="926" y="4891"/>
                    <a:pt x="766" y="4029"/>
                  </a:cubicBezTo>
                  <a:cubicBezTo>
                    <a:pt x="639" y="3359"/>
                    <a:pt x="479" y="2274"/>
                    <a:pt x="1405" y="2178"/>
                  </a:cubicBezTo>
                  <a:cubicBezTo>
                    <a:pt x="1461" y="2173"/>
                    <a:pt x="1516" y="2170"/>
                    <a:pt x="1570" y="2170"/>
                  </a:cubicBezTo>
                  <a:cubicBezTo>
                    <a:pt x="3061" y="2170"/>
                    <a:pt x="3473" y="4255"/>
                    <a:pt x="4181" y="5210"/>
                  </a:cubicBezTo>
                  <a:cubicBezTo>
                    <a:pt x="4245" y="5312"/>
                    <a:pt x="4345" y="5358"/>
                    <a:pt x="4441" y="5358"/>
                  </a:cubicBezTo>
                  <a:cubicBezTo>
                    <a:pt x="4586" y="5358"/>
                    <a:pt x="4724" y="5255"/>
                    <a:pt x="4724" y="5083"/>
                  </a:cubicBezTo>
                  <a:cubicBezTo>
                    <a:pt x="4780" y="4211"/>
                    <a:pt x="5356" y="591"/>
                    <a:pt x="6670" y="591"/>
                  </a:cubicBezTo>
                  <a:cubicBezTo>
                    <a:pt x="6848" y="591"/>
                    <a:pt x="7039" y="658"/>
                    <a:pt x="7245" y="806"/>
                  </a:cubicBezTo>
                  <a:cubicBezTo>
                    <a:pt x="7947" y="1317"/>
                    <a:pt x="8107" y="2402"/>
                    <a:pt x="8107" y="3200"/>
                  </a:cubicBezTo>
                  <a:cubicBezTo>
                    <a:pt x="8075" y="4125"/>
                    <a:pt x="7787" y="4987"/>
                    <a:pt x="7277" y="5721"/>
                  </a:cubicBezTo>
                  <a:cubicBezTo>
                    <a:pt x="7119" y="5947"/>
                    <a:pt x="7328" y="6172"/>
                    <a:pt x="7543" y="6172"/>
                  </a:cubicBezTo>
                  <a:cubicBezTo>
                    <a:pt x="7632" y="6172"/>
                    <a:pt x="7722" y="6134"/>
                    <a:pt x="7787" y="6040"/>
                  </a:cubicBezTo>
                  <a:cubicBezTo>
                    <a:pt x="8426" y="5115"/>
                    <a:pt x="8745" y="3966"/>
                    <a:pt x="8681" y="2817"/>
                  </a:cubicBezTo>
                  <a:cubicBezTo>
                    <a:pt x="8617" y="1859"/>
                    <a:pt x="8298" y="647"/>
                    <a:pt x="7341" y="168"/>
                  </a:cubicBezTo>
                  <a:cubicBezTo>
                    <a:pt x="7133" y="56"/>
                    <a:pt x="6894" y="0"/>
                    <a:pt x="6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" name="Google Shape;8017;p48"/>
          <p:cNvSpPr/>
          <p:nvPr/>
        </p:nvSpPr>
        <p:spPr>
          <a:xfrm>
            <a:off x="4728451" y="857079"/>
            <a:ext cx="914400" cy="9144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018" name="Google Shape;8018;p48"/>
          <p:cNvSpPr/>
          <p:nvPr/>
        </p:nvSpPr>
        <p:spPr>
          <a:xfrm>
            <a:off x="758333" y="2078918"/>
            <a:ext cx="914400" cy="9144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019" name="Google Shape;8019;p48"/>
          <p:cNvSpPr/>
          <p:nvPr/>
        </p:nvSpPr>
        <p:spPr>
          <a:xfrm>
            <a:off x="758333" y="857079"/>
            <a:ext cx="914400" cy="9144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020" name="Google Shape;8020;p48"/>
          <p:cNvSpPr/>
          <p:nvPr/>
        </p:nvSpPr>
        <p:spPr>
          <a:xfrm>
            <a:off x="4728451" y="2486549"/>
            <a:ext cx="914400" cy="9144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021" name="Google Shape;8021;p48"/>
          <p:cNvSpPr txBox="1">
            <a:spLocks noGrp="1"/>
          </p:cNvSpPr>
          <p:nvPr>
            <p:ph type="title"/>
          </p:nvPr>
        </p:nvSpPr>
        <p:spPr>
          <a:xfrm>
            <a:off x="713100" y="112132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팀원 소개</a:t>
            </a:r>
            <a:endParaRPr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022" name="Google Shape;8022;p48"/>
          <p:cNvSpPr txBox="1">
            <a:spLocks noGrp="1"/>
          </p:cNvSpPr>
          <p:nvPr>
            <p:ph type="subTitle" idx="2"/>
          </p:nvPr>
        </p:nvSpPr>
        <p:spPr>
          <a:xfrm>
            <a:off x="1749898" y="742230"/>
            <a:ext cx="2048951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안준희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팀장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31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세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  <a:endParaRPr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023" name="Google Shape;8023;p48"/>
          <p:cNvSpPr txBox="1">
            <a:spLocks noGrp="1"/>
          </p:cNvSpPr>
          <p:nvPr>
            <p:ph type="subTitle" idx="1"/>
          </p:nvPr>
        </p:nvSpPr>
        <p:spPr>
          <a:xfrm>
            <a:off x="1749900" y="1135847"/>
            <a:ext cx="2760600" cy="7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전 직장에 대한 트라우마로 인해 개념이 이해되어야 안심하고 잠들 수 있음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최근 과도한 스트레스로 인하여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15kg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감량 중</a:t>
            </a:r>
            <a:endParaRPr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024" name="Google Shape;8024;p48"/>
          <p:cNvSpPr txBox="1">
            <a:spLocks noGrp="1"/>
          </p:cNvSpPr>
          <p:nvPr>
            <p:ph type="subTitle" idx="3"/>
          </p:nvPr>
        </p:nvSpPr>
        <p:spPr>
          <a:xfrm>
            <a:off x="5720025" y="1135847"/>
            <a:ext cx="2760600" cy="10228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팀워크를 중요시하며 협업과 팀 분열이 일어나지 않게 방지해줌 제주도민의 고된 상경생활로 인해 극심한 알코올 중독 증세 보이고 있음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endParaRPr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025" name="Google Shape;8025;p48"/>
          <p:cNvSpPr txBox="1">
            <a:spLocks noGrp="1"/>
          </p:cNvSpPr>
          <p:nvPr>
            <p:ph type="subTitle" idx="4"/>
          </p:nvPr>
        </p:nvSpPr>
        <p:spPr>
          <a:xfrm>
            <a:off x="5720042" y="742230"/>
            <a:ext cx="1996602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고민호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대장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33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세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  <a:endParaRPr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026" name="Google Shape;8026;p48"/>
          <p:cNvSpPr txBox="1">
            <a:spLocks noGrp="1"/>
          </p:cNvSpPr>
          <p:nvPr>
            <p:ph type="subTitle" idx="5"/>
          </p:nvPr>
        </p:nvSpPr>
        <p:spPr>
          <a:xfrm>
            <a:off x="5720018" y="2763080"/>
            <a:ext cx="2760600" cy="10803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팀이 크게 흔들릴 때마다 좋은 충고로 팀을 옳은 방향으로 인도함 어려운 문제해결에 능하지만 그런 문제는 본인 컴퓨터에만 발생함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endParaRPr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027" name="Google Shape;8027;p48"/>
          <p:cNvSpPr txBox="1">
            <a:spLocks noGrp="1"/>
          </p:cNvSpPr>
          <p:nvPr>
            <p:ph type="subTitle" idx="6"/>
          </p:nvPr>
        </p:nvSpPr>
        <p:spPr>
          <a:xfrm>
            <a:off x="5720017" y="2369488"/>
            <a:ext cx="2167896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홍민우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대대장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33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세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  <a:endParaRPr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028" name="Google Shape;8028;p48"/>
          <p:cNvSpPr txBox="1">
            <a:spLocks noGrp="1"/>
          </p:cNvSpPr>
          <p:nvPr>
            <p:ph type="subTitle" idx="7"/>
          </p:nvPr>
        </p:nvSpPr>
        <p:spPr>
          <a:xfrm>
            <a:off x="1749907" y="2355449"/>
            <a:ext cx="2760600" cy="7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기억보단 기록을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!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모든 내용을 받아 적음 코딩을 머리보다는 손으로 익히기 때문에 코드를 보지 않고도 에러를 잡기도 함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endParaRPr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029" name="Google Shape;8029;p48"/>
          <p:cNvSpPr txBox="1">
            <a:spLocks noGrp="1"/>
          </p:cNvSpPr>
          <p:nvPr>
            <p:ph type="subTitle" idx="8"/>
          </p:nvPr>
        </p:nvSpPr>
        <p:spPr>
          <a:xfrm>
            <a:off x="1749924" y="1961857"/>
            <a:ext cx="2167896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안주희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코더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31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세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  <a:endParaRPr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" name="Google Shape;8020;p48">
            <a:extLst>
              <a:ext uri="{FF2B5EF4-FFF2-40B4-BE49-F238E27FC236}">
                <a16:creationId xmlns:a16="http://schemas.microsoft.com/office/drawing/2014/main" id="{4E348BD7-6718-7AD1-4B72-B51CE3C0AA92}"/>
              </a:ext>
            </a:extLst>
          </p:cNvPr>
          <p:cNvSpPr/>
          <p:nvPr/>
        </p:nvSpPr>
        <p:spPr>
          <a:xfrm>
            <a:off x="758333" y="3288716"/>
            <a:ext cx="914400" cy="9144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" name="Google Shape;8026;p48">
            <a:extLst>
              <a:ext uri="{FF2B5EF4-FFF2-40B4-BE49-F238E27FC236}">
                <a16:creationId xmlns:a16="http://schemas.microsoft.com/office/drawing/2014/main" id="{07307C72-AF6D-D719-5FEA-8E1EBDC3CADA}"/>
              </a:ext>
            </a:extLst>
          </p:cNvPr>
          <p:cNvSpPr txBox="1">
            <a:spLocks/>
          </p:cNvSpPr>
          <p:nvPr/>
        </p:nvSpPr>
        <p:spPr>
          <a:xfrm>
            <a:off x="1749900" y="3565246"/>
            <a:ext cx="2760600" cy="101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Sans"/>
              <a:buNone/>
              <a:defRPr sz="14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Sans"/>
              <a:buNone/>
              <a:defRPr sz="14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Sans"/>
              <a:buNone/>
              <a:defRPr sz="14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Sans"/>
              <a:buNone/>
              <a:defRPr sz="14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Sans"/>
              <a:buNone/>
              <a:defRPr sz="14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Sans"/>
              <a:buNone/>
              <a:defRPr sz="14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Sans"/>
              <a:buNone/>
              <a:defRPr sz="14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Sans"/>
              <a:buNone/>
              <a:defRPr sz="14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Sans"/>
              <a:buNone/>
              <a:defRPr sz="14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9pPr>
          </a:lstStyle>
          <a:p>
            <a:pPr marL="0" indent="0"/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본인에 대한 인지가 높고 문제를 직면했을 때 빠르게 해결방안을 찾고 해결함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팀프로젝트로 인해 최근 흡연량이 부쩍 늘었음</a:t>
            </a:r>
            <a:endParaRPr 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" name="Google Shape;8027;p48">
            <a:extLst>
              <a:ext uri="{FF2B5EF4-FFF2-40B4-BE49-F238E27FC236}">
                <a16:creationId xmlns:a16="http://schemas.microsoft.com/office/drawing/2014/main" id="{559D4F53-24FD-952C-0667-1DC1F83E45B9}"/>
              </a:ext>
            </a:extLst>
          </p:cNvPr>
          <p:cNvSpPr txBox="1">
            <a:spLocks/>
          </p:cNvSpPr>
          <p:nvPr/>
        </p:nvSpPr>
        <p:spPr>
          <a:xfrm>
            <a:off x="1749898" y="3171655"/>
            <a:ext cx="253216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Text"/>
              <a:buNone/>
              <a:defRPr sz="20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Text"/>
              <a:buNone/>
              <a:defRPr sz="18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Text"/>
              <a:buNone/>
              <a:defRPr sz="18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Text"/>
              <a:buNone/>
              <a:defRPr sz="18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Text"/>
              <a:buNone/>
              <a:defRPr sz="18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Text"/>
              <a:buNone/>
              <a:defRPr sz="18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Text"/>
              <a:buNone/>
              <a:defRPr sz="18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Text"/>
              <a:buNone/>
              <a:defRPr sz="18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Text"/>
              <a:buNone/>
              <a:defRPr sz="18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pPr marL="0" indent="0"/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박준성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종이인형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 25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세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)</a:t>
            </a:r>
            <a:endParaRPr 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" name="Google Shape;23399;p76">
            <a:extLst>
              <a:ext uri="{FF2B5EF4-FFF2-40B4-BE49-F238E27FC236}">
                <a16:creationId xmlns:a16="http://schemas.microsoft.com/office/drawing/2014/main" id="{5FB11DC4-841F-E04B-65FF-F1C07A4D6BB4}"/>
              </a:ext>
            </a:extLst>
          </p:cNvPr>
          <p:cNvSpPr/>
          <p:nvPr/>
        </p:nvSpPr>
        <p:spPr>
          <a:xfrm>
            <a:off x="4911156" y="1024888"/>
            <a:ext cx="547828" cy="543918"/>
          </a:xfrm>
          <a:custGeom>
            <a:avLst/>
            <a:gdLst/>
            <a:ahLst/>
            <a:cxnLst/>
            <a:rect l="l" t="t" r="r" b="b"/>
            <a:pathLst>
              <a:path w="11490" h="11408" extrusionOk="0">
                <a:moveTo>
                  <a:pt x="9311" y="394"/>
                </a:moveTo>
                <a:lnTo>
                  <a:pt x="11073" y="2144"/>
                </a:lnTo>
                <a:lnTo>
                  <a:pt x="10537" y="2680"/>
                </a:lnTo>
                <a:lnTo>
                  <a:pt x="10513" y="2668"/>
                </a:lnTo>
                <a:lnTo>
                  <a:pt x="8799" y="942"/>
                </a:lnTo>
                <a:lnTo>
                  <a:pt x="9311" y="394"/>
                </a:lnTo>
                <a:close/>
                <a:moveTo>
                  <a:pt x="2846" y="1299"/>
                </a:moveTo>
                <a:lnTo>
                  <a:pt x="3000" y="1465"/>
                </a:lnTo>
                <a:cubicBezTo>
                  <a:pt x="3228" y="1693"/>
                  <a:pt x="3531" y="1812"/>
                  <a:pt x="3838" y="1812"/>
                </a:cubicBezTo>
                <a:cubicBezTo>
                  <a:pt x="3852" y="1812"/>
                  <a:pt x="3867" y="1811"/>
                  <a:pt x="3881" y="1811"/>
                </a:cubicBezTo>
                <a:cubicBezTo>
                  <a:pt x="4524" y="1775"/>
                  <a:pt x="5334" y="1704"/>
                  <a:pt x="5763" y="1596"/>
                </a:cubicBezTo>
                <a:cubicBezTo>
                  <a:pt x="5775" y="1608"/>
                  <a:pt x="5798" y="1656"/>
                  <a:pt x="5834" y="1692"/>
                </a:cubicBezTo>
                <a:cubicBezTo>
                  <a:pt x="5858" y="1835"/>
                  <a:pt x="5798" y="1989"/>
                  <a:pt x="5667" y="2073"/>
                </a:cubicBezTo>
                <a:lnTo>
                  <a:pt x="4715" y="2466"/>
                </a:lnTo>
                <a:cubicBezTo>
                  <a:pt x="4655" y="2477"/>
                  <a:pt x="4632" y="2537"/>
                  <a:pt x="4608" y="2585"/>
                </a:cubicBezTo>
                <a:cubicBezTo>
                  <a:pt x="4596" y="2644"/>
                  <a:pt x="4608" y="2704"/>
                  <a:pt x="4655" y="2728"/>
                </a:cubicBezTo>
                <a:lnTo>
                  <a:pt x="5513" y="3597"/>
                </a:lnTo>
                <a:lnTo>
                  <a:pt x="5227" y="3894"/>
                </a:lnTo>
                <a:lnTo>
                  <a:pt x="4929" y="3597"/>
                </a:lnTo>
                <a:cubicBezTo>
                  <a:pt x="4899" y="3567"/>
                  <a:pt x="4852" y="3552"/>
                  <a:pt x="4806" y="3552"/>
                </a:cubicBezTo>
                <a:cubicBezTo>
                  <a:pt x="4760" y="3552"/>
                  <a:pt x="4715" y="3567"/>
                  <a:pt x="4691" y="3597"/>
                </a:cubicBezTo>
                <a:cubicBezTo>
                  <a:pt x="4632" y="3656"/>
                  <a:pt x="4632" y="3775"/>
                  <a:pt x="4691" y="3835"/>
                </a:cubicBezTo>
                <a:lnTo>
                  <a:pt x="4989" y="4132"/>
                </a:lnTo>
                <a:lnTo>
                  <a:pt x="4691" y="4430"/>
                </a:lnTo>
                <a:lnTo>
                  <a:pt x="4191" y="3930"/>
                </a:lnTo>
                <a:cubicBezTo>
                  <a:pt x="4161" y="3900"/>
                  <a:pt x="4117" y="3885"/>
                  <a:pt x="4072" y="3885"/>
                </a:cubicBezTo>
                <a:cubicBezTo>
                  <a:pt x="4027" y="3885"/>
                  <a:pt x="3983" y="3900"/>
                  <a:pt x="3953" y="3930"/>
                </a:cubicBezTo>
                <a:cubicBezTo>
                  <a:pt x="3893" y="3990"/>
                  <a:pt x="3893" y="4109"/>
                  <a:pt x="3953" y="4168"/>
                </a:cubicBezTo>
                <a:lnTo>
                  <a:pt x="4441" y="4668"/>
                </a:lnTo>
                <a:lnTo>
                  <a:pt x="4143" y="4966"/>
                </a:lnTo>
                <a:lnTo>
                  <a:pt x="3846" y="4668"/>
                </a:lnTo>
                <a:cubicBezTo>
                  <a:pt x="3822" y="4638"/>
                  <a:pt x="3777" y="4624"/>
                  <a:pt x="3731" y="4624"/>
                </a:cubicBezTo>
                <a:cubicBezTo>
                  <a:pt x="3685" y="4624"/>
                  <a:pt x="3637" y="4638"/>
                  <a:pt x="3608" y="4668"/>
                </a:cubicBezTo>
                <a:cubicBezTo>
                  <a:pt x="3548" y="4728"/>
                  <a:pt x="3548" y="4847"/>
                  <a:pt x="3608" y="4906"/>
                </a:cubicBezTo>
                <a:lnTo>
                  <a:pt x="3905" y="5204"/>
                </a:lnTo>
                <a:lnTo>
                  <a:pt x="3608" y="5502"/>
                </a:lnTo>
                <a:lnTo>
                  <a:pt x="1976" y="3859"/>
                </a:lnTo>
                <a:cubicBezTo>
                  <a:pt x="1929" y="3811"/>
                  <a:pt x="1881" y="3751"/>
                  <a:pt x="1857" y="3680"/>
                </a:cubicBezTo>
                <a:cubicBezTo>
                  <a:pt x="1822" y="3620"/>
                  <a:pt x="1810" y="3549"/>
                  <a:pt x="1810" y="3478"/>
                </a:cubicBezTo>
                <a:cubicBezTo>
                  <a:pt x="1798" y="3335"/>
                  <a:pt x="1750" y="3216"/>
                  <a:pt x="1667" y="3132"/>
                </a:cubicBezTo>
                <a:lnTo>
                  <a:pt x="1334" y="2799"/>
                </a:lnTo>
                <a:lnTo>
                  <a:pt x="2846" y="1299"/>
                </a:lnTo>
                <a:close/>
                <a:moveTo>
                  <a:pt x="7882" y="5954"/>
                </a:moveTo>
                <a:lnTo>
                  <a:pt x="9525" y="7597"/>
                </a:lnTo>
                <a:cubicBezTo>
                  <a:pt x="9620" y="7704"/>
                  <a:pt x="9680" y="7835"/>
                  <a:pt x="9680" y="7966"/>
                </a:cubicBezTo>
                <a:cubicBezTo>
                  <a:pt x="9680" y="8026"/>
                  <a:pt x="9704" y="8085"/>
                  <a:pt x="9727" y="8145"/>
                </a:cubicBezTo>
                <a:cubicBezTo>
                  <a:pt x="9763" y="8204"/>
                  <a:pt x="9787" y="8252"/>
                  <a:pt x="9835" y="8300"/>
                </a:cubicBezTo>
                <a:lnTo>
                  <a:pt x="10156" y="8621"/>
                </a:lnTo>
                <a:lnTo>
                  <a:pt x="8680" y="10145"/>
                </a:lnTo>
                <a:lnTo>
                  <a:pt x="8513" y="9978"/>
                </a:lnTo>
                <a:cubicBezTo>
                  <a:pt x="8286" y="9751"/>
                  <a:pt x="7993" y="9632"/>
                  <a:pt x="7677" y="9632"/>
                </a:cubicBezTo>
                <a:cubicBezTo>
                  <a:pt x="7662" y="9632"/>
                  <a:pt x="7647" y="9633"/>
                  <a:pt x="7632" y="9633"/>
                </a:cubicBezTo>
                <a:cubicBezTo>
                  <a:pt x="6989" y="9669"/>
                  <a:pt x="6179" y="9740"/>
                  <a:pt x="5763" y="9847"/>
                </a:cubicBezTo>
                <a:cubicBezTo>
                  <a:pt x="5739" y="9824"/>
                  <a:pt x="5715" y="9788"/>
                  <a:pt x="5679" y="9752"/>
                </a:cubicBezTo>
                <a:cubicBezTo>
                  <a:pt x="5656" y="9609"/>
                  <a:pt x="5715" y="9455"/>
                  <a:pt x="5846" y="9371"/>
                </a:cubicBezTo>
                <a:lnTo>
                  <a:pt x="6799" y="8978"/>
                </a:lnTo>
                <a:cubicBezTo>
                  <a:pt x="6858" y="8966"/>
                  <a:pt x="6894" y="8907"/>
                  <a:pt x="6906" y="8859"/>
                </a:cubicBezTo>
                <a:cubicBezTo>
                  <a:pt x="6918" y="8800"/>
                  <a:pt x="6906" y="8740"/>
                  <a:pt x="6858" y="8716"/>
                </a:cubicBezTo>
                <a:lnTo>
                  <a:pt x="6001" y="7847"/>
                </a:lnTo>
                <a:lnTo>
                  <a:pt x="6298" y="7550"/>
                </a:lnTo>
                <a:lnTo>
                  <a:pt x="6596" y="7847"/>
                </a:lnTo>
                <a:cubicBezTo>
                  <a:pt x="6620" y="7883"/>
                  <a:pt x="6668" y="7895"/>
                  <a:pt x="6715" y="7895"/>
                </a:cubicBezTo>
                <a:cubicBezTo>
                  <a:pt x="6751" y="7895"/>
                  <a:pt x="6799" y="7883"/>
                  <a:pt x="6834" y="7847"/>
                </a:cubicBezTo>
                <a:cubicBezTo>
                  <a:pt x="6894" y="7788"/>
                  <a:pt x="6894" y="7669"/>
                  <a:pt x="6834" y="7609"/>
                </a:cubicBezTo>
                <a:lnTo>
                  <a:pt x="6537" y="7311"/>
                </a:lnTo>
                <a:lnTo>
                  <a:pt x="6834" y="7014"/>
                </a:lnTo>
                <a:lnTo>
                  <a:pt x="7322" y="7502"/>
                </a:lnTo>
                <a:cubicBezTo>
                  <a:pt x="7346" y="7538"/>
                  <a:pt x="7394" y="7550"/>
                  <a:pt x="7441" y="7550"/>
                </a:cubicBezTo>
                <a:cubicBezTo>
                  <a:pt x="7477" y="7550"/>
                  <a:pt x="7525" y="7538"/>
                  <a:pt x="7561" y="7502"/>
                </a:cubicBezTo>
                <a:cubicBezTo>
                  <a:pt x="7620" y="7442"/>
                  <a:pt x="7620" y="7323"/>
                  <a:pt x="7561" y="7264"/>
                </a:cubicBezTo>
                <a:lnTo>
                  <a:pt x="7072" y="6776"/>
                </a:lnTo>
                <a:lnTo>
                  <a:pt x="7263" y="6585"/>
                </a:lnTo>
                <a:lnTo>
                  <a:pt x="7346" y="6490"/>
                </a:lnTo>
                <a:lnTo>
                  <a:pt x="7644" y="6788"/>
                </a:lnTo>
                <a:cubicBezTo>
                  <a:pt x="7680" y="6823"/>
                  <a:pt x="7715" y="6835"/>
                  <a:pt x="7763" y="6835"/>
                </a:cubicBezTo>
                <a:cubicBezTo>
                  <a:pt x="7811" y="6835"/>
                  <a:pt x="7858" y="6823"/>
                  <a:pt x="7882" y="6788"/>
                </a:cubicBezTo>
                <a:cubicBezTo>
                  <a:pt x="7942" y="6728"/>
                  <a:pt x="7942" y="6609"/>
                  <a:pt x="7882" y="6549"/>
                </a:cubicBezTo>
                <a:lnTo>
                  <a:pt x="7584" y="6252"/>
                </a:lnTo>
                <a:lnTo>
                  <a:pt x="7882" y="5954"/>
                </a:lnTo>
                <a:close/>
                <a:moveTo>
                  <a:pt x="964" y="8752"/>
                </a:moveTo>
                <a:lnTo>
                  <a:pt x="976" y="8776"/>
                </a:lnTo>
                <a:lnTo>
                  <a:pt x="2703" y="10502"/>
                </a:lnTo>
                <a:lnTo>
                  <a:pt x="2191" y="11050"/>
                </a:lnTo>
                <a:lnTo>
                  <a:pt x="429" y="9288"/>
                </a:lnTo>
                <a:lnTo>
                  <a:pt x="964" y="8752"/>
                </a:lnTo>
                <a:close/>
                <a:moveTo>
                  <a:pt x="10537" y="8752"/>
                </a:moveTo>
                <a:lnTo>
                  <a:pt x="11073" y="9288"/>
                </a:lnTo>
                <a:lnTo>
                  <a:pt x="9311" y="11050"/>
                </a:lnTo>
                <a:lnTo>
                  <a:pt x="8775" y="10514"/>
                </a:lnTo>
                <a:lnTo>
                  <a:pt x="8799" y="10490"/>
                </a:lnTo>
                <a:lnTo>
                  <a:pt x="10525" y="8764"/>
                </a:lnTo>
                <a:lnTo>
                  <a:pt x="10537" y="8752"/>
                </a:lnTo>
                <a:close/>
                <a:moveTo>
                  <a:pt x="2203" y="1"/>
                </a:moveTo>
                <a:cubicBezTo>
                  <a:pt x="2155" y="1"/>
                  <a:pt x="2107" y="13"/>
                  <a:pt x="2084" y="49"/>
                </a:cubicBezTo>
                <a:lnTo>
                  <a:pt x="1429" y="703"/>
                </a:lnTo>
                <a:cubicBezTo>
                  <a:pt x="1369" y="763"/>
                  <a:pt x="1369" y="882"/>
                  <a:pt x="1429" y="942"/>
                </a:cubicBezTo>
                <a:cubicBezTo>
                  <a:pt x="1459" y="971"/>
                  <a:pt x="1503" y="986"/>
                  <a:pt x="1548" y="986"/>
                </a:cubicBezTo>
                <a:cubicBezTo>
                  <a:pt x="1592" y="986"/>
                  <a:pt x="1637" y="971"/>
                  <a:pt x="1667" y="942"/>
                </a:cubicBezTo>
                <a:lnTo>
                  <a:pt x="2203" y="406"/>
                </a:lnTo>
                <a:lnTo>
                  <a:pt x="2738" y="942"/>
                </a:lnTo>
                <a:lnTo>
                  <a:pt x="2727" y="953"/>
                </a:lnTo>
                <a:lnTo>
                  <a:pt x="964" y="2668"/>
                </a:lnTo>
                <a:lnTo>
                  <a:pt x="953" y="2680"/>
                </a:lnTo>
                <a:lnTo>
                  <a:pt x="417" y="2144"/>
                </a:lnTo>
                <a:lnTo>
                  <a:pt x="1155" y="1406"/>
                </a:lnTo>
                <a:cubicBezTo>
                  <a:pt x="1214" y="1346"/>
                  <a:pt x="1214" y="1227"/>
                  <a:pt x="1155" y="1168"/>
                </a:cubicBezTo>
                <a:cubicBezTo>
                  <a:pt x="1125" y="1138"/>
                  <a:pt x="1081" y="1123"/>
                  <a:pt x="1036" y="1123"/>
                </a:cubicBezTo>
                <a:cubicBezTo>
                  <a:pt x="991" y="1123"/>
                  <a:pt x="947" y="1138"/>
                  <a:pt x="917" y="1168"/>
                </a:cubicBezTo>
                <a:lnTo>
                  <a:pt x="60" y="2025"/>
                </a:lnTo>
                <a:cubicBezTo>
                  <a:pt x="24" y="2061"/>
                  <a:pt x="12" y="2096"/>
                  <a:pt x="12" y="2144"/>
                </a:cubicBezTo>
                <a:cubicBezTo>
                  <a:pt x="12" y="2192"/>
                  <a:pt x="24" y="2239"/>
                  <a:pt x="60" y="2263"/>
                </a:cubicBezTo>
                <a:lnTo>
                  <a:pt x="833" y="3037"/>
                </a:lnTo>
                <a:cubicBezTo>
                  <a:pt x="857" y="3073"/>
                  <a:pt x="905" y="3085"/>
                  <a:pt x="953" y="3085"/>
                </a:cubicBezTo>
                <a:cubicBezTo>
                  <a:pt x="1000" y="3085"/>
                  <a:pt x="1036" y="3073"/>
                  <a:pt x="1072" y="3037"/>
                </a:cubicBezTo>
                <a:lnTo>
                  <a:pt x="1084" y="3025"/>
                </a:lnTo>
                <a:lnTo>
                  <a:pt x="1417" y="3347"/>
                </a:lnTo>
                <a:cubicBezTo>
                  <a:pt x="1441" y="3382"/>
                  <a:pt x="1476" y="3430"/>
                  <a:pt x="1476" y="3466"/>
                </a:cubicBezTo>
                <a:cubicBezTo>
                  <a:pt x="1488" y="3573"/>
                  <a:pt x="1500" y="3692"/>
                  <a:pt x="1548" y="3787"/>
                </a:cubicBezTo>
                <a:cubicBezTo>
                  <a:pt x="1595" y="3882"/>
                  <a:pt x="1655" y="3978"/>
                  <a:pt x="1738" y="4049"/>
                </a:cubicBezTo>
                <a:lnTo>
                  <a:pt x="3381" y="5692"/>
                </a:lnTo>
                <a:lnTo>
                  <a:pt x="2691" y="6371"/>
                </a:lnTo>
                <a:lnTo>
                  <a:pt x="2393" y="5645"/>
                </a:lnTo>
                <a:cubicBezTo>
                  <a:pt x="2393" y="5645"/>
                  <a:pt x="2393" y="5633"/>
                  <a:pt x="2381" y="5633"/>
                </a:cubicBezTo>
                <a:cubicBezTo>
                  <a:pt x="2248" y="5404"/>
                  <a:pt x="2016" y="5274"/>
                  <a:pt x="1775" y="5274"/>
                </a:cubicBezTo>
                <a:cubicBezTo>
                  <a:pt x="1715" y="5274"/>
                  <a:pt x="1655" y="5283"/>
                  <a:pt x="1595" y="5299"/>
                </a:cubicBezTo>
                <a:cubicBezTo>
                  <a:pt x="1572" y="5299"/>
                  <a:pt x="1560" y="5311"/>
                  <a:pt x="1548" y="5311"/>
                </a:cubicBezTo>
                <a:cubicBezTo>
                  <a:pt x="1393" y="5406"/>
                  <a:pt x="1214" y="5573"/>
                  <a:pt x="1274" y="5728"/>
                </a:cubicBezTo>
                <a:cubicBezTo>
                  <a:pt x="1369" y="6014"/>
                  <a:pt x="1441" y="6668"/>
                  <a:pt x="1488" y="7573"/>
                </a:cubicBezTo>
                <a:cubicBezTo>
                  <a:pt x="1500" y="7811"/>
                  <a:pt x="1417" y="8038"/>
                  <a:pt x="1250" y="8204"/>
                </a:cubicBezTo>
                <a:lnTo>
                  <a:pt x="1084" y="8371"/>
                </a:lnTo>
                <a:lnTo>
                  <a:pt x="1072" y="8347"/>
                </a:lnTo>
                <a:cubicBezTo>
                  <a:pt x="1042" y="8317"/>
                  <a:pt x="997" y="8303"/>
                  <a:pt x="953" y="8303"/>
                </a:cubicBezTo>
                <a:cubicBezTo>
                  <a:pt x="908" y="8303"/>
                  <a:pt x="863" y="8317"/>
                  <a:pt x="833" y="8347"/>
                </a:cubicBezTo>
                <a:lnTo>
                  <a:pt x="60" y="9121"/>
                </a:lnTo>
                <a:cubicBezTo>
                  <a:pt x="0" y="9181"/>
                  <a:pt x="0" y="9300"/>
                  <a:pt x="60" y="9359"/>
                </a:cubicBezTo>
                <a:lnTo>
                  <a:pt x="2048" y="11360"/>
                </a:lnTo>
                <a:cubicBezTo>
                  <a:pt x="2084" y="11383"/>
                  <a:pt x="2119" y="11407"/>
                  <a:pt x="2167" y="11407"/>
                </a:cubicBezTo>
                <a:cubicBezTo>
                  <a:pt x="2215" y="11407"/>
                  <a:pt x="2262" y="11383"/>
                  <a:pt x="2286" y="11360"/>
                </a:cubicBezTo>
                <a:lnTo>
                  <a:pt x="3060" y="10586"/>
                </a:lnTo>
                <a:cubicBezTo>
                  <a:pt x="3119" y="10526"/>
                  <a:pt x="3119" y="10407"/>
                  <a:pt x="3060" y="10348"/>
                </a:cubicBezTo>
                <a:lnTo>
                  <a:pt x="3048" y="10336"/>
                </a:lnTo>
                <a:lnTo>
                  <a:pt x="3370" y="10002"/>
                </a:lnTo>
                <a:cubicBezTo>
                  <a:pt x="3405" y="9978"/>
                  <a:pt x="3453" y="9943"/>
                  <a:pt x="3489" y="9943"/>
                </a:cubicBezTo>
                <a:cubicBezTo>
                  <a:pt x="3572" y="9943"/>
                  <a:pt x="3631" y="9931"/>
                  <a:pt x="3691" y="9919"/>
                </a:cubicBezTo>
                <a:cubicBezTo>
                  <a:pt x="3751" y="9895"/>
                  <a:pt x="3822" y="9871"/>
                  <a:pt x="3881" y="9836"/>
                </a:cubicBezTo>
                <a:cubicBezTo>
                  <a:pt x="3953" y="9800"/>
                  <a:pt x="3989" y="9693"/>
                  <a:pt x="3941" y="9621"/>
                </a:cubicBezTo>
                <a:cubicBezTo>
                  <a:pt x="3910" y="9566"/>
                  <a:pt x="3853" y="9537"/>
                  <a:pt x="3797" y="9537"/>
                </a:cubicBezTo>
                <a:cubicBezTo>
                  <a:pt x="3768" y="9537"/>
                  <a:pt x="3739" y="9545"/>
                  <a:pt x="3715" y="9562"/>
                </a:cubicBezTo>
                <a:cubicBezTo>
                  <a:pt x="3667" y="9574"/>
                  <a:pt x="3643" y="9597"/>
                  <a:pt x="3596" y="9597"/>
                </a:cubicBezTo>
                <a:cubicBezTo>
                  <a:pt x="3548" y="9621"/>
                  <a:pt x="3512" y="9621"/>
                  <a:pt x="3465" y="9633"/>
                </a:cubicBezTo>
                <a:cubicBezTo>
                  <a:pt x="3334" y="9645"/>
                  <a:pt x="3215" y="9693"/>
                  <a:pt x="3119" y="9776"/>
                </a:cubicBezTo>
                <a:lnTo>
                  <a:pt x="2798" y="10109"/>
                </a:lnTo>
                <a:lnTo>
                  <a:pt x="1286" y="8609"/>
                </a:lnTo>
                <a:lnTo>
                  <a:pt x="1453" y="8443"/>
                </a:lnTo>
                <a:cubicBezTo>
                  <a:pt x="1691" y="8204"/>
                  <a:pt x="1810" y="7895"/>
                  <a:pt x="1798" y="7561"/>
                </a:cubicBezTo>
                <a:cubicBezTo>
                  <a:pt x="1762" y="6919"/>
                  <a:pt x="1691" y="6109"/>
                  <a:pt x="1584" y="5692"/>
                </a:cubicBezTo>
                <a:cubicBezTo>
                  <a:pt x="1607" y="5668"/>
                  <a:pt x="1643" y="5645"/>
                  <a:pt x="1679" y="5609"/>
                </a:cubicBezTo>
                <a:cubicBezTo>
                  <a:pt x="1699" y="5605"/>
                  <a:pt x="1720" y="5604"/>
                  <a:pt x="1741" y="5604"/>
                </a:cubicBezTo>
                <a:cubicBezTo>
                  <a:pt x="1865" y="5604"/>
                  <a:pt x="1989" y="5663"/>
                  <a:pt x="2060" y="5776"/>
                </a:cubicBezTo>
                <a:lnTo>
                  <a:pt x="2453" y="6728"/>
                </a:lnTo>
                <a:cubicBezTo>
                  <a:pt x="2465" y="6788"/>
                  <a:pt x="2524" y="6823"/>
                  <a:pt x="2572" y="6835"/>
                </a:cubicBezTo>
                <a:cubicBezTo>
                  <a:pt x="2586" y="6838"/>
                  <a:pt x="2600" y="6839"/>
                  <a:pt x="2613" y="6839"/>
                </a:cubicBezTo>
                <a:cubicBezTo>
                  <a:pt x="2657" y="6839"/>
                  <a:pt x="2696" y="6824"/>
                  <a:pt x="2715" y="6788"/>
                </a:cubicBezTo>
                <a:lnTo>
                  <a:pt x="4441" y="5061"/>
                </a:lnTo>
                <a:lnTo>
                  <a:pt x="5298" y="4216"/>
                </a:lnTo>
                <a:lnTo>
                  <a:pt x="5382" y="4121"/>
                </a:lnTo>
                <a:cubicBezTo>
                  <a:pt x="5417" y="4085"/>
                  <a:pt x="5465" y="4067"/>
                  <a:pt x="5514" y="4067"/>
                </a:cubicBezTo>
                <a:cubicBezTo>
                  <a:pt x="5563" y="4067"/>
                  <a:pt x="5614" y="4085"/>
                  <a:pt x="5656" y="4121"/>
                </a:cubicBezTo>
                <a:lnTo>
                  <a:pt x="5679" y="4156"/>
                </a:lnTo>
                <a:cubicBezTo>
                  <a:pt x="5715" y="4180"/>
                  <a:pt x="5739" y="4240"/>
                  <a:pt x="5739" y="4287"/>
                </a:cubicBezTo>
                <a:cubicBezTo>
                  <a:pt x="5739" y="4335"/>
                  <a:pt x="5727" y="4382"/>
                  <a:pt x="5679" y="4418"/>
                </a:cubicBezTo>
                <a:lnTo>
                  <a:pt x="5060" y="5049"/>
                </a:lnTo>
                <a:lnTo>
                  <a:pt x="4739" y="5359"/>
                </a:lnTo>
                <a:lnTo>
                  <a:pt x="3584" y="6526"/>
                </a:lnTo>
                <a:cubicBezTo>
                  <a:pt x="3524" y="6585"/>
                  <a:pt x="3524" y="6704"/>
                  <a:pt x="3584" y="6764"/>
                </a:cubicBezTo>
                <a:cubicBezTo>
                  <a:pt x="3608" y="6788"/>
                  <a:pt x="3655" y="6799"/>
                  <a:pt x="3703" y="6799"/>
                </a:cubicBezTo>
                <a:cubicBezTo>
                  <a:pt x="3751" y="6799"/>
                  <a:pt x="3786" y="6788"/>
                  <a:pt x="3822" y="6764"/>
                </a:cubicBezTo>
                <a:lnTo>
                  <a:pt x="5834" y="4752"/>
                </a:lnTo>
                <a:cubicBezTo>
                  <a:pt x="5846" y="4740"/>
                  <a:pt x="5870" y="4716"/>
                  <a:pt x="5894" y="4704"/>
                </a:cubicBezTo>
                <a:cubicBezTo>
                  <a:pt x="5912" y="4696"/>
                  <a:pt x="5934" y="4692"/>
                  <a:pt x="5955" y="4692"/>
                </a:cubicBezTo>
                <a:cubicBezTo>
                  <a:pt x="6002" y="4692"/>
                  <a:pt x="6052" y="4711"/>
                  <a:pt x="6084" y="4752"/>
                </a:cubicBezTo>
                <a:lnTo>
                  <a:pt x="6132" y="4799"/>
                </a:lnTo>
                <a:cubicBezTo>
                  <a:pt x="6203" y="4871"/>
                  <a:pt x="6203" y="4978"/>
                  <a:pt x="6132" y="5049"/>
                </a:cubicBezTo>
                <a:lnTo>
                  <a:pt x="5132" y="6049"/>
                </a:lnTo>
                <a:lnTo>
                  <a:pt x="5072" y="6109"/>
                </a:lnTo>
                <a:lnTo>
                  <a:pt x="3941" y="7240"/>
                </a:lnTo>
                <a:cubicBezTo>
                  <a:pt x="3881" y="7300"/>
                  <a:pt x="3881" y="7419"/>
                  <a:pt x="3941" y="7478"/>
                </a:cubicBezTo>
                <a:cubicBezTo>
                  <a:pt x="3965" y="7502"/>
                  <a:pt x="4012" y="7514"/>
                  <a:pt x="4060" y="7514"/>
                </a:cubicBezTo>
                <a:cubicBezTo>
                  <a:pt x="4108" y="7514"/>
                  <a:pt x="4143" y="7502"/>
                  <a:pt x="4179" y="7478"/>
                </a:cubicBezTo>
                <a:lnTo>
                  <a:pt x="5310" y="6347"/>
                </a:lnTo>
                <a:lnTo>
                  <a:pt x="6310" y="5347"/>
                </a:lnTo>
                <a:cubicBezTo>
                  <a:pt x="6334" y="5311"/>
                  <a:pt x="6382" y="5299"/>
                  <a:pt x="6429" y="5299"/>
                </a:cubicBezTo>
                <a:cubicBezTo>
                  <a:pt x="6465" y="5299"/>
                  <a:pt x="6513" y="5311"/>
                  <a:pt x="6548" y="5347"/>
                </a:cubicBezTo>
                <a:lnTo>
                  <a:pt x="6584" y="5395"/>
                </a:lnTo>
                <a:cubicBezTo>
                  <a:pt x="6620" y="5418"/>
                  <a:pt x="6632" y="5466"/>
                  <a:pt x="6632" y="5514"/>
                </a:cubicBezTo>
                <a:cubicBezTo>
                  <a:pt x="6632" y="5549"/>
                  <a:pt x="6620" y="5597"/>
                  <a:pt x="6584" y="5633"/>
                </a:cubicBezTo>
                <a:lnTo>
                  <a:pt x="5596" y="6621"/>
                </a:lnTo>
                <a:lnTo>
                  <a:pt x="4655" y="7561"/>
                </a:lnTo>
                <a:cubicBezTo>
                  <a:pt x="4596" y="7621"/>
                  <a:pt x="4596" y="7740"/>
                  <a:pt x="4655" y="7800"/>
                </a:cubicBezTo>
                <a:cubicBezTo>
                  <a:pt x="4679" y="7835"/>
                  <a:pt x="4727" y="7847"/>
                  <a:pt x="4774" y="7847"/>
                </a:cubicBezTo>
                <a:cubicBezTo>
                  <a:pt x="4822" y="7847"/>
                  <a:pt x="4858" y="7835"/>
                  <a:pt x="4894" y="7800"/>
                </a:cubicBezTo>
                <a:lnTo>
                  <a:pt x="6691" y="6002"/>
                </a:lnTo>
                <a:cubicBezTo>
                  <a:pt x="6728" y="5965"/>
                  <a:pt x="6764" y="5950"/>
                  <a:pt x="6806" y="5950"/>
                </a:cubicBezTo>
                <a:cubicBezTo>
                  <a:pt x="6819" y="5950"/>
                  <a:pt x="6832" y="5951"/>
                  <a:pt x="6846" y="5954"/>
                </a:cubicBezTo>
                <a:cubicBezTo>
                  <a:pt x="6870" y="5954"/>
                  <a:pt x="6906" y="5966"/>
                  <a:pt x="6918" y="6002"/>
                </a:cubicBezTo>
                <a:lnTo>
                  <a:pt x="6977" y="6061"/>
                </a:lnTo>
                <a:cubicBezTo>
                  <a:pt x="7037" y="6121"/>
                  <a:pt x="7037" y="6228"/>
                  <a:pt x="6977" y="6287"/>
                </a:cubicBezTo>
                <a:lnTo>
                  <a:pt x="5608" y="7657"/>
                </a:lnTo>
                <a:lnTo>
                  <a:pt x="4179" y="9085"/>
                </a:lnTo>
                <a:cubicBezTo>
                  <a:pt x="4120" y="9145"/>
                  <a:pt x="4120" y="9264"/>
                  <a:pt x="4179" y="9324"/>
                </a:cubicBezTo>
                <a:cubicBezTo>
                  <a:pt x="4203" y="9347"/>
                  <a:pt x="4251" y="9359"/>
                  <a:pt x="4298" y="9359"/>
                </a:cubicBezTo>
                <a:cubicBezTo>
                  <a:pt x="4346" y="9359"/>
                  <a:pt x="4382" y="9347"/>
                  <a:pt x="4417" y="9324"/>
                </a:cubicBezTo>
                <a:lnTo>
                  <a:pt x="5727" y="8014"/>
                </a:lnTo>
                <a:lnTo>
                  <a:pt x="6406" y="8693"/>
                </a:lnTo>
                <a:lnTo>
                  <a:pt x="5679" y="8990"/>
                </a:lnTo>
                <a:cubicBezTo>
                  <a:pt x="5679" y="8990"/>
                  <a:pt x="5667" y="8990"/>
                  <a:pt x="5667" y="9002"/>
                </a:cubicBezTo>
                <a:cubicBezTo>
                  <a:pt x="5382" y="9169"/>
                  <a:pt x="5251" y="9502"/>
                  <a:pt x="5334" y="9800"/>
                </a:cubicBezTo>
                <a:cubicBezTo>
                  <a:pt x="5334" y="9812"/>
                  <a:pt x="5358" y="9824"/>
                  <a:pt x="5358" y="9836"/>
                </a:cubicBezTo>
                <a:cubicBezTo>
                  <a:pt x="5430" y="9969"/>
                  <a:pt x="5564" y="10121"/>
                  <a:pt x="5707" y="10121"/>
                </a:cubicBezTo>
                <a:cubicBezTo>
                  <a:pt x="5730" y="10121"/>
                  <a:pt x="5752" y="10117"/>
                  <a:pt x="5775" y="10109"/>
                </a:cubicBezTo>
                <a:cubicBezTo>
                  <a:pt x="6048" y="10014"/>
                  <a:pt x="6703" y="9943"/>
                  <a:pt x="7620" y="9895"/>
                </a:cubicBezTo>
                <a:cubicBezTo>
                  <a:pt x="7633" y="9894"/>
                  <a:pt x="7647" y="9894"/>
                  <a:pt x="7660" y="9894"/>
                </a:cubicBezTo>
                <a:cubicBezTo>
                  <a:pt x="7882" y="9894"/>
                  <a:pt x="8082" y="9987"/>
                  <a:pt x="8239" y="10133"/>
                </a:cubicBezTo>
                <a:lnTo>
                  <a:pt x="8406" y="10300"/>
                </a:lnTo>
                <a:lnTo>
                  <a:pt x="8394" y="10312"/>
                </a:lnTo>
                <a:cubicBezTo>
                  <a:pt x="8334" y="10371"/>
                  <a:pt x="8334" y="10490"/>
                  <a:pt x="8394" y="10550"/>
                </a:cubicBezTo>
                <a:lnTo>
                  <a:pt x="9168" y="11324"/>
                </a:lnTo>
                <a:cubicBezTo>
                  <a:pt x="9192" y="11360"/>
                  <a:pt x="9239" y="11371"/>
                  <a:pt x="9287" y="11371"/>
                </a:cubicBezTo>
                <a:cubicBezTo>
                  <a:pt x="9323" y="11371"/>
                  <a:pt x="9370" y="11360"/>
                  <a:pt x="9406" y="11324"/>
                </a:cubicBezTo>
                <a:lnTo>
                  <a:pt x="11394" y="9335"/>
                </a:lnTo>
                <a:cubicBezTo>
                  <a:pt x="11454" y="9276"/>
                  <a:pt x="11454" y="9157"/>
                  <a:pt x="11394" y="9097"/>
                </a:cubicBezTo>
                <a:lnTo>
                  <a:pt x="10656" y="8395"/>
                </a:lnTo>
                <a:cubicBezTo>
                  <a:pt x="10620" y="8371"/>
                  <a:pt x="10585" y="8359"/>
                  <a:pt x="10537" y="8359"/>
                </a:cubicBezTo>
                <a:cubicBezTo>
                  <a:pt x="10489" y="8359"/>
                  <a:pt x="10442" y="8371"/>
                  <a:pt x="10418" y="8395"/>
                </a:cubicBezTo>
                <a:lnTo>
                  <a:pt x="10406" y="8419"/>
                </a:lnTo>
                <a:lnTo>
                  <a:pt x="10073" y="8085"/>
                </a:lnTo>
                <a:cubicBezTo>
                  <a:pt x="10061" y="8073"/>
                  <a:pt x="10049" y="8050"/>
                  <a:pt x="10025" y="8026"/>
                </a:cubicBezTo>
                <a:cubicBezTo>
                  <a:pt x="10013" y="8014"/>
                  <a:pt x="10013" y="7978"/>
                  <a:pt x="10013" y="7954"/>
                </a:cubicBezTo>
                <a:cubicBezTo>
                  <a:pt x="10001" y="7728"/>
                  <a:pt x="9906" y="7526"/>
                  <a:pt x="9751" y="7359"/>
                </a:cubicBezTo>
                <a:lnTo>
                  <a:pt x="8108" y="5716"/>
                </a:lnTo>
                <a:lnTo>
                  <a:pt x="8799" y="5037"/>
                </a:lnTo>
                <a:lnTo>
                  <a:pt x="9096" y="5764"/>
                </a:lnTo>
                <a:cubicBezTo>
                  <a:pt x="9096" y="5764"/>
                  <a:pt x="9096" y="5776"/>
                  <a:pt x="9108" y="5776"/>
                </a:cubicBezTo>
                <a:cubicBezTo>
                  <a:pt x="9242" y="6004"/>
                  <a:pt x="9474" y="6134"/>
                  <a:pt x="9714" y="6134"/>
                </a:cubicBezTo>
                <a:cubicBezTo>
                  <a:pt x="9774" y="6134"/>
                  <a:pt x="9835" y="6126"/>
                  <a:pt x="9894" y="6109"/>
                </a:cubicBezTo>
                <a:cubicBezTo>
                  <a:pt x="9906" y="6109"/>
                  <a:pt x="9930" y="6097"/>
                  <a:pt x="9942" y="6097"/>
                </a:cubicBezTo>
                <a:cubicBezTo>
                  <a:pt x="10085" y="6002"/>
                  <a:pt x="10263" y="5835"/>
                  <a:pt x="10204" y="5680"/>
                </a:cubicBezTo>
                <a:cubicBezTo>
                  <a:pt x="10120" y="5406"/>
                  <a:pt x="10049" y="4740"/>
                  <a:pt x="10001" y="3835"/>
                </a:cubicBezTo>
                <a:cubicBezTo>
                  <a:pt x="9989" y="3632"/>
                  <a:pt x="10049" y="3442"/>
                  <a:pt x="10168" y="3299"/>
                </a:cubicBezTo>
                <a:cubicBezTo>
                  <a:pt x="10192" y="3263"/>
                  <a:pt x="10204" y="3239"/>
                  <a:pt x="10239" y="3204"/>
                </a:cubicBezTo>
                <a:lnTo>
                  <a:pt x="10406" y="3037"/>
                </a:lnTo>
                <a:lnTo>
                  <a:pt x="10418" y="3061"/>
                </a:lnTo>
                <a:cubicBezTo>
                  <a:pt x="10442" y="3085"/>
                  <a:pt x="10489" y="3097"/>
                  <a:pt x="10537" y="3097"/>
                </a:cubicBezTo>
                <a:cubicBezTo>
                  <a:pt x="10585" y="3097"/>
                  <a:pt x="10620" y="3085"/>
                  <a:pt x="10656" y="3061"/>
                </a:cubicBezTo>
                <a:lnTo>
                  <a:pt x="11430" y="2287"/>
                </a:lnTo>
                <a:cubicBezTo>
                  <a:pt x="11490" y="2227"/>
                  <a:pt x="11490" y="2096"/>
                  <a:pt x="11430" y="2037"/>
                </a:cubicBezTo>
                <a:lnTo>
                  <a:pt x="9430" y="49"/>
                </a:lnTo>
                <a:cubicBezTo>
                  <a:pt x="9406" y="13"/>
                  <a:pt x="9358" y="1"/>
                  <a:pt x="9311" y="1"/>
                </a:cubicBezTo>
                <a:cubicBezTo>
                  <a:pt x="9275" y="1"/>
                  <a:pt x="9227" y="25"/>
                  <a:pt x="9192" y="49"/>
                </a:cubicBezTo>
                <a:lnTo>
                  <a:pt x="8418" y="823"/>
                </a:lnTo>
                <a:cubicBezTo>
                  <a:pt x="8358" y="882"/>
                  <a:pt x="8358" y="1001"/>
                  <a:pt x="8418" y="1061"/>
                </a:cubicBezTo>
                <a:lnTo>
                  <a:pt x="8442" y="1073"/>
                </a:lnTo>
                <a:lnTo>
                  <a:pt x="8108" y="1406"/>
                </a:lnTo>
                <a:cubicBezTo>
                  <a:pt x="8096" y="1418"/>
                  <a:pt x="8084" y="1430"/>
                  <a:pt x="8049" y="1454"/>
                </a:cubicBezTo>
                <a:cubicBezTo>
                  <a:pt x="8037" y="1465"/>
                  <a:pt x="8001" y="1465"/>
                  <a:pt x="7977" y="1465"/>
                </a:cubicBezTo>
                <a:cubicBezTo>
                  <a:pt x="7751" y="1477"/>
                  <a:pt x="7549" y="1573"/>
                  <a:pt x="7382" y="1727"/>
                </a:cubicBezTo>
                <a:lnTo>
                  <a:pt x="7191" y="1930"/>
                </a:lnTo>
                <a:cubicBezTo>
                  <a:pt x="7132" y="1989"/>
                  <a:pt x="7132" y="2108"/>
                  <a:pt x="7191" y="2168"/>
                </a:cubicBezTo>
                <a:cubicBezTo>
                  <a:pt x="7215" y="2192"/>
                  <a:pt x="7263" y="2204"/>
                  <a:pt x="7310" y="2204"/>
                </a:cubicBezTo>
                <a:cubicBezTo>
                  <a:pt x="7346" y="2204"/>
                  <a:pt x="7394" y="2192"/>
                  <a:pt x="7418" y="2168"/>
                </a:cubicBezTo>
                <a:lnTo>
                  <a:pt x="7632" y="1954"/>
                </a:lnTo>
                <a:cubicBezTo>
                  <a:pt x="7739" y="1846"/>
                  <a:pt x="7870" y="1787"/>
                  <a:pt x="8001" y="1787"/>
                </a:cubicBezTo>
                <a:cubicBezTo>
                  <a:pt x="8061" y="1787"/>
                  <a:pt x="8132" y="1775"/>
                  <a:pt x="8180" y="1751"/>
                </a:cubicBezTo>
                <a:cubicBezTo>
                  <a:pt x="8239" y="1715"/>
                  <a:pt x="8287" y="1692"/>
                  <a:pt x="8346" y="1644"/>
                </a:cubicBezTo>
                <a:lnTo>
                  <a:pt x="8680" y="1311"/>
                </a:lnTo>
                <a:lnTo>
                  <a:pt x="10180" y="2823"/>
                </a:lnTo>
                <a:lnTo>
                  <a:pt x="10013" y="2978"/>
                </a:lnTo>
                <a:cubicBezTo>
                  <a:pt x="9966" y="3025"/>
                  <a:pt x="9942" y="3073"/>
                  <a:pt x="9894" y="3120"/>
                </a:cubicBezTo>
                <a:cubicBezTo>
                  <a:pt x="9727" y="3335"/>
                  <a:pt x="9656" y="3597"/>
                  <a:pt x="9668" y="3859"/>
                </a:cubicBezTo>
                <a:cubicBezTo>
                  <a:pt x="9704" y="4502"/>
                  <a:pt x="9775" y="5311"/>
                  <a:pt x="9882" y="5740"/>
                </a:cubicBezTo>
                <a:cubicBezTo>
                  <a:pt x="9870" y="5752"/>
                  <a:pt x="9823" y="5776"/>
                  <a:pt x="9787" y="5811"/>
                </a:cubicBezTo>
                <a:cubicBezTo>
                  <a:pt x="9766" y="5815"/>
                  <a:pt x="9745" y="5816"/>
                  <a:pt x="9725" y="5816"/>
                </a:cubicBezTo>
                <a:cubicBezTo>
                  <a:pt x="9601" y="5816"/>
                  <a:pt x="9477" y="5757"/>
                  <a:pt x="9406" y="5645"/>
                </a:cubicBezTo>
                <a:lnTo>
                  <a:pt x="9013" y="4692"/>
                </a:lnTo>
                <a:cubicBezTo>
                  <a:pt x="9001" y="4633"/>
                  <a:pt x="8942" y="4609"/>
                  <a:pt x="8894" y="4585"/>
                </a:cubicBezTo>
                <a:cubicBezTo>
                  <a:pt x="8880" y="4582"/>
                  <a:pt x="8866" y="4581"/>
                  <a:pt x="8852" y="4581"/>
                </a:cubicBezTo>
                <a:cubicBezTo>
                  <a:pt x="8808" y="4581"/>
                  <a:pt x="8769" y="4596"/>
                  <a:pt x="8751" y="4633"/>
                </a:cubicBezTo>
                <a:lnTo>
                  <a:pt x="7346" y="6026"/>
                </a:lnTo>
                <a:lnTo>
                  <a:pt x="7263" y="5895"/>
                </a:lnTo>
                <a:lnTo>
                  <a:pt x="7203" y="5835"/>
                </a:lnTo>
                <a:cubicBezTo>
                  <a:pt x="7156" y="5799"/>
                  <a:pt x="7108" y="5764"/>
                  <a:pt x="7072" y="5752"/>
                </a:cubicBezTo>
                <a:lnTo>
                  <a:pt x="7906" y="4918"/>
                </a:lnTo>
                <a:cubicBezTo>
                  <a:pt x="7965" y="4859"/>
                  <a:pt x="7965" y="4740"/>
                  <a:pt x="7906" y="4680"/>
                </a:cubicBezTo>
                <a:cubicBezTo>
                  <a:pt x="7876" y="4650"/>
                  <a:pt x="7831" y="4635"/>
                  <a:pt x="7787" y="4635"/>
                </a:cubicBezTo>
                <a:cubicBezTo>
                  <a:pt x="7742" y="4635"/>
                  <a:pt x="7697" y="4650"/>
                  <a:pt x="7668" y="4680"/>
                </a:cubicBezTo>
                <a:lnTo>
                  <a:pt x="6977" y="5359"/>
                </a:lnTo>
                <a:cubicBezTo>
                  <a:pt x="6953" y="5299"/>
                  <a:pt x="6918" y="5252"/>
                  <a:pt x="6870" y="5216"/>
                </a:cubicBezTo>
                <a:lnTo>
                  <a:pt x="6834" y="5168"/>
                </a:lnTo>
                <a:cubicBezTo>
                  <a:pt x="6787" y="5121"/>
                  <a:pt x="6739" y="5097"/>
                  <a:pt x="6679" y="5061"/>
                </a:cubicBezTo>
                <a:lnTo>
                  <a:pt x="7549" y="4204"/>
                </a:lnTo>
                <a:cubicBezTo>
                  <a:pt x="7608" y="4144"/>
                  <a:pt x="7608" y="4025"/>
                  <a:pt x="7549" y="3966"/>
                </a:cubicBezTo>
                <a:cubicBezTo>
                  <a:pt x="7519" y="3936"/>
                  <a:pt x="7474" y="3921"/>
                  <a:pt x="7430" y="3921"/>
                </a:cubicBezTo>
                <a:cubicBezTo>
                  <a:pt x="7385" y="3921"/>
                  <a:pt x="7340" y="3936"/>
                  <a:pt x="7310" y="3966"/>
                </a:cubicBezTo>
                <a:lnTo>
                  <a:pt x="6513" y="4752"/>
                </a:lnTo>
                <a:cubicBezTo>
                  <a:pt x="6489" y="4692"/>
                  <a:pt x="6453" y="4644"/>
                  <a:pt x="6418" y="4597"/>
                </a:cubicBezTo>
                <a:lnTo>
                  <a:pt x="6370" y="4561"/>
                </a:lnTo>
                <a:cubicBezTo>
                  <a:pt x="6322" y="4513"/>
                  <a:pt x="6275" y="4478"/>
                  <a:pt x="6215" y="4454"/>
                </a:cubicBezTo>
                <a:lnTo>
                  <a:pt x="6834" y="3847"/>
                </a:lnTo>
                <a:cubicBezTo>
                  <a:pt x="6894" y="3787"/>
                  <a:pt x="6894" y="3668"/>
                  <a:pt x="6834" y="3609"/>
                </a:cubicBezTo>
                <a:cubicBezTo>
                  <a:pt x="6804" y="3579"/>
                  <a:pt x="6760" y="3564"/>
                  <a:pt x="6715" y="3564"/>
                </a:cubicBezTo>
                <a:cubicBezTo>
                  <a:pt x="6671" y="3564"/>
                  <a:pt x="6626" y="3579"/>
                  <a:pt x="6596" y="3609"/>
                </a:cubicBezTo>
                <a:lnTo>
                  <a:pt x="6084" y="4109"/>
                </a:lnTo>
                <a:cubicBezTo>
                  <a:pt x="6060" y="4049"/>
                  <a:pt x="6025" y="3990"/>
                  <a:pt x="5977" y="3942"/>
                </a:cubicBezTo>
                <a:lnTo>
                  <a:pt x="5953" y="3918"/>
                </a:lnTo>
                <a:cubicBezTo>
                  <a:pt x="5906" y="3871"/>
                  <a:pt x="5846" y="3823"/>
                  <a:pt x="5786" y="3811"/>
                </a:cubicBezTo>
                <a:lnTo>
                  <a:pt x="6965" y="2632"/>
                </a:lnTo>
                <a:cubicBezTo>
                  <a:pt x="7025" y="2573"/>
                  <a:pt x="7025" y="2454"/>
                  <a:pt x="6965" y="2394"/>
                </a:cubicBezTo>
                <a:cubicBezTo>
                  <a:pt x="6935" y="2364"/>
                  <a:pt x="6891" y="2349"/>
                  <a:pt x="6846" y="2349"/>
                </a:cubicBezTo>
                <a:cubicBezTo>
                  <a:pt x="6801" y="2349"/>
                  <a:pt x="6757" y="2364"/>
                  <a:pt x="6727" y="2394"/>
                </a:cubicBezTo>
                <a:lnTo>
                  <a:pt x="5751" y="3370"/>
                </a:lnTo>
                <a:lnTo>
                  <a:pt x="5072" y="2680"/>
                </a:lnTo>
                <a:lnTo>
                  <a:pt x="5798" y="2382"/>
                </a:lnTo>
                <a:cubicBezTo>
                  <a:pt x="5798" y="2382"/>
                  <a:pt x="5810" y="2382"/>
                  <a:pt x="5810" y="2370"/>
                </a:cubicBezTo>
                <a:cubicBezTo>
                  <a:pt x="6096" y="2204"/>
                  <a:pt x="6227" y="1882"/>
                  <a:pt x="6144" y="1585"/>
                </a:cubicBezTo>
                <a:cubicBezTo>
                  <a:pt x="6144" y="1561"/>
                  <a:pt x="6132" y="1549"/>
                  <a:pt x="6132" y="1537"/>
                </a:cubicBezTo>
                <a:cubicBezTo>
                  <a:pt x="6049" y="1403"/>
                  <a:pt x="5914" y="1251"/>
                  <a:pt x="5778" y="1251"/>
                </a:cubicBezTo>
                <a:cubicBezTo>
                  <a:pt x="5757" y="1251"/>
                  <a:pt x="5736" y="1255"/>
                  <a:pt x="5715" y="1263"/>
                </a:cubicBezTo>
                <a:cubicBezTo>
                  <a:pt x="5429" y="1358"/>
                  <a:pt x="4774" y="1430"/>
                  <a:pt x="3870" y="1477"/>
                </a:cubicBezTo>
                <a:cubicBezTo>
                  <a:pt x="3855" y="1478"/>
                  <a:pt x="3840" y="1478"/>
                  <a:pt x="3825" y="1478"/>
                </a:cubicBezTo>
                <a:cubicBezTo>
                  <a:pt x="3603" y="1478"/>
                  <a:pt x="3395" y="1395"/>
                  <a:pt x="3239" y="1239"/>
                </a:cubicBezTo>
                <a:lnTo>
                  <a:pt x="3072" y="1073"/>
                </a:lnTo>
                <a:lnTo>
                  <a:pt x="3096" y="1061"/>
                </a:lnTo>
                <a:cubicBezTo>
                  <a:pt x="3155" y="1001"/>
                  <a:pt x="3155" y="882"/>
                  <a:pt x="3096" y="823"/>
                </a:cubicBezTo>
                <a:lnTo>
                  <a:pt x="2322" y="49"/>
                </a:lnTo>
                <a:cubicBezTo>
                  <a:pt x="2286" y="13"/>
                  <a:pt x="2238" y="1"/>
                  <a:pt x="2203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grpSp>
        <p:nvGrpSpPr>
          <p:cNvPr id="9" name="Google Shape;24873;p79">
            <a:extLst>
              <a:ext uri="{FF2B5EF4-FFF2-40B4-BE49-F238E27FC236}">
                <a16:creationId xmlns:a16="http://schemas.microsoft.com/office/drawing/2014/main" id="{D749AE9D-D4CD-F393-64D1-77B29FC8BE99}"/>
              </a:ext>
            </a:extLst>
          </p:cNvPr>
          <p:cNvGrpSpPr/>
          <p:nvPr/>
        </p:nvGrpSpPr>
        <p:grpSpPr>
          <a:xfrm>
            <a:off x="953211" y="1000242"/>
            <a:ext cx="578735" cy="542110"/>
            <a:chOff x="2753373" y="2902523"/>
            <a:chExt cx="347552" cy="325557"/>
          </a:xfrm>
          <a:solidFill>
            <a:schemeClr val="tx1"/>
          </a:solidFill>
        </p:grpSpPr>
        <p:sp>
          <p:nvSpPr>
            <p:cNvPr id="10" name="Google Shape;24874;p79">
              <a:extLst>
                <a:ext uri="{FF2B5EF4-FFF2-40B4-BE49-F238E27FC236}">
                  <a16:creationId xmlns:a16="http://schemas.microsoft.com/office/drawing/2014/main" id="{8EB5A18F-74EF-170A-4896-BEF8DDCFDE77}"/>
                </a:ext>
              </a:extLst>
            </p:cNvPr>
            <p:cNvSpPr/>
            <p:nvPr/>
          </p:nvSpPr>
          <p:spPr>
            <a:xfrm>
              <a:off x="2807962" y="3018575"/>
              <a:ext cx="86418" cy="29506"/>
            </a:xfrm>
            <a:custGeom>
              <a:avLst/>
              <a:gdLst/>
              <a:ahLst/>
              <a:cxnLst/>
              <a:rect l="l" t="t" r="r" b="b"/>
              <a:pathLst>
                <a:path w="2715" h="927" extrusionOk="0">
                  <a:moveTo>
                    <a:pt x="1070" y="0"/>
                  </a:moveTo>
                  <a:cubicBezTo>
                    <a:pt x="752" y="0"/>
                    <a:pt x="464" y="31"/>
                    <a:pt x="274" y="57"/>
                  </a:cubicBezTo>
                  <a:cubicBezTo>
                    <a:pt x="107" y="93"/>
                    <a:pt x="0" y="224"/>
                    <a:pt x="0" y="390"/>
                  </a:cubicBezTo>
                  <a:lnTo>
                    <a:pt x="0" y="759"/>
                  </a:lnTo>
                  <a:cubicBezTo>
                    <a:pt x="0" y="843"/>
                    <a:pt x="72" y="926"/>
                    <a:pt x="155" y="926"/>
                  </a:cubicBezTo>
                  <a:cubicBezTo>
                    <a:pt x="250" y="926"/>
                    <a:pt x="322" y="843"/>
                    <a:pt x="322" y="759"/>
                  </a:cubicBezTo>
                  <a:lnTo>
                    <a:pt x="322" y="390"/>
                  </a:lnTo>
                  <a:cubicBezTo>
                    <a:pt x="322" y="390"/>
                    <a:pt x="322" y="367"/>
                    <a:pt x="334" y="367"/>
                  </a:cubicBezTo>
                  <a:cubicBezTo>
                    <a:pt x="493" y="349"/>
                    <a:pt x="758" y="318"/>
                    <a:pt x="1059" y="318"/>
                  </a:cubicBezTo>
                  <a:cubicBezTo>
                    <a:pt x="1163" y="318"/>
                    <a:pt x="1271" y="322"/>
                    <a:pt x="1381" y="331"/>
                  </a:cubicBezTo>
                  <a:cubicBezTo>
                    <a:pt x="1870" y="355"/>
                    <a:pt x="2239" y="486"/>
                    <a:pt x="2453" y="700"/>
                  </a:cubicBezTo>
                  <a:cubicBezTo>
                    <a:pt x="2483" y="730"/>
                    <a:pt x="2524" y="745"/>
                    <a:pt x="2566" y="745"/>
                  </a:cubicBezTo>
                  <a:cubicBezTo>
                    <a:pt x="2608" y="745"/>
                    <a:pt x="2649" y="730"/>
                    <a:pt x="2679" y="700"/>
                  </a:cubicBezTo>
                  <a:cubicBezTo>
                    <a:pt x="2715" y="640"/>
                    <a:pt x="2715" y="533"/>
                    <a:pt x="2655" y="474"/>
                  </a:cubicBezTo>
                  <a:cubicBezTo>
                    <a:pt x="2276" y="95"/>
                    <a:pt x="1627" y="0"/>
                    <a:pt x="10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1" name="Google Shape;24875;p79">
              <a:extLst>
                <a:ext uri="{FF2B5EF4-FFF2-40B4-BE49-F238E27FC236}">
                  <a16:creationId xmlns:a16="http://schemas.microsoft.com/office/drawing/2014/main" id="{B63A7303-FCB6-6006-DE72-E9842EA3D90E}"/>
                </a:ext>
              </a:extLst>
            </p:cNvPr>
            <p:cNvSpPr/>
            <p:nvPr/>
          </p:nvSpPr>
          <p:spPr>
            <a:xfrm>
              <a:off x="2753373" y="2973376"/>
              <a:ext cx="195213" cy="254704"/>
            </a:xfrm>
            <a:custGeom>
              <a:avLst/>
              <a:gdLst/>
              <a:ahLst/>
              <a:cxnLst/>
              <a:rect l="l" t="t" r="r" b="b"/>
              <a:pathLst>
                <a:path w="6133" h="8002" extrusionOk="0">
                  <a:moveTo>
                    <a:pt x="4787" y="298"/>
                  </a:moveTo>
                  <a:lnTo>
                    <a:pt x="4787" y="1846"/>
                  </a:lnTo>
                  <a:cubicBezTo>
                    <a:pt x="4787" y="2084"/>
                    <a:pt x="4751" y="2310"/>
                    <a:pt x="4644" y="2513"/>
                  </a:cubicBezTo>
                  <a:cubicBezTo>
                    <a:pt x="4632" y="2537"/>
                    <a:pt x="4632" y="2560"/>
                    <a:pt x="4632" y="2596"/>
                  </a:cubicBezTo>
                  <a:lnTo>
                    <a:pt x="4632" y="3037"/>
                  </a:lnTo>
                  <a:cubicBezTo>
                    <a:pt x="4632" y="3465"/>
                    <a:pt x="4442" y="3870"/>
                    <a:pt x="4132" y="4168"/>
                  </a:cubicBezTo>
                  <a:cubicBezTo>
                    <a:pt x="3852" y="4437"/>
                    <a:pt x="3484" y="4590"/>
                    <a:pt x="3099" y="4590"/>
                  </a:cubicBezTo>
                  <a:cubicBezTo>
                    <a:pt x="3059" y="4590"/>
                    <a:pt x="3018" y="4588"/>
                    <a:pt x="2977" y="4584"/>
                  </a:cubicBezTo>
                  <a:cubicBezTo>
                    <a:pt x="2156" y="4525"/>
                    <a:pt x="1513" y="3811"/>
                    <a:pt x="1513" y="2977"/>
                  </a:cubicBezTo>
                  <a:lnTo>
                    <a:pt x="1513" y="2572"/>
                  </a:lnTo>
                  <a:cubicBezTo>
                    <a:pt x="1513" y="2549"/>
                    <a:pt x="1513" y="2537"/>
                    <a:pt x="1501" y="2501"/>
                  </a:cubicBezTo>
                  <a:cubicBezTo>
                    <a:pt x="1394" y="2298"/>
                    <a:pt x="1358" y="2072"/>
                    <a:pt x="1358" y="1834"/>
                  </a:cubicBezTo>
                  <a:lnTo>
                    <a:pt x="1358" y="1513"/>
                  </a:lnTo>
                  <a:cubicBezTo>
                    <a:pt x="1358" y="834"/>
                    <a:pt x="1894" y="298"/>
                    <a:pt x="2561" y="298"/>
                  </a:cubicBezTo>
                  <a:close/>
                  <a:moveTo>
                    <a:pt x="3930" y="4680"/>
                  </a:moveTo>
                  <a:lnTo>
                    <a:pt x="3930" y="4977"/>
                  </a:lnTo>
                  <a:lnTo>
                    <a:pt x="3061" y="5573"/>
                  </a:lnTo>
                  <a:lnTo>
                    <a:pt x="2203" y="4977"/>
                  </a:lnTo>
                  <a:lnTo>
                    <a:pt x="2203" y="4680"/>
                  </a:lnTo>
                  <a:cubicBezTo>
                    <a:pt x="2430" y="4799"/>
                    <a:pt x="2680" y="4870"/>
                    <a:pt x="2942" y="4882"/>
                  </a:cubicBezTo>
                  <a:lnTo>
                    <a:pt x="3061" y="4882"/>
                  </a:lnTo>
                  <a:cubicBezTo>
                    <a:pt x="3358" y="4882"/>
                    <a:pt x="3656" y="4811"/>
                    <a:pt x="3930" y="4680"/>
                  </a:cubicBezTo>
                  <a:close/>
                  <a:moveTo>
                    <a:pt x="2084" y="5275"/>
                  </a:moveTo>
                  <a:lnTo>
                    <a:pt x="2846" y="5787"/>
                  </a:lnTo>
                  <a:lnTo>
                    <a:pt x="2430" y="6180"/>
                  </a:lnTo>
                  <a:lnTo>
                    <a:pt x="2406" y="6180"/>
                  </a:lnTo>
                  <a:lnTo>
                    <a:pt x="1918" y="5442"/>
                  </a:lnTo>
                  <a:lnTo>
                    <a:pt x="2084" y="5275"/>
                  </a:lnTo>
                  <a:close/>
                  <a:moveTo>
                    <a:pt x="4073" y="5251"/>
                  </a:moveTo>
                  <a:lnTo>
                    <a:pt x="4239" y="5418"/>
                  </a:lnTo>
                  <a:lnTo>
                    <a:pt x="3739" y="6180"/>
                  </a:lnTo>
                  <a:lnTo>
                    <a:pt x="3716" y="6180"/>
                  </a:lnTo>
                  <a:lnTo>
                    <a:pt x="3311" y="5775"/>
                  </a:lnTo>
                  <a:lnTo>
                    <a:pt x="4073" y="5251"/>
                  </a:lnTo>
                  <a:close/>
                  <a:moveTo>
                    <a:pt x="2549" y="1"/>
                  </a:moveTo>
                  <a:cubicBezTo>
                    <a:pt x="1715" y="1"/>
                    <a:pt x="1025" y="691"/>
                    <a:pt x="1025" y="1525"/>
                  </a:cubicBezTo>
                  <a:lnTo>
                    <a:pt x="1025" y="1870"/>
                  </a:lnTo>
                  <a:cubicBezTo>
                    <a:pt x="1025" y="2132"/>
                    <a:pt x="1084" y="2406"/>
                    <a:pt x="1191" y="2644"/>
                  </a:cubicBezTo>
                  <a:lnTo>
                    <a:pt x="1191" y="3001"/>
                  </a:lnTo>
                  <a:cubicBezTo>
                    <a:pt x="1191" y="3596"/>
                    <a:pt x="1453" y="4132"/>
                    <a:pt x="1870" y="4489"/>
                  </a:cubicBezTo>
                  <a:lnTo>
                    <a:pt x="1870" y="5025"/>
                  </a:lnTo>
                  <a:lnTo>
                    <a:pt x="1572" y="5335"/>
                  </a:lnTo>
                  <a:cubicBezTo>
                    <a:pt x="1549" y="5358"/>
                    <a:pt x="1537" y="5406"/>
                    <a:pt x="1537" y="5454"/>
                  </a:cubicBezTo>
                  <a:lnTo>
                    <a:pt x="548" y="5811"/>
                  </a:lnTo>
                  <a:cubicBezTo>
                    <a:pt x="227" y="5930"/>
                    <a:pt x="1" y="6239"/>
                    <a:pt x="1" y="6597"/>
                  </a:cubicBezTo>
                  <a:lnTo>
                    <a:pt x="1" y="7823"/>
                  </a:lnTo>
                  <a:cubicBezTo>
                    <a:pt x="1" y="7906"/>
                    <a:pt x="72" y="7978"/>
                    <a:pt x="167" y="7978"/>
                  </a:cubicBezTo>
                  <a:cubicBezTo>
                    <a:pt x="251" y="7978"/>
                    <a:pt x="322" y="7906"/>
                    <a:pt x="322" y="7823"/>
                  </a:cubicBezTo>
                  <a:lnTo>
                    <a:pt x="322" y="6597"/>
                  </a:lnTo>
                  <a:cubicBezTo>
                    <a:pt x="322" y="6370"/>
                    <a:pt x="465" y="6180"/>
                    <a:pt x="668" y="6108"/>
                  </a:cubicBezTo>
                  <a:lnTo>
                    <a:pt x="1691" y="5739"/>
                  </a:lnTo>
                  <a:lnTo>
                    <a:pt x="2120" y="6370"/>
                  </a:lnTo>
                  <a:cubicBezTo>
                    <a:pt x="2180" y="6466"/>
                    <a:pt x="2275" y="6501"/>
                    <a:pt x="2358" y="6525"/>
                  </a:cubicBezTo>
                  <a:lnTo>
                    <a:pt x="2394" y="6525"/>
                  </a:lnTo>
                  <a:cubicBezTo>
                    <a:pt x="2489" y="6525"/>
                    <a:pt x="2561" y="6489"/>
                    <a:pt x="2632" y="6430"/>
                  </a:cubicBezTo>
                  <a:lnTo>
                    <a:pt x="2906" y="6168"/>
                  </a:lnTo>
                  <a:lnTo>
                    <a:pt x="2906" y="7835"/>
                  </a:lnTo>
                  <a:cubicBezTo>
                    <a:pt x="2906" y="7918"/>
                    <a:pt x="2977" y="8002"/>
                    <a:pt x="3061" y="8002"/>
                  </a:cubicBezTo>
                  <a:cubicBezTo>
                    <a:pt x="3156" y="8002"/>
                    <a:pt x="3227" y="7918"/>
                    <a:pt x="3227" y="7835"/>
                  </a:cubicBezTo>
                  <a:lnTo>
                    <a:pt x="3227" y="6168"/>
                  </a:lnTo>
                  <a:lnTo>
                    <a:pt x="3501" y="6430"/>
                  </a:lnTo>
                  <a:cubicBezTo>
                    <a:pt x="3549" y="6489"/>
                    <a:pt x="3644" y="6525"/>
                    <a:pt x="3739" y="6525"/>
                  </a:cubicBezTo>
                  <a:lnTo>
                    <a:pt x="3763" y="6525"/>
                  </a:lnTo>
                  <a:cubicBezTo>
                    <a:pt x="3870" y="6501"/>
                    <a:pt x="3954" y="6466"/>
                    <a:pt x="4001" y="6370"/>
                  </a:cubicBezTo>
                  <a:lnTo>
                    <a:pt x="4430" y="5739"/>
                  </a:lnTo>
                  <a:lnTo>
                    <a:pt x="5466" y="6108"/>
                  </a:lnTo>
                  <a:cubicBezTo>
                    <a:pt x="5668" y="6180"/>
                    <a:pt x="5799" y="6370"/>
                    <a:pt x="5799" y="6597"/>
                  </a:cubicBezTo>
                  <a:lnTo>
                    <a:pt x="5799" y="7823"/>
                  </a:lnTo>
                  <a:cubicBezTo>
                    <a:pt x="5799" y="7906"/>
                    <a:pt x="5882" y="7978"/>
                    <a:pt x="5966" y="7978"/>
                  </a:cubicBezTo>
                  <a:cubicBezTo>
                    <a:pt x="6061" y="7978"/>
                    <a:pt x="6133" y="7906"/>
                    <a:pt x="6133" y="7823"/>
                  </a:cubicBezTo>
                  <a:lnTo>
                    <a:pt x="6133" y="6597"/>
                  </a:lnTo>
                  <a:cubicBezTo>
                    <a:pt x="6121" y="6228"/>
                    <a:pt x="5894" y="5918"/>
                    <a:pt x="5561" y="5787"/>
                  </a:cubicBezTo>
                  <a:lnTo>
                    <a:pt x="4585" y="5442"/>
                  </a:lnTo>
                  <a:cubicBezTo>
                    <a:pt x="4585" y="5394"/>
                    <a:pt x="4561" y="5346"/>
                    <a:pt x="4537" y="5323"/>
                  </a:cubicBezTo>
                  <a:lnTo>
                    <a:pt x="4239" y="5001"/>
                  </a:lnTo>
                  <a:lnTo>
                    <a:pt x="4239" y="4489"/>
                  </a:lnTo>
                  <a:cubicBezTo>
                    <a:pt x="4275" y="4454"/>
                    <a:pt x="4299" y="4430"/>
                    <a:pt x="4335" y="4406"/>
                  </a:cubicBezTo>
                  <a:cubicBezTo>
                    <a:pt x="4704" y="4049"/>
                    <a:pt x="4930" y="3561"/>
                    <a:pt x="4930" y="3060"/>
                  </a:cubicBezTo>
                  <a:lnTo>
                    <a:pt x="4930" y="2644"/>
                  </a:lnTo>
                  <a:cubicBezTo>
                    <a:pt x="5037" y="2382"/>
                    <a:pt x="5085" y="2132"/>
                    <a:pt x="5085" y="1870"/>
                  </a:cubicBezTo>
                  <a:lnTo>
                    <a:pt x="5085" y="167"/>
                  </a:lnTo>
                  <a:cubicBezTo>
                    <a:pt x="5085" y="84"/>
                    <a:pt x="5013" y="1"/>
                    <a:pt x="49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" name="Google Shape;24876;p79">
              <a:extLst>
                <a:ext uri="{FF2B5EF4-FFF2-40B4-BE49-F238E27FC236}">
                  <a16:creationId xmlns:a16="http://schemas.microsoft.com/office/drawing/2014/main" id="{9BC63231-5A9F-DE6A-F7E1-3AC634AD62A9}"/>
                </a:ext>
              </a:extLst>
            </p:cNvPr>
            <p:cNvSpPr/>
            <p:nvPr/>
          </p:nvSpPr>
          <p:spPr>
            <a:xfrm>
              <a:off x="2905361" y="3195072"/>
              <a:ext cx="10631" cy="32244"/>
            </a:xfrm>
            <a:custGeom>
              <a:avLst/>
              <a:gdLst/>
              <a:ahLst/>
              <a:cxnLst/>
              <a:rect l="l" t="t" r="r" b="b"/>
              <a:pathLst>
                <a:path w="334" h="10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858"/>
                  </a:lnTo>
                  <a:cubicBezTo>
                    <a:pt x="0" y="941"/>
                    <a:pt x="72" y="1013"/>
                    <a:pt x="167" y="1013"/>
                  </a:cubicBezTo>
                  <a:cubicBezTo>
                    <a:pt x="250" y="1013"/>
                    <a:pt x="334" y="941"/>
                    <a:pt x="334" y="858"/>
                  </a:cubicBezTo>
                  <a:lnTo>
                    <a:pt x="334" y="167"/>
                  </a:lnTo>
                  <a:cubicBezTo>
                    <a:pt x="334" y="60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" name="Google Shape;24877;p79">
              <a:extLst>
                <a:ext uri="{FF2B5EF4-FFF2-40B4-BE49-F238E27FC236}">
                  <a16:creationId xmlns:a16="http://schemas.microsoft.com/office/drawing/2014/main" id="{17B5D629-27C7-A921-FED5-2A9346A6B251}"/>
                </a:ext>
              </a:extLst>
            </p:cNvPr>
            <p:cNvSpPr/>
            <p:nvPr/>
          </p:nvSpPr>
          <p:spPr>
            <a:xfrm>
              <a:off x="2939069" y="2934735"/>
              <a:ext cx="161856" cy="169049"/>
            </a:xfrm>
            <a:custGeom>
              <a:avLst/>
              <a:gdLst/>
              <a:ahLst/>
              <a:cxnLst/>
              <a:rect l="l" t="t" r="r" b="b"/>
              <a:pathLst>
                <a:path w="5085" h="5311" extrusionOk="0">
                  <a:moveTo>
                    <a:pt x="668" y="0"/>
                  </a:moveTo>
                  <a:cubicBezTo>
                    <a:pt x="299" y="0"/>
                    <a:pt x="1" y="298"/>
                    <a:pt x="1" y="667"/>
                  </a:cubicBezTo>
                  <a:lnTo>
                    <a:pt x="1" y="3393"/>
                  </a:lnTo>
                  <a:cubicBezTo>
                    <a:pt x="1" y="3763"/>
                    <a:pt x="299" y="4060"/>
                    <a:pt x="668" y="4060"/>
                  </a:cubicBezTo>
                  <a:lnTo>
                    <a:pt x="977" y="4060"/>
                  </a:lnTo>
                  <a:lnTo>
                    <a:pt x="739" y="5001"/>
                  </a:lnTo>
                  <a:cubicBezTo>
                    <a:pt x="715" y="5108"/>
                    <a:pt x="763" y="5203"/>
                    <a:pt x="846" y="5263"/>
                  </a:cubicBezTo>
                  <a:cubicBezTo>
                    <a:pt x="894" y="5298"/>
                    <a:pt x="941" y="5310"/>
                    <a:pt x="977" y="5310"/>
                  </a:cubicBezTo>
                  <a:cubicBezTo>
                    <a:pt x="1025" y="5310"/>
                    <a:pt x="1084" y="5298"/>
                    <a:pt x="1132" y="5263"/>
                  </a:cubicBezTo>
                  <a:lnTo>
                    <a:pt x="2763" y="4072"/>
                  </a:lnTo>
                  <a:lnTo>
                    <a:pt x="4418" y="4072"/>
                  </a:lnTo>
                  <a:cubicBezTo>
                    <a:pt x="4787" y="4072"/>
                    <a:pt x="5085" y="3774"/>
                    <a:pt x="5085" y="3405"/>
                  </a:cubicBezTo>
                  <a:lnTo>
                    <a:pt x="5085" y="679"/>
                  </a:lnTo>
                  <a:cubicBezTo>
                    <a:pt x="5061" y="298"/>
                    <a:pt x="4751" y="0"/>
                    <a:pt x="4394" y="0"/>
                  </a:cubicBezTo>
                  <a:lnTo>
                    <a:pt x="3537" y="0"/>
                  </a:lnTo>
                  <a:cubicBezTo>
                    <a:pt x="3454" y="0"/>
                    <a:pt x="3370" y="72"/>
                    <a:pt x="3370" y="167"/>
                  </a:cubicBezTo>
                  <a:cubicBezTo>
                    <a:pt x="3370" y="250"/>
                    <a:pt x="3454" y="322"/>
                    <a:pt x="3537" y="322"/>
                  </a:cubicBezTo>
                  <a:lnTo>
                    <a:pt x="4394" y="322"/>
                  </a:lnTo>
                  <a:cubicBezTo>
                    <a:pt x="4585" y="322"/>
                    <a:pt x="4751" y="488"/>
                    <a:pt x="4751" y="679"/>
                  </a:cubicBezTo>
                  <a:lnTo>
                    <a:pt x="4751" y="3405"/>
                  </a:lnTo>
                  <a:cubicBezTo>
                    <a:pt x="4751" y="3596"/>
                    <a:pt x="4585" y="3763"/>
                    <a:pt x="4394" y="3763"/>
                  </a:cubicBezTo>
                  <a:lnTo>
                    <a:pt x="2692" y="3763"/>
                  </a:lnTo>
                  <a:cubicBezTo>
                    <a:pt x="2668" y="3763"/>
                    <a:pt x="2632" y="3774"/>
                    <a:pt x="2608" y="3798"/>
                  </a:cubicBezTo>
                  <a:lnTo>
                    <a:pt x="1084" y="4894"/>
                  </a:lnTo>
                  <a:lnTo>
                    <a:pt x="1322" y="3953"/>
                  </a:lnTo>
                  <a:cubicBezTo>
                    <a:pt x="1334" y="3917"/>
                    <a:pt x="1322" y="3858"/>
                    <a:pt x="1287" y="3822"/>
                  </a:cubicBezTo>
                  <a:cubicBezTo>
                    <a:pt x="1263" y="3774"/>
                    <a:pt x="1215" y="3763"/>
                    <a:pt x="1180" y="3763"/>
                  </a:cubicBezTo>
                  <a:lnTo>
                    <a:pt x="668" y="3763"/>
                  </a:lnTo>
                  <a:cubicBezTo>
                    <a:pt x="477" y="3763"/>
                    <a:pt x="310" y="3596"/>
                    <a:pt x="310" y="3405"/>
                  </a:cubicBezTo>
                  <a:lnTo>
                    <a:pt x="310" y="679"/>
                  </a:lnTo>
                  <a:cubicBezTo>
                    <a:pt x="310" y="488"/>
                    <a:pt x="477" y="322"/>
                    <a:pt x="668" y="322"/>
                  </a:cubicBezTo>
                  <a:lnTo>
                    <a:pt x="1513" y="322"/>
                  </a:lnTo>
                  <a:cubicBezTo>
                    <a:pt x="1608" y="322"/>
                    <a:pt x="1680" y="250"/>
                    <a:pt x="1680" y="167"/>
                  </a:cubicBezTo>
                  <a:cubicBezTo>
                    <a:pt x="1680" y="72"/>
                    <a:pt x="1608" y="0"/>
                    <a:pt x="15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4" name="Google Shape;24878;p79">
              <a:extLst>
                <a:ext uri="{FF2B5EF4-FFF2-40B4-BE49-F238E27FC236}">
                  <a16:creationId xmlns:a16="http://schemas.microsoft.com/office/drawing/2014/main" id="{D75619F9-7F65-0203-F60F-CA79C349F486}"/>
                </a:ext>
              </a:extLst>
            </p:cNvPr>
            <p:cNvSpPr/>
            <p:nvPr/>
          </p:nvSpPr>
          <p:spPr>
            <a:xfrm>
              <a:off x="3002379" y="2902523"/>
              <a:ext cx="32244" cy="96668"/>
            </a:xfrm>
            <a:custGeom>
              <a:avLst/>
              <a:gdLst/>
              <a:ahLst/>
              <a:cxnLst/>
              <a:rect l="l" t="t" r="r" b="b"/>
              <a:pathLst>
                <a:path w="1013" h="3037" extrusionOk="0">
                  <a:moveTo>
                    <a:pt x="691" y="310"/>
                  </a:moveTo>
                  <a:lnTo>
                    <a:pt x="536" y="2727"/>
                  </a:lnTo>
                  <a:lnTo>
                    <a:pt x="500" y="2727"/>
                  </a:lnTo>
                  <a:lnTo>
                    <a:pt x="345" y="310"/>
                  </a:lnTo>
                  <a:close/>
                  <a:moveTo>
                    <a:pt x="167" y="0"/>
                  </a:moveTo>
                  <a:cubicBezTo>
                    <a:pt x="119" y="0"/>
                    <a:pt x="84" y="12"/>
                    <a:pt x="48" y="48"/>
                  </a:cubicBezTo>
                  <a:cubicBezTo>
                    <a:pt x="24" y="72"/>
                    <a:pt x="0" y="119"/>
                    <a:pt x="0" y="167"/>
                  </a:cubicBezTo>
                  <a:lnTo>
                    <a:pt x="167" y="2881"/>
                  </a:lnTo>
                  <a:cubicBezTo>
                    <a:pt x="167" y="2977"/>
                    <a:pt x="238" y="3036"/>
                    <a:pt x="334" y="3036"/>
                  </a:cubicBezTo>
                  <a:lnTo>
                    <a:pt x="679" y="3036"/>
                  </a:lnTo>
                  <a:cubicBezTo>
                    <a:pt x="762" y="3036"/>
                    <a:pt x="822" y="2977"/>
                    <a:pt x="834" y="2881"/>
                  </a:cubicBezTo>
                  <a:lnTo>
                    <a:pt x="1000" y="167"/>
                  </a:lnTo>
                  <a:cubicBezTo>
                    <a:pt x="1012" y="119"/>
                    <a:pt x="1000" y="72"/>
                    <a:pt x="977" y="48"/>
                  </a:cubicBezTo>
                  <a:cubicBezTo>
                    <a:pt x="941" y="12"/>
                    <a:pt x="893" y="0"/>
                    <a:pt x="8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5" name="Google Shape;24879;p79">
              <a:extLst>
                <a:ext uri="{FF2B5EF4-FFF2-40B4-BE49-F238E27FC236}">
                  <a16:creationId xmlns:a16="http://schemas.microsoft.com/office/drawing/2014/main" id="{5FA7F7D4-01EC-D284-2513-99A1D7BB8DE8}"/>
                </a:ext>
              </a:extLst>
            </p:cNvPr>
            <p:cNvSpPr/>
            <p:nvPr/>
          </p:nvSpPr>
          <p:spPr>
            <a:xfrm>
              <a:off x="3003143" y="3005206"/>
              <a:ext cx="32244" cy="32244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22"/>
                  </a:moveTo>
                  <a:cubicBezTo>
                    <a:pt x="607" y="322"/>
                    <a:pt x="679" y="406"/>
                    <a:pt x="679" y="513"/>
                  </a:cubicBezTo>
                  <a:cubicBezTo>
                    <a:pt x="679" y="608"/>
                    <a:pt x="595" y="691"/>
                    <a:pt x="500" y="691"/>
                  </a:cubicBezTo>
                  <a:cubicBezTo>
                    <a:pt x="393" y="691"/>
                    <a:pt x="321" y="608"/>
                    <a:pt x="321" y="513"/>
                  </a:cubicBezTo>
                  <a:cubicBezTo>
                    <a:pt x="321" y="406"/>
                    <a:pt x="393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4" y="1"/>
                    <a:pt x="0" y="227"/>
                    <a:pt x="0" y="513"/>
                  </a:cubicBezTo>
                  <a:cubicBezTo>
                    <a:pt x="0" y="787"/>
                    <a:pt x="214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988" y="227"/>
                    <a:pt x="762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oogle Shape;23635;p76">
            <a:extLst>
              <a:ext uri="{FF2B5EF4-FFF2-40B4-BE49-F238E27FC236}">
                <a16:creationId xmlns:a16="http://schemas.microsoft.com/office/drawing/2014/main" id="{60EEBB1C-07FF-1443-BC49-191035932A02}"/>
              </a:ext>
            </a:extLst>
          </p:cNvPr>
          <p:cNvGrpSpPr/>
          <p:nvPr/>
        </p:nvGrpSpPr>
        <p:grpSpPr>
          <a:xfrm>
            <a:off x="943238" y="2218402"/>
            <a:ext cx="555084" cy="599140"/>
            <a:chOff x="2662884" y="1513044"/>
            <a:chExt cx="322914" cy="348543"/>
          </a:xfrm>
          <a:solidFill>
            <a:schemeClr val="tx1"/>
          </a:solidFill>
        </p:grpSpPr>
        <p:sp>
          <p:nvSpPr>
            <p:cNvPr id="17" name="Google Shape;23636;p76">
              <a:extLst>
                <a:ext uri="{FF2B5EF4-FFF2-40B4-BE49-F238E27FC236}">
                  <a16:creationId xmlns:a16="http://schemas.microsoft.com/office/drawing/2014/main" id="{CFB39F16-257F-B4E5-31AB-558B0B158951}"/>
                </a:ext>
              </a:extLst>
            </p:cNvPr>
            <p:cNvSpPr/>
            <p:nvPr/>
          </p:nvSpPr>
          <p:spPr>
            <a:xfrm>
              <a:off x="2662884" y="1513044"/>
              <a:ext cx="260663" cy="348543"/>
            </a:xfrm>
            <a:custGeom>
              <a:avLst/>
              <a:gdLst/>
              <a:ahLst/>
              <a:cxnLst/>
              <a:rect l="l" t="t" r="r" b="b"/>
              <a:pathLst>
                <a:path w="8228" h="11002" extrusionOk="0">
                  <a:moveTo>
                    <a:pt x="5692" y="0"/>
                  </a:moveTo>
                  <a:cubicBezTo>
                    <a:pt x="5597" y="0"/>
                    <a:pt x="5525" y="72"/>
                    <a:pt x="5525" y="167"/>
                  </a:cubicBezTo>
                  <a:cubicBezTo>
                    <a:pt x="5525" y="250"/>
                    <a:pt x="5597" y="322"/>
                    <a:pt x="5692" y="322"/>
                  </a:cubicBezTo>
                  <a:lnTo>
                    <a:pt x="7907" y="322"/>
                  </a:lnTo>
                  <a:lnTo>
                    <a:pt x="7907" y="10668"/>
                  </a:lnTo>
                  <a:lnTo>
                    <a:pt x="334" y="10668"/>
                  </a:lnTo>
                  <a:lnTo>
                    <a:pt x="334" y="9406"/>
                  </a:lnTo>
                  <a:cubicBezTo>
                    <a:pt x="334" y="9311"/>
                    <a:pt x="251" y="9240"/>
                    <a:pt x="167" y="9240"/>
                  </a:cubicBezTo>
                  <a:cubicBezTo>
                    <a:pt x="72" y="9240"/>
                    <a:pt x="1" y="9311"/>
                    <a:pt x="1" y="9406"/>
                  </a:cubicBezTo>
                  <a:lnTo>
                    <a:pt x="1" y="10835"/>
                  </a:lnTo>
                  <a:cubicBezTo>
                    <a:pt x="1" y="10918"/>
                    <a:pt x="72" y="11002"/>
                    <a:pt x="167" y="11002"/>
                  </a:cubicBezTo>
                  <a:lnTo>
                    <a:pt x="8049" y="11002"/>
                  </a:lnTo>
                  <a:cubicBezTo>
                    <a:pt x="8145" y="11002"/>
                    <a:pt x="8216" y="10918"/>
                    <a:pt x="8216" y="10835"/>
                  </a:cubicBezTo>
                  <a:lnTo>
                    <a:pt x="8216" y="179"/>
                  </a:lnTo>
                  <a:cubicBezTo>
                    <a:pt x="8228" y="60"/>
                    <a:pt x="8157" y="0"/>
                    <a:pt x="8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3637;p76">
              <a:extLst>
                <a:ext uri="{FF2B5EF4-FFF2-40B4-BE49-F238E27FC236}">
                  <a16:creationId xmlns:a16="http://schemas.microsoft.com/office/drawing/2014/main" id="{742B9D95-CF8E-C521-AE1A-6993A9624376}"/>
                </a:ext>
              </a:extLst>
            </p:cNvPr>
            <p:cNvSpPr/>
            <p:nvPr/>
          </p:nvSpPr>
          <p:spPr>
            <a:xfrm>
              <a:off x="2663264" y="1513044"/>
              <a:ext cx="165243" cy="282554"/>
            </a:xfrm>
            <a:custGeom>
              <a:avLst/>
              <a:gdLst/>
              <a:ahLst/>
              <a:cxnLst/>
              <a:rect l="l" t="t" r="r" b="b"/>
              <a:pathLst>
                <a:path w="5216" h="8919" extrusionOk="0">
                  <a:moveTo>
                    <a:pt x="2358" y="548"/>
                  </a:moveTo>
                  <a:lnTo>
                    <a:pt x="2358" y="2346"/>
                  </a:lnTo>
                  <a:lnTo>
                    <a:pt x="560" y="2346"/>
                  </a:lnTo>
                  <a:lnTo>
                    <a:pt x="2358" y="548"/>
                  </a:lnTo>
                  <a:close/>
                  <a:moveTo>
                    <a:pt x="2537" y="0"/>
                  </a:moveTo>
                  <a:cubicBezTo>
                    <a:pt x="2418" y="0"/>
                    <a:pt x="2299" y="167"/>
                    <a:pt x="2227" y="238"/>
                  </a:cubicBezTo>
                  <a:lnTo>
                    <a:pt x="108" y="2346"/>
                  </a:lnTo>
                  <a:cubicBezTo>
                    <a:pt x="60" y="2393"/>
                    <a:pt x="1" y="2441"/>
                    <a:pt x="1" y="2513"/>
                  </a:cubicBezTo>
                  <a:lnTo>
                    <a:pt x="1" y="8751"/>
                  </a:lnTo>
                  <a:cubicBezTo>
                    <a:pt x="1" y="8835"/>
                    <a:pt x="72" y="8918"/>
                    <a:pt x="167" y="8918"/>
                  </a:cubicBezTo>
                  <a:cubicBezTo>
                    <a:pt x="263" y="8918"/>
                    <a:pt x="334" y="8835"/>
                    <a:pt x="334" y="8751"/>
                  </a:cubicBezTo>
                  <a:lnTo>
                    <a:pt x="334" y="2667"/>
                  </a:lnTo>
                  <a:lnTo>
                    <a:pt x="2525" y="2667"/>
                  </a:lnTo>
                  <a:cubicBezTo>
                    <a:pt x="2608" y="2667"/>
                    <a:pt x="2680" y="2584"/>
                    <a:pt x="2680" y="2501"/>
                  </a:cubicBezTo>
                  <a:lnTo>
                    <a:pt x="2680" y="310"/>
                  </a:lnTo>
                  <a:lnTo>
                    <a:pt x="5049" y="310"/>
                  </a:lnTo>
                  <a:cubicBezTo>
                    <a:pt x="5144" y="310"/>
                    <a:pt x="5216" y="238"/>
                    <a:pt x="5216" y="143"/>
                  </a:cubicBezTo>
                  <a:cubicBezTo>
                    <a:pt x="5216" y="60"/>
                    <a:pt x="5132" y="0"/>
                    <a:pt x="50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3638;p76">
              <a:extLst>
                <a:ext uri="{FF2B5EF4-FFF2-40B4-BE49-F238E27FC236}">
                  <a16:creationId xmlns:a16="http://schemas.microsoft.com/office/drawing/2014/main" id="{EB9A707D-38FB-2D8E-7ECE-6B91F61FA8A6}"/>
                </a:ext>
              </a:extLst>
            </p:cNvPr>
            <p:cNvSpPr/>
            <p:nvPr/>
          </p:nvSpPr>
          <p:spPr>
            <a:xfrm>
              <a:off x="2717596" y="1747634"/>
              <a:ext cx="152412" cy="10613"/>
            </a:xfrm>
            <a:custGeom>
              <a:avLst/>
              <a:gdLst/>
              <a:ahLst/>
              <a:cxnLst/>
              <a:rect l="l" t="t" r="r" b="b"/>
              <a:pathLst>
                <a:path w="4811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3"/>
                    <a:pt x="4810" y="168"/>
                  </a:cubicBezTo>
                  <a:cubicBezTo>
                    <a:pt x="4798" y="84"/>
                    <a:pt x="4739" y="1"/>
                    <a:pt x="46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3639;p76">
              <a:extLst>
                <a:ext uri="{FF2B5EF4-FFF2-40B4-BE49-F238E27FC236}">
                  <a16:creationId xmlns:a16="http://schemas.microsoft.com/office/drawing/2014/main" id="{AED17379-1CEE-B7E3-DF55-DFD663AD8D7F}"/>
                </a:ext>
              </a:extLst>
            </p:cNvPr>
            <p:cNvSpPr/>
            <p:nvPr/>
          </p:nvSpPr>
          <p:spPr>
            <a:xfrm>
              <a:off x="2788876" y="1809886"/>
              <a:ext cx="81132" cy="10581"/>
            </a:xfrm>
            <a:custGeom>
              <a:avLst/>
              <a:gdLst/>
              <a:ahLst/>
              <a:cxnLst/>
              <a:rect l="l" t="t" r="r" b="b"/>
              <a:pathLst>
                <a:path w="2561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2394" y="334"/>
                  </a:lnTo>
                  <a:cubicBezTo>
                    <a:pt x="2489" y="334"/>
                    <a:pt x="2560" y="262"/>
                    <a:pt x="2560" y="167"/>
                  </a:cubicBezTo>
                  <a:cubicBezTo>
                    <a:pt x="2560" y="84"/>
                    <a:pt x="2489" y="1"/>
                    <a:pt x="2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3640;p76">
              <a:extLst>
                <a:ext uri="{FF2B5EF4-FFF2-40B4-BE49-F238E27FC236}">
                  <a16:creationId xmlns:a16="http://schemas.microsoft.com/office/drawing/2014/main" id="{906C1E5B-C1ED-1497-3F8C-63A77645F820}"/>
                </a:ext>
              </a:extLst>
            </p:cNvPr>
            <p:cNvSpPr/>
            <p:nvPr/>
          </p:nvSpPr>
          <p:spPr>
            <a:xfrm>
              <a:off x="2717596" y="1722385"/>
              <a:ext cx="152412" cy="10201"/>
            </a:xfrm>
            <a:custGeom>
              <a:avLst/>
              <a:gdLst/>
              <a:ahLst/>
              <a:cxnLst/>
              <a:rect l="l" t="t" r="r" b="b"/>
              <a:pathLst>
                <a:path w="4811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644" y="322"/>
                  </a:lnTo>
                  <a:cubicBezTo>
                    <a:pt x="4739" y="322"/>
                    <a:pt x="4810" y="250"/>
                    <a:pt x="4810" y="167"/>
                  </a:cubicBezTo>
                  <a:cubicBezTo>
                    <a:pt x="4798" y="60"/>
                    <a:pt x="4739" y="0"/>
                    <a:pt x="46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3641;p76">
              <a:extLst>
                <a:ext uri="{FF2B5EF4-FFF2-40B4-BE49-F238E27FC236}">
                  <a16:creationId xmlns:a16="http://schemas.microsoft.com/office/drawing/2014/main" id="{79A85ADF-43FD-EFEB-35F5-DCABD7F903D2}"/>
                </a:ext>
              </a:extLst>
            </p:cNvPr>
            <p:cNvSpPr/>
            <p:nvPr/>
          </p:nvSpPr>
          <p:spPr>
            <a:xfrm>
              <a:off x="2717596" y="1696344"/>
              <a:ext cx="152412" cy="10613"/>
            </a:xfrm>
            <a:custGeom>
              <a:avLst/>
              <a:gdLst/>
              <a:ahLst/>
              <a:cxnLst/>
              <a:rect l="l" t="t" r="r" b="b"/>
              <a:pathLst>
                <a:path w="4811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51"/>
                    <a:pt x="4810" y="167"/>
                  </a:cubicBezTo>
                  <a:cubicBezTo>
                    <a:pt x="4798" y="72"/>
                    <a:pt x="4739" y="1"/>
                    <a:pt x="46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642;p76">
              <a:extLst>
                <a:ext uri="{FF2B5EF4-FFF2-40B4-BE49-F238E27FC236}">
                  <a16:creationId xmlns:a16="http://schemas.microsoft.com/office/drawing/2014/main" id="{753FEFD5-C2F6-1962-2B97-775C301CFE4B}"/>
                </a:ext>
              </a:extLst>
            </p:cNvPr>
            <p:cNvSpPr/>
            <p:nvPr/>
          </p:nvSpPr>
          <p:spPr>
            <a:xfrm>
              <a:off x="2717596" y="1670335"/>
              <a:ext cx="152412" cy="10581"/>
            </a:xfrm>
            <a:custGeom>
              <a:avLst/>
              <a:gdLst/>
              <a:ahLst/>
              <a:cxnLst/>
              <a:rect l="l" t="t" r="r" b="b"/>
              <a:pathLst>
                <a:path w="4811" h="334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2"/>
                    <a:pt x="4810" y="167"/>
                  </a:cubicBezTo>
                  <a:cubicBezTo>
                    <a:pt x="4810" y="84"/>
                    <a:pt x="4739" y="0"/>
                    <a:pt x="46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3643;p76">
              <a:extLst>
                <a:ext uri="{FF2B5EF4-FFF2-40B4-BE49-F238E27FC236}">
                  <a16:creationId xmlns:a16="http://schemas.microsoft.com/office/drawing/2014/main" id="{27871AB3-22DE-35E6-4871-ED3FFFB767C3}"/>
                </a:ext>
              </a:extLst>
            </p:cNvPr>
            <p:cNvSpPr/>
            <p:nvPr/>
          </p:nvSpPr>
          <p:spPr>
            <a:xfrm>
              <a:off x="2778326" y="1594145"/>
              <a:ext cx="31332" cy="61111"/>
            </a:xfrm>
            <a:custGeom>
              <a:avLst/>
              <a:gdLst/>
              <a:ahLst/>
              <a:cxnLst/>
              <a:rect l="l" t="t" r="r" b="b"/>
              <a:pathLst>
                <a:path w="989" h="1929" extrusionOk="0">
                  <a:moveTo>
                    <a:pt x="179" y="0"/>
                  </a:moveTo>
                  <a:cubicBezTo>
                    <a:pt x="95" y="0"/>
                    <a:pt x="12" y="72"/>
                    <a:pt x="12" y="167"/>
                  </a:cubicBezTo>
                  <a:cubicBezTo>
                    <a:pt x="12" y="250"/>
                    <a:pt x="95" y="322"/>
                    <a:pt x="179" y="322"/>
                  </a:cubicBezTo>
                  <a:lnTo>
                    <a:pt x="333" y="322"/>
                  </a:lnTo>
                  <a:lnTo>
                    <a:pt x="333" y="1607"/>
                  </a:lnTo>
                  <a:lnTo>
                    <a:pt x="167" y="1607"/>
                  </a:lnTo>
                  <a:cubicBezTo>
                    <a:pt x="72" y="1607"/>
                    <a:pt x="0" y="1679"/>
                    <a:pt x="0" y="1774"/>
                  </a:cubicBezTo>
                  <a:cubicBezTo>
                    <a:pt x="0" y="1858"/>
                    <a:pt x="72" y="1929"/>
                    <a:pt x="167" y="1929"/>
                  </a:cubicBezTo>
                  <a:lnTo>
                    <a:pt x="822" y="1929"/>
                  </a:lnTo>
                  <a:cubicBezTo>
                    <a:pt x="905" y="1929"/>
                    <a:pt x="988" y="1858"/>
                    <a:pt x="988" y="1774"/>
                  </a:cubicBezTo>
                  <a:cubicBezTo>
                    <a:pt x="976" y="1679"/>
                    <a:pt x="893" y="1607"/>
                    <a:pt x="810" y="1607"/>
                  </a:cubicBezTo>
                  <a:lnTo>
                    <a:pt x="643" y="1607"/>
                  </a:lnTo>
                  <a:lnTo>
                    <a:pt x="643" y="167"/>
                  </a:lnTo>
                  <a:cubicBezTo>
                    <a:pt x="643" y="72"/>
                    <a:pt x="572" y="0"/>
                    <a:pt x="4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3644;p76">
              <a:extLst>
                <a:ext uri="{FF2B5EF4-FFF2-40B4-BE49-F238E27FC236}">
                  <a16:creationId xmlns:a16="http://schemas.microsoft.com/office/drawing/2014/main" id="{840DF88C-4D21-76A6-560F-18BAF79D69F9}"/>
                </a:ext>
              </a:extLst>
            </p:cNvPr>
            <p:cNvSpPr/>
            <p:nvPr/>
          </p:nvSpPr>
          <p:spPr>
            <a:xfrm>
              <a:off x="2782476" y="1575263"/>
              <a:ext cx="16220" cy="15872"/>
            </a:xfrm>
            <a:custGeom>
              <a:avLst/>
              <a:gdLst/>
              <a:ahLst/>
              <a:cxnLst/>
              <a:rect l="l" t="t" r="r" b="b"/>
              <a:pathLst>
                <a:path w="512" h="501" extrusionOk="0">
                  <a:moveTo>
                    <a:pt x="262" y="1"/>
                  </a:moveTo>
                  <a:cubicBezTo>
                    <a:pt x="131" y="1"/>
                    <a:pt x="0" y="120"/>
                    <a:pt x="0" y="251"/>
                  </a:cubicBezTo>
                  <a:cubicBezTo>
                    <a:pt x="0" y="382"/>
                    <a:pt x="119" y="501"/>
                    <a:pt x="262" y="501"/>
                  </a:cubicBezTo>
                  <a:cubicBezTo>
                    <a:pt x="393" y="501"/>
                    <a:pt x="512" y="382"/>
                    <a:pt x="512" y="251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3645;p76">
              <a:extLst>
                <a:ext uri="{FF2B5EF4-FFF2-40B4-BE49-F238E27FC236}">
                  <a16:creationId xmlns:a16="http://schemas.microsoft.com/office/drawing/2014/main" id="{ADAA6A98-0E13-E856-49EC-EF58190DF0B1}"/>
                </a:ext>
              </a:extLst>
            </p:cNvPr>
            <p:cNvSpPr/>
            <p:nvPr/>
          </p:nvSpPr>
          <p:spPr>
            <a:xfrm>
              <a:off x="2943537" y="1513044"/>
              <a:ext cx="42261" cy="347783"/>
            </a:xfrm>
            <a:custGeom>
              <a:avLst/>
              <a:gdLst/>
              <a:ahLst/>
              <a:cxnLst/>
              <a:rect l="l" t="t" r="r" b="b"/>
              <a:pathLst>
                <a:path w="1334" h="10978" extrusionOk="0">
                  <a:moveTo>
                    <a:pt x="667" y="310"/>
                  </a:moveTo>
                  <a:cubicBezTo>
                    <a:pt x="857" y="310"/>
                    <a:pt x="1012" y="477"/>
                    <a:pt x="1012" y="655"/>
                  </a:cubicBezTo>
                  <a:lnTo>
                    <a:pt x="1012" y="1477"/>
                  </a:lnTo>
                  <a:lnTo>
                    <a:pt x="321" y="1477"/>
                  </a:lnTo>
                  <a:lnTo>
                    <a:pt x="321" y="655"/>
                  </a:lnTo>
                  <a:cubicBezTo>
                    <a:pt x="321" y="465"/>
                    <a:pt x="488" y="310"/>
                    <a:pt x="667" y="310"/>
                  </a:cubicBezTo>
                  <a:close/>
                  <a:moveTo>
                    <a:pt x="1024" y="1798"/>
                  </a:moveTo>
                  <a:lnTo>
                    <a:pt x="1024" y="2453"/>
                  </a:lnTo>
                  <a:lnTo>
                    <a:pt x="321" y="2453"/>
                  </a:lnTo>
                  <a:lnTo>
                    <a:pt x="321" y="1798"/>
                  </a:lnTo>
                  <a:close/>
                  <a:moveTo>
                    <a:pt x="964" y="9597"/>
                  </a:moveTo>
                  <a:lnTo>
                    <a:pt x="833" y="10525"/>
                  </a:lnTo>
                  <a:cubicBezTo>
                    <a:pt x="810" y="10597"/>
                    <a:pt x="750" y="10656"/>
                    <a:pt x="679" y="10656"/>
                  </a:cubicBezTo>
                  <a:cubicBezTo>
                    <a:pt x="607" y="10656"/>
                    <a:pt x="536" y="10597"/>
                    <a:pt x="536" y="10525"/>
                  </a:cubicBezTo>
                  <a:lnTo>
                    <a:pt x="417" y="9597"/>
                  </a:lnTo>
                  <a:close/>
                  <a:moveTo>
                    <a:pt x="667" y="0"/>
                  </a:moveTo>
                  <a:cubicBezTo>
                    <a:pt x="298" y="0"/>
                    <a:pt x="0" y="298"/>
                    <a:pt x="0" y="667"/>
                  </a:cubicBezTo>
                  <a:lnTo>
                    <a:pt x="0" y="1631"/>
                  </a:lnTo>
                  <a:lnTo>
                    <a:pt x="0" y="2822"/>
                  </a:lnTo>
                  <a:lnTo>
                    <a:pt x="0" y="4810"/>
                  </a:lnTo>
                  <a:cubicBezTo>
                    <a:pt x="0" y="4894"/>
                    <a:pt x="71" y="4965"/>
                    <a:pt x="167" y="4965"/>
                  </a:cubicBezTo>
                  <a:cubicBezTo>
                    <a:pt x="250" y="4965"/>
                    <a:pt x="321" y="4894"/>
                    <a:pt x="321" y="4810"/>
                  </a:cubicBezTo>
                  <a:lnTo>
                    <a:pt x="321" y="2763"/>
                  </a:lnTo>
                  <a:lnTo>
                    <a:pt x="1024" y="2763"/>
                  </a:lnTo>
                  <a:lnTo>
                    <a:pt x="1024" y="9275"/>
                  </a:lnTo>
                  <a:lnTo>
                    <a:pt x="321" y="9275"/>
                  </a:lnTo>
                  <a:lnTo>
                    <a:pt x="321" y="5430"/>
                  </a:lnTo>
                  <a:cubicBezTo>
                    <a:pt x="321" y="5346"/>
                    <a:pt x="250" y="5263"/>
                    <a:pt x="167" y="5263"/>
                  </a:cubicBezTo>
                  <a:cubicBezTo>
                    <a:pt x="71" y="5263"/>
                    <a:pt x="0" y="5346"/>
                    <a:pt x="0" y="5430"/>
                  </a:cubicBezTo>
                  <a:lnTo>
                    <a:pt x="0" y="9430"/>
                  </a:lnTo>
                  <a:cubicBezTo>
                    <a:pt x="0" y="9490"/>
                    <a:pt x="24" y="9537"/>
                    <a:pt x="60" y="9561"/>
                  </a:cubicBezTo>
                  <a:lnTo>
                    <a:pt x="191" y="10561"/>
                  </a:lnTo>
                  <a:cubicBezTo>
                    <a:pt x="226" y="10799"/>
                    <a:pt x="429" y="10978"/>
                    <a:pt x="667" y="10978"/>
                  </a:cubicBezTo>
                  <a:cubicBezTo>
                    <a:pt x="905" y="10978"/>
                    <a:pt x="1119" y="10799"/>
                    <a:pt x="1143" y="10561"/>
                  </a:cubicBezTo>
                  <a:lnTo>
                    <a:pt x="1274" y="9561"/>
                  </a:lnTo>
                  <a:cubicBezTo>
                    <a:pt x="1322" y="9537"/>
                    <a:pt x="1334" y="9490"/>
                    <a:pt x="1334" y="9430"/>
                  </a:cubicBezTo>
                  <a:lnTo>
                    <a:pt x="1334" y="2822"/>
                  </a:lnTo>
                  <a:lnTo>
                    <a:pt x="1334" y="1631"/>
                  </a:lnTo>
                  <a:lnTo>
                    <a:pt x="1334" y="667"/>
                  </a:lnTo>
                  <a:cubicBezTo>
                    <a:pt x="1334" y="298"/>
                    <a:pt x="1036" y="0"/>
                    <a:pt x="6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4866;p79">
            <a:extLst>
              <a:ext uri="{FF2B5EF4-FFF2-40B4-BE49-F238E27FC236}">
                <a16:creationId xmlns:a16="http://schemas.microsoft.com/office/drawing/2014/main" id="{F14D5604-A92E-62C3-C37D-2BD48C42BF37}"/>
              </a:ext>
            </a:extLst>
          </p:cNvPr>
          <p:cNvGrpSpPr/>
          <p:nvPr/>
        </p:nvGrpSpPr>
        <p:grpSpPr>
          <a:xfrm>
            <a:off x="974847" y="3468025"/>
            <a:ext cx="546617" cy="487059"/>
            <a:chOff x="1327676" y="2910480"/>
            <a:chExt cx="347934" cy="310024"/>
          </a:xfrm>
          <a:solidFill>
            <a:schemeClr val="tx1"/>
          </a:solidFill>
        </p:grpSpPr>
        <p:sp>
          <p:nvSpPr>
            <p:cNvPr id="28" name="Google Shape;24867;p79">
              <a:extLst>
                <a:ext uri="{FF2B5EF4-FFF2-40B4-BE49-F238E27FC236}">
                  <a16:creationId xmlns:a16="http://schemas.microsoft.com/office/drawing/2014/main" id="{1E794870-8156-64A3-50E1-19B17BA44A2F}"/>
                </a:ext>
              </a:extLst>
            </p:cNvPr>
            <p:cNvSpPr/>
            <p:nvPr/>
          </p:nvSpPr>
          <p:spPr>
            <a:xfrm>
              <a:off x="1367081" y="3067370"/>
              <a:ext cx="43257" cy="15565"/>
            </a:xfrm>
            <a:custGeom>
              <a:avLst/>
              <a:gdLst/>
              <a:ahLst/>
              <a:cxnLst/>
              <a:rect l="l" t="t" r="r" b="b"/>
              <a:pathLst>
                <a:path w="1359" h="489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8"/>
                    <a:pt x="1168" y="488"/>
                    <a:pt x="1191" y="488"/>
                  </a:cubicBezTo>
                  <a:cubicBezTo>
                    <a:pt x="1251" y="488"/>
                    <a:pt x="1310" y="465"/>
                    <a:pt x="1346" y="405"/>
                  </a:cubicBezTo>
                  <a:cubicBezTo>
                    <a:pt x="1358" y="322"/>
                    <a:pt x="1334" y="238"/>
                    <a:pt x="1251" y="191"/>
                  </a:cubicBezTo>
                  <a:cubicBezTo>
                    <a:pt x="882" y="12"/>
                    <a:pt x="19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4868;p79">
              <a:extLst>
                <a:ext uri="{FF2B5EF4-FFF2-40B4-BE49-F238E27FC236}">
                  <a16:creationId xmlns:a16="http://schemas.microsoft.com/office/drawing/2014/main" id="{C3197BCE-2FE9-63F9-B056-4A60C70BB74B}"/>
                </a:ext>
              </a:extLst>
            </p:cNvPr>
            <p:cNvSpPr/>
            <p:nvPr/>
          </p:nvSpPr>
          <p:spPr>
            <a:xfrm>
              <a:off x="1350402" y="3170436"/>
              <a:ext cx="10663" cy="48541"/>
            </a:xfrm>
            <a:custGeom>
              <a:avLst/>
              <a:gdLst/>
              <a:ahLst/>
              <a:cxnLst/>
              <a:rect l="l" t="t" r="r" b="b"/>
              <a:pathLst>
                <a:path w="335" h="1525" extrusionOk="0">
                  <a:moveTo>
                    <a:pt x="168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1358"/>
                  </a:lnTo>
                  <a:cubicBezTo>
                    <a:pt x="1" y="1453"/>
                    <a:pt x="84" y="1525"/>
                    <a:pt x="168" y="1525"/>
                  </a:cubicBezTo>
                  <a:cubicBezTo>
                    <a:pt x="263" y="1525"/>
                    <a:pt x="334" y="1453"/>
                    <a:pt x="334" y="1358"/>
                  </a:cubicBezTo>
                  <a:lnTo>
                    <a:pt x="334" y="168"/>
                  </a:ln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4869;p79">
              <a:extLst>
                <a:ext uri="{FF2B5EF4-FFF2-40B4-BE49-F238E27FC236}">
                  <a16:creationId xmlns:a16="http://schemas.microsoft.com/office/drawing/2014/main" id="{4D82FFD6-CB70-016A-87CA-DB02C7FE7180}"/>
                </a:ext>
              </a:extLst>
            </p:cNvPr>
            <p:cNvSpPr/>
            <p:nvPr/>
          </p:nvSpPr>
          <p:spPr>
            <a:xfrm>
              <a:off x="1327676" y="3040187"/>
              <a:ext cx="201643" cy="180317"/>
            </a:xfrm>
            <a:custGeom>
              <a:avLst/>
              <a:gdLst/>
              <a:ahLst/>
              <a:cxnLst/>
              <a:rect l="l" t="t" r="r" b="b"/>
              <a:pathLst>
                <a:path w="6335" h="5665" extrusionOk="0">
                  <a:moveTo>
                    <a:pt x="5894" y="628"/>
                  </a:moveTo>
                  <a:lnTo>
                    <a:pt x="5954" y="866"/>
                  </a:lnTo>
                  <a:cubicBezTo>
                    <a:pt x="5977" y="926"/>
                    <a:pt x="5966" y="997"/>
                    <a:pt x="5918" y="1045"/>
                  </a:cubicBezTo>
                  <a:lnTo>
                    <a:pt x="5823" y="1140"/>
                  </a:lnTo>
                  <a:lnTo>
                    <a:pt x="5596" y="914"/>
                  </a:lnTo>
                  <a:lnTo>
                    <a:pt x="5894" y="628"/>
                  </a:lnTo>
                  <a:close/>
                  <a:moveTo>
                    <a:pt x="2941" y="307"/>
                  </a:moveTo>
                  <a:lnTo>
                    <a:pt x="2941" y="961"/>
                  </a:lnTo>
                  <a:cubicBezTo>
                    <a:pt x="2941" y="1057"/>
                    <a:pt x="2906" y="1164"/>
                    <a:pt x="2870" y="1271"/>
                  </a:cubicBezTo>
                  <a:lnTo>
                    <a:pt x="2787" y="1438"/>
                  </a:lnTo>
                  <a:cubicBezTo>
                    <a:pt x="2775" y="1450"/>
                    <a:pt x="2775" y="1473"/>
                    <a:pt x="2775" y="1509"/>
                  </a:cubicBezTo>
                  <a:lnTo>
                    <a:pt x="2775" y="1854"/>
                  </a:lnTo>
                  <a:cubicBezTo>
                    <a:pt x="2775" y="2104"/>
                    <a:pt x="2667" y="2331"/>
                    <a:pt x="2513" y="2485"/>
                  </a:cubicBezTo>
                  <a:cubicBezTo>
                    <a:pt x="2363" y="2635"/>
                    <a:pt x="2165" y="2727"/>
                    <a:pt x="1954" y="2727"/>
                  </a:cubicBezTo>
                  <a:cubicBezTo>
                    <a:pt x="1930" y="2727"/>
                    <a:pt x="1906" y="2726"/>
                    <a:pt x="1882" y="2724"/>
                  </a:cubicBezTo>
                  <a:cubicBezTo>
                    <a:pt x="1417" y="2712"/>
                    <a:pt x="1048" y="2307"/>
                    <a:pt x="1048" y="1819"/>
                  </a:cubicBezTo>
                  <a:lnTo>
                    <a:pt x="1048" y="1521"/>
                  </a:lnTo>
                  <a:cubicBezTo>
                    <a:pt x="1048" y="1497"/>
                    <a:pt x="1048" y="1473"/>
                    <a:pt x="1036" y="1450"/>
                  </a:cubicBezTo>
                  <a:lnTo>
                    <a:pt x="929" y="1259"/>
                  </a:lnTo>
                  <a:cubicBezTo>
                    <a:pt x="905" y="1176"/>
                    <a:pt x="870" y="1104"/>
                    <a:pt x="870" y="1021"/>
                  </a:cubicBezTo>
                  <a:lnTo>
                    <a:pt x="870" y="997"/>
                  </a:lnTo>
                  <a:cubicBezTo>
                    <a:pt x="870" y="616"/>
                    <a:pt x="1179" y="307"/>
                    <a:pt x="1572" y="307"/>
                  </a:cubicBezTo>
                  <a:close/>
                  <a:moveTo>
                    <a:pt x="2275" y="2986"/>
                  </a:moveTo>
                  <a:cubicBezTo>
                    <a:pt x="2286" y="3045"/>
                    <a:pt x="2298" y="3081"/>
                    <a:pt x="2310" y="3117"/>
                  </a:cubicBezTo>
                  <a:lnTo>
                    <a:pt x="2167" y="3259"/>
                  </a:lnTo>
                  <a:cubicBezTo>
                    <a:pt x="2102" y="3325"/>
                    <a:pt x="2013" y="3358"/>
                    <a:pt x="1923" y="3358"/>
                  </a:cubicBezTo>
                  <a:cubicBezTo>
                    <a:pt x="1834" y="3358"/>
                    <a:pt x="1745" y="3325"/>
                    <a:pt x="1679" y="3259"/>
                  </a:cubicBezTo>
                  <a:lnTo>
                    <a:pt x="1536" y="3128"/>
                  </a:lnTo>
                  <a:cubicBezTo>
                    <a:pt x="1560" y="3081"/>
                    <a:pt x="1572" y="3045"/>
                    <a:pt x="1572" y="2986"/>
                  </a:cubicBezTo>
                  <a:cubicBezTo>
                    <a:pt x="1679" y="3009"/>
                    <a:pt x="1775" y="3045"/>
                    <a:pt x="1882" y="3045"/>
                  </a:cubicBezTo>
                  <a:lnTo>
                    <a:pt x="1917" y="3045"/>
                  </a:lnTo>
                  <a:cubicBezTo>
                    <a:pt x="2036" y="3045"/>
                    <a:pt x="2167" y="3021"/>
                    <a:pt x="2275" y="2986"/>
                  </a:cubicBezTo>
                  <a:close/>
                  <a:moveTo>
                    <a:pt x="6162" y="0"/>
                  </a:moveTo>
                  <a:cubicBezTo>
                    <a:pt x="6120" y="0"/>
                    <a:pt x="6079" y="15"/>
                    <a:pt x="6049" y="45"/>
                  </a:cubicBezTo>
                  <a:lnTo>
                    <a:pt x="2906" y="3021"/>
                  </a:lnTo>
                  <a:cubicBezTo>
                    <a:pt x="2882" y="3057"/>
                    <a:pt x="2834" y="3069"/>
                    <a:pt x="2787" y="3069"/>
                  </a:cubicBezTo>
                  <a:lnTo>
                    <a:pt x="2763" y="3069"/>
                  </a:lnTo>
                  <a:cubicBezTo>
                    <a:pt x="2656" y="3069"/>
                    <a:pt x="2584" y="2997"/>
                    <a:pt x="2584" y="2890"/>
                  </a:cubicBezTo>
                  <a:lnTo>
                    <a:pt x="2584" y="2843"/>
                  </a:lnTo>
                  <a:cubicBezTo>
                    <a:pt x="2644" y="2819"/>
                    <a:pt x="2679" y="2771"/>
                    <a:pt x="2727" y="2724"/>
                  </a:cubicBezTo>
                  <a:cubicBezTo>
                    <a:pt x="2965" y="2497"/>
                    <a:pt x="3084" y="2200"/>
                    <a:pt x="3084" y="1878"/>
                  </a:cubicBezTo>
                  <a:lnTo>
                    <a:pt x="3084" y="1581"/>
                  </a:lnTo>
                  <a:lnTo>
                    <a:pt x="3144" y="1450"/>
                  </a:lnTo>
                  <a:cubicBezTo>
                    <a:pt x="3215" y="1307"/>
                    <a:pt x="3251" y="1152"/>
                    <a:pt x="3251" y="997"/>
                  </a:cubicBezTo>
                  <a:lnTo>
                    <a:pt x="3251" y="176"/>
                  </a:lnTo>
                  <a:cubicBezTo>
                    <a:pt x="3251" y="92"/>
                    <a:pt x="3179" y="21"/>
                    <a:pt x="3084" y="21"/>
                  </a:cubicBezTo>
                  <a:lnTo>
                    <a:pt x="1548" y="21"/>
                  </a:lnTo>
                  <a:cubicBezTo>
                    <a:pt x="1001" y="21"/>
                    <a:pt x="536" y="461"/>
                    <a:pt x="536" y="1033"/>
                  </a:cubicBezTo>
                  <a:lnTo>
                    <a:pt x="536" y="1045"/>
                  </a:lnTo>
                  <a:cubicBezTo>
                    <a:pt x="536" y="1176"/>
                    <a:pt x="572" y="1295"/>
                    <a:pt x="632" y="1414"/>
                  </a:cubicBezTo>
                  <a:lnTo>
                    <a:pt x="703" y="1581"/>
                  </a:lnTo>
                  <a:lnTo>
                    <a:pt x="703" y="1831"/>
                  </a:lnTo>
                  <a:cubicBezTo>
                    <a:pt x="703" y="2247"/>
                    <a:pt x="917" y="2616"/>
                    <a:pt x="1215" y="2843"/>
                  </a:cubicBezTo>
                  <a:lnTo>
                    <a:pt x="1215" y="2997"/>
                  </a:lnTo>
                  <a:cubicBezTo>
                    <a:pt x="1215" y="3069"/>
                    <a:pt x="1155" y="3140"/>
                    <a:pt x="1072" y="3176"/>
                  </a:cubicBezTo>
                  <a:lnTo>
                    <a:pt x="501" y="3343"/>
                  </a:lnTo>
                  <a:cubicBezTo>
                    <a:pt x="215" y="3414"/>
                    <a:pt x="0" y="3676"/>
                    <a:pt x="0" y="3974"/>
                  </a:cubicBezTo>
                  <a:lnTo>
                    <a:pt x="0" y="5462"/>
                  </a:lnTo>
                  <a:cubicBezTo>
                    <a:pt x="0" y="5557"/>
                    <a:pt x="84" y="5629"/>
                    <a:pt x="167" y="5629"/>
                  </a:cubicBezTo>
                  <a:cubicBezTo>
                    <a:pt x="262" y="5629"/>
                    <a:pt x="334" y="5557"/>
                    <a:pt x="334" y="5462"/>
                  </a:cubicBezTo>
                  <a:lnTo>
                    <a:pt x="334" y="3974"/>
                  </a:lnTo>
                  <a:cubicBezTo>
                    <a:pt x="334" y="3831"/>
                    <a:pt x="441" y="3676"/>
                    <a:pt x="584" y="3640"/>
                  </a:cubicBezTo>
                  <a:lnTo>
                    <a:pt x="1167" y="3474"/>
                  </a:lnTo>
                  <a:cubicBezTo>
                    <a:pt x="1215" y="3450"/>
                    <a:pt x="1251" y="3438"/>
                    <a:pt x="1298" y="3414"/>
                  </a:cubicBezTo>
                  <a:lnTo>
                    <a:pt x="1405" y="3521"/>
                  </a:lnTo>
                  <a:cubicBezTo>
                    <a:pt x="1536" y="3652"/>
                    <a:pt x="1703" y="3712"/>
                    <a:pt x="1882" y="3712"/>
                  </a:cubicBezTo>
                  <a:cubicBezTo>
                    <a:pt x="2060" y="3712"/>
                    <a:pt x="2227" y="3652"/>
                    <a:pt x="2358" y="3521"/>
                  </a:cubicBezTo>
                  <a:lnTo>
                    <a:pt x="2501" y="3367"/>
                  </a:lnTo>
                  <a:cubicBezTo>
                    <a:pt x="2584" y="3402"/>
                    <a:pt x="2656" y="3426"/>
                    <a:pt x="2727" y="3426"/>
                  </a:cubicBezTo>
                  <a:lnTo>
                    <a:pt x="2763" y="3426"/>
                  </a:lnTo>
                  <a:cubicBezTo>
                    <a:pt x="2894" y="3426"/>
                    <a:pt x="3013" y="3378"/>
                    <a:pt x="3096" y="3295"/>
                  </a:cubicBezTo>
                  <a:lnTo>
                    <a:pt x="5334" y="1176"/>
                  </a:lnTo>
                  <a:lnTo>
                    <a:pt x="5561" y="1402"/>
                  </a:lnTo>
                  <a:lnTo>
                    <a:pt x="2965" y="3986"/>
                  </a:lnTo>
                  <a:cubicBezTo>
                    <a:pt x="2798" y="4152"/>
                    <a:pt x="2715" y="4367"/>
                    <a:pt x="2715" y="4581"/>
                  </a:cubicBezTo>
                  <a:lnTo>
                    <a:pt x="2715" y="5498"/>
                  </a:lnTo>
                  <a:cubicBezTo>
                    <a:pt x="2715" y="5581"/>
                    <a:pt x="2787" y="5664"/>
                    <a:pt x="2882" y="5664"/>
                  </a:cubicBezTo>
                  <a:cubicBezTo>
                    <a:pt x="2965" y="5664"/>
                    <a:pt x="3037" y="5581"/>
                    <a:pt x="3037" y="5498"/>
                  </a:cubicBezTo>
                  <a:lnTo>
                    <a:pt x="3037" y="4581"/>
                  </a:lnTo>
                  <a:cubicBezTo>
                    <a:pt x="3037" y="4450"/>
                    <a:pt x="3096" y="4319"/>
                    <a:pt x="3191" y="4212"/>
                  </a:cubicBezTo>
                  <a:lnTo>
                    <a:pt x="6096" y="1307"/>
                  </a:lnTo>
                  <a:cubicBezTo>
                    <a:pt x="6216" y="1200"/>
                    <a:pt x="6275" y="997"/>
                    <a:pt x="6227" y="831"/>
                  </a:cubicBezTo>
                  <a:lnTo>
                    <a:pt x="6168" y="378"/>
                  </a:lnTo>
                  <a:lnTo>
                    <a:pt x="6275" y="271"/>
                  </a:lnTo>
                  <a:cubicBezTo>
                    <a:pt x="6335" y="211"/>
                    <a:pt x="6335" y="104"/>
                    <a:pt x="6275" y="45"/>
                  </a:cubicBezTo>
                  <a:cubicBezTo>
                    <a:pt x="6245" y="15"/>
                    <a:pt x="6204" y="0"/>
                    <a:pt x="61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4870;p79">
              <a:extLst>
                <a:ext uri="{FF2B5EF4-FFF2-40B4-BE49-F238E27FC236}">
                  <a16:creationId xmlns:a16="http://schemas.microsoft.com/office/drawing/2014/main" id="{A3F11396-E255-B4E5-8361-173E2B837A24}"/>
                </a:ext>
              </a:extLst>
            </p:cNvPr>
            <p:cNvSpPr/>
            <p:nvPr/>
          </p:nvSpPr>
          <p:spPr>
            <a:xfrm>
              <a:off x="1470179" y="2910480"/>
              <a:ext cx="205431" cy="173601"/>
            </a:xfrm>
            <a:custGeom>
              <a:avLst/>
              <a:gdLst/>
              <a:ahLst/>
              <a:cxnLst/>
              <a:rect l="l" t="t" r="r" b="b"/>
              <a:pathLst>
                <a:path w="6454" h="5454" extrusionOk="0"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lnTo>
                    <a:pt x="0" y="4822"/>
                  </a:lnTo>
                  <a:cubicBezTo>
                    <a:pt x="0" y="4917"/>
                    <a:pt x="72" y="4989"/>
                    <a:pt x="155" y="4989"/>
                  </a:cubicBezTo>
                  <a:cubicBezTo>
                    <a:pt x="250" y="4989"/>
                    <a:pt x="322" y="4917"/>
                    <a:pt x="322" y="4822"/>
                  </a:cubicBezTo>
                  <a:lnTo>
                    <a:pt x="322" y="512"/>
                  </a:lnTo>
                  <a:cubicBezTo>
                    <a:pt x="322" y="405"/>
                    <a:pt x="393" y="322"/>
                    <a:pt x="500" y="322"/>
                  </a:cubicBezTo>
                  <a:lnTo>
                    <a:pt x="5953" y="322"/>
                  </a:lnTo>
                  <a:cubicBezTo>
                    <a:pt x="6049" y="322"/>
                    <a:pt x="6132" y="405"/>
                    <a:pt x="6132" y="512"/>
                  </a:cubicBezTo>
                  <a:lnTo>
                    <a:pt x="6132" y="4941"/>
                  </a:lnTo>
                  <a:cubicBezTo>
                    <a:pt x="6132" y="5048"/>
                    <a:pt x="6049" y="5120"/>
                    <a:pt x="5953" y="5120"/>
                  </a:cubicBezTo>
                  <a:lnTo>
                    <a:pt x="2298" y="5120"/>
                  </a:lnTo>
                  <a:cubicBezTo>
                    <a:pt x="2215" y="5120"/>
                    <a:pt x="2131" y="5191"/>
                    <a:pt x="2131" y="5287"/>
                  </a:cubicBezTo>
                  <a:cubicBezTo>
                    <a:pt x="2131" y="5370"/>
                    <a:pt x="2215" y="5453"/>
                    <a:pt x="2298" y="5453"/>
                  </a:cubicBezTo>
                  <a:lnTo>
                    <a:pt x="5953" y="5453"/>
                  </a:lnTo>
                  <a:cubicBezTo>
                    <a:pt x="6227" y="5453"/>
                    <a:pt x="6453" y="5227"/>
                    <a:pt x="6453" y="4941"/>
                  </a:cubicBezTo>
                  <a:lnTo>
                    <a:pt x="6453" y="512"/>
                  </a:lnTo>
                  <a:cubicBezTo>
                    <a:pt x="6453" y="226"/>
                    <a:pt x="6215" y="0"/>
                    <a:pt x="5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4871;p79">
              <a:extLst>
                <a:ext uri="{FF2B5EF4-FFF2-40B4-BE49-F238E27FC236}">
                  <a16:creationId xmlns:a16="http://schemas.microsoft.com/office/drawing/2014/main" id="{A20D7557-5B2D-1D15-0B87-CD44EF13D0AA}"/>
                </a:ext>
              </a:extLst>
            </p:cNvPr>
            <p:cNvSpPr/>
            <p:nvPr/>
          </p:nvSpPr>
          <p:spPr>
            <a:xfrm>
              <a:off x="1497075" y="2942692"/>
              <a:ext cx="152370" cy="96668"/>
            </a:xfrm>
            <a:custGeom>
              <a:avLst/>
              <a:gdLst/>
              <a:ahLst/>
              <a:cxnLst/>
              <a:rect l="l" t="t" r="r" b="b"/>
              <a:pathLst>
                <a:path w="4787" h="3037" extrusionOk="0">
                  <a:moveTo>
                    <a:pt x="3751" y="0"/>
                  </a:moveTo>
                  <a:cubicBezTo>
                    <a:pt x="3656" y="0"/>
                    <a:pt x="3584" y="72"/>
                    <a:pt x="3584" y="167"/>
                  </a:cubicBezTo>
                  <a:cubicBezTo>
                    <a:pt x="3584" y="250"/>
                    <a:pt x="3656" y="334"/>
                    <a:pt x="3751" y="334"/>
                  </a:cubicBezTo>
                  <a:lnTo>
                    <a:pt x="4215" y="334"/>
                  </a:lnTo>
                  <a:lnTo>
                    <a:pt x="2465" y="2072"/>
                  </a:lnTo>
                  <a:lnTo>
                    <a:pt x="1727" y="1322"/>
                  </a:lnTo>
                  <a:cubicBezTo>
                    <a:pt x="1697" y="1292"/>
                    <a:pt x="1656" y="1277"/>
                    <a:pt x="1614" y="1277"/>
                  </a:cubicBezTo>
                  <a:cubicBezTo>
                    <a:pt x="1572" y="1277"/>
                    <a:pt x="1531" y="1292"/>
                    <a:pt x="1501" y="1322"/>
                  </a:cubicBezTo>
                  <a:lnTo>
                    <a:pt x="60" y="2774"/>
                  </a:lnTo>
                  <a:cubicBezTo>
                    <a:pt x="1" y="2834"/>
                    <a:pt x="1" y="2929"/>
                    <a:pt x="60" y="2989"/>
                  </a:cubicBezTo>
                  <a:cubicBezTo>
                    <a:pt x="84" y="3024"/>
                    <a:pt x="132" y="3036"/>
                    <a:pt x="179" y="3036"/>
                  </a:cubicBezTo>
                  <a:cubicBezTo>
                    <a:pt x="227" y="3036"/>
                    <a:pt x="251" y="3024"/>
                    <a:pt x="298" y="2989"/>
                  </a:cubicBezTo>
                  <a:lnTo>
                    <a:pt x="1632" y="1655"/>
                  </a:lnTo>
                  <a:lnTo>
                    <a:pt x="2382" y="2393"/>
                  </a:lnTo>
                  <a:cubicBezTo>
                    <a:pt x="2412" y="2423"/>
                    <a:pt x="2453" y="2438"/>
                    <a:pt x="2495" y="2438"/>
                  </a:cubicBezTo>
                  <a:cubicBezTo>
                    <a:pt x="2537" y="2438"/>
                    <a:pt x="2578" y="2423"/>
                    <a:pt x="2608" y="2393"/>
                  </a:cubicBezTo>
                  <a:lnTo>
                    <a:pt x="4465" y="536"/>
                  </a:lnTo>
                  <a:lnTo>
                    <a:pt x="4465" y="1000"/>
                  </a:lnTo>
                  <a:cubicBezTo>
                    <a:pt x="4465" y="1084"/>
                    <a:pt x="4537" y="1167"/>
                    <a:pt x="4632" y="1167"/>
                  </a:cubicBezTo>
                  <a:cubicBezTo>
                    <a:pt x="4715" y="1167"/>
                    <a:pt x="4787" y="1084"/>
                    <a:pt x="4787" y="1000"/>
                  </a:cubicBezTo>
                  <a:lnTo>
                    <a:pt x="4787" y="155"/>
                  </a:lnTo>
                  <a:cubicBezTo>
                    <a:pt x="4751" y="72"/>
                    <a:pt x="4692" y="0"/>
                    <a:pt x="4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23282;p76">
            <a:extLst>
              <a:ext uri="{FF2B5EF4-FFF2-40B4-BE49-F238E27FC236}">
                <a16:creationId xmlns:a16="http://schemas.microsoft.com/office/drawing/2014/main" id="{1E748374-3119-2C41-C463-5176DA85B456}"/>
              </a:ext>
            </a:extLst>
          </p:cNvPr>
          <p:cNvGrpSpPr/>
          <p:nvPr/>
        </p:nvGrpSpPr>
        <p:grpSpPr>
          <a:xfrm>
            <a:off x="4992653" y="2664296"/>
            <a:ext cx="384834" cy="624420"/>
            <a:chOff x="2691555" y="2884503"/>
            <a:chExt cx="215044" cy="348924"/>
          </a:xfrm>
          <a:solidFill>
            <a:schemeClr val="tx1"/>
          </a:solidFill>
        </p:grpSpPr>
        <p:sp>
          <p:nvSpPr>
            <p:cNvPr id="34" name="Google Shape;23283;p76">
              <a:extLst>
                <a:ext uri="{FF2B5EF4-FFF2-40B4-BE49-F238E27FC236}">
                  <a16:creationId xmlns:a16="http://schemas.microsoft.com/office/drawing/2014/main" id="{EFEE7A9D-111F-D730-BED8-D34DFF2614EF}"/>
                </a:ext>
              </a:extLst>
            </p:cNvPr>
            <p:cNvSpPr/>
            <p:nvPr/>
          </p:nvSpPr>
          <p:spPr>
            <a:xfrm>
              <a:off x="2691555" y="2884503"/>
              <a:ext cx="215044" cy="348924"/>
            </a:xfrm>
            <a:custGeom>
              <a:avLst/>
              <a:gdLst/>
              <a:ahLst/>
              <a:cxnLst/>
              <a:rect l="l" t="t" r="r" b="b"/>
              <a:pathLst>
                <a:path w="6788" h="11014" extrusionOk="0">
                  <a:moveTo>
                    <a:pt x="632" y="4941"/>
                  </a:moveTo>
                  <a:lnTo>
                    <a:pt x="632" y="5394"/>
                  </a:lnTo>
                  <a:lnTo>
                    <a:pt x="441" y="5394"/>
                  </a:lnTo>
                  <a:lnTo>
                    <a:pt x="632" y="4941"/>
                  </a:lnTo>
                  <a:close/>
                  <a:moveTo>
                    <a:pt x="3703" y="0"/>
                  </a:moveTo>
                  <a:cubicBezTo>
                    <a:pt x="2013" y="0"/>
                    <a:pt x="632" y="1346"/>
                    <a:pt x="632" y="2989"/>
                  </a:cubicBezTo>
                  <a:lnTo>
                    <a:pt x="632" y="4179"/>
                  </a:lnTo>
                  <a:lnTo>
                    <a:pt x="36" y="5489"/>
                  </a:lnTo>
                  <a:cubicBezTo>
                    <a:pt x="1" y="5537"/>
                    <a:pt x="13" y="5596"/>
                    <a:pt x="48" y="5644"/>
                  </a:cubicBezTo>
                  <a:cubicBezTo>
                    <a:pt x="72" y="5692"/>
                    <a:pt x="120" y="5715"/>
                    <a:pt x="179" y="5715"/>
                  </a:cubicBezTo>
                  <a:lnTo>
                    <a:pt x="632" y="5715"/>
                  </a:lnTo>
                  <a:lnTo>
                    <a:pt x="632" y="6965"/>
                  </a:lnTo>
                  <a:cubicBezTo>
                    <a:pt x="632" y="7335"/>
                    <a:pt x="941" y="7656"/>
                    <a:pt x="1310" y="7656"/>
                  </a:cubicBezTo>
                  <a:lnTo>
                    <a:pt x="2156" y="7656"/>
                  </a:lnTo>
                  <a:lnTo>
                    <a:pt x="2156" y="8704"/>
                  </a:lnTo>
                  <a:lnTo>
                    <a:pt x="751" y="10775"/>
                  </a:lnTo>
                  <a:cubicBezTo>
                    <a:pt x="703" y="10835"/>
                    <a:pt x="703" y="10906"/>
                    <a:pt x="751" y="10954"/>
                  </a:cubicBezTo>
                  <a:cubicBezTo>
                    <a:pt x="775" y="11002"/>
                    <a:pt x="822" y="11014"/>
                    <a:pt x="882" y="11014"/>
                  </a:cubicBezTo>
                  <a:lnTo>
                    <a:pt x="929" y="11014"/>
                  </a:lnTo>
                  <a:lnTo>
                    <a:pt x="2394" y="10585"/>
                  </a:lnTo>
                  <a:cubicBezTo>
                    <a:pt x="2489" y="10549"/>
                    <a:pt x="2537" y="10466"/>
                    <a:pt x="2501" y="10394"/>
                  </a:cubicBezTo>
                  <a:cubicBezTo>
                    <a:pt x="2482" y="10328"/>
                    <a:pt x="2418" y="10277"/>
                    <a:pt x="2356" y="10277"/>
                  </a:cubicBezTo>
                  <a:cubicBezTo>
                    <a:pt x="2340" y="10277"/>
                    <a:pt x="2325" y="10280"/>
                    <a:pt x="2310" y="10287"/>
                  </a:cubicBezTo>
                  <a:lnTo>
                    <a:pt x="1263" y="10597"/>
                  </a:lnTo>
                  <a:lnTo>
                    <a:pt x="2441" y="8859"/>
                  </a:lnTo>
                  <a:cubicBezTo>
                    <a:pt x="2453" y="8823"/>
                    <a:pt x="2477" y="8799"/>
                    <a:pt x="2477" y="8763"/>
                  </a:cubicBezTo>
                  <a:lnTo>
                    <a:pt x="2477" y="7608"/>
                  </a:lnTo>
                  <a:lnTo>
                    <a:pt x="3453" y="7073"/>
                  </a:lnTo>
                  <a:cubicBezTo>
                    <a:pt x="3537" y="7025"/>
                    <a:pt x="3561" y="6942"/>
                    <a:pt x="3513" y="6846"/>
                  </a:cubicBezTo>
                  <a:cubicBezTo>
                    <a:pt x="3488" y="6797"/>
                    <a:pt x="3436" y="6765"/>
                    <a:pt x="3378" y="6765"/>
                  </a:cubicBezTo>
                  <a:cubicBezTo>
                    <a:pt x="3352" y="6765"/>
                    <a:pt x="3325" y="6772"/>
                    <a:pt x="3299" y="6787"/>
                  </a:cubicBezTo>
                  <a:lnTo>
                    <a:pt x="2263" y="7358"/>
                  </a:lnTo>
                  <a:lnTo>
                    <a:pt x="1298" y="7358"/>
                  </a:lnTo>
                  <a:cubicBezTo>
                    <a:pt x="1108" y="7358"/>
                    <a:pt x="941" y="7192"/>
                    <a:pt x="941" y="7001"/>
                  </a:cubicBezTo>
                  <a:lnTo>
                    <a:pt x="941" y="6549"/>
                  </a:lnTo>
                  <a:lnTo>
                    <a:pt x="1775" y="6549"/>
                  </a:lnTo>
                  <a:cubicBezTo>
                    <a:pt x="1870" y="6549"/>
                    <a:pt x="1941" y="6477"/>
                    <a:pt x="1941" y="6382"/>
                  </a:cubicBezTo>
                  <a:cubicBezTo>
                    <a:pt x="1941" y="6299"/>
                    <a:pt x="1870" y="6227"/>
                    <a:pt x="1775" y="6227"/>
                  </a:cubicBezTo>
                  <a:lnTo>
                    <a:pt x="941" y="6227"/>
                  </a:lnTo>
                  <a:lnTo>
                    <a:pt x="941" y="3025"/>
                  </a:lnTo>
                  <a:cubicBezTo>
                    <a:pt x="941" y="1548"/>
                    <a:pt x="2179" y="358"/>
                    <a:pt x="3715" y="358"/>
                  </a:cubicBezTo>
                  <a:cubicBezTo>
                    <a:pt x="5239" y="358"/>
                    <a:pt x="6478" y="1548"/>
                    <a:pt x="6478" y="3025"/>
                  </a:cubicBezTo>
                  <a:cubicBezTo>
                    <a:pt x="6478" y="4263"/>
                    <a:pt x="5811" y="5406"/>
                    <a:pt x="4727" y="6013"/>
                  </a:cubicBezTo>
                  <a:lnTo>
                    <a:pt x="3954" y="6442"/>
                  </a:lnTo>
                  <a:cubicBezTo>
                    <a:pt x="3870" y="6489"/>
                    <a:pt x="3846" y="6584"/>
                    <a:pt x="3894" y="6668"/>
                  </a:cubicBezTo>
                  <a:cubicBezTo>
                    <a:pt x="3918" y="6717"/>
                    <a:pt x="3971" y="6749"/>
                    <a:pt x="4029" y="6749"/>
                  </a:cubicBezTo>
                  <a:cubicBezTo>
                    <a:pt x="4055" y="6749"/>
                    <a:pt x="4082" y="6742"/>
                    <a:pt x="4108" y="6727"/>
                  </a:cubicBezTo>
                  <a:lnTo>
                    <a:pt x="4882" y="6299"/>
                  </a:lnTo>
                  <a:cubicBezTo>
                    <a:pt x="4918" y="6287"/>
                    <a:pt x="4930" y="6263"/>
                    <a:pt x="4966" y="6251"/>
                  </a:cubicBezTo>
                  <a:lnTo>
                    <a:pt x="4966" y="8525"/>
                  </a:lnTo>
                  <a:cubicBezTo>
                    <a:pt x="4966" y="8573"/>
                    <a:pt x="4977" y="8609"/>
                    <a:pt x="5001" y="8632"/>
                  </a:cubicBezTo>
                  <a:lnTo>
                    <a:pt x="5620" y="9323"/>
                  </a:lnTo>
                  <a:lnTo>
                    <a:pt x="2965" y="10109"/>
                  </a:lnTo>
                  <a:cubicBezTo>
                    <a:pt x="2882" y="10133"/>
                    <a:pt x="2834" y="10228"/>
                    <a:pt x="2858" y="10299"/>
                  </a:cubicBezTo>
                  <a:cubicBezTo>
                    <a:pt x="2882" y="10371"/>
                    <a:pt x="2953" y="10418"/>
                    <a:pt x="3013" y="10418"/>
                  </a:cubicBezTo>
                  <a:lnTo>
                    <a:pt x="3061" y="10418"/>
                  </a:lnTo>
                  <a:lnTo>
                    <a:pt x="5942" y="9573"/>
                  </a:lnTo>
                  <a:cubicBezTo>
                    <a:pt x="6001" y="9549"/>
                    <a:pt x="6037" y="9513"/>
                    <a:pt x="6049" y="9466"/>
                  </a:cubicBezTo>
                  <a:cubicBezTo>
                    <a:pt x="6061" y="9406"/>
                    <a:pt x="6049" y="9359"/>
                    <a:pt x="6013" y="9311"/>
                  </a:cubicBezTo>
                  <a:lnTo>
                    <a:pt x="5263" y="8442"/>
                  </a:lnTo>
                  <a:lnTo>
                    <a:pt x="5263" y="6013"/>
                  </a:lnTo>
                  <a:cubicBezTo>
                    <a:pt x="6216" y="5311"/>
                    <a:pt x="6787" y="4203"/>
                    <a:pt x="6787" y="2989"/>
                  </a:cubicBezTo>
                  <a:cubicBezTo>
                    <a:pt x="6787" y="1346"/>
                    <a:pt x="5406" y="0"/>
                    <a:pt x="37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3284;p76">
              <a:extLst>
                <a:ext uri="{FF2B5EF4-FFF2-40B4-BE49-F238E27FC236}">
                  <a16:creationId xmlns:a16="http://schemas.microsoft.com/office/drawing/2014/main" id="{51E4D6BC-3459-8DA8-67CB-24A11A7574AD}"/>
                </a:ext>
              </a:extLst>
            </p:cNvPr>
            <p:cNvSpPr/>
            <p:nvPr/>
          </p:nvSpPr>
          <p:spPr>
            <a:xfrm>
              <a:off x="2754535" y="2907503"/>
              <a:ext cx="126783" cy="127164"/>
            </a:xfrm>
            <a:custGeom>
              <a:avLst/>
              <a:gdLst/>
              <a:ahLst/>
              <a:cxnLst/>
              <a:rect l="l" t="t" r="r" b="b"/>
              <a:pathLst>
                <a:path w="4002" h="4014" extrusionOk="0">
                  <a:moveTo>
                    <a:pt x="1989" y="1"/>
                  </a:moveTo>
                  <a:cubicBezTo>
                    <a:pt x="953" y="1"/>
                    <a:pt x="72" y="822"/>
                    <a:pt x="1" y="1870"/>
                  </a:cubicBezTo>
                  <a:cubicBezTo>
                    <a:pt x="1" y="1953"/>
                    <a:pt x="61" y="2025"/>
                    <a:pt x="144" y="2048"/>
                  </a:cubicBezTo>
                  <a:cubicBezTo>
                    <a:pt x="239" y="2048"/>
                    <a:pt x="311" y="1989"/>
                    <a:pt x="322" y="1894"/>
                  </a:cubicBezTo>
                  <a:cubicBezTo>
                    <a:pt x="382" y="1013"/>
                    <a:pt x="1108" y="346"/>
                    <a:pt x="1989" y="346"/>
                  </a:cubicBezTo>
                  <a:cubicBezTo>
                    <a:pt x="2918" y="346"/>
                    <a:pt x="3656" y="1096"/>
                    <a:pt x="3656" y="2013"/>
                  </a:cubicBezTo>
                  <a:cubicBezTo>
                    <a:pt x="3656" y="2941"/>
                    <a:pt x="2918" y="3680"/>
                    <a:pt x="1989" y="3680"/>
                  </a:cubicBezTo>
                  <a:cubicBezTo>
                    <a:pt x="1251" y="3680"/>
                    <a:pt x="596" y="3191"/>
                    <a:pt x="382" y="2477"/>
                  </a:cubicBezTo>
                  <a:cubicBezTo>
                    <a:pt x="363" y="2401"/>
                    <a:pt x="298" y="2363"/>
                    <a:pt x="236" y="2363"/>
                  </a:cubicBezTo>
                  <a:cubicBezTo>
                    <a:pt x="221" y="2363"/>
                    <a:pt x="206" y="2365"/>
                    <a:pt x="191" y="2370"/>
                  </a:cubicBezTo>
                  <a:cubicBezTo>
                    <a:pt x="96" y="2406"/>
                    <a:pt x="61" y="2489"/>
                    <a:pt x="84" y="2560"/>
                  </a:cubicBezTo>
                  <a:cubicBezTo>
                    <a:pt x="322" y="3418"/>
                    <a:pt x="1108" y="4013"/>
                    <a:pt x="2001" y="4013"/>
                  </a:cubicBezTo>
                  <a:cubicBezTo>
                    <a:pt x="3109" y="4013"/>
                    <a:pt x="4001" y="3120"/>
                    <a:pt x="4001" y="2013"/>
                  </a:cubicBezTo>
                  <a:cubicBezTo>
                    <a:pt x="3990" y="917"/>
                    <a:pt x="3097" y="1"/>
                    <a:pt x="19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3285;p76">
              <a:extLst>
                <a:ext uri="{FF2B5EF4-FFF2-40B4-BE49-F238E27FC236}">
                  <a16:creationId xmlns:a16="http://schemas.microsoft.com/office/drawing/2014/main" id="{96C51C34-6929-6B2C-985C-ABEEADBFE0E2}"/>
                </a:ext>
              </a:extLst>
            </p:cNvPr>
            <p:cNvSpPr/>
            <p:nvPr/>
          </p:nvSpPr>
          <p:spPr>
            <a:xfrm>
              <a:off x="2781336" y="2931263"/>
              <a:ext cx="74321" cy="74353"/>
            </a:xfrm>
            <a:custGeom>
              <a:avLst/>
              <a:gdLst/>
              <a:ahLst/>
              <a:cxnLst/>
              <a:rect l="l" t="t" r="r" b="b"/>
              <a:pathLst>
                <a:path w="2346" h="2347" extrusionOk="0">
                  <a:moveTo>
                    <a:pt x="1465" y="310"/>
                  </a:moveTo>
                  <a:cubicBezTo>
                    <a:pt x="1620" y="310"/>
                    <a:pt x="1751" y="370"/>
                    <a:pt x="1858" y="477"/>
                  </a:cubicBezTo>
                  <a:cubicBezTo>
                    <a:pt x="1965" y="584"/>
                    <a:pt x="2024" y="715"/>
                    <a:pt x="2024" y="858"/>
                  </a:cubicBezTo>
                  <a:cubicBezTo>
                    <a:pt x="2024" y="1013"/>
                    <a:pt x="1965" y="1144"/>
                    <a:pt x="1858" y="1251"/>
                  </a:cubicBezTo>
                  <a:cubicBezTo>
                    <a:pt x="1751" y="1358"/>
                    <a:pt x="1620" y="1418"/>
                    <a:pt x="1465" y="1418"/>
                  </a:cubicBezTo>
                  <a:cubicBezTo>
                    <a:pt x="1322" y="1418"/>
                    <a:pt x="1191" y="1358"/>
                    <a:pt x="1084" y="1251"/>
                  </a:cubicBezTo>
                  <a:cubicBezTo>
                    <a:pt x="869" y="1037"/>
                    <a:pt x="869" y="679"/>
                    <a:pt x="1084" y="477"/>
                  </a:cubicBezTo>
                  <a:cubicBezTo>
                    <a:pt x="1191" y="370"/>
                    <a:pt x="1322" y="310"/>
                    <a:pt x="1465" y="310"/>
                  </a:cubicBezTo>
                  <a:close/>
                  <a:moveTo>
                    <a:pt x="1489" y="1"/>
                  </a:moveTo>
                  <a:cubicBezTo>
                    <a:pt x="1262" y="1"/>
                    <a:pt x="1036" y="84"/>
                    <a:pt x="869" y="251"/>
                  </a:cubicBezTo>
                  <a:cubicBezTo>
                    <a:pt x="572" y="548"/>
                    <a:pt x="536" y="1025"/>
                    <a:pt x="774" y="1370"/>
                  </a:cubicBezTo>
                  <a:lnTo>
                    <a:pt x="60" y="2084"/>
                  </a:lnTo>
                  <a:cubicBezTo>
                    <a:pt x="0" y="2144"/>
                    <a:pt x="0" y="2239"/>
                    <a:pt x="60" y="2299"/>
                  </a:cubicBezTo>
                  <a:cubicBezTo>
                    <a:pt x="84" y="2334"/>
                    <a:pt x="131" y="2346"/>
                    <a:pt x="179" y="2346"/>
                  </a:cubicBezTo>
                  <a:cubicBezTo>
                    <a:pt x="215" y="2346"/>
                    <a:pt x="262" y="2334"/>
                    <a:pt x="298" y="2299"/>
                  </a:cubicBezTo>
                  <a:lnTo>
                    <a:pt x="1012" y="1584"/>
                  </a:lnTo>
                  <a:cubicBezTo>
                    <a:pt x="1155" y="1691"/>
                    <a:pt x="1322" y="1739"/>
                    <a:pt x="1501" y="1739"/>
                  </a:cubicBezTo>
                  <a:cubicBezTo>
                    <a:pt x="1739" y="1739"/>
                    <a:pt x="1941" y="1644"/>
                    <a:pt x="2108" y="1489"/>
                  </a:cubicBezTo>
                  <a:cubicBezTo>
                    <a:pt x="2263" y="1310"/>
                    <a:pt x="2346" y="1096"/>
                    <a:pt x="2346" y="858"/>
                  </a:cubicBezTo>
                  <a:cubicBezTo>
                    <a:pt x="2346" y="620"/>
                    <a:pt x="2263" y="417"/>
                    <a:pt x="2096" y="251"/>
                  </a:cubicBezTo>
                  <a:cubicBezTo>
                    <a:pt x="1929" y="84"/>
                    <a:pt x="1703" y="1"/>
                    <a:pt x="1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23602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36"/>
          <p:cNvSpPr txBox="1">
            <a:spLocks noGrp="1"/>
          </p:cNvSpPr>
          <p:nvPr>
            <p:ph type="title"/>
          </p:nvPr>
        </p:nvSpPr>
        <p:spPr>
          <a:xfrm>
            <a:off x="949625" y="1419500"/>
            <a:ext cx="3660600" cy="9296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500" b="0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개솔이</a:t>
            </a:r>
            <a:r>
              <a:rPr lang="ko-KR" altLang="en-US" sz="4500" b="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4500" b="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(Time)</a:t>
            </a:r>
            <a:endParaRPr sz="4500" b="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859" name="Google Shape;1859;p36"/>
          <p:cNvSpPr txBox="1">
            <a:spLocks noGrp="1"/>
          </p:cNvSpPr>
          <p:nvPr>
            <p:ph type="subTitle" idx="1"/>
          </p:nvPr>
        </p:nvSpPr>
        <p:spPr>
          <a:xfrm>
            <a:off x="949622" y="2571750"/>
            <a:ext cx="4521909" cy="13311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개 </a:t>
            </a:r>
            <a:r>
              <a:rPr lang="ko-KR" altLang="en-US" sz="2500" dirty="0" err="1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발자가</a:t>
            </a:r>
            <a:r>
              <a:rPr lang="ko-KR" altLang="en-US" sz="25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되고 싶은 주니어들의</a:t>
            </a:r>
            <a:endParaRPr lang="en-US" altLang="ko-KR" sz="25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솔 </a:t>
            </a:r>
            <a:r>
              <a:rPr lang="ko-KR" altLang="en-US" sz="25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직 담백한</a:t>
            </a:r>
            <a:endParaRPr lang="en-US" altLang="ko-KR" sz="25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이 </a:t>
            </a:r>
            <a:r>
              <a:rPr lang="ko-KR" altLang="en-US" sz="25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야기</a:t>
            </a:r>
            <a:r>
              <a:rPr lang="en-US" altLang="ko-KR" sz="25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sz="25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시간</a:t>
            </a:r>
            <a:endParaRPr lang="en-US" altLang="ko-KR" sz="2500" dirty="0">
              <a:solidFill>
                <a:schemeClr val="tx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1860" name="Google Shape;1860;p36"/>
          <p:cNvGrpSpPr/>
          <p:nvPr/>
        </p:nvGrpSpPr>
        <p:grpSpPr>
          <a:xfrm>
            <a:off x="5639473" y="1018425"/>
            <a:ext cx="2549369" cy="3101953"/>
            <a:chOff x="5360400" y="1018425"/>
            <a:chExt cx="2549369" cy="3101953"/>
          </a:xfrm>
        </p:grpSpPr>
        <p:sp>
          <p:nvSpPr>
            <p:cNvPr id="1861" name="Google Shape;1861;p36"/>
            <p:cNvSpPr/>
            <p:nvPr/>
          </p:nvSpPr>
          <p:spPr>
            <a:xfrm>
              <a:off x="6509770" y="1788708"/>
              <a:ext cx="188316" cy="113354"/>
            </a:xfrm>
            <a:custGeom>
              <a:avLst/>
              <a:gdLst/>
              <a:ahLst/>
              <a:cxnLst/>
              <a:rect l="l" t="t" r="r" b="b"/>
              <a:pathLst>
                <a:path w="3826" h="2303" extrusionOk="0">
                  <a:moveTo>
                    <a:pt x="2701" y="586"/>
                  </a:moveTo>
                  <a:cubicBezTo>
                    <a:pt x="2725" y="586"/>
                    <a:pt x="2749" y="586"/>
                    <a:pt x="2773" y="598"/>
                  </a:cubicBezTo>
                  <a:cubicBezTo>
                    <a:pt x="2809" y="610"/>
                    <a:pt x="2857" y="634"/>
                    <a:pt x="2881" y="670"/>
                  </a:cubicBezTo>
                  <a:cubicBezTo>
                    <a:pt x="2917" y="705"/>
                    <a:pt x="2941" y="741"/>
                    <a:pt x="2953" y="789"/>
                  </a:cubicBezTo>
                  <a:cubicBezTo>
                    <a:pt x="2964" y="849"/>
                    <a:pt x="2964" y="897"/>
                    <a:pt x="2953" y="945"/>
                  </a:cubicBezTo>
                  <a:cubicBezTo>
                    <a:pt x="2953" y="957"/>
                    <a:pt x="2953" y="969"/>
                    <a:pt x="2953" y="980"/>
                  </a:cubicBezTo>
                  <a:cubicBezTo>
                    <a:pt x="2941" y="1004"/>
                    <a:pt x="2929" y="1028"/>
                    <a:pt x="2917" y="1052"/>
                  </a:cubicBezTo>
                  <a:cubicBezTo>
                    <a:pt x="2905" y="1076"/>
                    <a:pt x="2881" y="1100"/>
                    <a:pt x="2845" y="1124"/>
                  </a:cubicBezTo>
                  <a:cubicBezTo>
                    <a:pt x="2821" y="1148"/>
                    <a:pt x="2797" y="1172"/>
                    <a:pt x="2761" y="1184"/>
                  </a:cubicBezTo>
                  <a:cubicBezTo>
                    <a:pt x="2713" y="1208"/>
                    <a:pt x="2678" y="1220"/>
                    <a:pt x="2630" y="1220"/>
                  </a:cubicBezTo>
                  <a:lnTo>
                    <a:pt x="2606" y="1220"/>
                  </a:lnTo>
                  <a:cubicBezTo>
                    <a:pt x="2582" y="1220"/>
                    <a:pt x="2558" y="1220"/>
                    <a:pt x="2534" y="1208"/>
                  </a:cubicBezTo>
                  <a:cubicBezTo>
                    <a:pt x="2498" y="1196"/>
                    <a:pt x="2450" y="1172"/>
                    <a:pt x="2426" y="1136"/>
                  </a:cubicBezTo>
                  <a:cubicBezTo>
                    <a:pt x="2403" y="1112"/>
                    <a:pt x="2391" y="1088"/>
                    <a:pt x="2379" y="1064"/>
                  </a:cubicBezTo>
                  <a:cubicBezTo>
                    <a:pt x="2379" y="1052"/>
                    <a:pt x="2367" y="1052"/>
                    <a:pt x="2355" y="1040"/>
                  </a:cubicBezTo>
                  <a:cubicBezTo>
                    <a:pt x="2343" y="1004"/>
                    <a:pt x="2343" y="992"/>
                    <a:pt x="2331" y="957"/>
                  </a:cubicBezTo>
                  <a:cubicBezTo>
                    <a:pt x="2331" y="921"/>
                    <a:pt x="2331" y="873"/>
                    <a:pt x="2343" y="837"/>
                  </a:cubicBezTo>
                  <a:cubicBezTo>
                    <a:pt x="2367" y="777"/>
                    <a:pt x="2403" y="717"/>
                    <a:pt x="2462" y="682"/>
                  </a:cubicBezTo>
                  <a:cubicBezTo>
                    <a:pt x="2462" y="682"/>
                    <a:pt x="2462" y="682"/>
                    <a:pt x="2462" y="670"/>
                  </a:cubicBezTo>
                  <a:cubicBezTo>
                    <a:pt x="2486" y="646"/>
                    <a:pt x="2510" y="634"/>
                    <a:pt x="2546" y="622"/>
                  </a:cubicBezTo>
                  <a:cubicBezTo>
                    <a:pt x="2558" y="610"/>
                    <a:pt x="2558" y="610"/>
                    <a:pt x="2570" y="610"/>
                  </a:cubicBezTo>
                  <a:cubicBezTo>
                    <a:pt x="2606" y="598"/>
                    <a:pt x="2630" y="586"/>
                    <a:pt x="2678" y="586"/>
                  </a:cubicBezTo>
                  <a:close/>
                  <a:moveTo>
                    <a:pt x="1494" y="335"/>
                  </a:moveTo>
                  <a:lnTo>
                    <a:pt x="1494" y="335"/>
                  </a:lnTo>
                  <a:cubicBezTo>
                    <a:pt x="1434" y="430"/>
                    <a:pt x="1374" y="526"/>
                    <a:pt x="1338" y="634"/>
                  </a:cubicBezTo>
                  <a:cubicBezTo>
                    <a:pt x="1231" y="921"/>
                    <a:pt x="1255" y="1232"/>
                    <a:pt x="1386" y="1507"/>
                  </a:cubicBezTo>
                  <a:cubicBezTo>
                    <a:pt x="1526" y="1797"/>
                    <a:pt x="1800" y="1918"/>
                    <a:pt x="2089" y="1918"/>
                  </a:cubicBezTo>
                  <a:cubicBezTo>
                    <a:pt x="2396" y="1918"/>
                    <a:pt x="2720" y="1782"/>
                    <a:pt x="2917" y="1566"/>
                  </a:cubicBezTo>
                  <a:cubicBezTo>
                    <a:pt x="3108" y="1363"/>
                    <a:pt x="3228" y="1088"/>
                    <a:pt x="3228" y="813"/>
                  </a:cubicBezTo>
                  <a:cubicBezTo>
                    <a:pt x="3371" y="969"/>
                    <a:pt x="3479" y="1148"/>
                    <a:pt x="3562" y="1327"/>
                  </a:cubicBezTo>
                  <a:cubicBezTo>
                    <a:pt x="3289" y="1833"/>
                    <a:pt x="2743" y="2082"/>
                    <a:pt x="2184" y="2082"/>
                  </a:cubicBezTo>
                  <a:cubicBezTo>
                    <a:pt x="2081" y="2082"/>
                    <a:pt x="1978" y="2073"/>
                    <a:pt x="1876" y="2057"/>
                  </a:cubicBezTo>
                  <a:cubicBezTo>
                    <a:pt x="1566" y="1997"/>
                    <a:pt x="1267" y="1865"/>
                    <a:pt x="1087" y="1590"/>
                  </a:cubicBezTo>
                  <a:cubicBezTo>
                    <a:pt x="932" y="1351"/>
                    <a:pt x="872" y="1052"/>
                    <a:pt x="944" y="777"/>
                  </a:cubicBezTo>
                  <a:cubicBezTo>
                    <a:pt x="944" y="753"/>
                    <a:pt x="944" y="729"/>
                    <a:pt x="944" y="717"/>
                  </a:cubicBezTo>
                  <a:cubicBezTo>
                    <a:pt x="1111" y="562"/>
                    <a:pt x="1291" y="430"/>
                    <a:pt x="1494" y="335"/>
                  </a:cubicBezTo>
                  <a:close/>
                  <a:moveTo>
                    <a:pt x="2044" y="0"/>
                  </a:moveTo>
                  <a:cubicBezTo>
                    <a:pt x="1135" y="0"/>
                    <a:pt x="537" y="765"/>
                    <a:pt x="59" y="1435"/>
                  </a:cubicBezTo>
                  <a:cubicBezTo>
                    <a:pt x="0" y="1511"/>
                    <a:pt x="78" y="1592"/>
                    <a:pt x="158" y="1592"/>
                  </a:cubicBezTo>
                  <a:cubicBezTo>
                    <a:pt x="191" y="1592"/>
                    <a:pt x="226" y="1578"/>
                    <a:pt x="250" y="1542"/>
                  </a:cubicBezTo>
                  <a:cubicBezTo>
                    <a:pt x="382" y="1363"/>
                    <a:pt x="525" y="1160"/>
                    <a:pt x="693" y="980"/>
                  </a:cubicBezTo>
                  <a:lnTo>
                    <a:pt x="693" y="980"/>
                  </a:lnTo>
                  <a:cubicBezTo>
                    <a:pt x="681" y="1220"/>
                    <a:pt x="753" y="1471"/>
                    <a:pt x="884" y="1686"/>
                  </a:cubicBezTo>
                  <a:cubicBezTo>
                    <a:pt x="1087" y="2009"/>
                    <a:pt x="1410" y="2188"/>
                    <a:pt x="1769" y="2260"/>
                  </a:cubicBezTo>
                  <a:cubicBezTo>
                    <a:pt x="1910" y="2288"/>
                    <a:pt x="2053" y="2303"/>
                    <a:pt x="2196" y="2303"/>
                  </a:cubicBezTo>
                  <a:cubicBezTo>
                    <a:pt x="2827" y="2303"/>
                    <a:pt x="3442" y="2020"/>
                    <a:pt x="3754" y="1435"/>
                  </a:cubicBezTo>
                  <a:cubicBezTo>
                    <a:pt x="3801" y="1423"/>
                    <a:pt x="3825" y="1375"/>
                    <a:pt x="3801" y="1315"/>
                  </a:cubicBezTo>
                  <a:cubicBezTo>
                    <a:pt x="3514" y="610"/>
                    <a:pt x="2833" y="0"/>
                    <a:pt x="2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6"/>
            <p:cNvSpPr/>
            <p:nvPr/>
          </p:nvSpPr>
          <p:spPr>
            <a:xfrm>
              <a:off x="6290202" y="1661574"/>
              <a:ext cx="121278" cy="180736"/>
            </a:xfrm>
            <a:custGeom>
              <a:avLst/>
              <a:gdLst/>
              <a:ahLst/>
              <a:cxnLst/>
              <a:rect l="l" t="t" r="r" b="b"/>
              <a:pathLst>
                <a:path w="2464" h="3672" extrusionOk="0">
                  <a:moveTo>
                    <a:pt x="1686" y="730"/>
                  </a:moveTo>
                  <a:cubicBezTo>
                    <a:pt x="1698" y="742"/>
                    <a:pt x="1710" y="742"/>
                    <a:pt x="1710" y="742"/>
                  </a:cubicBezTo>
                  <a:cubicBezTo>
                    <a:pt x="1746" y="754"/>
                    <a:pt x="1782" y="766"/>
                    <a:pt x="1806" y="790"/>
                  </a:cubicBezTo>
                  <a:cubicBezTo>
                    <a:pt x="1830" y="802"/>
                    <a:pt x="1866" y="825"/>
                    <a:pt x="1878" y="849"/>
                  </a:cubicBezTo>
                  <a:cubicBezTo>
                    <a:pt x="1914" y="885"/>
                    <a:pt x="1937" y="921"/>
                    <a:pt x="1949" y="969"/>
                  </a:cubicBezTo>
                  <a:cubicBezTo>
                    <a:pt x="1961" y="1005"/>
                    <a:pt x="1961" y="1053"/>
                    <a:pt x="1949" y="1100"/>
                  </a:cubicBezTo>
                  <a:cubicBezTo>
                    <a:pt x="1926" y="1184"/>
                    <a:pt x="1842" y="1256"/>
                    <a:pt x="1770" y="1292"/>
                  </a:cubicBezTo>
                  <a:cubicBezTo>
                    <a:pt x="1746" y="1304"/>
                    <a:pt x="1710" y="1316"/>
                    <a:pt x="1686" y="1316"/>
                  </a:cubicBezTo>
                  <a:lnTo>
                    <a:pt x="1627" y="1316"/>
                  </a:lnTo>
                  <a:cubicBezTo>
                    <a:pt x="1555" y="1316"/>
                    <a:pt x="1483" y="1292"/>
                    <a:pt x="1435" y="1244"/>
                  </a:cubicBezTo>
                  <a:cubicBezTo>
                    <a:pt x="1399" y="1208"/>
                    <a:pt x="1376" y="1172"/>
                    <a:pt x="1364" y="1124"/>
                  </a:cubicBezTo>
                  <a:cubicBezTo>
                    <a:pt x="1352" y="1100"/>
                    <a:pt x="1352" y="1077"/>
                    <a:pt x="1352" y="1053"/>
                  </a:cubicBezTo>
                  <a:cubicBezTo>
                    <a:pt x="1352" y="1041"/>
                    <a:pt x="1352" y="1029"/>
                    <a:pt x="1352" y="1005"/>
                  </a:cubicBezTo>
                  <a:cubicBezTo>
                    <a:pt x="1352" y="957"/>
                    <a:pt x="1364" y="909"/>
                    <a:pt x="1399" y="861"/>
                  </a:cubicBezTo>
                  <a:cubicBezTo>
                    <a:pt x="1411" y="825"/>
                    <a:pt x="1447" y="790"/>
                    <a:pt x="1483" y="766"/>
                  </a:cubicBezTo>
                  <a:cubicBezTo>
                    <a:pt x="1531" y="742"/>
                    <a:pt x="1567" y="730"/>
                    <a:pt x="1615" y="730"/>
                  </a:cubicBezTo>
                  <a:close/>
                  <a:moveTo>
                    <a:pt x="725" y="227"/>
                  </a:moveTo>
                  <a:cubicBezTo>
                    <a:pt x="762" y="227"/>
                    <a:pt x="800" y="228"/>
                    <a:pt x="837" y="228"/>
                  </a:cubicBezTo>
                  <a:cubicBezTo>
                    <a:pt x="622" y="419"/>
                    <a:pt x="503" y="694"/>
                    <a:pt x="455" y="981"/>
                  </a:cubicBezTo>
                  <a:cubicBezTo>
                    <a:pt x="431" y="1184"/>
                    <a:pt x="455" y="1387"/>
                    <a:pt x="551" y="1567"/>
                  </a:cubicBezTo>
                  <a:cubicBezTo>
                    <a:pt x="658" y="1746"/>
                    <a:pt x="826" y="1866"/>
                    <a:pt x="1017" y="1925"/>
                  </a:cubicBezTo>
                  <a:cubicBezTo>
                    <a:pt x="1099" y="1947"/>
                    <a:pt x="1179" y="1957"/>
                    <a:pt x="1258" y="1957"/>
                  </a:cubicBezTo>
                  <a:cubicBezTo>
                    <a:pt x="1573" y="1957"/>
                    <a:pt x="1864" y="1798"/>
                    <a:pt x="2093" y="1579"/>
                  </a:cubicBezTo>
                  <a:cubicBezTo>
                    <a:pt x="2117" y="1555"/>
                    <a:pt x="2129" y="1543"/>
                    <a:pt x="2153" y="1519"/>
                  </a:cubicBezTo>
                  <a:lnTo>
                    <a:pt x="2153" y="1519"/>
                  </a:lnTo>
                  <a:cubicBezTo>
                    <a:pt x="2141" y="1722"/>
                    <a:pt x="2081" y="1913"/>
                    <a:pt x="2021" y="2105"/>
                  </a:cubicBezTo>
                  <a:cubicBezTo>
                    <a:pt x="2009" y="2105"/>
                    <a:pt x="1997" y="2105"/>
                    <a:pt x="1985" y="2117"/>
                  </a:cubicBezTo>
                  <a:cubicBezTo>
                    <a:pt x="1765" y="2179"/>
                    <a:pt x="1544" y="2214"/>
                    <a:pt x="1318" y="2214"/>
                  </a:cubicBezTo>
                  <a:cubicBezTo>
                    <a:pt x="1238" y="2214"/>
                    <a:pt x="1158" y="2210"/>
                    <a:pt x="1077" y="2200"/>
                  </a:cubicBezTo>
                  <a:cubicBezTo>
                    <a:pt x="802" y="2177"/>
                    <a:pt x="551" y="2093"/>
                    <a:pt x="407" y="1842"/>
                  </a:cubicBezTo>
                  <a:cubicBezTo>
                    <a:pt x="252" y="1591"/>
                    <a:pt x="228" y="1292"/>
                    <a:pt x="240" y="1005"/>
                  </a:cubicBezTo>
                  <a:cubicBezTo>
                    <a:pt x="252" y="754"/>
                    <a:pt x="276" y="467"/>
                    <a:pt x="455" y="275"/>
                  </a:cubicBezTo>
                  <a:cubicBezTo>
                    <a:pt x="540" y="233"/>
                    <a:pt x="632" y="227"/>
                    <a:pt x="725" y="227"/>
                  </a:cubicBezTo>
                  <a:close/>
                  <a:moveTo>
                    <a:pt x="718" y="0"/>
                  </a:moveTo>
                  <a:cubicBezTo>
                    <a:pt x="515" y="12"/>
                    <a:pt x="323" y="48"/>
                    <a:pt x="180" y="192"/>
                  </a:cubicBezTo>
                  <a:cubicBezTo>
                    <a:pt x="144" y="240"/>
                    <a:pt x="144" y="275"/>
                    <a:pt x="168" y="311"/>
                  </a:cubicBezTo>
                  <a:cubicBezTo>
                    <a:pt x="60" y="515"/>
                    <a:pt x="36" y="742"/>
                    <a:pt x="24" y="969"/>
                  </a:cubicBezTo>
                  <a:cubicBezTo>
                    <a:pt x="1" y="1304"/>
                    <a:pt x="24" y="1662"/>
                    <a:pt x="204" y="1961"/>
                  </a:cubicBezTo>
                  <a:cubicBezTo>
                    <a:pt x="383" y="2236"/>
                    <a:pt x="658" y="2368"/>
                    <a:pt x="969" y="2416"/>
                  </a:cubicBezTo>
                  <a:cubicBezTo>
                    <a:pt x="1080" y="2432"/>
                    <a:pt x="1189" y="2440"/>
                    <a:pt x="1298" y="2440"/>
                  </a:cubicBezTo>
                  <a:cubicBezTo>
                    <a:pt x="1505" y="2440"/>
                    <a:pt x="1709" y="2411"/>
                    <a:pt x="1914" y="2356"/>
                  </a:cubicBezTo>
                  <a:lnTo>
                    <a:pt x="1914" y="2356"/>
                  </a:lnTo>
                  <a:cubicBezTo>
                    <a:pt x="1746" y="2750"/>
                    <a:pt x="1531" y="3145"/>
                    <a:pt x="1256" y="3468"/>
                  </a:cubicBezTo>
                  <a:cubicBezTo>
                    <a:pt x="1183" y="3559"/>
                    <a:pt x="1256" y="3671"/>
                    <a:pt x="1338" y="3671"/>
                  </a:cubicBezTo>
                  <a:cubicBezTo>
                    <a:pt x="1363" y="3671"/>
                    <a:pt x="1389" y="3661"/>
                    <a:pt x="1411" y="3635"/>
                  </a:cubicBezTo>
                  <a:cubicBezTo>
                    <a:pt x="1746" y="3241"/>
                    <a:pt x="1997" y="2774"/>
                    <a:pt x="2177" y="2296"/>
                  </a:cubicBezTo>
                  <a:cubicBezTo>
                    <a:pt x="2368" y="1854"/>
                    <a:pt x="2464" y="1352"/>
                    <a:pt x="2296" y="873"/>
                  </a:cubicBezTo>
                  <a:cubicBezTo>
                    <a:pt x="2153" y="455"/>
                    <a:pt x="1842" y="144"/>
                    <a:pt x="1399" y="48"/>
                  </a:cubicBezTo>
                  <a:cubicBezTo>
                    <a:pt x="1184" y="12"/>
                    <a:pt x="945" y="0"/>
                    <a:pt x="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6"/>
            <p:cNvSpPr/>
            <p:nvPr/>
          </p:nvSpPr>
          <p:spPr>
            <a:xfrm>
              <a:off x="6309644" y="1904028"/>
              <a:ext cx="150367" cy="160703"/>
            </a:xfrm>
            <a:custGeom>
              <a:avLst/>
              <a:gdLst/>
              <a:ahLst/>
              <a:cxnLst/>
              <a:rect l="l" t="t" r="r" b="b"/>
              <a:pathLst>
                <a:path w="3055" h="3265" extrusionOk="0">
                  <a:moveTo>
                    <a:pt x="1208" y="252"/>
                  </a:moveTo>
                  <a:cubicBezTo>
                    <a:pt x="1471" y="287"/>
                    <a:pt x="1734" y="371"/>
                    <a:pt x="1973" y="491"/>
                  </a:cubicBezTo>
                  <a:cubicBezTo>
                    <a:pt x="2128" y="562"/>
                    <a:pt x="2284" y="670"/>
                    <a:pt x="2427" y="778"/>
                  </a:cubicBezTo>
                  <a:cubicBezTo>
                    <a:pt x="2487" y="826"/>
                    <a:pt x="2547" y="873"/>
                    <a:pt x="2595" y="921"/>
                  </a:cubicBezTo>
                  <a:cubicBezTo>
                    <a:pt x="2547" y="921"/>
                    <a:pt x="2499" y="909"/>
                    <a:pt x="2451" y="909"/>
                  </a:cubicBezTo>
                  <a:cubicBezTo>
                    <a:pt x="2403" y="861"/>
                    <a:pt x="2338" y="837"/>
                    <a:pt x="2270" y="837"/>
                  </a:cubicBezTo>
                  <a:cubicBezTo>
                    <a:pt x="2203" y="837"/>
                    <a:pt x="2134" y="861"/>
                    <a:pt x="2080" y="909"/>
                  </a:cubicBezTo>
                  <a:cubicBezTo>
                    <a:pt x="2057" y="933"/>
                    <a:pt x="2045" y="969"/>
                    <a:pt x="2057" y="1005"/>
                  </a:cubicBezTo>
                  <a:cubicBezTo>
                    <a:pt x="1997" y="1017"/>
                    <a:pt x="1949" y="1041"/>
                    <a:pt x="1889" y="1065"/>
                  </a:cubicBezTo>
                  <a:cubicBezTo>
                    <a:pt x="1806" y="1101"/>
                    <a:pt x="1722" y="1136"/>
                    <a:pt x="1650" y="1184"/>
                  </a:cubicBezTo>
                  <a:cubicBezTo>
                    <a:pt x="1614" y="1208"/>
                    <a:pt x="1578" y="1232"/>
                    <a:pt x="1542" y="1256"/>
                  </a:cubicBezTo>
                  <a:cubicBezTo>
                    <a:pt x="1507" y="1292"/>
                    <a:pt x="1459" y="1328"/>
                    <a:pt x="1423" y="1352"/>
                  </a:cubicBezTo>
                  <a:cubicBezTo>
                    <a:pt x="1414" y="1354"/>
                    <a:pt x="1408" y="1356"/>
                    <a:pt x="1403" y="1356"/>
                  </a:cubicBezTo>
                  <a:cubicBezTo>
                    <a:pt x="1387" y="1356"/>
                    <a:pt x="1387" y="1340"/>
                    <a:pt x="1387" y="1304"/>
                  </a:cubicBezTo>
                  <a:cubicBezTo>
                    <a:pt x="1375" y="1268"/>
                    <a:pt x="1387" y="1220"/>
                    <a:pt x="1387" y="1172"/>
                  </a:cubicBezTo>
                  <a:cubicBezTo>
                    <a:pt x="1399" y="1065"/>
                    <a:pt x="1399" y="969"/>
                    <a:pt x="1387" y="873"/>
                  </a:cubicBezTo>
                  <a:cubicBezTo>
                    <a:pt x="1375" y="826"/>
                    <a:pt x="1375" y="790"/>
                    <a:pt x="1363" y="754"/>
                  </a:cubicBezTo>
                  <a:cubicBezTo>
                    <a:pt x="1375" y="742"/>
                    <a:pt x="1375" y="730"/>
                    <a:pt x="1375" y="718"/>
                  </a:cubicBezTo>
                  <a:cubicBezTo>
                    <a:pt x="1411" y="527"/>
                    <a:pt x="1327" y="371"/>
                    <a:pt x="1208" y="252"/>
                  </a:cubicBezTo>
                  <a:close/>
                  <a:moveTo>
                    <a:pt x="897" y="1"/>
                  </a:moveTo>
                  <a:cubicBezTo>
                    <a:pt x="861" y="1"/>
                    <a:pt x="837" y="12"/>
                    <a:pt x="813" y="24"/>
                  </a:cubicBezTo>
                  <a:cubicBezTo>
                    <a:pt x="741" y="48"/>
                    <a:pt x="694" y="180"/>
                    <a:pt x="789" y="228"/>
                  </a:cubicBezTo>
                  <a:cubicBezTo>
                    <a:pt x="861" y="264"/>
                    <a:pt x="945" y="311"/>
                    <a:pt x="1016" y="371"/>
                  </a:cubicBezTo>
                  <a:cubicBezTo>
                    <a:pt x="1028" y="491"/>
                    <a:pt x="1064" y="586"/>
                    <a:pt x="1124" y="670"/>
                  </a:cubicBezTo>
                  <a:cubicBezTo>
                    <a:pt x="1148" y="802"/>
                    <a:pt x="1172" y="933"/>
                    <a:pt x="1172" y="1065"/>
                  </a:cubicBezTo>
                  <a:cubicBezTo>
                    <a:pt x="1172" y="1196"/>
                    <a:pt x="1136" y="1387"/>
                    <a:pt x="1220" y="1495"/>
                  </a:cubicBezTo>
                  <a:cubicBezTo>
                    <a:pt x="1208" y="1507"/>
                    <a:pt x="1196" y="1531"/>
                    <a:pt x="1196" y="1543"/>
                  </a:cubicBezTo>
                  <a:cubicBezTo>
                    <a:pt x="1136" y="1662"/>
                    <a:pt x="1088" y="1782"/>
                    <a:pt x="1040" y="1902"/>
                  </a:cubicBezTo>
                  <a:cubicBezTo>
                    <a:pt x="1016" y="1949"/>
                    <a:pt x="1004" y="1997"/>
                    <a:pt x="969" y="2033"/>
                  </a:cubicBezTo>
                  <a:cubicBezTo>
                    <a:pt x="933" y="2057"/>
                    <a:pt x="885" y="2069"/>
                    <a:pt x="849" y="2081"/>
                  </a:cubicBezTo>
                  <a:cubicBezTo>
                    <a:pt x="741" y="2105"/>
                    <a:pt x="622" y="2105"/>
                    <a:pt x="502" y="2129"/>
                  </a:cubicBezTo>
                  <a:cubicBezTo>
                    <a:pt x="371" y="2141"/>
                    <a:pt x="239" y="2153"/>
                    <a:pt x="108" y="2177"/>
                  </a:cubicBezTo>
                  <a:cubicBezTo>
                    <a:pt x="48" y="2177"/>
                    <a:pt x="0" y="2224"/>
                    <a:pt x="0" y="2284"/>
                  </a:cubicBezTo>
                  <a:cubicBezTo>
                    <a:pt x="0" y="2339"/>
                    <a:pt x="40" y="2393"/>
                    <a:pt x="92" y="2393"/>
                  </a:cubicBezTo>
                  <a:cubicBezTo>
                    <a:pt x="97" y="2393"/>
                    <a:pt x="102" y="2393"/>
                    <a:pt x="108" y="2392"/>
                  </a:cubicBezTo>
                  <a:cubicBezTo>
                    <a:pt x="263" y="2380"/>
                    <a:pt x="407" y="2356"/>
                    <a:pt x="550" y="2344"/>
                  </a:cubicBezTo>
                  <a:cubicBezTo>
                    <a:pt x="670" y="2332"/>
                    <a:pt x="789" y="2320"/>
                    <a:pt x="897" y="2296"/>
                  </a:cubicBezTo>
                  <a:cubicBezTo>
                    <a:pt x="909" y="2296"/>
                    <a:pt x="909" y="2308"/>
                    <a:pt x="921" y="2308"/>
                  </a:cubicBezTo>
                  <a:cubicBezTo>
                    <a:pt x="1112" y="2392"/>
                    <a:pt x="1291" y="2487"/>
                    <a:pt x="1447" y="2643"/>
                  </a:cubicBezTo>
                  <a:cubicBezTo>
                    <a:pt x="1578" y="2774"/>
                    <a:pt x="1674" y="2966"/>
                    <a:pt x="1698" y="3157"/>
                  </a:cubicBezTo>
                  <a:cubicBezTo>
                    <a:pt x="1698" y="3217"/>
                    <a:pt x="1746" y="3265"/>
                    <a:pt x="1806" y="3265"/>
                  </a:cubicBezTo>
                  <a:cubicBezTo>
                    <a:pt x="1865" y="3265"/>
                    <a:pt x="1925" y="3217"/>
                    <a:pt x="1925" y="3157"/>
                  </a:cubicBezTo>
                  <a:cubicBezTo>
                    <a:pt x="1889" y="2918"/>
                    <a:pt x="1794" y="2691"/>
                    <a:pt x="1626" y="2499"/>
                  </a:cubicBezTo>
                  <a:cubicBezTo>
                    <a:pt x="1483" y="2356"/>
                    <a:pt x="1315" y="2260"/>
                    <a:pt x="1136" y="2165"/>
                  </a:cubicBezTo>
                  <a:cubicBezTo>
                    <a:pt x="1172" y="2129"/>
                    <a:pt x="1208" y="2081"/>
                    <a:pt x="1232" y="2021"/>
                  </a:cubicBezTo>
                  <a:cubicBezTo>
                    <a:pt x="1291" y="1890"/>
                    <a:pt x="1351" y="1746"/>
                    <a:pt x="1411" y="1603"/>
                  </a:cubicBezTo>
                  <a:cubicBezTo>
                    <a:pt x="1411" y="1591"/>
                    <a:pt x="1411" y="1591"/>
                    <a:pt x="1411" y="1579"/>
                  </a:cubicBezTo>
                  <a:cubicBezTo>
                    <a:pt x="1459" y="1579"/>
                    <a:pt x="1519" y="1555"/>
                    <a:pt x="1566" y="1519"/>
                  </a:cubicBezTo>
                  <a:cubicBezTo>
                    <a:pt x="1650" y="1459"/>
                    <a:pt x="1722" y="1399"/>
                    <a:pt x="1817" y="1352"/>
                  </a:cubicBezTo>
                  <a:cubicBezTo>
                    <a:pt x="1997" y="1244"/>
                    <a:pt x="2200" y="1172"/>
                    <a:pt x="2415" y="1148"/>
                  </a:cubicBezTo>
                  <a:cubicBezTo>
                    <a:pt x="2439" y="1148"/>
                    <a:pt x="2451" y="1148"/>
                    <a:pt x="2475" y="1136"/>
                  </a:cubicBezTo>
                  <a:lnTo>
                    <a:pt x="2798" y="1172"/>
                  </a:lnTo>
                  <a:cubicBezTo>
                    <a:pt x="2822" y="1172"/>
                    <a:pt x="2834" y="1172"/>
                    <a:pt x="2858" y="1160"/>
                  </a:cubicBezTo>
                  <a:cubicBezTo>
                    <a:pt x="2876" y="1175"/>
                    <a:pt x="2895" y="1181"/>
                    <a:pt x="2912" y="1181"/>
                  </a:cubicBezTo>
                  <a:cubicBezTo>
                    <a:pt x="2996" y="1181"/>
                    <a:pt x="3054" y="1038"/>
                    <a:pt x="2965" y="969"/>
                  </a:cubicBezTo>
                  <a:cubicBezTo>
                    <a:pt x="2882" y="909"/>
                    <a:pt x="2822" y="826"/>
                    <a:pt x="2750" y="754"/>
                  </a:cubicBezTo>
                  <a:cubicBezTo>
                    <a:pt x="2678" y="694"/>
                    <a:pt x="2607" y="634"/>
                    <a:pt x="2535" y="574"/>
                  </a:cubicBezTo>
                  <a:cubicBezTo>
                    <a:pt x="2367" y="455"/>
                    <a:pt x="2200" y="347"/>
                    <a:pt x="2021" y="264"/>
                  </a:cubicBezTo>
                  <a:cubicBezTo>
                    <a:pt x="1662" y="96"/>
                    <a:pt x="1291" y="12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6"/>
            <p:cNvSpPr/>
            <p:nvPr/>
          </p:nvSpPr>
          <p:spPr>
            <a:xfrm>
              <a:off x="6233748" y="2037167"/>
              <a:ext cx="221342" cy="87267"/>
            </a:xfrm>
            <a:custGeom>
              <a:avLst/>
              <a:gdLst/>
              <a:ahLst/>
              <a:cxnLst/>
              <a:rect l="l" t="t" r="r" b="b"/>
              <a:pathLst>
                <a:path w="4497" h="1773" extrusionOk="0">
                  <a:moveTo>
                    <a:pt x="159" y="1"/>
                  </a:moveTo>
                  <a:cubicBezTo>
                    <a:pt x="79" y="1"/>
                    <a:pt x="0" y="77"/>
                    <a:pt x="59" y="153"/>
                  </a:cubicBezTo>
                  <a:cubicBezTo>
                    <a:pt x="846" y="1177"/>
                    <a:pt x="2099" y="1772"/>
                    <a:pt x="3371" y="1772"/>
                  </a:cubicBezTo>
                  <a:cubicBezTo>
                    <a:pt x="3704" y="1772"/>
                    <a:pt x="4037" y="1732"/>
                    <a:pt x="4364" y="1648"/>
                  </a:cubicBezTo>
                  <a:cubicBezTo>
                    <a:pt x="4496" y="1615"/>
                    <a:pt x="4455" y="1428"/>
                    <a:pt x="4335" y="1428"/>
                  </a:cubicBezTo>
                  <a:cubicBezTo>
                    <a:pt x="4325" y="1428"/>
                    <a:pt x="4315" y="1430"/>
                    <a:pt x="4304" y="1432"/>
                  </a:cubicBezTo>
                  <a:cubicBezTo>
                    <a:pt x="3996" y="1513"/>
                    <a:pt x="3680" y="1551"/>
                    <a:pt x="3364" y="1551"/>
                  </a:cubicBezTo>
                  <a:cubicBezTo>
                    <a:pt x="2174" y="1551"/>
                    <a:pt x="988" y="1000"/>
                    <a:pt x="251" y="46"/>
                  </a:cubicBezTo>
                  <a:cubicBezTo>
                    <a:pt x="226" y="14"/>
                    <a:pt x="193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6"/>
            <p:cNvSpPr/>
            <p:nvPr/>
          </p:nvSpPr>
          <p:spPr>
            <a:xfrm>
              <a:off x="6448196" y="2040563"/>
              <a:ext cx="112763" cy="154255"/>
            </a:xfrm>
            <a:custGeom>
              <a:avLst/>
              <a:gdLst/>
              <a:ahLst/>
              <a:cxnLst/>
              <a:rect l="l" t="t" r="r" b="b"/>
              <a:pathLst>
                <a:path w="2291" h="3134" extrusionOk="0">
                  <a:moveTo>
                    <a:pt x="172" y="1"/>
                  </a:moveTo>
                  <a:cubicBezTo>
                    <a:pt x="66" y="1"/>
                    <a:pt x="0" y="152"/>
                    <a:pt x="114" y="204"/>
                  </a:cubicBezTo>
                  <a:cubicBezTo>
                    <a:pt x="1214" y="706"/>
                    <a:pt x="1992" y="1818"/>
                    <a:pt x="2063" y="3025"/>
                  </a:cubicBezTo>
                  <a:cubicBezTo>
                    <a:pt x="2069" y="3097"/>
                    <a:pt x="2126" y="3133"/>
                    <a:pt x="2181" y="3133"/>
                  </a:cubicBezTo>
                  <a:cubicBezTo>
                    <a:pt x="2237" y="3133"/>
                    <a:pt x="2290" y="3097"/>
                    <a:pt x="2290" y="3025"/>
                  </a:cubicBezTo>
                  <a:cubicBezTo>
                    <a:pt x="2207" y="1746"/>
                    <a:pt x="1394" y="550"/>
                    <a:pt x="222" y="12"/>
                  </a:cubicBezTo>
                  <a:cubicBezTo>
                    <a:pt x="205" y="4"/>
                    <a:pt x="188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6"/>
            <p:cNvSpPr/>
            <p:nvPr/>
          </p:nvSpPr>
          <p:spPr>
            <a:xfrm>
              <a:off x="6466162" y="2022893"/>
              <a:ext cx="150416" cy="115618"/>
            </a:xfrm>
            <a:custGeom>
              <a:avLst/>
              <a:gdLst/>
              <a:ahLst/>
              <a:cxnLst/>
              <a:rect l="l" t="t" r="r" b="b"/>
              <a:pathLst>
                <a:path w="3056" h="2349" extrusionOk="0">
                  <a:moveTo>
                    <a:pt x="133" y="0"/>
                  </a:moveTo>
                  <a:cubicBezTo>
                    <a:pt x="1" y="0"/>
                    <a:pt x="4" y="216"/>
                    <a:pt x="144" y="216"/>
                  </a:cubicBezTo>
                  <a:cubicBezTo>
                    <a:pt x="467" y="228"/>
                    <a:pt x="766" y="359"/>
                    <a:pt x="1041" y="515"/>
                  </a:cubicBezTo>
                  <a:cubicBezTo>
                    <a:pt x="1292" y="646"/>
                    <a:pt x="1531" y="814"/>
                    <a:pt x="1758" y="993"/>
                  </a:cubicBezTo>
                  <a:cubicBezTo>
                    <a:pt x="2189" y="1364"/>
                    <a:pt x="2547" y="1794"/>
                    <a:pt x="2810" y="2296"/>
                  </a:cubicBezTo>
                  <a:cubicBezTo>
                    <a:pt x="2832" y="2333"/>
                    <a:pt x="2865" y="2348"/>
                    <a:pt x="2899" y="2348"/>
                  </a:cubicBezTo>
                  <a:cubicBezTo>
                    <a:pt x="2975" y="2348"/>
                    <a:pt x="3055" y="2268"/>
                    <a:pt x="3014" y="2177"/>
                  </a:cubicBezTo>
                  <a:cubicBezTo>
                    <a:pt x="2715" y="1651"/>
                    <a:pt x="2320" y="1161"/>
                    <a:pt x="1842" y="778"/>
                  </a:cubicBezTo>
                  <a:cubicBezTo>
                    <a:pt x="1375" y="407"/>
                    <a:pt x="766" y="1"/>
                    <a:pt x="144" y="1"/>
                  </a:cubicBezTo>
                  <a:cubicBezTo>
                    <a:pt x="140" y="0"/>
                    <a:pt x="137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6"/>
            <p:cNvSpPr/>
            <p:nvPr/>
          </p:nvSpPr>
          <p:spPr>
            <a:xfrm>
              <a:off x="6482059" y="1995035"/>
              <a:ext cx="189349" cy="121475"/>
            </a:xfrm>
            <a:custGeom>
              <a:avLst/>
              <a:gdLst/>
              <a:ahLst/>
              <a:cxnLst/>
              <a:rect l="l" t="t" r="r" b="b"/>
              <a:pathLst>
                <a:path w="3847" h="2468" extrusionOk="0">
                  <a:moveTo>
                    <a:pt x="318" y="1"/>
                  </a:moveTo>
                  <a:cubicBezTo>
                    <a:pt x="260" y="1"/>
                    <a:pt x="202" y="2"/>
                    <a:pt x="144" y="5"/>
                  </a:cubicBezTo>
                  <a:cubicBezTo>
                    <a:pt x="0" y="17"/>
                    <a:pt x="0" y="232"/>
                    <a:pt x="144" y="232"/>
                  </a:cubicBezTo>
                  <a:cubicBezTo>
                    <a:pt x="202" y="229"/>
                    <a:pt x="259" y="228"/>
                    <a:pt x="316" y="228"/>
                  </a:cubicBezTo>
                  <a:cubicBezTo>
                    <a:pt x="1755" y="228"/>
                    <a:pt x="3048" y="1086"/>
                    <a:pt x="3611" y="2408"/>
                  </a:cubicBezTo>
                  <a:cubicBezTo>
                    <a:pt x="3630" y="2450"/>
                    <a:pt x="3663" y="2468"/>
                    <a:pt x="3697" y="2468"/>
                  </a:cubicBezTo>
                  <a:cubicBezTo>
                    <a:pt x="3769" y="2468"/>
                    <a:pt x="3847" y="2390"/>
                    <a:pt x="3814" y="2300"/>
                  </a:cubicBezTo>
                  <a:cubicBezTo>
                    <a:pt x="3216" y="896"/>
                    <a:pt x="1829" y="1"/>
                    <a:pt x="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6"/>
            <p:cNvSpPr/>
            <p:nvPr/>
          </p:nvSpPr>
          <p:spPr>
            <a:xfrm>
              <a:off x="6211058" y="2861000"/>
              <a:ext cx="138505" cy="170941"/>
            </a:xfrm>
            <a:custGeom>
              <a:avLst/>
              <a:gdLst/>
              <a:ahLst/>
              <a:cxnLst/>
              <a:rect l="l" t="t" r="r" b="b"/>
              <a:pathLst>
                <a:path w="2814" h="3473" extrusionOk="0">
                  <a:moveTo>
                    <a:pt x="601" y="0"/>
                  </a:moveTo>
                  <a:cubicBezTo>
                    <a:pt x="558" y="0"/>
                    <a:pt x="518" y="25"/>
                    <a:pt x="509" y="83"/>
                  </a:cubicBezTo>
                  <a:cubicBezTo>
                    <a:pt x="401" y="692"/>
                    <a:pt x="234" y="1278"/>
                    <a:pt x="30" y="1864"/>
                  </a:cubicBezTo>
                  <a:cubicBezTo>
                    <a:pt x="1" y="1943"/>
                    <a:pt x="76" y="2005"/>
                    <a:pt x="144" y="2005"/>
                  </a:cubicBezTo>
                  <a:cubicBezTo>
                    <a:pt x="158" y="2005"/>
                    <a:pt x="173" y="2002"/>
                    <a:pt x="186" y="1996"/>
                  </a:cubicBezTo>
                  <a:cubicBezTo>
                    <a:pt x="449" y="1852"/>
                    <a:pt x="700" y="1685"/>
                    <a:pt x="951" y="1505"/>
                  </a:cubicBezTo>
                  <a:lnTo>
                    <a:pt x="951" y="1505"/>
                  </a:lnTo>
                  <a:cubicBezTo>
                    <a:pt x="903" y="2079"/>
                    <a:pt x="999" y="2653"/>
                    <a:pt x="1226" y="3179"/>
                  </a:cubicBezTo>
                  <a:cubicBezTo>
                    <a:pt x="1242" y="3221"/>
                    <a:pt x="1280" y="3240"/>
                    <a:pt x="1320" y="3240"/>
                  </a:cubicBezTo>
                  <a:cubicBezTo>
                    <a:pt x="1370" y="3240"/>
                    <a:pt x="1422" y="3209"/>
                    <a:pt x="1429" y="3155"/>
                  </a:cubicBezTo>
                  <a:cubicBezTo>
                    <a:pt x="1513" y="2785"/>
                    <a:pt x="1680" y="2438"/>
                    <a:pt x="1907" y="2139"/>
                  </a:cubicBezTo>
                  <a:cubicBezTo>
                    <a:pt x="1943" y="2641"/>
                    <a:pt x="2182" y="3119"/>
                    <a:pt x="2565" y="3442"/>
                  </a:cubicBezTo>
                  <a:cubicBezTo>
                    <a:pt x="2589" y="3463"/>
                    <a:pt x="2615" y="3472"/>
                    <a:pt x="2641" y="3472"/>
                  </a:cubicBezTo>
                  <a:cubicBezTo>
                    <a:pt x="2733" y="3472"/>
                    <a:pt x="2814" y="3361"/>
                    <a:pt x="2720" y="3287"/>
                  </a:cubicBezTo>
                  <a:cubicBezTo>
                    <a:pt x="2302" y="2928"/>
                    <a:pt x="2087" y="2390"/>
                    <a:pt x="2135" y="1840"/>
                  </a:cubicBezTo>
                  <a:cubicBezTo>
                    <a:pt x="2143" y="1776"/>
                    <a:pt x="2087" y="1734"/>
                    <a:pt x="2027" y="1734"/>
                  </a:cubicBezTo>
                  <a:cubicBezTo>
                    <a:pt x="1998" y="1734"/>
                    <a:pt x="1967" y="1744"/>
                    <a:pt x="1943" y="1768"/>
                  </a:cubicBezTo>
                  <a:cubicBezTo>
                    <a:pt x="1656" y="2055"/>
                    <a:pt x="1441" y="2390"/>
                    <a:pt x="1310" y="2773"/>
                  </a:cubicBezTo>
                  <a:cubicBezTo>
                    <a:pt x="1154" y="2294"/>
                    <a:pt x="1118" y="1792"/>
                    <a:pt x="1190" y="1290"/>
                  </a:cubicBezTo>
                  <a:cubicBezTo>
                    <a:pt x="1207" y="1213"/>
                    <a:pt x="1150" y="1154"/>
                    <a:pt x="1085" y="1154"/>
                  </a:cubicBezTo>
                  <a:cubicBezTo>
                    <a:pt x="1060" y="1154"/>
                    <a:pt x="1034" y="1162"/>
                    <a:pt x="1011" y="1183"/>
                  </a:cubicBezTo>
                  <a:cubicBezTo>
                    <a:pt x="795" y="1350"/>
                    <a:pt x="568" y="1505"/>
                    <a:pt x="341" y="1649"/>
                  </a:cubicBezTo>
                  <a:cubicBezTo>
                    <a:pt x="497" y="1159"/>
                    <a:pt x="628" y="644"/>
                    <a:pt x="724" y="142"/>
                  </a:cubicBezTo>
                  <a:cubicBezTo>
                    <a:pt x="738" y="56"/>
                    <a:pt x="666" y="0"/>
                    <a:pt x="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6"/>
            <p:cNvSpPr/>
            <p:nvPr/>
          </p:nvSpPr>
          <p:spPr>
            <a:xfrm>
              <a:off x="6123792" y="2345280"/>
              <a:ext cx="117636" cy="63198"/>
            </a:xfrm>
            <a:custGeom>
              <a:avLst/>
              <a:gdLst/>
              <a:ahLst/>
              <a:cxnLst/>
              <a:rect l="l" t="t" r="r" b="b"/>
              <a:pathLst>
                <a:path w="2390" h="1284" extrusionOk="0">
                  <a:moveTo>
                    <a:pt x="748" y="1"/>
                  </a:moveTo>
                  <a:cubicBezTo>
                    <a:pt x="714" y="1"/>
                    <a:pt x="680" y="15"/>
                    <a:pt x="655" y="51"/>
                  </a:cubicBezTo>
                  <a:cubicBezTo>
                    <a:pt x="464" y="302"/>
                    <a:pt x="273" y="529"/>
                    <a:pt x="58" y="756"/>
                  </a:cubicBezTo>
                  <a:cubicBezTo>
                    <a:pt x="0" y="825"/>
                    <a:pt x="31" y="948"/>
                    <a:pt x="128" y="948"/>
                  </a:cubicBezTo>
                  <a:cubicBezTo>
                    <a:pt x="132" y="948"/>
                    <a:pt x="137" y="948"/>
                    <a:pt x="141" y="947"/>
                  </a:cubicBezTo>
                  <a:cubicBezTo>
                    <a:pt x="440" y="912"/>
                    <a:pt x="727" y="828"/>
                    <a:pt x="978" y="684"/>
                  </a:cubicBezTo>
                  <a:lnTo>
                    <a:pt x="978" y="684"/>
                  </a:lnTo>
                  <a:cubicBezTo>
                    <a:pt x="871" y="828"/>
                    <a:pt x="739" y="971"/>
                    <a:pt x="596" y="1091"/>
                  </a:cubicBezTo>
                  <a:cubicBezTo>
                    <a:pt x="504" y="1160"/>
                    <a:pt x="599" y="1283"/>
                    <a:pt x="691" y="1283"/>
                  </a:cubicBezTo>
                  <a:cubicBezTo>
                    <a:pt x="695" y="1283"/>
                    <a:pt x="699" y="1283"/>
                    <a:pt x="703" y="1282"/>
                  </a:cubicBezTo>
                  <a:cubicBezTo>
                    <a:pt x="1313" y="1163"/>
                    <a:pt x="1863" y="876"/>
                    <a:pt x="2305" y="445"/>
                  </a:cubicBezTo>
                  <a:cubicBezTo>
                    <a:pt x="2389" y="371"/>
                    <a:pt x="2313" y="260"/>
                    <a:pt x="2225" y="260"/>
                  </a:cubicBezTo>
                  <a:cubicBezTo>
                    <a:pt x="2200" y="260"/>
                    <a:pt x="2174" y="269"/>
                    <a:pt x="2150" y="290"/>
                  </a:cubicBezTo>
                  <a:cubicBezTo>
                    <a:pt x="1839" y="589"/>
                    <a:pt x="1457" y="816"/>
                    <a:pt x="1050" y="959"/>
                  </a:cubicBezTo>
                  <a:cubicBezTo>
                    <a:pt x="1217" y="768"/>
                    <a:pt x="1361" y="553"/>
                    <a:pt x="1468" y="326"/>
                  </a:cubicBezTo>
                  <a:cubicBezTo>
                    <a:pt x="1513" y="246"/>
                    <a:pt x="1452" y="159"/>
                    <a:pt x="1378" y="159"/>
                  </a:cubicBezTo>
                  <a:cubicBezTo>
                    <a:pt x="1353" y="159"/>
                    <a:pt x="1326" y="170"/>
                    <a:pt x="1301" y="194"/>
                  </a:cubicBezTo>
                  <a:cubicBezTo>
                    <a:pt x="1050" y="421"/>
                    <a:pt x="751" y="577"/>
                    <a:pt x="440" y="672"/>
                  </a:cubicBezTo>
                  <a:cubicBezTo>
                    <a:pt x="584" y="505"/>
                    <a:pt x="715" y="338"/>
                    <a:pt x="847" y="158"/>
                  </a:cubicBezTo>
                  <a:cubicBezTo>
                    <a:pt x="906" y="83"/>
                    <a:pt x="828" y="1"/>
                    <a:pt x="7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6"/>
            <p:cNvSpPr/>
            <p:nvPr/>
          </p:nvSpPr>
          <p:spPr>
            <a:xfrm>
              <a:off x="6387509" y="2306938"/>
              <a:ext cx="74470" cy="63641"/>
            </a:xfrm>
            <a:custGeom>
              <a:avLst/>
              <a:gdLst/>
              <a:ahLst/>
              <a:cxnLst/>
              <a:rect l="l" t="t" r="r" b="b"/>
              <a:pathLst>
                <a:path w="1513" h="1293" extrusionOk="0">
                  <a:moveTo>
                    <a:pt x="619" y="0"/>
                  </a:moveTo>
                  <a:cubicBezTo>
                    <a:pt x="584" y="0"/>
                    <a:pt x="548" y="16"/>
                    <a:pt x="522" y="53"/>
                  </a:cubicBezTo>
                  <a:cubicBezTo>
                    <a:pt x="367" y="304"/>
                    <a:pt x="212" y="567"/>
                    <a:pt x="44" y="818"/>
                  </a:cubicBezTo>
                  <a:cubicBezTo>
                    <a:pt x="1" y="893"/>
                    <a:pt x="65" y="989"/>
                    <a:pt x="148" y="989"/>
                  </a:cubicBezTo>
                  <a:cubicBezTo>
                    <a:pt x="157" y="989"/>
                    <a:pt x="166" y="987"/>
                    <a:pt x="176" y="985"/>
                  </a:cubicBezTo>
                  <a:cubicBezTo>
                    <a:pt x="427" y="890"/>
                    <a:pt x="666" y="758"/>
                    <a:pt x="869" y="579"/>
                  </a:cubicBezTo>
                  <a:cubicBezTo>
                    <a:pt x="905" y="806"/>
                    <a:pt x="977" y="1033"/>
                    <a:pt x="1096" y="1236"/>
                  </a:cubicBezTo>
                  <a:cubicBezTo>
                    <a:pt x="1118" y="1274"/>
                    <a:pt x="1156" y="1292"/>
                    <a:pt x="1194" y="1292"/>
                  </a:cubicBezTo>
                  <a:cubicBezTo>
                    <a:pt x="1241" y="1292"/>
                    <a:pt x="1286" y="1265"/>
                    <a:pt x="1300" y="1212"/>
                  </a:cubicBezTo>
                  <a:cubicBezTo>
                    <a:pt x="1359" y="949"/>
                    <a:pt x="1419" y="686"/>
                    <a:pt x="1491" y="435"/>
                  </a:cubicBezTo>
                  <a:cubicBezTo>
                    <a:pt x="1512" y="349"/>
                    <a:pt x="1444" y="293"/>
                    <a:pt x="1377" y="293"/>
                  </a:cubicBezTo>
                  <a:cubicBezTo>
                    <a:pt x="1333" y="293"/>
                    <a:pt x="1290" y="318"/>
                    <a:pt x="1276" y="375"/>
                  </a:cubicBezTo>
                  <a:cubicBezTo>
                    <a:pt x="1240" y="519"/>
                    <a:pt x="1192" y="674"/>
                    <a:pt x="1156" y="830"/>
                  </a:cubicBezTo>
                  <a:cubicBezTo>
                    <a:pt x="1108" y="674"/>
                    <a:pt x="1072" y="495"/>
                    <a:pt x="1084" y="328"/>
                  </a:cubicBezTo>
                  <a:cubicBezTo>
                    <a:pt x="1084" y="261"/>
                    <a:pt x="1021" y="212"/>
                    <a:pt x="963" y="212"/>
                  </a:cubicBezTo>
                  <a:cubicBezTo>
                    <a:pt x="937" y="212"/>
                    <a:pt x="911" y="222"/>
                    <a:pt x="893" y="244"/>
                  </a:cubicBezTo>
                  <a:cubicBezTo>
                    <a:pt x="762" y="387"/>
                    <a:pt x="606" y="519"/>
                    <a:pt x="439" y="615"/>
                  </a:cubicBezTo>
                  <a:cubicBezTo>
                    <a:pt x="534" y="459"/>
                    <a:pt x="630" y="316"/>
                    <a:pt x="714" y="160"/>
                  </a:cubicBezTo>
                  <a:cubicBezTo>
                    <a:pt x="772" y="77"/>
                    <a:pt x="698" y="0"/>
                    <a:pt x="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6"/>
            <p:cNvSpPr/>
            <p:nvPr/>
          </p:nvSpPr>
          <p:spPr>
            <a:xfrm>
              <a:off x="6627995" y="2516661"/>
              <a:ext cx="53010" cy="62657"/>
            </a:xfrm>
            <a:custGeom>
              <a:avLst/>
              <a:gdLst/>
              <a:ahLst/>
              <a:cxnLst/>
              <a:rect l="l" t="t" r="r" b="b"/>
              <a:pathLst>
                <a:path w="1077" h="1273" extrusionOk="0">
                  <a:moveTo>
                    <a:pt x="574" y="0"/>
                  </a:moveTo>
                  <a:cubicBezTo>
                    <a:pt x="515" y="0"/>
                    <a:pt x="455" y="60"/>
                    <a:pt x="467" y="120"/>
                  </a:cubicBezTo>
                  <a:cubicBezTo>
                    <a:pt x="479" y="407"/>
                    <a:pt x="562" y="694"/>
                    <a:pt x="694" y="957"/>
                  </a:cubicBezTo>
                  <a:cubicBezTo>
                    <a:pt x="515" y="873"/>
                    <a:pt x="347" y="742"/>
                    <a:pt x="228" y="586"/>
                  </a:cubicBezTo>
                  <a:cubicBezTo>
                    <a:pt x="203" y="546"/>
                    <a:pt x="168" y="521"/>
                    <a:pt x="129" y="521"/>
                  </a:cubicBezTo>
                  <a:cubicBezTo>
                    <a:pt x="111" y="521"/>
                    <a:pt x="91" y="527"/>
                    <a:pt x="72" y="538"/>
                  </a:cubicBezTo>
                  <a:cubicBezTo>
                    <a:pt x="24" y="574"/>
                    <a:pt x="1" y="646"/>
                    <a:pt x="36" y="694"/>
                  </a:cubicBezTo>
                  <a:cubicBezTo>
                    <a:pt x="252" y="993"/>
                    <a:pt x="562" y="1196"/>
                    <a:pt x="933" y="1268"/>
                  </a:cubicBezTo>
                  <a:cubicBezTo>
                    <a:pt x="942" y="1271"/>
                    <a:pt x="952" y="1272"/>
                    <a:pt x="962" y="1272"/>
                  </a:cubicBezTo>
                  <a:cubicBezTo>
                    <a:pt x="991" y="1272"/>
                    <a:pt x="1023" y="1259"/>
                    <a:pt x="1041" y="1232"/>
                  </a:cubicBezTo>
                  <a:cubicBezTo>
                    <a:pt x="1065" y="1196"/>
                    <a:pt x="1077" y="1136"/>
                    <a:pt x="1053" y="1100"/>
                  </a:cubicBezTo>
                  <a:cubicBezTo>
                    <a:pt x="837" y="813"/>
                    <a:pt x="706" y="479"/>
                    <a:pt x="682" y="120"/>
                  </a:cubicBezTo>
                  <a:cubicBezTo>
                    <a:pt x="682" y="60"/>
                    <a:pt x="634" y="0"/>
                    <a:pt x="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6"/>
            <p:cNvSpPr/>
            <p:nvPr/>
          </p:nvSpPr>
          <p:spPr>
            <a:xfrm>
              <a:off x="7100550" y="2591376"/>
              <a:ext cx="22395" cy="25742"/>
            </a:xfrm>
            <a:custGeom>
              <a:avLst/>
              <a:gdLst/>
              <a:ahLst/>
              <a:cxnLst/>
              <a:rect l="l" t="t" r="r" b="b"/>
              <a:pathLst>
                <a:path w="455" h="523" extrusionOk="0">
                  <a:moveTo>
                    <a:pt x="108" y="1"/>
                  </a:moveTo>
                  <a:cubicBezTo>
                    <a:pt x="84" y="1"/>
                    <a:pt x="48" y="25"/>
                    <a:pt x="24" y="37"/>
                  </a:cubicBezTo>
                  <a:cubicBezTo>
                    <a:pt x="13" y="61"/>
                    <a:pt x="1" y="84"/>
                    <a:pt x="1" y="120"/>
                  </a:cubicBezTo>
                  <a:cubicBezTo>
                    <a:pt x="1" y="144"/>
                    <a:pt x="13" y="180"/>
                    <a:pt x="24" y="192"/>
                  </a:cubicBezTo>
                  <a:cubicBezTo>
                    <a:pt x="48" y="216"/>
                    <a:pt x="72" y="228"/>
                    <a:pt x="108" y="228"/>
                  </a:cubicBezTo>
                  <a:lnTo>
                    <a:pt x="84" y="228"/>
                  </a:lnTo>
                  <a:cubicBezTo>
                    <a:pt x="108" y="228"/>
                    <a:pt x="120" y="228"/>
                    <a:pt x="132" y="240"/>
                  </a:cubicBezTo>
                  <a:cubicBezTo>
                    <a:pt x="144" y="240"/>
                    <a:pt x="156" y="252"/>
                    <a:pt x="168" y="252"/>
                  </a:cubicBezTo>
                  <a:cubicBezTo>
                    <a:pt x="180" y="264"/>
                    <a:pt x="180" y="276"/>
                    <a:pt x="192" y="288"/>
                  </a:cubicBezTo>
                  <a:cubicBezTo>
                    <a:pt x="204" y="300"/>
                    <a:pt x="216" y="312"/>
                    <a:pt x="216" y="324"/>
                  </a:cubicBezTo>
                  <a:cubicBezTo>
                    <a:pt x="216" y="336"/>
                    <a:pt x="228" y="347"/>
                    <a:pt x="228" y="359"/>
                  </a:cubicBezTo>
                  <a:cubicBezTo>
                    <a:pt x="228" y="371"/>
                    <a:pt x="228" y="383"/>
                    <a:pt x="228" y="407"/>
                  </a:cubicBezTo>
                  <a:cubicBezTo>
                    <a:pt x="228" y="411"/>
                    <a:pt x="228" y="415"/>
                    <a:pt x="228" y="419"/>
                  </a:cubicBezTo>
                  <a:cubicBezTo>
                    <a:pt x="228" y="443"/>
                    <a:pt x="228" y="455"/>
                    <a:pt x="240" y="467"/>
                  </a:cubicBezTo>
                  <a:cubicBezTo>
                    <a:pt x="252" y="491"/>
                    <a:pt x="288" y="515"/>
                    <a:pt x="311" y="515"/>
                  </a:cubicBezTo>
                  <a:cubicBezTo>
                    <a:pt x="321" y="520"/>
                    <a:pt x="333" y="523"/>
                    <a:pt x="346" y="523"/>
                  </a:cubicBezTo>
                  <a:cubicBezTo>
                    <a:pt x="363" y="523"/>
                    <a:pt x="381" y="517"/>
                    <a:pt x="395" y="503"/>
                  </a:cubicBezTo>
                  <a:cubicBezTo>
                    <a:pt x="419" y="491"/>
                    <a:pt x="443" y="467"/>
                    <a:pt x="443" y="443"/>
                  </a:cubicBezTo>
                  <a:cubicBezTo>
                    <a:pt x="455" y="407"/>
                    <a:pt x="455" y="383"/>
                    <a:pt x="455" y="359"/>
                  </a:cubicBezTo>
                  <a:cubicBezTo>
                    <a:pt x="455" y="336"/>
                    <a:pt x="443" y="300"/>
                    <a:pt x="443" y="276"/>
                  </a:cubicBezTo>
                  <a:cubicBezTo>
                    <a:pt x="419" y="228"/>
                    <a:pt x="395" y="180"/>
                    <a:pt x="359" y="144"/>
                  </a:cubicBezTo>
                  <a:cubicBezTo>
                    <a:pt x="335" y="108"/>
                    <a:pt x="299" y="72"/>
                    <a:pt x="264" y="49"/>
                  </a:cubicBezTo>
                  <a:cubicBezTo>
                    <a:pt x="216" y="25"/>
                    <a:pt x="168" y="13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6"/>
            <p:cNvSpPr/>
            <p:nvPr/>
          </p:nvSpPr>
          <p:spPr>
            <a:xfrm>
              <a:off x="7109950" y="2557464"/>
              <a:ext cx="28301" cy="30812"/>
            </a:xfrm>
            <a:custGeom>
              <a:avLst/>
              <a:gdLst/>
              <a:ahLst/>
              <a:cxnLst/>
              <a:rect l="l" t="t" r="r" b="b"/>
              <a:pathLst>
                <a:path w="575" h="626" extrusionOk="0">
                  <a:moveTo>
                    <a:pt x="134" y="0"/>
                  </a:moveTo>
                  <a:cubicBezTo>
                    <a:pt x="117" y="0"/>
                    <a:pt x="99" y="6"/>
                    <a:pt x="85" y="20"/>
                  </a:cubicBezTo>
                  <a:cubicBezTo>
                    <a:pt x="37" y="44"/>
                    <a:pt x="1" y="116"/>
                    <a:pt x="49" y="164"/>
                  </a:cubicBezTo>
                  <a:cubicBezTo>
                    <a:pt x="144" y="307"/>
                    <a:pt x="240" y="439"/>
                    <a:pt x="348" y="570"/>
                  </a:cubicBezTo>
                  <a:cubicBezTo>
                    <a:pt x="360" y="594"/>
                    <a:pt x="383" y="618"/>
                    <a:pt x="407" y="618"/>
                  </a:cubicBezTo>
                  <a:cubicBezTo>
                    <a:pt x="422" y="623"/>
                    <a:pt x="437" y="626"/>
                    <a:pt x="451" y="626"/>
                  </a:cubicBezTo>
                  <a:cubicBezTo>
                    <a:pt x="471" y="626"/>
                    <a:pt x="489" y="620"/>
                    <a:pt x="503" y="606"/>
                  </a:cubicBezTo>
                  <a:cubicBezTo>
                    <a:pt x="539" y="582"/>
                    <a:pt x="575" y="510"/>
                    <a:pt x="539" y="463"/>
                  </a:cubicBezTo>
                  <a:cubicBezTo>
                    <a:pt x="443" y="319"/>
                    <a:pt x="336" y="188"/>
                    <a:pt x="240" y="56"/>
                  </a:cubicBezTo>
                  <a:cubicBezTo>
                    <a:pt x="216" y="32"/>
                    <a:pt x="204" y="8"/>
                    <a:pt x="168" y="8"/>
                  </a:cubicBezTo>
                  <a:cubicBezTo>
                    <a:pt x="158" y="3"/>
                    <a:pt x="146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6"/>
            <p:cNvSpPr/>
            <p:nvPr/>
          </p:nvSpPr>
          <p:spPr>
            <a:xfrm>
              <a:off x="7097596" y="2508393"/>
              <a:ext cx="19491" cy="19491"/>
            </a:xfrm>
            <a:custGeom>
              <a:avLst/>
              <a:gdLst/>
              <a:ahLst/>
              <a:cxnLst/>
              <a:rect l="l" t="t" r="r" b="b"/>
              <a:pathLst>
                <a:path w="396" h="396" extrusionOk="0">
                  <a:moveTo>
                    <a:pt x="108" y="1"/>
                  </a:moveTo>
                  <a:cubicBezTo>
                    <a:pt x="84" y="1"/>
                    <a:pt x="49" y="13"/>
                    <a:pt x="37" y="25"/>
                  </a:cubicBezTo>
                  <a:cubicBezTo>
                    <a:pt x="13" y="49"/>
                    <a:pt x="1" y="73"/>
                    <a:pt x="1" y="108"/>
                  </a:cubicBezTo>
                  <a:cubicBezTo>
                    <a:pt x="1" y="132"/>
                    <a:pt x="13" y="168"/>
                    <a:pt x="37" y="192"/>
                  </a:cubicBezTo>
                  <a:lnTo>
                    <a:pt x="204" y="360"/>
                  </a:lnTo>
                  <a:cubicBezTo>
                    <a:pt x="228" y="383"/>
                    <a:pt x="252" y="395"/>
                    <a:pt x="288" y="395"/>
                  </a:cubicBezTo>
                  <a:cubicBezTo>
                    <a:pt x="312" y="395"/>
                    <a:pt x="348" y="383"/>
                    <a:pt x="359" y="360"/>
                  </a:cubicBezTo>
                  <a:cubicBezTo>
                    <a:pt x="383" y="336"/>
                    <a:pt x="395" y="312"/>
                    <a:pt x="395" y="288"/>
                  </a:cubicBezTo>
                  <a:cubicBezTo>
                    <a:pt x="395" y="252"/>
                    <a:pt x="383" y="228"/>
                    <a:pt x="359" y="204"/>
                  </a:cubicBezTo>
                  <a:lnTo>
                    <a:pt x="192" y="25"/>
                  </a:lnTo>
                  <a:cubicBezTo>
                    <a:pt x="168" y="13"/>
                    <a:pt x="144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6"/>
            <p:cNvSpPr/>
            <p:nvPr/>
          </p:nvSpPr>
          <p:spPr>
            <a:xfrm>
              <a:off x="7134117" y="2617315"/>
              <a:ext cx="15898" cy="28400"/>
            </a:xfrm>
            <a:custGeom>
              <a:avLst/>
              <a:gdLst/>
              <a:ahLst/>
              <a:cxnLst/>
              <a:rect l="l" t="t" r="r" b="b"/>
              <a:pathLst>
                <a:path w="323" h="577" extrusionOk="0">
                  <a:moveTo>
                    <a:pt x="125" y="0"/>
                  </a:moveTo>
                  <a:cubicBezTo>
                    <a:pt x="106" y="0"/>
                    <a:pt x="87" y="4"/>
                    <a:pt x="72" y="12"/>
                  </a:cubicBezTo>
                  <a:cubicBezTo>
                    <a:pt x="24" y="48"/>
                    <a:pt x="0" y="119"/>
                    <a:pt x="36" y="167"/>
                  </a:cubicBezTo>
                  <a:cubicBezTo>
                    <a:pt x="36" y="179"/>
                    <a:pt x="48" y="191"/>
                    <a:pt x="48" y="203"/>
                  </a:cubicBezTo>
                  <a:cubicBezTo>
                    <a:pt x="60" y="239"/>
                    <a:pt x="72" y="275"/>
                    <a:pt x="84" y="311"/>
                  </a:cubicBezTo>
                  <a:cubicBezTo>
                    <a:pt x="84" y="347"/>
                    <a:pt x="84" y="382"/>
                    <a:pt x="84" y="418"/>
                  </a:cubicBezTo>
                  <a:cubicBezTo>
                    <a:pt x="72" y="430"/>
                    <a:pt x="72" y="430"/>
                    <a:pt x="72" y="430"/>
                  </a:cubicBezTo>
                  <a:cubicBezTo>
                    <a:pt x="72" y="466"/>
                    <a:pt x="72" y="490"/>
                    <a:pt x="84" y="526"/>
                  </a:cubicBezTo>
                  <a:cubicBezTo>
                    <a:pt x="96" y="550"/>
                    <a:pt x="132" y="562"/>
                    <a:pt x="156" y="574"/>
                  </a:cubicBezTo>
                  <a:cubicBezTo>
                    <a:pt x="165" y="576"/>
                    <a:pt x="175" y="577"/>
                    <a:pt x="184" y="577"/>
                  </a:cubicBezTo>
                  <a:cubicBezTo>
                    <a:pt x="233" y="577"/>
                    <a:pt x="277" y="550"/>
                    <a:pt x="287" y="490"/>
                  </a:cubicBezTo>
                  <a:cubicBezTo>
                    <a:pt x="323" y="347"/>
                    <a:pt x="299" y="191"/>
                    <a:pt x="227" y="60"/>
                  </a:cubicBezTo>
                  <a:cubicBezTo>
                    <a:pt x="211" y="19"/>
                    <a:pt x="167" y="0"/>
                    <a:pt x="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6"/>
            <p:cNvSpPr/>
            <p:nvPr/>
          </p:nvSpPr>
          <p:spPr>
            <a:xfrm>
              <a:off x="6326674" y="1374675"/>
              <a:ext cx="80672" cy="124379"/>
            </a:xfrm>
            <a:custGeom>
              <a:avLst/>
              <a:gdLst/>
              <a:ahLst/>
              <a:cxnLst/>
              <a:rect l="l" t="t" r="r" b="b"/>
              <a:pathLst>
                <a:path w="1639" h="2527" extrusionOk="0">
                  <a:moveTo>
                    <a:pt x="289" y="1"/>
                  </a:moveTo>
                  <a:cubicBezTo>
                    <a:pt x="254" y="1"/>
                    <a:pt x="217" y="3"/>
                    <a:pt x="180" y="7"/>
                  </a:cubicBezTo>
                  <a:cubicBezTo>
                    <a:pt x="85" y="19"/>
                    <a:pt x="37" y="126"/>
                    <a:pt x="108" y="198"/>
                  </a:cubicBezTo>
                  <a:cubicBezTo>
                    <a:pt x="360" y="473"/>
                    <a:pt x="587" y="772"/>
                    <a:pt x="790" y="1095"/>
                  </a:cubicBezTo>
                  <a:cubicBezTo>
                    <a:pt x="698" y="1066"/>
                    <a:pt x="602" y="1050"/>
                    <a:pt x="505" y="1050"/>
                  </a:cubicBezTo>
                  <a:cubicBezTo>
                    <a:pt x="363" y="1050"/>
                    <a:pt x="220" y="1083"/>
                    <a:pt x="85" y="1154"/>
                  </a:cubicBezTo>
                  <a:cubicBezTo>
                    <a:pt x="1" y="1202"/>
                    <a:pt x="25" y="1334"/>
                    <a:pt x="120" y="1358"/>
                  </a:cubicBezTo>
                  <a:cubicBezTo>
                    <a:pt x="395" y="1429"/>
                    <a:pt x="658" y="1597"/>
                    <a:pt x="814" y="1836"/>
                  </a:cubicBezTo>
                  <a:cubicBezTo>
                    <a:pt x="969" y="2063"/>
                    <a:pt x="1053" y="2326"/>
                    <a:pt x="1280" y="2506"/>
                  </a:cubicBezTo>
                  <a:cubicBezTo>
                    <a:pt x="1301" y="2520"/>
                    <a:pt x="1321" y="2526"/>
                    <a:pt x="1340" y="2526"/>
                  </a:cubicBezTo>
                  <a:cubicBezTo>
                    <a:pt x="1430" y="2526"/>
                    <a:pt x="1489" y="2381"/>
                    <a:pt x="1400" y="2302"/>
                  </a:cubicBezTo>
                  <a:cubicBezTo>
                    <a:pt x="1173" y="2135"/>
                    <a:pt x="1089" y="1800"/>
                    <a:pt x="910" y="1585"/>
                  </a:cubicBezTo>
                  <a:cubicBezTo>
                    <a:pt x="802" y="1453"/>
                    <a:pt x="658" y="1358"/>
                    <a:pt x="515" y="1274"/>
                  </a:cubicBezTo>
                  <a:cubicBezTo>
                    <a:pt x="706" y="1274"/>
                    <a:pt x="910" y="1346"/>
                    <a:pt x="1041" y="1501"/>
                  </a:cubicBezTo>
                  <a:cubicBezTo>
                    <a:pt x="1064" y="1521"/>
                    <a:pt x="1089" y="1529"/>
                    <a:pt x="1113" y="1529"/>
                  </a:cubicBezTo>
                  <a:cubicBezTo>
                    <a:pt x="1193" y="1529"/>
                    <a:pt x="1266" y="1440"/>
                    <a:pt x="1220" y="1358"/>
                  </a:cubicBezTo>
                  <a:cubicBezTo>
                    <a:pt x="993" y="963"/>
                    <a:pt x="730" y="592"/>
                    <a:pt x="431" y="246"/>
                  </a:cubicBezTo>
                  <a:lnTo>
                    <a:pt x="431" y="246"/>
                  </a:lnTo>
                  <a:cubicBezTo>
                    <a:pt x="862" y="329"/>
                    <a:pt x="1161" y="760"/>
                    <a:pt x="1388" y="1119"/>
                  </a:cubicBezTo>
                  <a:cubicBezTo>
                    <a:pt x="1409" y="1154"/>
                    <a:pt x="1441" y="1168"/>
                    <a:pt x="1474" y="1168"/>
                  </a:cubicBezTo>
                  <a:cubicBezTo>
                    <a:pt x="1554" y="1168"/>
                    <a:pt x="1638" y="1084"/>
                    <a:pt x="1579" y="999"/>
                  </a:cubicBezTo>
                  <a:cubicBezTo>
                    <a:pt x="1286" y="548"/>
                    <a:pt x="886" y="1"/>
                    <a:pt x="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6"/>
            <p:cNvSpPr/>
            <p:nvPr/>
          </p:nvSpPr>
          <p:spPr>
            <a:xfrm>
              <a:off x="6785890" y="1659556"/>
              <a:ext cx="142738" cy="85594"/>
            </a:xfrm>
            <a:custGeom>
              <a:avLst/>
              <a:gdLst/>
              <a:ahLst/>
              <a:cxnLst/>
              <a:rect l="l" t="t" r="r" b="b"/>
              <a:pathLst>
                <a:path w="2900" h="1739" extrusionOk="0">
                  <a:moveTo>
                    <a:pt x="1267" y="1"/>
                  </a:moveTo>
                  <a:cubicBezTo>
                    <a:pt x="963" y="1"/>
                    <a:pt x="663" y="70"/>
                    <a:pt x="379" y="245"/>
                  </a:cubicBezTo>
                  <a:cubicBezTo>
                    <a:pt x="278" y="305"/>
                    <a:pt x="340" y="452"/>
                    <a:pt x="441" y="452"/>
                  </a:cubicBezTo>
                  <a:cubicBezTo>
                    <a:pt x="459" y="452"/>
                    <a:pt x="479" y="447"/>
                    <a:pt x="499" y="436"/>
                  </a:cubicBezTo>
                  <a:cubicBezTo>
                    <a:pt x="744" y="285"/>
                    <a:pt x="1006" y="226"/>
                    <a:pt x="1270" y="226"/>
                  </a:cubicBezTo>
                  <a:cubicBezTo>
                    <a:pt x="1573" y="226"/>
                    <a:pt x="1880" y="304"/>
                    <a:pt x="2173" y="412"/>
                  </a:cubicBezTo>
                  <a:cubicBezTo>
                    <a:pt x="1456" y="448"/>
                    <a:pt x="750" y="711"/>
                    <a:pt x="93" y="1010"/>
                  </a:cubicBezTo>
                  <a:cubicBezTo>
                    <a:pt x="0" y="1056"/>
                    <a:pt x="42" y="1214"/>
                    <a:pt x="141" y="1214"/>
                  </a:cubicBezTo>
                  <a:cubicBezTo>
                    <a:pt x="145" y="1214"/>
                    <a:pt x="149" y="1214"/>
                    <a:pt x="152" y="1213"/>
                  </a:cubicBezTo>
                  <a:cubicBezTo>
                    <a:pt x="236" y="1204"/>
                    <a:pt x="319" y="1200"/>
                    <a:pt x="401" y="1200"/>
                  </a:cubicBezTo>
                  <a:cubicBezTo>
                    <a:pt x="648" y="1200"/>
                    <a:pt x="888" y="1240"/>
                    <a:pt x="1121" y="1321"/>
                  </a:cubicBezTo>
                  <a:cubicBezTo>
                    <a:pt x="834" y="1345"/>
                    <a:pt x="535" y="1416"/>
                    <a:pt x="260" y="1536"/>
                  </a:cubicBezTo>
                  <a:cubicBezTo>
                    <a:pt x="146" y="1588"/>
                    <a:pt x="212" y="1739"/>
                    <a:pt x="317" y="1739"/>
                  </a:cubicBezTo>
                  <a:cubicBezTo>
                    <a:pt x="333" y="1739"/>
                    <a:pt x="350" y="1735"/>
                    <a:pt x="368" y="1727"/>
                  </a:cubicBezTo>
                  <a:cubicBezTo>
                    <a:pt x="675" y="1601"/>
                    <a:pt x="997" y="1542"/>
                    <a:pt x="1322" y="1542"/>
                  </a:cubicBezTo>
                  <a:cubicBezTo>
                    <a:pt x="1426" y="1542"/>
                    <a:pt x="1530" y="1548"/>
                    <a:pt x="1635" y="1560"/>
                  </a:cubicBezTo>
                  <a:cubicBezTo>
                    <a:pt x="1639" y="1560"/>
                    <a:pt x="1643" y="1561"/>
                    <a:pt x="1647" y="1561"/>
                  </a:cubicBezTo>
                  <a:cubicBezTo>
                    <a:pt x="1756" y="1561"/>
                    <a:pt x="1776" y="1403"/>
                    <a:pt x="1695" y="1357"/>
                  </a:cubicBezTo>
                  <a:cubicBezTo>
                    <a:pt x="1384" y="1153"/>
                    <a:pt x="1049" y="1034"/>
                    <a:pt x="690" y="998"/>
                  </a:cubicBezTo>
                  <a:cubicBezTo>
                    <a:pt x="1221" y="786"/>
                    <a:pt x="1774" y="636"/>
                    <a:pt x="2338" y="636"/>
                  </a:cubicBezTo>
                  <a:cubicBezTo>
                    <a:pt x="2474" y="636"/>
                    <a:pt x="2610" y="645"/>
                    <a:pt x="2747" y="663"/>
                  </a:cubicBezTo>
                  <a:cubicBezTo>
                    <a:pt x="2751" y="664"/>
                    <a:pt x="2754" y="664"/>
                    <a:pt x="2758" y="664"/>
                  </a:cubicBezTo>
                  <a:cubicBezTo>
                    <a:pt x="2869" y="664"/>
                    <a:pt x="2899" y="494"/>
                    <a:pt x="2807" y="448"/>
                  </a:cubicBezTo>
                  <a:cubicBezTo>
                    <a:pt x="2335" y="212"/>
                    <a:pt x="1797" y="1"/>
                    <a:pt x="1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6"/>
            <p:cNvSpPr/>
            <p:nvPr/>
          </p:nvSpPr>
          <p:spPr>
            <a:xfrm>
              <a:off x="6144858" y="2120594"/>
              <a:ext cx="49" cy="640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1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6"/>
            <p:cNvSpPr/>
            <p:nvPr/>
          </p:nvSpPr>
          <p:spPr>
            <a:xfrm>
              <a:off x="6131913" y="2094704"/>
              <a:ext cx="30615" cy="34306"/>
            </a:xfrm>
            <a:custGeom>
              <a:avLst/>
              <a:gdLst/>
              <a:ahLst/>
              <a:cxnLst/>
              <a:rect l="l" t="t" r="r" b="b"/>
              <a:pathLst>
                <a:path w="622" h="697" extrusionOk="0">
                  <a:moveTo>
                    <a:pt x="493" y="0"/>
                  </a:moveTo>
                  <a:cubicBezTo>
                    <a:pt x="476" y="0"/>
                    <a:pt x="459" y="4"/>
                    <a:pt x="443" y="12"/>
                  </a:cubicBezTo>
                  <a:cubicBezTo>
                    <a:pt x="239" y="132"/>
                    <a:pt x="84" y="335"/>
                    <a:pt x="12" y="562"/>
                  </a:cubicBezTo>
                  <a:cubicBezTo>
                    <a:pt x="0" y="610"/>
                    <a:pt x="36" y="682"/>
                    <a:pt x="96" y="694"/>
                  </a:cubicBezTo>
                  <a:cubicBezTo>
                    <a:pt x="106" y="696"/>
                    <a:pt x="116" y="697"/>
                    <a:pt x="126" y="697"/>
                  </a:cubicBezTo>
                  <a:cubicBezTo>
                    <a:pt x="174" y="697"/>
                    <a:pt x="217" y="672"/>
                    <a:pt x="227" y="622"/>
                  </a:cubicBezTo>
                  <a:cubicBezTo>
                    <a:pt x="239" y="598"/>
                    <a:pt x="251" y="574"/>
                    <a:pt x="251" y="550"/>
                  </a:cubicBezTo>
                  <a:cubicBezTo>
                    <a:pt x="251" y="550"/>
                    <a:pt x="251" y="538"/>
                    <a:pt x="263" y="538"/>
                  </a:cubicBezTo>
                  <a:cubicBezTo>
                    <a:pt x="263" y="527"/>
                    <a:pt x="263" y="527"/>
                    <a:pt x="263" y="527"/>
                  </a:cubicBezTo>
                  <a:cubicBezTo>
                    <a:pt x="263" y="515"/>
                    <a:pt x="275" y="503"/>
                    <a:pt x="275" y="503"/>
                  </a:cubicBezTo>
                  <a:cubicBezTo>
                    <a:pt x="287" y="479"/>
                    <a:pt x="299" y="455"/>
                    <a:pt x="311" y="431"/>
                  </a:cubicBezTo>
                  <a:cubicBezTo>
                    <a:pt x="323" y="419"/>
                    <a:pt x="323" y="419"/>
                    <a:pt x="335" y="407"/>
                  </a:cubicBezTo>
                  <a:cubicBezTo>
                    <a:pt x="335" y="395"/>
                    <a:pt x="347" y="395"/>
                    <a:pt x="347" y="383"/>
                  </a:cubicBezTo>
                  <a:cubicBezTo>
                    <a:pt x="371" y="359"/>
                    <a:pt x="407" y="323"/>
                    <a:pt x="443" y="287"/>
                  </a:cubicBezTo>
                  <a:cubicBezTo>
                    <a:pt x="467" y="287"/>
                    <a:pt x="502" y="275"/>
                    <a:pt x="514" y="263"/>
                  </a:cubicBezTo>
                  <a:cubicBezTo>
                    <a:pt x="538" y="240"/>
                    <a:pt x="562" y="216"/>
                    <a:pt x="574" y="192"/>
                  </a:cubicBezTo>
                  <a:cubicBezTo>
                    <a:pt x="610" y="156"/>
                    <a:pt x="622" y="96"/>
                    <a:pt x="586" y="48"/>
                  </a:cubicBezTo>
                  <a:cubicBezTo>
                    <a:pt x="562" y="16"/>
                    <a:pt x="528" y="0"/>
                    <a:pt x="4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6"/>
            <p:cNvSpPr/>
            <p:nvPr/>
          </p:nvSpPr>
          <p:spPr>
            <a:xfrm>
              <a:off x="6153668" y="2132948"/>
              <a:ext cx="49" cy="640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cubicBezTo>
                    <a:pt x="1" y="13"/>
                    <a:pt x="1" y="13"/>
                    <a:pt x="1" y="1"/>
                  </a:cubicBezTo>
                  <a:cubicBezTo>
                    <a:pt x="1" y="1"/>
                    <a:pt x="1" y="1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6"/>
            <p:cNvSpPr/>
            <p:nvPr/>
          </p:nvSpPr>
          <p:spPr>
            <a:xfrm>
              <a:off x="6140133" y="2110307"/>
              <a:ext cx="25939" cy="34011"/>
            </a:xfrm>
            <a:custGeom>
              <a:avLst/>
              <a:gdLst/>
              <a:ahLst/>
              <a:cxnLst/>
              <a:rect l="l" t="t" r="r" b="b"/>
              <a:pathLst>
                <a:path w="527" h="691" extrusionOk="0">
                  <a:moveTo>
                    <a:pt x="413" y="1"/>
                  </a:moveTo>
                  <a:cubicBezTo>
                    <a:pt x="394" y="1"/>
                    <a:pt x="375" y="6"/>
                    <a:pt x="359" y="18"/>
                  </a:cubicBezTo>
                  <a:cubicBezTo>
                    <a:pt x="180" y="150"/>
                    <a:pt x="60" y="329"/>
                    <a:pt x="13" y="544"/>
                  </a:cubicBezTo>
                  <a:cubicBezTo>
                    <a:pt x="1" y="604"/>
                    <a:pt x="36" y="676"/>
                    <a:pt x="96" y="688"/>
                  </a:cubicBezTo>
                  <a:cubicBezTo>
                    <a:pt x="104" y="690"/>
                    <a:pt x="112" y="691"/>
                    <a:pt x="121" y="691"/>
                  </a:cubicBezTo>
                  <a:cubicBezTo>
                    <a:pt x="166" y="691"/>
                    <a:pt x="218" y="664"/>
                    <a:pt x="228" y="604"/>
                  </a:cubicBezTo>
                  <a:cubicBezTo>
                    <a:pt x="240" y="568"/>
                    <a:pt x="252" y="520"/>
                    <a:pt x="264" y="485"/>
                  </a:cubicBezTo>
                  <a:cubicBezTo>
                    <a:pt x="264" y="485"/>
                    <a:pt x="264" y="473"/>
                    <a:pt x="276" y="473"/>
                  </a:cubicBezTo>
                  <a:cubicBezTo>
                    <a:pt x="276" y="461"/>
                    <a:pt x="276" y="461"/>
                    <a:pt x="276" y="461"/>
                  </a:cubicBezTo>
                  <a:cubicBezTo>
                    <a:pt x="276" y="461"/>
                    <a:pt x="288" y="449"/>
                    <a:pt x="288" y="437"/>
                  </a:cubicBezTo>
                  <a:cubicBezTo>
                    <a:pt x="300" y="413"/>
                    <a:pt x="311" y="401"/>
                    <a:pt x="323" y="377"/>
                  </a:cubicBezTo>
                  <a:cubicBezTo>
                    <a:pt x="335" y="365"/>
                    <a:pt x="347" y="341"/>
                    <a:pt x="359" y="329"/>
                  </a:cubicBezTo>
                  <a:cubicBezTo>
                    <a:pt x="359" y="317"/>
                    <a:pt x="359" y="317"/>
                    <a:pt x="359" y="317"/>
                  </a:cubicBezTo>
                  <a:cubicBezTo>
                    <a:pt x="371" y="305"/>
                    <a:pt x="383" y="293"/>
                    <a:pt x="383" y="293"/>
                  </a:cubicBezTo>
                  <a:cubicBezTo>
                    <a:pt x="407" y="269"/>
                    <a:pt x="419" y="257"/>
                    <a:pt x="431" y="245"/>
                  </a:cubicBezTo>
                  <a:cubicBezTo>
                    <a:pt x="443" y="233"/>
                    <a:pt x="455" y="221"/>
                    <a:pt x="467" y="221"/>
                  </a:cubicBezTo>
                  <a:cubicBezTo>
                    <a:pt x="467" y="221"/>
                    <a:pt x="467" y="210"/>
                    <a:pt x="479" y="210"/>
                  </a:cubicBezTo>
                  <a:cubicBezTo>
                    <a:pt x="503" y="198"/>
                    <a:pt x="515" y="174"/>
                    <a:pt x="527" y="138"/>
                  </a:cubicBezTo>
                  <a:cubicBezTo>
                    <a:pt x="527" y="114"/>
                    <a:pt x="527" y="78"/>
                    <a:pt x="515" y="54"/>
                  </a:cubicBezTo>
                  <a:cubicBezTo>
                    <a:pt x="491" y="22"/>
                    <a:pt x="451" y="1"/>
                    <a:pt x="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6"/>
            <p:cNvSpPr/>
            <p:nvPr/>
          </p:nvSpPr>
          <p:spPr>
            <a:xfrm>
              <a:off x="6162774" y="2120594"/>
              <a:ext cx="345" cy="492"/>
            </a:xfrm>
            <a:custGeom>
              <a:avLst/>
              <a:gdLst/>
              <a:ahLst/>
              <a:cxnLst/>
              <a:rect l="l" t="t" r="r" b="b"/>
              <a:pathLst>
                <a:path w="7" h="10" extrusionOk="0">
                  <a:moveTo>
                    <a:pt x="7" y="1"/>
                  </a:moveTo>
                  <a:lnTo>
                    <a:pt x="7" y="1"/>
                  </a:lnTo>
                  <a:cubicBezTo>
                    <a:pt x="1" y="7"/>
                    <a:pt x="1" y="9"/>
                    <a:pt x="2" y="9"/>
                  </a:cubicBezTo>
                  <a:cubicBezTo>
                    <a:pt x="4" y="9"/>
                    <a:pt x="7" y="7"/>
                    <a:pt x="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6"/>
            <p:cNvSpPr/>
            <p:nvPr/>
          </p:nvSpPr>
          <p:spPr>
            <a:xfrm>
              <a:off x="6156621" y="2124728"/>
              <a:ext cx="20623" cy="22986"/>
            </a:xfrm>
            <a:custGeom>
              <a:avLst/>
              <a:gdLst/>
              <a:ahLst/>
              <a:cxnLst/>
              <a:rect l="l" t="t" r="r" b="b"/>
              <a:pathLst>
                <a:path w="419" h="467" extrusionOk="0">
                  <a:moveTo>
                    <a:pt x="311" y="0"/>
                  </a:moveTo>
                  <a:cubicBezTo>
                    <a:pt x="275" y="0"/>
                    <a:pt x="251" y="12"/>
                    <a:pt x="228" y="36"/>
                  </a:cubicBezTo>
                  <a:cubicBezTo>
                    <a:pt x="156" y="120"/>
                    <a:pt x="96" y="192"/>
                    <a:pt x="24" y="275"/>
                  </a:cubicBezTo>
                  <a:cubicBezTo>
                    <a:pt x="12" y="299"/>
                    <a:pt x="0" y="323"/>
                    <a:pt x="0" y="359"/>
                  </a:cubicBezTo>
                  <a:cubicBezTo>
                    <a:pt x="0" y="383"/>
                    <a:pt x="12" y="419"/>
                    <a:pt x="24" y="443"/>
                  </a:cubicBezTo>
                  <a:cubicBezTo>
                    <a:pt x="48" y="455"/>
                    <a:pt x="84" y="467"/>
                    <a:pt x="108" y="467"/>
                  </a:cubicBezTo>
                  <a:cubicBezTo>
                    <a:pt x="132" y="467"/>
                    <a:pt x="168" y="455"/>
                    <a:pt x="192" y="443"/>
                  </a:cubicBezTo>
                  <a:cubicBezTo>
                    <a:pt x="251" y="359"/>
                    <a:pt x="323" y="275"/>
                    <a:pt x="383" y="192"/>
                  </a:cubicBezTo>
                  <a:cubicBezTo>
                    <a:pt x="407" y="168"/>
                    <a:pt x="419" y="144"/>
                    <a:pt x="419" y="108"/>
                  </a:cubicBezTo>
                  <a:cubicBezTo>
                    <a:pt x="419" y="84"/>
                    <a:pt x="407" y="48"/>
                    <a:pt x="383" y="36"/>
                  </a:cubicBezTo>
                  <a:cubicBezTo>
                    <a:pt x="359" y="12"/>
                    <a:pt x="335" y="0"/>
                    <a:pt x="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6"/>
            <p:cNvSpPr/>
            <p:nvPr/>
          </p:nvSpPr>
          <p:spPr>
            <a:xfrm>
              <a:off x="6120740" y="2168828"/>
              <a:ext cx="12994" cy="15947"/>
            </a:xfrm>
            <a:custGeom>
              <a:avLst/>
              <a:gdLst/>
              <a:ahLst/>
              <a:cxnLst/>
              <a:rect l="l" t="t" r="r" b="b"/>
              <a:pathLst>
                <a:path w="264" h="324" extrusionOk="0">
                  <a:moveTo>
                    <a:pt x="155" y="1"/>
                  </a:moveTo>
                  <a:cubicBezTo>
                    <a:pt x="132" y="1"/>
                    <a:pt x="108" y="1"/>
                    <a:pt x="96" y="13"/>
                  </a:cubicBezTo>
                  <a:cubicBezTo>
                    <a:pt x="84" y="25"/>
                    <a:pt x="84" y="25"/>
                    <a:pt x="72" y="37"/>
                  </a:cubicBezTo>
                  <a:cubicBezTo>
                    <a:pt x="60" y="49"/>
                    <a:pt x="48" y="61"/>
                    <a:pt x="48" y="85"/>
                  </a:cubicBezTo>
                  <a:cubicBezTo>
                    <a:pt x="36" y="121"/>
                    <a:pt x="24" y="156"/>
                    <a:pt x="12" y="180"/>
                  </a:cubicBezTo>
                  <a:cubicBezTo>
                    <a:pt x="0" y="204"/>
                    <a:pt x="0" y="216"/>
                    <a:pt x="0" y="228"/>
                  </a:cubicBezTo>
                  <a:cubicBezTo>
                    <a:pt x="12" y="240"/>
                    <a:pt x="12" y="264"/>
                    <a:pt x="24" y="276"/>
                  </a:cubicBezTo>
                  <a:cubicBezTo>
                    <a:pt x="24" y="288"/>
                    <a:pt x="36" y="300"/>
                    <a:pt x="48" y="300"/>
                  </a:cubicBezTo>
                  <a:cubicBezTo>
                    <a:pt x="60" y="312"/>
                    <a:pt x="72" y="324"/>
                    <a:pt x="84" y="324"/>
                  </a:cubicBezTo>
                  <a:lnTo>
                    <a:pt x="120" y="324"/>
                  </a:lnTo>
                  <a:cubicBezTo>
                    <a:pt x="132" y="324"/>
                    <a:pt x="155" y="324"/>
                    <a:pt x="167" y="312"/>
                  </a:cubicBezTo>
                  <a:cubicBezTo>
                    <a:pt x="179" y="312"/>
                    <a:pt x="191" y="300"/>
                    <a:pt x="191" y="300"/>
                  </a:cubicBezTo>
                  <a:cubicBezTo>
                    <a:pt x="203" y="276"/>
                    <a:pt x="215" y="264"/>
                    <a:pt x="227" y="240"/>
                  </a:cubicBezTo>
                  <a:cubicBezTo>
                    <a:pt x="239" y="216"/>
                    <a:pt x="251" y="180"/>
                    <a:pt x="263" y="144"/>
                  </a:cubicBezTo>
                  <a:cubicBezTo>
                    <a:pt x="263" y="132"/>
                    <a:pt x="263" y="109"/>
                    <a:pt x="263" y="97"/>
                  </a:cubicBezTo>
                  <a:cubicBezTo>
                    <a:pt x="263" y="85"/>
                    <a:pt x="251" y="73"/>
                    <a:pt x="251" y="61"/>
                  </a:cubicBezTo>
                  <a:cubicBezTo>
                    <a:pt x="239" y="37"/>
                    <a:pt x="227" y="37"/>
                    <a:pt x="215" y="25"/>
                  </a:cubicBezTo>
                  <a:cubicBezTo>
                    <a:pt x="203" y="13"/>
                    <a:pt x="191" y="13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6"/>
            <p:cNvSpPr/>
            <p:nvPr/>
          </p:nvSpPr>
          <p:spPr>
            <a:xfrm>
              <a:off x="6785693" y="2143530"/>
              <a:ext cx="13585" cy="33027"/>
            </a:xfrm>
            <a:custGeom>
              <a:avLst/>
              <a:gdLst/>
              <a:ahLst/>
              <a:cxnLst/>
              <a:rect l="l" t="t" r="r" b="b"/>
              <a:pathLst>
                <a:path w="276" h="671" extrusionOk="0">
                  <a:moveTo>
                    <a:pt x="120" y="1"/>
                  </a:moveTo>
                  <a:cubicBezTo>
                    <a:pt x="61" y="1"/>
                    <a:pt x="1" y="49"/>
                    <a:pt x="13" y="108"/>
                  </a:cubicBezTo>
                  <a:cubicBezTo>
                    <a:pt x="25" y="264"/>
                    <a:pt x="37" y="407"/>
                    <a:pt x="49" y="563"/>
                  </a:cubicBezTo>
                  <a:cubicBezTo>
                    <a:pt x="49" y="611"/>
                    <a:pt x="97" y="670"/>
                    <a:pt x="156" y="670"/>
                  </a:cubicBezTo>
                  <a:cubicBezTo>
                    <a:pt x="216" y="670"/>
                    <a:pt x="276" y="623"/>
                    <a:pt x="276" y="563"/>
                  </a:cubicBezTo>
                  <a:cubicBezTo>
                    <a:pt x="264" y="407"/>
                    <a:pt x="240" y="264"/>
                    <a:pt x="228" y="108"/>
                  </a:cubicBezTo>
                  <a:cubicBezTo>
                    <a:pt x="228" y="49"/>
                    <a:pt x="180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6"/>
            <p:cNvSpPr/>
            <p:nvPr/>
          </p:nvSpPr>
          <p:spPr>
            <a:xfrm>
              <a:off x="6791009" y="2112965"/>
              <a:ext cx="17719" cy="28252"/>
            </a:xfrm>
            <a:custGeom>
              <a:avLst/>
              <a:gdLst/>
              <a:ahLst/>
              <a:cxnLst/>
              <a:rect l="l" t="t" r="r" b="b"/>
              <a:pathLst>
                <a:path w="360" h="574" extrusionOk="0">
                  <a:moveTo>
                    <a:pt x="120" y="0"/>
                  </a:moveTo>
                  <a:cubicBezTo>
                    <a:pt x="84" y="0"/>
                    <a:pt x="60" y="12"/>
                    <a:pt x="36" y="36"/>
                  </a:cubicBezTo>
                  <a:cubicBezTo>
                    <a:pt x="12" y="60"/>
                    <a:pt x="0" y="84"/>
                    <a:pt x="0" y="108"/>
                  </a:cubicBezTo>
                  <a:cubicBezTo>
                    <a:pt x="0" y="138"/>
                    <a:pt x="9" y="159"/>
                    <a:pt x="25" y="179"/>
                  </a:cubicBezTo>
                  <a:lnTo>
                    <a:pt x="25" y="179"/>
                  </a:lnTo>
                  <a:cubicBezTo>
                    <a:pt x="25" y="179"/>
                    <a:pt x="25" y="179"/>
                    <a:pt x="24" y="179"/>
                  </a:cubicBezTo>
                  <a:cubicBezTo>
                    <a:pt x="60" y="215"/>
                    <a:pt x="84" y="251"/>
                    <a:pt x="96" y="299"/>
                  </a:cubicBezTo>
                  <a:cubicBezTo>
                    <a:pt x="108" y="335"/>
                    <a:pt x="120" y="371"/>
                    <a:pt x="132" y="407"/>
                  </a:cubicBezTo>
                  <a:cubicBezTo>
                    <a:pt x="132" y="419"/>
                    <a:pt x="132" y="442"/>
                    <a:pt x="132" y="454"/>
                  </a:cubicBezTo>
                  <a:cubicBezTo>
                    <a:pt x="132" y="514"/>
                    <a:pt x="180" y="574"/>
                    <a:pt x="240" y="574"/>
                  </a:cubicBezTo>
                  <a:cubicBezTo>
                    <a:pt x="299" y="562"/>
                    <a:pt x="359" y="526"/>
                    <a:pt x="359" y="454"/>
                  </a:cubicBezTo>
                  <a:cubicBezTo>
                    <a:pt x="347" y="383"/>
                    <a:pt x="335" y="311"/>
                    <a:pt x="311" y="239"/>
                  </a:cubicBezTo>
                  <a:cubicBezTo>
                    <a:pt x="287" y="167"/>
                    <a:pt x="252" y="96"/>
                    <a:pt x="192" y="36"/>
                  </a:cubicBezTo>
                  <a:cubicBezTo>
                    <a:pt x="180" y="12"/>
                    <a:pt x="144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6"/>
            <p:cNvSpPr/>
            <p:nvPr/>
          </p:nvSpPr>
          <p:spPr>
            <a:xfrm>
              <a:off x="6801001" y="2165334"/>
              <a:ext cx="12994" cy="21214"/>
            </a:xfrm>
            <a:custGeom>
              <a:avLst/>
              <a:gdLst/>
              <a:ahLst/>
              <a:cxnLst/>
              <a:rect l="l" t="t" r="r" b="b"/>
              <a:pathLst>
                <a:path w="264" h="431" extrusionOk="0">
                  <a:moveTo>
                    <a:pt x="120" y="0"/>
                  </a:moveTo>
                  <a:cubicBezTo>
                    <a:pt x="84" y="12"/>
                    <a:pt x="61" y="36"/>
                    <a:pt x="49" y="60"/>
                  </a:cubicBezTo>
                  <a:cubicBezTo>
                    <a:pt x="25" y="96"/>
                    <a:pt x="13" y="144"/>
                    <a:pt x="1" y="192"/>
                  </a:cubicBezTo>
                  <a:cubicBezTo>
                    <a:pt x="1" y="215"/>
                    <a:pt x="1" y="239"/>
                    <a:pt x="1" y="263"/>
                  </a:cubicBezTo>
                  <a:cubicBezTo>
                    <a:pt x="1" y="299"/>
                    <a:pt x="1" y="323"/>
                    <a:pt x="13" y="347"/>
                  </a:cubicBezTo>
                  <a:cubicBezTo>
                    <a:pt x="13" y="371"/>
                    <a:pt x="37" y="407"/>
                    <a:pt x="61" y="419"/>
                  </a:cubicBezTo>
                  <a:cubicBezTo>
                    <a:pt x="84" y="431"/>
                    <a:pt x="120" y="431"/>
                    <a:pt x="144" y="431"/>
                  </a:cubicBezTo>
                  <a:cubicBezTo>
                    <a:pt x="168" y="419"/>
                    <a:pt x="204" y="407"/>
                    <a:pt x="216" y="371"/>
                  </a:cubicBezTo>
                  <a:cubicBezTo>
                    <a:pt x="228" y="347"/>
                    <a:pt x="228" y="323"/>
                    <a:pt x="228" y="299"/>
                  </a:cubicBezTo>
                  <a:cubicBezTo>
                    <a:pt x="228" y="275"/>
                    <a:pt x="228" y="251"/>
                    <a:pt x="228" y="227"/>
                  </a:cubicBezTo>
                  <a:cubicBezTo>
                    <a:pt x="228" y="215"/>
                    <a:pt x="228" y="192"/>
                    <a:pt x="240" y="180"/>
                  </a:cubicBezTo>
                  <a:cubicBezTo>
                    <a:pt x="240" y="180"/>
                    <a:pt x="240" y="168"/>
                    <a:pt x="240" y="168"/>
                  </a:cubicBezTo>
                  <a:cubicBezTo>
                    <a:pt x="264" y="144"/>
                    <a:pt x="264" y="108"/>
                    <a:pt x="252" y="84"/>
                  </a:cubicBezTo>
                  <a:cubicBezTo>
                    <a:pt x="252" y="60"/>
                    <a:pt x="228" y="24"/>
                    <a:pt x="204" y="12"/>
                  </a:cubicBezTo>
                  <a:cubicBezTo>
                    <a:pt x="180" y="0"/>
                    <a:pt x="144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6"/>
            <p:cNvSpPr/>
            <p:nvPr/>
          </p:nvSpPr>
          <p:spPr>
            <a:xfrm>
              <a:off x="6927544" y="2033475"/>
              <a:ext cx="18753" cy="53551"/>
            </a:xfrm>
            <a:custGeom>
              <a:avLst/>
              <a:gdLst/>
              <a:ahLst/>
              <a:cxnLst/>
              <a:rect l="l" t="t" r="r" b="b"/>
              <a:pathLst>
                <a:path w="381" h="1088" extrusionOk="0">
                  <a:moveTo>
                    <a:pt x="108" y="1"/>
                  </a:moveTo>
                  <a:cubicBezTo>
                    <a:pt x="48" y="1"/>
                    <a:pt x="0" y="61"/>
                    <a:pt x="0" y="121"/>
                  </a:cubicBezTo>
                  <a:cubicBezTo>
                    <a:pt x="12" y="419"/>
                    <a:pt x="60" y="718"/>
                    <a:pt x="132" y="1005"/>
                  </a:cubicBezTo>
                  <a:cubicBezTo>
                    <a:pt x="151" y="1063"/>
                    <a:pt x="197" y="1088"/>
                    <a:pt x="243" y="1088"/>
                  </a:cubicBezTo>
                  <a:cubicBezTo>
                    <a:pt x="312" y="1088"/>
                    <a:pt x="381" y="1032"/>
                    <a:pt x="359" y="946"/>
                  </a:cubicBezTo>
                  <a:cubicBezTo>
                    <a:pt x="275" y="682"/>
                    <a:pt x="228" y="396"/>
                    <a:pt x="228" y="121"/>
                  </a:cubicBezTo>
                  <a:cubicBezTo>
                    <a:pt x="228" y="61"/>
                    <a:pt x="180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6"/>
            <p:cNvSpPr/>
            <p:nvPr/>
          </p:nvSpPr>
          <p:spPr>
            <a:xfrm>
              <a:off x="6942851" y="1999858"/>
              <a:ext cx="16538" cy="39967"/>
            </a:xfrm>
            <a:custGeom>
              <a:avLst/>
              <a:gdLst/>
              <a:ahLst/>
              <a:cxnLst/>
              <a:rect l="l" t="t" r="r" b="b"/>
              <a:pathLst>
                <a:path w="336" h="812" extrusionOk="0">
                  <a:moveTo>
                    <a:pt x="180" y="0"/>
                  </a:moveTo>
                  <a:cubicBezTo>
                    <a:pt x="129" y="0"/>
                    <a:pt x="82" y="34"/>
                    <a:pt x="72" y="86"/>
                  </a:cubicBezTo>
                  <a:cubicBezTo>
                    <a:pt x="0" y="313"/>
                    <a:pt x="24" y="540"/>
                    <a:pt x="120" y="756"/>
                  </a:cubicBezTo>
                  <a:cubicBezTo>
                    <a:pt x="135" y="793"/>
                    <a:pt x="173" y="812"/>
                    <a:pt x="211" y="812"/>
                  </a:cubicBezTo>
                  <a:cubicBezTo>
                    <a:pt x="234" y="812"/>
                    <a:pt x="257" y="805"/>
                    <a:pt x="275" y="792"/>
                  </a:cubicBezTo>
                  <a:cubicBezTo>
                    <a:pt x="323" y="756"/>
                    <a:pt x="335" y="696"/>
                    <a:pt x="311" y="648"/>
                  </a:cubicBezTo>
                  <a:cubicBezTo>
                    <a:pt x="311" y="636"/>
                    <a:pt x="311" y="636"/>
                    <a:pt x="311" y="636"/>
                  </a:cubicBezTo>
                  <a:cubicBezTo>
                    <a:pt x="311" y="636"/>
                    <a:pt x="299" y="624"/>
                    <a:pt x="299" y="624"/>
                  </a:cubicBezTo>
                  <a:cubicBezTo>
                    <a:pt x="299" y="612"/>
                    <a:pt x="299" y="600"/>
                    <a:pt x="287" y="600"/>
                  </a:cubicBezTo>
                  <a:cubicBezTo>
                    <a:pt x="287" y="576"/>
                    <a:pt x="275" y="552"/>
                    <a:pt x="275" y="529"/>
                  </a:cubicBezTo>
                  <a:cubicBezTo>
                    <a:pt x="263" y="505"/>
                    <a:pt x="263" y="481"/>
                    <a:pt x="263" y="457"/>
                  </a:cubicBezTo>
                  <a:cubicBezTo>
                    <a:pt x="263" y="445"/>
                    <a:pt x="251" y="445"/>
                    <a:pt x="251" y="445"/>
                  </a:cubicBezTo>
                  <a:cubicBezTo>
                    <a:pt x="251" y="433"/>
                    <a:pt x="251" y="421"/>
                    <a:pt x="251" y="409"/>
                  </a:cubicBezTo>
                  <a:cubicBezTo>
                    <a:pt x="251" y="361"/>
                    <a:pt x="251" y="313"/>
                    <a:pt x="251" y="265"/>
                  </a:cubicBezTo>
                  <a:cubicBezTo>
                    <a:pt x="263" y="254"/>
                    <a:pt x="251" y="254"/>
                    <a:pt x="263" y="254"/>
                  </a:cubicBezTo>
                  <a:cubicBezTo>
                    <a:pt x="263" y="242"/>
                    <a:pt x="263" y="230"/>
                    <a:pt x="263" y="218"/>
                  </a:cubicBezTo>
                  <a:cubicBezTo>
                    <a:pt x="275" y="194"/>
                    <a:pt x="275" y="170"/>
                    <a:pt x="287" y="146"/>
                  </a:cubicBezTo>
                  <a:cubicBezTo>
                    <a:pt x="299" y="86"/>
                    <a:pt x="263" y="14"/>
                    <a:pt x="204" y="2"/>
                  </a:cubicBezTo>
                  <a:cubicBezTo>
                    <a:pt x="196" y="1"/>
                    <a:pt x="188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6"/>
            <p:cNvSpPr/>
            <p:nvPr/>
          </p:nvSpPr>
          <p:spPr>
            <a:xfrm>
              <a:off x="6954614" y="2062318"/>
              <a:ext cx="17719" cy="29729"/>
            </a:xfrm>
            <a:custGeom>
              <a:avLst/>
              <a:gdLst/>
              <a:ahLst/>
              <a:cxnLst/>
              <a:rect l="l" t="t" r="r" b="b"/>
              <a:pathLst>
                <a:path w="360" h="604" extrusionOk="0">
                  <a:moveTo>
                    <a:pt x="108" y="1"/>
                  </a:moveTo>
                  <a:cubicBezTo>
                    <a:pt x="48" y="1"/>
                    <a:pt x="0" y="49"/>
                    <a:pt x="0" y="120"/>
                  </a:cubicBezTo>
                  <a:cubicBezTo>
                    <a:pt x="0" y="264"/>
                    <a:pt x="36" y="419"/>
                    <a:pt x="120" y="551"/>
                  </a:cubicBezTo>
                  <a:cubicBezTo>
                    <a:pt x="144" y="575"/>
                    <a:pt x="168" y="587"/>
                    <a:pt x="192" y="599"/>
                  </a:cubicBezTo>
                  <a:cubicBezTo>
                    <a:pt x="199" y="602"/>
                    <a:pt x="207" y="604"/>
                    <a:pt x="215" y="604"/>
                  </a:cubicBezTo>
                  <a:cubicBezTo>
                    <a:pt x="236" y="604"/>
                    <a:pt x="258" y="595"/>
                    <a:pt x="275" y="587"/>
                  </a:cubicBezTo>
                  <a:cubicBezTo>
                    <a:pt x="323" y="551"/>
                    <a:pt x="359" y="479"/>
                    <a:pt x="323" y="431"/>
                  </a:cubicBezTo>
                  <a:cubicBezTo>
                    <a:pt x="299" y="395"/>
                    <a:pt x="275" y="371"/>
                    <a:pt x="263" y="336"/>
                  </a:cubicBezTo>
                  <a:cubicBezTo>
                    <a:pt x="251" y="288"/>
                    <a:pt x="240" y="240"/>
                    <a:pt x="228" y="192"/>
                  </a:cubicBezTo>
                  <a:cubicBezTo>
                    <a:pt x="228" y="168"/>
                    <a:pt x="228" y="144"/>
                    <a:pt x="228" y="120"/>
                  </a:cubicBezTo>
                  <a:cubicBezTo>
                    <a:pt x="228" y="61"/>
                    <a:pt x="168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6"/>
            <p:cNvSpPr/>
            <p:nvPr/>
          </p:nvSpPr>
          <p:spPr>
            <a:xfrm>
              <a:off x="7214148" y="1716207"/>
              <a:ext cx="21214" cy="50254"/>
            </a:xfrm>
            <a:custGeom>
              <a:avLst/>
              <a:gdLst/>
              <a:ahLst/>
              <a:cxnLst/>
              <a:rect l="l" t="t" r="r" b="b"/>
              <a:pathLst>
                <a:path w="431" h="1021" extrusionOk="0">
                  <a:moveTo>
                    <a:pt x="323" y="0"/>
                  </a:moveTo>
                  <a:cubicBezTo>
                    <a:pt x="270" y="0"/>
                    <a:pt x="214" y="34"/>
                    <a:pt x="203" y="86"/>
                  </a:cubicBezTo>
                  <a:cubicBezTo>
                    <a:pt x="144" y="349"/>
                    <a:pt x="72" y="612"/>
                    <a:pt x="12" y="875"/>
                  </a:cubicBezTo>
                  <a:cubicBezTo>
                    <a:pt x="0" y="935"/>
                    <a:pt x="36" y="995"/>
                    <a:pt x="96" y="1019"/>
                  </a:cubicBezTo>
                  <a:cubicBezTo>
                    <a:pt x="102" y="1020"/>
                    <a:pt x="109" y="1021"/>
                    <a:pt x="115" y="1021"/>
                  </a:cubicBezTo>
                  <a:cubicBezTo>
                    <a:pt x="161" y="1021"/>
                    <a:pt x="217" y="987"/>
                    <a:pt x="227" y="935"/>
                  </a:cubicBezTo>
                  <a:cubicBezTo>
                    <a:pt x="299" y="672"/>
                    <a:pt x="359" y="409"/>
                    <a:pt x="419" y="146"/>
                  </a:cubicBezTo>
                  <a:cubicBezTo>
                    <a:pt x="431" y="86"/>
                    <a:pt x="407" y="26"/>
                    <a:pt x="347" y="2"/>
                  </a:cubicBezTo>
                  <a:cubicBezTo>
                    <a:pt x="339" y="1"/>
                    <a:pt x="331" y="0"/>
                    <a:pt x="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6"/>
            <p:cNvSpPr/>
            <p:nvPr/>
          </p:nvSpPr>
          <p:spPr>
            <a:xfrm>
              <a:off x="7234131" y="1729841"/>
              <a:ext cx="21854" cy="34749"/>
            </a:xfrm>
            <a:custGeom>
              <a:avLst/>
              <a:gdLst/>
              <a:ahLst/>
              <a:cxnLst/>
              <a:rect l="l" t="t" r="r" b="b"/>
              <a:pathLst>
                <a:path w="444" h="706" extrusionOk="0">
                  <a:moveTo>
                    <a:pt x="359" y="0"/>
                  </a:moveTo>
                  <a:cubicBezTo>
                    <a:pt x="324" y="0"/>
                    <a:pt x="300" y="0"/>
                    <a:pt x="276" y="12"/>
                  </a:cubicBezTo>
                  <a:cubicBezTo>
                    <a:pt x="240" y="36"/>
                    <a:pt x="228" y="48"/>
                    <a:pt x="216" y="84"/>
                  </a:cubicBezTo>
                  <a:cubicBezTo>
                    <a:pt x="156" y="240"/>
                    <a:pt x="84" y="407"/>
                    <a:pt x="13" y="562"/>
                  </a:cubicBezTo>
                  <a:cubicBezTo>
                    <a:pt x="1" y="586"/>
                    <a:pt x="13" y="622"/>
                    <a:pt x="25" y="646"/>
                  </a:cubicBezTo>
                  <a:cubicBezTo>
                    <a:pt x="37" y="670"/>
                    <a:pt x="72" y="694"/>
                    <a:pt x="96" y="706"/>
                  </a:cubicBezTo>
                  <a:cubicBezTo>
                    <a:pt x="120" y="706"/>
                    <a:pt x="156" y="706"/>
                    <a:pt x="180" y="694"/>
                  </a:cubicBezTo>
                  <a:cubicBezTo>
                    <a:pt x="204" y="670"/>
                    <a:pt x="216" y="646"/>
                    <a:pt x="228" y="622"/>
                  </a:cubicBezTo>
                  <a:cubicBezTo>
                    <a:pt x="300" y="467"/>
                    <a:pt x="371" y="299"/>
                    <a:pt x="431" y="144"/>
                  </a:cubicBezTo>
                  <a:cubicBezTo>
                    <a:pt x="443" y="120"/>
                    <a:pt x="431" y="72"/>
                    <a:pt x="419" y="60"/>
                  </a:cubicBezTo>
                  <a:cubicBezTo>
                    <a:pt x="407" y="36"/>
                    <a:pt x="383" y="12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6"/>
            <p:cNvSpPr/>
            <p:nvPr/>
          </p:nvSpPr>
          <p:spPr>
            <a:xfrm>
              <a:off x="7192344" y="1718078"/>
              <a:ext cx="12994" cy="17916"/>
            </a:xfrm>
            <a:custGeom>
              <a:avLst/>
              <a:gdLst/>
              <a:ahLst/>
              <a:cxnLst/>
              <a:rect l="l" t="t" r="r" b="b"/>
              <a:pathLst>
                <a:path w="264" h="364" extrusionOk="0">
                  <a:moveTo>
                    <a:pt x="180" y="0"/>
                  </a:moveTo>
                  <a:cubicBezTo>
                    <a:pt x="156" y="0"/>
                    <a:pt x="120" y="0"/>
                    <a:pt x="96" y="12"/>
                  </a:cubicBezTo>
                  <a:cubicBezTo>
                    <a:pt x="73" y="36"/>
                    <a:pt x="49" y="60"/>
                    <a:pt x="49" y="84"/>
                  </a:cubicBezTo>
                  <a:cubicBezTo>
                    <a:pt x="37" y="132"/>
                    <a:pt x="25" y="180"/>
                    <a:pt x="13" y="215"/>
                  </a:cubicBezTo>
                  <a:cubicBezTo>
                    <a:pt x="1" y="251"/>
                    <a:pt x="13" y="287"/>
                    <a:pt x="25" y="311"/>
                  </a:cubicBezTo>
                  <a:cubicBezTo>
                    <a:pt x="25" y="323"/>
                    <a:pt x="37" y="335"/>
                    <a:pt x="49" y="335"/>
                  </a:cubicBezTo>
                  <a:cubicBezTo>
                    <a:pt x="61" y="347"/>
                    <a:pt x="73" y="359"/>
                    <a:pt x="84" y="359"/>
                  </a:cubicBezTo>
                  <a:cubicBezTo>
                    <a:pt x="95" y="362"/>
                    <a:pt x="105" y="364"/>
                    <a:pt x="116" y="364"/>
                  </a:cubicBezTo>
                  <a:cubicBezTo>
                    <a:pt x="140" y="364"/>
                    <a:pt x="163" y="355"/>
                    <a:pt x="180" y="347"/>
                  </a:cubicBezTo>
                  <a:cubicBezTo>
                    <a:pt x="204" y="335"/>
                    <a:pt x="216" y="311"/>
                    <a:pt x="228" y="275"/>
                  </a:cubicBezTo>
                  <a:cubicBezTo>
                    <a:pt x="240" y="239"/>
                    <a:pt x="252" y="192"/>
                    <a:pt x="264" y="144"/>
                  </a:cubicBezTo>
                  <a:cubicBezTo>
                    <a:pt x="264" y="120"/>
                    <a:pt x="264" y="84"/>
                    <a:pt x="252" y="60"/>
                  </a:cubicBezTo>
                  <a:cubicBezTo>
                    <a:pt x="240" y="48"/>
                    <a:pt x="240" y="36"/>
                    <a:pt x="216" y="24"/>
                  </a:cubicBezTo>
                  <a:cubicBezTo>
                    <a:pt x="216" y="12"/>
                    <a:pt x="204" y="12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6"/>
            <p:cNvSpPr/>
            <p:nvPr/>
          </p:nvSpPr>
          <p:spPr>
            <a:xfrm>
              <a:off x="6852779" y="3014417"/>
              <a:ext cx="13585" cy="34848"/>
            </a:xfrm>
            <a:custGeom>
              <a:avLst/>
              <a:gdLst/>
              <a:ahLst/>
              <a:cxnLst/>
              <a:rect l="l" t="t" r="r" b="b"/>
              <a:pathLst>
                <a:path w="276" h="708" extrusionOk="0">
                  <a:moveTo>
                    <a:pt x="108" y="0"/>
                  </a:moveTo>
                  <a:cubicBezTo>
                    <a:pt x="100" y="0"/>
                    <a:pt x="92" y="1"/>
                    <a:pt x="85" y="2"/>
                  </a:cubicBezTo>
                  <a:cubicBezTo>
                    <a:pt x="25" y="26"/>
                    <a:pt x="1" y="86"/>
                    <a:pt x="13" y="146"/>
                  </a:cubicBezTo>
                  <a:cubicBezTo>
                    <a:pt x="13" y="158"/>
                    <a:pt x="13" y="182"/>
                    <a:pt x="25" y="206"/>
                  </a:cubicBezTo>
                  <a:cubicBezTo>
                    <a:pt x="25" y="218"/>
                    <a:pt x="25" y="230"/>
                    <a:pt x="25" y="230"/>
                  </a:cubicBezTo>
                  <a:cubicBezTo>
                    <a:pt x="25" y="238"/>
                    <a:pt x="31" y="252"/>
                    <a:pt x="30" y="252"/>
                  </a:cubicBezTo>
                  <a:cubicBezTo>
                    <a:pt x="30" y="252"/>
                    <a:pt x="29" y="249"/>
                    <a:pt x="25" y="242"/>
                  </a:cubicBezTo>
                  <a:lnTo>
                    <a:pt x="25" y="242"/>
                  </a:lnTo>
                  <a:cubicBezTo>
                    <a:pt x="37" y="277"/>
                    <a:pt x="37" y="313"/>
                    <a:pt x="37" y="361"/>
                  </a:cubicBezTo>
                  <a:cubicBezTo>
                    <a:pt x="49" y="433"/>
                    <a:pt x="49" y="517"/>
                    <a:pt x="49" y="588"/>
                  </a:cubicBezTo>
                  <a:cubicBezTo>
                    <a:pt x="49" y="648"/>
                    <a:pt x="97" y="708"/>
                    <a:pt x="156" y="708"/>
                  </a:cubicBezTo>
                  <a:cubicBezTo>
                    <a:pt x="228" y="696"/>
                    <a:pt x="276" y="660"/>
                    <a:pt x="276" y="588"/>
                  </a:cubicBezTo>
                  <a:cubicBezTo>
                    <a:pt x="276" y="421"/>
                    <a:pt x="252" y="254"/>
                    <a:pt x="228" y="86"/>
                  </a:cubicBezTo>
                  <a:cubicBezTo>
                    <a:pt x="218" y="34"/>
                    <a:pt x="162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6"/>
            <p:cNvSpPr/>
            <p:nvPr/>
          </p:nvSpPr>
          <p:spPr>
            <a:xfrm>
              <a:off x="6866315" y="2994138"/>
              <a:ext cx="17719" cy="29581"/>
            </a:xfrm>
            <a:custGeom>
              <a:avLst/>
              <a:gdLst/>
              <a:ahLst/>
              <a:cxnLst/>
              <a:rect l="l" t="t" r="r" b="b"/>
              <a:pathLst>
                <a:path w="360" h="601" extrusionOk="0">
                  <a:moveTo>
                    <a:pt x="136" y="0"/>
                  </a:moveTo>
                  <a:cubicBezTo>
                    <a:pt x="123" y="0"/>
                    <a:pt x="109" y="3"/>
                    <a:pt x="97" y="8"/>
                  </a:cubicBezTo>
                  <a:cubicBezTo>
                    <a:pt x="49" y="20"/>
                    <a:pt x="1" y="80"/>
                    <a:pt x="25" y="139"/>
                  </a:cubicBezTo>
                  <a:cubicBezTo>
                    <a:pt x="61" y="271"/>
                    <a:pt x="97" y="391"/>
                    <a:pt x="132" y="522"/>
                  </a:cubicBezTo>
                  <a:cubicBezTo>
                    <a:pt x="142" y="561"/>
                    <a:pt x="192" y="600"/>
                    <a:pt x="236" y="600"/>
                  </a:cubicBezTo>
                  <a:cubicBezTo>
                    <a:pt x="246" y="600"/>
                    <a:pt x="255" y="598"/>
                    <a:pt x="264" y="594"/>
                  </a:cubicBezTo>
                  <a:cubicBezTo>
                    <a:pt x="324" y="582"/>
                    <a:pt x="360" y="522"/>
                    <a:pt x="348" y="462"/>
                  </a:cubicBezTo>
                  <a:cubicBezTo>
                    <a:pt x="312" y="331"/>
                    <a:pt x="276" y="211"/>
                    <a:pt x="240" y="80"/>
                  </a:cubicBezTo>
                  <a:cubicBezTo>
                    <a:pt x="231" y="33"/>
                    <a:pt x="184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6"/>
            <p:cNvSpPr/>
            <p:nvPr/>
          </p:nvSpPr>
          <p:spPr>
            <a:xfrm>
              <a:off x="6836931" y="2975435"/>
              <a:ext cx="17670" cy="26431"/>
            </a:xfrm>
            <a:custGeom>
              <a:avLst/>
              <a:gdLst/>
              <a:ahLst/>
              <a:cxnLst/>
              <a:rect l="l" t="t" r="r" b="b"/>
              <a:pathLst>
                <a:path w="359" h="537" extrusionOk="0">
                  <a:moveTo>
                    <a:pt x="112" y="0"/>
                  </a:moveTo>
                  <a:cubicBezTo>
                    <a:pt x="88" y="0"/>
                    <a:pt x="65" y="9"/>
                    <a:pt x="48" y="17"/>
                  </a:cubicBezTo>
                  <a:cubicBezTo>
                    <a:pt x="24" y="29"/>
                    <a:pt x="12" y="53"/>
                    <a:pt x="0" y="77"/>
                  </a:cubicBezTo>
                  <a:cubicBezTo>
                    <a:pt x="0" y="113"/>
                    <a:pt x="0" y="149"/>
                    <a:pt x="12" y="173"/>
                  </a:cubicBezTo>
                  <a:cubicBezTo>
                    <a:pt x="48" y="209"/>
                    <a:pt x="72" y="256"/>
                    <a:pt x="96" y="304"/>
                  </a:cubicBezTo>
                  <a:cubicBezTo>
                    <a:pt x="108" y="352"/>
                    <a:pt x="120" y="400"/>
                    <a:pt x="132" y="460"/>
                  </a:cubicBezTo>
                  <a:cubicBezTo>
                    <a:pt x="132" y="484"/>
                    <a:pt x="167" y="508"/>
                    <a:pt x="179" y="519"/>
                  </a:cubicBezTo>
                  <a:cubicBezTo>
                    <a:pt x="196" y="528"/>
                    <a:pt x="219" y="536"/>
                    <a:pt x="244" y="536"/>
                  </a:cubicBezTo>
                  <a:cubicBezTo>
                    <a:pt x="254" y="536"/>
                    <a:pt x="265" y="535"/>
                    <a:pt x="275" y="531"/>
                  </a:cubicBezTo>
                  <a:cubicBezTo>
                    <a:pt x="299" y="519"/>
                    <a:pt x="323" y="508"/>
                    <a:pt x="335" y="484"/>
                  </a:cubicBezTo>
                  <a:cubicBezTo>
                    <a:pt x="347" y="448"/>
                    <a:pt x="359" y="424"/>
                    <a:pt x="347" y="400"/>
                  </a:cubicBezTo>
                  <a:cubicBezTo>
                    <a:pt x="323" y="268"/>
                    <a:pt x="275" y="161"/>
                    <a:pt x="203" y="53"/>
                  </a:cubicBezTo>
                  <a:cubicBezTo>
                    <a:pt x="191" y="29"/>
                    <a:pt x="167" y="17"/>
                    <a:pt x="144" y="5"/>
                  </a:cubicBezTo>
                  <a:cubicBezTo>
                    <a:pt x="133" y="2"/>
                    <a:pt x="123" y="0"/>
                    <a:pt x="1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6"/>
            <p:cNvSpPr/>
            <p:nvPr/>
          </p:nvSpPr>
          <p:spPr>
            <a:xfrm>
              <a:off x="6292565" y="3341725"/>
              <a:ext cx="17129" cy="33273"/>
            </a:xfrm>
            <a:custGeom>
              <a:avLst/>
              <a:gdLst/>
              <a:ahLst/>
              <a:cxnLst/>
              <a:rect l="l" t="t" r="r" b="b"/>
              <a:pathLst>
                <a:path w="348" h="676" extrusionOk="0">
                  <a:moveTo>
                    <a:pt x="120" y="0"/>
                  </a:moveTo>
                  <a:cubicBezTo>
                    <a:pt x="60" y="0"/>
                    <a:pt x="12" y="48"/>
                    <a:pt x="12" y="120"/>
                  </a:cubicBezTo>
                  <a:cubicBezTo>
                    <a:pt x="0" y="287"/>
                    <a:pt x="48" y="467"/>
                    <a:pt x="120" y="622"/>
                  </a:cubicBezTo>
                  <a:cubicBezTo>
                    <a:pt x="136" y="654"/>
                    <a:pt x="178" y="675"/>
                    <a:pt x="219" y="675"/>
                  </a:cubicBezTo>
                  <a:cubicBezTo>
                    <a:pt x="239" y="675"/>
                    <a:pt x="259" y="670"/>
                    <a:pt x="275" y="658"/>
                  </a:cubicBezTo>
                  <a:cubicBezTo>
                    <a:pt x="335" y="622"/>
                    <a:pt x="347" y="562"/>
                    <a:pt x="311" y="502"/>
                  </a:cubicBezTo>
                  <a:cubicBezTo>
                    <a:pt x="311" y="491"/>
                    <a:pt x="299" y="467"/>
                    <a:pt x="299" y="455"/>
                  </a:cubicBezTo>
                  <a:cubicBezTo>
                    <a:pt x="287" y="455"/>
                    <a:pt x="287" y="455"/>
                    <a:pt x="287" y="443"/>
                  </a:cubicBezTo>
                  <a:cubicBezTo>
                    <a:pt x="287" y="443"/>
                    <a:pt x="287" y="431"/>
                    <a:pt x="275" y="419"/>
                  </a:cubicBezTo>
                  <a:cubicBezTo>
                    <a:pt x="263" y="383"/>
                    <a:pt x="263" y="347"/>
                    <a:pt x="251" y="311"/>
                  </a:cubicBezTo>
                  <a:cubicBezTo>
                    <a:pt x="251" y="299"/>
                    <a:pt x="239" y="275"/>
                    <a:pt x="239" y="263"/>
                  </a:cubicBezTo>
                  <a:cubicBezTo>
                    <a:pt x="239" y="251"/>
                    <a:pt x="239" y="239"/>
                    <a:pt x="239" y="227"/>
                  </a:cubicBezTo>
                  <a:cubicBezTo>
                    <a:pt x="239" y="192"/>
                    <a:pt x="239" y="156"/>
                    <a:pt x="239" y="120"/>
                  </a:cubicBezTo>
                  <a:cubicBezTo>
                    <a:pt x="239" y="60"/>
                    <a:pt x="180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6"/>
            <p:cNvSpPr/>
            <p:nvPr/>
          </p:nvSpPr>
          <p:spPr>
            <a:xfrm>
              <a:off x="6314320" y="3337000"/>
              <a:ext cx="12994" cy="25939"/>
            </a:xfrm>
            <a:custGeom>
              <a:avLst/>
              <a:gdLst/>
              <a:ahLst/>
              <a:cxnLst/>
              <a:rect l="l" t="t" r="r" b="b"/>
              <a:pathLst>
                <a:path w="264" h="527" extrusionOk="0">
                  <a:moveTo>
                    <a:pt x="120" y="1"/>
                  </a:moveTo>
                  <a:cubicBezTo>
                    <a:pt x="96" y="1"/>
                    <a:pt x="61" y="13"/>
                    <a:pt x="37" y="25"/>
                  </a:cubicBezTo>
                  <a:cubicBezTo>
                    <a:pt x="25" y="48"/>
                    <a:pt x="1" y="84"/>
                    <a:pt x="13" y="108"/>
                  </a:cubicBezTo>
                  <a:cubicBezTo>
                    <a:pt x="25" y="216"/>
                    <a:pt x="25" y="312"/>
                    <a:pt x="37" y="419"/>
                  </a:cubicBezTo>
                  <a:cubicBezTo>
                    <a:pt x="49" y="443"/>
                    <a:pt x="49" y="479"/>
                    <a:pt x="72" y="503"/>
                  </a:cubicBezTo>
                  <a:cubicBezTo>
                    <a:pt x="96" y="515"/>
                    <a:pt x="120" y="527"/>
                    <a:pt x="156" y="527"/>
                  </a:cubicBezTo>
                  <a:cubicBezTo>
                    <a:pt x="180" y="527"/>
                    <a:pt x="216" y="515"/>
                    <a:pt x="228" y="503"/>
                  </a:cubicBezTo>
                  <a:cubicBezTo>
                    <a:pt x="252" y="479"/>
                    <a:pt x="264" y="443"/>
                    <a:pt x="264" y="419"/>
                  </a:cubicBezTo>
                  <a:cubicBezTo>
                    <a:pt x="252" y="312"/>
                    <a:pt x="240" y="216"/>
                    <a:pt x="228" y="108"/>
                  </a:cubicBezTo>
                  <a:cubicBezTo>
                    <a:pt x="228" y="84"/>
                    <a:pt x="216" y="48"/>
                    <a:pt x="204" y="25"/>
                  </a:cubicBezTo>
                  <a:cubicBezTo>
                    <a:pt x="180" y="13"/>
                    <a:pt x="144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6"/>
            <p:cNvSpPr/>
            <p:nvPr/>
          </p:nvSpPr>
          <p:spPr>
            <a:xfrm>
              <a:off x="6290202" y="3292752"/>
              <a:ext cx="16538" cy="31353"/>
            </a:xfrm>
            <a:custGeom>
              <a:avLst/>
              <a:gdLst/>
              <a:ahLst/>
              <a:cxnLst/>
              <a:rect l="l" t="t" r="r" b="b"/>
              <a:pathLst>
                <a:path w="336" h="637" extrusionOk="0">
                  <a:moveTo>
                    <a:pt x="169" y="1"/>
                  </a:moveTo>
                  <a:cubicBezTo>
                    <a:pt x="117" y="1"/>
                    <a:pt x="69" y="35"/>
                    <a:pt x="48" y="87"/>
                  </a:cubicBezTo>
                  <a:cubicBezTo>
                    <a:pt x="1" y="254"/>
                    <a:pt x="24" y="433"/>
                    <a:pt x="108" y="577"/>
                  </a:cubicBezTo>
                  <a:cubicBezTo>
                    <a:pt x="133" y="618"/>
                    <a:pt x="174" y="636"/>
                    <a:pt x="213" y="636"/>
                  </a:cubicBezTo>
                  <a:cubicBezTo>
                    <a:pt x="231" y="636"/>
                    <a:pt x="248" y="632"/>
                    <a:pt x="264" y="625"/>
                  </a:cubicBezTo>
                  <a:cubicBezTo>
                    <a:pt x="311" y="589"/>
                    <a:pt x="335" y="529"/>
                    <a:pt x="311" y="469"/>
                  </a:cubicBezTo>
                  <a:cubicBezTo>
                    <a:pt x="299" y="457"/>
                    <a:pt x="299" y="457"/>
                    <a:pt x="287" y="445"/>
                  </a:cubicBezTo>
                  <a:cubicBezTo>
                    <a:pt x="287" y="433"/>
                    <a:pt x="287" y="421"/>
                    <a:pt x="287" y="421"/>
                  </a:cubicBezTo>
                  <a:cubicBezTo>
                    <a:pt x="276" y="409"/>
                    <a:pt x="276" y="409"/>
                    <a:pt x="276" y="397"/>
                  </a:cubicBezTo>
                  <a:cubicBezTo>
                    <a:pt x="264" y="374"/>
                    <a:pt x="264" y="362"/>
                    <a:pt x="264" y="350"/>
                  </a:cubicBezTo>
                  <a:cubicBezTo>
                    <a:pt x="264" y="338"/>
                    <a:pt x="252" y="326"/>
                    <a:pt x="252" y="326"/>
                  </a:cubicBezTo>
                  <a:cubicBezTo>
                    <a:pt x="252" y="290"/>
                    <a:pt x="252" y="254"/>
                    <a:pt x="252" y="218"/>
                  </a:cubicBezTo>
                  <a:cubicBezTo>
                    <a:pt x="252" y="218"/>
                    <a:pt x="252" y="218"/>
                    <a:pt x="252" y="206"/>
                  </a:cubicBezTo>
                  <a:cubicBezTo>
                    <a:pt x="252" y="206"/>
                    <a:pt x="252" y="206"/>
                    <a:pt x="252" y="194"/>
                  </a:cubicBezTo>
                  <a:cubicBezTo>
                    <a:pt x="264" y="182"/>
                    <a:pt x="264" y="158"/>
                    <a:pt x="276" y="146"/>
                  </a:cubicBezTo>
                  <a:cubicBezTo>
                    <a:pt x="287" y="87"/>
                    <a:pt x="252" y="15"/>
                    <a:pt x="192" y="3"/>
                  </a:cubicBezTo>
                  <a:cubicBezTo>
                    <a:pt x="184" y="1"/>
                    <a:pt x="176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6"/>
            <p:cNvSpPr/>
            <p:nvPr/>
          </p:nvSpPr>
          <p:spPr>
            <a:xfrm>
              <a:off x="6333762" y="3294622"/>
              <a:ext cx="12403" cy="15947"/>
            </a:xfrm>
            <a:custGeom>
              <a:avLst/>
              <a:gdLst/>
              <a:ahLst/>
              <a:cxnLst/>
              <a:rect l="l" t="t" r="r" b="b"/>
              <a:pathLst>
                <a:path w="252" h="324" extrusionOk="0">
                  <a:moveTo>
                    <a:pt x="84" y="1"/>
                  </a:moveTo>
                  <a:cubicBezTo>
                    <a:pt x="72" y="13"/>
                    <a:pt x="60" y="13"/>
                    <a:pt x="48" y="13"/>
                  </a:cubicBezTo>
                  <a:cubicBezTo>
                    <a:pt x="36" y="25"/>
                    <a:pt x="24" y="37"/>
                    <a:pt x="12" y="61"/>
                  </a:cubicBezTo>
                  <a:cubicBezTo>
                    <a:pt x="12" y="61"/>
                    <a:pt x="0" y="73"/>
                    <a:pt x="0" y="84"/>
                  </a:cubicBezTo>
                  <a:cubicBezTo>
                    <a:pt x="0" y="96"/>
                    <a:pt x="0" y="120"/>
                    <a:pt x="0" y="144"/>
                  </a:cubicBezTo>
                  <a:cubicBezTo>
                    <a:pt x="12" y="180"/>
                    <a:pt x="24" y="216"/>
                    <a:pt x="36" y="240"/>
                  </a:cubicBezTo>
                  <a:cubicBezTo>
                    <a:pt x="36" y="264"/>
                    <a:pt x="48" y="276"/>
                    <a:pt x="60" y="288"/>
                  </a:cubicBezTo>
                  <a:cubicBezTo>
                    <a:pt x="60" y="300"/>
                    <a:pt x="72" y="300"/>
                    <a:pt x="84" y="312"/>
                  </a:cubicBezTo>
                  <a:cubicBezTo>
                    <a:pt x="96" y="324"/>
                    <a:pt x="108" y="324"/>
                    <a:pt x="132" y="324"/>
                  </a:cubicBezTo>
                  <a:lnTo>
                    <a:pt x="168" y="324"/>
                  </a:lnTo>
                  <a:cubicBezTo>
                    <a:pt x="180" y="324"/>
                    <a:pt x="192" y="312"/>
                    <a:pt x="204" y="312"/>
                  </a:cubicBezTo>
                  <a:cubicBezTo>
                    <a:pt x="216" y="300"/>
                    <a:pt x="227" y="288"/>
                    <a:pt x="239" y="276"/>
                  </a:cubicBezTo>
                  <a:cubicBezTo>
                    <a:pt x="239" y="264"/>
                    <a:pt x="251" y="252"/>
                    <a:pt x="251" y="240"/>
                  </a:cubicBezTo>
                  <a:cubicBezTo>
                    <a:pt x="251" y="228"/>
                    <a:pt x="251" y="204"/>
                    <a:pt x="251" y="180"/>
                  </a:cubicBezTo>
                  <a:cubicBezTo>
                    <a:pt x="239" y="156"/>
                    <a:pt x="227" y="120"/>
                    <a:pt x="216" y="84"/>
                  </a:cubicBezTo>
                  <a:cubicBezTo>
                    <a:pt x="216" y="73"/>
                    <a:pt x="204" y="61"/>
                    <a:pt x="192" y="49"/>
                  </a:cubicBezTo>
                  <a:cubicBezTo>
                    <a:pt x="192" y="37"/>
                    <a:pt x="180" y="25"/>
                    <a:pt x="168" y="13"/>
                  </a:cubicBezTo>
                  <a:cubicBezTo>
                    <a:pt x="156" y="13"/>
                    <a:pt x="144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6"/>
            <p:cNvSpPr/>
            <p:nvPr/>
          </p:nvSpPr>
          <p:spPr>
            <a:xfrm>
              <a:off x="6388493" y="3147949"/>
              <a:ext cx="29483" cy="26087"/>
            </a:xfrm>
            <a:custGeom>
              <a:avLst/>
              <a:gdLst/>
              <a:ahLst/>
              <a:cxnLst/>
              <a:rect l="l" t="t" r="r" b="b"/>
              <a:pathLst>
                <a:path w="599" h="530" extrusionOk="0">
                  <a:moveTo>
                    <a:pt x="121" y="1"/>
                  </a:moveTo>
                  <a:cubicBezTo>
                    <a:pt x="93" y="1"/>
                    <a:pt x="66" y="10"/>
                    <a:pt x="48" y="28"/>
                  </a:cubicBezTo>
                  <a:cubicBezTo>
                    <a:pt x="12" y="75"/>
                    <a:pt x="0" y="147"/>
                    <a:pt x="48" y="195"/>
                  </a:cubicBezTo>
                  <a:lnTo>
                    <a:pt x="395" y="494"/>
                  </a:lnTo>
                  <a:cubicBezTo>
                    <a:pt x="413" y="518"/>
                    <a:pt x="440" y="530"/>
                    <a:pt x="468" y="530"/>
                  </a:cubicBezTo>
                  <a:cubicBezTo>
                    <a:pt x="496" y="530"/>
                    <a:pt x="526" y="518"/>
                    <a:pt x="550" y="494"/>
                  </a:cubicBezTo>
                  <a:cubicBezTo>
                    <a:pt x="586" y="458"/>
                    <a:pt x="598" y="386"/>
                    <a:pt x="550" y="338"/>
                  </a:cubicBezTo>
                  <a:lnTo>
                    <a:pt x="204" y="28"/>
                  </a:lnTo>
                  <a:cubicBezTo>
                    <a:pt x="180" y="10"/>
                    <a:pt x="150" y="1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6"/>
            <p:cNvSpPr/>
            <p:nvPr/>
          </p:nvSpPr>
          <p:spPr>
            <a:xfrm>
              <a:off x="6406114" y="3127523"/>
              <a:ext cx="24807" cy="22986"/>
            </a:xfrm>
            <a:custGeom>
              <a:avLst/>
              <a:gdLst/>
              <a:ahLst/>
              <a:cxnLst/>
              <a:rect l="l" t="t" r="r" b="b"/>
              <a:pathLst>
                <a:path w="504" h="467" extrusionOk="0">
                  <a:moveTo>
                    <a:pt x="144" y="0"/>
                  </a:moveTo>
                  <a:cubicBezTo>
                    <a:pt x="120" y="0"/>
                    <a:pt x="85" y="0"/>
                    <a:pt x="61" y="12"/>
                  </a:cubicBezTo>
                  <a:cubicBezTo>
                    <a:pt x="37" y="36"/>
                    <a:pt x="13" y="48"/>
                    <a:pt x="1" y="84"/>
                  </a:cubicBezTo>
                  <a:cubicBezTo>
                    <a:pt x="1" y="108"/>
                    <a:pt x="1" y="144"/>
                    <a:pt x="13" y="168"/>
                  </a:cubicBezTo>
                  <a:cubicBezTo>
                    <a:pt x="85" y="311"/>
                    <a:pt x="216" y="407"/>
                    <a:pt x="360" y="466"/>
                  </a:cubicBezTo>
                  <a:cubicBezTo>
                    <a:pt x="384" y="466"/>
                    <a:pt x="419" y="466"/>
                    <a:pt x="443" y="454"/>
                  </a:cubicBezTo>
                  <a:cubicBezTo>
                    <a:pt x="467" y="431"/>
                    <a:pt x="491" y="407"/>
                    <a:pt x="491" y="383"/>
                  </a:cubicBezTo>
                  <a:cubicBezTo>
                    <a:pt x="503" y="359"/>
                    <a:pt x="503" y="323"/>
                    <a:pt x="479" y="299"/>
                  </a:cubicBezTo>
                  <a:cubicBezTo>
                    <a:pt x="467" y="275"/>
                    <a:pt x="443" y="251"/>
                    <a:pt x="419" y="239"/>
                  </a:cubicBezTo>
                  <a:lnTo>
                    <a:pt x="407" y="239"/>
                  </a:lnTo>
                  <a:cubicBezTo>
                    <a:pt x="372" y="227"/>
                    <a:pt x="348" y="203"/>
                    <a:pt x="324" y="191"/>
                  </a:cubicBezTo>
                  <a:cubicBezTo>
                    <a:pt x="300" y="168"/>
                    <a:pt x="276" y="144"/>
                    <a:pt x="252" y="120"/>
                  </a:cubicBezTo>
                  <a:cubicBezTo>
                    <a:pt x="240" y="96"/>
                    <a:pt x="228" y="84"/>
                    <a:pt x="216" y="60"/>
                  </a:cubicBezTo>
                  <a:cubicBezTo>
                    <a:pt x="204" y="36"/>
                    <a:pt x="168" y="12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6"/>
            <p:cNvSpPr/>
            <p:nvPr/>
          </p:nvSpPr>
          <p:spPr>
            <a:xfrm>
              <a:off x="6659200" y="3456455"/>
              <a:ext cx="11222" cy="36570"/>
            </a:xfrm>
            <a:custGeom>
              <a:avLst/>
              <a:gdLst/>
              <a:ahLst/>
              <a:cxnLst/>
              <a:rect l="l" t="t" r="r" b="b"/>
              <a:pathLst>
                <a:path w="228" h="743" extrusionOk="0">
                  <a:moveTo>
                    <a:pt x="120" y="1"/>
                  </a:moveTo>
                  <a:cubicBezTo>
                    <a:pt x="60" y="13"/>
                    <a:pt x="0" y="49"/>
                    <a:pt x="0" y="120"/>
                  </a:cubicBezTo>
                  <a:lnTo>
                    <a:pt x="0" y="635"/>
                  </a:lnTo>
                  <a:cubicBezTo>
                    <a:pt x="0" y="694"/>
                    <a:pt x="60" y="742"/>
                    <a:pt x="120" y="742"/>
                  </a:cubicBezTo>
                  <a:cubicBezTo>
                    <a:pt x="180" y="742"/>
                    <a:pt x="227" y="694"/>
                    <a:pt x="227" y="635"/>
                  </a:cubicBezTo>
                  <a:lnTo>
                    <a:pt x="227" y="120"/>
                  </a:lnTo>
                  <a:cubicBezTo>
                    <a:pt x="227" y="61"/>
                    <a:pt x="180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6"/>
            <p:cNvSpPr/>
            <p:nvPr/>
          </p:nvSpPr>
          <p:spPr>
            <a:xfrm>
              <a:off x="6635624" y="3456455"/>
              <a:ext cx="11271" cy="26530"/>
            </a:xfrm>
            <a:custGeom>
              <a:avLst/>
              <a:gdLst/>
              <a:ahLst/>
              <a:cxnLst/>
              <a:rect l="l" t="t" r="r" b="b"/>
              <a:pathLst>
                <a:path w="229" h="539" extrusionOk="0">
                  <a:moveTo>
                    <a:pt x="109" y="1"/>
                  </a:moveTo>
                  <a:cubicBezTo>
                    <a:pt x="49" y="13"/>
                    <a:pt x="1" y="49"/>
                    <a:pt x="1" y="120"/>
                  </a:cubicBezTo>
                  <a:lnTo>
                    <a:pt x="1" y="419"/>
                  </a:lnTo>
                  <a:cubicBezTo>
                    <a:pt x="1" y="479"/>
                    <a:pt x="49" y="539"/>
                    <a:pt x="109" y="539"/>
                  </a:cubicBezTo>
                  <a:cubicBezTo>
                    <a:pt x="180" y="539"/>
                    <a:pt x="228" y="491"/>
                    <a:pt x="228" y="419"/>
                  </a:cubicBezTo>
                  <a:lnTo>
                    <a:pt x="228" y="120"/>
                  </a:lnTo>
                  <a:cubicBezTo>
                    <a:pt x="228" y="61"/>
                    <a:pt x="180" y="1"/>
                    <a:pt x="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6"/>
            <p:cNvSpPr/>
            <p:nvPr/>
          </p:nvSpPr>
          <p:spPr>
            <a:xfrm>
              <a:off x="6679773" y="3405858"/>
              <a:ext cx="10632" cy="16538"/>
            </a:xfrm>
            <a:custGeom>
              <a:avLst/>
              <a:gdLst/>
              <a:ahLst/>
              <a:cxnLst/>
              <a:rect l="l" t="t" r="r" b="b"/>
              <a:pathLst>
                <a:path w="216" h="336" extrusionOk="0">
                  <a:moveTo>
                    <a:pt x="108" y="1"/>
                  </a:moveTo>
                  <a:cubicBezTo>
                    <a:pt x="96" y="1"/>
                    <a:pt x="84" y="1"/>
                    <a:pt x="84" y="13"/>
                  </a:cubicBezTo>
                  <a:cubicBezTo>
                    <a:pt x="60" y="13"/>
                    <a:pt x="49" y="24"/>
                    <a:pt x="25" y="36"/>
                  </a:cubicBezTo>
                  <a:cubicBezTo>
                    <a:pt x="25" y="48"/>
                    <a:pt x="13" y="48"/>
                    <a:pt x="13" y="60"/>
                  </a:cubicBezTo>
                  <a:cubicBezTo>
                    <a:pt x="1" y="72"/>
                    <a:pt x="1" y="96"/>
                    <a:pt x="1" y="120"/>
                  </a:cubicBezTo>
                  <a:lnTo>
                    <a:pt x="1" y="216"/>
                  </a:lnTo>
                  <a:cubicBezTo>
                    <a:pt x="1" y="240"/>
                    <a:pt x="1" y="252"/>
                    <a:pt x="1" y="264"/>
                  </a:cubicBezTo>
                  <a:cubicBezTo>
                    <a:pt x="13" y="276"/>
                    <a:pt x="25" y="288"/>
                    <a:pt x="25" y="299"/>
                  </a:cubicBezTo>
                  <a:cubicBezTo>
                    <a:pt x="37" y="311"/>
                    <a:pt x="49" y="311"/>
                    <a:pt x="60" y="323"/>
                  </a:cubicBezTo>
                  <a:cubicBezTo>
                    <a:pt x="84" y="323"/>
                    <a:pt x="96" y="335"/>
                    <a:pt x="108" y="335"/>
                  </a:cubicBezTo>
                  <a:cubicBezTo>
                    <a:pt x="120" y="323"/>
                    <a:pt x="132" y="323"/>
                    <a:pt x="144" y="323"/>
                  </a:cubicBezTo>
                  <a:cubicBezTo>
                    <a:pt x="156" y="323"/>
                    <a:pt x="180" y="311"/>
                    <a:pt x="192" y="299"/>
                  </a:cubicBezTo>
                  <a:cubicBezTo>
                    <a:pt x="192" y="288"/>
                    <a:pt x="204" y="288"/>
                    <a:pt x="204" y="276"/>
                  </a:cubicBezTo>
                  <a:cubicBezTo>
                    <a:pt x="216" y="252"/>
                    <a:pt x="216" y="240"/>
                    <a:pt x="216" y="216"/>
                  </a:cubicBezTo>
                  <a:lnTo>
                    <a:pt x="216" y="120"/>
                  </a:lnTo>
                  <a:cubicBezTo>
                    <a:pt x="216" y="96"/>
                    <a:pt x="216" y="84"/>
                    <a:pt x="216" y="72"/>
                  </a:cubicBezTo>
                  <a:cubicBezTo>
                    <a:pt x="204" y="60"/>
                    <a:pt x="204" y="48"/>
                    <a:pt x="192" y="36"/>
                  </a:cubicBezTo>
                  <a:cubicBezTo>
                    <a:pt x="180" y="24"/>
                    <a:pt x="168" y="13"/>
                    <a:pt x="156" y="13"/>
                  </a:cubicBezTo>
                  <a:cubicBezTo>
                    <a:pt x="144" y="1"/>
                    <a:pt x="120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6"/>
            <p:cNvSpPr/>
            <p:nvPr/>
          </p:nvSpPr>
          <p:spPr>
            <a:xfrm>
              <a:off x="7058172" y="3576551"/>
              <a:ext cx="15947" cy="27809"/>
            </a:xfrm>
            <a:custGeom>
              <a:avLst/>
              <a:gdLst/>
              <a:ahLst/>
              <a:cxnLst/>
              <a:rect l="l" t="t" r="r" b="b"/>
              <a:pathLst>
                <a:path w="324" h="565" extrusionOk="0">
                  <a:moveTo>
                    <a:pt x="131" y="0"/>
                  </a:moveTo>
                  <a:cubicBezTo>
                    <a:pt x="112" y="0"/>
                    <a:pt x="91" y="4"/>
                    <a:pt x="72" y="12"/>
                  </a:cubicBezTo>
                  <a:cubicBezTo>
                    <a:pt x="25" y="48"/>
                    <a:pt x="1" y="120"/>
                    <a:pt x="37" y="167"/>
                  </a:cubicBezTo>
                  <a:cubicBezTo>
                    <a:pt x="37" y="179"/>
                    <a:pt x="49" y="179"/>
                    <a:pt x="49" y="191"/>
                  </a:cubicBezTo>
                  <a:cubicBezTo>
                    <a:pt x="60" y="215"/>
                    <a:pt x="60" y="251"/>
                    <a:pt x="72" y="275"/>
                  </a:cubicBezTo>
                  <a:cubicBezTo>
                    <a:pt x="72" y="311"/>
                    <a:pt x="72" y="335"/>
                    <a:pt x="72" y="371"/>
                  </a:cubicBezTo>
                  <a:cubicBezTo>
                    <a:pt x="72" y="383"/>
                    <a:pt x="60" y="406"/>
                    <a:pt x="60" y="418"/>
                  </a:cubicBezTo>
                  <a:cubicBezTo>
                    <a:pt x="37" y="478"/>
                    <a:pt x="84" y="550"/>
                    <a:pt x="132" y="562"/>
                  </a:cubicBezTo>
                  <a:cubicBezTo>
                    <a:pt x="140" y="563"/>
                    <a:pt x="148" y="564"/>
                    <a:pt x="155" y="564"/>
                  </a:cubicBezTo>
                  <a:cubicBezTo>
                    <a:pt x="207" y="564"/>
                    <a:pt x="255" y="530"/>
                    <a:pt x="276" y="478"/>
                  </a:cubicBezTo>
                  <a:cubicBezTo>
                    <a:pt x="324" y="347"/>
                    <a:pt x="300" y="191"/>
                    <a:pt x="228" y="60"/>
                  </a:cubicBezTo>
                  <a:cubicBezTo>
                    <a:pt x="212" y="19"/>
                    <a:pt x="173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6"/>
            <p:cNvSpPr/>
            <p:nvPr/>
          </p:nvSpPr>
          <p:spPr>
            <a:xfrm>
              <a:off x="7057581" y="3539193"/>
              <a:ext cx="14175" cy="28203"/>
            </a:xfrm>
            <a:custGeom>
              <a:avLst/>
              <a:gdLst/>
              <a:ahLst/>
              <a:cxnLst/>
              <a:rect l="l" t="t" r="r" b="b"/>
              <a:pathLst>
                <a:path w="288" h="573" extrusionOk="0">
                  <a:moveTo>
                    <a:pt x="108" y="1"/>
                  </a:moveTo>
                  <a:cubicBezTo>
                    <a:pt x="99" y="1"/>
                    <a:pt x="91" y="2"/>
                    <a:pt x="84" y="6"/>
                  </a:cubicBezTo>
                  <a:cubicBezTo>
                    <a:pt x="61" y="18"/>
                    <a:pt x="37" y="30"/>
                    <a:pt x="25" y="54"/>
                  </a:cubicBezTo>
                  <a:cubicBezTo>
                    <a:pt x="1" y="89"/>
                    <a:pt x="1" y="113"/>
                    <a:pt x="13" y="149"/>
                  </a:cubicBezTo>
                  <a:cubicBezTo>
                    <a:pt x="25" y="257"/>
                    <a:pt x="49" y="376"/>
                    <a:pt x="61" y="484"/>
                  </a:cubicBezTo>
                  <a:cubicBezTo>
                    <a:pt x="72" y="520"/>
                    <a:pt x="96" y="544"/>
                    <a:pt x="120" y="556"/>
                  </a:cubicBezTo>
                  <a:cubicBezTo>
                    <a:pt x="137" y="564"/>
                    <a:pt x="160" y="573"/>
                    <a:pt x="181" y="573"/>
                  </a:cubicBezTo>
                  <a:cubicBezTo>
                    <a:pt x="189" y="573"/>
                    <a:pt x="197" y="571"/>
                    <a:pt x="204" y="568"/>
                  </a:cubicBezTo>
                  <a:cubicBezTo>
                    <a:pt x="228" y="556"/>
                    <a:pt x="252" y="544"/>
                    <a:pt x="264" y="520"/>
                  </a:cubicBezTo>
                  <a:cubicBezTo>
                    <a:pt x="288" y="484"/>
                    <a:pt x="288" y="460"/>
                    <a:pt x="276" y="436"/>
                  </a:cubicBezTo>
                  <a:cubicBezTo>
                    <a:pt x="264" y="317"/>
                    <a:pt x="240" y="197"/>
                    <a:pt x="228" y="89"/>
                  </a:cubicBezTo>
                  <a:cubicBezTo>
                    <a:pt x="216" y="54"/>
                    <a:pt x="192" y="30"/>
                    <a:pt x="168" y="18"/>
                  </a:cubicBezTo>
                  <a:cubicBezTo>
                    <a:pt x="151" y="9"/>
                    <a:pt x="128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6"/>
            <p:cNvSpPr/>
            <p:nvPr/>
          </p:nvSpPr>
          <p:spPr>
            <a:xfrm>
              <a:off x="7089377" y="3154790"/>
              <a:ext cx="14766" cy="29532"/>
            </a:xfrm>
            <a:custGeom>
              <a:avLst/>
              <a:gdLst/>
              <a:ahLst/>
              <a:cxnLst/>
              <a:rect l="l" t="t" r="r" b="b"/>
              <a:pathLst>
                <a:path w="300" h="600" extrusionOk="0">
                  <a:moveTo>
                    <a:pt x="134" y="0"/>
                  </a:moveTo>
                  <a:cubicBezTo>
                    <a:pt x="116" y="0"/>
                    <a:pt x="98" y="6"/>
                    <a:pt x="84" y="20"/>
                  </a:cubicBezTo>
                  <a:cubicBezTo>
                    <a:pt x="60" y="32"/>
                    <a:pt x="36" y="56"/>
                    <a:pt x="36" y="80"/>
                  </a:cubicBezTo>
                  <a:cubicBezTo>
                    <a:pt x="24" y="116"/>
                    <a:pt x="36" y="140"/>
                    <a:pt x="48" y="164"/>
                  </a:cubicBezTo>
                  <a:cubicBezTo>
                    <a:pt x="48" y="164"/>
                    <a:pt x="36" y="152"/>
                    <a:pt x="36" y="152"/>
                  </a:cubicBezTo>
                  <a:lnTo>
                    <a:pt x="36" y="152"/>
                  </a:lnTo>
                  <a:cubicBezTo>
                    <a:pt x="48" y="175"/>
                    <a:pt x="60" y="211"/>
                    <a:pt x="60" y="235"/>
                  </a:cubicBezTo>
                  <a:cubicBezTo>
                    <a:pt x="60" y="271"/>
                    <a:pt x="60" y="295"/>
                    <a:pt x="60" y="331"/>
                  </a:cubicBezTo>
                  <a:cubicBezTo>
                    <a:pt x="60" y="355"/>
                    <a:pt x="48" y="379"/>
                    <a:pt x="36" y="415"/>
                  </a:cubicBezTo>
                  <a:cubicBezTo>
                    <a:pt x="36" y="415"/>
                    <a:pt x="36" y="427"/>
                    <a:pt x="24" y="427"/>
                  </a:cubicBezTo>
                  <a:cubicBezTo>
                    <a:pt x="0" y="486"/>
                    <a:pt x="12" y="558"/>
                    <a:pt x="72" y="582"/>
                  </a:cubicBezTo>
                  <a:cubicBezTo>
                    <a:pt x="88" y="594"/>
                    <a:pt x="107" y="599"/>
                    <a:pt x="126" y="599"/>
                  </a:cubicBezTo>
                  <a:cubicBezTo>
                    <a:pt x="164" y="599"/>
                    <a:pt x="204" y="578"/>
                    <a:pt x="228" y="546"/>
                  </a:cubicBezTo>
                  <a:cubicBezTo>
                    <a:pt x="263" y="474"/>
                    <a:pt x="287" y="391"/>
                    <a:pt x="287" y="307"/>
                  </a:cubicBezTo>
                  <a:cubicBezTo>
                    <a:pt x="299" y="211"/>
                    <a:pt x="275" y="128"/>
                    <a:pt x="240" y="56"/>
                  </a:cubicBezTo>
                  <a:cubicBezTo>
                    <a:pt x="228" y="32"/>
                    <a:pt x="192" y="8"/>
                    <a:pt x="168" y="8"/>
                  </a:cubicBezTo>
                  <a:cubicBezTo>
                    <a:pt x="158" y="3"/>
                    <a:pt x="146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6"/>
            <p:cNvSpPr/>
            <p:nvPr/>
          </p:nvSpPr>
          <p:spPr>
            <a:xfrm>
              <a:off x="7071116" y="3133970"/>
              <a:ext cx="11222" cy="28301"/>
            </a:xfrm>
            <a:custGeom>
              <a:avLst/>
              <a:gdLst/>
              <a:ahLst/>
              <a:cxnLst/>
              <a:rect l="l" t="t" r="r" b="b"/>
              <a:pathLst>
                <a:path w="228" h="575" extrusionOk="0">
                  <a:moveTo>
                    <a:pt x="108" y="1"/>
                  </a:moveTo>
                  <a:cubicBezTo>
                    <a:pt x="49" y="13"/>
                    <a:pt x="1" y="60"/>
                    <a:pt x="1" y="120"/>
                  </a:cubicBezTo>
                  <a:lnTo>
                    <a:pt x="1" y="467"/>
                  </a:lnTo>
                  <a:cubicBezTo>
                    <a:pt x="1" y="515"/>
                    <a:pt x="49" y="575"/>
                    <a:pt x="108" y="575"/>
                  </a:cubicBezTo>
                  <a:cubicBezTo>
                    <a:pt x="180" y="575"/>
                    <a:pt x="228" y="527"/>
                    <a:pt x="228" y="467"/>
                  </a:cubicBezTo>
                  <a:lnTo>
                    <a:pt x="228" y="120"/>
                  </a:lnTo>
                  <a:cubicBezTo>
                    <a:pt x="228" y="60"/>
                    <a:pt x="180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6"/>
            <p:cNvSpPr/>
            <p:nvPr/>
          </p:nvSpPr>
          <p:spPr>
            <a:xfrm>
              <a:off x="7069344" y="3075153"/>
              <a:ext cx="19491" cy="32977"/>
            </a:xfrm>
            <a:custGeom>
              <a:avLst/>
              <a:gdLst/>
              <a:ahLst/>
              <a:cxnLst/>
              <a:rect l="l" t="t" r="r" b="b"/>
              <a:pathLst>
                <a:path w="396" h="670" extrusionOk="0">
                  <a:moveTo>
                    <a:pt x="114" y="0"/>
                  </a:moveTo>
                  <a:cubicBezTo>
                    <a:pt x="85" y="0"/>
                    <a:pt x="55" y="12"/>
                    <a:pt x="37" y="36"/>
                  </a:cubicBezTo>
                  <a:cubicBezTo>
                    <a:pt x="1" y="84"/>
                    <a:pt x="1" y="143"/>
                    <a:pt x="37" y="191"/>
                  </a:cubicBezTo>
                  <a:cubicBezTo>
                    <a:pt x="49" y="191"/>
                    <a:pt x="49" y="203"/>
                    <a:pt x="61" y="215"/>
                  </a:cubicBezTo>
                  <a:cubicBezTo>
                    <a:pt x="73" y="239"/>
                    <a:pt x="85" y="251"/>
                    <a:pt x="97" y="263"/>
                  </a:cubicBezTo>
                  <a:cubicBezTo>
                    <a:pt x="108" y="287"/>
                    <a:pt x="120" y="299"/>
                    <a:pt x="120" y="323"/>
                  </a:cubicBezTo>
                  <a:lnTo>
                    <a:pt x="132" y="335"/>
                  </a:lnTo>
                  <a:cubicBezTo>
                    <a:pt x="132" y="342"/>
                    <a:pt x="132" y="347"/>
                    <a:pt x="132" y="347"/>
                  </a:cubicBezTo>
                  <a:cubicBezTo>
                    <a:pt x="144" y="383"/>
                    <a:pt x="156" y="430"/>
                    <a:pt x="168" y="466"/>
                  </a:cubicBezTo>
                  <a:cubicBezTo>
                    <a:pt x="168" y="466"/>
                    <a:pt x="168" y="466"/>
                    <a:pt x="168" y="478"/>
                  </a:cubicBezTo>
                  <a:cubicBezTo>
                    <a:pt x="168" y="478"/>
                    <a:pt x="168" y="490"/>
                    <a:pt x="168" y="502"/>
                  </a:cubicBezTo>
                  <a:cubicBezTo>
                    <a:pt x="168" y="514"/>
                    <a:pt x="168" y="538"/>
                    <a:pt x="168" y="562"/>
                  </a:cubicBezTo>
                  <a:cubicBezTo>
                    <a:pt x="168" y="622"/>
                    <a:pt x="228" y="670"/>
                    <a:pt x="288" y="670"/>
                  </a:cubicBezTo>
                  <a:cubicBezTo>
                    <a:pt x="348" y="670"/>
                    <a:pt x="395" y="622"/>
                    <a:pt x="395" y="562"/>
                  </a:cubicBezTo>
                  <a:cubicBezTo>
                    <a:pt x="395" y="359"/>
                    <a:pt x="324" y="179"/>
                    <a:pt x="192" y="36"/>
                  </a:cubicBezTo>
                  <a:cubicBezTo>
                    <a:pt x="174" y="12"/>
                    <a:pt x="144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6"/>
            <p:cNvSpPr/>
            <p:nvPr/>
          </p:nvSpPr>
          <p:spPr>
            <a:xfrm>
              <a:off x="7092330" y="3066638"/>
              <a:ext cx="17079" cy="31501"/>
            </a:xfrm>
            <a:custGeom>
              <a:avLst/>
              <a:gdLst/>
              <a:ahLst/>
              <a:cxnLst/>
              <a:rect l="l" t="t" r="r" b="b"/>
              <a:pathLst>
                <a:path w="347" h="640" extrusionOk="0">
                  <a:moveTo>
                    <a:pt x="126" y="0"/>
                  </a:moveTo>
                  <a:cubicBezTo>
                    <a:pt x="106" y="0"/>
                    <a:pt x="88" y="6"/>
                    <a:pt x="72" y="18"/>
                  </a:cubicBezTo>
                  <a:cubicBezTo>
                    <a:pt x="24" y="53"/>
                    <a:pt x="0" y="113"/>
                    <a:pt x="36" y="173"/>
                  </a:cubicBezTo>
                  <a:cubicBezTo>
                    <a:pt x="36" y="185"/>
                    <a:pt x="48" y="197"/>
                    <a:pt x="60" y="221"/>
                  </a:cubicBezTo>
                  <a:cubicBezTo>
                    <a:pt x="60" y="221"/>
                    <a:pt x="60" y="221"/>
                    <a:pt x="60" y="233"/>
                  </a:cubicBezTo>
                  <a:cubicBezTo>
                    <a:pt x="60" y="233"/>
                    <a:pt x="60" y="245"/>
                    <a:pt x="72" y="245"/>
                  </a:cubicBezTo>
                  <a:cubicBezTo>
                    <a:pt x="84" y="281"/>
                    <a:pt x="96" y="305"/>
                    <a:pt x="96" y="340"/>
                  </a:cubicBezTo>
                  <a:cubicBezTo>
                    <a:pt x="108" y="364"/>
                    <a:pt x="108" y="376"/>
                    <a:pt x="108" y="400"/>
                  </a:cubicBezTo>
                  <a:cubicBezTo>
                    <a:pt x="108" y="400"/>
                    <a:pt x="108" y="412"/>
                    <a:pt x="108" y="412"/>
                  </a:cubicBezTo>
                  <a:cubicBezTo>
                    <a:pt x="108" y="424"/>
                    <a:pt x="120" y="424"/>
                    <a:pt x="120" y="424"/>
                  </a:cubicBezTo>
                  <a:cubicBezTo>
                    <a:pt x="120" y="460"/>
                    <a:pt x="120" y="496"/>
                    <a:pt x="120" y="532"/>
                  </a:cubicBezTo>
                  <a:cubicBezTo>
                    <a:pt x="120" y="580"/>
                    <a:pt x="168" y="639"/>
                    <a:pt x="227" y="639"/>
                  </a:cubicBezTo>
                  <a:cubicBezTo>
                    <a:pt x="299" y="639"/>
                    <a:pt x="347" y="591"/>
                    <a:pt x="347" y="532"/>
                  </a:cubicBezTo>
                  <a:cubicBezTo>
                    <a:pt x="347" y="364"/>
                    <a:pt x="299" y="197"/>
                    <a:pt x="227" y="53"/>
                  </a:cubicBezTo>
                  <a:cubicBezTo>
                    <a:pt x="203" y="22"/>
                    <a:pt x="164" y="0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6"/>
            <p:cNvSpPr/>
            <p:nvPr/>
          </p:nvSpPr>
          <p:spPr>
            <a:xfrm>
              <a:off x="6879850" y="3424561"/>
              <a:ext cx="15357" cy="29729"/>
            </a:xfrm>
            <a:custGeom>
              <a:avLst/>
              <a:gdLst/>
              <a:ahLst/>
              <a:cxnLst/>
              <a:rect l="l" t="t" r="r" b="b"/>
              <a:pathLst>
                <a:path w="312" h="604" extrusionOk="0">
                  <a:moveTo>
                    <a:pt x="108" y="1"/>
                  </a:moveTo>
                  <a:cubicBezTo>
                    <a:pt x="100" y="1"/>
                    <a:pt x="92" y="2"/>
                    <a:pt x="85" y="3"/>
                  </a:cubicBezTo>
                  <a:cubicBezTo>
                    <a:pt x="25" y="27"/>
                    <a:pt x="1" y="87"/>
                    <a:pt x="13" y="147"/>
                  </a:cubicBezTo>
                  <a:cubicBezTo>
                    <a:pt x="37" y="266"/>
                    <a:pt x="61" y="398"/>
                    <a:pt x="85" y="517"/>
                  </a:cubicBezTo>
                  <a:cubicBezTo>
                    <a:pt x="95" y="569"/>
                    <a:pt x="151" y="603"/>
                    <a:pt x="197" y="603"/>
                  </a:cubicBezTo>
                  <a:cubicBezTo>
                    <a:pt x="203" y="603"/>
                    <a:pt x="210" y="603"/>
                    <a:pt x="216" y="601"/>
                  </a:cubicBezTo>
                  <a:cubicBezTo>
                    <a:pt x="276" y="577"/>
                    <a:pt x="312" y="517"/>
                    <a:pt x="300" y="458"/>
                  </a:cubicBezTo>
                  <a:cubicBezTo>
                    <a:pt x="276" y="338"/>
                    <a:pt x="252" y="206"/>
                    <a:pt x="228" y="87"/>
                  </a:cubicBezTo>
                  <a:cubicBezTo>
                    <a:pt x="218" y="35"/>
                    <a:pt x="162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6"/>
            <p:cNvSpPr/>
            <p:nvPr/>
          </p:nvSpPr>
          <p:spPr>
            <a:xfrm>
              <a:off x="6875174" y="3488842"/>
              <a:ext cx="11222" cy="12403"/>
            </a:xfrm>
            <a:custGeom>
              <a:avLst/>
              <a:gdLst/>
              <a:ahLst/>
              <a:cxnLst/>
              <a:rect l="l" t="t" r="r" b="b"/>
              <a:pathLst>
                <a:path w="228" h="252" extrusionOk="0">
                  <a:moveTo>
                    <a:pt x="84" y="0"/>
                  </a:moveTo>
                  <a:cubicBezTo>
                    <a:pt x="72" y="12"/>
                    <a:pt x="48" y="12"/>
                    <a:pt x="36" y="36"/>
                  </a:cubicBezTo>
                  <a:cubicBezTo>
                    <a:pt x="36" y="36"/>
                    <a:pt x="24" y="48"/>
                    <a:pt x="24" y="48"/>
                  </a:cubicBezTo>
                  <a:cubicBezTo>
                    <a:pt x="12" y="72"/>
                    <a:pt x="0" y="84"/>
                    <a:pt x="0" y="108"/>
                  </a:cubicBezTo>
                  <a:lnTo>
                    <a:pt x="0" y="144"/>
                  </a:lnTo>
                  <a:cubicBezTo>
                    <a:pt x="0" y="156"/>
                    <a:pt x="12" y="180"/>
                    <a:pt x="12" y="192"/>
                  </a:cubicBezTo>
                  <a:cubicBezTo>
                    <a:pt x="24" y="204"/>
                    <a:pt x="24" y="216"/>
                    <a:pt x="36" y="228"/>
                  </a:cubicBezTo>
                  <a:cubicBezTo>
                    <a:pt x="48" y="240"/>
                    <a:pt x="60" y="240"/>
                    <a:pt x="72" y="252"/>
                  </a:cubicBezTo>
                  <a:lnTo>
                    <a:pt x="144" y="252"/>
                  </a:lnTo>
                  <a:cubicBezTo>
                    <a:pt x="168" y="252"/>
                    <a:pt x="180" y="240"/>
                    <a:pt x="192" y="228"/>
                  </a:cubicBezTo>
                  <a:cubicBezTo>
                    <a:pt x="204" y="216"/>
                    <a:pt x="204" y="204"/>
                    <a:pt x="215" y="204"/>
                  </a:cubicBezTo>
                  <a:cubicBezTo>
                    <a:pt x="227" y="180"/>
                    <a:pt x="227" y="168"/>
                    <a:pt x="227" y="144"/>
                  </a:cubicBezTo>
                  <a:lnTo>
                    <a:pt x="227" y="108"/>
                  </a:lnTo>
                  <a:cubicBezTo>
                    <a:pt x="227" y="96"/>
                    <a:pt x="227" y="84"/>
                    <a:pt x="215" y="72"/>
                  </a:cubicBezTo>
                  <a:cubicBezTo>
                    <a:pt x="215" y="48"/>
                    <a:pt x="204" y="36"/>
                    <a:pt x="192" y="36"/>
                  </a:cubicBezTo>
                  <a:cubicBezTo>
                    <a:pt x="192" y="24"/>
                    <a:pt x="180" y="12"/>
                    <a:pt x="156" y="12"/>
                  </a:cubicBezTo>
                  <a:cubicBezTo>
                    <a:pt x="144" y="0"/>
                    <a:pt x="132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6"/>
            <p:cNvSpPr/>
            <p:nvPr/>
          </p:nvSpPr>
          <p:spPr>
            <a:xfrm>
              <a:off x="6912236" y="3491795"/>
              <a:ext cx="11222" cy="18261"/>
            </a:xfrm>
            <a:custGeom>
              <a:avLst/>
              <a:gdLst/>
              <a:ahLst/>
              <a:cxnLst/>
              <a:rect l="l" t="t" r="r" b="b"/>
              <a:pathLst>
                <a:path w="228" h="371" extrusionOk="0">
                  <a:moveTo>
                    <a:pt x="120" y="0"/>
                  </a:moveTo>
                  <a:cubicBezTo>
                    <a:pt x="84" y="12"/>
                    <a:pt x="60" y="12"/>
                    <a:pt x="36" y="36"/>
                  </a:cubicBezTo>
                  <a:cubicBezTo>
                    <a:pt x="24" y="60"/>
                    <a:pt x="1" y="84"/>
                    <a:pt x="1" y="120"/>
                  </a:cubicBezTo>
                  <a:lnTo>
                    <a:pt x="1" y="251"/>
                  </a:lnTo>
                  <a:cubicBezTo>
                    <a:pt x="1" y="287"/>
                    <a:pt x="24" y="311"/>
                    <a:pt x="36" y="335"/>
                  </a:cubicBezTo>
                  <a:cubicBezTo>
                    <a:pt x="48" y="347"/>
                    <a:pt x="60" y="359"/>
                    <a:pt x="72" y="359"/>
                  </a:cubicBezTo>
                  <a:cubicBezTo>
                    <a:pt x="84" y="359"/>
                    <a:pt x="108" y="371"/>
                    <a:pt x="120" y="371"/>
                  </a:cubicBezTo>
                  <a:cubicBezTo>
                    <a:pt x="144" y="371"/>
                    <a:pt x="180" y="359"/>
                    <a:pt x="192" y="335"/>
                  </a:cubicBezTo>
                  <a:cubicBezTo>
                    <a:pt x="216" y="311"/>
                    <a:pt x="228" y="287"/>
                    <a:pt x="228" y="251"/>
                  </a:cubicBezTo>
                  <a:lnTo>
                    <a:pt x="228" y="120"/>
                  </a:lnTo>
                  <a:cubicBezTo>
                    <a:pt x="228" y="84"/>
                    <a:pt x="216" y="60"/>
                    <a:pt x="192" y="36"/>
                  </a:cubicBezTo>
                  <a:cubicBezTo>
                    <a:pt x="192" y="24"/>
                    <a:pt x="180" y="24"/>
                    <a:pt x="156" y="12"/>
                  </a:cubicBezTo>
                  <a:cubicBezTo>
                    <a:pt x="144" y="12"/>
                    <a:pt x="132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6"/>
            <p:cNvSpPr/>
            <p:nvPr/>
          </p:nvSpPr>
          <p:spPr>
            <a:xfrm>
              <a:off x="6053654" y="1018425"/>
              <a:ext cx="1312353" cy="2918598"/>
            </a:xfrm>
            <a:custGeom>
              <a:avLst/>
              <a:gdLst/>
              <a:ahLst/>
              <a:cxnLst/>
              <a:rect l="l" t="t" r="r" b="b"/>
              <a:pathLst>
                <a:path w="26663" h="59297" extrusionOk="0">
                  <a:moveTo>
                    <a:pt x="9410" y="47132"/>
                  </a:moveTo>
                  <a:cubicBezTo>
                    <a:pt x="9792" y="47550"/>
                    <a:pt x="10259" y="47897"/>
                    <a:pt x="10773" y="48136"/>
                  </a:cubicBezTo>
                  <a:cubicBezTo>
                    <a:pt x="10773" y="48148"/>
                    <a:pt x="10773" y="48160"/>
                    <a:pt x="10773" y="48160"/>
                  </a:cubicBezTo>
                  <a:cubicBezTo>
                    <a:pt x="10845" y="48913"/>
                    <a:pt x="10916" y="49666"/>
                    <a:pt x="10976" y="50420"/>
                  </a:cubicBezTo>
                  <a:cubicBezTo>
                    <a:pt x="11012" y="51053"/>
                    <a:pt x="11000" y="51711"/>
                    <a:pt x="10665" y="52261"/>
                  </a:cubicBezTo>
                  <a:cubicBezTo>
                    <a:pt x="10486" y="52345"/>
                    <a:pt x="10306" y="52416"/>
                    <a:pt x="10139" y="52524"/>
                  </a:cubicBezTo>
                  <a:cubicBezTo>
                    <a:pt x="10031" y="52596"/>
                    <a:pt x="9948" y="52667"/>
                    <a:pt x="9864" y="52763"/>
                  </a:cubicBezTo>
                  <a:cubicBezTo>
                    <a:pt x="9768" y="50886"/>
                    <a:pt x="9517" y="48997"/>
                    <a:pt x="9410" y="47132"/>
                  </a:cubicBezTo>
                  <a:close/>
                  <a:moveTo>
                    <a:pt x="16081" y="50539"/>
                  </a:moveTo>
                  <a:cubicBezTo>
                    <a:pt x="16189" y="50790"/>
                    <a:pt x="16285" y="51053"/>
                    <a:pt x="16356" y="51316"/>
                  </a:cubicBezTo>
                  <a:cubicBezTo>
                    <a:pt x="16584" y="52141"/>
                    <a:pt x="16631" y="53002"/>
                    <a:pt x="16476" y="53839"/>
                  </a:cubicBezTo>
                  <a:cubicBezTo>
                    <a:pt x="16476" y="53851"/>
                    <a:pt x="16476" y="53863"/>
                    <a:pt x="16476" y="53875"/>
                  </a:cubicBezTo>
                  <a:cubicBezTo>
                    <a:pt x="16189" y="53923"/>
                    <a:pt x="15914" y="54030"/>
                    <a:pt x="15663" y="54198"/>
                  </a:cubicBezTo>
                  <a:cubicBezTo>
                    <a:pt x="15639" y="53289"/>
                    <a:pt x="15747" y="52380"/>
                    <a:pt x="15902" y="51472"/>
                  </a:cubicBezTo>
                  <a:cubicBezTo>
                    <a:pt x="15962" y="51161"/>
                    <a:pt x="16022" y="50850"/>
                    <a:pt x="16081" y="50539"/>
                  </a:cubicBezTo>
                  <a:close/>
                  <a:moveTo>
                    <a:pt x="11323" y="43329"/>
                  </a:moveTo>
                  <a:cubicBezTo>
                    <a:pt x="11359" y="46737"/>
                    <a:pt x="11442" y="50145"/>
                    <a:pt x="11562" y="53552"/>
                  </a:cubicBezTo>
                  <a:cubicBezTo>
                    <a:pt x="11574" y="53911"/>
                    <a:pt x="11586" y="54270"/>
                    <a:pt x="11598" y="54628"/>
                  </a:cubicBezTo>
                  <a:cubicBezTo>
                    <a:pt x="11586" y="54622"/>
                    <a:pt x="11574" y="54619"/>
                    <a:pt x="11560" y="54619"/>
                  </a:cubicBezTo>
                  <a:cubicBezTo>
                    <a:pt x="11547" y="54619"/>
                    <a:pt x="11532" y="54622"/>
                    <a:pt x="11514" y="54628"/>
                  </a:cubicBezTo>
                  <a:cubicBezTo>
                    <a:pt x="11454" y="54652"/>
                    <a:pt x="11406" y="54676"/>
                    <a:pt x="11347" y="54700"/>
                  </a:cubicBezTo>
                  <a:cubicBezTo>
                    <a:pt x="11120" y="54305"/>
                    <a:pt x="11108" y="53815"/>
                    <a:pt x="11311" y="53409"/>
                  </a:cubicBezTo>
                  <a:cubicBezTo>
                    <a:pt x="11360" y="53320"/>
                    <a:pt x="11287" y="53241"/>
                    <a:pt x="11213" y="53241"/>
                  </a:cubicBezTo>
                  <a:cubicBezTo>
                    <a:pt x="11178" y="53241"/>
                    <a:pt x="11143" y="53259"/>
                    <a:pt x="11120" y="53301"/>
                  </a:cubicBezTo>
                  <a:cubicBezTo>
                    <a:pt x="10892" y="53755"/>
                    <a:pt x="10892" y="54305"/>
                    <a:pt x="11120" y="54760"/>
                  </a:cubicBezTo>
                  <a:cubicBezTo>
                    <a:pt x="10991" y="54785"/>
                    <a:pt x="10860" y="54797"/>
                    <a:pt x="10728" y="54797"/>
                  </a:cubicBezTo>
                  <a:cubicBezTo>
                    <a:pt x="10615" y="54797"/>
                    <a:pt x="10501" y="54788"/>
                    <a:pt x="10390" y="54772"/>
                  </a:cubicBezTo>
                  <a:cubicBezTo>
                    <a:pt x="10390" y="54760"/>
                    <a:pt x="10390" y="54748"/>
                    <a:pt x="10378" y="54748"/>
                  </a:cubicBezTo>
                  <a:cubicBezTo>
                    <a:pt x="10091" y="54329"/>
                    <a:pt x="10115" y="53732"/>
                    <a:pt x="10462" y="53349"/>
                  </a:cubicBezTo>
                  <a:cubicBezTo>
                    <a:pt x="10535" y="53267"/>
                    <a:pt x="10462" y="53157"/>
                    <a:pt x="10381" y="53157"/>
                  </a:cubicBezTo>
                  <a:cubicBezTo>
                    <a:pt x="10355" y="53157"/>
                    <a:pt x="10329" y="53168"/>
                    <a:pt x="10306" y="53194"/>
                  </a:cubicBezTo>
                  <a:cubicBezTo>
                    <a:pt x="9936" y="53588"/>
                    <a:pt x="9852" y="54210"/>
                    <a:pt x="10091" y="54688"/>
                  </a:cubicBezTo>
                  <a:cubicBezTo>
                    <a:pt x="10055" y="54676"/>
                    <a:pt x="10020" y="54664"/>
                    <a:pt x="9984" y="54652"/>
                  </a:cubicBezTo>
                  <a:cubicBezTo>
                    <a:pt x="9973" y="54649"/>
                    <a:pt x="9964" y="54647"/>
                    <a:pt x="9955" y="54647"/>
                  </a:cubicBezTo>
                  <a:cubicBezTo>
                    <a:pt x="9933" y="54647"/>
                    <a:pt x="9913" y="54656"/>
                    <a:pt x="9888" y="54664"/>
                  </a:cubicBezTo>
                  <a:cubicBezTo>
                    <a:pt x="9900" y="54150"/>
                    <a:pt x="9900" y="53624"/>
                    <a:pt x="9876" y="53110"/>
                  </a:cubicBezTo>
                  <a:cubicBezTo>
                    <a:pt x="9984" y="52942"/>
                    <a:pt x="10115" y="52811"/>
                    <a:pt x="10271" y="52703"/>
                  </a:cubicBezTo>
                  <a:cubicBezTo>
                    <a:pt x="10402" y="52620"/>
                    <a:pt x="10558" y="52560"/>
                    <a:pt x="10701" y="52488"/>
                  </a:cubicBezTo>
                  <a:cubicBezTo>
                    <a:pt x="10710" y="52491"/>
                    <a:pt x="10719" y="52492"/>
                    <a:pt x="10728" y="52492"/>
                  </a:cubicBezTo>
                  <a:cubicBezTo>
                    <a:pt x="10759" y="52492"/>
                    <a:pt x="10793" y="52477"/>
                    <a:pt x="10821" y="52440"/>
                  </a:cubicBezTo>
                  <a:cubicBezTo>
                    <a:pt x="11191" y="51890"/>
                    <a:pt x="11239" y="51197"/>
                    <a:pt x="11203" y="50551"/>
                  </a:cubicBezTo>
                  <a:cubicBezTo>
                    <a:pt x="11155" y="49774"/>
                    <a:pt x="11072" y="48997"/>
                    <a:pt x="11000" y="48220"/>
                  </a:cubicBezTo>
                  <a:cubicBezTo>
                    <a:pt x="11036" y="48208"/>
                    <a:pt x="11060" y="48196"/>
                    <a:pt x="11072" y="48172"/>
                  </a:cubicBezTo>
                  <a:cubicBezTo>
                    <a:pt x="11108" y="48124"/>
                    <a:pt x="11084" y="48040"/>
                    <a:pt x="11036" y="48016"/>
                  </a:cubicBezTo>
                  <a:cubicBezTo>
                    <a:pt x="10390" y="47741"/>
                    <a:pt x="9828" y="47311"/>
                    <a:pt x="9398" y="46761"/>
                  </a:cubicBezTo>
                  <a:cubicBezTo>
                    <a:pt x="9398" y="46689"/>
                    <a:pt x="9386" y="46617"/>
                    <a:pt x="9386" y="46546"/>
                  </a:cubicBezTo>
                  <a:cubicBezTo>
                    <a:pt x="9350" y="45482"/>
                    <a:pt x="9374" y="44417"/>
                    <a:pt x="9505" y="43353"/>
                  </a:cubicBezTo>
                  <a:cubicBezTo>
                    <a:pt x="9791" y="43410"/>
                    <a:pt x="10081" y="43440"/>
                    <a:pt x="10372" y="43440"/>
                  </a:cubicBezTo>
                  <a:cubicBezTo>
                    <a:pt x="10691" y="43440"/>
                    <a:pt x="11010" y="43404"/>
                    <a:pt x="11323" y="43329"/>
                  </a:cubicBezTo>
                  <a:close/>
                  <a:moveTo>
                    <a:pt x="22114" y="239"/>
                  </a:moveTo>
                  <a:cubicBezTo>
                    <a:pt x="22341" y="239"/>
                    <a:pt x="22577" y="302"/>
                    <a:pt x="22789" y="405"/>
                  </a:cubicBezTo>
                  <a:cubicBezTo>
                    <a:pt x="23351" y="669"/>
                    <a:pt x="23781" y="1159"/>
                    <a:pt x="24140" y="1661"/>
                  </a:cubicBezTo>
                  <a:cubicBezTo>
                    <a:pt x="24977" y="2809"/>
                    <a:pt x="25419" y="4196"/>
                    <a:pt x="25790" y="5559"/>
                  </a:cubicBezTo>
                  <a:cubicBezTo>
                    <a:pt x="25804" y="5607"/>
                    <a:pt x="25854" y="5640"/>
                    <a:pt x="25903" y="5640"/>
                  </a:cubicBezTo>
                  <a:cubicBezTo>
                    <a:pt x="25939" y="5640"/>
                    <a:pt x="25973" y="5623"/>
                    <a:pt x="25993" y="5583"/>
                  </a:cubicBezTo>
                  <a:cubicBezTo>
                    <a:pt x="26029" y="5511"/>
                    <a:pt x="26065" y="5427"/>
                    <a:pt x="26101" y="5355"/>
                  </a:cubicBezTo>
                  <a:cubicBezTo>
                    <a:pt x="26221" y="5905"/>
                    <a:pt x="26268" y="6455"/>
                    <a:pt x="26268" y="7005"/>
                  </a:cubicBezTo>
                  <a:cubicBezTo>
                    <a:pt x="26268" y="9146"/>
                    <a:pt x="25551" y="11262"/>
                    <a:pt x="24858" y="13259"/>
                  </a:cubicBezTo>
                  <a:cubicBezTo>
                    <a:pt x="24858" y="13271"/>
                    <a:pt x="24846" y="13283"/>
                    <a:pt x="24846" y="13295"/>
                  </a:cubicBezTo>
                  <a:cubicBezTo>
                    <a:pt x="24846" y="13307"/>
                    <a:pt x="24846" y="13307"/>
                    <a:pt x="24846" y="13307"/>
                  </a:cubicBezTo>
                  <a:cubicBezTo>
                    <a:pt x="24846" y="13319"/>
                    <a:pt x="24834" y="13330"/>
                    <a:pt x="24834" y="13342"/>
                  </a:cubicBezTo>
                  <a:cubicBezTo>
                    <a:pt x="24827" y="13413"/>
                    <a:pt x="24879" y="13449"/>
                    <a:pt x="24936" y="13449"/>
                  </a:cubicBezTo>
                  <a:cubicBezTo>
                    <a:pt x="24985" y="13449"/>
                    <a:pt x="25039" y="13422"/>
                    <a:pt x="25061" y="13366"/>
                  </a:cubicBezTo>
                  <a:cubicBezTo>
                    <a:pt x="25061" y="13366"/>
                    <a:pt x="25061" y="13354"/>
                    <a:pt x="25061" y="13354"/>
                  </a:cubicBezTo>
                  <a:cubicBezTo>
                    <a:pt x="25061" y="13414"/>
                    <a:pt x="25097" y="13462"/>
                    <a:pt x="25097" y="13534"/>
                  </a:cubicBezTo>
                  <a:cubicBezTo>
                    <a:pt x="25085" y="13594"/>
                    <a:pt x="25049" y="13665"/>
                    <a:pt x="25037" y="13725"/>
                  </a:cubicBezTo>
                  <a:cubicBezTo>
                    <a:pt x="25001" y="13845"/>
                    <a:pt x="24953" y="13952"/>
                    <a:pt x="24917" y="14072"/>
                  </a:cubicBezTo>
                  <a:cubicBezTo>
                    <a:pt x="24834" y="14347"/>
                    <a:pt x="24738" y="14622"/>
                    <a:pt x="24654" y="14897"/>
                  </a:cubicBezTo>
                  <a:cubicBezTo>
                    <a:pt x="24475" y="15423"/>
                    <a:pt x="24296" y="15949"/>
                    <a:pt x="24116" y="16463"/>
                  </a:cubicBezTo>
                  <a:cubicBezTo>
                    <a:pt x="23746" y="17515"/>
                    <a:pt x="23363" y="18555"/>
                    <a:pt x="22968" y="19584"/>
                  </a:cubicBezTo>
                  <a:cubicBezTo>
                    <a:pt x="22574" y="20624"/>
                    <a:pt x="22167" y="21652"/>
                    <a:pt x="21737" y="22669"/>
                  </a:cubicBezTo>
                  <a:cubicBezTo>
                    <a:pt x="21330" y="23661"/>
                    <a:pt x="20864" y="24641"/>
                    <a:pt x="20673" y="25694"/>
                  </a:cubicBezTo>
                  <a:cubicBezTo>
                    <a:pt x="20505" y="26542"/>
                    <a:pt x="20541" y="27451"/>
                    <a:pt x="20912" y="28240"/>
                  </a:cubicBezTo>
                  <a:cubicBezTo>
                    <a:pt x="20888" y="28216"/>
                    <a:pt x="20864" y="28192"/>
                    <a:pt x="20840" y="28169"/>
                  </a:cubicBezTo>
                  <a:cubicBezTo>
                    <a:pt x="20817" y="28139"/>
                    <a:pt x="20790" y="28127"/>
                    <a:pt x="20764" y="28127"/>
                  </a:cubicBezTo>
                  <a:cubicBezTo>
                    <a:pt x="20684" y="28127"/>
                    <a:pt x="20612" y="28243"/>
                    <a:pt x="20685" y="28324"/>
                  </a:cubicBezTo>
                  <a:cubicBezTo>
                    <a:pt x="21151" y="28862"/>
                    <a:pt x="21653" y="29388"/>
                    <a:pt x="22072" y="29950"/>
                  </a:cubicBezTo>
                  <a:cubicBezTo>
                    <a:pt x="22514" y="30536"/>
                    <a:pt x="22717" y="31182"/>
                    <a:pt x="22777" y="31911"/>
                  </a:cubicBezTo>
                  <a:cubicBezTo>
                    <a:pt x="22909" y="33394"/>
                    <a:pt x="22705" y="34888"/>
                    <a:pt x="22490" y="36359"/>
                  </a:cubicBezTo>
                  <a:cubicBezTo>
                    <a:pt x="22490" y="36407"/>
                    <a:pt x="22502" y="36430"/>
                    <a:pt x="22538" y="36466"/>
                  </a:cubicBezTo>
                  <a:cubicBezTo>
                    <a:pt x="22454" y="37208"/>
                    <a:pt x="22371" y="37961"/>
                    <a:pt x="22167" y="38678"/>
                  </a:cubicBezTo>
                  <a:cubicBezTo>
                    <a:pt x="22048" y="39109"/>
                    <a:pt x="21880" y="39503"/>
                    <a:pt x="21653" y="39874"/>
                  </a:cubicBezTo>
                  <a:cubicBezTo>
                    <a:pt x="21629" y="39898"/>
                    <a:pt x="21593" y="39994"/>
                    <a:pt x="21581" y="40005"/>
                  </a:cubicBezTo>
                  <a:cubicBezTo>
                    <a:pt x="21605" y="40113"/>
                    <a:pt x="21629" y="40316"/>
                    <a:pt x="21641" y="40316"/>
                  </a:cubicBezTo>
                  <a:cubicBezTo>
                    <a:pt x="21821" y="42194"/>
                    <a:pt x="21821" y="44095"/>
                    <a:pt x="21629" y="45984"/>
                  </a:cubicBezTo>
                  <a:cubicBezTo>
                    <a:pt x="21534" y="46988"/>
                    <a:pt x="21330" y="47969"/>
                    <a:pt x="21187" y="48973"/>
                  </a:cubicBezTo>
                  <a:cubicBezTo>
                    <a:pt x="21127" y="49439"/>
                    <a:pt x="21103" y="49917"/>
                    <a:pt x="21139" y="50396"/>
                  </a:cubicBezTo>
                  <a:cubicBezTo>
                    <a:pt x="21175" y="50886"/>
                    <a:pt x="21247" y="51376"/>
                    <a:pt x="21175" y="51854"/>
                  </a:cubicBezTo>
                  <a:cubicBezTo>
                    <a:pt x="21103" y="52404"/>
                    <a:pt x="20876" y="52930"/>
                    <a:pt x="20685" y="53445"/>
                  </a:cubicBezTo>
                  <a:cubicBezTo>
                    <a:pt x="20493" y="53959"/>
                    <a:pt x="20302" y="54473"/>
                    <a:pt x="20123" y="54987"/>
                  </a:cubicBezTo>
                  <a:cubicBezTo>
                    <a:pt x="20063" y="54999"/>
                    <a:pt x="20015" y="55035"/>
                    <a:pt x="20015" y="55095"/>
                  </a:cubicBezTo>
                  <a:cubicBezTo>
                    <a:pt x="19991" y="55441"/>
                    <a:pt x="19943" y="55800"/>
                    <a:pt x="19764" y="56111"/>
                  </a:cubicBezTo>
                  <a:cubicBezTo>
                    <a:pt x="19573" y="56422"/>
                    <a:pt x="19238" y="56589"/>
                    <a:pt x="18891" y="56697"/>
                  </a:cubicBezTo>
                  <a:cubicBezTo>
                    <a:pt x="18676" y="56769"/>
                    <a:pt x="18461" y="56816"/>
                    <a:pt x="18234" y="56864"/>
                  </a:cubicBezTo>
                  <a:cubicBezTo>
                    <a:pt x="18006" y="56314"/>
                    <a:pt x="17971" y="55692"/>
                    <a:pt x="18150" y="55130"/>
                  </a:cubicBezTo>
                  <a:cubicBezTo>
                    <a:pt x="18171" y="55044"/>
                    <a:pt x="18103" y="54988"/>
                    <a:pt x="18036" y="54988"/>
                  </a:cubicBezTo>
                  <a:cubicBezTo>
                    <a:pt x="17992" y="54988"/>
                    <a:pt x="17949" y="55013"/>
                    <a:pt x="17935" y="55071"/>
                  </a:cubicBezTo>
                  <a:cubicBezTo>
                    <a:pt x="17743" y="55669"/>
                    <a:pt x="17779" y="56314"/>
                    <a:pt x="18018" y="56900"/>
                  </a:cubicBezTo>
                  <a:cubicBezTo>
                    <a:pt x="17540" y="56984"/>
                    <a:pt x="17050" y="57020"/>
                    <a:pt x="16584" y="57044"/>
                  </a:cubicBezTo>
                  <a:cubicBezTo>
                    <a:pt x="16596" y="57020"/>
                    <a:pt x="16608" y="56996"/>
                    <a:pt x="16596" y="56948"/>
                  </a:cubicBezTo>
                  <a:cubicBezTo>
                    <a:pt x="16404" y="56338"/>
                    <a:pt x="16416" y="55680"/>
                    <a:pt x="16631" y="55071"/>
                  </a:cubicBezTo>
                  <a:cubicBezTo>
                    <a:pt x="16661" y="54991"/>
                    <a:pt x="16592" y="54937"/>
                    <a:pt x="16524" y="54937"/>
                  </a:cubicBezTo>
                  <a:cubicBezTo>
                    <a:pt x="16479" y="54937"/>
                    <a:pt x="16435" y="54959"/>
                    <a:pt x="16416" y="55011"/>
                  </a:cubicBezTo>
                  <a:cubicBezTo>
                    <a:pt x="16225" y="55549"/>
                    <a:pt x="16189" y="56135"/>
                    <a:pt x="16297" y="56697"/>
                  </a:cubicBezTo>
                  <a:cubicBezTo>
                    <a:pt x="16249" y="56589"/>
                    <a:pt x="16153" y="56434"/>
                    <a:pt x="16046" y="56338"/>
                  </a:cubicBezTo>
                  <a:cubicBezTo>
                    <a:pt x="16046" y="56326"/>
                    <a:pt x="16046" y="56314"/>
                    <a:pt x="16034" y="56290"/>
                  </a:cubicBezTo>
                  <a:cubicBezTo>
                    <a:pt x="15830" y="55692"/>
                    <a:pt x="15723" y="55083"/>
                    <a:pt x="15675" y="54473"/>
                  </a:cubicBezTo>
                  <a:cubicBezTo>
                    <a:pt x="15998" y="54209"/>
                    <a:pt x="16406" y="54066"/>
                    <a:pt x="16813" y="54066"/>
                  </a:cubicBezTo>
                  <a:cubicBezTo>
                    <a:pt x="16978" y="54066"/>
                    <a:pt x="17142" y="54090"/>
                    <a:pt x="17301" y="54138"/>
                  </a:cubicBezTo>
                  <a:cubicBezTo>
                    <a:pt x="17312" y="54141"/>
                    <a:pt x="17322" y="54142"/>
                    <a:pt x="17332" y="54142"/>
                  </a:cubicBezTo>
                  <a:cubicBezTo>
                    <a:pt x="17452" y="54142"/>
                    <a:pt x="17493" y="53956"/>
                    <a:pt x="17361" y="53923"/>
                  </a:cubicBezTo>
                  <a:cubicBezTo>
                    <a:pt x="17192" y="53867"/>
                    <a:pt x="17023" y="53847"/>
                    <a:pt x="16848" y="53847"/>
                  </a:cubicBezTo>
                  <a:cubicBezTo>
                    <a:pt x="16800" y="53847"/>
                    <a:pt x="16752" y="53849"/>
                    <a:pt x="16703" y="53851"/>
                  </a:cubicBezTo>
                  <a:cubicBezTo>
                    <a:pt x="16859" y="52954"/>
                    <a:pt x="16799" y="52046"/>
                    <a:pt x="16560" y="51197"/>
                  </a:cubicBezTo>
                  <a:cubicBezTo>
                    <a:pt x="16464" y="50850"/>
                    <a:pt x="16333" y="50515"/>
                    <a:pt x="16165" y="50192"/>
                  </a:cubicBezTo>
                  <a:cubicBezTo>
                    <a:pt x="16165" y="50180"/>
                    <a:pt x="16165" y="50180"/>
                    <a:pt x="16153" y="50169"/>
                  </a:cubicBezTo>
                  <a:cubicBezTo>
                    <a:pt x="16237" y="49798"/>
                    <a:pt x="16309" y="49427"/>
                    <a:pt x="16380" y="49069"/>
                  </a:cubicBezTo>
                  <a:cubicBezTo>
                    <a:pt x="16548" y="48220"/>
                    <a:pt x="16691" y="47383"/>
                    <a:pt x="16835" y="46534"/>
                  </a:cubicBezTo>
                  <a:cubicBezTo>
                    <a:pt x="16847" y="46540"/>
                    <a:pt x="16862" y="46543"/>
                    <a:pt x="16877" y="46543"/>
                  </a:cubicBezTo>
                  <a:cubicBezTo>
                    <a:pt x="16892" y="46543"/>
                    <a:pt x="16906" y="46540"/>
                    <a:pt x="16918" y="46534"/>
                  </a:cubicBezTo>
                  <a:cubicBezTo>
                    <a:pt x="16978" y="46498"/>
                    <a:pt x="17038" y="46474"/>
                    <a:pt x="17086" y="46438"/>
                  </a:cubicBezTo>
                  <a:cubicBezTo>
                    <a:pt x="18150" y="45852"/>
                    <a:pt x="18628" y="44704"/>
                    <a:pt x="19142" y="43640"/>
                  </a:cubicBezTo>
                  <a:cubicBezTo>
                    <a:pt x="19142" y="43616"/>
                    <a:pt x="19154" y="43604"/>
                    <a:pt x="19154" y="43580"/>
                  </a:cubicBezTo>
                  <a:cubicBezTo>
                    <a:pt x="19154" y="43521"/>
                    <a:pt x="19094" y="43473"/>
                    <a:pt x="19035" y="43473"/>
                  </a:cubicBezTo>
                  <a:cubicBezTo>
                    <a:pt x="18987" y="43473"/>
                    <a:pt x="18939" y="43509"/>
                    <a:pt x="18927" y="43557"/>
                  </a:cubicBezTo>
                  <a:cubicBezTo>
                    <a:pt x="18855" y="43712"/>
                    <a:pt x="18604" y="44250"/>
                    <a:pt x="18461" y="44537"/>
                  </a:cubicBezTo>
                  <a:cubicBezTo>
                    <a:pt x="18126" y="45159"/>
                    <a:pt x="17720" y="45769"/>
                    <a:pt x="17122" y="46151"/>
                  </a:cubicBezTo>
                  <a:lnTo>
                    <a:pt x="17122" y="46151"/>
                  </a:lnTo>
                  <a:lnTo>
                    <a:pt x="17122" y="46151"/>
                  </a:lnTo>
                  <a:cubicBezTo>
                    <a:pt x="17038" y="46211"/>
                    <a:pt x="16954" y="46259"/>
                    <a:pt x="16871" y="46295"/>
                  </a:cubicBezTo>
                  <a:cubicBezTo>
                    <a:pt x="16966" y="45673"/>
                    <a:pt x="17062" y="45039"/>
                    <a:pt x="17146" y="44405"/>
                  </a:cubicBezTo>
                  <a:cubicBezTo>
                    <a:pt x="17265" y="43449"/>
                    <a:pt x="17349" y="42480"/>
                    <a:pt x="17409" y="41512"/>
                  </a:cubicBezTo>
                  <a:cubicBezTo>
                    <a:pt x="17480" y="40089"/>
                    <a:pt x="17480" y="38654"/>
                    <a:pt x="17361" y="37220"/>
                  </a:cubicBezTo>
                  <a:cubicBezTo>
                    <a:pt x="17355" y="37148"/>
                    <a:pt x="17295" y="37112"/>
                    <a:pt x="17238" y="37112"/>
                  </a:cubicBezTo>
                  <a:cubicBezTo>
                    <a:pt x="17181" y="37112"/>
                    <a:pt x="17128" y="37148"/>
                    <a:pt x="17134" y="37220"/>
                  </a:cubicBezTo>
                  <a:cubicBezTo>
                    <a:pt x="17337" y="39575"/>
                    <a:pt x="17217" y="41930"/>
                    <a:pt x="16930" y="44262"/>
                  </a:cubicBezTo>
                  <a:cubicBezTo>
                    <a:pt x="16906" y="44489"/>
                    <a:pt x="16883" y="44704"/>
                    <a:pt x="16847" y="44932"/>
                  </a:cubicBezTo>
                  <a:cubicBezTo>
                    <a:pt x="16679" y="46211"/>
                    <a:pt x="16452" y="47478"/>
                    <a:pt x="16213" y="48758"/>
                  </a:cubicBezTo>
                  <a:cubicBezTo>
                    <a:pt x="16034" y="49666"/>
                    <a:pt x="15842" y="50575"/>
                    <a:pt x="15687" y="51484"/>
                  </a:cubicBezTo>
                  <a:cubicBezTo>
                    <a:pt x="15639" y="51783"/>
                    <a:pt x="15591" y="52082"/>
                    <a:pt x="15543" y="52380"/>
                  </a:cubicBezTo>
                  <a:cubicBezTo>
                    <a:pt x="15460" y="53050"/>
                    <a:pt x="15424" y="53720"/>
                    <a:pt x="15460" y="54377"/>
                  </a:cubicBezTo>
                  <a:cubicBezTo>
                    <a:pt x="15436" y="54413"/>
                    <a:pt x="15448" y="54437"/>
                    <a:pt x="15460" y="54461"/>
                  </a:cubicBezTo>
                  <a:cubicBezTo>
                    <a:pt x="15496" y="55083"/>
                    <a:pt x="15603" y="55692"/>
                    <a:pt x="15806" y="56290"/>
                  </a:cubicBezTo>
                  <a:cubicBezTo>
                    <a:pt x="15795" y="56302"/>
                    <a:pt x="15783" y="56302"/>
                    <a:pt x="15759" y="56314"/>
                  </a:cubicBezTo>
                  <a:cubicBezTo>
                    <a:pt x="15670" y="56383"/>
                    <a:pt x="15728" y="56526"/>
                    <a:pt x="15818" y="56526"/>
                  </a:cubicBezTo>
                  <a:cubicBezTo>
                    <a:pt x="15837" y="56526"/>
                    <a:pt x="15858" y="56520"/>
                    <a:pt x="15878" y="56505"/>
                  </a:cubicBezTo>
                  <a:cubicBezTo>
                    <a:pt x="15882" y="56503"/>
                    <a:pt x="15885" y="56502"/>
                    <a:pt x="15889" y="56502"/>
                  </a:cubicBezTo>
                  <a:cubicBezTo>
                    <a:pt x="15971" y="56502"/>
                    <a:pt x="16178" y="56951"/>
                    <a:pt x="16189" y="57008"/>
                  </a:cubicBezTo>
                  <a:cubicBezTo>
                    <a:pt x="16261" y="57223"/>
                    <a:pt x="16297" y="57450"/>
                    <a:pt x="16297" y="57677"/>
                  </a:cubicBezTo>
                  <a:cubicBezTo>
                    <a:pt x="16297" y="58096"/>
                    <a:pt x="16189" y="58526"/>
                    <a:pt x="15962" y="58885"/>
                  </a:cubicBezTo>
                  <a:cubicBezTo>
                    <a:pt x="15818" y="58909"/>
                    <a:pt x="15675" y="58909"/>
                    <a:pt x="15531" y="58921"/>
                  </a:cubicBezTo>
                  <a:cubicBezTo>
                    <a:pt x="15830" y="58191"/>
                    <a:pt x="15818" y="57366"/>
                    <a:pt x="15496" y="56649"/>
                  </a:cubicBezTo>
                  <a:cubicBezTo>
                    <a:pt x="15476" y="56607"/>
                    <a:pt x="15444" y="56589"/>
                    <a:pt x="15410" y="56589"/>
                  </a:cubicBezTo>
                  <a:cubicBezTo>
                    <a:pt x="15339" y="56589"/>
                    <a:pt x="15264" y="56667"/>
                    <a:pt x="15304" y="56757"/>
                  </a:cubicBezTo>
                  <a:cubicBezTo>
                    <a:pt x="15615" y="57450"/>
                    <a:pt x="15603" y="58263"/>
                    <a:pt x="15268" y="58945"/>
                  </a:cubicBezTo>
                  <a:cubicBezTo>
                    <a:pt x="14958" y="58969"/>
                    <a:pt x="14635" y="58992"/>
                    <a:pt x="14312" y="59016"/>
                  </a:cubicBezTo>
                  <a:lnTo>
                    <a:pt x="14312" y="59004"/>
                  </a:lnTo>
                  <a:cubicBezTo>
                    <a:pt x="14109" y="58299"/>
                    <a:pt x="14145" y="57570"/>
                    <a:pt x="14192" y="56852"/>
                  </a:cubicBezTo>
                  <a:cubicBezTo>
                    <a:pt x="14192" y="56780"/>
                    <a:pt x="14139" y="56745"/>
                    <a:pt x="14083" y="56745"/>
                  </a:cubicBezTo>
                  <a:cubicBezTo>
                    <a:pt x="14028" y="56745"/>
                    <a:pt x="13971" y="56780"/>
                    <a:pt x="13965" y="56852"/>
                  </a:cubicBezTo>
                  <a:cubicBezTo>
                    <a:pt x="13929" y="57582"/>
                    <a:pt x="13893" y="58311"/>
                    <a:pt x="14085" y="59016"/>
                  </a:cubicBezTo>
                  <a:cubicBezTo>
                    <a:pt x="13714" y="59040"/>
                    <a:pt x="13343" y="59052"/>
                    <a:pt x="12973" y="59064"/>
                  </a:cubicBezTo>
                  <a:cubicBezTo>
                    <a:pt x="12758" y="58789"/>
                    <a:pt x="12638" y="58442"/>
                    <a:pt x="12650" y="58096"/>
                  </a:cubicBezTo>
                  <a:cubicBezTo>
                    <a:pt x="12674" y="57713"/>
                    <a:pt x="12793" y="57307"/>
                    <a:pt x="12901" y="56936"/>
                  </a:cubicBezTo>
                  <a:cubicBezTo>
                    <a:pt x="12923" y="56850"/>
                    <a:pt x="12849" y="56794"/>
                    <a:pt x="12780" y="56794"/>
                  </a:cubicBezTo>
                  <a:cubicBezTo>
                    <a:pt x="12733" y="56794"/>
                    <a:pt x="12688" y="56819"/>
                    <a:pt x="12674" y="56876"/>
                  </a:cubicBezTo>
                  <a:cubicBezTo>
                    <a:pt x="12626" y="57103"/>
                    <a:pt x="12566" y="57330"/>
                    <a:pt x="12518" y="57546"/>
                  </a:cubicBezTo>
                  <a:cubicBezTo>
                    <a:pt x="12471" y="57761"/>
                    <a:pt x="12423" y="57964"/>
                    <a:pt x="12423" y="58167"/>
                  </a:cubicBezTo>
                  <a:cubicBezTo>
                    <a:pt x="12423" y="58490"/>
                    <a:pt x="12530" y="58801"/>
                    <a:pt x="12698" y="59064"/>
                  </a:cubicBezTo>
                  <a:lnTo>
                    <a:pt x="12506" y="59064"/>
                  </a:lnTo>
                  <a:cubicBezTo>
                    <a:pt x="12444" y="59067"/>
                    <a:pt x="12380" y="59069"/>
                    <a:pt x="12317" y="59069"/>
                  </a:cubicBezTo>
                  <a:cubicBezTo>
                    <a:pt x="12126" y="59069"/>
                    <a:pt x="11936" y="59049"/>
                    <a:pt x="11765" y="58969"/>
                  </a:cubicBezTo>
                  <a:cubicBezTo>
                    <a:pt x="11502" y="58849"/>
                    <a:pt x="11371" y="58562"/>
                    <a:pt x="11275" y="58299"/>
                  </a:cubicBezTo>
                  <a:cubicBezTo>
                    <a:pt x="11108" y="57809"/>
                    <a:pt x="11143" y="57175"/>
                    <a:pt x="11658" y="56912"/>
                  </a:cubicBezTo>
                  <a:cubicBezTo>
                    <a:pt x="11670" y="56900"/>
                    <a:pt x="11681" y="56888"/>
                    <a:pt x="11693" y="56876"/>
                  </a:cubicBezTo>
                  <a:cubicBezTo>
                    <a:pt x="11693" y="56888"/>
                    <a:pt x="11693" y="56900"/>
                    <a:pt x="11693" y="56912"/>
                  </a:cubicBezTo>
                  <a:cubicBezTo>
                    <a:pt x="11699" y="56984"/>
                    <a:pt x="11756" y="57020"/>
                    <a:pt x="11812" y="57020"/>
                  </a:cubicBezTo>
                  <a:cubicBezTo>
                    <a:pt x="11867" y="57020"/>
                    <a:pt x="11921" y="56984"/>
                    <a:pt x="11921" y="56912"/>
                  </a:cubicBezTo>
                  <a:cubicBezTo>
                    <a:pt x="11741" y="52930"/>
                    <a:pt x="11622" y="48961"/>
                    <a:pt x="11562" y="44979"/>
                  </a:cubicBezTo>
                  <a:cubicBezTo>
                    <a:pt x="11550" y="43867"/>
                    <a:pt x="11538" y="42744"/>
                    <a:pt x="11526" y="41620"/>
                  </a:cubicBezTo>
                  <a:cubicBezTo>
                    <a:pt x="11526" y="41548"/>
                    <a:pt x="11469" y="41512"/>
                    <a:pt x="11414" y="41512"/>
                  </a:cubicBezTo>
                  <a:cubicBezTo>
                    <a:pt x="11359" y="41512"/>
                    <a:pt x="11305" y="41548"/>
                    <a:pt x="11311" y="41620"/>
                  </a:cubicBezTo>
                  <a:cubicBezTo>
                    <a:pt x="11311" y="42122"/>
                    <a:pt x="11311" y="42612"/>
                    <a:pt x="11323" y="43102"/>
                  </a:cubicBezTo>
                  <a:cubicBezTo>
                    <a:pt x="11008" y="43180"/>
                    <a:pt x="10687" y="43218"/>
                    <a:pt x="10367" y="43218"/>
                  </a:cubicBezTo>
                  <a:cubicBezTo>
                    <a:pt x="9167" y="43218"/>
                    <a:pt x="7984" y="42688"/>
                    <a:pt x="7210" y="41763"/>
                  </a:cubicBezTo>
                  <a:cubicBezTo>
                    <a:pt x="7186" y="41734"/>
                    <a:pt x="7159" y="41722"/>
                    <a:pt x="7133" y="41722"/>
                  </a:cubicBezTo>
                  <a:cubicBezTo>
                    <a:pt x="7053" y="41722"/>
                    <a:pt x="6982" y="41837"/>
                    <a:pt x="7054" y="41919"/>
                  </a:cubicBezTo>
                  <a:cubicBezTo>
                    <a:pt x="7628" y="42612"/>
                    <a:pt x="8429" y="43078"/>
                    <a:pt x="9290" y="43305"/>
                  </a:cubicBezTo>
                  <a:cubicBezTo>
                    <a:pt x="9147" y="44429"/>
                    <a:pt x="9123" y="45565"/>
                    <a:pt x="9171" y="46689"/>
                  </a:cubicBezTo>
                  <a:cubicBezTo>
                    <a:pt x="9135" y="46725"/>
                    <a:pt x="9123" y="46773"/>
                    <a:pt x="9159" y="46821"/>
                  </a:cubicBezTo>
                  <a:cubicBezTo>
                    <a:pt x="9159" y="46833"/>
                    <a:pt x="9171" y="46833"/>
                    <a:pt x="9183" y="46845"/>
                  </a:cubicBezTo>
                  <a:cubicBezTo>
                    <a:pt x="9278" y="48913"/>
                    <a:pt x="9565" y="50982"/>
                    <a:pt x="9649" y="53062"/>
                  </a:cubicBezTo>
                  <a:cubicBezTo>
                    <a:pt x="9649" y="53062"/>
                    <a:pt x="9649" y="53074"/>
                    <a:pt x="9649" y="53086"/>
                  </a:cubicBezTo>
                  <a:cubicBezTo>
                    <a:pt x="9685" y="53672"/>
                    <a:pt x="9685" y="54270"/>
                    <a:pt x="9673" y="54867"/>
                  </a:cubicBezTo>
                  <a:cubicBezTo>
                    <a:pt x="9637" y="55944"/>
                    <a:pt x="9505" y="57020"/>
                    <a:pt x="9230" y="58072"/>
                  </a:cubicBezTo>
                  <a:cubicBezTo>
                    <a:pt x="8967" y="58132"/>
                    <a:pt x="8716" y="58191"/>
                    <a:pt x="8453" y="58251"/>
                  </a:cubicBezTo>
                  <a:cubicBezTo>
                    <a:pt x="8429" y="58215"/>
                    <a:pt x="8381" y="58203"/>
                    <a:pt x="8334" y="58203"/>
                  </a:cubicBezTo>
                  <a:cubicBezTo>
                    <a:pt x="8334" y="58203"/>
                    <a:pt x="8334" y="58203"/>
                    <a:pt x="8322" y="58191"/>
                  </a:cubicBezTo>
                  <a:cubicBezTo>
                    <a:pt x="8310" y="58179"/>
                    <a:pt x="8298" y="58167"/>
                    <a:pt x="8274" y="58144"/>
                  </a:cubicBezTo>
                  <a:cubicBezTo>
                    <a:pt x="8250" y="58108"/>
                    <a:pt x="8226" y="58072"/>
                    <a:pt x="8202" y="58036"/>
                  </a:cubicBezTo>
                  <a:cubicBezTo>
                    <a:pt x="8154" y="57964"/>
                    <a:pt x="8106" y="57892"/>
                    <a:pt x="8071" y="57809"/>
                  </a:cubicBezTo>
                  <a:cubicBezTo>
                    <a:pt x="7999" y="57653"/>
                    <a:pt x="7963" y="57474"/>
                    <a:pt x="7963" y="57295"/>
                  </a:cubicBezTo>
                  <a:cubicBezTo>
                    <a:pt x="7963" y="56948"/>
                    <a:pt x="8106" y="56601"/>
                    <a:pt x="8358" y="56350"/>
                  </a:cubicBezTo>
                  <a:cubicBezTo>
                    <a:pt x="8441" y="56276"/>
                    <a:pt x="8360" y="56160"/>
                    <a:pt x="8275" y="56160"/>
                  </a:cubicBezTo>
                  <a:cubicBezTo>
                    <a:pt x="8250" y="56160"/>
                    <a:pt x="8224" y="56170"/>
                    <a:pt x="8202" y="56195"/>
                  </a:cubicBezTo>
                  <a:cubicBezTo>
                    <a:pt x="7855" y="56541"/>
                    <a:pt x="7688" y="57044"/>
                    <a:pt x="7760" y="57534"/>
                  </a:cubicBezTo>
                  <a:cubicBezTo>
                    <a:pt x="7796" y="57773"/>
                    <a:pt x="7903" y="58012"/>
                    <a:pt x="8047" y="58203"/>
                  </a:cubicBezTo>
                  <a:cubicBezTo>
                    <a:pt x="8071" y="58239"/>
                    <a:pt x="8095" y="58275"/>
                    <a:pt x="8130" y="58323"/>
                  </a:cubicBezTo>
                  <a:cubicBezTo>
                    <a:pt x="7867" y="58371"/>
                    <a:pt x="7592" y="58407"/>
                    <a:pt x="7329" y="58419"/>
                  </a:cubicBezTo>
                  <a:cubicBezTo>
                    <a:pt x="7251" y="58423"/>
                    <a:pt x="7169" y="58426"/>
                    <a:pt x="7085" y="58426"/>
                  </a:cubicBezTo>
                  <a:cubicBezTo>
                    <a:pt x="6941" y="58426"/>
                    <a:pt x="6792" y="58417"/>
                    <a:pt x="6648" y="58395"/>
                  </a:cubicBezTo>
                  <a:cubicBezTo>
                    <a:pt x="6639" y="58349"/>
                    <a:pt x="6595" y="58311"/>
                    <a:pt x="6543" y="58311"/>
                  </a:cubicBezTo>
                  <a:cubicBezTo>
                    <a:pt x="6527" y="58311"/>
                    <a:pt x="6509" y="58314"/>
                    <a:pt x="6492" y="58323"/>
                  </a:cubicBezTo>
                  <a:cubicBezTo>
                    <a:pt x="6516" y="58311"/>
                    <a:pt x="6492" y="58311"/>
                    <a:pt x="6492" y="58287"/>
                  </a:cubicBezTo>
                  <a:cubicBezTo>
                    <a:pt x="6480" y="58275"/>
                    <a:pt x="6468" y="58251"/>
                    <a:pt x="6457" y="58239"/>
                  </a:cubicBezTo>
                  <a:cubicBezTo>
                    <a:pt x="6433" y="58191"/>
                    <a:pt x="6409" y="58155"/>
                    <a:pt x="6385" y="58120"/>
                  </a:cubicBezTo>
                  <a:cubicBezTo>
                    <a:pt x="6337" y="58024"/>
                    <a:pt x="6313" y="57940"/>
                    <a:pt x="6289" y="57845"/>
                  </a:cubicBezTo>
                  <a:cubicBezTo>
                    <a:pt x="6241" y="57665"/>
                    <a:pt x="6229" y="57462"/>
                    <a:pt x="6253" y="57271"/>
                  </a:cubicBezTo>
                  <a:cubicBezTo>
                    <a:pt x="6313" y="56912"/>
                    <a:pt x="6516" y="56601"/>
                    <a:pt x="6803" y="56374"/>
                  </a:cubicBezTo>
                  <a:cubicBezTo>
                    <a:pt x="6888" y="56308"/>
                    <a:pt x="6809" y="56190"/>
                    <a:pt x="6719" y="56190"/>
                  </a:cubicBezTo>
                  <a:cubicBezTo>
                    <a:pt x="6695" y="56190"/>
                    <a:pt x="6671" y="56198"/>
                    <a:pt x="6648" y="56219"/>
                  </a:cubicBezTo>
                  <a:cubicBezTo>
                    <a:pt x="6265" y="56505"/>
                    <a:pt x="6038" y="56960"/>
                    <a:pt x="6014" y="57426"/>
                  </a:cubicBezTo>
                  <a:cubicBezTo>
                    <a:pt x="6002" y="57665"/>
                    <a:pt x="6050" y="57916"/>
                    <a:pt x="6146" y="58132"/>
                  </a:cubicBezTo>
                  <a:cubicBezTo>
                    <a:pt x="6170" y="58179"/>
                    <a:pt x="6193" y="58239"/>
                    <a:pt x="6229" y="58311"/>
                  </a:cubicBezTo>
                  <a:cubicBezTo>
                    <a:pt x="5978" y="58227"/>
                    <a:pt x="5739" y="58096"/>
                    <a:pt x="5548" y="57892"/>
                  </a:cubicBezTo>
                  <a:cubicBezTo>
                    <a:pt x="5093" y="57402"/>
                    <a:pt x="5093" y="56661"/>
                    <a:pt x="5500" y="56135"/>
                  </a:cubicBezTo>
                  <a:cubicBezTo>
                    <a:pt x="5572" y="56039"/>
                    <a:pt x="5715" y="55967"/>
                    <a:pt x="5763" y="55860"/>
                  </a:cubicBezTo>
                  <a:cubicBezTo>
                    <a:pt x="5787" y="55800"/>
                    <a:pt x="5763" y="55704"/>
                    <a:pt x="5775" y="55645"/>
                  </a:cubicBezTo>
                  <a:cubicBezTo>
                    <a:pt x="5775" y="55537"/>
                    <a:pt x="5775" y="55429"/>
                    <a:pt x="5787" y="55322"/>
                  </a:cubicBezTo>
                  <a:cubicBezTo>
                    <a:pt x="5787" y="54963"/>
                    <a:pt x="5787" y="54592"/>
                    <a:pt x="5775" y="54234"/>
                  </a:cubicBezTo>
                  <a:cubicBezTo>
                    <a:pt x="5679" y="51257"/>
                    <a:pt x="4914" y="48351"/>
                    <a:pt x="4280" y="45458"/>
                  </a:cubicBezTo>
                  <a:cubicBezTo>
                    <a:pt x="3970" y="44047"/>
                    <a:pt x="3635" y="42648"/>
                    <a:pt x="3216" y="41273"/>
                  </a:cubicBezTo>
                  <a:cubicBezTo>
                    <a:pt x="2822" y="39934"/>
                    <a:pt x="2391" y="38619"/>
                    <a:pt x="1973" y="37291"/>
                  </a:cubicBezTo>
                  <a:cubicBezTo>
                    <a:pt x="1184" y="34828"/>
                    <a:pt x="418" y="32294"/>
                    <a:pt x="263" y="29699"/>
                  </a:cubicBezTo>
                  <a:cubicBezTo>
                    <a:pt x="227" y="28958"/>
                    <a:pt x="239" y="28216"/>
                    <a:pt x="263" y="27475"/>
                  </a:cubicBezTo>
                  <a:cubicBezTo>
                    <a:pt x="299" y="26734"/>
                    <a:pt x="335" y="26004"/>
                    <a:pt x="442" y="25263"/>
                  </a:cubicBezTo>
                  <a:cubicBezTo>
                    <a:pt x="550" y="24546"/>
                    <a:pt x="729" y="23840"/>
                    <a:pt x="992" y="23159"/>
                  </a:cubicBezTo>
                  <a:cubicBezTo>
                    <a:pt x="1255" y="22477"/>
                    <a:pt x="1602" y="21820"/>
                    <a:pt x="1961" y="21186"/>
                  </a:cubicBezTo>
                  <a:cubicBezTo>
                    <a:pt x="2140" y="20887"/>
                    <a:pt x="2308" y="20588"/>
                    <a:pt x="2487" y="20289"/>
                  </a:cubicBezTo>
                  <a:cubicBezTo>
                    <a:pt x="2535" y="20217"/>
                    <a:pt x="2487" y="20146"/>
                    <a:pt x="2415" y="20122"/>
                  </a:cubicBezTo>
                  <a:cubicBezTo>
                    <a:pt x="2913" y="19837"/>
                    <a:pt x="3437" y="19619"/>
                    <a:pt x="3988" y="19619"/>
                  </a:cubicBezTo>
                  <a:cubicBezTo>
                    <a:pt x="4178" y="19619"/>
                    <a:pt x="4371" y="19645"/>
                    <a:pt x="4567" y="19703"/>
                  </a:cubicBezTo>
                  <a:cubicBezTo>
                    <a:pt x="4578" y="19706"/>
                    <a:pt x="4589" y="19707"/>
                    <a:pt x="4599" y="19707"/>
                  </a:cubicBezTo>
                  <a:cubicBezTo>
                    <a:pt x="4719" y="19707"/>
                    <a:pt x="4760" y="19521"/>
                    <a:pt x="4627" y="19488"/>
                  </a:cubicBezTo>
                  <a:cubicBezTo>
                    <a:pt x="4414" y="19423"/>
                    <a:pt x="4203" y="19394"/>
                    <a:pt x="3995" y="19394"/>
                  </a:cubicBezTo>
                  <a:cubicBezTo>
                    <a:pt x="3399" y="19394"/>
                    <a:pt x="2828" y="19632"/>
                    <a:pt x="2296" y="19942"/>
                  </a:cubicBezTo>
                  <a:cubicBezTo>
                    <a:pt x="2152" y="19536"/>
                    <a:pt x="2045" y="19117"/>
                    <a:pt x="1985" y="18711"/>
                  </a:cubicBezTo>
                  <a:cubicBezTo>
                    <a:pt x="2259" y="18656"/>
                    <a:pt x="2536" y="18629"/>
                    <a:pt x="2813" y="18629"/>
                  </a:cubicBezTo>
                  <a:cubicBezTo>
                    <a:pt x="3441" y="18629"/>
                    <a:pt x="4066" y="18768"/>
                    <a:pt x="4639" y="19034"/>
                  </a:cubicBezTo>
                  <a:cubicBezTo>
                    <a:pt x="4658" y="19044"/>
                    <a:pt x="4677" y="19049"/>
                    <a:pt x="4696" y="19049"/>
                  </a:cubicBezTo>
                  <a:cubicBezTo>
                    <a:pt x="4800" y="19049"/>
                    <a:pt x="4871" y="18893"/>
                    <a:pt x="4759" y="18842"/>
                  </a:cubicBezTo>
                  <a:cubicBezTo>
                    <a:pt x="4142" y="18555"/>
                    <a:pt x="3466" y="18405"/>
                    <a:pt x="2789" y="18405"/>
                  </a:cubicBezTo>
                  <a:cubicBezTo>
                    <a:pt x="2507" y="18405"/>
                    <a:pt x="2226" y="18431"/>
                    <a:pt x="1949" y="18484"/>
                  </a:cubicBezTo>
                  <a:cubicBezTo>
                    <a:pt x="1913" y="18101"/>
                    <a:pt x="1901" y="17730"/>
                    <a:pt x="1913" y="17348"/>
                  </a:cubicBezTo>
                  <a:lnTo>
                    <a:pt x="1949" y="17348"/>
                  </a:lnTo>
                  <a:cubicBezTo>
                    <a:pt x="2052" y="17315"/>
                    <a:pt x="2159" y="17301"/>
                    <a:pt x="2267" y="17301"/>
                  </a:cubicBezTo>
                  <a:cubicBezTo>
                    <a:pt x="2677" y="17301"/>
                    <a:pt x="3113" y="17503"/>
                    <a:pt x="3443" y="17683"/>
                  </a:cubicBezTo>
                  <a:cubicBezTo>
                    <a:pt x="3886" y="17934"/>
                    <a:pt x="4280" y="18245"/>
                    <a:pt x="4675" y="18567"/>
                  </a:cubicBezTo>
                  <a:cubicBezTo>
                    <a:pt x="4699" y="18589"/>
                    <a:pt x="4725" y="18597"/>
                    <a:pt x="4750" y="18597"/>
                  </a:cubicBezTo>
                  <a:cubicBezTo>
                    <a:pt x="4838" y="18597"/>
                    <a:pt x="4914" y="18487"/>
                    <a:pt x="4830" y="18412"/>
                  </a:cubicBezTo>
                  <a:cubicBezTo>
                    <a:pt x="4400" y="18053"/>
                    <a:pt x="3970" y="17707"/>
                    <a:pt x="3467" y="17444"/>
                  </a:cubicBezTo>
                  <a:cubicBezTo>
                    <a:pt x="3121" y="17256"/>
                    <a:pt x="2686" y="17076"/>
                    <a:pt x="2266" y="17076"/>
                  </a:cubicBezTo>
                  <a:cubicBezTo>
                    <a:pt x="2151" y="17076"/>
                    <a:pt x="2036" y="17090"/>
                    <a:pt x="1925" y="17121"/>
                  </a:cubicBezTo>
                  <a:cubicBezTo>
                    <a:pt x="2045" y="15519"/>
                    <a:pt x="2618" y="13940"/>
                    <a:pt x="3324" y="12517"/>
                  </a:cubicBezTo>
                  <a:cubicBezTo>
                    <a:pt x="3659" y="11836"/>
                    <a:pt x="4017" y="11166"/>
                    <a:pt x="4388" y="10509"/>
                  </a:cubicBezTo>
                  <a:cubicBezTo>
                    <a:pt x="4400" y="10461"/>
                    <a:pt x="4400" y="10425"/>
                    <a:pt x="4376" y="10389"/>
                  </a:cubicBezTo>
                  <a:cubicBezTo>
                    <a:pt x="4460" y="9409"/>
                    <a:pt x="4603" y="8440"/>
                    <a:pt x="4807" y="7484"/>
                  </a:cubicBezTo>
                  <a:cubicBezTo>
                    <a:pt x="4914" y="7005"/>
                    <a:pt x="5034" y="6515"/>
                    <a:pt x="5165" y="6049"/>
                  </a:cubicBezTo>
                  <a:cubicBezTo>
                    <a:pt x="5297" y="5607"/>
                    <a:pt x="5404" y="5152"/>
                    <a:pt x="5596" y="4746"/>
                  </a:cubicBezTo>
                  <a:cubicBezTo>
                    <a:pt x="5715" y="4507"/>
                    <a:pt x="5883" y="4255"/>
                    <a:pt x="6098" y="4088"/>
                  </a:cubicBezTo>
                  <a:lnTo>
                    <a:pt x="6146" y="4088"/>
                  </a:lnTo>
                  <a:cubicBezTo>
                    <a:pt x="6183" y="4083"/>
                    <a:pt x="6219" y="4080"/>
                    <a:pt x="6255" y="4080"/>
                  </a:cubicBezTo>
                  <a:cubicBezTo>
                    <a:pt x="6762" y="4080"/>
                    <a:pt x="7065" y="4620"/>
                    <a:pt x="7222" y="5045"/>
                  </a:cubicBezTo>
                  <a:cubicBezTo>
                    <a:pt x="7401" y="5559"/>
                    <a:pt x="7545" y="6085"/>
                    <a:pt x="7652" y="6611"/>
                  </a:cubicBezTo>
                  <a:cubicBezTo>
                    <a:pt x="7903" y="7711"/>
                    <a:pt x="8011" y="8823"/>
                    <a:pt x="7939" y="9947"/>
                  </a:cubicBezTo>
                  <a:cubicBezTo>
                    <a:pt x="7933" y="10019"/>
                    <a:pt x="7987" y="10054"/>
                    <a:pt x="8044" y="10054"/>
                  </a:cubicBezTo>
                  <a:cubicBezTo>
                    <a:pt x="8101" y="10054"/>
                    <a:pt x="8160" y="10019"/>
                    <a:pt x="8166" y="9947"/>
                  </a:cubicBezTo>
                  <a:cubicBezTo>
                    <a:pt x="8238" y="8691"/>
                    <a:pt x="8095" y="7436"/>
                    <a:pt x="7796" y="6216"/>
                  </a:cubicBezTo>
                  <a:cubicBezTo>
                    <a:pt x="7652" y="5654"/>
                    <a:pt x="7521" y="5045"/>
                    <a:pt x="7246" y="4542"/>
                  </a:cubicBezTo>
                  <a:cubicBezTo>
                    <a:pt x="7090" y="4255"/>
                    <a:pt x="6839" y="4016"/>
                    <a:pt x="6540" y="3909"/>
                  </a:cubicBezTo>
                  <a:lnTo>
                    <a:pt x="6552" y="3909"/>
                  </a:lnTo>
                  <a:cubicBezTo>
                    <a:pt x="6559" y="3909"/>
                    <a:pt x="6566" y="3908"/>
                    <a:pt x="6573" y="3908"/>
                  </a:cubicBezTo>
                  <a:cubicBezTo>
                    <a:pt x="6969" y="3908"/>
                    <a:pt x="7261" y="4237"/>
                    <a:pt x="7461" y="4530"/>
                  </a:cubicBezTo>
                  <a:cubicBezTo>
                    <a:pt x="7951" y="5272"/>
                    <a:pt x="8286" y="6169"/>
                    <a:pt x="8537" y="7017"/>
                  </a:cubicBezTo>
                  <a:cubicBezTo>
                    <a:pt x="8836" y="8034"/>
                    <a:pt x="9003" y="9086"/>
                    <a:pt x="9027" y="10150"/>
                  </a:cubicBezTo>
                  <a:cubicBezTo>
                    <a:pt x="9027" y="10222"/>
                    <a:pt x="9084" y="10258"/>
                    <a:pt x="9141" y="10258"/>
                  </a:cubicBezTo>
                  <a:cubicBezTo>
                    <a:pt x="9198" y="10258"/>
                    <a:pt x="9254" y="10222"/>
                    <a:pt x="9254" y="10150"/>
                  </a:cubicBezTo>
                  <a:cubicBezTo>
                    <a:pt x="9242" y="9971"/>
                    <a:pt x="9242" y="9791"/>
                    <a:pt x="9230" y="9612"/>
                  </a:cubicBezTo>
                  <a:lnTo>
                    <a:pt x="9230" y="9612"/>
                  </a:lnTo>
                  <a:cubicBezTo>
                    <a:pt x="10163" y="9744"/>
                    <a:pt x="10904" y="10365"/>
                    <a:pt x="11681" y="10844"/>
                  </a:cubicBezTo>
                  <a:cubicBezTo>
                    <a:pt x="12064" y="11071"/>
                    <a:pt x="12447" y="11226"/>
                    <a:pt x="12865" y="11382"/>
                  </a:cubicBezTo>
                  <a:cubicBezTo>
                    <a:pt x="13260" y="11525"/>
                    <a:pt x="13666" y="11692"/>
                    <a:pt x="13917" y="12039"/>
                  </a:cubicBezTo>
                  <a:cubicBezTo>
                    <a:pt x="13810" y="12087"/>
                    <a:pt x="13714" y="12135"/>
                    <a:pt x="13606" y="12195"/>
                  </a:cubicBezTo>
                  <a:cubicBezTo>
                    <a:pt x="13495" y="12255"/>
                    <a:pt x="13555" y="12402"/>
                    <a:pt x="13656" y="12402"/>
                  </a:cubicBezTo>
                  <a:cubicBezTo>
                    <a:pt x="13674" y="12402"/>
                    <a:pt x="13694" y="12397"/>
                    <a:pt x="13714" y="12386"/>
                  </a:cubicBezTo>
                  <a:cubicBezTo>
                    <a:pt x="14683" y="11896"/>
                    <a:pt x="15675" y="11477"/>
                    <a:pt x="16715" y="11142"/>
                  </a:cubicBezTo>
                  <a:cubicBezTo>
                    <a:pt x="16759" y="11132"/>
                    <a:pt x="16812" y="11121"/>
                    <a:pt x="16867" y="11101"/>
                  </a:cubicBezTo>
                  <a:lnTo>
                    <a:pt x="16867" y="11101"/>
                  </a:lnTo>
                  <a:cubicBezTo>
                    <a:pt x="15809" y="11507"/>
                    <a:pt x="14822" y="12079"/>
                    <a:pt x="13929" y="12792"/>
                  </a:cubicBezTo>
                  <a:cubicBezTo>
                    <a:pt x="13843" y="12859"/>
                    <a:pt x="13925" y="12972"/>
                    <a:pt x="14016" y="12972"/>
                  </a:cubicBezTo>
                  <a:cubicBezTo>
                    <a:pt x="14039" y="12972"/>
                    <a:pt x="14063" y="12965"/>
                    <a:pt x="14085" y="12948"/>
                  </a:cubicBezTo>
                  <a:cubicBezTo>
                    <a:pt x="15639" y="11704"/>
                    <a:pt x="17540" y="10903"/>
                    <a:pt x="19525" y="10664"/>
                  </a:cubicBezTo>
                  <a:cubicBezTo>
                    <a:pt x="19537" y="10664"/>
                    <a:pt x="19549" y="10652"/>
                    <a:pt x="19561" y="10652"/>
                  </a:cubicBezTo>
                  <a:cubicBezTo>
                    <a:pt x="19609" y="10676"/>
                    <a:pt x="19656" y="10700"/>
                    <a:pt x="19692" y="10736"/>
                  </a:cubicBezTo>
                  <a:cubicBezTo>
                    <a:pt x="20051" y="11047"/>
                    <a:pt x="19896" y="11633"/>
                    <a:pt x="19764" y="12015"/>
                  </a:cubicBezTo>
                  <a:cubicBezTo>
                    <a:pt x="19597" y="12482"/>
                    <a:pt x="19393" y="12948"/>
                    <a:pt x="19154" y="13390"/>
                  </a:cubicBezTo>
                  <a:cubicBezTo>
                    <a:pt x="18903" y="13845"/>
                    <a:pt x="18616" y="14275"/>
                    <a:pt x="18281" y="14682"/>
                  </a:cubicBezTo>
                  <a:cubicBezTo>
                    <a:pt x="17971" y="15076"/>
                    <a:pt x="17612" y="15423"/>
                    <a:pt x="17277" y="15805"/>
                  </a:cubicBezTo>
                  <a:cubicBezTo>
                    <a:pt x="16930" y="16200"/>
                    <a:pt x="16643" y="16630"/>
                    <a:pt x="16392" y="17097"/>
                  </a:cubicBezTo>
                  <a:cubicBezTo>
                    <a:pt x="16141" y="17563"/>
                    <a:pt x="15890" y="18053"/>
                    <a:pt x="15460" y="18376"/>
                  </a:cubicBezTo>
                  <a:cubicBezTo>
                    <a:pt x="15424" y="18400"/>
                    <a:pt x="15412" y="18448"/>
                    <a:pt x="15412" y="18496"/>
                  </a:cubicBezTo>
                  <a:cubicBezTo>
                    <a:pt x="15364" y="18496"/>
                    <a:pt x="15316" y="18532"/>
                    <a:pt x="15316" y="18591"/>
                  </a:cubicBezTo>
                  <a:cubicBezTo>
                    <a:pt x="15041" y="20815"/>
                    <a:pt x="13905" y="22884"/>
                    <a:pt x="12184" y="24319"/>
                  </a:cubicBezTo>
                  <a:cubicBezTo>
                    <a:pt x="12099" y="24385"/>
                    <a:pt x="12178" y="24503"/>
                    <a:pt x="12273" y="24503"/>
                  </a:cubicBezTo>
                  <a:cubicBezTo>
                    <a:pt x="12299" y="24503"/>
                    <a:pt x="12326" y="24494"/>
                    <a:pt x="12351" y="24474"/>
                  </a:cubicBezTo>
                  <a:cubicBezTo>
                    <a:pt x="13630" y="23398"/>
                    <a:pt x="14575" y="21987"/>
                    <a:pt x="15113" y="20421"/>
                  </a:cubicBezTo>
                  <a:cubicBezTo>
                    <a:pt x="16201" y="22669"/>
                    <a:pt x="15663" y="25227"/>
                    <a:pt x="15161" y="27547"/>
                  </a:cubicBezTo>
                  <a:cubicBezTo>
                    <a:pt x="15139" y="27633"/>
                    <a:pt x="15208" y="27689"/>
                    <a:pt x="15274" y="27689"/>
                  </a:cubicBezTo>
                  <a:cubicBezTo>
                    <a:pt x="15319" y="27689"/>
                    <a:pt x="15362" y="27664"/>
                    <a:pt x="15376" y="27607"/>
                  </a:cubicBezTo>
                  <a:cubicBezTo>
                    <a:pt x="15806" y="25634"/>
                    <a:pt x="16237" y="23517"/>
                    <a:pt x="15747" y="21545"/>
                  </a:cubicBezTo>
                  <a:lnTo>
                    <a:pt x="15747" y="21545"/>
                  </a:lnTo>
                  <a:cubicBezTo>
                    <a:pt x="16046" y="21820"/>
                    <a:pt x="16404" y="21999"/>
                    <a:pt x="16739" y="22214"/>
                  </a:cubicBezTo>
                  <a:cubicBezTo>
                    <a:pt x="17193" y="22501"/>
                    <a:pt x="17516" y="22884"/>
                    <a:pt x="17779" y="23350"/>
                  </a:cubicBezTo>
                  <a:cubicBezTo>
                    <a:pt x="18281" y="24223"/>
                    <a:pt x="18556" y="25251"/>
                    <a:pt x="19346" y="25921"/>
                  </a:cubicBezTo>
                  <a:cubicBezTo>
                    <a:pt x="19369" y="25942"/>
                    <a:pt x="19395" y="25951"/>
                    <a:pt x="19420" y="25951"/>
                  </a:cubicBezTo>
                  <a:cubicBezTo>
                    <a:pt x="19509" y="25951"/>
                    <a:pt x="19585" y="25840"/>
                    <a:pt x="19501" y="25765"/>
                  </a:cubicBezTo>
                  <a:cubicBezTo>
                    <a:pt x="18712" y="25096"/>
                    <a:pt x="18449" y="24055"/>
                    <a:pt x="17947" y="23183"/>
                  </a:cubicBezTo>
                  <a:cubicBezTo>
                    <a:pt x="17791" y="22920"/>
                    <a:pt x="17612" y="22657"/>
                    <a:pt x="17385" y="22441"/>
                  </a:cubicBezTo>
                  <a:cubicBezTo>
                    <a:pt x="17409" y="22429"/>
                    <a:pt x="17409" y="22405"/>
                    <a:pt x="17409" y="22370"/>
                  </a:cubicBezTo>
                  <a:cubicBezTo>
                    <a:pt x="17325" y="20959"/>
                    <a:pt x="17516" y="19560"/>
                    <a:pt x="17971" y="18221"/>
                  </a:cubicBezTo>
                  <a:cubicBezTo>
                    <a:pt x="17995" y="18352"/>
                    <a:pt x="18030" y="18472"/>
                    <a:pt x="18078" y="18591"/>
                  </a:cubicBezTo>
                  <a:cubicBezTo>
                    <a:pt x="18100" y="18647"/>
                    <a:pt x="18148" y="18674"/>
                    <a:pt x="18195" y="18674"/>
                  </a:cubicBezTo>
                  <a:cubicBezTo>
                    <a:pt x="18248" y="18674"/>
                    <a:pt x="18299" y="18638"/>
                    <a:pt x="18305" y="18567"/>
                  </a:cubicBezTo>
                  <a:cubicBezTo>
                    <a:pt x="18533" y="16308"/>
                    <a:pt x="20529" y="14765"/>
                    <a:pt x="21318" y="12733"/>
                  </a:cubicBezTo>
                  <a:cubicBezTo>
                    <a:pt x="21438" y="12422"/>
                    <a:pt x="21522" y="12099"/>
                    <a:pt x="21569" y="11764"/>
                  </a:cubicBezTo>
                  <a:cubicBezTo>
                    <a:pt x="21589" y="11772"/>
                    <a:pt x="21611" y="11776"/>
                    <a:pt x="21631" y="11776"/>
                  </a:cubicBezTo>
                  <a:cubicBezTo>
                    <a:pt x="21672" y="11776"/>
                    <a:pt x="21709" y="11760"/>
                    <a:pt x="21725" y="11728"/>
                  </a:cubicBezTo>
                  <a:cubicBezTo>
                    <a:pt x="22167" y="10867"/>
                    <a:pt x="22478" y="9947"/>
                    <a:pt x="22646" y="9002"/>
                  </a:cubicBezTo>
                  <a:cubicBezTo>
                    <a:pt x="22909" y="7460"/>
                    <a:pt x="22813" y="5858"/>
                    <a:pt x="22323" y="4375"/>
                  </a:cubicBezTo>
                  <a:cubicBezTo>
                    <a:pt x="22131" y="3765"/>
                    <a:pt x="21856" y="3191"/>
                    <a:pt x="21558" y="2629"/>
                  </a:cubicBezTo>
                  <a:cubicBezTo>
                    <a:pt x="21259" y="2067"/>
                    <a:pt x="20972" y="1386"/>
                    <a:pt x="21259" y="764"/>
                  </a:cubicBezTo>
                  <a:cubicBezTo>
                    <a:pt x="21440" y="387"/>
                    <a:pt x="21766" y="239"/>
                    <a:pt x="22114" y="239"/>
                  </a:cubicBezTo>
                  <a:close/>
                  <a:moveTo>
                    <a:pt x="22107" y="1"/>
                  </a:moveTo>
                  <a:cubicBezTo>
                    <a:pt x="21982" y="1"/>
                    <a:pt x="21858" y="18"/>
                    <a:pt x="21737" y="59"/>
                  </a:cubicBezTo>
                  <a:cubicBezTo>
                    <a:pt x="21199" y="238"/>
                    <a:pt x="20924" y="776"/>
                    <a:pt x="20924" y="1326"/>
                  </a:cubicBezTo>
                  <a:cubicBezTo>
                    <a:pt x="20912" y="2008"/>
                    <a:pt x="21294" y="2594"/>
                    <a:pt x="21593" y="3179"/>
                  </a:cubicBezTo>
                  <a:cubicBezTo>
                    <a:pt x="22215" y="4399"/>
                    <a:pt x="22538" y="5774"/>
                    <a:pt x="22562" y="7137"/>
                  </a:cubicBezTo>
                  <a:cubicBezTo>
                    <a:pt x="22574" y="7388"/>
                    <a:pt x="22562" y="7639"/>
                    <a:pt x="22550" y="7890"/>
                  </a:cubicBezTo>
                  <a:cubicBezTo>
                    <a:pt x="22478" y="9074"/>
                    <a:pt x="22191" y="10246"/>
                    <a:pt x="21677" y="11310"/>
                  </a:cubicBezTo>
                  <a:lnTo>
                    <a:pt x="21605" y="10903"/>
                  </a:lnTo>
                  <a:cubicBezTo>
                    <a:pt x="21600" y="10851"/>
                    <a:pt x="21555" y="10826"/>
                    <a:pt x="21508" y="10826"/>
                  </a:cubicBezTo>
                  <a:cubicBezTo>
                    <a:pt x="21448" y="10826"/>
                    <a:pt x="21383" y="10866"/>
                    <a:pt x="21390" y="10939"/>
                  </a:cubicBezTo>
                  <a:cubicBezTo>
                    <a:pt x="21534" y="13271"/>
                    <a:pt x="19513" y="14933"/>
                    <a:pt x="18580" y="16870"/>
                  </a:cubicBezTo>
                  <a:cubicBezTo>
                    <a:pt x="18401" y="17240"/>
                    <a:pt x="18258" y="17611"/>
                    <a:pt x="18174" y="18005"/>
                  </a:cubicBezTo>
                  <a:cubicBezTo>
                    <a:pt x="18162" y="17898"/>
                    <a:pt x="18162" y="17790"/>
                    <a:pt x="18174" y="17695"/>
                  </a:cubicBezTo>
                  <a:cubicBezTo>
                    <a:pt x="18174" y="17618"/>
                    <a:pt x="18122" y="17582"/>
                    <a:pt x="18067" y="17582"/>
                  </a:cubicBezTo>
                  <a:cubicBezTo>
                    <a:pt x="18019" y="17582"/>
                    <a:pt x="17969" y="17609"/>
                    <a:pt x="17947" y="17659"/>
                  </a:cubicBezTo>
                  <a:cubicBezTo>
                    <a:pt x="17361" y="19117"/>
                    <a:pt x="17098" y="20684"/>
                    <a:pt x="17181" y="22250"/>
                  </a:cubicBezTo>
                  <a:cubicBezTo>
                    <a:pt x="17122" y="22202"/>
                    <a:pt x="17062" y="22154"/>
                    <a:pt x="17002" y="22119"/>
                  </a:cubicBezTo>
                  <a:cubicBezTo>
                    <a:pt x="16548" y="21808"/>
                    <a:pt x="16010" y="21604"/>
                    <a:pt x="15699" y="21138"/>
                  </a:cubicBezTo>
                  <a:cubicBezTo>
                    <a:pt x="15675" y="21114"/>
                    <a:pt x="15651" y="21102"/>
                    <a:pt x="15627" y="21090"/>
                  </a:cubicBezTo>
                  <a:cubicBezTo>
                    <a:pt x="15531" y="20803"/>
                    <a:pt x="15424" y="20528"/>
                    <a:pt x="15280" y="20253"/>
                  </a:cubicBezTo>
                  <a:cubicBezTo>
                    <a:pt x="15256" y="20205"/>
                    <a:pt x="15221" y="20194"/>
                    <a:pt x="15185" y="20194"/>
                  </a:cubicBezTo>
                  <a:cubicBezTo>
                    <a:pt x="15352" y="19679"/>
                    <a:pt x="15472" y="19141"/>
                    <a:pt x="15531" y="18591"/>
                  </a:cubicBezTo>
                  <a:cubicBezTo>
                    <a:pt x="15543" y="18591"/>
                    <a:pt x="15531" y="18591"/>
                    <a:pt x="15531" y="18579"/>
                  </a:cubicBezTo>
                  <a:cubicBezTo>
                    <a:pt x="15555" y="18579"/>
                    <a:pt x="15567" y="18579"/>
                    <a:pt x="15579" y="18567"/>
                  </a:cubicBezTo>
                  <a:cubicBezTo>
                    <a:pt x="15962" y="18280"/>
                    <a:pt x="16213" y="17886"/>
                    <a:pt x="16440" y="17467"/>
                  </a:cubicBezTo>
                  <a:cubicBezTo>
                    <a:pt x="16703" y="17001"/>
                    <a:pt x="16942" y="16547"/>
                    <a:pt x="17289" y="16140"/>
                  </a:cubicBezTo>
                  <a:cubicBezTo>
                    <a:pt x="17648" y="15698"/>
                    <a:pt x="18066" y="15303"/>
                    <a:pt x="18425" y="14873"/>
                  </a:cubicBezTo>
                  <a:cubicBezTo>
                    <a:pt x="18760" y="14454"/>
                    <a:pt x="19071" y="14000"/>
                    <a:pt x="19334" y="13522"/>
                  </a:cubicBezTo>
                  <a:cubicBezTo>
                    <a:pt x="19585" y="13067"/>
                    <a:pt x="19812" y="12577"/>
                    <a:pt x="19979" y="12075"/>
                  </a:cubicBezTo>
                  <a:cubicBezTo>
                    <a:pt x="20111" y="11680"/>
                    <a:pt x="20230" y="11190"/>
                    <a:pt x="20027" y="10796"/>
                  </a:cubicBezTo>
                  <a:cubicBezTo>
                    <a:pt x="19847" y="10464"/>
                    <a:pt x="19501" y="10358"/>
                    <a:pt x="19152" y="10358"/>
                  </a:cubicBezTo>
                  <a:cubicBezTo>
                    <a:pt x="19060" y="10358"/>
                    <a:pt x="18968" y="10365"/>
                    <a:pt x="18879" y="10377"/>
                  </a:cubicBezTo>
                  <a:cubicBezTo>
                    <a:pt x="18341" y="10449"/>
                    <a:pt x="17803" y="10604"/>
                    <a:pt x="17277" y="10748"/>
                  </a:cubicBezTo>
                  <a:cubicBezTo>
                    <a:pt x="16189" y="11047"/>
                    <a:pt x="15137" y="11453"/>
                    <a:pt x="14133" y="11932"/>
                  </a:cubicBezTo>
                  <a:cubicBezTo>
                    <a:pt x="13893" y="11609"/>
                    <a:pt x="13547" y="11417"/>
                    <a:pt x="13176" y="11262"/>
                  </a:cubicBezTo>
                  <a:cubicBezTo>
                    <a:pt x="12722" y="11083"/>
                    <a:pt x="12267" y="10927"/>
                    <a:pt x="11849" y="10676"/>
                  </a:cubicBezTo>
                  <a:cubicBezTo>
                    <a:pt x="11024" y="10198"/>
                    <a:pt x="10259" y="9528"/>
                    <a:pt x="9290" y="9397"/>
                  </a:cubicBezTo>
                  <a:cubicBezTo>
                    <a:pt x="9254" y="9397"/>
                    <a:pt x="9230" y="9397"/>
                    <a:pt x="9218" y="9409"/>
                  </a:cubicBezTo>
                  <a:cubicBezTo>
                    <a:pt x="9147" y="8632"/>
                    <a:pt x="9015" y="7866"/>
                    <a:pt x="8800" y="7125"/>
                  </a:cubicBezTo>
                  <a:cubicBezTo>
                    <a:pt x="8668" y="6635"/>
                    <a:pt x="8489" y="6157"/>
                    <a:pt x="8298" y="5690"/>
                  </a:cubicBezTo>
                  <a:cubicBezTo>
                    <a:pt x="8106" y="5248"/>
                    <a:pt x="7915" y="4794"/>
                    <a:pt x="7640" y="4399"/>
                  </a:cubicBezTo>
                  <a:cubicBezTo>
                    <a:pt x="7437" y="4100"/>
                    <a:pt x="7162" y="3789"/>
                    <a:pt x="6791" y="3705"/>
                  </a:cubicBezTo>
                  <a:cubicBezTo>
                    <a:pt x="6729" y="3693"/>
                    <a:pt x="6668" y="3687"/>
                    <a:pt x="6608" y="3687"/>
                  </a:cubicBezTo>
                  <a:cubicBezTo>
                    <a:pt x="6259" y="3687"/>
                    <a:pt x="5939" y="3881"/>
                    <a:pt x="5715" y="4136"/>
                  </a:cubicBezTo>
                  <a:cubicBezTo>
                    <a:pt x="5452" y="4459"/>
                    <a:pt x="5297" y="4853"/>
                    <a:pt x="5177" y="5248"/>
                  </a:cubicBezTo>
                  <a:cubicBezTo>
                    <a:pt x="5010" y="5762"/>
                    <a:pt x="4866" y="6288"/>
                    <a:pt x="4735" y="6802"/>
                  </a:cubicBezTo>
                  <a:cubicBezTo>
                    <a:pt x="4448" y="7986"/>
                    <a:pt x="4257" y="9194"/>
                    <a:pt x="4149" y="10401"/>
                  </a:cubicBezTo>
                  <a:cubicBezTo>
                    <a:pt x="4149" y="10413"/>
                    <a:pt x="4149" y="10437"/>
                    <a:pt x="4161" y="10449"/>
                  </a:cubicBezTo>
                  <a:cubicBezTo>
                    <a:pt x="2893" y="12769"/>
                    <a:pt x="1578" y="15244"/>
                    <a:pt x="1686" y="17958"/>
                  </a:cubicBezTo>
                  <a:cubicBezTo>
                    <a:pt x="1698" y="18149"/>
                    <a:pt x="1710" y="18340"/>
                    <a:pt x="1734" y="18532"/>
                  </a:cubicBezTo>
                  <a:cubicBezTo>
                    <a:pt x="1698" y="18544"/>
                    <a:pt x="1650" y="18555"/>
                    <a:pt x="1614" y="18567"/>
                  </a:cubicBezTo>
                  <a:cubicBezTo>
                    <a:pt x="1482" y="18601"/>
                    <a:pt x="1522" y="18787"/>
                    <a:pt x="1643" y="18787"/>
                  </a:cubicBezTo>
                  <a:cubicBezTo>
                    <a:pt x="1652" y="18787"/>
                    <a:pt x="1663" y="18785"/>
                    <a:pt x="1674" y="18783"/>
                  </a:cubicBezTo>
                  <a:cubicBezTo>
                    <a:pt x="1698" y="18771"/>
                    <a:pt x="1734" y="18771"/>
                    <a:pt x="1770" y="18759"/>
                  </a:cubicBezTo>
                  <a:cubicBezTo>
                    <a:pt x="1829" y="19201"/>
                    <a:pt x="1937" y="19632"/>
                    <a:pt x="2104" y="20050"/>
                  </a:cubicBezTo>
                  <a:cubicBezTo>
                    <a:pt x="1913" y="20170"/>
                    <a:pt x="1734" y="20289"/>
                    <a:pt x="1566" y="20397"/>
                  </a:cubicBezTo>
                  <a:cubicBezTo>
                    <a:pt x="1465" y="20468"/>
                    <a:pt x="1527" y="20616"/>
                    <a:pt x="1621" y="20616"/>
                  </a:cubicBezTo>
                  <a:cubicBezTo>
                    <a:pt x="1638" y="20616"/>
                    <a:pt x="1656" y="20611"/>
                    <a:pt x="1674" y="20600"/>
                  </a:cubicBezTo>
                  <a:cubicBezTo>
                    <a:pt x="1865" y="20469"/>
                    <a:pt x="2068" y="20337"/>
                    <a:pt x="2272" y="20205"/>
                  </a:cubicBezTo>
                  <a:lnTo>
                    <a:pt x="2272" y="20205"/>
                  </a:lnTo>
                  <a:cubicBezTo>
                    <a:pt x="1542" y="21449"/>
                    <a:pt x="801" y="22716"/>
                    <a:pt x="442" y="24127"/>
                  </a:cubicBezTo>
                  <a:cubicBezTo>
                    <a:pt x="72" y="25574"/>
                    <a:pt x="24" y="27116"/>
                    <a:pt x="12" y="28611"/>
                  </a:cubicBezTo>
                  <a:cubicBezTo>
                    <a:pt x="0" y="31313"/>
                    <a:pt x="693" y="33932"/>
                    <a:pt x="1483" y="36502"/>
                  </a:cubicBezTo>
                  <a:cubicBezTo>
                    <a:pt x="2343" y="39264"/>
                    <a:pt x="3312" y="42002"/>
                    <a:pt x="3922" y="44836"/>
                  </a:cubicBezTo>
                  <a:cubicBezTo>
                    <a:pt x="4567" y="47849"/>
                    <a:pt x="5392" y="50850"/>
                    <a:pt x="5536" y="53947"/>
                  </a:cubicBezTo>
                  <a:cubicBezTo>
                    <a:pt x="5560" y="54329"/>
                    <a:pt x="5572" y="54712"/>
                    <a:pt x="5560" y="55107"/>
                  </a:cubicBezTo>
                  <a:cubicBezTo>
                    <a:pt x="5560" y="55298"/>
                    <a:pt x="5560" y="55489"/>
                    <a:pt x="5548" y="55680"/>
                  </a:cubicBezTo>
                  <a:cubicBezTo>
                    <a:pt x="5536" y="55824"/>
                    <a:pt x="5404" y="55896"/>
                    <a:pt x="5321" y="56003"/>
                  </a:cubicBezTo>
                  <a:cubicBezTo>
                    <a:pt x="4962" y="56470"/>
                    <a:pt x="4866" y="57091"/>
                    <a:pt x="5105" y="57629"/>
                  </a:cubicBezTo>
                  <a:cubicBezTo>
                    <a:pt x="5470" y="58421"/>
                    <a:pt x="6277" y="58643"/>
                    <a:pt x="7096" y="58643"/>
                  </a:cubicBezTo>
                  <a:cubicBezTo>
                    <a:pt x="7540" y="58643"/>
                    <a:pt x="7987" y="58578"/>
                    <a:pt x="8370" y="58502"/>
                  </a:cubicBezTo>
                  <a:cubicBezTo>
                    <a:pt x="8692" y="58430"/>
                    <a:pt x="9027" y="58347"/>
                    <a:pt x="9350" y="58275"/>
                  </a:cubicBezTo>
                  <a:cubicBezTo>
                    <a:pt x="9386" y="58263"/>
                    <a:pt x="9422" y="58227"/>
                    <a:pt x="9434" y="58191"/>
                  </a:cubicBezTo>
                  <a:cubicBezTo>
                    <a:pt x="9721" y="57091"/>
                    <a:pt x="9852" y="55967"/>
                    <a:pt x="9888" y="54844"/>
                  </a:cubicBezTo>
                  <a:cubicBezTo>
                    <a:pt x="9900" y="54855"/>
                    <a:pt x="9912" y="54867"/>
                    <a:pt x="9924" y="54867"/>
                  </a:cubicBezTo>
                  <a:cubicBezTo>
                    <a:pt x="10176" y="54974"/>
                    <a:pt x="10446" y="55025"/>
                    <a:pt x="10716" y="55025"/>
                  </a:cubicBezTo>
                  <a:cubicBezTo>
                    <a:pt x="11023" y="55025"/>
                    <a:pt x="11330" y="54959"/>
                    <a:pt x="11610" y="54832"/>
                  </a:cubicBezTo>
                  <a:cubicBezTo>
                    <a:pt x="11634" y="55477"/>
                    <a:pt x="11658" y="56123"/>
                    <a:pt x="11693" y="56757"/>
                  </a:cubicBezTo>
                  <a:cubicBezTo>
                    <a:pt x="11668" y="56731"/>
                    <a:pt x="11631" y="56706"/>
                    <a:pt x="11590" y="56706"/>
                  </a:cubicBezTo>
                  <a:cubicBezTo>
                    <a:pt x="11573" y="56706"/>
                    <a:pt x="11556" y="56710"/>
                    <a:pt x="11538" y="56721"/>
                  </a:cubicBezTo>
                  <a:cubicBezTo>
                    <a:pt x="11060" y="56972"/>
                    <a:pt x="10892" y="57522"/>
                    <a:pt x="10976" y="58036"/>
                  </a:cubicBezTo>
                  <a:cubicBezTo>
                    <a:pt x="11072" y="58574"/>
                    <a:pt x="11359" y="59148"/>
                    <a:pt x="11933" y="59255"/>
                  </a:cubicBezTo>
                  <a:cubicBezTo>
                    <a:pt x="12099" y="59289"/>
                    <a:pt x="12268" y="59296"/>
                    <a:pt x="12438" y="59296"/>
                  </a:cubicBezTo>
                  <a:cubicBezTo>
                    <a:pt x="12573" y="59296"/>
                    <a:pt x="12708" y="59291"/>
                    <a:pt x="12841" y="59291"/>
                  </a:cubicBezTo>
                  <a:cubicBezTo>
                    <a:pt x="13188" y="59279"/>
                    <a:pt x="13535" y="59267"/>
                    <a:pt x="13881" y="59255"/>
                  </a:cubicBezTo>
                  <a:cubicBezTo>
                    <a:pt x="14599" y="59232"/>
                    <a:pt x="15304" y="59172"/>
                    <a:pt x="16022" y="59112"/>
                  </a:cubicBezTo>
                  <a:cubicBezTo>
                    <a:pt x="16034" y="59112"/>
                    <a:pt x="16034" y="59100"/>
                    <a:pt x="16046" y="59100"/>
                  </a:cubicBezTo>
                  <a:cubicBezTo>
                    <a:pt x="16058" y="59100"/>
                    <a:pt x="16070" y="59100"/>
                    <a:pt x="16070" y="59088"/>
                  </a:cubicBezTo>
                  <a:cubicBezTo>
                    <a:pt x="16093" y="59088"/>
                    <a:pt x="16105" y="59076"/>
                    <a:pt x="16117" y="59052"/>
                  </a:cubicBezTo>
                  <a:cubicBezTo>
                    <a:pt x="16428" y="58598"/>
                    <a:pt x="16560" y="58024"/>
                    <a:pt x="16512" y="57474"/>
                  </a:cubicBezTo>
                  <a:cubicBezTo>
                    <a:pt x="16512" y="57414"/>
                    <a:pt x="16500" y="57342"/>
                    <a:pt x="16488" y="57271"/>
                  </a:cubicBezTo>
                  <a:cubicBezTo>
                    <a:pt x="16966" y="57259"/>
                    <a:pt x="17433" y="57211"/>
                    <a:pt x="17899" y="57139"/>
                  </a:cubicBezTo>
                  <a:cubicBezTo>
                    <a:pt x="18329" y="57067"/>
                    <a:pt x="18772" y="56996"/>
                    <a:pt x="19166" y="56840"/>
                  </a:cubicBezTo>
                  <a:cubicBezTo>
                    <a:pt x="19501" y="56709"/>
                    <a:pt x="19800" y="56505"/>
                    <a:pt x="19979" y="56195"/>
                  </a:cubicBezTo>
                  <a:cubicBezTo>
                    <a:pt x="20147" y="55896"/>
                    <a:pt x="20206" y="55537"/>
                    <a:pt x="20230" y="55190"/>
                  </a:cubicBezTo>
                  <a:cubicBezTo>
                    <a:pt x="20266" y="55190"/>
                    <a:pt x="20290" y="55166"/>
                    <a:pt x="20302" y="55119"/>
                  </a:cubicBezTo>
                  <a:cubicBezTo>
                    <a:pt x="20481" y="54640"/>
                    <a:pt x="20661" y="54162"/>
                    <a:pt x="20840" y="53672"/>
                  </a:cubicBezTo>
                  <a:cubicBezTo>
                    <a:pt x="21008" y="53205"/>
                    <a:pt x="21211" y="52739"/>
                    <a:pt x="21330" y="52249"/>
                  </a:cubicBezTo>
                  <a:cubicBezTo>
                    <a:pt x="21558" y="51304"/>
                    <a:pt x="21283" y="50348"/>
                    <a:pt x="21366" y="49391"/>
                  </a:cubicBezTo>
                  <a:cubicBezTo>
                    <a:pt x="21462" y="48387"/>
                    <a:pt x="21701" y="47383"/>
                    <a:pt x="21809" y="46378"/>
                  </a:cubicBezTo>
                  <a:cubicBezTo>
                    <a:pt x="21928" y="45386"/>
                    <a:pt x="21988" y="44394"/>
                    <a:pt x="22000" y="43389"/>
                  </a:cubicBezTo>
                  <a:cubicBezTo>
                    <a:pt x="22012" y="42265"/>
                    <a:pt x="21964" y="41141"/>
                    <a:pt x="21833" y="40017"/>
                  </a:cubicBezTo>
                  <a:cubicBezTo>
                    <a:pt x="22024" y="39707"/>
                    <a:pt x="22179" y="39372"/>
                    <a:pt x="22299" y="39013"/>
                  </a:cubicBezTo>
                  <a:cubicBezTo>
                    <a:pt x="22586" y="38152"/>
                    <a:pt x="22681" y="37244"/>
                    <a:pt x="22765" y="36347"/>
                  </a:cubicBezTo>
                  <a:cubicBezTo>
                    <a:pt x="22777" y="36311"/>
                    <a:pt x="22753" y="36275"/>
                    <a:pt x="22729" y="36263"/>
                  </a:cubicBezTo>
                  <a:cubicBezTo>
                    <a:pt x="22897" y="35115"/>
                    <a:pt x="23052" y="33967"/>
                    <a:pt x="23040" y="32820"/>
                  </a:cubicBezTo>
                  <a:cubicBezTo>
                    <a:pt x="23040" y="32234"/>
                    <a:pt x="23016" y="31636"/>
                    <a:pt x="22873" y="31074"/>
                  </a:cubicBezTo>
                  <a:cubicBezTo>
                    <a:pt x="22741" y="30560"/>
                    <a:pt x="22478" y="30105"/>
                    <a:pt x="22155" y="29687"/>
                  </a:cubicBezTo>
                  <a:cubicBezTo>
                    <a:pt x="21880" y="29352"/>
                    <a:pt x="21593" y="29017"/>
                    <a:pt x="21306" y="28695"/>
                  </a:cubicBezTo>
                  <a:cubicBezTo>
                    <a:pt x="21354" y="28659"/>
                    <a:pt x="21378" y="28599"/>
                    <a:pt x="21342" y="28551"/>
                  </a:cubicBezTo>
                  <a:cubicBezTo>
                    <a:pt x="20027" y="26590"/>
                    <a:pt x="21378" y="24151"/>
                    <a:pt x="22155" y="22262"/>
                  </a:cubicBezTo>
                  <a:cubicBezTo>
                    <a:pt x="23052" y="20062"/>
                    <a:pt x="23889" y="17826"/>
                    <a:pt x="24654" y="15566"/>
                  </a:cubicBezTo>
                  <a:cubicBezTo>
                    <a:pt x="24869" y="14933"/>
                    <a:pt x="25109" y="14299"/>
                    <a:pt x="25288" y="13653"/>
                  </a:cubicBezTo>
                  <a:cubicBezTo>
                    <a:pt x="25348" y="13474"/>
                    <a:pt x="25384" y="13223"/>
                    <a:pt x="25168" y="13139"/>
                  </a:cubicBezTo>
                  <a:lnTo>
                    <a:pt x="25133" y="13139"/>
                  </a:lnTo>
                  <a:cubicBezTo>
                    <a:pt x="25910" y="10927"/>
                    <a:pt x="26663" y="8572"/>
                    <a:pt x="26460" y="6216"/>
                  </a:cubicBezTo>
                  <a:cubicBezTo>
                    <a:pt x="26424" y="5810"/>
                    <a:pt x="26352" y="5391"/>
                    <a:pt x="26256" y="4973"/>
                  </a:cubicBezTo>
                  <a:cubicBezTo>
                    <a:pt x="26243" y="4925"/>
                    <a:pt x="26190" y="4897"/>
                    <a:pt x="26141" y="4897"/>
                  </a:cubicBezTo>
                  <a:cubicBezTo>
                    <a:pt x="26104" y="4897"/>
                    <a:pt x="26069" y="4913"/>
                    <a:pt x="26053" y="4949"/>
                  </a:cubicBezTo>
                  <a:lnTo>
                    <a:pt x="25922" y="5212"/>
                  </a:lnTo>
                  <a:cubicBezTo>
                    <a:pt x="25599" y="4052"/>
                    <a:pt x="25216" y="2880"/>
                    <a:pt x="24559" y="1864"/>
                  </a:cubicBezTo>
                  <a:cubicBezTo>
                    <a:pt x="24224" y="1338"/>
                    <a:pt x="23817" y="824"/>
                    <a:pt x="23315" y="465"/>
                  </a:cubicBezTo>
                  <a:cubicBezTo>
                    <a:pt x="22981" y="215"/>
                    <a:pt x="22540" y="1"/>
                    <a:pt x="2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6"/>
            <p:cNvSpPr/>
            <p:nvPr/>
          </p:nvSpPr>
          <p:spPr>
            <a:xfrm>
              <a:off x="6919865" y="3827225"/>
              <a:ext cx="536793" cy="11222"/>
            </a:xfrm>
            <a:custGeom>
              <a:avLst/>
              <a:gdLst/>
              <a:ahLst/>
              <a:cxnLst/>
              <a:rect l="l" t="t" r="r" b="b"/>
              <a:pathLst>
                <a:path w="10906" h="228" extrusionOk="0">
                  <a:moveTo>
                    <a:pt x="144" y="0"/>
                  </a:moveTo>
                  <a:cubicBezTo>
                    <a:pt x="1" y="0"/>
                    <a:pt x="1" y="228"/>
                    <a:pt x="144" y="228"/>
                  </a:cubicBezTo>
                  <a:lnTo>
                    <a:pt x="10762" y="228"/>
                  </a:lnTo>
                  <a:cubicBezTo>
                    <a:pt x="10905" y="228"/>
                    <a:pt x="10905" y="0"/>
                    <a:pt x="107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6"/>
            <p:cNvSpPr/>
            <p:nvPr/>
          </p:nvSpPr>
          <p:spPr>
            <a:xfrm>
              <a:off x="7550759" y="3822500"/>
              <a:ext cx="359011" cy="10632"/>
            </a:xfrm>
            <a:custGeom>
              <a:avLst/>
              <a:gdLst/>
              <a:ahLst/>
              <a:cxnLst/>
              <a:rect l="l" t="t" r="r" b="b"/>
              <a:pathLst>
                <a:path w="7294" h="216" extrusionOk="0">
                  <a:moveTo>
                    <a:pt x="144" y="1"/>
                  </a:moveTo>
                  <a:cubicBezTo>
                    <a:pt x="0" y="1"/>
                    <a:pt x="0" y="216"/>
                    <a:pt x="144" y="216"/>
                  </a:cubicBezTo>
                  <a:lnTo>
                    <a:pt x="7150" y="216"/>
                  </a:lnTo>
                  <a:cubicBezTo>
                    <a:pt x="7294" y="216"/>
                    <a:pt x="7294" y="1"/>
                    <a:pt x="71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6"/>
            <p:cNvSpPr/>
            <p:nvPr/>
          </p:nvSpPr>
          <p:spPr>
            <a:xfrm>
              <a:off x="5826458" y="3856658"/>
              <a:ext cx="452627" cy="11222"/>
            </a:xfrm>
            <a:custGeom>
              <a:avLst/>
              <a:gdLst/>
              <a:ahLst/>
              <a:cxnLst/>
              <a:rect l="l" t="t" r="r" b="b"/>
              <a:pathLst>
                <a:path w="9196" h="228" extrusionOk="0">
                  <a:moveTo>
                    <a:pt x="144" y="0"/>
                  </a:moveTo>
                  <a:cubicBezTo>
                    <a:pt x="1" y="0"/>
                    <a:pt x="1" y="227"/>
                    <a:pt x="144" y="227"/>
                  </a:cubicBezTo>
                  <a:lnTo>
                    <a:pt x="9052" y="227"/>
                  </a:lnTo>
                  <a:cubicBezTo>
                    <a:pt x="9195" y="227"/>
                    <a:pt x="9195" y="0"/>
                    <a:pt x="9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6"/>
            <p:cNvSpPr/>
            <p:nvPr/>
          </p:nvSpPr>
          <p:spPr>
            <a:xfrm>
              <a:off x="5408044" y="3861924"/>
              <a:ext cx="290201" cy="10681"/>
            </a:xfrm>
            <a:custGeom>
              <a:avLst/>
              <a:gdLst/>
              <a:ahLst/>
              <a:cxnLst/>
              <a:rect l="l" t="t" r="r" b="b"/>
              <a:pathLst>
                <a:path w="5896" h="217" extrusionOk="0">
                  <a:moveTo>
                    <a:pt x="144" y="1"/>
                  </a:moveTo>
                  <a:cubicBezTo>
                    <a:pt x="1" y="1"/>
                    <a:pt x="1" y="216"/>
                    <a:pt x="144" y="216"/>
                  </a:cubicBezTo>
                  <a:lnTo>
                    <a:pt x="5752" y="216"/>
                  </a:lnTo>
                  <a:cubicBezTo>
                    <a:pt x="5895" y="216"/>
                    <a:pt x="5895" y="1"/>
                    <a:pt x="5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6"/>
            <p:cNvSpPr/>
            <p:nvPr/>
          </p:nvSpPr>
          <p:spPr>
            <a:xfrm>
              <a:off x="6895748" y="3970207"/>
              <a:ext cx="393169" cy="10681"/>
            </a:xfrm>
            <a:custGeom>
              <a:avLst/>
              <a:gdLst/>
              <a:ahLst/>
              <a:cxnLst/>
              <a:rect l="l" t="t" r="r" b="b"/>
              <a:pathLst>
                <a:path w="7988" h="217" extrusionOk="0">
                  <a:moveTo>
                    <a:pt x="144" y="1"/>
                  </a:moveTo>
                  <a:cubicBezTo>
                    <a:pt x="1" y="1"/>
                    <a:pt x="1" y="216"/>
                    <a:pt x="144" y="216"/>
                  </a:cubicBezTo>
                  <a:lnTo>
                    <a:pt x="7844" y="216"/>
                  </a:lnTo>
                  <a:cubicBezTo>
                    <a:pt x="7988" y="216"/>
                    <a:pt x="7988" y="1"/>
                    <a:pt x="78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6"/>
            <p:cNvSpPr/>
            <p:nvPr/>
          </p:nvSpPr>
          <p:spPr>
            <a:xfrm>
              <a:off x="5777632" y="3979657"/>
              <a:ext cx="580304" cy="11222"/>
            </a:xfrm>
            <a:custGeom>
              <a:avLst/>
              <a:gdLst/>
              <a:ahLst/>
              <a:cxnLst/>
              <a:rect l="l" t="t" r="r" b="b"/>
              <a:pathLst>
                <a:path w="11790" h="228" extrusionOk="0">
                  <a:moveTo>
                    <a:pt x="144" y="0"/>
                  </a:moveTo>
                  <a:cubicBezTo>
                    <a:pt x="0" y="0"/>
                    <a:pt x="0" y="227"/>
                    <a:pt x="144" y="227"/>
                  </a:cubicBezTo>
                  <a:lnTo>
                    <a:pt x="11646" y="227"/>
                  </a:lnTo>
                  <a:cubicBezTo>
                    <a:pt x="11790" y="227"/>
                    <a:pt x="11790" y="0"/>
                    <a:pt x="116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6"/>
            <p:cNvSpPr/>
            <p:nvPr/>
          </p:nvSpPr>
          <p:spPr>
            <a:xfrm>
              <a:off x="5867064" y="3681880"/>
              <a:ext cx="201310" cy="183837"/>
            </a:xfrm>
            <a:custGeom>
              <a:avLst/>
              <a:gdLst/>
              <a:ahLst/>
              <a:cxnLst/>
              <a:rect l="l" t="t" r="r" b="b"/>
              <a:pathLst>
                <a:path w="4090" h="3735" extrusionOk="0">
                  <a:moveTo>
                    <a:pt x="2249" y="0"/>
                  </a:moveTo>
                  <a:cubicBezTo>
                    <a:pt x="2069" y="0"/>
                    <a:pt x="1938" y="180"/>
                    <a:pt x="1842" y="311"/>
                  </a:cubicBezTo>
                  <a:cubicBezTo>
                    <a:pt x="1723" y="490"/>
                    <a:pt x="1627" y="694"/>
                    <a:pt x="1567" y="897"/>
                  </a:cubicBezTo>
                  <a:cubicBezTo>
                    <a:pt x="1447" y="1293"/>
                    <a:pt x="1448" y="1703"/>
                    <a:pt x="1471" y="2110"/>
                  </a:cubicBezTo>
                  <a:lnTo>
                    <a:pt x="1471" y="2110"/>
                  </a:lnTo>
                  <a:cubicBezTo>
                    <a:pt x="1298" y="1902"/>
                    <a:pt x="1112" y="1705"/>
                    <a:pt x="909" y="1519"/>
                  </a:cubicBezTo>
                  <a:cubicBezTo>
                    <a:pt x="795" y="1415"/>
                    <a:pt x="658" y="1279"/>
                    <a:pt x="499" y="1279"/>
                  </a:cubicBezTo>
                  <a:cubicBezTo>
                    <a:pt x="492" y="1279"/>
                    <a:pt x="486" y="1279"/>
                    <a:pt x="479" y="1280"/>
                  </a:cubicBezTo>
                  <a:cubicBezTo>
                    <a:pt x="336" y="1291"/>
                    <a:pt x="216" y="1387"/>
                    <a:pt x="156" y="1507"/>
                  </a:cubicBezTo>
                  <a:cubicBezTo>
                    <a:pt x="1" y="1818"/>
                    <a:pt x="144" y="2284"/>
                    <a:pt x="240" y="2583"/>
                  </a:cubicBezTo>
                  <a:cubicBezTo>
                    <a:pt x="359" y="2977"/>
                    <a:pt x="539" y="3348"/>
                    <a:pt x="766" y="3683"/>
                  </a:cubicBezTo>
                  <a:cubicBezTo>
                    <a:pt x="792" y="3720"/>
                    <a:pt x="828" y="3735"/>
                    <a:pt x="863" y="3735"/>
                  </a:cubicBezTo>
                  <a:cubicBezTo>
                    <a:pt x="943" y="3735"/>
                    <a:pt x="1019" y="3658"/>
                    <a:pt x="969" y="3575"/>
                  </a:cubicBezTo>
                  <a:cubicBezTo>
                    <a:pt x="634" y="3085"/>
                    <a:pt x="395" y="2535"/>
                    <a:pt x="336" y="1949"/>
                  </a:cubicBezTo>
                  <a:cubicBezTo>
                    <a:pt x="315" y="1816"/>
                    <a:pt x="312" y="1516"/>
                    <a:pt x="478" y="1516"/>
                  </a:cubicBezTo>
                  <a:cubicBezTo>
                    <a:pt x="505" y="1516"/>
                    <a:pt x="537" y="1524"/>
                    <a:pt x="575" y="1543"/>
                  </a:cubicBezTo>
                  <a:cubicBezTo>
                    <a:pt x="706" y="1590"/>
                    <a:pt x="826" y="1746"/>
                    <a:pt x="909" y="1841"/>
                  </a:cubicBezTo>
                  <a:cubicBezTo>
                    <a:pt x="1137" y="2057"/>
                    <a:pt x="1328" y="2284"/>
                    <a:pt x="1507" y="2535"/>
                  </a:cubicBezTo>
                  <a:cubicBezTo>
                    <a:pt x="1532" y="2564"/>
                    <a:pt x="1573" y="2579"/>
                    <a:pt x="1614" y="2579"/>
                  </a:cubicBezTo>
                  <a:cubicBezTo>
                    <a:pt x="1673" y="2579"/>
                    <a:pt x="1730" y="2546"/>
                    <a:pt x="1723" y="2475"/>
                  </a:cubicBezTo>
                  <a:cubicBezTo>
                    <a:pt x="1687" y="2057"/>
                    <a:pt x="1651" y="1638"/>
                    <a:pt x="1723" y="1220"/>
                  </a:cubicBezTo>
                  <a:cubicBezTo>
                    <a:pt x="1746" y="1040"/>
                    <a:pt x="1806" y="849"/>
                    <a:pt x="1890" y="682"/>
                  </a:cubicBezTo>
                  <a:cubicBezTo>
                    <a:pt x="1935" y="568"/>
                    <a:pt x="2089" y="249"/>
                    <a:pt x="2238" y="249"/>
                  </a:cubicBezTo>
                  <a:cubicBezTo>
                    <a:pt x="2245" y="249"/>
                    <a:pt x="2253" y="250"/>
                    <a:pt x="2261" y="251"/>
                  </a:cubicBezTo>
                  <a:cubicBezTo>
                    <a:pt x="2416" y="275"/>
                    <a:pt x="2464" y="574"/>
                    <a:pt x="2488" y="706"/>
                  </a:cubicBezTo>
                  <a:cubicBezTo>
                    <a:pt x="2524" y="933"/>
                    <a:pt x="2536" y="1160"/>
                    <a:pt x="2559" y="1375"/>
                  </a:cubicBezTo>
                  <a:cubicBezTo>
                    <a:pt x="2607" y="1818"/>
                    <a:pt x="2631" y="2260"/>
                    <a:pt x="2643" y="2714"/>
                  </a:cubicBezTo>
                  <a:cubicBezTo>
                    <a:pt x="2643" y="2781"/>
                    <a:pt x="2703" y="2822"/>
                    <a:pt x="2760" y="2822"/>
                  </a:cubicBezTo>
                  <a:cubicBezTo>
                    <a:pt x="2805" y="2822"/>
                    <a:pt x="2848" y="2796"/>
                    <a:pt x="2858" y="2738"/>
                  </a:cubicBezTo>
                  <a:cubicBezTo>
                    <a:pt x="2860" y="2730"/>
                    <a:pt x="2862" y="2722"/>
                    <a:pt x="2864" y="2713"/>
                  </a:cubicBezTo>
                  <a:lnTo>
                    <a:pt x="2864" y="2713"/>
                  </a:lnTo>
                  <a:cubicBezTo>
                    <a:pt x="2866" y="2714"/>
                    <a:pt x="2868" y="2714"/>
                    <a:pt x="2870" y="2714"/>
                  </a:cubicBezTo>
                  <a:cubicBezTo>
                    <a:pt x="2870" y="2706"/>
                    <a:pt x="2870" y="2698"/>
                    <a:pt x="2869" y="2690"/>
                  </a:cubicBezTo>
                  <a:lnTo>
                    <a:pt x="2869" y="2690"/>
                  </a:lnTo>
                  <a:cubicBezTo>
                    <a:pt x="2920" y="2481"/>
                    <a:pt x="3014" y="2285"/>
                    <a:pt x="3169" y="2140"/>
                  </a:cubicBezTo>
                  <a:cubicBezTo>
                    <a:pt x="3270" y="2039"/>
                    <a:pt x="3428" y="1942"/>
                    <a:pt x="3569" y="1942"/>
                  </a:cubicBezTo>
                  <a:cubicBezTo>
                    <a:pt x="3661" y="1942"/>
                    <a:pt x="3746" y="1984"/>
                    <a:pt x="3803" y="2093"/>
                  </a:cubicBezTo>
                  <a:cubicBezTo>
                    <a:pt x="3899" y="2296"/>
                    <a:pt x="3851" y="2547"/>
                    <a:pt x="3803" y="2750"/>
                  </a:cubicBezTo>
                  <a:cubicBezTo>
                    <a:pt x="3755" y="3013"/>
                    <a:pt x="3671" y="3276"/>
                    <a:pt x="3564" y="3527"/>
                  </a:cubicBezTo>
                  <a:cubicBezTo>
                    <a:pt x="3523" y="3610"/>
                    <a:pt x="3601" y="3692"/>
                    <a:pt x="3673" y="3692"/>
                  </a:cubicBezTo>
                  <a:cubicBezTo>
                    <a:pt x="3705" y="3692"/>
                    <a:pt x="3737" y="3676"/>
                    <a:pt x="3755" y="3635"/>
                  </a:cubicBezTo>
                  <a:cubicBezTo>
                    <a:pt x="3911" y="3288"/>
                    <a:pt x="4018" y="2930"/>
                    <a:pt x="4066" y="2559"/>
                  </a:cubicBezTo>
                  <a:cubicBezTo>
                    <a:pt x="4090" y="2296"/>
                    <a:pt x="4078" y="1985"/>
                    <a:pt x="3863" y="1818"/>
                  </a:cubicBezTo>
                  <a:cubicBezTo>
                    <a:pt x="3773" y="1747"/>
                    <a:pt x="3671" y="1717"/>
                    <a:pt x="3566" y="1717"/>
                  </a:cubicBezTo>
                  <a:cubicBezTo>
                    <a:pt x="3406" y="1717"/>
                    <a:pt x="3240" y="1788"/>
                    <a:pt x="3109" y="1889"/>
                  </a:cubicBezTo>
                  <a:cubicBezTo>
                    <a:pt x="3006" y="1972"/>
                    <a:pt x="2917" y="2076"/>
                    <a:pt x="2845" y="2191"/>
                  </a:cubicBezTo>
                  <a:lnTo>
                    <a:pt x="2845" y="2191"/>
                  </a:lnTo>
                  <a:cubicBezTo>
                    <a:pt x="2822" y="1785"/>
                    <a:pt x="2789" y="1383"/>
                    <a:pt x="2739" y="981"/>
                  </a:cubicBezTo>
                  <a:cubicBezTo>
                    <a:pt x="2715" y="682"/>
                    <a:pt x="2667" y="12"/>
                    <a:pt x="2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6"/>
            <p:cNvSpPr/>
            <p:nvPr/>
          </p:nvSpPr>
          <p:spPr>
            <a:xfrm>
              <a:off x="7122304" y="3711362"/>
              <a:ext cx="133682" cy="126102"/>
            </a:xfrm>
            <a:custGeom>
              <a:avLst/>
              <a:gdLst/>
              <a:ahLst/>
              <a:cxnLst/>
              <a:rect l="l" t="t" r="r" b="b"/>
              <a:pathLst>
                <a:path w="2716" h="2562" extrusionOk="0">
                  <a:moveTo>
                    <a:pt x="2149" y="0"/>
                  </a:moveTo>
                  <a:cubicBezTo>
                    <a:pt x="1908" y="0"/>
                    <a:pt x="1676" y="176"/>
                    <a:pt x="1567" y="394"/>
                  </a:cubicBezTo>
                  <a:cubicBezTo>
                    <a:pt x="1435" y="668"/>
                    <a:pt x="1433" y="994"/>
                    <a:pt x="1436" y="1306"/>
                  </a:cubicBezTo>
                  <a:lnTo>
                    <a:pt x="1436" y="1306"/>
                  </a:lnTo>
                  <a:cubicBezTo>
                    <a:pt x="1380" y="1236"/>
                    <a:pt x="1324" y="1166"/>
                    <a:pt x="1268" y="1099"/>
                  </a:cubicBezTo>
                  <a:cubicBezTo>
                    <a:pt x="1173" y="979"/>
                    <a:pt x="1065" y="860"/>
                    <a:pt x="934" y="764"/>
                  </a:cubicBezTo>
                  <a:cubicBezTo>
                    <a:pt x="824" y="685"/>
                    <a:pt x="687" y="637"/>
                    <a:pt x="552" y="637"/>
                  </a:cubicBezTo>
                  <a:cubicBezTo>
                    <a:pt x="421" y="637"/>
                    <a:pt x="292" y="682"/>
                    <a:pt x="192" y="788"/>
                  </a:cubicBezTo>
                  <a:cubicBezTo>
                    <a:pt x="1" y="1003"/>
                    <a:pt x="49" y="1314"/>
                    <a:pt x="156" y="1553"/>
                  </a:cubicBezTo>
                  <a:cubicBezTo>
                    <a:pt x="324" y="1888"/>
                    <a:pt x="539" y="2199"/>
                    <a:pt x="730" y="2510"/>
                  </a:cubicBezTo>
                  <a:cubicBezTo>
                    <a:pt x="752" y="2546"/>
                    <a:pt x="785" y="2562"/>
                    <a:pt x="818" y="2562"/>
                  </a:cubicBezTo>
                  <a:cubicBezTo>
                    <a:pt x="894" y="2562"/>
                    <a:pt x="971" y="2482"/>
                    <a:pt x="922" y="2390"/>
                  </a:cubicBezTo>
                  <a:cubicBezTo>
                    <a:pt x="766" y="2151"/>
                    <a:pt x="623" y="1900"/>
                    <a:pt x="467" y="1649"/>
                  </a:cubicBezTo>
                  <a:cubicBezTo>
                    <a:pt x="360" y="1458"/>
                    <a:pt x="192" y="1195"/>
                    <a:pt x="336" y="979"/>
                  </a:cubicBezTo>
                  <a:cubicBezTo>
                    <a:pt x="388" y="892"/>
                    <a:pt x="461" y="859"/>
                    <a:pt x="539" y="859"/>
                  </a:cubicBezTo>
                  <a:cubicBezTo>
                    <a:pt x="676" y="859"/>
                    <a:pt x="830" y="960"/>
                    <a:pt x="922" y="1051"/>
                  </a:cubicBezTo>
                  <a:cubicBezTo>
                    <a:pt x="1125" y="1242"/>
                    <a:pt x="1292" y="1482"/>
                    <a:pt x="1472" y="1709"/>
                  </a:cubicBezTo>
                  <a:cubicBezTo>
                    <a:pt x="1490" y="1731"/>
                    <a:pt x="1515" y="1740"/>
                    <a:pt x="1541" y="1740"/>
                  </a:cubicBezTo>
                  <a:cubicBezTo>
                    <a:pt x="1600" y="1740"/>
                    <a:pt x="1663" y="1691"/>
                    <a:pt x="1663" y="1625"/>
                  </a:cubicBezTo>
                  <a:cubicBezTo>
                    <a:pt x="1663" y="1290"/>
                    <a:pt x="1627" y="920"/>
                    <a:pt x="1723" y="609"/>
                  </a:cubicBezTo>
                  <a:cubicBezTo>
                    <a:pt x="1771" y="465"/>
                    <a:pt x="1854" y="334"/>
                    <a:pt x="1986" y="262"/>
                  </a:cubicBezTo>
                  <a:cubicBezTo>
                    <a:pt x="2036" y="239"/>
                    <a:pt x="2088" y="227"/>
                    <a:pt x="2138" y="227"/>
                  </a:cubicBezTo>
                  <a:cubicBezTo>
                    <a:pt x="2220" y="227"/>
                    <a:pt x="2297" y="260"/>
                    <a:pt x="2356" y="334"/>
                  </a:cubicBezTo>
                  <a:cubicBezTo>
                    <a:pt x="2428" y="441"/>
                    <a:pt x="2452" y="585"/>
                    <a:pt x="2464" y="704"/>
                  </a:cubicBezTo>
                  <a:cubicBezTo>
                    <a:pt x="2476" y="884"/>
                    <a:pt x="2476" y="1063"/>
                    <a:pt x="2476" y="1231"/>
                  </a:cubicBezTo>
                  <a:cubicBezTo>
                    <a:pt x="2476" y="1613"/>
                    <a:pt x="2452" y="1996"/>
                    <a:pt x="2404" y="2366"/>
                  </a:cubicBezTo>
                  <a:cubicBezTo>
                    <a:pt x="2398" y="2438"/>
                    <a:pt x="2449" y="2474"/>
                    <a:pt x="2504" y="2474"/>
                  </a:cubicBezTo>
                  <a:cubicBezTo>
                    <a:pt x="2560" y="2474"/>
                    <a:pt x="2619" y="2438"/>
                    <a:pt x="2631" y="2366"/>
                  </a:cubicBezTo>
                  <a:cubicBezTo>
                    <a:pt x="2691" y="1912"/>
                    <a:pt x="2715" y="1446"/>
                    <a:pt x="2703" y="979"/>
                  </a:cubicBezTo>
                  <a:cubicBezTo>
                    <a:pt x="2691" y="669"/>
                    <a:pt x="2691" y="238"/>
                    <a:pt x="2380" y="59"/>
                  </a:cubicBezTo>
                  <a:cubicBezTo>
                    <a:pt x="2305" y="18"/>
                    <a:pt x="2227" y="0"/>
                    <a:pt x="2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6"/>
            <p:cNvSpPr/>
            <p:nvPr/>
          </p:nvSpPr>
          <p:spPr>
            <a:xfrm>
              <a:off x="7457193" y="3934227"/>
              <a:ext cx="226018" cy="186150"/>
            </a:xfrm>
            <a:custGeom>
              <a:avLst/>
              <a:gdLst/>
              <a:ahLst/>
              <a:cxnLst/>
              <a:rect l="l" t="t" r="r" b="b"/>
              <a:pathLst>
                <a:path w="4592" h="3782" extrusionOk="0">
                  <a:moveTo>
                    <a:pt x="2231" y="0"/>
                  </a:moveTo>
                  <a:cubicBezTo>
                    <a:pt x="2026" y="0"/>
                    <a:pt x="1882" y="167"/>
                    <a:pt x="1770" y="313"/>
                  </a:cubicBezTo>
                  <a:cubicBezTo>
                    <a:pt x="1602" y="529"/>
                    <a:pt x="1495" y="792"/>
                    <a:pt x="1435" y="1055"/>
                  </a:cubicBezTo>
                  <a:cubicBezTo>
                    <a:pt x="1345" y="1423"/>
                    <a:pt x="1349" y="1805"/>
                    <a:pt x="1397" y="2184"/>
                  </a:cubicBezTo>
                  <a:lnTo>
                    <a:pt x="1397" y="2184"/>
                  </a:lnTo>
                  <a:cubicBezTo>
                    <a:pt x="1161" y="1836"/>
                    <a:pt x="848" y="1479"/>
                    <a:pt x="557" y="1479"/>
                  </a:cubicBezTo>
                  <a:cubicBezTo>
                    <a:pt x="437" y="1479"/>
                    <a:pt x="321" y="1540"/>
                    <a:pt x="215" y="1688"/>
                  </a:cubicBezTo>
                  <a:cubicBezTo>
                    <a:pt x="0" y="1987"/>
                    <a:pt x="168" y="2406"/>
                    <a:pt x="287" y="2705"/>
                  </a:cubicBezTo>
                  <a:cubicBezTo>
                    <a:pt x="455" y="3099"/>
                    <a:pt x="682" y="3446"/>
                    <a:pt x="969" y="3745"/>
                  </a:cubicBezTo>
                  <a:cubicBezTo>
                    <a:pt x="991" y="3771"/>
                    <a:pt x="1018" y="3781"/>
                    <a:pt x="1043" y="3781"/>
                  </a:cubicBezTo>
                  <a:cubicBezTo>
                    <a:pt x="1124" y="3781"/>
                    <a:pt x="1197" y="3671"/>
                    <a:pt x="1124" y="3589"/>
                  </a:cubicBezTo>
                  <a:cubicBezTo>
                    <a:pt x="921" y="3362"/>
                    <a:pt x="742" y="3111"/>
                    <a:pt x="598" y="2836"/>
                  </a:cubicBezTo>
                  <a:cubicBezTo>
                    <a:pt x="478" y="2597"/>
                    <a:pt x="287" y="2238"/>
                    <a:pt x="347" y="1963"/>
                  </a:cubicBezTo>
                  <a:cubicBezTo>
                    <a:pt x="366" y="1824"/>
                    <a:pt x="463" y="1721"/>
                    <a:pt x="585" y="1721"/>
                  </a:cubicBezTo>
                  <a:cubicBezTo>
                    <a:pt x="619" y="1721"/>
                    <a:pt x="656" y="1729"/>
                    <a:pt x="694" y="1748"/>
                  </a:cubicBezTo>
                  <a:cubicBezTo>
                    <a:pt x="825" y="1808"/>
                    <a:pt x="933" y="1939"/>
                    <a:pt x="1017" y="2059"/>
                  </a:cubicBezTo>
                  <a:cubicBezTo>
                    <a:pt x="1213" y="2291"/>
                    <a:pt x="1388" y="2567"/>
                    <a:pt x="1518" y="2845"/>
                  </a:cubicBezTo>
                  <a:lnTo>
                    <a:pt x="1518" y="2845"/>
                  </a:lnTo>
                  <a:cubicBezTo>
                    <a:pt x="1518" y="2846"/>
                    <a:pt x="1518" y="2847"/>
                    <a:pt x="1519" y="2848"/>
                  </a:cubicBezTo>
                  <a:cubicBezTo>
                    <a:pt x="1519" y="2848"/>
                    <a:pt x="1519" y="2848"/>
                    <a:pt x="1519" y="2848"/>
                  </a:cubicBezTo>
                  <a:lnTo>
                    <a:pt x="1519" y="2848"/>
                  </a:lnTo>
                  <a:cubicBezTo>
                    <a:pt x="1523" y="2856"/>
                    <a:pt x="1527" y="2864"/>
                    <a:pt x="1531" y="2872"/>
                  </a:cubicBezTo>
                  <a:cubicBezTo>
                    <a:pt x="1551" y="2913"/>
                    <a:pt x="1586" y="2930"/>
                    <a:pt x="1621" y="2930"/>
                  </a:cubicBezTo>
                  <a:cubicBezTo>
                    <a:pt x="1689" y="2930"/>
                    <a:pt x="1762" y="2867"/>
                    <a:pt x="1746" y="2788"/>
                  </a:cubicBezTo>
                  <a:cubicBezTo>
                    <a:pt x="1626" y="2298"/>
                    <a:pt x="1543" y="1784"/>
                    <a:pt x="1614" y="1282"/>
                  </a:cubicBezTo>
                  <a:cubicBezTo>
                    <a:pt x="1646" y="1104"/>
                    <a:pt x="1916" y="220"/>
                    <a:pt x="2215" y="220"/>
                  </a:cubicBezTo>
                  <a:cubicBezTo>
                    <a:pt x="2258" y="220"/>
                    <a:pt x="2301" y="237"/>
                    <a:pt x="2344" y="278"/>
                  </a:cubicBezTo>
                  <a:cubicBezTo>
                    <a:pt x="2499" y="421"/>
                    <a:pt x="2535" y="696"/>
                    <a:pt x="2583" y="887"/>
                  </a:cubicBezTo>
                  <a:cubicBezTo>
                    <a:pt x="2655" y="1126"/>
                    <a:pt x="2702" y="1366"/>
                    <a:pt x="2738" y="1617"/>
                  </a:cubicBezTo>
                  <a:cubicBezTo>
                    <a:pt x="2822" y="2131"/>
                    <a:pt x="2846" y="2645"/>
                    <a:pt x="2822" y="3159"/>
                  </a:cubicBezTo>
                  <a:cubicBezTo>
                    <a:pt x="2822" y="3235"/>
                    <a:pt x="2874" y="3271"/>
                    <a:pt x="2928" y="3271"/>
                  </a:cubicBezTo>
                  <a:cubicBezTo>
                    <a:pt x="2984" y="3271"/>
                    <a:pt x="3043" y="3232"/>
                    <a:pt x="3049" y="3159"/>
                  </a:cubicBezTo>
                  <a:cubicBezTo>
                    <a:pt x="3085" y="2860"/>
                    <a:pt x="3181" y="2573"/>
                    <a:pt x="3336" y="2310"/>
                  </a:cubicBezTo>
                  <a:cubicBezTo>
                    <a:pt x="3491" y="2071"/>
                    <a:pt x="3743" y="1784"/>
                    <a:pt x="4030" y="1676"/>
                  </a:cubicBezTo>
                  <a:cubicBezTo>
                    <a:pt x="4066" y="1664"/>
                    <a:pt x="4099" y="1658"/>
                    <a:pt x="4128" y="1658"/>
                  </a:cubicBezTo>
                  <a:cubicBezTo>
                    <a:pt x="4424" y="1658"/>
                    <a:pt x="4362" y="2271"/>
                    <a:pt x="4340" y="2478"/>
                  </a:cubicBezTo>
                  <a:cubicBezTo>
                    <a:pt x="4316" y="2836"/>
                    <a:pt x="4221" y="3195"/>
                    <a:pt x="4065" y="3530"/>
                  </a:cubicBezTo>
                  <a:cubicBezTo>
                    <a:pt x="4025" y="3619"/>
                    <a:pt x="4100" y="3697"/>
                    <a:pt x="4171" y="3697"/>
                  </a:cubicBezTo>
                  <a:cubicBezTo>
                    <a:pt x="4205" y="3697"/>
                    <a:pt x="4237" y="3680"/>
                    <a:pt x="4257" y="3637"/>
                  </a:cubicBezTo>
                  <a:cubicBezTo>
                    <a:pt x="4448" y="3219"/>
                    <a:pt x="4568" y="2776"/>
                    <a:pt x="4580" y="2310"/>
                  </a:cubicBezTo>
                  <a:cubicBezTo>
                    <a:pt x="4580" y="2011"/>
                    <a:pt x="4591" y="1449"/>
                    <a:pt x="4173" y="1425"/>
                  </a:cubicBezTo>
                  <a:cubicBezTo>
                    <a:pt x="4162" y="1425"/>
                    <a:pt x="4151" y="1424"/>
                    <a:pt x="4141" y="1424"/>
                  </a:cubicBezTo>
                  <a:cubicBezTo>
                    <a:pt x="3793" y="1424"/>
                    <a:pt x="3450" y="1792"/>
                    <a:pt x="3252" y="2047"/>
                  </a:cubicBezTo>
                  <a:cubicBezTo>
                    <a:pt x="3174" y="2151"/>
                    <a:pt x="3107" y="2260"/>
                    <a:pt x="3051" y="2373"/>
                  </a:cubicBezTo>
                  <a:lnTo>
                    <a:pt x="3051" y="2373"/>
                  </a:lnTo>
                  <a:cubicBezTo>
                    <a:pt x="3032" y="1992"/>
                    <a:pt x="2984" y="1615"/>
                    <a:pt x="2906" y="1246"/>
                  </a:cubicBezTo>
                  <a:cubicBezTo>
                    <a:pt x="2846" y="947"/>
                    <a:pt x="2774" y="648"/>
                    <a:pt x="2655" y="373"/>
                  </a:cubicBezTo>
                  <a:cubicBezTo>
                    <a:pt x="2583" y="206"/>
                    <a:pt x="2463" y="26"/>
                    <a:pt x="2272" y="3"/>
                  </a:cubicBezTo>
                  <a:cubicBezTo>
                    <a:pt x="2258" y="1"/>
                    <a:pt x="2245" y="0"/>
                    <a:pt x="22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6"/>
            <p:cNvSpPr/>
            <p:nvPr/>
          </p:nvSpPr>
          <p:spPr>
            <a:xfrm>
              <a:off x="5360400" y="3961052"/>
              <a:ext cx="142443" cy="151499"/>
            </a:xfrm>
            <a:custGeom>
              <a:avLst/>
              <a:gdLst/>
              <a:ahLst/>
              <a:cxnLst/>
              <a:rect l="l" t="t" r="r" b="b"/>
              <a:pathLst>
                <a:path w="2894" h="3078" extrusionOk="0">
                  <a:moveTo>
                    <a:pt x="2410" y="0"/>
                  </a:moveTo>
                  <a:cubicBezTo>
                    <a:pt x="2155" y="0"/>
                    <a:pt x="1877" y="364"/>
                    <a:pt x="1782" y="546"/>
                  </a:cubicBezTo>
                  <a:cubicBezTo>
                    <a:pt x="1618" y="855"/>
                    <a:pt x="1572" y="1196"/>
                    <a:pt x="1560" y="1536"/>
                  </a:cubicBezTo>
                  <a:lnTo>
                    <a:pt x="1560" y="1536"/>
                  </a:lnTo>
                  <a:cubicBezTo>
                    <a:pt x="1394" y="1272"/>
                    <a:pt x="1210" y="1020"/>
                    <a:pt x="969" y="821"/>
                  </a:cubicBezTo>
                  <a:cubicBezTo>
                    <a:pt x="829" y="712"/>
                    <a:pt x="624" y="618"/>
                    <a:pt x="441" y="618"/>
                  </a:cubicBezTo>
                  <a:cubicBezTo>
                    <a:pt x="279" y="618"/>
                    <a:pt x="133" y="691"/>
                    <a:pt x="60" y="892"/>
                  </a:cubicBezTo>
                  <a:cubicBezTo>
                    <a:pt x="0" y="1072"/>
                    <a:pt x="36" y="1275"/>
                    <a:pt x="72" y="1466"/>
                  </a:cubicBezTo>
                  <a:cubicBezTo>
                    <a:pt x="96" y="1669"/>
                    <a:pt x="144" y="1873"/>
                    <a:pt x="215" y="2076"/>
                  </a:cubicBezTo>
                  <a:cubicBezTo>
                    <a:pt x="335" y="2459"/>
                    <a:pt x="550" y="2805"/>
                    <a:pt x="873" y="3056"/>
                  </a:cubicBezTo>
                  <a:cubicBezTo>
                    <a:pt x="892" y="3071"/>
                    <a:pt x="910" y="3077"/>
                    <a:pt x="928" y="3077"/>
                  </a:cubicBezTo>
                  <a:cubicBezTo>
                    <a:pt x="1015" y="3077"/>
                    <a:pt x="1080" y="2932"/>
                    <a:pt x="981" y="2853"/>
                  </a:cubicBezTo>
                  <a:cubicBezTo>
                    <a:pt x="730" y="2662"/>
                    <a:pt x="550" y="2375"/>
                    <a:pt x="443" y="2076"/>
                  </a:cubicBezTo>
                  <a:cubicBezTo>
                    <a:pt x="347" y="1777"/>
                    <a:pt x="263" y="1430"/>
                    <a:pt x="251" y="1119"/>
                  </a:cubicBezTo>
                  <a:cubicBezTo>
                    <a:pt x="251" y="955"/>
                    <a:pt x="322" y="835"/>
                    <a:pt x="471" y="835"/>
                  </a:cubicBezTo>
                  <a:cubicBezTo>
                    <a:pt x="496" y="835"/>
                    <a:pt x="522" y="838"/>
                    <a:pt x="550" y="844"/>
                  </a:cubicBezTo>
                  <a:cubicBezTo>
                    <a:pt x="706" y="892"/>
                    <a:pt x="849" y="1012"/>
                    <a:pt x="957" y="1119"/>
                  </a:cubicBezTo>
                  <a:cubicBezTo>
                    <a:pt x="1208" y="1371"/>
                    <a:pt x="1387" y="1681"/>
                    <a:pt x="1567" y="1992"/>
                  </a:cubicBezTo>
                  <a:cubicBezTo>
                    <a:pt x="1590" y="2030"/>
                    <a:pt x="1628" y="2047"/>
                    <a:pt x="1666" y="2047"/>
                  </a:cubicBezTo>
                  <a:cubicBezTo>
                    <a:pt x="1724" y="2047"/>
                    <a:pt x="1782" y="2005"/>
                    <a:pt x="1782" y="1933"/>
                  </a:cubicBezTo>
                  <a:cubicBezTo>
                    <a:pt x="1782" y="1550"/>
                    <a:pt x="1770" y="1155"/>
                    <a:pt x="1913" y="785"/>
                  </a:cubicBezTo>
                  <a:cubicBezTo>
                    <a:pt x="1973" y="641"/>
                    <a:pt x="2057" y="486"/>
                    <a:pt x="2176" y="378"/>
                  </a:cubicBezTo>
                  <a:cubicBezTo>
                    <a:pt x="2232" y="322"/>
                    <a:pt x="2309" y="246"/>
                    <a:pt x="2387" y="246"/>
                  </a:cubicBezTo>
                  <a:cubicBezTo>
                    <a:pt x="2393" y="246"/>
                    <a:pt x="2398" y="246"/>
                    <a:pt x="2404" y="247"/>
                  </a:cubicBezTo>
                  <a:cubicBezTo>
                    <a:pt x="2499" y="247"/>
                    <a:pt x="2523" y="378"/>
                    <a:pt x="2547" y="462"/>
                  </a:cubicBezTo>
                  <a:cubicBezTo>
                    <a:pt x="2774" y="1191"/>
                    <a:pt x="2643" y="1980"/>
                    <a:pt x="2523" y="2734"/>
                  </a:cubicBezTo>
                  <a:cubicBezTo>
                    <a:pt x="2509" y="2814"/>
                    <a:pt x="2582" y="2867"/>
                    <a:pt x="2648" y="2867"/>
                  </a:cubicBezTo>
                  <a:cubicBezTo>
                    <a:pt x="2690" y="2867"/>
                    <a:pt x="2729" y="2845"/>
                    <a:pt x="2738" y="2793"/>
                  </a:cubicBezTo>
                  <a:cubicBezTo>
                    <a:pt x="2810" y="2303"/>
                    <a:pt x="2894" y="1825"/>
                    <a:pt x="2894" y="1335"/>
                  </a:cubicBezTo>
                  <a:cubicBezTo>
                    <a:pt x="2894" y="1096"/>
                    <a:pt x="2870" y="868"/>
                    <a:pt x="2822" y="641"/>
                  </a:cubicBezTo>
                  <a:cubicBezTo>
                    <a:pt x="2786" y="462"/>
                    <a:pt x="2738" y="223"/>
                    <a:pt x="2595" y="79"/>
                  </a:cubicBezTo>
                  <a:cubicBezTo>
                    <a:pt x="2537" y="24"/>
                    <a:pt x="2474" y="0"/>
                    <a:pt x="2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6"/>
            <p:cNvSpPr/>
            <p:nvPr/>
          </p:nvSpPr>
          <p:spPr>
            <a:xfrm>
              <a:off x="5546843" y="3590430"/>
              <a:ext cx="95191" cy="276863"/>
            </a:xfrm>
            <a:custGeom>
              <a:avLst/>
              <a:gdLst/>
              <a:ahLst/>
              <a:cxnLst/>
              <a:rect l="l" t="t" r="r" b="b"/>
              <a:pathLst>
                <a:path w="1934" h="5625" extrusionOk="0">
                  <a:moveTo>
                    <a:pt x="152" y="1"/>
                  </a:moveTo>
                  <a:cubicBezTo>
                    <a:pt x="77" y="1"/>
                    <a:pt x="1" y="78"/>
                    <a:pt x="50" y="160"/>
                  </a:cubicBezTo>
                  <a:cubicBezTo>
                    <a:pt x="995" y="1798"/>
                    <a:pt x="1569" y="3628"/>
                    <a:pt x="1700" y="5517"/>
                  </a:cubicBezTo>
                  <a:cubicBezTo>
                    <a:pt x="1706" y="5589"/>
                    <a:pt x="1766" y="5624"/>
                    <a:pt x="1823" y="5624"/>
                  </a:cubicBezTo>
                  <a:cubicBezTo>
                    <a:pt x="1880" y="5624"/>
                    <a:pt x="1933" y="5589"/>
                    <a:pt x="1927" y="5517"/>
                  </a:cubicBezTo>
                  <a:cubicBezTo>
                    <a:pt x="1784" y="3592"/>
                    <a:pt x="1210" y="1715"/>
                    <a:pt x="242" y="53"/>
                  </a:cubicBezTo>
                  <a:cubicBezTo>
                    <a:pt x="220" y="16"/>
                    <a:pt x="186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6"/>
            <p:cNvSpPr/>
            <p:nvPr/>
          </p:nvSpPr>
          <p:spPr>
            <a:xfrm>
              <a:off x="5546351" y="3619470"/>
              <a:ext cx="14175" cy="11222"/>
            </a:xfrm>
            <a:custGeom>
              <a:avLst/>
              <a:gdLst/>
              <a:ahLst/>
              <a:cxnLst/>
              <a:rect l="l" t="t" r="r" b="b"/>
              <a:pathLst>
                <a:path w="288" h="228" extrusionOk="0">
                  <a:moveTo>
                    <a:pt x="144" y="1"/>
                  </a:moveTo>
                  <a:cubicBezTo>
                    <a:pt x="1" y="1"/>
                    <a:pt x="1" y="228"/>
                    <a:pt x="144" y="228"/>
                  </a:cubicBezTo>
                  <a:cubicBezTo>
                    <a:pt x="287" y="228"/>
                    <a:pt x="287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6"/>
            <p:cNvSpPr/>
            <p:nvPr/>
          </p:nvSpPr>
          <p:spPr>
            <a:xfrm>
              <a:off x="5518099" y="3623604"/>
              <a:ext cx="14175" cy="11222"/>
            </a:xfrm>
            <a:custGeom>
              <a:avLst/>
              <a:gdLst/>
              <a:ahLst/>
              <a:cxnLst/>
              <a:rect l="l" t="t" r="r" b="b"/>
              <a:pathLst>
                <a:path w="288" h="228" extrusionOk="0">
                  <a:moveTo>
                    <a:pt x="144" y="0"/>
                  </a:moveTo>
                  <a:cubicBezTo>
                    <a:pt x="1" y="0"/>
                    <a:pt x="1" y="228"/>
                    <a:pt x="144" y="228"/>
                  </a:cubicBezTo>
                  <a:cubicBezTo>
                    <a:pt x="288" y="228"/>
                    <a:pt x="288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6"/>
            <p:cNvSpPr/>
            <p:nvPr/>
          </p:nvSpPr>
          <p:spPr>
            <a:xfrm>
              <a:off x="5491619" y="3619470"/>
              <a:ext cx="12994" cy="11222"/>
            </a:xfrm>
            <a:custGeom>
              <a:avLst/>
              <a:gdLst/>
              <a:ahLst/>
              <a:cxnLst/>
              <a:rect l="l" t="t" r="r" b="b"/>
              <a:pathLst>
                <a:path w="264" h="228" extrusionOk="0">
                  <a:moveTo>
                    <a:pt x="108" y="1"/>
                  </a:moveTo>
                  <a:cubicBezTo>
                    <a:pt x="96" y="1"/>
                    <a:pt x="84" y="1"/>
                    <a:pt x="72" y="13"/>
                  </a:cubicBezTo>
                  <a:cubicBezTo>
                    <a:pt x="60" y="13"/>
                    <a:pt x="48" y="25"/>
                    <a:pt x="36" y="37"/>
                  </a:cubicBezTo>
                  <a:cubicBezTo>
                    <a:pt x="24" y="49"/>
                    <a:pt x="13" y="61"/>
                    <a:pt x="13" y="73"/>
                  </a:cubicBezTo>
                  <a:cubicBezTo>
                    <a:pt x="1" y="84"/>
                    <a:pt x="1" y="96"/>
                    <a:pt x="1" y="120"/>
                  </a:cubicBezTo>
                  <a:cubicBezTo>
                    <a:pt x="1" y="120"/>
                    <a:pt x="1" y="132"/>
                    <a:pt x="1" y="144"/>
                  </a:cubicBezTo>
                  <a:cubicBezTo>
                    <a:pt x="13" y="168"/>
                    <a:pt x="24" y="180"/>
                    <a:pt x="36" y="192"/>
                  </a:cubicBezTo>
                  <a:cubicBezTo>
                    <a:pt x="36" y="204"/>
                    <a:pt x="48" y="204"/>
                    <a:pt x="60" y="216"/>
                  </a:cubicBezTo>
                  <a:cubicBezTo>
                    <a:pt x="72" y="216"/>
                    <a:pt x="96" y="228"/>
                    <a:pt x="108" y="228"/>
                  </a:cubicBezTo>
                  <a:lnTo>
                    <a:pt x="156" y="228"/>
                  </a:lnTo>
                  <a:cubicBezTo>
                    <a:pt x="168" y="228"/>
                    <a:pt x="180" y="228"/>
                    <a:pt x="192" y="216"/>
                  </a:cubicBezTo>
                  <a:cubicBezTo>
                    <a:pt x="216" y="216"/>
                    <a:pt x="228" y="204"/>
                    <a:pt x="228" y="192"/>
                  </a:cubicBezTo>
                  <a:cubicBezTo>
                    <a:pt x="240" y="180"/>
                    <a:pt x="252" y="168"/>
                    <a:pt x="252" y="156"/>
                  </a:cubicBezTo>
                  <a:cubicBezTo>
                    <a:pt x="264" y="144"/>
                    <a:pt x="264" y="132"/>
                    <a:pt x="264" y="108"/>
                  </a:cubicBezTo>
                  <a:cubicBezTo>
                    <a:pt x="264" y="108"/>
                    <a:pt x="264" y="96"/>
                    <a:pt x="264" y="84"/>
                  </a:cubicBezTo>
                  <a:cubicBezTo>
                    <a:pt x="252" y="61"/>
                    <a:pt x="252" y="49"/>
                    <a:pt x="228" y="37"/>
                  </a:cubicBezTo>
                  <a:cubicBezTo>
                    <a:pt x="228" y="25"/>
                    <a:pt x="216" y="25"/>
                    <a:pt x="204" y="13"/>
                  </a:cubicBezTo>
                  <a:cubicBezTo>
                    <a:pt x="192" y="13"/>
                    <a:pt x="168" y="1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6"/>
            <p:cNvSpPr/>
            <p:nvPr/>
          </p:nvSpPr>
          <p:spPr>
            <a:xfrm>
              <a:off x="5465729" y="3597715"/>
              <a:ext cx="14175" cy="10632"/>
            </a:xfrm>
            <a:custGeom>
              <a:avLst/>
              <a:gdLst/>
              <a:ahLst/>
              <a:cxnLst/>
              <a:rect l="l" t="t" r="r" b="b"/>
              <a:pathLst>
                <a:path w="288" h="216" extrusionOk="0">
                  <a:moveTo>
                    <a:pt x="144" y="0"/>
                  </a:moveTo>
                  <a:cubicBezTo>
                    <a:pt x="0" y="0"/>
                    <a:pt x="0" y="216"/>
                    <a:pt x="144" y="216"/>
                  </a:cubicBezTo>
                  <a:cubicBezTo>
                    <a:pt x="287" y="216"/>
                    <a:pt x="287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6"/>
            <p:cNvSpPr/>
            <p:nvPr/>
          </p:nvSpPr>
          <p:spPr>
            <a:xfrm>
              <a:off x="5459823" y="3565329"/>
              <a:ext cx="14175" cy="11222"/>
            </a:xfrm>
            <a:custGeom>
              <a:avLst/>
              <a:gdLst/>
              <a:ahLst/>
              <a:cxnLst/>
              <a:rect l="l" t="t" r="r" b="b"/>
              <a:pathLst>
                <a:path w="288" h="228" extrusionOk="0">
                  <a:moveTo>
                    <a:pt x="144" y="1"/>
                  </a:moveTo>
                  <a:cubicBezTo>
                    <a:pt x="1" y="1"/>
                    <a:pt x="1" y="228"/>
                    <a:pt x="144" y="228"/>
                  </a:cubicBezTo>
                  <a:cubicBezTo>
                    <a:pt x="288" y="228"/>
                    <a:pt x="288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6"/>
            <p:cNvSpPr/>
            <p:nvPr/>
          </p:nvSpPr>
          <p:spPr>
            <a:xfrm>
              <a:off x="5473949" y="3532991"/>
              <a:ext cx="14175" cy="11222"/>
            </a:xfrm>
            <a:custGeom>
              <a:avLst/>
              <a:gdLst/>
              <a:ahLst/>
              <a:cxnLst/>
              <a:rect l="l" t="t" r="r" b="b"/>
              <a:pathLst>
                <a:path w="288" h="228" extrusionOk="0">
                  <a:moveTo>
                    <a:pt x="144" y="0"/>
                  </a:moveTo>
                  <a:cubicBezTo>
                    <a:pt x="1" y="0"/>
                    <a:pt x="1" y="227"/>
                    <a:pt x="144" y="227"/>
                  </a:cubicBezTo>
                  <a:cubicBezTo>
                    <a:pt x="288" y="227"/>
                    <a:pt x="288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6"/>
            <p:cNvSpPr/>
            <p:nvPr/>
          </p:nvSpPr>
          <p:spPr>
            <a:xfrm>
              <a:off x="5502201" y="3515322"/>
              <a:ext cx="14175" cy="11222"/>
            </a:xfrm>
            <a:custGeom>
              <a:avLst/>
              <a:gdLst/>
              <a:ahLst/>
              <a:cxnLst/>
              <a:rect l="l" t="t" r="r" b="b"/>
              <a:pathLst>
                <a:path w="288" h="228" extrusionOk="0">
                  <a:moveTo>
                    <a:pt x="144" y="0"/>
                  </a:moveTo>
                  <a:cubicBezTo>
                    <a:pt x="1" y="0"/>
                    <a:pt x="1" y="228"/>
                    <a:pt x="144" y="228"/>
                  </a:cubicBezTo>
                  <a:cubicBezTo>
                    <a:pt x="288" y="228"/>
                    <a:pt x="288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6"/>
            <p:cNvSpPr/>
            <p:nvPr/>
          </p:nvSpPr>
          <p:spPr>
            <a:xfrm>
              <a:off x="5540444" y="3505330"/>
              <a:ext cx="14175" cy="10632"/>
            </a:xfrm>
            <a:custGeom>
              <a:avLst/>
              <a:gdLst/>
              <a:ahLst/>
              <a:cxnLst/>
              <a:rect l="l" t="t" r="r" b="b"/>
              <a:pathLst>
                <a:path w="288" h="216" extrusionOk="0">
                  <a:moveTo>
                    <a:pt x="144" y="0"/>
                  </a:moveTo>
                  <a:cubicBezTo>
                    <a:pt x="1" y="0"/>
                    <a:pt x="1" y="215"/>
                    <a:pt x="144" y="215"/>
                  </a:cubicBezTo>
                  <a:cubicBezTo>
                    <a:pt x="288" y="215"/>
                    <a:pt x="288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6"/>
            <p:cNvSpPr/>
            <p:nvPr/>
          </p:nvSpPr>
          <p:spPr>
            <a:xfrm>
              <a:off x="5562248" y="3519456"/>
              <a:ext cx="14175" cy="10632"/>
            </a:xfrm>
            <a:custGeom>
              <a:avLst/>
              <a:gdLst/>
              <a:ahLst/>
              <a:cxnLst/>
              <a:rect l="l" t="t" r="r" b="b"/>
              <a:pathLst>
                <a:path w="288" h="216" extrusionOk="0">
                  <a:moveTo>
                    <a:pt x="144" y="0"/>
                  </a:moveTo>
                  <a:cubicBezTo>
                    <a:pt x="0" y="0"/>
                    <a:pt x="0" y="215"/>
                    <a:pt x="144" y="215"/>
                  </a:cubicBezTo>
                  <a:cubicBezTo>
                    <a:pt x="287" y="215"/>
                    <a:pt x="287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6"/>
            <p:cNvSpPr/>
            <p:nvPr/>
          </p:nvSpPr>
          <p:spPr>
            <a:xfrm>
              <a:off x="5584594" y="3543574"/>
              <a:ext cx="14175" cy="10632"/>
            </a:xfrm>
            <a:custGeom>
              <a:avLst/>
              <a:gdLst/>
              <a:ahLst/>
              <a:cxnLst/>
              <a:rect l="l" t="t" r="r" b="b"/>
              <a:pathLst>
                <a:path w="288" h="216" extrusionOk="0">
                  <a:moveTo>
                    <a:pt x="144" y="0"/>
                  </a:moveTo>
                  <a:cubicBezTo>
                    <a:pt x="1" y="0"/>
                    <a:pt x="1" y="216"/>
                    <a:pt x="144" y="216"/>
                  </a:cubicBezTo>
                  <a:cubicBezTo>
                    <a:pt x="288" y="216"/>
                    <a:pt x="288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6"/>
            <p:cNvSpPr/>
            <p:nvPr/>
          </p:nvSpPr>
          <p:spPr>
            <a:xfrm>
              <a:off x="5588138" y="3565329"/>
              <a:ext cx="14766" cy="11222"/>
            </a:xfrm>
            <a:custGeom>
              <a:avLst/>
              <a:gdLst/>
              <a:ahLst/>
              <a:cxnLst/>
              <a:rect l="l" t="t" r="r" b="b"/>
              <a:pathLst>
                <a:path w="300" h="228" extrusionOk="0">
                  <a:moveTo>
                    <a:pt x="144" y="1"/>
                  </a:moveTo>
                  <a:cubicBezTo>
                    <a:pt x="0" y="1"/>
                    <a:pt x="0" y="228"/>
                    <a:pt x="144" y="228"/>
                  </a:cubicBezTo>
                  <a:cubicBezTo>
                    <a:pt x="299" y="228"/>
                    <a:pt x="299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6"/>
            <p:cNvSpPr/>
            <p:nvPr/>
          </p:nvSpPr>
          <p:spPr>
            <a:xfrm>
              <a:off x="5586366" y="3581226"/>
              <a:ext cx="14175" cy="11222"/>
            </a:xfrm>
            <a:custGeom>
              <a:avLst/>
              <a:gdLst/>
              <a:ahLst/>
              <a:cxnLst/>
              <a:rect l="l" t="t" r="r" b="b"/>
              <a:pathLst>
                <a:path w="288" h="228" extrusionOk="0">
                  <a:moveTo>
                    <a:pt x="144" y="1"/>
                  </a:moveTo>
                  <a:cubicBezTo>
                    <a:pt x="1" y="1"/>
                    <a:pt x="1" y="228"/>
                    <a:pt x="144" y="228"/>
                  </a:cubicBezTo>
                  <a:cubicBezTo>
                    <a:pt x="288" y="228"/>
                    <a:pt x="288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6"/>
            <p:cNvSpPr/>
            <p:nvPr/>
          </p:nvSpPr>
          <p:spPr>
            <a:xfrm>
              <a:off x="5529862" y="3605344"/>
              <a:ext cx="14766" cy="11222"/>
            </a:xfrm>
            <a:custGeom>
              <a:avLst/>
              <a:gdLst/>
              <a:ahLst/>
              <a:cxnLst/>
              <a:rect l="l" t="t" r="r" b="b"/>
              <a:pathLst>
                <a:path w="300" h="228" extrusionOk="0">
                  <a:moveTo>
                    <a:pt x="156" y="1"/>
                  </a:moveTo>
                  <a:cubicBezTo>
                    <a:pt x="1" y="1"/>
                    <a:pt x="1" y="228"/>
                    <a:pt x="156" y="228"/>
                  </a:cubicBezTo>
                  <a:cubicBezTo>
                    <a:pt x="300" y="228"/>
                    <a:pt x="300" y="1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6"/>
            <p:cNvSpPr/>
            <p:nvPr/>
          </p:nvSpPr>
          <p:spPr>
            <a:xfrm>
              <a:off x="5503973" y="3599487"/>
              <a:ext cx="14175" cy="11222"/>
            </a:xfrm>
            <a:custGeom>
              <a:avLst/>
              <a:gdLst/>
              <a:ahLst/>
              <a:cxnLst/>
              <a:rect l="l" t="t" r="r" b="b"/>
              <a:pathLst>
                <a:path w="288" h="228" extrusionOk="0">
                  <a:moveTo>
                    <a:pt x="144" y="0"/>
                  </a:moveTo>
                  <a:cubicBezTo>
                    <a:pt x="1" y="0"/>
                    <a:pt x="1" y="227"/>
                    <a:pt x="144" y="227"/>
                  </a:cubicBezTo>
                  <a:cubicBezTo>
                    <a:pt x="288" y="227"/>
                    <a:pt x="288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6"/>
            <p:cNvSpPr/>
            <p:nvPr/>
          </p:nvSpPr>
          <p:spPr>
            <a:xfrm>
              <a:off x="5483990" y="3587723"/>
              <a:ext cx="14175" cy="10632"/>
            </a:xfrm>
            <a:custGeom>
              <a:avLst/>
              <a:gdLst/>
              <a:ahLst/>
              <a:cxnLst/>
              <a:rect l="l" t="t" r="r" b="b"/>
              <a:pathLst>
                <a:path w="288" h="216" extrusionOk="0">
                  <a:moveTo>
                    <a:pt x="144" y="0"/>
                  </a:moveTo>
                  <a:cubicBezTo>
                    <a:pt x="0" y="0"/>
                    <a:pt x="0" y="215"/>
                    <a:pt x="144" y="215"/>
                  </a:cubicBezTo>
                  <a:cubicBezTo>
                    <a:pt x="287" y="215"/>
                    <a:pt x="287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6"/>
            <p:cNvSpPr/>
            <p:nvPr/>
          </p:nvSpPr>
          <p:spPr>
            <a:xfrm>
              <a:off x="5488075" y="3561243"/>
              <a:ext cx="14175" cy="11222"/>
            </a:xfrm>
            <a:custGeom>
              <a:avLst/>
              <a:gdLst/>
              <a:ahLst/>
              <a:cxnLst/>
              <a:rect l="l" t="t" r="r" b="b"/>
              <a:pathLst>
                <a:path w="288" h="228" extrusionOk="0">
                  <a:moveTo>
                    <a:pt x="144" y="0"/>
                  </a:moveTo>
                  <a:cubicBezTo>
                    <a:pt x="1" y="0"/>
                    <a:pt x="1" y="227"/>
                    <a:pt x="144" y="227"/>
                  </a:cubicBezTo>
                  <a:cubicBezTo>
                    <a:pt x="288" y="227"/>
                    <a:pt x="288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6"/>
            <p:cNvSpPr/>
            <p:nvPr/>
          </p:nvSpPr>
          <p:spPr>
            <a:xfrm>
              <a:off x="5508107" y="3541211"/>
              <a:ext cx="14175" cy="11222"/>
            </a:xfrm>
            <a:custGeom>
              <a:avLst/>
              <a:gdLst/>
              <a:ahLst/>
              <a:cxnLst/>
              <a:rect l="l" t="t" r="r" b="b"/>
              <a:pathLst>
                <a:path w="288" h="228" extrusionOk="0">
                  <a:moveTo>
                    <a:pt x="144" y="1"/>
                  </a:moveTo>
                  <a:cubicBezTo>
                    <a:pt x="0" y="1"/>
                    <a:pt x="0" y="228"/>
                    <a:pt x="144" y="228"/>
                  </a:cubicBezTo>
                  <a:cubicBezTo>
                    <a:pt x="287" y="228"/>
                    <a:pt x="287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6"/>
            <p:cNvSpPr/>
            <p:nvPr/>
          </p:nvSpPr>
          <p:spPr>
            <a:xfrm>
              <a:off x="5536359" y="3537077"/>
              <a:ext cx="14175" cy="11271"/>
            </a:xfrm>
            <a:custGeom>
              <a:avLst/>
              <a:gdLst/>
              <a:ahLst/>
              <a:cxnLst/>
              <a:rect l="l" t="t" r="r" b="b"/>
              <a:pathLst>
                <a:path w="288" h="229" extrusionOk="0">
                  <a:moveTo>
                    <a:pt x="144" y="1"/>
                  </a:moveTo>
                  <a:cubicBezTo>
                    <a:pt x="0" y="1"/>
                    <a:pt x="0" y="228"/>
                    <a:pt x="144" y="228"/>
                  </a:cubicBezTo>
                  <a:cubicBezTo>
                    <a:pt x="287" y="228"/>
                    <a:pt x="287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6"/>
            <p:cNvSpPr/>
            <p:nvPr/>
          </p:nvSpPr>
          <p:spPr>
            <a:xfrm>
              <a:off x="5558114" y="3545346"/>
              <a:ext cx="14175" cy="11222"/>
            </a:xfrm>
            <a:custGeom>
              <a:avLst/>
              <a:gdLst/>
              <a:ahLst/>
              <a:cxnLst/>
              <a:rect l="l" t="t" r="r" b="b"/>
              <a:pathLst>
                <a:path w="288" h="228" extrusionOk="0">
                  <a:moveTo>
                    <a:pt x="144" y="0"/>
                  </a:moveTo>
                  <a:cubicBezTo>
                    <a:pt x="1" y="0"/>
                    <a:pt x="1" y="227"/>
                    <a:pt x="144" y="227"/>
                  </a:cubicBezTo>
                  <a:cubicBezTo>
                    <a:pt x="288" y="227"/>
                    <a:pt x="288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6"/>
            <p:cNvSpPr/>
            <p:nvPr/>
          </p:nvSpPr>
          <p:spPr>
            <a:xfrm>
              <a:off x="5566383" y="3563557"/>
              <a:ext cx="14126" cy="10681"/>
            </a:xfrm>
            <a:custGeom>
              <a:avLst/>
              <a:gdLst/>
              <a:ahLst/>
              <a:cxnLst/>
              <a:rect l="l" t="t" r="r" b="b"/>
              <a:pathLst>
                <a:path w="287" h="217" extrusionOk="0">
                  <a:moveTo>
                    <a:pt x="144" y="1"/>
                  </a:moveTo>
                  <a:cubicBezTo>
                    <a:pt x="0" y="1"/>
                    <a:pt x="0" y="216"/>
                    <a:pt x="144" y="216"/>
                  </a:cubicBezTo>
                  <a:cubicBezTo>
                    <a:pt x="287" y="216"/>
                    <a:pt x="287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6"/>
            <p:cNvSpPr/>
            <p:nvPr/>
          </p:nvSpPr>
          <p:spPr>
            <a:xfrm>
              <a:off x="5528090" y="3561243"/>
              <a:ext cx="14175" cy="11222"/>
            </a:xfrm>
            <a:custGeom>
              <a:avLst/>
              <a:gdLst/>
              <a:ahLst/>
              <a:cxnLst/>
              <a:rect l="l" t="t" r="r" b="b"/>
              <a:pathLst>
                <a:path w="288" h="228" extrusionOk="0">
                  <a:moveTo>
                    <a:pt x="144" y="0"/>
                  </a:moveTo>
                  <a:cubicBezTo>
                    <a:pt x="1" y="0"/>
                    <a:pt x="1" y="227"/>
                    <a:pt x="144" y="227"/>
                  </a:cubicBezTo>
                  <a:cubicBezTo>
                    <a:pt x="288" y="227"/>
                    <a:pt x="288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6"/>
            <p:cNvSpPr/>
            <p:nvPr/>
          </p:nvSpPr>
          <p:spPr>
            <a:xfrm>
              <a:off x="5513964" y="3581226"/>
              <a:ext cx="14175" cy="11222"/>
            </a:xfrm>
            <a:custGeom>
              <a:avLst/>
              <a:gdLst/>
              <a:ahLst/>
              <a:cxnLst/>
              <a:rect l="l" t="t" r="r" b="b"/>
              <a:pathLst>
                <a:path w="288" h="228" extrusionOk="0">
                  <a:moveTo>
                    <a:pt x="144" y="1"/>
                  </a:moveTo>
                  <a:cubicBezTo>
                    <a:pt x="1" y="1"/>
                    <a:pt x="1" y="228"/>
                    <a:pt x="144" y="228"/>
                  </a:cubicBezTo>
                  <a:cubicBezTo>
                    <a:pt x="288" y="228"/>
                    <a:pt x="288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6"/>
            <p:cNvSpPr/>
            <p:nvPr/>
          </p:nvSpPr>
          <p:spPr>
            <a:xfrm>
              <a:off x="7564885" y="3535748"/>
              <a:ext cx="74273" cy="290890"/>
            </a:xfrm>
            <a:custGeom>
              <a:avLst/>
              <a:gdLst/>
              <a:ahLst/>
              <a:cxnLst/>
              <a:rect l="l" t="t" r="r" b="b"/>
              <a:pathLst>
                <a:path w="1509" h="5910" extrusionOk="0">
                  <a:moveTo>
                    <a:pt x="1356" y="0"/>
                  </a:moveTo>
                  <a:cubicBezTo>
                    <a:pt x="1322" y="0"/>
                    <a:pt x="1289" y="15"/>
                    <a:pt x="1268" y="52"/>
                  </a:cubicBezTo>
                  <a:cubicBezTo>
                    <a:pt x="275" y="1797"/>
                    <a:pt x="0" y="3890"/>
                    <a:pt x="478" y="5827"/>
                  </a:cubicBezTo>
                  <a:cubicBezTo>
                    <a:pt x="493" y="5884"/>
                    <a:pt x="536" y="5909"/>
                    <a:pt x="580" y="5909"/>
                  </a:cubicBezTo>
                  <a:cubicBezTo>
                    <a:pt x="646" y="5909"/>
                    <a:pt x="715" y="5853"/>
                    <a:pt x="694" y="5767"/>
                  </a:cubicBezTo>
                  <a:cubicBezTo>
                    <a:pt x="227" y="3890"/>
                    <a:pt x="502" y="1857"/>
                    <a:pt x="1459" y="171"/>
                  </a:cubicBezTo>
                  <a:cubicBezTo>
                    <a:pt x="1509" y="80"/>
                    <a:pt x="1432" y="0"/>
                    <a:pt x="1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6"/>
            <p:cNvSpPr/>
            <p:nvPr/>
          </p:nvSpPr>
          <p:spPr>
            <a:xfrm>
              <a:off x="7589593" y="3561834"/>
              <a:ext cx="14175" cy="11222"/>
            </a:xfrm>
            <a:custGeom>
              <a:avLst/>
              <a:gdLst/>
              <a:ahLst/>
              <a:cxnLst/>
              <a:rect l="l" t="t" r="r" b="b"/>
              <a:pathLst>
                <a:path w="288" h="228" extrusionOk="0">
                  <a:moveTo>
                    <a:pt x="144" y="0"/>
                  </a:moveTo>
                  <a:cubicBezTo>
                    <a:pt x="0" y="0"/>
                    <a:pt x="0" y="227"/>
                    <a:pt x="144" y="227"/>
                  </a:cubicBezTo>
                  <a:cubicBezTo>
                    <a:pt x="287" y="227"/>
                    <a:pt x="287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6"/>
            <p:cNvSpPr/>
            <p:nvPr/>
          </p:nvSpPr>
          <p:spPr>
            <a:xfrm>
              <a:off x="7570151" y="3551203"/>
              <a:ext cx="14766" cy="11222"/>
            </a:xfrm>
            <a:custGeom>
              <a:avLst/>
              <a:gdLst/>
              <a:ahLst/>
              <a:cxnLst/>
              <a:rect l="l" t="t" r="r" b="b"/>
              <a:pathLst>
                <a:path w="300" h="228" extrusionOk="0">
                  <a:moveTo>
                    <a:pt x="156" y="1"/>
                  </a:moveTo>
                  <a:cubicBezTo>
                    <a:pt x="13" y="1"/>
                    <a:pt x="1" y="228"/>
                    <a:pt x="156" y="228"/>
                  </a:cubicBezTo>
                  <a:cubicBezTo>
                    <a:pt x="300" y="228"/>
                    <a:pt x="300" y="1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6"/>
            <p:cNvSpPr/>
            <p:nvPr/>
          </p:nvSpPr>
          <p:spPr>
            <a:xfrm>
              <a:off x="7561932" y="3528857"/>
              <a:ext cx="14175" cy="10632"/>
            </a:xfrm>
            <a:custGeom>
              <a:avLst/>
              <a:gdLst/>
              <a:ahLst/>
              <a:cxnLst/>
              <a:rect l="l" t="t" r="r" b="b"/>
              <a:pathLst>
                <a:path w="288" h="216" extrusionOk="0">
                  <a:moveTo>
                    <a:pt x="144" y="0"/>
                  </a:moveTo>
                  <a:cubicBezTo>
                    <a:pt x="0" y="0"/>
                    <a:pt x="0" y="216"/>
                    <a:pt x="144" y="216"/>
                  </a:cubicBezTo>
                  <a:cubicBezTo>
                    <a:pt x="287" y="216"/>
                    <a:pt x="287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6"/>
            <p:cNvSpPr/>
            <p:nvPr/>
          </p:nvSpPr>
          <p:spPr>
            <a:xfrm>
              <a:off x="7567247" y="3505921"/>
              <a:ext cx="14175" cy="11222"/>
            </a:xfrm>
            <a:custGeom>
              <a:avLst/>
              <a:gdLst/>
              <a:ahLst/>
              <a:cxnLst/>
              <a:rect l="l" t="t" r="r" b="b"/>
              <a:pathLst>
                <a:path w="288" h="228" extrusionOk="0">
                  <a:moveTo>
                    <a:pt x="144" y="0"/>
                  </a:moveTo>
                  <a:cubicBezTo>
                    <a:pt x="0" y="0"/>
                    <a:pt x="0" y="227"/>
                    <a:pt x="144" y="227"/>
                  </a:cubicBezTo>
                  <a:cubicBezTo>
                    <a:pt x="287" y="227"/>
                    <a:pt x="287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6"/>
            <p:cNvSpPr/>
            <p:nvPr/>
          </p:nvSpPr>
          <p:spPr>
            <a:xfrm>
              <a:off x="7577239" y="3485298"/>
              <a:ext cx="14175" cy="10632"/>
            </a:xfrm>
            <a:custGeom>
              <a:avLst/>
              <a:gdLst/>
              <a:ahLst/>
              <a:cxnLst/>
              <a:rect l="l" t="t" r="r" b="b"/>
              <a:pathLst>
                <a:path w="288" h="216" extrusionOk="0">
                  <a:moveTo>
                    <a:pt x="144" y="1"/>
                  </a:moveTo>
                  <a:cubicBezTo>
                    <a:pt x="0" y="1"/>
                    <a:pt x="0" y="216"/>
                    <a:pt x="144" y="216"/>
                  </a:cubicBezTo>
                  <a:cubicBezTo>
                    <a:pt x="287" y="216"/>
                    <a:pt x="287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6"/>
            <p:cNvSpPr/>
            <p:nvPr/>
          </p:nvSpPr>
          <p:spPr>
            <a:xfrm>
              <a:off x="7598403" y="3476488"/>
              <a:ext cx="14175" cy="11222"/>
            </a:xfrm>
            <a:custGeom>
              <a:avLst/>
              <a:gdLst/>
              <a:ahLst/>
              <a:cxnLst/>
              <a:rect l="l" t="t" r="r" b="b"/>
              <a:pathLst>
                <a:path w="288" h="228" extrusionOk="0">
                  <a:moveTo>
                    <a:pt x="144" y="0"/>
                  </a:moveTo>
                  <a:cubicBezTo>
                    <a:pt x="1" y="0"/>
                    <a:pt x="1" y="228"/>
                    <a:pt x="144" y="228"/>
                  </a:cubicBezTo>
                  <a:cubicBezTo>
                    <a:pt x="288" y="228"/>
                    <a:pt x="288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6"/>
            <p:cNvSpPr/>
            <p:nvPr/>
          </p:nvSpPr>
          <p:spPr>
            <a:xfrm>
              <a:off x="7615482" y="3474716"/>
              <a:ext cx="12994" cy="11222"/>
            </a:xfrm>
            <a:custGeom>
              <a:avLst/>
              <a:gdLst/>
              <a:ahLst/>
              <a:cxnLst/>
              <a:rect l="l" t="t" r="r" b="b"/>
              <a:pathLst>
                <a:path w="264" h="228" extrusionOk="0">
                  <a:moveTo>
                    <a:pt x="120" y="0"/>
                  </a:moveTo>
                  <a:cubicBezTo>
                    <a:pt x="96" y="0"/>
                    <a:pt x="84" y="0"/>
                    <a:pt x="72" y="12"/>
                  </a:cubicBezTo>
                  <a:cubicBezTo>
                    <a:pt x="60" y="12"/>
                    <a:pt x="48" y="24"/>
                    <a:pt x="36" y="36"/>
                  </a:cubicBezTo>
                  <a:cubicBezTo>
                    <a:pt x="24" y="36"/>
                    <a:pt x="12" y="48"/>
                    <a:pt x="12" y="72"/>
                  </a:cubicBezTo>
                  <a:cubicBezTo>
                    <a:pt x="0" y="84"/>
                    <a:pt x="0" y="96"/>
                    <a:pt x="0" y="108"/>
                  </a:cubicBezTo>
                  <a:cubicBezTo>
                    <a:pt x="0" y="120"/>
                    <a:pt x="0" y="132"/>
                    <a:pt x="0" y="144"/>
                  </a:cubicBezTo>
                  <a:cubicBezTo>
                    <a:pt x="12" y="156"/>
                    <a:pt x="24" y="180"/>
                    <a:pt x="36" y="192"/>
                  </a:cubicBezTo>
                  <a:cubicBezTo>
                    <a:pt x="48" y="192"/>
                    <a:pt x="48" y="204"/>
                    <a:pt x="60" y="204"/>
                  </a:cubicBezTo>
                  <a:cubicBezTo>
                    <a:pt x="72" y="216"/>
                    <a:pt x="96" y="228"/>
                    <a:pt x="120" y="228"/>
                  </a:cubicBezTo>
                  <a:lnTo>
                    <a:pt x="156" y="228"/>
                  </a:lnTo>
                  <a:cubicBezTo>
                    <a:pt x="168" y="228"/>
                    <a:pt x="180" y="216"/>
                    <a:pt x="192" y="216"/>
                  </a:cubicBezTo>
                  <a:cubicBezTo>
                    <a:pt x="204" y="204"/>
                    <a:pt x="216" y="204"/>
                    <a:pt x="228" y="192"/>
                  </a:cubicBezTo>
                  <a:cubicBezTo>
                    <a:pt x="240" y="180"/>
                    <a:pt x="252" y="168"/>
                    <a:pt x="252" y="156"/>
                  </a:cubicBezTo>
                  <a:cubicBezTo>
                    <a:pt x="264" y="144"/>
                    <a:pt x="264" y="120"/>
                    <a:pt x="264" y="108"/>
                  </a:cubicBezTo>
                  <a:cubicBezTo>
                    <a:pt x="264" y="96"/>
                    <a:pt x="264" y="96"/>
                    <a:pt x="264" y="84"/>
                  </a:cubicBezTo>
                  <a:cubicBezTo>
                    <a:pt x="252" y="60"/>
                    <a:pt x="240" y="48"/>
                    <a:pt x="228" y="36"/>
                  </a:cubicBezTo>
                  <a:cubicBezTo>
                    <a:pt x="216" y="24"/>
                    <a:pt x="216" y="24"/>
                    <a:pt x="204" y="12"/>
                  </a:cubicBezTo>
                  <a:cubicBezTo>
                    <a:pt x="192" y="0"/>
                    <a:pt x="168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6"/>
            <p:cNvSpPr/>
            <p:nvPr/>
          </p:nvSpPr>
          <p:spPr>
            <a:xfrm>
              <a:off x="7636646" y="3474716"/>
              <a:ext cx="14175" cy="11222"/>
            </a:xfrm>
            <a:custGeom>
              <a:avLst/>
              <a:gdLst/>
              <a:ahLst/>
              <a:cxnLst/>
              <a:rect l="l" t="t" r="r" b="b"/>
              <a:pathLst>
                <a:path w="288" h="228" extrusionOk="0">
                  <a:moveTo>
                    <a:pt x="144" y="0"/>
                  </a:moveTo>
                  <a:cubicBezTo>
                    <a:pt x="1" y="0"/>
                    <a:pt x="1" y="228"/>
                    <a:pt x="144" y="228"/>
                  </a:cubicBezTo>
                  <a:cubicBezTo>
                    <a:pt x="288" y="228"/>
                    <a:pt x="288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6"/>
            <p:cNvSpPr/>
            <p:nvPr/>
          </p:nvSpPr>
          <p:spPr>
            <a:xfrm>
              <a:off x="7662585" y="3490023"/>
              <a:ext cx="14126" cy="11222"/>
            </a:xfrm>
            <a:custGeom>
              <a:avLst/>
              <a:gdLst/>
              <a:ahLst/>
              <a:cxnLst/>
              <a:rect l="l" t="t" r="r" b="b"/>
              <a:pathLst>
                <a:path w="287" h="228" extrusionOk="0">
                  <a:moveTo>
                    <a:pt x="143" y="0"/>
                  </a:moveTo>
                  <a:cubicBezTo>
                    <a:pt x="0" y="0"/>
                    <a:pt x="0" y="228"/>
                    <a:pt x="143" y="228"/>
                  </a:cubicBezTo>
                  <a:cubicBezTo>
                    <a:pt x="287" y="228"/>
                    <a:pt x="287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6"/>
            <p:cNvSpPr/>
            <p:nvPr/>
          </p:nvSpPr>
          <p:spPr>
            <a:xfrm>
              <a:off x="7680206" y="3505921"/>
              <a:ext cx="12403" cy="12994"/>
            </a:xfrm>
            <a:custGeom>
              <a:avLst/>
              <a:gdLst/>
              <a:ahLst/>
              <a:cxnLst/>
              <a:rect l="l" t="t" r="r" b="b"/>
              <a:pathLst>
                <a:path w="252" h="264" extrusionOk="0">
                  <a:moveTo>
                    <a:pt x="108" y="0"/>
                  </a:moveTo>
                  <a:cubicBezTo>
                    <a:pt x="96" y="0"/>
                    <a:pt x="84" y="0"/>
                    <a:pt x="60" y="12"/>
                  </a:cubicBezTo>
                  <a:cubicBezTo>
                    <a:pt x="49" y="12"/>
                    <a:pt x="37" y="24"/>
                    <a:pt x="25" y="36"/>
                  </a:cubicBezTo>
                  <a:cubicBezTo>
                    <a:pt x="25" y="36"/>
                    <a:pt x="13" y="48"/>
                    <a:pt x="13" y="60"/>
                  </a:cubicBezTo>
                  <a:cubicBezTo>
                    <a:pt x="1" y="72"/>
                    <a:pt x="1" y="96"/>
                    <a:pt x="1" y="108"/>
                  </a:cubicBezTo>
                  <a:cubicBezTo>
                    <a:pt x="1" y="120"/>
                    <a:pt x="1" y="132"/>
                    <a:pt x="1" y="144"/>
                  </a:cubicBezTo>
                  <a:cubicBezTo>
                    <a:pt x="1" y="168"/>
                    <a:pt x="13" y="180"/>
                    <a:pt x="25" y="191"/>
                  </a:cubicBezTo>
                  <a:lnTo>
                    <a:pt x="60" y="227"/>
                  </a:lnTo>
                  <a:cubicBezTo>
                    <a:pt x="72" y="239"/>
                    <a:pt x="84" y="251"/>
                    <a:pt x="96" y="251"/>
                  </a:cubicBezTo>
                  <a:cubicBezTo>
                    <a:pt x="108" y="263"/>
                    <a:pt x="132" y="263"/>
                    <a:pt x="144" y="263"/>
                  </a:cubicBezTo>
                  <a:cubicBezTo>
                    <a:pt x="156" y="263"/>
                    <a:pt x="168" y="263"/>
                    <a:pt x="192" y="251"/>
                  </a:cubicBezTo>
                  <a:cubicBezTo>
                    <a:pt x="204" y="251"/>
                    <a:pt x="216" y="239"/>
                    <a:pt x="228" y="227"/>
                  </a:cubicBezTo>
                  <a:cubicBezTo>
                    <a:pt x="228" y="215"/>
                    <a:pt x="240" y="215"/>
                    <a:pt x="240" y="203"/>
                  </a:cubicBezTo>
                  <a:cubicBezTo>
                    <a:pt x="252" y="191"/>
                    <a:pt x="252" y="168"/>
                    <a:pt x="252" y="144"/>
                  </a:cubicBezTo>
                  <a:cubicBezTo>
                    <a:pt x="252" y="144"/>
                    <a:pt x="252" y="132"/>
                    <a:pt x="252" y="120"/>
                  </a:cubicBezTo>
                  <a:cubicBezTo>
                    <a:pt x="252" y="96"/>
                    <a:pt x="240" y="84"/>
                    <a:pt x="228" y="72"/>
                  </a:cubicBezTo>
                  <a:lnTo>
                    <a:pt x="192" y="36"/>
                  </a:lnTo>
                  <a:cubicBezTo>
                    <a:pt x="180" y="24"/>
                    <a:pt x="168" y="12"/>
                    <a:pt x="156" y="12"/>
                  </a:cubicBezTo>
                  <a:cubicBezTo>
                    <a:pt x="144" y="0"/>
                    <a:pt x="120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6"/>
            <p:cNvSpPr/>
            <p:nvPr/>
          </p:nvSpPr>
          <p:spPr>
            <a:xfrm>
              <a:off x="7681977" y="3537077"/>
              <a:ext cx="14175" cy="11271"/>
            </a:xfrm>
            <a:custGeom>
              <a:avLst/>
              <a:gdLst/>
              <a:ahLst/>
              <a:cxnLst/>
              <a:rect l="l" t="t" r="r" b="b"/>
              <a:pathLst>
                <a:path w="288" h="229" extrusionOk="0">
                  <a:moveTo>
                    <a:pt x="144" y="1"/>
                  </a:moveTo>
                  <a:cubicBezTo>
                    <a:pt x="1" y="1"/>
                    <a:pt x="1" y="228"/>
                    <a:pt x="144" y="228"/>
                  </a:cubicBezTo>
                  <a:cubicBezTo>
                    <a:pt x="288" y="228"/>
                    <a:pt x="288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6"/>
            <p:cNvSpPr/>
            <p:nvPr/>
          </p:nvSpPr>
          <p:spPr>
            <a:xfrm>
              <a:off x="7676662" y="3551203"/>
              <a:ext cx="13043" cy="12994"/>
            </a:xfrm>
            <a:custGeom>
              <a:avLst/>
              <a:gdLst/>
              <a:ahLst/>
              <a:cxnLst/>
              <a:rect l="l" t="t" r="r" b="b"/>
              <a:pathLst>
                <a:path w="265" h="264" extrusionOk="0">
                  <a:moveTo>
                    <a:pt x="121" y="1"/>
                  </a:moveTo>
                  <a:cubicBezTo>
                    <a:pt x="97" y="13"/>
                    <a:pt x="85" y="25"/>
                    <a:pt x="61" y="37"/>
                  </a:cubicBezTo>
                  <a:lnTo>
                    <a:pt x="25" y="73"/>
                  </a:lnTo>
                  <a:cubicBezTo>
                    <a:pt x="25" y="85"/>
                    <a:pt x="13" y="96"/>
                    <a:pt x="13" y="108"/>
                  </a:cubicBezTo>
                  <a:cubicBezTo>
                    <a:pt x="1" y="120"/>
                    <a:pt x="1" y="132"/>
                    <a:pt x="1" y="144"/>
                  </a:cubicBezTo>
                  <a:cubicBezTo>
                    <a:pt x="1" y="168"/>
                    <a:pt x="1" y="180"/>
                    <a:pt x="13" y="192"/>
                  </a:cubicBezTo>
                  <a:cubicBezTo>
                    <a:pt x="13" y="204"/>
                    <a:pt x="25" y="216"/>
                    <a:pt x="25" y="228"/>
                  </a:cubicBezTo>
                  <a:cubicBezTo>
                    <a:pt x="37" y="228"/>
                    <a:pt x="49" y="240"/>
                    <a:pt x="49" y="240"/>
                  </a:cubicBezTo>
                  <a:cubicBezTo>
                    <a:pt x="73" y="252"/>
                    <a:pt x="85" y="264"/>
                    <a:pt x="109" y="264"/>
                  </a:cubicBezTo>
                  <a:cubicBezTo>
                    <a:pt x="121" y="264"/>
                    <a:pt x="132" y="264"/>
                    <a:pt x="144" y="252"/>
                  </a:cubicBezTo>
                  <a:cubicBezTo>
                    <a:pt x="156" y="252"/>
                    <a:pt x="180" y="240"/>
                    <a:pt x="192" y="228"/>
                  </a:cubicBezTo>
                  <a:lnTo>
                    <a:pt x="228" y="192"/>
                  </a:lnTo>
                  <a:cubicBezTo>
                    <a:pt x="240" y="180"/>
                    <a:pt x="240" y="168"/>
                    <a:pt x="252" y="156"/>
                  </a:cubicBezTo>
                  <a:cubicBezTo>
                    <a:pt x="252" y="144"/>
                    <a:pt x="264" y="132"/>
                    <a:pt x="252" y="108"/>
                  </a:cubicBezTo>
                  <a:cubicBezTo>
                    <a:pt x="264" y="96"/>
                    <a:pt x="252" y="85"/>
                    <a:pt x="252" y="73"/>
                  </a:cubicBezTo>
                  <a:cubicBezTo>
                    <a:pt x="240" y="61"/>
                    <a:pt x="240" y="49"/>
                    <a:pt x="228" y="37"/>
                  </a:cubicBezTo>
                  <a:cubicBezTo>
                    <a:pt x="216" y="25"/>
                    <a:pt x="204" y="25"/>
                    <a:pt x="204" y="13"/>
                  </a:cubicBezTo>
                  <a:cubicBezTo>
                    <a:pt x="180" y="1"/>
                    <a:pt x="168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6"/>
            <p:cNvSpPr/>
            <p:nvPr/>
          </p:nvSpPr>
          <p:spPr>
            <a:xfrm>
              <a:off x="7659041" y="3563557"/>
              <a:ext cx="14766" cy="10681"/>
            </a:xfrm>
            <a:custGeom>
              <a:avLst/>
              <a:gdLst/>
              <a:ahLst/>
              <a:cxnLst/>
              <a:rect l="l" t="t" r="r" b="b"/>
              <a:pathLst>
                <a:path w="300" h="217" extrusionOk="0">
                  <a:moveTo>
                    <a:pt x="144" y="1"/>
                  </a:moveTo>
                  <a:cubicBezTo>
                    <a:pt x="0" y="1"/>
                    <a:pt x="0" y="216"/>
                    <a:pt x="144" y="216"/>
                  </a:cubicBezTo>
                  <a:cubicBezTo>
                    <a:pt x="299" y="216"/>
                    <a:pt x="299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6"/>
            <p:cNvSpPr/>
            <p:nvPr/>
          </p:nvSpPr>
          <p:spPr>
            <a:xfrm>
              <a:off x="7638418" y="3570644"/>
              <a:ext cx="14175" cy="10632"/>
            </a:xfrm>
            <a:custGeom>
              <a:avLst/>
              <a:gdLst/>
              <a:ahLst/>
              <a:cxnLst/>
              <a:rect l="l" t="t" r="r" b="b"/>
              <a:pathLst>
                <a:path w="288" h="216" extrusionOk="0">
                  <a:moveTo>
                    <a:pt x="144" y="0"/>
                  </a:moveTo>
                  <a:cubicBezTo>
                    <a:pt x="1" y="0"/>
                    <a:pt x="1" y="216"/>
                    <a:pt x="144" y="216"/>
                  </a:cubicBezTo>
                  <a:cubicBezTo>
                    <a:pt x="288" y="216"/>
                    <a:pt x="288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6"/>
            <p:cNvSpPr/>
            <p:nvPr/>
          </p:nvSpPr>
          <p:spPr>
            <a:xfrm>
              <a:off x="7622521" y="3567100"/>
              <a:ext cx="14175" cy="10632"/>
            </a:xfrm>
            <a:custGeom>
              <a:avLst/>
              <a:gdLst/>
              <a:ahLst/>
              <a:cxnLst/>
              <a:rect l="l" t="t" r="r" b="b"/>
              <a:pathLst>
                <a:path w="288" h="216" extrusionOk="0">
                  <a:moveTo>
                    <a:pt x="144" y="1"/>
                  </a:moveTo>
                  <a:cubicBezTo>
                    <a:pt x="1" y="1"/>
                    <a:pt x="1" y="216"/>
                    <a:pt x="144" y="216"/>
                  </a:cubicBezTo>
                  <a:cubicBezTo>
                    <a:pt x="288" y="216"/>
                    <a:pt x="288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6"/>
            <p:cNvSpPr/>
            <p:nvPr/>
          </p:nvSpPr>
          <p:spPr>
            <a:xfrm>
              <a:off x="7641962" y="3551203"/>
              <a:ext cx="14175" cy="11222"/>
            </a:xfrm>
            <a:custGeom>
              <a:avLst/>
              <a:gdLst/>
              <a:ahLst/>
              <a:cxnLst/>
              <a:rect l="l" t="t" r="r" b="b"/>
              <a:pathLst>
                <a:path w="288" h="228" extrusionOk="0">
                  <a:moveTo>
                    <a:pt x="144" y="1"/>
                  </a:moveTo>
                  <a:cubicBezTo>
                    <a:pt x="1" y="1"/>
                    <a:pt x="1" y="228"/>
                    <a:pt x="144" y="228"/>
                  </a:cubicBezTo>
                  <a:cubicBezTo>
                    <a:pt x="287" y="228"/>
                    <a:pt x="287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6"/>
            <p:cNvSpPr/>
            <p:nvPr/>
          </p:nvSpPr>
          <p:spPr>
            <a:xfrm>
              <a:off x="7657269" y="3544164"/>
              <a:ext cx="14766" cy="11222"/>
            </a:xfrm>
            <a:custGeom>
              <a:avLst/>
              <a:gdLst/>
              <a:ahLst/>
              <a:cxnLst/>
              <a:rect l="l" t="t" r="r" b="b"/>
              <a:pathLst>
                <a:path w="300" h="228" extrusionOk="0">
                  <a:moveTo>
                    <a:pt x="156" y="0"/>
                  </a:moveTo>
                  <a:cubicBezTo>
                    <a:pt x="0" y="0"/>
                    <a:pt x="0" y="228"/>
                    <a:pt x="156" y="228"/>
                  </a:cubicBezTo>
                  <a:cubicBezTo>
                    <a:pt x="299" y="228"/>
                    <a:pt x="299" y="0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6"/>
            <p:cNvSpPr/>
            <p:nvPr/>
          </p:nvSpPr>
          <p:spPr>
            <a:xfrm>
              <a:off x="7655497" y="3525313"/>
              <a:ext cx="14766" cy="10632"/>
            </a:xfrm>
            <a:custGeom>
              <a:avLst/>
              <a:gdLst/>
              <a:ahLst/>
              <a:cxnLst/>
              <a:rect l="l" t="t" r="r" b="b"/>
              <a:pathLst>
                <a:path w="300" h="216" extrusionOk="0">
                  <a:moveTo>
                    <a:pt x="156" y="1"/>
                  </a:moveTo>
                  <a:cubicBezTo>
                    <a:pt x="12" y="1"/>
                    <a:pt x="1" y="216"/>
                    <a:pt x="156" y="216"/>
                  </a:cubicBezTo>
                  <a:cubicBezTo>
                    <a:pt x="299" y="216"/>
                    <a:pt x="299" y="1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6"/>
            <p:cNvSpPr/>
            <p:nvPr/>
          </p:nvSpPr>
          <p:spPr>
            <a:xfrm>
              <a:off x="7645506" y="3507693"/>
              <a:ext cx="14175" cy="11222"/>
            </a:xfrm>
            <a:custGeom>
              <a:avLst/>
              <a:gdLst/>
              <a:ahLst/>
              <a:cxnLst/>
              <a:rect l="l" t="t" r="r" b="b"/>
              <a:pathLst>
                <a:path w="288" h="228" extrusionOk="0">
                  <a:moveTo>
                    <a:pt x="144" y="0"/>
                  </a:moveTo>
                  <a:cubicBezTo>
                    <a:pt x="0" y="0"/>
                    <a:pt x="0" y="227"/>
                    <a:pt x="144" y="227"/>
                  </a:cubicBezTo>
                  <a:cubicBezTo>
                    <a:pt x="287" y="227"/>
                    <a:pt x="287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6"/>
            <p:cNvSpPr/>
            <p:nvPr/>
          </p:nvSpPr>
          <p:spPr>
            <a:xfrm>
              <a:off x="7622521" y="3497061"/>
              <a:ext cx="14175" cy="11222"/>
            </a:xfrm>
            <a:custGeom>
              <a:avLst/>
              <a:gdLst/>
              <a:ahLst/>
              <a:cxnLst/>
              <a:rect l="l" t="t" r="r" b="b"/>
              <a:pathLst>
                <a:path w="288" h="228" extrusionOk="0">
                  <a:moveTo>
                    <a:pt x="144" y="1"/>
                  </a:moveTo>
                  <a:cubicBezTo>
                    <a:pt x="1" y="1"/>
                    <a:pt x="1" y="228"/>
                    <a:pt x="144" y="228"/>
                  </a:cubicBezTo>
                  <a:cubicBezTo>
                    <a:pt x="288" y="228"/>
                    <a:pt x="288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6"/>
            <p:cNvSpPr/>
            <p:nvPr/>
          </p:nvSpPr>
          <p:spPr>
            <a:xfrm>
              <a:off x="7598403" y="3502377"/>
              <a:ext cx="14175" cy="11222"/>
            </a:xfrm>
            <a:custGeom>
              <a:avLst/>
              <a:gdLst/>
              <a:ahLst/>
              <a:cxnLst/>
              <a:rect l="l" t="t" r="r" b="b"/>
              <a:pathLst>
                <a:path w="288" h="228" extrusionOk="0">
                  <a:moveTo>
                    <a:pt x="144" y="0"/>
                  </a:moveTo>
                  <a:cubicBezTo>
                    <a:pt x="1" y="0"/>
                    <a:pt x="1" y="228"/>
                    <a:pt x="144" y="228"/>
                  </a:cubicBezTo>
                  <a:cubicBezTo>
                    <a:pt x="288" y="228"/>
                    <a:pt x="288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6"/>
            <p:cNvSpPr/>
            <p:nvPr/>
          </p:nvSpPr>
          <p:spPr>
            <a:xfrm>
              <a:off x="7589593" y="3521819"/>
              <a:ext cx="14175" cy="10632"/>
            </a:xfrm>
            <a:custGeom>
              <a:avLst/>
              <a:gdLst/>
              <a:ahLst/>
              <a:cxnLst/>
              <a:rect l="l" t="t" r="r" b="b"/>
              <a:pathLst>
                <a:path w="288" h="216" extrusionOk="0">
                  <a:moveTo>
                    <a:pt x="144" y="0"/>
                  </a:moveTo>
                  <a:cubicBezTo>
                    <a:pt x="0" y="0"/>
                    <a:pt x="0" y="215"/>
                    <a:pt x="144" y="215"/>
                  </a:cubicBezTo>
                  <a:cubicBezTo>
                    <a:pt x="287" y="215"/>
                    <a:pt x="287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6"/>
            <p:cNvSpPr/>
            <p:nvPr/>
          </p:nvSpPr>
          <p:spPr>
            <a:xfrm>
              <a:off x="7593137" y="3542392"/>
              <a:ext cx="14175" cy="11222"/>
            </a:xfrm>
            <a:custGeom>
              <a:avLst/>
              <a:gdLst/>
              <a:ahLst/>
              <a:cxnLst/>
              <a:rect l="l" t="t" r="r" b="b"/>
              <a:pathLst>
                <a:path w="288" h="228" extrusionOk="0">
                  <a:moveTo>
                    <a:pt x="144" y="0"/>
                  </a:moveTo>
                  <a:cubicBezTo>
                    <a:pt x="0" y="0"/>
                    <a:pt x="0" y="228"/>
                    <a:pt x="144" y="228"/>
                  </a:cubicBezTo>
                  <a:cubicBezTo>
                    <a:pt x="287" y="228"/>
                    <a:pt x="287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6"/>
            <p:cNvSpPr/>
            <p:nvPr/>
          </p:nvSpPr>
          <p:spPr>
            <a:xfrm>
              <a:off x="7619026" y="3520047"/>
              <a:ext cx="14766" cy="11222"/>
            </a:xfrm>
            <a:custGeom>
              <a:avLst/>
              <a:gdLst/>
              <a:ahLst/>
              <a:cxnLst/>
              <a:rect l="l" t="t" r="r" b="b"/>
              <a:pathLst>
                <a:path w="300" h="228" extrusionOk="0">
                  <a:moveTo>
                    <a:pt x="144" y="0"/>
                  </a:moveTo>
                  <a:cubicBezTo>
                    <a:pt x="0" y="0"/>
                    <a:pt x="0" y="227"/>
                    <a:pt x="144" y="227"/>
                  </a:cubicBezTo>
                  <a:cubicBezTo>
                    <a:pt x="287" y="227"/>
                    <a:pt x="299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6"/>
            <p:cNvSpPr/>
            <p:nvPr/>
          </p:nvSpPr>
          <p:spPr>
            <a:xfrm>
              <a:off x="7636646" y="3523541"/>
              <a:ext cx="14175" cy="10681"/>
            </a:xfrm>
            <a:custGeom>
              <a:avLst/>
              <a:gdLst/>
              <a:ahLst/>
              <a:cxnLst/>
              <a:rect l="l" t="t" r="r" b="b"/>
              <a:pathLst>
                <a:path w="288" h="217" extrusionOk="0">
                  <a:moveTo>
                    <a:pt x="144" y="1"/>
                  </a:moveTo>
                  <a:cubicBezTo>
                    <a:pt x="1" y="1"/>
                    <a:pt x="1" y="216"/>
                    <a:pt x="144" y="216"/>
                  </a:cubicBezTo>
                  <a:cubicBezTo>
                    <a:pt x="288" y="216"/>
                    <a:pt x="288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6"/>
            <p:cNvSpPr/>
            <p:nvPr/>
          </p:nvSpPr>
          <p:spPr>
            <a:xfrm>
              <a:off x="6545602" y="3171623"/>
              <a:ext cx="7728" cy="4184"/>
            </a:xfrm>
            <a:custGeom>
              <a:avLst/>
              <a:gdLst/>
              <a:ahLst/>
              <a:cxnLst/>
              <a:rect l="l" t="t" r="r" b="b"/>
              <a:pathLst>
                <a:path w="157" h="85" extrusionOk="0">
                  <a:moveTo>
                    <a:pt x="84" y="1"/>
                  </a:moveTo>
                  <a:cubicBezTo>
                    <a:pt x="48" y="1"/>
                    <a:pt x="13" y="25"/>
                    <a:pt x="1" y="73"/>
                  </a:cubicBezTo>
                  <a:lnTo>
                    <a:pt x="156" y="85"/>
                  </a:lnTo>
                  <a:cubicBezTo>
                    <a:pt x="156" y="37"/>
                    <a:pt x="12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6"/>
            <p:cNvSpPr/>
            <p:nvPr/>
          </p:nvSpPr>
          <p:spPr>
            <a:xfrm>
              <a:off x="6569128" y="3173395"/>
              <a:ext cx="7137" cy="4184"/>
            </a:xfrm>
            <a:custGeom>
              <a:avLst/>
              <a:gdLst/>
              <a:ahLst/>
              <a:cxnLst/>
              <a:rect l="l" t="t" r="r" b="b"/>
              <a:pathLst>
                <a:path w="145" h="85" extrusionOk="0">
                  <a:moveTo>
                    <a:pt x="73" y="1"/>
                  </a:moveTo>
                  <a:cubicBezTo>
                    <a:pt x="37" y="1"/>
                    <a:pt x="1" y="25"/>
                    <a:pt x="1" y="72"/>
                  </a:cubicBezTo>
                  <a:lnTo>
                    <a:pt x="144" y="84"/>
                  </a:lnTo>
                  <a:cubicBezTo>
                    <a:pt x="144" y="37"/>
                    <a:pt x="120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6"/>
            <p:cNvSpPr/>
            <p:nvPr/>
          </p:nvSpPr>
          <p:spPr>
            <a:xfrm>
              <a:off x="6592114" y="3175167"/>
              <a:ext cx="7678" cy="4184"/>
            </a:xfrm>
            <a:custGeom>
              <a:avLst/>
              <a:gdLst/>
              <a:ahLst/>
              <a:cxnLst/>
              <a:rect l="l" t="t" r="r" b="b"/>
              <a:pathLst>
                <a:path w="156" h="85" extrusionOk="0">
                  <a:moveTo>
                    <a:pt x="84" y="1"/>
                  </a:moveTo>
                  <a:cubicBezTo>
                    <a:pt x="48" y="1"/>
                    <a:pt x="12" y="25"/>
                    <a:pt x="0" y="72"/>
                  </a:cubicBezTo>
                  <a:lnTo>
                    <a:pt x="156" y="84"/>
                  </a:lnTo>
                  <a:cubicBezTo>
                    <a:pt x="156" y="36"/>
                    <a:pt x="12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6"/>
            <p:cNvSpPr/>
            <p:nvPr/>
          </p:nvSpPr>
          <p:spPr>
            <a:xfrm>
              <a:off x="6581482" y="3162124"/>
              <a:ext cx="7728" cy="7235"/>
            </a:xfrm>
            <a:custGeom>
              <a:avLst/>
              <a:gdLst/>
              <a:ahLst/>
              <a:cxnLst/>
              <a:rect l="l" t="t" r="r" b="b"/>
              <a:pathLst>
                <a:path w="157" h="147" extrusionOk="0">
                  <a:moveTo>
                    <a:pt x="70" y="0"/>
                  </a:moveTo>
                  <a:cubicBezTo>
                    <a:pt x="40" y="0"/>
                    <a:pt x="11" y="31"/>
                    <a:pt x="1" y="62"/>
                  </a:cubicBezTo>
                  <a:cubicBezTo>
                    <a:pt x="1" y="110"/>
                    <a:pt x="25" y="146"/>
                    <a:pt x="73" y="146"/>
                  </a:cubicBezTo>
                  <a:cubicBezTo>
                    <a:pt x="109" y="146"/>
                    <a:pt x="144" y="122"/>
                    <a:pt x="156" y="74"/>
                  </a:cubicBezTo>
                  <a:cubicBezTo>
                    <a:pt x="156" y="38"/>
                    <a:pt x="121" y="3"/>
                    <a:pt x="85" y="3"/>
                  </a:cubicBezTo>
                  <a:cubicBezTo>
                    <a:pt x="80" y="1"/>
                    <a:pt x="75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6"/>
            <p:cNvSpPr/>
            <p:nvPr/>
          </p:nvSpPr>
          <p:spPr>
            <a:xfrm>
              <a:off x="6557956" y="3159860"/>
              <a:ext cx="7728" cy="7728"/>
            </a:xfrm>
            <a:custGeom>
              <a:avLst/>
              <a:gdLst/>
              <a:ahLst/>
              <a:cxnLst/>
              <a:rect l="l" t="t" r="r" b="b"/>
              <a:pathLst>
                <a:path w="157" h="157" extrusionOk="0">
                  <a:moveTo>
                    <a:pt x="84" y="1"/>
                  </a:moveTo>
                  <a:cubicBezTo>
                    <a:pt x="49" y="1"/>
                    <a:pt x="13" y="25"/>
                    <a:pt x="1" y="72"/>
                  </a:cubicBezTo>
                  <a:cubicBezTo>
                    <a:pt x="1" y="108"/>
                    <a:pt x="37" y="144"/>
                    <a:pt x="72" y="156"/>
                  </a:cubicBezTo>
                  <a:cubicBezTo>
                    <a:pt x="108" y="156"/>
                    <a:pt x="144" y="120"/>
                    <a:pt x="156" y="84"/>
                  </a:cubicBezTo>
                  <a:cubicBezTo>
                    <a:pt x="156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6"/>
            <p:cNvSpPr/>
            <p:nvPr/>
          </p:nvSpPr>
          <p:spPr>
            <a:xfrm>
              <a:off x="6603287" y="3187521"/>
              <a:ext cx="7678" cy="7137"/>
            </a:xfrm>
            <a:custGeom>
              <a:avLst/>
              <a:gdLst/>
              <a:ahLst/>
              <a:cxnLst/>
              <a:rect l="l" t="t" r="r" b="b"/>
              <a:pathLst>
                <a:path w="156" h="145" extrusionOk="0">
                  <a:moveTo>
                    <a:pt x="84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08"/>
                    <a:pt x="36" y="144"/>
                    <a:pt x="72" y="144"/>
                  </a:cubicBezTo>
                  <a:cubicBezTo>
                    <a:pt x="108" y="144"/>
                    <a:pt x="144" y="120"/>
                    <a:pt x="156" y="72"/>
                  </a:cubicBezTo>
                  <a:cubicBezTo>
                    <a:pt x="156" y="37"/>
                    <a:pt x="12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6"/>
            <p:cNvSpPr/>
            <p:nvPr/>
          </p:nvSpPr>
          <p:spPr>
            <a:xfrm>
              <a:off x="6590933" y="3198595"/>
              <a:ext cx="7678" cy="3692"/>
            </a:xfrm>
            <a:custGeom>
              <a:avLst/>
              <a:gdLst/>
              <a:ahLst/>
              <a:cxnLst/>
              <a:rect l="l" t="t" r="r" b="b"/>
              <a:pathLst>
                <a:path w="156" h="75" extrusionOk="0">
                  <a:moveTo>
                    <a:pt x="58" y="1"/>
                  </a:moveTo>
                  <a:cubicBezTo>
                    <a:pt x="27" y="1"/>
                    <a:pt x="0" y="32"/>
                    <a:pt x="0" y="63"/>
                  </a:cubicBezTo>
                  <a:lnTo>
                    <a:pt x="144" y="75"/>
                  </a:lnTo>
                  <a:cubicBezTo>
                    <a:pt x="156" y="39"/>
                    <a:pt x="120" y="3"/>
                    <a:pt x="72" y="3"/>
                  </a:cubicBezTo>
                  <a:cubicBezTo>
                    <a:pt x="67" y="1"/>
                    <a:pt x="62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6"/>
            <p:cNvSpPr/>
            <p:nvPr/>
          </p:nvSpPr>
          <p:spPr>
            <a:xfrm>
              <a:off x="6567947" y="3197414"/>
              <a:ext cx="7137" cy="3692"/>
            </a:xfrm>
            <a:custGeom>
              <a:avLst/>
              <a:gdLst/>
              <a:ahLst/>
              <a:cxnLst/>
              <a:rect l="l" t="t" r="r" b="b"/>
              <a:pathLst>
                <a:path w="145" h="75" extrusionOk="0">
                  <a:moveTo>
                    <a:pt x="59" y="1"/>
                  </a:moveTo>
                  <a:cubicBezTo>
                    <a:pt x="28" y="1"/>
                    <a:pt x="1" y="33"/>
                    <a:pt x="1" y="75"/>
                  </a:cubicBezTo>
                  <a:lnTo>
                    <a:pt x="144" y="75"/>
                  </a:lnTo>
                  <a:cubicBezTo>
                    <a:pt x="144" y="39"/>
                    <a:pt x="109" y="3"/>
                    <a:pt x="73" y="3"/>
                  </a:cubicBezTo>
                  <a:cubicBezTo>
                    <a:pt x="68" y="1"/>
                    <a:pt x="63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6"/>
            <p:cNvSpPr/>
            <p:nvPr/>
          </p:nvSpPr>
          <p:spPr>
            <a:xfrm>
              <a:off x="6579760" y="3186241"/>
              <a:ext cx="7678" cy="7235"/>
            </a:xfrm>
            <a:custGeom>
              <a:avLst/>
              <a:gdLst/>
              <a:ahLst/>
              <a:cxnLst/>
              <a:rect l="l" t="t" r="r" b="b"/>
              <a:pathLst>
                <a:path w="156" h="147" extrusionOk="0">
                  <a:moveTo>
                    <a:pt x="65" y="0"/>
                  </a:moveTo>
                  <a:cubicBezTo>
                    <a:pt x="27" y="0"/>
                    <a:pt x="0" y="32"/>
                    <a:pt x="0" y="63"/>
                  </a:cubicBezTo>
                  <a:cubicBezTo>
                    <a:pt x="0" y="110"/>
                    <a:pt x="36" y="146"/>
                    <a:pt x="72" y="146"/>
                  </a:cubicBezTo>
                  <a:cubicBezTo>
                    <a:pt x="120" y="146"/>
                    <a:pt x="144" y="110"/>
                    <a:pt x="156" y="75"/>
                  </a:cubicBezTo>
                  <a:cubicBezTo>
                    <a:pt x="156" y="39"/>
                    <a:pt x="120" y="3"/>
                    <a:pt x="84" y="3"/>
                  </a:cubicBezTo>
                  <a:cubicBezTo>
                    <a:pt x="77" y="1"/>
                    <a:pt x="71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6"/>
            <p:cNvSpPr/>
            <p:nvPr/>
          </p:nvSpPr>
          <p:spPr>
            <a:xfrm>
              <a:off x="6556184" y="3184568"/>
              <a:ext cx="7728" cy="7728"/>
            </a:xfrm>
            <a:custGeom>
              <a:avLst/>
              <a:gdLst/>
              <a:ahLst/>
              <a:cxnLst/>
              <a:rect l="l" t="t" r="r" b="b"/>
              <a:pathLst>
                <a:path w="157" h="157" extrusionOk="0">
                  <a:moveTo>
                    <a:pt x="85" y="1"/>
                  </a:moveTo>
                  <a:cubicBezTo>
                    <a:pt x="49" y="1"/>
                    <a:pt x="13" y="37"/>
                    <a:pt x="1" y="73"/>
                  </a:cubicBezTo>
                  <a:cubicBezTo>
                    <a:pt x="1" y="120"/>
                    <a:pt x="37" y="156"/>
                    <a:pt x="73" y="156"/>
                  </a:cubicBezTo>
                  <a:cubicBezTo>
                    <a:pt x="120" y="156"/>
                    <a:pt x="156" y="120"/>
                    <a:pt x="156" y="85"/>
                  </a:cubicBezTo>
                  <a:cubicBezTo>
                    <a:pt x="156" y="37"/>
                    <a:pt x="120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6"/>
            <p:cNvSpPr/>
            <p:nvPr/>
          </p:nvSpPr>
          <p:spPr>
            <a:xfrm>
              <a:off x="6532657" y="3183288"/>
              <a:ext cx="7728" cy="7826"/>
            </a:xfrm>
            <a:custGeom>
              <a:avLst/>
              <a:gdLst/>
              <a:ahLst/>
              <a:cxnLst/>
              <a:rect l="l" t="t" r="r" b="b"/>
              <a:pathLst>
                <a:path w="157" h="159" extrusionOk="0">
                  <a:moveTo>
                    <a:pt x="70" y="1"/>
                  </a:moveTo>
                  <a:cubicBezTo>
                    <a:pt x="39" y="1"/>
                    <a:pt x="11" y="33"/>
                    <a:pt x="1" y="75"/>
                  </a:cubicBezTo>
                  <a:cubicBezTo>
                    <a:pt x="1" y="111"/>
                    <a:pt x="36" y="146"/>
                    <a:pt x="72" y="158"/>
                  </a:cubicBezTo>
                  <a:cubicBezTo>
                    <a:pt x="120" y="158"/>
                    <a:pt x="156" y="123"/>
                    <a:pt x="156" y="75"/>
                  </a:cubicBezTo>
                  <a:cubicBezTo>
                    <a:pt x="156" y="39"/>
                    <a:pt x="120" y="3"/>
                    <a:pt x="84" y="3"/>
                  </a:cubicBezTo>
                  <a:cubicBezTo>
                    <a:pt x="80" y="1"/>
                    <a:pt x="7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6"/>
            <p:cNvSpPr/>
            <p:nvPr/>
          </p:nvSpPr>
          <p:spPr>
            <a:xfrm>
              <a:off x="6544420" y="3196380"/>
              <a:ext cx="7137" cy="3544"/>
            </a:xfrm>
            <a:custGeom>
              <a:avLst/>
              <a:gdLst/>
              <a:ahLst/>
              <a:cxnLst/>
              <a:rect l="l" t="t" r="r" b="b"/>
              <a:pathLst>
                <a:path w="145" h="72" extrusionOk="0">
                  <a:moveTo>
                    <a:pt x="72" y="0"/>
                  </a:moveTo>
                  <a:cubicBezTo>
                    <a:pt x="37" y="0"/>
                    <a:pt x="1" y="24"/>
                    <a:pt x="1" y="72"/>
                  </a:cubicBezTo>
                  <a:lnTo>
                    <a:pt x="144" y="72"/>
                  </a:ln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6"/>
            <p:cNvSpPr/>
            <p:nvPr/>
          </p:nvSpPr>
          <p:spPr>
            <a:xfrm>
              <a:off x="6545602" y="3175167"/>
              <a:ext cx="7728" cy="4184"/>
            </a:xfrm>
            <a:custGeom>
              <a:avLst/>
              <a:gdLst/>
              <a:ahLst/>
              <a:cxnLst/>
              <a:rect l="l" t="t" r="r" b="b"/>
              <a:pathLst>
                <a:path w="157" h="85" extrusionOk="0">
                  <a:moveTo>
                    <a:pt x="1" y="1"/>
                  </a:moveTo>
                  <a:cubicBezTo>
                    <a:pt x="1" y="48"/>
                    <a:pt x="36" y="84"/>
                    <a:pt x="72" y="84"/>
                  </a:cubicBezTo>
                  <a:cubicBezTo>
                    <a:pt x="108" y="84"/>
                    <a:pt x="144" y="48"/>
                    <a:pt x="156" y="1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6"/>
            <p:cNvSpPr/>
            <p:nvPr/>
          </p:nvSpPr>
          <p:spPr>
            <a:xfrm>
              <a:off x="6569128" y="3176939"/>
              <a:ext cx="7137" cy="4184"/>
            </a:xfrm>
            <a:custGeom>
              <a:avLst/>
              <a:gdLst/>
              <a:ahLst/>
              <a:cxnLst/>
              <a:rect l="l" t="t" r="r" b="b"/>
              <a:pathLst>
                <a:path w="145" h="85" extrusionOk="0">
                  <a:moveTo>
                    <a:pt x="1" y="0"/>
                  </a:moveTo>
                  <a:cubicBezTo>
                    <a:pt x="1" y="36"/>
                    <a:pt x="25" y="72"/>
                    <a:pt x="73" y="84"/>
                  </a:cubicBezTo>
                  <a:cubicBezTo>
                    <a:pt x="108" y="84"/>
                    <a:pt x="144" y="48"/>
                    <a:pt x="144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6"/>
            <p:cNvSpPr/>
            <p:nvPr/>
          </p:nvSpPr>
          <p:spPr>
            <a:xfrm>
              <a:off x="6592114" y="3178711"/>
              <a:ext cx="7678" cy="3692"/>
            </a:xfrm>
            <a:custGeom>
              <a:avLst/>
              <a:gdLst/>
              <a:ahLst/>
              <a:cxnLst/>
              <a:rect l="l" t="t" r="r" b="b"/>
              <a:pathLst>
                <a:path w="156" h="75" extrusionOk="0">
                  <a:moveTo>
                    <a:pt x="0" y="0"/>
                  </a:moveTo>
                  <a:cubicBezTo>
                    <a:pt x="0" y="36"/>
                    <a:pt x="36" y="72"/>
                    <a:pt x="72" y="72"/>
                  </a:cubicBezTo>
                  <a:cubicBezTo>
                    <a:pt x="77" y="74"/>
                    <a:pt x="82" y="74"/>
                    <a:pt x="86" y="74"/>
                  </a:cubicBezTo>
                  <a:cubicBezTo>
                    <a:pt x="117" y="74"/>
                    <a:pt x="145" y="43"/>
                    <a:pt x="156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6"/>
            <p:cNvSpPr/>
            <p:nvPr/>
          </p:nvSpPr>
          <p:spPr>
            <a:xfrm>
              <a:off x="6602105" y="3210506"/>
              <a:ext cx="7678" cy="7088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0"/>
                  </a:moveTo>
                  <a:cubicBezTo>
                    <a:pt x="36" y="0"/>
                    <a:pt x="12" y="24"/>
                    <a:pt x="12" y="72"/>
                  </a:cubicBezTo>
                  <a:cubicBezTo>
                    <a:pt x="0" y="108"/>
                    <a:pt x="36" y="143"/>
                    <a:pt x="84" y="143"/>
                  </a:cubicBezTo>
                  <a:cubicBezTo>
                    <a:pt x="120" y="143"/>
                    <a:pt x="156" y="108"/>
                    <a:pt x="156" y="72"/>
                  </a:cubicBezTo>
                  <a:cubicBezTo>
                    <a:pt x="156" y="36"/>
                    <a:pt x="120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6"/>
            <p:cNvSpPr/>
            <p:nvPr/>
          </p:nvSpPr>
          <p:spPr>
            <a:xfrm>
              <a:off x="6590342" y="3221679"/>
              <a:ext cx="7088" cy="3544"/>
            </a:xfrm>
            <a:custGeom>
              <a:avLst/>
              <a:gdLst/>
              <a:ahLst/>
              <a:cxnLst/>
              <a:rect l="l" t="t" r="r" b="b"/>
              <a:pathLst>
                <a:path w="144" h="72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lnTo>
                    <a:pt x="144" y="72"/>
                  </a:ln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6"/>
            <p:cNvSpPr/>
            <p:nvPr/>
          </p:nvSpPr>
          <p:spPr>
            <a:xfrm>
              <a:off x="6566815" y="3221089"/>
              <a:ext cx="7678" cy="4134"/>
            </a:xfrm>
            <a:custGeom>
              <a:avLst/>
              <a:gdLst/>
              <a:ahLst/>
              <a:cxnLst/>
              <a:rect l="l" t="t" r="r" b="b"/>
              <a:pathLst>
                <a:path w="156" h="84" extrusionOk="0">
                  <a:moveTo>
                    <a:pt x="84" y="0"/>
                  </a:moveTo>
                  <a:cubicBezTo>
                    <a:pt x="36" y="0"/>
                    <a:pt x="0" y="36"/>
                    <a:pt x="0" y="72"/>
                  </a:cubicBezTo>
                  <a:lnTo>
                    <a:pt x="155" y="84"/>
                  </a:lnTo>
                  <a:cubicBezTo>
                    <a:pt x="155" y="36"/>
                    <a:pt x="120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6"/>
            <p:cNvSpPr/>
            <p:nvPr/>
          </p:nvSpPr>
          <p:spPr>
            <a:xfrm>
              <a:off x="6578578" y="3209768"/>
              <a:ext cx="7678" cy="7235"/>
            </a:xfrm>
            <a:custGeom>
              <a:avLst/>
              <a:gdLst/>
              <a:ahLst/>
              <a:cxnLst/>
              <a:rect l="l" t="t" r="r" b="b"/>
              <a:pathLst>
                <a:path w="156" h="147" extrusionOk="0">
                  <a:moveTo>
                    <a:pt x="66" y="1"/>
                  </a:moveTo>
                  <a:cubicBezTo>
                    <a:pt x="30" y="1"/>
                    <a:pt x="12" y="33"/>
                    <a:pt x="12" y="75"/>
                  </a:cubicBezTo>
                  <a:cubicBezTo>
                    <a:pt x="0" y="111"/>
                    <a:pt x="36" y="147"/>
                    <a:pt x="84" y="147"/>
                  </a:cubicBezTo>
                  <a:cubicBezTo>
                    <a:pt x="120" y="147"/>
                    <a:pt x="156" y="111"/>
                    <a:pt x="156" y="75"/>
                  </a:cubicBezTo>
                  <a:cubicBezTo>
                    <a:pt x="156" y="27"/>
                    <a:pt x="120" y="3"/>
                    <a:pt x="84" y="3"/>
                  </a:cubicBezTo>
                  <a:cubicBezTo>
                    <a:pt x="78" y="1"/>
                    <a:pt x="7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6"/>
            <p:cNvSpPr/>
            <p:nvPr/>
          </p:nvSpPr>
          <p:spPr>
            <a:xfrm>
              <a:off x="6555593" y="3208735"/>
              <a:ext cx="7137" cy="7678"/>
            </a:xfrm>
            <a:custGeom>
              <a:avLst/>
              <a:gdLst/>
              <a:ahLst/>
              <a:cxnLst/>
              <a:rect l="l" t="t" r="r" b="b"/>
              <a:pathLst>
                <a:path w="145" h="156" extrusionOk="0">
                  <a:moveTo>
                    <a:pt x="73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20"/>
                    <a:pt x="25" y="156"/>
                    <a:pt x="73" y="156"/>
                  </a:cubicBezTo>
                  <a:cubicBezTo>
                    <a:pt x="108" y="156"/>
                    <a:pt x="144" y="120"/>
                    <a:pt x="144" y="84"/>
                  </a:cubicBezTo>
                  <a:cubicBezTo>
                    <a:pt x="144" y="36"/>
                    <a:pt x="108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6"/>
            <p:cNvSpPr/>
            <p:nvPr/>
          </p:nvSpPr>
          <p:spPr>
            <a:xfrm>
              <a:off x="6532066" y="3208144"/>
              <a:ext cx="7137" cy="7678"/>
            </a:xfrm>
            <a:custGeom>
              <a:avLst/>
              <a:gdLst/>
              <a:ahLst/>
              <a:cxnLst/>
              <a:rect l="l" t="t" r="r" b="b"/>
              <a:pathLst>
                <a:path w="145" h="156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08" y="156"/>
                    <a:pt x="144" y="120"/>
                    <a:pt x="144" y="84"/>
                  </a:cubicBezTo>
                  <a:cubicBezTo>
                    <a:pt x="144" y="36"/>
                    <a:pt x="108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6"/>
            <p:cNvSpPr/>
            <p:nvPr/>
          </p:nvSpPr>
          <p:spPr>
            <a:xfrm>
              <a:off x="6543830" y="3220941"/>
              <a:ext cx="7137" cy="3692"/>
            </a:xfrm>
            <a:custGeom>
              <a:avLst/>
              <a:gdLst/>
              <a:ahLst/>
              <a:cxnLst/>
              <a:rect l="l" t="t" r="r" b="b"/>
              <a:pathLst>
                <a:path w="145" h="75" extrusionOk="0">
                  <a:moveTo>
                    <a:pt x="58" y="1"/>
                  </a:moveTo>
                  <a:cubicBezTo>
                    <a:pt x="28" y="1"/>
                    <a:pt x="1" y="33"/>
                    <a:pt x="1" y="75"/>
                  </a:cubicBezTo>
                  <a:lnTo>
                    <a:pt x="144" y="75"/>
                  </a:lnTo>
                  <a:cubicBezTo>
                    <a:pt x="144" y="39"/>
                    <a:pt x="108" y="3"/>
                    <a:pt x="72" y="3"/>
                  </a:cubicBezTo>
                  <a:cubicBezTo>
                    <a:pt x="68" y="2"/>
                    <a:pt x="63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6"/>
            <p:cNvSpPr/>
            <p:nvPr/>
          </p:nvSpPr>
          <p:spPr>
            <a:xfrm>
              <a:off x="6544420" y="3199875"/>
              <a:ext cx="7137" cy="4184"/>
            </a:xfrm>
            <a:custGeom>
              <a:avLst/>
              <a:gdLst/>
              <a:ahLst/>
              <a:cxnLst/>
              <a:rect l="l" t="t" r="r" b="b"/>
              <a:pathLst>
                <a:path w="145" h="85" extrusionOk="0">
                  <a:moveTo>
                    <a:pt x="1" y="1"/>
                  </a:moveTo>
                  <a:cubicBezTo>
                    <a:pt x="1" y="49"/>
                    <a:pt x="25" y="84"/>
                    <a:pt x="72" y="84"/>
                  </a:cubicBezTo>
                  <a:cubicBezTo>
                    <a:pt x="108" y="84"/>
                    <a:pt x="144" y="49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6"/>
            <p:cNvSpPr/>
            <p:nvPr/>
          </p:nvSpPr>
          <p:spPr>
            <a:xfrm>
              <a:off x="6567406" y="3201056"/>
              <a:ext cx="7678" cy="3593"/>
            </a:xfrm>
            <a:custGeom>
              <a:avLst/>
              <a:gdLst/>
              <a:ahLst/>
              <a:cxnLst/>
              <a:rect l="l" t="t" r="r" b="b"/>
              <a:pathLst>
                <a:path w="156" h="73" extrusionOk="0">
                  <a:moveTo>
                    <a:pt x="12" y="1"/>
                  </a:moveTo>
                  <a:cubicBezTo>
                    <a:pt x="0" y="37"/>
                    <a:pt x="36" y="72"/>
                    <a:pt x="72" y="72"/>
                  </a:cubicBezTo>
                  <a:cubicBezTo>
                    <a:pt x="120" y="72"/>
                    <a:pt x="155" y="49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6"/>
            <p:cNvSpPr/>
            <p:nvPr/>
          </p:nvSpPr>
          <p:spPr>
            <a:xfrm>
              <a:off x="6590933" y="3201647"/>
              <a:ext cx="7088" cy="4184"/>
            </a:xfrm>
            <a:custGeom>
              <a:avLst/>
              <a:gdLst/>
              <a:ahLst/>
              <a:cxnLst/>
              <a:rect l="l" t="t" r="r" b="b"/>
              <a:pathLst>
                <a:path w="144" h="85" extrusionOk="0">
                  <a:moveTo>
                    <a:pt x="0" y="1"/>
                  </a:moveTo>
                  <a:cubicBezTo>
                    <a:pt x="0" y="48"/>
                    <a:pt x="36" y="84"/>
                    <a:pt x="72" y="84"/>
                  </a:cubicBezTo>
                  <a:cubicBezTo>
                    <a:pt x="108" y="84"/>
                    <a:pt x="144" y="48"/>
                    <a:pt x="144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6"/>
            <p:cNvSpPr/>
            <p:nvPr/>
          </p:nvSpPr>
          <p:spPr>
            <a:xfrm>
              <a:off x="6602105" y="3233443"/>
              <a:ext cx="7088" cy="7088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08"/>
                    <a:pt x="36" y="144"/>
                    <a:pt x="72" y="144"/>
                  </a:cubicBezTo>
                  <a:cubicBezTo>
                    <a:pt x="120" y="144"/>
                    <a:pt x="144" y="108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6"/>
            <p:cNvSpPr/>
            <p:nvPr/>
          </p:nvSpPr>
          <p:spPr>
            <a:xfrm>
              <a:off x="6590342" y="3244615"/>
              <a:ext cx="7088" cy="4184"/>
            </a:xfrm>
            <a:custGeom>
              <a:avLst/>
              <a:gdLst/>
              <a:ahLst/>
              <a:cxnLst/>
              <a:rect l="l" t="t" r="r" b="b"/>
              <a:pathLst>
                <a:path w="144" h="85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lnTo>
                    <a:pt x="144" y="72"/>
                  </a:ln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6"/>
            <p:cNvSpPr/>
            <p:nvPr/>
          </p:nvSpPr>
          <p:spPr>
            <a:xfrm>
              <a:off x="6566815" y="3245206"/>
              <a:ext cx="7678" cy="3593"/>
            </a:xfrm>
            <a:custGeom>
              <a:avLst/>
              <a:gdLst/>
              <a:ahLst/>
              <a:cxnLst/>
              <a:rect l="l" t="t" r="r" b="b"/>
              <a:pathLst>
                <a:path w="156" h="73" extrusionOk="0">
                  <a:moveTo>
                    <a:pt x="84" y="0"/>
                  </a:moveTo>
                  <a:cubicBezTo>
                    <a:pt x="36" y="0"/>
                    <a:pt x="0" y="36"/>
                    <a:pt x="0" y="72"/>
                  </a:cubicBezTo>
                  <a:lnTo>
                    <a:pt x="155" y="72"/>
                  </a:lnTo>
                  <a:cubicBezTo>
                    <a:pt x="155" y="36"/>
                    <a:pt x="120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6"/>
            <p:cNvSpPr/>
            <p:nvPr/>
          </p:nvSpPr>
          <p:spPr>
            <a:xfrm>
              <a:off x="6578578" y="3233443"/>
              <a:ext cx="7088" cy="7088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08"/>
                    <a:pt x="36" y="144"/>
                    <a:pt x="72" y="144"/>
                  </a:cubicBezTo>
                  <a:cubicBezTo>
                    <a:pt x="120" y="144"/>
                    <a:pt x="144" y="108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6"/>
            <p:cNvSpPr/>
            <p:nvPr/>
          </p:nvSpPr>
          <p:spPr>
            <a:xfrm>
              <a:off x="6555002" y="3232852"/>
              <a:ext cx="7137" cy="7678"/>
            </a:xfrm>
            <a:custGeom>
              <a:avLst/>
              <a:gdLst/>
              <a:ahLst/>
              <a:cxnLst/>
              <a:rect l="l" t="t" r="r" b="b"/>
              <a:pathLst>
                <a:path w="145" h="156" extrusionOk="0">
                  <a:moveTo>
                    <a:pt x="73" y="0"/>
                  </a:moveTo>
                  <a:cubicBezTo>
                    <a:pt x="37" y="0"/>
                    <a:pt x="1" y="36"/>
                    <a:pt x="1" y="84"/>
                  </a:cubicBezTo>
                  <a:cubicBezTo>
                    <a:pt x="1" y="120"/>
                    <a:pt x="37" y="156"/>
                    <a:pt x="73" y="156"/>
                  </a:cubicBezTo>
                  <a:cubicBezTo>
                    <a:pt x="120" y="156"/>
                    <a:pt x="144" y="120"/>
                    <a:pt x="144" y="84"/>
                  </a:cubicBezTo>
                  <a:cubicBezTo>
                    <a:pt x="144" y="36"/>
                    <a:pt x="120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6"/>
            <p:cNvSpPr/>
            <p:nvPr/>
          </p:nvSpPr>
          <p:spPr>
            <a:xfrm>
              <a:off x="6531476" y="3232852"/>
              <a:ext cx="7137" cy="7678"/>
            </a:xfrm>
            <a:custGeom>
              <a:avLst/>
              <a:gdLst/>
              <a:ahLst/>
              <a:cxnLst/>
              <a:rect l="l" t="t" r="r" b="b"/>
              <a:pathLst>
                <a:path w="145" h="156" extrusionOk="0">
                  <a:moveTo>
                    <a:pt x="72" y="0"/>
                  </a:moveTo>
                  <a:cubicBezTo>
                    <a:pt x="37" y="0"/>
                    <a:pt x="1" y="36"/>
                    <a:pt x="1" y="84"/>
                  </a:cubicBezTo>
                  <a:cubicBezTo>
                    <a:pt x="1" y="132"/>
                    <a:pt x="37" y="156"/>
                    <a:pt x="72" y="156"/>
                  </a:cubicBezTo>
                  <a:cubicBezTo>
                    <a:pt x="120" y="156"/>
                    <a:pt x="144" y="120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6"/>
            <p:cNvSpPr/>
            <p:nvPr/>
          </p:nvSpPr>
          <p:spPr>
            <a:xfrm>
              <a:off x="6543830" y="3245206"/>
              <a:ext cx="7137" cy="4184"/>
            </a:xfrm>
            <a:custGeom>
              <a:avLst/>
              <a:gdLst/>
              <a:ahLst/>
              <a:cxnLst/>
              <a:rect l="l" t="t" r="r" b="b"/>
              <a:pathLst>
                <a:path w="145" h="85" extrusionOk="0">
                  <a:moveTo>
                    <a:pt x="72" y="0"/>
                  </a:moveTo>
                  <a:cubicBezTo>
                    <a:pt x="37" y="0"/>
                    <a:pt x="1" y="36"/>
                    <a:pt x="1" y="84"/>
                  </a:cubicBezTo>
                  <a:lnTo>
                    <a:pt x="144" y="84"/>
                  </a:lnTo>
                  <a:cubicBezTo>
                    <a:pt x="144" y="36"/>
                    <a:pt x="108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6"/>
            <p:cNvSpPr/>
            <p:nvPr/>
          </p:nvSpPr>
          <p:spPr>
            <a:xfrm>
              <a:off x="6543830" y="3224583"/>
              <a:ext cx="7137" cy="3593"/>
            </a:xfrm>
            <a:custGeom>
              <a:avLst/>
              <a:gdLst/>
              <a:ahLst/>
              <a:cxnLst/>
              <a:rect l="l" t="t" r="r" b="b"/>
              <a:pathLst>
                <a:path w="145" h="73" extrusionOk="0">
                  <a:moveTo>
                    <a:pt x="1" y="1"/>
                  </a:moveTo>
                  <a:cubicBezTo>
                    <a:pt x="1" y="49"/>
                    <a:pt x="37" y="73"/>
                    <a:pt x="72" y="73"/>
                  </a:cubicBezTo>
                  <a:cubicBezTo>
                    <a:pt x="108" y="73"/>
                    <a:pt x="144" y="49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6"/>
            <p:cNvSpPr/>
            <p:nvPr/>
          </p:nvSpPr>
          <p:spPr>
            <a:xfrm>
              <a:off x="6566815" y="3224583"/>
              <a:ext cx="7678" cy="4184"/>
            </a:xfrm>
            <a:custGeom>
              <a:avLst/>
              <a:gdLst/>
              <a:ahLst/>
              <a:cxnLst/>
              <a:rect l="l" t="t" r="r" b="b"/>
              <a:pathLst>
                <a:path w="156" h="85" extrusionOk="0">
                  <a:moveTo>
                    <a:pt x="0" y="1"/>
                  </a:moveTo>
                  <a:cubicBezTo>
                    <a:pt x="0" y="49"/>
                    <a:pt x="36" y="85"/>
                    <a:pt x="84" y="85"/>
                  </a:cubicBezTo>
                  <a:cubicBezTo>
                    <a:pt x="120" y="85"/>
                    <a:pt x="155" y="49"/>
                    <a:pt x="155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6"/>
            <p:cNvSpPr/>
            <p:nvPr/>
          </p:nvSpPr>
          <p:spPr>
            <a:xfrm>
              <a:off x="6590342" y="3225174"/>
              <a:ext cx="7088" cy="3593"/>
            </a:xfrm>
            <a:custGeom>
              <a:avLst/>
              <a:gdLst/>
              <a:ahLst/>
              <a:cxnLst/>
              <a:rect l="l" t="t" r="r" b="b"/>
              <a:pathLst>
                <a:path w="144" h="73" extrusionOk="0">
                  <a:moveTo>
                    <a:pt x="0" y="1"/>
                  </a:moveTo>
                  <a:cubicBezTo>
                    <a:pt x="0" y="37"/>
                    <a:pt x="36" y="73"/>
                    <a:pt x="72" y="73"/>
                  </a:cubicBezTo>
                  <a:cubicBezTo>
                    <a:pt x="108" y="73"/>
                    <a:pt x="144" y="37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6"/>
            <p:cNvSpPr/>
            <p:nvPr/>
          </p:nvSpPr>
          <p:spPr>
            <a:xfrm>
              <a:off x="6602696" y="3255788"/>
              <a:ext cx="7088" cy="7235"/>
            </a:xfrm>
            <a:custGeom>
              <a:avLst/>
              <a:gdLst/>
              <a:ahLst/>
              <a:cxnLst/>
              <a:rect l="l" t="t" r="r" b="b"/>
              <a:pathLst>
                <a:path w="144" h="147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15"/>
                    <a:pt x="27" y="146"/>
                    <a:pt x="58" y="146"/>
                  </a:cubicBezTo>
                  <a:cubicBezTo>
                    <a:pt x="63" y="146"/>
                    <a:pt x="67" y="146"/>
                    <a:pt x="72" y="144"/>
                  </a:cubicBezTo>
                  <a:cubicBezTo>
                    <a:pt x="120" y="144"/>
                    <a:pt x="144" y="108"/>
                    <a:pt x="144" y="72"/>
                  </a:cubicBezTo>
                  <a:cubicBezTo>
                    <a:pt x="144" y="37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6"/>
            <p:cNvSpPr/>
            <p:nvPr/>
          </p:nvSpPr>
          <p:spPr>
            <a:xfrm>
              <a:off x="6590933" y="3268142"/>
              <a:ext cx="7678" cy="3593"/>
            </a:xfrm>
            <a:custGeom>
              <a:avLst/>
              <a:gdLst/>
              <a:ahLst/>
              <a:cxnLst/>
              <a:rect l="l" t="t" r="r" b="b"/>
              <a:pathLst>
                <a:path w="156" h="73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lnTo>
                    <a:pt x="156" y="61"/>
                  </a:lnTo>
                  <a:cubicBezTo>
                    <a:pt x="156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6"/>
            <p:cNvSpPr/>
            <p:nvPr/>
          </p:nvSpPr>
          <p:spPr>
            <a:xfrm>
              <a:off x="6567947" y="3268733"/>
              <a:ext cx="7137" cy="4184"/>
            </a:xfrm>
            <a:custGeom>
              <a:avLst/>
              <a:gdLst/>
              <a:ahLst/>
              <a:cxnLst/>
              <a:rect l="l" t="t" r="r" b="b"/>
              <a:pathLst>
                <a:path w="145" h="85" extrusionOk="0">
                  <a:moveTo>
                    <a:pt x="73" y="1"/>
                  </a:moveTo>
                  <a:cubicBezTo>
                    <a:pt x="25" y="13"/>
                    <a:pt x="1" y="37"/>
                    <a:pt x="1" y="84"/>
                  </a:cubicBezTo>
                  <a:lnTo>
                    <a:pt x="144" y="72"/>
                  </a:lnTo>
                  <a:cubicBezTo>
                    <a:pt x="144" y="37"/>
                    <a:pt x="109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6"/>
            <p:cNvSpPr/>
            <p:nvPr/>
          </p:nvSpPr>
          <p:spPr>
            <a:xfrm>
              <a:off x="6579169" y="3256871"/>
              <a:ext cx="7088" cy="7235"/>
            </a:xfrm>
            <a:custGeom>
              <a:avLst/>
              <a:gdLst/>
              <a:ahLst/>
              <a:cxnLst/>
              <a:rect l="l" t="t" r="r" b="b"/>
              <a:pathLst>
                <a:path w="144" h="147" extrusionOk="0">
                  <a:moveTo>
                    <a:pt x="86" y="0"/>
                  </a:moveTo>
                  <a:cubicBezTo>
                    <a:pt x="81" y="0"/>
                    <a:pt x="77" y="1"/>
                    <a:pt x="72" y="3"/>
                  </a:cubicBezTo>
                  <a:cubicBezTo>
                    <a:pt x="24" y="3"/>
                    <a:pt x="0" y="26"/>
                    <a:pt x="0" y="74"/>
                  </a:cubicBezTo>
                  <a:cubicBezTo>
                    <a:pt x="0" y="110"/>
                    <a:pt x="36" y="146"/>
                    <a:pt x="72" y="146"/>
                  </a:cubicBezTo>
                  <a:cubicBezTo>
                    <a:pt x="120" y="146"/>
                    <a:pt x="144" y="110"/>
                    <a:pt x="144" y="62"/>
                  </a:cubicBezTo>
                  <a:cubicBezTo>
                    <a:pt x="144" y="31"/>
                    <a:pt x="117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6"/>
            <p:cNvSpPr/>
            <p:nvPr/>
          </p:nvSpPr>
          <p:spPr>
            <a:xfrm>
              <a:off x="6555593" y="3257560"/>
              <a:ext cx="7137" cy="7088"/>
            </a:xfrm>
            <a:custGeom>
              <a:avLst/>
              <a:gdLst/>
              <a:ahLst/>
              <a:cxnLst/>
              <a:rect l="l" t="t" r="r" b="b"/>
              <a:pathLst>
                <a:path w="145" h="144" extrusionOk="0">
                  <a:moveTo>
                    <a:pt x="73" y="1"/>
                  </a:moveTo>
                  <a:cubicBezTo>
                    <a:pt x="25" y="1"/>
                    <a:pt x="1" y="36"/>
                    <a:pt x="1" y="72"/>
                  </a:cubicBezTo>
                  <a:cubicBezTo>
                    <a:pt x="1" y="120"/>
                    <a:pt x="37" y="144"/>
                    <a:pt x="73" y="144"/>
                  </a:cubicBezTo>
                  <a:cubicBezTo>
                    <a:pt x="120" y="144"/>
                    <a:pt x="144" y="108"/>
                    <a:pt x="144" y="72"/>
                  </a:cubicBezTo>
                  <a:cubicBezTo>
                    <a:pt x="144" y="24"/>
                    <a:pt x="108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6"/>
            <p:cNvSpPr/>
            <p:nvPr/>
          </p:nvSpPr>
          <p:spPr>
            <a:xfrm>
              <a:off x="6532066" y="3258151"/>
              <a:ext cx="7137" cy="7678"/>
            </a:xfrm>
            <a:custGeom>
              <a:avLst/>
              <a:gdLst/>
              <a:ahLst/>
              <a:cxnLst/>
              <a:rect l="l" t="t" r="r" b="b"/>
              <a:pathLst>
                <a:path w="145" h="156" extrusionOk="0">
                  <a:moveTo>
                    <a:pt x="72" y="0"/>
                  </a:moveTo>
                  <a:cubicBezTo>
                    <a:pt x="25" y="0"/>
                    <a:pt x="1" y="36"/>
                    <a:pt x="1" y="72"/>
                  </a:cubicBezTo>
                  <a:cubicBezTo>
                    <a:pt x="1" y="120"/>
                    <a:pt x="36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6"/>
                    <a:pt x="108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6"/>
            <p:cNvSpPr/>
            <p:nvPr/>
          </p:nvSpPr>
          <p:spPr>
            <a:xfrm>
              <a:off x="6544420" y="3269914"/>
              <a:ext cx="7728" cy="4184"/>
            </a:xfrm>
            <a:custGeom>
              <a:avLst/>
              <a:gdLst/>
              <a:ahLst/>
              <a:cxnLst/>
              <a:rect l="l" t="t" r="r" b="b"/>
              <a:pathLst>
                <a:path w="157" h="85" extrusionOk="0">
                  <a:moveTo>
                    <a:pt x="72" y="1"/>
                  </a:moveTo>
                  <a:cubicBezTo>
                    <a:pt x="37" y="1"/>
                    <a:pt x="1" y="36"/>
                    <a:pt x="1" y="84"/>
                  </a:cubicBezTo>
                  <a:lnTo>
                    <a:pt x="156" y="72"/>
                  </a:lnTo>
                  <a:cubicBezTo>
                    <a:pt x="144" y="36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6"/>
            <p:cNvSpPr/>
            <p:nvPr/>
          </p:nvSpPr>
          <p:spPr>
            <a:xfrm>
              <a:off x="6543830" y="3249340"/>
              <a:ext cx="7137" cy="3544"/>
            </a:xfrm>
            <a:custGeom>
              <a:avLst/>
              <a:gdLst/>
              <a:ahLst/>
              <a:cxnLst/>
              <a:rect l="l" t="t" r="r" b="b"/>
              <a:pathLst>
                <a:path w="145" h="72" extrusionOk="0">
                  <a:moveTo>
                    <a:pt x="1" y="0"/>
                  </a:moveTo>
                  <a:cubicBezTo>
                    <a:pt x="1" y="36"/>
                    <a:pt x="37" y="72"/>
                    <a:pt x="72" y="72"/>
                  </a:cubicBezTo>
                  <a:cubicBezTo>
                    <a:pt x="120" y="72"/>
                    <a:pt x="144" y="36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6"/>
            <p:cNvSpPr/>
            <p:nvPr/>
          </p:nvSpPr>
          <p:spPr>
            <a:xfrm>
              <a:off x="6566815" y="3248750"/>
              <a:ext cx="7678" cy="3544"/>
            </a:xfrm>
            <a:custGeom>
              <a:avLst/>
              <a:gdLst/>
              <a:ahLst/>
              <a:cxnLst/>
              <a:rect l="l" t="t" r="r" b="b"/>
              <a:pathLst>
                <a:path w="156" h="72" extrusionOk="0">
                  <a:moveTo>
                    <a:pt x="0" y="0"/>
                  </a:moveTo>
                  <a:cubicBezTo>
                    <a:pt x="12" y="48"/>
                    <a:pt x="36" y="72"/>
                    <a:pt x="84" y="72"/>
                  </a:cubicBezTo>
                  <a:cubicBezTo>
                    <a:pt x="120" y="72"/>
                    <a:pt x="155" y="36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6"/>
            <p:cNvSpPr/>
            <p:nvPr/>
          </p:nvSpPr>
          <p:spPr>
            <a:xfrm>
              <a:off x="6590342" y="3248159"/>
              <a:ext cx="7088" cy="3692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144" y="0"/>
                  </a:moveTo>
                  <a:lnTo>
                    <a:pt x="0" y="12"/>
                  </a:lnTo>
                  <a:cubicBezTo>
                    <a:pt x="0" y="43"/>
                    <a:pt x="27" y="74"/>
                    <a:pt x="58" y="74"/>
                  </a:cubicBezTo>
                  <a:cubicBezTo>
                    <a:pt x="62" y="74"/>
                    <a:pt x="67" y="74"/>
                    <a:pt x="72" y="72"/>
                  </a:cubicBezTo>
                  <a:cubicBezTo>
                    <a:pt x="120" y="72"/>
                    <a:pt x="144" y="48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6"/>
            <p:cNvSpPr/>
            <p:nvPr/>
          </p:nvSpPr>
          <p:spPr>
            <a:xfrm>
              <a:off x="6603287" y="3278724"/>
              <a:ext cx="7678" cy="7137"/>
            </a:xfrm>
            <a:custGeom>
              <a:avLst/>
              <a:gdLst/>
              <a:ahLst/>
              <a:cxnLst/>
              <a:rect l="l" t="t" r="r" b="b"/>
              <a:pathLst>
                <a:path w="156" h="145" extrusionOk="0">
                  <a:moveTo>
                    <a:pt x="72" y="1"/>
                  </a:moveTo>
                  <a:cubicBezTo>
                    <a:pt x="36" y="1"/>
                    <a:pt x="0" y="37"/>
                    <a:pt x="12" y="85"/>
                  </a:cubicBezTo>
                  <a:cubicBezTo>
                    <a:pt x="12" y="121"/>
                    <a:pt x="48" y="144"/>
                    <a:pt x="84" y="144"/>
                  </a:cubicBezTo>
                  <a:cubicBezTo>
                    <a:pt x="120" y="144"/>
                    <a:pt x="156" y="109"/>
                    <a:pt x="156" y="73"/>
                  </a:cubicBezTo>
                  <a:cubicBezTo>
                    <a:pt x="156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6"/>
            <p:cNvSpPr/>
            <p:nvPr/>
          </p:nvSpPr>
          <p:spPr>
            <a:xfrm>
              <a:off x="6592704" y="3291128"/>
              <a:ext cx="7088" cy="4134"/>
            </a:xfrm>
            <a:custGeom>
              <a:avLst/>
              <a:gdLst/>
              <a:ahLst/>
              <a:cxnLst/>
              <a:rect l="l" t="t" r="r" b="b"/>
              <a:pathLst>
                <a:path w="144" h="84" extrusionOk="0">
                  <a:moveTo>
                    <a:pt x="72" y="0"/>
                  </a:moveTo>
                  <a:cubicBezTo>
                    <a:pt x="24" y="0"/>
                    <a:pt x="0" y="36"/>
                    <a:pt x="0" y="84"/>
                  </a:cubicBezTo>
                  <a:lnTo>
                    <a:pt x="144" y="72"/>
                  </a:lnTo>
                  <a:cubicBezTo>
                    <a:pt x="144" y="24"/>
                    <a:pt x="108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6"/>
            <p:cNvSpPr/>
            <p:nvPr/>
          </p:nvSpPr>
          <p:spPr>
            <a:xfrm>
              <a:off x="6569128" y="3292850"/>
              <a:ext cx="7728" cy="4184"/>
            </a:xfrm>
            <a:custGeom>
              <a:avLst/>
              <a:gdLst/>
              <a:ahLst/>
              <a:cxnLst/>
              <a:rect l="l" t="t" r="r" b="b"/>
              <a:pathLst>
                <a:path w="157" h="85" extrusionOk="0">
                  <a:moveTo>
                    <a:pt x="73" y="1"/>
                  </a:moveTo>
                  <a:cubicBezTo>
                    <a:pt x="37" y="1"/>
                    <a:pt x="1" y="37"/>
                    <a:pt x="1" y="85"/>
                  </a:cubicBezTo>
                  <a:lnTo>
                    <a:pt x="156" y="73"/>
                  </a:lnTo>
                  <a:cubicBezTo>
                    <a:pt x="144" y="25"/>
                    <a:pt x="108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6"/>
            <p:cNvSpPr/>
            <p:nvPr/>
          </p:nvSpPr>
          <p:spPr>
            <a:xfrm>
              <a:off x="6579760" y="3279906"/>
              <a:ext cx="7678" cy="7728"/>
            </a:xfrm>
            <a:custGeom>
              <a:avLst/>
              <a:gdLst/>
              <a:ahLst/>
              <a:cxnLst/>
              <a:rect l="l" t="t" r="r" b="b"/>
              <a:pathLst>
                <a:path w="156" h="157" extrusionOk="0">
                  <a:moveTo>
                    <a:pt x="72" y="1"/>
                  </a:moveTo>
                  <a:cubicBezTo>
                    <a:pt x="36" y="13"/>
                    <a:pt x="0" y="49"/>
                    <a:pt x="12" y="85"/>
                  </a:cubicBezTo>
                  <a:cubicBezTo>
                    <a:pt x="12" y="120"/>
                    <a:pt x="48" y="156"/>
                    <a:pt x="84" y="156"/>
                  </a:cubicBezTo>
                  <a:cubicBezTo>
                    <a:pt x="132" y="156"/>
                    <a:pt x="156" y="120"/>
                    <a:pt x="156" y="73"/>
                  </a:cubicBezTo>
                  <a:cubicBezTo>
                    <a:pt x="156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6"/>
            <p:cNvSpPr/>
            <p:nvPr/>
          </p:nvSpPr>
          <p:spPr>
            <a:xfrm>
              <a:off x="6556774" y="3281678"/>
              <a:ext cx="7137" cy="7235"/>
            </a:xfrm>
            <a:custGeom>
              <a:avLst/>
              <a:gdLst/>
              <a:ahLst/>
              <a:cxnLst/>
              <a:rect l="l" t="t" r="r" b="b"/>
              <a:pathLst>
                <a:path w="145" h="147" extrusionOk="0">
                  <a:moveTo>
                    <a:pt x="73" y="1"/>
                  </a:moveTo>
                  <a:cubicBezTo>
                    <a:pt x="25" y="1"/>
                    <a:pt x="1" y="37"/>
                    <a:pt x="1" y="84"/>
                  </a:cubicBezTo>
                  <a:cubicBezTo>
                    <a:pt x="1" y="116"/>
                    <a:pt x="28" y="147"/>
                    <a:pt x="58" y="147"/>
                  </a:cubicBezTo>
                  <a:cubicBezTo>
                    <a:pt x="63" y="147"/>
                    <a:pt x="68" y="146"/>
                    <a:pt x="73" y="144"/>
                  </a:cubicBezTo>
                  <a:cubicBezTo>
                    <a:pt x="120" y="144"/>
                    <a:pt x="144" y="108"/>
                    <a:pt x="144" y="72"/>
                  </a:cubicBezTo>
                  <a:cubicBezTo>
                    <a:pt x="144" y="25"/>
                    <a:pt x="108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6"/>
            <p:cNvSpPr/>
            <p:nvPr/>
          </p:nvSpPr>
          <p:spPr>
            <a:xfrm>
              <a:off x="6533247" y="3282859"/>
              <a:ext cx="7137" cy="7728"/>
            </a:xfrm>
            <a:custGeom>
              <a:avLst/>
              <a:gdLst/>
              <a:ahLst/>
              <a:cxnLst/>
              <a:rect l="l" t="t" r="r" b="b"/>
              <a:pathLst>
                <a:path w="145" h="157" extrusionOk="0">
                  <a:moveTo>
                    <a:pt x="72" y="1"/>
                  </a:moveTo>
                  <a:cubicBezTo>
                    <a:pt x="24" y="1"/>
                    <a:pt x="1" y="37"/>
                    <a:pt x="1" y="84"/>
                  </a:cubicBezTo>
                  <a:cubicBezTo>
                    <a:pt x="1" y="132"/>
                    <a:pt x="36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6"/>
            <p:cNvSpPr/>
            <p:nvPr/>
          </p:nvSpPr>
          <p:spPr>
            <a:xfrm>
              <a:off x="6546192" y="3294622"/>
              <a:ext cx="7137" cy="4184"/>
            </a:xfrm>
            <a:custGeom>
              <a:avLst/>
              <a:gdLst/>
              <a:ahLst/>
              <a:cxnLst/>
              <a:rect l="l" t="t" r="r" b="b"/>
              <a:pathLst>
                <a:path w="145" h="85" extrusionOk="0">
                  <a:moveTo>
                    <a:pt x="72" y="1"/>
                  </a:moveTo>
                  <a:cubicBezTo>
                    <a:pt x="24" y="1"/>
                    <a:pt x="1" y="37"/>
                    <a:pt x="1" y="84"/>
                  </a:cubicBezTo>
                  <a:lnTo>
                    <a:pt x="144" y="73"/>
                  </a:lnTo>
                  <a:cubicBezTo>
                    <a:pt x="144" y="25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6"/>
            <p:cNvSpPr/>
            <p:nvPr/>
          </p:nvSpPr>
          <p:spPr>
            <a:xfrm>
              <a:off x="6544420" y="3273458"/>
              <a:ext cx="7728" cy="4184"/>
            </a:xfrm>
            <a:custGeom>
              <a:avLst/>
              <a:gdLst/>
              <a:ahLst/>
              <a:cxnLst/>
              <a:rect l="l" t="t" r="r" b="b"/>
              <a:pathLst>
                <a:path w="157" h="85" extrusionOk="0">
                  <a:moveTo>
                    <a:pt x="156" y="0"/>
                  </a:moveTo>
                  <a:lnTo>
                    <a:pt x="1" y="12"/>
                  </a:lnTo>
                  <a:cubicBezTo>
                    <a:pt x="1" y="48"/>
                    <a:pt x="37" y="84"/>
                    <a:pt x="84" y="84"/>
                  </a:cubicBezTo>
                  <a:cubicBezTo>
                    <a:pt x="120" y="84"/>
                    <a:pt x="156" y="48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6"/>
            <p:cNvSpPr/>
            <p:nvPr/>
          </p:nvSpPr>
          <p:spPr>
            <a:xfrm>
              <a:off x="6567947" y="3272277"/>
              <a:ext cx="7137" cy="4184"/>
            </a:xfrm>
            <a:custGeom>
              <a:avLst/>
              <a:gdLst/>
              <a:ahLst/>
              <a:cxnLst/>
              <a:rect l="l" t="t" r="r" b="b"/>
              <a:pathLst>
                <a:path w="145" h="85" extrusionOk="0">
                  <a:moveTo>
                    <a:pt x="144" y="0"/>
                  </a:moveTo>
                  <a:lnTo>
                    <a:pt x="1" y="12"/>
                  </a:lnTo>
                  <a:cubicBezTo>
                    <a:pt x="1" y="48"/>
                    <a:pt x="37" y="84"/>
                    <a:pt x="73" y="84"/>
                  </a:cubicBezTo>
                  <a:cubicBezTo>
                    <a:pt x="121" y="84"/>
                    <a:pt x="144" y="48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6"/>
            <p:cNvSpPr/>
            <p:nvPr/>
          </p:nvSpPr>
          <p:spPr>
            <a:xfrm>
              <a:off x="6590933" y="3271095"/>
              <a:ext cx="7678" cy="4184"/>
            </a:xfrm>
            <a:custGeom>
              <a:avLst/>
              <a:gdLst/>
              <a:ahLst/>
              <a:cxnLst/>
              <a:rect l="l" t="t" r="r" b="b"/>
              <a:pathLst>
                <a:path w="156" h="85" extrusionOk="0">
                  <a:moveTo>
                    <a:pt x="156" y="1"/>
                  </a:moveTo>
                  <a:lnTo>
                    <a:pt x="0" y="12"/>
                  </a:lnTo>
                  <a:cubicBezTo>
                    <a:pt x="0" y="48"/>
                    <a:pt x="36" y="84"/>
                    <a:pt x="84" y="84"/>
                  </a:cubicBezTo>
                  <a:cubicBezTo>
                    <a:pt x="120" y="84"/>
                    <a:pt x="156" y="48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6"/>
            <p:cNvSpPr/>
            <p:nvPr/>
          </p:nvSpPr>
          <p:spPr>
            <a:xfrm>
              <a:off x="6605058" y="3301710"/>
              <a:ext cx="7678" cy="7088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36"/>
                    <a:pt x="12" y="72"/>
                  </a:cubicBezTo>
                  <a:cubicBezTo>
                    <a:pt x="12" y="120"/>
                    <a:pt x="48" y="144"/>
                    <a:pt x="84" y="144"/>
                  </a:cubicBezTo>
                  <a:cubicBezTo>
                    <a:pt x="132" y="132"/>
                    <a:pt x="156" y="108"/>
                    <a:pt x="156" y="60"/>
                  </a:cubicBezTo>
                  <a:cubicBezTo>
                    <a:pt x="156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6"/>
            <p:cNvSpPr/>
            <p:nvPr/>
          </p:nvSpPr>
          <p:spPr>
            <a:xfrm>
              <a:off x="6594476" y="3314064"/>
              <a:ext cx="7678" cy="4184"/>
            </a:xfrm>
            <a:custGeom>
              <a:avLst/>
              <a:gdLst/>
              <a:ahLst/>
              <a:cxnLst/>
              <a:rect l="l" t="t" r="r" b="b"/>
              <a:pathLst>
                <a:path w="156" h="85" extrusionOk="0">
                  <a:moveTo>
                    <a:pt x="72" y="0"/>
                  </a:moveTo>
                  <a:cubicBezTo>
                    <a:pt x="36" y="12"/>
                    <a:pt x="0" y="48"/>
                    <a:pt x="12" y="84"/>
                  </a:cubicBezTo>
                  <a:lnTo>
                    <a:pt x="155" y="72"/>
                  </a:lnTo>
                  <a:cubicBezTo>
                    <a:pt x="143" y="24"/>
                    <a:pt x="108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6"/>
            <p:cNvSpPr/>
            <p:nvPr/>
          </p:nvSpPr>
          <p:spPr>
            <a:xfrm>
              <a:off x="6571491" y="3316426"/>
              <a:ext cx="7137" cy="4134"/>
            </a:xfrm>
            <a:custGeom>
              <a:avLst/>
              <a:gdLst/>
              <a:ahLst/>
              <a:cxnLst/>
              <a:rect l="l" t="t" r="r" b="b"/>
              <a:pathLst>
                <a:path w="145" h="84" extrusionOk="0">
                  <a:moveTo>
                    <a:pt x="72" y="0"/>
                  </a:moveTo>
                  <a:cubicBezTo>
                    <a:pt x="25" y="12"/>
                    <a:pt x="1" y="48"/>
                    <a:pt x="1" y="84"/>
                  </a:cubicBezTo>
                  <a:lnTo>
                    <a:pt x="144" y="72"/>
                  </a:lnTo>
                  <a:cubicBezTo>
                    <a:pt x="144" y="36"/>
                    <a:pt x="108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6"/>
            <p:cNvSpPr/>
            <p:nvPr/>
          </p:nvSpPr>
          <p:spPr>
            <a:xfrm>
              <a:off x="6582073" y="3303482"/>
              <a:ext cx="7137" cy="7678"/>
            </a:xfrm>
            <a:custGeom>
              <a:avLst/>
              <a:gdLst/>
              <a:ahLst/>
              <a:cxnLst/>
              <a:rect l="l" t="t" r="r" b="b"/>
              <a:pathLst>
                <a:path w="145" h="156" extrusionOk="0">
                  <a:moveTo>
                    <a:pt x="61" y="0"/>
                  </a:moveTo>
                  <a:cubicBezTo>
                    <a:pt x="25" y="12"/>
                    <a:pt x="1" y="48"/>
                    <a:pt x="1" y="84"/>
                  </a:cubicBezTo>
                  <a:cubicBezTo>
                    <a:pt x="1" y="132"/>
                    <a:pt x="37" y="156"/>
                    <a:pt x="85" y="156"/>
                  </a:cubicBezTo>
                  <a:cubicBezTo>
                    <a:pt x="120" y="144"/>
                    <a:pt x="144" y="108"/>
                    <a:pt x="144" y="72"/>
                  </a:cubicBezTo>
                  <a:cubicBezTo>
                    <a:pt x="144" y="36"/>
                    <a:pt x="109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6"/>
            <p:cNvSpPr/>
            <p:nvPr/>
          </p:nvSpPr>
          <p:spPr>
            <a:xfrm>
              <a:off x="6558546" y="3305795"/>
              <a:ext cx="7728" cy="7728"/>
            </a:xfrm>
            <a:custGeom>
              <a:avLst/>
              <a:gdLst/>
              <a:ahLst/>
              <a:cxnLst/>
              <a:rect l="l" t="t" r="r" b="b"/>
              <a:pathLst>
                <a:path w="157" h="157" extrusionOk="0">
                  <a:moveTo>
                    <a:pt x="72" y="1"/>
                  </a:moveTo>
                  <a:cubicBezTo>
                    <a:pt x="25" y="1"/>
                    <a:pt x="1" y="37"/>
                    <a:pt x="1" y="85"/>
                  </a:cubicBezTo>
                  <a:cubicBezTo>
                    <a:pt x="1" y="121"/>
                    <a:pt x="37" y="156"/>
                    <a:pt x="84" y="156"/>
                  </a:cubicBezTo>
                  <a:cubicBezTo>
                    <a:pt x="120" y="144"/>
                    <a:pt x="156" y="109"/>
                    <a:pt x="144" y="73"/>
                  </a:cubicBezTo>
                  <a:cubicBezTo>
                    <a:pt x="144" y="25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6"/>
            <p:cNvSpPr/>
            <p:nvPr/>
          </p:nvSpPr>
          <p:spPr>
            <a:xfrm>
              <a:off x="6535019" y="3307567"/>
              <a:ext cx="7678" cy="7826"/>
            </a:xfrm>
            <a:custGeom>
              <a:avLst/>
              <a:gdLst/>
              <a:ahLst/>
              <a:cxnLst/>
              <a:rect l="l" t="t" r="r" b="b"/>
              <a:pathLst>
                <a:path w="156" h="159" extrusionOk="0">
                  <a:moveTo>
                    <a:pt x="72" y="1"/>
                  </a:moveTo>
                  <a:cubicBezTo>
                    <a:pt x="24" y="13"/>
                    <a:pt x="0" y="49"/>
                    <a:pt x="0" y="96"/>
                  </a:cubicBezTo>
                  <a:cubicBezTo>
                    <a:pt x="11" y="128"/>
                    <a:pt x="39" y="159"/>
                    <a:pt x="70" y="159"/>
                  </a:cubicBezTo>
                  <a:cubicBezTo>
                    <a:pt x="74" y="159"/>
                    <a:pt x="79" y="158"/>
                    <a:pt x="84" y="156"/>
                  </a:cubicBezTo>
                  <a:cubicBezTo>
                    <a:pt x="120" y="156"/>
                    <a:pt x="156" y="120"/>
                    <a:pt x="144" y="73"/>
                  </a:cubicBezTo>
                  <a:cubicBezTo>
                    <a:pt x="144" y="37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6"/>
            <p:cNvSpPr/>
            <p:nvPr/>
          </p:nvSpPr>
          <p:spPr>
            <a:xfrm>
              <a:off x="6547964" y="3318789"/>
              <a:ext cx="7678" cy="4725"/>
            </a:xfrm>
            <a:custGeom>
              <a:avLst/>
              <a:gdLst/>
              <a:ahLst/>
              <a:cxnLst/>
              <a:rect l="l" t="t" r="r" b="b"/>
              <a:pathLst>
                <a:path w="156" h="96" extrusionOk="0">
                  <a:moveTo>
                    <a:pt x="72" y="0"/>
                  </a:moveTo>
                  <a:cubicBezTo>
                    <a:pt x="36" y="12"/>
                    <a:pt x="0" y="48"/>
                    <a:pt x="12" y="96"/>
                  </a:cubicBezTo>
                  <a:lnTo>
                    <a:pt x="156" y="72"/>
                  </a:lnTo>
                  <a:cubicBezTo>
                    <a:pt x="156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6"/>
            <p:cNvSpPr/>
            <p:nvPr/>
          </p:nvSpPr>
          <p:spPr>
            <a:xfrm>
              <a:off x="6546192" y="3298166"/>
              <a:ext cx="7137" cy="4184"/>
            </a:xfrm>
            <a:custGeom>
              <a:avLst/>
              <a:gdLst/>
              <a:ahLst/>
              <a:cxnLst/>
              <a:rect l="l" t="t" r="r" b="b"/>
              <a:pathLst>
                <a:path w="145" h="85" extrusionOk="0">
                  <a:moveTo>
                    <a:pt x="144" y="1"/>
                  </a:moveTo>
                  <a:lnTo>
                    <a:pt x="1" y="12"/>
                  </a:lnTo>
                  <a:cubicBezTo>
                    <a:pt x="1" y="48"/>
                    <a:pt x="36" y="84"/>
                    <a:pt x="84" y="84"/>
                  </a:cubicBezTo>
                  <a:cubicBezTo>
                    <a:pt x="120" y="72"/>
                    <a:pt x="144" y="36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6"/>
            <p:cNvSpPr/>
            <p:nvPr/>
          </p:nvSpPr>
          <p:spPr>
            <a:xfrm>
              <a:off x="6569128" y="3296394"/>
              <a:ext cx="7728" cy="3692"/>
            </a:xfrm>
            <a:custGeom>
              <a:avLst/>
              <a:gdLst/>
              <a:ahLst/>
              <a:cxnLst/>
              <a:rect l="l" t="t" r="r" b="b"/>
              <a:pathLst>
                <a:path w="157" h="75" extrusionOk="0">
                  <a:moveTo>
                    <a:pt x="156" y="1"/>
                  </a:moveTo>
                  <a:lnTo>
                    <a:pt x="1" y="13"/>
                  </a:lnTo>
                  <a:cubicBezTo>
                    <a:pt x="11" y="44"/>
                    <a:pt x="40" y="75"/>
                    <a:pt x="70" y="75"/>
                  </a:cubicBezTo>
                  <a:cubicBezTo>
                    <a:pt x="75" y="75"/>
                    <a:pt x="80" y="74"/>
                    <a:pt x="85" y="72"/>
                  </a:cubicBezTo>
                  <a:cubicBezTo>
                    <a:pt x="120" y="72"/>
                    <a:pt x="156" y="37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6"/>
            <p:cNvSpPr/>
            <p:nvPr/>
          </p:nvSpPr>
          <p:spPr>
            <a:xfrm>
              <a:off x="6592704" y="3294622"/>
              <a:ext cx="7088" cy="3593"/>
            </a:xfrm>
            <a:custGeom>
              <a:avLst/>
              <a:gdLst/>
              <a:ahLst/>
              <a:cxnLst/>
              <a:rect l="l" t="t" r="r" b="b"/>
              <a:pathLst>
                <a:path w="144" h="73" extrusionOk="0">
                  <a:moveTo>
                    <a:pt x="144" y="1"/>
                  </a:moveTo>
                  <a:lnTo>
                    <a:pt x="0" y="13"/>
                  </a:lnTo>
                  <a:cubicBezTo>
                    <a:pt x="0" y="49"/>
                    <a:pt x="36" y="73"/>
                    <a:pt x="72" y="73"/>
                  </a:cubicBezTo>
                  <a:cubicBezTo>
                    <a:pt x="120" y="73"/>
                    <a:pt x="144" y="37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6"/>
            <p:cNvSpPr/>
            <p:nvPr/>
          </p:nvSpPr>
          <p:spPr>
            <a:xfrm>
              <a:off x="6607421" y="3324055"/>
              <a:ext cx="7678" cy="7235"/>
            </a:xfrm>
            <a:custGeom>
              <a:avLst/>
              <a:gdLst/>
              <a:ahLst/>
              <a:cxnLst/>
              <a:rect l="l" t="t" r="r" b="b"/>
              <a:pathLst>
                <a:path w="156" h="147" extrusionOk="0">
                  <a:moveTo>
                    <a:pt x="72" y="1"/>
                  </a:moveTo>
                  <a:cubicBezTo>
                    <a:pt x="36" y="13"/>
                    <a:pt x="0" y="48"/>
                    <a:pt x="12" y="84"/>
                  </a:cubicBezTo>
                  <a:cubicBezTo>
                    <a:pt x="12" y="115"/>
                    <a:pt x="39" y="146"/>
                    <a:pt x="77" y="146"/>
                  </a:cubicBezTo>
                  <a:cubicBezTo>
                    <a:pt x="83" y="146"/>
                    <a:pt x="89" y="146"/>
                    <a:pt x="96" y="144"/>
                  </a:cubicBezTo>
                  <a:cubicBezTo>
                    <a:pt x="132" y="144"/>
                    <a:pt x="155" y="108"/>
                    <a:pt x="155" y="72"/>
                  </a:cubicBezTo>
                  <a:cubicBezTo>
                    <a:pt x="155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6"/>
            <p:cNvSpPr/>
            <p:nvPr/>
          </p:nvSpPr>
          <p:spPr>
            <a:xfrm>
              <a:off x="6597380" y="3337000"/>
              <a:ext cx="7728" cy="4184"/>
            </a:xfrm>
            <a:custGeom>
              <a:avLst/>
              <a:gdLst/>
              <a:ahLst/>
              <a:cxnLst/>
              <a:rect l="l" t="t" r="r" b="b"/>
              <a:pathLst>
                <a:path w="157" h="85" extrusionOk="0">
                  <a:moveTo>
                    <a:pt x="73" y="1"/>
                  </a:moveTo>
                  <a:cubicBezTo>
                    <a:pt x="25" y="13"/>
                    <a:pt x="1" y="48"/>
                    <a:pt x="1" y="84"/>
                  </a:cubicBezTo>
                  <a:lnTo>
                    <a:pt x="156" y="72"/>
                  </a:lnTo>
                  <a:cubicBezTo>
                    <a:pt x="144" y="25"/>
                    <a:pt x="108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6"/>
            <p:cNvSpPr/>
            <p:nvPr/>
          </p:nvSpPr>
          <p:spPr>
            <a:xfrm>
              <a:off x="6574444" y="3340445"/>
              <a:ext cx="7088" cy="4282"/>
            </a:xfrm>
            <a:custGeom>
              <a:avLst/>
              <a:gdLst/>
              <a:ahLst/>
              <a:cxnLst/>
              <a:rect l="l" t="t" r="r" b="b"/>
              <a:pathLst>
                <a:path w="144" h="87" extrusionOk="0">
                  <a:moveTo>
                    <a:pt x="79" y="0"/>
                  </a:moveTo>
                  <a:cubicBezTo>
                    <a:pt x="73" y="0"/>
                    <a:pt x="67" y="1"/>
                    <a:pt x="60" y="2"/>
                  </a:cubicBezTo>
                  <a:cubicBezTo>
                    <a:pt x="24" y="2"/>
                    <a:pt x="0" y="38"/>
                    <a:pt x="0" y="86"/>
                  </a:cubicBezTo>
                  <a:lnTo>
                    <a:pt x="144" y="62"/>
                  </a:lnTo>
                  <a:cubicBezTo>
                    <a:pt x="144" y="31"/>
                    <a:pt x="117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6"/>
            <p:cNvSpPr/>
            <p:nvPr/>
          </p:nvSpPr>
          <p:spPr>
            <a:xfrm>
              <a:off x="6584436" y="3327009"/>
              <a:ext cx="7728" cy="7235"/>
            </a:xfrm>
            <a:custGeom>
              <a:avLst/>
              <a:gdLst/>
              <a:ahLst/>
              <a:cxnLst/>
              <a:rect l="l" t="t" r="r" b="b"/>
              <a:pathLst>
                <a:path w="157" h="147" extrusionOk="0">
                  <a:moveTo>
                    <a:pt x="61" y="0"/>
                  </a:moveTo>
                  <a:cubicBezTo>
                    <a:pt x="25" y="12"/>
                    <a:pt x="1" y="48"/>
                    <a:pt x="1" y="84"/>
                  </a:cubicBezTo>
                  <a:cubicBezTo>
                    <a:pt x="11" y="115"/>
                    <a:pt x="39" y="146"/>
                    <a:pt x="70" y="146"/>
                  </a:cubicBezTo>
                  <a:cubicBezTo>
                    <a:pt x="75" y="146"/>
                    <a:pt x="80" y="145"/>
                    <a:pt x="84" y="144"/>
                  </a:cubicBezTo>
                  <a:cubicBezTo>
                    <a:pt x="120" y="144"/>
                    <a:pt x="156" y="108"/>
                    <a:pt x="144" y="72"/>
                  </a:cubicBezTo>
                  <a:cubicBezTo>
                    <a:pt x="144" y="24"/>
                    <a:pt x="108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6"/>
            <p:cNvSpPr/>
            <p:nvPr/>
          </p:nvSpPr>
          <p:spPr>
            <a:xfrm>
              <a:off x="6560909" y="3329962"/>
              <a:ext cx="7678" cy="7678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24" y="0"/>
                    <a:pt x="0" y="36"/>
                    <a:pt x="0" y="84"/>
                  </a:cubicBezTo>
                  <a:cubicBezTo>
                    <a:pt x="12" y="120"/>
                    <a:pt x="48" y="156"/>
                    <a:pt x="84" y="156"/>
                  </a:cubicBezTo>
                  <a:cubicBezTo>
                    <a:pt x="132" y="144"/>
                    <a:pt x="156" y="108"/>
                    <a:pt x="156" y="60"/>
                  </a:cubicBezTo>
                  <a:cubicBezTo>
                    <a:pt x="144" y="24"/>
                    <a:pt x="108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6"/>
            <p:cNvSpPr/>
            <p:nvPr/>
          </p:nvSpPr>
          <p:spPr>
            <a:xfrm>
              <a:off x="6537382" y="3332767"/>
              <a:ext cx="7678" cy="7826"/>
            </a:xfrm>
            <a:custGeom>
              <a:avLst/>
              <a:gdLst/>
              <a:ahLst/>
              <a:cxnLst/>
              <a:rect l="l" t="t" r="r" b="b"/>
              <a:pathLst>
                <a:path w="156" h="159" extrusionOk="0">
                  <a:moveTo>
                    <a:pt x="87" y="1"/>
                  </a:moveTo>
                  <a:cubicBezTo>
                    <a:pt x="82" y="1"/>
                    <a:pt x="77" y="1"/>
                    <a:pt x="72" y="3"/>
                  </a:cubicBezTo>
                  <a:cubicBezTo>
                    <a:pt x="36" y="3"/>
                    <a:pt x="0" y="39"/>
                    <a:pt x="12" y="87"/>
                  </a:cubicBezTo>
                  <a:cubicBezTo>
                    <a:pt x="12" y="123"/>
                    <a:pt x="48" y="158"/>
                    <a:pt x="96" y="158"/>
                  </a:cubicBezTo>
                  <a:cubicBezTo>
                    <a:pt x="132" y="146"/>
                    <a:pt x="156" y="111"/>
                    <a:pt x="156" y="63"/>
                  </a:cubicBezTo>
                  <a:cubicBezTo>
                    <a:pt x="156" y="32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6"/>
            <p:cNvSpPr/>
            <p:nvPr/>
          </p:nvSpPr>
          <p:spPr>
            <a:xfrm>
              <a:off x="6550917" y="3343497"/>
              <a:ext cx="7678" cy="4134"/>
            </a:xfrm>
            <a:custGeom>
              <a:avLst/>
              <a:gdLst/>
              <a:ahLst/>
              <a:cxnLst/>
              <a:rect l="l" t="t" r="r" b="b"/>
              <a:pathLst>
                <a:path w="156" h="84" extrusionOk="0">
                  <a:moveTo>
                    <a:pt x="72" y="0"/>
                  </a:moveTo>
                  <a:cubicBezTo>
                    <a:pt x="36" y="0"/>
                    <a:pt x="0" y="48"/>
                    <a:pt x="12" y="84"/>
                  </a:cubicBezTo>
                  <a:lnTo>
                    <a:pt x="156" y="72"/>
                  </a:lnTo>
                  <a:cubicBezTo>
                    <a:pt x="156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6"/>
            <p:cNvSpPr/>
            <p:nvPr/>
          </p:nvSpPr>
          <p:spPr>
            <a:xfrm>
              <a:off x="6548555" y="3322284"/>
              <a:ext cx="7088" cy="4282"/>
            </a:xfrm>
            <a:custGeom>
              <a:avLst/>
              <a:gdLst/>
              <a:ahLst/>
              <a:cxnLst/>
              <a:rect l="l" t="t" r="r" b="b"/>
              <a:pathLst>
                <a:path w="144" h="87" extrusionOk="0">
                  <a:moveTo>
                    <a:pt x="144" y="1"/>
                  </a:moveTo>
                  <a:lnTo>
                    <a:pt x="0" y="25"/>
                  </a:lnTo>
                  <a:cubicBezTo>
                    <a:pt x="0" y="56"/>
                    <a:pt x="27" y="87"/>
                    <a:pt x="66" y="87"/>
                  </a:cubicBezTo>
                  <a:cubicBezTo>
                    <a:pt x="71" y="87"/>
                    <a:pt x="78" y="86"/>
                    <a:pt x="84" y="84"/>
                  </a:cubicBezTo>
                  <a:cubicBezTo>
                    <a:pt x="120" y="84"/>
                    <a:pt x="144" y="49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6"/>
            <p:cNvSpPr/>
            <p:nvPr/>
          </p:nvSpPr>
          <p:spPr>
            <a:xfrm>
              <a:off x="6571491" y="3319921"/>
              <a:ext cx="7728" cy="4184"/>
            </a:xfrm>
            <a:custGeom>
              <a:avLst/>
              <a:gdLst/>
              <a:ahLst/>
              <a:cxnLst/>
              <a:rect l="l" t="t" r="r" b="b"/>
              <a:pathLst>
                <a:path w="157" h="85" extrusionOk="0">
                  <a:moveTo>
                    <a:pt x="144" y="1"/>
                  </a:moveTo>
                  <a:lnTo>
                    <a:pt x="1" y="13"/>
                  </a:lnTo>
                  <a:cubicBezTo>
                    <a:pt x="13" y="61"/>
                    <a:pt x="49" y="85"/>
                    <a:pt x="84" y="85"/>
                  </a:cubicBezTo>
                  <a:cubicBezTo>
                    <a:pt x="120" y="73"/>
                    <a:pt x="156" y="37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6"/>
            <p:cNvSpPr/>
            <p:nvPr/>
          </p:nvSpPr>
          <p:spPr>
            <a:xfrm>
              <a:off x="6595018" y="3317608"/>
              <a:ext cx="7137" cy="3692"/>
            </a:xfrm>
            <a:custGeom>
              <a:avLst/>
              <a:gdLst/>
              <a:ahLst/>
              <a:cxnLst/>
              <a:rect l="l" t="t" r="r" b="b"/>
              <a:pathLst>
                <a:path w="145" h="75" extrusionOk="0">
                  <a:moveTo>
                    <a:pt x="144" y="0"/>
                  </a:moveTo>
                  <a:lnTo>
                    <a:pt x="1" y="12"/>
                  </a:lnTo>
                  <a:cubicBezTo>
                    <a:pt x="1" y="43"/>
                    <a:pt x="28" y="74"/>
                    <a:pt x="58" y="74"/>
                  </a:cubicBezTo>
                  <a:cubicBezTo>
                    <a:pt x="63" y="74"/>
                    <a:pt x="68" y="73"/>
                    <a:pt x="73" y="72"/>
                  </a:cubicBezTo>
                  <a:cubicBezTo>
                    <a:pt x="121" y="72"/>
                    <a:pt x="144" y="36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6"/>
            <p:cNvSpPr/>
            <p:nvPr/>
          </p:nvSpPr>
          <p:spPr>
            <a:xfrm>
              <a:off x="6551508" y="3346992"/>
              <a:ext cx="7678" cy="4184"/>
            </a:xfrm>
            <a:custGeom>
              <a:avLst/>
              <a:gdLst/>
              <a:ahLst/>
              <a:cxnLst/>
              <a:rect l="l" t="t" r="r" b="b"/>
              <a:pathLst>
                <a:path w="156" h="85" extrusionOk="0">
                  <a:moveTo>
                    <a:pt x="144" y="1"/>
                  </a:moveTo>
                  <a:lnTo>
                    <a:pt x="0" y="13"/>
                  </a:lnTo>
                  <a:cubicBezTo>
                    <a:pt x="0" y="61"/>
                    <a:pt x="48" y="85"/>
                    <a:pt x="84" y="85"/>
                  </a:cubicBezTo>
                  <a:cubicBezTo>
                    <a:pt x="120" y="73"/>
                    <a:pt x="156" y="37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6"/>
            <p:cNvSpPr/>
            <p:nvPr/>
          </p:nvSpPr>
          <p:spPr>
            <a:xfrm>
              <a:off x="6574444" y="3343497"/>
              <a:ext cx="7678" cy="4282"/>
            </a:xfrm>
            <a:custGeom>
              <a:avLst/>
              <a:gdLst/>
              <a:ahLst/>
              <a:cxnLst/>
              <a:rect l="l" t="t" r="r" b="b"/>
              <a:pathLst>
                <a:path w="156" h="87" extrusionOk="0">
                  <a:moveTo>
                    <a:pt x="144" y="0"/>
                  </a:moveTo>
                  <a:lnTo>
                    <a:pt x="0" y="24"/>
                  </a:lnTo>
                  <a:cubicBezTo>
                    <a:pt x="11" y="55"/>
                    <a:pt x="39" y="86"/>
                    <a:pt x="70" y="86"/>
                  </a:cubicBezTo>
                  <a:cubicBezTo>
                    <a:pt x="75" y="86"/>
                    <a:pt x="79" y="85"/>
                    <a:pt x="84" y="84"/>
                  </a:cubicBezTo>
                  <a:cubicBezTo>
                    <a:pt x="132" y="84"/>
                    <a:pt x="156" y="36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6"/>
            <p:cNvSpPr/>
            <p:nvPr/>
          </p:nvSpPr>
          <p:spPr>
            <a:xfrm>
              <a:off x="6597380" y="3340544"/>
              <a:ext cx="7728" cy="3741"/>
            </a:xfrm>
            <a:custGeom>
              <a:avLst/>
              <a:gdLst/>
              <a:ahLst/>
              <a:cxnLst/>
              <a:rect l="l" t="t" r="r" b="b"/>
              <a:pathLst>
                <a:path w="157" h="76" extrusionOk="0">
                  <a:moveTo>
                    <a:pt x="156" y="0"/>
                  </a:moveTo>
                  <a:lnTo>
                    <a:pt x="1" y="12"/>
                  </a:lnTo>
                  <a:cubicBezTo>
                    <a:pt x="11" y="52"/>
                    <a:pt x="37" y="75"/>
                    <a:pt x="66" y="75"/>
                  </a:cubicBezTo>
                  <a:cubicBezTo>
                    <a:pt x="72" y="75"/>
                    <a:pt x="78" y="74"/>
                    <a:pt x="84" y="72"/>
                  </a:cubicBezTo>
                  <a:cubicBezTo>
                    <a:pt x="132" y="72"/>
                    <a:pt x="156" y="36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6"/>
            <p:cNvSpPr/>
            <p:nvPr/>
          </p:nvSpPr>
          <p:spPr>
            <a:xfrm>
              <a:off x="6587389" y="3351028"/>
              <a:ext cx="8269" cy="7334"/>
            </a:xfrm>
            <a:custGeom>
              <a:avLst/>
              <a:gdLst/>
              <a:ahLst/>
              <a:cxnLst/>
              <a:rect l="l" t="t" r="r" b="b"/>
              <a:pathLst>
                <a:path w="168" h="149" extrusionOk="0">
                  <a:moveTo>
                    <a:pt x="87" y="0"/>
                  </a:moveTo>
                  <a:cubicBezTo>
                    <a:pt x="82" y="0"/>
                    <a:pt x="77" y="1"/>
                    <a:pt x="72" y="3"/>
                  </a:cubicBezTo>
                  <a:cubicBezTo>
                    <a:pt x="36" y="3"/>
                    <a:pt x="1" y="50"/>
                    <a:pt x="12" y="86"/>
                  </a:cubicBezTo>
                  <a:cubicBezTo>
                    <a:pt x="12" y="117"/>
                    <a:pt x="48" y="148"/>
                    <a:pt x="81" y="148"/>
                  </a:cubicBezTo>
                  <a:cubicBezTo>
                    <a:pt x="86" y="148"/>
                    <a:pt x="91" y="148"/>
                    <a:pt x="96" y="146"/>
                  </a:cubicBezTo>
                  <a:cubicBezTo>
                    <a:pt x="132" y="146"/>
                    <a:pt x="168" y="98"/>
                    <a:pt x="156" y="62"/>
                  </a:cubicBezTo>
                  <a:cubicBezTo>
                    <a:pt x="146" y="31"/>
                    <a:pt x="117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6"/>
            <p:cNvSpPr/>
            <p:nvPr/>
          </p:nvSpPr>
          <p:spPr>
            <a:xfrm>
              <a:off x="6564453" y="3354571"/>
              <a:ext cx="7678" cy="7334"/>
            </a:xfrm>
            <a:custGeom>
              <a:avLst/>
              <a:gdLst/>
              <a:ahLst/>
              <a:cxnLst/>
              <a:rect l="l" t="t" r="r" b="b"/>
              <a:pathLst>
                <a:path w="156" h="149" extrusionOk="0">
                  <a:moveTo>
                    <a:pt x="79" y="0"/>
                  </a:moveTo>
                  <a:cubicBezTo>
                    <a:pt x="73" y="0"/>
                    <a:pt x="66" y="1"/>
                    <a:pt x="60" y="2"/>
                  </a:cubicBezTo>
                  <a:cubicBezTo>
                    <a:pt x="24" y="2"/>
                    <a:pt x="0" y="50"/>
                    <a:pt x="0" y="86"/>
                  </a:cubicBezTo>
                  <a:cubicBezTo>
                    <a:pt x="10" y="126"/>
                    <a:pt x="36" y="149"/>
                    <a:pt x="66" y="149"/>
                  </a:cubicBezTo>
                  <a:cubicBezTo>
                    <a:pt x="72" y="149"/>
                    <a:pt x="78" y="148"/>
                    <a:pt x="84" y="146"/>
                  </a:cubicBezTo>
                  <a:cubicBezTo>
                    <a:pt x="132" y="146"/>
                    <a:pt x="156" y="110"/>
                    <a:pt x="156" y="62"/>
                  </a:cubicBezTo>
                  <a:cubicBezTo>
                    <a:pt x="145" y="31"/>
                    <a:pt x="117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6"/>
            <p:cNvSpPr/>
            <p:nvPr/>
          </p:nvSpPr>
          <p:spPr>
            <a:xfrm>
              <a:off x="6991086" y="3180335"/>
              <a:ext cx="7137" cy="4282"/>
            </a:xfrm>
            <a:custGeom>
              <a:avLst/>
              <a:gdLst/>
              <a:ahLst/>
              <a:cxnLst/>
              <a:rect l="l" t="t" r="r" b="b"/>
              <a:pathLst>
                <a:path w="145" h="87" extrusionOk="0">
                  <a:moveTo>
                    <a:pt x="65" y="0"/>
                  </a:moveTo>
                  <a:cubicBezTo>
                    <a:pt x="33" y="0"/>
                    <a:pt x="1" y="22"/>
                    <a:pt x="1" y="51"/>
                  </a:cubicBezTo>
                  <a:lnTo>
                    <a:pt x="132" y="87"/>
                  </a:lnTo>
                  <a:cubicBezTo>
                    <a:pt x="144" y="51"/>
                    <a:pt x="120" y="15"/>
                    <a:pt x="84" y="3"/>
                  </a:cubicBezTo>
                  <a:cubicBezTo>
                    <a:pt x="78" y="1"/>
                    <a:pt x="71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6"/>
            <p:cNvSpPr/>
            <p:nvPr/>
          </p:nvSpPr>
          <p:spPr>
            <a:xfrm>
              <a:off x="7013481" y="3186192"/>
              <a:ext cx="7088" cy="4922"/>
            </a:xfrm>
            <a:custGeom>
              <a:avLst/>
              <a:gdLst/>
              <a:ahLst/>
              <a:cxnLst/>
              <a:rect l="l" t="t" r="r" b="b"/>
              <a:pathLst>
                <a:path w="144" h="100" extrusionOk="0">
                  <a:moveTo>
                    <a:pt x="65" y="1"/>
                  </a:moveTo>
                  <a:cubicBezTo>
                    <a:pt x="36" y="1"/>
                    <a:pt x="10" y="22"/>
                    <a:pt x="0" y="52"/>
                  </a:cubicBezTo>
                  <a:lnTo>
                    <a:pt x="143" y="99"/>
                  </a:lnTo>
                  <a:cubicBezTo>
                    <a:pt x="143" y="52"/>
                    <a:pt x="132" y="16"/>
                    <a:pt x="84" y="4"/>
                  </a:cubicBezTo>
                  <a:cubicBezTo>
                    <a:pt x="77" y="2"/>
                    <a:pt x="71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6"/>
            <p:cNvSpPr/>
            <p:nvPr/>
          </p:nvSpPr>
          <p:spPr>
            <a:xfrm>
              <a:off x="7035826" y="3192246"/>
              <a:ext cx="7678" cy="4725"/>
            </a:xfrm>
            <a:custGeom>
              <a:avLst/>
              <a:gdLst/>
              <a:ahLst/>
              <a:cxnLst/>
              <a:rect l="l" t="t" r="r" b="b"/>
              <a:pathLst>
                <a:path w="156" h="96" extrusionOk="0">
                  <a:moveTo>
                    <a:pt x="84" y="0"/>
                  </a:moveTo>
                  <a:cubicBezTo>
                    <a:pt x="48" y="0"/>
                    <a:pt x="12" y="24"/>
                    <a:pt x="0" y="60"/>
                  </a:cubicBezTo>
                  <a:lnTo>
                    <a:pt x="144" y="96"/>
                  </a:lnTo>
                  <a:cubicBezTo>
                    <a:pt x="156" y="60"/>
                    <a:pt x="132" y="12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6"/>
            <p:cNvSpPr/>
            <p:nvPr/>
          </p:nvSpPr>
          <p:spPr>
            <a:xfrm>
              <a:off x="7027016" y="3177382"/>
              <a:ext cx="8269" cy="7383"/>
            </a:xfrm>
            <a:custGeom>
              <a:avLst/>
              <a:gdLst/>
              <a:ahLst/>
              <a:cxnLst/>
              <a:rect l="l" t="t" r="r" b="b"/>
              <a:pathLst>
                <a:path w="168" h="150" extrusionOk="0">
                  <a:moveTo>
                    <a:pt x="83" y="0"/>
                  </a:moveTo>
                  <a:cubicBezTo>
                    <a:pt x="48" y="0"/>
                    <a:pt x="22" y="22"/>
                    <a:pt x="12" y="51"/>
                  </a:cubicBezTo>
                  <a:cubicBezTo>
                    <a:pt x="0" y="87"/>
                    <a:pt x="24" y="135"/>
                    <a:pt x="72" y="147"/>
                  </a:cubicBezTo>
                  <a:cubicBezTo>
                    <a:pt x="78" y="149"/>
                    <a:pt x="84" y="150"/>
                    <a:pt x="90" y="150"/>
                  </a:cubicBezTo>
                  <a:cubicBezTo>
                    <a:pt x="119" y="150"/>
                    <a:pt x="146" y="127"/>
                    <a:pt x="155" y="87"/>
                  </a:cubicBezTo>
                  <a:cubicBezTo>
                    <a:pt x="167" y="51"/>
                    <a:pt x="143" y="3"/>
                    <a:pt x="108" y="3"/>
                  </a:cubicBezTo>
                  <a:cubicBezTo>
                    <a:pt x="99" y="1"/>
                    <a:pt x="91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6"/>
            <p:cNvSpPr/>
            <p:nvPr/>
          </p:nvSpPr>
          <p:spPr>
            <a:xfrm>
              <a:off x="7004621" y="3171475"/>
              <a:ext cx="7728" cy="7432"/>
            </a:xfrm>
            <a:custGeom>
              <a:avLst/>
              <a:gdLst/>
              <a:ahLst/>
              <a:cxnLst/>
              <a:rect l="l" t="t" r="r" b="b"/>
              <a:pathLst>
                <a:path w="157" h="151" extrusionOk="0">
                  <a:moveTo>
                    <a:pt x="72" y="1"/>
                  </a:moveTo>
                  <a:cubicBezTo>
                    <a:pt x="37" y="1"/>
                    <a:pt x="11" y="22"/>
                    <a:pt x="1" y="52"/>
                  </a:cubicBezTo>
                  <a:cubicBezTo>
                    <a:pt x="1" y="100"/>
                    <a:pt x="25" y="135"/>
                    <a:pt x="60" y="147"/>
                  </a:cubicBezTo>
                  <a:cubicBezTo>
                    <a:pt x="67" y="149"/>
                    <a:pt x="73" y="150"/>
                    <a:pt x="80" y="150"/>
                  </a:cubicBezTo>
                  <a:cubicBezTo>
                    <a:pt x="111" y="150"/>
                    <a:pt x="144" y="127"/>
                    <a:pt x="144" y="88"/>
                  </a:cubicBezTo>
                  <a:cubicBezTo>
                    <a:pt x="156" y="52"/>
                    <a:pt x="132" y="16"/>
                    <a:pt x="96" y="4"/>
                  </a:cubicBezTo>
                  <a:cubicBezTo>
                    <a:pt x="88" y="2"/>
                    <a:pt x="8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6"/>
            <p:cNvSpPr/>
            <p:nvPr/>
          </p:nvSpPr>
          <p:spPr>
            <a:xfrm>
              <a:off x="7042864" y="3207406"/>
              <a:ext cx="8318" cy="7974"/>
            </a:xfrm>
            <a:custGeom>
              <a:avLst/>
              <a:gdLst/>
              <a:ahLst/>
              <a:cxnLst/>
              <a:rect l="l" t="t" r="r" b="b"/>
              <a:pathLst>
                <a:path w="169" h="162" extrusionOk="0">
                  <a:moveTo>
                    <a:pt x="89" y="0"/>
                  </a:moveTo>
                  <a:cubicBezTo>
                    <a:pt x="57" y="0"/>
                    <a:pt x="23" y="23"/>
                    <a:pt x="13" y="63"/>
                  </a:cubicBezTo>
                  <a:cubicBezTo>
                    <a:pt x="1" y="99"/>
                    <a:pt x="25" y="147"/>
                    <a:pt x="61" y="159"/>
                  </a:cubicBezTo>
                  <a:cubicBezTo>
                    <a:pt x="67" y="161"/>
                    <a:pt x="73" y="162"/>
                    <a:pt x="80" y="162"/>
                  </a:cubicBezTo>
                  <a:cubicBezTo>
                    <a:pt x="112" y="162"/>
                    <a:pt x="146" y="138"/>
                    <a:pt x="156" y="99"/>
                  </a:cubicBezTo>
                  <a:cubicBezTo>
                    <a:pt x="168" y="63"/>
                    <a:pt x="144" y="15"/>
                    <a:pt x="108" y="3"/>
                  </a:cubicBezTo>
                  <a:cubicBezTo>
                    <a:pt x="102" y="1"/>
                    <a:pt x="96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6"/>
            <p:cNvSpPr/>
            <p:nvPr/>
          </p:nvSpPr>
          <p:spPr>
            <a:xfrm>
              <a:off x="7028148" y="3215625"/>
              <a:ext cx="7728" cy="5513"/>
            </a:xfrm>
            <a:custGeom>
              <a:avLst/>
              <a:gdLst/>
              <a:ahLst/>
              <a:cxnLst/>
              <a:rect l="l" t="t" r="r" b="b"/>
              <a:pathLst>
                <a:path w="157" h="112" extrusionOk="0">
                  <a:moveTo>
                    <a:pt x="78" y="1"/>
                  </a:moveTo>
                  <a:cubicBezTo>
                    <a:pt x="49" y="1"/>
                    <a:pt x="21" y="24"/>
                    <a:pt x="1" y="63"/>
                  </a:cubicBezTo>
                  <a:lnTo>
                    <a:pt x="144" y="111"/>
                  </a:lnTo>
                  <a:cubicBezTo>
                    <a:pt x="156" y="63"/>
                    <a:pt x="144" y="28"/>
                    <a:pt x="97" y="4"/>
                  </a:cubicBezTo>
                  <a:cubicBezTo>
                    <a:pt x="90" y="2"/>
                    <a:pt x="84" y="1"/>
                    <a:pt x="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6"/>
            <p:cNvSpPr/>
            <p:nvPr/>
          </p:nvSpPr>
          <p:spPr>
            <a:xfrm>
              <a:off x="7006393" y="3208587"/>
              <a:ext cx="7678" cy="4873"/>
            </a:xfrm>
            <a:custGeom>
              <a:avLst/>
              <a:gdLst/>
              <a:ahLst/>
              <a:cxnLst/>
              <a:rect l="l" t="t" r="r" b="b"/>
              <a:pathLst>
                <a:path w="156" h="99" extrusionOk="0">
                  <a:moveTo>
                    <a:pt x="76" y="0"/>
                  </a:moveTo>
                  <a:cubicBezTo>
                    <a:pt x="45" y="0"/>
                    <a:pt x="10" y="21"/>
                    <a:pt x="1" y="51"/>
                  </a:cubicBezTo>
                  <a:lnTo>
                    <a:pt x="144" y="99"/>
                  </a:lnTo>
                  <a:cubicBezTo>
                    <a:pt x="156" y="63"/>
                    <a:pt x="132" y="15"/>
                    <a:pt x="96" y="3"/>
                  </a:cubicBezTo>
                  <a:cubicBezTo>
                    <a:pt x="90" y="1"/>
                    <a:pt x="83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6"/>
            <p:cNvSpPr/>
            <p:nvPr/>
          </p:nvSpPr>
          <p:spPr>
            <a:xfrm>
              <a:off x="7020519" y="3200909"/>
              <a:ext cx="8269" cy="7432"/>
            </a:xfrm>
            <a:custGeom>
              <a:avLst/>
              <a:gdLst/>
              <a:ahLst/>
              <a:cxnLst/>
              <a:rect l="l" t="t" r="r" b="b"/>
              <a:pathLst>
                <a:path w="168" h="151" extrusionOk="0">
                  <a:moveTo>
                    <a:pt x="84" y="1"/>
                  </a:moveTo>
                  <a:cubicBezTo>
                    <a:pt x="48" y="1"/>
                    <a:pt x="22" y="22"/>
                    <a:pt x="12" y="52"/>
                  </a:cubicBezTo>
                  <a:cubicBezTo>
                    <a:pt x="0" y="87"/>
                    <a:pt x="24" y="135"/>
                    <a:pt x="60" y="147"/>
                  </a:cubicBezTo>
                  <a:cubicBezTo>
                    <a:pt x="67" y="149"/>
                    <a:pt x="73" y="150"/>
                    <a:pt x="80" y="150"/>
                  </a:cubicBezTo>
                  <a:cubicBezTo>
                    <a:pt x="112" y="150"/>
                    <a:pt x="146" y="129"/>
                    <a:pt x="156" y="99"/>
                  </a:cubicBezTo>
                  <a:cubicBezTo>
                    <a:pt x="168" y="52"/>
                    <a:pt x="144" y="16"/>
                    <a:pt x="108" y="4"/>
                  </a:cubicBezTo>
                  <a:cubicBezTo>
                    <a:pt x="100" y="2"/>
                    <a:pt x="9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6"/>
            <p:cNvSpPr/>
            <p:nvPr/>
          </p:nvSpPr>
          <p:spPr>
            <a:xfrm>
              <a:off x="6998173" y="3193870"/>
              <a:ext cx="8269" cy="7383"/>
            </a:xfrm>
            <a:custGeom>
              <a:avLst/>
              <a:gdLst/>
              <a:ahLst/>
              <a:cxnLst/>
              <a:rect l="l" t="t" r="r" b="b"/>
              <a:pathLst>
                <a:path w="168" h="150" extrusionOk="0">
                  <a:moveTo>
                    <a:pt x="77" y="0"/>
                  </a:moveTo>
                  <a:cubicBezTo>
                    <a:pt x="48" y="0"/>
                    <a:pt x="22" y="22"/>
                    <a:pt x="12" y="51"/>
                  </a:cubicBezTo>
                  <a:cubicBezTo>
                    <a:pt x="0" y="87"/>
                    <a:pt x="24" y="135"/>
                    <a:pt x="60" y="147"/>
                  </a:cubicBezTo>
                  <a:cubicBezTo>
                    <a:pt x="66" y="149"/>
                    <a:pt x="73" y="150"/>
                    <a:pt x="80" y="150"/>
                  </a:cubicBezTo>
                  <a:cubicBezTo>
                    <a:pt x="112" y="150"/>
                    <a:pt x="146" y="128"/>
                    <a:pt x="156" y="99"/>
                  </a:cubicBezTo>
                  <a:cubicBezTo>
                    <a:pt x="168" y="63"/>
                    <a:pt x="144" y="15"/>
                    <a:pt x="96" y="3"/>
                  </a:cubicBezTo>
                  <a:cubicBezTo>
                    <a:pt x="89" y="1"/>
                    <a:pt x="83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6"/>
            <p:cNvSpPr/>
            <p:nvPr/>
          </p:nvSpPr>
          <p:spPr>
            <a:xfrm>
              <a:off x="6975778" y="3187324"/>
              <a:ext cx="7728" cy="6595"/>
            </a:xfrm>
            <a:custGeom>
              <a:avLst/>
              <a:gdLst/>
              <a:ahLst/>
              <a:cxnLst/>
              <a:rect l="l" t="t" r="r" b="b"/>
              <a:pathLst>
                <a:path w="157" h="134" extrusionOk="0">
                  <a:moveTo>
                    <a:pt x="70" y="0"/>
                  </a:moveTo>
                  <a:cubicBezTo>
                    <a:pt x="44" y="0"/>
                    <a:pt x="22" y="14"/>
                    <a:pt x="13" y="41"/>
                  </a:cubicBezTo>
                  <a:cubicBezTo>
                    <a:pt x="1" y="76"/>
                    <a:pt x="25" y="112"/>
                    <a:pt x="61" y="124"/>
                  </a:cubicBezTo>
                  <a:cubicBezTo>
                    <a:pt x="71" y="131"/>
                    <a:pt x="81" y="134"/>
                    <a:pt x="90" y="134"/>
                  </a:cubicBezTo>
                  <a:cubicBezTo>
                    <a:pt x="115" y="134"/>
                    <a:pt x="136" y="114"/>
                    <a:pt x="144" y="88"/>
                  </a:cubicBezTo>
                  <a:cubicBezTo>
                    <a:pt x="156" y="53"/>
                    <a:pt x="132" y="17"/>
                    <a:pt x="96" y="5"/>
                  </a:cubicBezTo>
                  <a:cubicBezTo>
                    <a:pt x="87" y="2"/>
                    <a:pt x="79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6"/>
            <p:cNvSpPr/>
            <p:nvPr/>
          </p:nvSpPr>
          <p:spPr>
            <a:xfrm>
              <a:off x="6984638" y="3201450"/>
              <a:ext cx="7088" cy="4381"/>
            </a:xfrm>
            <a:custGeom>
              <a:avLst/>
              <a:gdLst/>
              <a:ahLst/>
              <a:cxnLst/>
              <a:rect l="l" t="t" r="r" b="b"/>
              <a:pathLst>
                <a:path w="144" h="89" extrusionOk="0">
                  <a:moveTo>
                    <a:pt x="57" y="0"/>
                  </a:moveTo>
                  <a:cubicBezTo>
                    <a:pt x="32" y="0"/>
                    <a:pt x="9" y="14"/>
                    <a:pt x="0" y="41"/>
                  </a:cubicBezTo>
                  <a:lnTo>
                    <a:pt x="132" y="88"/>
                  </a:lnTo>
                  <a:cubicBezTo>
                    <a:pt x="144" y="52"/>
                    <a:pt x="120" y="17"/>
                    <a:pt x="84" y="5"/>
                  </a:cubicBezTo>
                  <a:cubicBezTo>
                    <a:pt x="75" y="2"/>
                    <a:pt x="66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6"/>
            <p:cNvSpPr/>
            <p:nvPr/>
          </p:nvSpPr>
          <p:spPr>
            <a:xfrm>
              <a:off x="6990495" y="3182845"/>
              <a:ext cx="7137" cy="4282"/>
            </a:xfrm>
            <a:custGeom>
              <a:avLst/>
              <a:gdLst/>
              <a:ahLst/>
              <a:cxnLst/>
              <a:rect l="l" t="t" r="r" b="b"/>
              <a:pathLst>
                <a:path w="145" h="87" extrusionOk="0">
                  <a:moveTo>
                    <a:pt x="13" y="0"/>
                  </a:moveTo>
                  <a:lnTo>
                    <a:pt x="13" y="0"/>
                  </a:lnTo>
                  <a:cubicBezTo>
                    <a:pt x="1" y="36"/>
                    <a:pt x="25" y="72"/>
                    <a:pt x="60" y="84"/>
                  </a:cubicBezTo>
                  <a:cubicBezTo>
                    <a:pt x="67" y="86"/>
                    <a:pt x="74" y="87"/>
                    <a:pt x="80" y="87"/>
                  </a:cubicBezTo>
                  <a:cubicBezTo>
                    <a:pt x="112" y="87"/>
                    <a:pt x="144" y="65"/>
                    <a:pt x="144" y="36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6"/>
            <p:cNvSpPr/>
            <p:nvPr/>
          </p:nvSpPr>
          <p:spPr>
            <a:xfrm>
              <a:off x="7012890" y="3188702"/>
              <a:ext cx="7678" cy="4922"/>
            </a:xfrm>
            <a:custGeom>
              <a:avLst/>
              <a:gdLst/>
              <a:ahLst/>
              <a:cxnLst/>
              <a:rect l="l" t="t" r="r" b="b"/>
              <a:pathLst>
                <a:path w="156" h="100" extrusionOk="0">
                  <a:moveTo>
                    <a:pt x="12" y="1"/>
                  </a:moveTo>
                  <a:cubicBezTo>
                    <a:pt x="0" y="36"/>
                    <a:pt x="24" y="84"/>
                    <a:pt x="60" y="96"/>
                  </a:cubicBezTo>
                  <a:cubicBezTo>
                    <a:pt x="66" y="98"/>
                    <a:pt x="73" y="99"/>
                    <a:pt x="80" y="99"/>
                  </a:cubicBezTo>
                  <a:cubicBezTo>
                    <a:pt x="112" y="99"/>
                    <a:pt x="146" y="78"/>
                    <a:pt x="155" y="48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6"/>
            <p:cNvSpPr/>
            <p:nvPr/>
          </p:nvSpPr>
          <p:spPr>
            <a:xfrm>
              <a:off x="7035235" y="3195199"/>
              <a:ext cx="7678" cy="4873"/>
            </a:xfrm>
            <a:custGeom>
              <a:avLst/>
              <a:gdLst/>
              <a:ahLst/>
              <a:cxnLst/>
              <a:rect l="l" t="t" r="r" b="b"/>
              <a:pathLst>
                <a:path w="156" h="99" extrusionOk="0">
                  <a:moveTo>
                    <a:pt x="12" y="0"/>
                  </a:moveTo>
                  <a:cubicBezTo>
                    <a:pt x="0" y="36"/>
                    <a:pt x="24" y="84"/>
                    <a:pt x="60" y="96"/>
                  </a:cubicBezTo>
                  <a:cubicBezTo>
                    <a:pt x="66" y="98"/>
                    <a:pt x="73" y="99"/>
                    <a:pt x="79" y="99"/>
                  </a:cubicBezTo>
                  <a:cubicBezTo>
                    <a:pt x="111" y="99"/>
                    <a:pt x="146" y="76"/>
                    <a:pt x="156" y="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6"/>
            <p:cNvSpPr/>
            <p:nvPr/>
          </p:nvSpPr>
          <p:spPr>
            <a:xfrm>
              <a:off x="7034645" y="3231523"/>
              <a:ext cx="8269" cy="7974"/>
            </a:xfrm>
            <a:custGeom>
              <a:avLst/>
              <a:gdLst/>
              <a:ahLst/>
              <a:cxnLst/>
              <a:rect l="l" t="t" r="r" b="b"/>
              <a:pathLst>
                <a:path w="168" h="162" extrusionOk="0">
                  <a:moveTo>
                    <a:pt x="89" y="0"/>
                  </a:moveTo>
                  <a:cubicBezTo>
                    <a:pt x="60" y="0"/>
                    <a:pt x="32" y="22"/>
                    <a:pt x="12" y="51"/>
                  </a:cubicBezTo>
                  <a:cubicBezTo>
                    <a:pt x="0" y="99"/>
                    <a:pt x="24" y="135"/>
                    <a:pt x="60" y="159"/>
                  </a:cubicBezTo>
                  <a:cubicBezTo>
                    <a:pt x="67" y="161"/>
                    <a:pt x="73" y="162"/>
                    <a:pt x="80" y="162"/>
                  </a:cubicBezTo>
                  <a:cubicBezTo>
                    <a:pt x="112" y="162"/>
                    <a:pt x="146" y="141"/>
                    <a:pt x="156" y="111"/>
                  </a:cubicBezTo>
                  <a:cubicBezTo>
                    <a:pt x="168" y="63"/>
                    <a:pt x="156" y="15"/>
                    <a:pt x="108" y="3"/>
                  </a:cubicBezTo>
                  <a:cubicBezTo>
                    <a:pt x="102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6"/>
            <p:cNvSpPr/>
            <p:nvPr/>
          </p:nvSpPr>
          <p:spPr>
            <a:xfrm>
              <a:off x="7019928" y="3239103"/>
              <a:ext cx="7678" cy="4971"/>
            </a:xfrm>
            <a:custGeom>
              <a:avLst/>
              <a:gdLst/>
              <a:ahLst/>
              <a:cxnLst/>
              <a:rect l="l" t="t" r="r" b="b"/>
              <a:pathLst>
                <a:path w="156" h="101" extrusionOk="0">
                  <a:moveTo>
                    <a:pt x="69" y="1"/>
                  </a:moveTo>
                  <a:cubicBezTo>
                    <a:pt x="40" y="1"/>
                    <a:pt x="10" y="16"/>
                    <a:pt x="1" y="53"/>
                  </a:cubicBezTo>
                  <a:lnTo>
                    <a:pt x="132" y="101"/>
                  </a:lnTo>
                  <a:cubicBezTo>
                    <a:pt x="156" y="65"/>
                    <a:pt x="132" y="17"/>
                    <a:pt x="96" y="5"/>
                  </a:cubicBezTo>
                  <a:cubicBezTo>
                    <a:pt x="88" y="2"/>
                    <a:pt x="79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6"/>
            <p:cNvSpPr/>
            <p:nvPr/>
          </p:nvSpPr>
          <p:spPr>
            <a:xfrm>
              <a:off x="6998173" y="3230342"/>
              <a:ext cx="7678" cy="4922"/>
            </a:xfrm>
            <a:custGeom>
              <a:avLst/>
              <a:gdLst/>
              <a:ahLst/>
              <a:cxnLst/>
              <a:rect l="l" t="t" r="r" b="b"/>
              <a:pathLst>
                <a:path w="156" h="100" extrusionOk="0">
                  <a:moveTo>
                    <a:pt x="76" y="0"/>
                  </a:moveTo>
                  <a:cubicBezTo>
                    <a:pt x="44" y="0"/>
                    <a:pt x="10" y="22"/>
                    <a:pt x="0" y="51"/>
                  </a:cubicBezTo>
                  <a:lnTo>
                    <a:pt x="144" y="99"/>
                  </a:lnTo>
                  <a:cubicBezTo>
                    <a:pt x="156" y="63"/>
                    <a:pt x="132" y="27"/>
                    <a:pt x="96" y="4"/>
                  </a:cubicBezTo>
                  <a:cubicBezTo>
                    <a:pt x="89" y="1"/>
                    <a:pt x="83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6"/>
            <p:cNvSpPr/>
            <p:nvPr/>
          </p:nvSpPr>
          <p:spPr>
            <a:xfrm>
              <a:off x="7012890" y="3223550"/>
              <a:ext cx="8269" cy="7481"/>
            </a:xfrm>
            <a:custGeom>
              <a:avLst/>
              <a:gdLst/>
              <a:ahLst/>
              <a:cxnLst/>
              <a:rect l="l" t="t" r="r" b="b"/>
              <a:pathLst>
                <a:path w="168" h="152" extrusionOk="0">
                  <a:moveTo>
                    <a:pt x="76" y="0"/>
                  </a:moveTo>
                  <a:cubicBezTo>
                    <a:pt x="48" y="0"/>
                    <a:pt x="21" y="20"/>
                    <a:pt x="12" y="46"/>
                  </a:cubicBezTo>
                  <a:cubicBezTo>
                    <a:pt x="0" y="82"/>
                    <a:pt x="12" y="130"/>
                    <a:pt x="48" y="142"/>
                  </a:cubicBezTo>
                  <a:cubicBezTo>
                    <a:pt x="61" y="148"/>
                    <a:pt x="74" y="151"/>
                    <a:pt x="85" y="151"/>
                  </a:cubicBezTo>
                  <a:cubicBezTo>
                    <a:pt x="115" y="151"/>
                    <a:pt x="138" y="132"/>
                    <a:pt x="155" y="106"/>
                  </a:cubicBezTo>
                  <a:cubicBezTo>
                    <a:pt x="167" y="58"/>
                    <a:pt x="144" y="22"/>
                    <a:pt x="108" y="10"/>
                  </a:cubicBezTo>
                  <a:cubicBezTo>
                    <a:pt x="98" y="3"/>
                    <a:pt x="87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6"/>
            <p:cNvSpPr/>
            <p:nvPr/>
          </p:nvSpPr>
          <p:spPr>
            <a:xfrm>
              <a:off x="6990495" y="3215576"/>
              <a:ext cx="8318" cy="6940"/>
            </a:xfrm>
            <a:custGeom>
              <a:avLst/>
              <a:gdLst/>
              <a:ahLst/>
              <a:cxnLst/>
              <a:rect l="l" t="t" r="r" b="b"/>
              <a:pathLst>
                <a:path w="169" h="141" extrusionOk="0">
                  <a:moveTo>
                    <a:pt x="82" y="0"/>
                  </a:moveTo>
                  <a:cubicBezTo>
                    <a:pt x="56" y="0"/>
                    <a:pt x="34" y="14"/>
                    <a:pt x="25" y="40"/>
                  </a:cubicBezTo>
                  <a:cubicBezTo>
                    <a:pt x="1" y="76"/>
                    <a:pt x="25" y="124"/>
                    <a:pt x="60" y="136"/>
                  </a:cubicBezTo>
                  <a:cubicBezTo>
                    <a:pt x="69" y="139"/>
                    <a:pt x="79" y="141"/>
                    <a:pt x="89" y="141"/>
                  </a:cubicBezTo>
                  <a:cubicBezTo>
                    <a:pt x="118" y="141"/>
                    <a:pt x="147" y="127"/>
                    <a:pt x="156" y="100"/>
                  </a:cubicBezTo>
                  <a:cubicBezTo>
                    <a:pt x="168" y="52"/>
                    <a:pt x="156" y="17"/>
                    <a:pt x="108" y="5"/>
                  </a:cubicBezTo>
                  <a:cubicBezTo>
                    <a:pt x="99" y="2"/>
                    <a:pt x="90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6"/>
            <p:cNvSpPr/>
            <p:nvPr/>
          </p:nvSpPr>
          <p:spPr>
            <a:xfrm>
              <a:off x="6968740" y="3207307"/>
              <a:ext cx="8269" cy="6891"/>
            </a:xfrm>
            <a:custGeom>
              <a:avLst/>
              <a:gdLst/>
              <a:ahLst/>
              <a:cxnLst/>
              <a:rect l="l" t="t" r="r" b="b"/>
              <a:pathLst>
                <a:path w="168" h="140" extrusionOk="0">
                  <a:moveTo>
                    <a:pt x="80" y="1"/>
                  </a:moveTo>
                  <a:cubicBezTo>
                    <a:pt x="50" y="1"/>
                    <a:pt x="21" y="14"/>
                    <a:pt x="12" y="41"/>
                  </a:cubicBezTo>
                  <a:cubicBezTo>
                    <a:pt x="0" y="77"/>
                    <a:pt x="24" y="113"/>
                    <a:pt x="60" y="137"/>
                  </a:cubicBezTo>
                  <a:cubicBezTo>
                    <a:pt x="67" y="139"/>
                    <a:pt x="74" y="140"/>
                    <a:pt x="81" y="140"/>
                  </a:cubicBezTo>
                  <a:cubicBezTo>
                    <a:pt x="112" y="140"/>
                    <a:pt x="146" y="120"/>
                    <a:pt x="156" y="101"/>
                  </a:cubicBezTo>
                  <a:cubicBezTo>
                    <a:pt x="168" y="65"/>
                    <a:pt x="144" y="17"/>
                    <a:pt x="108" y="5"/>
                  </a:cubicBezTo>
                  <a:cubicBezTo>
                    <a:pt x="99" y="2"/>
                    <a:pt x="89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6"/>
            <p:cNvSpPr/>
            <p:nvPr/>
          </p:nvSpPr>
          <p:spPr>
            <a:xfrm>
              <a:off x="6976960" y="3221778"/>
              <a:ext cx="7137" cy="4627"/>
            </a:xfrm>
            <a:custGeom>
              <a:avLst/>
              <a:gdLst/>
              <a:ahLst/>
              <a:cxnLst/>
              <a:rect l="l" t="t" r="r" b="b"/>
              <a:pathLst>
                <a:path w="145" h="94" extrusionOk="0">
                  <a:moveTo>
                    <a:pt x="55" y="1"/>
                  </a:moveTo>
                  <a:cubicBezTo>
                    <a:pt x="30" y="1"/>
                    <a:pt x="9" y="20"/>
                    <a:pt x="1" y="46"/>
                  </a:cubicBezTo>
                  <a:lnTo>
                    <a:pt x="132" y="94"/>
                  </a:lnTo>
                  <a:cubicBezTo>
                    <a:pt x="144" y="58"/>
                    <a:pt x="132" y="22"/>
                    <a:pt x="84" y="10"/>
                  </a:cubicBezTo>
                  <a:cubicBezTo>
                    <a:pt x="74" y="3"/>
                    <a:pt x="64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6"/>
            <p:cNvSpPr/>
            <p:nvPr/>
          </p:nvSpPr>
          <p:spPr>
            <a:xfrm>
              <a:off x="6983457" y="3203419"/>
              <a:ext cx="7678" cy="4922"/>
            </a:xfrm>
            <a:custGeom>
              <a:avLst/>
              <a:gdLst/>
              <a:ahLst/>
              <a:cxnLst/>
              <a:rect l="l" t="t" r="r" b="b"/>
              <a:pathLst>
                <a:path w="156" h="100" extrusionOk="0">
                  <a:moveTo>
                    <a:pt x="24" y="1"/>
                  </a:moveTo>
                  <a:lnTo>
                    <a:pt x="24" y="1"/>
                  </a:lnTo>
                  <a:cubicBezTo>
                    <a:pt x="0" y="36"/>
                    <a:pt x="24" y="72"/>
                    <a:pt x="60" y="96"/>
                  </a:cubicBezTo>
                  <a:cubicBezTo>
                    <a:pt x="68" y="98"/>
                    <a:pt x="77" y="99"/>
                    <a:pt x="84" y="99"/>
                  </a:cubicBezTo>
                  <a:cubicBezTo>
                    <a:pt x="120" y="99"/>
                    <a:pt x="146" y="78"/>
                    <a:pt x="156" y="48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6"/>
            <p:cNvSpPr/>
            <p:nvPr/>
          </p:nvSpPr>
          <p:spPr>
            <a:xfrm>
              <a:off x="7005802" y="3211048"/>
              <a:ext cx="7728" cy="4922"/>
            </a:xfrm>
            <a:custGeom>
              <a:avLst/>
              <a:gdLst/>
              <a:ahLst/>
              <a:cxnLst/>
              <a:rect l="l" t="t" r="r" b="b"/>
              <a:pathLst>
                <a:path w="157" h="100" extrusionOk="0">
                  <a:moveTo>
                    <a:pt x="13" y="1"/>
                  </a:moveTo>
                  <a:lnTo>
                    <a:pt x="13" y="1"/>
                  </a:lnTo>
                  <a:cubicBezTo>
                    <a:pt x="1" y="37"/>
                    <a:pt x="24" y="73"/>
                    <a:pt x="60" y="97"/>
                  </a:cubicBezTo>
                  <a:cubicBezTo>
                    <a:pt x="67" y="99"/>
                    <a:pt x="73" y="100"/>
                    <a:pt x="80" y="100"/>
                  </a:cubicBezTo>
                  <a:cubicBezTo>
                    <a:pt x="112" y="100"/>
                    <a:pt x="146" y="78"/>
                    <a:pt x="156" y="49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6"/>
            <p:cNvSpPr/>
            <p:nvPr/>
          </p:nvSpPr>
          <p:spPr>
            <a:xfrm>
              <a:off x="7027557" y="3218726"/>
              <a:ext cx="7728" cy="4922"/>
            </a:xfrm>
            <a:custGeom>
              <a:avLst/>
              <a:gdLst/>
              <a:ahLst/>
              <a:cxnLst/>
              <a:rect l="l" t="t" r="r" b="b"/>
              <a:pathLst>
                <a:path w="157" h="100" extrusionOk="0">
                  <a:moveTo>
                    <a:pt x="13" y="0"/>
                  </a:moveTo>
                  <a:lnTo>
                    <a:pt x="13" y="0"/>
                  </a:lnTo>
                  <a:cubicBezTo>
                    <a:pt x="1" y="36"/>
                    <a:pt x="25" y="84"/>
                    <a:pt x="61" y="96"/>
                  </a:cubicBezTo>
                  <a:cubicBezTo>
                    <a:pt x="67" y="98"/>
                    <a:pt x="74" y="99"/>
                    <a:pt x="81" y="99"/>
                  </a:cubicBezTo>
                  <a:cubicBezTo>
                    <a:pt x="112" y="99"/>
                    <a:pt x="147" y="78"/>
                    <a:pt x="156" y="48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6"/>
            <p:cNvSpPr/>
            <p:nvPr/>
          </p:nvSpPr>
          <p:spPr>
            <a:xfrm>
              <a:off x="7024653" y="3255345"/>
              <a:ext cx="8860" cy="7777"/>
            </a:xfrm>
            <a:custGeom>
              <a:avLst/>
              <a:gdLst/>
              <a:ahLst/>
              <a:cxnLst/>
              <a:rect l="l" t="t" r="r" b="b"/>
              <a:pathLst>
                <a:path w="180" h="158" extrusionOk="0">
                  <a:moveTo>
                    <a:pt x="88" y="0"/>
                  </a:moveTo>
                  <a:cubicBezTo>
                    <a:pt x="60" y="0"/>
                    <a:pt x="33" y="20"/>
                    <a:pt x="24" y="46"/>
                  </a:cubicBezTo>
                  <a:cubicBezTo>
                    <a:pt x="0" y="93"/>
                    <a:pt x="24" y="129"/>
                    <a:pt x="60" y="153"/>
                  </a:cubicBezTo>
                  <a:cubicBezTo>
                    <a:pt x="68" y="156"/>
                    <a:pt x="78" y="157"/>
                    <a:pt x="87" y="157"/>
                  </a:cubicBezTo>
                  <a:cubicBezTo>
                    <a:pt x="116" y="157"/>
                    <a:pt x="146" y="142"/>
                    <a:pt x="156" y="105"/>
                  </a:cubicBezTo>
                  <a:cubicBezTo>
                    <a:pt x="180" y="69"/>
                    <a:pt x="156" y="22"/>
                    <a:pt x="120" y="10"/>
                  </a:cubicBezTo>
                  <a:cubicBezTo>
                    <a:pt x="110" y="3"/>
                    <a:pt x="99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6"/>
            <p:cNvSpPr/>
            <p:nvPr/>
          </p:nvSpPr>
          <p:spPr>
            <a:xfrm>
              <a:off x="7009937" y="3261793"/>
              <a:ext cx="7088" cy="5217"/>
            </a:xfrm>
            <a:custGeom>
              <a:avLst/>
              <a:gdLst/>
              <a:ahLst/>
              <a:cxnLst/>
              <a:rect l="l" t="t" r="r" b="b"/>
              <a:pathLst>
                <a:path w="144" h="106" extrusionOk="0">
                  <a:moveTo>
                    <a:pt x="64" y="1"/>
                  </a:moveTo>
                  <a:cubicBezTo>
                    <a:pt x="36" y="1"/>
                    <a:pt x="9" y="20"/>
                    <a:pt x="0" y="46"/>
                  </a:cubicBezTo>
                  <a:lnTo>
                    <a:pt x="132" y="106"/>
                  </a:lnTo>
                  <a:cubicBezTo>
                    <a:pt x="144" y="70"/>
                    <a:pt x="132" y="22"/>
                    <a:pt x="96" y="10"/>
                  </a:cubicBezTo>
                  <a:cubicBezTo>
                    <a:pt x="86" y="4"/>
                    <a:pt x="75" y="1"/>
                    <a:pt x="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6"/>
            <p:cNvSpPr/>
            <p:nvPr/>
          </p:nvSpPr>
          <p:spPr>
            <a:xfrm>
              <a:off x="6988723" y="3251654"/>
              <a:ext cx="7728" cy="5365"/>
            </a:xfrm>
            <a:custGeom>
              <a:avLst/>
              <a:gdLst/>
              <a:ahLst/>
              <a:cxnLst/>
              <a:rect l="l" t="t" r="r" b="b"/>
              <a:pathLst>
                <a:path w="157" h="109" extrusionOk="0">
                  <a:moveTo>
                    <a:pt x="59" y="0"/>
                  </a:moveTo>
                  <a:cubicBezTo>
                    <a:pt x="37" y="0"/>
                    <a:pt x="16" y="14"/>
                    <a:pt x="1" y="37"/>
                  </a:cubicBezTo>
                  <a:lnTo>
                    <a:pt x="132" y="109"/>
                  </a:lnTo>
                  <a:cubicBezTo>
                    <a:pt x="156" y="73"/>
                    <a:pt x="132" y="25"/>
                    <a:pt x="96" y="13"/>
                  </a:cubicBezTo>
                  <a:cubicBezTo>
                    <a:pt x="84" y="4"/>
                    <a:pt x="71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6"/>
            <p:cNvSpPr/>
            <p:nvPr/>
          </p:nvSpPr>
          <p:spPr>
            <a:xfrm>
              <a:off x="7003440" y="3245895"/>
              <a:ext cx="8318" cy="7481"/>
            </a:xfrm>
            <a:custGeom>
              <a:avLst/>
              <a:gdLst/>
              <a:ahLst/>
              <a:cxnLst/>
              <a:rect l="l" t="t" r="r" b="b"/>
              <a:pathLst>
                <a:path w="169" h="152" extrusionOk="0">
                  <a:moveTo>
                    <a:pt x="89" y="1"/>
                  </a:moveTo>
                  <a:cubicBezTo>
                    <a:pt x="61" y="1"/>
                    <a:pt x="33" y="20"/>
                    <a:pt x="25" y="46"/>
                  </a:cubicBezTo>
                  <a:cubicBezTo>
                    <a:pt x="1" y="82"/>
                    <a:pt x="13" y="130"/>
                    <a:pt x="61" y="142"/>
                  </a:cubicBezTo>
                  <a:cubicBezTo>
                    <a:pt x="71" y="149"/>
                    <a:pt x="81" y="152"/>
                    <a:pt x="90" y="152"/>
                  </a:cubicBezTo>
                  <a:cubicBezTo>
                    <a:pt x="116" y="152"/>
                    <a:pt x="139" y="132"/>
                    <a:pt x="156" y="106"/>
                  </a:cubicBezTo>
                  <a:cubicBezTo>
                    <a:pt x="168" y="70"/>
                    <a:pt x="156" y="22"/>
                    <a:pt x="120" y="10"/>
                  </a:cubicBezTo>
                  <a:cubicBezTo>
                    <a:pt x="110" y="4"/>
                    <a:pt x="99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6"/>
            <p:cNvSpPr/>
            <p:nvPr/>
          </p:nvSpPr>
          <p:spPr>
            <a:xfrm>
              <a:off x="6982275" y="3236347"/>
              <a:ext cx="8269" cy="7038"/>
            </a:xfrm>
            <a:custGeom>
              <a:avLst/>
              <a:gdLst/>
              <a:ahLst/>
              <a:cxnLst/>
              <a:rect l="l" t="t" r="r" b="b"/>
              <a:pathLst>
                <a:path w="168" h="143" extrusionOk="0">
                  <a:moveTo>
                    <a:pt x="67" y="1"/>
                  </a:moveTo>
                  <a:cubicBezTo>
                    <a:pt x="43" y="1"/>
                    <a:pt x="20" y="14"/>
                    <a:pt x="12" y="37"/>
                  </a:cubicBezTo>
                  <a:cubicBezTo>
                    <a:pt x="0" y="73"/>
                    <a:pt x="12" y="121"/>
                    <a:pt x="48" y="133"/>
                  </a:cubicBezTo>
                  <a:cubicBezTo>
                    <a:pt x="58" y="139"/>
                    <a:pt x="69" y="142"/>
                    <a:pt x="80" y="142"/>
                  </a:cubicBezTo>
                  <a:cubicBezTo>
                    <a:pt x="108" y="142"/>
                    <a:pt x="135" y="123"/>
                    <a:pt x="144" y="97"/>
                  </a:cubicBezTo>
                  <a:cubicBezTo>
                    <a:pt x="168" y="61"/>
                    <a:pt x="144" y="25"/>
                    <a:pt x="108" y="13"/>
                  </a:cubicBezTo>
                  <a:cubicBezTo>
                    <a:pt x="95" y="5"/>
                    <a:pt x="81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6"/>
            <p:cNvSpPr/>
            <p:nvPr/>
          </p:nvSpPr>
          <p:spPr>
            <a:xfrm>
              <a:off x="6960471" y="3226749"/>
              <a:ext cx="8318" cy="6743"/>
            </a:xfrm>
            <a:custGeom>
              <a:avLst/>
              <a:gdLst/>
              <a:ahLst/>
              <a:cxnLst/>
              <a:rect l="l" t="t" r="r" b="b"/>
              <a:pathLst>
                <a:path w="169" h="137" extrusionOk="0">
                  <a:moveTo>
                    <a:pt x="82" y="0"/>
                  </a:moveTo>
                  <a:cubicBezTo>
                    <a:pt x="56" y="0"/>
                    <a:pt x="34" y="14"/>
                    <a:pt x="25" y="41"/>
                  </a:cubicBezTo>
                  <a:cubicBezTo>
                    <a:pt x="1" y="77"/>
                    <a:pt x="25" y="112"/>
                    <a:pt x="61" y="124"/>
                  </a:cubicBezTo>
                  <a:cubicBezTo>
                    <a:pt x="73" y="133"/>
                    <a:pt x="88" y="137"/>
                    <a:pt x="101" y="137"/>
                  </a:cubicBezTo>
                  <a:cubicBezTo>
                    <a:pt x="126" y="137"/>
                    <a:pt x="149" y="124"/>
                    <a:pt x="156" y="100"/>
                  </a:cubicBezTo>
                  <a:cubicBezTo>
                    <a:pt x="168" y="65"/>
                    <a:pt x="156" y="29"/>
                    <a:pt x="109" y="5"/>
                  </a:cubicBezTo>
                  <a:cubicBezTo>
                    <a:pt x="100" y="2"/>
                    <a:pt x="91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6"/>
            <p:cNvSpPr/>
            <p:nvPr/>
          </p:nvSpPr>
          <p:spPr>
            <a:xfrm>
              <a:off x="6968149" y="3241662"/>
              <a:ext cx="7088" cy="4774"/>
            </a:xfrm>
            <a:custGeom>
              <a:avLst/>
              <a:gdLst/>
              <a:ahLst/>
              <a:cxnLst/>
              <a:rect l="l" t="t" r="r" b="b"/>
              <a:pathLst>
                <a:path w="144" h="97" extrusionOk="0">
                  <a:moveTo>
                    <a:pt x="56" y="0"/>
                  </a:moveTo>
                  <a:cubicBezTo>
                    <a:pt x="31" y="0"/>
                    <a:pt x="8" y="13"/>
                    <a:pt x="0" y="37"/>
                  </a:cubicBezTo>
                  <a:lnTo>
                    <a:pt x="132" y="96"/>
                  </a:lnTo>
                  <a:cubicBezTo>
                    <a:pt x="144" y="72"/>
                    <a:pt x="132" y="25"/>
                    <a:pt x="96" y="13"/>
                  </a:cubicBezTo>
                  <a:cubicBezTo>
                    <a:pt x="83" y="4"/>
                    <a:pt x="69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6"/>
            <p:cNvSpPr/>
            <p:nvPr/>
          </p:nvSpPr>
          <p:spPr>
            <a:xfrm>
              <a:off x="6975778" y="3224042"/>
              <a:ext cx="7728" cy="4627"/>
            </a:xfrm>
            <a:custGeom>
              <a:avLst/>
              <a:gdLst/>
              <a:ahLst/>
              <a:cxnLst/>
              <a:rect l="l" t="t" r="r" b="b"/>
              <a:pathLst>
                <a:path w="157" h="94" extrusionOk="0">
                  <a:moveTo>
                    <a:pt x="25" y="0"/>
                  </a:moveTo>
                  <a:lnTo>
                    <a:pt x="25" y="0"/>
                  </a:lnTo>
                  <a:cubicBezTo>
                    <a:pt x="1" y="36"/>
                    <a:pt x="25" y="72"/>
                    <a:pt x="61" y="84"/>
                  </a:cubicBezTo>
                  <a:cubicBezTo>
                    <a:pt x="71" y="90"/>
                    <a:pt x="82" y="93"/>
                    <a:pt x="92" y="93"/>
                  </a:cubicBezTo>
                  <a:cubicBezTo>
                    <a:pt x="120" y="93"/>
                    <a:pt x="148" y="74"/>
                    <a:pt x="156" y="48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6"/>
            <p:cNvSpPr/>
            <p:nvPr/>
          </p:nvSpPr>
          <p:spPr>
            <a:xfrm>
              <a:off x="6997583" y="3232852"/>
              <a:ext cx="7678" cy="4971"/>
            </a:xfrm>
            <a:custGeom>
              <a:avLst/>
              <a:gdLst/>
              <a:ahLst/>
              <a:cxnLst/>
              <a:rect l="l" t="t" r="r" b="b"/>
              <a:pathLst>
                <a:path w="156" h="101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36"/>
                    <a:pt x="12" y="72"/>
                    <a:pt x="60" y="96"/>
                  </a:cubicBezTo>
                  <a:cubicBezTo>
                    <a:pt x="68" y="99"/>
                    <a:pt x="77" y="100"/>
                    <a:pt x="85" y="100"/>
                  </a:cubicBezTo>
                  <a:cubicBezTo>
                    <a:pt x="112" y="100"/>
                    <a:pt x="137" y="85"/>
                    <a:pt x="156" y="48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6"/>
            <p:cNvSpPr/>
            <p:nvPr/>
          </p:nvSpPr>
          <p:spPr>
            <a:xfrm>
              <a:off x="7018747" y="3241662"/>
              <a:ext cx="7728" cy="4971"/>
            </a:xfrm>
            <a:custGeom>
              <a:avLst/>
              <a:gdLst/>
              <a:ahLst/>
              <a:cxnLst/>
              <a:rect l="l" t="t" r="r" b="b"/>
              <a:pathLst>
                <a:path w="157" h="101" extrusionOk="0">
                  <a:moveTo>
                    <a:pt x="25" y="1"/>
                  </a:moveTo>
                  <a:lnTo>
                    <a:pt x="25" y="1"/>
                  </a:lnTo>
                  <a:cubicBezTo>
                    <a:pt x="1" y="37"/>
                    <a:pt x="25" y="84"/>
                    <a:pt x="60" y="96"/>
                  </a:cubicBezTo>
                  <a:cubicBezTo>
                    <a:pt x="69" y="99"/>
                    <a:pt x="78" y="101"/>
                    <a:pt x="87" y="101"/>
                  </a:cubicBezTo>
                  <a:cubicBezTo>
                    <a:pt x="117" y="101"/>
                    <a:pt x="147" y="85"/>
                    <a:pt x="156" y="49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6"/>
            <p:cNvSpPr/>
            <p:nvPr/>
          </p:nvSpPr>
          <p:spPr>
            <a:xfrm>
              <a:off x="7013481" y="3278528"/>
              <a:ext cx="8269" cy="7826"/>
            </a:xfrm>
            <a:custGeom>
              <a:avLst/>
              <a:gdLst/>
              <a:ahLst/>
              <a:cxnLst/>
              <a:rect l="l" t="t" r="r" b="b"/>
              <a:pathLst>
                <a:path w="168" h="159" extrusionOk="0">
                  <a:moveTo>
                    <a:pt x="91" y="0"/>
                  </a:moveTo>
                  <a:cubicBezTo>
                    <a:pt x="62" y="0"/>
                    <a:pt x="33" y="14"/>
                    <a:pt x="24" y="41"/>
                  </a:cubicBezTo>
                  <a:cubicBezTo>
                    <a:pt x="0" y="89"/>
                    <a:pt x="12" y="136"/>
                    <a:pt x="48" y="148"/>
                  </a:cubicBezTo>
                  <a:cubicBezTo>
                    <a:pt x="58" y="155"/>
                    <a:pt x="69" y="158"/>
                    <a:pt x="80" y="158"/>
                  </a:cubicBezTo>
                  <a:cubicBezTo>
                    <a:pt x="109" y="158"/>
                    <a:pt x="138" y="138"/>
                    <a:pt x="155" y="113"/>
                  </a:cubicBezTo>
                  <a:cubicBezTo>
                    <a:pt x="167" y="77"/>
                    <a:pt x="155" y="29"/>
                    <a:pt x="120" y="5"/>
                  </a:cubicBezTo>
                  <a:cubicBezTo>
                    <a:pt x="111" y="2"/>
                    <a:pt x="101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6"/>
            <p:cNvSpPr/>
            <p:nvPr/>
          </p:nvSpPr>
          <p:spPr>
            <a:xfrm>
              <a:off x="6998173" y="3284040"/>
              <a:ext cx="7088" cy="5365"/>
            </a:xfrm>
            <a:custGeom>
              <a:avLst/>
              <a:gdLst/>
              <a:ahLst/>
              <a:cxnLst/>
              <a:rect l="l" t="t" r="r" b="b"/>
              <a:pathLst>
                <a:path w="144" h="109" extrusionOk="0">
                  <a:moveTo>
                    <a:pt x="55" y="0"/>
                  </a:moveTo>
                  <a:cubicBezTo>
                    <a:pt x="31" y="0"/>
                    <a:pt x="8" y="13"/>
                    <a:pt x="0" y="36"/>
                  </a:cubicBezTo>
                  <a:lnTo>
                    <a:pt x="120" y="108"/>
                  </a:lnTo>
                  <a:cubicBezTo>
                    <a:pt x="144" y="72"/>
                    <a:pt x="132" y="24"/>
                    <a:pt x="96" y="13"/>
                  </a:cubicBezTo>
                  <a:cubicBezTo>
                    <a:pt x="83" y="4"/>
                    <a:pt x="69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6"/>
            <p:cNvSpPr/>
            <p:nvPr/>
          </p:nvSpPr>
          <p:spPr>
            <a:xfrm>
              <a:off x="6977550" y="3272227"/>
              <a:ext cx="7728" cy="5414"/>
            </a:xfrm>
            <a:custGeom>
              <a:avLst/>
              <a:gdLst/>
              <a:ahLst/>
              <a:cxnLst/>
              <a:rect l="l" t="t" r="r" b="b"/>
              <a:pathLst>
                <a:path w="157" h="110" extrusionOk="0">
                  <a:moveTo>
                    <a:pt x="67" y="1"/>
                  </a:moveTo>
                  <a:cubicBezTo>
                    <a:pt x="42" y="1"/>
                    <a:pt x="16" y="14"/>
                    <a:pt x="1" y="37"/>
                  </a:cubicBezTo>
                  <a:lnTo>
                    <a:pt x="132" y="109"/>
                  </a:lnTo>
                  <a:cubicBezTo>
                    <a:pt x="156" y="73"/>
                    <a:pt x="144" y="37"/>
                    <a:pt x="108" y="13"/>
                  </a:cubicBezTo>
                  <a:cubicBezTo>
                    <a:pt x="96" y="5"/>
                    <a:pt x="81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6"/>
            <p:cNvSpPr/>
            <p:nvPr/>
          </p:nvSpPr>
          <p:spPr>
            <a:xfrm>
              <a:off x="6992858" y="3267552"/>
              <a:ext cx="8269" cy="7334"/>
            </a:xfrm>
            <a:custGeom>
              <a:avLst/>
              <a:gdLst/>
              <a:ahLst/>
              <a:cxnLst/>
              <a:rect l="l" t="t" r="r" b="b"/>
              <a:pathLst>
                <a:path w="168" h="149" extrusionOk="0">
                  <a:moveTo>
                    <a:pt x="80" y="0"/>
                  </a:moveTo>
                  <a:cubicBezTo>
                    <a:pt x="55" y="0"/>
                    <a:pt x="32" y="13"/>
                    <a:pt x="24" y="37"/>
                  </a:cubicBezTo>
                  <a:cubicBezTo>
                    <a:pt x="1" y="73"/>
                    <a:pt x="12" y="120"/>
                    <a:pt x="48" y="144"/>
                  </a:cubicBezTo>
                  <a:cubicBezTo>
                    <a:pt x="57" y="147"/>
                    <a:pt x="67" y="149"/>
                    <a:pt x="77" y="149"/>
                  </a:cubicBezTo>
                  <a:cubicBezTo>
                    <a:pt x="106" y="149"/>
                    <a:pt x="135" y="135"/>
                    <a:pt x="144" y="108"/>
                  </a:cubicBezTo>
                  <a:cubicBezTo>
                    <a:pt x="168" y="73"/>
                    <a:pt x="156" y="25"/>
                    <a:pt x="120" y="13"/>
                  </a:cubicBezTo>
                  <a:cubicBezTo>
                    <a:pt x="107" y="4"/>
                    <a:pt x="93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6"/>
            <p:cNvSpPr/>
            <p:nvPr/>
          </p:nvSpPr>
          <p:spPr>
            <a:xfrm>
              <a:off x="6972284" y="3256379"/>
              <a:ext cx="8269" cy="7137"/>
            </a:xfrm>
            <a:custGeom>
              <a:avLst/>
              <a:gdLst/>
              <a:ahLst/>
              <a:cxnLst/>
              <a:rect l="l" t="t" r="r" b="b"/>
              <a:pathLst>
                <a:path w="168" h="145" extrusionOk="0">
                  <a:moveTo>
                    <a:pt x="79" y="0"/>
                  </a:moveTo>
                  <a:cubicBezTo>
                    <a:pt x="53" y="0"/>
                    <a:pt x="27" y="13"/>
                    <a:pt x="12" y="36"/>
                  </a:cubicBezTo>
                  <a:cubicBezTo>
                    <a:pt x="0" y="72"/>
                    <a:pt x="12" y="120"/>
                    <a:pt x="48" y="132"/>
                  </a:cubicBezTo>
                  <a:cubicBezTo>
                    <a:pt x="61" y="141"/>
                    <a:pt x="75" y="145"/>
                    <a:pt x="88" y="145"/>
                  </a:cubicBezTo>
                  <a:cubicBezTo>
                    <a:pt x="113" y="145"/>
                    <a:pt x="136" y="131"/>
                    <a:pt x="144" y="108"/>
                  </a:cubicBezTo>
                  <a:cubicBezTo>
                    <a:pt x="167" y="72"/>
                    <a:pt x="156" y="36"/>
                    <a:pt x="120" y="13"/>
                  </a:cubicBezTo>
                  <a:cubicBezTo>
                    <a:pt x="107" y="4"/>
                    <a:pt x="93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6"/>
            <p:cNvSpPr/>
            <p:nvPr/>
          </p:nvSpPr>
          <p:spPr>
            <a:xfrm>
              <a:off x="6951661" y="3245551"/>
              <a:ext cx="7728" cy="6792"/>
            </a:xfrm>
            <a:custGeom>
              <a:avLst/>
              <a:gdLst/>
              <a:ahLst/>
              <a:cxnLst/>
              <a:rect l="l" t="t" r="r" b="b"/>
              <a:pathLst>
                <a:path w="157" h="138" extrusionOk="0">
                  <a:moveTo>
                    <a:pt x="80" y="1"/>
                  </a:moveTo>
                  <a:cubicBezTo>
                    <a:pt x="54" y="1"/>
                    <a:pt x="30" y="12"/>
                    <a:pt x="13" y="29"/>
                  </a:cubicBezTo>
                  <a:cubicBezTo>
                    <a:pt x="1" y="65"/>
                    <a:pt x="13" y="101"/>
                    <a:pt x="48" y="125"/>
                  </a:cubicBezTo>
                  <a:cubicBezTo>
                    <a:pt x="61" y="133"/>
                    <a:pt x="75" y="137"/>
                    <a:pt x="89" y="137"/>
                  </a:cubicBezTo>
                  <a:cubicBezTo>
                    <a:pt x="114" y="137"/>
                    <a:pt x="136" y="124"/>
                    <a:pt x="144" y="101"/>
                  </a:cubicBezTo>
                  <a:cubicBezTo>
                    <a:pt x="156" y="65"/>
                    <a:pt x="144" y="29"/>
                    <a:pt x="108" y="5"/>
                  </a:cubicBezTo>
                  <a:cubicBezTo>
                    <a:pt x="99" y="2"/>
                    <a:pt x="89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6"/>
            <p:cNvSpPr/>
            <p:nvPr/>
          </p:nvSpPr>
          <p:spPr>
            <a:xfrm>
              <a:off x="6957567" y="3260464"/>
              <a:ext cx="7678" cy="5365"/>
            </a:xfrm>
            <a:custGeom>
              <a:avLst/>
              <a:gdLst/>
              <a:ahLst/>
              <a:cxnLst/>
              <a:rect l="l" t="t" r="r" b="b"/>
              <a:pathLst>
                <a:path w="156" h="109" extrusionOk="0">
                  <a:moveTo>
                    <a:pt x="67" y="1"/>
                  </a:moveTo>
                  <a:cubicBezTo>
                    <a:pt x="41" y="1"/>
                    <a:pt x="16" y="14"/>
                    <a:pt x="0" y="37"/>
                  </a:cubicBezTo>
                  <a:lnTo>
                    <a:pt x="132" y="109"/>
                  </a:lnTo>
                  <a:cubicBezTo>
                    <a:pt x="156" y="73"/>
                    <a:pt x="144" y="37"/>
                    <a:pt x="108" y="13"/>
                  </a:cubicBezTo>
                  <a:cubicBezTo>
                    <a:pt x="95" y="5"/>
                    <a:pt x="81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6"/>
            <p:cNvSpPr/>
            <p:nvPr/>
          </p:nvSpPr>
          <p:spPr>
            <a:xfrm>
              <a:off x="6966968" y="3243434"/>
              <a:ext cx="7678" cy="4971"/>
            </a:xfrm>
            <a:custGeom>
              <a:avLst/>
              <a:gdLst/>
              <a:ahLst/>
              <a:cxnLst/>
              <a:rect l="l" t="t" r="r" b="b"/>
              <a:pathLst>
                <a:path w="156" h="101" extrusionOk="0">
                  <a:moveTo>
                    <a:pt x="24" y="1"/>
                  </a:moveTo>
                  <a:lnTo>
                    <a:pt x="24" y="1"/>
                  </a:lnTo>
                  <a:cubicBezTo>
                    <a:pt x="0" y="36"/>
                    <a:pt x="24" y="72"/>
                    <a:pt x="60" y="96"/>
                  </a:cubicBezTo>
                  <a:cubicBezTo>
                    <a:pt x="69" y="99"/>
                    <a:pt x="78" y="101"/>
                    <a:pt x="87" y="101"/>
                  </a:cubicBezTo>
                  <a:cubicBezTo>
                    <a:pt x="113" y="101"/>
                    <a:pt x="138" y="87"/>
                    <a:pt x="156" y="60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6"/>
            <p:cNvSpPr/>
            <p:nvPr/>
          </p:nvSpPr>
          <p:spPr>
            <a:xfrm>
              <a:off x="6988133" y="3253426"/>
              <a:ext cx="7137" cy="5562"/>
            </a:xfrm>
            <a:custGeom>
              <a:avLst/>
              <a:gdLst/>
              <a:ahLst/>
              <a:cxnLst/>
              <a:rect l="l" t="t" r="r" b="b"/>
              <a:pathLst>
                <a:path w="145" h="113" extrusionOk="0">
                  <a:moveTo>
                    <a:pt x="13" y="1"/>
                  </a:moveTo>
                  <a:lnTo>
                    <a:pt x="13" y="1"/>
                  </a:lnTo>
                  <a:cubicBezTo>
                    <a:pt x="1" y="37"/>
                    <a:pt x="13" y="85"/>
                    <a:pt x="49" y="108"/>
                  </a:cubicBezTo>
                  <a:cubicBezTo>
                    <a:pt x="58" y="111"/>
                    <a:pt x="67" y="113"/>
                    <a:pt x="77" y="113"/>
                  </a:cubicBezTo>
                  <a:cubicBezTo>
                    <a:pt x="106" y="113"/>
                    <a:pt x="135" y="99"/>
                    <a:pt x="144" y="73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6"/>
            <p:cNvSpPr/>
            <p:nvPr/>
          </p:nvSpPr>
          <p:spPr>
            <a:xfrm>
              <a:off x="7008755" y="3264057"/>
              <a:ext cx="7678" cy="5513"/>
            </a:xfrm>
            <a:custGeom>
              <a:avLst/>
              <a:gdLst/>
              <a:ahLst/>
              <a:cxnLst/>
              <a:rect l="l" t="t" r="r" b="b"/>
              <a:pathLst>
                <a:path w="156" h="112" extrusionOk="0">
                  <a:moveTo>
                    <a:pt x="24" y="0"/>
                  </a:moveTo>
                  <a:lnTo>
                    <a:pt x="24" y="0"/>
                  </a:lnTo>
                  <a:cubicBezTo>
                    <a:pt x="0" y="36"/>
                    <a:pt x="12" y="84"/>
                    <a:pt x="48" y="108"/>
                  </a:cubicBezTo>
                  <a:cubicBezTo>
                    <a:pt x="57" y="110"/>
                    <a:pt x="66" y="112"/>
                    <a:pt x="75" y="112"/>
                  </a:cubicBezTo>
                  <a:cubicBezTo>
                    <a:pt x="105" y="112"/>
                    <a:pt x="138" y="96"/>
                    <a:pt x="156" y="6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6"/>
            <p:cNvSpPr/>
            <p:nvPr/>
          </p:nvSpPr>
          <p:spPr>
            <a:xfrm>
              <a:off x="6999945" y="3301070"/>
              <a:ext cx="8860" cy="7777"/>
            </a:xfrm>
            <a:custGeom>
              <a:avLst/>
              <a:gdLst/>
              <a:ahLst/>
              <a:cxnLst/>
              <a:rect l="l" t="t" r="r" b="b"/>
              <a:pathLst>
                <a:path w="180" h="158" extrusionOk="0">
                  <a:moveTo>
                    <a:pt x="91" y="1"/>
                  </a:moveTo>
                  <a:cubicBezTo>
                    <a:pt x="65" y="1"/>
                    <a:pt x="39" y="14"/>
                    <a:pt x="24" y="37"/>
                  </a:cubicBezTo>
                  <a:cubicBezTo>
                    <a:pt x="0" y="73"/>
                    <a:pt x="12" y="121"/>
                    <a:pt x="48" y="145"/>
                  </a:cubicBezTo>
                  <a:cubicBezTo>
                    <a:pt x="61" y="153"/>
                    <a:pt x="75" y="157"/>
                    <a:pt x="89" y="157"/>
                  </a:cubicBezTo>
                  <a:cubicBezTo>
                    <a:pt x="115" y="157"/>
                    <a:pt x="140" y="144"/>
                    <a:pt x="155" y="121"/>
                  </a:cubicBezTo>
                  <a:cubicBezTo>
                    <a:pt x="179" y="85"/>
                    <a:pt x="167" y="25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6"/>
            <p:cNvSpPr/>
            <p:nvPr/>
          </p:nvSpPr>
          <p:spPr>
            <a:xfrm>
              <a:off x="6984047" y="3305204"/>
              <a:ext cx="7678" cy="5956"/>
            </a:xfrm>
            <a:custGeom>
              <a:avLst/>
              <a:gdLst/>
              <a:ahLst/>
              <a:cxnLst/>
              <a:rect l="l" t="t" r="r" b="b"/>
              <a:pathLst>
                <a:path w="156" h="121" extrusionOk="0">
                  <a:moveTo>
                    <a:pt x="70" y="1"/>
                  </a:moveTo>
                  <a:cubicBezTo>
                    <a:pt x="47" y="1"/>
                    <a:pt x="23" y="14"/>
                    <a:pt x="0" y="37"/>
                  </a:cubicBezTo>
                  <a:lnTo>
                    <a:pt x="120" y="121"/>
                  </a:lnTo>
                  <a:cubicBezTo>
                    <a:pt x="156" y="85"/>
                    <a:pt x="144" y="37"/>
                    <a:pt x="108" y="13"/>
                  </a:cubicBezTo>
                  <a:cubicBezTo>
                    <a:pt x="95" y="4"/>
                    <a:pt x="82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6"/>
            <p:cNvSpPr/>
            <p:nvPr/>
          </p:nvSpPr>
          <p:spPr>
            <a:xfrm>
              <a:off x="6965196" y="3291915"/>
              <a:ext cx="7137" cy="5710"/>
            </a:xfrm>
            <a:custGeom>
              <a:avLst/>
              <a:gdLst/>
              <a:ahLst/>
              <a:cxnLst/>
              <a:rect l="l" t="t" r="r" b="b"/>
              <a:pathLst>
                <a:path w="145" h="116" extrusionOk="0">
                  <a:moveTo>
                    <a:pt x="66" y="1"/>
                  </a:moveTo>
                  <a:cubicBezTo>
                    <a:pt x="41" y="1"/>
                    <a:pt x="16" y="9"/>
                    <a:pt x="1" y="32"/>
                  </a:cubicBezTo>
                  <a:lnTo>
                    <a:pt x="120" y="116"/>
                  </a:lnTo>
                  <a:cubicBezTo>
                    <a:pt x="144" y="80"/>
                    <a:pt x="144" y="32"/>
                    <a:pt x="108" y="8"/>
                  </a:cubicBezTo>
                  <a:cubicBezTo>
                    <a:pt x="95" y="4"/>
                    <a:pt x="80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6"/>
            <p:cNvSpPr/>
            <p:nvPr/>
          </p:nvSpPr>
          <p:spPr>
            <a:xfrm>
              <a:off x="6980504" y="3288421"/>
              <a:ext cx="8269" cy="7481"/>
            </a:xfrm>
            <a:custGeom>
              <a:avLst/>
              <a:gdLst/>
              <a:ahLst/>
              <a:cxnLst/>
              <a:rect l="l" t="t" r="r" b="b"/>
              <a:pathLst>
                <a:path w="168" h="152" extrusionOk="0">
                  <a:moveTo>
                    <a:pt x="81" y="0"/>
                  </a:moveTo>
                  <a:cubicBezTo>
                    <a:pt x="59" y="0"/>
                    <a:pt x="40" y="8"/>
                    <a:pt x="24" y="31"/>
                  </a:cubicBezTo>
                  <a:cubicBezTo>
                    <a:pt x="0" y="67"/>
                    <a:pt x="12" y="115"/>
                    <a:pt x="36" y="139"/>
                  </a:cubicBezTo>
                  <a:cubicBezTo>
                    <a:pt x="49" y="147"/>
                    <a:pt x="63" y="151"/>
                    <a:pt x="77" y="151"/>
                  </a:cubicBezTo>
                  <a:cubicBezTo>
                    <a:pt x="103" y="151"/>
                    <a:pt x="128" y="138"/>
                    <a:pt x="144" y="115"/>
                  </a:cubicBezTo>
                  <a:cubicBezTo>
                    <a:pt x="168" y="79"/>
                    <a:pt x="156" y="31"/>
                    <a:pt x="120" y="7"/>
                  </a:cubicBezTo>
                  <a:cubicBezTo>
                    <a:pt x="107" y="3"/>
                    <a:pt x="94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6"/>
            <p:cNvSpPr/>
            <p:nvPr/>
          </p:nvSpPr>
          <p:spPr>
            <a:xfrm>
              <a:off x="6960471" y="3275771"/>
              <a:ext cx="8318" cy="7186"/>
            </a:xfrm>
            <a:custGeom>
              <a:avLst/>
              <a:gdLst/>
              <a:ahLst/>
              <a:cxnLst/>
              <a:rect l="l" t="t" r="r" b="b"/>
              <a:pathLst>
                <a:path w="169" h="146" extrusionOk="0">
                  <a:moveTo>
                    <a:pt x="91" y="1"/>
                  </a:moveTo>
                  <a:cubicBezTo>
                    <a:pt x="66" y="1"/>
                    <a:pt x="40" y="14"/>
                    <a:pt x="25" y="37"/>
                  </a:cubicBezTo>
                  <a:cubicBezTo>
                    <a:pt x="1" y="61"/>
                    <a:pt x="13" y="109"/>
                    <a:pt x="49" y="133"/>
                  </a:cubicBezTo>
                  <a:cubicBezTo>
                    <a:pt x="61" y="141"/>
                    <a:pt x="76" y="145"/>
                    <a:pt x="90" y="145"/>
                  </a:cubicBezTo>
                  <a:cubicBezTo>
                    <a:pt x="116" y="145"/>
                    <a:pt x="141" y="132"/>
                    <a:pt x="156" y="109"/>
                  </a:cubicBezTo>
                  <a:cubicBezTo>
                    <a:pt x="168" y="85"/>
                    <a:pt x="156" y="37"/>
                    <a:pt x="132" y="13"/>
                  </a:cubicBezTo>
                  <a:cubicBezTo>
                    <a:pt x="120" y="5"/>
                    <a:pt x="106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6"/>
            <p:cNvSpPr/>
            <p:nvPr/>
          </p:nvSpPr>
          <p:spPr>
            <a:xfrm>
              <a:off x="6941079" y="3263220"/>
              <a:ext cx="8269" cy="6792"/>
            </a:xfrm>
            <a:custGeom>
              <a:avLst/>
              <a:gdLst/>
              <a:ahLst/>
              <a:cxnLst/>
              <a:rect l="l" t="t" r="r" b="b"/>
              <a:pathLst>
                <a:path w="168" h="138" extrusionOk="0">
                  <a:moveTo>
                    <a:pt x="69" y="0"/>
                  </a:moveTo>
                  <a:cubicBezTo>
                    <a:pt x="48" y="0"/>
                    <a:pt x="31" y="9"/>
                    <a:pt x="24" y="29"/>
                  </a:cubicBezTo>
                  <a:cubicBezTo>
                    <a:pt x="0" y="53"/>
                    <a:pt x="12" y="101"/>
                    <a:pt x="48" y="125"/>
                  </a:cubicBezTo>
                  <a:cubicBezTo>
                    <a:pt x="62" y="134"/>
                    <a:pt x="76" y="138"/>
                    <a:pt x="89" y="138"/>
                  </a:cubicBezTo>
                  <a:cubicBezTo>
                    <a:pt x="110" y="138"/>
                    <a:pt x="129" y="127"/>
                    <a:pt x="144" y="113"/>
                  </a:cubicBezTo>
                  <a:cubicBezTo>
                    <a:pt x="168" y="77"/>
                    <a:pt x="156" y="41"/>
                    <a:pt x="120" y="17"/>
                  </a:cubicBezTo>
                  <a:cubicBezTo>
                    <a:pt x="104" y="6"/>
                    <a:pt x="85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6"/>
            <p:cNvSpPr/>
            <p:nvPr/>
          </p:nvSpPr>
          <p:spPr>
            <a:xfrm>
              <a:off x="6946345" y="3278528"/>
              <a:ext cx="7137" cy="5562"/>
            </a:xfrm>
            <a:custGeom>
              <a:avLst/>
              <a:gdLst/>
              <a:ahLst/>
              <a:cxnLst/>
              <a:rect l="l" t="t" r="r" b="b"/>
              <a:pathLst>
                <a:path w="145" h="113" extrusionOk="0">
                  <a:moveTo>
                    <a:pt x="49" y="0"/>
                  </a:moveTo>
                  <a:cubicBezTo>
                    <a:pt x="31" y="0"/>
                    <a:pt x="14" y="9"/>
                    <a:pt x="1" y="29"/>
                  </a:cubicBezTo>
                  <a:lnTo>
                    <a:pt x="121" y="113"/>
                  </a:lnTo>
                  <a:cubicBezTo>
                    <a:pt x="144" y="89"/>
                    <a:pt x="133" y="41"/>
                    <a:pt x="97" y="17"/>
                  </a:cubicBezTo>
                  <a:cubicBezTo>
                    <a:pt x="81" y="6"/>
                    <a:pt x="64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6"/>
            <p:cNvSpPr/>
            <p:nvPr/>
          </p:nvSpPr>
          <p:spPr>
            <a:xfrm>
              <a:off x="6956977" y="3262285"/>
              <a:ext cx="7088" cy="5365"/>
            </a:xfrm>
            <a:custGeom>
              <a:avLst/>
              <a:gdLst/>
              <a:ahLst/>
              <a:cxnLst/>
              <a:rect l="l" t="t" r="r" b="b"/>
              <a:pathLst>
                <a:path w="144" h="109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24"/>
                    <a:pt x="12" y="72"/>
                    <a:pt x="48" y="96"/>
                  </a:cubicBezTo>
                  <a:cubicBezTo>
                    <a:pt x="61" y="104"/>
                    <a:pt x="73" y="108"/>
                    <a:pt x="86" y="108"/>
                  </a:cubicBezTo>
                  <a:cubicBezTo>
                    <a:pt x="108" y="108"/>
                    <a:pt x="128" y="95"/>
                    <a:pt x="144" y="72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6"/>
            <p:cNvSpPr/>
            <p:nvPr/>
          </p:nvSpPr>
          <p:spPr>
            <a:xfrm>
              <a:off x="6976960" y="3274049"/>
              <a:ext cx="7137" cy="5365"/>
            </a:xfrm>
            <a:custGeom>
              <a:avLst/>
              <a:gdLst/>
              <a:ahLst/>
              <a:cxnLst/>
              <a:rect l="l" t="t" r="r" b="b"/>
              <a:pathLst>
                <a:path w="145" h="109" extrusionOk="0">
                  <a:moveTo>
                    <a:pt x="13" y="0"/>
                  </a:moveTo>
                  <a:lnTo>
                    <a:pt x="13" y="0"/>
                  </a:lnTo>
                  <a:cubicBezTo>
                    <a:pt x="1" y="36"/>
                    <a:pt x="13" y="84"/>
                    <a:pt x="49" y="96"/>
                  </a:cubicBezTo>
                  <a:cubicBezTo>
                    <a:pt x="61" y="104"/>
                    <a:pt x="74" y="108"/>
                    <a:pt x="86" y="108"/>
                  </a:cubicBezTo>
                  <a:cubicBezTo>
                    <a:pt x="108" y="108"/>
                    <a:pt x="129" y="95"/>
                    <a:pt x="144" y="72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6"/>
            <p:cNvSpPr/>
            <p:nvPr/>
          </p:nvSpPr>
          <p:spPr>
            <a:xfrm>
              <a:off x="6996992" y="3285812"/>
              <a:ext cx="7088" cy="5906"/>
            </a:xfrm>
            <a:custGeom>
              <a:avLst/>
              <a:gdLst/>
              <a:ahLst/>
              <a:cxnLst/>
              <a:rect l="l" t="t" r="r" b="b"/>
              <a:pathLst>
                <a:path w="144" h="120" extrusionOk="0">
                  <a:moveTo>
                    <a:pt x="24" y="0"/>
                  </a:moveTo>
                  <a:cubicBezTo>
                    <a:pt x="0" y="36"/>
                    <a:pt x="12" y="84"/>
                    <a:pt x="36" y="108"/>
                  </a:cubicBezTo>
                  <a:cubicBezTo>
                    <a:pt x="48" y="116"/>
                    <a:pt x="61" y="120"/>
                    <a:pt x="75" y="120"/>
                  </a:cubicBezTo>
                  <a:cubicBezTo>
                    <a:pt x="101" y="120"/>
                    <a:pt x="128" y="104"/>
                    <a:pt x="144" y="72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6"/>
            <p:cNvSpPr/>
            <p:nvPr/>
          </p:nvSpPr>
          <p:spPr>
            <a:xfrm>
              <a:off x="6984638" y="3322431"/>
              <a:ext cx="8860" cy="8023"/>
            </a:xfrm>
            <a:custGeom>
              <a:avLst/>
              <a:gdLst/>
              <a:ahLst/>
              <a:cxnLst/>
              <a:rect l="l" t="t" r="r" b="b"/>
              <a:pathLst>
                <a:path w="180" h="163" extrusionOk="0">
                  <a:moveTo>
                    <a:pt x="95" y="0"/>
                  </a:moveTo>
                  <a:cubicBezTo>
                    <a:pt x="72" y="0"/>
                    <a:pt x="50" y="13"/>
                    <a:pt x="36" y="34"/>
                  </a:cubicBezTo>
                  <a:cubicBezTo>
                    <a:pt x="0" y="69"/>
                    <a:pt x="12" y="117"/>
                    <a:pt x="36" y="141"/>
                  </a:cubicBezTo>
                  <a:cubicBezTo>
                    <a:pt x="51" y="156"/>
                    <a:pt x="68" y="163"/>
                    <a:pt x="85" y="163"/>
                  </a:cubicBezTo>
                  <a:cubicBezTo>
                    <a:pt x="108" y="163"/>
                    <a:pt x="130" y="150"/>
                    <a:pt x="144" y="129"/>
                  </a:cubicBezTo>
                  <a:cubicBezTo>
                    <a:pt x="179" y="93"/>
                    <a:pt x="168" y="46"/>
                    <a:pt x="144" y="22"/>
                  </a:cubicBezTo>
                  <a:cubicBezTo>
                    <a:pt x="129" y="7"/>
                    <a:pt x="111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6"/>
            <p:cNvSpPr/>
            <p:nvPr/>
          </p:nvSpPr>
          <p:spPr>
            <a:xfrm>
              <a:off x="6968740" y="3325187"/>
              <a:ext cx="7088" cy="6005"/>
            </a:xfrm>
            <a:custGeom>
              <a:avLst/>
              <a:gdLst/>
              <a:ahLst/>
              <a:cxnLst/>
              <a:rect l="l" t="t" r="r" b="b"/>
              <a:pathLst>
                <a:path w="144" h="122" extrusionOk="0">
                  <a:moveTo>
                    <a:pt x="72" y="0"/>
                  </a:moveTo>
                  <a:cubicBezTo>
                    <a:pt x="49" y="0"/>
                    <a:pt x="22" y="11"/>
                    <a:pt x="0" y="25"/>
                  </a:cubicBezTo>
                  <a:lnTo>
                    <a:pt x="120" y="121"/>
                  </a:lnTo>
                  <a:cubicBezTo>
                    <a:pt x="144" y="97"/>
                    <a:pt x="144" y="49"/>
                    <a:pt x="108" y="13"/>
                  </a:cubicBezTo>
                  <a:cubicBezTo>
                    <a:pt x="99" y="4"/>
                    <a:pt x="86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6"/>
            <p:cNvSpPr/>
            <p:nvPr/>
          </p:nvSpPr>
          <p:spPr>
            <a:xfrm>
              <a:off x="6951070" y="3310274"/>
              <a:ext cx="7137" cy="6202"/>
            </a:xfrm>
            <a:custGeom>
              <a:avLst/>
              <a:gdLst/>
              <a:ahLst/>
              <a:cxnLst/>
              <a:rect l="l" t="t" r="r" b="b"/>
              <a:pathLst>
                <a:path w="145" h="126" extrusionOk="0">
                  <a:moveTo>
                    <a:pt x="56" y="1"/>
                  </a:moveTo>
                  <a:cubicBezTo>
                    <a:pt x="34" y="1"/>
                    <a:pt x="14" y="10"/>
                    <a:pt x="1" y="30"/>
                  </a:cubicBezTo>
                  <a:lnTo>
                    <a:pt x="108" y="125"/>
                  </a:lnTo>
                  <a:cubicBezTo>
                    <a:pt x="144" y="89"/>
                    <a:pt x="132" y="41"/>
                    <a:pt x="108" y="18"/>
                  </a:cubicBezTo>
                  <a:cubicBezTo>
                    <a:pt x="92" y="7"/>
                    <a:pt x="74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6"/>
            <p:cNvSpPr/>
            <p:nvPr/>
          </p:nvSpPr>
          <p:spPr>
            <a:xfrm>
              <a:off x="6966378" y="3308158"/>
              <a:ext cx="8269" cy="7580"/>
            </a:xfrm>
            <a:custGeom>
              <a:avLst/>
              <a:gdLst/>
              <a:ahLst/>
              <a:cxnLst/>
              <a:rect l="l" t="t" r="r" b="b"/>
              <a:pathLst>
                <a:path w="168" h="154" extrusionOk="0">
                  <a:moveTo>
                    <a:pt x="91" y="0"/>
                  </a:moveTo>
                  <a:cubicBezTo>
                    <a:pt x="65" y="0"/>
                    <a:pt x="40" y="13"/>
                    <a:pt x="24" y="37"/>
                  </a:cubicBezTo>
                  <a:cubicBezTo>
                    <a:pt x="1" y="61"/>
                    <a:pt x="1" y="108"/>
                    <a:pt x="36" y="132"/>
                  </a:cubicBezTo>
                  <a:cubicBezTo>
                    <a:pt x="51" y="147"/>
                    <a:pt x="69" y="154"/>
                    <a:pt x="85" y="154"/>
                  </a:cubicBezTo>
                  <a:cubicBezTo>
                    <a:pt x="108" y="154"/>
                    <a:pt x="130" y="141"/>
                    <a:pt x="144" y="120"/>
                  </a:cubicBezTo>
                  <a:cubicBezTo>
                    <a:pt x="168" y="84"/>
                    <a:pt x="168" y="37"/>
                    <a:pt x="132" y="13"/>
                  </a:cubicBezTo>
                  <a:cubicBezTo>
                    <a:pt x="119" y="4"/>
                    <a:pt x="105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6"/>
            <p:cNvSpPr/>
            <p:nvPr/>
          </p:nvSpPr>
          <p:spPr>
            <a:xfrm>
              <a:off x="6948117" y="3293982"/>
              <a:ext cx="7728" cy="7235"/>
            </a:xfrm>
            <a:custGeom>
              <a:avLst/>
              <a:gdLst/>
              <a:ahLst/>
              <a:cxnLst/>
              <a:rect l="l" t="t" r="r" b="b"/>
              <a:pathLst>
                <a:path w="157" h="147" extrusionOk="0">
                  <a:moveTo>
                    <a:pt x="77" y="1"/>
                  </a:moveTo>
                  <a:cubicBezTo>
                    <a:pt x="53" y="1"/>
                    <a:pt x="32" y="11"/>
                    <a:pt x="25" y="26"/>
                  </a:cubicBezTo>
                  <a:cubicBezTo>
                    <a:pt x="1" y="62"/>
                    <a:pt x="1" y="97"/>
                    <a:pt x="37" y="133"/>
                  </a:cubicBezTo>
                  <a:cubicBezTo>
                    <a:pt x="46" y="142"/>
                    <a:pt x="58" y="146"/>
                    <a:pt x="72" y="146"/>
                  </a:cubicBezTo>
                  <a:cubicBezTo>
                    <a:pt x="94" y="146"/>
                    <a:pt x="118" y="136"/>
                    <a:pt x="132" y="121"/>
                  </a:cubicBezTo>
                  <a:cubicBezTo>
                    <a:pt x="156" y="86"/>
                    <a:pt x="156" y="38"/>
                    <a:pt x="120" y="14"/>
                  </a:cubicBezTo>
                  <a:cubicBezTo>
                    <a:pt x="107" y="5"/>
                    <a:pt x="91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6"/>
            <p:cNvSpPr/>
            <p:nvPr/>
          </p:nvSpPr>
          <p:spPr>
            <a:xfrm>
              <a:off x="6929315" y="3279709"/>
              <a:ext cx="8269" cy="6989"/>
            </a:xfrm>
            <a:custGeom>
              <a:avLst/>
              <a:gdLst/>
              <a:ahLst/>
              <a:cxnLst/>
              <a:rect l="l" t="t" r="r" b="b"/>
              <a:pathLst>
                <a:path w="168" h="142" extrusionOk="0">
                  <a:moveTo>
                    <a:pt x="73" y="0"/>
                  </a:moveTo>
                  <a:cubicBezTo>
                    <a:pt x="54" y="0"/>
                    <a:pt x="37" y="9"/>
                    <a:pt x="24" y="29"/>
                  </a:cubicBezTo>
                  <a:cubicBezTo>
                    <a:pt x="0" y="53"/>
                    <a:pt x="12" y="89"/>
                    <a:pt x="48" y="124"/>
                  </a:cubicBezTo>
                  <a:cubicBezTo>
                    <a:pt x="59" y="135"/>
                    <a:pt x="74" y="141"/>
                    <a:pt x="90" y="141"/>
                  </a:cubicBezTo>
                  <a:cubicBezTo>
                    <a:pt x="110" y="141"/>
                    <a:pt x="131" y="132"/>
                    <a:pt x="144" y="112"/>
                  </a:cubicBezTo>
                  <a:cubicBezTo>
                    <a:pt x="168" y="89"/>
                    <a:pt x="156" y="41"/>
                    <a:pt x="120" y="17"/>
                  </a:cubicBezTo>
                  <a:cubicBezTo>
                    <a:pt x="104" y="6"/>
                    <a:pt x="88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6"/>
            <p:cNvSpPr/>
            <p:nvPr/>
          </p:nvSpPr>
          <p:spPr>
            <a:xfrm>
              <a:off x="6933401" y="3295508"/>
              <a:ext cx="6546" cy="5660"/>
            </a:xfrm>
            <a:custGeom>
              <a:avLst/>
              <a:gdLst/>
              <a:ahLst/>
              <a:cxnLst/>
              <a:rect l="l" t="t" r="r" b="b"/>
              <a:pathLst>
                <a:path w="133" h="115" extrusionOk="0">
                  <a:moveTo>
                    <a:pt x="49" y="1"/>
                  </a:moveTo>
                  <a:cubicBezTo>
                    <a:pt x="31" y="1"/>
                    <a:pt x="13" y="7"/>
                    <a:pt x="1" y="19"/>
                  </a:cubicBezTo>
                  <a:lnTo>
                    <a:pt x="109" y="114"/>
                  </a:lnTo>
                  <a:cubicBezTo>
                    <a:pt x="132" y="90"/>
                    <a:pt x="132" y="43"/>
                    <a:pt x="97" y="19"/>
                  </a:cubicBezTo>
                  <a:cubicBezTo>
                    <a:pt x="85" y="7"/>
                    <a:pt x="67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6"/>
            <p:cNvSpPr/>
            <p:nvPr/>
          </p:nvSpPr>
          <p:spPr>
            <a:xfrm>
              <a:off x="6945213" y="3279906"/>
              <a:ext cx="7088" cy="5611"/>
            </a:xfrm>
            <a:custGeom>
              <a:avLst/>
              <a:gdLst/>
              <a:ahLst/>
              <a:cxnLst/>
              <a:rect l="l" t="t" r="r" b="b"/>
              <a:pathLst>
                <a:path w="144" h="114" extrusionOk="0">
                  <a:moveTo>
                    <a:pt x="24" y="1"/>
                  </a:moveTo>
                  <a:cubicBezTo>
                    <a:pt x="0" y="25"/>
                    <a:pt x="12" y="73"/>
                    <a:pt x="48" y="97"/>
                  </a:cubicBezTo>
                  <a:cubicBezTo>
                    <a:pt x="59" y="107"/>
                    <a:pt x="74" y="113"/>
                    <a:pt x="90" y="113"/>
                  </a:cubicBezTo>
                  <a:cubicBezTo>
                    <a:pt x="110" y="113"/>
                    <a:pt x="130" y="104"/>
                    <a:pt x="144" y="85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6"/>
            <p:cNvSpPr/>
            <p:nvPr/>
          </p:nvSpPr>
          <p:spPr>
            <a:xfrm>
              <a:off x="6964015" y="3293441"/>
              <a:ext cx="7137" cy="5611"/>
            </a:xfrm>
            <a:custGeom>
              <a:avLst/>
              <a:gdLst/>
              <a:ahLst/>
              <a:cxnLst/>
              <a:rect l="l" t="t" r="r" b="b"/>
              <a:pathLst>
                <a:path w="145" h="114" extrusionOk="0">
                  <a:moveTo>
                    <a:pt x="25" y="1"/>
                  </a:moveTo>
                  <a:cubicBezTo>
                    <a:pt x="1" y="37"/>
                    <a:pt x="13" y="73"/>
                    <a:pt x="49" y="97"/>
                  </a:cubicBezTo>
                  <a:cubicBezTo>
                    <a:pt x="59" y="107"/>
                    <a:pt x="75" y="113"/>
                    <a:pt x="91" y="113"/>
                  </a:cubicBezTo>
                  <a:cubicBezTo>
                    <a:pt x="111" y="113"/>
                    <a:pt x="131" y="104"/>
                    <a:pt x="144" y="85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6"/>
            <p:cNvSpPr/>
            <p:nvPr/>
          </p:nvSpPr>
          <p:spPr>
            <a:xfrm>
              <a:off x="6982866" y="3306976"/>
              <a:ext cx="7088" cy="5956"/>
            </a:xfrm>
            <a:custGeom>
              <a:avLst/>
              <a:gdLst/>
              <a:ahLst/>
              <a:cxnLst/>
              <a:rect l="l" t="t" r="r" b="b"/>
              <a:pathLst>
                <a:path w="144" h="121" extrusionOk="0">
                  <a:moveTo>
                    <a:pt x="24" y="1"/>
                  </a:moveTo>
                  <a:lnTo>
                    <a:pt x="24" y="1"/>
                  </a:lnTo>
                  <a:cubicBezTo>
                    <a:pt x="0" y="37"/>
                    <a:pt x="12" y="85"/>
                    <a:pt x="48" y="108"/>
                  </a:cubicBezTo>
                  <a:cubicBezTo>
                    <a:pt x="57" y="117"/>
                    <a:pt x="68" y="121"/>
                    <a:pt x="80" y="121"/>
                  </a:cubicBezTo>
                  <a:cubicBezTo>
                    <a:pt x="103" y="121"/>
                    <a:pt x="128" y="108"/>
                    <a:pt x="144" y="85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6"/>
            <p:cNvSpPr/>
            <p:nvPr/>
          </p:nvSpPr>
          <p:spPr>
            <a:xfrm>
              <a:off x="6967559" y="3342660"/>
              <a:ext cx="8269" cy="7875"/>
            </a:xfrm>
            <a:custGeom>
              <a:avLst/>
              <a:gdLst/>
              <a:ahLst/>
              <a:cxnLst/>
              <a:rect l="l" t="t" r="r" b="b"/>
              <a:pathLst>
                <a:path w="168" h="160" extrusionOk="0">
                  <a:moveTo>
                    <a:pt x="92" y="1"/>
                  </a:moveTo>
                  <a:cubicBezTo>
                    <a:pt x="70" y="1"/>
                    <a:pt x="49" y="9"/>
                    <a:pt x="36" y="29"/>
                  </a:cubicBezTo>
                  <a:cubicBezTo>
                    <a:pt x="0" y="65"/>
                    <a:pt x="0" y="113"/>
                    <a:pt x="24" y="137"/>
                  </a:cubicBezTo>
                  <a:cubicBezTo>
                    <a:pt x="41" y="153"/>
                    <a:pt x="59" y="159"/>
                    <a:pt x="78" y="159"/>
                  </a:cubicBezTo>
                  <a:cubicBezTo>
                    <a:pt x="101" y="159"/>
                    <a:pt x="124" y="150"/>
                    <a:pt x="144" y="137"/>
                  </a:cubicBezTo>
                  <a:cubicBezTo>
                    <a:pt x="168" y="101"/>
                    <a:pt x="168" y="53"/>
                    <a:pt x="144" y="17"/>
                  </a:cubicBezTo>
                  <a:cubicBezTo>
                    <a:pt x="128" y="6"/>
                    <a:pt x="109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6"/>
            <p:cNvSpPr/>
            <p:nvPr/>
          </p:nvSpPr>
          <p:spPr>
            <a:xfrm>
              <a:off x="6951661" y="3343842"/>
              <a:ext cx="6546" cy="6743"/>
            </a:xfrm>
            <a:custGeom>
              <a:avLst/>
              <a:gdLst/>
              <a:ahLst/>
              <a:cxnLst/>
              <a:rect l="l" t="t" r="r" b="b"/>
              <a:pathLst>
                <a:path w="133" h="137" extrusionOk="0">
                  <a:moveTo>
                    <a:pt x="61" y="0"/>
                  </a:moveTo>
                  <a:cubicBezTo>
                    <a:pt x="38" y="0"/>
                    <a:pt x="14" y="9"/>
                    <a:pt x="1" y="29"/>
                  </a:cubicBezTo>
                  <a:lnTo>
                    <a:pt x="96" y="137"/>
                  </a:lnTo>
                  <a:cubicBezTo>
                    <a:pt x="132" y="101"/>
                    <a:pt x="132" y="53"/>
                    <a:pt x="108" y="17"/>
                  </a:cubicBezTo>
                  <a:cubicBezTo>
                    <a:pt x="97" y="6"/>
                    <a:pt x="79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6"/>
            <p:cNvSpPr/>
            <p:nvPr/>
          </p:nvSpPr>
          <p:spPr>
            <a:xfrm>
              <a:off x="6935173" y="3327304"/>
              <a:ext cx="6546" cy="6202"/>
            </a:xfrm>
            <a:custGeom>
              <a:avLst/>
              <a:gdLst/>
              <a:ahLst/>
              <a:cxnLst/>
              <a:rect l="l" t="t" r="r" b="b"/>
              <a:pathLst>
                <a:path w="133" h="126" extrusionOk="0">
                  <a:moveTo>
                    <a:pt x="59" y="0"/>
                  </a:moveTo>
                  <a:cubicBezTo>
                    <a:pt x="40" y="0"/>
                    <a:pt x="19" y="6"/>
                    <a:pt x="1" y="18"/>
                  </a:cubicBezTo>
                  <a:lnTo>
                    <a:pt x="108" y="126"/>
                  </a:lnTo>
                  <a:cubicBezTo>
                    <a:pt x="132" y="102"/>
                    <a:pt x="132" y="54"/>
                    <a:pt x="108" y="18"/>
                  </a:cubicBezTo>
                  <a:cubicBezTo>
                    <a:pt x="96" y="6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6"/>
            <p:cNvSpPr/>
            <p:nvPr/>
          </p:nvSpPr>
          <p:spPr>
            <a:xfrm>
              <a:off x="6950480" y="3326762"/>
              <a:ext cx="8318" cy="7580"/>
            </a:xfrm>
            <a:custGeom>
              <a:avLst/>
              <a:gdLst/>
              <a:ahLst/>
              <a:cxnLst/>
              <a:rect l="l" t="t" r="r" b="b"/>
              <a:pathLst>
                <a:path w="169" h="154" extrusionOk="0">
                  <a:moveTo>
                    <a:pt x="90" y="1"/>
                  </a:moveTo>
                  <a:cubicBezTo>
                    <a:pt x="70" y="1"/>
                    <a:pt x="50" y="10"/>
                    <a:pt x="37" y="29"/>
                  </a:cubicBezTo>
                  <a:cubicBezTo>
                    <a:pt x="1" y="53"/>
                    <a:pt x="1" y="101"/>
                    <a:pt x="37" y="137"/>
                  </a:cubicBezTo>
                  <a:cubicBezTo>
                    <a:pt x="47" y="148"/>
                    <a:pt x="63" y="154"/>
                    <a:pt x="80" y="154"/>
                  </a:cubicBezTo>
                  <a:cubicBezTo>
                    <a:pt x="101" y="154"/>
                    <a:pt x="124" y="145"/>
                    <a:pt x="144" y="125"/>
                  </a:cubicBezTo>
                  <a:cubicBezTo>
                    <a:pt x="168" y="101"/>
                    <a:pt x="168" y="53"/>
                    <a:pt x="132" y="17"/>
                  </a:cubicBezTo>
                  <a:cubicBezTo>
                    <a:pt x="121" y="7"/>
                    <a:pt x="106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6"/>
            <p:cNvSpPr/>
            <p:nvPr/>
          </p:nvSpPr>
          <p:spPr>
            <a:xfrm>
              <a:off x="6933401" y="3310815"/>
              <a:ext cx="8318" cy="7137"/>
            </a:xfrm>
            <a:custGeom>
              <a:avLst/>
              <a:gdLst/>
              <a:ahLst/>
              <a:cxnLst/>
              <a:rect l="l" t="t" r="r" b="b"/>
              <a:pathLst>
                <a:path w="169" h="145" extrusionOk="0">
                  <a:moveTo>
                    <a:pt x="74" y="1"/>
                  </a:moveTo>
                  <a:cubicBezTo>
                    <a:pt x="55" y="1"/>
                    <a:pt x="37" y="7"/>
                    <a:pt x="25" y="19"/>
                  </a:cubicBezTo>
                  <a:cubicBezTo>
                    <a:pt x="1" y="54"/>
                    <a:pt x="1" y="102"/>
                    <a:pt x="37" y="126"/>
                  </a:cubicBezTo>
                  <a:cubicBezTo>
                    <a:pt x="49" y="138"/>
                    <a:pt x="67" y="144"/>
                    <a:pt x="85" y="144"/>
                  </a:cubicBezTo>
                  <a:cubicBezTo>
                    <a:pt x="103" y="144"/>
                    <a:pt x="121" y="138"/>
                    <a:pt x="132" y="126"/>
                  </a:cubicBezTo>
                  <a:cubicBezTo>
                    <a:pt x="168" y="102"/>
                    <a:pt x="156" y="54"/>
                    <a:pt x="132" y="19"/>
                  </a:cubicBezTo>
                  <a:cubicBezTo>
                    <a:pt x="115" y="7"/>
                    <a:pt x="94" y="1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6"/>
            <p:cNvSpPr/>
            <p:nvPr/>
          </p:nvSpPr>
          <p:spPr>
            <a:xfrm>
              <a:off x="6916371" y="3294918"/>
              <a:ext cx="7678" cy="7038"/>
            </a:xfrm>
            <a:custGeom>
              <a:avLst/>
              <a:gdLst/>
              <a:ahLst/>
              <a:cxnLst/>
              <a:rect l="l" t="t" r="r" b="b"/>
              <a:pathLst>
                <a:path w="156" h="143" extrusionOk="0">
                  <a:moveTo>
                    <a:pt x="72" y="1"/>
                  </a:moveTo>
                  <a:cubicBezTo>
                    <a:pt x="54" y="1"/>
                    <a:pt x="36" y="7"/>
                    <a:pt x="24" y="19"/>
                  </a:cubicBezTo>
                  <a:cubicBezTo>
                    <a:pt x="0" y="43"/>
                    <a:pt x="12" y="90"/>
                    <a:pt x="36" y="114"/>
                  </a:cubicBezTo>
                  <a:cubicBezTo>
                    <a:pt x="56" y="134"/>
                    <a:pt x="76" y="143"/>
                    <a:pt x="93" y="143"/>
                  </a:cubicBezTo>
                  <a:cubicBezTo>
                    <a:pt x="108" y="143"/>
                    <a:pt x="121" y="137"/>
                    <a:pt x="132" y="126"/>
                  </a:cubicBezTo>
                  <a:cubicBezTo>
                    <a:pt x="156" y="90"/>
                    <a:pt x="156" y="55"/>
                    <a:pt x="120" y="19"/>
                  </a:cubicBezTo>
                  <a:cubicBezTo>
                    <a:pt x="108" y="7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6"/>
            <p:cNvSpPr/>
            <p:nvPr/>
          </p:nvSpPr>
          <p:spPr>
            <a:xfrm>
              <a:off x="6919275" y="3310815"/>
              <a:ext cx="6546" cy="6251"/>
            </a:xfrm>
            <a:custGeom>
              <a:avLst/>
              <a:gdLst/>
              <a:ahLst/>
              <a:cxnLst/>
              <a:rect l="l" t="t" r="r" b="b"/>
              <a:pathLst>
                <a:path w="133" h="127" extrusionOk="0">
                  <a:moveTo>
                    <a:pt x="49" y="1"/>
                  </a:moveTo>
                  <a:cubicBezTo>
                    <a:pt x="31" y="1"/>
                    <a:pt x="13" y="7"/>
                    <a:pt x="1" y="19"/>
                  </a:cubicBezTo>
                  <a:lnTo>
                    <a:pt x="97" y="126"/>
                  </a:lnTo>
                  <a:cubicBezTo>
                    <a:pt x="133" y="102"/>
                    <a:pt x="121" y="54"/>
                    <a:pt x="97" y="19"/>
                  </a:cubicBezTo>
                  <a:cubicBezTo>
                    <a:pt x="85" y="7"/>
                    <a:pt x="67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6"/>
            <p:cNvSpPr/>
            <p:nvPr/>
          </p:nvSpPr>
          <p:spPr>
            <a:xfrm>
              <a:off x="6932269" y="3296394"/>
              <a:ext cx="6497" cy="5660"/>
            </a:xfrm>
            <a:custGeom>
              <a:avLst/>
              <a:gdLst/>
              <a:ahLst/>
              <a:cxnLst/>
              <a:rect l="l" t="t" r="r" b="b"/>
              <a:pathLst>
                <a:path w="132" h="115" extrusionOk="0">
                  <a:moveTo>
                    <a:pt x="24" y="1"/>
                  </a:moveTo>
                  <a:lnTo>
                    <a:pt x="24" y="1"/>
                  </a:lnTo>
                  <a:cubicBezTo>
                    <a:pt x="0" y="25"/>
                    <a:pt x="12" y="72"/>
                    <a:pt x="36" y="96"/>
                  </a:cubicBezTo>
                  <a:cubicBezTo>
                    <a:pt x="54" y="108"/>
                    <a:pt x="72" y="114"/>
                    <a:pt x="88" y="114"/>
                  </a:cubicBezTo>
                  <a:cubicBezTo>
                    <a:pt x="105" y="114"/>
                    <a:pt x="120" y="108"/>
                    <a:pt x="132" y="96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6"/>
            <p:cNvSpPr/>
            <p:nvPr/>
          </p:nvSpPr>
          <p:spPr>
            <a:xfrm>
              <a:off x="6949889" y="3311701"/>
              <a:ext cx="6546" cy="5857"/>
            </a:xfrm>
            <a:custGeom>
              <a:avLst/>
              <a:gdLst/>
              <a:ahLst/>
              <a:cxnLst/>
              <a:rect l="l" t="t" r="r" b="b"/>
              <a:pathLst>
                <a:path w="133" h="119" extrusionOk="0">
                  <a:moveTo>
                    <a:pt x="25" y="1"/>
                  </a:moveTo>
                  <a:cubicBezTo>
                    <a:pt x="1" y="24"/>
                    <a:pt x="1" y="72"/>
                    <a:pt x="37" y="96"/>
                  </a:cubicBezTo>
                  <a:cubicBezTo>
                    <a:pt x="47" y="112"/>
                    <a:pt x="63" y="119"/>
                    <a:pt x="79" y="119"/>
                  </a:cubicBezTo>
                  <a:cubicBezTo>
                    <a:pt x="99" y="119"/>
                    <a:pt x="119" y="109"/>
                    <a:pt x="132" y="96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6"/>
            <p:cNvSpPr/>
            <p:nvPr/>
          </p:nvSpPr>
          <p:spPr>
            <a:xfrm>
              <a:off x="6967559" y="3326418"/>
              <a:ext cx="7088" cy="6399"/>
            </a:xfrm>
            <a:custGeom>
              <a:avLst/>
              <a:gdLst/>
              <a:ahLst/>
              <a:cxnLst/>
              <a:rect l="l" t="t" r="r" b="b"/>
              <a:pathLst>
                <a:path w="144" h="130" extrusionOk="0">
                  <a:moveTo>
                    <a:pt x="24" y="0"/>
                  </a:moveTo>
                  <a:lnTo>
                    <a:pt x="24" y="0"/>
                  </a:lnTo>
                  <a:cubicBezTo>
                    <a:pt x="0" y="36"/>
                    <a:pt x="0" y="84"/>
                    <a:pt x="36" y="108"/>
                  </a:cubicBezTo>
                  <a:cubicBezTo>
                    <a:pt x="46" y="123"/>
                    <a:pt x="61" y="130"/>
                    <a:pt x="76" y="130"/>
                  </a:cubicBezTo>
                  <a:cubicBezTo>
                    <a:pt x="98" y="130"/>
                    <a:pt x="123" y="117"/>
                    <a:pt x="144" y="96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6"/>
            <p:cNvSpPr/>
            <p:nvPr/>
          </p:nvSpPr>
          <p:spPr>
            <a:xfrm>
              <a:off x="6948117" y="3361413"/>
              <a:ext cx="8909" cy="7728"/>
            </a:xfrm>
            <a:custGeom>
              <a:avLst/>
              <a:gdLst/>
              <a:ahLst/>
              <a:cxnLst/>
              <a:rect l="l" t="t" r="r" b="b"/>
              <a:pathLst>
                <a:path w="181" h="157" extrusionOk="0">
                  <a:moveTo>
                    <a:pt x="97" y="1"/>
                  </a:moveTo>
                  <a:cubicBezTo>
                    <a:pt x="76" y="1"/>
                    <a:pt x="55" y="7"/>
                    <a:pt x="37" y="19"/>
                  </a:cubicBezTo>
                  <a:cubicBezTo>
                    <a:pt x="13" y="55"/>
                    <a:pt x="1" y="102"/>
                    <a:pt x="25" y="138"/>
                  </a:cubicBezTo>
                  <a:cubicBezTo>
                    <a:pt x="37" y="150"/>
                    <a:pt x="58" y="156"/>
                    <a:pt x="80" y="156"/>
                  </a:cubicBezTo>
                  <a:cubicBezTo>
                    <a:pt x="102" y="156"/>
                    <a:pt x="126" y="150"/>
                    <a:pt x="144" y="138"/>
                  </a:cubicBezTo>
                  <a:cubicBezTo>
                    <a:pt x="168" y="102"/>
                    <a:pt x="180" y="55"/>
                    <a:pt x="156" y="19"/>
                  </a:cubicBezTo>
                  <a:cubicBezTo>
                    <a:pt x="138" y="7"/>
                    <a:pt x="117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6"/>
            <p:cNvSpPr/>
            <p:nvPr/>
          </p:nvSpPr>
          <p:spPr>
            <a:xfrm>
              <a:off x="6932269" y="3360921"/>
              <a:ext cx="7088" cy="6743"/>
            </a:xfrm>
            <a:custGeom>
              <a:avLst/>
              <a:gdLst/>
              <a:ahLst/>
              <a:cxnLst/>
              <a:rect l="l" t="t" r="r" b="b"/>
              <a:pathLst>
                <a:path w="144" h="137" extrusionOk="0">
                  <a:moveTo>
                    <a:pt x="53" y="0"/>
                  </a:moveTo>
                  <a:cubicBezTo>
                    <a:pt x="35" y="0"/>
                    <a:pt x="16" y="6"/>
                    <a:pt x="0" y="17"/>
                  </a:cubicBezTo>
                  <a:lnTo>
                    <a:pt x="96" y="136"/>
                  </a:lnTo>
                  <a:cubicBezTo>
                    <a:pt x="132" y="101"/>
                    <a:pt x="144" y="53"/>
                    <a:pt x="120" y="29"/>
                  </a:cubicBezTo>
                  <a:cubicBezTo>
                    <a:pt x="100" y="9"/>
                    <a:pt x="76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6"/>
            <p:cNvSpPr/>
            <p:nvPr/>
          </p:nvSpPr>
          <p:spPr>
            <a:xfrm>
              <a:off x="6918143" y="3342660"/>
              <a:ext cx="6497" cy="6743"/>
            </a:xfrm>
            <a:custGeom>
              <a:avLst/>
              <a:gdLst/>
              <a:ahLst/>
              <a:cxnLst/>
              <a:rect l="l" t="t" r="r" b="b"/>
              <a:pathLst>
                <a:path w="132" h="137" extrusionOk="0">
                  <a:moveTo>
                    <a:pt x="48" y="1"/>
                  </a:moveTo>
                  <a:cubicBezTo>
                    <a:pt x="32" y="1"/>
                    <a:pt x="16" y="6"/>
                    <a:pt x="0" y="17"/>
                  </a:cubicBezTo>
                  <a:lnTo>
                    <a:pt x="96" y="137"/>
                  </a:lnTo>
                  <a:cubicBezTo>
                    <a:pt x="120" y="113"/>
                    <a:pt x="132" y="65"/>
                    <a:pt x="108" y="29"/>
                  </a:cubicBezTo>
                  <a:cubicBezTo>
                    <a:pt x="88" y="9"/>
                    <a:pt x="68" y="1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6"/>
            <p:cNvSpPr/>
            <p:nvPr/>
          </p:nvSpPr>
          <p:spPr>
            <a:xfrm>
              <a:off x="6932810" y="3343842"/>
              <a:ext cx="8318" cy="7580"/>
            </a:xfrm>
            <a:custGeom>
              <a:avLst/>
              <a:gdLst/>
              <a:ahLst/>
              <a:cxnLst/>
              <a:rect l="l" t="t" r="r" b="b"/>
              <a:pathLst>
                <a:path w="169" h="154" extrusionOk="0">
                  <a:moveTo>
                    <a:pt x="89" y="0"/>
                  </a:moveTo>
                  <a:cubicBezTo>
                    <a:pt x="72" y="0"/>
                    <a:pt x="53" y="6"/>
                    <a:pt x="37" y="17"/>
                  </a:cubicBezTo>
                  <a:cubicBezTo>
                    <a:pt x="1" y="53"/>
                    <a:pt x="1" y="101"/>
                    <a:pt x="25" y="125"/>
                  </a:cubicBezTo>
                  <a:cubicBezTo>
                    <a:pt x="38" y="144"/>
                    <a:pt x="58" y="153"/>
                    <a:pt x="80" y="153"/>
                  </a:cubicBezTo>
                  <a:cubicBezTo>
                    <a:pt x="98" y="153"/>
                    <a:pt x="116" y="147"/>
                    <a:pt x="133" y="137"/>
                  </a:cubicBezTo>
                  <a:cubicBezTo>
                    <a:pt x="168" y="101"/>
                    <a:pt x="168" y="53"/>
                    <a:pt x="144" y="29"/>
                  </a:cubicBezTo>
                  <a:cubicBezTo>
                    <a:pt x="131" y="9"/>
                    <a:pt x="111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6"/>
            <p:cNvSpPr/>
            <p:nvPr/>
          </p:nvSpPr>
          <p:spPr>
            <a:xfrm>
              <a:off x="6917552" y="3326369"/>
              <a:ext cx="7678" cy="7186"/>
            </a:xfrm>
            <a:custGeom>
              <a:avLst/>
              <a:gdLst/>
              <a:ahLst/>
              <a:cxnLst/>
              <a:rect l="l" t="t" r="r" b="b"/>
              <a:pathLst>
                <a:path w="156" h="146" extrusionOk="0">
                  <a:moveTo>
                    <a:pt x="71" y="0"/>
                  </a:moveTo>
                  <a:cubicBezTo>
                    <a:pt x="58" y="0"/>
                    <a:pt x="45" y="4"/>
                    <a:pt x="36" y="13"/>
                  </a:cubicBezTo>
                  <a:cubicBezTo>
                    <a:pt x="0" y="37"/>
                    <a:pt x="0" y="85"/>
                    <a:pt x="24" y="121"/>
                  </a:cubicBezTo>
                  <a:cubicBezTo>
                    <a:pt x="46" y="136"/>
                    <a:pt x="68" y="146"/>
                    <a:pt x="91" y="146"/>
                  </a:cubicBezTo>
                  <a:cubicBezTo>
                    <a:pt x="104" y="146"/>
                    <a:pt x="118" y="142"/>
                    <a:pt x="132" y="133"/>
                  </a:cubicBezTo>
                  <a:cubicBezTo>
                    <a:pt x="156" y="97"/>
                    <a:pt x="156" y="61"/>
                    <a:pt x="132" y="25"/>
                  </a:cubicBezTo>
                  <a:cubicBezTo>
                    <a:pt x="117" y="11"/>
                    <a:pt x="93" y="0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6"/>
            <p:cNvSpPr/>
            <p:nvPr/>
          </p:nvSpPr>
          <p:spPr>
            <a:xfrm>
              <a:off x="6902245" y="3308699"/>
              <a:ext cx="7678" cy="6940"/>
            </a:xfrm>
            <a:custGeom>
              <a:avLst/>
              <a:gdLst/>
              <a:ahLst/>
              <a:cxnLst/>
              <a:rect l="l" t="t" r="r" b="b"/>
              <a:pathLst>
                <a:path w="156" h="141" extrusionOk="0">
                  <a:moveTo>
                    <a:pt x="59" y="1"/>
                  </a:moveTo>
                  <a:cubicBezTo>
                    <a:pt x="46" y="1"/>
                    <a:pt x="33" y="5"/>
                    <a:pt x="24" y="14"/>
                  </a:cubicBezTo>
                  <a:cubicBezTo>
                    <a:pt x="0" y="38"/>
                    <a:pt x="0" y="85"/>
                    <a:pt x="36" y="109"/>
                  </a:cubicBezTo>
                  <a:cubicBezTo>
                    <a:pt x="51" y="132"/>
                    <a:pt x="71" y="140"/>
                    <a:pt x="93" y="140"/>
                  </a:cubicBezTo>
                  <a:cubicBezTo>
                    <a:pt x="106" y="140"/>
                    <a:pt x="119" y="138"/>
                    <a:pt x="132" y="133"/>
                  </a:cubicBezTo>
                  <a:cubicBezTo>
                    <a:pt x="156" y="109"/>
                    <a:pt x="156" y="62"/>
                    <a:pt x="120" y="26"/>
                  </a:cubicBezTo>
                  <a:cubicBezTo>
                    <a:pt x="105" y="11"/>
                    <a:pt x="81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6"/>
            <p:cNvSpPr/>
            <p:nvPr/>
          </p:nvSpPr>
          <p:spPr>
            <a:xfrm>
              <a:off x="6903426" y="3324597"/>
              <a:ext cx="6497" cy="6595"/>
            </a:xfrm>
            <a:custGeom>
              <a:avLst/>
              <a:gdLst/>
              <a:ahLst/>
              <a:cxnLst/>
              <a:rect l="l" t="t" r="r" b="b"/>
              <a:pathLst>
                <a:path w="132" h="134" extrusionOk="0">
                  <a:moveTo>
                    <a:pt x="41" y="0"/>
                  </a:moveTo>
                  <a:cubicBezTo>
                    <a:pt x="28" y="0"/>
                    <a:pt x="14" y="4"/>
                    <a:pt x="0" y="14"/>
                  </a:cubicBezTo>
                  <a:lnTo>
                    <a:pt x="96" y="133"/>
                  </a:lnTo>
                  <a:cubicBezTo>
                    <a:pt x="132" y="109"/>
                    <a:pt x="132" y="61"/>
                    <a:pt x="108" y="25"/>
                  </a:cubicBezTo>
                  <a:cubicBezTo>
                    <a:pt x="86" y="11"/>
                    <a:pt x="63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6"/>
            <p:cNvSpPr/>
            <p:nvPr/>
          </p:nvSpPr>
          <p:spPr>
            <a:xfrm>
              <a:off x="6918143" y="3311701"/>
              <a:ext cx="5906" cy="6153"/>
            </a:xfrm>
            <a:custGeom>
              <a:avLst/>
              <a:gdLst/>
              <a:ahLst/>
              <a:cxnLst/>
              <a:rect l="l" t="t" r="r" b="b"/>
              <a:pathLst>
                <a:path w="120" h="125" extrusionOk="0">
                  <a:moveTo>
                    <a:pt x="24" y="1"/>
                  </a:moveTo>
                  <a:cubicBezTo>
                    <a:pt x="0" y="24"/>
                    <a:pt x="0" y="72"/>
                    <a:pt x="24" y="96"/>
                  </a:cubicBezTo>
                  <a:cubicBezTo>
                    <a:pt x="37" y="116"/>
                    <a:pt x="58" y="125"/>
                    <a:pt x="77" y="125"/>
                  </a:cubicBezTo>
                  <a:cubicBezTo>
                    <a:pt x="93" y="125"/>
                    <a:pt x="109" y="119"/>
                    <a:pt x="120" y="108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6"/>
            <p:cNvSpPr/>
            <p:nvPr/>
          </p:nvSpPr>
          <p:spPr>
            <a:xfrm>
              <a:off x="6933991" y="3328190"/>
              <a:ext cx="6546" cy="6202"/>
            </a:xfrm>
            <a:custGeom>
              <a:avLst/>
              <a:gdLst/>
              <a:ahLst/>
              <a:cxnLst/>
              <a:rect l="l" t="t" r="r" b="b"/>
              <a:pathLst>
                <a:path w="133" h="126" extrusionOk="0">
                  <a:moveTo>
                    <a:pt x="25" y="0"/>
                  </a:moveTo>
                  <a:cubicBezTo>
                    <a:pt x="1" y="36"/>
                    <a:pt x="1" y="72"/>
                    <a:pt x="25" y="108"/>
                  </a:cubicBezTo>
                  <a:cubicBezTo>
                    <a:pt x="43" y="120"/>
                    <a:pt x="61" y="126"/>
                    <a:pt x="79" y="126"/>
                  </a:cubicBezTo>
                  <a:cubicBezTo>
                    <a:pt x="97" y="126"/>
                    <a:pt x="114" y="120"/>
                    <a:pt x="132" y="108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6"/>
            <p:cNvSpPr/>
            <p:nvPr/>
          </p:nvSpPr>
          <p:spPr>
            <a:xfrm>
              <a:off x="6949889" y="3345269"/>
              <a:ext cx="6546" cy="6202"/>
            </a:xfrm>
            <a:custGeom>
              <a:avLst/>
              <a:gdLst/>
              <a:ahLst/>
              <a:cxnLst/>
              <a:rect l="l" t="t" r="r" b="b"/>
              <a:pathLst>
                <a:path w="133" h="126" extrusionOk="0">
                  <a:moveTo>
                    <a:pt x="37" y="0"/>
                  </a:moveTo>
                  <a:cubicBezTo>
                    <a:pt x="1" y="24"/>
                    <a:pt x="1" y="72"/>
                    <a:pt x="25" y="108"/>
                  </a:cubicBezTo>
                  <a:cubicBezTo>
                    <a:pt x="43" y="120"/>
                    <a:pt x="63" y="126"/>
                    <a:pt x="83" y="126"/>
                  </a:cubicBezTo>
                  <a:cubicBezTo>
                    <a:pt x="102" y="126"/>
                    <a:pt x="120" y="120"/>
                    <a:pt x="132" y="108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6"/>
            <p:cNvSpPr/>
            <p:nvPr/>
          </p:nvSpPr>
          <p:spPr>
            <a:xfrm>
              <a:off x="6926362" y="3378147"/>
              <a:ext cx="9450" cy="7826"/>
            </a:xfrm>
            <a:custGeom>
              <a:avLst/>
              <a:gdLst/>
              <a:ahLst/>
              <a:cxnLst/>
              <a:rect l="l" t="t" r="r" b="b"/>
              <a:pathLst>
                <a:path w="192" h="159" extrusionOk="0">
                  <a:moveTo>
                    <a:pt x="105" y="1"/>
                  </a:moveTo>
                  <a:cubicBezTo>
                    <a:pt x="89" y="1"/>
                    <a:pt x="74" y="4"/>
                    <a:pt x="60" y="14"/>
                  </a:cubicBezTo>
                  <a:cubicBezTo>
                    <a:pt x="24" y="49"/>
                    <a:pt x="0" y="97"/>
                    <a:pt x="24" y="133"/>
                  </a:cubicBezTo>
                  <a:cubicBezTo>
                    <a:pt x="39" y="148"/>
                    <a:pt x="68" y="158"/>
                    <a:pt x="96" y="158"/>
                  </a:cubicBezTo>
                  <a:cubicBezTo>
                    <a:pt x="113" y="158"/>
                    <a:pt x="130" y="154"/>
                    <a:pt x="144" y="145"/>
                  </a:cubicBezTo>
                  <a:cubicBezTo>
                    <a:pt x="180" y="109"/>
                    <a:pt x="192" y="61"/>
                    <a:pt x="168" y="26"/>
                  </a:cubicBezTo>
                  <a:cubicBezTo>
                    <a:pt x="153" y="11"/>
                    <a:pt x="129" y="1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6"/>
            <p:cNvSpPr/>
            <p:nvPr/>
          </p:nvSpPr>
          <p:spPr>
            <a:xfrm>
              <a:off x="6911646" y="3375834"/>
              <a:ext cx="6546" cy="654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42" y="0"/>
                  </a:moveTo>
                  <a:cubicBezTo>
                    <a:pt x="27" y="0"/>
                    <a:pt x="13" y="4"/>
                    <a:pt x="1" y="13"/>
                  </a:cubicBezTo>
                  <a:lnTo>
                    <a:pt x="72" y="132"/>
                  </a:lnTo>
                  <a:cubicBezTo>
                    <a:pt x="120" y="108"/>
                    <a:pt x="132" y="61"/>
                    <a:pt x="108" y="37"/>
                  </a:cubicBezTo>
                  <a:cubicBezTo>
                    <a:pt x="93" y="13"/>
                    <a:pt x="67" y="0"/>
                    <a:pt x="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6"/>
            <p:cNvSpPr/>
            <p:nvPr/>
          </p:nvSpPr>
          <p:spPr>
            <a:xfrm>
              <a:off x="6899292" y="3356196"/>
              <a:ext cx="5956" cy="6743"/>
            </a:xfrm>
            <a:custGeom>
              <a:avLst/>
              <a:gdLst/>
              <a:ahLst/>
              <a:cxnLst/>
              <a:rect l="l" t="t" r="r" b="b"/>
              <a:pathLst>
                <a:path w="121" h="137" extrusionOk="0">
                  <a:moveTo>
                    <a:pt x="31" y="1"/>
                  </a:moveTo>
                  <a:cubicBezTo>
                    <a:pt x="21" y="1"/>
                    <a:pt x="10" y="2"/>
                    <a:pt x="0" y="5"/>
                  </a:cubicBezTo>
                  <a:lnTo>
                    <a:pt x="84" y="137"/>
                  </a:lnTo>
                  <a:cubicBezTo>
                    <a:pt x="108" y="113"/>
                    <a:pt x="120" y="65"/>
                    <a:pt x="96" y="29"/>
                  </a:cubicBezTo>
                  <a:cubicBezTo>
                    <a:pt x="87" y="12"/>
                    <a:pt x="59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6"/>
            <p:cNvSpPr/>
            <p:nvPr/>
          </p:nvSpPr>
          <p:spPr>
            <a:xfrm>
              <a:off x="6913418" y="3359149"/>
              <a:ext cx="8860" cy="7334"/>
            </a:xfrm>
            <a:custGeom>
              <a:avLst/>
              <a:gdLst/>
              <a:ahLst/>
              <a:cxnLst/>
              <a:rect l="l" t="t" r="r" b="b"/>
              <a:pathLst>
                <a:path w="180" h="149" extrusionOk="0">
                  <a:moveTo>
                    <a:pt x="97" y="0"/>
                  </a:moveTo>
                  <a:cubicBezTo>
                    <a:pt x="80" y="0"/>
                    <a:pt x="64" y="6"/>
                    <a:pt x="48" y="17"/>
                  </a:cubicBezTo>
                  <a:cubicBezTo>
                    <a:pt x="12" y="41"/>
                    <a:pt x="0" y="89"/>
                    <a:pt x="24" y="113"/>
                  </a:cubicBezTo>
                  <a:cubicBezTo>
                    <a:pt x="40" y="136"/>
                    <a:pt x="65" y="149"/>
                    <a:pt x="91" y="149"/>
                  </a:cubicBezTo>
                  <a:cubicBezTo>
                    <a:pt x="105" y="149"/>
                    <a:pt x="119" y="145"/>
                    <a:pt x="132" y="137"/>
                  </a:cubicBezTo>
                  <a:cubicBezTo>
                    <a:pt x="168" y="113"/>
                    <a:pt x="180" y="65"/>
                    <a:pt x="156" y="29"/>
                  </a:cubicBezTo>
                  <a:cubicBezTo>
                    <a:pt x="136" y="9"/>
                    <a:pt x="116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6"/>
            <p:cNvSpPr/>
            <p:nvPr/>
          </p:nvSpPr>
          <p:spPr>
            <a:xfrm>
              <a:off x="6900473" y="3339904"/>
              <a:ext cx="7678" cy="7186"/>
            </a:xfrm>
            <a:custGeom>
              <a:avLst/>
              <a:gdLst/>
              <a:ahLst/>
              <a:cxnLst/>
              <a:rect l="l" t="t" r="r" b="b"/>
              <a:pathLst>
                <a:path w="156" h="146" extrusionOk="0">
                  <a:moveTo>
                    <a:pt x="69" y="1"/>
                  </a:moveTo>
                  <a:cubicBezTo>
                    <a:pt x="56" y="1"/>
                    <a:pt x="45" y="5"/>
                    <a:pt x="36" y="13"/>
                  </a:cubicBezTo>
                  <a:cubicBezTo>
                    <a:pt x="0" y="37"/>
                    <a:pt x="0" y="85"/>
                    <a:pt x="12" y="109"/>
                  </a:cubicBezTo>
                  <a:cubicBezTo>
                    <a:pt x="28" y="132"/>
                    <a:pt x="53" y="145"/>
                    <a:pt x="79" y="145"/>
                  </a:cubicBezTo>
                  <a:cubicBezTo>
                    <a:pt x="93" y="145"/>
                    <a:pt x="107" y="141"/>
                    <a:pt x="120" y="133"/>
                  </a:cubicBezTo>
                  <a:cubicBezTo>
                    <a:pt x="144" y="109"/>
                    <a:pt x="156" y="73"/>
                    <a:pt x="132" y="37"/>
                  </a:cubicBezTo>
                  <a:cubicBezTo>
                    <a:pt x="116" y="14"/>
                    <a:pt x="91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6"/>
            <p:cNvSpPr/>
            <p:nvPr/>
          </p:nvSpPr>
          <p:spPr>
            <a:xfrm>
              <a:off x="6886938" y="3320905"/>
              <a:ext cx="7088" cy="6940"/>
            </a:xfrm>
            <a:custGeom>
              <a:avLst/>
              <a:gdLst/>
              <a:ahLst/>
              <a:cxnLst/>
              <a:rect l="l" t="t" r="r" b="b"/>
              <a:pathLst>
                <a:path w="144" h="141" extrusionOk="0">
                  <a:moveTo>
                    <a:pt x="58" y="0"/>
                  </a:moveTo>
                  <a:cubicBezTo>
                    <a:pt x="50" y="0"/>
                    <a:pt x="43" y="2"/>
                    <a:pt x="36" y="5"/>
                  </a:cubicBezTo>
                  <a:cubicBezTo>
                    <a:pt x="0" y="29"/>
                    <a:pt x="0" y="65"/>
                    <a:pt x="24" y="100"/>
                  </a:cubicBezTo>
                  <a:cubicBezTo>
                    <a:pt x="42" y="127"/>
                    <a:pt x="67" y="141"/>
                    <a:pt x="93" y="141"/>
                  </a:cubicBezTo>
                  <a:cubicBezTo>
                    <a:pt x="102" y="141"/>
                    <a:pt x="111" y="139"/>
                    <a:pt x="120" y="136"/>
                  </a:cubicBezTo>
                  <a:cubicBezTo>
                    <a:pt x="144" y="112"/>
                    <a:pt x="144" y="65"/>
                    <a:pt x="120" y="29"/>
                  </a:cubicBezTo>
                  <a:cubicBezTo>
                    <a:pt x="102" y="11"/>
                    <a:pt x="79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6"/>
            <p:cNvSpPr/>
            <p:nvPr/>
          </p:nvSpPr>
          <p:spPr>
            <a:xfrm>
              <a:off x="6886938" y="3336409"/>
              <a:ext cx="5906" cy="6546"/>
            </a:xfrm>
            <a:custGeom>
              <a:avLst/>
              <a:gdLst/>
              <a:ahLst/>
              <a:cxnLst/>
              <a:rect l="l" t="t" r="r" b="b"/>
              <a:pathLst>
                <a:path w="120" h="133" extrusionOk="0">
                  <a:moveTo>
                    <a:pt x="38" y="0"/>
                  </a:moveTo>
                  <a:cubicBezTo>
                    <a:pt x="26" y="0"/>
                    <a:pt x="13" y="4"/>
                    <a:pt x="0" y="13"/>
                  </a:cubicBezTo>
                  <a:lnTo>
                    <a:pt x="84" y="132"/>
                  </a:lnTo>
                  <a:cubicBezTo>
                    <a:pt x="108" y="120"/>
                    <a:pt x="120" y="72"/>
                    <a:pt x="96" y="37"/>
                  </a:cubicBezTo>
                  <a:cubicBezTo>
                    <a:pt x="81" y="13"/>
                    <a:pt x="60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6"/>
            <p:cNvSpPr/>
            <p:nvPr/>
          </p:nvSpPr>
          <p:spPr>
            <a:xfrm>
              <a:off x="6902245" y="3325237"/>
              <a:ext cx="5906" cy="6300"/>
            </a:xfrm>
            <a:custGeom>
              <a:avLst/>
              <a:gdLst/>
              <a:ahLst/>
              <a:cxnLst/>
              <a:rect l="l" t="t" r="r" b="b"/>
              <a:pathLst>
                <a:path w="120" h="128" extrusionOk="0">
                  <a:moveTo>
                    <a:pt x="24" y="1"/>
                  </a:moveTo>
                  <a:cubicBezTo>
                    <a:pt x="0" y="24"/>
                    <a:pt x="0" y="60"/>
                    <a:pt x="24" y="96"/>
                  </a:cubicBezTo>
                  <a:cubicBezTo>
                    <a:pt x="39" y="119"/>
                    <a:pt x="64" y="127"/>
                    <a:pt x="86" y="127"/>
                  </a:cubicBezTo>
                  <a:cubicBezTo>
                    <a:pt x="99" y="127"/>
                    <a:pt x="111" y="124"/>
                    <a:pt x="120" y="120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6"/>
            <p:cNvSpPr/>
            <p:nvPr/>
          </p:nvSpPr>
          <p:spPr>
            <a:xfrm>
              <a:off x="6916371" y="3343497"/>
              <a:ext cx="6497" cy="654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36" y="0"/>
                  </a:moveTo>
                  <a:cubicBezTo>
                    <a:pt x="0" y="24"/>
                    <a:pt x="0" y="72"/>
                    <a:pt x="24" y="108"/>
                  </a:cubicBezTo>
                  <a:cubicBezTo>
                    <a:pt x="39" y="123"/>
                    <a:pt x="63" y="133"/>
                    <a:pt x="87" y="133"/>
                  </a:cubicBezTo>
                  <a:cubicBezTo>
                    <a:pt x="103" y="133"/>
                    <a:pt x="118" y="129"/>
                    <a:pt x="132" y="120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6"/>
            <p:cNvSpPr/>
            <p:nvPr/>
          </p:nvSpPr>
          <p:spPr>
            <a:xfrm>
              <a:off x="6930497" y="3361708"/>
              <a:ext cx="6497" cy="6792"/>
            </a:xfrm>
            <a:custGeom>
              <a:avLst/>
              <a:gdLst/>
              <a:ahLst/>
              <a:cxnLst/>
              <a:rect l="l" t="t" r="r" b="b"/>
              <a:pathLst>
                <a:path w="132" h="138" extrusionOk="0">
                  <a:moveTo>
                    <a:pt x="36" y="1"/>
                  </a:moveTo>
                  <a:cubicBezTo>
                    <a:pt x="12" y="25"/>
                    <a:pt x="0" y="73"/>
                    <a:pt x="24" y="108"/>
                  </a:cubicBezTo>
                  <a:cubicBezTo>
                    <a:pt x="37" y="128"/>
                    <a:pt x="58" y="137"/>
                    <a:pt x="79" y="137"/>
                  </a:cubicBezTo>
                  <a:cubicBezTo>
                    <a:pt x="97" y="137"/>
                    <a:pt x="116" y="131"/>
                    <a:pt x="132" y="120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6"/>
            <p:cNvSpPr/>
            <p:nvPr/>
          </p:nvSpPr>
          <p:spPr>
            <a:xfrm>
              <a:off x="6885166" y="3337000"/>
              <a:ext cx="5956" cy="6546"/>
            </a:xfrm>
            <a:custGeom>
              <a:avLst/>
              <a:gdLst/>
              <a:ahLst/>
              <a:cxnLst/>
              <a:rect l="l" t="t" r="r" b="b"/>
              <a:pathLst>
                <a:path w="121" h="133" extrusionOk="0">
                  <a:moveTo>
                    <a:pt x="36" y="1"/>
                  </a:moveTo>
                  <a:cubicBezTo>
                    <a:pt x="12" y="13"/>
                    <a:pt x="1" y="60"/>
                    <a:pt x="24" y="96"/>
                  </a:cubicBezTo>
                  <a:cubicBezTo>
                    <a:pt x="32" y="119"/>
                    <a:pt x="55" y="133"/>
                    <a:pt x="80" y="133"/>
                  </a:cubicBezTo>
                  <a:cubicBezTo>
                    <a:pt x="93" y="133"/>
                    <a:pt x="107" y="129"/>
                    <a:pt x="120" y="120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6"/>
            <p:cNvSpPr/>
            <p:nvPr/>
          </p:nvSpPr>
          <p:spPr>
            <a:xfrm>
              <a:off x="6896929" y="3356442"/>
              <a:ext cx="6546" cy="7137"/>
            </a:xfrm>
            <a:custGeom>
              <a:avLst/>
              <a:gdLst/>
              <a:ahLst/>
              <a:cxnLst/>
              <a:rect l="l" t="t" r="r" b="b"/>
              <a:pathLst>
                <a:path w="133" h="145" extrusionOk="0">
                  <a:moveTo>
                    <a:pt x="48" y="0"/>
                  </a:moveTo>
                  <a:cubicBezTo>
                    <a:pt x="13" y="24"/>
                    <a:pt x="1" y="72"/>
                    <a:pt x="25" y="108"/>
                  </a:cubicBezTo>
                  <a:cubicBezTo>
                    <a:pt x="40" y="131"/>
                    <a:pt x="65" y="144"/>
                    <a:pt x="91" y="144"/>
                  </a:cubicBezTo>
                  <a:cubicBezTo>
                    <a:pt x="105" y="144"/>
                    <a:pt x="119" y="140"/>
                    <a:pt x="132" y="132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6"/>
            <p:cNvSpPr/>
            <p:nvPr/>
          </p:nvSpPr>
          <p:spPr>
            <a:xfrm>
              <a:off x="6909283" y="3376425"/>
              <a:ext cx="5956" cy="6743"/>
            </a:xfrm>
            <a:custGeom>
              <a:avLst/>
              <a:gdLst/>
              <a:ahLst/>
              <a:cxnLst/>
              <a:rect l="l" t="t" r="r" b="b"/>
              <a:pathLst>
                <a:path w="121" h="137" extrusionOk="0">
                  <a:moveTo>
                    <a:pt x="49" y="1"/>
                  </a:moveTo>
                  <a:cubicBezTo>
                    <a:pt x="13" y="25"/>
                    <a:pt x="1" y="72"/>
                    <a:pt x="13" y="108"/>
                  </a:cubicBezTo>
                  <a:cubicBezTo>
                    <a:pt x="26" y="128"/>
                    <a:pt x="46" y="137"/>
                    <a:pt x="68" y="137"/>
                  </a:cubicBezTo>
                  <a:cubicBezTo>
                    <a:pt x="86" y="137"/>
                    <a:pt x="104" y="131"/>
                    <a:pt x="120" y="120"/>
                  </a:cubicBezTo>
                  <a:lnTo>
                    <a:pt x="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6"/>
            <p:cNvSpPr/>
            <p:nvPr/>
          </p:nvSpPr>
          <p:spPr>
            <a:xfrm>
              <a:off x="6891663" y="3372290"/>
              <a:ext cx="8860" cy="7728"/>
            </a:xfrm>
            <a:custGeom>
              <a:avLst/>
              <a:gdLst/>
              <a:ahLst/>
              <a:cxnLst/>
              <a:rect l="l" t="t" r="r" b="b"/>
              <a:pathLst>
                <a:path w="180" h="157" extrusionOk="0">
                  <a:moveTo>
                    <a:pt x="100" y="1"/>
                  </a:moveTo>
                  <a:cubicBezTo>
                    <a:pt x="87" y="1"/>
                    <a:pt x="73" y="5"/>
                    <a:pt x="60" y="13"/>
                  </a:cubicBezTo>
                  <a:cubicBezTo>
                    <a:pt x="24" y="37"/>
                    <a:pt x="0" y="85"/>
                    <a:pt x="24" y="121"/>
                  </a:cubicBezTo>
                  <a:cubicBezTo>
                    <a:pt x="32" y="144"/>
                    <a:pt x="54" y="157"/>
                    <a:pt x="82" y="157"/>
                  </a:cubicBezTo>
                  <a:cubicBezTo>
                    <a:pt x="98" y="157"/>
                    <a:pt x="115" y="153"/>
                    <a:pt x="132" y="145"/>
                  </a:cubicBezTo>
                  <a:cubicBezTo>
                    <a:pt x="167" y="121"/>
                    <a:pt x="179" y="73"/>
                    <a:pt x="155" y="37"/>
                  </a:cubicBezTo>
                  <a:cubicBezTo>
                    <a:pt x="148" y="14"/>
                    <a:pt x="125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6"/>
            <p:cNvSpPr/>
            <p:nvPr/>
          </p:nvSpPr>
          <p:spPr>
            <a:xfrm>
              <a:off x="6881031" y="3351815"/>
              <a:ext cx="7728" cy="7235"/>
            </a:xfrm>
            <a:custGeom>
              <a:avLst/>
              <a:gdLst/>
              <a:ahLst/>
              <a:cxnLst/>
              <a:rect l="l" t="t" r="r" b="b"/>
              <a:pathLst>
                <a:path w="157" h="147" extrusionOk="0">
                  <a:moveTo>
                    <a:pt x="73" y="1"/>
                  </a:moveTo>
                  <a:cubicBezTo>
                    <a:pt x="64" y="1"/>
                    <a:pt x="55" y="4"/>
                    <a:pt x="49" y="11"/>
                  </a:cubicBezTo>
                  <a:cubicBezTo>
                    <a:pt x="13" y="22"/>
                    <a:pt x="1" y="70"/>
                    <a:pt x="25" y="106"/>
                  </a:cubicBezTo>
                  <a:cubicBezTo>
                    <a:pt x="34" y="133"/>
                    <a:pt x="63" y="147"/>
                    <a:pt x="92" y="147"/>
                  </a:cubicBezTo>
                  <a:cubicBezTo>
                    <a:pt x="102" y="147"/>
                    <a:pt x="111" y="145"/>
                    <a:pt x="120" y="142"/>
                  </a:cubicBezTo>
                  <a:cubicBezTo>
                    <a:pt x="144" y="118"/>
                    <a:pt x="156" y="82"/>
                    <a:pt x="144" y="46"/>
                  </a:cubicBezTo>
                  <a:cubicBezTo>
                    <a:pt x="127" y="21"/>
                    <a:pt x="97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6"/>
            <p:cNvSpPr/>
            <p:nvPr/>
          </p:nvSpPr>
          <p:spPr>
            <a:xfrm>
              <a:off x="6941079" y="3651266"/>
              <a:ext cx="7678" cy="4922"/>
            </a:xfrm>
            <a:custGeom>
              <a:avLst/>
              <a:gdLst/>
              <a:ahLst/>
              <a:cxnLst/>
              <a:rect l="l" t="t" r="r" b="b"/>
              <a:pathLst>
                <a:path w="156" h="100" extrusionOk="0">
                  <a:moveTo>
                    <a:pt x="0" y="0"/>
                  </a:moveTo>
                  <a:cubicBezTo>
                    <a:pt x="0" y="48"/>
                    <a:pt x="24" y="96"/>
                    <a:pt x="60" y="96"/>
                  </a:cubicBezTo>
                  <a:cubicBezTo>
                    <a:pt x="66" y="98"/>
                    <a:pt x="73" y="99"/>
                    <a:pt x="79" y="99"/>
                  </a:cubicBezTo>
                  <a:cubicBezTo>
                    <a:pt x="111" y="99"/>
                    <a:pt x="146" y="76"/>
                    <a:pt x="156" y="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6"/>
            <p:cNvSpPr/>
            <p:nvPr/>
          </p:nvSpPr>
          <p:spPr>
            <a:xfrm>
              <a:off x="6918143" y="3646540"/>
              <a:ext cx="7678" cy="4331"/>
            </a:xfrm>
            <a:custGeom>
              <a:avLst/>
              <a:gdLst/>
              <a:ahLst/>
              <a:cxnLst/>
              <a:rect l="l" t="t" r="r" b="b"/>
              <a:pathLst>
                <a:path w="156" h="88" extrusionOk="0">
                  <a:moveTo>
                    <a:pt x="12" y="1"/>
                  </a:moveTo>
                  <a:cubicBezTo>
                    <a:pt x="0" y="37"/>
                    <a:pt x="24" y="84"/>
                    <a:pt x="60" y="84"/>
                  </a:cubicBezTo>
                  <a:cubicBezTo>
                    <a:pt x="68" y="87"/>
                    <a:pt x="76" y="88"/>
                    <a:pt x="84" y="88"/>
                  </a:cubicBezTo>
                  <a:cubicBezTo>
                    <a:pt x="120" y="88"/>
                    <a:pt x="146" y="66"/>
                    <a:pt x="156" y="37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6"/>
            <p:cNvSpPr/>
            <p:nvPr/>
          </p:nvSpPr>
          <p:spPr>
            <a:xfrm>
              <a:off x="6895157" y="3641865"/>
              <a:ext cx="7728" cy="4134"/>
            </a:xfrm>
            <a:custGeom>
              <a:avLst/>
              <a:gdLst/>
              <a:ahLst/>
              <a:cxnLst/>
              <a:rect l="l" t="t" r="r" b="b"/>
              <a:pathLst>
                <a:path w="157" h="84" extrusionOk="0">
                  <a:moveTo>
                    <a:pt x="13" y="0"/>
                  </a:moveTo>
                  <a:lnTo>
                    <a:pt x="13" y="0"/>
                  </a:lnTo>
                  <a:cubicBezTo>
                    <a:pt x="1" y="36"/>
                    <a:pt x="37" y="72"/>
                    <a:pt x="73" y="84"/>
                  </a:cubicBezTo>
                  <a:cubicBezTo>
                    <a:pt x="108" y="84"/>
                    <a:pt x="144" y="60"/>
                    <a:pt x="156" y="24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6"/>
            <p:cNvSpPr/>
            <p:nvPr/>
          </p:nvSpPr>
          <p:spPr>
            <a:xfrm>
              <a:off x="6904017" y="3652890"/>
              <a:ext cx="7678" cy="6891"/>
            </a:xfrm>
            <a:custGeom>
              <a:avLst/>
              <a:gdLst/>
              <a:ahLst/>
              <a:cxnLst/>
              <a:rect l="l" t="t" r="r" b="b"/>
              <a:pathLst>
                <a:path w="156" h="140" extrusionOk="0">
                  <a:moveTo>
                    <a:pt x="77" y="0"/>
                  </a:moveTo>
                  <a:cubicBezTo>
                    <a:pt x="48" y="0"/>
                    <a:pt x="22" y="22"/>
                    <a:pt x="12" y="51"/>
                  </a:cubicBezTo>
                  <a:cubicBezTo>
                    <a:pt x="0" y="87"/>
                    <a:pt x="24" y="123"/>
                    <a:pt x="60" y="135"/>
                  </a:cubicBezTo>
                  <a:cubicBezTo>
                    <a:pt x="68" y="138"/>
                    <a:pt x="77" y="139"/>
                    <a:pt x="87" y="139"/>
                  </a:cubicBezTo>
                  <a:cubicBezTo>
                    <a:pt x="116" y="139"/>
                    <a:pt x="146" y="124"/>
                    <a:pt x="156" y="87"/>
                  </a:cubicBezTo>
                  <a:cubicBezTo>
                    <a:pt x="156" y="51"/>
                    <a:pt x="132" y="15"/>
                    <a:pt x="96" y="3"/>
                  </a:cubicBezTo>
                  <a:cubicBezTo>
                    <a:pt x="89" y="1"/>
                    <a:pt x="83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6"/>
            <p:cNvSpPr/>
            <p:nvPr/>
          </p:nvSpPr>
          <p:spPr>
            <a:xfrm>
              <a:off x="6926362" y="3658796"/>
              <a:ext cx="8269" cy="7974"/>
            </a:xfrm>
            <a:custGeom>
              <a:avLst/>
              <a:gdLst/>
              <a:ahLst/>
              <a:cxnLst/>
              <a:rect l="l" t="t" r="r" b="b"/>
              <a:pathLst>
                <a:path w="168" h="162" extrusionOk="0">
                  <a:moveTo>
                    <a:pt x="93" y="1"/>
                  </a:moveTo>
                  <a:cubicBezTo>
                    <a:pt x="60" y="1"/>
                    <a:pt x="23" y="32"/>
                    <a:pt x="12" y="63"/>
                  </a:cubicBezTo>
                  <a:cubicBezTo>
                    <a:pt x="0" y="110"/>
                    <a:pt x="24" y="146"/>
                    <a:pt x="60" y="158"/>
                  </a:cubicBezTo>
                  <a:cubicBezTo>
                    <a:pt x="66" y="160"/>
                    <a:pt x="73" y="161"/>
                    <a:pt x="80" y="161"/>
                  </a:cubicBezTo>
                  <a:cubicBezTo>
                    <a:pt x="111" y="161"/>
                    <a:pt x="146" y="138"/>
                    <a:pt x="156" y="99"/>
                  </a:cubicBezTo>
                  <a:cubicBezTo>
                    <a:pt x="168" y="63"/>
                    <a:pt x="144" y="15"/>
                    <a:pt x="108" y="3"/>
                  </a:cubicBezTo>
                  <a:cubicBezTo>
                    <a:pt x="103" y="1"/>
                    <a:pt x="98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36"/>
            <p:cNvSpPr/>
            <p:nvPr/>
          </p:nvSpPr>
          <p:spPr>
            <a:xfrm>
              <a:off x="6885756" y="3627148"/>
              <a:ext cx="7678" cy="6497"/>
            </a:xfrm>
            <a:custGeom>
              <a:avLst/>
              <a:gdLst/>
              <a:ahLst/>
              <a:cxnLst/>
              <a:rect l="l" t="t" r="r" b="b"/>
              <a:pathLst>
                <a:path w="156" h="132" extrusionOk="0">
                  <a:moveTo>
                    <a:pt x="84" y="0"/>
                  </a:moveTo>
                  <a:cubicBezTo>
                    <a:pt x="48" y="0"/>
                    <a:pt x="12" y="24"/>
                    <a:pt x="0" y="48"/>
                  </a:cubicBezTo>
                  <a:cubicBezTo>
                    <a:pt x="0" y="84"/>
                    <a:pt x="24" y="120"/>
                    <a:pt x="60" y="132"/>
                  </a:cubicBezTo>
                  <a:cubicBezTo>
                    <a:pt x="108" y="132"/>
                    <a:pt x="144" y="108"/>
                    <a:pt x="144" y="72"/>
                  </a:cubicBezTo>
                  <a:cubicBezTo>
                    <a:pt x="156" y="36"/>
                    <a:pt x="120" y="12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6"/>
            <p:cNvSpPr/>
            <p:nvPr/>
          </p:nvSpPr>
          <p:spPr>
            <a:xfrm>
              <a:off x="6898701" y="3620651"/>
              <a:ext cx="7678" cy="4184"/>
            </a:xfrm>
            <a:custGeom>
              <a:avLst/>
              <a:gdLst/>
              <a:ahLst/>
              <a:cxnLst/>
              <a:rect l="l" t="t" r="r" b="b"/>
              <a:pathLst>
                <a:path w="156" h="85" extrusionOk="0">
                  <a:moveTo>
                    <a:pt x="1" y="1"/>
                  </a:moveTo>
                  <a:cubicBezTo>
                    <a:pt x="1" y="37"/>
                    <a:pt x="36" y="72"/>
                    <a:pt x="72" y="84"/>
                  </a:cubicBezTo>
                  <a:cubicBezTo>
                    <a:pt x="108" y="84"/>
                    <a:pt x="144" y="60"/>
                    <a:pt x="156" y="2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6"/>
            <p:cNvSpPr/>
            <p:nvPr/>
          </p:nvSpPr>
          <p:spPr>
            <a:xfrm>
              <a:off x="6921637" y="3623014"/>
              <a:ext cx="7728" cy="4184"/>
            </a:xfrm>
            <a:custGeom>
              <a:avLst/>
              <a:gdLst/>
              <a:ahLst/>
              <a:cxnLst/>
              <a:rect l="l" t="t" r="r" b="b"/>
              <a:pathLst>
                <a:path w="157" h="85" extrusionOk="0">
                  <a:moveTo>
                    <a:pt x="13" y="1"/>
                  </a:moveTo>
                  <a:lnTo>
                    <a:pt x="13" y="1"/>
                  </a:lnTo>
                  <a:cubicBezTo>
                    <a:pt x="1" y="48"/>
                    <a:pt x="37" y="84"/>
                    <a:pt x="73" y="84"/>
                  </a:cubicBezTo>
                  <a:cubicBezTo>
                    <a:pt x="120" y="84"/>
                    <a:pt x="156" y="60"/>
                    <a:pt x="156" y="12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6"/>
            <p:cNvSpPr/>
            <p:nvPr/>
          </p:nvSpPr>
          <p:spPr>
            <a:xfrm>
              <a:off x="6908693" y="3630101"/>
              <a:ext cx="7728" cy="7235"/>
            </a:xfrm>
            <a:custGeom>
              <a:avLst/>
              <a:gdLst/>
              <a:ahLst/>
              <a:cxnLst/>
              <a:rect l="l" t="t" r="r" b="b"/>
              <a:pathLst>
                <a:path w="157" h="147" extrusionOk="0">
                  <a:moveTo>
                    <a:pt x="96" y="0"/>
                  </a:moveTo>
                  <a:cubicBezTo>
                    <a:pt x="49" y="0"/>
                    <a:pt x="13" y="24"/>
                    <a:pt x="13" y="60"/>
                  </a:cubicBezTo>
                  <a:cubicBezTo>
                    <a:pt x="1" y="108"/>
                    <a:pt x="37" y="143"/>
                    <a:pt x="73" y="143"/>
                  </a:cubicBezTo>
                  <a:cubicBezTo>
                    <a:pt x="79" y="146"/>
                    <a:pt x="85" y="147"/>
                    <a:pt x="91" y="147"/>
                  </a:cubicBezTo>
                  <a:cubicBezTo>
                    <a:pt x="120" y="147"/>
                    <a:pt x="146" y="123"/>
                    <a:pt x="156" y="84"/>
                  </a:cubicBezTo>
                  <a:cubicBezTo>
                    <a:pt x="156" y="48"/>
                    <a:pt x="132" y="12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6"/>
            <p:cNvSpPr/>
            <p:nvPr/>
          </p:nvSpPr>
          <p:spPr>
            <a:xfrm>
              <a:off x="6932269" y="3633497"/>
              <a:ext cx="7678" cy="7826"/>
            </a:xfrm>
            <a:custGeom>
              <a:avLst/>
              <a:gdLst/>
              <a:ahLst/>
              <a:cxnLst/>
              <a:rect l="l" t="t" r="r" b="b"/>
              <a:pathLst>
                <a:path w="156" h="159" extrusionOk="0">
                  <a:moveTo>
                    <a:pt x="69" y="0"/>
                  </a:moveTo>
                  <a:cubicBezTo>
                    <a:pt x="39" y="0"/>
                    <a:pt x="10" y="31"/>
                    <a:pt x="0" y="63"/>
                  </a:cubicBezTo>
                  <a:cubicBezTo>
                    <a:pt x="0" y="110"/>
                    <a:pt x="24" y="146"/>
                    <a:pt x="60" y="158"/>
                  </a:cubicBezTo>
                  <a:cubicBezTo>
                    <a:pt x="108" y="158"/>
                    <a:pt x="144" y="134"/>
                    <a:pt x="144" y="86"/>
                  </a:cubicBezTo>
                  <a:cubicBezTo>
                    <a:pt x="155" y="39"/>
                    <a:pt x="132" y="3"/>
                    <a:pt x="84" y="3"/>
                  </a:cubicBezTo>
                  <a:cubicBezTo>
                    <a:pt x="79" y="1"/>
                    <a:pt x="74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6"/>
            <p:cNvSpPr/>
            <p:nvPr/>
          </p:nvSpPr>
          <p:spPr>
            <a:xfrm>
              <a:off x="6955205" y="3636451"/>
              <a:ext cx="8269" cy="8515"/>
            </a:xfrm>
            <a:custGeom>
              <a:avLst/>
              <a:gdLst/>
              <a:ahLst/>
              <a:cxnLst/>
              <a:rect l="l" t="t" r="r" b="b"/>
              <a:pathLst>
                <a:path w="168" h="173" extrusionOk="0">
                  <a:moveTo>
                    <a:pt x="81" y="0"/>
                  </a:moveTo>
                  <a:cubicBezTo>
                    <a:pt x="48" y="0"/>
                    <a:pt x="12" y="33"/>
                    <a:pt x="12" y="74"/>
                  </a:cubicBezTo>
                  <a:cubicBezTo>
                    <a:pt x="0" y="122"/>
                    <a:pt x="24" y="170"/>
                    <a:pt x="72" y="170"/>
                  </a:cubicBezTo>
                  <a:cubicBezTo>
                    <a:pt x="77" y="171"/>
                    <a:pt x="81" y="172"/>
                    <a:pt x="86" y="172"/>
                  </a:cubicBezTo>
                  <a:cubicBezTo>
                    <a:pt x="117" y="172"/>
                    <a:pt x="145" y="140"/>
                    <a:pt x="156" y="98"/>
                  </a:cubicBezTo>
                  <a:cubicBezTo>
                    <a:pt x="168" y="50"/>
                    <a:pt x="132" y="3"/>
                    <a:pt x="96" y="3"/>
                  </a:cubicBezTo>
                  <a:cubicBezTo>
                    <a:pt x="91" y="1"/>
                    <a:pt x="86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6"/>
            <p:cNvSpPr/>
            <p:nvPr/>
          </p:nvSpPr>
          <p:spPr>
            <a:xfrm>
              <a:off x="6945213" y="3625376"/>
              <a:ext cx="7088" cy="4282"/>
            </a:xfrm>
            <a:custGeom>
              <a:avLst/>
              <a:gdLst/>
              <a:ahLst/>
              <a:cxnLst/>
              <a:rect l="l" t="t" r="r" b="b"/>
              <a:pathLst>
                <a:path w="144" h="87" extrusionOk="0">
                  <a:moveTo>
                    <a:pt x="0" y="0"/>
                  </a:moveTo>
                  <a:cubicBezTo>
                    <a:pt x="0" y="48"/>
                    <a:pt x="24" y="84"/>
                    <a:pt x="72" y="84"/>
                  </a:cubicBezTo>
                  <a:cubicBezTo>
                    <a:pt x="77" y="86"/>
                    <a:pt x="81" y="86"/>
                    <a:pt x="86" y="86"/>
                  </a:cubicBezTo>
                  <a:cubicBezTo>
                    <a:pt x="116" y="86"/>
                    <a:pt x="144" y="54"/>
                    <a:pt x="144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6"/>
            <p:cNvSpPr/>
            <p:nvPr/>
          </p:nvSpPr>
          <p:spPr>
            <a:xfrm>
              <a:off x="6941670" y="3648165"/>
              <a:ext cx="7088" cy="4922"/>
            </a:xfrm>
            <a:custGeom>
              <a:avLst/>
              <a:gdLst/>
              <a:ahLst/>
              <a:cxnLst/>
              <a:rect l="l" t="t" r="r" b="b"/>
              <a:pathLst>
                <a:path w="144" h="100" extrusionOk="0">
                  <a:moveTo>
                    <a:pt x="65" y="1"/>
                  </a:moveTo>
                  <a:cubicBezTo>
                    <a:pt x="33" y="1"/>
                    <a:pt x="0" y="24"/>
                    <a:pt x="0" y="63"/>
                  </a:cubicBezTo>
                  <a:lnTo>
                    <a:pt x="144" y="99"/>
                  </a:lnTo>
                  <a:cubicBezTo>
                    <a:pt x="144" y="51"/>
                    <a:pt x="120" y="4"/>
                    <a:pt x="84" y="4"/>
                  </a:cubicBezTo>
                  <a:cubicBezTo>
                    <a:pt x="78" y="2"/>
                    <a:pt x="71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6"/>
            <p:cNvSpPr/>
            <p:nvPr/>
          </p:nvSpPr>
          <p:spPr>
            <a:xfrm>
              <a:off x="6918733" y="3643489"/>
              <a:ext cx="7678" cy="4873"/>
            </a:xfrm>
            <a:custGeom>
              <a:avLst/>
              <a:gdLst/>
              <a:ahLst/>
              <a:cxnLst/>
              <a:rect l="l" t="t" r="r" b="b"/>
              <a:pathLst>
                <a:path w="156" h="99" extrusionOk="0">
                  <a:moveTo>
                    <a:pt x="69" y="1"/>
                  </a:moveTo>
                  <a:cubicBezTo>
                    <a:pt x="36" y="1"/>
                    <a:pt x="0" y="32"/>
                    <a:pt x="0" y="63"/>
                  </a:cubicBezTo>
                  <a:lnTo>
                    <a:pt x="144" y="99"/>
                  </a:lnTo>
                  <a:cubicBezTo>
                    <a:pt x="155" y="51"/>
                    <a:pt x="120" y="15"/>
                    <a:pt x="84" y="3"/>
                  </a:cubicBezTo>
                  <a:cubicBezTo>
                    <a:pt x="79" y="1"/>
                    <a:pt x="74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6"/>
            <p:cNvSpPr/>
            <p:nvPr/>
          </p:nvSpPr>
          <p:spPr>
            <a:xfrm>
              <a:off x="6895748" y="3639354"/>
              <a:ext cx="7728" cy="3741"/>
            </a:xfrm>
            <a:custGeom>
              <a:avLst/>
              <a:gdLst/>
              <a:ahLst/>
              <a:cxnLst/>
              <a:rect l="l" t="t" r="r" b="b"/>
              <a:pathLst>
                <a:path w="157" h="76" extrusionOk="0">
                  <a:moveTo>
                    <a:pt x="65" y="0"/>
                  </a:moveTo>
                  <a:cubicBezTo>
                    <a:pt x="37" y="0"/>
                    <a:pt x="11" y="22"/>
                    <a:pt x="1" y="51"/>
                  </a:cubicBezTo>
                  <a:lnTo>
                    <a:pt x="144" y="75"/>
                  </a:lnTo>
                  <a:cubicBezTo>
                    <a:pt x="156" y="39"/>
                    <a:pt x="132" y="3"/>
                    <a:pt x="84" y="3"/>
                  </a:cubicBezTo>
                  <a:cubicBezTo>
                    <a:pt x="78" y="1"/>
                    <a:pt x="72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6"/>
            <p:cNvSpPr/>
            <p:nvPr/>
          </p:nvSpPr>
          <p:spPr>
            <a:xfrm>
              <a:off x="6887528" y="3605935"/>
              <a:ext cx="7678" cy="7137"/>
            </a:xfrm>
            <a:custGeom>
              <a:avLst/>
              <a:gdLst/>
              <a:ahLst/>
              <a:cxnLst/>
              <a:rect l="l" t="t" r="r" b="b"/>
              <a:pathLst>
                <a:path w="156" h="145" extrusionOk="0">
                  <a:moveTo>
                    <a:pt x="84" y="1"/>
                  </a:moveTo>
                  <a:cubicBezTo>
                    <a:pt x="48" y="1"/>
                    <a:pt x="12" y="37"/>
                    <a:pt x="12" y="73"/>
                  </a:cubicBezTo>
                  <a:cubicBezTo>
                    <a:pt x="0" y="108"/>
                    <a:pt x="36" y="132"/>
                    <a:pt x="72" y="144"/>
                  </a:cubicBezTo>
                  <a:cubicBezTo>
                    <a:pt x="120" y="144"/>
                    <a:pt x="156" y="120"/>
                    <a:pt x="156" y="73"/>
                  </a:cubicBezTo>
                  <a:cubicBezTo>
                    <a:pt x="156" y="37"/>
                    <a:pt x="120" y="13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36"/>
            <p:cNvSpPr/>
            <p:nvPr/>
          </p:nvSpPr>
          <p:spPr>
            <a:xfrm>
              <a:off x="6899882" y="3598896"/>
              <a:ext cx="7678" cy="3593"/>
            </a:xfrm>
            <a:custGeom>
              <a:avLst/>
              <a:gdLst/>
              <a:ahLst/>
              <a:cxnLst/>
              <a:rect l="l" t="t" r="r" b="b"/>
              <a:pathLst>
                <a:path w="156" h="73" extrusionOk="0">
                  <a:moveTo>
                    <a:pt x="12" y="0"/>
                  </a:moveTo>
                  <a:cubicBezTo>
                    <a:pt x="0" y="36"/>
                    <a:pt x="36" y="72"/>
                    <a:pt x="84" y="72"/>
                  </a:cubicBezTo>
                  <a:cubicBezTo>
                    <a:pt x="120" y="72"/>
                    <a:pt x="156" y="36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6"/>
            <p:cNvSpPr/>
            <p:nvPr/>
          </p:nvSpPr>
          <p:spPr>
            <a:xfrm>
              <a:off x="6923409" y="3599487"/>
              <a:ext cx="7137" cy="3544"/>
            </a:xfrm>
            <a:custGeom>
              <a:avLst/>
              <a:gdLst/>
              <a:ahLst/>
              <a:cxnLst/>
              <a:rect l="l" t="t" r="r" b="b"/>
              <a:pathLst>
                <a:path w="145" h="72" extrusionOk="0">
                  <a:moveTo>
                    <a:pt x="1" y="0"/>
                  </a:moveTo>
                  <a:cubicBezTo>
                    <a:pt x="1" y="36"/>
                    <a:pt x="37" y="72"/>
                    <a:pt x="72" y="72"/>
                  </a:cubicBezTo>
                  <a:cubicBezTo>
                    <a:pt x="108" y="72"/>
                    <a:pt x="144" y="48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6"/>
            <p:cNvSpPr/>
            <p:nvPr/>
          </p:nvSpPr>
          <p:spPr>
            <a:xfrm>
              <a:off x="6911055" y="3607116"/>
              <a:ext cx="7728" cy="7235"/>
            </a:xfrm>
            <a:custGeom>
              <a:avLst/>
              <a:gdLst/>
              <a:ahLst/>
              <a:cxnLst/>
              <a:rect l="l" t="t" r="r" b="b"/>
              <a:pathLst>
                <a:path w="157" h="147" extrusionOk="0">
                  <a:moveTo>
                    <a:pt x="84" y="1"/>
                  </a:moveTo>
                  <a:cubicBezTo>
                    <a:pt x="48" y="1"/>
                    <a:pt x="13" y="37"/>
                    <a:pt x="13" y="72"/>
                  </a:cubicBezTo>
                  <a:cubicBezTo>
                    <a:pt x="1" y="108"/>
                    <a:pt x="36" y="144"/>
                    <a:pt x="72" y="144"/>
                  </a:cubicBezTo>
                  <a:cubicBezTo>
                    <a:pt x="79" y="146"/>
                    <a:pt x="85" y="147"/>
                    <a:pt x="91" y="147"/>
                  </a:cubicBezTo>
                  <a:cubicBezTo>
                    <a:pt x="129" y="147"/>
                    <a:pt x="156" y="115"/>
                    <a:pt x="156" y="84"/>
                  </a:cubicBezTo>
                  <a:cubicBezTo>
                    <a:pt x="156" y="37"/>
                    <a:pt x="12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6"/>
            <p:cNvSpPr/>
            <p:nvPr/>
          </p:nvSpPr>
          <p:spPr>
            <a:xfrm>
              <a:off x="6934582" y="3608297"/>
              <a:ext cx="7728" cy="7728"/>
            </a:xfrm>
            <a:custGeom>
              <a:avLst/>
              <a:gdLst/>
              <a:ahLst/>
              <a:cxnLst/>
              <a:rect l="l" t="t" r="r" b="b"/>
              <a:pathLst>
                <a:path w="157" h="157" extrusionOk="0">
                  <a:moveTo>
                    <a:pt x="85" y="1"/>
                  </a:moveTo>
                  <a:cubicBezTo>
                    <a:pt x="49" y="1"/>
                    <a:pt x="13" y="36"/>
                    <a:pt x="1" y="72"/>
                  </a:cubicBezTo>
                  <a:cubicBezTo>
                    <a:pt x="1" y="120"/>
                    <a:pt x="37" y="156"/>
                    <a:pt x="73" y="156"/>
                  </a:cubicBezTo>
                  <a:cubicBezTo>
                    <a:pt x="120" y="156"/>
                    <a:pt x="156" y="132"/>
                    <a:pt x="156" y="84"/>
                  </a:cubicBezTo>
                  <a:cubicBezTo>
                    <a:pt x="156" y="36"/>
                    <a:pt x="120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6"/>
            <p:cNvSpPr/>
            <p:nvPr/>
          </p:nvSpPr>
          <p:spPr>
            <a:xfrm>
              <a:off x="6958158" y="3609478"/>
              <a:ext cx="7678" cy="8269"/>
            </a:xfrm>
            <a:custGeom>
              <a:avLst/>
              <a:gdLst/>
              <a:ahLst/>
              <a:cxnLst/>
              <a:rect l="l" t="t" r="r" b="b"/>
              <a:pathLst>
                <a:path w="156" h="168" extrusionOk="0">
                  <a:moveTo>
                    <a:pt x="84" y="1"/>
                  </a:moveTo>
                  <a:cubicBezTo>
                    <a:pt x="36" y="1"/>
                    <a:pt x="12" y="36"/>
                    <a:pt x="0" y="72"/>
                  </a:cubicBezTo>
                  <a:cubicBezTo>
                    <a:pt x="0" y="120"/>
                    <a:pt x="36" y="168"/>
                    <a:pt x="72" y="168"/>
                  </a:cubicBezTo>
                  <a:cubicBezTo>
                    <a:pt x="108" y="168"/>
                    <a:pt x="144" y="132"/>
                    <a:pt x="156" y="84"/>
                  </a:cubicBezTo>
                  <a:cubicBezTo>
                    <a:pt x="156" y="36"/>
                    <a:pt x="12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6"/>
            <p:cNvSpPr/>
            <p:nvPr/>
          </p:nvSpPr>
          <p:spPr>
            <a:xfrm>
              <a:off x="6946936" y="3600077"/>
              <a:ext cx="7137" cy="4134"/>
            </a:xfrm>
            <a:custGeom>
              <a:avLst/>
              <a:gdLst/>
              <a:ahLst/>
              <a:cxnLst/>
              <a:rect l="l" t="t" r="r" b="b"/>
              <a:pathLst>
                <a:path w="145" h="84" extrusionOk="0">
                  <a:moveTo>
                    <a:pt x="1" y="0"/>
                  </a:moveTo>
                  <a:cubicBezTo>
                    <a:pt x="1" y="36"/>
                    <a:pt x="25" y="72"/>
                    <a:pt x="73" y="84"/>
                  </a:cubicBezTo>
                  <a:cubicBezTo>
                    <a:pt x="109" y="84"/>
                    <a:pt x="144" y="48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6"/>
            <p:cNvSpPr/>
            <p:nvPr/>
          </p:nvSpPr>
          <p:spPr>
            <a:xfrm>
              <a:off x="6945213" y="3621832"/>
              <a:ext cx="7678" cy="4184"/>
            </a:xfrm>
            <a:custGeom>
              <a:avLst/>
              <a:gdLst/>
              <a:ahLst/>
              <a:cxnLst/>
              <a:rect l="l" t="t" r="r" b="b"/>
              <a:pathLst>
                <a:path w="156" h="85" extrusionOk="0">
                  <a:moveTo>
                    <a:pt x="84" y="1"/>
                  </a:moveTo>
                  <a:cubicBezTo>
                    <a:pt x="48" y="1"/>
                    <a:pt x="12" y="25"/>
                    <a:pt x="0" y="72"/>
                  </a:cubicBezTo>
                  <a:lnTo>
                    <a:pt x="144" y="84"/>
                  </a:lnTo>
                  <a:cubicBezTo>
                    <a:pt x="156" y="36"/>
                    <a:pt x="12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6"/>
            <p:cNvSpPr/>
            <p:nvPr/>
          </p:nvSpPr>
          <p:spPr>
            <a:xfrm>
              <a:off x="6922228" y="3619962"/>
              <a:ext cx="7137" cy="3692"/>
            </a:xfrm>
            <a:custGeom>
              <a:avLst/>
              <a:gdLst/>
              <a:ahLst/>
              <a:cxnLst/>
              <a:rect l="l" t="t" r="r" b="b"/>
              <a:pathLst>
                <a:path w="145" h="75" extrusionOk="0">
                  <a:moveTo>
                    <a:pt x="58" y="0"/>
                  </a:moveTo>
                  <a:cubicBezTo>
                    <a:pt x="28" y="0"/>
                    <a:pt x="1" y="31"/>
                    <a:pt x="1" y="63"/>
                  </a:cubicBezTo>
                  <a:lnTo>
                    <a:pt x="144" y="74"/>
                  </a:lnTo>
                  <a:cubicBezTo>
                    <a:pt x="144" y="39"/>
                    <a:pt x="120" y="3"/>
                    <a:pt x="73" y="3"/>
                  </a:cubicBezTo>
                  <a:cubicBezTo>
                    <a:pt x="68" y="1"/>
                    <a:pt x="63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6"/>
            <p:cNvSpPr/>
            <p:nvPr/>
          </p:nvSpPr>
          <p:spPr>
            <a:xfrm>
              <a:off x="6898701" y="3617698"/>
              <a:ext cx="7678" cy="4184"/>
            </a:xfrm>
            <a:custGeom>
              <a:avLst/>
              <a:gdLst/>
              <a:ahLst/>
              <a:cxnLst/>
              <a:rect l="l" t="t" r="r" b="b"/>
              <a:pathLst>
                <a:path w="156" h="85" extrusionOk="0">
                  <a:moveTo>
                    <a:pt x="84" y="1"/>
                  </a:moveTo>
                  <a:cubicBezTo>
                    <a:pt x="48" y="1"/>
                    <a:pt x="12" y="25"/>
                    <a:pt x="1" y="61"/>
                  </a:cubicBezTo>
                  <a:lnTo>
                    <a:pt x="156" y="85"/>
                  </a:lnTo>
                  <a:cubicBezTo>
                    <a:pt x="156" y="37"/>
                    <a:pt x="120" y="13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6"/>
            <p:cNvSpPr/>
            <p:nvPr/>
          </p:nvSpPr>
          <p:spPr>
            <a:xfrm>
              <a:off x="6888709" y="3583589"/>
              <a:ext cx="7088" cy="7088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0" y="36"/>
                    <a:pt x="0" y="72"/>
                  </a:cubicBezTo>
                  <a:cubicBezTo>
                    <a:pt x="0" y="108"/>
                    <a:pt x="24" y="144"/>
                    <a:pt x="72" y="144"/>
                  </a:cubicBezTo>
                  <a:cubicBezTo>
                    <a:pt x="108" y="144"/>
                    <a:pt x="144" y="120"/>
                    <a:pt x="144" y="72"/>
                  </a:cubicBezTo>
                  <a:cubicBezTo>
                    <a:pt x="144" y="36"/>
                    <a:pt x="108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6"/>
            <p:cNvSpPr/>
            <p:nvPr/>
          </p:nvSpPr>
          <p:spPr>
            <a:xfrm>
              <a:off x="6900473" y="3575369"/>
              <a:ext cx="7088" cy="3692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0" y="0"/>
                  </a:moveTo>
                  <a:cubicBezTo>
                    <a:pt x="0" y="42"/>
                    <a:pt x="27" y="74"/>
                    <a:pt x="58" y="74"/>
                  </a:cubicBezTo>
                  <a:cubicBezTo>
                    <a:pt x="63" y="74"/>
                    <a:pt x="67" y="73"/>
                    <a:pt x="72" y="72"/>
                  </a:cubicBezTo>
                  <a:cubicBezTo>
                    <a:pt x="108" y="72"/>
                    <a:pt x="144" y="48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6"/>
            <p:cNvSpPr/>
            <p:nvPr/>
          </p:nvSpPr>
          <p:spPr>
            <a:xfrm>
              <a:off x="6923409" y="3575369"/>
              <a:ext cx="7728" cy="3544"/>
            </a:xfrm>
            <a:custGeom>
              <a:avLst/>
              <a:gdLst/>
              <a:ahLst/>
              <a:cxnLst/>
              <a:rect l="l" t="t" r="r" b="b"/>
              <a:pathLst>
                <a:path w="157" h="72" extrusionOk="0">
                  <a:moveTo>
                    <a:pt x="1" y="0"/>
                  </a:moveTo>
                  <a:cubicBezTo>
                    <a:pt x="1" y="36"/>
                    <a:pt x="37" y="72"/>
                    <a:pt x="84" y="72"/>
                  </a:cubicBezTo>
                  <a:cubicBezTo>
                    <a:pt x="120" y="72"/>
                    <a:pt x="156" y="36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6"/>
            <p:cNvSpPr/>
            <p:nvPr/>
          </p:nvSpPr>
          <p:spPr>
            <a:xfrm>
              <a:off x="6912236" y="3583589"/>
              <a:ext cx="7088" cy="7678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72"/>
                  </a:cubicBezTo>
                  <a:cubicBezTo>
                    <a:pt x="1" y="120"/>
                    <a:pt x="24" y="156"/>
                    <a:pt x="72" y="156"/>
                  </a:cubicBezTo>
                  <a:cubicBezTo>
                    <a:pt x="108" y="156"/>
                    <a:pt x="144" y="120"/>
                    <a:pt x="144" y="72"/>
                  </a:cubicBezTo>
                  <a:cubicBezTo>
                    <a:pt x="144" y="36"/>
                    <a:pt x="108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6"/>
            <p:cNvSpPr/>
            <p:nvPr/>
          </p:nvSpPr>
          <p:spPr>
            <a:xfrm>
              <a:off x="6935763" y="3583589"/>
              <a:ext cx="7137" cy="7678"/>
            </a:xfrm>
            <a:custGeom>
              <a:avLst/>
              <a:gdLst/>
              <a:ahLst/>
              <a:cxnLst/>
              <a:rect l="l" t="t" r="r" b="b"/>
              <a:pathLst>
                <a:path w="145" h="156" extrusionOk="0">
                  <a:moveTo>
                    <a:pt x="73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20"/>
                    <a:pt x="25" y="156"/>
                    <a:pt x="73" y="156"/>
                  </a:cubicBezTo>
                  <a:cubicBezTo>
                    <a:pt x="108" y="156"/>
                    <a:pt x="144" y="120"/>
                    <a:pt x="144" y="84"/>
                  </a:cubicBezTo>
                  <a:cubicBezTo>
                    <a:pt x="144" y="36"/>
                    <a:pt x="108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6"/>
            <p:cNvSpPr/>
            <p:nvPr/>
          </p:nvSpPr>
          <p:spPr>
            <a:xfrm>
              <a:off x="6959339" y="3583589"/>
              <a:ext cx="7088" cy="7678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0" y="36"/>
                    <a:pt x="0" y="84"/>
                  </a:cubicBezTo>
                  <a:cubicBezTo>
                    <a:pt x="0" y="120"/>
                    <a:pt x="24" y="156"/>
                    <a:pt x="72" y="156"/>
                  </a:cubicBezTo>
                  <a:cubicBezTo>
                    <a:pt x="108" y="156"/>
                    <a:pt x="144" y="120"/>
                    <a:pt x="144" y="84"/>
                  </a:cubicBezTo>
                  <a:cubicBezTo>
                    <a:pt x="144" y="36"/>
                    <a:pt x="108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6"/>
            <p:cNvSpPr/>
            <p:nvPr/>
          </p:nvSpPr>
          <p:spPr>
            <a:xfrm>
              <a:off x="6946936" y="3575369"/>
              <a:ext cx="7137" cy="3544"/>
            </a:xfrm>
            <a:custGeom>
              <a:avLst/>
              <a:gdLst/>
              <a:ahLst/>
              <a:cxnLst/>
              <a:rect l="l" t="t" r="r" b="b"/>
              <a:pathLst>
                <a:path w="145" h="72" extrusionOk="0">
                  <a:moveTo>
                    <a:pt x="1" y="0"/>
                  </a:moveTo>
                  <a:cubicBezTo>
                    <a:pt x="1" y="36"/>
                    <a:pt x="37" y="72"/>
                    <a:pt x="73" y="72"/>
                  </a:cubicBezTo>
                  <a:cubicBezTo>
                    <a:pt x="121" y="72"/>
                    <a:pt x="144" y="36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6"/>
            <p:cNvSpPr/>
            <p:nvPr/>
          </p:nvSpPr>
          <p:spPr>
            <a:xfrm>
              <a:off x="6946936" y="3595943"/>
              <a:ext cx="7137" cy="4184"/>
            </a:xfrm>
            <a:custGeom>
              <a:avLst/>
              <a:gdLst/>
              <a:ahLst/>
              <a:cxnLst/>
              <a:rect l="l" t="t" r="r" b="b"/>
              <a:pathLst>
                <a:path w="145" h="85" extrusionOk="0">
                  <a:moveTo>
                    <a:pt x="73" y="1"/>
                  </a:moveTo>
                  <a:cubicBezTo>
                    <a:pt x="37" y="1"/>
                    <a:pt x="1" y="36"/>
                    <a:pt x="1" y="84"/>
                  </a:cubicBezTo>
                  <a:lnTo>
                    <a:pt x="144" y="84"/>
                  </a:lnTo>
                  <a:cubicBezTo>
                    <a:pt x="144" y="36"/>
                    <a:pt x="109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6"/>
            <p:cNvSpPr/>
            <p:nvPr/>
          </p:nvSpPr>
          <p:spPr>
            <a:xfrm>
              <a:off x="6923409" y="3595943"/>
              <a:ext cx="7728" cy="3593"/>
            </a:xfrm>
            <a:custGeom>
              <a:avLst/>
              <a:gdLst/>
              <a:ahLst/>
              <a:cxnLst/>
              <a:rect l="l" t="t" r="r" b="b"/>
              <a:pathLst>
                <a:path w="157" h="73" extrusionOk="0">
                  <a:moveTo>
                    <a:pt x="72" y="1"/>
                  </a:moveTo>
                  <a:cubicBezTo>
                    <a:pt x="37" y="1"/>
                    <a:pt x="1" y="24"/>
                    <a:pt x="1" y="72"/>
                  </a:cubicBezTo>
                  <a:lnTo>
                    <a:pt x="144" y="72"/>
                  </a:lnTo>
                  <a:cubicBezTo>
                    <a:pt x="156" y="36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6"/>
            <p:cNvSpPr/>
            <p:nvPr/>
          </p:nvSpPr>
          <p:spPr>
            <a:xfrm>
              <a:off x="6900473" y="3595352"/>
              <a:ext cx="7088" cy="3593"/>
            </a:xfrm>
            <a:custGeom>
              <a:avLst/>
              <a:gdLst/>
              <a:ahLst/>
              <a:cxnLst/>
              <a:rect l="l" t="t" r="r" b="b"/>
              <a:pathLst>
                <a:path w="144" h="73" extrusionOk="0">
                  <a:moveTo>
                    <a:pt x="72" y="1"/>
                  </a:moveTo>
                  <a:cubicBezTo>
                    <a:pt x="24" y="1"/>
                    <a:pt x="0" y="24"/>
                    <a:pt x="0" y="72"/>
                  </a:cubicBezTo>
                  <a:lnTo>
                    <a:pt x="144" y="72"/>
                  </a:lnTo>
                  <a:cubicBezTo>
                    <a:pt x="144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6"/>
            <p:cNvSpPr/>
            <p:nvPr/>
          </p:nvSpPr>
          <p:spPr>
            <a:xfrm>
              <a:off x="6888119" y="3560505"/>
              <a:ext cx="7678" cy="7235"/>
            </a:xfrm>
            <a:custGeom>
              <a:avLst/>
              <a:gdLst/>
              <a:ahLst/>
              <a:cxnLst/>
              <a:rect l="l" t="t" r="r" b="b"/>
              <a:pathLst>
                <a:path w="156" h="147" extrusionOk="0">
                  <a:moveTo>
                    <a:pt x="91" y="1"/>
                  </a:moveTo>
                  <a:cubicBezTo>
                    <a:pt x="85" y="1"/>
                    <a:pt x="78" y="2"/>
                    <a:pt x="72" y="3"/>
                  </a:cubicBezTo>
                  <a:cubicBezTo>
                    <a:pt x="36" y="3"/>
                    <a:pt x="0" y="27"/>
                    <a:pt x="0" y="75"/>
                  </a:cubicBezTo>
                  <a:cubicBezTo>
                    <a:pt x="0" y="111"/>
                    <a:pt x="36" y="147"/>
                    <a:pt x="84" y="147"/>
                  </a:cubicBezTo>
                  <a:cubicBezTo>
                    <a:pt x="120" y="147"/>
                    <a:pt x="156" y="111"/>
                    <a:pt x="156" y="63"/>
                  </a:cubicBezTo>
                  <a:cubicBezTo>
                    <a:pt x="156" y="32"/>
                    <a:pt x="129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6"/>
            <p:cNvSpPr/>
            <p:nvPr/>
          </p:nvSpPr>
          <p:spPr>
            <a:xfrm>
              <a:off x="6899882" y="3551793"/>
              <a:ext cx="7088" cy="3593"/>
            </a:xfrm>
            <a:custGeom>
              <a:avLst/>
              <a:gdLst/>
              <a:ahLst/>
              <a:cxnLst/>
              <a:rect l="l" t="t" r="r" b="b"/>
              <a:pathLst>
                <a:path w="144" h="73" extrusionOk="0">
                  <a:moveTo>
                    <a:pt x="0" y="1"/>
                  </a:moveTo>
                  <a:cubicBezTo>
                    <a:pt x="0" y="49"/>
                    <a:pt x="36" y="73"/>
                    <a:pt x="72" y="73"/>
                  </a:cubicBezTo>
                  <a:cubicBezTo>
                    <a:pt x="120" y="73"/>
                    <a:pt x="144" y="37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6"/>
            <p:cNvSpPr/>
            <p:nvPr/>
          </p:nvSpPr>
          <p:spPr>
            <a:xfrm>
              <a:off x="6923409" y="3551203"/>
              <a:ext cx="7137" cy="3593"/>
            </a:xfrm>
            <a:custGeom>
              <a:avLst/>
              <a:gdLst/>
              <a:ahLst/>
              <a:cxnLst/>
              <a:rect l="l" t="t" r="r" b="b"/>
              <a:pathLst>
                <a:path w="145" h="73" extrusionOk="0">
                  <a:moveTo>
                    <a:pt x="1" y="1"/>
                  </a:moveTo>
                  <a:cubicBezTo>
                    <a:pt x="1" y="49"/>
                    <a:pt x="25" y="73"/>
                    <a:pt x="72" y="73"/>
                  </a:cubicBezTo>
                  <a:cubicBezTo>
                    <a:pt x="108" y="73"/>
                    <a:pt x="144" y="37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6"/>
            <p:cNvSpPr/>
            <p:nvPr/>
          </p:nvSpPr>
          <p:spPr>
            <a:xfrm>
              <a:off x="6911646" y="3560062"/>
              <a:ext cx="7678" cy="7088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08"/>
                    <a:pt x="36" y="144"/>
                    <a:pt x="84" y="144"/>
                  </a:cubicBezTo>
                  <a:cubicBezTo>
                    <a:pt x="120" y="144"/>
                    <a:pt x="156" y="108"/>
                    <a:pt x="156" y="72"/>
                  </a:cubicBezTo>
                  <a:cubicBezTo>
                    <a:pt x="156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6"/>
            <p:cNvSpPr/>
            <p:nvPr/>
          </p:nvSpPr>
          <p:spPr>
            <a:xfrm>
              <a:off x="6935173" y="3559471"/>
              <a:ext cx="7728" cy="7678"/>
            </a:xfrm>
            <a:custGeom>
              <a:avLst/>
              <a:gdLst/>
              <a:ahLst/>
              <a:cxnLst/>
              <a:rect l="l" t="t" r="r" b="b"/>
              <a:pathLst>
                <a:path w="157" h="156" extrusionOk="0">
                  <a:moveTo>
                    <a:pt x="73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20"/>
                    <a:pt x="37" y="156"/>
                    <a:pt x="73" y="156"/>
                  </a:cubicBezTo>
                  <a:cubicBezTo>
                    <a:pt x="120" y="144"/>
                    <a:pt x="156" y="120"/>
                    <a:pt x="156" y="72"/>
                  </a:cubicBezTo>
                  <a:cubicBezTo>
                    <a:pt x="144" y="24"/>
                    <a:pt x="120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6"/>
            <p:cNvSpPr/>
            <p:nvPr/>
          </p:nvSpPr>
          <p:spPr>
            <a:xfrm>
              <a:off x="6958749" y="3558881"/>
              <a:ext cx="7678" cy="7678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20" y="156"/>
                    <a:pt x="156" y="120"/>
                    <a:pt x="156" y="72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36"/>
            <p:cNvSpPr/>
            <p:nvPr/>
          </p:nvSpPr>
          <p:spPr>
            <a:xfrm>
              <a:off x="6946345" y="3550021"/>
              <a:ext cx="7728" cy="4184"/>
            </a:xfrm>
            <a:custGeom>
              <a:avLst/>
              <a:gdLst/>
              <a:ahLst/>
              <a:cxnLst/>
              <a:rect l="l" t="t" r="r" b="b"/>
              <a:pathLst>
                <a:path w="157" h="85" extrusionOk="0">
                  <a:moveTo>
                    <a:pt x="144" y="1"/>
                  </a:moveTo>
                  <a:lnTo>
                    <a:pt x="1" y="13"/>
                  </a:lnTo>
                  <a:cubicBezTo>
                    <a:pt x="1" y="49"/>
                    <a:pt x="37" y="85"/>
                    <a:pt x="73" y="85"/>
                  </a:cubicBezTo>
                  <a:cubicBezTo>
                    <a:pt x="121" y="85"/>
                    <a:pt x="156" y="49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6"/>
            <p:cNvSpPr/>
            <p:nvPr/>
          </p:nvSpPr>
          <p:spPr>
            <a:xfrm>
              <a:off x="6946936" y="3571235"/>
              <a:ext cx="7137" cy="4184"/>
            </a:xfrm>
            <a:custGeom>
              <a:avLst/>
              <a:gdLst/>
              <a:ahLst/>
              <a:cxnLst/>
              <a:rect l="l" t="t" r="r" b="b"/>
              <a:pathLst>
                <a:path w="145" h="85" extrusionOk="0">
                  <a:moveTo>
                    <a:pt x="73" y="0"/>
                  </a:moveTo>
                  <a:cubicBezTo>
                    <a:pt x="37" y="0"/>
                    <a:pt x="1" y="36"/>
                    <a:pt x="1" y="84"/>
                  </a:cubicBezTo>
                  <a:lnTo>
                    <a:pt x="144" y="84"/>
                  </a:lnTo>
                  <a:cubicBezTo>
                    <a:pt x="144" y="36"/>
                    <a:pt x="109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36"/>
            <p:cNvSpPr/>
            <p:nvPr/>
          </p:nvSpPr>
          <p:spPr>
            <a:xfrm>
              <a:off x="6923409" y="3571826"/>
              <a:ext cx="7728" cy="3593"/>
            </a:xfrm>
            <a:custGeom>
              <a:avLst/>
              <a:gdLst/>
              <a:ahLst/>
              <a:cxnLst/>
              <a:rect l="l" t="t" r="r" b="b"/>
              <a:pathLst>
                <a:path w="157" h="73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lnTo>
                    <a:pt x="156" y="72"/>
                  </a:lnTo>
                  <a:cubicBezTo>
                    <a:pt x="156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6"/>
            <p:cNvSpPr/>
            <p:nvPr/>
          </p:nvSpPr>
          <p:spPr>
            <a:xfrm>
              <a:off x="6900473" y="3571826"/>
              <a:ext cx="7088" cy="3593"/>
            </a:xfrm>
            <a:custGeom>
              <a:avLst/>
              <a:gdLst/>
              <a:ahLst/>
              <a:cxnLst/>
              <a:rect l="l" t="t" r="r" b="b"/>
              <a:pathLst>
                <a:path w="144" h="73" extrusionOk="0">
                  <a:moveTo>
                    <a:pt x="72" y="0"/>
                  </a:moveTo>
                  <a:cubicBezTo>
                    <a:pt x="24" y="0"/>
                    <a:pt x="0" y="36"/>
                    <a:pt x="0" y="72"/>
                  </a:cubicBezTo>
                  <a:lnTo>
                    <a:pt x="144" y="72"/>
                  </a:lnTo>
                  <a:cubicBezTo>
                    <a:pt x="144" y="36"/>
                    <a:pt x="108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6"/>
            <p:cNvSpPr/>
            <p:nvPr/>
          </p:nvSpPr>
          <p:spPr>
            <a:xfrm>
              <a:off x="6887528" y="3537569"/>
              <a:ext cx="7088" cy="6743"/>
            </a:xfrm>
            <a:custGeom>
              <a:avLst/>
              <a:gdLst/>
              <a:ahLst/>
              <a:cxnLst/>
              <a:rect l="l" t="t" r="r" b="b"/>
              <a:pathLst>
                <a:path w="144" h="137" extrusionOk="0">
                  <a:moveTo>
                    <a:pt x="86" y="0"/>
                  </a:moveTo>
                  <a:cubicBezTo>
                    <a:pt x="82" y="0"/>
                    <a:pt x="77" y="1"/>
                    <a:pt x="72" y="3"/>
                  </a:cubicBezTo>
                  <a:cubicBezTo>
                    <a:pt x="24" y="3"/>
                    <a:pt x="0" y="39"/>
                    <a:pt x="0" y="75"/>
                  </a:cubicBezTo>
                  <a:cubicBezTo>
                    <a:pt x="0" y="106"/>
                    <a:pt x="27" y="137"/>
                    <a:pt x="58" y="137"/>
                  </a:cubicBezTo>
                  <a:cubicBezTo>
                    <a:pt x="62" y="137"/>
                    <a:pt x="67" y="136"/>
                    <a:pt x="72" y="134"/>
                  </a:cubicBezTo>
                  <a:cubicBezTo>
                    <a:pt x="120" y="134"/>
                    <a:pt x="144" y="110"/>
                    <a:pt x="144" y="63"/>
                  </a:cubicBezTo>
                  <a:cubicBezTo>
                    <a:pt x="144" y="32"/>
                    <a:pt x="117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6"/>
            <p:cNvSpPr/>
            <p:nvPr/>
          </p:nvSpPr>
          <p:spPr>
            <a:xfrm>
              <a:off x="6898701" y="3528266"/>
              <a:ext cx="7088" cy="4184"/>
            </a:xfrm>
            <a:custGeom>
              <a:avLst/>
              <a:gdLst/>
              <a:ahLst/>
              <a:cxnLst/>
              <a:rect l="l" t="t" r="r" b="b"/>
              <a:pathLst>
                <a:path w="144" h="85" extrusionOk="0">
                  <a:moveTo>
                    <a:pt x="144" y="1"/>
                  </a:moveTo>
                  <a:lnTo>
                    <a:pt x="1" y="12"/>
                  </a:lnTo>
                  <a:cubicBezTo>
                    <a:pt x="1" y="60"/>
                    <a:pt x="36" y="84"/>
                    <a:pt x="84" y="84"/>
                  </a:cubicBezTo>
                  <a:cubicBezTo>
                    <a:pt x="120" y="84"/>
                    <a:pt x="144" y="48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6"/>
            <p:cNvSpPr/>
            <p:nvPr/>
          </p:nvSpPr>
          <p:spPr>
            <a:xfrm>
              <a:off x="6921637" y="3527085"/>
              <a:ext cx="7728" cy="3692"/>
            </a:xfrm>
            <a:custGeom>
              <a:avLst/>
              <a:gdLst/>
              <a:ahLst/>
              <a:cxnLst/>
              <a:rect l="l" t="t" r="r" b="b"/>
              <a:pathLst>
                <a:path w="157" h="75" extrusionOk="0">
                  <a:moveTo>
                    <a:pt x="1" y="1"/>
                  </a:moveTo>
                  <a:cubicBezTo>
                    <a:pt x="11" y="42"/>
                    <a:pt x="40" y="75"/>
                    <a:pt x="70" y="75"/>
                  </a:cubicBezTo>
                  <a:cubicBezTo>
                    <a:pt x="75" y="75"/>
                    <a:pt x="80" y="74"/>
                    <a:pt x="85" y="72"/>
                  </a:cubicBezTo>
                  <a:cubicBezTo>
                    <a:pt x="120" y="72"/>
                    <a:pt x="156" y="36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6"/>
            <p:cNvSpPr/>
            <p:nvPr/>
          </p:nvSpPr>
          <p:spPr>
            <a:xfrm>
              <a:off x="6911055" y="3535895"/>
              <a:ext cx="7137" cy="7728"/>
            </a:xfrm>
            <a:custGeom>
              <a:avLst/>
              <a:gdLst/>
              <a:ahLst/>
              <a:cxnLst/>
              <a:rect l="l" t="t" r="r" b="b"/>
              <a:pathLst>
                <a:path w="145" h="157" extrusionOk="0">
                  <a:moveTo>
                    <a:pt x="72" y="1"/>
                  </a:moveTo>
                  <a:cubicBezTo>
                    <a:pt x="25" y="13"/>
                    <a:pt x="1" y="37"/>
                    <a:pt x="1" y="85"/>
                  </a:cubicBezTo>
                  <a:cubicBezTo>
                    <a:pt x="1" y="121"/>
                    <a:pt x="36" y="156"/>
                    <a:pt x="72" y="156"/>
                  </a:cubicBezTo>
                  <a:cubicBezTo>
                    <a:pt x="120" y="156"/>
                    <a:pt x="144" y="121"/>
                    <a:pt x="144" y="73"/>
                  </a:cubicBezTo>
                  <a:cubicBezTo>
                    <a:pt x="144" y="37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6"/>
            <p:cNvSpPr/>
            <p:nvPr/>
          </p:nvSpPr>
          <p:spPr>
            <a:xfrm>
              <a:off x="6934582" y="3534763"/>
              <a:ext cx="7137" cy="7678"/>
            </a:xfrm>
            <a:custGeom>
              <a:avLst/>
              <a:gdLst/>
              <a:ahLst/>
              <a:cxnLst/>
              <a:rect l="l" t="t" r="r" b="b"/>
              <a:pathLst>
                <a:path w="145" h="156" extrusionOk="0">
                  <a:moveTo>
                    <a:pt x="73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20"/>
                    <a:pt x="37" y="155"/>
                    <a:pt x="73" y="155"/>
                  </a:cubicBezTo>
                  <a:cubicBezTo>
                    <a:pt x="120" y="155"/>
                    <a:pt x="144" y="120"/>
                    <a:pt x="144" y="72"/>
                  </a:cubicBezTo>
                  <a:cubicBezTo>
                    <a:pt x="144" y="36"/>
                    <a:pt x="108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6"/>
            <p:cNvSpPr/>
            <p:nvPr/>
          </p:nvSpPr>
          <p:spPr>
            <a:xfrm>
              <a:off x="6958158" y="3533582"/>
              <a:ext cx="7088" cy="7678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0" y="36"/>
                    <a:pt x="0" y="84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24"/>
                    <a:pt x="108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6"/>
            <p:cNvSpPr/>
            <p:nvPr/>
          </p:nvSpPr>
          <p:spPr>
            <a:xfrm>
              <a:off x="6945213" y="3525313"/>
              <a:ext cx="7088" cy="4184"/>
            </a:xfrm>
            <a:custGeom>
              <a:avLst/>
              <a:gdLst/>
              <a:ahLst/>
              <a:cxnLst/>
              <a:rect l="l" t="t" r="r" b="b"/>
              <a:pathLst>
                <a:path w="144" h="85" extrusionOk="0">
                  <a:moveTo>
                    <a:pt x="144" y="1"/>
                  </a:moveTo>
                  <a:lnTo>
                    <a:pt x="0" y="13"/>
                  </a:lnTo>
                  <a:cubicBezTo>
                    <a:pt x="0" y="49"/>
                    <a:pt x="36" y="84"/>
                    <a:pt x="84" y="84"/>
                  </a:cubicBezTo>
                  <a:cubicBezTo>
                    <a:pt x="120" y="84"/>
                    <a:pt x="144" y="37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6"/>
            <p:cNvSpPr/>
            <p:nvPr/>
          </p:nvSpPr>
          <p:spPr>
            <a:xfrm>
              <a:off x="6946345" y="3546527"/>
              <a:ext cx="7137" cy="4134"/>
            </a:xfrm>
            <a:custGeom>
              <a:avLst/>
              <a:gdLst/>
              <a:ahLst/>
              <a:cxnLst/>
              <a:rect l="l" t="t" r="r" b="b"/>
              <a:pathLst>
                <a:path w="145" h="84" extrusionOk="0">
                  <a:moveTo>
                    <a:pt x="73" y="0"/>
                  </a:moveTo>
                  <a:cubicBezTo>
                    <a:pt x="37" y="0"/>
                    <a:pt x="1" y="36"/>
                    <a:pt x="1" y="84"/>
                  </a:cubicBezTo>
                  <a:lnTo>
                    <a:pt x="144" y="72"/>
                  </a:lnTo>
                  <a:cubicBezTo>
                    <a:pt x="144" y="36"/>
                    <a:pt x="109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6"/>
            <p:cNvSpPr/>
            <p:nvPr/>
          </p:nvSpPr>
          <p:spPr>
            <a:xfrm>
              <a:off x="6922818" y="3547708"/>
              <a:ext cx="7728" cy="3544"/>
            </a:xfrm>
            <a:custGeom>
              <a:avLst/>
              <a:gdLst/>
              <a:ahLst/>
              <a:cxnLst/>
              <a:rect l="l" t="t" r="r" b="b"/>
              <a:pathLst>
                <a:path w="157" h="72" extrusionOk="0">
                  <a:moveTo>
                    <a:pt x="72" y="0"/>
                  </a:moveTo>
                  <a:cubicBezTo>
                    <a:pt x="37" y="0"/>
                    <a:pt x="1" y="36"/>
                    <a:pt x="13" y="72"/>
                  </a:cubicBezTo>
                  <a:lnTo>
                    <a:pt x="156" y="72"/>
                  </a:lnTo>
                  <a:cubicBezTo>
                    <a:pt x="156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6"/>
            <p:cNvSpPr/>
            <p:nvPr/>
          </p:nvSpPr>
          <p:spPr>
            <a:xfrm>
              <a:off x="6899882" y="3548299"/>
              <a:ext cx="7088" cy="3544"/>
            </a:xfrm>
            <a:custGeom>
              <a:avLst/>
              <a:gdLst/>
              <a:ahLst/>
              <a:cxnLst/>
              <a:rect l="l" t="t" r="r" b="b"/>
              <a:pathLst>
                <a:path w="144" h="72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lnTo>
                    <a:pt x="144" y="72"/>
                  </a:lnTo>
                  <a:cubicBezTo>
                    <a:pt x="144" y="36"/>
                    <a:pt x="108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36"/>
            <p:cNvSpPr/>
            <p:nvPr/>
          </p:nvSpPr>
          <p:spPr>
            <a:xfrm>
              <a:off x="6885756" y="3515223"/>
              <a:ext cx="7678" cy="6743"/>
            </a:xfrm>
            <a:custGeom>
              <a:avLst/>
              <a:gdLst/>
              <a:ahLst/>
              <a:cxnLst/>
              <a:rect l="l" t="t" r="r" b="b"/>
              <a:pathLst>
                <a:path w="156" h="137" extrusionOk="0">
                  <a:moveTo>
                    <a:pt x="87" y="0"/>
                  </a:moveTo>
                  <a:cubicBezTo>
                    <a:pt x="82" y="0"/>
                    <a:pt x="77" y="1"/>
                    <a:pt x="72" y="2"/>
                  </a:cubicBezTo>
                  <a:cubicBezTo>
                    <a:pt x="24" y="2"/>
                    <a:pt x="0" y="38"/>
                    <a:pt x="0" y="74"/>
                  </a:cubicBezTo>
                  <a:cubicBezTo>
                    <a:pt x="11" y="105"/>
                    <a:pt x="39" y="136"/>
                    <a:pt x="70" y="136"/>
                  </a:cubicBezTo>
                  <a:cubicBezTo>
                    <a:pt x="75" y="136"/>
                    <a:pt x="79" y="136"/>
                    <a:pt x="84" y="134"/>
                  </a:cubicBezTo>
                  <a:cubicBezTo>
                    <a:pt x="120" y="134"/>
                    <a:pt x="156" y="98"/>
                    <a:pt x="156" y="62"/>
                  </a:cubicBezTo>
                  <a:cubicBezTo>
                    <a:pt x="146" y="31"/>
                    <a:pt x="117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36"/>
            <p:cNvSpPr/>
            <p:nvPr/>
          </p:nvSpPr>
          <p:spPr>
            <a:xfrm>
              <a:off x="6896338" y="3505921"/>
              <a:ext cx="7728" cy="3692"/>
            </a:xfrm>
            <a:custGeom>
              <a:avLst/>
              <a:gdLst/>
              <a:ahLst/>
              <a:cxnLst/>
              <a:rect l="l" t="t" r="r" b="b"/>
              <a:pathLst>
                <a:path w="157" h="75" extrusionOk="0">
                  <a:moveTo>
                    <a:pt x="144" y="0"/>
                  </a:moveTo>
                  <a:lnTo>
                    <a:pt x="1" y="12"/>
                  </a:lnTo>
                  <a:cubicBezTo>
                    <a:pt x="11" y="43"/>
                    <a:pt x="39" y="74"/>
                    <a:pt x="70" y="74"/>
                  </a:cubicBezTo>
                  <a:cubicBezTo>
                    <a:pt x="75" y="74"/>
                    <a:pt x="80" y="74"/>
                    <a:pt x="84" y="72"/>
                  </a:cubicBezTo>
                  <a:cubicBezTo>
                    <a:pt x="120" y="72"/>
                    <a:pt x="156" y="36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6"/>
            <p:cNvSpPr/>
            <p:nvPr/>
          </p:nvSpPr>
          <p:spPr>
            <a:xfrm>
              <a:off x="6919275" y="3502377"/>
              <a:ext cx="7728" cy="4774"/>
            </a:xfrm>
            <a:custGeom>
              <a:avLst/>
              <a:gdLst/>
              <a:ahLst/>
              <a:cxnLst/>
              <a:rect l="l" t="t" r="r" b="b"/>
              <a:pathLst>
                <a:path w="157" h="97" extrusionOk="0">
                  <a:moveTo>
                    <a:pt x="156" y="0"/>
                  </a:moveTo>
                  <a:lnTo>
                    <a:pt x="1" y="24"/>
                  </a:lnTo>
                  <a:cubicBezTo>
                    <a:pt x="13" y="72"/>
                    <a:pt x="49" y="96"/>
                    <a:pt x="85" y="96"/>
                  </a:cubicBezTo>
                  <a:cubicBezTo>
                    <a:pt x="133" y="84"/>
                    <a:pt x="156" y="48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6"/>
            <p:cNvSpPr/>
            <p:nvPr/>
          </p:nvSpPr>
          <p:spPr>
            <a:xfrm>
              <a:off x="6909283" y="3512861"/>
              <a:ext cx="7728" cy="7235"/>
            </a:xfrm>
            <a:custGeom>
              <a:avLst/>
              <a:gdLst/>
              <a:ahLst/>
              <a:cxnLst/>
              <a:rect l="l" t="t" r="r" b="b"/>
              <a:pathLst>
                <a:path w="157" h="147" extrusionOk="0">
                  <a:moveTo>
                    <a:pt x="87" y="0"/>
                  </a:moveTo>
                  <a:cubicBezTo>
                    <a:pt x="82" y="0"/>
                    <a:pt x="77" y="1"/>
                    <a:pt x="72" y="3"/>
                  </a:cubicBezTo>
                  <a:cubicBezTo>
                    <a:pt x="25" y="3"/>
                    <a:pt x="1" y="39"/>
                    <a:pt x="1" y="74"/>
                  </a:cubicBezTo>
                  <a:cubicBezTo>
                    <a:pt x="1" y="122"/>
                    <a:pt x="37" y="146"/>
                    <a:pt x="84" y="146"/>
                  </a:cubicBezTo>
                  <a:cubicBezTo>
                    <a:pt x="120" y="134"/>
                    <a:pt x="156" y="98"/>
                    <a:pt x="144" y="62"/>
                  </a:cubicBezTo>
                  <a:cubicBezTo>
                    <a:pt x="144" y="31"/>
                    <a:pt x="117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36"/>
            <p:cNvSpPr/>
            <p:nvPr/>
          </p:nvSpPr>
          <p:spPr>
            <a:xfrm>
              <a:off x="6932269" y="3510006"/>
              <a:ext cx="7678" cy="7728"/>
            </a:xfrm>
            <a:custGeom>
              <a:avLst/>
              <a:gdLst/>
              <a:ahLst/>
              <a:cxnLst/>
              <a:rect l="l" t="t" r="r" b="b"/>
              <a:pathLst>
                <a:path w="156" h="157" extrusionOk="0">
                  <a:moveTo>
                    <a:pt x="72" y="1"/>
                  </a:moveTo>
                  <a:cubicBezTo>
                    <a:pt x="36" y="13"/>
                    <a:pt x="0" y="49"/>
                    <a:pt x="12" y="85"/>
                  </a:cubicBezTo>
                  <a:cubicBezTo>
                    <a:pt x="12" y="132"/>
                    <a:pt x="48" y="156"/>
                    <a:pt x="96" y="156"/>
                  </a:cubicBezTo>
                  <a:cubicBezTo>
                    <a:pt x="132" y="156"/>
                    <a:pt x="155" y="120"/>
                    <a:pt x="155" y="73"/>
                  </a:cubicBezTo>
                  <a:cubicBezTo>
                    <a:pt x="155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36"/>
            <p:cNvSpPr/>
            <p:nvPr/>
          </p:nvSpPr>
          <p:spPr>
            <a:xfrm>
              <a:off x="6955795" y="3507693"/>
              <a:ext cx="7678" cy="8269"/>
            </a:xfrm>
            <a:custGeom>
              <a:avLst/>
              <a:gdLst/>
              <a:ahLst/>
              <a:cxnLst/>
              <a:rect l="l" t="t" r="r" b="b"/>
              <a:pathLst>
                <a:path w="156" h="168" extrusionOk="0">
                  <a:moveTo>
                    <a:pt x="72" y="0"/>
                  </a:moveTo>
                  <a:cubicBezTo>
                    <a:pt x="36" y="0"/>
                    <a:pt x="0" y="48"/>
                    <a:pt x="12" y="84"/>
                  </a:cubicBezTo>
                  <a:cubicBezTo>
                    <a:pt x="12" y="132"/>
                    <a:pt x="48" y="167"/>
                    <a:pt x="84" y="167"/>
                  </a:cubicBezTo>
                  <a:cubicBezTo>
                    <a:pt x="132" y="155"/>
                    <a:pt x="156" y="120"/>
                    <a:pt x="156" y="72"/>
                  </a:cubicBezTo>
                  <a:cubicBezTo>
                    <a:pt x="156" y="24"/>
                    <a:pt x="108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6"/>
            <p:cNvSpPr/>
            <p:nvPr/>
          </p:nvSpPr>
          <p:spPr>
            <a:xfrm>
              <a:off x="6942851" y="3499424"/>
              <a:ext cx="7088" cy="4774"/>
            </a:xfrm>
            <a:custGeom>
              <a:avLst/>
              <a:gdLst/>
              <a:ahLst/>
              <a:cxnLst/>
              <a:rect l="l" t="t" r="r" b="b"/>
              <a:pathLst>
                <a:path w="144" h="97" extrusionOk="0">
                  <a:moveTo>
                    <a:pt x="144" y="1"/>
                  </a:moveTo>
                  <a:lnTo>
                    <a:pt x="0" y="25"/>
                  </a:lnTo>
                  <a:cubicBezTo>
                    <a:pt x="0" y="72"/>
                    <a:pt x="36" y="96"/>
                    <a:pt x="84" y="96"/>
                  </a:cubicBezTo>
                  <a:cubicBezTo>
                    <a:pt x="120" y="84"/>
                    <a:pt x="144" y="48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36"/>
            <p:cNvSpPr/>
            <p:nvPr/>
          </p:nvSpPr>
          <p:spPr>
            <a:xfrm>
              <a:off x="6945213" y="3521671"/>
              <a:ext cx="7088" cy="4282"/>
            </a:xfrm>
            <a:custGeom>
              <a:avLst/>
              <a:gdLst/>
              <a:ahLst/>
              <a:cxnLst/>
              <a:rect l="l" t="t" r="r" b="b"/>
              <a:pathLst>
                <a:path w="144" h="87" extrusionOk="0">
                  <a:moveTo>
                    <a:pt x="86" y="1"/>
                  </a:moveTo>
                  <a:cubicBezTo>
                    <a:pt x="81" y="1"/>
                    <a:pt x="77" y="1"/>
                    <a:pt x="72" y="3"/>
                  </a:cubicBezTo>
                  <a:cubicBezTo>
                    <a:pt x="24" y="3"/>
                    <a:pt x="0" y="39"/>
                    <a:pt x="0" y="87"/>
                  </a:cubicBezTo>
                  <a:lnTo>
                    <a:pt x="144" y="75"/>
                  </a:lnTo>
                  <a:cubicBezTo>
                    <a:pt x="144" y="33"/>
                    <a:pt x="11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36"/>
            <p:cNvSpPr/>
            <p:nvPr/>
          </p:nvSpPr>
          <p:spPr>
            <a:xfrm>
              <a:off x="6921637" y="3523443"/>
              <a:ext cx="7728" cy="4282"/>
            </a:xfrm>
            <a:custGeom>
              <a:avLst/>
              <a:gdLst/>
              <a:ahLst/>
              <a:cxnLst/>
              <a:rect l="l" t="t" r="r" b="b"/>
              <a:pathLst>
                <a:path w="157" h="87" extrusionOk="0">
                  <a:moveTo>
                    <a:pt x="90" y="1"/>
                  </a:moveTo>
                  <a:cubicBezTo>
                    <a:pt x="85" y="1"/>
                    <a:pt x="79" y="1"/>
                    <a:pt x="73" y="3"/>
                  </a:cubicBezTo>
                  <a:cubicBezTo>
                    <a:pt x="37" y="3"/>
                    <a:pt x="1" y="39"/>
                    <a:pt x="1" y="75"/>
                  </a:cubicBezTo>
                  <a:lnTo>
                    <a:pt x="1" y="87"/>
                  </a:lnTo>
                  <a:lnTo>
                    <a:pt x="156" y="75"/>
                  </a:lnTo>
                  <a:cubicBezTo>
                    <a:pt x="146" y="33"/>
                    <a:pt x="126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36"/>
            <p:cNvSpPr/>
            <p:nvPr/>
          </p:nvSpPr>
          <p:spPr>
            <a:xfrm>
              <a:off x="6898701" y="3525313"/>
              <a:ext cx="7088" cy="3593"/>
            </a:xfrm>
            <a:custGeom>
              <a:avLst/>
              <a:gdLst/>
              <a:ahLst/>
              <a:cxnLst/>
              <a:rect l="l" t="t" r="r" b="b"/>
              <a:pathLst>
                <a:path w="144" h="73" extrusionOk="0">
                  <a:moveTo>
                    <a:pt x="72" y="1"/>
                  </a:moveTo>
                  <a:cubicBezTo>
                    <a:pt x="24" y="1"/>
                    <a:pt x="1" y="37"/>
                    <a:pt x="1" y="72"/>
                  </a:cubicBezTo>
                  <a:lnTo>
                    <a:pt x="144" y="61"/>
                  </a:lnTo>
                  <a:cubicBezTo>
                    <a:pt x="144" y="25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36"/>
            <p:cNvSpPr/>
            <p:nvPr/>
          </p:nvSpPr>
          <p:spPr>
            <a:xfrm>
              <a:off x="6882803" y="3493567"/>
              <a:ext cx="7728" cy="7088"/>
            </a:xfrm>
            <a:custGeom>
              <a:avLst/>
              <a:gdLst/>
              <a:ahLst/>
              <a:cxnLst/>
              <a:rect l="l" t="t" r="r" b="b"/>
              <a:pathLst>
                <a:path w="157" h="144" extrusionOk="0">
                  <a:moveTo>
                    <a:pt x="72" y="0"/>
                  </a:moveTo>
                  <a:cubicBezTo>
                    <a:pt x="25" y="12"/>
                    <a:pt x="1" y="48"/>
                    <a:pt x="13" y="84"/>
                  </a:cubicBezTo>
                  <a:cubicBezTo>
                    <a:pt x="13" y="120"/>
                    <a:pt x="49" y="144"/>
                    <a:pt x="84" y="144"/>
                  </a:cubicBezTo>
                  <a:cubicBezTo>
                    <a:pt x="132" y="132"/>
                    <a:pt x="156" y="96"/>
                    <a:pt x="156" y="60"/>
                  </a:cubicBezTo>
                  <a:cubicBezTo>
                    <a:pt x="144" y="24"/>
                    <a:pt x="108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36"/>
            <p:cNvSpPr/>
            <p:nvPr/>
          </p:nvSpPr>
          <p:spPr>
            <a:xfrm>
              <a:off x="6892795" y="3483526"/>
              <a:ext cx="7728" cy="4184"/>
            </a:xfrm>
            <a:custGeom>
              <a:avLst/>
              <a:gdLst/>
              <a:ahLst/>
              <a:cxnLst/>
              <a:rect l="l" t="t" r="r" b="b"/>
              <a:pathLst>
                <a:path w="157" h="85" extrusionOk="0">
                  <a:moveTo>
                    <a:pt x="144" y="1"/>
                  </a:moveTo>
                  <a:lnTo>
                    <a:pt x="1" y="25"/>
                  </a:lnTo>
                  <a:cubicBezTo>
                    <a:pt x="13" y="61"/>
                    <a:pt x="49" y="85"/>
                    <a:pt x="85" y="85"/>
                  </a:cubicBezTo>
                  <a:cubicBezTo>
                    <a:pt x="121" y="73"/>
                    <a:pt x="156" y="37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36"/>
            <p:cNvSpPr/>
            <p:nvPr/>
          </p:nvSpPr>
          <p:spPr>
            <a:xfrm>
              <a:off x="6915780" y="3478850"/>
              <a:ext cx="7678" cy="4282"/>
            </a:xfrm>
            <a:custGeom>
              <a:avLst/>
              <a:gdLst/>
              <a:ahLst/>
              <a:cxnLst/>
              <a:rect l="l" t="t" r="r" b="b"/>
              <a:pathLst>
                <a:path w="156" h="87" extrusionOk="0">
                  <a:moveTo>
                    <a:pt x="144" y="0"/>
                  </a:moveTo>
                  <a:lnTo>
                    <a:pt x="0" y="24"/>
                  </a:lnTo>
                  <a:cubicBezTo>
                    <a:pt x="0" y="64"/>
                    <a:pt x="33" y="87"/>
                    <a:pt x="65" y="87"/>
                  </a:cubicBezTo>
                  <a:cubicBezTo>
                    <a:pt x="71" y="87"/>
                    <a:pt x="78" y="86"/>
                    <a:pt x="84" y="84"/>
                  </a:cubicBezTo>
                  <a:cubicBezTo>
                    <a:pt x="120" y="72"/>
                    <a:pt x="156" y="36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36"/>
            <p:cNvSpPr/>
            <p:nvPr/>
          </p:nvSpPr>
          <p:spPr>
            <a:xfrm>
              <a:off x="6905739" y="3489432"/>
              <a:ext cx="8318" cy="7235"/>
            </a:xfrm>
            <a:custGeom>
              <a:avLst/>
              <a:gdLst/>
              <a:ahLst/>
              <a:cxnLst/>
              <a:rect l="l" t="t" r="r" b="b"/>
              <a:pathLst>
                <a:path w="169" h="147" extrusionOk="0">
                  <a:moveTo>
                    <a:pt x="73" y="0"/>
                  </a:moveTo>
                  <a:cubicBezTo>
                    <a:pt x="37" y="12"/>
                    <a:pt x="1" y="48"/>
                    <a:pt x="13" y="84"/>
                  </a:cubicBezTo>
                  <a:cubicBezTo>
                    <a:pt x="13" y="124"/>
                    <a:pt x="46" y="147"/>
                    <a:pt x="77" y="147"/>
                  </a:cubicBezTo>
                  <a:cubicBezTo>
                    <a:pt x="84" y="147"/>
                    <a:pt x="90" y="146"/>
                    <a:pt x="97" y="144"/>
                  </a:cubicBezTo>
                  <a:cubicBezTo>
                    <a:pt x="133" y="144"/>
                    <a:pt x="168" y="108"/>
                    <a:pt x="156" y="60"/>
                  </a:cubicBezTo>
                  <a:cubicBezTo>
                    <a:pt x="156" y="24"/>
                    <a:pt x="109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36"/>
            <p:cNvSpPr/>
            <p:nvPr/>
          </p:nvSpPr>
          <p:spPr>
            <a:xfrm>
              <a:off x="6929315" y="3485298"/>
              <a:ext cx="7678" cy="7826"/>
            </a:xfrm>
            <a:custGeom>
              <a:avLst/>
              <a:gdLst/>
              <a:ahLst/>
              <a:cxnLst/>
              <a:rect l="l" t="t" r="r" b="b"/>
              <a:pathLst>
                <a:path w="156" h="159" extrusionOk="0">
                  <a:moveTo>
                    <a:pt x="60" y="1"/>
                  </a:moveTo>
                  <a:cubicBezTo>
                    <a:pt x="24" y="13"/>
                    <a:pt x="0" y="49"/>
                    <a:pt x="0" y="96"/>
                  </a:cubicBezTo>
                  <a:cubicBezTo>
                    <a:pt x="11" y="127"/>
                    <a:pt x="39" y="158"/>
                    <a:pt x="70" y="158"/>
                  </a:cubicBezTo>
                  <a:cubicBezTo>
                    <a:pt x="74" y="158"/>
                    <a:pt x="79" y="158"/>
                    <a:pt x="84" y="156"/>
                  </a:cubicBezTo>
                  <a:cubicBezTo>
                    <a:pt x="132" y="156"/>
                    <a:pt x="156" y="108"/>
                    <a:pt x="156" y="72"/>
                  </a:cubicBezTo>
                  <a:cubicBezTo>
                    <a:pt x="144" y="25"/>
                    <a:pt x="108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36"/>
            <p:cNvSpPr/>
            <p:nvPr/>
          </p:nvSpPr>
          <p:spPr>
            <a:xfrm>
              <a:off x="6952252" y="3481213"/>
              <a:ext cx="8269" cy="8367"/>
            </a:xfrm>
            <a:custGeom>
              <a:avLst/>
              <a:gdLst/>
              <a:ahLst/>
              <a:cxnLst/>
              <a:rect l="l" t="t" r="r" b="b"/>
              <a:pathLst>
                <a:path w="168" h="170" extrusionOk="0">
                  <a:moveTo>
                    <a:pt x="72" y="0"/>
                  </a:moveTo>
                  <a:cubicBezTo>
                    <a:pt x="24" y="12"/>
                    <a:pt x="1" y="48"/>
                    <a:pt x="13" y="96"/>
                  </a:cubicBezTo>
                  <a:cubicBezTo>
                    <a:pt x="13" y="137"/>
                    <a:pt x="49" y="170"/>
                    <a:pt x="82" y="170"/>
                  </a:cubicBezTo>
                  <a:cubicBezTo>
                    <a:pt x="87" y="170"/>
                    <a:pt x="91" y="169"/>
                    <a:pt x="96" y="167"/>
                  </a:cubicBezTo>
                  <a:cubicBezTo>
                    <a:pt x="132" y="167"/>
                    <a:pt x="168" y="120"/>
                    <a:pt x="156" y="72"/>
                  </a:cubicBezTo>
                  <a:cubicBezTo>
                    <a:pt x="144" y="24"/>
                    <a:pt x="108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36"/>
            <p:cNvSpPr/>
            <p:nvPr/>
          </p:nvSpPr>
          <p:spPr>
            <a:xfrm>
              <a:off x="6938126" y="3473535"/>
              <a:ext cx="7728" cy="4922"/>
            </a:xfrm>
            <a:custGeom>
              <a:avLst/>
              <a:gdLst/>
              <a:ahLst/>
              <a:cxnLst/>
              <a:rect l="l" t="t" r="r" b="b"/>
              <a:pathLst>
                <a:path w="157" h="100" extrusionOk="0">
                  <a:moveTo>
                    <a:pt x="156" y="1"/>
                  </a:moveTo>
                  <a:lnTo>
                    <a:pt x="1" y="36"/>
                  </a:lnTo>
                  <a:cubicBezTo>
                    <a:pt x="10" y="76"/>
                    <a:pt x="37" y="99"/>
                    <a:pt x="73" y="99"/>
                  </a:cubicBezTo>
                  <a:cubicBezTo>
                    <a:pt x="80" y="99"/>
                    <a:pt x="88" y="98"/>
                    <a:pt x="96" y="96"/>
                  </a:cubicBezTo>
                  <a:cubicBezTo>
                    <a:pt x="132" y="96"/>
                    <a:pt x="156" y="48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36"/>
            <p:cNvSpPr/>
            <p:nvPr/>
          </p:nvSpPr>
          <p:spPr>
            <a:xfrm>
              <a:off x="6942260" y="3495880"/>
              <a:ext cx="7678" cy="4774"/>
            </a:xfrm>
            <a:custGeom>
              <a:avLst/>
              <a:gdLst/>
              <a:ahLst/>
              <a:cxnLst/>
              <a:rect l="l" t="t" r="r" b="b"/>
              <a:pathLst>
                <a:path w="156" h="97" extrusionOk="0">
                  <a:moveTo>
                    <a:pt x="72" y="1"/>
                  </a:moveTo>
                  <a:cubicBezTo>
                    <a:pt x="24" y="13"/>
                    <a:pt x="0" y="49"/>
                    <a:pt x="12" y="97"/>
                  </a:cubicBezTo>
                  <a:lnTo>
                    <a:pt x="156" y="73"/>
                  </a:lnTo>
                  <a:cubicBezTo>
                    <a:pt x="144" y="37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36"/>
            <p:cNvSpPr/>
            <p:nvPr/>
          </p:nvSpPr>
          <p:spPr>
            <a:xfrm>
              <a:off x="6919275" y="3499424"/>
              <a:ext cx="7728" cy="4184"/>
            </a:xfrm>
            <a:custGeom>
              <a:avLst/>
              <a:gdLst/>
              <a:ahLst/>
              <a:cxnLst/>
              <a:rect l="l" t="t" r="r" b="b"/>
              <a:pathLst>
                <a:path w="157" h="85" extrusionOk="0">
                  <a:moveTo>
                    <a:pt x="73" y="1"/>
                  </a:moveTo>
                  <a:cubicBezTo>
                    <a:pt x="25" y="13"/>
                    <a:pt x="1" y="48"/>
                    <a:pt x="1" y="84"/>
                  </a:cubicBezTo>
                  <a:lnTo>
                    <a:pt x="156" y="60"/>
                  </a:lnTo>
                  <a:cubicBezTo>
                    <a:pt x="144" y="25"/>
                    <a:pt x="109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36"/>
            <p:cNvSpPr/>
            <p:nvPr/>
          </p:nvSpPr>
          <p:spPr>
            <a:xfrm>
              <a:off x="6896338" y="3502820"/>
              <a:ext cx="7137" cy="3741"/>
            </a:xfrm>
            <a:custGeom>
              <a:avLst/>
              <a:gdLst/>
              <a:ahLst/>
              <a:cxnLst/>
              <a:rect l="l" t="t" r="r" b="b"/>
              <a:pathLst>
                <a:path w="145" h="76" extrusionOk="0">
                  <a:moveTo>
                    <a:pt x="84" y="0"/>
                  </a:moveTo>
                  <a:cubicBezTo>
                    <a:pt x="77" y="0"/>
                    <a:pt x="69" y="1"/>
                    <a:pt x="60" y="3"/>
                  </a:cubicBezTo>
                  <a:cubicBezTo>
                    <a:pt x="25" y="3"/>
                    <a:pt x="1" y="39"/>
                    <a:pt x="1" y="75"/>
                  </a:cubicBezTo>
                  <a:lnTo>
                    <a:pt x="144" y="63"/>
                  </a:lnTo>
                  <a:cubicBezTo>
                    <a:pt x="144" y="24"/>
                    <a:pt x="120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36"/>
            <p:cNvSpPr/>
            <p:nvPr/>
          </p:nvSpPr>
          <p:spPr>
            <a:xfrm>
              <a:off x="6878127" y="3473338"/>
              <a:ext cx="8269" cy="6300"/>
            </a:xfrm>
            <a:custGeom>
              <a:avLst/>
              <a:gdLst/>
              <a:ahLst/>
              <a:cxnLst/>
              <a:rect l="l" t="t" r="r" b="b"/>
              <a:pathLst>
                <a:path w="168" h="128" extrusionOk="0">
                  <a:moveTo>
                    <a:pt x="98" y="0"/>
                  </a:moveTo>
                  <a:cubicBezTo>
                    <a:pt x="90" y="0"/>
                    <a:pt x="81" y="2"/>
                    <a:pt x="72" y="5"/>
                  </a:cubicBezTo>
                  <a:cubicBezTo>
                    <a:pt x="36" y="17"/>
                    <a:pt x="0" y="52"/>
                    <a:pt x="12" y="88"/>
                  </a:cubicBezTo>
                  <a:cubicBezTo>
                    <a:pt x="22" y="108"/>
                    <a:pt x="47" y="127"/>
                    <a:pt x="83" y="127"/>
                  </a:cubicBezTo>
                  <a:cubicBezTo>
                    <a:pt x="90" y="127"/>
                    <a:pt x="99" y="126"/>
                    <a:pt x="108" y="124"/>
                  </a:cubicBezTo>
                  <a:cubicBezTo>
                    <a:pt x="144" y="112"/>
                    <a:pt x="167" y="76"/>
                    <a:pt x="155" y="40"/>
                  </a:cubicBezTo>
                  <a:cubicBezTo>
                    <a:pt x="146" y="14"/>
                    <a:pt x="124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36"/>
            <p:cNvSpPr/>
            <p:nvPr/>
          </p:nvSpPr>
          <p:spPr>
            <a:xfrm>
              <a:off x="6887528" y="3461771"/>
              <a:ext cx="7088" cy="4922"/>
            </a:xfrm>
            <a:custGeom>
              <a:avLst/>
              <a:gdLst/>
              <a:ahLst/>
              <a:cxnLst/>
              <a:rect l="l" t="t" r="r" b="b"/>
              <a:pathLst>
                <a:path w="144" h="100" extrusionOk="0">
                  <a:moveTo>
                    <a:pt x="144" y="0"/>
                  </a:moveTo>
                  <a:lnTo>
                    <a:pt x="0" y="48"/>
                  </a:lnTo>
                  <a:cubicBezTo>
                    <a:pt x="10" y="78"/>
                    <a:pt x="36" y="99"/>
                    <a:pt x="65" y="99"/>
                  </a:cubicBezTo>
                  <a:cubicBezTo>
                    <a:pt x="71" y="99"/>
                    <a:pt x="78" y="98"/>
                    <a:pt x="84" y="96"/>
                  </a:cubicBezTo>
                  <a:cubicBezTo>
                    <a:pt x="132" y="84"/>
                    <a:pt x="144" y="36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36"/>
            <p:cNvSpPr/>
            <p:nvPr/>
          </p:nvSpPr>
          <p:spPr>
            <a:xfrm>
              <a:off x="6909874" y="3454684"/>
              <a:ext cx="7137" cy="4922"/>
            </a:xfrm>
            <a:custGeom>
              <a:avLst/>
              <a:gdLst/>
              <a:ahLst/>
              <a:cxnLst/>
              <a:rect l="l" t="t" r="r" b="b"/>
              <a:pathLst>
                <a:path w="145" h="100" extrusionOk="0">
                  <a:moveTo>
                    <a:pt x="132" y="1"/>
                  </a:moveTo>
                  <a:lnTo>
                    <a:pt x="1" y="49"/>
                  </a:lnTo>
                  <a:cubicBezTo>
                    <a:pt x="11" y="78"/>
                    <a:pt x="37" y="100"/>
                    <a:pt x="65" y="100"/>
                  </a:cubicBezTo>
                  <a:cubicBezTo>
                    <a:pt x="72" y="100"/>
                    <a:pt x="78" y="99"/>
                    <a:pt x="84" y="97"/>
                  </a:cubicBezTo>
                  <a:cubicBezTo>
                    <a:pt x="132" y="85"/>
                    <a:pt x="144" y="49"/>
                    <a:pt x="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36"/>
            <p:cNvSpPr/>
            <p:nvPr/>
          </p:nvSpPr>
          <p:spPr>
            <a:xfrm>
              <a:off x="6901064" y="3466890"/>
              <a:ext cx="8269" cy="7432"/>
            </a:xfrm>
            <a:custGeom>
              <a:avLst/>
              <a:gdLst/>
              <a:ahLst/>
              <a:cxnLst/>
              <a:rect l="l" t="t" r="r" b="b"/>
              <a:pathLst>
                <a:path w="168" h="151" extrusionOk="0">
                  <a:moveTo>
                    <a:pt x="84" y="1"/>
                  </a:moveTo>
                  <a:cubicBezTo>
                    <a:pt x="77" y="1"/>
                    <a:pt x="69" y="2"/>
                    <a:pt x="60" y="4"/>
                  </a:cubicBezTo>
                  <a:cubicBezTo>
                    <a:pt x="24" y="16"/>
                    <a:pt x="0" y="52"/>
                    <a:pt x="12" y="100"/>
                  </a:cubicBezTo>
                  <a:cubicBezTo>
                    <a:pt x="22" y="129"/>
                    <a:pt x="48" y="151"/>
                    <a:pt x="77" y="151"/>
                  </a:cubicBezTo>
                  <a:cubicBezTo>
                    <a:pt x="83" y="151"/>
                    <a:pt x="90" y="150"/>
                    <a:pt x="96" y="148"/>
                  </a:cubicBezTo>
                  <a:cubicBezTo>
                    <a:pt x="144" y="136"/>
                    <a:pt x="168" y="100"/>
                    <a:pt x="156" y="52"/>
                  </a:cubicBezTo>
                  <a:cubicBezTo>
                    <a:pt x="146" y="22"/>
                    <a:pt x="12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36"/>
            <p:cNvSpPr/>
            <p:nvPr/>
          </p:nvSpPr>
          <p:spPr>
            <a:xfrm>
              <a:off x="6924000" y="3461033"/>
              <a:ext cx="8318" cy="7432"/>
            </a:xfrm>
            <a:custGeom>
              <a:avLst/>
              <a:gdLst/>
              <a:ahLst/>
              <a:cxnLst/>
              <a:rect l="l" t="t" r="r" b="b"/>
              <a:pathLst>
                <a:path w="169" h="151" extrusionOk="0">
                  <a:moveTo>
                    <a:pt x="80" y="0"/>
                  </a:moveTo>
                  <a:cubicBezTo>
                    <a:pt x="73" y="0"/>
                    <a:pt x="67" y="1"/>
                    <a:pt x="60" y="3"/>
                  </a:cubicBezTo>
                  <a:cubicBezTo>
                    <a:pt x="25" y="3"/>
                    <a:pt x="1" y="51"/>
                    <a:pt x="13" y="99"/>
                  </a:cubicBezTo>
                  <a:cubicBezTo>
                    <a:pt x="22" y="129"/>
                    <a:pt x="48" y="150"/>
                    <a:pt x="77" y="150"/>
                  </a:cubicBezTo>
                  <a:cubicBezTo>
                    <a:pt x="84" y="150"/>
                    <a:pt x="90" y="149"/>
                    <a:pt x="96" y="147"/>
                  </a:cubicBezTo>
                  <a:cubicBezTo>
                    <a:pt x="144" y="147"/>
                    <a:pt x="168" y="99"/>
                    <a:pt x="156" y="51"/>
                  </a:cubicBezTo>
                  <a:cubicBezTo>
                    <a:pt x="146" y="22"/>
                    <a:pt x="112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36"/>
            <p:cNvSpPr/>
            <p:nvPr/>
          </p:nvSpPr>
          <p:spPr>
            <a:xfrm>
              <a:off x="6946345" y="3454536"/>
              <a:ext cx="8318" cy="8564"/>
            </a:xfrm>
            <a:custGeom>
              <a:avLst/>
              <a:gdLst/>
              <a:ahLst/>
              <a:cxnLst/>
              <a:rect l="l" t="t" r="r" b="b"/>
              <a:pathLst>
                <a:path w="169" h="174" extrusionOk="0">
                  <a:moveTo>
                    <a:pt x="84" y="1"/>
                  </a:moveTo>
                  <a:cubicBezTo>
                    <a:pt x="77" y="1"/>
                    <a:pt x="69" y="2"/>
                    <a:pt x="61" y="4"/>
                  </a:cubicBezTo>
                  <a:cubicBezTo>
                    <a:pt x="25" y="16"/>
                    <a:pt x="1" y="64"/>
                    <a:pt x="13" y="100"/>
                  </a:cubicBezTo>
                  <a:cubicBezTo>
                    <a:pt x="23" y="141"/>
                    <a:pt x="61" y="174"/>
                    <a:pt x="94" y="174"/>
                  </a:cubicBezTo>
                  <a:cubicBezTo>
                    <a:pt x="99" y="174"/>
                    <a:pt x="104" y="173"/>
                    <a:pt x="109" y="171"/>
                  </a:cubicBezTo>
                  <a:cubicBezTo>
                    <a:pt x="144" y="159"/>
                    <a:pt x="168" y="112"/>
                    <a:pt x="156" y="64"/>
                  </a:cubicBezTo>
                  <a:cubicBezTo>
                    <a:pt x="147" y="24"/>
                    <a:pt x="12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36"/>
            <p:cNvSpPr/>
            <p:nvPr/>
          </p:nvSpPr>
          <p:spPr>
            <a:xfrm>
              <a:off x="6931678" y="3448236"/>
              <a:ext cx="7678" cy="4922"/>
            </a:xfrm>
            <a:custGeom>
              <a:avLst/>
              <a:gdLst/>
              <a:ahLst/>
              <a:cxnLst/>
              <a:rect l="l" t="t" r="r" b="b"/>
              <a:pathLst>
                <a:path w="156" h="100" extrusionOk="0">
                  <a:moveTo>
                    <a:pt x="144" y="0"/>
                  </a:moveTo>
                  <a:lnTo>
                    <a:pt x="0" y="36"/>
                  </a:lnTo>
                  <a:cubicBezTo>
                    <a:pt x="10" y="76"/>
                    <a:pt x="44" y="99"/>
                    <a:pt x="76" y="99"/>
                  </a:cubicBezTo>
                  <a:cubicBezTo>
                    <a:pt x="83" y="99"/>
                    <a:pt x="90" y="98"/>
                    <a:pt x="96" y="96"/>
                  </a:cubicBezTo>
                  <a:cubicBezTo>
                    <a:pt x="144" y="84"/>
                    <a:pt x="156" y="36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36"/>
            <p:cNvSpPr/>
            <p:nvPr/>
          </p:nvSpPr>
          <p:spPr>
            <a:xfrm>
              <a:off x="6938126" y="3470483"/>
              <a:ext cx="7728" cy="4873"/>
            </a:xfrm>
            <a:custGeom>
              <a:avLst/>
              <a:gdLst/>
              <a:ahLst/>
              <a:cxnLst/>
              <a:rect l="l" t="t" r="r" b="b"/>
              <a:pathLst>
                <a:path w="157" h="99" extrusionOk="0">
                  <a:moveTo>
                    <a:pt x="75" y="0"/>
                  </a:moveTo>
                  <a:cubicBezTo>
                    <a:pt x="70" y="0"/>
                    <a:pt x="65" y="1"/>
                    <a:pt x="60" y="3"/>
                  </a:cubicBezTo>
                  <a:cubicBezTo>
                    <a:pt x="25" y="15"/>
                    <a:pt x="1" y="51"/>
                    <a:pt x="1" y="98"/>
                  </a:cubicBezTo>
                  <a:lnTo>
                    <a:pt x="156" y="63"/>
                  </a:lnTo>
                  <a:cubicBezTo>
                    <a:pt x="146" y="32"/>
                    <a:pt x="108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36"/>
            <p:cNvSpPr/>
            <p:nvPr/>
          </p:nvSpPr>
          <p:spPr>
            <a:xfrm>
              <a:off x="6915189" y="3475749"/>
              <a:ext cx="7678" cy="4331"/>
            </a:xfrm>
            <a:custGeom>
              <a:avLst/>
              <a:gdLst/>
              <a:ahLst/>
              <a:cxnLst/>
              <a:rect l="l" t="t" r="r" b="b"/>
              <a:pathLst>
                <a:path w="156" h="88" extrusionOk="0">
                  <a:moveTo>
                    <a:pt x="84" y="0"/>
                  </a:moveTo>
                  <a:cubicBezTo>
                    <a:pt x="76" y="0"/>
                    <a:pt x="68" y="1"/>
                    <a:pt x="60" y="3"/>
                  </a:cubicBezTo>
                  <a:cubicBezTo>
                    <a:pt x="24" y="3"/>
                    <a:pt x="0" y="51"/>
                    <a:pt x="12" y="87"/>
                  </a:cubicBezTo>
                  <a:lnTo>
                    <a:pt x="156" y="63"/>
                  </a:lnTo>
                  <a:cubicBezTo>
                    <a:pt x="146" y="24"/>
                    <a:pt x="120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36"/>
            <p:cNvSpPr/>
            <p:nvPr/>
          </p:nvSpPr>
          <p:spPr>
            <a:xfrm>
              <a:off x="6892204" y="3480622"/>
              <a:ext cx="7728" cy="4134"/>
            </a:xfrm>
            <a:custGeom>
              <a:avLst/>
              <a:gdLst/>
              <a:ahLst/>
              <a:cxnLst/>
              <a:rect l="l" t="t" r="r" b="b"/>
              <a:pathLst>
                <a:path w="157" h="84" extrusionOk="0">
                  <a:moveTo>
                    <a:pt x="73" y="0"/>
                  </a:moveTo>
                  <a:cubicBezTo>
                    <a:pt x="25" y="12"/>
                    <a:pt x="1" y="48"/>
                    <a:pt x="13" y="84"/>
                  </a:cubicBezTo>
                  <a:lnTo>
                    <a:pt x="156" y="60"/>
                  </a:lnTo>
                  <a:cubicBezTo>
                    <a:pt x="144" y="24"/>
                    <a:pt x="109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36"/>
            <p:cNvSpPr/>
            <p:nvPr/>
          </p:nvSpPr>
          <p:spPr>
            <a:xfrm>
              <a:off x="6872221" y="3453896"/>
              <a:ext cx="8269" cy="6399"/>
            </a:xfrm>
            <a:custGeom>
              <a:avLst/>
              <a:gdLst/>
              <a:ahLst/>
              <a:cxnLst/>
              <a:rect l="l" t="t" r="r" b="b"/>
              <a:pathLst>
                <a:path w="168" h="130" extrusionOk="0">
                  <a:moveTo>
                    <a:pt x="89" y="1"/>
                  </a:moveTo>
                  <a:cubicBezTo>
                    <a:pt x="79" y="1"/>
                    <a:pt x="69" y="2"/>
                    <a:pt x="60" y="5"/>
                  </a:cubicBezTo>
                  <a:cubicBezTo>
                    <a:pt x="24" y="29"/>
                    <a:pt x="0" y="65"/>
                    <a:pt x="12" y="89"/>
                  </a:cubicBezTo>
                  <a:cubicBezTo>
                    <a:pt x="21" y="116"/>
                    <a:pt x="44" y="129"/>
                    <a:pt x="75" y="129"/>
                  </a:cubicBezTo>
                  <a:cubicBezTo>
                    <a:pt x="85" y="129"/>
                    <a:pt x="96" y="128"/>
                    <a:pt x="108" y="125"/>
                  </a:cubicBezTo>
                  <a:cubicBezTo>
                    <a:pt x="144" y="113"/>
                    <a:pt x="168" y="77"/>
                    <a:pt x="156" y="41"/>
                  </a:cubicBezTo>
                  <a:cubicBezTo>
                    <a:pt x="147" y="14"/>
                    <a:pt x="118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36"/>
            <p:cNvSpPr/>
            <p:nvPr/>
          </p:nvSpPr>
          <p:spPr>
            <a:xfrm>
              <a:off x="6879850" y="3441739"/>
              <a:ext cx="7728" cy="4824"/>
            </a:xfrm>
            <a:custGeom>
              <a:avLst/>
              <a:gdLst/>
              <a:ahLst/>
              <a:cxnLst/>
              <a:rect l="l" t="t" r="r" b="b"/>
              <a:pathLst>
                <a:path w="157" h="98" extrusionOk="0">
                  <a:moveTo>
                    <a:pt x="144" y="1"/>
                  </a:moveTo>
                  <a:lnTo>
                    <a:pt x="1" y="61"/>
                  </a:lnTo>
                  <a:cubicBezTo>
                    <a:pt x="9" y="84"/>
                    <a:pt x="31" y="97"/>
                    <a:pt x="56" y="97"/>
                  </a:cubicBezTo>
                  <a:cubicBezTo>
                    <a:pt x="70" y="97"/>
                    <a:pt x="84" y="93"/>
                    <a:pt x="97" y="85"/>
                  </a:cubicBezTo>
                  <a:cubicBezTo>
                    <a:pt x="132" y="73"/>
                    <a:pt x="156" y="37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36"/>
            <p:cNvSpPr/>
            <p:nvPr/>
          </p:nvSpPr>
          <p:spPr>
            <a:xfrm>
              <a:off x="6901064" y="3431747"/>
              <a:ext cx="7678" cy="5562"/>
            </a:xfrm>
            <a:custGeom>
              <a:avLst/>
              <a:gdLst/>
              <a:ahLst/>
              <a:cxnLst/>
              <a:rect l="l" t="t" r="r" b="b"/>
              <a:pathLst>
                <a:path w="156" h="113" extrusionOk="0">
                  <a:moveTo>
                    <a:pt x="144" y="1"/>
                  </a:moveTo>
                  <a:lnTo>
                    <a:pt x="0" y="72"/>
                  </a:lnTo>
                  <a:cubicBezTo>
                    <a:pt x="18" y="99"/>
                    <a:pt x="43" y="113"/>
                    <a:pt x="69" y="113"/>
                  </a:cubicBezTo>
                  <a:cubicBezTo>
                    <a:pt x="78" y="113"/>
                    <a:pt x="87" y="111"/>
                    <a:pt x="96" y="108"/>
                  </a:cubicBezTo>
                  <a:cubicBezTo>
                    <a:pt x="144" y="84"/>
                    <a:pt x="156" y="48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36"/>
            <p:cNvSpPr/>
            <p:nvPr/>
          </p:nvSpPr>
          <p:spPr>
            <a:xfrm>
              <a:off x="6893976" y="3445135"/>
              <a:ext cx="8318" cy="7432"/>
            </a:xfrm>
            <a:custGeom>
              <a:avLst/>
              <a:gdLst/>
              <a:ahLst/>
              <a:cxnLst/>
              <a:rect l="l" t="t" r="r" b="b"/>
              <a:pathLst>
                <a:path w="169" h="151" extrusionOk="0">
                  <a:moveTo>
                    <a:pt x="81" y="1"/>
                  </a:moveTo>
                  <a:cubicBezTo>
                    <a:pt x="74" y="1"/>
                    <a:pt x="67" y="2"/>
                    <a:pt x="61" y="4"/>
                  </a:cubicBezTo>
                  <a:cubicBezTo>
                    <a:pt x="25" y="28"/>
                    <a:pt x="1" y="63"/>
                    <a:pt x="13" y="99"/>
                  </a:cubicBezTo>
                  <a:cubicBezTo>
                    <a:pt x="32" y="129"/>
                    <a:pt x="60" y="150"/>
                    <a:pt x="89" y="150"/>
                  </a:cubicBezTo>
                  <a:cubicBezTo>
                    <a:pt x="96" y="150"/>
                    <a:pt x="102" y="149"/>
                    <a:pt x="108" y="147"/>
                  </a:cubicBezTo>
                  <a:cubicBezTo>
                    <a:pt x="144" y="123"/>
                    <a:pt x="168" y="87"/>
                    <a:pt x="156" y="51"/>
                  </a:cubicBezTo>
                  <a:cubicBezTo>
                    <a:pt x="146" y="22"/>
                    <a:pt x="112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36"/>
            <p:cNvSpPr/>
            <p:nvPr/>
          </p:nvSpPr>
          <p:spPr>
            <a:xfrm>
              <a:off x="6916371" y="3436571"/>
              <a:ext cx="8269" cy="7728"/>
            </a:xfrm>
            <a:custGeom>
              <a:avLst/>
              <a:gdLst/>
              <a:ahLst/>
              <a:cxnLst/>
              <a:rect l="l" t="t" r="r" b="b"/>
              <a:pathLst>
                <a:path w="168" h="157" extrusionOk="0">
                  <a:moveTo>
                    <a:pt x="79" y="1"/>
                  </a:moveTo>
                  <a:cubicBezTo>
                    <a:pt x="68" y="1"/>
                    <a:pt x="58" y="4"/>
                    <a:pt x="48" y="10"/>
                  </a:cubicBezTo>
                  <a:cubicBezTo>
                    <a:pt x="12" y="22"/>
                    <a:pt x="0" y="70"/>
                    <a:pt x="12" y="106"/>
                  </a:cubicBezTo>
                  <a:cubicBezTo>
                    <a:pt x="22" y="135"/>
                    <a:pt x="56" y="157"/>
                    <a:pt x="88" y="157"/>
                  </a:cubicBezTo>
                  <a:cubicBezTo>
                    <a:pt x="95" y="157"/>
                    <a:pt x="101" y="156"/>
                    <a:pt x="108" y="154"/>
                  </a:cubicBezTo>
                  <a:cubicBezTo>
                    <a:pt x="144" y="142"/>
                    <a:pt x="168" y="94"/>
                    <a:pt x="144" y="58"/>
                  </a:cubicBezTo>
                  <a:cubicBezTo>
                    <a:pt x="135" y="23"/>
                    <a:pt x="107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36"/>
            <p:cNvSpPr/>
            <p:nvPr/>
          </p:nvSpPr>
          <p:spPr>
            <a:xfrm>
              <a:off x="6938126" y="3427859"/>
              <a:ext cx="8269" cy="8810"/>
            </a:xfrm>
            <a:custGeom>
              <a:avLst/>
              <a:gdLst/>
              <a:ahLst/>
              <a:cxnLst/>
              <a:rect l="l" t="t" r="r" b="b"/>
              <a:pathLst>
                <a:path w="168" h="179" extrusionOk="0">
                  <a:moveTo>
                    <a:pt x="79" y="0"/>
                  </a:moveTo>
                  <a:cubicBezTo>
                    <a:pt x="69" y="0"/>
                    <a:pt x="59" y="3"/>
                    <a:pt x="48" y="8"/>
                  </a:cubicBezTo>
                  <a:cubicBezTo>
                    <a:pt x="13" y="20"/>
                    <a:pt x="1" y="68"/>
                    <a:pt x="13" y="116"/>
                  </a:cubicBezTo>
                  <a:cubicBezTo>
                    <a:pt x="32" y="155"/>
                    <a:pt x="60" y="178"/>
                    <a:pt x="97" y="178"/>
                  </a:cubicBezTo>
                  <a:cubicBezTo>
                    <a:pt x="104" y="178"/>
                    <a:pt x="112" y="177"/>
                    <a:pt x="120" y="175"/>
                  </a:cubicBezTo>
                  <a:cubicBezTo>
                    <a:pt x="156" y="151"/>
                    <a:pt x="168" y="104"/>
                    <a:pt x="156" y="56"/>
                  </a:cubicBezTo>
                  <a:cubicBezTo>
                    <a:pt x="138" y="28"/>
                    <a:pt x="112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36"/>
            <p:cNvSpPr/>
            <p:nvPr/>
          </p:nvSpPr>
          <p:spPr>
            <a:xfrm>
              <a:off x="6922228" y="3422346"/>
              <a:ext cx="7728" cy="5808"/>
            </a:xfrm>
            <a:custGeom>
              <a:avLst/>
              <a:gdLst/>
              <a:ahLst/>
              <a:cxnLst/>
              <a:rect l="l" t="t" r="r" b="b"/>
              <a:pathLst>
                <a:path w="157" h="118" extrusionOk="0">
                  <a:moveTo>
                    <a:pt x="144" y="0"/>
                  </a:moveTo>
                  <a:lnTo>
                    <a:pt x="1" y="60"/>
                  </a:lnTo>
                  <a:cubicBezTo>
                    <a:pt x="18" y="95"/>
                    <a:pt x="49" y="117"/>
                    <a:pt x="78" y="117"/>
                  </a:cubicBezTo>
                  <a:cubicBezTo>
                    <a:pt x="88" y="117"/>
                    <a:pt x="99" y="114"/>
                    <a:pt x="108" y="108"/>
                  </a:cubicBezTo>
                  <a:cubicBezTo>
                    <a:pt x="144" y="96"/>
                    <a:pt x="156" y="48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36"/>
            <p:cNvSpPr/>
            <p:nvPr/>
          </p:nvSpPr>
          <p:spPr>
            <a:xfrm>
              <a:off x="6931087" y="3445135"/>
              <a:ext cx="7678" cy="4922"/>
            </a:xfrm>
            <a:custGeom>
              <a:avLst/>
              <a:gdLst/>
              <a:ahLst/>
              <a:cxnLst/>
              <a:rect l="l" t="t" r="r" b="b"/>
              <a:pathLst>
                <a:path w="156" h="100" extrusionOk="0">
                  <a:moveTo>
                    <a:pt x="79" y="1"/>
                  </a:moveTo>
                  <a:cubicBezTo>
                    <a:pt x="73" y="1"/>
                    <a:pt x="66" y="2"/>
                    <a:pt x="60" y="4"/>
                  </a:cubicBezTo>
                  <a:cubicBezTo>
                    <a:pt x="24" y="16"/>
                    <a:pt x="0" y="63"/>
                    <a:pt x="12" y="99"/>
                  </a:cubicBezTo>
                  <a:lnTo>
                    <a:pt x="156" y="63"/>
                  </a:lnTo>
                  <a:cubicBezTo>
                    <a:pt x="146" y="24"/>
                    <a:pt x="111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36"/>
            <p:cNvSpPr/>
            <p:nvPr/>
          </p:nvSpPr>
          <p:spPr>
            <a:xfrm>
              <a:off x="6909283" y="3452223"/>
              <a:ext cx="7137" cy="4873"/>
            </a:xfrm>
            <a:custGeom>
              <a:avLst/>
              <a:gdLst/>
              <a:ahLst/>
              <a:cxnLst/>
              <a:rect l="l" t="t" r="r" b="b"/>
              <a:pathLst>
                <a:path w="145" h="99" extrusionOk="0">
                  <a:moveTo>
                    <a:pt x="79" y="0"/>
                  </a:moveTo>
                  <a:cubicBezTo>
                    <a:pt x="73" y="0"/>
                    <a:pt x="67" y="1"/>
                    <a:pt x="61" y="3"/>
                  </a:cubicBezTo>
                  <a:cubicBezTo>
                    <a:pt x="13" y="15"/>
                    <a:pt x="1" y="63"/>
                    <a:pt x="13" y="99"/>
                  </a:cubicBezTo>
                  <a:lnTo>
                    <a:pt x="144" y="51"/>
                  </a:lnTo>
                  <a:cubicBezTo>
                    <a:pt x="134" y="21"/>
                    <a:pt x="108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36"/>
            <p:cNvSpPr/>
            <p:nvPr/>
          </p:nvSpPr>
          <p:spPr>
            <a:xfrm>
              <a:off x="6886938" y="3459802"/>
              <a:ext cx="7678" cy="4381"/>
            </a:xfrm>
            <a:custGeom>
              <a:avLst/>
              <a:gdLst/>
              <a:ahLst/>
              <a:cxnLst/>
              <a:rect l="l" t="t" r="r" b="b"/>
              <a:pathLst>
                <a:path w="156" h="89" extrusionOk="0">
                  <a:moveTo>
                    <a:pt x="89" y="0"/>
                  </a:moveTo>
                  <a:cubicBezTo>
                    <a:pt x="79" y="0"/>
                    <a:pt x="69" y="2"/>
                    <a:pt x="60" y="5"/>
                  </a:cubicBezTo>
                  <a:cubicBezTo>
                    <a:pt x="24" y="17"/>
                    <a:pt x="0" y="52"/>
                    <a:pt x="12" y="88"/>
                  </a:cubicBezTo>
                  <a:lnTo>
                    <a:pt x="156" y="40"/>
                  </a:lnTo>
                  <a:cubicBezTo>
                    <a:pt x="147" y="14"/>
                    <a:pt x="118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36"/>
            <p:cNvSpPr/>
            <p:nvPr/>
          </p:nvSpPr>
          <p:spPr>
            <a:xfrm>
              <a:off x="6921637" y="3419836"/>
              <a:ext cx="7728" cy="5513"/>
            </a:xfrm>
            <a:custGeom>
              <a:avLst/>
              <a:gdLst/>
              <a:ahLst/>
              <a:cxnLst/>
              <a:rect l="l" t="t" r="r" b="b"/>
              <a:pathLst>
                <a:path w="157" h="112" extrusionOk="0">
                  <a:moveTo>
                    <a:pt x="69" y="0"/>
                  </a:moveTo>
                  <a:cubicBezTo>
                    <a:pt x="62" y="0"/>
                    <a:pt x="55" y="1"/>
                    <a:pt x="49" y="4"/>
                  </a:cubicBezTo>
                  <a:cubicBezTo>
                    <a:pt x="13" y="27"/>
                    <a:pt x="1" y="75"/>
                    <a:pt x="13" y="111"/>
                  </a:cubicBezTo>
                  <a:lnTo>
                    <a:pt x="156" y="51"/>
                  </a:lnTo>
                  <a:cubicBezTo>
                    <a:pt x="137" y="22"/>
                    <a:pt x="101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36"/>
            <p:cNvSpPr/>
            <p:nvPr/>
          </p:nvSpPr>
          <p:spPr>
            <a:xfrm>
              <a:off x="6900473" y="3429779"/>
              <a:ext cx="7678" cy="5562"/>
            </a:xfrm>
            <a:custGeom>
              <a:avLst/>
              <a:gdLst/>
              <a:ahLst/>
              <a:cxnLst/>
              <a:rect l="l" t="t" r="r" b="b"/>
              <a:pathLst>
                <a:path w="156" h="113" extrusionOk="0">
                  <a:moveTo>
                    <a:pt x="77" y="0"/>
                  </a:moveTo>
                  <a:cubicBezTo>
                    <a:pt x="67" y="0"/>
                    <a:pt x="57" y="2"/>
                    <a:pt x="48" y="5"/>
                  </a:cubicBezTo>
                  <a:cubicBezTo>
                    <a:pt x="12" y="29"/>
                    <a:pt x="0" y="65"/>
                    <a:pt x="12" y="112"/>
                  </a:cubicBezTo>
                  <a:lnTo>
                    <a:pt x="156" y="41"/>
                  </a:lnTo>
                  <a:cubicBezTo>
                    <a:pt x="138" y="14"/>
                    <a:pt x="106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36"/>
            <p:cNvSpPr/>
            <p:nvPr/>
          </p:nvSpPr>
          <p:spPr>
            <a:xfrm>
              <a:off x="6879259" y="3439770"/>
              <a:ext cx="7728" cy="4971"/>
            </a:xfrm>
            <a:custGeom>
              <a:avLst/>
              <a:gdLst/>
              <a:ahLst/>
              <a:cxnLst/>
              <a:rect l="l" t="t" r="r" b="b"/>
              <a:pathLst>
                <a:path w="157" h="101" extrusionOk="0">
                  <a:moveTo>
                    <a:pt x="82" y="1"/>
                  </a:moveTo>
                  <a:cubicBezTo>
                    <a:pt x="72" y="1"/>
                    <a:pt x="61" y="2"/>
                    <a:pt x="49" y="5"/>
                  </a:cubicBezTo>
                  <a:cubicBezTo>
                    <a:pt x="13" y="29"/>
                    <a:pt x="1" y="65"/>
                    <a:pt x="13" y="101"/>
                  </a:cubicBezTo>
                  <a:lnTo>
                    <a:pt x="156" y="41"/>
                  </a:lnTo>
                  <a:cubicBezTo>
                    <a:pt x="138" y="14"/>
                    <a:pt x="114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36"/>
            <p:cNvSpPr/>
            <p:nvPr/>
          </p:nvSpPr>
          <p:spPr>
            <a:xfrm>
              <a:off x="6884575" y="3424069"/>
              <a:ext cx="8269" cy="7186"/>
            </a:xfrm>
            <a:custGeom>
              <a:avLst/>
              <a:gdLst/>
              <a:ahLst/>
              <a:cxnLst/>
              <a:rect l="l" t="t" r="r" b="b"/>
              <a:pathLst>
                <a:path w="168" h="146" extrusionOk="0">
                  <a:moveTo>
                    <a:pt x="89" y="1"/>
                  </a:moveTo>
                  <a:cubicBezTo>
                    <a:pt x="75" y="1"/>
                    <a:pt x="61" y="5"/>
                    <a:pt x="48" y="13"/>
                  </a:cubicBezTo>
                  <a:cubicBezTo>
                    <a:pt x="13" y="37"/>
                    <a:pt x="1" y="73"/>
                    <a:pt x="24" y="109"/>
                  </a:cubicBezTo>
                  <a:cubicBezTo>
                    <a:pt x="32" y="132"/>
                    <a:pt x="55" y="145"/>
                    <a:pt x="80" y="145"/>
                  </a:cubicBezTo>
                  <a:cubicBezTo>
                    <a:pt x="93" y="145"/>
                    <a:pt x="107" y="141"/>
                    <a:pt x="120" y="133"/>
                  </a:cubicBezTo>
                  <a:cubicBezTo>
                    <a:pt x="156" y="121"/>
                    <a:pt x="168" y="73"/>
                    <a:pt x="144" y="37"/>
                  </a:cubicBezTo>
                  <a:cubicBezTo>
                    <a:pt x="136" y="14"/>
                    <a:pt x="114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36"/>
            <p:cNvSpPr/>
            <p:nvPr/>
          </p:nvSpPr>
          <p:spPr>
            <a:xfrm>
              <a:off x="6905198" y="3412699"/>
              <a:ext cx="8860" cy="7826"/>
            </a:xfrm>
            <a:custGeom>
              <a:avLst/>
              <a:gdLst/>
              <a:ahLst/>
              <a:cxnLst/>
              <a:rect l="l" t="t" r="r" b="b"/>
              <a:pathLst>
                <a:path w="180" h="159" extrusionOk="0">
                  <a:moveTo>
                    <a:pt x="76" y="1"/>
                  </a:moveTo>
                  <a:cubicBezTo>
                    <a:pt x="67" y="1"/>
                    <a:pt x="57" y="2"/>
                    <a:pt x="48" y="5"/>
                  </a:cubicBezTo>
                  <a:cubicBezTo>
                    <a:pt x="12" y="29"/>
                    <a:pt x="0" y="77"/>
                    <a:pt x="24" y="113"/>
                  </a:cubicBezTo>
                  <a:cubicBezTo>
                    <a:pt x="41" y="139"/>
                    <a:pt x="65" y="158"/>
                    <a:pt x="90" y="158"/>
                  </a:cubicBezTo>
                  <a:cubicBezTo>
                    <a:pt x="100" y="158"/>
                    <a:pt x="110" y="155"/>
                    <a:pt x="120" y="149"/>
                  </a:cubicBezTo>
                  <a:cubicBezTo>
                    <a:pt x="155" y="137"/>
                    <a:pt x="179" y="77"/>
                    <a:pt x="155" y="41"/>
                  </a:cubicBezTo>
                  <a:cubicBezTo>
                    <a:pt x="138" y="14"/>
                    <a:pt x="106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36"/>
            <p:cNvSpPr/>
            <p:nvPr/>
          </p:nvSpPr>
          <p:spPr>
            <a:xfrm>
              <a:off x="6177195" y="2076887"/>
              <a:ext cx="6546" cy="6694"/>
            </a:xfrm>
            <a:custGeom>
              <a:avLst/>
              <a:gdLst/>
              <a:ahLst/>
              <a:cxnLst/>
              <a:rect l="l" t="t" r="r" b="b"/>
              <a:pathLst>
                <a:path w="133" h="136" extrusionOk="0">
                  <a:moveTo>
                    <a:pt x="85" y="1"/>
                  </a:moveTo>
                  <a:cubicBezTo>
                    <a:pt x="67" y="1"/>
                    <a:pt x="49" y="10"/>
                    <a:pt x="37" y="28"/>
                  </a:cubicBezTo>
                  <a:cubicBezTo>
                    <a:pt x="1" y="52"/>
                    <a:pt x="1" y="99"/>
                    <a:pt x="37" y="135"/>
                  </a:cubicBezTo>
                  <a:lnTo>
                    <a:pt x="132" y="28"/>
                  </a:lnTo>
                  <a:cubicBezTo>
                    <a:pt x="120" y="10"/>
                    <a:pt x="102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36"/>
            <p:cNvSpPr/>
            <p:nvPr/>
          </p:nvSpPr>
          <p:spPr>
            <a:xfrm>
              <a:off x="6193683" y="2060398"/>
              <a:ext cx="6546" cy="6694"/>
            </a:xfrm>
            <a:custGeom>
              <a:avLst/>
              <a:gdLst/>
              <a:ahLst/>
              <a:cxnLst/>
              <a:rect l="l" t="t" r="r" b="b"/>
              <a:pathLst>
                <a:path w="133" h="136" extrusionOk="0">
                  <a:moveTo>
                    <a:pt x="84" y="1"/>
                  </a:moveTo>
                  <a:cubicBezTo>
                    <a:pt x="66" y="1"/>
                    <a:pt x="48" y="10"/>
                    <a:pt x="37" y="28"/>
                  </a:cubicBezTo>
                  <a:cubicBezTo>
                    <a:pt x="1" y="52"/>
                    <a:pt x="1" y="100"/>
                    <a:pt x="37" y="135"/>
                  </a:cubicBezTo>
                  <a:lnTo>
                    <a:pt x="132" y="28"/>
                  </a:lnTo>
                  <a:cubicBezTo>
                    <a:pt x="120" y="10"/>
                    <a:pt x="10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36"/>
            <p:cNvSpPr/>
            <p:nvPr/>
          </p:nvSpPr>
          <p:spPr>
            <a:xfrm>
              <a:off x="6210172" y="2044156"/>
              <a:ext cx="6497" cy="5857"/>
            </a:xfrm>
            <a:custGeom>
              <a:avLst/>
              <a:gdLst/>
              <a:ahLst/>
              <a:cxnLst/>
              <a:rect l="l" t="t" r="r" b="b"/>
              <a:pathLst>
                <a:path w="132" h="119" extrusionOk="0">
                  <a:moveTo>
                    <a:pt x="89" y="0"/>
                  </a:moveTo>
                  <a:cubicBezTo>
                    <a:pt x="70" y="0"/>
                    <a:pt x="49" y="10"/>
                    <a:pt x="36" y="23"/>
                  </a:cubicBezTo>
                  <a:cubicBezTo>
                    <a:pt x="12" y="47"/>
                    <a:pt x="0" y="95"/>
                    <a:pt x="36" y="119"/>
                  </a:cubicBezTo>
                  <a:lnTo>
                    <a:pt x="132" y="23"/>
                  </a:lnTo>
                  <a:cubicBezTo>
                    <a:pt x="121" y="7"/>
                    <a:pt x="10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36"/>
            <p:cNvSpPr/>
            <p:nvPr/>
          </p:nvSpPr>
          <p:spPr>
            <a:xfrm>
              <a:off x="6193683" y="2043811"/>
              <a:ext cx="8318" cy="7088"/>
            </a:xfrm>
            <a:custGeom>
              <a:avLst/>
              <a:gdLst/>
              <a:ahLst/>
              <a:cxnLst/>
              <a:rect l="l" t="t" r="r" b="b"/>
              <a:pathLst>
                <a:path w="169" h="144" extrusionOk="0">
                  <a:moveTo>
                    <a:pt x="90" y="0"/>
                  </a:moveTo>
                  <a:cubicBezTo>
                    <a:pt x="72" y="0"/>
                    <a:pt x="54" y="6"/>
                    <a:pt x="37" y="18"/>
                  </a:cubicBezTo>
                  <a:cubicBezTo>
                    <a:pt x="1" y="54"/>
                    <a:pt x="1" y="90"/>
                    <a:pt x="37" y="126"/>
                  </a:cubicBezTo>
                  <a:cubicBezTo>
                    <a:pt x="48" y="138"/>
                    <a:pt x="66" y="144"/>
                    <a:pt x="84" y="144"/>
                  </a:cubicBezTo>
                  <a:cubicBezTo>
                    <a:pt x="102" y="144"/>
                    <a:pt x="120" y="138"/>
                    <a:pt x="132" y="126"/>
                  </a:cubicBezTo>
                  <a:cubicBezTo>
                    <a:pt x="168" y="90"/>
                    <a:pt x="168" y="54"/>
                    <a:pt x="144" y="18"/>
                  </a:cubicBezTo>
                  <a:cubicBezTo>
                    <a:pt x="126" y="6"/>
                    <a:pt x="108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36"/>
            <p:cNvSpPr/>
            <p:nvPr/>
          </p:nvSpPr>
          <p:spPr>
            <a:xfrm>
              <a:off x="6176604" y="2059758"/>
              <a:ext cx="8318" cy="7481"/>
            </a:xfrm>
            <a:custGeom>
              <a:avLst/>
              <a:gdLst/>
              <a:ahLst/>
              <a:cxnLst/>
              <a:rect l="l" t="t" r="r" b="b"/>
              <a:pathLst>
                <a:path w="169" h="152" extrusionOk="0">
                  <a:moveTo>
                    <a:pt x="77" y="0"/>
                  </a:moveTo>
                  <a:cubicBezTo>
                    <a:pt x="59" y="0"/>
                    <a:pt x="41" y="6"/>
                    <a:pt x="25" y="17"/>
                  </a:cubicBezTo>
                  <a:cubicBezTo>
                    <a:pt x="1" y="41"/>
                    <a:pt x="1" y="89"/>
                    <a:pt x="25" y="125"/>
                  </a:cubicBezTo>
                  <a:cubicBezTo>
                    <a:pt x="43" y="143"/>
                    <a:pt x="64" y="151"/>
                    <a:pt x="83" y="151"/>
                  </a:cubicBezTo>
                  <a:cubicBezTo>
                    <a:pt x="103" y="151"/>
                    <a:pt x="120" y="143"/>
                    <a:pt x="132" y="125"/>
                  </a:cubicBezTo>
                  <a:cubicBezTo>
                    <a:pt x="168" y="101"/>
                    <a:pt x="168" y="53"/>
                    <a:pt x="132" y="29"/>
                  </a:cubicBezTo>
                  <a:cubicBezTo>
                    <a:pt x="119" y="9"/>
                    <a:pt x="99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6"/>
            <p:cNvSpPr/>
            <p:nvPr/>
          </p:nvSpPr>
          <p:spPr>
            <a:xfrm>
              <a:off x="6226660" y="2042876"/>
              <a:ext cx="7088" cy="6792"/>
            </a:xfrm>
            <a:custGeom>
              <a:avLst/>
              <a:gdLst/>
              <a:ahLst/>
              <a:cxnLst/>
              <a:rect l="l" t="t" r="r" b="b"/>
              <a:pathLst>
                <a:path w="144" h="138" extrusionOk="0">
                  <a:moveTo>
                    <a:pt x="85" y="0"/>
                  </a:moveTo>
                  <a:cubicBezTo>
                    <a:pt x="63" y="0"/>
                    <a:pt x="39" y="10"/>
                    <a:pt x="24" y="25"/>
                  </a:cubicBezTo>
                  <a:cubicBezTo>
                    <a:pt x="0" y="61"/>
                    <a:pt x="0" y="97"/>
                    <a:pt x="24" y="121"/>
                  </a:cubicBezTo>
                  <a:cubicBezTo>
                    <a:pt x="35" y="132"/>
                    <a:pt x="50" y="137"/>
                    <a:pt x="67" y="137"/>
                  </a:cubicBezTo>
                  <a:cubicBezTo>
                    <a:pt x="86" y="137"/>
                    <a:pt x="107" y="129"/>
                    <a:pt x="120" y="109"/>
                  </a:cubicBezTo>
                  <a:cubicBezTo>
                    <a:pt x="144" y="85"/>
                    <a:pt x="144" y="37"/>
                    <a:pt x="120" y="13"/>
                  </a:cubicBezTo>
                  <a:cubicBezTo>
                    <a:pt x="111" y="4"/>
                    <a:pt x="98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36"/>
            <p:cNvSpPr/>
            <p:nvPr/>
          </p:nvSpPr>
          <p:spPr>
            <a:xfrm>
              <a:off x="6226070" y="2058774"/>
              <a:ext cx="6497" cy="654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97" y="0"/>
                  </a:moveTo>
                  <a:cubicBezTo>
                    <a:pt x="75" y="0"/>
                    <a:pt x="51" y="10"/>
                    <a:pt x="36" y="25"/>
                  </a:cubicBezTo>
                  <a:cubicBezTo>
                    <a:pt x="0" y="61"/>
                    <a:pt x="12" y="109"/>
                    <a:pt x="36" y="133"/>
                  </a:cubicBezTo>
                  <a:lnTo>
                    <a:pt x="132" y="13"/>
                  </a:lnTo>
                  <a:cubicBezTo>
                    <a:pt x="123" y="4"/>
                    <a:pt x="110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36"/>
            <p:cNvSpPr/>
            <p:nvPr/>
          </p:nvSpPr>
          <p:spPr>
            <a:xfrm>
              <a:off x="6210762" y="2076247"/>
              <a:ext cx="6497" cy="6743"/>
            </a:xfrm>
            <a:custGeom>
              <a:avLst/>
              <a:gdLst/>
              <a:ahLst/>
              <a:cxnLst/>
              <a:rect l="l" t="t" r="r" b="b"/>
              <a:pathLst>
                <a:path w="132" h="137" extrusionOk="0">
                  <a:moveTo>
                    <a:pt x="90" y="0"/>
                  </a:moveTo>
                  <a:cubicBezTo>
                    <a:pt x="70" y="0"/>
                    <a:pt x="49" y="9"/>
                    <a:pt x="36" y="29"/>
                  </a:cubicBezTo>
                  <a:cubicBezTo>
                    <a:pt x="0" y="65"/>
                    <a:pt x="12" y="112"/>
                    <a:pt x="36" y="136"/>
                  </a:cubicBezTo>
                  <a:lnTo>
                    <a:pt x="132" y="17"/>
                  </a:lnTo>
                  <a:cubicBezTo>
                    <a:pt x="121" y="6"/>
                    <a:pt x="106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6"/>
            <p:cNvSpPr/>
            <p:nvPr/>
          </p:nvSpPr>
          <p:spPr>
            <a:xfrm>
              <a:off x="6210172" y="2060054"/>
              <a:ext cx="8269" cy="7285"/>
            </a:xfrm>
            <a:custGeom>
              <a:avLst/>
              <a:gdLst/>
              <a:ahLst/>
              <a:cxnLst/>
              <a:rect l="l" t="t" r="r" b="b"/>
              <a:pathLst>
                <a:path w="168" h="148" extrusionOk="0">
                  <a:moveTo>
                    <a:pt x="89" y="0"/>
                  </a:moveTo>
                  <a:cubicBezTo>
                    <a:pt x="70" y="0"/>
                    <a:pt x="49" y="10"/>
                    <a:pt x="36" y="23"/>
                  </a:cubicBezTo>
                  <a:cubicBezTo>
                    <a:pt x="0" y="59"/>
                    <a:pt x="0" y="95"/>
                    <a:pt x="36" y="131"/>
                  </a:cubicBezTo>
                  <a:cubicBezTo>
                    <a:pt x="47" y="141"/>
                    <a:pt x="63" y="147"/>
                    <a:pt x="79" y="147"/>
                  </a:cubicBezTo>
                  <a:cubicBezTo>
                    <a:pt x="98" y="147"/>
                    <a:pt x="119" y="138"/>
                    <a:pt x="132" y="119"/>
                  </a:cubicBezTo>
                  <a:cubicBezTo>
                    <a:pt x="168" y="95"/>
                    <a:pt x="156" y="47"/>
                    <a:pt x="132" y="23"/>
                  </a:cubicBezTo>
                  <a:cubicBezTo>
                    <a:pt x="121" y="7"/>
                    <a:pt x="10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36"/>
            <p:cNvSpPr/>
            <p:nvPr/>
          </p:nvSpPr>
          <p:spPr>
            <a:xfrm>
              <a:off x="6194274" y="2077330"/>
              <a:ext cx="8269" cy="7334"/>
            </a:xfrm>
            <a:custGeom>
              <a:avLst/>
              <a:gdLst/>
              <a:ahLst/>
              <a:cxnLst/>
              <a:rect l="l" t="t" r="r" b="b"/>
              <a:pathLst>
                <a:path w="168" h="149" extrusionOk="0">
                  <a:moveTo>
                    <a:pt x="74" y="1"/>
                  </a:moveTo>
                  <a:cubicBezTo>
                    <a:pt x="54" y="1"/>
                    <a:pt x="36" y="7"/>
                    <a:pt x="25" y="19"/>
                  </a:cubicBezTo>
                  <a:cubicBezTo>
                    <a:pt x="1" y="55"/>
                    <a:pt x="1" y="102"/>
                    <a:pt x="36" y="126"/>
                  </a:cubicBezTo>
                  <a:cubicBezTo>
                    <a:pt x="47" y="142"/>
                    <a:pt x="63" y="149"/>
                    <a:pt x="80" y="149"/>
                  </a:cubicBezTo>
                  <a:cubicBezTo>
                    <a:pt x="101" y="149"/>
                    <a:pt x="124" y="139"/>
                    <a:pt x="144" y="126"/>
                  </a:cubicBezTo>
                  <a:cubicBezTo>
                    <a:pt x="168" y="90"/>
                    <a:pt x="168" y="43"/>
                    <a:pt x="132" y="19"/>
                  </a:cubicBezTo>
                  <a:cubicBezTo>
                    <a:pt x="114" y="7"/>
                    <a:pt x="93" y="1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6"/>
            <p:cNvSpPr/>
            <p:nvPr/>
          </p:nvSpPr>
          <p:spPr>
            <a:xfrm>
              <a:off x="6177785" y="2094458"/>
              <a:ext cx="8909" cy="7629"/>
            </a:xfrm>
            <a:custGeom>
              <a:avLst/>
              <a:gdLst/>
              <a:ahLst/>
              <a:cxnLst/>
              <a:rect l="l" t="t" r="r" b="b"/>
              <a:pathLst>
                <a:path w="181" h="155" extrusionOk="0">
                  <a:moveTo>
                    <a:pt x="80" y="1"/>
                  </a:moveTo>
                  <a:cubicBezTo>
                    <a:pt x="63" y="1"/>
                    <a:pt x="47" y="7"/>
                    <a:pt x="37" y="17"/>
                  </a:cubicBezTo>
                  <a:cubicBezTo>
                    <a:pt x="1" y="53"/>
                    <a:pt x="13" y="101"/>
                    <a:pt x="49" y="137"/>
                  </a:cubicBezTo>
                  <a:cubicBezTo>
                    <a:pt x="61" y="149"/>
                    <a:pt x="82" y="155"/>
                    <a:pt x="102" y="155"/>
                  </a:cubicBezTo>
                  <a:cubicBezTo>
                    <a:pt x="123" y="155"/>
                    <a:pt x="144" y="149"/>
                    <a:pt x="156" y="137"/>
                  </a:cubicBezTo>
                  <a:cubicBezTo>
                    <a:pt x="180" y="101"/>
                    <a:pt x="180" y="53"/>
                    <a:pt x="144" y="29"/>
                  </a:cubicBezTo>
                  <a:cubicBezTo>
                    <a:pt x="125" y="10"/>
                    <a:pt x="101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6"/>
            <p:cNvSpPr/>
            <p:nvPr/>
          </p:nvSpPr>
          <p:spPr>
            <a:xfrm>
              <a:off x="6195455" y="2093966"/>
              <a:ext cx="7088" cy="6645"/>
            </a:xfrm>
            <a:custGeom>
              <a:avLst/>
              <a:gdLst/>
              <a:ahLst/>
              <a:cxnLst/>
              <a:rect l="l" t="t" r="r" b="b"/>
              <a:pathLst>
                <a:path w="144" h="135" extrusionOk="0">
                  <a:moveTo>
                    <a:pt x="86" y="0"/>
                  </a:moveTo>
                  <a:cubicBezTo>
                    <a:pt x="66" y="0"/>
                    <a:pt x="48" y="9"/>
                    <a:pt x="36" y="27"/>
                  </a:cubicBezTo>
                  <a:cubicBezTo>
                    <a:pt x="1" y="51"/>
                    <a:pt x="12" y="111"/>
                    <a:pt x="48" y="135"/>
                  </a:cubicBezTo>
                  <a:lnTo>
                    <a:pt x="144" y="27"/>
                  </a:lnTo>
                  <a:cubicBezTo>
                    <a:pt x="126" y="9"/>
                    <a:pt x="105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36"/>
            <p:cNvSpPr/>
            <p:nvPr/>
          </p:nvSpPr>
          <p:spPr>
            <a:xfrm>
              <a:off x="6178967" y="2078216"/>
              <a:ext cx="6546" cy="6251"/>
            </a:xfrm>
            <a:custGeom>
              <a:avLst/>
              <a:gdLst/>
              <a:ahLst/>
              <a:cxnLst/>
              <a:rect l="l" t="t" r="r" b="b"/>
              <a:pathLst>
                <a:path w="133" h="127" extrusionOk="0">
                  <a:moveTo>
                    <a:pt x="96" y="1"/>
                  </a:moveTo>
                  <a:lnTo>
                    <a:pt x="1" y="108"/>
                  </a:lnTo>
                  <a:cubicBezTo>
                    <a:pt x="13" y="120"/>
                    <a:pt x="31" y="126"/>
                    <a:pt x="50" y="126"/>
                  </a:cubicBezTo>
                  <a:cubicBezTo>
                    <a:pt x="69" y="126"/>
                    <a:pt x="90" y="120"/>
                    <a:pt x="108" y="108"/>
                  </a:cubicBezTo>
                  <a:cubicBezTo>
                    <a:pt x="132" y="72"/>
                    <a:pt x="132" y="37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36"/>
            <p:cNvSpPr/>
            <p:nvPr/>
          </p:nvSpPr>
          <p:spPr>
            <a:xfrm>
              <a:off x="6195455" y="2061727"/>
              <a:ext cx="6546" cy="6202"/>
            </a:xfrm>
            <a:custGeom>
              <a:avLst/>
              <a:gdLst/>
              <a:ahLst/>
              <a:cxnLst/>
              <a:rect l="l" t="t" r="r" b="b"/>
              <a:pathLst>
                <a:path w="133" h="126" extrusionOk="0">
                  <a:moveTo>
                    <a:pt x="96" y="1"/>
                  </a:moveTo>
                  <a:lnTo>
                    <a:pt x="1" y="108"/>
                  </a:lnTo>
                  <a:cubicBezTo>
                    <a:pt x="11" y="119"/>
                    <a:pt x="27" y="125"/>
                    <a:pt x="43" y="125"/>
                  </a:cubicBezTo>
                  <a:cubicBezTo>
                    <a:pt x="63" y="125"/>
                    <a:pt x="83" y="116"/>
                    <a:pt x="96" y="97"/>
                  </a:cubicBezTo>
                  <a:cubicBezTo>
                    <a:pt x="132" y="73"/>
                    <a:pt x="132" y="25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6"/>
            <p:cNvSpPr/>
            <p:nvPr/>
          </p:nvSpPr>
          <p:spPr>
            <a:xfrm>
              <a:off x="6211944" y="2045288"/>
              <a:ext cx="5906" cy="6054"/>
            </a:xfrm>
            <a:custGeom>
              <a:avLst/>
              <a:gdLst/>
              <a:ahLst/>
              <a:cxnLst/>
              <a:rect l="l" t="t" r="r" b="b"/>
              <a:pathLst>
                <a:path w="120" h="123" extrusionOk="0">
                  <a:moveTo>
                    <a:pt x="96" y="0"/>
                  </a:moveTo>
                  <a:lnTo>
                    <a:pt x="0" y="96"/>
                  </a:lnTo>
                  <a:cubicBezTo>
                    <a:pt x="12" y="114"/>
                    <a:pt x="27" y="123"/>
                    <a:pt x="44" y="123"/>
                  </a:cubicBezTo>
                  <a:cubicBezTo>
                    <a:pt x="60" y="123"/>
                    <a:pt x="78" y="114"/>
                    <a:pt x="96" y="96"/>
                  </a:cubicBezTo>
                  <a:cubicBezTo>
                    <a:pt x="120" y="72"/>
                    <a:pt x="120" y="24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36"/>
            <p:cNvSpPr/>
            <p:nvPr/>
          </p:nvSpPr>
          <p:spPr>
            <a:xfrm>
              <a:off x="6241967" y="2056412"/>
              <a:ext cx="7678" cy="6792"/>
            </a:xfrm>
            <a:custGeom>
              <a:avLst/>
              <a:gdLst/>
              <a:ahLst/>
              <a:cxnLst/>
              <a:rect l="l" t="t" r="r" b="b"/>
              <a:pathLst>
                <a:path w="156" h="138" extrusionOk="0">
                  <a:moveTo>
                    <a:pt x="91" y="0"/>
                  </a:moveTo>
                  <a:cubicBezTo>
                    <a:pt x="70" y="0"/>
                    <a:pt x="51" y="10"/>
                    <a:pt x="36" y="25"/>
                  </a:cubicBezTo>
                  <a:cubicBezTo>
                    <a:pt x="0" y="61"/>
                    <a:pt x="12" y="109"/>
                    <a:pt x="36" y="121"/>
                  </a:cubicBezTo>
                  <a:cubicBezTo>
                    <a:pt x="47" y="132"/>
                    <a:pt x="62" y="137"/>
                    <a:pt x="78" y="137"/>
                  </a:cubicBezTo>
                  <a:cubicBezTo>
                    <a:pt x="98" y="137"/>
                    <a:pt x="118" y="129"/>
                    <a:pt x="132" y="109"/>
                  </a:cubicBezTo>
                  <a:cubicBezTo>
                    <a:pt x="156" y="73"/>
                    <a:pt x="156" y="37"/>
                    <a:pt x="132" y="13"/>
                  </a:cubicBezTo>
                  <a:cubicBezTo>
                    <a:pt x="118" y="4"/>
                    <a:pt x="104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36"/>
            <p:cNvSpPr/>
            <p:nvPr/>
          </p:nvSpPr>
          <p:spPr>
            <a:xfrm>
              <a:off x="6243100" y="2072309"/>
              <a:ext cx="6546" cy="654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88" y="0"/>
                  </a:moveTo>
                  <a:cubicBezTo>
                    <a:pt x="64" y="0"/>
                    <a:pt x="40" y="10"/>
                    <a:pt x="25" y="25"/>
                  </a:cubicBezTo>
                  <a:cubicBezTo>
                    <a:pt x="1" y="61"/>
                    <a:pt x="13" y="109"/>
                    <a:pt x="37" y="133"/>
                  </a:cubicBezTo>
                  <a:lnTo>
                    <a:pt x="133" y="13"/>
                  </a:lnTo>
                  <a:cubicBezTo>
                    <a:pt x="119" y="4"/>
                    <a:pt x="103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36"/>
            <p:cNvSpPr/>
            <p:nvPr/>
          </p:nvSpPr>
          <p:spPr>
            <a:xfrm>
              <a:off x="6229564" y="2090914"/>
              <a:ext cx="5956" cy="6792"/>
            </a:xfrm>
            <a:custGeom>
              <a:avLst/>
              <a:gdLst/>
              <a:ahLst/>
              <a:cxnLst/>
              <a:rect l="l" t="t" r="r" b="b"/>
              <a:pathLst>
                <a:path w="121" h="138" extrusionOk="0">
                  <a:moveTo>
                    <a:pt x="73" y="1"/>
                  </a:moveTo>
                  <a:cubicBezTo>
                    <a:pt x="55" y="1"/>
                    <a:pt x="38" y="10"/>
                    <a:pt x="25" y="30"/>
                  </a:cubicBezTo>
                  <a:cubicBezTo>
                    <a:pt x="1" y="65"/>
                    <a:pt x="1" y="113"/>
                    <a:pt x="37" y="137"/>
                  </a:cubicBezTo>
                  <a:lnTo>
                    <a:pt x="121" y="18"/>
                  </a:lnTo>
                  <a:cubicBezTo>
                    <a:pt x="104" y="7"/>
                    <a:pt x="88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36"/>
            <p:cNvSpPr/>
            <p:nvPr/>
          </p:nvSpPr>
          <p:spPr>
            <a:xfrm>
              <a:off x="6227251" y="2074623"/>
              <a:ext cx="8269" cy="7235"/>
            </a:xfrm>
            <a:custGeom>
              <a:avLst/>
              <a:gdLst/>
              <a:ahLst/>
              <a:cxnLst/>
              <a:rect l="l" t="t" r="r" b="b"/>
              <a:pathLst>
                <a:path w="168" h="147" extrusionOk="0">
                  <a:moveTo>
                    <a:pt x="91" y="1"/>
                  </a:moveTo>
                  <a:cubicBezTo>
                    <a:pt x="68" y="1"/>
                    <a:pt x="46" y="11"/>
                    <a:pt x="24" y="26"/>
                  </a:cubicBezTo>
                  <a:cubicBezTo>
                    <a:pt x="0" y="62"/>
                    <a:pt x="12" y="110"/>
                    <a:pt x="36" y="133"/>
                  </a:cubicBezTo>
                  <a:cubicBezTo>
                    <a:pt x="50" y="143"/>
                    <a:pt x="65" y="146"/>
                    <a:pt x="80" y="146"/>
                  </a:cubicBezTo>
                  <a:cubicBezTo>
                    <a:pt x="105" y="146"/>
                    <a:pt x="129" y="136"/>
                    <a:pt x="144" y="121"/>
                  </a:cubicBezTo>
                  <a:cubicBezTo>
                    <a:pt x="168" y="86"/>
                    <a:pt x="156" y="38"/>
                    <a:pt x="132" y="14"/>
                  </a:cubicBezTo>
                  <a:cubicBezTo>
                    <a:pt x="118" y="5"/>
                    <a:pt x="104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36"/>
            <p:cNvSpPr/>
            <p:nvPr/>
          </p:nvSpPr>
          <p:spPr>
            <a:xfrm>
              <a:off x="6212534" y="2092981"/>
              <a:ext cx="8269" cy="7285"/>
            </a:xfrm>
            <a:custGeom>
              <a:avLst/>
              <a:gdLst/>
              <a:ahLst/>
              <a:cxnLst/>
              <a:rect l="l" t="t" r="r" b="b"/>
              <a:pathLst>
                <a:path w="168" h="148" extrusionOk="0">
                  <a:moveTo>
                    <a:pt x="79" y="1"/>
                  </a:moveTo>
                  <a:cubicBezTo>
                    <a:pt x="58" y="1"/>
                    <a:pt x="37" y="10"/>
                    <a:pt x="24" y="23"/>
                  </a:cubicBezTo>
                  <a:cubicBezTo>
                    <a:pt x="0" y="59"/>
                    <a:pt x="12" y="107"/>
                    <a:pt x="48" y="131"/>
                  </a:cubicBezTo>
                  <a:cubicBezTo>
                    <a:pt x="59" y="142"/>
                    <a:pt x="74" y="148"/>
                    <a:pt x="90" y="148"/>
                  </a:cubicBezTo>
                  <a:cubicBezTo>
                    <a:pt x="110" y="148"/>
                    <a:pt x="131" y="139"/>
                    <a:pt x="144" y="119"/>
                  </a:cubicBezTo>
                  <a:cubicBezTo>
                    <a:pt x="168" y="95"/>
                    <a:pt x="168" y="47"/>
                    <a:pt x="132" y="23"/>
                  </a:cubicBezTo>
                  <a:cubicBezTo>
                    <a:pt x="116" y="7"/>
                    <a:pt x="97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36"/>
            <p:cNvSpPr/>
            <p:nvPr/>
          </p:nvSpPr>
          <p:spPr>
            <a:xfrm>
              <a:off x="6197818" y="2111537"/>
              <a:ext cx="8860" cy="7580"/>
            </a:xfrm>
            <a:custGeom>
              <a:avLst/>
              <a:gdLst/>
              <a:ahLst/>
              <a:cxnLst/>
              <a:rect l="l" t="t" r="r" b="b"/>
              <a:pathLst>
                <a:path w="180" h="154" extrusionOk="0">
                  <a:moveTo>
                    <a:pt x="80" y="0"/>
                  </a:moveTo>
                  <a:cubicBezTo>
                    <a:pt x="58" y="0"/>
                    <a:pt x="37" y="9"/>
                    <a:pt x="24" y="29"/>
                  </a:cubicBezTo>
                  <a:cubicBezTo>
                    <a:pt x="0" y="53"/>
                    <a:pt x="12" y="101"/>
                    <a:pt x="48" y="137"/>
                  </a:cubicBezTo>
                  <a:cubicBezTo>
                    <a:pt x="64" y="147"/>
                    <a:pt x="83" y="153"/>
                    <a:pt x="101" y="153"/>
                  </a:cubicBezTo>
                  <a:cubicBezTo>
                    <a:pt x="122" y="153"/>
                    <a:pt x="143" y="144"/>
                    <a:pt x="156" y="125"/>
                  </a:cubicBezTo>
                  <a:cubicBezTo>
                    <a:pt x="180" y="89"/>
                    <a:pt x="168" y="41"/>
                    <a:pt x="132" y="17"/>
                  </a:cubicBezTo>
                  <a:cubicBezTo>
                    <a:pt x="116" y="6"/>
                    <a:pt x="97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36"/>
            <p:cNvSpPr/>
            <p:nvPr/>
          </p:nvSpPr>
          <p:spPr>
            <a:xfrm>
              <a:off x="6215487" y="2109765"/>
              <a:ext cx="6497" cy="6743"/>
            </a:xfrm>
            <a:custGeom>
              <a:avLst/>
              <a:gdLst/>
              <a:ahLst/>
              <a:cxnLst/>
              <a:rect l="l" t="t" r="r" b="b"/>
              <a:pathLst>
                <a:path w="132" h="137" extrusionOk="0">
                  <a:moveTo>
                    <a:pt x="79" y="1"/>
                  </a:moveTo>
                  <a:cubicBezTo>
                    <a:pt x="58" y="1"/>
                    <a:pt x="37" y="9"/>
                    <a:pt x="24" y="29"/>
                  </a:cubicBezTo>
                  <a:cubicBezTo>
                    <a:pt x="0" y="53"/>
                    <a:pt x="12" y="113"/>
                    <a:pt x="48" y="137"/>
                  </a:cubicBezTo>
                  <a:lnTo>
                    <a:pt x="132" y="17"/>
                  </a:lnTo>
                  <a:cubicBezTo>
                    <a:pt x="115" y="7"/>
                    <a:pt x="97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36"/>
            <p:cNvSpPr/>
            <p:nvPr/>
          </p:nvSpPr>
          <p:spPr>
            <a:xfrm>
              <a:off x="6197818" y="2095295"/>
              <a:ext cx="6497" cy="6153"/>
            </a:xfrm>
            <a:custGeom>
              <a:avLst/>
              <a:gdLst/>
              <a:ahLst/>
              <a:cxnLst/>
              <a:rect l="l" t="t" r="r" b="b"/>
              <a:pathLst>
                <a:path w="132" h="125" extrusionOk="0">
                  <a:moveTo>
                    <a:pt x="96" y="0"/>
                  </a:moveTo>
                  <a:lnTo>
                    <a:pt x="0" y="108"/>
                  </a:lnTo>
                  <a:cubicBezTo>
                    <a:pt x="11" y="119"/>
                    <a:pt x="29" y="125"/>
                    <a:pt x="48" y="125"/>
                  </a:cubicBezTo>
                  <a:cubicBezTo>
                    <a:pt x="71" y="125"/>
                    <a:pt x="95" y="116"/>
                    <a:pt x="108" y="96"/>
                  </a:cubicBezTo>
                  <a:cubicBezTo>
                    <a:pt x="132" y="72"/>
                    <a:pt x="120" y="24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36"/>
            <p:cNvSpPr/>
            <p:nvPr/>
          </p:nvSpPr>
          <p:spPr>
            <a:xfrm>
              <a:off x="6212534" y="2077034"/>
              <a:ext cx="6497" cy="6743"/>
            </a:xfrm>
            <a:custGeom>
              <a:avLst/>
              <a:gdLst/>
              <a:ahLst/>
              <a:cxnLst/>
              <a:rect l="l" t="t" r="r" b="b"/>
              <a:pathLst>
                <a:path w="132" h="137" extrusionOk="0">
                  <a:moveTo>
                    <a:pt x="96" y="1"/>
                  </a:moveTo>
                  <a:lnTo>
                    <a:pt x="0" y="120"/>
                  </a:lnTo>
                  <a:cubicBezTo>
                    <a:pt x="16" y="131"/>
                    <a:pt x="35" y="137"/>
                    <a:pt x="53" y="137"/>
                  </a:cubicBezTo>
                  <a:cubicBezTo>
                    <a:pt x="74" y="137"/>
                    <a:pt x="95" y="128"/>
                    <a:pt x="108" y="108"/>
                  </a:cubicBezTo>
                  <a:cubicBezTo>
                    <a:pt x="132" y="72"/>
                    <a:pt x="132" y="37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36"/>
            <p:cNvSpPr/>
            <p:nvPr/>
          </p:nvSpPr>
          <p:spPr>
            <a:xfrm>
              <a:off x="6227842" y="2059414"/>
              <a:ext cx="6497" cy="654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96" y="0"/>
                  </a:moveTo>
                  <a:lnTo>
                    <a:pt x="0" y="120"/>
                  </a:lnTo>
                  <a:cubicBezTo>
                    <a:pt x="9" y="129"/>
                    <a:pt x="22" y="133"/>
                    <a:pt x="35" y="133"/>
                  </a:cubicBezTo>
                  <a:cubicBezTo>
                    <a:pt x="57" y="133"/>
                    <a:pt x="81" y="122"/>
                    <a:pt x="96" y="108"/>
                  </a:cubicBezTo>
                  <a:cubicBezTo>
                    <a:pt x="132" y="72"/>
                    <a:pt x="120" y="24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36"/>
            <p:cNvSpPr/>
            <p:nvPr/>
          </p:nvSpPr>
          <p:spPr>
            <a:xfrm>
              <a:off x="6258997" y="2068569"/>
              <a:ext cx="7728" cy="6989"/>
            </a:xfrm>
            <a:custGeom>
              <a:avLst/>
              <a:gdLst/>
              <a:ahLst/>
              <a:cxnLst/>
              <a:rect l="l" t="t" r="r" b="b"/>
              <a:pathLst>
                <a:path w="157" h="142" extrusionOk="0">
                  <a:moveTo>
                    <a:pt x="92" y="1"/>
                  </a:moveTo>
                  <a:cubicBezTo>
                    <a:pt x="66" y="1"/>
                    <a:pt x="42" y="12"/>
                    <a:pt x="25" y="29"/>
                  </a:cubicBezTo>
                  <a:cubicBezTo>
                    <a:pt x="1" y="65"/>
                    <a:pt x="1" y="113"/>
                    <a:pt x="37" y="137"/>
                  </a:cubicBezTo>
                  <a:cubicBezTo>
                    <a:pt x="46" y="140"/>
                    <a:pt x="56" y="142"/>
                    <a:pt x="65" y="142"/>
                  </a:cubicBezTo>
                  <a:cubicBezTo>
                    <a:pt x="91" y="142"/>
                    <a:pt x="115" y="130"/>
                    <a:pt x="132" y="113"/>
                  </a:cubicBezTo>
                  <a:cubicBezTo>
                    <a:pt x="156" y="77"/>
                    <a:pt x="144" y="29"/>
                    <a:pt x="120" y="5"/>
                  </a:cubicBezTo>
                  <a:cubicBezTo>
                    <a:pt x="111" y="2"/>
                    <a:pt x="101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36"/>
            <p:cNvSpPr/>
            <p:nvPr/>
          </p:nvSpPr>
          <p:spPr>
            <a:xfrm>
              <a:off x="6261360" y="2084467"/>
              <a:ext cx="5956" cy="6743"/>
            </a:xfrm>
            <a:custGeom>
              <a:avLst/>
              <a:gdLst/>
              <a:ahLst/>
              <a:cxnLst/>
              <a:rect l="l" t="t" r="r" b="b"/>
              <a:pathLst>
                <a:path w="121" h="137" extrusionOk="0">
                  <a:moveTo>
                    <a:pt x="93" y="1"/>
                  </a:moveTo>
                  <a:cubicBezTo>
                    <a:pt x="67" y="1"/>
                    <a:pt x="42" y="14"/>
                    <a:pt x="25" y="41"/>
                  </a:cubicBezTo>
                  <a:cubicBezTo>
                    <a:pt x="1" y="65"/>
                    <a:pt x="13" y="113"/>
                    <a:pt x="37" y="137"/>
                  </a:cubicBezTo>
                  <a:lnTo>
                    <a:pt x="120" y="5"/>
                  </a:ln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36"/>
            <p:cNvSpPr/>
            <p:nvPr/>
          </p:nvSpPr>
          <p:spPr>
            <a:xfrm>
              <a:off x="6248415" y="2104105"/>
              <a:ext cx="6546" cy="654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91" y="0"/>
                  </a:moveTo>
                  <a:cubicBezTo>
                    <a:pt x="65" y="0"/>
                    <a:pt x="40" y="13"/>
                    <a:pt x="25" y="37"/>
                  </a:cubicBezTo>
                  <a:cubicBezTo>
                    <a:pt x="1" y="72"/>
                    <a:pt x="13" y="108"/>
                    <a:pt x="48" y="132"/>
                  </a:cubicBezTo>
                  <a:lnTo>
                    <a:pt x="132" y="13"/>
                  </a:lnTo>
                  <a:cubicBezTo>
                    <a:pt x="119" y="4"/>
                    <a:pt x="105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36"/>
            <p:cNvSpPr/>
            <p:nvPr/>
          </p:nvSpPr>
          <p:spPr>
            <a:xfrm>
              <a:off x="6245462" y="2088010"/>
              <a:ext cx="8318" cy="7334"/>
            </a:xfrm>
            <a:custGeom>
              <a:avLst/>
              <a:gdLst/>
              <a:ahLst/>
              <a:cxnLst/>
              <a:rect l="l" t="t" r="r" b="b"/>
              <a:pathLst>
                <a:path w="169" h="149" extrusionOk="0">
                  <a:moveTo>
                    <a:pt x="80" y="0"/>
                  </a:moveTo>
                  <a:cubicBezTo>
                    <a:pt x="58" y="0"/>
                    <a:pt x="38" y="9"/>
                    <a:pt x="25" y="29"/>
                  </a:cubicBezTo>
                  <a:cubicBezTo>
                    <a:pt x="1" y="65"/>
                    <a:pt x="13" y="113"/>
                    <a:pt x="49" y="136"/>
                  </a:cubicBezTo>
                  <a:cubicBezTo>
                    <a:pt x="57" y="145"/>
                    <a:pt x="69" y="149"/>
                    <a:pt x="81" y="149"/>
                  </a:cubicBezTo>
                  <a:cubicBezTo>
                    <a:pt x="103" y="149"/>
                    <a:pt x="129" y="136"/>
                    <a:pt x="144" y="113"/>
                  </a:cubicBezTo>
                  <a:cubicBezTo>
                    <a:pt x="168" y="77"/>
                    <a:pt x="156" y="29"/>
                    <a:pt x="132" y="17"/>
                  </a:cubicBezTo>
                  <a:cubicBezTo>
                    <a:pt x="116" y="6"/>
                    <a:pt x="98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36"/>
            <p:cNvSpPr/>
            <p:nvPr/>
          </p:nvSpPr>
          <p:spPr>
            <a:xfrm>
              <a:off x="6231927" y="2107403"/>
              <a:ext cx="8909" cy="7383"/>
            </a:xfrm>
            <a:custGeom>
              <a:avLst/>
              <a:gdLst/>
              <a:ahLst/>
              <a:cxnLst/>
              <a:rect l="l" t="t" r="r" b="b"/>
              <a:pathLst>
                <a:path w="181" h="150" extrusionOk="0">
                  <a:moveTo>
                    <a:pt x="80" y="1"/>
                  </a:moveTo>
                  <a:cubicBezTo>
                    <a:pt x="58" y="1"/>
                    <a:pt x="38" y="10"/>
                    <a:pt x="25" y="29"/>
                  </a:cubicBezTo>
                  <a:cubicBezTo>
                    <a:pt x="1" y="65"/>
                    <a:pt x="13" y="113"/>
                    <a:pt x="49" y="137"/>
                  </a:cubicBezTo>
                  <a:cubicBezTo>
                    <a:pt x="61" y="145"/>
                    <a:pt x="76" y="149"/>
                    <a:pt x="90" y="149"/>
                  </a:cubicBezTo>
                  <a:cubicBezTo>
                    <a:pt x="115" y="149"/>
                    <a:pt x="141" y="136"/>
                    <a:pt x="156" y="113"/>
                  </a:cubicBezTo>
                  <a:cubicBezTo>
                    <a:pt x="180" y="89"/>
                    <a:pt x="168" y="41"/>
                    <a:pt x="132" y="17"/>
                  </a:cubicBezTo>
                  <a:cubicBezTo>
                    <a:pt x="116" y="7"/>
                    <a:pt x="98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36"/>
            <p:cNvSpPr/>
            <p:nvPr/>
          </p:nvSpPr>
          <p:spPr>
            <a:xfrm>
              <a:off x="6218982" y="2126844"/>
              <a:ext cx="8909" cy="7580"/>
            </a:xfrm>
            <a:custGeom>
              <a:avLst/>
              <a:gdLst/>
              <a:ahLst/>
              <a:cxnLst/>
              <a:rect l="l" t="t" r="r" b="b"/>
              <a:pathLst>
                <a:path w="181" h="154" extrusionOk="0">
                  <a:moveTo>
                    <a:pt x="80" y="0"/>
                  </a:moveTo>
                  <a:cubicBezTo>
                    <a:pt x="58" y="0"/>
                    <a:pt x="38" y="9"/>
                    <a:pt x="25" y="29"/>
                  </a:cubicBezTo>
                  <a:cubicBezTo>
                    <a:pt x="1" y="65"/>
                    <a:pt x="13" y="113"/>
                    <a:pt x="49" y="137"/>
                  </a:cubicBezTo>
                  <a:cubicBezTo>
                    <a:pt x="65" y="147"/>
                    <a:pt x="83" y="153"/>
                    <a:pt x="101" y="153"/>
                  </a:cubicBezTo>
                  <a:cubicBezTo>
                    <a:pt x="123" y="153"/>
                    <a:pt x="143" y="144"/>
                    <a:pt x="156" y="125"/>
                  </a:cubicBezTo>
                  <a:cubicBezTo>
                    <a:pt x="180" y="89"/>
                    <a:pt x="168" y="41"/>
                    <a:pt x="132" y="17"/>
                  </a:cubicBezTo>
                  <a:cubicBezTo>
                    <a:pt x="116" y="6"/>
                    <a:pt x="98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36"/>
            <p:cNvSpPr/>
            <p:nvPr/>
          </p:nvSpPr>
          <p:spPr>
            <a:xfrm>
              <a:off x="6236061" y="2123793"/>
              <a:ext cx="6546" cy="6842"/>
            </a:xfrm>
            <a:custGeom>
              <a:avLst/>
              <a:gdLst/>
              <a:ahLst/>
              <a:cxnLst/>
              <a:rect l="l" t="t" r="r" b="b"/>
              <a:pathLst>
                <a:path w="133" h="139" extrusionOk="0">
                  <a:moveTo>
                    <a:pt x="90" y="0"/>
                  </a:moveTo>
                  <a:cubicBezTo>
                    <a:pt x="64" y="0"/>
                    <a:pt x="40" y="8"/>
                    <a:pt x="24" y="31"/>
                  </a:cubicBezTo>
                  <a:cubicBezTo>
                    <a:pt x="1" y="67"/>
                    <a:pt x="12" y="115"/>
                    <a:pt x="48" y="139"/>
                  </a:cubicBezTo>
                  <a:lnTo>
                    <a:pt x="132" y="7"/>
                  </a:lnTo>
                  <a:cubicBezTo>
                    <a:pt x="119" y="3"/>
                    <a:pt x="104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36"/>
            <p:cNvSpPr/>
            <p:nvPr/>
          </p:nvSpPr>
          <p:spPr>
            <a:xfrm>
              <a:off x="6217801" y="2110602"/>
              <a:ext cx="6546" cy="654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85" y="0"/>
                  </a:moveTo>
                  <a:lnTo>
                    <a:pt x="1" y="120"/>
                  </a:lnTo>
                  <a:cubicBezTo>
                    <a:pt x="14" y="128"/>
                    <a:pt x="28" y="132"/>
                    <a:pt x="42" y="132"/>
                  </a:cubicBezTo>
                  <a:cubicBezTo>
                    <a:pt x="68" y="132"/>
                    <a:pt x="93" y="119"/>
                    <a:pt x="108" y="96"/>
                  </a:cubicBezTo>
                  <a:cubicBezTo>
                    <a:pt x="132" y="72"/>
                    <a:pt x="120" y="24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36"/>
            <p:cNvSpPr/>
            <p:nvPr/>
          </p:nvSpPr>
          <p:spPr>
            <a:xfrm>
              <a:off x="6231336" y="2091751"/>
              <a:ext cx="6546" cy="654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85" y="1"/>
                  </a:moveTo>
                  <a:lnTo>
                    <a:pt x="1" y="120"/>
                  </a:lnTo>
                  <a:cubicBezTo>
                    <a:pt x="14" y="129"/>
                    <a:pt x="28" y="133"/>
                    <a:pt x="42" y="133"/>
                  </a:cubicBezTo>
                  <a:cubicBezTo>
                    <a:pt x="68" y="133"/>
                    <a:pt x="93" y="119"/>
                    <a:pt x="108" y="96"/>
                  </a:cubicBezTo>
                  <a:cubicBezTo>
                    <a:pt x="132" y="60"/>
                    <a:pt x="120" y="25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36"/>
            <p:cNvSpPr/>
            <p:nvPr/>
          </p:nvSpPr>
          <p:spPr>
            <a:xfrm>
              <a:off x="6244871" y="2072949"/>
              <a:ext cx="6546" cy="654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97" y="0"/>
                  </a:moveTo>
                  <a:lnTo>
                    <a:pt x="1" y="120"/>
                  </a:lnTo>
                  <a:cubicBezTo>
                    <a:pt x="14" y="128"/>
                    <a:pt x="28" y="132"/>
                    <a:pt x="42" y="132"/>
                  </a:cubicBezTo>
                  <a:cubicBezTo>
                    <a:pt x="68" y="132"/>
                    <a:pt x="93" y="119"/>
                    <a:pt x="108" y="96"/>
                  </a:cubicBezTo>
                  <a:cubicBezTo>
                    <a:pt x="132" y="60"/>
                    <a:pt x="120" y="24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36"/>
            <p:cNvSpPr/>
            <p:nvPr/>
          </p:nvSpPr>
          <p:spPr>
            <a:xfrm>
              <a:off x="6276667" y="2079791"/>
              <a:ext cx="7678" cy="6940"/>
            </a:xfrm>
            <a:custGeom>
              <a:avLst/>
              <a:gdLst/>
              <a:ahLst/>
              <a:cxnLst/>
              <a:rect l="l" t="t" r="r" b="b"/>
              <a:pathLst>
                <a:path w="156" h="141" extrusionOk="0">
                  <a:moveTo>
                    <a:pt x="93" y="0"/>
                  </a:moveTo>
                  <a:cubicBezTo>
                    <a:pt x="67" y="0"/>
                    <a:pt x="42" y="13"/>
                    <a:pt x="24" y="40"/>
                  </a:cubicBezTo>
                  <a:cubicBezTo>
                    <a:pt x="1" y="64"/>
                    <a:pt x="12" y="112"/>
                    <a:pt x="36" y="136"/>
                  </a:cubicBezTo>
                  <a:cubicBezTo>
                    <a:pt x="45" y="139"/>
                    <a:pt x="55" y="141"/>
                    <a:pt x="65" y="141"/>
                  </a:cubicBezTo>
                  <a:cubicBezTo>
                    <a:pt x="94" y="141"/>
                    <a:pt x="123" y="127"/>
                    <a:pt x="132" y="100"/>
                  </a:cubicBezTo>
                  <a:cubicBezTo>
                    <a:pt x="156" y="64"/>
                    <a:pt x="144" y="28"/>
                    <a:pt x="120" y="5"/>
                  </a:cubicBezTo>
                  <a:cubicBezTo>
                    <a:pt x="111" y="2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36"/>
            <p:cNvSpPr/>
            <p:nvPr/>
          </p:nvSpPr>
          <p:spPr>
            <a:xfrm>
              <a:off x="6280211" y="2095049"/>
              <a:ext cx="5906" cy="6743"/>
            </a:xfrm>
            <a:custGeom>
              <a:avLst/>
              <a:gdLst/>
              <a:ahLst/>
              <a:cxnLst/>
              <a:rect l="l" t="t" r="r" b="b"/>
              <a:pathLst>
                <a:path w="120" h="137" extrusionOk="0">
                  <a:moveTo>
                    <a:pt x="91" y="1"/>
                  </a:moveTo>
                  <a:cubicBezTo>
                    <a:pt x="62" y="1"/>
                    <a:pt x="33" y="14"/>
                    <a:pt x="24" y="41"/>
                  </a:cubicBezTo>
                  <a:cubicBezTo>
                    <a:pt x="0" y="77"/>
                    <a:pt x="12" y="125"/>
                    <a:pt x="48" y="137"/>
                  </a:cubicBezTo>
                  <a:lnTo>
                    <a:pt x="120" y="5"/>
                  </a:lnTo>
                  <a:cubicBezTo>
                    <a:pt x="111" y="2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36"/>
            <p:cNvSpPr/>
            <p:nvPr/>
          </p:nvSpPr>
          <p:spPr>
            <a:xfrm>
              <a:off x="6269038" y="2115672"/>
              <a:ext cx="5906" cy="6743"/>
            </a:xfrm>
            <a:custGeom>
              <a:avLst/>
              <a:gdLst/>
              <a:ahLst/>
              <a:cxnLst/>
              <a:rect l="l" t="t" r="r" b="b"/>
              <a:pathLst>
                <a:path w="120" h="137" extrusionOk="0">
                  <a:moveTo>
                    <a:pt x="91" y="0"/>
                  </a:moveTo>
                  <a:cubicBezTo>
                    <a:pt x="62" y="0"/>
                    <a:pt x="33" y="14"/>
                    <a:pt x="24" y="41"/>
                  </a:cubicBezTo>
                  <a:cubicBezTo>
                    <a:pt x="0" y="77"/>
                    <a:pt x="12" y="124"/>
                    <a:pt x="48" y="136"/>
                  </a:cubicBezTo>
                  <a:lnTo>
                    <a:pt x="120" y="5"/>
                  </a:lnTo>
                  <a:cubicBezTo>
                    <a:pt x="111" y="2"/>
                    <a:pt x="101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36"/>
            <p:cNvSpPr/>
            <p:nvPr/>
          </p:nvSpPr>
          <p:spPr>
            <a:xfrm>
              <a:off x="6264904" y="2099971"/>
              <a:ext cx="7678" cy="7137"/>
            </a:xfrm>
            <a:custGeom>
              <a:avLst/>
              <a:gdLst/>
              <a:ahLst/>
              <a:cxnLst/>
              <a:rect l="l" t="t" r="r" b="b"/>
              <a:pathLst>
                <a:path w="156" h="145" extrusionOk="0">
                  <a:moveTo>
                    <a:pt x="79" y="1"/>
                  </a:moveTo>
                  <a:cubicBezTo>
                    <a:pt x="53" y="1"/>
                    <a:pt x="28" y="14"/>
                    <a:pt x="12" y="37"/>
                  </a:cubicBezTo>
                  <a:cubicBezTo>
                    <a:pt x="0" y="73"/>
                    <a:pt x="12" y="121"/>
                    <a:pt x="48" y="133"/>
                  </a:cubicBezTo>
                  <a:cubicBezTo>
                    <a:pt x="57" y="141"/>
                    <a:pt x="68" y="145"/>
                    <a:pt x="80" y="145"/>
                  </a:cubicBezTo>
                  <a:cubicBezTo>
                    <a:pt x="103" y="145"/>
                    <a:pt x="128" y="132"/>
                    <a:pt x="144" y="109"/>
                  </a:cubicBezTo>
                  <a:cubicBezTo>
                    <a:pt x="156" y="73"/>
                    <a:pt x="144" y="25"/>
                    <a:pt x="120" y="13"/>
                  </a:cubicBezTo>
                  <a:cubicBezTo>
                    <a:pt x="107" y="5"/>
                    <a:pt x="93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36"/>
            <p:cNvSpPr/>
            <p:nvPr/>
          </p:nvSpPr>
          <p:spPr>
            <a:xfrm>
              <a:off x="6252550" y="2120249"/>
              <a:ext cx="8860" cy="7481"/>
            </a:xfrm>
            <a:custGeom>
              <a:avLst/>
              <a:gdLst/>
              <a:ahLst/>
              <a:cxnLst/>
              <a:rect l="l" t="t" r="r" b="b"/>
              <a:pathLst>
                <a:path w="180" h="152" extrusionOk="0">
                  <a:moveTo>
                    <a:pt x="89" y="0"/>
                  </a:moveTo>
                  <a:cubicBezTo>
                    <a:pt x="64" y="0"/>
                    <a:pt x="39" y="9"/>
                    <a:pt x="24" y="31"/>
                  </a:cubicBezTo>
                  <a:cubicBezTo>
                    <a:pt x="0" y="67"/>
                    <a:pt x="24" y="115"/>
                    <a:pt x="60" y="139"/>
                  </a:cubicBezTo>
                  <a:cubicBezTo>
                    <a:pt x="73" y="148"/>
                    <a:pt x="85" y="151"/>
                    <a:pt x="98" y="151"/>
                  </a:cubicBezTo>
                  <a:cubicBezTo>
                    <a:pt x="120" y="151"/>
                    <a:pt x="140" y="138"/>
                    <a:pt x="156" y="115"/>
                  </a:cubicBezTo>
                  <a:cubicBezTo>
                    <a:pt x="180" y="79"/>
                    <a:pt x="168" y="31"/>
                    <a:pt x="132" y="8"/>
                  </a:cubicBezTo>
                  <a:cubicBezTo>
                    <a:pt x="119" y="3"/>
                    <a:pt x="104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36"/>
            <p:cNvSpPr/>
            <p:nvPr/>
          </p:nvSpPr>
          <p:spPr>
            <a:xfrm>
              <a:off x="6240786" y="2140577"/>
              <a:ext cx="8860" cy="7728"/>
            </a:xfrm>
            <a:custGeom>
              <a:avLst/>
              <a:gdLst/>
              <a:ahLst/>
              <a:cxnLst/>
              <a:rect l="l" t="t" r="r" b="b"/>
              <a:pathLst>
                <a:path w="180" h="157" extrusionOk="0">
                  <a:moveTo>
                    <a:pt x="91" y="1"/>
                  </a:moveTo>
                  <a:cubicBezTo>
                    <a:pt x="65" y="1"/>
                    <a:pt x="40" y="14"/>
                    <a:pt x="24" y="37"/>
                  </a:cubicBezTo>
                  <a:cubicBezTo>
                    <a:pt x="0" y="73"/>
                    <a:pt x="12" y="121"/>
                    <a:pt x="60" y="145"/>
                  </a:cubicBezTo>
                  <a:cubicBezTo>
                    <a:pt x="73" y="153"/>
                    <a:pt x="87" y="157"/>
                    <a:pt x="101" y="157"/>
                  </a:cubicBezTo>
                  <a:cubicBezTo>
                    <a:pt x="127" y="157"/>
                    <a:pt x="152" y="144"/>
                    <a:pt x="168" y="121"/>
                  </a:cubicBezTo>
                  <a:cubicBezTo>
                    <a:pt x="180" y="85"/>
                    <a:pt x="168" y="37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36"/>
            <p:cNvSpPr/>
            <p:nvPr/>
          </p:nvSpPr>
          <p:spPr>
            <a:xfrm>
              <a:off x="6257816" y="2136245"/>
              <a:ext cx="6546" cy="6743"/>
            </a:xfrm>
            <a:custGeom>
              <a:avLst/>
              <a:gdLst/>
              <a:ahLst/>
              <a:cxnLst/>
              <a:rect l="l" t="t" r="r" b="b"/>
              <a:pathLst>
                <a:path w="133" h="137" extrusionOk="0">
                  <a:moveTo>
                    <a:pt x="97" y="1"/>
                  </a:moveTo>
                  <a:cubicBezTo>
                    <a:pt x="63" y="1"/>
                    <a:pt x="34" y="14"/>
                    <a:pt x="25" y="41"/>
                  </a:cubicBezTo>
                  <a:cubicBezTo>
                    <a:pt x="1" y="77"/>
                    <a:pt x="13" y="125"/>
                    <a:pt x="61" y="137"/>
                  </a:cubicBezTo>
                  <a:lnTo>
                    <a:pt x="132" y="5"/>
                  </a:lnTo>
                  <a:cubicBezTo>
                    <a:pt x="120" y="2"/>
                    <a:pt x="109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36"/>
            <p:cNvSpPr/>
            <p:nvPr/>
          </p:nvSpPr>
          <p:spPr>
            <a:xfrm>
              <a:off x="6238424" y="2124137"/>
              <a:ext cx="6497" cy="7137"/>
            </a:xfrm>
            <a:custGeom>
              <a:avLst/>
              <a:gdLst/>
              <a:ahLst/>
              <a:cxnLst/>
              <a:rect l="l" t="t" r="r" b="b"/>
              <a:pathLst>
                <a:path w="132" h="145" extrusionOk="0">
                  <a:moveTo>
                    <a:pt x="84" y="0"/>
                  </a:moveTo>
                  <a:lnTo>
                    <a:pt x="0" y="132"/>
                  </a:lnTo>
                  <a:cubicBezTo>
                    <a:pt x="17" y="140"/>
                    <a:pt x="34" y="144"/>
                    <a:pt x="50" y="144"/>
                  </a:cubicBezTo>
                  <a:cubicBezTo>
                    <a:pt x="78" y="144"/>
                    <a:pt x="100" y="131"/>
                    <a:pt x="108" y="108"/>
                  </a:cubicBezTo>
                  <a:cubicBezTo>
                    <a:pt x="132" y="72"/>
                    <a:pt x="120" y="24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36"/>
            <p:cNvSpPr/>
            <p:nvPr/>
          </p:nvSpPr>
          <p:spPr>
            <a:xfrm>
              <a:off x="6250778" y="2104696"/>
              <a:ext cx="6497" cy="6546"/>
            </a:xfrm>
            <a:custGeom>
              <a:avLst/>
              <a:gdLst/>
              <a:ahLst/>
              <a:cxnLst/>
              <a:rect l="l" t="t" r="r" b="b"/>
              <a:pathLst>
                <a:path w="132" h="133" extrusionOk="0">
                  <a:moveTo>
                    <a:pt x="84" y="1"/>
                  </a:moveTo>
                  <a:lnTo>
                    <a:pt x="0" y="120"/>
                  </a:lnTo>
                  <a:cubicBezTo>
                    <a:pt x="13" y="129"/>
                    <a:pt x="27" y="133"/>
                    <a:pt x="41" y="133"/>
                  </a:cubicBezTo>
                  <a:cubicBezTo>
                    <a:pt x="67" y="133"/>
                    <a:pt x="93" y="120"/>
                    <a:pt x="108" y="96"/>
                  </a:cubicBezTo>
                  <a:cubicBezTo>
                    <a:pt x="132" y="60"/>
                    <a:pt x="120" y="13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36"/>
            <p:cNvSpPr/>
            <p:nvPr/>
          </p:nvSpPr>
          <p:spPr>
            <a:xfrm>
              <a:off x="6263132" y="2084713"/>
              <a:ext cx="5956" cy="6743"/>
            </a:xfrm>
            <a:custGeom>
              <a:avLst/>
              <a:gdLst/>
              <a:ahLst/>
              <a:cxnLst/>
              <a:rect l="l" t="t" r="r" b="b"/>
              <a:pathLst>
                <a:path w="121" h="137" extrusionOk="0">
                  <a:moveTo>
                    <a:pt x="84" y="0"/>
                  </a:moveTo>
                  <a:lnTo>
                    <a:pt x="1" y="132"/>
                  </a:lnTo>
                  <a:cubicBezTo>
                    <a:pt x="9" y="135"/>
                    <a:pt x="19" y="136"/>
                    <a:pt x="29" y="136"/>
                  </a:cubicBezTo>
                  <a:cubicBezTo>
                    <a:pt x="58" y="136"/>
                    <a:pt x="87" y="123"/>
                    <a:pt x="96" y="96"/>
                  </a:cubicBezTo>
                  <a:cubicBezTo>
                    <a:pt x="120" y="60"/>
                    <a:pt x="120" y="24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36"/>
            <p:cNvSpPr/>
            <p:nvPr/>
          </p:nvSpPr>
          <p:spPr>
            <a:xfrm>
              <a:off x="6295518" y="2089536"/>
              <a:ext cx="7088" cy="7186"/>
            </a:xfrm>
            <a:custGeom>
              <a:avLst/>
              <a:gdLst/>
              <a:ahLst/>
              <a:cxnLst/>
              <a:rect l="l" t="t" r="r" b="b"/>
              <a:pathLst>
                <a:path w="144" h="146" extrusionOk="0">
                  <a:moveTo>
                    <a:pt x="78" y="0"/>
                  </a:moveTo>
                  <a:cubicBezTo>
                    <a:pt x="53" y="0"/>
                    <a:pt x="29" y="20"/>
                    <a:pt x="12" y="46"/>
                  </a:cubicBezTo>
                  <a:cubicBezTo>
                    <a:pt x="0" y="82"/>
                    <a:pt x="12" y="117"/>
                    <a:pt x="36" y="141"/>
                  </a:cubicBezTo>
                  <a:cubicBezTo>
                    <a:pt x="45" y="144"/>
                    <a:pt x="54" y="146"/>
                    <a:pt x="63" y="146"/>
                  </a:cubicBezTo>
                  <a:cubicBezTo>
                    <a:pt x="89" y="146"/>
                    <a:pt x="114" y="132"/>
                    <a:pt x="132" y="105"/>
                  </a:cubicBezTo>
                  <a:cubicBezTo>
                    <a:pt x="144" y="70"/>
                    <a:pt x="132" y="22"/>
                    <a:pt x="108" y="10"/>
                  </a:cubicBezTo>
                  <a:cubicBezTo>
                    <a:pt x="98" y="3"/>
                    <a:pt x="88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36"/>
            <p:cNvSpPr/>
            <p:nvPr/>
          </p:nvSpPr>
          <p:spPr>
            <a:xfrm>
              <a:off x="6299603" y="2104548"/>
              <a:ext cx="5956" cy="7285"/>
            </a:xfrm>
            <a:custGeom>
              <a:avLst/>
              <a:gdLst/>
              <a:ahLst/>
              <a:cxnLst/>
              <a:rect l="l" t="t" r="r" b="b"/>
              <a:pathLst>
                <a:path w="121" h="148" extrusionOk="0">
                  <a:moveTo>
                    <a:pt x="100" y="1"/>
                  </a:moveTo>
                  <a:cubicBezTo>
                    <a:pt x="69" y="1"/>
                    <a:pt x="35" y="22"/>
                    <a:pt x="25" y="52"/>
                  </a:cubicBezTo>
                  <a:cubicBezTo>
                    <a:pt x="1" y="87"/>
                    <a:pt x="25" y="123"/>
                    <a:pt x="61" y="147"/>
                  </a:cubicBezTo>
                  <a:lnTo>
                    <a:pt x="120" y="4"/>
                  </a:ln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36"/>
            <p:cNvSpPr/>
            <p:nvPr/>
          </p:nvSpPr>
          <p:spPr>
            <a:xfrm>
              <a:off x="6290202" y="2126008"/>
              <a:ext cx="5365" cy="6989"/>
            </a:xfrm>
            <a:custGeom>
              <a:avLst/>
              <a:gdLst/>
              <a:ahLst/>
              <a:cxnLst/>
              <a:rect l="l" t="t" r="r" b="b"/>
              <a:pathLst>
                <a:path w="109" h="142" extrusionOk="0">
                  <a:moveTo>
                    <a:pt x="78" y="0"/>
                  </a:moveTo>
                  <a:cubicBezTo>
                    <a:pt x="53" y="0"/>
                    <a:pt x="30" y="20"/>
                    <a:pt x="12" y="46"/>
                  </a:cubicBezTo>
                  <a:cubicBezTo>
                    <a:pt x="1" y="82"/>
                    <a:pt x="12" y="118"/>
                    <a:pt x="48" y="142"/>
                  </a:cubicBezTo>
                  <a:lnTo>
                    <a:pt x="108" y="10"/>
                  </a:lnTo>
                  <a:cubicBezTo>
                    <a:pt x="98" y="3"/>
                    <a:pt x="88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36"/>
            <p:cNvSpPr/>
            <p:nvPr/>
          </p:nvSpPr>
          <p:spPr>
            <a:xfrm>
              <a:off x="6284887" y="2110356"/>
              <a:ext cx="7728" cy="7580"/>
            </a:xfrm>
            <a:custGeom>
              <a:avLst/>
              <a:gdLst/>
              <a:ahLst/>
              <a:cxnLst/>
              <a:rect l="l" t="t" r="r" b="b"/>
              <a:pathLst>
                <a:path w="157" h="154" extrusionOk="0">
                  <a:moveTo>
                    <a:pt x="82" y="1"/>
                  </a:moveTo>
                  <a:cubicBezTo>
                    <a:pt x="55" y="1"/>
                    <a:pt x="31" y="14"/>
                    <a:pt x="13" y="41"/>
                  </a:cubicBezTo>
                  <a:cubicBezTo>
                    <a:pt x="1" y="77"/>
                    <a:pt x="13" y="125"/>
                    <a:pt x="49" y="149"/>
                  </a:cubicBezTo>
                  <a:cubicBezTo>
                    <a:pt x="58" y="152"/>
                    <a:pt x="67" y="153"/>
                    <a:pt x="75" y="153"/>
                  </a:cubicBezTo>
                  <a:cubicBezTo>
                    <a:pt x="102" y="153"/>
                    <a:pt x="126" y="140"/>
                    <a:pt x="144" y="113"/>
                  </a:cubicBezTo>
                  <a:cubicBezTo>
                    <a:pt x="156" y="77"/>
                    <a:pt x="144" y="29"/>
                    <a:pt x="109" y="5"/>
                  </a:cubicBezTo>
                  <a:cubicBezTo>
                    <a:pt x="100" y="2"/>
                    <a:pt x="91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36"/>
            <p:cNvSpPr/>
            <p:nvPr/>
          </p:nvSpPr>
          <p:spPr>
            <a:xfrm>
              <a:off x="6274305" y="2131569"/>
              <a:ext cx="8318" cy="7531"/>
            </a:xfrm>
            <a:custGeom>
              <a:avLst/>
              <a:gdLst/>
              <a:ahLst/>
              <a:cxnLst/>
              <a:rect l="l" t="t" r="r" b="b"/>
              <a:pathLst>
                <a:path w="169" h="153" extrusionOk="0">
                  <a:moveTo>
                    <a:pt x="92" y="0"/>
                  </a:moveTo>
                  <a:cubicBezTo>
                    <a:pt x="62" y="0"/>
                    <a:pt x="31" y="14"/>
                    <a:pt x="13" y="41"/>
                  </a:cubicBezTo>
                  <a:cubicBezTo>
                    <a:pt x="1" y="76"/>
                    <a:pt x="13" y="124"/>
                    <a:pt x="49" y="148"/>
                  </a:cubicBezTo>
                  <a:cubicBezTo>
                    <a:pt x="60" y="151"/>
                    <a:pt x="72" y="153"/>
                    <a:pt x="82" y="153"/>
                  </a:cubicBezTo>
                  <a:cubicBezTo>
                    <a:pt x="114" y="153"/>
                    <a:pt x="138" y="139"/>
                    <a:pt x="156" y="112"/>
                  </a:cubicBezTo>
                  <a:cubicBezTo>
                    <a:pt x="168" y="76"/>
                    <a:pt x="156" y="29"/>
                    <a:pt x="120" y="5"/>
                  </a:cubicBezTo>
                  <a:cubicBezTo>
                    <a:pt x="111" y="2"/>
                    <a:pt x="102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36"/>
            <p:cNvSpPr/>
            <p:nvPr/>
          </p:nvSpPr>
          <p:spPr>
            <a:xfrm>
              <a:off x="6263722" y="2152734"/>
              <a:ext cx="8860" cy="7580"/>
            </a:xfrm>
            <a:custGeom>
              <a:avLst/>
              <a:gdLst/>
              <a:ahLst/>
              <a:cxnLst/>
              <a:rect l="l" t="t" r="r" b="b"/>
              <a:pathLst>
                <a:path w="180" h="154" extrusionOk="0">
                  <a:moveTo>
                    <a:pt x="92" y="1"/>
                  </a:moveTo>
                  <a:cubicBezTo>
                    <a:pt x="62" y="1"/>
                    <a:pt x="33" y="14"/>
                    <a:pt x="24" y="41"/>
                  </a:cubicBezTo>
                  <a:cubicBezTo>
                    <a:pt x="0" y="77"/>
                    <a:pt x="24" y="125"/>
                    <a:pt x="60" y="149"/>
                  </a:cubicBezTo>
                  <a:cubicBezTo>
                    <a:pt x="69" y="152"/>
                    <a:pt x="79" y="153"/>
                    <a:pt x="89" y="153"/>
                  </a:cubicBezTo>
                  <a:cubicBezTo>
                    <a:pt x="119" y="153"/>
                    <a:pt x="150" y="140"/>
                    <a:pt x="168" y="113"/>
                  </a:cubicBezTo>
                  <a:cubicBezTo>
                    <a:pt x="180" y="77"/>
                    <a:pt x="168" y="29"/>
                    <a:pt x="120" y="5"/>
                  </a:cubicBezTo>
                  <a:cubicBezTo>
                    <a:pt x="111" y="2"/>
                    <a:pt x="101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36"/>
            <p:cNvSpPr/>
            <p:nvPr/>
          </p:nvSpPr>
          <p:spPr>
            <a:xfrm>
              <a:off x="6280802" y="2147172"/>
              <a:ext cx="5316" cy="7038"/>
            </a:xfrm>
            <a:custGeom>
              <a:avLst/>
              <a:gdLst/>
              <a:ahLst/>
              <a:cxnLst/>
              <a:rect l="l" t="t" r="r" b="b"/>
              <a:pathLst>
                <a:path w="108" h="143" extrusionOk="0">
                  <a:moveTo>
                    <a:pt x="76" y="1"/>
                  </a:moveTo>
                  <a:cubicBezTo>
                    <a:pt x="48" y="1"/>
                    <a:pt x="21" y="21"/>
                    <a:pt x="12" y="46"/>
                  </a:cubicBezTo>
                  <a:cubicBezTo>
                    <a:pt x="0" y="82"/>
                    <a:pt x="12" y="130"/>
                    <a:pt x="48" y="142"/>
                  </a:cubicBezTo>
                  <a:lnTo>
                    <a:pt x="108" y="11"/>
                  </a:lnTo>
                  <a:cubicBezTo>
                    <a:pt x="98" y="4"/>
                    <a:pt x="87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36"/>
            <p:cNvSpPr/>
            <p:nvPr/>
          </p:nvSpPr>
          <p:spPr>
            <a:xfrm>
              <a:off x="6260769" y="2136491"/>
              <a:ext cx="5956" cy="7137"/>
            </a:xfrm>
            <a:custGeom>
              <a:avLst/>
              <a:gdLst/>
              <a:ahLst/>
              <a:cxnLst/>
              <a:rect l="l" t="t" r="r" b="b"/>
              <a:pathLst>
                <a:path w="121" h="145" extrusionOk="0">
                  <a:moveTo>
                    <a:pt x="72" y="0"/>
                  </a:moveTo>
                  <a:lnTo>
                    <a:pt x="1" y="132"/>
                  </a:lnTo>
                  <a:cubicBezTo>
                    <a:pt x="13" y="140"/>
                    <a:pt x="28" y="144"/>
                    <a:pt x="41" y="144"/>
                  </a:cubicBezTo>
                  <a:cubicBezTo>
                    <a:pt x="66" y="144"/>
                    <a:pt x="89" y="131"/>
                    <a:pt x="96" y="108"/>
                  </a:cubicBezTo>
                  <a:cubicBezTo>
                    <a:pt x="120" y="72"/>
                    <a:pt x="108" y="24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36"/>
            <p:cNvSpPr/>
            <p:nvPr/>
          </p:nvSpPr>
          <p:spPr>
            <a:xfrm>
              <a:off x="6271351" y="2115868"/>
              <a:ext cx="5956" cy="7137"/>
            </a:xfrm>
            <a:custGeom>
              <a:avLst/>
              <a:gdLst/>
              <a:ahLst/>
              <a:cxnLst/>
              <a:rect l="l" t="t" r="r" b="b"/>
              <a:pathLst>
                <a:path w="121" h="145" extrusionOk="0">
                  <a:moveTo>
                    <a:pt x="73" y="1"/>
                  </a:moveTo>
                  <a:lnTo>
                    <a:pt x="1" y="132"/>
                  </a:lnTo>
                  <a:cubicBezTo>
                    <a:pt x="14" y="141"/>
                    <a:pt x="28" y="145"/>
                    <a:pt x="42" y="145"/>
                  </a:cubicBezTo>
                  <a:cubicBezTo>
                    <a:pt x="68" y="145"/>
                    <a:pt x="93" y="132"/>
                    <a:pt x="109" y="108"/>
                  </a:cubicBezTo>
                  <a:cubicBezTo>
                    <a:pt x="120" y="73"/>
                    <a:pt x="109" y="25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36"/>
            <p:cNvSpPr/>
            <p:nvPr/>
          </p:nvSpPr>
          <p:spPr>
            <a:xfrm>
              <a:off x="6282573" y="2095295"/>
              <a:ext cx="5316" cy="6989"/>
            </a:xfrm>
            <a:custGeom>
              <a:avLst/>
              <a:gdLst/>
              <a:ahLst/>
              <a:cxnLst/>
              <a:rect l="l" t="t" r="r" b="b"/>
              <a:pathLst>
                <a:path w="108" h="142" extrusionOk="0">
                  <a:moveTo>
                    <a:pt x="72" y="0"/>
                  </a:moveTo>
                  <a:lnTo>
                    <a:pt x="0" y="132"/>
                  </a:lnTo>
                  <a:cubicBezTo>
                    <a:pt x="10" y="139"/>
                    <a:pt x="20" y="142"/>
                    <a:pt x="30" y="142"/>
                  </a:cubicBezTo>
                  <a:cubicBezTo>
                    <a:pt x="55" y="142"/>
                    <a:pt x="78" y="122"/>
                    <a:pt x="96" y="96"/>
                  </a:cubicBezTo>
                  <a:cubicBezTo>
                    <a:pt x="108" y="60"/>
                    <a:pt x="96" y="24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36"/>
            <p:cNvSpPr/>
            <p:nvPr/>
          </p:nvSpPr>
          <p:spPr>
            <a:xfrm>
              <a:off x="6314320" y="2098002"/>
              <a:ext cx="7728" cy="7235"/>
            </a:xfrm>
            <a:custGeom>
              <a:avLst/>
              <a:gdLst/>
              <a:ahLst/>
              <a:cxnLst/>
              <a:rect l="l" t="t" r="r" b="b"/>
              <a:pathLst>
                <a:path w="157" h="147" extrusionOk="0">
                  <a:moveTo>
                    <a:pt x="82" y="1"/>
                  </a:moveTo>
                  <a:cubicBezTo>
                    <a:pt x="56" y="1"/>
                    <a:pt x="34" y="14"/>
                    <a:pt x="25" y="41"/>
                  </a:cubicBezTo>
                  <a:cubicBezTo>
                    <a:pt x="1" y="89"/>
                    <a:pt x="13" y="125"/>
                    <a:pt x="49" y="137"/>
                  </a:cubicBezTo>
                  <a:cubicBezTo>
                    <a:pt x="59" y="143"/>
                    <a:pt x="69" y="146"/>
                    <a:pt x="78" y="146"/>
                  </a:cubicBezTo>
                  <a:cubicBezTo>
                    <a:pt x="104" y="146"/>
                    <a:pt x="127" y="127"/>
                    <a:pt x="144" y="101"/>
                  </a:cubicBezTo>
                  <a:cubicBezTo>
                    <a:pt x="156" y="65"/>
                    <a:pt x="144" y="17"/>
                    <a:pt x="108" y="5"/>
                  </a:cubicBezTo>
                  <a:cubicBezTo>
                    <a:pt x="99" y="2"/>
                    <a:pt x="90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36"/>
            <p:cNvSpPr/>
            <p:nvPr/>
          </p:nvSpPr>
          <p:spPr>
            <a:xfrm>
              <a:off x="6320226" y="2112768"/>
              <a:ext cx="5316" cy="7285"/>
            </a:xfrm>
            <a:custGeom>
              <a:avLst/>
              <a:gdLst/>
              <a:ahLst/>
              <a:cxnLst/>
              <a:rect l="l" t="t" r="r" b="b"/>
              <a:pathLst>
                <a:path w="108" h="148" extrusionOk="0">
                  <a:moveTo>
                    <a:pt x="88" y="1"/>
                  </a:moveTo>
                  <a:cubicBezTo>
                    <a:pt x="56" y="1"/>
                    <a:pt x="22" y="22"/>
                    <a:pt x="12" y="52"/>
                  </a:cubicBezTo>
                  <a:cubicBezTo>
                    <a:pt x="0" y="88"/>
                    <a:pt x="12" y="136"/>
                    <a:pt x="48" y="148"/>
                  </a:cubicBezTo>
                  <a:lnTo>
                    <a:pt x="108" y="4"/>
                  </a:lnTo>
                  <a:cubicBezTo>
                    <a:pt x="102" y="2"/>
                    <a:pt x="95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6"/>
            <p:cNvSpPr/>
            <p:nvPr/>
          </p:nvSpPr>
          <p:spPr>
            <a:xfrm>
              <a:off x="6311957" y="2134572"/>
              <a:ext cx="5365" cy="7235"/>
            </a:xfrm>
            <a:custGeom>
              <a:avLst/>
              <a:gdLst/>
              <a:ahLst/>
              <a:cxnLst/>
              <a:rect l="l" t="t" r="r" b="b"/>
              <a:pathLst>
                <a:path w="109" h="147" extrusionOk="0">
                  <a:moveTo>
                    <a:pt x="89" y="0"/>
                  </a:moveTo>
                  <a:cubicBezTo>
                    <a:pt x="57" y="0"/>
                    <a:pt x="23" y="22"/>
                    <a:pt x="13" y="51"/>
                  </a:cubicBezTo>
                  <a:cubicBezTo>
                    <a:pt x="1" y="87"/>
                    <a:pt x="25" y="135"/>
                    <a:pt x="61" y="147"/>
                  </a:cubicBezTo>
                  <a:lnTo>
                    <a:pt x="109" y="3"/>
                  </a:lnTo>
                  <a:cubicBezTo>
                    <a:pt x="102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6"/>
            <p:cNvSpPr/>
            <p:nvPr/>
          </p:nvSpPr>
          <p:spPr>
            <a:xfrm>
              <a:off x="6305510" y="2119806"/>
              <a:ext cx="7678" cy="7186"/>
            </a:xfrm>
            <a:custGeom>
              <a:avLst/>
              <a:gdLst/>
              <a:ahLst/>
              <a:cxnLst/>
              <a:rect l="l" t="t" r="r" b="b"/>
              <a:pathLst>
                <a:path w="156" h="146" extrusionOk="0">
                  <a:moveTo>
                    <a:pt x="80" y="0"/>
                  </a:moveTo>
                  <a:cubicBezTo>
                    <a:pt x="50" y="0"/>
                    <a:pt x="21" y="14"/>
                    <a:pt x="12" y="40"/>
                  </a:cubicBezTo>
                  <a:cubicBezTo>
                    <a:pt x="0" y="76"/>
                    <a:pt x="12" y="124"/>
                    <a:pt x="48" y="136"/>
                  </a:cubicBezTo>
                  <a:cubicBezTo>
                    <a:pt x="58" y="143"/>
                    <a:pt x="69" y="146"/>
                    <a:pt x="80" y="146"/>
                  </a:cubicBezTo>
                  <a:cubicBezTo>
                    <a:pt x="108" y="146"/>
                    <a:pt x="135" y="126"/>
                    <a:pt x="144" y="100"/>
                  </a:cubicBezTo>
                  <a:cubicBezTo>
                    <a:pt x="156" y="64"/>
                    <a:pt x="144" y="17"/>
                    <a:pt x="108" y="5"/>
                  </a:cubicBezTo>
                  <a:cubicBezTo>
                    <a:pt x="99" y="2"/>
                    <a:pt x="89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6"/>
            <p:cNvSpPr/>
            <p:nvPr/>
          </p:nvSpPr>
          <p:spPr>
            <a:xfrm>
              <a:off x="6296699" y="2141561"/>
              <a:ext cx="8269" cy="7481"/>
            </a:xfrm>
            <a:custGeom>
              <a:avLst/>
              <a:gdLst/>
              <a:ahLst/>
              <a:cxnLst/>
              <a:rect l="l" t="t" r="r" b="b"/>
              <a:pathLst>
                <a:path w="168" h="152" extrusionOk="0">
                  <a:moveTo>
                    <a:pt x="79" y="0"/>
                  </a:moveTo>
                  <a:cubicBezTo>
                    <a:pt x="50" y="0"/>
                    <a:pt x="21" y="14"/>
                    <a:pt x="12" y="41"/>
                  </a:cubicBezTo>
                  <a:cubicBezTo>
                    <a:pt x="0" y="77"/>
                    <a:pt x="12" y="125"/>
                    <a:pt x="48" y="148"/>
                  </a:cubicBezTo>
                  <a:cubicBezTo>
                    <a:pt x="56" y="151"/>
                    <a:pt x="64" y="152"/>
                    <a:pt x="72" y="152"/>
                  </a:cubicBezTo>
                  <a:cubicBezTo>
                    <a:pt x="108" y="152"/>
                    <a:pt x="136" y="130"/>
                    <a:pt x="155" y="101"/>
                  </a:cubicBezTo>
                  <a:cubicBezTo>
                    <a:pt x="167" y="65"/>
                    <a:pt x="144" y="17"/>
                    <a:pt x="108" y="5"/>
                  </a:cubicBezTo>
                  <a:cubicBezTo>
                    <a:pt x="99" y="2"/>
                    <a:pt x="89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6"/>
            <p:cNvSpPr/>
            <p:nvPr/>
          </p:nvSpPr>
          <p:spPr>
            <a:xfrm>
              <a:off x="6287249" y="2163316"/>
              <a:ext cx="8909" cy="7580"/>
            </a:xfrm>
            <a:custGeom>
              <a:avLst/>
              <a:gdLst/>
              <a:ahLst/>
              <a:cxnLst/>
              <a:rect l="l" t="t" r="r" b="b"/>
              <a:pathLst>
                <a:path w="181" h="154" extrusionOk="0">
                  <a:moveTo>
                    <a:pt x="92" y="1"/>
                  </a:moveTo>
                  <a:cubicBezTo>
                    <a:pt x="63" y="1"/>
                    <a:pt x="34" y="14"/>
                    <a:pt x="25" y="41"/>
                  </a:cubicBezTo>
                  <a:cubicBezTo>
                    <a:pt x="1" y="77"/>
                    <a:pt x="25" y="125"/>
                    <a:pt x="61" y="149"/>
                  </a:cubicBezTo>
                  <a:cubicBezTo>
                    <a:pt x="72" y="152"/>
                    <a:pt x="83" y="153"/>
                    <a:pt x="94" y="153"/>
                  </a:cubicBezTo>
                  <a:cubicBezTo>
                    <a:pt x="129" y="153"/>
                    <a:pt x="159" y="138"/>
                    <a:pt x="168" y="101"/>
                  </a:cubicBezTo>
                  <a:cubicBezTo>
                    <a:pt x="180" y="65"/>
                    <a:pt x="156" y="29"/>
                    <a:pt x="120" y="5"/>
                  </a:cubicBezTo>
                  <a:cubicBezTo>
                    <a:pt x="111" y="2"/>
                    <a:pt x="102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6"/>
            <p:cNvSpPr/>
            <p:nvPr/>
          </p:nvSpPr>
          <p:spPr>
            <a:xfrm>
              <a:off x="6303738" y="2156327"/>
              <a:ext cx="5956" cy="7285"/>
            </a:xfrm>
            <a:custGeom>
              <a:avLst/>
              <a:gdLst/>
              <a:ahLst/>
              <a:cxnLst/>
              <a:rect l="l" t="t" r="r" b="b"/>
              <a:pathLst>
                <a:path w="121" h="148" extrusionOk="0">
                  <a:moveTo>
                    <a:pt x="95" y="1"/>
                  </a:moveTo>
                  <a:cubicBezTo>
                    <a:pt x="56" y="1"/>
                    <a:pt x="22" y="22"/>
                    <a:pt x="12" y="52"/>
                  </a:cubicBezTo>
                  <a:cubicBezTo>
                    <a:pt x="1" y="88"/>
                    <a:pt x="24" y="135"/>
                    <a:pt x="60" y="147"/>
                  </a:cubicBezTo>
                  <a:lnTo>
                    <a:pt x="120" y="4"/>
                  </a:ln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6"/>
            <p:cNvSpPr/>
            <p:nvPr/>
          </p:nvSpPr>
          <p:spPr>
            <a:xfrm>
              <a:off x="6283164" y="2147664"/>
              <a:ext cx="5906" cy="6743"/>
            </a:xfrm>
            <a:custGeom>
              <a:avLst/>
              <a:gdLst/>
              <a:ahLst/>
              <a:cxnLst/>
              <a:rect l="l" t="t" r="r" b="b"/>
              <a:pathLst>
                <a:path w="120" h="137" extrusionOk="0">
                  <a:moveTo>
                    <a:pt x="60" y="1"/>
                  </a:moveTo>
                  <a:lnTo>
                    <a:pt x="0" y="132"/>
                  </a:lnTo>
                  <a:cubicBezTo>
                    <a:pt x="12" y="135"/>
                    <a:pt x="24" y="137"/>
                    <a:pt x="35" y="137"/>
                  </a:cubicBezTo>
                  <a:cubicBezTo>
                    <a:pt x="70" y="137"/>
                    <a:pt x="99" y="123"/>
                    <a:pt x="108" y="96"/>
                  </a:cubicBezTo>
                  <a:cubicBezTo>
                    <a:pt x="120" y="60"/>
                    <a:pt x="108" y="12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36"/>
            <p:cNvSpPr/>
            <p:nvPr/>
          </p:nvSpPr>
          <p:spPr>
            <a:xfrm>
              <a:off x="6293156" y="2126500"/>
              <a:ext cx="5316" cy="6743"/>
            </a:xfrm>
            <a:custGeom>
              <a:avLst/>
              <a:gdLst/>
              <a:ahLst/>
              <a:cxnLst/>
              <a:rect l="l" t="t" r="r" b="b"/>
              <a:pathLst>
                <a:path w="108" h="137" extrusionOk="0">
                  <a:moveTo>
                    <a:pt x="48" y="0"/>
                  </a:moveTo>
                  <a:lnTo>
                    <a:pt x="0" y="132"/>
                  </a:lnTo>
                  <a:cubicBezTo>
                    <a:pt x="9" y="135"/>
                    <a:pt x="18" y="136"/>
                    <a:pt x="27" y="136"/>
                  </a:cubicBezTo>
                  <a:cubicBezTo>
                    <a:pt x="53" y="136"/>
                    <a:pt x="78" y="123"/>
                    <a:pt x="96" y="96"/>
                  </a:cubicBezTo>
                  <a:cubicBezTo>
                    <a:pt x="108" y="48"/>
                    <a:pt x="96" y="12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36"/>
            <p:cNvSpPr/>
            <p:nvPr/>
          </p:nvSpPr>
          <p:spPr>
            <a:xfrm>
              <a:off x="6302556" y="2104696"/>
              <a:ext cx="5365" cy="7285"/>
            </a:xfrm>
            <a:custGeom>
              <a:avLst/>
              <a:gdLst/>
              <a:ahLst/>
              <a:cxnLst/>
              <a:rect l="l" t="t" r="r" b="b"/>
              <a:pathLst>
                <a:path w="109" h="148" extrusionOk="0">
                  <a:moveTo>
                    <a:pt x="60" y="1"/>
                  </a:moveTo>
                  <a:lnTo>
                    <a:pt x="1" y="144"/>
                  </a:lnTo>
                  <a:cubicBezTo>
                    <a:pt x="5" y="146"/>
                    <a:pt x="10" y="147"/>
                    <a:pt x="15" y="147"/>
                  </a:cubicBezTo>
                  <a:cubicBezTo>
                    <a:pt x="40" y="147"/>
                    <a:pt x="74" y="126"/>
                    <a:pt x="84" y="96"/>
                  </a:cubicBezTo>
                  <a:cubicBezTo>
                    <a:pt x="108" y="60"/>
                    <a:pt x="84" y="25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6"/>
            <p:cNvSpPr/>
            <p:nvPr/>
          </p:nvSpPr>
          <p:spPr>
            <a:xfrm>
              <a:off x="6334352" y="2105139"/>
              <a:ext cx="7088" cy="7432"/>
            </a:xfrm>
            <a:custGeom>
              <a:avLst/>
              <a:gdLst/>
              <a:ahLst/>
              <a:cxnLst/>
              <a:rect l="l" t="t" r="r" b="b"/>
              <a:pathLst>
                <a:path w="144" h="151" extrusionOk="0">
                  <a:moveTo>
                    <a:pt x="77" y="1"/>
                  </a:moveTo>
                  <a:cubicBezTo>
                    <a:pt x="48" y="1"/>
                    <a:pt x="22" y="22"/>
                    <a:pt x="12" y="51"/>
                  </a:cubicBezTo>
                  <a:cubicBezTo>
                    <a:pt x="0" y="87"/>
                    <a:pt x="12" y="135"/>
                    <a:pt x="48" y="147"/>
                  </a:cubicBezTo>
                  <a:cubicBezTo>
                    <a:pt x="54" y="149"/>
                    <a:pt x="60" y="150"/>
                    <a:pt x="66" y="150"/>
                  </a:cubicBezTo>
                  <a:cubicBezTo>
                    <a:pt x="96" y="150"/>
                    <a:pt x="122" y="127"/>
                    <a:pt x="132" y="87"/>
                  </a:cubicBezTo>
                  <a:cubicBezTo>
                    <a:pt x="144" y="51"/>
                    <a:pt x="132" y="16"/>
                    <a:pt x="96" y="4"/>
                  </a:cubicBezTo>
                  <a:cubicBezTo>
                    <a:pt x="90" y="2"/>
                    <a:pt x="83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6"/>
            <p:cNvSpPr/>
            <p:nvPr/>
          </p:nvSpPr>
          <p:spPr>
            <a:xfrm>
              <a:off x="6340800" y="2119265"/>
              <a:ext cx="4774" cy="7285"/>
            </a:xfrm>
            <a:custGeom>
              <a:avLst/>
              <a:gdLst/>
              <a:ahLst/>
              <a:cxnLst/>
              <a:rect l="l" t="t" r="r" b="b"/>
              <a:pathLst>
                <a:path w="97" h="148" extrusionOk="0">
                  <a:moveTo>
                    <a:pt x="78" y="1"/>
                  </a:moveTo>
                  <a:cubicBezTo>
                    <a:pt x="49" y="1"/>
                    <a:pt x="23" y="24"/>
                    <a:pt x="13" y="63"/>
                  </a:cubicBezTo>
                  <a:cubicBezTo>
                    <a:pt x="1" y="99"/>
                    <a:pt x="25" y="135"/>
                    <a:pt x="61" y="147"/>
                  </a:cubicBezTo>
                  <a:lnTo>
                    <a:pt x="96" y="4"/>
                  </a:lnTo>
                  <a:cubicBezTo>
                    <a:pt x="90" y="2"/>
                    <a:pt x="84" y="1"/>
                    <a:pt x="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36"/>
            <p:cNvSpPr/>
            <p:nvPr/>
          </p:nvSpPr>
          <p:spPr>
            <a:xfrm>
              <a:off x="6334352" y="2141610"/>
              <a:ext cx="5316" cy="7285"/>
            </a:xfrm>
            <a:custGeom>
              <a:avLst/>
              <a:gdLst/>
              <a:ahLst/>
              <a:cxnLst/>
              <a:rect l="l" t="t" r="r" b="b"/>
              <a:pathLst>
                <a:path w="108" h="148" extrusionOk="0">
                  <a:moveTo>
                    <a:pt x="84" y="1"/>
                  </a:moveTo>
                  <a:cubicBezTo>
                    <a:pt x="48" y="1"/>
                    <a:pt x="22" y="24"/>
                    <a:pt x="12" y="64"/>
                  </a:cubicBezTo>
                  <a:cubicBezTo>
                    <a:pt x="0" y="100"/>
                    <a:pt x="24" y="135"/>
                    <a:pt x="60" y="147"/>
                  </a:cubicBezTo>
                  <a:lnTo>
                    <a:pt x="108" y="4"/>
                  </a:lnTo>
                  <a:cubicBezTo>
                    <a:pt x="100" y="2"/>
                    <a:pt x="9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36"/>
            <p:cNvSpPr/>
            <p:nvPr/>
          </p:nvSpPr>
          <p:spPr>
            <a:xfrm>
              <a:off x="6326674" y="2127484"/>
              <a:ext cx="7728" cy="7432"/>
            </a:xfrm>
            <a:custGeom>
              <a:avLst/>
              <a:gdLst/>
              <a:ahLst/>
              <a:cxnLst/>
              <a:rect l="l" t="t" r="r" b="b"/>
              <a:pathLst>
                <a:path w="157" h="151" extrusionOk="0">
                  <a:moveTo>
                    <a:pt x="88" y="1"/>
                  </a:moveTo>
                  <a:cubicBezTo>
                    <a:pt x="57" y="1"/>
                    <a:pt x="23" y="22"/>
                    <a:pt x="13" y="52"/>
                  </a:cubicBezTo>
                  <a:cubicBezTo>
                    <a:pt x="1" y="88"/>
                    <a:pt x="25" y="136"/>
                    <a:pt x="61" y="147"/>
                  </a:cubicBezTo>
                  <a:cubicBezTo>
                    <a:pt x="67" y="150"/>
                    <a:pt x="73" y="151"/>
                    <a:pt x="80" y="151"/>
                  </a:cubicBezTo>
                  <a:cubicBezTo>
                    <a:pt x="108" y="151"/>
                    <a:pt x="134" y="129"/>
                    <a:pt x="144" y="100"/>
                  </a:cubicBezTo>
                  <a:cubicBezTo>
                    <a:pt x="156" y="52"/>
                    <a:pt x="144" y="16"/>
                    <a:pt x="108" y="4"/>
                  </a:cubicBezTo>
                  <a:cubicBezTo>
                    <a:pt x="102" y="2"/>
                    <a:pt x="95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36"/>
            <p:cNvSpPr/>
            <p:nvPr/>
          </p:nvSpPr>
          <p:spPr>
            <a:xfrm>
              <a:off x="6319045" y="2149879"/>
              <a:ext cx="8860" cy="7383"/>
            </a:xfrm>
            <a:custGeom>
              <a:avLst/>
              <a:gdLst/>
              <a:ahLst/>
              <a:cxnLst/>
              <a:rect l="l" t="t" r="r" b="b"/>
              <a:pathLst>
                <a:path w="180" h="150" extrusionOk="0">
                  <a:moveTo>
                    <a:pt x="89" y="0"/>
                  </a:moveTo>
                  <a:cubicBezTo>
                    <a:pt x="60" y="0"/>
                    <a:pt x="32" y="22"/>
                    <a:pt x="12" y="51"/>
                  </a:cubicBezTo>
                  <a:cubicBezTo>
                    <a:pt x="0" y="87"/>
                    <a:pt x="24" y="135"/>
                    <a:pt x="72" y="147"/>
                  </a:cubicBezTo>
                  <a:cubicBezTo>
                    <a:pt x="78" y="149"/>
                    <a:pt x="85" y="150"/>
                    <a:pt x="92" y="150"/>
                  </a:cubicBezTo>
                  <a:cubicBezTo>
                    <a:pt x="124" y="150"/>
                    <a:pt x="158" y="129"/>
                    <a:pt x="168" y="99"/>
                  </a:cubicBezTo>
                  <a:cubicBezTo>
                    <a:pt x="180" y="51"/>
                    <a:pt x="156" y="15"/>
                    <a:pt x="108" y="3"/>
                  </a:cubicBezTo>
                  <a:cubicBezTo>
                    <a:pt x="102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6"/>
            <p:cNvSpPr/>
            <p:nvPr/>
          </p:nvSpPr>
          <p:spPr>
            <a:xfrm>
              <a:off x="6311957" y="2172175"/>
              <a:ext cx="8909" cy="7481"/>
            </a:xfrm>
            <a:custGeom>
              <a:avLst/>
              <a:gdLst/>
              <a:ahLst/>
              <a:cxnLst/>
              <a:rect l="l" t="t" r="r" b="b"/>
              <a:pathLst>
                <a:path w="181" h="152" extrusionOk="0">
                  <a:moveTo>
                    <a:pt x="82" y="0"/>
                  </a:moveTo>
                  <a:cubicBezTo>
                    <a:pt x="52" y="0"/>
                    <a:pt x="22" y="16"/>
                    <a:pt x="13" y="53"/>
                  </a:cubicBezTo>
                  <a:cubicBezTo>
                    <a:pt x="1" y="88"/>
                    <a:pt x="25" y="136"/>
                    <a:pt x="61" y="148"/>
                  </a:cubicBezTo>
                  <a:cubicBezTo>
                    <a:pt x="69" y="150"/>
                    <a:pt x="78" y="151"/>
                    <a:pt x="86" y="151"/>
                  </a:cubicBezTo>
                  <a:cubicBezTo>
                    <a:pt x="124" y="151"/>
                    <a:pt x="158" y="130"/>
                    <a:pt x="168" y="100"/>
                  </a:cubicBezTo>
                  <a:cubicBezTo>
                    <a:pt x="180" y="64"/>
                    <a:pt x="156" y="17"/>
                    <a:pt x="109" y="5"/>
                  </a:cubicBezTo>
                  <a:cubicBezTo>
                    <a:pt x="100" y="2"/>
                    <a:pt x="91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6"/>
            <p:cNvSpPr/>
            <p:nvPr/>
          </p:nvSpPr>
          <p:spPr>
            <a:xfrm>
              <a:off x="6327855" y="2164005"/>
              <a:ext cx="5365" cy="7235"/>
            </a:xfrm>
            <a:custGeom>
              <a:avLst/>
              <a:gdLst/>
              <a:ahLst/>
              <a:cxnLst/>
              <a:rect l="l" t="t" r="r" b="b"/>
              <a:pathLst>
                <a:path w="109" h="147" extrusionOk="0">
                  <a:moveTo>
                    <a:pt x="85" y="0"/>
                  </a:moveTo>
                  <a:cubicBezTo>
                    <a:pt x="49" y="0"/>
                    <a:pt x="23" y="23"/>
                    <a:pt x="13" y="63"/>
                  </a:cubicBezTo>
                  <a:cubicBezTo>
                    <a:pt x="1" y="99"/>
                    <a:pt x="25" y="135"/>
                    <a:pt x="61" y="147"/>
                  </a:cubicBezTo>
                  <a:lnTo>
                    <a:pt x="108" y="3"/>
                  </a:lnTo>
                  <a:cubicBezTo>
                    <a:pt x="100" y="1"/>
                    <a:pt x="92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6"/>
            <p:cNvSpPr/>
            <p:nvPr/>
          </p:nvSpPr>
          <p:spPr>
            <a:xfrm>
              <a:off x="6306691" y="2156474"/>
              <a:ext cx="5906" cy="7334"/>
            </a:xfrm>
            <a:custGeom>
              <a:avLst/>
              <a:gdLst/>
              <a:ahLst/>
              <a:cxnLst/>
              <a:rect l="l" t="t" r="r" b="b"/>
              <a:pathLst>
                <a:path w="120" h="149" extrusionOk="0">
                  <a:moveTo>
                    <a:pt x="60" y="1"/>
                  </a:moveTo>
                  <a:lnTo>
                    <a:pt x="0" y="144"/>
                  </a:lnTo>
                  <a:cubicBezTo>
                    <a:pt x="12" y="147"/>
                    <a:pt x="23" y="149"/>
                    <a:pt x="34" y="149"/>
                  </a:cubicBezTo>
                  <a:cubicBezTo>
                    <a:pt x="69" y="149"/>
                    <a:pt x="99" y="133"/>
                    <a:pt x="108" y="97"/>
                  </a:cubicBezTo>
                  <a:cubicBezTo>
                    <a:pt x="120" y="61"/>
                    <a:pt x="96" y="25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6"/>
            <p:cNvSpPr/>
            <p:nvPr/>
          </p:nvSpPr>
          <p:spPr>
            <a:xfrm>
              <a:off x="6314911" y="2134719"/>
              <a:ext cx="5365" cy="7285"/>
            </a:xfrm>
            <a:custGeom>
              <a:avLst/>
              <a:gdLst/>
              <a:ahLst/>
              <a:cxnLst/>
              <a:rect l="l" t="t" r="r" b="b"/>
              <a:pathLst>
                <a:path w="109" h="148" extrusionOk="0">
                  <a:moveTo>
                    <a:pt x="49" y="0"/>
                  </a:moveTo>
                  <a:lnTo>
                    <a:pt x="1" y="144"/>
                  </a:lnTo>
                  <a:cubicBezTo>
                    <a:pt x="7" y="146"/>
                    <a:pt x="14" y="147"/>
                    <a:pt x="21" y="147"/>
                  </a:cubicBezTo>
                  <a:cubicBezTo>
                    <a:pt x="52" y="147"/>
                    <a:pt x="86" y="126"/>
                    <a:pt x="96" y="96"/>
                  </a:cubicBezTo>
                  <a:cubicBezTo>
                    <a:pt x="108" y="60"/>
                    <a:pt x="84" y="12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6"/>
            <p:cNvSpPr/>
            <p:nvPr/>
          </p:nvSpPr>
          <p:spPr>
            <a:xfrm>
              <a:off x="6322589" y="2112965"/>
              <a:ext cx="5316" cy="7235"/>
            </a:xfrm>
            <a:custGeom>
              <a:avLst/>
              <a:gdLst/>
              <a:ahLst/>
              <a:cxnLst/>
              <a:rect l="l" t="t" r="r" b="b"/>
              <a:pathLst>
                <a:path w="108" h="147" extrusionOk="0">
                  <a:moveTo>
                    <a:pt x="60" y="0"/>
                  </a:moveTo>
                  <a:lnTo>
                    <a:pt x="0" y="144"/>
                  </a:lnTo>
                  <a:cubicBezTo>
                    <a:pt x="6" y="146"/>
                    <a:pt x="13" y="147"/>
                    <a:pt x="20" y="147"/>
                  </a:cubicBezTo>
                  <a:cubicBezTo>
                    <a:pt x="52" y="147"/>
                    <a:pt x="86" y="125"/>
                    <a:pt x="96" y="96"/>
                  </a:cubicBezTo>
                  <a:cubicBezTo>
                    <a:pt x="108" y="60"/>
                    <a:pt x="84" y="12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6"/>
            <p:cNvSpPr/>
            <p:nvPr/>
          </p:nvSpPr>
          <p:spPr>
            <a:xfrm>
              <a:off x="6354335" y="2111045"/>
              <a:ext cx="7728" cy="7235"/>
            </a:xfrm>
            <a:custGeom>
              <a:avLst/>
              <a:gdLst/>
              <a:ahLst/>
              <a:cxnLst/>
              <a:rect l="l" t="t" r="r" b="b"/>
              <a:pathLst>
                <a:path w="157" h="147" extrusionOk="0">
                  <a:moveTo>
                    <a:pt x="77" y="0"/>
                  </a:moveTo>
                  <a:cubicBezTo>
                    <a:pt x="49" y="0"/>
                    <a:pt x="23" y="22"/>
                    <a:pt x="13" y="51"/>
                  </a:cubicBezTo>
                  <a:cubicBezTo>
                    <a:pt x="1" y="87"/>
                    <a:pt x="25" y="135"/>
                    <a:pt x="61" y="147"/>
                  </a:cubicBezTo>
                  <a:cubicBezTo>
                    <a:pt x="96" y="147"/>
                    <a:pt x="132" y="123"/>
                    <a:pt x="144" y="87"/>
                  </a:cubicBezTo>
                  <a:cubicBezTo>
                    <a:pt x="156" y="39"/>
                    <a:pt x="132" y="3"/>
                    <a:pt x="96" y="3"/>
                  </a:cubicBezTo>
                  <a:cubicBezTo>
                    <a:pt x="90" y="1"/>
                    <a:pt x="84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6"/>
            <p:cNvSpPr/>
            <p:nvPr/>
          </p:nvSpPr>
          <p:spPr>
            <a:xfrm>
              <a:off x="6362013" y="2124580"/>
              <a:ext cx="4725" cy="7235"/>
            </a:xfrm>
            <a:custGeom>
              <a:avLst/>
              <a:gdLst/>
              <a:ahLst/>
              <a:cxnLst/>
              <a:rect l="l" t="t" r="r" b="b"/>
              <a:pathLst>
                <a:path w="96" h="147" extrusionOk="0">
                  <a:moveTo>
                    <a:pt x="81" y="1"/>
                  </a:moveTo>
                  <a:cubicBezTo>
                    <a:pt x="51" y="1"/>
                    <a:pt x="23" y="32"/>
                    <a:pt x="12" y="63"/>
                  </a:cubicBezTo>
                  <a:cubicBezTo>
                    <a:pt x="0" y="99"/>
                    <a:pt x="24" y="147"/>
                    <a:pt x="60" y="147"/>
                  </a:cubicBezTo>
                  <a:lnTo>
                    <a:pt x="96" y="3"/>
                  </a:lnTo>
                  <a:cubicBezTo>
                    <a:pt x="91" y="2"/>
                    <a:pt x="86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6"/>
            <p:cNvSpPr/>
            <p:nvPr/>
          </p:nvSpPr>
          <p:spPr>
            <a:xfrm>
              <a:off x="6357288" y="2147516"/>
              <a:ext cx="4774" cy="7235"/>
            </a:xfrm>
            <a:custGeom>
              <a:avLst/>
              <a:gdLst/>
              <a:ahLst/>
              <a:cxnLst/>
              <a:rect l="l" t="t" r="r" b="b"/>
              <a:pathLst>
                <a:path w="97" h="147" extrusionOk="0">
                  <a:moveTo>
                    <a:pt x="73" y="0"/>
                  </a:moveTo>
                  <a:cubicBezTo>
                    <a:pt x="37" y="0"/>
                    <a:pt x="10" y="24"/>
                    <a:pt x="1" y="63"/>
                  </a:cubicBezTo>
                  <a:cubicBezTo>
                    <a:pt x="1" y="99"/>
                    <a:pt x="24" y="135"/>
                    <a:pt x="60" y="147"/>
                  </a:cubicBezTo>
                  <a:lnTo>
                    <a:pt x="96" y="4"/>
                  </a:lnTo>
                  <a:cubicBezTo>
                    <a:pt x="88" y="1"/>
                    <a:pt x="80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6"/>
            <p:cNvSpPr/>
            <p:nvPr/>
          </p:nvSpPr>
          <p:spPr>
            <a:xfrm>
              <a:off x="6348478" y="2133538"/>
              <a:ext cx="7678" cy="7285"/>
            </a:xfrm>
            <a:custGeom>
              <a:avLst/>
              <a:gdLst/>
              <a:ahLst/>
              <a:cxnLst/>
              <a:rect l="l" t="t" r="r" b="b"/>
              <a:pathLst>
                <a:path w="156" h="148" extrusionOk="0">
                  <a:moveTo>
                    <a:pt x="96" y="1"/>
                  </a:moveTo>
                  <a:cubicBezTo>
                    <a:pt x="60" y="1"/>
                    <a:pt x="24" y="24"/>
                    <a:pt x="12" y="60"/>
                  </a:cubicBezTo>
                  <a:cubicBezTo>
                    <a:pt x="0" y="96"/>
                    <a:pt x="24" y="144"/>
                    <a:pt x="60" y="144"/>
                  </a:cubicBezTo>
                  <a:cubicBezTo>
                    <a:pt x="66" y="146"/>
                    <a:pt x="73" y="147"/>
                    <a:pt x="80" y="147"/>
                  </a:cubicBezTo>
                  <a:cubicBezTo>
                    <a:pt x="112" y="147"/>
                    <a:pt x="146" y="126"/>
                    <a:pt x="156" y="96"/>
                  </a:cubicBezTo>
                  <a:cubicBezTo>
                    <a:pt x="156" y="48"/>
                    <a:pt x="132" y="13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6"/>
            <p:cNvSpPr/>
            <p:nvPr/>
          </p:nvSpPr>
          <p:spPr>
            <a:xfrm>
              <a:off x="6342572" y="2156474"/>
              <a:ext cx="8318" cy="7285"/>
            </a:xfrm>
            <a:custGeom>
              <a:avLst/>
              <a:gdLst/>
              <a:ahLst/>
              <a:cxnLst/>
              <a:rect l="l" t="t" r="r" b="b"/>
              <a:pathLst>
                <a:path w="169" h="148" extrusionOk="0">
                  <a:moveTo>
                    <a:pt x="108" y="1"/>
                  </a:moveTo>
                  <a:cubicBezTo>
                    <a:pt x="60" y="1"/>
                    <a:pt x="25" y="13"/>
                    <a:pt x="13" y="61"/>
                  </a:cubicBezTo>
                  <a:cubicBezTo>
                    <a:pt x="1" y="97"/>
                    <a:pt x="25" y="132"/>
                    <a:pt x="72" y="144"/>
                  </a:cubicBezTo>
                  <a:cubicBezTo>
                    <a:pt x="79" y="146"/>
                    <a:pt x="85" y="147"/>
                    <a:pt x="92" y="147"/>
                  </a:cubicBezTo>
                  <a:cubicBezTo>
                    <a:pt x="124" y="147"/>
                    <a:pt x="156" y="126"/>
                    <a:pt x="156" y="97"/>
                  </a:cubicBezTo>
                  <a:cubicBezTo>
                    <a:pt x="168" y="49"/>
                    <a:pt x="144" y="13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6"/>
            <p:cNvSpPr/>
            <p:nvPr/>
          </p:nvSpPr>
          <p:spPr>
            <a:xfrm>
              <a:off x="6336715" y="2179312"/>
              <a:ext cx="8860" cy="7383"/>
            </a:xfrm>
            <a:custGeom>
              <a:avLst/>
              <a:gdLst/>
              <a:ahLst/>
              <a:cxnLst/>
              <a:rect l="l" t="t" r="r" b="b"/>
              <a:pathLst>
                <a:path w="180" h="150" extrusionOk="0">
                  <a:moveTo>
                    <a:pt x="83" y="0"/>
                  </a:moveTo>
                  <a:cubicBezTo>
                    <a:pt x="48" y="0"/>
                    <a:pt x="22" y="21"/>
                    <a:pt x="12" y="51"/>
                  </a:cubicBezTo>
                  <a:cubicBezTo>
                    <a:pt x="0" y="99"/>
                    <a:pt x="24" y="135"/>
                    <a:pt x="72" y="147"/>
                  </a:cubicBezTo>
                  <a:cubicBezTo>
                    <a:pt x="80" y="149"/>
                    <a:pt x="88" y="150"/>
                    <a:pt x="95" y="150"/>
                  </a:cubicBezTo>
                  <a:cubicBezTo>
                    <a:pt x="131" y="150"/>
                    <a:pt x="158" y="126"/>
                    <a:pt x="167" y="87"/>
                  </a:cubicBezTo>
                  <a:cubicBezTo>
                    <a:pt x="179" y="51"/>
                    <a:pt x="156" y="15"/>
                    <a:pt x="108" y="3"/>
                  </a:cubicBezTo>
                  <a:cubicBezTo>
                    <a:pt x="99" y="1"/>
                    <a:pt x="91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36"/>
            <p:cNvSpPr/>
            <p:nvPr/>
          </p:nvSpPr>
          <p:spPr>
            <a:xfrm>
              <a:off x="6351973" y="2170453"/>
              <a:ext cx="5365" cy="7285"/>
            </a:xfrm>
            <a:custGeom>
              <a:avLst/>
              <a:gdLst/>
              <a:ahLst/>
              <a:cxnLst/>
              <a:rect l="l" t="t" r="r" b="b"/>
              <a:pathLst>
                <a:path w="109" h="148" extrusionOk="0">
                  <a:moveTo>
                    <a:pt x="84" y="1"/>
                  </a:moveTo>
                  <a:cubicBezTo>
                    <a:pt x="49" y="1"/>
                    <a:pt x="23" y="22"/>
                    <a:pt x="13" y="52"/>
                  </a:cubicBezTo>
                  <a:cubicBezTo>
                    <a:pt x="1" y="99"/>
                    <a:pt x="25" y="135"/>
                    <a:pt x="73" y="147"/>
                  </a:cubicBezTo>
                  <a:lnTo>
                    <a:pt x="109" y="4"/>
                  </a:lnTo>
                  <a:cubicBezTo>
                    <a:pt x="100" y="2"/>
                    <a:pt x="9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36"/>
            <p:cNvSpPr/>
            <p:nvPr/>
          </p:nvSpPr>
          <p:spPr>
            <a:xfrm>
              <a:off x="6330808" y="2164153"/>
              <a:ext cx="5365" cy="7235"/>
            </a:xfrm>
            <a:custGeom>
              <a:avLst/>
              <a:gdLst/>
              <a:ahLst/>
              <a:cxnLst/>
              <a:rect l="l" t="t" r="r" b="b"/>
              <a:pathLst>
                <a:path w="109" h="147" extrusionOk="0">
                  <a:moveTo>
                    <a:pt x="48" y="0"/>
                  </a:moveTo>
                  <a:lnTo>
                    <a:pt x="1" y="144"/>
                  </a:lnTo>
                  <a:cubicBezTo>
                    <a:pt x="9" y="146"/>
                    <a:pt x="17" y="147"/>
                    <a:pt x="25" y="147"/>
                  </a:cubicBezTo>
                  <a:cubicBezTo>
                    <a:pt x="60" y="147"/>
                    <a:pt x="86" y="125"/>
                    <a:pt x="96" y="96"/>
                  </a:cubicBezTo>
                  <a:cubicBezTo>
                    <a:pt x="108" y="60"/>
                    <a:pt x="84" y="12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36"/>
            <p:cNvSpPr/>
            <p:nvPr/>
          </p:nvSpPr>
          <p:spPr>
            <a:xfrm>
              <a:off x="6337305" y="2141758"/>
              <a:ext cx="5316" cy="7285"/>
            </a:xfrm>
            <a:custGeom>
              <a:avLst/>
              <a:gdLst/>
              <a:ahLst/>
              <a:cxnLst/>
              <a:rect l="l" t="t" r="r" b="b"/>
              <a:pathLst>
                <a:path w="108" h="148" extrusionOk="0">
                  <a:moveTo>
                    <a:pt x="48" y="1"/>
                  </a:moveTo>
                  <a:lnTo>
                    <a:pt x="0" y="144"/>
                  </a:lnTo>
                  <a:cubicBezTo>
                    <a:pt x="6" y="147"/>
                    <a:pt x="13" y="148"/>
                    <a:pt x="20" y="148"/>
                  </a:cubicBezTo>
                  <a:cubicBezTo>
                    <a:pt x="52" y="148"/>
                    <a:pt x="86" y="126"/>
                    <a:pt x="96" y="97"/>
                  </a:cubicBezTo>
                  <a:cubicBezTo>
                    <a:pt x="108" y="61"/>
                    <a:pt x="84" y="13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36"/>
            <p:cNvSpPr/>
            <p:nvPr/>
          </p:nvSpPr>
          <p:spPr>
            <a:xfrm>
              <a:off x="6343753" y="2119412"/>
              <a:ext cx="4774" cy="7285"/>
            </a:xfrm>
            <a:custGeom>
              <a:avLst/>
              <a:gdLst/>
              <a:ahLst/>
              <a:cxnLst/>
              <a:rect l="l" t="t" r="r" b="b"/>
              <a:pathLst>
                <a:path w="97" h="148" extrusionOk="0">
                  <a:moveTo>
                    <a:pt x="36" y="1"/>
                  </a:moveTo>
                  <a:lnTo>
                    <a:pt x="1" y="144"/>
                  </a:lnTo>
                  <a:cubicBezTo>
                    <a:pt x="7" y="146"/>
                    <a:pt x="13" y="147"/>
                    <a:pt x="19" y="147"/>
                  </a:cubicBezTo>
                  <a:cubicBezTo>
                    <a:pt x="48" y="147"/>
                    <a:pt x="74" y="126"/>
                    <a:pt x="84" y="96"/>
                  </a:cubicBezTo>
                  <a:cubicBezTo>
                    <a:pt x="96" y="60"/>
                    <a:pt x="72" y="13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36"/>
            <p:cNvSpPr/>
            <p:nvPr/>
          </p:nvSpPr>
          <p:spPr>
            <a:xfrm>
              <a:off x="6374958" y="2115179"/>
              <a:ext cx="7088" cy="7334"/>
            </a:xfrm>
            <a:custGeom>
              <a:avLst/>
              <a:gdLst/>
              <a:ahLst/>
              <a:cxnLst/>
              <a:rect l="l" t="t" r="r" b="b"/>
              <a:pathLst>
                <a:path w="144" h="149" extrusionOk="0">
                  <a:moveTo>
                    <a:pt x="70" y="1"/>
                  </a:moveTo>
                  <a:cubicBezTo>
                    <a:pt x="39" y="1"/>
                    <a:pt x="12" y="32"/>
                    <a:pt x="12" y="63"/>
                  </a:cubicBezTo>
                  <a:cubicBezTo>
                    <a:pt x="0" y="111"/>
                    <a:pt x="24" y="146"/>
                    <a:pt x="60" y="146"/>
                  </a:cubicBezTo>
                  <a:cubicBezTo>
                    <a:pt x="65" y="148"/>
                    <a:pt x="70" y="149"/>
                    <a:pt x="74" y="149"/>
                  </a:cubicBezTo>
                  <a:cubicBezTo>
                    <a:pt x="105" y="149"/>
                    <a:pt x="133" y="118"/>
                    <a:pt x="144" y="87"/>
                  </a:cubicBezTo>
                  <a:cubicBezTo>
                    <a:pt x="144" y="39"/>
                    <a:pt x="120" y="3"/>
                    <a:pt x="84" y="3"/>
                  </a:cubicBezTo>
                  <a:cubicBezTo>
                    <a:pt x="79" y="1"/>
                    <a:pt x="74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36"/>
            <p:cNvSpPr/>
            <p:nvPr/>
          </p:nvSpPr>
          <p:spPr>
            <a:xfrm>
              <a:off x="6383768" y="2128665"/>
              <a:ext cx="4184" cy="7285"/>
            </a:xfrm>
            <a:custGeom>
              <a:avLst/>
              <a:gdLst/>
              <a:ahLst/>
              <a:cxnLst/>
              <a:rect l="l" t="t" r="r" b="b"/>
              <a:pathLst>
                <a:path w="85" h="148" extrusionOk="0">
                  <a:moveTo>
                    <a:pt x="66" y="1"/>
                  </a:moveTo>
                  <a:cubicBezTo>
                    <a:pt x="37" y="1"/>
                    <a:pt x="10" y="24"/>
                    <a:pt x="1" y="64"/>
                  </a:cubicBezTo>
                  <a:cubicBezTo>
                    <a:pt x="1" y="100"/>
                    <a:pt x="25" y="135"/>
                    <a:pt x="60" y="147"/>
                  </a:cubicBezTo>
                  <a:lnTo>
                    <a:pt x="84" y="4"/>
                  </a:lnTo>
                  <a:cubicBezTo>
                    <a:pt x="78" y="2"/>
                    <a:pt x="7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36"/>
            <p:cNvSpPr/>
            <p:nvPr/>
          </p:nvSpPr>
          <p:spPr>
            <a:xfrm>
              <a:off x="6380225" y="2151651"/>
              <a:ext cx="4184" cy="7235"/>
            </a:xfrm>
            <a:custGeom>
              <a:avLst/>
              <a:gdLst/>
              <a:ahLst/>
              <a:cxnLst/>
              <a:rect l="l" t="t" r="r" b="b"/>
              <a:pathLst>
                <a:path w="85" h="147" extrusionOk="0">
                  <a:moveTo>
                    <a:pt x="70" y="1"/>
                  </a:moveTo>
                  <a:cubicBezTo>
                    <a:pt x="40" y="1"/>
                    <a:pt x="13" y="32"/>
                    <a:pt x="13" y="63"/>
                  </a:cubicBezTo>
                  <a:cubicBezTo>
                    <a:pt x="1" y="99"/>
                    <a:pt x="25" y="135"/>
                    <a:pt x="73" y="147"/>
                  </a:cubicBezTo>
                  <a:lnTo>
                    <a:pt x="85" y="3"/>
                  </a:lnTo>
                  <a:cubicBezTo>
                    <a:pt x="80" y="2"/>
                    <a:pt x="7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36"/>
            <p:cNvSpPr/>
            <p:nvPr/>
          </p:nvSpPr>
          <p:spPr>
            <a:xfrm>
              <a:off x="6370824" y="2138263"/>
              <a:ext cx="7678" cy="7235"/>
            </a:xfrm>
            <a:custGeom>
              <a:avLst/>
              <a:gdLst/>
              <a:ahLst/>
              <a:cxnLst/>
              <a:rect l="l" t="t" r="r" b="b"/>
              <a:pathLst>
                <a:path w="156" h="147" extrusionOk="0">
                  <a:moveTo>
                    <a:pt x="84" y="0"/>
                  </a:moveTo>
                  <a:cubicBezTo>
                    <a:pt x="48" y="0"/>
                    <a:pt x="13" y="24"/>
                    <a:pt x="13" y="60"/>
                  </a:cubicBezTo>
                  <a:cubicBezTo>
                    <a:pt x="1" y="108"/>
                    <a:pt x="24" y="144"/>
                    <a:pt x="60" y="144"/>
                  </a:cubicBezTo>
                  <a:cubicBezTo>
                    <a:pt x="69" y="146"/>
                    <a:pt x="76" y="147"/>
                    <a:pt x="84" y="147"/>
                  </a:cubicBezTo>
                  <a:cubicBezTo>
                    <a:pt x="119" y="147"/>
                    <a:pt x="144" y="124"/>
                    <a:pt x="144" y="84"/>
                  </a:cubicBezTo>
                  <a:cubicBezTo>
                    <a:pt x="156" y="48"/>
                    <a:pt x="132" y="12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36"/>
            <p:cNvSpPr/>
            <p:nvPr/>
          </p:nvSpPr>
          <p:spPr>
            <a:xfrm>
              <a:off x="6366099" y="2161642"/>
              <a:ext cx="8318" cy="7235"/>
            </a:xfrm>
            <a:custGeom>
              <a:avLst/>
              <a:gdLst/>
              <a:ahLst/>
              <a:cxnLst/>
              <a:rect l="l" t="t" r="r" b="b"/>
              <a:pathLst>
                <a:path w="169" h="147" extrusionOk="0">
                  <a:moveTo>
                    <a:pt x="78" y="0"/>
                  </a:moveTo>
                  <a:cubicBezTo>
                    <a:pt x="49" y="0"/>
                    <a:pt x="23" y="24"/>
                    <a:pt x="13" y="63"/>
                  </a:cubicBezTo>
                  <a:cubicBezTo>
                    <a:pt x="1" y="99"/>
                    <a:pt x="37" y="135"/>
                    <a:pt x="73" y="147"/>
                  </a:cubicBezTo>
                  <a:cubicBezTo>
                    <a:pt x="120" y="147"/>
                    <a:pt x="156" y="123"/>
                    <a:pt x="168" y="87"/>
                  </a:cubicBezTo>
                  <a:cubicBezTo>
                    <a:pt x="168" y="39"/>
                    <a:pt x="144" y="3"/>
                    <a:pt x="97" y="3"/>
                  </a:cubicBezTo>
                  <a:cubicBezTo>
                    <a:pt x="90" y="1"/>
                    <a:pt x="84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36"/>
            <p:cNvSpPr/>
            <p:nvPr/>
          </p:nvSpPr>
          <p:spPr>
            <a:xfrm>
              <a:off x="6362013" y="2184628"/>
              <a:ext cx="8860" cy="7334"/>
            </a:xfrm>
            <a:custGeom>
              <a:avLst/>
              <a:gdLst/>
              <a:ahLst/>
              <a:cxnLst/>
              <a:rect l="l" t="t" r="r" b="b"/>
              <a:pathLst>
                <a:path w="180" h="149" extrusionOk="0">
                  <a:moveTo>
                    <a:pt x="89" y="0"/>
                  </a:moveTo>
                  <a:cubicBezTo>
                    <a:pt x="48" y="0"/>
                    <a:pt x="12" y="32"/>
                    <a:pt x="12" y="63"/>
                  </a:cubicBezTo>
                  <a:cubicBezTo>
                    <a:pt x="0" y="98"/>
                    <a:pt x="36" y="146"/>
                    <a:pt x="72" y="146"/>
                  </a:cubicBezTo>
                  <a:cubicBezTo>
                    <a:pt x="78" y="148"/>
                    <a:pt x="85" y="149"/>
                    <a:pt x="91" y="149"/>
                  </a:cubicBezTo>
                  <a:cubicBezTo>
                    <a:pt x="132" y="149"/>
                    <a:pt x="168" y="118"/>
                    <a:pt x="168" y="86"/>
                  </a:cubicBezTo>
                  <a:cubicBezTo>
                    <a:pt x="180" y="51"/>
                    <a:pt x="144" y="15"/>
                    <a:pt x="108" y="3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36"/>
            <p:cNvSpPr/>
            <p:nvPr/>
          </p:nvSpPr>
          <p:spPr>
            <a:xfrm>
              <a:off x="6376730" y="2174636"/>
              <a:ext cx="4725" cy="7186"/>
            </a:xfrm>
            <a:custGeom>
              <a:avLst/>
              <a:gdLst/>
              <a:ahLst/>
              <a:cxnLst/>
              <a:rect l="l" t="t" r="r" b="b"/>
              <a:pathLst>
                <a:path w="96" h="146" extrusionOk="0">
                  <a:moveTo>
                    <a:pt x="77" y="0"/>
                  </a:moveTo>
                  <a:cubicBezTo>
                    <a:pt x="39" y="0"/>
                    <a:pt x="12" y="31"/>
                    <a:pt x="12" y="62"/>
                  </a:cubicBezTo>
                  <a:cubicBezTo>
                    <a:pt x="0" y="98"/>
                    <a:pt x="36" y="146"/>
                    <a:pt x="72" y="146"/>
                  </a:cubicBezTo>
                  <a:lnTo>
                    <a:pt x="96" y="3"/>
                  </a:lnTo>
                  <a:cubicBezTo>
                    <a:pt x="89" y="1"/>
                    <a:pt x="83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36"/>
            <p:cNvSpPr/>
            <p:nvPr/>
          </p:nvSpPr>
          <p:spPr>
            <a:xfrm>
              <a:off x="6355516" y="2170600"/>
              <a:ext cx="4774" cy="7137"/>
            </a:xfrm>
            <a:custGeom>
              <a:avLst/>
              <a:gdLst/>
              <a:ahLst/>
              <a:cxnLst/>
              <a:rect l="l" t="t" r="r" b="b"/>
              <a:pathLst>
                <a:path w="97" h="145" extrusionOk="0">
                  <a:moveTo>
                    <a:pt x="25" y="1"/>
                  </a:moveTo>
                  <a:lnTo>
                    <a:pt x="1" y="144"/>
                  </a:lnTo>
                  <a:cubicBezTo>
                    <a:pt x="49" y="144"/>
                    <a:pt x="84" y="120"/>
                    <a:pt x="96" y="85"/>
                  </a:cubicBezTo>
                  <a:cubicBezTo>
                    <a:pt x="96" y="49"/>
                    <a:pt x="72" y="1"/>
                    <a:pt x="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6"/>
            <p:cNvSpPr/>
            <p:nvPr/>
          </p:nvSpPr>
          <p:spPr>
            <a:xfrm>
              <a:off x="6360242" y="2147664"/>
              <a:ext cx="4725" cy="7285"/>
            </a:xfrm>
            <a:custGeom>
              <a:avLst/>
              <a:gdLst/>
              <a:ahLst/>
              <a:cxnLst/>
              <a:rect l="l" t="t" r="r" b="b"/>
              <a:pathLst>
                <a:path w="96" h="148" extrusionOk="0">
                  <a:moveTo>
                    <a:pt x="36" y="1"/>
                  </a:moveTo>
                  <a:lnTo>
                    <a:pt x="0" y="144"/>
                  </a:lnTo>
                  <a:cubicBezTo>
                    <a:pt x="9" y="146"/>
                    <a:pt x="16" y="147"/>
                    <a:pt x="24" y="147"/>
                  </a:cubicBezTo>
                  <a:cubicBezTo>
                    <a:pt x="59" y="147"/>
                    <a:pt x="84" y="124"/>
                    <a:pt x="84" y="84"/>
                  </a:cubicBezTo>
                  <a:cubicBezTo>
                    <a:pt x="96" y="48"/>
                    <a:pt x="72" y="12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6"/>
            <p:cNvSpPr/>
            <p:nvPr/>
          </p:nvSpPr>
          <p:spPr>
            <a:xfrm>
              <a:off x="6364917" y="2124728"/>
              <a:ext cx="4774" cy="7235"/>
            </a:xfrm>
            <a:custGeom>
              <a:avLst/>
              <a:gdLst/>
              <a:ahLst/>
              <a:cxnLst/>
              <a:rect l="l" t="t" r="r" b="b"/>
              <a:pathLst>
                <a:path w="97" h="147" extrusionOk="0">
                  <a:moveTo>
                    <a:pt x="37" y="0"/>
                  </a:moveTo>
                  <a:lnTo>
                    <a:pt x="1" y="144"/>
                  </a:lnTo>
                  <a:cubicBezTo>
                    <a:pt x="9" y="146"/>
                    <a:pt x="17" y="147"/>
                    <a:pt x="24" y="147"/>
                  </a:cubicBezTo>
                  <a:cubicBezTo>
                    <a:pt x="60" y="147"/>
                    <a:pt x="85" y="124"/>
                    <a:pt x="85" y="84"/>
                  </a:cubicBezTo>
                  <a:cubicBezTo>
                    <a:pt x="97" y="48"/>
                    <a:pt x="73" y="12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6"/>
            <p:cNvSpPr/>
            <p:nvPr/>
          </p:nvSpPr>
          <p:spPr>
            <a:xfrm>
              <a:off x="6396122" y="2118133"/>
              <a:ext cx="6546" cy="7235"/>
            </a:xfrm>
            <a:custGeom>
              <a:avLst/>
              <a:gdLst/>
              <a:ahLst/>
              <a:cxnLst/>
              <a:rect l="l" t="t" r="r" b="b"/>
              <a:pathLst>
                <a:path w="133" h="147" extrusionOk="0">
                  <a:moveTo>
                    <a:pt x="58" y="0"/>
                  </a:moveTo>
                  <a:cubicBezTo>
                    <a:pt x="28" y="0"/>
                    <a:pt x="1" y="31"/>
                    <a:pt x="1" y="62"/>
                  </a:cubicBezTo>
                  <a:cubicBezTo>
                    <a:pt x="1" y="110"/>
                    <a:pt x="25" y="146"/>
                    <a:pt x="60" y="146"/>
                  </a:cubicBezTo>
                  <a:cubicBezTo>
                    <a:pt x="96" y="146"/>
                    <a:pt x="132" y="122"/>
                    <a:pt x="132" y="74"/>
                  </a:cubicBezTo>
                  <a:cubicBezTo>
                    <a:pt x="132" y="39"/>
                    <a:pt x="108" y="3"/>
                    <a:pt x="72" y="3"/>
                  </a:cubicBezTo>
                  <a:cubicBezTo>
                    <a:pt x="68" y="1"/>
                    <a:pt x="63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6"/>
            <p:cNvSpPr/>
            <p:nvPr/>
          </p:nvSpPr>
          <p:spPr>
            <a:xfrm>
              <a:off x="6405523" y="2130585"/>
              <a:ext cx="3593" cy="7728"/>
            </a:xfrm>
            <a:custGeom>
              <a:avLst/>
              <a:gdLst/>
              <a:ahLst/>
              <a:cxnLst/>
              <a:rect l="l" t="t" r="r" b="b"/>
              <a:pathLst>
                <a:path w="73" h="157" extrusionOk="0">
                  <a:moveTo>
                    <a:pt x="73" y="1"/>
                  </a:moveTo>
                  <a:cubicBezTo>
                    <a:pt x="37" y="1"/>
                    <a:pt x="13" y="37"/>
                    <a:pt x="1" y="73"/>
                  </a:cubicBezTo>
                  <a:cubicBezTo>
                    <a:pt x="1" y="108"/>
                    <a:pt x="25" y="144"/>
                    <a:pt x="73" y="156"/>
                  </a:cubicBezTo>
                  <a:lnTo>
                    <a:pt x="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36"/>
            <p:cNvSpPr/>
            <p:nvPr/>
          </p:nvSpPr>
          <p:spPr>
            <a:xfrm>
              <a:off x="6403801" y="2154161"/>
              <a:ext cx="4134" cy="7088"/>
            </a:xfrm>
            <a:custGeom>
              <a:avLst/>
              <a:gdLst/>
              <a:ahLst/>
              <a:cxnLst/>
              <a:rect l="l" t="t" r="r" b="b"/>
              <a:pathLst>
                <a:path w="84" h="144" extrusionOk="0">
                  <a:moveTo>
                    <a:pt x="84" y="0"/>
                  </a:moveTo>
                  <a:cubicBezTo>
                    <a:pt x="36" y="0"/>
                    <a:pt x="0" y="24"/>
                    <a:pt x="0" y="60"/>
                  </a:cubicBezTo>
                  <a:cubicBezTo>
                    <a:pt x="0" y="108"/>
                    <a:pt x="24" y="144"/>
                    <a:pt x="72" y="144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36"/>
            <p:cNvSpPr/>
            <p:nvPr/>
          </p:nvSpPr>
          <p:spPr>
            <a:xfrm>
              <a:off x="6393169" y="2141216"/>
              <a:ext cx="7728" cy="7678"/>
            </a:xfrm>
            <a:custGeom>
              <a:avLst/>
              <a:gdLst/>
              <a:ahLst/>
              <a:cxnLst/>
              <a:rect l="l" t="t" r="r" b="b"/>
              <a:pathLst>
                <a:path w="157" h="156" extrusionOk="0">
                  <a:moveTo>
                    <a:pt x="85" y="0"/>
                  </a:moveTo>
                  <a:cubicBezTo>
                    <a:pt x="49" y="0"/>
                    <a:pt x="13" y="36"/>
                    <a:pt x="13" y="72"/>
                  </a:cubicBezTo>
                  <a:cubicBezTo>
                    <a:pt x="1" y="108"/>
                    <a:pt x="25" y="143"/>
                    <a:pt x="73" y="155"/>
                  </a:cubicBezTo>
                  <a:cubicBezTo>
                    <a:pt x="109" y="155"/>
                    <a:pt x="144" y="132"/>
                    <a:pt x="144" y="84"/>
                  </a:cubicBezTo>
                  <a:cubicBezTo>
                    <a:pt x="156" y="48"/>
                    <a:pt x="120" y="12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6"/>
            <p:cNvSpPr/>
            <p:nvPr/>
          </p:nvSpPr>
          <p:spPr>
            <a:xfrm>
              <a:off x="6390856" y="2164743"/>
              <a:ext cx="7678" cy="7235"/>
            </a:xfrm>
            <a:custGeom>
              <a:avLst/>
              <a:gdLst/>
              <a:ahLst/>
              <a:cxnLst/>
              <a:rect l="l" t="t" r="r" b="b"/>
              <a:pathLst>
                <a:path w="156" h="147" extrusionOk="0">
                  <a:moveTo>
                    <a:pt x="84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08"/>
                    <a:pt x="24" y="144"/>
                    <a:pt x="72" y="144"/>
                  </a:cubicBezTo>
                  <a:cubicBezTo>
                    <a:pt x="77" y="145"/>
                    <a:pt x="81" y="146"/>
                    <a:pt x="86" y="146"/>
                  </a:cubicBezTo>
                  <a:cubicBezTo>
                    <a:pt x="117" y="146"/>
                    <a:pt x="145" y="115"/>
                    <a:pt x="156" y="84"/>
                  </a:cubicBezTo>
                  <a:cubicBezTo>
                    <a:pt x="156" y="48"/>
                    <a:pt x="120" y="12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36"/>
            <p:cNvSpPr/>
            <p:nvPr/>
          </p:nvSpPr>
          <p:spPr>
            <a:xfrm>
              <a:off x="6387903" y="2188270"/>
              <a:ext cx="8269" cy="7235"/>
            </a:xfrm>
            <a:custGeom>
              <a:avLst/>
              <a:gdLst/>
              <a:ahLst/>
              <a:cxnLst/>
              <a:rect l="l" t="t" r="r" b="b"/>
              <a:pathLst>
                <a:path w="168" h="147" extrusionOk="0">
                  <a:moveTo>
                    <a:pt x="96" y="1"/>
                  </a:moveTo>
                  <a:cubicBezTo>
                    <a:pt x="48" y="1"/>
                    <a:pt x="12" y="24"/>
                    <a:pt x="0" y="72"/>
                  </a:cubicBezTo>
                  <a:cubicBezTo>
                    <a:pt x="0" y="108"/>
                    <a:pt x="36" y="144"/>
                    <a:pt x="72" y="144"/>
                  </a:cubicBezTo>
                  <a:cubicBezTo>
                    <a:pt x="78" y="146"/>
                    <a:pt x="85" y="146"/>
                    <a:pt x="91" y="146"/>
                  </a:cubicBezTo>
                  <a:cubicBezTo>
                    <a:pt x="132" y="146"/>
                    <a:pt x="168" y="115"/>
                    <a:pt x="168" y="84"/>
                  </a:cubicBezTo>
                  <a:cubicBezTo>
                    <a:pt x="168" y="36"/>
                    <a:pt x="132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36"/>
            <p:cNvSpPr/>
            <p:nvPr/>
          </p:nvSpPr>
          <p:spPr>
            <a:xfrm>
              <a:off x="6402029" y="2177097"/>
              <a:ext cx="4134" cy="7678"/>
            </a:xfrm>
            <a:custGeom>
              <a:avLst/>
              <a:gdLst/>
              <a:ahLst/>
              <a:cxnLst/>
              <a:rect l="l" t="t" r="r" b="b"/>
              <a:pathLst>
                <a:path w="84" h="156" extrusionOk="0">
                  <a:moveTo>
                    <a:pt x="84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08"/>
                    <a:pt x="24" y="144"/>
                    <a:pt x="72" y="156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6"/>
            <p:cNvSpPr/>
            <p:nvPr/>
          </p:nvSpPr>
          <p:spPr>
            <a:xfrm>
              <a:off x="6380225" y="2174735"/>
              <a:ext cx="4774" cy="7235"/>
            </a:xfrm>
            <a:custGeom>
              <a:avLst/>
              <a:gdLst/>
              <a:ahLst/>
              <a:cxnLst/>
              <a:rect l="l" t="t" r="r" b="b"/>
              <a:pathLst>
                <a:path w="97" h="147" extrusionOk="0">
                  <a:moveTo>
                    <a:pt x="25" y="1"/>
                  </a:moveTo>
                  <a:lnTo>
                    <a:pt x="1" y="144"/>
                  </a:lnTo>
                  <a:cubicBezTo>
                    <a:pt x="7" y="146"/>
                    <a:pt x="13" y="146"/>
                    <a:pt x="19" y="146"/>
                  </a:cubicBezTo>
                  <a:cubicBezTo>
                    <a:pt x="58" y="146"/>
                    <a:pt x="86" y="115"/>
                    <a:pt x="97" y="84"/>
                  </a:cubicBezTo>
                  <a:cubicBezTo>
                    <a:pt x="97" y="48"/>
                    <a:pt x="73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36"/>
            <p:cNvSpPr/>
            <p:nvPr/>
          </p:nvSpPr>
          <p:spPr>
            <a:xfrm>
              <a:off x="6383768" y="2151799"/>
              <a:ext cx="4184" cy="7088"/>
            </a:xfrm>
            <a:custGeom>
              <a:avLst/>
              <a:gdLst/>
              <a:ahLst/>
              <a:cxnLst/>
              <a:rect l="l" t="t" r="r" b="b"/>
              <a:pathLst>
                <a:path w="85" h="144" extrusionOk="0">
                  <a:moveTo>
                    <a:pt x="25" y="0"/>
                  </a:moveTo>
                  <a:lnTo>
                    <a:pt x="1" y="144"/>
                  </a:lnTo>
                  <a:cubicBezTo>
                    <a:pt x="36" y="144"/>
                    <a:pt x="72" y="120"/>
                    <a:pt x="84" y="84"/>
                  </a:cubicBezTo>
                  <a:cubicBezTo>
                    <a:pt x="84" y="36"/>
                    <a:pt x="60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36"/>
            <p:cNvSpPr/>
            <p:nvPr/>
          </p:nvSpPr>
          <p:spPr>
            <a:xfrm>
              <a:off x="6386722" y="2128813"/>
              <a:ext cx="4184" cy="7137"/>
            </a:xfrm>
            <a:custGeom>
              <a:avLst/>
              <a:gdLst/>
              <a:ahLst/>
              <a:cxnLst/>
              <a:rect l="l" t="t" r="r" b="b"/>
              <a:pathLst>
                <a:path w="85" h="145" extrusionOk="0">
                  <a:moveTo>
                    <a:pt x="24" y="1"/>
                  </a:moveTo>
                  <a:lnTo>
                    <a:pt x="0" y="144"/>
                  </a:lnTo>
                  <a:cubicBezTo>
                    <a:pt x="36" y="144"/>
                    <a:pt x="72" y="120"/>
                    <a:pt x="84" y="85"/>
                  </a:cubicBezTo>
                  <a:cubicBezTo>
                    <a:pt x="84" y="37"/>
                    <a:pt x="60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36"/>
            <p:cNvSpPr/>
            <p:nvPr/>
          </p:nvSpPr>
          <p:spPr>
            <a:xfrm>
              <a:off x="6416745" y="2119412"/>
              <a:ext cx="7088" cy="7137"/>
            </a:xfrm>
            <a:custGeom>
              <a:avLst/>
              <a:gdLst/>
              <a:ahLst/>
              <a:cxnLst/>
              <a:rect l="l" t="t" r="r" b="b"/>
              <a:pathLst>
                <a:path w="144" h="145" extrusionOk="0">
                  <a:moveTo>
                    <a:pt x="72" y="1"/>
                  </a:moveTo>
                  <a:cubicBezTo>
                    <a:pt x="36" y="1"/>
                    <a:pt x="12" y="36"/>
                    <a:pt x="12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08" y="144"/>
                    <a:pt x="132" y="120"/>
                    <a:pt x="132" y="72"/>
                  </a:cubicBezTo>
                  <a:cubicBezTo>
                    <a:pt x="144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36"/>
            <p:cNvSpPr/>
            <p:nvPr/>
          </p:nvSpPr>
          <p:spPr>
            <a:xfrm>
              <a:off x="6427327" y="2131766"/>
              <a:ext cx="3593" cy="7137"/>
            </a:xfrm>
            <a:custGeom>
              <a:avLst/>
              <a:gdLst/>
              <a:ahLst/>
              <a:cxnLst/>
              <a:rect l="l" t="t" r="r" b="b"/>
              <a:pathLst>
                <a:path w="73" h="145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08"/>
                    <a:pt x="36" y="144"/>
                    <a:pt x="72" y="144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36"/>
            <p:cNvSpPr/>
            <p:nvPr/>
          </p:nvSpPr>
          <p:spPr>
            <a:xfrm>
              <a:off x="6427327" y="2154752"/>
              <a:ext cx="3593" cy="7678"/>
            </a:xfrm>
            <a:custGeom>
              <a:avLst/>
              <a:gdLst/>
              <a:ahLst/>
              <a:cxnLst/>
              <a:rect l="l" t="t" r="r" b="b"/>
              <a:pathLst>
                <a:path w="73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20"/>
                    <a:pt x="36" y="143"/>
                    <a:pt x="72" y="155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36"/>
            <p:cNvSpPr/>
            <p:nvPr/>
          </p:nvSpPr>
          <p:spPr>
            <a:xfrm>
              <a:off x="6416155" y="2142939"/>
              <a:ext cx="7088" cy="7137"/>
            </a:xfrm>
            <a:custGeom>
              <a:avLst/>
              <a:gdLst/>
              <a:ahLst/>
              <a:cxnLst/>
              <a:rect l="l" t="t" r="r" b="b"/>
              <a:pathLst>
                <a:path w="144" h="145" extrusionOk="0">
                  <a:moveTo>
                    <a:pt x="72" y="1"/>
                  </a:moveTo>
                  <a:cubicBezTo>
                    <a:pt x="36" y="1"/>
                    <a:pt x="0" y="37"/>
                    <a:pt x="0" y="73"/>
                  </a:cubicBezTo>
                  <a:cubicBezTo>
                    <a:pt x="0" y="108"/>
                    <a:pt x="24" y="144"/>
                    <a:pt x="72" y="144"/>
                  </a:cubicBezTo>
                  <a:cubicBezTo>
                    <a:pt x="108" y="144"/>
                    <a:pt x="144" y="120"/>
                    <a:pt x="144" y="73"/>
                  </a:cubicBezTo>
                  <a:cubicBezTo>
                    <a:pt x="144" y="37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36"/>
            <p:cNvSpPr/>
            <p:nvPr/>
          </p:nvSpPr>
          <p:spPr>
            <a:xfrm>
              <a:off x="6414973" y="2166515"/>
              <a:ext cx="7678" cy="7088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08"/>
                    <a:pt x="36" y="144"/>
                    <a:pt x="72" y="144"/>
                  </a:cubicBezTo>
                  <a:cubicBezTo>
                    <a:pt x="120" y="144"/>
                    <a:pt x="156" y="120"/>
                    <a:pt x="156" y="72"/>
                  </a:cubicBezTo>
                  <a:cubicBezTo>
                    <a:pt x="156" y="36"/>
                    <a:pt x="120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36"/>
            <p:cNvSpPr/>
            <p:nvPr/>
          </p:nvSpPr>
          <p:spPr>
            <a:xfrm>
              <a:off x="6413792" y="2190042"/>
              <a:ext cx="8269" cy="7088"/>
            </a:xfrm>
            <a:custGeom>
              <a:avLst/>
              <a:gdLst/>
              <a:ahLst/>
              <a:cxnLst/>
              <a:rect l="l" t="t" r="r" b="b"/>
              <a:pathLst>
                <a:path w="168" h="144" extrusionOk="0">
                  <a:moveTo>
                    <a:pt x="84" y="0"/>
                  </a:moveTo>
                  <a:cubicBezTo>
                    <a:pt x="48" y="0"/>
                    <a:pt x="0" y="36"/>
                    <a:pt x="0" y="72"/>
                  </a:cubicBezTo>
                  <a:cubicBezTo>
                    <a:pt x="0" y="108"/>
                    <a:pt x="36" y="144"/>
                    <a:pt x="84" y="144"/>
                  </a:cubicBezTo>
                  <a:cubicBezTo>
                    <a:pt x="132" y="144"/>
                    <a:pt x="168" y="120"/>
                    <a:pt x="168" y="72"/>
                  </a:cubicBezTo>
                  <a:cubicBezTo>
                    <a:pt x="168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36"/>
            <p:cNvSpPr/>
            <p:nvPr/>
          </p:nvSpPr>
          <p:spPr>
            <a:xfrm>
              <a:off x="6427327" y="2178279"/>
              <a:ext cx="3593" cy="7088"/>
            </a:xfrm>
            <a:custGeom>
              <a:avLst/>
              <a:gdLst/>
              <a:ahLst/>
              <a:cxnLst/>
              <a:rect l="l" t="t" r="r" b="b"/>
              <a:pathLst>
                <a:path w="73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08"/>
                    <a:pt x="36" y="144"/>
                    <a:pt x="72" y="144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6"/>
            <p:cNvSpPr/>
            <p:nvPr/>
          </p:nvSpPr>
          <p:spPr>
            <a:xfrm>
              <a:off x="6405523" y="2177097"/>
              <a:ext cx="4184" cy="7678"/>
            </a:xfrm>
            <a:custGeom>
              <a:avLst/>
              <a:gdLst/>
              <a:ahLst/>
              <a:cxnLst/>
              <a:rect l="l" t="t" r="r" b="b"/>
              <a:pathLst>
                <a:path w="85" h="156" extrusionOk="0">
                  <a:moveTo>
                    <a:pt x="13" y="0"/>
                  </a:moveTo>
                  <a:lnTo>
                    <a:pt x="1" y="156"/>
                  </a:lnTo>
                  <a:cubicBezTo>
                    <a:pt x="49" y="156"/>
                    <a:pt x="85" y="120"/>
                    <a:pt x="85" y="84"/>
                  </a:cubicBezTo>
                  <a:cubicBezTo>
                    <a:pt x="85" y="48"/>
                    <a:pt x="61" y="12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6"/>
            <p:cNvSpPr/>
            <p:nvPr/>
          </p:nvSpPr>
          <p:spPr>
            <a:xfrm>
              <a:off x="6407295" y="2154161"/>
              <a:ext cx="4184" cy="7088"/>
            </a:xfrm>
            <a:custGeom>
              <a:avLst/>
              <a:gdLst/>
              <a:ahLst/>
              <a:cxnLst/>
              <a:rect l="l" t="t" r="r" b="b"/>
              <a:pathLst>
                <a:path w="85" h="144" extrusionOk="0">
                  <a:moveTo>
                    <a:pt x="13" y="0"/>
                  </a:moveTo>
                  <a:lnTo>
                    <a:pt x="1" y="144"/>
                  </a:lnTo>
                  <a:cubicBezTo>
                    <a:pt x="37" y="144"/>
                    <a:pt x="73" y="120"/>
                    <a:pt x="73" y="84"/>
                  </a:cubicBezTo>
                  <a:cubicBezTo>
                    <a:pt x="85" y="36"/>
                    <a:pt x="49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6"/>
            <p:cNvSpPr/>
            <p:nvPr/>
          </p:nvSpPr>
          <p:spPr>
            <a:xfrm>
              <a:off x="6409067" y="2130585"/>
              <a:ext cx="3593" cy="7728"/>
            </a:xfrm>
            <a:custGeom>
              <a:avLst/>
              <a:gdLst/>
              <a:ahLst/>
              <a:cxnLst/>
              <a:rect l="l" t="t" r="r" b="b"/>
              <a:pathLst>
                <a:path w="73" h="157" extrusionOk="0">
                  <a:moveTo>
                    <a:pt x="1" y="1"/>
                  </a:moveTo>
                  <a:lnTo>
                    <a:pt x="1" y="156"/>
                  </a:lnTo>
                  <a:cubicBezTo>
                    <a:pt x="37" y="156"/>
                    <a:pt x="60" y="120"/>
                    <a:pt x="72" y="84"/>
                  </a:cubicBezTo>
                  <a:cubicBezTo>
                    <a:pt x="72" y="49"/>
                    <a:pt x="37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6"/>
            <p:cNvSpPr/>
            <p:nvPr/>
          </p:nvSpPr>
          <p:spPr>
            <a:xfrm>
              <a:off x="6437910" y="2119412"/>
              <a:ext cx="6546" cy="7137"/>
            </a:xfrm>
            <a:custGeom>
              <a:avLst/>
              <a:gdLst/>
              <a:ahLst/>
              <a:cxnLst/>
              <a:rect l="l" t="t" r="r" b="b"/>
              <a:pathLst>
                <a:path w="133" h="145" extrusionOk="0">
                  <a:moveTo>
                    <a:pt x="60" y="1"/>
                  </a:moveTo>
                  <a:cubicBezTo>
                    <a:pt x="24" y="1"/>
                    <a:pt x="1" y="36"/>
                    <a:pt x="1" y="72"/>
                  </a:cubicBezTo>
                  <a:cubicBezTo>
                    <a:pt x="1" y="120"/>
                    <a:pt x="36" y="144"/>
                    <a:pt x="72" y="144"/>
                  </a:cubicBezTo>
                  <a:cubicBezTo>
                    <a:pt x="108" y="144"/>
                    <a:pt x="132" y="108"/>
                    <a:pt x="132" y="72"/>
                  </a:cubicBezTo>
                  <a:cubicBezTo>
                    <a:pt x="132" y="25"/>
                    <a:pt x="96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6"/>
            <p:cNvSpPr/>
            <p:nvPr/>
          </p:nvSpPr>
          <p:spPr>
            <a:xfrm>
              <a:off x="6449082" y="2130585"/>
              <a:ext cx="3593" cy="7728"/>
            </a:xfrm>
            <a:custGeom>
              <a:avLst/>
              <a:gdLst/>
              <a:ahLst/>
              <a:cxnLst/>
              <a:rect l="l" t="t" r="r" b="b"/>
              <a:pathLst>
                <a:path w="73" h="157" extrusionOk="0">
                  <a:moveTo>
                    <a:pt x="61" y="1"/>
                  </a:moveTo>
                  <a:cubicBezTo>
                    <a:pt x="25" y="1"/>
                    <a:pt x="1" y="37"/>
                    <a:pt x="1" y="84"/>
                  </a:cubicBezTo>
                  <a:cubicBezTo>
                    <a:pt x="1" y="120"/>
                    <a:pt x="37" y="156"/>
                    <a:pt x="72" y="156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6"/>
            <p:cNvSpPr/>
            <p:nvPr/>
          </p:nvSpPr>
          <p:spPr>
            <a:xfrm>
              <a:off x="6450264" y="2154161"/>
              <a:ext cx="4184" cy="7088"/>
            </a:xfrm>
            <a:custGeom>
              <a:avLst/>
              <a:gdLst/>
              <a:ahLst/>
              <a:cxnLst/>
              <a:rect l="l" t="t" r="r" b="b"/>
              <a:pathLst>
                <a:path w="85" h="144" extrusionOk="0">
                  <a:moveTo>
                    <a:pt x="72" y="0"/>
                  </a:moveTo>
                  <a:cubicBezTo>
                    <a:pt x="37" y="0"/>
                    <a:pt x="1" y="36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6"/>
            <p:cNvSpPr/>
            <p:nvPr/>
          </p:nvSpPr>
          <p:spPr>
            <a:xfrm>
              <a:off x="6438500" y="2142939"/>
              <a:ext cx="7137" cy="7137"/>
            </a:xfrm>
            <a:custGeom>
              <a:avLst/>
              <a:gdLst/>
              <a:ahLst/>
              <a:cxnLst/>
              <a:rect l="l" t="t" r="r" b="b"/>
              <a:pathLst>
                <a:path w="145" h="145" extrusionOk="0">
                  <a:moveTo>
                    <a:pt x="72" y="1"/>
                  </a:moveTo>
                  <a:cubicBezTo>
                    <a:pt x="36" y="1"/>
                    <a:pt x="1" y="37"/>
                    <a:pt x="1" y="73"/>
                  </a:cubicBezTo>
                  <a:cubicBezTo>
                    <a:pt x="1" y="120"/>
                    <a:pt x="36" y="144"/>
                    <a:pt x="72" y="144"/>
                  </a:cubicBezTo>
                  <a:cubicBezTo>
                    <a:pt x="120" y="144"/>
                    <a:pt x="144" y="108"/>
                    <a:pt x="144" y="73"/>
                  </a:cubicBezTo>
                  <a:cubicBezTo>
                    <a:pt x="144" y="25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6"/>
            <p:cNvSpPr/>
            <p:nvPr/>
          </p:nvSpPr>
          <p:spPr>
            <a:xfrm>
              <a:off x="6439091" y="2166515"/>
              <a:ext cx="7678" cy="7088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20"/>
                    <a:pt x="36" y="144"/>
                    <a:pt x="84" y="144"/>
                  </a:cubicBezTo>
                  <a:cubicBezTo>
                    <a:pt x="132" y="144"/>
                    <a:pt x="156" y="108"/>
                    <a:pt x="156" y="72"/>
                  </a:cubicBezTo>
                  <a:cubicBezTo>
                    <a:pt x="156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6"/>
            <p:cNvSpPr/>
            <p:nvPr/>
          </p:nvSpPr>
          <p:spPr>
            <a:xfrm>
              <a:off x="6439682" y="2190042"/>
              <a:ext cx="8269" cy="7088"/>
            </a:xfrm>
            <a:custGeom>
              <a:avLst/>
              <a:gdLst/>
              <a:ahLst/>
              <a:cxnLst/>
              <a:rect l="l" t="t" r="r" b="b"/>
              <a:pathLst>
                <a:path w="168" h="144" extrusionOk="0">
                  <a:moveTo>
                    <a:pt x="84" y="0"/>
                  </a:moveTo>
                  <a:cubicBezTo>
                    <a:pt x="36" y="0"/>
                    <a:pt x="0" y="36"/>
                    <a:pt x="12" y="72"/>
                  </a:cubicBezTo>
                  <a:cubicBezTo>
                    <a:pt x="12" y="120"/>
                    <a:pt x="48" y="144"/>
                    <a:pt x="96" y="144"/>
                  </a:cubicBezTo>
                  <a:cubicBezTo>
                    <a:pt x="132" y="144"/>
                    <a:pt x="168" y="108"/>
                    <a:pt x="168" y="72"/>
                  </a:cubicBezTo>
                  <a:cubicBezTo>
                    <a:pt x="168" y="24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6"/>
            <p:cNvSpPr/>
            <p:nvPr/>
          </p:nvSpPr>
          <p:spPr>
            <a:xfrm>
              <a:off x="6452036" y="2177097"/>
              <a:ext cx="4184" cy="7235"/>
            </a:xfrm>
            <a:custGeom>
              <a:avLst/>
              <a:gdLst/>
              <a:ahLst/>
              <a:cxnLst/>
              <a:rect l="l" t="t" r="r" b="b"/>
              <a:pathLst>
                <a:path w="85" h="147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1" y="115"/>
                    <a:pt x="39" y="146"/>
                    <a:pt x="70" y="146"/>
                  </a:cubicBezTo>
                  <a:cubicBezTo>
                    <a:pt x="75" y="146"/>
                    <a:pt x="79" y="145"/>
                    <a:pt x="84" y="144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36"/>
            <p:cNvSpPr/>
            <p:nvPr/>
          </p:nvSpPr>
          <p:spPr>
            <a:xfrm>
              <a:off x="6430871" y="2178279"/>
              <a:ext cx="4134" cy="7088"/>
            </a:xfrm>
            <a:custGeom>
              <a:avLst/>
              <a:gdLst/>
              <a:ahLst/>
              <a:cxnLst/>
              <a:rect l="l" t="t" r="r" b="b"/>
              <a:pathLst>
                <a:path w="84" h="144" extrusionOk="0">
                  <a:moveTo>
                    <a:pt x="0" y="0"/>
                  </a:moveTo>
                  <a:lnTo>
                    <a:pt x="0" y="144"/>
                  </a:lnTo>
                  <a:cubicBezTo>
                    <a:pt x="48" y="144"/>
                    <a:pt x="84" y="108"/>
                    <a:pt x="84" y="72"/>
                  </a:cubicBezTo>
                  <a:cubicBezTo>
                    <a:pt x="84" y="36"/>
                    <a:pt x="48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36"/>
            <p:cNvSpPr/>
            <p:nvPr/>
          </p:nvSpPr>
          <p:spPr>
            <a:xfrm>
              <a:off x="6430871" y="2154752"/>
              <a:ext cx="3544" cy="7678"/>
            </a:xfrm>
            <a:custGeom>
              <a:avLst/>
              <a:gdLst/>
              <a:ahLst/>
              <a:cxnLst/>
              <a:rect l="l" t="t" r="r" b="b"/>
              <a:pathLst>
                <a:path w="72" h="156" extrusionOk="0">
                  <a:moveTo>
                    <a:pt x="0" y="0"/>
                  </a:moveTo>
                  <a:lnTo>
                    <a:pt x="0" y="155"/>
                  </a:lnTo>
                  <a:cubicBezTo>
                    <a:pt x="48" y="155"/>
                    <a:pt x="72" y="120"/>
                    <a:pt x="72" y="72"/>
                  </a:cubicBezTo>
                  <a:cubicBezTo>
                    <a:pt x="72" y="36"/>
                    <a:pt x="36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36"/>
            <p:cNvSpPr/>
            <p:nvPr/>
          </p:nvSpPr>
          <p:spPr>
            <a:xfrm>
              <a:off x="6430871" y="2131766"/>
              <a:ext cx="3544" cy="7137"/>
            </a:xfrm>
            <a:custGeom>
              <a:avLst/>
              <a:gdLst/>
              <a:ahLst/>
              <a:cxnLst/>
              <a:rect l="l" t="t" r="r" b="b"/>
              <a:pathLst>
                <a:path w="72" h="145" extrusionOk="0">
                  <a:moveTo>
                    <a:pt x="0" y="1"/>
                  </a:moveTo>
                  <a:lnTo>
                    <a:pt x="0" y="144"/>
                  </a:lnTo>
                  <a:cubicBezTo>
                    <a:pt x="36" y="144"/>
                    <a:pt x="72" y="108"/>
                    <a:pt x="72" y="72"/>
                  </a:cubicBezTo>
                  <a:cubicBezTo>
                    <a:pt x="72" y="25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36"/>
            <p:cNvSpPr/>
            <p:nvPr/>
          </p:nvSpPr>
          <p:spPr>
            <a:xfrm>
              <a:off x="6458533" y="2117640"/>
              <a:ext cx="7088" cy="7235"/>
            </a:xfrm>
            <a:custGeom>
              <a:avLst/>
              <a:gdLst/>
              <a:ahLst/>
              <a:cxnLst/>
              <a:rect l="l" t="t" r="r" b="b"/>
              <a:pathLst>
                <a:path w="144" h="147" extrusionOk="0">
                  <a:moveTo>
                    <a:pt x="60" y="1"/>
                  </a:moveTo>
                  <a:cubicBezTo>
                    <a:pt x="24" y="1"/>
                    <a:pt x="0" y="49"/>
                    <a:pt x="0" y="84"/>
                  </a:cubicBezTo>
                  <a:cubicBezTo>
                    <a:pt x="10" y="116"/>
                    <a:pt x="30" y="147"/>
                    <a:pt x="58" y="147"/>
                  </a:cubicBezTo>
                  <a:cubicBezTo>
                    <a:pt x="62" y="147"/>
                    <a:pt x="67" y="146"/>
                    <a:pt x="72" y="144"/>
                  </a:cubicBezTo>
                  <a:cubicBezTo>
                    <a:pt x="108" y="144"/>
                    <a:pt x="144" y="108"/>
                    <a:pt x="132" y="72"/>
                  </a:cubicBezTo>
                  <a:cubicBezTo>
                    <a:pt x="132" y="25"/>
                    <a:pt x="96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36"/>
            <p:cNvSpPr/>
            <p:nvPr/>
          </p:nvSpPr>
          <p:spPr>
            <a:xfrm>
              <a:off x="6470296" y="2128223"/>
              <a:ext cx="4134" cy="7235"/>
            </a:xfrm>
            <a:custGeom>
              <a:avLst/>
              <a:gdLst/>
              <a:ahLst/>
              <a:cxnLst/>
              <a:rect l="l" t="t" r="r" b="b"/>
              <a:pathLst>
                <a:path w="84" h="147" extrusionOk="0">
                  <a:moveTo>
                    <a:pt x="60" y="1"/>
                  </a:moveTo>
                  <a:cubicBezTo>
                    <a:pt x="24" y="13"/>
                    <a:pt x="0" y="37"/>
                    <a:pt x="12" y="85"/>
                  </a:cubicBezTo>
                  <a:cubicBezTo>
                    <a:pt x="12" y="116"/>
                    <a:pt x="39" y="147"/>
                    <a:pt x="70" y="147"/>
                  </a:cubicBezTo>
                  <a:cubicBezTo>
                    <a:pt x="74" y="147"/>
                    <a:pt x="79" y="146"/>
                    <a:pt x="84" y="144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36"/>
            <p:cNvSpPr/>
            <p:nvPr/>
          </p:nvSpPr>
          <p:spPr>
            <a:xfrm>
              <a:off x="6473791" y="2151208"/>
              <a:ext cx="4184" cy="7235"/>
            </a:xfrm>
            <a:custGeom>
              <a:avLst/>
              <a:gdLst/>
              <a:ahLst/>
              <a:cxnLst/>
              <a:rect l="l" t="t" r="r" b="b"/>
              <a:pathLst>
                <a:path w="85" h="147" extrusionOk="0">
                  <a:moveTo>
                    <a:pt x="61" y="0"/>
                  </a:moveTo>
                  <a:cubicBezTo>
                    <a:pt x="25" y="12"/>
                    <a:pt x="1" y="48"/>
                    <a:pt x="1" y="84"/>
                  </a:cubicBezTo>
                  <a:cubicBezTo>
                    <a:pt x="11" y="115"/>
                    <a:pt x="40" y="146"/>
                    <a:pt x="70" y="146"/>
                  </a:cubicBezTo>
                  <a:cubicBezTo>
                    <a:pt x="75" y="146"/>
                    <a:pt x="80" y="145"/>
                    <a:pt x="85" y="144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36"/>
            <p:cNvSpPr/>
            <p:nvPr/>
          </p:nvSpPr>
          <p:spPr>
            <a:xfrm>
              <a:off x="6460846" y="2141069"/>
              <a:ext cx="7728" cy="7235"/>
            </a:xfrm>
            <a:custGeom>
              <a:avLst/>
              <a:gdLst/>
              <a:ahLst/>
              <a:cxnLst/>
              <a:rect l="l" t="t" r="r" b="b"/>
              <a:pathLst>
                <a:path w="157" h="147" extrusionOk="0">
                  <a:moveTo>
                    <a:pt x="87" y="1"/>
                  </a:moveTo>
                  <a:cubicBezTo>
                    <a:pt x="82" y="1"/>
                    <a:pt x="77" y="1"/>
                    <a:pt x="73" y="3"/>
                  </a:cubicBezTo>
                  <a:cubicBezTo>
                    <a:pt x="25" y="3"/>
                    <a:pt x="1" y="39"/>
                    <a:pt x="1" y="87"/>
                  </a:cubicBezTo>
                  <a:cubicBezTo>
                    <a:pt x="13" y="123"/>
                    <a:pt x="49" y="146"/>
                    <a:pt x="85" y="146"/>
                  </a:cubicBezTo>
                  <a:cubicBezTo>
                    <a:pt x="120" y="146"/>
                    <a:pt x="156" y="111"/>
                    <a:pt x="144" y="63"/>
                  </a:cubicBezTo>
                  <a:cubicBezTo>
                    <a:pt x="144" y="32"/>
                    <a:pt x="117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36"/>
            <p:cNvSpPr/>
            <p:nvPr/>
          </p:nvSpPr>
          <p:spPr>
            <a:xfrm>
              <a:off x="6463208" y="2164596"/>
              <a:ext cx="8318" cy="7235"/>
            </a:xfrm>
            <a:custGeom>
              <a:avLst/>
              <a:gdLst/>
              <a:ahLst/>
              <a:cxnLst/>
              <a:rect l="l" t="t" r="r" b="b"/>
              <a:pathLst>
                <a:path w="169" h="147" extrusionOk="0">
                  <a:moveTo>
                    <a:pt x="91" y="1"/>
                  </a:moveTo>
                  <a:cubicBezTo>
                    <a:pt x="85" y="1"/>
                    <a:pt x="79" y="2"/>
                    <a:pt x="72" y="3"/>
                  </a:cubicBezTo>
                  <a:cubicBezTo>
                    <a:pt x="37" y="3"/>
                    <a:pt x="1" y="39"/>
                    <a:pt x="13" y="75"/>
                  </a:cubicBezTo>
                  <a:cubicBezTo>
                    <a:pt x="13" y="123"/>
                    <a:pt x="49" y="147"/>
                    <a:pt x="96" y="147"/>
                  </a:cubicBezTo>
                  <a:cubicBezTo>
                    <a:pt x="132" y="135"/>
                    <a:pt x="168" y="99"/>
                    <a:pt x="156" y="63"/>
                  </a:cubicBezTo>
                  <a:cubicBezTo>
                    <a:pt x="156" y="32"/>
                    <a:pt x="129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36"/>
            <p:cNvSpPr/>
            <p:nvPr/>
          </p:nvSpPr>
          <p:spPr>
            <a:xfrm>
              <a:off x="6465571" y="2187679"/>
              <a:ext cx="8860" cy="7678"/>
            </a:xfrm>
            <a:custGeom>
              <a:avLst/>
              <a:gdLst/>
              <a:ahLst/>
              <a:cxnLst/>
              <a:rect l="l" t="t" r="r" b="b"/>
              <a:pathLst>
                <a:path w="180" h="156" extrusionOk="0">
                  <a:moveTo>
                    <a:pt x="84" y="1"/>
                  </a:moveTo>
                  <a:cubicBezTo>
                    <a:pt x="36" y="13"/>
                    <a:pt x="1" y="48"/>
                    <a:pt x="12" y="84"/>
                  </a:cubicBezTo>
                  <a:cubicBezTo>
                    <a:pt x="12" y="132"/>
                    <a:pt x="48" y="156"/>
                    <a:pt x="96" y="156"/>
                  </a:cubicBezTo>
                  <a:cubicBezTo>
                    <a:pt x="144" y="144"/>
                    <a:pt x="180" y="108"/>
                    <a:pt x="168" y="72"/>
                  </a:cubicBezTo>
                  <a:cubicBezTo>
                    <a:pt x="168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36"/>
            <p:cNvSpPr/>
            <p:nvPr/>
          </p:nvSpPr>
          <p:spPr>
            <a:xfrm>
              <a:off x="6476744" y="2174144"/>
              <a:ext cx="4774" cy="7285"/>
            </a:xfrm>
            <a:custGeom>
              <a:avLst/>
              <a:gdLst/>
              <a:ahLst/>
              <a:cxnLst/>
              <a:rect l="l" t="t" r="r" b="b"/>
              <a:pathLst>
                <a:path w="97" h="148" extrusionOk="0">
                  <a:moveTo>
                    <a:pt x="84" y="1"/>
                  </a:moveTo>
                  <a:cubicBezTo>
                    <a:pt x="37" y="13"/>
                    <a:pt x="1" y="48"/>
                    <a:pt x="13" y="84"/>
                  </a:cubicBezTo>
                  <a:cubicBezTo>
                    <a:pt x="13" y="124"/>
                    <a:pt x="45" y="147"/>
                    <a:pt x="77" y="147"/>
                  </a:cubicBezTo>
                  <a:cubicBezTo>
                    <a:pt x="84" y="147"/>
                    <a:pt x="90" y="146"/>
                    <a:pt x="96" y="144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36"/>
            <p:cNvSpPr/>
            <p:nvPr/>
          </p:nvSpPr>
          <p:spPr>
            <a:xfrm>
              <a:off x="6455579" y="2177097"/>
              <a:ext cx="4725" cy="7088"/>
            </a:xfrm>
            <a:custGeom>
              <a:avLst/>
              <a:gdLst/>
              <a:ahLst/>
              <a:cxnLst/>
              <a:rect l="l" t="t" r="r" b="b"/>
              <a:pathLst>
                <a:path w="96" h="144" extrusionOk="0">
                  <a:moveTo>
                    <a:pt x="0" y="0"/>
                  </a:moveTo>
                  <a:lnTo>
                    <a:pt x="12" y="144"/>
                  </a:lnTo>
                  <a:cubicBezTo>
                    <a:pt x="60" y="144"/>
                    <a:pt x="96" y="108"/>
                    <a:pt x="84" y="72"/>
                  </a:cubicBezTo>
                  <a:cubicBezTo>
                    <a:pt x="84" y="24"/>
                    <a:pt x="48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36"/>
            <p:cNvSpPr/>
            <p:nvPr/>
          </p:nvSpPr>
          <p:spPr>
            <a:xfrm>
              <a:off x="6453807" y="2154013"/>
              <a:ext cx="4184" cy="7235"/>
            </a:xfrm>
            <a:custGeom>
              <a:avLst/>
              <a:gdLst/>
              <a:ahLst/>
              <a:cxnLst/>
              <a:rect l="l" t="t" r="r" b="b"/>
              <a:pathLst>
                <a:path w="85" h="147" extrusionOk="0">
                  <a:moveTo>
                    <a:pt x="19" y="1"/>
                  </a:moveTo>
                  <a:cubicBezTo>
                    <a:pt x="13" y="1"/>
                    <a:pt x="7" y="1"/>
                    <a:pt x="0" y="3"/>
                  </a:cubicBezTo>
                  <a:lnTo>
                    <a:pt x="12" y="147"/>
                  </a:lnTo>
                  <a:cubicBezTo>
                    <a:pt x="60" y="147"/>
                    <a:pt x="84" y="111"/>
                    <a:pt x="84" y="63"/>
                  </a:cubicBezTo>
                  <a:cubicBezTo>
                    <a:pt x="84" y="32"/>
                    <a:pt x="57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36"/>
            <p:cNvSpPr/>
            <p:nvPr/>
          </p:nvSpPr>
          <p:spPr>
            <a:xfrm>
              <a:off x="6452036" y="2130585"/>
              <a:ext cx="4184" cy="7728"/>
            </a:xfrm>
            <a:custGeom>
              <a:avLst/>
              <a:gdLst/>
              <a:ahLst/>
              <a:cxnLst/>
              <a:rect l="l" t="t" r="r" b="b"/>
              <a:pathLst>
                <a:path w="85" h="157" extrusionOk="0">
                  <a:moveTo>
                    <a:pt x="1" y="1"/>
                  </a:moveTo>
                  <a:lnTo>
                    <a:pt x="12" y="156"/>
                  </a:lnTo>
                  <a:cubicBezTo>
                    <a:pt x="48" y="144"/>
                    <a:pt x="84" y="108"/>
                    <a:pt x="72" y="73"/>
                  </a:cubicBezTo>
                  <a:cubicBezTo>
                    <a:pt x="72" y="25"/>
                    <a:pt x="3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36"/>
            <p:cNvSpPr/>
            <p:nvPr/>
          </p:nvSpPr>
          <p:spPr>
            <a:xfrm>
              <a:off x="6480878" y="2174144"/>
              <a:ext cx="4774" cy="7137"/>
            </a:xfrm>
            <a:custGeom>
              <a:avLst/>
              <a:gdLst/>
              <a:ahLst/>
              <a:cxnLst/>
              <a:rect l="l" t="t" r="r" b="b"/>
              <a:pathLst>
                <a:path w="97" h="145" extrusionOk="0">
                  <a:moveTo>
                    <a:pt x="0" y="1"/>
                  </a:moveTo>
                  <a:lnTo>
                    <a:pt x="12" y="144"/>
                  </a:lnTo>
                  <a:cubicBezTo>
                    <a:pt x="60" y="144"/>
                    <a:pt x="96" y="96"/>
                    <a:pt x="84" y="60"/>
                  </a:cubicBezTo>
                  <a:cubicBezTo>
                    <a:pt x="72" y="24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36"/>
            <p:cNvSpPr/>
            <p:nvPr/>
          </p:nvSpPr>
          <p:spPr>
            <a:xfrm>
              <a:off x="6476744" y="2151060"/>
              <a:ext cx="4774" cy="7235"/>
            </a:xfrm>
            <a:custGeom>
              <a:avLst/>
              <a:gdLst/>
              <a:ahLst/>
              <a:cxnLst/>
              <a:rect l="l" t="t" r="r" b="b"/>
              <a:pathLst>
                <a:path w="97" h="147" extrusionOk="0">
                  <a:moveTo>
                    <a:pt x="19" y="1"/>
                  </a:moveTo>
                  <a:cubicBezTo>
                    <a:pt x="13" y="1"/>
                    <a:pt x="7" y="2"/>
                    <a:pt x="1" y="3"/>
                  </a:cubicBezTo>
                  <a:lnTo>
                    <a:pt x="25" y="147"/>
                  </a:lnTo>
                  <a:cubicBezTo>
                    <a:pt x="72" y="147"/>
                    <a:pt x="96" y="99"/>
                    <a:pt x="84" y="63"/>
                  </a:cubicBezTo>
                  <a:cubicBezTo>
                    <a:pt x="84" y="32"/>
                    <a:pt x="58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36"/>
            <p:cNvSpPr/>
            <p:nvPr/>
          </p:nvSpPr>
          <p:spPr>
            <a:xfrm>
              <a:off x="6473200" y="2128124"/>
              <a:ext cx="4184" cy="7235"/>
            </a:xfrm>
            <a:custGeom>
              <a:avLst/>
              <a:gdLst/>
              <a:ahLst/>
              <a:cxnLst/>
              <a:rect l="l" t="t" r="r" b="b"/>
              <a:pathLst>
                <a:path w="85" h="147" extrusionOk="0">
                  <a:moveTo>
                    <a:pt x="15" y="1"/>
                  </a:moveTo>
                  <a:cubicBezTo>
                    <a:pt x="11" y="1"/>
                    <a:pt x="6" y="1"/>
                    <a:pt x="1" y="3"/>
                  </a:cubicBezTo>
                  <a:lnTo>
                    <a:pt x="25" y="146"/>
                  </a:lnTo>
                  <a:cubicBezTo>
                    <a:pt x="61" y="146"/>
                    <a:pt x="85" y="99"/>
                    <a:pt x="85" y="63"/>
                  </a:cubicBezTo>
                  <a:cubicBezTo>
                    <a:pt x="74" y="32"/>
                    <a:pt x="46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36"/>
            <p:cNvSpPr/>
            <p:nvPr/>
          </p:nvSpPr>
          <p:spPr>
            <a:xfrm>
              <a:off x="6483831" y="2137525"/>
              <a:ext cx="7678" cy="7383"/>
            </a:xfrm>
            <a:custGeom>
              <a:avLst/>
              <a:gdLst/>
              <a:ahLst/>
              <a:cxnLst/>
              <a:rect l="l" t="t" r="r" b="b"/>
              <a:pathLst>
                <a:path w="156" h="150" extrusionOk="0">
                  <a:moveTo>
                    <a:pt x="78" y="0"/>
                  </a:moveTo>
                  <a:cubicBezTo>
                    <a:pt x="72" y="0"/>
                    <a:pt x="66" y="1"/>
                    <a:pt x="60" y="3"/>
                  </a:cubicBezTo>
                  <a:cubicBezTo>
                    <a:pt x="24" y="3"/>
                    <a:pt x="0" y="51"/>
                    <a:pt x="0" y="87"/>
                  </a:cubicBezTo>
                  <a:cubicBezTo>
                    <a:pt x="11" y="118"/>
                    <a:pt x="39" y="149"/>
                    <a:pt x="70" y="149"/>
                  </a:cubicBezTo>
                  <a:cubicBezTo>
                    <a:pt x="74" y="149"/>
                    <a:pt x="79" y="148"/>
                    <a:pt x="84" y="147"/>
                  </a:cubicBezTo>
                  <a:cubicBezTo>
                    <a:pt x="132" y="135"/>
                    <a:pt x="156" y="99"/>
                    <a:pt x="144" y="63"/>
                  </a:cubicBezTo>
                  <a:cubicBezTo>
                    <a:pt x="134" y="23"/>
                    <a:pt x="107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36"/>
            <p:cNvSpPr/>
            <p:nvPr/>
          </p:nvSpPr>
          <p:spPr>
            <a:xfrm>
              <a:off x="6487916" y="2160510"/>
              <a:ext cx="8318" cy="7383"/>
            </a:xfrm>
            <a:custGeom>
              <a:avLst/>
              <a:gdLst/>
              <a:ahLst/>
              <a:cxnLst/>
              <a:rect l="l" t="t" r="r" b="b"/>
              <a:pathLst>
                <a:path w="169" h="150" extrusionOk="0">
                  <a:moveTo>
                    <a:pt x="87" y="0"/>
                  </a:moveTo>
                  <a:cubicBezTo>
                    <a:pt x="82" y="0"/>
                    <a:pt x="77" y="1"/>
                    <a:pt x="73" y="3"/>
                  </a:cubicBezTo>
                  <a:cubicBezTo>
                    <a:pt x="25" y="15"/>
                    <a:pt x="1" y="50"/>
                    <a:pt x="13" y="86"/>
                  </a:cubicBezTo>
                  <a:cubicBezTo>
                    <a:pt x="13" y="126"/>
                    <a:pt x="46" y="149"/>
                    <a:pt x="77" y="149"/>
                  </a:cubicBezTo>
                  <a:cubicBezTo>
                    <a:pt x="84" y="149"/>
                    <a:pt x="90" y="148"/>
                    <a:pt x="97" y="146"/>
                  </a:cubicBezTo>
                  <a:cubicBezTo>
                    <a:pt x="144" y="146"/>
                    <a:pt x="168" y="98"/>
                    <a:pt x="156" y="62"/>
                  </a:cubicBezTo>
                  <a:cubicBezTo>
                    <a:pt x="146" y="31"/>
                    <a:pt x="118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36"/>
            <p:cNvSpPr/>
            <p:nvPr/>
          </p:nvSpPr>
          <p:spPr>
            <a:xfrm>
              <a:off x="6788056" y="1692188"/>
              <a:ext cx="6546" cy="654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37" y="0"/>
                  </a:moveTo>
                  <a:cubicBezTo>
                    <a:pt x="13" y="24"/>
                    <a:pt x="1" y="72"/>
                    <a:pt x="25" y="108"/>
                  </a:cubicBezTo>
                  <a:cubicBezTo>
                    <a:pt x="47" y="123"/>
                    <a:pt x="69" y="133"/>
                    <a:pt x="91" y="133"/>
                  </a:cubicBezTo>
                  <a:cubicBezTo>
                    <a:pt x="105" y="133"/>
                    <a:pt x="119" y="129"/>
                    <a:pt x="132" y="12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36"/>
            <p:cNvSpPr/>
            <p:nvPr/>
          </p:nvSpPr>
          <p:spPr>
            <a:xfrm>
              <a:off x="6773930" y="1673928"/>
              <a:ext cx="6546" cy="6546"/>
            </a:xfrm>
            <a:custGeom>
              <a:avLst/>
              <a:gdLst/>
              <a:ahLst/>
              <a:cxnLst/>
              <a:rect l="l" t="t" r="r" b="b"/>
              <a:pathLst>
                <a:path w="133" h="133" extrusionOk="0">
                  <a:moveTo>
                    <a:pt x="49" y="1"/>
                  </a:moveTo>
                  <a:cubicBezTo>
                    <a:pt x="13" y="24"/>
                    <a:pt x="1" y="72"/>
                    <a:pt x="37" y="96"/>
                  </a:cubicBezTo>
                  <a:cubicBezTo>
                    <a:pt x="52" y="119"/>
                    <a:pt x="72" y="133"/>
                    <a:pt x="95" y="133"/>
                  </a:cubicBezTo>
                  <a:cubicBezTo>
                    <a:pt x="107" y="133"/>
                    <a:pt x="120" y="129"/>
                    <a:pt x="132" y="120"/>
                  </a:cubicBezTo>
                  <a:lnTo>
                    <a:pt x="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36"/>
            <p:cNvSpPr/>
            <p:nvPr/>
          </p:nvSpPr>
          <p:spPr>
            <a:xfrm>
              <a:off x="6760395" y="1655077"/>
              <a:ext cx="5956" cy="6595"/>
            </a:xfrm>
            <a:custGeom>
              <a:avLst/>
              <a:gdLst/>
              <a:ahLst/>
              <a:cxnLst/>
              <a:rect l="l" t="t" r="r" b="b"/>
              <a:pathLst>
                <a:path w="121" h="134" extrusionOk="0">
                  <a:moveTo>
                    <a:pt x="37" y="1"/>
                  </a:moveTo>
                  <a:cubicBezTo>
                    <a:pt x="1" y="25"/>
                    <a:pt x="1" y="73"/>
                    <a:pt x="25" y="109"/>
                  </a:cubicBezTo>
                  <a:cubicBezTo>
                    <a:pt x="39" y="123"/>
                    <a:pt x="59" y="134"/>
                    <a:pt x="80" y="134"/>
                  </a:cubicBezTo>
                  <a:cubicBezTo>
                    <a:pt x="93" y="134"/>
                    <a:pt x="107" y="130"/>
                    <a:pt x="120" y="120"/>
                  </a:cubicBezTo>
                  <a:lnTo>
                    <a:pt x="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36"/>
            <p:cNvSpPr/>
            <p:nvPr/>
          </p:nvSpPr>
          <p:spPr>
            <a:xfrm>
              <a:off x="6757442" y="1671319"/>
              <a:ext cx="8318" cy="6989"/>
            </a:xfrm>
            <a:custGeom>
              <a:avLst/>
              <a:gdLst/>
              <a:ahLst/>
              <a:cxnLst/>
              <a:rect l="l" t="t" r="r" b="b"/>
              <a:pathLst>
                <a:path w="169" h="142" extrusionOk="0">
                  <a:moveTo>
                    <a:pt x="89" y="1"/>
                  </a:moveTo>
                  <a:cubicBezTo>
                    <a:pt x="71" y="1"/>
                    <a:pt x="53" y="7"/>
                    <a:pt x="37" y="18"/>
                  </a:cubicBezTo>
                  <a:cubicBezTo>
                    <a:pt x="13" y="42"/>
                    <a:pt x="1" y="89"/>
                    <a:pt x="25" y="113"/>
                  </a:cubicBezTo>
                  <a:cubicBezTo>
                    <a:pt x="38" y="133"/>
                    <a:pt x="58" y="142"/>
                    <a:pt x="80" y="142"/>
                  </a:cubicBezTo>
                  <a:cubicBezTo>
                    <a:pt x="98" y="142"/>
                    <a:pt x="116" y="136"/>
                    <a:pt x="132" y="125"/>
                  </a:cubicBezTo>
                  <a:cubicBezTo>
                    <a:pt x="156" y="101"/>
                    <a:pt x="168" y="54"/>
                    <a:pt x="144" y="30"/>
                  </a:cubicBezTo>
                  <a:cubicBezTo>
                    <a:pt x="131" y="10"/>
                    <a:pt x="111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36"/>
            <p:cNvSpPr/>
            <p:nvPr/>
          </p:nvSpPr>
          <p:spPr>
            <a:xfrm>
              <a:off x="6772158" y="1689777"/>
              <a:ext cx="7728" cy="7186"/>
            </a:xfrm>
            <a:custGeom>
              <a:avLst/>
              <a:gdLst/>
              <a:ahLst/>
              <a:cxnLst/>
              <a:rect l="l" t="t" r="r" b="b"/>
              <a:pathLst>
                <a:path w="157" h="146" extrusionOk="0">
                  <a:moveTo>
                    <a:pt x="77" y="0"/>
                  </a:moveTo>
                  <a:cubicBezTo>
                    <a:pt x="64" y="0"/>
                    <a:pt x="50" y="4"/>
                    <a:pt x="37" y="13"/>
                  </a:cubicBezTo>
                  <a:cubicBezTo>
                    <a:pt x="1" y="37"/>
                    <a:pt x="1" y="85"/>
                    <a:pt x="25" y="109"/>
                  </a:cubicBezTo>
                  <a:cubicBezTo>
                    <a:pt x="40" y="132"/>
                    <a:pt x="66" y="145"/>
                    <a:pt x="91" y="145"/>
                  </a:cubicBezTo>
                  <a:cubicBezTo>
                    <a:pt x="105" y="145"/>
                    <a:pt x="120" y="141"/>
                    <a:pt x="132" y="133"/>
                  </a:cubicBezTo>
                  <a:cubicBezTo>
                    <a:pt x="156" y="109"/>
                    <a:pt x="156" y="61"/>
                    <a:pt x="132" y="25"/>
                  </a:cubicBezTo>
                  <a:cubicBezTo>
                    <a:pt x="118" y="10"/>
                    <a:pt x="9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36"/>
            <p:cNvSpPr/>
            <p:nvPr/>
          </p:nvSpPr>
          <p:spPr>
            <a:xfrm>
              <a:off x="6762757" y="1637555"/>
              <a:ext cx="8860" cy="7629"/>
            </a:xfrm>
            <a:custGeom>
              <a:avLst/>
              <a:gdLst/>
              <a:ahLst/>
              <a:cxnLst/>
              <a:rect l="l" t="t" r="r" b="b"/>
              <a:pathLst>
                <a:path w="180" h="155" extrusionOk="0">
                  <a:moveTo>
                    <a:pt x="97" y="0"/>
                  </a:moveTo>
                  <a:cubicBezTo>
                    <a:pt x="81" y="0"/>
                    <a:pt x="63" y="7"/>
                    <a:pt x="48" y="22"/>
                  </a:cubicBezTo>
                  <a:cubicBezTo>
                    <a:pt x="13" y="46"/>
                    <a:pt x="1" y="94"/>
                    <a:pt x="24" y="118"/>
                  </a:cubicBezTo>
                  <a:cubicBezTo>
                    <a:pt x="40" y="141"/>
                    <a:pt x="65" y="154"/>
                    <a:pt x="91" y="154"/>
                  </a:cubicBezTo>
                  <a:cubicBezTo>
                    <a:pt x="105" y="154"/>
                    <a:pt x="119" y="150"/>
                    <a:pt x="132" y="142"/>
                  </a:cubicBezTo>
                  <a:cubicBezTo>
                    <a:pt x="168" y="118"/>
                    <a:pt x="180" y="70"/>
                    <a:pt x="156" y="34"/>
                  </a:cubicBezTo>
                  <a:cubicBezTo>
                    <a:pt x="142" y="13"/>
                    <a:pt x="120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36"/>
            <p:cNvSpPr/>
            <p:nvPr/>
          </p:nvSpPr>
          <p:spPr>
            <a:xfrm>
              <a:off x="6779836" y="1640951"/>
              <a:ext cx="5906" cy="7137"/>
            </a:xfrm>
            <a:custGeom>
              <a:avLst/>
              <a:gdLst/>
              <a:ahLst/>
              <a:cxnLst/>
              <a:rect l="l" t="t" r="r" b="b"/>
              <a:pathLst>
                <a:path w="120" h="145" extrusionOk="0">
                  <a:moveTo>
                    <a:pt x="36" y="1"/>
                  </a:moveTo>
                  <a:cubicBezTo>
                    <a:pt x="12" y="25"/>
                    <a:pt x="0" y="73"/>
                    <a:pt x="24" y="109"/>
                  </a:cubicBezTo>
                  <a:cubicBezTo>
                    <a:pt x="40" y="132"/>
                    <a:pt x="60" y="145"/>
                    <a:pt x="82" y="145"/>
                  </a:cubicBezTo>
                  <a:cubicBezTo>
                    <a:pt x="94" y="145"/>
                    <a:pt x="107" y="141"/>
                    <a:pt x="120" y="132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36"/>
            <p:cNvSpPr/>
            <p:nvPr/>
          </p:nvSpPr>
          <p:spPr>
            <a:xfrm>
              <a:off x="6792781" y="1660393"/>
              <a:ext cx="5906" cy="6891"/>
            </a:xfrm>
            <a:custGeom>
              <a:avLst/>
              <a:gdLst/>
              <a:ahLst/>
              <a:cxnLst/>
              <a:rect l="l" t="t" r="r" b="b"/>
              <a:pathLst>
                <a:path w="120" h="140" extrusionOk="0">
                  <a:moveTo>
                    <a:pt x="36" y="1"/>
                  </a:moveTo>
                  <a:cubicBezTo>
                    <a:pt x="12" y="24"/>
                    <a:pt x="0" y="72"/>
                    <a:pt x="24" y="108"/>
                  </a:cubicBezTo>
                  <a:cubicBezTo>
                    <a:pt x="39" y="131"/>
                    <a:pt x="64" y="139"/>
                    <a:pt x="86" y="139"/>
                  </a:cubicBezTo>
                  <a:cubicBezTo>
                    <a:pt x="99" y="139"/>
                    <a:pt x="111" y="136"/>
                    <a:pt x="120" y="132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36"/>
            <p:cNvSpPr/>
            <p:nvPr/>
          </p:nvSpPr>
          <p:spPr>
            <a:xfrm>
              <a:off x="6776883" y="1656849"/>
              <a:ext cx="7678" cy="7334"/>
            </a:xfrm>
            <a:custGeom>
              <a:avLst/>
              <a:gdLst/>
              <a:ahLst/>
              <a:cxnLst/>
              <a:rect l="l" t="t" r="r" b="b"/>
              <a:pathLst>
                <a:path w="156" h="149" extrusionOk="0">
                  <a:moveTo>
                    <a:pt x="74" y="0"/>
                  </a:moveTo>
                  <a:cubicBezTo>
                    <a:pt x="62" y="0"/>
                    <a:pt x="49" y="4"/>
                    <a:pt x="36" y="13"/>
                  </a:cubicBezTo>
                  <a:cubicBezTo>
                    <a:pt x="1" y="37"/>
                    <a:pt x="1" y="84"/>
                    <a:pt x="24" y="120"/>
                  </a:cubicBezTo>
                  <a:cubicBezTo>
                    <a:pt x="38" y="140"/>
                    <a:pt x="54" y="149"/>
                    <a:pt x="73" y="149"/>
                  </a:cubicBezTo>
                  <a:cubicBezTo>
                    <a:pt x="88" y="149"/>
                    <a:pt x="104" y="143"/>
                    <a:pt x="120" y="132"/>
                  </a:cubicBezTo>
                  <a:cubicBezTo>
                    <a:pt x="156" y="108"/>
                    <a:pt x="156" y="61"/>
                    <a:pt x="132" y="37"/>
                  </a:cubicBezTo>
                  <a:cubicBezTo>
                    <a:pt x="117" y="13"/>
                    <a:pt x="96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36"/>
            <p:cNvSpPr/>
            <p:nvPr/>
          </p:nvSpPr>
          <p:spPr>
            <a:xfrm>
              <a:off x="6790418" y="1676241"/>
              <a:ext cx="7678" cy="7186"/>
            </a:xfrm>
            <a:custGeom>
              <a:avLst/>
              <a:gdLst/>
              <a:ahLst/>
              <a:cxnLst/>
              <a:rect l="l" t="t" r="r" b="b"/>
              <a:pathLst>
                <a:path w="156" h="146" extrusionOk="0">
                  <a:moveTo>
                    <a:pt x="74" y="1"/>
                  </a:moveTo>
                  <a:cubicBezTo>
                    <a:pt x="62" y="1"/>
                    <a:pt x="49" y="5"/>
                    <a:pt x="36" y="13"/>
                  </a:cubicBezTo>
                  <a:cubicBezTo>
                    <a:pt x="1" y="37"/>
                    <a:pt x="1" y="85"/>
                    <a:pt x="24" y="109"/>
                  </a:cubicBezTo>
                  <a:cubicBezTo>
                    <a:pt x="40" y="132"/>
                    <a:pt x="65" y="145"/>
                    <a:pt x="88" y="145"/>
                  </a:cubicBezTo>
                  <a:cubicBezTo>
                    <a:pt x="100" y="145"/>
                    <a:pt x="112" y="141"/>
                    <a:pt x="120" y="133"/>
                  </a:cubicBezTo>
                  <a:cubicBezTo>
                    <a:pt x="156" y="109"/>
                    <a:pt x="156" y="61"/>
                    <a:pt x="132" y="37"/>
                  </a:cubicBezTo>
                  <a:cubicBezTo>
                    <a:pt x="117" y="14"/>
                    <a:pt x="96" y="1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36"/>
            <p:cNvSpPr/>
            <p:nvPr/>
          </p:nvSpPr>
          <p:spPr>
            <a:xfrm>
              <a:off x="6803954" y="1695634"/>
              <a:ext cx="7678" cy="6940"/>
            </a:xfrm>
            <a:custGeom>
              <a:avLst/>
              <a:gdLst/>
              <a:ahLst/>
              <a:cxnLst/>
              <a:rect l="l" t="t" r="r" b="b"/>
              <a:pathLst>
                <a:path w="156" h="141" extrusionOk="0">
                  <a:moveTo>
                    <a:pt x="72" y="1"/>
                  </a:moveTo>
                  <a:cubicBezTo>
                    <a:pt x="58" y="1"/>
                    <a:pt x="46" y="5"/>
                    <a:pt x="36" y="14"/>
                  </a:cubicBezTo>
                  <a:cubicBezTo>
                    <a:pt x="12" y="26"/>
                    <a:pt x="1" y="74"/>
                    <a:pt x="24" y="110"/>
                  </a:cubicBezTo>
                  <a:cubicBezTo>
                    <a:pt x="40" y="132"/>
                    <a:pt x="64" y="141"/>
                    <a:pt x="87" y="141"/>
                  </a:cubicBezTo>
                  <a:cubicBezTo>
                    <a:pt x="99" y="141"/>
                    <a:pt x="111" y="138"/>
                    <a:pt x="120" y="133"/>
                  </a:cubicBezTo>
                  <a:cubicBezTo>
                    <a:pt x="156" y="110"/>
                    <a:pt x="156" y="62"/>
                    <a:pt x="132" y="26"/>
                  </a:cubicBezTo>
                  <a:cubicBezTo>
                    <a:pt x="117" y="11"/>
                    <a:pt x="93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36"/>
            <p:cNvSpPr/>
            <p:nvPr/>
          </p:nvSpPr>
          <p:spPr>
            <a:xfrm>
              <a:off x="6805726" y="1679834"/>
              <a:ext cx="5906" cy="6743"/>
            </a:xfrm>
            <a:custGeom>
              <a:avLst/>
              <a:gdLst/>
              <a:ahLst/>
              <a:cxnLst/>
              <a:rect l="l" t="t" r="r" b="b"/>
              <a:pathLst>
                <a:path w="120" h="137" extrusionOk="0">
                  <a:moveTo>
                    <a:pt x="36" y="0"/>
                  </a:moveTo>
                  <a:cubicBezTo>
                    <a:pt x="12" y="24"/>
                    <a:pt x="0" y="72"/>
                    <a:pt x="24" y="108"/>
                  </a:cubicBezTo>
                  <a:cubicBezTo>
                    <a:pt x="42" y="125"/>
                    <a:pt x="72" y="136"/>
                    <a:pt x="96" y="136"/>
                  </a:cubicBezTo>
                  <a:cubicBezTo>
                    <a:pt x="105" y="136"/>
                    <a:pt x="114" y="135"/>
                    <a:pt x="120" y="13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36"/>
            <p:cNvSpPr/>
            <p:nvPr/>
          </p:nvSpPr>
          <p:spPr>
            <a:xfrm>
              <a:off x="6789828" y="1691844"/>
              <a:ext cx="6546" cy="6251"/>
            </a:xfrm>
            <a:custGeom>
              <a:avLst/>
              <a:gdLst/>
              <a:ahLst/>
              <a:cxnLst/>
              <a:rect l="l" t="t" r="r" b="b"/>
              <a:pathLst>
                <a:path w="133" h="127" extrusionOk="0">
                  <a:moveTo>
                    <a:pt x="43" y="0"/>
                  </a:moveTo>
                  <a:cubicBezTo>
                    <a:pt x="28" y="0"/>
                    <a:pt x="14" y="3"/>
                    <a:pt x="1" y="7"/>
                  </a:cubicBezTo>
                  <a:lnTo>
                    <a:pt x="96" y="127"/>
                  </a:lnTo>
                  <a:cubicBezTo>
                    <a:pt x="120" y="115"/>
                    <a:pt x="132" y="67"/>
                    <a:pt x="108" y="31"/>
                  </a:cubicBezTo>
                  <a:cubicBezTo>
                    <a:pt x="93" y="8"/>
                    <a:pt x="68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36"/>
            <p:cNvSpPr/>
            <p:nvPr/>
          </p:nvSpPr>
          <p:spPr>
            <a:xfrm>
              <a:off x="6776293" y="1673091"/>
              <a:ext cx="5956" cy="6792"/>
            </a:xfrm>
            <a:custGeom>
              <a:avLst/>
              <a:gdLst/>
              <a:ahLst/>
              <a:cxnLst/>
              <a:rect l="l" t="t" r="r" b="b"/>
              <a:pathLst>
                <a:path w="121" h="138" extrusionOk="0">
                  <a:moveTo>
                    <a:pt x="43" y="1"/>
                  </a:moveTo>
                  <a:cubicBezTo>
                    <a:pt x="27" y="1"/>
                    <a:pt x="11" y="7"/>
                    <a:pt x="1" y="18"/>
                  </a:cubicBezTo>
                  <a:lnTo>
                    <a:pt x="84" y="137"/>
                  </a:lnTo>
                  <a:cubicBezTo>
                    <a:pt x="120" y="113"/>
                    <a:pt x="120" y="65"/>
                    <a:pt x="96" y="29"/>
                  </a:cubicBezTo>
                  <a:cubicBezTo>
                    <a:pt x="83" y="10"/>
                    <a:pt x="63" y="1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36"/>
            <p:cNvSpPr/>
            <p:nvPr/>
          </p:nvSpPr>
          <p:spPr>
            <a:xfrm>
              <a:off x="6762167" y="1654437"/>
              <a:ext cx="6546" cy="6595"/>
            </a:xfrm>
            <a:custGeom>
              <a:avLst/>
              <a:gdLst/>
              <a:ahLst/>
              <a:cxnLst/>
              <a:rect l="l" t="t" r="r" b="b"/>
              <a:pathLst>
                <a:path w="133" h="134" extrusionOk="0">
                  <a:moveTo>
                    <a:pt x="45" y="1"/>
                  </a:moveTo>
                  <a:cubicBezTo>
                    <a:pt x="30" y="1"/>
                    <a:pt x="14" y="5"/>
                    <a:pt x="1" y="14"/>
                  </a:cubicBezTo>
                  <a:lnTo>
                    <a:pt x="84" y="133"/>
                  </a:lnTo>
                  <a:cubicBezTo>
                    <a:pt x="120" y="110"/>
                    <a:pt x="132" y="62"/>
                    <a:pt x="108" y="26"/>
                  </a:cubicBezTo>
                  <a:cubicBezTo>
                    <a:pt x="93" y="11"/>
                    <a:pt x="70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36"/>
            <p:cNvSpPr/>
            <p:nvPr/>
          </p:nvSpPr>
          <p:spPr>
            <a:xfrm>
              <a:off x="6783380" y="1623872"/>
              <a:ext cx="8269" cy="7481"/>
            </a:xfrm>
            <a:custGeom>
              <a:avLst/>
              <a:gdLst/>
              <a:ahLst/>
              <a:cxnLst/>
              <a:rect l="l" t="t" r="r" b="b"/>
              <a:pathLst>
                <a:path w="168" h="152" extrusionOk="0">
                  <a:moveTo>
                    <a:pt x="89" y="1"/>
                  </a:moveTo>
                  <a:cubicBezTo>
                    <a:pt x="75" y="1"/>
                    <a:pt x="61" y="5"/>
                    <a:pt x="48" y="13"/>
                  </a:cubicBezTo>
                  <a:cubicBezTo>
                    <a:pt x="12" y="37"/>
                    <a:pt x="0" y="85"/>
                    <a:pt x="24" y="121"/>
                  </a:cubicBezTo>
                  <a:cubicBezTo>
                    <a:pt x="32" y="144"/>
                    <a:pt x="54" y="152"/>
                    <a:pt x="78" y="152"/>
                  </a:cubicBezTo>
                  <a:cubicBezTo>
                    <a:pt x="92" y="152"/>
                    <a:pt x="106" y="149"/>
                    <a:pt x="120" y="145"/>
                  </a:cubicBezTo>
                  <a:cubicBezTo>
                    <a:pt x="155" y="121"/>
                    <a:pt x="167" y="73"/>
                    <a:pt x="155" y="37"/>
                  </a:cubicBezTo>
                  <a:cubicBezTo>
                    <a:pt x="140" y="14"/>
                    <a:pt x="115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36"/>
            <p:cNvSpPr/>
            <p:nvPr/>
          </p:nvSpPr>
          <p:spPr>
            <a:xfrm>
              <a:off x="6799819" y="1628597"/>
              <a:ext cx="5956" cy="6546"/>
            </a:xfrm>
            <a:custGeom>
              <a:avLst/>
              <a:gdLst/>
              <a:ahLst/>
              <a:cxnLst/>
              <a:rect l="l" t="t" r="r" b="b"/>
              <a:pathLst>
                <a:path w="121" h="133" extrusionOk="0">
                  <a:moveTo>
                    <a:pt x="49" y="1"/>
                  </a:moveTo>
                  <a:cubicBezTo>
                    <a:pt x="13" y="13"/>
                    <a:pt x="1" y="61"/>
                    <a:pt x="25" y="97"/>
                  </a:cubicBezTo>
                  <a:cubicBezTo>
                    <a:pt x="40" y="120"/>
                    <a:pt x="61" y="133"/>
                    <a:pt x="83" y="133"/>
                  </a:cubicBezTo>
                  <a:cubicBezTo>
                    <a:pt x="95" y="133"/>
                    <a:pt x="108" y="129"/>
                    <a:pt x="120" y="120"/>
                  </a:cubicBezTo>
                  <a:lnTo>
                    <a:pt x="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36"/>
            <p:cNvSpPr/>
            <p:nvPr/>
          </p:nvSpPr>
          <p:spPr>
            <a:xfrm>
              <a:off x="6812173" y="1648629"/>
              <a:ext cx="5956" cy="6546"/>
            </a:xfrm>
            <a:custGeom>
              <a:avLst/>
              <a:gdLst/>
              <a:ahLst/>
              <a:cxnLst/>
              <a:rect l="l" t="t" r="r" b="b"/>
              <a:pathLst>
                <a:path w="121" h="133" extrusionOk="0">
                  <a:moveTo>
                    <a:pt x="37" y="0"/>
                  </a:moveTo>
                  <a:cubicBezTo>
                    <a:pt x="1" y="12"/>
                    <a:pt x="1" y="60"/>
                    <a:pt x="13" y="96"/>
                  </a:cubicBezTo>
                  <a:cubicBezTo>
                    <a:pt x="28" y="119"/>
                    <a:pt x="54" y="132"/>
                    <a:pt x="79" y="132"/>
                  </a:cubicBezTo>
                  <a:cubicBezTo>
                    <a:pt x="94" y="132"/>
                    <a:pt x="108" y="128"/>
                    <a:pt x="120" y="12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36"/>
            <p:cNvSpPr/>
            <p:nvPr/>
          </p:nvSpPr>
          <p:spPr>
            <a:xfrm>
              <a:off x="6795734" y="1643904"/>
              <a:ext cx="8269" cy="7137"/>
            </a:xfrm>
            <a:custGeom>
              <a:avLst/>
              <a:gdLst/>
              <a:ahLst/>
              <a:cxnLst/>
              <a:rect l="l" t="t" r="r" b="b"/>
              <a:pathLst>
                <a:path w="168" h="145" extrusionOk="0">
                  <a:moveTo>
                    <a:pt x="89" y="0"/>
                  </a:moveTo>
                  <a:cubicBezTo>
                    <a:pt x="75" y="0"/>
                    <a:pt x="61" y="4"/>
                    <a:pt x="48" y="13"/>
                  </a:cubicBezTo>
                  <a:cubicBezTo>
                    <a:pt x="12" y="37"/>
                    <a:pt x="0" y="84"/>
                    <a:pt x="24" y="108"/>
                  </a:cubicBezTo>
                  <a:cubicBezTo>
                    <a:pt x="39" y="132"/>
                    <a:pt x="65" y="145"/>
                    <a:pt x="91" y="145"/>
                  </a:cubicBezTo>
                  <a:cubicBezTo>
                    <a:pt x="105" y="145"/>
                    <a:pt x="119" y="141"/>
                    <a:pt x="132" y="132"/>
                  </a:cubicBezTo>
                  <a:cubicBezTo>
                    <a:pt x="168" y="120"/>
                    <a:pt x="168" y="72"/>
                    <a:pt x="156" y="37"/>
                  </a:cubicBezTo>
                  <a:cubicBezTo>
                    <a:pt x="140" y="13"/>
                    <a:pt x="11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36"/>
            <p:cNvSpPr/>
            <p:nvPr/>
          </p:nvSpPr>
          <p:spPr>
            <a:xfrm>
              <a:off x="6808679" y="1663887"/>
              <a:ext cx="7678" cy="7186"/>
            </a:xfrm>
            <a:custGeom>
              <a:avLst/>
              <a:gdLst/>
              <a:ahLst/>
              <a:cxnLst/>
              <a:rect l="l" t="t" r="r" b="b"/>
              <a:pathLst>
                <a:path w="156" h="146" extrusionOk="0">
                  <a:moveTo>
                    <a:pt x="77" y="1"/>
                  </a:moveTo>
                  <a:cubicBezTo>
                    <a:pt x="63" y="1"/>
                    <a:pt x="49" y="5"/>
                    <a:pt x="36" y="13"/>
                  </a:cubicBezTo>
                  <a:cubicBezTo>
                    <a:pt x="12" y="37"/>
                    <a:pt x="0" y="73"/>
                    <a:pt x="24" y="109"/>
                  </a:cubicBezTo>
                  <a:cubicBezTo>
                    <a:pt x="40" y="132"/>
                    <a:pt x="60" y="145"/>
                    <a:pt x="82" y="145"/>
                  </a:cubicBezTo>
                  <a:cubicBezTo>
                    <a:pt x="94" y="145"/>
                    <a:pt x="107" y="141"/>
                    <a:pt x="120" y="133"/>
                  </a:cubicBezTo>
                  <a:cubicBezTo>
                    <a:pt x="156" y="121"/>
                    <a:pt x="156" y="73"/>
                    <a:pt x="144" y="37"/>
                  </a:cubicBezTo>
                  <a:cubicBezTo>
                    <a:pt x="128" y="14"/>
                    <a:pt x="103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36"/>
            <p:cNvSpPr/>
            <p:nvPr/>
          </p:nvSpPr>
          <p:spPr>
            <a:xfrm>
              <a:off x="6821033" y="1683920"/>
              <a:ext cx="7678" cy="7137"/>
            </a:xfrm>
            <a:custGeom>
              <a:avLst/>
              <a:gdLst/>
              <a:ahLst/>
              <a:cxnLst/>
              <a:rect l="l" t="t" r="r" b="b"/>
              <a:pathLst>
                <a:path w="156" h="145" extrusionOk="0">
                  <a:moveTo>
                    <a:pt x="80" y="0"/>
                  </a:moveTo>
                  <a:cubicBezTo>
                    <a:pt x="68" y="0"/>
                    <a:pt x="57" y="4"/>
                    <a:pt x="48" y="13"/>
                  </a:cubicBezTo>
                  <a:cubicBezTo>
                    <a:pt x="12" y="25"/>
                    <a:pt x="0" y="73"/>
                    <a:pt x="24" y="108"/>
                  </a:cubicBezTo>
                  <a:cubicBezTo>
                    <a:pt x="40" y="132"/>
                    <a:pt x="65" y="145"/>
                    <a:pt x="88" y="145"/>
                  </a:cubicBezTo>
                  <a:cubicBezTo>
                    <a:pt x="100" y="145"/>
                    <a:pt x="111" y="141"/>
                    <a:pt x="120" y="132"/>
                  </a:cubicBezTo>
                  <a:cubicBezTo>
                    <a:pt x="156" y="120"/>
                    <a:pt x="156" y="73"/>
                    <a:pt x="144" y="37"/>
                  </a:cubicBezTo>
                  <a:cubicBezTo>
                    <a:pt x="128" y="13"/>
                    <a:pt x="103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36"/>
            <p:cNvSpPr/>
            <p:nvPr/>
          </p:nvSpPr>
          <p:spPr>
            <a:xfrm>
              <a:off x="6823986" y="1668612"/>
              <a:ext cx="5906" cy="6546"/>
            </a:xfrm>
            <a:custGeom>
              <a:avLst/>
              <a:gdLst/>
              <a:ahLst/>
              <a:cxnLst/>
              <a:rect l="l" t="t" r="r" b="b"/>
              <a:pathLst>
                <a:path w="120" h="133" extrusionOk="0">
                  <a:moveTo>
                    <a:pt x="36" y="1"/>
                  </a:moveTo>
                  <a:cubicBezTo>
                    <a:pt x="12" y="13"/>
                    <a:pt x="0" y="61"/>
                    <a:pt x="24" y="97"/>
                  </a:cubicBezTo>
                  <a:cubicBezTo>
                    <a:pt x="39" y="120"/>
                    <a:pt x="60" y="133"/>
                    <a:pt x="82" y="133"/>
                  </a:cubicBezTo>
                  <a:cubicBezTo>
                    <a:pt x="94" y="133"/>
                    <a:pt x="107" y="129"/>
                    <a:pt x="120" y="120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36"/>
            <p:cNvSpPr/>
            <p:nvPr/>
          </p:nvSpPr>
          <p:spPr>
            <a:xfrm>
              <a:off x="6807498" y="1679588"/>
              <a:ext cx="5906" cy="6743"/>
            </a:xfrm>
            <a:custGeom>
              <a:avLst/>
              <a:gdLst/>
              <a:ahLst/>
              <a:cxnLst/>
              <a:rect l="l" t="t" r="r" b="b"/>
              <a:pathLst>
                <a:path w="120" h="137" extrusionOk="0">
                  <a:moveTo>
                    <a:pt x="31" y="0"/>
                  </a:moveTo>
                  <a:cubicBezTo>
                    <a:pt x="20" y="0"/>
                    <a:pt x="10" y="2"/>
                    <a:pt x="0" y="5"/>
                  </a:cubicBezTo>
                  <a:lnTo>
                    <a:pt x="84" y="137"/>
                  </a:lnTo>
                  <a:cubicBezTo>
                    <a:pt x="120" y="113"/>
                    <a:pt x="120" y="65"/>
                    <a:pt x="96" y="29"/>
                  </a:cubicBezTo>
                  <a:cubicBezTo>
                    <a:pt x="87" y="12"/>
                    <a:pt x="59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36"/>
            <p:cNvSpPr/>
            <p:nvPr/>
          </p:nvSpPr>
          <p:spPr>
            <a:xfrm>
              <a:off x="6794553" y="1660048"/>
              <a:ext cx="6497" cy="6891"/>
            </a:xfrm>
            <a:custGeom>
              <a:avLst/>
              <a:gdLst/>
              <a:ahLst/>
              <a:cxnLst/>
              <a:rect l="l" t="t" r="r" b="b"/>
              <a:pathLst>
                <a:path w="132" h="140" extrusionOk="0">
                  <a:moveTo>
                    <a:pt x="43" y="0"/>
                  </a:moveTo>
                  <a:cubicBezTo>
                    <a:pt x="28" y="0"/>
                    <a:pt x="13" y="3"/>
                    <a:pt x="0" y="8"/>
                  </a:cubicBezTo>
                  <a:lnTo>
                    <a:pt x="84" y="139"/>
                  </a:lnTo>
                  <a:cubicBezTo>
                    <a:pt x="120" y="115"/>
                    <a:pt x="132" y="67"/>
                    <a:pt x="108" y="31"/>
                  </a:cubicBezTo>
                  <a:cubicBezTo>
                    <a:pt x="93" y="9"/>
                    <a:pt x="68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36"/>
            <p:cNvSpPr/>
            <p:nvPr/>
          </p:nvSpPr>
          <p:spPr>
            <a:xfrm>
              <a:off x="6781608" y="1640607"/>
              <a:ext cx="6497" cy="6891"/>
            </a:xfrm>
            <a:custGeom>
              <a:avLst/>
              <a:gdLst/>
              <a:ahLst/>
              <a:cxnLst/>
              <a:rect l="l" t="t" r="r" b="b"/>
              <a:pathLst>
                <a:path w="132" h="140" extrusionOk="0">
                  <a:moveTo>
                    <a:pt x="43" y="1"/>
                  </a:moveTo>
                  <a:cubicBezTo>
                    <a:pt x="28" y="1"/>
                    <a:pt x="13" y="4"/>
                    <a:pt x="0" y="8"/>
                  </a:cubicBezTo>
                  <a:lnTo>
                    <a:pt x="84" y="139"/>
                  </a:lnTo>
                  <a:cubicBezTo>
                    <a:pt x="120" y="116"/>
                    <a:pt x="132" y="68"/>
                    <a:pt x="108" y="32"/>
                  </a:cubicBezTo>
                  <a:cubicBezTo>
                    <a:pt x="93" y="9"/>
                    <a:pt x="68" y="1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36"/>
            <p:cNvSpPr/>
            <p:nvPr/>
          </p:nvSpPr>
          <p:spPr>
            <a:xfrm>
              <a:off x="6804544" y="1611518"/>
              <a:ext cx="8269" cy="7383"/>
            </a:xfrm>
            <a:custGeom>
              <a:avLst/>
              <a:gdLst/>
              <a:ahLst/>
              <a:cxnLst/>
              <a:rect l="l" t="t" r="r" b="b"/>
              <a:pathLst>
                <a:path w="168" h="150" extrusionOk="0">
                  <a:moveTo>
                    <a:pt x="89" y="1"/>
                  </a:moveTo>
                  <a:cubicBezTo>
                    <a:pt x="75" y="1"/>
                    <a:pt x="61" y="5"/>
                    <a:pt x="48" y="13"/>
                  </a:cubicBezTo>
                  <a:cubicBezTo>
                    <a:pt x="12" y="37"/>
                    <a:pt x="0" y="73"/>
                    <a:pt x="12" y="109"/>
                  </a:cubicBezTo>
                  <a:cubicBezTo>
                    <a:pt x="30" y="136"/>
                    <a:pt x="62" y="149"/>
                    <a:pt x="91" y="149"/>
                  </a:cubicBezTo>
                  <a:cubicBezTo>
                    <a:pt x="101" y="149"/>
                    <a:pt x="111" y="148"/>
                    <a:pt x="120" y="145"/>
                  </a:cubicBezTo>
                  <a:cubicBezTo>
                    <a:pt x="156" y="121"/>
                    <a:pt x="168" y="73"/>
                    <a:pt x="156" y="37"/>
                  </a:cubicBezTo>
                  <a:cubicBezTo>
                    <a:pt x="140" y="14"/>
                    <a:pt x="115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36"/>
            <p:cNvSpPr/>
            <p:nvPr/>
          </p:nvSpPr>
          <p:spPr>
            <a:xfrm>
              <a:off x="6821033" y="1616834"/>
              <a:ext cx="5906" cy="6743"/>
            </a:xfrm>
            <a:custGeom>
              <a:avLst/>
              <a:gdLst/>
              <a:ahLst/>
              <a:cxnLst/>
              <a:rect l="l" t="t" r="r" b="b"/>
              <a:pathLst>
                <a:path w="120" h="137" extrusionOk="0">
                  <a:moveTo>
                    <a:pt x="48" y="1"/>
                  </a:moveTo>
                  <a:cubicBezTo>
                    <a:pt x="12" y="13"/>
                    <a:pt x="0" y="61"/>
                    <a:pt x="12" y="96"/>
                  </a:cubicBezTo>
                  <a:cubicBezTo>
                    <a:pt x="30" y="123"/>
                    <a:pt x="62" y="137"/>
                    <a:pt x="91" y="137"/>
                  </a:cubicBezTo>
                  <a:cubicBezTo>
                    <a:pt x="101" y="137"/>
                    <a:pt x="111" y="135"/>
                    <a:pt x="120" y="132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36"/>
            <p:cNvSpPr/>
            <p:nvPr/>
          </p:nvSpPr>
          <p:spPr>
            <a:xfrm>
              <a:off x="6831615" y="1637457"/>
              <a:ext cx="5956" cy="6743"/>
            </a:xfrm>
            <a:custGeom>
              <a:avLst/>
              <a:gdLst/>
              <a:ahLst/>
              <a:cxnLst/>
              <a:rect l="l" t="t" r="r" b="b"/>
              <a:pathLst>
                <a:path w="121" h="137" extrusionOk="0">
                  <a:moveTo>
                    <a:pt x="48" y="0"/>
                  </a:moveTo>
                  <a:cubicBezTo>
                    <a:pt x="12" y="12"/>
                    <a:pt x="0" y="60"/>
                    <a:pt x="24" y="96"/>
                  </a:cubicBezTo>
                  <a:cubicBezTo>
                    <a:pt x="33" y="123"/>
                    <a:pt x="62" y="136"/>
                    <a:pt x="92" y="136"/>
                  </a:cubicBezTo>
                  <a:cubicBezTo>
                    <a:pt x="101" y="136"/>
                    <a:pt x="111" y="135"/>
                    <a:pt x="120" y="132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36"/>
            <p:cNvSpPr/>
            <p:nvPr/>
          </p:nvSpPr>
          <p:spPr>
            <a:xfrm>
              <a:off x="6815717" y="1632141"/>
              <a:ext cx="8318" cy="7334"/>
            </a:xfrm>
            <a:custGeom>
              <a:avLst/>
              <a:gdLst/>
              <a:ahLst/>
              <a:cxnLst/>
              <a:rect l="l" t="t" r="r" b="b"/>
              <a:pathLst>
                <a:path w="169" h="149" extrusionOk="0">
                  <a:moveTo>
                    <a:pt x="93" y="0"/>
                  </a:moveTo>
                  <a:cubicBezTo>
                    <a:pt x="80" y="0"/>
                    <a:pt x="69" y="4"/>
                    <a:pt x="60" y="13"/>
                  </a:cubicBezTo>
                  <a:cubicBezTo>
                    <a:pt x="25" y="25"/>
                    <a:pt x="1" y="72"/>
                    <a:pt x="25" y="108"/>
                  </a:cubicBezTo>
                  <a:cubicBezTo>
                    <a:pt x="42" y="135"/>
                    <a:pt x="74" y="149"/>
                    <a:pt x="104" y="149"/>
                  </a:cubicBezTo>
                  <a:cubicBezTo>
                    <a:pt x="113" y="149"/>
                    <a:pt x="123" y="147"/>
                    <a:pt x="132" y="144"/>
                  </a:cubicBezTo>
                  <a:cubicBezTo>
                    <a:pt x="156" y="120"/>
                    <a:pt x="168" y="72"/>
                    <a:pt x="156" y="36"/>
                  </a:cubicBezTo>
                  <a:cubicBezTo>
                    <a:pt x="141" y="13"/>
                    <a:pt x="115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36"/>
            <p:cNvSpPr/>
            <p:nvPr/>
          </p:nvSpPr>
          <p:spPr>
            <a:xfrm>
              <a:off x="6827481" y="1652715"/>
              <a:ext cx="8318" cy="7186"/>
            </a:xfrm>
            <a:custGeom>
              <a:avLst/>
              <a:gdLst/>
              <a:ahLst/>
              <a:cxnLst/>
              <a:rect l="l" t="t" r="r" b="b"/>
              <a:pathLst>
                <a:path w="169" h="146" extrusionOk="0">
                  <a:moveTo>
                    <a:pt x="86" y="1"/>
                  </a:moveTo>
                  <a:cubicBezTo>
                    <a:pt x="74" y="1"/>
                    <a:pt x="61" y="5"/>
                    <a:pt x="49" y="13"/>
                  </a:cubicBezTo>
                  <a:cubicBezTo>
                    <a:pt x="13" y="25"/>
                    <a:pt x="1" y="73"/>
                    <a:pt x="25" y="109"/>
                  </a:cubicBezTo>
                  <a:cubicBezTo>
                    <a:pt x="40" y="132"/>
                    <a:pt x="61" y="145"/>
                    <a:pt x="83" y="145"/>
                  </a:cubicBezTo>
                  <a:cubicBezTo>
                    <a:pt x="95" y="145"/>
                    <a:pt x="108" y="141"/>
                    <a:pt x="120" y="133"/>
                  </a:cubicBezTo>
                  <a:cubicBezTo>
                    <a:pt x="156" y="121"/>
                    <a:pt x="168" y="73"/>
                    <a:pt x="144" y="37"/>
                  </a:cubicBezTo>
                  <a:cubicBezTo>
                    <a:pt x="129" y="14"/>
                    <a:pt x="108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36"/>
            <p:cNvSpPr/>
            <p:nvPr/>
          </p:nvSpPr>
          <p:spPr>
            <a:xfrm>
              <a:off x="6839244" y="1673337"/>
              <a:ext cx="7728" cy="7137"/>
            </a:xfrm>
            <a:custGeom>
              <a:avLst/>
              <a:gdLst/>
              <a:ahLst/>
              <a:cxnLst/>
              <a:rect l="l" t="t" r="r" b="b"/>
              <a:pathLst>
                <a:path w="157" h="145" extrusionOk="0">
                  <a:moveTo>
                    <a:pt x="77" y="0"/>
                  </a:moveTo>
                  <a:cubicBezTo>
                    <a:pt x="64" y="0"/>
                    <a:pt x="49" y="4"/>
                    <a:pt x="37" y="13"/>
                  </a:cubicBezTo>
                  <a:cubicBezTo>
                    <a:pt x="13" y="24"/>
                    <a:pt x="1" y="72"/>
                    <a:pt x="25" y="108"/>
                  </a:cubicBezTo>
                  <a:cubicBezTo>
                    <a:pt x="33" y="131"/>
                    <a:pt x="55" y="145"/>
                    <a:pt x="77" y="145"/>
                  </a:cubicBezTo>
                  <a:cubicBezTo>
                    <a:pt x="89" y="145"/>
                    <a:pt x="100" y="141"/>
                    <a:pt x="109" y="132"/>
                  </a:cubicBezTo>
                  <a:cubicBezTo>
                    <a:pt x="144" y="120"/>
                    <a:pt x="156" y="72"/>
                    <a:pt x="132" y="36"/>
                  </a:cubicBezTo>
                  <a:cubicBezTo>
                    <a:pt x="125" y="13"/>
                    <a:pt x="102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36"/>
            <p:cNvSpPr/>
            <p:nvPr/>
          </p:nvSpPr>
          <p:spPr>
            <a:xfrm>
              <a:off x="6842788" y="1658030"/>
              <a:ext cx="5365" cy="6743"/>
            </a:xfrm>
            <a:custGeom>
              <a:avLst/>
              <a:gdLst/>
              <a:ahLst/>
              <a:cxnLst/>
              <a:rect l="l" t="t" r="r" b="b"/>
              <a:pathLst>
                <a:path w="109" h="137" extrusionOk="0">
                  <a:moveTo>
                    <a:pt x="48" y="1"/>
                  </a:moveTo>
                  <a:cubicBezTo>
                    <a:pt x="13" y="13"/>
                    <a:pt x="1" y="60"/>
                    <a:pt x="13" y="96"/>
                  </a:cubicBezTo>
                  <a:cubicBezTo>
                    <a:pt x="31" y="123"/>
                    <a:pt x="62" y="137"/>
                    <a:pt x="87" y="137"/>
                  </a:cubicBezTo>
                  <a:cubicBezTo>
                    <a:pt x="95" y="137"/>
                    <a:pt x="102" y="135"/>
                    <a:pt x="108" y="132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36"/>
            <p:cNvSpPr/>
            <p:nvPr/>
          </p:nvSpPr>
          <p:spPr>
            <a:xfrm>
              <a:off x="6825709" y="1668022"/>
              <a:ext cx="5956" cy="6546"/>
            </a:xfrm>
            <a:custGeom>
              <a:avLst/>
              <a:gdLst/>
              <a:ahLst/>
              <a:cxnLst/>
              <a:rect l="l" t="t" r="r" b="b"/>
              <a:pathLst>
                <a:path w="121" h="133" extrusionOk="0">
                  <a:moveTo>
                    <a:pt x="41" y="0"/>
                  </a:moveTo>
                  <a:cubicBezTo>
                    <a:pt x="28" y="0"/>
                    <a:pt x="14" y="4"/>
                    <a:pt x="1" y="13"/>
                  </a:cubicBezTo>
                  <a:lnTo>
                    <a:pt x="85" y="132"/>
                  </a:lnTo>
                  <a:cubicBezTo>
                    <a:pt x="109" y="121"/>
                    <a:pt x="120" y="73"/>
                    <a:pt x="97" y="37"/>
                  </a:cubicBezTo>
                  <a:cubicBezTo>
                    <a:pt x="89" y="14"/>
                    <a:pt x="66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36"/>
            <p:cNvSpPr/>
            <p:nvPr/>
          </p:nvSpPr>
          <p:spPr>
            <a:xfrm>
              <a:off x="6813945" y="1647989"/>
              <a:ext cx="5956" cy="6546"/>
            </a:xfrm>
            <a:custGeom>
              <a:avLst/>
              <a:gdLst/>
              <a:ahLst/>
              <a:cxnLst/>
              <a:rect l="l" t="t" r="r" b="b"/>
              <a:pathLst>
                <a:path w="121" h="133" extrusionOk="0">
                  <a:moveTo>
                    <a:pt x="42" y="1"/>
                  </a:moveTo>
                  <a:cubicBezTo>
                    <a:pt x="28" y="1"/>
                    <a:pt x="13" y="5"/>
                    <a:pt x="1" y="13"/>
                  </a:cubicBezTo>
                  <a:lnTo>
                    <a:pt x="84" y="133"/>
                  </a:lnTo>
                  <a:cubicBezTo>
                    <a:pt x="108" y="121"/>
                    <a:pt x="120" y="73"/>
                    <a:pt x="108" y="37"/>
                  </a:cubicBezTo>
                  <a:cubicBezTo>
                    <a:pt x="93" y="14"/>
                    <a:pt x="68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36"/>
            <p:cNvSpPr/>
            <p:nvPr/>
          </p:nvSpPr>
          <p:spPr>
            <a:xfrm>
              <a:off x="6802182" y="1628006"/>
              <a:ext cx="5956" cy="6546"/>
            </a:xfrm>
            <a:custGeom>
              <a:avLst/>
              <a:gdLst/>
              <a:ahLst/>
              <a:cxnLst/>
              <a:rect l="l" t="t" r="r" b="b"/>
              <a:pathLst>
                <a:path w="121" h="133" extrusionOk="0">
                  <a:moveTo>
                    <a:pt x="42" y="0"/>
                  </a:moveTo>
                  <a:cubicBezTo>
                    <a:pt x="28" y="0"/>
                    <a:pt x="13" y="4"/>
                    <a:pt x="1" y="13"/>
                  </a:cubicBezTo>
                  <a:lnTo>
                    <a:pt x="72" y="132"/>
                  </a:lnTo>
                  <a:cubicBezTo>
                    <a:pt x="108" y="109"/>
                    <a:pt x="120" y="73"/>
                    <a:pt x="108" y="37"/>
                  </a:cubicBezTo>
                  <a:cubicBezTo>
                    <a:pt x="93" y="14"/>
                    <a:pt x="67" y="0"/>
                    <a:pt x="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36"/>
            <p:cNvSpPr/>
            <p:nvPr/>
          </p:nvSpPr>
          <p:spPr>
            <a:xfrm>
              <a:off x="6826299" y="1600148"/>
              <a:ext cx="8318" cy="7334"/>
            </a:xfrm>
            <a:custGeom>
              <a:avLst/>
              <a:gdLst/>
              <a:ahLst/>
              <a:cxnLst/>
              <a:rect l="l" t="t" r="r" b="b"/>
              <a:pathLst>
                <a:path w="169" h="149" extrusionOk="0">
                  <a:moveTo>
                    <a:pt x="77" y="0"/>
                  </a:moveTo>
                  <a:cubicBezTo>
                    <a:pt x="67" y="0"/>
                    <a:pt x="58" y="2"/>
                    <a:pt x="49" y="5"/>
                  </a:cubicBezTo>
                  <a:cubicBezTo>
                    <a:pt x="13" y="29"/>
                    <a:pt x="1" y="77"/>
                    <a:pt x="13" y="113"/>
                  </a:cubicBezTo>
                  <a:cubicBezTo>
                    <a:pt x="28" y="136"/>
                    <a:pt x="54" y="149"/>
                    <a:pt x="79" y="149"/>
                  </a:cubicBezTo>
                  <a:cubicBezTo>
                    <a:pt x="94" y="149"/>
                    <a:pt x="108" y="145"/>
                    <a:pt x="120" y="136"/>
                  </a:cubicBezTo>
                  <a:cubicBezTo>
                    <a:pt x="156" y="125"/>
                    <a:pt x="168" y="77"/>
                    <a:pt x="156" y="41"/>
                  </a:cubicBezTo>
                  <a:cubicBezTo>
                    <a:pt x="138" y="14"/>
                    <a:pt x="107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36"/>
            <p:cNvSpPr/>
            <p:nvPr/>
          </p:nvSpPr>
          <p:spPr>
            <a:xfrm>
              <a:off x="6842197" y="1606251"/>
              <a:ext cx="5956" cy="6743"/>
            </a:xfrm>
            <a:custGeom>
              <a:avLst/>
              <a:gdLst/>
              <a:ahLst/>
              <a:cxnLst/>
              <a:rect l="l" t="t" r="r" b="b"/>
              <a:pathLst>
                <a:path w="121" h="137" extrusionOk="0">
                  <a:moveTo>
                    <a:pt x="60" y="1"/>
                  </a:moveTo>
                  <a:cubicBezTo>
                    <a:pt x="25" y="12"/>
                    <a:pt x="1" y="60"/>
                    <a:pt x="25" y="96"/>
                  </a:cubicBezTo>
                  <a:cubicBezTo>
                    <a:pt x="34" y="123"/>
                    <a:pt x="63" y="137"/>
                    <a:pt x="92" y="137"/>
                  </a:cubicBezTo>
                  <a:cubicBezTo>
                    <a:pt x="102" y="137"/>
                    <a:pt x="111" y="135"/>
                    <a:pt x="120" y="132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36"/>
            <p:cNvSpPr/>
            <p:nvPr/>
          </p:nvSpPr>
          <p:spPr>
            <a:xfrm>
              <a:off x="6852189" y="1627416"/>
              <a:ext cx="5365" cy="6743"/>
            </a:xfrm>
            <a:custGeom>
              <a:avLst/>
              <a:gdLst/>
              <a:ahLst/>
              <a:cxnLst/>
              <a:rect l="l" t="t" r="r" b="b"/>
              <a:pathLst>
                <a:path w="109" h="137" extrusionOk="0">
                  <a:moveTo>
                    <a:pt x="49" y="1"/>
                  </a:moveTo>
                  <a:cubicBezTo>
                    <a:pt x="13" y="13"/>
                    <a:pt x="1" y="61"/>
                    <a:pt x="13" y="97"/>
                  </a:cubicBezTo>
                  <a:cubicBezTo>
                    <a:pt x="31" y="124"/>
                    <a:pt x="55" y="137"/>
                    <a:pt x="82" y="137"/>
                  </a:cubicBezTo>
                  <a:cubicBezTo>
                    <a:pt x="91" y="137"/>
                    <a:pt x="100" y="135"/>
                    <a:pt x="109" y="132"/>
                  </a:cubicBezTo>
                  <a:lnTo>
                    <a:pt x="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36"/>
            <p:cNvSpPr/>
            <p:nvPr/>
          </p:nvSpPr>
          <p:spPr>
            <a:xfrm>
              <a:off x="6836931" y="1621313"/>
              <a:ext cx="8269" cy="7334"/>
            </a:xfrm>
            <a:custGeom>
              <a:avLst/>
              <a:gdLst/>
              <a:ahLst/>
              <a:cxnLst/>
              <a:rect l="l" t="t" r="r" b="b"/>
              <a:pathLst>
                <a:path w="168" h="149" extrusionOk="0">
                  <a:moveTo>
                    <a:pt x="76" y="1"/>
                  </a:moveTo>
                  <a:cubicBezTo>
                    <a:pt x="67" y="1"/>
                    <a:pt x="57" y="2"/>
                    <a:pt x="48" y="5"/>
                  </a:cubicBezTo>
                  <a:cubicBezTo>
                    <a:pt x="12" y="29"/>
                    <a:pt x="0" y="65"/>
                    <a:pt x="12" y="101"/>
                  </a:cubicBezTo>
                  <a:cubicBezTo>
                    <a:pt x="28" y="133"/>
                    <a:pt x="49" y="149"/>
                    <a:pt x="72" y="149"/>
                  </a:cubicBezTo>
                  <a:cubicBezTo>
                    <a:pt x="84" y="149"/>
                    <a:pt x="96" y="145"/>
                    <a:pt x="108" y="137"/>
                  </a:cubicBezTo>
                  <a:cubicBezTo>
                    <a:pt x="144" y="125"/>
                    <a:pt x="167" y="77"/>
                    <a:pt x="144" y="41"/>
                  </a:cubicBezTo>
                  <a:cubicBezTo>
                    <a:pt x="135" y="14"/>
                    <a:pt x="105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36"/>
            <p:cNvSpPr/>
            <p:nvPr/>
          </p:nvSpPr>
          <p:spPr>
            <a:xfrm>
              <a:off x="6846922" y="1642526"/>
              <a:ext cx="8269" cy="7186"/>
            </a:xfrm>
            <a:custGeom>
              <a:avLst/>
              <a:gdLst/>
              <a:ahLst/>
              <a:cxnLst/>
              <a:rect l="l" t="t" r="r" b="b"/>
              <a:pathLst>
                <a:path w="168" h="146" extrusionOk="0">
                  <a:moveTo>
                    <a:pt x="77" y="0"/>
                  </a:moveTo>
                  <a:cubicBezTo>
                    <a:pt x="67" y="0"/>
                    <a:pt x="57" y="2"/>
                    <a:pt x="48" y="5"/>
                  </a:cubicBezTo>
                  <a:cubicBezTo>
                    <a:pt x="24" y="17"/>
                    <a:pt x="0" y="65"/>
                    <a:pt x="24" y="100"/>
                  </a:cubicBezTo>
                  <a:cubicBezTo>
                    <a:pt x="41" y="126"/>
                    <a:pt x="65" y="146"/>
                    <a:pt x="90" y="146"/>
                  </a:cubicBezTo>
                  <a:cubicBezTo>
                    <a:pt x="100" y="146"/>
                    <a:pt x="110" y="143"/>
                    <a:pt x="120" y="136"/>
                  </a:cubicBezTo>
                  <a:cubicBezTo>
                    <a:pt x="156" y="124"/>
                    <a:pt x="168" y="77"/>
                    <a:pt x="144" y="41"/>
                  </a:cubicBezTo>
                  <a:cubicBezTo>
                    <a:pt x="135" y="14"/>
                    <a:pt x="106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36"/>
            <p:cNvSpPr/>
            <p:nvPr/>
          </p:nvSpPr>
          <p:spPr>
            <a:xfrm>
              <a:off x="6857504" y="1663444"/>
              <a:ext cx="7678" cy="7235"/>
            </a:xfrm>
            <a:custGeom>
              <a:avLst/>
              <a:gdLst/>
              <a:ahLst/>
              <a:cxnLst/>
              <a:rect l="l" t="t" r="r" b="b"/>
              <a:pathLst>
                <a:path w="156" h="147" extrusionOk="0">
                  <a:moveTo>
                    <a:pt x="78" y="1"/>
                  </a:moveTo>
                  <a:cubicBezTo>
                    <a:pt x="68" y="1"/>
                    <a:pt x="58" y="4"/>
                    <a:pt x="48" y="10"/>
                  </a:cubicBezTo>
                  <a:cubicBezTo>
                    <a:pt x="13" y="22"/>
                    <a:pt x="1" y="70"/>
                    <a:pt x="24" y="106"/>
                  </a:cubicBezTo>
                  <a:cubicBezTo>
                    <a:pt x="33" y="133"/>
                    <a:pt x="63" y="146"/>
                    <a:pt x="87" y="146"/>
                  </a:cubicBezTo>
                  <a:cubicBezTo>
                    <a:pt x="95" y="146"/>
                    <a:pt x="102" y="145"/>
                    <a:pt x="108" y="142"/>
                  </a:cubicBezTo>
                  <a:cubicBezTo>
                    <a:pt x="144" y="130"/>
                    <a:pt x="156" y="82"/>
                    <a:pt x="144" y="46"/>
                  </a:cubicBezTo>
                  <a:cubicBezTo>
                    <a:pt x="127" y="20"/>
                    <a:pt x="103" y="1"/>
                    <a:pt x="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36"/>
            <p:cNvSpPr/>
            <p:nvPr/>
          </p:nvSpPr>
          <p:spPr>
            <a:xfrm>
              <a:off x="6862229" y="1648629"/>
              <a:ext cx="5316" cy="6743"/>
            </a:xfrm>
            <a:custGeom>
              <a:avLst/>
              <a:gdLst/>
              <a:ahLst/>
              <a:cxnLst/>
              <a:rect l="l" t="t" r="r" b="b"/>
              <a:pathLst>
                <a:path w="108" h="137" extrusionOk="0">
                  <a:moveTo>
                    <a:pt x="48" y="0"/>
                  </a:moveTo>
                  <a:cubicBezTo>
                    <a:pt x="12" y="12"/>
                    <a:pt x="0" y="48"/>
                    <a:pt x="12" y="96"/>
                  </a:cubicBezTo>
                  <a:cubicBezTo>
                    <a:pt x="30" y="123"/>
                    <a:pt x="55" y="136"/>
                    <a:pt x="81" y="136"/>
                  </a:cubicBezTo>
                  <a:cubicBezTo>
                    <a:pt x="90" y="136"/>
                    <a:pt x="99" y="135"/>
                    <a:pt x="108" y="132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36"/>
            <p:cNvSpPr/>
            <p:nvPr/>
          </p:nvSpPr>
          <p:spPr>
            <a:xfrm>
              <a:off x="6845150" y="1657587"/>
              <a:ext cx="5365" cy="6989"/>
            </a:xfrm>
            <a:custGeom>
              <a:avLst/>
              <a:gdLst/>
              <a:ahLst/>
              <a:cxnLst/>
              <a:rect l="l" t="t" r="r" b="b"/>
              <a:pathLst>
                <a:path w="109" h="142" extrusionOk="0">
                  <a:moveTo>
                    <a:pt x="25" y="0"/>
                  </a:moveTo>
                  <a:cubicBezTo>
                    <a:pt x="16" y="0"/>
                    <a:pt x="7" y="3"/>
                    <a:pt x="0" y="10"/>
                  </a:cubicBezTo>
                  <a:lnTo>
                    <a:pt x="60" y="141"/>
                  </a:lnTo>
                  <a:cubicBezTo>
                    <a:pt x="96" y="117"/>
                    <a:pt x="108" y="81"/>
                    <a:pt x="84" y="46"/>
                  </a:cubicBezTo>
                  <a:cubicBezTo>
                    <a:pt x="76" y="20"/>
                    <a:pt x="48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36"/>
            <p:cNvSpPr/>
            <p:nvPr/>
          </p:nvSpPr>
          <p:spPr>
            <a:xfrm>
              <a:off x="6833978" y="1636817"/>
              <a:ext cx="5906" cy="7137"/>
            </a:xfrm>
            <a:custGeom>
              <a:avLst/>
              <a:gdLst/>
              <a:ahLst/>
              <a:cxnLst/>
              <a:rect l="l" t="t" r="r" b="b"/>
              <a:pathLst>
                <a:path w="120" h="145" extrusionOk="0">
                  <a:moveTo>
                    <a:pt x="41" y="1"/>
                  </a:moveTo>
                  <a:cubicBezTo>
                    <a:pt x="27" y="1"/>
                    <a:pt x="13" y="5"/>
                    <a:pt x="0" y="13"/>
                  </a:cubicBezTo>
                  <a:lnTo>
                    <a:pt x="72" y="145"/>
                  </a:lnTo>
                  <a:cubicBezTo>
                    <a:pt x="108" y="121"/>
                    <a:pt x="120" y="85"/>
                    <a:pt x="96" y="37"/>
                  </a:cubicBezTo>
                  <a:cubicBezTo>
                    <a:pt x="88" y="14"/>
                    <a:pt x="66" y="1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36"/>
            <p:cNvSpPr/>
            <p:nvPr/>
          </p:nvSpPr>
          <p:spPr>
            <a:xfrm>
              <a:off x="6823395" y="1616243"/>
              <a:ext cx="5906" cy="7137"/>
            </a:xfrm>
            <a:custGeom>
              <a:avLst/>
              <a:gdLst/>
              <a:ahLst/>
              <a:cxnLst/>
              <a:rect l="l" t="t" r="r" b="b"/>
              <a:pathLst>
                <a:path w="120" h="145" extrusionOk="0">
                  <a:moveTo>
                    <a:pt x="41" y="0"/>
                  </a:moveTo>
                  <a:cubicBezTo>
                    <a:pt x="27" y="0"/>
                    <a:pt x="13" y="4"/>
                    <a:pt x="0" y="13"/>
                  </a:cubicBezTo>
                  <a:lnTo>
                    <a:pt x="72" y="144"/>
                  </a:lnTo>
                  <a:cubicBezTo>
                    <a:pt x="108" y="120"/>
                    <a:pt x="120" y="73"/>
                    <a:pt x="96" y="37"/>
                  </a:cubicBezTo>
                  <a:cubicBezTo>
                    <a:pt x="88" y="13"/>
                    <a:pt x="65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36"/>
            <p:cNvSpPr/>
            <p:nvPr/>
          </p:nvSpPr>
          <p:spPr>
            <a:xfrm>
              <a:off x="6848694" y="1589911"/>
              <a:ext cx="8269" cy="7186"/>
            </a:xfrm>
            <a:custGeom>
              <a:avLst/>
              <a:gdLst/>
              <a:ahLst/>
              <a:cxnLst/>
              <a:rect l="l" t="t" r="r" b="b"/>
              <a:pathLst>
                <a:path w="168" h="146" extrusionOk="0">
                  <a:moveTo>
                    <a:pt x="85" y="0"/>
                  </a:moveTo>
                  <a:cubicBezTo>
                    <a:pt x="74" y="0"/>
                    <a:pt x="61" y="3"/>
                    <a:pt x="48" y="10"/>
                  </a:cubicBezTo>
                  <a:cubicBezTo>
                    <a:pt x="12" y="22"/>
                    <a:pt x="0" y="69"/>
                    <a:pt x="12" y="105"/>
                  </a:cubicBezTo>
                  <a:cubicBezTo>
                    <a:pt x="21" y="132"/>
                    <a:pt x="50" y="146"/>
                    <a:pt x="79" y="146"/>
                  </a:cubicBezTo>
                  <a:cubicBezTo>
                    <a:pt x="89" y="146"/>
                    <a:pt x="99" y="144"/>
                    <a:pt x="108" y="141"/>
                  </a:cubicBezTo>
                  <a:cubicBezTo>
                    <a:pt x="144" y="129"/>
                    <a:pt x="168" y="81"/>
                    <a:pt x="156" y="46"/>
                  </a:cubicBezTo>
                  <a:cubicBezTo>
                    <a:pt x="138" y="20"/>
                    <a:pt x="115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36"/>
            <p:cNvSpPr/>
            <p:nvPr/>
          </p:nvSpPr>
          <p:spPr>
            <a:xfrm>
              <a:off x="6864001" y="1596260"/>
              <a:ext cx="5906" cy="7334"/>
            </a:xfrm>
            <a:custGeom>
              <a:avLst/>
              <a:gdLst/>
              <a:ahLst/>
              <a:cxnLst/>
              <a:rect l="l" t="t" r="r" b="b"/>
              <a:pathLst>
                <a:path w="120" h="149" extrusionOk="0">
                  <a:moveTo>
                    <a:pt x="60" y="0"/>
                  </a:moveTo>
                  <a:cubicBezTo>
                    <a:pt x="24" y="24"/>
                    <a:pt x="0" y="60"/>
                    <a:pt x="24" y="108"/>
                  </a:cubicBezTo>
                  <a:cubicBezTo>
                    <a:pt x="33" y="135"/>
                    <a:pt x="62" y="148"/>
                    <a:pt x="91" y="148"/>
                  </a:cubicBezTo>
                  <a:cubicBezTo>
                    <a:pt x="101" y="148"/>
                    <a:pt x="111" y="147"/>
                    <a:pt x="120" y="144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36"/>
            <p:cNvSpPr/>
            <p:nvPr/>
          </p:nvSpPr>
          <p:spPr>
            <a:xfrm>
              <a:off x="6872812" y="1618015"/>
              <a:ext cx="5365" cy="7285"/>
            </a:xfrm>
            <a:custGeom>
              <a:avLst/>
              <a:gdLst/>
              <a:ahLst/>
              <a:cxnLst/>
              <a:rect l="l" t="t" r="r" b="b"/>
              <a:pathLst>
                <a:path w="109" h="148" extrusionOk="0">
                  <a:moveTo>
                    <a:pt x="60" y="1"/>
                  </a:moveTo>
                  <a:cubicBezTo>
                    <a:pt x="24" y="25"/>
                    <a:pt x="0" y="60"/>
                    <a:pt x="24" y="96"/>
                  </a:cubicBezTo>
                  <a:cubicBezTo>
                    <a:pt x="34" y="126"/>
                    <a:pt x="60" y="147"/>
                    <a:pt x="89" y="147"/>
                  </a:cubicBezTo>
                  <a:cubicBezTo>
                    <a:pt x="95" y="147"/>
                    <a:pt x="102" y="146"/>
                    <a:pt x="108" y="144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36"/>
            <p:cNvSpPr/>
            <p:nvPr/>
          </p:nvSpPr>
          <p:spPr>
            <a:xfrm>
              <a:off x="6858095" y="1611666"/>
              <a:ext cx="7678" cy="7235"/>
            </a:xfrm>
            <a:custGeom>
              <a:avLst/>
              <a:gdLst/>
              <a:ahLst/>
              <a:cxnLst/>
              <a:rect l="l" t="t" r="r" b="b"/>
              <a:pathLst>
                <a:path w="156" h="147" extrusionOk="0">
                  <a:moveTo>
                    <a:pt x="80" y="0"/>
                  </a:moveTo>
                  <a:cubicBezTo>
                    <a:pt x="69" y="0"/>
                    <a:pt x="58" y="3"/>
                    <a:pt x="48" y="10"/>
                  </a:cubicBezTo>
                  <a:cubicBezTo>
                    <a:pt x="12" y="22"/>
                    <a:pt x="1" y="58"/>
                    <a:pt x="12" y="106"/>
                  </a:cubicBezTo>
                  <a:cubicBezTo>
                    <a:pt x="21" y="133"/>
                    <a:pt x="51" y="146"/>
                    <a:pt x="80" y="146"/>
                  </a:cubicBezTo>
                  <a:cubicBezTo>
                    <a:pt x="89" y="146"/>
                    <a:pt x="99" y="145"/>
                    <a:pt x="108" y="142"/>
                  </a:cubicBezTo>
                  <a:cubicBezTo>
                    <a:pt x="144" y="130"/>
                    <a:pt x="156" y="82"/>
                    <a:pt x="144" y="46"/>
                  </a:cubicBezTo>
                  <a:cubicBezTo>
                    <a:pt x="135" y="20"/>
                    <a:pt x="108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36"/>
            <p:cNvSpPr/>
            <p:nvPr/>
          </p:nvSpPr>
          <p:spPr>
            <a:xfrm>
              <a:off x="6867496" y="1633174"/>
              <a:ext cx="7728" cy="7432"/>
            </a:xfrm>
            <a:custGeom>
              <a:avLst/>
              <a:gdLst/>
              <a:ahLst/>
              <a:cxnLst/>
              <a:rect l="l" t="t" r="r" b="b"/>
              <a:pathLst>
                <a:path w="157" h="151" extrusionOk="0">
                  <a:moveTo>
                    <a:pt x="68" y="0"/>
                  </a:moveTo>
                  <a:cubicBezTo>
                    <a:pt x="61" y="0"/>
                    <a:pt x="55" y="1"/>
                    <a:pt x="49" y="4"/>
                  </a:cubicBezTo>
                  <a:cubicBezTo>
                    <a:pt x="13" y="27"/>
                    <a:pt x="1" y="63"/>
                    <a:pt x="13" y="99"/>
                  </a:cubicBezTo>
                  <a:cubicBezTo>
                    <a:pt x="23" y="129"/>
                    <a:pt x="57" y="150"/>
                    <a:pt x="89" y="150"/>
                  </a:cubicBezTo>
                  <a:cubicBezTo>
                    <a:pt x="95" y="150"/>
                    <a:pt x="102" y="149"/>
                    <a:pt x="108" y="147"/>
                  </a:cubicBezTo>
                  <a:cubicBezTo>
                    <a:pt x="144" y="123"/>
                    <a:pt x="156" y="87"/>
                    <a:pt x="144" y="51"/>
                  </a:cubicBezTo>
                  <a:cubicBezTo>
                    <a:pt x="125" y="22"/>
                    <a:pt x="97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36"/>
            <p:cNvSpPr/>
            <p:nvPr/>
          </p:nvSpPr>
          <p:spPr>
            <a:xfrm>
              <a:off x="6876946" y="1654880"/>
              <a:ext cx="7088" cy="7235"/>
            </a:xfrm>
            <a:custGeom>
              <a:avLst/>
              <a:gdLst/>
              <a:ahLst/>
              <a:cxnLst/>
              <a:rect l="l" t="t" r="r" b="b"/>
              <a:pathLst>
                <a:path w="144" h="147" extrusionOk="0">
                  <a:moveTo>
                    <a:pt x="68" y="1"/>
                  </a:moveTo>
                  <a:cubicBezTo>
                    <a:pt x="61" y="1"/>
                    <a:pt x="54" y="2"/>
                    <a:pt x="48" y="5"/>
                  </a:cubicBezTo>
                  <a:cubicBezTo>
                    <a:pt x="12" y="17"/>
                    <a:pt x="0" y="65"/>
                    <a:pt x="12" y="101"/>
                  </a:cubicBezTo>
                  <a:cubicBezTo>
                    <a:pt x="21" y="126"/>
                    <a:pt x="48" y="146"/>
                    <a:pt x="71" y="146"/>
                  </a:cubicBezTo>
                  <a:cubicBezTo>
                    <a:pt x="81" y="146"/>
                    <a:pt x="89" y="143"/>
                    <a:pt x="96" y="136"/>
                  </a:cubicBezTo>
                  <a:cubicBezTo>
                    <a:pt x="132" y="124"/>
                    <a:pt x="144" y="89"/>
                    <a:pt x="132" y="53"/>
                  </a:cubicBezTo>
                  <a:cubicBezTo>
                    <a:pt x="123" y="16"/>
                    <a:pt x="92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36"/>
            <p:cNvSpPr/>
            <p:nvPr/>
          </p:nvSpPr>
          <p:spPr>
            <a:xfrm>
              <a:off x="6881622" y="1639819"/>
              <a:ext cx="5365" cy="7235"/>
            </a:xfrm>
            <a:custGeom>
              <a:avLst/>
              <a:gdLst/>
              <a:ahLst/>
              <a:cxnLst/>
              <a:rect l="l" t="t" r="r" b="b"/>
              <a:pathLst>
                <a:path w="109" h="147" extrusionOk="0">
                  <a:moveTo>
                    <a:pt x="61" y="0"/>
                  </a:moveTo>
                  <a:cubicBezTo>
                    <a:pt x="25" y="12"/>
                    <a:pt x="1" y="60"/>
                    <a:pt x="25" y="96"/>
                  </a:cubicBezTo>
                  <a:cubicBezTo>
                    <a:pt x="35" y="125"/>
                    <a:pt x="61" y="147"/>
                    <a:pt x="89" y="147"/>
                  </a:cubicBezTo>
                  <a:cubicBezTo>
                    <a:pt x="96" y="147"/>
                    <a:pt x="102" y="146"/>
                    <a:pt x="108" y="144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36"/>
            <p:cNvSpPr/>
            <p:nvPr/>
          </p:nvSpPr>
          <p:spPr>
            <a:xfrm>
              <a:off x="6864592" y="1648137"/>
              <a:ext cx="5316" cy="6989"/>
            </a:xfrm>
            <a:custGeom>
              <a:avLst/>
              <a:gdLst/>
              <a:ahLst/>
              <a:cxnLst/>
              <a:rect l="l" t="t" r="r" b="b"/>
              <a:pathLst>
                <a:path w="108" h="142" extrusionOk="0">
                  <a:moveTo>
                    <a:pt x="30" y="1"/>
                  </a:moveTo>
                  <a:cubicBezTo>
                    <a:pt x="20" y="1"/>
                    <a:pt x="10" y="4"/>
                    <a:pt x="0" y="10"/>
                  </a:cubicBezTo>
                  <a:lnTo>
                    <a:pt x="60" y="142"/>
                  </a:lnTo>
                  <a:cubicBezTo>
                    <a:pt x="96" y="130"/>
                    <a:pt x="108" y="82"/>
                    <a:pt x="84" y="46"/>
                  </a:cubicBezTo>
                  <a:cubicBezTo>
                    <a:pt x="75" y="20"/>
                    <a:pt x="54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36"/>
            <p:cNvSpPr/>
            <p:nvPr/>
          </p:nvSpPr>
          <p:spPr>
            <a:xfrm>
              <a:off x="6854551" y="1626973"/>
              <a:ext cx="5956" cy="6989"/>
            </a:xfrm>
            <a:custGeom>
              <a:avLst/>
              <a:gdLst/>
              <a:ahLst/>
              <a:cxnLst/>
              <a:rect l="l" t="t" r="r" b="b"/>
              <a:pathLst>
                <a:path w="121" h="142" extrusionOk="0">
                  <a:moveTo>
                    <a:pt x="33" y="0"/>
                  </a:moveTo>
                  <a:cubicBezTo>
                    <a:pt x="22" y="0"/>
                    <a:pt x="11" y="3"/>
                    <a:pt x="1" y="10"/>
                  </a:cubicBezTo>
                  <a:lnTo>
                    <a:pt x="61" y="141"/>
                  </a:lnTo>
                  <a:cubicBezTo>
                    <a:pt x="96" y="118"/>
                    <a:pt x="120" y="82"/>
                    <a:pt x="96" y="46"/>
                  </a:cubicBezTo>
                  <a:cubicBezTo>
                    <a:pt x="88" y="20"/>
                    <a:pt x="61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36"/>
            <p:cNvSpPr/>
            <p:nvPr/>
          </p:nvSpPr>
          <p:spPr>
            <a:xfrm>
              <a:off x="6845150" y="1605759"/>
              <a:ext cx="5365" cy="7038"/>
            </a:xfrm>
            <a:custGeom>
              <a:avLst/>
              <a:gdLst/>
              <a:ahLst/>
              <a:cxnLst/>
              <a:rect l="l" t="t" r="r" b="b"/>
              <a:pathLst>
                <a:path w="109" h="143" extrusionOk="0">
                  <a:moveTo>
                    <a:pt x="32" y="1"/>
                  </a:moveTo>
                  <a:cubicBezTo>
                    <a:pt x="21" y="1"/>
                    <a:pt x="10" y="4"/>
                    <a:pt x="0" y="11"/>
                  </a:cubicBezTo>
                  <a:lnTo>
                    <a:pt x="60" y="142"/>
                  </a:lnTo>
                  <a:cubicBezTo>
                    <a:pt x="96" y="118"/>
                    <a:pt x="108" y="82"/>
                    <a:pt x="96" y="46"/>
                  </a:cubicBezTo>
                  <a:cubicBezTo>
                    <a:pt x="88" y="21"/>
                    <a:pt x="60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36"/>
            <p:cNvSpPr/>
            <p:nvPr/>
          </p:nvSpPr>
          <p:spPr>
            <a:xfrm>
              <a:off x="6871040" y="1580805"/>
              <a:ext cx="8860" cy="7481"/>
            </a:xfrm>
            <a:custGeom>
              <a:avLst/>
              <a:gdLst/>
              <a:ahLst/>
              <a:cxnLst/>
              <a:rect l="l" t="t" r="r" b="b"/>
              <a:pathLst>
                <a:path w="180" h="152" extrusionOk="0">
                  <a:moveTo>
                    <a:pt x="85" y="0"/>
                  </a:moveTo>
                  <a:cubicBezTo>
                    <a:pt x="77" y="0"/>
                    <a:pt x="69" y="1"/>
                    <a:pt x="60" y="3"/>
                  </a:cubicBezTo>
                  <a:cubicBezTo>
                    <a:pt x="24" y="27"/>
                    <a:pt x="1" y="63"/>
                    <a:pt x="24" y="99"/>
                  </a:cubicBezTo>
                  <a:cubicBezTo>
                    <a:pt x="34" y="136"/>
                    <a:pt x="57" y="151"/>
                    <a:pt x="88" y="151"/>
                  </a:cubicBezTo>
                  <a:cubicBezTo>
                    <a:pt x="98" y="151"/>
                    <a:pt x="109" y="150"/>
                    <a:pt x="120" y="147"/>
                  </a:cubicBezTo>
                  <a:cubicBezTo>
                    <a:pt x="156" y="135"/>
                    <a:pt x="180" y="87"/>
                    <a:pt x="168" y="51"/>
                  </a:cubicBezTo>
                  <a:cubicBezTo>
                    <a:pt x="148" y="22"/>
                    <a:pt x="120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36"/>
            <p:cNvSpPr/>
            <p:nvPr/>
          </p:nvSpPr>
          <p:spPr>
            <a:xfrm>
              <a:off x="6886938" y="1587991"/>
              <a:ext cx="5316" cy="7285"/>
            </a:xfrm>
            <a:custGeom>
              <a:avLst/>
              <a:gdLst/>
              <a:ahLst/>
              <a:cxnLst/>
              <a:rect l="l" t="t" r="r" b="b"/>
              <a:pathLst>
                <a:path w="108" h="148" extrusionOk="0">
                  <a:moveTo>
                    <a:pt x="60" y="1"/>
                  </a:moveTo>
                  <a:cubicBezTo>
                    <a:pt x="12" y="25"/>
                    <a:pt x="0" y="61"/>
                    <a:pt x="12" y="97"/>
                  </a:cubicBezTo>
                  <a:cubicBezTo>
                    <a:pt x="22" y="126"/>
                    <a:pt x="48" y="147"/>
                    <a:pt x="84" y="147"/>
                  </a:cubicBezTo>
                  <a:cubicBezTo>
                    <a:pt x="91" y="147"/>
                    <a:pt x="100" y="146"/>
                    <a:pt x="108" y="144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36"/>
            <p:cNvSpPr/>
            <p:nvPr/>
          </p:nvSpPr>
          <p:spPr>
            <a:xfrm>
              <a:off x="6894567" y="1610386"/>
              <a:ext cx="4774" cy="7235"/>
            </a:xfrm>
            <a:custGeom>
              <a:avLst/>
              <a:gdLst/>
              <a:ahLst/>
              <a:cxnLst/>
              <a:rect l="l" t="t" r="r" b="b"/>
              <a:pathLst>
                <a:path w="97" h="147" extrusionOk="0">
                  <a:moveTo>
                    <a:pt x="49" y="0"/>
                  </a:moveTo>
                  <a:cubicBezTo>
                    <a:pt x="13" y="12"/>
                    <a:pt x="1" y="48"/>
                    <a:pt x="13" y="96"/>
                  </a:cubicBezTo>
                  <a:cubicBezTo>
                    <a:pt x="23" y="125"/>
                    <a:pt x="49" y="147"/>
                    <a:pt x="78" y="147"/>
                  </a:cubicBezTo>
                  <a:cubicBezTo>
                    <a:pt x="84" y="147"/>
                    <a:pt x="90" y="146"/>
                    <a:pt x="96" y="144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36"/>
            <p:cNvSpPr/>
            <p:nvPr/>
          </p:nvSpPr>
          <p:spPr>
            <a:xfrm>
              <a:off x="6879259" y="1603101"/>
              <a:ext cx="8318" cy="7186"/>
            </a:xfrm>
            <a:custGeom>
              <a:avLst/>
              <a:gdLst/>
              <a:ahLst/>
              <a:cxnLst/>
              <a:rect l="l" t="t" r="r" b="b"/>
              <a:pathLst>
                <a:path w="169" h="146" extrusionOk="0">
                  <a:moveTo>
                    <a:pt x="89" y="0"/>
                  </a:moveTo>
                  <a:cubicBezTo>
                    <a:pt x="79" y="0"/>
                    <a:pt x="70" y="2"/>
                    <a:pt x="61" y="5"/>
                  </a:cubicBezTo>
                  <a:cubicBezTo>
                    <a:pt x="25" y="17"/>
                    <a:pt x="1" y="65"/>
                    <a:pt x="25" y="100"/>
                  </a:cubicBezTo>
                  <a:cubicBezTo>
                    <a:pt x="33" y="126"/>
                    <a:pt x="55" y="146"/>
                    <a:pt x="79" y="146"/>
                  </a:cubicBezTo>
                  <a:cubicBezTo>
                    <a:pt x="89" y="146"/>
                    <a:pt x="99" y="143"/>
                    <a:pt x="109" y="136"/>
                  </a:cubicBezTo>
                  <a:cubicBezTo>
                    <a:pt x="156" y="124"/>
                    <a:pt x="168" y="88"/>
                    <a:pt x="156" y="41"/>
                  </a:cubicBezTo>
                  <a:cubicBezTo>
                    <a:pt x="147" y="14"/>
                    <a:pt x="118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36"/>
            <p:cNvSpPr/>
            <p:nvPr/>
          </p:nvSpPr>
          <p:spPr>
            <a:xfrm>
              <a:off x="6888119" y="1624955"/>
              <a:ext cx="7678" cy="7383"/>
            </a:xfrm>
            <a:custGeom>
              <a:avLst/>
              <a:gdLst/>
              <a:ahLst/>
              <a:cxnLst/>
              <a:rect l="l" t="t" r="r" b="b"/>
              <a:pathLst>
                <a:path w="156" h="150" extrusionOk="0">
                  <a:moveTo>
                    <a:pt x="67" y="0"/>
                  </a:moveTo>
                  <a:cubicBezTo>
                    <a:pt x="61" y="0"/>
                    <a:pt x="54" y="1"/>
                    <a:pt x="48" y="3"/>
                  </a:cubicBezTo>
                  <a:cubicBezTo>
                    <a:pt x="12" y="15"/>
                    <a:pt x="0" y="63"/>
                    <a:pt x="12" y="99"/>
                  </a:cubicBezTo>
                  <a:cubicBezTo>
                    <a:pt x="22" y="128"/>
                    <a:pt x="48" y="150"/>
                    <a:pt x="77" y="150"/>
                  </a:cubicBezTo>
                  <a:cubicBezTo>
                    <a:pt x="83" y="150"/>
                    <a:pt x="90" y="149"/>
                    <a:pt x="96" y="147"/>
                  </a:cubicBezTo>
                  <a:cubicBezTo>
                    <a:pt x="132" y="135"/>
                    <a:pt x="156" y="87"/>
                    <a:pt x="144" y="51"/>
                  </a:cubicBezTo>
                  <a:cubicBezTo>
                    <a:pt x="124" y="21"/>
                    <a:pt x="96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36"/>
            <p:cNvSpPr/>
            <p:nvPr/>
          </p:nvSpPr>
          <p:spPr>
            <a:xfrm>
              <a:off x="6896338" y="1647300"/>
              <a:ext cx="7137" cy="7137"/>
            </a:xfrm>
            <a:custGeom>
              <a:avLst/>
              <a:gdLst/>
              <a:ahLst/>
              <a:cxnLst/>
              <a:rect l="l" t="t" r="r" b="b"/>
              <a:pathLst>
                <a:path w="145" h="145" extrusionOk="0">
                  <a:moveTo>
                    <a:pt x="67" y="0"/>
                  </a:moveTo>
                  <a:cubicBezTo>
                    <a:pt x="61" y="0"/>
                    <a:pt x="55" y="1"/>
                    <a:pt x="49" y="3"/>
                  </a:cubicBezTo>
                  <a:cubicBezTo>
                    <a:pt x="13" y="15"/>
                    <a:pt x="1" y="51"/>
                    <a:pt x="13" y="99"/>
                  </a:cubicBezTo>
                  <a:cubicBezTo>
                    <a:pt x="21" y="125"/>
                    <a:pt x="42" y="145"/>
                    <a:pt x="67" y="145"/>
                  </a:cubicBezTo>
                  <a:cubicBezTo>
                    <a:pt x="76" y="145"/>
                    <a:pt x="86" y="142"/>
                    <a:pt x="96" y="135"/>
                  </a:cubicBezTo>
                  <a:cubicBezTo>
                    <a:pt x="132" y="123"/>
                    <a:pt x="144" y="87"/>
                    <a:pt x="132" y="51"/>
                  </a:cubicBezTo>
                  <a:cubicBezTo>
                    <a:pt x="122" y="22"/>
                    <a:pt x="96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36"/>
            <p:cNvSpPr/>
            <p:nvPr/>
          </p:nvSpPr>
          <p:spPr>
            <a:xfrm>
              <a:off x="6902245" y="1632141"/>
              <a:ext cx="4725" cy="7285"/>
            </a:xfrm>
            <a:custGeom>
              <a:avLst/>
              <a:gdLst/>
              <a:ahLst/>
              <a:cxnLst/>
              <a:rect l="l" t="t" r="r" b="b"/>
              <a:pathLst>
                <a:path w="96" h="148" extrusionOk="0">
                  <a:moveTo>
                    <a:pt x="48" y="1"/>
                  </a:moveTo>
                  <a:cubicBezTo>
                    <a:pt x="12" y="13"/>
                    <a:pt x="0" y="60"/>
                    <a:pt x="12" y="96"/>
                  </a:cubicBezTo>
                  <a:cubicBezTo>
                    <a:pt x="22" y="126"/>
                    <a:pt x="48" y="147"/>
                    <a:pt x="77" y="147"/>
                  </a:cubicBezTo>
                  <a:cubicBezTo>
                    <a:pt x="83" y="147"/>
                    <a:pt x="90" y="146"/>
                    <a:pt x="96" y="144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36"/>
            <p:cNvSpPr/>
            <p:nvPr/>
          </p:nvSpPr>
          <p:spPr>
            <a:xfrm>
              <a:off x="6883984" y="1639622"/>
              <a:ext cx="5365" cy="6694"/>
            </a:xfrm>
            <a:custGeom>
              <a:avLst/>
              <a:gdLst/>
              <a:ahLst/>
              <a:cxnLst/>
              <a:rect l="l" t="t" r="r" b="b"/>
              <a:pathLst>
                <a:path w="109" h="136" extrusionOk="0">
                  <a:moveTo>
                    <a:pt x="27" y="1"/>
                  </a:moveTo>
                  <a:cubicBezTo>
                    <a:pt x="22" y="1"/>
                    <a:pt x="17" y="2"/>
                    <a:pt x="13" y="4"/>
                  </a:cubicBezTo>
                  <a:lnTo>
                    <a:pt x="1" y="4"/>
                  </a:lnTo>
                  <a:lnTo>
                    <a:pt x="60" y="136"/>
                  </a:lnTo>
                  <a:cubicBezTo>
                    <a:pt x="96" y="124"/>
                    <a:pt x="108" y="88"/>
                    <a:pt x="96" y="52"/>
                  </a:cubicBezTo>
                  <a:cubicBezTo>
                    <a:pt x="86" y="22"/>
                    <a:pt x="52" y="1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36"/>
            <p:cNvSpPr/>
            <p:nvPr/>
          </p:nvSpPr>
          <p:spPr>
            <a:xfrm>
              <a:off x="6875765" y="1617867"/>
              <a:ext cx="5316" cy="7285"/>
            </a:xfrm>
            <a:custGeom>
              <a:avLst/>
              <a:gdLst/>
              <a:ahLst/>
              <a:cxnLst/>
              <a:rect l="l" t="t" r="r" b="b"/>
              <a:pathLst>
                <a:path w="108" h="148" extrusionOk="0">
                  <a:moveTo>
                    <a:pt x="19" y="1"/>
                  </a:moveTo>
                  <a:cubicBezTo>
                    <a:pt x="13" y="1"/>
                    <a:pt x="7" y="2"/>
                    <a:pt x="0" y="4"/>
                  </a:cubicBezTo>
                  <a:lnTo>
                    <a:pt x="48" y="147"/>
                  </a:lnTo>
                  <a:cubicBezTo>
                    <a:pt x="84" y="123"/>
                    <a:pt x="108" y="87"/>
                    <a:pt x="96" y="51"/>
                  </a:cubicBezTo>
                  <a:cubicBezTo>
                    <a:pt x="76" y="22"/>
                    <a:pt x="48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36"/>
            <p:cNvSpPr/>
            <p:nvPr/>
          </p:nvSpPr>
          <p:spPr>
            <a:xfrm>
              <a:off x="6866905" y="1596112"/>
              <a:ext cx="5956" cy="7235"/>
            </a:xfrm>
            <a:custGeom>
              <a:avLst/>
              <a:gdLst/>
              <a:ahLst/>
              <a:cxnLst/>
              <a:rect l="l" t="t" r="r" b="b"/>
              <a:pathLst>
                <a:path w="121" h="147" extrusionOk="0">
                  <a:moveTo>
                    <a:pt x="25" y="0"/>
                  </a:moveTo>
                  <a:cubicBezTo>
                    <a:pt x="17" y="0"/>
                    <a:pt x="9" y="1"/>
                    <a:pt x="1" y="3"/>
                  </a:cubicBezTo>
                  <a:lnTo>
                    <a:pt x="61" y="147"/>
                  </a:lnTo>
                  <a:cubicBezTo>
                    <a:pt x="97" y="135"/>
                    <a:pt x="120" y="87"/>
                    <a:pt x="97" y="51"/>
                  </a:cubicBezTo>
                  <a:cubicBezTo>
                    <a:pt x="87" y="22"/>
                    <a:pt x="61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36"/>
            <p:cNvSpPr/>
            <p:nvPr/>
          </p:nvSpPr>
          <p:spPr>
            <a:xfrm>
              <a:off x="6894567" y="1573127"/>
              <a:ext cx="8318" cy="7432"/>
            </a:xfrm>
            <a:custGeom>
              <a:avLst/>
              <a:gdLst/>
              <a:ahLst/>
              <a:cxnLst/>
              <a:rect l="l" t="t" r="r" b="b"/>
              <a:pathLst>
                <a:path w="169" h="151" extrusionOk="0">
                  <a:moveTo>
                    <a:pt x="85" y="1"/>
                  </a:moveTo>
                  <a:cubicBezTo>
                    <a:pt x="77" y="1"/>
                    <a:pt x="69" y="2"/>
                    <a:pt x="61" y="4"/>
                  </a:cubicBezTo>
                  <a:cubicBezTo>
                    <a:pt x="25" y="16"/>
                    <a:pt x="1" y="52"/>
                    <a:pt x="13" y="100"/>
                  </a:cubicBezTo>
                  <a:cubicBezTo>
                    <a:pt x="23" y="129"/>
                    <a:pt x="49" y="151"/>
                    <a:pt x="84" y="151"/>
                  </a:cubicBezTo>
                  <a:cubicBezTo>
                    <a:pt x="92" y="151"/>
                    <a:pt x="100" y="150"/>
                    <a:pt x="108" y="147"/>
                  </a:cubicBezTo>
                  <a:cubicBezTo>
                    <a:pt x="144" y="135"/>
                    <a:pt x="168" y="88"/>
                    <a:pt x="156" y="52"/>
                  </a:cubicBezTo>
                  <a:cubicBezTo>
                    <a:pt x="146" y="22"/>
                    <a:pt x="120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36"/>
            <p:cNvSpPr/>
            <p:nvPr/>
          </p:nvSpPr>
          <p:spPr>
            <a:xfrm>
              <a:off x="6909874" y="1580953"/>
              <a:ext cx="4774" cy="7235"/>
            </a:xfrm>
            <a:custGeom>
              <a:avLst/>
              <a:gdLst/>
              <a:ahLst/>
              <a:cxnLst/>
              <a:rect l="l" t="t" r="r" b="b"/>
              <a:pathLst>
                <a:path w="97" h="147" extrusionOk="0">
                  <a:moveTo>
                    <a:pt x="60" y="0"/>
                  </a:moveTo>
                  <a:cubicBezTo>
                    <a:pt x="25" y="12"/>
                    <a:pt x="1" y="60"/>
                    <a:pt x="13" y="96"/>
                  </a:cubicBezTo>
                  <a:cubicBezTo>
                    <a:pt x="13" y="126"/>
                    <a:pt x="45" y="147"/>
                    <a:pt x="76" y="147"/>
                  </a:cubicBezTo>
                  <a:cubicBezTo>
                    <a:pt x="83" y="147"/>
                    <a:pt x="90" y="146"/>
                    <a:pt x="96" y="144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36"/>
            <p:cNvSpPr/>
            <p:nvPr/>
          </p:nvSpPr>
          <p:spPr>
            <a:xfrm>
              <a:off x="6916371" y="1603298"/>
              <a:ext cx="4725" cy="7285"/>
            </a:xfrm>
            <a:custGeom>
              <a:avLst/>
              <a:gdLst/>
              <a:ahLst/>
              <a:cxnLst/>
              <a:rect l="l" t="t" r="r" b="b"/>
              <a:pathLst>
                <a:path w="96" h="148" extrusionOk="0">
                  <a:moveTo>
                    <a:pt x="60" y="1"/>
                  </a:moveTo>
                  <a:cubicBezTo>
                    <a:pt x="12" y="13"/>
                    <a:pt x="0" y="61"/>
                    <a:pt x="12" y="96"/>
                  </a:cubicBezTo>
                  <a:cubicBezTo>
                    <a:pt x="12" y="126"/>
                    <a:pt x="45" y="147"/>
                    <a:pt x="76" y="147"/>
                  </a:cubicBezTo>
                  <a:cubicBezTo>
                    <a:pt x="83" y="147"/>
                    <a:pt x="89" y="146"/>
                    <a:pt x="96" y="144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36"/>
            <p:cNvSpPr/>
            <p:nvPr/>
          </p:nvSpPr>
          <p:spPr>
            <a:xfrm>
              <a:off x="6901654" y="1595522"/>
              <a:ext cx="8269" cy="7383"/>
            </a:xfrm>
            <a:custGeom>
              <a:avLst/>
              <a:gdLst/>
              <a:ahLst/>
              <a:cxnLst/>
              <a:rect l="l" t="t" r="r" b="b"/>
              <a:pathLst>
                <a:path w="168" h="150" extrusionOk="0">
                  <a:moveTo>
                    <a:pt x="80" y="0"/>
                  </a:moveTo>
                  <a:cubicBezTo>
                    <a:pt x="73" y="0"/>
                    <a:pt x="66" y="1"/>
                    <a:pt x="60" y="3"/>
                  </a:cubicBezTo>
                  <a:cubicBezTo>
                    <a:pt x="24" y="15"/>
                    <a:pt x="0" y="51"/>
                    <a:pt x="12" y="99"/>
                  </a:cubicBezTo>
                  <a:cubicBezTo>
                    <a:pt x="22" y="128"/>
                    <a:pt x="48" y="150"/>
                    <a:pt x="84" y="150"/>
                  </a:cubicBezTo>
                  <a:cubicBezTo>
                    <a:pt x="91" y="150"/>
                    <a:pt x="99" y="149"/>
                    <a:pt x="108" y="147"/>
                  </a:cubicBezTo>
                  <a:cubicBezTo>
                    <a:pt x="144" y="135"/>
                    <a:pt x="168" y="87"/>
                    <a:pt x="156" y="51"/>
                  </a:cubicBezTo>
                  <a:cubicBezTo>
                    <a:pt x="146" y="22"/>
                    <a:pt x="112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36"/>
            <p:cNvSpPr/>
            <p:nvPr/>
          </p:nvSpPr>
          <p:spPr>
            <a:xfrm>
              <a:off x="6908693" y="1617867"/>
              <a:ext cx="7728" cy="7432"/>
            </a:xfrm>
            <a:custGeom>
              <a:avLst/>
              <a:gdLst/>
              <a:ahLst/>
              <a:cxnLst/>
              <a:rect l="l" t="t" r="r" b="b"/>
              <a:pathLst>
                <a:path w="157" h="151" extrusionOk="0">
                  <a:moveTo>
                    <a:pt x="79" y="1"/>
                  </a:moveTo>
                  <a:cubicBezTo>
                    <a:pt x="73" y="1"/>
                    <a:pt x="67" y="2"/>
                    <a:pt x="61" y="4"/>
                  </a:cubicBezTo>
                  <a:cubicBezTo>
                    <a:pt x="25" y="16"/>
                    <a:pt x="1" y="63"/>
                    <a:pt x="13" y="99"/>
                  </a:cubicBezTo>
                  <a:cubicBezTo>
                    <a:pt x="23" y="129"/>
                    <a:pt x="49" y="150"/>
                    <a:pt x="77" y="150"/>
                  </a:cubicBezTo>
                  <a:cubicBezTo>
                    <a:pt x="84" y="150"/>
                    <a:pt x="90" y="149"/>
                    <a:pt x="96" y="147"/>
                  </a:cubicBezTo>
                  <a:cubicBezTo>
                    <a:pt x="132" y="135"/>
                    <a:pt x="156" y="99"/>
                    <a:pt x="144" y="51"/>
                  </a:cubicBezTo>
                  <a:cubicBezTo>
                    <a:pt x="134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36"/>
            <p:cNvSpPr/>
            <p:nvPr/>
          </p:nvSpPr>
          <p:spPr>
            <a:xfrm>
              <a:off x="6915780" y="1640213"/>
              <a:ext cx="7678" cy="7432"/>
            </a:xfrm>
            <a:custGeom>
              <a:avLst/>
              <a:gdLst/>
              <a:ahLst/>
              <a:cxnLst/>
              <a:rect l="l" t="t" r="r" b="b"/>
              <a:pathLst>
                <a:path w="156" h="151" extrusionOk="0">
                  <a:moveTo>
                    <a:pt x="78" y="1"/>
                  </a:moveTo>
                  <a:cubicBezTo>
                    <a:pt x="72" y="1"/>
                    <a:pt x="66" y="2"/>
                    <a:pt x="60" y="4"/>
                  </a:cubicBezTo>
                  <a:cubicBezTo>
                    <a:pt x="24" y="16"/>
                    <a:pt x="0" y="64"/>
                    <a:pt x="12" y="100"/>
                  </a:cubicBezTo>
                  <a:cubicBezTo>
                    <a:pt x="22" y="129"/>
                    <a:pt x="48" y="151"/>
                    <a:pt x="77" y="151"/>
                  </a:cubicBezTo>
                  <a:cubicBezTo>
                    <a:pt x="83" y="151"/>
                    <a:pt x="90" y="150"/>
                    <a:pt x="96" y="147"/>
                  </a:cubicBezTo>
                  <a:cubicBezTo>
                    <a:pt x="132" y="136"/>
                    <a:pt x="156" y="100"/>
                    <a:pt x="144" y="64"/>
                  </a:cubicBezTo>
                  <a:cubicBezTo>
                    <a:pt x="134" y="24"/>
                    <a:pt x="108" y="1"/>
                    <a:pt x="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36"/>
            <p:cNvSpPr/>
            <p:nvPr/>
          </p:nvSpPr>
          <p:spPr>
            <a:xfrm>
              <a:off x="6922818" y="1626284"/>
              <a:ext cx="4774" cy="6645"/>
            </a:xfrm>
            <a:custGeom>
              <a:avLst/>
              <a:gdLst/>
              <a:ahLst/>
              <a:cxnLst/>
              <a:rect l="l" t="t" r="r" b="b"/>
              <a:pathLst>
                <a:path w="97" h="135" extrusionOk="0">
                  <a:moveTo>
                    <a:pt x="49" y="0"/>
                  </a:moveTo>
                  <a:cubicBezTo>
                    <a:pt x="13" y="0"/>
                    <a:pt x="1" y="48"/>
                    <a:pt x="13" y="84"/>
                  </a:cubicBezTo>
                  <a:cubicBezTo>
                    <a:pt x="13" y="113"/>
                    <a:pt x="45" y="135"/>
                    <a:pt x="77" y="135"/>
                  </a:cubicBezTo>
                  <a:cubicBezTo>
                    <a:pt x="83" y="135"/>
                    <a:pt x="90" y="134"/>
                    <a:pt x="96" y="132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36"/>
            <p:cNvSpPr/>
            <p:nvPr/>
          </p:nvSpPr>
          <p:spPr>
            <a:xfrm>
              <a:off x="6904607" y="1631993"/>
              <a:ext cx="4725" cy="7285"/>
            </a:xfrm>
            <a:custGeom>
              <a:avLst/>
              <a:gdLst/>
              <a:ahLst/>
              <a:cxnLst/>
              <a:rect l="l" t="t" r="r" b="b"/>
              <a:pathLst>
                <a:path w="96" h="148" extrusionOk="0">
                  <a:moveTo>
                    <a:pt x="18" y="1"/>
                  </a:moveTo>
                  <a:cubicBezTo>
                    <a:pt x="12" y="1"/>
                    <a:pt x="6" y="2"/>
                    <a:pt x="0" y="4"/>
                  </a:cubicBezTo>
                  <a:lnTo>
                    <a:pt x="48" y="147"/>
                  </a:lnTo>
                  <a:cubicBezTo>
                    <a:pt x="84" y="135"/>
                    <a:pt x="96" y="99"/>
                    <a:pt x="84" y="63"/>
                  </a:cubicBezTo>
                  <a:cubicBezTo>
                    <a:pt x="74" y="24"/>
                    <a:pt x="48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36"/>
            <p:cNvSpPr/>
            <p:nvPr/>
          </p:nvSpPr>
          <p:spPr>
            <a:xfrm>
              <a:off x="6896929" y="1610238"/>
              <a:ext cx="5365" cy="7235"/>
            </a:xfrm>
            <a:custGeom>
              <a:avLst/>
              <a:gdLst/>
              <a:ahLst/>
              <a:cxnLst/>
              <a:rect l="l" t="t" r="r" b="b"/>
              <a:pathLst>
                <a:path w="109" h="147" extrusionOk="0">
                  <a:moveTo>
                    <a:pt x="25" y="0"/>
                  </a:moveTo>
                  <a:cubicBezTo>
                    <a:pt x="17" y="0"/>
                    <a:pt x="9" y="1"/>
                    <a:pt x="1" y="3"/>
                  </a:cubicBezTo>
                  <a:lnTo>
                    <a:pt x="48" y="147"/>
                  </a:lnTo>
                  <a:cubicBezTo>
                    <a:pt x="84" y="135"/>
                    <a:pt x="108" y="87"/>
                    <a:pt x="96" y="51"/>
                  </a:cubicBezTo>
                  <a:cubicBezTo>
                    <a:pt x="86" y="22"/>
                    <a:pt x="60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36"/>
            <p:cNvSpPr/>
            <p:nvPr/>
          </p:nvSpPr>
          <p:spPr>
            <a:xfrm>
              <a:off x="6889891" y="1587843"/>
              <a:ext cx="5316" cy="7285"/>
            </a:xfrm>
            <a:custGeom>
              <a:avLst/>
              <a:gdLst/>
              <a:ahLst/>
              <a:cxnLst/>
              <a:rect l="l" t="t" r="r" b="b"/>
              <a:pathLst>
                <a:path w="108" h="148" extrusionOk="0">
                  <a:moveTo>
                    <a:pt x="20" y="1"/>
                  </a:moveTo>
                  <a:cubicBezTo>
                    <a:pt x="13" y="1"/>
                    <a:pt x="7" y="2"/>
                    <a:pt x="0" y="4"/>
                  </a:cubicBezTo>
                  <a:lnTo>
                    <a:pt x="48" y="147"/>
                  </a:lnTo>
                  <a:cubicBezTo>
                    <a:pt x="84" y="135"/>
                    <a:pt x="108" y="100"/>
                    <a:pt x="96" y="52"/>
                  </a:cubicBezTo>
                  <a:cubicBezTo>
                    <a:pt x="86" y="22"/>
                    <a:pt x="52" y="1"/>
                    <a:pt x="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36"/>
            <p:cNvSpPr/>
            <p:nvPr/>
          </p:nvSpPr>
          <p:spPr>
            <a:xfrm>
              <a:off x="6918143" y="1566679"/>
              <a:ext cx="8269" cy="6842"/>
            </a:xfrm>
            <a:custGeom>
              <a:avLst/>
              <a:gdLst/>
              <a:ahLst/>
              <a:cxnLst/>
              <a:rect l="l" t="t" r="r" b="b"/>
              <a:pathLst>
                <a:path w="168" h="139" extrusionOk="0">
                  <a:moveTo>
                    <a:pt x="92" y="0"/>
                  </a:moveTo>
                  <a:cubicBezTo>
                    <a:pt x="85" y="0"/>
                    <a:pt x="78" y="1"/>
                    <a:pt x="72" y="3"/>
                  </a:cubicBezTo>
                  <a:cubicBezTo>
                    <a:pt x="24" y="3"/>
                    <a:pt x="0" y="51"/>
                    <a:pt x="12" y="87"/>
                  </a:cubicBezTo>
                  <a:cubicBezTo>
                    <a:pt x="22" y="117"/>
                    <a:pt x="48" y="138"/>
                    <a:pt x="83" y="138"/>
                  </a:cubicBezTo>
                  <a:cubicBezTo>
                    <a:pt x="91" y="138"/>
                    <a:pt x="99" y="137"/>
                    <a:pt x="108" y="135"/>
                  </a:cubicBezTo>
                  <a:cubicBezTo>
                    <a:pt x="144" y="135"/>
                    <a:pt x="167" y="87"/>
                    <a:pt x="156" y="51"/>
                  </a:cubicBezTo>
                  <a:cubicBezTo>
                    <a:pt x="156" y="22"/>
                    <a:pt x="12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36"/>
            <p:cNvSpPr/>
            <p:nvPr/>
          </p:nvSpPr>
          <p:spPr>
            <a:xfrm>
              <a:off x="6932810" y="1575046"/>
              <a:ext cx="4774" cy="7285"/>
            </a:xfrm>
            <a:custGeom>
              <a:avLst/>
              <a:gdLst/>
              <a:ahLst/>
              <a:cxnLst/>
              <a:rect l="l" t="t" r="r" b="b"/>
              <a:pathLst>
                <a:path w="97" h="148" extrusionOk="0">
                  <a:moveTo>
                    <a:pt x="73" y="1"/>
                  </a:moveTo>
                  <a:cubicBezTo>
                    <a:pt x="25" y="13"/>
                    <a:pt x="1" y="49"/>
                    <a:pt x="13" y="96"/>
                  </a:cubicBezTo>
                  <a:cubicBezTo>
                    <a:pt x="23" y="126"/>
                    <a:pt x="49" y="147"/>
                    <a:pt x="78" y="147"/>
                  </a:cubicBezTo>
                  <a:cubicBezTo>
                    <a:pt x="84" y="147"/>
                    <a:pt x="90" y="146"/>
                    <a:pt x="97" y="144"/>
                  </a:cubicBezTo>
                  <a:lnTo>
                    <a:pt x="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36"/>
            <p:cNvSpPr/>
            <p:nvPr/>
          </p:nvSpPr>
          <p:spPr>
            <a:xfrm>
              <a:off x="6938126" y="1598032"/>
              <a:ext cx="4774" cy="7235"/>
            </a:xfrm>
            <a:custGeom>
              <a:avLst/>
              <a:gdLst/>
              <a:ahLst/>
              <a:cxnLst/>
              <a:rect l="l" t="t" r="r" b="b"/>
              <a:pathLst>
                <a:path w="97" h="147" extrusionOk="0">
                  <a:moveTo>
                    <a:pt x="60" y="0"/>
                  </a:moveTo>
                  <a:cubicBezTo>
                    <a:pt x="25" y="12"/>
                    <a:pt x="1" y="48"/>
                    <a:pt x="13" y="84"/>
                  </a:cubicBezTo>
                  <a:cubicBezTo>
                    <a:pt x="22" y="123"/>
                    <a:pt x="49" y="147"/>
                    <a:pt x="78" y="147"/>
                  </a:cubicBezTo>
                  <a:cubicBezTo>
                    <a:pt x="84" y="147"/>
                    <a:pt x="90" y="146"/>
                    <a:pt x="96" y="144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36"/>
            <p:cNvSpPr/>
            <p:nvPr/>
          </p:nvSpPr>
          <p:spPr>
            <a:xfrm>
              <a:off x="6924000" y="1589025"/>
              <a:ext cx="8318" cy="7432"/>
            </a:xfrm>
            <a:custGeom>
              <a:avLst/>
              <a:gdLst/>
              <a:ahLst/>
              <a:cxnLst/>
              <a:rect l="l" t="t" r="r" b="b"/>
              <a:pathLst>
                <a:path w="169" h="151" extrusionOk="0">
                  <a:moveTo>
                    <a:pt x="84" y="1"/>
                  </a:moveTo>
                  <a:cubicBezTo>
                    <a:pt x="76" y="1"/>
                    <a:pt x="69" y="2"/>
                    <a:pt x="60" y="4"/>
                  </a:cubicBezTo>
                  <a:cubicBezTo>
                    <a:pt x="25" y="16"/>
                    <a:pt x="1" y="52"/>
                    <a:pt x="13" y="99"/>
                  </a:cubicBezTo>
                  <a:cubicBezTo>
                    <a:pt x="22" y="129"/>
                    <a:pt x="48" y="150"/>
                    <a:pt x="77" y="150"/>
                  </a:cubicBezTo>
                  <a:cubicBezTo>
                    <a:pt x="84" y="150"/>
                    <a:pt x="90" y="149"/>
                    <a:pt x="96" y="147"/>
                  </a:cubicBezTo>
                  <a:cubicBezTo>
                    <a:pt x="144" y="135"/>
                    <a:pt x="168" y="99"/>
                    <a:pt x="156" y="64"/>
                  </a:cubicBezTo>
                  <a:cubicBezTo>
                    <a:pt x="146" y="24"/>
                    <a:pt x="12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36"/>
            <p:cNvSpPr/>
            <p:nvPr/>
          </p:nvSpPr>
          <p:spPr>
            <a:xfrm>
              <a:off x="6929906" y="1612010"/>
              <a:ext cx="7678" cy="7383"/>
            </a:xfrm>
            <a:custGeom>
              <a:avLst/>
              <a:gdLst/>
              <a:ahLst/>
              <a:cxnLst/>
              <a:rect l="l" t="t" r="r" b="b"/>
              <a:pathLst>
                <a:path w="156" h="150" extrusionOk="0">
                  <a:moveTo>
                    <a:pt x="79" y="0"/>
                  </a:moveTo>
                  <a:cubicBezTo>
                    <a:pt x="73" y="0"/>
                    <a:pt x="66" y="1"/>
                    <a:pt x="60" y="3"/>
                  </a:cubicBezTo>
                  <a:cubicBezTo>
                    <a:pt x="24" y="15"/>
                    <a:pt x="0" y="51"/>
                    <a:pt x="12" y="87"/>
                  </a:cubicBezTo>
                  <a:cubicBezTo>
                    <a:pt x="22" y="126"/>
                    <a:pt x="48" y="150"/>
                    <a:pt x="78" y="150"/>
                  </a:cubicBezTo>
                  <a:cubicBezTo>
                    <a:pt x="84" y="150"/>
                    <a:pt x="90" y="149"/>
                    <a:pt x="96" y="147"/>
                  </a:cubicBezTo>
                  <a:cubicBezTo>
                    <a:pt x="132" y="135"/>
                    <a:pt x="156" y="99"/>
                    <a:pt x="144" y="63"/>
                  </a:cubicBezTo>
                  <a:cubicBezTo>
                    <a:pt x="144" y="23"/>
                    <a:pt x="111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36"/>
            <p:cNvSpPr/>
            <p:nvPr/>
          </p:nvSpPr>
          <p:spPr>
            <a:xfrm>
              <a:off x="6935763" y="1634946"/>
              <a:ext cx="7728" cy="7235"/>
            </a:xfrm>
            <a:custGeom>
              <a:avLst/>
              <a:gdLst/>
              <a:ahLst/>
              <a:cxnLst/>
              <a:rect l="l" t="t" r="r" b="b"/>
              <a:pathLst>
                <a:path w="157" h="147" extrusionOk="0">
                  <a:moveTo>
                    <a:pt x="79" y="0"/>
                  </a:moveTo>
                  <a:cubicBezTo>
                    <a:pt x="73" y="0"/>
                    <a:pt x="67" y="1"/>
                    <a:pt x="61" y="3"/>
                  </a:cubicBezTo>
                  <a:cubicBezTo>
                    <a:pt x="25" y="15"/>
                    <a:pt x="1" y="51"/>
                    <a:pt x="13" y="87"/>
                  </a:cubicBezTo>
                  <a:cubicBezTo>
                    <a:pt x="25" y="123"/>
                    <a:pt x="61" y="147"/>
                    <a:pt x="96" y="147"/>
                  </a:cubicBezTo>
                  <a:cubicBezTo>
                    <a:pt x="132" y="135"/>
                    <a:pt x="156" y="99"/>
                    <a:pt x="144" y="51"/>
                  </a:cubicBezTo>
                  <a:cubicBezTo>
                    <a:pt x="134" y="22"/>
                    <a:pt x="108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36"/>
            <p:cNvSpPr/>
            <p:nvPr/>
          </p:nvSpPr>
          <p:spPr>
            <a:xfrm>
              <a:off x="6943441" y="1620377"/>
              <a:ext cx="4725" cy="7678"/>
            </a:xfrm>
            <a:custGeom>
              <a:avLst/>
              <a:gdLst/>
              <a:ahLst/>
              <a:cxnLst/>
              <a:rect l="l" t="t" r="r" b="b"/>
              <a:pathLst>
                <a:path w="96" h="156" extrusionOk="0">
                  <a:moveTo>
                    <a:pt x="60" y="0"/>
                  </a:moveTo>
                  <a:cubicBezTo>
                    <a:pt x="24" y="12"/>
                    <a:pt x="0" y="48"/>
                    <a:pt x="12" y="96"/>
                  </a:cubicBezTo>
                  <a:cubicBezTo>
                    <a:pt x="24" y="132"/>
                    <a:pt x="60" y="156"/>
                    <a:pt x="96" y="156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36"/>
            <p:cNvSpPr/>
            <p:nvPr/>
          </p:nvSpPr>
          <p:spPr>
            <a:xfrm>
              <a:off x="6925181" y="1626087"/>
              <a:ext cx="4774" cy="6694"/>
            </a:xfrm>
            <a:custGeom>
              <a:avLst/>
              <a:gdLst/>
              <a:ahLst/>
              <a:cxnLst/>
              <a:rect l="l" t="t" r="r" b="b"/>
              <a:pathLst>
                <a:path w="97" h="136" extrusionOk="0">
                  <a:moveTo>
                    <a:pt x="19" y="1"/>
                  </a:moveTo>
                  <a:cubicBezTo>
                    <a:pt x="13" y="1"/>
                    <a:pt x="7" y="2"/>
                    <a:pt x="1" y="4"/>
                  </a:cubicBezTo>
                  <a:lnTo>
                    <a:pt x="48" y="136"/>
                  </a:lnTo>
                  <a:cubicBezTo>
                    <a:pt x="84" y="136"/>
                    <a:pt x="96" y="88"/>
                    <a:pt x="84" y="52"/>
                  </a:cubicBezTo>
                  <a:cubicBezTo>
                    <a:pt x="74" y="22"/>
                    <a:pt x="48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36"/>
            <p:cNvSpPr/>
            <p:nvPr/>
          </p:nvSpPr>
          <p:spPr>
            <a:xfrm>
              <a:off x="6919275" y="1603298"/>
              <a:ext cx="4774" cy="7137"/>
            </a:xfrm>
            <a:custGeom>
              <a:avLst/>
              <a:gdLst/>
              <a:ahLst/>
              <a:cxnLst/>
              <a:rect l="l" t="t" r="r" b="b"/>
              <a:pathLst>
                <a:path w="97" h="145" extrusionOk="0">
                  <a:moveTo>
                    <a:pt x="1" y="1"/>
                  </a:moveTo>
                  <a:lnTo>
                    <a:pt x="37" y="144"/>
                  </a:lnTo>
                  <a:cubicBezTo>
                    <a:pt x="73" y="132"/>
                    <a:pt x="97" y="96"/>
                    <a:pt x="85" y="61"/>
                  </a:cubicBezTo>
                  <a:cubicBezTo>
                    <a:pt x="73" y="13"/>
                    <a:pt x="37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36"/>
            <p:cNvSpPr/>
            <p:nvPr/>
          </p:nvSpPr>
          <p:spPr>
            <a:xfrm>
              <a:off x="6912827" y="1580805"/>
              <a:ext cx="4774" cy="7235"/>
            </a:xfrm>
            <a:custGeom>
              <a:avLst/>
              <a:gdLst/>
              <a:ahLst/>
              <a:cxnLst/>
              <a:rect l="l" t="t" r="r" b="b"/>
              <a:pathLst>
                <a:path w="97" h="147" extrusionOk="0">
                  <a:moveTo>
                    <a:pt x="20" y="0"/>
                  </a:moveTo>
                  <a:cubicBezTo>
                    <a:pt x="13" y="0"/>
                    <a:pt x="7" y="1"/>
                    <a:pt x="0" y="3"/>
                  </a:cubicBezTo>
                  <a:lnTo>
                    <a:pt x="36" y="147"/>
                  </a:lnTo>
                  <a:cubicBezTo>
                    <a:pt x="72" y="135"/>
                    <a:pt x="96" y="99"/>
                    <a:pt x="96" y="63"/>
                  </a:cubicBezTo>
                  <a:cubicBezTo>
                    <a:pt x="86" y="24"/>
                    <a:pt x="52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36"/>
            <p:cNvSpPr/>
            <p:nvPr/>
          </p:nvSpPr>
          <p:spPr>
            <a:xfrm>
              <a:off x="6942260" y="1560920"/>
              <a:ext cx="8269" cy="7285"/>
            </a:xfrm>
            <a:custGeom>
              <a:avLst/>
              <a:gdLst/>
              <a:ahLst/>
              <a:cxnLst/>
              <a:rect l="l" t="t" r="r" b="b"/>
              <a:pathLst>
                <a:path w="168" h="148" extrusionOk="0">
                  <a:moveTo>
                    <a:pt x="72" y="1"/>
                  </a:moveTo>
                  <a:cubicBezTo>
                    <a:pt x="24" y="13"/>
                    <a:pt x="0" y="49"/>
                    <a:pt x="12" y="97"/>
                  </a:cubicBezTo>
                  <a:cubicBezTo>
                    <a:pt x="12" y="126"/>
                    <a:pt x="45" y="147"/>
                    <a:pt x="76" y="147"/>
                  </a:cubicBezTo>
                  <a:cubicBezTo>
                    <a:pt x="83" y="147"/>
                    <a:pt x="90" y="146"/>
                    <a:pt x="96" y="144"/>
                  </a:cubicBezTo>
                  <a:cubicBezTo>
                    <a:pt x="144" y="144"/>
                    <a:pt x="168" y="97"/>
                    <a:pt x="156" y="61"/>
                  </a:cubicBezTo>
                  <a:cubicBezTo>
                    <a:pt x="156" y="25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36"/>
            <p:cNvSpPr/>
            <p:nvPr/>
          </p:nvSpPr>
          <p:spPr>
            <a:xfrm>
              <a:off x="6956386" y="1570371"/>
              <a:ext cx="4725" cy="7678"/>
            </a:xfrm>
            <a:custGeom>
              <a:avLst/>
              <a:gdLst/>
              <a:ahLst/>
              <a:cxnLst/>
              <a:rect l="l" t="t" r="r" b="b"/>
              <a:pathLst>
                <a:path w="96" h="156" extrusionOk="0">
                  <a:moveTo>
                    <a:pt x="72" y="0"/>
                  </a:moveTo>
                  <a:cubicBezTo>
                    <a:pt x="24" y="12"/>
                    <a:pt x="0" y="48"/>
                    <a:pt x="12" y="96"/>
                  </a:cubicBezTo>
                  <a:cubicBezTo>
                    <a:pt x="12" y="132"/>
                    <a:pt x="48" y="156"/>
                    <a:pt x="96" y="156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36"/>
            <p:cNvSpPr/>
            <p:nvPr/>
          </p:nvSpPr>
          <p:spPr>
            <a:xfrm>
              <a:off x="6960471" y="1593307"/>
              <a:ext cx="4184" cy="7678"/>
            </a:xfrm>
            <a:custGeom>
              <a:avLst/>
              <a:gdLst/>
              <a:ahLst/>
              <a:cxnLst/>
              <a:rect l="l" t="t" r="r" b="b"/>
              <a:pathLst>
                <a:path w="85" h="156" extrusionOk="0">
                  <a:moveTo>
                    <a:pt x="61" y="0"/>
                  </a:moveTo>
                  <a:cubicBezTo>
                    <a:pt x="25" y="12"/>
                    <a:pt x="1" y="48"/>
                    <a:pt x="13" y="84"/>
                  </a:cubicBezTo>
                  <a:cubicBezTo>
                    <a:pt x="13" y="132"/>
                    <a:pt x="49" y="156"/>
                    <a:pt x="85" y="156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36"/>
            <p:cNvSpPr/>
            <p:nvPr/>
          </p:nvSpPr>
          <p:spPr>
            <a:xfrm>
              <a:off x="6946936" y="1583906"/>
              <a:ext cx="7728" cy="7678"/>
            </a:xfrm>
            <a:custGeom>
              <a:avLst/>
              <a:gdLst/>
              <a:ahLst/>
              <a:cxnLst/>
              <a:rect l="l" t="t" r="r" b="b"/>
              <a:pathLst>
                <a:path w="157" h="156" extrusionOk="0">
                  <a:moveTo>
                    <a:pt x="61" y="0"/>
                  </a:moveTo>
                  <a:cubicBezTo>
                    <a:pt x="25" y="12"/>
                    <a:pt x="1" y="48"/>
                    <a:pt x="13" y="96"/>
                  </a:cubicBezTo>
                  <a:cubicBezTo>
                    <a:pt x="13" y="132"/>
                    <a:pt x="61" y="156"/>
                    <a:pt x="97" y="156"/>
                  </a:cubicBezTo>
                  <a:cubicBezTo>
                    <a:pt x="132" y="144"/>
                    <a:pt x="156" y="108"/>
                    <a:pt x="156" y="60"/>
                  </a:cubicBezTo>
                  <a:cubicBezTo>
                    <a:pt x="144" y="24"/>
                    <a:pt x="109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36"/>
            <p:cNvSpPr/>
            <p:nvPr/>
          </p:nvSpPr>
          <p:spPr>
            <a:xfrm>
              <a:off x="6951661" y="1607285"/>
              <a:ext cx="7728" cy="7235"/>
            </a:xfrm>
            <a:custGeom>
              <a:avLst/>
              <a:gdLst/>
              <a:ahLst/>
              <a:cxnLst/>
              <a:rect l="l" t="t" r="r" b="b"/>
              <a:pathLst>
                <a:path w="157" h="147" extrusionOk="0">
                  <a:moveTo>
                    <a:pt x="79" y="0"/>
                  </a:moveTo>
                  <a:cubicBezTo>
                    <a:pt x="73" y="0"/>
                    <a:pt x="67" y="1"/>
                    <a:pt x="60" y="3"/>
                  </a:cubicBezTo>
                  <a:cubicBezTo>
                    <a:pt x="25" y="3"/>
                    <a:pt x="1" y="51"/>
                    <a:pt x="13" y="87"/>
                  </a:cubicBezTo>
                  <a:cubicBezTo>
                    <a:pt x="13" y="123"/>
                    <a:pt x="48" y="147"/>
                    <a:pt x="96" y="147"/>
                  </a:cubicBezTo>
                  <a:cubicBezTo>
                    <a:pt x="132" y="135"/>
                    <a:pt x="156" y="99"/>
                    <a:pt x="144" y="63"/>
                  </a:cubicBezTo>
                  <a:cubicBezTo>
                    <a:pt x="134" y="24"/>
                    <a:pt x="108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36"/>
            <p:cNvSpPr/>
            <p:nvPr/>
          </p:nvSpPr>
          <p:spPr>
            <a:xfrm>
              <a:off x="6956386" y="1630271"/>
              <a:ext cx="7088" cy="7334"/>
            </a:xfrm>
            <a:custGeom>
              <a:avLst/>
              <a:gdLst/>
              <a:ahLst/>
              <a:cxnLst/>
              <a:rect l="l" t="t" r="r" b="b"/>
              <a:pathLst>
                <a:path w="144" h="149" extrusionOk="0">
                  <a:moveTo>
                    <a:pt x="74" y="0"/>
                  </a:moveTo>
                  <a:cubicBezTo>
                    <a:pt x="70" y="0"/>
                    <a:pt x="65" y="1"/>
                    <a:pt x="60" y="3"/>
                  </a:cubicBezTo>
                  <a:cubicBezTo>
                    <a:pt x="24" y="15"/>
                    <a:pt x="0" y="51"/>
                    <a:pt x="12" y="86"/>
                  </a:cubicBezTo>
                  <a:cubicBezTo>
                    <a:pt x="12" y="118"/>
                    <a:pt x="39" y="149"/>
                    <a:pt x="70" y="149"/>
                  </a:cubicBezTo>
                  <a:cubicBezTo>
                    <a:pt x="74" y="149"/>
                    <a:pt x="79" y="148"/>
                    <a:pt x="84" y="146"/>
                  </a:cubicBezTo>
                  <a:cubicBezTo>
                    <a:pt x="120" y="134"/>
                    <a:pt x="144" y="98"/>
                    <a:pt x="132" y="63"/>
                  </a:cubicBezTo>
                  <a:cubicBezTo>
                    <a:pt x="132" y="31"/>
                    <a:pt x="105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36"/>
            <p:cNvSpPr/>
            <p:nvPr/>
          </p:nvSpPr>
          <p:spPr>
            <a:xfrm>
              <a:off x="6964606" y="1616243"/>
              <a:ext cx="4184" cy="7728"/>
            </a:xfrm>
            <a:custGeom>
              <a:avLst/>
              <a:gdLst/>
              <a:ahLst/>
              <a:cxnLst/>
              <a:rect l="l" t="t" r="r" b="b"/>
              <a:pathLst>
                <a:path w="85" h="157" extrusionOk="0">
                  <a:moveTo>
                    <a:pt x="60" y="1"/>
                  </a:moveTo>
                  <a:cubicBezTo>
                    <a:pt x="25" y="13"/>
                    <a:pt x="1" y="49"/>
                    <a:pt x="13" y="84"/>
                  </a:cubicBezTo>
                  <a:cubicBezTo>
                    <a:pt x="13" y="132"/>
                    <a:pt x="48" y="156"/>
                    <a:pt x="84" y="156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36"/>
            <p:cNvSpPr/>
            <p:nvPr/>
          </p:nvSpPr>
          <p:spPr>
            <a:xfrm>
              <a:off x="6946345" y="1620377"/>
              <a:ext cx="4184" cy="7678"/>
            </a:xfrm>
            <a:custGeom>
              <a:avLst/>
              <a:gdLst/>
              <a:ahLst/>
              <a:cxnLst/>
              <a:rect l="l" t="t" r="r" b="b"/>
              <a:pathLst>
                <a:path w="85" h="156" extrusionOk="0">
                  <a:moveTo>
                    <a:pt x="1" y="0"/>
                  </a:moveTo>
                  <a:lnTo>
                    <a:pt x="37" y="156"/>
                  </a:lnTo>
                  <a:cubicBezTo>
                    <a:pt x="73" y="144"/>
                    <a:pt x="85" y="108"/>
                    <a:pt x="85" y="60"/>
                  </a:cubicBezTo>
                  <a:cubicBezTo>
                    <a:pt x="73" y="24"/>
                    <a:pt x="37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36"/>
            <p:cNvSpPr/>
            <p:nvPr/>
          </p:nvSpPr>
          <p:spPr>
            <a:xfrm>
              <a:off x="6941079" y="1597884"/>
              <a:ext cx="4774" cy="7235"/>
            </a:xfrm>
            <a:custGeom>
              <a:avLst/>
              <a:gdLst/>
              <a:ahLst/>
              <a:cxnLst/>
              <a:rect l="l" t="t" r="r" b="b"/>
              <a:pathLst>
                <a:path w="97" h="147" extrusionOk="0">
                  <a:moveTo>
                    <a:pt x="20" y="0"/>
                  </a:moveTo>
                  <a:cubicBezTo>
                    <a:pt x="13" y="0"/>
                    <a:pt x="7" y="1"/>
                    <a:pt x="0" y="3"/>
                  </a:cubicBezTo>
                  <a:lnTo>
                    <a:pt x="36" y="147"/>
                  </a:lnTo>
                  <a:cubicBezTo>
                    <a:pt x="72" y="135"/>
                    <a:pt x="96" y="99"/>
                    <a:pt x="84" y="63"/>
                  </a:cubicBezTo>
                  <a:cubicBezTo>
                    <a:pt x="84" y="23"/>
                    <a:pt x="51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36"/>
            <p:cNvSpPr/>
            <p:nvPr/>
          </p:nvSpPr>
          <p:spPr>
            <a:xfrm>
              <a:off x="6936354" y="1575046"/>
              <a:ext cx="4774" cy="7137"/>
            </a:xfrm>
            <a:custGeom>
              <a:avLst/>
              <a:gdLst/>
              <a:ahLst/>
              <a:cxnLst/>
              <a:rect l="l" t="t" r="r" b="b"/>
              <a:pathLst>
                <a:path w="97" h="145" extrusionOk="0">
                  <a:moveTo>
                    <a:pt x="1" y="1"/>
                  </a:moveTo>
                  <a:lnTo>
                    <a:pt x="25" y="144"/>
                  </a:lnTo>
                  <a:cubicBezTo>
                    <a:pt x="72" y="144"/>
                    <a:pt x="96" y="96"/>
                    <a:pt x="84" y="61"/>
                  </a:cubicBezTo>
                  <a:cubicBezTo>
                    <a:pt x="72" y="25"/>
                    <a:pt x="37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36"/>
            <p:cNvSpPr/>
            <p:nvPr/>
          </p:nvSpPr>
          <p:spPr>
            <a:xfrm>
              <a:off x="6966378" y="1556835"/>
              <a:ext cx="8269" cy="7235"/>
            </a:xfrm>
            <a:custGeom>
              <a:avLst/>
              <a:gdLst/>
              <a:ahLst/>
              <a:cxnLst/>
              <a:rect l="l" t="t" r="r" b="b"/>
              <a:pathLst>
                <a:path w="168" h="147" extrusionOk="0">
                  <a:moveTo>
                    <a:pt x="72" y="0"/>
                  </a:moveTo>
                  <a:cubicBezTo>
                    <a:pt x="36" y="12"/>
                    <a:pt x="1" y="48"/>
                    <a:pt x="12" y="84"/>
                  </a:cubicBezTo>
                  <a:cubicBezTo>
                    <a:pt x="12" y="123"/>
                    <a:pt x="37" y="147"/>
                    <a:pt x="73" y="147"/>
                  </a:cubicBezTo>
                  <a:cubicBezTo>
                    <a:pt x="80" y="147"/>
                    <a:pt x="88" y="146"/>
                    <a:pt x="96" y="144"/>
                  </a:cubicBezTo>
                  <a:cubicBezTo>
                    <a:pt x="132" y="144"/>
                    <a:pt x="168" y="108"/>
                    <a:pt x="156" y="60"/>
                  </a:cubicBezTo>
                  <a:cubicBezTo>
                    <a:pt x="156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36"/>
            <p:cNvSpPr/>
            <p:nvPr/>
          </p:nvSpPr>
          <p:spPr>
            <a:xfrm>
              <a:off x="6979913" y="1567417"/>
              <a:ext cx="4774" cy="7088"/>
            </a:xfrm>
            <a:custGeom>
              <a:avLst/>
              <a:gdLst/>
              <a:ahLst/>
              <a:cxnLst/>
              <a:rect l="l" t="t" r="r" b="b"/>
              <a:pathLst>
                <a:path w="97" h="144" extrusionOk="0">
                  <a:moveTo>
                    <a:pt x="72" y="0"/>
                  </a:moveTo>
                  <a:cubicBezTo>
                    <a:pt x="36" y="0"/>
                    <a:pt x="1" y="36"/>
                    <a:pt x="12" y="84"/>
                  </a:cubicBezTo>
                  <a:cubicBezTo>
                    <a:pt x="12" y="120"/>
                    <a:pt x="48" y="144"/>
                    <a:pt x="96" y="144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36"/>
            <p:cNvSpPr/>
            <p:nvPr/>
          </p:nvSpPr>
          <p:spPr>
            <a:xfrm>
              <a:off x="6982866" y="1590354"/>
              <a:ext cx="4134" cy="7235"/>
            </a:xfrm>
            <a:custGeom>
              <a:avLst/>
              <a:gdLst/>
              <a:ahLst/>
              <a:cxnLst/>
              <a:rect l="l" t="t" r="r" b="b"/>
              <a:pathLst>
                <a:path w="84" h="147" extrusionOk="0">
                  <a:moveTo>
                    <a:pt x="72" y="1"/>
                  </a:moveTo>
                  <a:cubicBezTo>
                    <a:pt x="36" y="1"/>
                    <a:pt x="0" y="37"/>
                    <a:pt x="12" y="84"/>
                  </a:cubicBezTo>
                  <a:cubicBezTo>
                    <a:pt x="12" y="115"/>
                    <a:pt x="39" y="147"/>
                    <a:pt x="70" y="147"/>
                  </a:cubicBezTo>
                  <a:cubicBezTo>
                    <a:pt x="74" y="147"/>
                    <a:pt x="79" y="146"/>
                    <a:pt x="84" y="144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36"/>
            <p:cNvSpPr/>
            <p:nvPr/>
          </p:nvSpPr>
          <p:spPr>
            <a:xfrm>
              <a:off x="6969921" y="1580264"/>
              <a:ext cx="7678" cy="7186"/>
            </a:xfrm>
            <a:custGeom>
              <a:avLst/>
              <a:gdLst/>
              <a:ahLst/>
              <a:cxnLst/>
              <a:rect l="l" t="t" r="r" b="b"/>
              <a:pathLst>
                <a:path w="156" h="146" extrusionOk="0">
                  <a:moveTo>
                    <a:pt x="86" y="0"/>
                  </a:moveTo>
                  <a:cubicBezTo>
                    <a:pt x="82" y="0"/>
                    <a:pt x="77" y="1"/>
                    <a:pt x="72" y="2"/>
                  </a:cubicBezTo>
                  <a:cubicBezTo>
                    <a:pt x="24" y="2"/>
                    <a:pt x="0" y="38"/>
                    <a:pt x="12" y="86"/>
                  </a:cubicBezTo>
                  <a:cubicBezTo>
                    <a:pt x="12" y="122"/>
                    <a:pt x="48" y="146"/>
                    <a:pt x="96" y="146"/>
                  </a:cubicBezTo>
                  <a:cubicBezTo>
                    <a:pt x="132" y="146"/>
                    <a:pt x="156" y="98"/>
                    <a:pt x="156" y="62"/>
                  </a:cubicBezTo>
                  <a:cubicBezTo>
                    <a:pt x="145" y="31"/>
                    <a:pt x="117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36"/>
            <p:cNvSpPr/>
            <p:nvPr/>
          </p:nvSpPr>
          <p:spPr>
            <a:xfrm>
              <a:off x="6973416" y="1603298"/>
              <a:ext cx="7137" cy="7728"/>
            </a:xfrm>
            <a:custGeom>
              <a:avLst/>
              <a:gdLst/>
              <a:ahLst/>
              <a:cxnLst/>
              <a:rect l="l" t="t" r="r" b="b"/>
              <a:pathLst>
                <a:path w="145" h="157" extrusionOk="0">
                  <a:moveTo>
                    <a:pt x="61" y="1"/>
                  </a:moveTo>
                  <a:cubicBezTo>
                    <a:pt x="25" y="13"/>
                    <a:pt x="1" y="49"/>
                    <a:pt x="13" y="84"/>
                  </a:cubicBezTo>
                  <a:cubicBezTo>
                    <a:pt x="13" y="132"/>
                    <a:pt x="49" y="156"/>
                    <a:pt x="85" y="156"/>
                  </a:cubicBezTo>
                  <a:cubicBezTo>
                    <a:pt x="121" y="144"/>
                    <a:pt x="144" y="108"/>
                    <a:pt x="144" y="72"/>
                  </a:cubicBezTo>
                  <a:cubicBezTo>
                    <a:pt x="144" y="25"/>
                    <a:pt x="109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36"/>
            <p:cNvSpPr/>
            <p:nvPr/>
          </p:nvSpPr>
          <p:spPr>
            <a:xfrm>
              <a:off x="6976960" y="1626874"/>
              <a:ext cx="7137" cy="7088"/>
            </a:xfrm>
            <a:custGeom>
              <a:avLst/>
              <a:gdLst/>
              <a:ahLst/>
              <a:cxnLst/>
              <a:rect l="l" t="t" r="r" b="b"/>
              <a:pathLst>
                <a:path w="145" h="144" extrusionOk="0">
                  <a:moveTo>
                    <a:pt x="61" y="0"/>
                  </a:moveTo>
                  <a:cubicBezTo>
                    <a:pt x="25" y="0"/>
                    <a:pt x="1" y="36"/>
                    <a:pt x="13" y="84"/>
                  </a:cubicBezTo>
                  <a:cubicBezTo>
                    <a:pt x="13" y="120"/>
                    <a:pt x="49" y="143"/>
                    <a:pt x="84" y="143"/>
                  </a:cubicBezTo>
                  <a:cubicBezTo>
                    <a:pt x="120" y="143"/>
                    <a:pt x="144" y="108"/>
                    <a:pt x="132" y="60"/>
                  </a:cubicBezTo>
                  <a:cubicBezTo>
                    <a:pt x="132" y="24"/>
                    <a:pt x="96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36"/>
            <p:cNvSpPr/>
            <p:nvPr/>
          </p:nvSpPr>
          <p:spPr>
            <a:xfrm>
              <a:off x="6985819" y="1613339"/>
              <a:ext cx="4134" cy="7186"/>
            </a:xfrm>
            <a:custGeom>
              <a:avLst/>
              <a:gdLst/>
              <a:ahLst/>
              <a:cxnLst/>
              <a:rect l="l" t="t" r="r" b="b"/>
              <a:pathLst>
                <a:path w="84" h="146" extrusionOk="0">
                  <a:moveTo>
                    <a:pt x="60" y="0"/>
                  </a:moveTo>
                  <a:cubicBezTo>
                    <a:pt x="24" y="12"/>
                    <a:pt x="0" y="48"/>
                    <a:pt x="12" y="84"/>
                  </a:cubicBezTo>
                  <a:cubicBezTo>
                    <a:pt x="12" y="115"/>
                    <a:pt x="39" y="146"/>
                    <a:pt x="69" y="146"/>
                  </a:cubicBezTo>
                  <a:cubicBezTo>
                    <a:pt x="74" y="146"/>
                    <a:pt x="79" y="145"/>
                    <a:pt x="84" y="143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36"/>
            <p:cNvSpPr/>
            <p:nvPr/>
          </p:nvSpPr>
          <p:spPr>
            <a:xfrm>
              <a:off x="6967559" y="1616243"/>
              <a:ext cx="4184" cy="7728"/>
            </a:xfrm>
            <a:custGeom>
              <a:avLst/>
              <a:gdLst/>
              <a:ahLst/>
              <a:cxnLst/>
              <a:rect l="l" t="t" r="r" b="b"/>
              <a:pathLst>
                <a:path w="85" h="157" extrusionOk="0">
                  <a:moveTo>
                    <a:pt x="0" y="1"/>
                  </a:moveTo>
                  <a:lnTo>
                    <a:pt x="24" y="156"/>
                  </a:lnTo>
                  <a:cubicBezTo>
                    <a:pt x="60" y="144"/>
                    <a:pt x="84" y="108"/>
                    <a:pt x="84" y="73"/>
                  </a:cubicBezTo>
                  <a:cubicBezTo>
                    <a:pt x="72" y="25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36"/>
            <p:cNvSpPr/>
            <p:nvPr/>
          </p:nvSpPr>
          <p:spPr>
            <a:xfrm>
              <a:off x="6963424" y="1593307"/>
              <a:ext cx="4774" cy="7678"/>
            </a:xfrm>
            <a:custGeom>
              <a:avLst/>
              <a:gdLst/>
              <a:ahLst/>
              <a:cxnLst/>
              <a:rect l="l" t="t" r="r" b="b"/>
              <a:pathLst>
                <a:path w="97" h="156" extrusionOk="0">
                  <a:moveTo>
                    <a:pt x="1" y="0"/>
                  </a:moveTo>
                  <a:lnTo>
                    <a:pt x="25" y="156"/>
                  </a:lnTo>
                  <a:cubicBezTo>
                    <a:pt x="72" y="144"/>
                    <a:pt x="96" y="108"/>
                    <a:pt x="84" y="72"/>
                  </a:cubicBezTo>
                  <a:cubicBezTo>
                    <a:pt x="84" y="24"/>
                    <a:pt x="49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36"/>
            <p:cNvSpPr/>
            <p:nvPr/>
          </p:nvSpPr>
          <p:spPr>
            <a:xfrm>
              <a:off x="6959881" y="1570371"/>
              <a:ext cx="4774" cy="7678"/>
            </a:xfrm>
            <a:custGeom>
              <a:avLst/>
              <a:gdLst/>
              <a:ahLst/>
              <a:cxnLst/>
              <a:rect l="l" t="t" r="r" b="b"/>
              <a:pathLst>
                <a:path w="97" h="156" extrusionOk="0">
                  <a:moveTo>
                    <a:pt x="1" y="0"/>
                  </a:moveTo>
                  <a:lnTo>
                    <a:pt x="25" y="156"/>
                  </a:lnTo>
                  <a:cubicBezTo>
                    <a:pt x="61" y="144"/>
                    <a:pt x="97" y="108"/>
                    <a:pt x="85" y="60"/>
                  </a:cubicBezTo>
                  <a:cubicBezTo>
                    <a:pt x="73" y="24"/>
                    <a:pt x="37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36"/>
            <p:cNvSpPr/>
            <p:nvPr/>
          </p:nvSpPr>
          <p:spPr>
            <a:xfrm>
              <a:off x="6988723" y="1613339"/>
              <a:ext cx="4184" cy="7088"/>
            </a:xfrm>
            <a:custGeom>
              <a:avLst/>
              <a:gdLst/>
              <a:ahLst/>
              <a:cxnLst/>
              <a:rect l="l" t="t" r="r" b="b"/>
              <a:pathLst>
                <a:path w="85" h="144" extrusionOk="0">
                  <a:moveTo>
                    <a:pt x="1" y="0"/>
                  </a:moveTo>
                  <a:lnTo>
                    <a:pt x="25" y="143"/>
                  </a:lnTo>
                  <a:cubicBezTo>
                    <a:pt x="61" y="143"/>
                    <a:pt x="85" y="108"/>
                    <a:pt x="85" y="72"/>
                  </a:cubicBezTo>
                  <a:cubicBezTo>
                    <a:pt x="73" y="24"/>
                    <a:pt x="49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36"/>
            <p:cNvSpPr/>
            <p:nvPr/>
          </p:nvSpPr>
          <p:spPr>
            <a:xfrm>
              <a:off x="6986410" y="1590255"/>
              <a:ext cx="4134" cy="7235"/>
            </a:xfrm>
            <a:custGeom>
              <a:avLst/>
              <a:gdLst/>
              <a:ahLst/>
              <a:cxnLst/>
              <a:rect l="l" t="t" r="r" b="b"/>
              <a:pathLst>
                <a:path w="84" h="147" extrusionOk="0">
                  <a:moveTo>
                    <a:pt x="14" y="0"/>
                  </a:moveTo>
                  <a:cubicBezTo>
                    <a:pt x="10" y="0"/>
                    <a:pt x="5" y="1"/>
                    <a:pt x="0" y="3"/>
                  </a:cubicBezTo>
                  <a:lnTo>
                    <a:pt x="12" y="146"/>
                  </a:lnTo>
                  <a:cubicBezTo>
                    <a:pt x="60" y="146"/>
                    <a:pt x="84" y="110"/>
                    <a:pt x="84" y="62"/>
                  </a:cubicBezTo>
                  <a:cubicBezTo>
                    <a:pt x="73" y="31"/>
                    <a:pt x="45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36"/>
            <p:cNvSpPr/>
            <p:nvPr/>
          </p:nvSpPr>
          <p:spPr>
            <a:xfrm>
              <a:off x="6983457" y="1567319"/>
              <a:ext cx="4725" cy="7186"/>
            </a:xfrm>
            <a:custGeom>
              <a:avLst/>
              <a:gdLst/>
              <a:ahLst/>
              <a:cxnLst/>
              <a:rect l="l" t="t" r="r" b="b"/>
              <a:pathLst>
                <a:path w="96" h="146" extrusionOk="0">
                  <a:moveTo>
                    <a:pt x="19" y="0"/>
                  </a:moveTo>
                  <a:cubicBezTo>
                    <a:pt x="13" y="0"/>
                    <a:pt x="7" y="1"/>
                    <a:pt x="0" y="2"/>
                  </a:cubicBezTo>
                  <a:lnTo>
                    <a:pt x="24" y="146"/>
                  </a:lnTo>
                  <a:cubicBezTo>
                    <a:pt x="60" y="134"/>
                    <a:pt x="96" y="98"/>
                    <a:pt x="84" y="62"/>
                  </a:cubicBezTo>
                  <a:cubicBezTo>
                    <a:pt x="84" y="31"/>
                    <a:pt x="57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36"/>
            <p:cNvSpPr/>
            <p:nvPr/>
          </p:nvSpPr>
          <p:spPr>
            <a:xfrm>
              <a:off x="6994039" y="1577409"/>
              <a:ext cx="7088" cy="7235"/>
            </a:xfrm>
            <a:custGeom>
              <a:avLst/>
              <a:gdLst/>
              <a:ahLst/>
              <a:cxnLst/>
              <a:rect l="l" t="t" r="r" b="b"/>
              <a:pathLst>
                <a:path w="144" h="147" extrusionOk="0">
                  <a:moveTo>
                    <a:pt x="72" y="1"/>
                  </a:moveTo>
                  <a:cubicBezTo>
                    <a:pt x="24" y="1"/>
                    <a:pt x="0" y="37"/>
                    <a:pt x="0" y="84"/>
                  </a:cubicBezTo>
                  <a:cubicBezTo>
                    <a:pt x="0" y="115"/>
                    <a:pt x="27" y="146"/>
                    <a:pt x="66" y="146"/>
                  </a:cubicBezTo>
                  <a:cubicBezTo>
                    <a:pt x="72" y="146"/>
                    <a:pt x="78" y="146"/>
                    <a:pt x="84" y="144"/>
                  </a:cubicBezTo>
                  <a:cubicBezTo>
                    <a:pt x="120" y="144"/>
                    <a:pt x="144" y="108"/>
                    <a:pt x="144" y="72"/>
                  </a:cubicBezTo>
                  <a:cubicBezTo>
                    <a:pt x="144" y="25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36"/>
            <p:cNvSpPr/>
            <p:nvPr/>
          </p:nvSpPr>
          <p:spPr>
            <a:xfrm>
              <a:off x="6995811" y="1600936"/>
              <a:ext cx="7678" cy="7235"/>
            </a:xfrm>
            <a:custGeom>
              <a:avLst/>
              <a:gdLst/>
              <a:ahLst/>
              <a:cxnLst/>
              <a:rect l="l" t="t" r="r" b="b"/>
              <a:pathLst>
                <a:path w="156" h="147" extrusionOk="0">
                  <a:moveTo>
                    <a:pt x="72" y="1"/>
                  </a:moveTo>
                  <a:cubicBezTo>
                    <a:pt x="36" y="1"/>
                    <a:pt x="0" y="37"/>
                    <a:pt x="12" y="85"/>
                  </a:cubicBezTo>
                  <a:cubicBezTo>
                    <a:pt x="12" y="116"/>
                    <a:pt x="39" y="147"/>
                    <a:pt x="70" y="147"/>
                  </a:cubicBezTo>
                  <a:cubicBezTo>
                    <a:pt x="74" y="147"/>
                    <a:pt x="79" y="146"/>
                    <a:pt x="84" y="144"/>
                  </a:cubicBezTo>
                  <a:cubicBezTo>
                    <a:pt x="120" y="144"/>
                    <a:pt x="156" y="109"/>
                    <a:pt x="144" y="73"/>
                  </a:cubicBezTo>
                  <a:cubicBezTo>
                    <a:pt x="144" y="25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36"/>
            <p:cNvSpPr/>
            <p:nvPr/>
          </p:nvSpPr>
          <p:spPr>
            <a:xfrm>
              <a:off x="6346116" y="1264768"/>
              <a:ext cx="6497" cy="5513"/>
            </a:xfrm>
            <a:custGeom>
              <a:avLst/>
              <a:gdLst/>
              <a:ahLst/>
              <a:cxnLst/>
              <a:rect l="l" t="t" r="r" b="b"/>
              <a:pathLst>
                <a:path w="132" h="112" extrusionOk="0">
                  <a:moveTo>
                    <a:pt x="89" y="1"/>
                  </a:moveTo>
                  <a:cubicBezTo>
                    <a:pt x="72" y="1"/>
                    <a:pt x="54" y="10"/>
                    <a:pt x="36" y="28"/>
                  </a:cubicBezTo>
                  <a:cubicBezTo>
                    <a:pt x="12" y="52"/>
                    <a:pt x="0" y="87"/>
                    <a:pt x="12" y="111"/>
                  </a:cubicBezTo>
                  <a:lnTo>
                    <a:pt x="132" y="28"/>
                  </a:lnTo>
                  <a:cubicBezTo>
                    <a:pt x="120" y="10"/>
                    <a:pt x="105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36"/>
            <p:cNvSpPr/>
            <p:nvPr/>
          </p:nvSpPr>
          <p:spPr>
            <a:xfrm>
              <a:off x="6364376" y="1250346"/>
              <a:ext cx="6497" cy="5808"/>
            </a:xfrm>
            <a:custGeom>
              <a:avLst/>
              <a:gdLst/>
              <a:ahLst/>
              <a:cxnLst/>
              <a:rect l="l" t="t" r="r" b="b"/>
              <a:pathLst>
                <a:path w="132" h="118" extrusionOk="0">
                  <a:moveTo>
                    <a:pt x="75" y="0"/>
                  </a:moveTo>
                  <a:cubicBezTo>
                    <a:pt x="60" y="0"/>
                    <a:pt x="46" y="7"/>
                    <a:pt x="36" y="22"/>
                  </a:cubicBezTo>
                  <a:cubicBezTo>
                    <a:pt x="0" y="46"/>
                    <a:pt x="0" y="93"/>
                    <a:pt x="24" y="117"/>
                  </a:cubicBezTo>
                  <a:lnTo>
                    <a:pt x="132" y="34"/>
                  </a:lnTo>
                  <a:cubicBezTo>
                    <a:pt x="118" y="13"/>
                    <a:pt x="96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36"/>
            <p:cNvSpPr/>
            <p:nvPr/>
          </p:nvSpPr>
          <p:spPr>
            <a:xfrm>
              <a:off x="6382587" y="1235482"/>
              <a:ext cx="7137" cy="6546"/>
            </a:xfrm>
            <a:custGeom>
              <a:avLst/>
              <a:gdLst/>
              <a:ahLst/>
              <a:cxnLst/>
              <a:rect l="l" t="t" r="r" b="b"/>
              <a:pathLst>
                <a:path w="145" h="133" extrusionOk="0">
                  <a:moveTo>
                    <a:pt x="64" y="1"/>
                  </a:moveTo>
                  <a:cubicBezTo>
                    <a:pt x="50" y="1"/>
                    <a:pt x="37" y="5"/>
                    <a:pt x="25" y="13"/>
                  </a:cubicBezTo>
                  <a:cubicBezTo>
                    <a:pt x="1" y="49"/>
                    <a:pt x="1" y="97"/>
                    <a:pt x="25" y="132"/>
                  </a:cubicBezTo>
                  <a:lnTo>
                    <a:pt x="144" y="49"/>
                  </a:lnTo>
                  <a:cubicBezTo>
                    <a:pt x="120" y="17"/>
                    <a:pt x="91" y="1"/>
                    <a:pt x="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36"/>
            <p:cNvSpPr/>
            <p:nvPr/>
          </p:nvSpPr>
          <p:spPr>
            <a:xfrm>
              <a:off x="6364376" y="1232628"/>
              <a:ext cx="8269" cy="7875"/>
            </a:xfrm>
            <a:custGeom>
              <a:avLst/>
              <a:gdLst/>
              <a:ahLst/>
              <a:cxnLst/>
              <a:rect l="l" t="t" r="r" b="b"/>
              <a:pathLst>
                <a:path w="168" h="160" extrusionOk="0">
                  <a:moveTo>
                    <a:pt x="78" y="0"/>
                  </a:moveTo>
                  <a:cubicBezTo>
                    <a:pt x="59" y="0"/>
                    <a:pt x="40" y="7"/>
                    <a:pt x="24" y="23"/>
                  </a:cubicBezTo>
                  <a:cubicBezTo>
                    <a:pt x="0" y="47"/>
                    <a:pt x="0" y="95"/>
                    <a:pt x="36" y="131"/>
                  </a:cubicBezTo>
                  <a:cubicBezTo>
                    <a:pt x="49" y="150"/>
                    <a:pt x="69" y="159"/>
                    <a:pt x="91" y="159"/>
                  </a:cubicBezTo>
                  <a:cubicBezTo>
                    <a:pt x="109" y="159"/>
                    <a:pt x="127" y="153"/>
                    <a:pt x="144" y="143"/>
                  </a:cubicBezTo>
                  <a:cubicBezTo>
                    <a:pt x="167" y="119"/>
                    <a:pt x="167" y="59"/>
                    <a:pt x="144" y="23"/>
                  </a:cubicBezTo>
                  <a:cubicBezTo>
                    <a:pt x="124" y="10"/>
                    <a:pt x="101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36"/>
            <p:cNvSpPr/>
            <p:nvPr/>
          </p:nvSpPr>
          <p:spPr>
            <a:xfrm>
              <a:off x="6347887" y="1249313"/>
              <a:ext cx="7678" cy="7088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8" y="1"/>
                  </a:moveTo>
                  <a:cubicBezTo>
                    <a:pt x="60" y="1"/>
                    <a:pt x="42" y="7"/>
                    <a:pt x="24" y="19"/>
                  </a:cubicBezTo>
                  <a:cubicBezTo>
                    <a:pt x="0" y="55"/>
                    <a:pt x="0" y="91"/>
                    <a:pt x="24" y="126"/>
                  </a:cubicBezTo>
                  <a:cubicBezTo>
                    <a:pt x="35" y="137"/>
                    <a:pt x="48" y="143"/>
                    <a:pt x="63" y="143"/>
                  </a:cubicBezTo>
                  <a:cubicBezTo>
                    <a:pt x="80" y="143"/>
                    <a:pt x="100" y="134"/>
                    <a:pt x="120" y="114"/>
                  </a:cubicBezTo>
                  <a:cubicBezTo>
                    <a:pt x="144" y="91"/>
                    <a:pt x="156" y="43"/>
                    <a:pt x="132" y="19"/>
                  </a:cubicBezTo>
                  <a:cubicBezTo>
                    <a:pt x="114" y="7"/>
                    <a:pt x="96" y="1"/>
                    <a:pt x="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36"/>
            <p:cNvSpPr/>
            <p:nvPr/>
          </p:nvSpPr>
          <p:spPr>
            <a:xfrm>
              <a:off x="6400257" y="1240355"/>
              <a:ext cx="8860" cy="8712"/>
            </a:xfrm>
            <a:custGeom>
              <a:avLst/>
              <a:gdLst/>
              <a:ahLst/>
              <a:cxnLst/>
              <a:rect l="l" t="t" r="r" b="b"/>
              <a:pathLst>
                <a:path w="180" h="177" extrusionOk="0">
                  <a:moveTo>
                    <a:pt x="67" y="0"/>
                  </a:moveTo>
                  <a:cubicBezTo>
                    <a:pt x="56" y="0"/>
                    <a:pt x="46" y="3"/>
                    <a:pt x="36" y="10"/>
                  </a:cubicBezTo>
                  <a:cubicBezTo>
                    <a:pt x="0" y="33"/>
                    <a:pt x="0" y="93"/>
                    <a:pt x="24" y="129"/>
                  </a:cubicBezTo>
                  <a:cubicBezTo>
                    <a:pt x="48" y="161"/>
                    <a:pt x="77" y="177"/>
                    <a:pt x="105" y="177"/>
                  </a:cubicBezTo>
                  <a:cubicBezTo>
                    <a:pt x="119" y="177"/>
                    <a:pt x="132" y="173"/>
                    <a:pt x="144" y="165"/>
                  </a:cubicBezTo>
                  <a:cubicBezTo>
                    <a:pt x="180" y="153"/>
                    <a:pt x="180" y="93"/>
                    <a:pt x="156" y="57"/>
                  </a:cubicBezTo>
                  <a:cubicBezTo>
                    <a:pt x="130" y="22"/>
                    <a:pt x="97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36"/>
            <p:cNvSpPr/>
            <p:nvPr/>
          </p:nvSpPr>
          <p:spPr>
            <a:xfrm>
              <a:off x="6397304" y="1259058"/>
              <a:ext cx="7728" cy="5906"/>
            </a:xfrm>
            <a:custGeom>
              <a:avLst/>
              <a:gdLst/>
              <a:ahLst/>
              <a:cxnLst/>
              <a:rect l="l" t="t" r="r" b="b"/>
              <a:pathLst>
                <a:path w="157" h="120" extrusionOk="0">
                  <a:moveTo>
                    <a:pt x="87" y="0"/>
                  </a:moveTo>
                  <a:cubicBezTo>
                    <a:pt x="74" y="0"/>
                    <a:pt x="60" y="4"/>
                    <a:pt x="48" y="12"/>
                  </a:cubicBezTo>
                  <a:cubicBezTo>
                    <a:pt x="13" y="24"/>
                    <a:pt x="1" y="72"/>
                    <a:pt x="25" y="120"/>
                  </a:cubicBezTo>
                  <a:lnTo>
                    <a:pt x="156" y="48"/>
                  </a:lnTo>
                  <a:cubicBezTo>
                    <a:pt x="140" y="16"/>
                    <a:pt x="114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36"/>
            <p:cNvSpPr/>
            <p:nvPr/>
          </p:nvSpPr>
          <p:spPr>
            <a:xfrm>
              <a:off x="6376730" y="1270182"/>
              <a:ext cx="7678" cy="5365"/>
            </a:xfrm>
            <a:custGeom>
              <a:avLst/>
              <a:gdLst/>
              <a:ahLst/>
              <a:cxnLst/>
              <a:rect l="l" t="t" r="r" b="b"/>
              <a:pathLst>
                <a:path w="156" h="109" extrusionOk="0">
                  <a:moveTo>
                    <a:pt x="89" y="1"/>
                  </a:moveTo>
                  <a:cubicBezTo>
                    <a:pt x="75" y="1"/>
                    <a:pt x="61" y="5"/>
                    <a:pt x="48" y="13"/>
                  </a:cubicBezTo>
                  <a:cubicBezTo>
                    <a:pt x="12" y="37"/>
                    <a:pt x="0" y="73"/>
                    <a:pt x="24" y="109"/>
                  </a:cubicBezTo>
                  <a:lnTo>
                    <a:pt x="156" y="37"/>
                  </a:lnTo>
                  <a:cubicBezTo>
                    <a:pt x="140" y="14"/>
                    <a:pt x="115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36"/>
            <p:cNvSpPr/>
            <p:nvPr/>
          </p:nvSpPr>
          <p:spPr>
            <a:xfrm>
              <a:off x="6380815" y="1253743"/>
              <a:ext cx="8318" cy="7728"/>
            </a:xfrm>
            <a:custGeom>
              <a:avLst/>
              <a:gdLst/>
              <a:ahLst/>
              <a:cxnLst/>
              <a:rect l="l" t="t" r="r" b="b"/>
              <a:pathLst>
                <a:path w="169" h="157" extrusionOk="0">
                  <a:moveTo>
                    <a:pt x="78" y="0"/>
                  </a:moveTo>
                  <a:cubicBezTo>
                    <a:pt x="64" y="0"/>
                    <a:pt x="49" y="4"/>
                    <a:pt x="37" y="13"/>
                  </a:cubicBezTo>
                  <a:cubicBezTo>
                    <a:pt x="1" y="36"/>
                    <a:pt x="1" y="84"/>
                    <a:pt x="25" y="120"/>
                  </a:cubicBezTo>
                  <a:cubicBezTo>
                    <a:pt x="40" y="143"/>
                    <a:pt x="61" y="156"/>
                    <a:pt x="83" y="156"/>
                  </a:cubicBezTo>
                  <a:cubicBezTo>
                    <a:pt x="95" y="156"/>
                    <a:pt x="108" y="153"/>
                    <a:pt x="120" y="144"/>
                  </a:cubicBezTo>
                  <a:cubicBezTo>
                    <a:pt x="156" y="120"/>
                    <a:pt x="168" y="72"/>
                    <a:pt x="144" y="36"/>
                  </a:cubicBezTo>
                  <a:cubicBezTo>
                    <a:pt x="129" y="13"/>
                    <a:pt x="103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36"/>
            <p:cNvSpPr/>
            <p:nvPr/>
          </p:nvSpPr>
          <p:spPr>
            <a:xfrm>
              <a:off x="6360832" y="1266638"/>
              <a:ext cx="8269" cy="6792"/>
            </a:xfrm>
            <a:custGeom>
              <a:avLst/>
              <a:gdLst/>
              <a:ahLst/>
              <a:cxnLst/>
              <a:rect l="l" t="t" r="r" b="b"/>
              <a:pathLst>
                <a:path w="168" h="138" extrusionOk="0">
                  <a:moveTo>
                    <a:pt x="89" y="1"/>
                  </a:moveTo>
                  <a:cubicBezTo>
                    <a:pt x="76" y="1"/>
                    <a:pt x="62" y="4"/>
                    <a:pt x="48" y="14"/>
                  </a:cubicBezTo>
                  <a:cubicBezTo>
                    <a:pt x="12" y="37"/>
                    <a:pt x="0" y="73"/>
                    <a:pt x="24" y="109"/>
                  </a:cubicBezTo>
                  <a:cubicBezTo>
                    <a:pt x="42" y="127"/>
                    <a:pt x="66" y="138"/>
                    <a:pt x="91" y="138"/>
                  </a:cubicBezTo>
                  <a:cubicBezTo>
                    <a:pt x="101" y="138"/>
                    <a:pt x="110" y="136"/>
                    <a:pt x="120" y="133"/>
                  </a:cubicBezTo>
                  <a:cubicBezTo>
                    <a:pt x="156" y="109"/>
                    <a:pt x="168" y="61"/>
                    <a:pt x="144" y="26"/>
                  </a:cubicBezTo>
                  <a:cubicBezTo>
                    <a:pt x="129" y="11"/>
                    <a:pt x="110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36"/>
            <p:cNvSpPr/>
            <p:nvPr/>
          </p:nvSpPr>
          <p:spPr>
            <a:xfrm>
              <a:off x="6341391" y="1279583"/>
              <a:ext cx="7728" cy="6054"/>
            </a:xfrm>
            <a:custGeom>
              <a:avLst/>
              <a:gdLst/>
              <a:ahLst/>
              <a:cxnLst/>
              <a:rect l="l" t="t" r="r" b="b"/>
              <a:pathLst>
                <a:path w="157" h="123" extrusionOk="0">
                  <a:moveTo>
                    <a:pt x="88" y="1"/>
                  </a:moveTo>
                  <a:cubicBezTo>
                    <a:pt x="76" y="1"/>
                    <a:pt x="62" y="4"/>
                    <a:pt x="49" y="14"/>
                  </a:cubicBezTo>
                  <a:cubicBezTo>
                    <a:pt x="13" y="38"/>
                    <a:pt x="1" y="73"/>
                    <a:pt x="13" y="97"/>
                  </a:cubicBezTo>
                  <a:cubicBezTo>
                    <a:pt x="20" y="112"/>
                    <a:pt x="41" y="122"/>
                    <a:pt x="65" y="122"/>
                  </a:cubicBezTo>
                  <a:cubicBezTo>
                    <a:pt x="79" y="122"/>
                    <a:pt x="95" y="118"/>
                    <a:pt x="108" y="109"/>
                  </a:cubicBezTo>
                  <a:cubicBezTo>
                    <a:pt x="144" y="85"/>
                    <a:pt x="156" y="49"/>
                    <a:pt x="132" y="26"/>
                  </a:cubicBezTo>
                  <a:cubicBezTo>
                    <a:pt x="125" y="11"/>
                    <a:pt x="108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36"/>
            <p:cNvSpPr/>
            <p:nvPr/>
          </p:nvSpPr>
          <p:spPr>
            <a:xfrm>
              <a:off x="6356107" y="1281404"/>
              <a:ext cx="7728" cy="5365"/>
            </a:xfrm>
            <a:custGeom>
              <a:avLst/>
              <a:gdLst/>
              <a:ahLst/>
              <a:cxnLst/>
              <a:rect l="l" t="t" r="r" b="b"/>
              <a:pathLst>
                <a:path w="157" h="109" extrusionOk="0">
                  <a:moveTo>
                    <a:pt x="98" y="0"/>
                  </a:moveTo>
                  <a:cubicBezTo>
                    <a:pt x="86" y="0"/>
                    <a:pt x="73" y="4"/>
                    <a:pt x="60" y="12"/>
                  </a:cubicBezTo>
                  <a:cubicBezTo>
                    <a:pt x="25" y="36"/>
                    <a:pt x="1" y="72"/>
                    <a:pt x="25" y="108"/>
                  </a:cubicBezTo>
                  <a:lnTo>
                    <a:pt x="156" y="36"/>
                  </a:lnTo>
                  <a:cubicBezTo>
                    <a:pt x="141" y="13"/>
                    <a:pt x="120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36"/>
            <p:cNvSpPr/>
            <p:nvPr/>
          </p:nvSpPr>
          <p:spPr>
            <a:xfrm>
              <a:off x="6346706" y="1266097"/>
              <a:ext cx="7088" cy="5414"/>
            </a:xfrm>
            <a:custGeom>
              <a:avLst/>
              <a:gdLst/>
              <a:ahLst/>
              <a:cxnLst/>
              <a:rect l="l" t="t" r="r" b="b"/>
              <a:pathLst>
                <a:path w="144" h="110" extrusionOk="0">
                  <a:moveTo>
                    <a:pt x="120" y="1"/>
                  </a:moveTo>
                  <a:lnTo>
                    <a:pt x="0" y="84"/>
                  </a:lnTo>
                  <a:cubicBezTo>
                    <a:pt x="15" y="99"/>
                    <a:pt x="34" y="109"/>
                    <a:pt x="56" y="109"/>
                  </a:cubicBezTo>
                  <a:cubicBezTo>
                    <a:pt x="69" y="109"/>
                    <a:pt x="82" y="105"/>
                    <a:pt x="96" y="96"/>
                  </a:cubicBezTo>
                  <a:cubicBezTo>
                    <a:pt x="132" y="72"/>
                    <a:pt x="144" y="25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36"/>
            <p:cNvSpPr/>
            <p:nvPr/>
          </p:nvSpPr>
          <p:spPr>
            <a:xfrm>
              <a:off x="6365508" y="1251971"/>
              <a:ext cx="7137" cy="5611"/>
            </a:xfrm>
            <a:custGeom>
              <a:avLst/>
              <a:gdLst/>
              <a:ahLst/>
              <a:cxnLst/>
              <a:rect l="l" t="t" r="r" b="b"/>
              <a:pathLst>
                <a:path w="145" h="114" extrusionOk="0">
                  <a:moveTo>
                    <a:pt x="109" y="1"/>
                  </a:moveTo>
                  <a:lnTo>
                    <a:pt x="1" y="84"/>
                  </a:lnTo>
                  <a:cubicBezTo>
                    <a:pt x="14" y="104"/>
                    <a:pt x="35" y="113"/>
                    <a:pt x="54" y="113"/>
                  </a:cubicBezTo>
                  <a:cubicBezTo>
                    <a:pt x="70" y="113"/>
                    <a:pt x="86" y="107"/>
                    <a:pt x="97" y="96"/>
                  </a:cubicBezTo>
                  <a:cubicBezTo>
                    <a:pt x="132" y="72"/>
                    <a:pt x="144" y="37"/>
                    <a:pt x="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36"/>
            <p:cNvSpPr/>
            <p:nvPr/>
          </p:nvSpPr>
          <p:spPr>
            <a:xfrm>
              <a:off x="6383768" y="1237845"/>
              <a:ext cx="7137" cy="5956"/>
            </a:xfrm>
            <a:custGeom>
              <a:avLst/>
              <a:gdLst/>
              <a:ahLst/>
              <a:cxnLst/>
              <a:rect l="l" t="t" r="r" b="b"/>
              <a:pathLst>
                <a:path w="145" h="121" extrusionOk="0">
                  <a:moveTo>
                    <a:pt x="120" y="1"/>
                  </a:moveTo>
                  <a:lnTo>
                    <a:pt x="1" y="84"/>
                  </a:lnTo>
                  <a:cubicBezTo>
                    <a:pt x="16" y="108"/>
                    <a:pt x="46" y="121"/>
                    <a:pt x="72" y="121"/>
                  </a:cubicBezTo>
                  <a:cubicBezTo>
                    <a:pt x="87" y="121"/>
                    <a:pt x="100" y="117"/>
                    <a:pt x="108" y="108"/>
                  </a:cubicBezTo>
                  <a:cubicBezTo>
                    <a:pt x="144" y="84"/>
                    <a:pt x="144" y="37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36"/>
            <p:cNvSpPr/>
            <p:nvPr/>
          </p:nvSpPr>
          <p:spPr>
            <a:xfrm>
              <a:off x="6413792" y="1266244"/>
              <a:ext cx="8860" cy="8614"/>
            </a:xfrm>
            <a:custGeom>
              <a:avLst/>
              <a:gdLst/>
              <a:ahLst/>
              <a:cxnLst/>
              <a:rect l="l" t="t" r="r" b="b"/>
              <a:pathLst>
                <a:path w="180" h="175" extrusionOk="0">
                  <a:moveTo>
                    <a:pt x="91" y="0"/>
                  </a:moveTo>
                  <a:cubicBezTo>
                    <a:pt x="80" y="0"/>
                    <a:pt x="70" y="3"/>
                    <a:pt x="60" y="10"/>
                  </a:cubicBezTo>
                  <a:cubicBezTo>
                    <a:pt x="12" y="22"/>
                    <a:pt x="0" y="69"/>
                    <a:pt x="24" y="117"/>
                  </a:cubicBezTo>
                  <a:cubicBezTo>
                    <a:pt x="42" y="152"/>
                    <a:pt x="66" y="174"/>
                    <a:pt x="96" y="174"/>
                  </a:cubicBezTo>
                  <a:cubicBezTo>
                    <a:pt x="107" y="174"/>
                    <a:pt x="119" y="171"/>
                    <a:pt x="132" y="165"/>
                  </a:cubicBezTo>
                  <a:cubicBezTo>
                    <a:pt x="168" y="153"/>
                    <a:pt x="180" y="105"/>
                    <a:pt x="156" y="57"/>
                  </a:cubicBezTo>
                  <a:cubicBezTo>
                    <a:pt x="147" y="22"/>
                    <a:pt x="119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36"/>
            <p:cNvSpPr/>
            <p:nvPr/>
          </p:nvSpPr>
          <p:spPr>
            <a:xfrm>
              <a:off x="6407886" y="1283619"/>
              <a:ext cx="7728" cy="5463"/>
            </a:xfrm>
            <a:custGeom>
              <a:avLst/>
              <a:gdLst/>
              <a:ahLst/>
              <a:cxnLst/>
              <a:rect l="l" t="t" r="r" b="b"/>
              <a:pathLst>
                <a:path w="157" h="111" extrusionOk="0">
                  <a:moveTo>
                    <a:pt x="80" y="0"/>
                  </a:moveTo>
                  <a:cubicBezTo>
                    <a:pt x="73" y="0"/>
                    <a:pt x="67" y="1"/>
                    <a:pt x="61" y="3"/>
                  </a:cubicBezTo>
                  <a:cubicBezTo>
                    <a:pt x="25" y="15"/>
                    <a:pt x="1" y="63"/>
                    <a:pt x="25" y="111"/>
                  </a:cubicBezTo>
                  <a:lnTo>
                    <a:pt x="156" y="63"/>
                  </a:lnTo>
                  <a:cubicBezTo>
                    <a:pt x="146" y="24"/>
                    <a:pt x="112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36"/>
            <p:cNvSpPr/>
            <p:nvPr/>
          </p:nvSpPr>
          <p:spPr>
            <a:xfrm>
              <a:off x="6386131" y="1291838"/>
              <a:ext cx="7678" cy="4922"/>
            </a:xfrm>
            <a:custGeom>
              <a:avLst/>
              <a:gdLst/>
              <a:ahLst/>
              <a:cxnLst/>
              <a:rect l="l" t="t" r="r" b="b"/>
              <a:pathLst>
                <a:path w="156" h="100" extrusionOk="0">
                  <a:moveTo>
                    <a:pt x="80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24" y="28"/>
                    <a:pt x="0" y="64"/>
                    <a:pt x="24" y="99"/>
                  </a:cubicBezTo>
                  <a:lnTo>
                    <a:pt x="156" y="52"/>
                  </a:lnTo>
                  <a:cubicBezTo>
                    <a:pt x="146" y="22"/>
                    <a:pt x="112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36"/>
            <p:cNvSpPr/>
            <p:nvPr/>
          </p:nvSpPr>
          <p:spPr>
            <a:xfrm>
              <a:off x="6392579" y="1276236"/>
              <a:ext cx="8318" cy="7728"/>
            </a:xfrm>
            <a:custGeom>
              <a:avLst/>
              <a:gdLst/>
              <a:ahLst/>
              <a:cxnLst/>
              <a:rect l="l" t="t" r="r" b="b"/>
              <a:pathLst>
                <a:path w="169" h="157" extrusionOk="0">
                  <a:moveTo>
                    <a:pt x="81" y="0"/>
                  </a:moveTo>
                  <a:cubicBezTo>
                    <a:pt x="70" y="0"/>
                    <a:pt x="59" y="3"/>
                    <a:pt x="49" y="10"/>
                  </a:cubicBezTo>
                  <a:cubicBezTo>
                    <a:pt x="13" y="22"/>
                    <a:pt x="1" y="70"/>
                    <a:pt x="13" y="106"/>
                  </a:cubicBezTo>
                  <a:cubicBezTo>
                    <a:pt x="33" y="135"/>
                    <a:pt x="60" y="156"/>
                    <a:pt x="96" y="156"/>
                  </a:cubicBezTo>
                  <a:cubicBezTo>
                    <a:pt x="104" y="156"/>
                    <a:pt x="112" y="155"/>
                    <a:pt x="121" y="153"/>
                  </a:cubicBezTo>
                  <a:cubicBezTo>
                    <a:pt x="156" y="129"/>
                    <a:pt x="168" y="94"/>
                    <a:pt x="156" y="46"/>
                  </a:cubicBezTo>
                  <a:cubicBezTo>
                    <a:pt x="139" y="20"/>
                    <a:pt x="109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36"/>
            <p:cNvSpPr/>
            <p:nvPr/>
          </p:nvSpPr>
          <p:spPr>
            <a:xfrm>
              <a:off x="6370824" y="1285883"/>
              <a:ext cx="8269" cy="6989"/>
            </a:xfrm>
            <a:custGeom>
              <a:avLst/>
              <a:gdLst/>
              <a:ahLst/>
              <a:cxnLst/>
              <a:rect l="l" t="t" r="r" b="b"/>
              <a:pathLst>
                <a:path w="168" h="142" extrusionOk="0">
                  <a:moveTo>
                    <a:pt x="89" y="1"/>
                  </a:moveTo>
                  <a:cubicBezTo>
                    <a:pt x="79" y="1"/>
                    <a:pt x="69" y="2"/>
                    <a:pt x="60" y="5"/>
                  </a:cubicBezTo>
                  <a:cubicBezTo>
                    <a:pt x="24" y="29"/>
                    <a:pt x="1" y="65"/>
                    <a:pt x="24" y="101"/>
                  </a:cubicBezTo>
                  <a:cubicBezTo>
                    <a:pt x="33" y="128"/>
                    <a:pt x="63" y="141"/>
                    <a:pt x="92" y="141"/>
                  </a:cubicBezTo>
                  <a:cubicBezTo>
                    <a:pt x="101" y="141"/>
                    <a:pt x="111" y="140"/>
                    <a:pt x="120" y="137"/>
                  </a:cubicBezTo>
                  <a:cubicBezTo>
                    <a:pt x="156" y="125"/>
                    <a:pt x="168" y="77"/>
                    <a:pt x="156" y="41"/>
                  </a:cubicBezTo>
                  <a:cubicBezTo>
                    <a:pt x="147" y="14"/>
                    <a:pt x="118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36"/>
            <p:cNvSpPr/>
            <p:nvPr/>
          </p:nvSpPr>
          <p:spPr>
            <a:xfrm>
              <a:off x="6349659" y="1295874"/>
              <a:ext cx="8269" cy="5808"/>
            </a:xfrm>
            <a:custGeom>
              <a:avLst/>
              <a:gdLst/>
              <a:ahLst/>
              <a:cxnLst/>
              <a:rect l="l" t="t" r="r" b="b"/>
              <a:pathLst>
                <a:path w="168" h="118" extrusionOk="0">
                  <a:moveTo>
                    <a:pt x="88" y="1"/>
                  </a:moveTo>
                  <a:cubicBezTo>
                    <a:pt x="79" y="1"/>
                    <a:pt x="70" y="2"/>
                    <a:pt x="60" y="5"/>
                  </a:cubicBezTo>
                  <a:cubicBezTo>
                    <a:pt x="24" y="17"/>
                    <a:pt x="0" y="65"/>
                    <a:pt x="12" y="89"/>
                  </a:cubicBezTo>
                  <a:cubicBezTo>
                    <a:pt x="21" y="107"/>
                    <a:pt x="49" y="118"/>
                    <a:pt x="77" y="118"/>
                  </a:cubicBezTo>
                  <a:cubicBezTo>
                    <a:pt x="88" y="118"/>
                    <a:pt x="98" y="116"/>
                    <a:pt x="108" y="113"/>
                  </a:cubicBezTo>
                  <a:cubicBezTo>
                    <a:pt x="144" y="101"/>
                    <a:pt x="168" y="65"/>
                    <a:pt x="144" y="29"/>
                  </a:cubicBezTo>
                  <a:cubicBezTo>
                    <a:pt x="135" y="12"/>
                    <a:pt x="113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36"/>
            <p:cNvSpPr/>
            <p:nvPr/>
          </p:nvSpPr>
          <p:spPr>
            <a:xfrm>
              <a:off x="6364376" y="1300353"/>
              <a:ext cx="7678" cy="4627"/>
            </a:xfrm>
            <a:custGeom>
              <a:avLst/>
              <a:gdLst/>
              <a:ahLst/>
              <a:cxnLst/>
              <a:rect l="l" t="t" r="r" b="b"/>
              <a:pathLst>
                <a:path w="156" h="94" extrusionOk="0">
                  <a:moveTo>
                    <a:pt x="92" y="0"/>
                  </a:moveTo>
                  <a:cubicBezTo>
                    <a:pt x="81" y="0"/>
                    <a:pt x="70" y="3"/>
                    <a:pt x="60" y="10"/>
                  </a:cubicBezTo>
                  <a:cubicBezTo>
                    <a:pt x="24" y="22"/>
                    <a:pt x="0" y="58"/>
                    <a:pt x="12" y="94"/>
                  </a:cubicBezTo>
                  <a:lnTo>
                    <a:pt x="155" y="46"/>
                  </a:lnTo>
                  <a:cubicBezTo>
                    <a:pt x="147" y="20"/>
                    <a:pt x="120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36"/>
            <p:cNvSpPr/>
            <p:nvPr/>
          </p:nvSpPr>
          <p:spPr>
            <a:xfrm>
              <a:off x="6357288" y="1283176"/>
              <a:ext cx="7137" cy="4824"/>
            </a:xfrm>
            <a:custGeom>
              <a:avLst/>
              <a:gdLst/>
              <a:ahLst/>
              <a:cxnLst/>
              <a:rect l="l" t="t" r="r" b="b"/>
              <a:pathLst>
                <a:path w="145" h="98" extrusionOk="0">
                  <a:moveTo>
                    <a:pt x="132" y="0"/>
                  </a:moveTo>
                  <a:lnTo>
                    <a:pt x="1" y="72"/>
                  </a:lnTo>
                  <a:cubicBezTo>
                    <a:pt x="8" y="87"/>
                    <a:pt x="24" y="97"/>
                    <a:pt x="47" y="97"/>
                  </a:cubicBezTo>
                  <a:cubicBezTo>
                    <a:pt x="61" y="97"/>
                    <a:pt x="78" y="93"/>
                    <a:pt x="96" y="84"/>
                  </a:cubicBezTo>
                  <a:cubicBezTo>
                    <a:pt x="132" y="72"/>
                    <a:pt x="144" y="36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36"/>
            <p:cNvSpPr/>
            <p:nvPr/>
          </p:nvSpPr>
          <p:spPr>
            <a:xfrm>
              <a:off x="6377911" y="1272003"/>
              <a:ext cx="7088" cy="5562"/>
            </a:xfrm>
            <a:custGeom>
              <a:avLst/>
              <a:gdLst/>
              <a:ahLst/>
              <a:cxnLst/>
              <a:rect l="l" t="t" r="r" b="b"/>
              <a:pathLst>
                <a:path w="144" h="113" extrusionOk="0">
                  <a:moveTo>
                    <a:pt x="132" y="0"/>
                  </a:moveTo>
                  <a:lnTo>
                    <a:pt x="0" y="72"/>
                  </a:lnTo>
                  <a:cubicBezTo>
                    <a:pt x="9" y="99"/>
                    <a:pt x="38" y="112"/>
                    <a:pt x="67" y="112"/>
                  </a:cubicBezTo>
                  <a:cubicBezTo>
                    <a:pt x="77" y="112"/>
                    <a:pt x="87" y="111"/>
                    <a:pt x="96" y="108"/>
                  </a:cubicBezTo>
                  <a:cubicBezTo>
                    <a:pt x="132" y="84"/>
                    <a:pt x="144" y="48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36"/>
            <p:cNvSpPr/>
            <p:nvPr/>
          </p:nvSpPr>
          <p:spPr>
            <a:xfrm>
              <a:off x="6398485" y="1261421"/>
              <a:ext cx="7088" cy="5808"/>
            </a:xfrm>
            <a:custGeom>
              <a:avLst/>
              <a:gdLst/>
              <a:ahLst/>
              <a:cxnLst/>
              <a:rect l="l" t="t" r="r" b="b"/>
              <a:pathLst>
                <a:path w="144" h="118" extrusionOk="0">
                  <a:moveTo>
                    <a:pt x="132" y="0"/>
                  </a:moveTo>
                  <a:lnTo>
                    <a:pt x="1" y="72"/>
                  </a:lnTo>
                  <a:cubicBezTo>
                    <a:pt x="9" y="98"/>
                    <a:pt x="36" y="117"/>
                    <a:pt x="64" y="117"/>
                  </a:cubicBezTo>
                  <a:cubicBezTo>
                    <a:pt x="75" y="117"/>
                    <a:pt x="86" y="114"/>
                    <a:pt x="96" y="108"/>
                  </a:cubicBezTo>
                  <a:cubicBezTo>
                    <a:pt x="132" y="96"/>
                    <a:pt x="144" y="48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36"/>
            <p:cNvSpPr/>
            <p:nvPr/>
          </p:nvSpPr>
          <p:spPr>
            <a:xfrm>
              <a:off x="6423784" y="1292429"/>
              <a:ext cx="8318" cy="8564"/>
            </a:xfrm>
            <a:custGeom>
              <a:avLst/>
              <a:gdLst/>
              <a:ahLst/>
              <a:cxnLst/>
              <a:rect l="l" t="t" r="r" b="b"/>
              <a:pathLst>
                <a:path w="169" h="174" extrusionOk="0">
                  <a:moveTo>
                    <a:pt x="80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13" y="16"/>
                    <a:pt x="1" y="63"/>
                    <a:pt x="13" y="111"/>
                  </a:cubicBezTo>
                  <a:cubicBezTo>
                    <a:pt x="23" y="142"/>
                    <a:pt x="60" y="173"/>
                    <a:pt x="93" y="173"/>
                  </a:cubicBezTo>
                  <a:cubicBezTo>
                    <a:pt x="98" y="173"/>
                    <a:pt x="103" y="173"/>
                    <a:pt x="108" y="171"/>
                  </a:cubicBezTo>
                  <a:cubicBezTo>
                    <a:pt x="144" y="159"/>
                    <a:pt x="168" y="111"/>
                    <a:pt x="156" y="63"/>
                  </a:cubicBezTo>
                  <a:cubicBezTo>
                    <a:pt x="146" y="24"/>
                    <a:pt x="112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36"/>
            <p:cNvSpPr/>
            <p:nvPr/>
          </p:nvSpPr>
          <p:spPr>
            <a:xfrm>
              <a:off x="6416155" y="1308376"/>
              <a:ext cx="7088" cy="4873"/>
            </a:xfrm>
            <a:custGeom>
              <a:avLst/>
              <a:gdLst/>
              <a:ahLst/>
              <a:cxnLst/>
              <a:rect l="l" t="t" r="r" b="b"/>
              <a:pathLst>
                <a:path w="144" h="99" extrusionOk="0">
                  <a:moveTo>
                    <a:pt x="75" y="0"/>
                  </a:moveTo>
                  <a:cubicBezTo>
                    <a:pt x="70" y="0"/>
                    <a:pt x="65" y="1"/>
                    <a:pt x="60" y="3"/>
                  </a:cubicBezTo>
                  <a:cubicBezTo>
                    <a:pt x="12" y="14"/>
                    <a:pt x="0" y="62"/>
                    <a:pt x="12" y="98"/>
                  </a:cubicBezTo>
                  <a:lnTo>
                    <a:pt x="144" y="62"/>
                  </a:lnTo>
                  <a:cubicBezTo>
                    <a:pt x="144" y="31"/>
                    <a:pt x="108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36"/>
            <p:cNvSpPr/>
            <p:nvPr/>
          </p:nvSpPr>
          <p:spPr>
            <a:xfrm>
              <a:off x="6393169" y="1314775"/>
              <a:ext cx="7728" cy="4331"/>
            </a:xfrm>
            <a:custGeom>
              <a:avLst/>
              <a:gdLst/>
              <a:ahLst/>
              <a:cxnLst/>
              <a:rect l="l" t="t" r="r" b="b"/>
              <a:pathLst>
                <a:path w="157" h="88" extrusionOk="0">
                  <a:moveTo>
                    <a:pt x="92" y="1"/>
                  </a:moveTo>
                  <a:cubicBezTo>
                    <a:pt x="85" y="1"/>
                    <a:pt x="79" y="2"/>
                    <a:pt x="73" y="4"/>
                  </a:cubicBezTo>
                  <a:cubicBezTo>
                    <a:pt x="25" y="16"/>
                    <a:pt x="1" y="52"/>
                    <a:pt x="13" y="88"/>
                  </a:cubicBezTo>
                  <a:lnTo>
                    <a:pt x="156" y="52"/>
                  </a:lnTo>
                  <a:cubicBezTo>
                    <a:pt x="146" y="22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36"/>
            <p:cNvSpPr/>
            <p:nvPr/>
          </p:nvSpPr>
          <p:spPr>
            <a:xfrm>
              <a:off x="6401438" y="1299517"/>
              <a:ext cx="8269" cy="7974"/>
            </a:xfrm>
            <a:custGeom>
              <a:avLst/>
              <a:gdLst/>
              <a:ahLst/>
              <a:cxnLst/>
              <a:rect l="l" t="t" r="r" b="b"/>
              <a:pathLst>
                <a:path w="168" h="162" extrusionOk="0">
                  <a:moveTo>
                    <a:pt x="78" y="0"/>
                  </a:moveTo>
                  <a:cubicBezTo>
                    <a:pt x="72" y="0"/>
                    <a:pt x="66" y="1"/>
                    <a:pt x="60" y="3"/>
                  </a:cubicBezTo>
                  <a:cubicBezTo>
                    <a:pt x="12" y="15"/>
                    <a:pt x="0" y="63"/>
                    <a:pt x="12" y="99"/>
                  </a:cubicBezTo>
                  <a:cubicBezTo>
                    <a:pt x="22" y="138"/>
                    <a:pt x="48" y="162"/>
                    <a:pt x="84" y="162"/>
                  </a:cubicBezTo>
                  <a:cubicBezTo>
                    <a:pt x="92" y="162"/>
                    <a:pt x="100" y="161"/>
                    <a:pt x="108" y="159"/>
                  </a:cubicBezTo>
                  <a:cubicBezTo>
                    <a:pt x="144" y="147"/>
                    <a:pt x="168" y="99"/>
                    <a:pt x="156" y="63"/>
                  </a:cubicBezTo>
                  <a:cubicBezTo>
                    <a:pt x="136" y="23"/>
                    <a:pt x="108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36"/>
            <p:cNvSpPr/>
            <p:nvPr/>
          </p:nvSpPr>
          <p:spPr>
            <a:xfrm>
              <a:off x="6379043" y="1306801"/>
              <a:ext cx="7728" cy="7186"/>
            </a:xfrm>
            <a:custGeom>
              <a:avLst/>
              <a:gdLst/>
              <a:ahLst/>
              <a:cxnLst/>
              <a:rect l="l" t="t" r="r" b="b"/>
              <a:pathLst>
                <a:path w="157" h="146" extrusionOk="0">
                  <a:moveTo>
                    <a:pt x="90" y="1"/>
                  </a:moveTo>
                  <a:cubicBezTo>
                    <a:pt x="81" y="1"/>
                    <a:pt x="71" y="4"/>
                    <a:pt x="61" y="11"/>
                  </a:cubicBezTo>
                  <a:cubicBezTo>
                    <a:pt x="13" y="23"/>
                    <a:pt x="1" y="58"/>
                    <a:pt x="1" y="94"/>
                  </a:cubicBezTo>
                  <a:cubicBezTo>
                    <a:pt x="11" y="124"/>
                    <a:pt x="45" y="145"/>
                    <a:pt x="77" y="145"/>
                  </a:cubicBezTo>
                  <a:cubicBezTo>
                    <a:pt x="84" y="145"/>
                    <a:pt x="90" y="144"/>
                    <a:pt x="97" y="142"/>
                  </a:cubicBezTo>
                  <a:cubicBezTo>
                    <a:pt x="132" y="130"/>
                    <a:pt x="156" y="94"/>
                    <a:pt x="144" y="46"/>
                  </a:cubicBezTo>
                  <a:cubicBezTo>
                    <a:pt x="136" y="21"/>
                    <a:pt x="115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36"/>
            <p:cNvSpPr/>
            <p:nvPr/>
          </p:nvSpPr>
          <p:spPr>
            <a:xfrm>
              <a:off x="6356107" y="1314135"/>
              <a:ext cx="8318" cy="6300"/>
            </a:xfrm>
            <a:custGeom>
              <a:avLst/>
              <a:gdLst/>
              <a:ahLst/>
              <a:cxnLst/>
              <a:rect l="l" t="t" r="r" b="b"/>
              <a:pathLst>
                <a:path w="169" h="128" extrusionOk="0">
                  <a:moveTo>
                    <a:pt x="99" y="1"/>
                  </a:moveTo>
                  <a:cubicBezTo>
                    <a:pt x="90" y="1"/>
                    <a:pt x="81" y="2"/>
                    <a:pt x="72" y="5"/>
                  </a:cubicBezTo>
                  <a:cubicBezTo>
                    <a:pt x="25" y="17"/>
                    <a:pt x="1" y="53"/>
                    <a:pt x="13" y="89"/>
                  </a:cubicBezTo>
                  <a:cubicBezTo>
                    <a:pt x="22" y="108"/>
                    <a:pt x="48" y="128"/>
                    <a:pt x="83" y="128"/>
                  </a:cubicBezTo>
                  <a:cubicBezTo>
                    <a:pt x="91" y="128"/>
                    <a:pt x="99" y="127"/>
                    <a:pt x="108" y="125"/>
                  </a:cubicBezTo>
                  <a:cubicBezTo>
                    <a:pt x="144" y="113"/>
                    <a:pt x="168" y="77"/>
                    <a:pt x="156" y="41"/>
                  </a:cubicBezTo>
                  <a:cubicBezTo>
                    <a:pt x="147" y="14"/>
                    <a:pt x="125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36"/>
            <p:cNvSpPr/>
            <p:nvPr/>
          </p:nvSpPr>
          <p:spPr>
            <a:xfrm>
              <a:off x="6370824" y="1320681"/>
              <a:ext cx="7678" cy="4331"/>
            </a:xfrm>
            <a:custGeom>
              <a:avLst/>
              <a:gdLst/>
              <a:ahLst/>
              <a:cxnLst/>
              <a:rect l="l" t="t" r="r" b="b"/>
              <a:pathLst>
                <a:path w="156" h="88" extrusionOk="0">
                  <a:moveTo>
                    <a:pt x="85" y="1"/>
                  </a:moveTo>
                  <a:cubicBezTo>
                    <a:pt x="77" y="1"/>
                    <a:pt x="69" y="1"/>
                    <a:pt x="60" y="4"/>
                  </a:cubicBezTo>
                  <a:cubicBezTo>
                    <a:pt x="24" y="16"/>
                    <a:pt x="1" y="51"/>
                    <a:pt x="13" y="87"/>
                  </a:cubicBezTo>
                  <a:lnTo>
                    <a:pt x="156" y="51"/>
                  </a:lnTo>
                  <a:cubicBezTo>
                    <a:pt x="146" y="22"/>
                    <a:pt x="120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36"/>
            <p:cNvSpPr/>
            <p:nvPr/>
          </p:nvSpPr>
          <p:spPr>
            <a:xfrm>
              <a:off x="6364917" y="1302568"/>
              <a:ext cx="7728" cy="4430"/>
            </a:xfrm>
            <a:custGeom>
              <a:avLst/>
              <a:gdLst/>
              <a:ahLst/>
              <a:cxnLst/>
              <a:rect l="l" t="t" r="r" b="b"/>
              <a:pathLst>
                <a:path w="157" h="90" extrusionOk="0">
                  <a:moveTo>
                    <a:pt x="144" y="1"/>
                  </a:moveTo>
                  <a:lnTo>
                    <a:pt x="1" y="49"/>
                  </a:lnTo>
                  <a:cubicBezTo>
                    <a:pt x="10" y="76"/>
                    <a:pt x="39" y="89"/>
                    <a:pt x="68" y="89"/>
                  </a:cubicBezTo>
                  <a:cubicBezTo>
                    <a:pt x="78" y="89"/>
                    <a:pt x="88" y="88"/>
                    <a:pt x="97" y="85"/>
                  </a:cubicBezTo>
                  <a:cubicBezTo>
                    <a:pt x="133" y="73"/>
                    <a:pt x="156" y="37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36"/>
            <p:cNvSpPr/>
            <p:nvPr/>
          </p:nvSpPr>
          <p:spPr>
            <a:xfrm>
              <a:off x="6387312" y="1294349"/>
              <a:ext cx="7088" cy="4922"/>
            </a:xfrm>
            <a:custGeom>
              <a:avLst/>
              <a:gdLst/>
              <a:ahLst/>
              <a:cxnLst/>
              <a:rect l="l" t="t" r="r" b="b"/>
              <a:pathLst>
                <a:path w="144" h="100" extrusionOk="0">
                  <a:moveTo>
                    <a:pt x="132" y="1"/>
                  </a:moveTo>
                  <a:lnTo>
                    <a:pt x="0" y="48"/>
                  </a:lnTo>
                  <a:cubicBezTo>
                    <a:pt x="10" y="78"/>
                    <a:pt x="36" y="99"/>
                    <a:pt x="65" y="99"/>
                  </a:cubicBezTo>
                  <a:cubicBezTo>
                    <a:pt x="71" y="99"/>
                    <a:pt x="78" y="98"/>
                    <a:pt x="84" y="96"/>
                  </a:cubicBezTo>
                  <a:cubicBezTo>
                    <a:pt x="132" y="84"/>
                    <a:pt x="144" y="36"/>
                    <a:pt x="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36"/>
            <p:cNvSpPr/>
            <p:nvPr/>
          </p:nvSpPr>
          <p:spPr>
            <a:xfrm>
              <a:off x="6409067" y="1286720"/>
              <a:ext cx="7728" cy="4873"/>
            </a:xfrm>
            <a:custGeom>
              <a:avLst/>
              <a:gdLst/>
              <a:ahLst/>
              <a:cxnLst/>
              <a:rect l="l" t="t" r="r" b="b"/>
              <a:pathLst>
                <a:path w="157" h="99" extrusionOk="0">
                  <a:moveTo>
                    <a:pt x="132" y="0"/>
                  </a:moveTo>
                  <a:lnTo>
                    <a:pt x="1" y="48"/>
                  </a:lnTo>
                  <a:cubicBezTo>
                    <a:pt x="11" y="77"/>
                    <a:pt x="45" y="99"/>
                    <a:pt x="76" y="99"/>
                  </a:cubicBezTo>
                  <a:cubicBezTo>
                    <a:pt x="83" y="99"/>
                    <a:pt x="90" y="98"/>
                    <a:pt x="96" y="96"/>
                  </a:cubicBezTo>
                  <a:cubicBezTo>
                    <a:pt x="132" y="84"/>
                    <a:pt x="156" y="36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36"/>
            <p:cNvSpPr/>
            <p:nvPr/>
          </p:nvSpPr>
          <p:spPr>
            <a:xfrm>
              <a:off x="6430281" y="1318318"/>
              <a:ext cx="8269" cy="7974"/>
            </a:xfrm>
            <a:custGeom>
              <a:avLst/>
              <a:gdLst/>
              <a:ahLst/>
              <a:cxnLst/>
              <a:rect l="l" t="t" r="r" b="b"/>
              <a:pathLst>
                <a:path w="168" h="162" extrusionOk="0">
                  <a:moveTo>
                    <a:pt x="90" y="1"/>
                  </a:moveTo>
                  <a:cubicBezTo>
                    <a:pt x="84" y="1"/>
                    <a:pt x="78" y="2"/>
                    <a:pt x="72" y="4"/>
                  </a:cubicBezTo>
                  <a:cubicBezTo>
                    <a:pt x="24" y="16"/>
                    <a:pt x="0" y="52"/>
                    <a:pt x="12" y="99"/>
                  </a:cubicBezTo>
                  <a:cubicBezTo>
                    <a:pt x="22" y="131"/>
                    <a:pt x="51" y="162"/>
                    <a:pt x="89" y="162"/>
                  </a:cubicBezTo>
                  <a:cubicBezTo>
                    <a:pt x="95" y="162"/>
                    <a:pt x="101" y="161"/>
                    <a:pt x="108" y="159"/>
                  </a:cubicBezTo>
                  <a:cubicBezTo>
                    <a:pt x="144" y="147"/>
                    <a:pt x="168" y="111"/>
                    <a:pt x="156" y="64"/>
                  </a:cubicBezTo>
                  <a:cubicBezTo>
                    <a:pt x="146" y="24"/>
                    <a:pt x="119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36"/>
            <p:cNvSpPr/>
            <p:nvPr/>
          </p:nvSpPr>
          <p:spPr>
            <a:xfrm>
              <a:off x="6421421" y="1333183"/>
              <a:ext cx="7728" cy="4774"/>
            </a:xfrm>
            <a:custGeom>
              <a:avLst/>
              <a:gdLst/>
              <a:ahLst/>
              <a:cxnLst/>
              <a:rect l="l" t="t" r="r" b="b"/>
              <a:pathLst>
                <a:path w="157" h="97" extrusionOk="0">
                  <a:moveTo>
                    <a:pt x="61" y="1"/>
                  </a:moveTo>
                  <a:cubicBezTo>
                    <a:pt x="25" y="13"/>
                    <a:pt x="1" y="49"/>
                    <a:pt x="13" y="96"/>
                  </a:cubicBezTo>
                  <a:lnTo>
                    <a:pt x="156" y="72"/>
                  </a:lnTo>
                  <a:cubicBezTo>
                    <a:pt x="144" y="25"/>
                    <a:pt x="108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36"/>
            <p:cNvSpPr/>
            <p:nvPr/>
          </p:nvSpPr>
          <p:spPr>
            <a:xfrm>
              <a:off x="6398485" y="1337760"/>
              <a:ext cx="7678" cy="4331"/>
            </a:xfrm>
            <a:custGeom>
              <a:avLst/>
              <a:gdLst/>
              <a:ahLst/>
              <a:cxnLst/>
              <a:rect l="l" t="t" r="r" b="b"/>
              <a:pathLst>
                <a:path w="156" h="88" extrusionOk="0">
                  <a:moveTo>
                    <a:pt x="91" y="0"/>
                  </a:moveTo>
                  <a:cubicBezTo>
                    <a:pt x="85" y="0"/>
                    <a:pt x="78" y="1"/>
                    <a:pt x="72" y="3"/>
                  </a:cubicBezTo>
                  <a:cubicBezTo>
                    <a:pt x="24" y="15"/>
                    <a:pt x="1" y="51"/>
                    <a:pt x="12" y="87"/>
                  </a:cubicBezTo>
                  <a:lnTo>
                    <a:pt x="156" y="63"/>
                  </a:lnTo>
                  <a:cubicBezTo>
                    <a:pt x="146" y="24"/>
                    <a:pt x="120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36"/>
            <p:cNvSpPr/>
            <p:nvPr/>
          </p:nvSpPr>
          <p:spPr>
            <a:xfrm>
              <a:off x="6407295" y="1323634"/>
              <a:ext cx="8318" cy="7383"/>
            </a:xfrm>
            <a:custGeom>
              <a:avLst/>
              <a:gdLst/>
              <a:ahLst/>
              <a:cxnLst/>
              <a:rect l="l" t="t" r="r" b="b"/>
              <a:pathLst>
                <a:path w="169" h="150" extrusionOk="0">
                  <a:moveTo>
                    <a:pt x="91" y="0"/>
                  </a:moveTo>
                  <a:cubicBezTo>
                    <a:pt x="85" y="0"/>
                    <a:pt x="79" y="1"/>
                    <a:pt x="73" y="3"/>
                  </a:cubicBezTo>
                  <a:cubicBezTo>
                    <a:pt x="25" y="15"/>
                    <a:pt x="1" y="51"/>
                    <a:pt x="13" y="87"/>
                  </a:cubicBezTo>
                  <a:cubicBezTo>
                    <a:pt x="23" y="127"/>
                    <a:pt x="49" y="150"/>
                    <a:pt x="78" y="150"/>
                  </a:cubicBezTo>
                  <a:cubicBezTo>
                    <a:pt x="84" y="150"/>
                    <a:pt x="90" y="149"/>
                    <a:pt x="96" y="147"/>
                  </a:cubicBezTo>
                  <a:cubicBezTo>
                    <a:pt x="144" y="147"/>
                    <a:pt x="168" y="99"/>
                    <a:pt x="156" y="63"/>
                  </a:cubicBezTo>
                  <a:cubicBezTo>
                    <a:pt x="146" y="24"/>
                    <a:pt x="120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36"/>
            <p:cNvSpPr/>
            <p:nvPr/>
          </p:nvSpPr>
          <p:spPr>
            <a:xfrm>
              <a:off x="6384359" y="1328901"/>
              <a:ext cx="8269" cy="6842"/>
            </a:xfrm>
            <a:custGeom>
              <a:avLst/>
              <a:gdLst/>
              <a:ahLst/>
              <a:cxnLst/>
              <a:rect l="l" t="t" r="r" b="b"/>
              <a:pathLst>
                <a:path w="168" h="139" extrusionOk="0">
                  <a:moveTo>
                    <a:pt x="91" y="1"/>
                  </a:moveTo>
                  <a:cubicBezTo>
                    <a:pt x="85" y="1"/>
                    <a:pt x="79" y="2"/>
                    <a:pt x="72" y="4"/>
                  </a:cubicBezTo>
                  <a:cubicBezTo>
                    <a:pt x="24" y="4"/>
                    <a:pt x="1" y="52"/>
                    <a:pt x="13" y="88"/>
                  </a:cubicBezTo>
                  <a:cubicBezTo>
                    <a:pt x="22" y="117"/>
                    <a:pt x="48" y="139"/>
                    <a:pt x="77" y="139"/>
                  </a:cubicBezTo>
                  <a:cubicBezTo>
                    <a:pt x="83" y="139"/>
                    <a:pt x="90" y="138"/>
                    <a:pt x="96" y="136"/>
                  </a:cubicBezTo>
                  <a:cubicBezTo>
                    <a:pt x="144" y="136"/>
                    <a:pt x="168" y="100"/>
                    <a:pt x="156" y="52"/>
                  </a:cubicBezTo>
                  <a:cubicBezTo>
                    <a:pt x="146" y="22"/>
                    <a:pt x="120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36"/>
            <p:cNvSpPr/>
            <p:nvPr/>
          </p:nvSpPr>
          <p:spPr>
            <a:xfrm>
              <a:off x="6361423" y="1334216"/>
              <a:ext cx="8269" cy="6694"/>
            </a:xfrm>
            <a:custGeom>
              <a:avLst/>
              <a:gdLst/>
              <a:ahLst/>
              <a:cxnLst/>
              <a:rect l="l" t="t" r="r" b="b"/>
              <a:pathLst>
                <a:path w="168" h="136" extrusionOk="0">
                  <a:moveTo>
                    <a:pt x="91" y="1"/>
                  </a:moveTo>
                  <a:cubicBezTo>
                    <a:pt x="85" y="1"/>
                    <a:pt x="78" y="1"/>
                    <a:pt x="72" y="4"/>
                  </a:cubicBezTo>
                  <a:cubicBezTo>
                    <a:pt x="24" y="4"/>
                    <a:pt x="0" y="39"/>
                    <a:pt x="12" y="75"/>
                  </a:cubicBezTo>
                  <a:cubicBezTo>
                    <a:pt x="24" y="111"/>
                    <a:pt x="60" y="135"/>
                    <a:pt x="96" y="135"/>
                  </a:cubicBezTo>
                  <a:cubicBezTo>
                    <a:pt x="144" y="123"/>
                    <a:pt x="168" y="87"/>
                    <a:pt x="156" y="51"/>
                  </a:cubicBezTo>
                  <a:cubicBezTo>
                    <a:pt x="146" y="22"/>
                    <a:pt x="120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36"/>
            <p:cNvSpPr/>
            <p:nvPr/>
          </p:nvSpPr>
          <p:spPr>
            <a:xfrm>
              <a:off x="6375549" y="1342436"/>
              <a:ext cx="7678" cy="3741"/>
            </a:xfrm>
            <a:custGeom>
              <a:avLst/>
              <a:gdLst/>
              <a:ahLst/>
              <a:cxnLst/>
              <a:rect l="l" t="t" r="r" b="b"/>
              <a:pathLst>
                <a:path w="156" h="76" extrusionOk="0">
                  <a:moveTo>
                    <a:pt x="91" y="1"/>
                  </a:moveTo>
                  <a:cubicBezTo>
                    <a:pt x="85" y="1"/>
                    <a:pt x="78" y="2"/>
                    <a:pt x="72" y="4"/>
                  </a:cubicBezTo>
                  <a:cubicBezTo>
                    <a:pt x="24" y="4"/>
                    <a:pt x="0" y="40"/>
                    <a:pt x="12" y="76"/>
                  </a:cubicBezTo>
                  <a:lnTo>
                    <a:pt x="156" y="52"/>
                  </a:lnTo>
                  <a:cubicBezTo>
                    <a:pt x="146" y="22"/>
                    <a:pt x="120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36"/>
            <p:cNvSpPr/>
            <p:nvPr/>
          </p:nvSpPr>
          <p:spPr>
            <a:xfrm>
              <a:off x="6371414" y="1323191"/>
              <a:ext cx="7678" cy="4331"/>
            </a:xfrm>
            <a:custGeom>
              <a:avLst/>
              <a:gdLst/>
              <a:ahLst/>
              <a:cxnLst/>
              <a:rect l="l" t="t" r="r" b="b"/>
              <a:pathLst>
                <a:path w="156" h="88" extrusionOk="0">
                  <a:moveTo>
                    <a:pt x="144" y="0"/>
                  </a:moveTo>
                  <a:lnTo>
                    <a:pt x="1" y="36"/>
                  </a:lnTo>
                  <a:cubicBezTo>
                    <a:pt x="10" y="66"/>
                    <a:pt x="36" y="87"/>
                    <a:pt x="65" y="87"/>
                  </a:cubicBezTo>
                  <a:cubicBezTo>
                    <a:pt x="71" y="87"/>
                    <a:pt x="78" y="86"/>
                    <a:pt x="84" y="84"/>
                  </a:cubicBezTo>
                  <a:cubicBezTo>
                    <a:pt x="120" y="72"/>
                    <a:pt x="156" y="36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36"/>
            <p:cNvSpPr/>
            <p:nvPr/>
          </p:nvSpPr>
          <p:spPr>
            <a:xfrm>
              <a:off x="6393760" y="1317285"/>
              <a:ext cx="7728" cy="4873"/>
            </a:xfrm>
            <a:custGeom>
              <a:avLst/>
              <a:gdLst/>
              <a:ahLst/>
              <a:cxnLst/>
              <a:rect l="l" t="t" r="r" b="b"/>
              <a:pathLst>
                <a:path w="157" h="99" extrusionOk="0">
                  <a:moveTo>
                    <a:pt x="144" y="1"/>
                  </a:moveTo>
                  <a:lnTo>
                    <a:pt x="1" y="37"/>
                  </a:lnTo>
                  <a:cubicBezTo>
                    <a:pt x="11" y="68"/>
                    <a:pt x="39" y="99"/>
                    <a:pt x="78" y="99"/>
                  </a:cubicBezTo>
                  <a:cubicBezTo>
                    <a:pt x="84" y="99"/>
                    <a:pt x="90" y="98"/>
                    <a:pt x="97" y="97"/>
                  </a:cubicBezTo>
                  <a:cubicBezTo>
                    <a:pt x="132" y="85"/>
                    <a:pt x="156" y="49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36"/>
            <p:cNvSpPr/>
            <p:nvPr/>
          </p:nvSpPr>
          <p:spPr>
            <a:xfrm>
              <a:off x="6416745" y="1311428"/>
              <a:ext cx="7088" cy="4873"/>
            </a:xfrm>
            <a:custGeom>
              <a:avLst/>
              <a:gdLst/>
              <a:ahLst/>
              <a:cxnLst/>
              <a:rect l="l" t="t" r="r" b="b"/>
              <a:pathLst>
                <a:path w="144" h="99" extrusionOk="0">
                  <a:moveTo>
                    <a:pt x="132" y="0"/>
                  </a:moveTo>
                  <a:lnTo>
                    <a:pt x="0" y="36"/>
                  </a:lnTo>
                  <a:cubicBezTo>
                    <a:pt x="0" y="76"/>
                    <a:pt x="33" y="99"/>
                    <a:pt x="65" y="99"/>
                  </a:cubicBezTo>
                  <a:cubicBezTo>
                    <a:pt x="71" y="99"/>
                    <a:pt x="78" y="98"/>
                    <a:pt x="84" y="96"/>
                  </a:cubicBezTo>
                  <a:cubicBezTo>
                    <a:pt x="120" y="96"/>
                    <a:pt x="144" y="48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36"/>
            <p:cNvSpPr/>
            <p:nvPr/>
          </p:nvSpPr>
          <p:spPr>
            <a:xfrm>
              <a:off x="6435547" y="1343666"/>
              <a:ext cx="7728" cy="7826"/>
            </a:xfrm>
            <a:custGeom>
              <a:avLst/>
              <a:gdLst/>
              <a:ahLst/>
              <a:cxnLst/>
              <a:rect l="l" t="t" r="r" b="b"/>
              <a:pathLst>
                <a:path w="157" h="159" extrusionOk="0">
                  <a:moveTo>
                    <a:pt x="75" y="1"/>
                  </a:moveTo>
                  <a:cubicBezTo>
                    <a:pt x="70" y="1"/>
                    <a:pt x="65" y="1"/>
                    <a:pt x="61" y="3"/>
                  </a:cubicBezTo>
                  <a:cubicBezTo>
                    <a:pt x="25" y="3"/>
                    <a:pt x="1" y="51"/>
                    <a:pt x="1" y="87"/>
                  </a:cubicBezTo>
                  <a:cubicBezTo>
                    <a:pt x="13" y="134"/>
                    <a:pt x="49" y="158"/>
                    <a:pt x="84" y="158"/>
                  </a:cubicBezTo>
                  <a:cubicBezTo>
                    <a:pt x="132" y="146"/>
                    <a:pt x="156" y="111"/>
                    <a:pt x="144" y="63"/>
                  </a:cubicBezTo>
                  <a:cubicBezTo>
                    <a:pt x="144" y="32"/>
                    <a:pt x="108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36"/>
            <p:cNvSpPr/>
            <p:nvPr/>
          </p:nvSpPr>
          <p:spPr>
            <a:xfrm>
              <a:off x="6425556" y="1357792"/>
              <a:ext cx="7678" cy="4282"/>
            </a:xfrm>
            <a:custGeom>
              <a:avLst/>
              <a:gdLst/>
              <a:ahLst/>
              <a:cxnLst/>
              <a:rect l="l" t="t" r="r" b="b"/>
              <a:pathLst>
                <a:path w="156" h="87" extrusionOk="0">
                  <a:moveTo>
                    <a:pt x="87" y="1"/>
                  </a:moveTo>
                  <a:cubicBezTo>
                    <a:pt x="82" y="1"/>
                    <a:pt x="77" y="1"/>
                    <a:pt x="72" y="3"/>
                  </a:cubicBezTo>
                  <a:cubicBezTo>
                    <a:pt x="24" y="3"/>
                    <a:pt x="0" y="51"/>
                    <a:pt x="0" y="87"/>
                  </a:cubicBezTo>
                  <a:lnTo>
                    <a:pt x="156" y="63"/>
                  </a:lnTo>
                  <a:cubicBezTo>
                    <a:pt x="146" y="32"/>
                    <a:pt x="117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36"/>
            <p:cNvSpPr/>
            <p:nvPr/>
          </p:nvSpPr>
          <p:spPr>
            <a:xfrm>
              <a:off x="6402619" y="1361287"/>
              <a:ext cx="7088" cy="4331"/>
            </a:xfrm>
            <a:custGeom>
              <a:avLst/>
              <a:gdLst/>
              <a:ahLst/>
              <a:cxnLst/>
              <a:rect l="l" t="t" r="r" b="b"/>
              <a:pathLst>
                <a:path w="144" h="88" extrusionOk="0">
                  <a:moveTo>
                    <a:pt x="83" y="1"/>
                  </a:moveTo>
                  <a:cubicBezTo>
                    <a:pt x="76" y="1"/>
                    <a:pt x="68" y="2"/>
                    <a:pt x="60" y="4"/>
                  </a:cubicBezTo>
                  <a:cubicBezTo>
                    <a:pt x="24" y="4"/>
                    <a:pt x="0" y="39"/>
                    <a:pt x="0" y="87"/>
                  </a:cubicBezTo>
                  <a:lnTo>
                    <a:pt x="144" y="63"/>
                  </a:lnTo>
                  <a:cubicBezTo>
                    <a:pt x="144" y="24"/>
                    <a:pt x="119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36"/>
            <p:cNvSpPr/>
            <p:nvPr/>
          </p:nvSpPr>
          <p:spPr>
            <a:xfrm>
              <a:off x="6412020" y="1347309"/>
              <a:ext cx="7678" cy="7728"/>
            </a:xfrm>
            <a:custGeom>
              <a:avLst/>
              <a:gdLst/>
              <a:ahLst/>
              <a:cxnLst/>
              <a:rect l="l" t="t" r="r" b="b"/>
              <a:pathLst>
                <a:path w="156" h="157" extrusionOk="0">
                  <a:moveTo>
                    <a:pt x="72" y="1"/>
                  </a:moveTo>
                  <a:cubicBezTo>
                    <a:pt x="24" y="13"/>
                    <a:pt x="0" y="48"/>
                    <a:pt x="12" y="96"/>
                  </a:cubicBezTo>
                  <a:cubicBezTo>
                    <a:pt x="12" y="132"/>
                    <a:pt x="48" y="156"/>
                    <a:pt x="96" y="156"/>
                  </a:cubicBezTo>
                  <a:cubicBezTo>
                    <a:pt x="132" y="144"/>
                    <a:pt x="156" y="108"/>
                    <a:pt x="156" y="72"/>
                  </a:cubicBezTo>
                  <a:cubicBezTo>
                    <a:pt x="144" y="25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6"/>
            <p:cNvSpPr/>
            <p:nvPr/>
          </p:nvSpPr>
          <p:spPr>
            <a:xfrm>
              <a:off x="6389084" y="1351345"/>
              <a:ext cx="7678" cy="7334"/>
            </a:xfrm>
            <a:custGeom>
              <a:avLst/>
              <a:gdLst/>
              <a:ahLst/>
              <a:cxnLst/>
              <a:rect l="l" t="t" r="r" b="b"/>
              <a:pathLst>
                <a:path w="156" h="149" extrusionOk="0">
                  <a:moveTo>
                    <a:pt x="79" y="0"/>
                  </a:moveTo>
                  <a:cubicBezTo>
                    <a:pt x="73" y="0"/>
                    <a:pt x="66" y="1"/>
                    <a:pt x="60" y="2"/>
                  </a:cubicBezTo>
                  <a:cubicBezTo>
                    <a:pt x="24" y="14"/>
                    <a:pt x="0" y="50"/>
                    <a:pt x="0" y="86"/>
                  </a:cubicBezTo>
                  <a:cubicBezTo>
                    <a:pt x="11" y="117"/>
                    <a:pt x="39" y="148"/>
                    <a:pt x="70" y="148"/>
                  </a:cubicBezTo>
                  <a:cubicBezTo>
                    <a:pt x="74" y="148"/>
                    <a:pt x="79" y="147"/>
                    <a:pt x="84" y="146"/>
                  </a:cubicBezTo>
                  <a:cubicBezTo>
                    <a:pt x="132" y="146"/>
                    <a:pt x="156" y="98"/>
                    <a:pt x="144" y="62"/>
                  </a:cubicBezTo>
                  <a:cubicBezTo>
                    <a:pt x="144" y="31"/>
                    <a:pt x="117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36"/>
            <p:cNvSpPr/>
            <p:nvPr/>
          </p:nvSpPr>
          <p:spPr>
            <a:xfrm>
              <a:off x="6365508" y="1355381"/>
              <a:ext cx="7728" cy="6842"/>
            </a:xfrm>
            <a:custGeom>
              <a:avLst/>
              <a:gdLst/>
              <a:ahLst/>
              <a:cxnLst/>
              <a:rect l="l" t="t" r="r" b="b"/>
              <a:pathLst>
                <a:path w="157" h="139" extrusionOk="0">
                  <a:moveTo>
                    <a:pt x="92" y="1"/>
                  </a:moveTo>
                  <a:cubicBezTo>
                    <a:pt x="85" y="1"/>
                    <a:pt x="79" y="2"/>
                    <a:pt x="73" y="4"/>
                  </a:cubicBezTo>
                  <a:cubicBezTo>
                    <a:pt x="37" y="4"/>
                    <a:pt x="1" y="40"/>
                    <a:pt x="13" y="76"/>
                  </a:cubicBezTo>
                  <a:cubicBezTo>
                    <a:pt x="13" y="115"/>
                    <a:pt x="38" y="139"/>
                    <a:pt x="73" y="139"/>
                  </a:cubicBezTo>
                  <a:cubicBezTo>
                    <a:pt x="81" y="139"/>
                    <a:pt x="88" y="138"/>
                    <a:pt x="97" y="136"/>
                  </a:cubicBezTo>
                  <a:cubicBezTo>
                    <a:pt x="132" y="136"/>
                    <a:pt x="156" y="100"/>
                    <a:pt x="156" y="52"/>
                  </a:cubicBezTo>
                  <a:cubicBezTo>
                    <a:pt x="147" y="22"/>
                    <a:pt x="121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36"/>
            <p:cNvSpPr/>
            <p:nvPr/>
          </p:nvSpPr>
          <p:spPr>
            <a:xfrm>
              <a:off x="6379043" y="1364388"/>
              <a:ext cx="7728" cy="4184"/>
            </a:xfrm>
            <a:custGeom>
              <a:avLst/>
              <a:gdLst/>
              <a:ahLst/>
              <a:cxnLst/>
              <a:rect l="l" t="t" r="r" b="b"/>
              <a:pathLst>
                <a:path w="157" h="85" extrusionOk="0">
                  <a:moveTo>
                    <a:pt x="73" y="0"/>
                  </a:moveTo>
                  <a:cubicBezTo>
                    <a:pt x="37" y="12"/>
                    <a:pt x="1" y="48"/>
                    <a:pt x="13" y="84"/>
                  </a:cubicBezTo>
                  <a:lnTo>
                    <a:pt x="156" y="72"/>
                  </a:lnTo>
                  <a:cubicBezTo>
                    <a:pt x="156" y="24"/>
                    <a:pt x="121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36"/>
            <p:cNvSpPr/>
            <p:nvPr/>
          </p:nvSpPr>
          <p:spPr>
            <a:xfrm>
              <a:off x="6376139" y="1344946"/>
              <a:ext cx="7678" cy="4331"/>
            </a:xfrm>
            <a:custGeom>
              <a:avLst/>
              <a:gdLst/>
              <a:ahLst/>
              <a:cxnLst/>
              <a:rect l="l" t="t" r="r" b="b"/>
              <a:pathLst>
                <a:path w="156" h="88" extrusionOk="0">
                  <a:moveTo>
                    <a:pt x="144" y="1"/>
                  </a:moveTo>
                  <a:lnTo>
                    <a:pt x="0" y="25"/>
                  </a:lnTo>
                  <a:cubicBezTo>
                    <a:pt x="0" y="64"/>
                    <a:pt x="33" y="88"/>
                    <a:pt x="65" y="88"/>
                  </a:cubicBezTo>
                  <a:cubicBezTo>
                    <a:pt x="71" y="88"/>
                    <a:pt x="78" y="87"/>
                    <a:pt x="84" y="85"/>
                  </a:cubicBezTo>
                  <a:cubicBezTo>
                    <a:pt x="120" y="73"/>
                    <a:pt x="156" y="37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36"/>
            <p:cNvSpPr/>
            <p:nvPr/>
          </p:nvSpPr>
          <p:spPr>
            <a:xfrm>
              <a:off x="6399076" y="1340861"/>
              <a:ext cx="7088" cy="4282"/>
            </a:xfrm>
            <a:custGeom>
              <a:avLst/>
              <a:gdLst/>
              <a:ahLst/>
              <a:cxnLst/>
              <a:rect l="l" t="t" r="r" b="b"/>
              <a:pathLst>
                <a:path w="144" h="87" extrusionOk="0">
                  <a:moveTo>
                    <a:pt x="144" y="0"/>
                  </a:moveTo>
                  <a:lnTo>
                    <a:pt x="0" y="24"/>
                  </a:lnTo>
                  <a:cubicBezTo>
                    <a:pt x="0" y="55"/>
                    <a:pt x="36" y="86"/>
                    <a:pt x="69" y="86"/>
                  </a:cubicBezTo>
                  <a:cubicBezTo>
                    <a:pt x="74" y="86"/>
                    <a:pt x="79" y="85"/>
                    <a:pt x="84" y="84"/>
                  </a:cubicBezTo>
                  <a:cubicBezTo>
                    <a:pt x="120" y="84"/>
                    <a:pt x="144" y="36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36"/>
            <p:cNvSpPr/>
            <p:nvPr/>
          </p:nvSpPr>
          <p:spPr>
            <a:xfrm>
              <a:off x="6422012" y="1336726"/>
              <a:ext cx="7137" cy="4282"/>
            </a:xfrm>
            <a:custGeom>
              <a:avLst/>
              <a:gdLst/>
              <a:ahLst/>
              <a:cxnLst/>
              <a:rect l="l" t="t" r="r" b="b"/>
              <a:pathLst>
                <a:path w="145" h="87" extrusionOk="0">
                  <a:moveTo>
                    <a:pt x="144" y="0"/>
                  </a:moveTo>
                  <a:lnTo>
                    <a:pt x="1" y="24"/>
                  </a:lnTo>
                  <a:cubicBezTo>
                    <a:pt x="1" y="55"/>
                    <a:pt x="37" y="86"/>
                    <a:pt x="70" y="86"/>
                  </a:cubicBezTo>
                  <a:cubicBezTo>
                    <a:pt x="75" y="86"/>
                    <a:pt x="80" y="86"/>
                    <a:pt x="84" y="84"/>
                  </a:cubicBezTo>
                  <a:cubicBezTo>
                    <a:pt x="120" y="84"/>
                    <a:pt x="144" y="36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36"/>
            <p:cNvSpPr/>
            <p:nvPr/>
          </p:nvSpPr>
          <p:spPr>
            <a:xfrm>
              <a:off x="6439091" y="1368374"/>
              <a:ext cx="7678" cy="7334"/>
            </a:xfrm>
            <a:custGeom>
              <a:avLst/>
              <a:gdLst/>
              <a:ahLst/>
              <a:cxnLst/>
              <a:rect l="l" t="t" r="r" b="b"/>
              <a:pathLst>
                <a:path w="156" h="149" extrusionOk="0">
                  <a:moveTo>
                    <a:pt x="79" y="1"/>
                  </a:moveTo>
                  <a:cubicBezTo>
                    <a:pt x="73" y="1"/>
                    <a:pt x="67" y="1"/>
                    <a:pt x="60" y="3"/>
                  </a:cubicBezTo>
                  <a:cubicBezTo>
                    <a:pt x="24" y="3"/>
                    <a:pt x="0" y="39"/>
                    <a:pt x="0" y="87"/>
                  </a:cubicBezTo>
                  <a:cubicBezTo>
                    <a:pt x="11" y="118"/>
                    <a:pt x="39" y="149"/>
                    <a:pt x="70" y="149"/>
                  </a:cubicBezTo>
                  <a:cubicBezTo>
                    <a:pt x="75" y="149"/>
                    <a:pt x="79" y="148"/>
                    <a:pt x="84" y="147"/>
                  </a:cubicBezTo>
                  <a:cubicBezTo>
                    <a:pt x="120" y="147"/>
                    <a:pt x="156" y="111"/>
                    <a:pt x="144" y="63"/>
                  </a:cubicBezTo>
                  <a:cubicBezTo>
                    <a:pt x="144" y="32"/>
                    <a:pt x="117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36"/>
            <p:cNvSpPr/>
            <p:nvPr/>
          </p:nvSpPr>
          <p:spPr>
            <a:xfrm>
              <a:off x="6428509" y="1381910"/>
              <a:ext cx="7678" cy="4282"/>
            </a:xfrm>
            <a:custGeom>
              <a:avLst/>
              <a:gdLst/>
              <a:ahLst/>
              <a:cxnLst/>
              <a:rect l="l" t="t" r="r" b="b"/>
              <a:pathLst>
                <a:path w="156" h="87" extrusionOk="0">
                  <a:moveTo>
                    <a:pt x="87" y="1"/>
                  </a:moveTo>
                  <a:cubicBezTo>
                    <a:pt x="82" y="1"/>
                    <a:pt x="77" y="1"/>
                    <a:pt x="72" y="3"/>
                  </a:cubicBezTo>
                  <a:cubicBezTo>
                    <a:pt x="36" y="3"/>
                    <a:pt x="0" y="39"/>
                    <a:pt x="12" y="87"/>
                  </a:cubicBezTo>
                  <a:lnTo>
                    <a:pt x="156" y="63"/>
                  </a:lnTo>
                  <a:cubicBezTo>
                    <a:pt x="156" y="32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36"/>
            <p:cNvSpPr/>
            <p:nvPr/>
          </p:nvSpPr>
          <p:spPr>
            <a:xfrm>
              <a:off x="6405523" y="1384863"/>
              <a:ext cx="7728" cy="3692"/>
            </a:xfrm>
            <a:custGeom>
              <a:avLst/>
              <a:gdLst/>
              <a:ahLst/>
              <a:cxnLst/>
              <a:rect l="l" t="t" r="r" b="b"/>
              <a:pathLst>
                <a:path w="157" h="75" extrusionOk="0">
                  <a:moveTo>
                    <a:pt x="87" y="1"/>
                  </a:moveTo>
                  <a:cubicBezTo>
                    <a:pt x="82" y="1"/>
                    <a:pt x="78" y="1"/>
                    <a:pt x="73" y="3"/>
                  </a:cubicBezTo>
                  <a:cubicBezTo>
                    <a:pt x="25" y="3"/>
                    <a:pt x="1" y="39"/>
                    <a:pt x="1" y="75"/>
                  </a:cubicBezTo>
                  <a:lnTo>
                    <a:pt x="156" y="63"/>
                  </a:lnTo>
                  <a:cubicBezTo>
                    <a:pt x="146" y="32"/>
                    <a:pt x="118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36"/>
            <p:cNvSpPr/>
            <p:nvPr/>
          </p:nvSpPr>
          <p:spPr>
            <a:xfrm>
              <a:off x="6415564" y="1371328"/>
              <a:ext cx="7678" cy="7334"/>
            </a:xfrm>
            <a:custGeom>
              <a:avLst/>
              <a:gdLst/>
              <a:ahLst/>
              <a:cxnLst/>
              <a:rect l="l" t="t" r="r" b="b"/>
              <a:pathLst>
                <a:path w="156" h="149" extrusionOk="0">
                  <a:moveTo>
                    <a:pt x="86" y="1"/>
                  </a:moveTo>
                  <a:cubicBezTo>
                    <a:pt x="82" y="1"/>
                    <a:pt x="77" y="1"/>
                    <a:pt x="72" y="3"/>
                  </a:cubicBezTo>
                  <a:cubicBezTo>
                    <a:pt x="24" y="3"/>
                    <a:pt x="0" y="39"/>
                    <a:pt x="0" y="87"/>
                  </a:cubicBezTo>
                  <a:cubicBezTo>
                    <a:pt x="11" y="118"/>
                    <a:pt x="39" y="149"/>
                    <a:pt x="70" y="149"/>
                  </a:cubicBezTo>
                  <a:cubicBezTo>
                    <a:pt x="74" y="149"/>
                    <a:pt x="79" y="148"/>
                    <a:pt x="84" y="146"/>
                  </a:cubicBezTo>
                  <a:cubicBezTo>
                    <a:pt x="132" y="146"/>
                    <a:pt x="156" y="110"/>
                    <a:pt x="156" y="63"/>
                  </a:cubicBezTo>
                  <a:cubicBezTo>
                    <a:pt x="145" y="32"/>
                    <a:pt x="117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36"/>
            <p:cNvSpPr/>
            <p:nvPr/>
          </p:nvSpPr>
          <p:spPr>
            <a:xfrm>
              <a:off x="6391988" y="1374379"/>
              <a:ext cx="8318" cy="7235"/>
            </a:xfrm>
            <a:custGeom>
              <a:avLst/>
              <a:gdLst/>
              <a:ahLst/>
              <a:cxnLst/>
              <a:rect l="l" t="t" r="r" b="b"/>
              <a:pathLst>
                <a:path w="169" h="147" extrusionOk="0">
                  <a:moveTo>
                    <a:pt x="73" y="1"/>
                  </a:moveTo>
                  <a:cubicBezTo>
                    <a:pt x="37" y="13"/>
                    <a:pt x="1" y="48"/>
                    <a:pt x="13" y="84"/>
                  </a:cubicBezTo>
                  <a:cubicBezTo>
                    <a:pt x="13" y="115"/>
                    <a:pt x="40" y="146"/>
                    <a:pt x="78" y="146"/>
                  </a:cubicBezTo>
                  <a:cubicBezTo>
                    <a:pt x="84" y="146"/>
                    <a:pt x="90" y="146"/>
                    <a:pt x="97" y="144"/>
                  </a:cubicBezTo>
                  <a:cubicBezTo>
                    <a:pt x="133" y="144"/>
                    <a:pt x="168" y="108"/>
                    <a:pt x="156" y="60"/>
                  </a:cubicBezTo>
                  <a:cubicBezTo>
                    <a:pt x="156" y="25"/>
                    <a:pt x="121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36"/>
            <p:cNvSpPr/>
            <p:nvPr/>
          </p:nvSpPr>
          <p:spPr>
            <a:xfrm>
              <a:off x="6369052" y="1377775"/>
              <a:ext cx="7728" cy="6792"/>
            </a:xfrm>
            <a:custGeom>
              <a:avLst/>
              <a:gdLst/>
              <a:ahLst/>
              <a:cxnLst/>
              <a:rect l="l" t="t" r="r" b="b"/>
              <a:pathLst>
                <a:path w="157" h="138" extrusionOk="0">
                  <a:moveTo>
                    <a:pt x="91" y="0"/>
                  </a:moveTo>
                  <a:cubicBezTo>
                    <a:pt x="85" y="0"/>
                    <a:pt x="79" y="1"/>
                    <a:pt x="72" y="3"/>
                  </a:cubicBezTo>
                  <a:cubicBezTo>
                    <a:pt x="25" y="3"/>
                    <a:pt x="1" y="39"/>
                    <a:pt x="1" y="75"/>
                  </a:cubicBezTo>
                  <a:cubicBezTo>
                    <a:pt x="11" y="115"/>
                    <a:pt x="37" y="138"/>
                    <a:pt x="66" y="138"/>
                  </a:cubicBezTo>
                  <a:cubicBezTo>
                    <a:pt x="72" y="138"/>
                    <a:pt x="78" y="137"/>
                    <a:pt x="84" y="135"/>
                  </a:cubicBezTo>
                  <a:cubicBezTo>
                    <a:pt x="120" y="135"/>
                    <a:pt x="156" y="99"/>
                    <a:pt x="144" y="63"/>
                  </a:cubicBezTo>
                  <a:cubicBezTo>
                    <a:pt x="144" y="24"/>
                    <a:pt x="120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36"/>
            <p:cNvSpPr/>
            <p:nvPr/>
          </p:nvSpPr>
          <p:spPr>
            <a:xfrm>
              <a:off x="6382587" y="1387324"/>
              <a:ext cx="7137" cy="4184"/>
            </a:xfrm>
            <a:custGeom>
              <a:avLst/>
              <a:gdLst/>
              <a:ahLst/>
              <a:cxnLst/>
              <a:rect l="l" t="t" r="r" b="b"/>
              <a:pathLst>
                <a:path w="145" h="85" extrusionOk="0">
                  <a:moveTo>
                    <a:pt x="60" y="1"/>
                  </a:moveTo>
                  <a:cubicBezTo>
                    <a:pt x="25" y="13"/>
                    <a:pt x="1" y="49"/>
                    <a:pt x="1" y="84"/>
                  </a:cubicBezTo>
                  <a:lnTo>
                    <a:pt x="144" y="72"/>
                  </a:lnTo>
                  <a:cubicBezTo>
                    <a:pt x="144" y="25"/>
                    <a:pt x="108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36"/>
            <p:cNvSpPr/>
            <p:nvPr/>
          </p:nvSpPr>
          <p:spPr>
            <a:xfrm>
              <a:off x="6379634" y="1367931"/>
              <a:ext cx="7728" cy="3692"/>
            </a:xfrm>
            <a:custGeom>
              <a:avLst/>
              <a:gdLst/>
              <a:ahLst/>
              <a:cxnLst/>
              <a:rect l="l" t="t" r="r" b="b"/>
              <a:pathLst>
                <a:path w="157" h="75" extrusionOk="0">
                  <a:moveTo>
                    <a:pt x="144" y="0"/>
                  </a:moveTo>
                  <a:lnTo>
                    <a:pt x="1" y="12"/>
                  </a:lnTo>
                  <a:cubicBezTo>
                    <a:pt x="1" y="52"/>
                    <a:pt x="34" y="75"/>
                    <a:pt x="65" y="75"/>
                  </a:cubicBezTo>
                  <a:cubicBezTo>
                    <a:pt x="72" y="75"/>
                    <a:pt x="78" y="74"/>
                    <a:pt x="85" y="72"/>
                  </a:cubicBezTo>
                  <a:cubicBezTo>
                    <a:pt x="120" y="72"/>
                    <a:pt x="156" y="36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36"/>
            <p:cNvSpPr/>
            <p:nvPr/>
          </p:nvSpPr>
          <p:spPr>
            <a:xfrm>
              <a:off x="6402619" y="1364388"/>
              <a:ext cx="7678" cy="4184"/>
            </a:xfrm>
            <a:custGeom>
              <a:avLst/>
              <a:gdLst/>
              <a:ahLst/>
              <a:cxnLst/>
              <a:rect l="l" t="t" r="r" b="b"/>
              <a:pathLst>
                <a:path w="156" h="85" extrusionOk="0">
                  <a:moveTo>
                    <a:pt x="144" y="0"/>
                  </a:moveTo>
                  <a:lnTo>
                    <a:pt x="0" y="24"/>
                  </a:lnTo>
                  <a:cubicBezTo>
                    <a:pt x="12" y="60"/>
                    <a:pt x="48" y="84"/>
                    <a:pt x="84" y="84"/>
                  </a:cubicBezTo>
                  <a:cubicBezTo>
                    <a:pt x="120" y="72"/>
                    <a:pt x="156" y="36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36"/>
            <p:cNvSpPr/>
            <p:nvPr/>
          </p:nvSpPr>
          <p:spPr>
            <a:xfrm>
              <a:off x="6425556" y="1360844"/>
              <a:ext cx="7678" cy="4282"/>
            </a:xfrm>
            <a:custGeom>
              <a:avLst/>
              <a:gdLst/>
              <a:ahLst/>
              <a:cxnLst/>
              <a:rect l="l" t="t" r="r" b="b"/>
              <a:pathLst>
                <a:path w="156" h="87" extrusionOk="0">
                  <a:moveTo>
                    <a:pt x="156" y="1"/>
                  </a:moveTo>
                  <a:lnTo>
                    <a:pt x="0" y="25"/>
                  </a:lnTo>
                  <a:cubicBezTo>
                    <a:pt x="11" y="56"/>
                    <a:pt x="39" y="87"/>
                    <a:pt x="70" y="87"/>
                  </a:cubicBezTo>
                  <a:cubicBezTo>
                    <a:pt x="75" y="87"/>
                    <a:pt x="79" y="86"/>
                    <a:pt x="84" y="84"/>
                  </a:cubicBezTo>
                  <a:cubicBezTo>
                    <a:pt x="132" y="84"/>
                    <a:pt x="156" y="48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36"/>
            <p:cNvSpPr/>
            <p:nvPr/>
          </p:nvSpPr>
          <p:spPr>
            <a:xfrm>
              <a:off x="6442044" y="1392640"/>
              <a:ext cx="7678" cy="7678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60" y="0"/>
                  </a:moveTo>
                  <a:cubicBezTo>
                    <a:pt x="24" y="0"/>
                    <a:pt x="0" y="36"/>
                    <a:pt x="0" y="84"/>
                  </a:cubicBezTo>
                  <a:cubicBezTo>
                    <a:pt x="0" y="132"/>
                    <a:pt x="36" y="156"/>
                    <a:pt x="84" y="156"/>
                  </a:cubicBezTo>
                  <a:cubicBezTo>
                    <a:pt x="120" y="144"/>
                    <a:pt x="156" y="108"/>
                    <a:pt x="144" y="72"/>
                  </a:cubicBezTo>
                  <a:cubicBezTo>
                    <a:pt x="144" y="24"/>
                    <a:pt x="108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36"/>
            <p:cNvSpPr/>
            <p:nvPr/>
          </p:nvSpPr>
          <p:spPr>
            <a:xfrm>
              <a:off x="6431462" y="1406027"/>
              <a:ext cx="7088" cy="4282"/>
            </a:xfrm>
            <a:custGeom>
              <a:avLst/>
              <a:gdLst/>
              <a:ahLst/>
              <a:cxnLst/>
              <a:rect l="l" t="t" r="r" b="b"/>
              <a:pathLst>
                <a:path w="144" h="87" extrusionOk="0">
                  <a:moveTo>
                    <a:pt x="86" y="1"/>
                  </a:moveTo>
                  <a:cubicBezTo>
                    <a:pt x="81" y="1"/>
                    <a:pt x="77" y="2"/>
                    <a:pt x="72" y="3"/>
                  </a:cubicBezTo>
                  <a:cubicBezTo>
                    <a:pt x="24" y="3"/>
                    <a:pt x="0" y="39"/>
                    <a:pt x="0" y="87"/>
                  </a:cubicBezTo>
                  <a:lnTo>
                    <a:pt x="144" y="63"/>
                  </a:lnTo>
                  <a:cubicBezTo>
                    <a:pt x="144" y="32"/>
                    <a:pt x="117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36"/>
            <p:cNvSpPr/>
            <p:nvPr/>
          </p:nvSpPr>
          <p:spPr>
            <a:xfrm>
              <a:off x="6407886" y="1408390"/>
              <a:ext cx="7728" cy="3692"/>
            </a:xfrm>
            <a:custGeom>
              <a:avLst/>
              <a:gdLst/>
              <a:ahLst/>
              <a:cxnLst/>
              <a:rect l="l" t="t" r="r" b="b"/>
              <a:pathLst>
                <a:path w="157" h="75" extrusionOk="0">
                  <a:moveTo>
                    <a:pt x="91" y="1"/>
                  </a:moveTo>
                  <a:cubicBezTo>
                    <a:pt x="85" y="1"/>
                    <a:pt x="79" y="2"/>
                    <a:pt x="73" y="3"/>
                  </a:cubicBezTo>
                  <a:cubicBezTo>
                    <a:pt x="37" y="3"/>
                    <a:pt x="1" y="39"/>
                    <a:pt x="13" y="75"/>
                  </a:cubicBezTo>
                  <a:lnTo>
                    <a:pt x="156" y="63"/>
                  </a:lnTo>
                  <a:cubicBezTo>
                    <a:pt x="156" y="32"/>
                    <a:pt x="129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36"/>
            <p:cNvSpPr/>
            <p:nvPr/>
          </p:nvSpPr>
          <p:spPr>
            <a:xfrm>
              <a:off x="6418517" y="1395002"/>
              <a:ext cx="7678" cy="7678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24" y="12"/>
                    <a:pt x="0" y="48"/>
                    <a:pt x="0" y="84"/>
                  </a:cubicBezTo>
                  <a:cubicBezTo>
                    <a:pt x="12" y="132"/>
                    <a:pt x="48" y="156"/>
                    <a:pt x="84" y="156"/>
                  </a:cubicBezTo>
                  <a:cubicBezTo>
                    <a:pt x="120" y="144"/>
                    <a:pt x="155" y="108"/>
                    <a:pt x="155" y="72"/>
                  </a:cubicBezTo>
                  <a:cubicBezTo>
                    <a:pt x="143" y="24"/>
                    <a:pt x="108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36"/>
            <p:cNvSpPr/>
            <p:nvPr/>
          </p:nvSpPr>
          <p:spPr>
            <a:xfrm>
              <a:off x="6394941" y="1397808"/>
              <a:ext cx="7728" cy="7235"/>
            </a:xfrm>
            <a:custGeom>
              <a:avLst/>
              <a:gdLst/>
              <a:ahLst/>
              <a:cxnLst/>
              <a:rect l="l" t="t" r="r" b="b"/>
              <a:pathLst>
                <a:path w="157" h="147" extrusionOk="0">
                  <a:moveTo>
                    <a:pt x="87" y="1"/>
                  </a:moveTo>
                  <a:cubicBezTo>
                    <a:pt x="82" y="1"/>
                    <a:pt x="77" y="1"/>
                    <a:pt x="73" y="3"/>
                  </a:cubicBezTo>
                  <a:cubicBezTo>
                    <a:pt x="37" y="3"/>
                    <a:pt x="1" y="39"/>
                    <a:pt x="13" y="75"/>
                  </a:cubicBezTo>
                  <a:cubicBezTo>
                    <a:pt x="13" y="122"/>
                    <a:pt x="49" y="146"/>
                    <a:pt x="84" y="146"/>
                  </a:cubicBezTo>
                  <a:cubicBezTo>
                    <a:pt x="132" y="146"/>
                    <a:pt x="156" y="99"/>
                    <a:pt x="156" y="63"/>
                  </a:cubicBezTo>
                  <a:cubicBezTo>
                    <a:pt x="146" y="32"/>
                    <a:pt x="118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36"/>
            <p:cNvSpPr/>
            <p:nvPr/>
          </p:nvSpPr>
          <p:spPr>
            <a:xfrm>
              <a:off x="6371414" y="1400269"/>
              <a:ext cx="7678" cy="7137"/>
            </a:xfrm>
            <a:custGeom>
              <a:avLst/>
              <a:gdLst/>
              <a:ahLst/>
              <a:cxnLst/>
              <a:rect l="l" t="t" r="r" b="b"/>
              <a:pathLst>
                <a:path w="156" h="145" extrusionOk="0">
                  <a:moveTo>
                    <a:pt x="72" y="1"/>
                  </a:moveTo>
                  <a:cubicBezTo>
                    <a:pt x="36" y="1"/>
                    <a:pt x="1" y="37"/>
                    <a:pt x="12" y="84"/>
                  </a:cubicBezTo>
                  <a:cubicBezTo>
                    <a:pt x="12" y="120"/>
                    <a:pt x="48" y="144"/>
                    <a:pt x="96" y="144"/>
                  </a:cubicBezTo>
                  <a:cubicBezTo>
                    <a:pt x="132" y="144"/>
                    <a:pt x="156" y="108"/>
                    <a:pt x="156" y="61"/>
                  </a:cubicBezTo>
                  <a:cubicBezTo>
                    <a:pt x="156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36"/>
            <p:cNvSpPr/>
            <p:nvPr/>
          </p:nvSpPr>
          <p:spPr>
            <a:xfrm>
              <a:off x="6384950" y="1410309"/>
              <a:ext cx="7088" cy="4134"/>
            </a:xfrm>
            <a:custGeom>
              <a:avLst/>
              <a:gdLst/>
              <a:ahLst/>
              <a:cxnLst/>
              <a:rect l="l" t="t" r="r" b="b"/>
              <a:pathLst>
                <a:path w="144" h="84" extrusionOk="0">
                  <a:moveTo>
                    <a:pt x="72" y="0"/>
                  </a:moveTo>
                  <a:cubicBezTo>
                    <a:pt x="24" y="12"/>
                    <a:pt x="1" y="48"/>
                    <a:pt x="1" y="84"/>
                  </a:cubicBezTo>
                  <a:lnTo>
                    <a:pt x="144" y="72"/>
                  </a:lnTo>
                  <a:cubicBezTo>
                    <a:pt x="144" y="24"/>
                    <a:pt x="108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36"/>
            <p:cNvSpPr/>
            <p:nvPr/>
          </p:nvSpPr>
          <p:spPr>
            <a:xfrm>
              <a:off x="6382587" y="1390868"/>
              <a:ext cx="7728" cy="3692"/>
            </a:xfrm>
            <a:custGeom>
              <a:avLst/>
              <a:gdLst/>
              <a:ahLst/>
              <a:cxnLst/>
              <a:rect l="l" t="t" r="r" b="b"/>
              <a:pathLst>
                <a:path w="157" h="75" extrusionOk="0">
                  <a:moveTo>
                    <a:pt x="144" y="0"/>
                  </a:moveTo>
                  <a:lnTo>
                    <a:pt x="1" y="12"/>
                  </a:lnTo>
                  <a:cubicBezTo>
                    <a:pt x="1" y="43"/>
                    <a:pt x="28" y="75"/>
                    <a:pt x="66" y="75"/>
                  </a:cubicBezTo>
                  <a:cubicBezTo>
                    <a:pt x="72" y="75"/>
                    <a:pt x="78" y="74"/>
                    <a:pt x="84" y="72"/>
                  </a:cubicBezTo>
                  <a:cubicBezTo>
                    <a:pt x="120" y="72"/>
                    <a:pt x="156" y="36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36"/>
            <p:cNvSpPr/>
            <p:nvPr/>
          </p:nvSpPr>
          <p:spPr>
            <a:xfrm>
              <a:off x="6405523" y="1387915"/>
              <a:ext cx="7728" cy="4184"/>
            </a:xfrm>
            <a:custGeom>
              <a:avLst/>
              <a:gdLst/>
              <a:ahLst/>
              <a:cxnLst/>
              <a:rect l="l" t="t" r="r" b="b"/>
              <a:pathLst>
                <a:path w="157" h="85" extrusionOk="0">
                  <a:moveTo>
                    <a:pt x="156" y="1"/>
                  </a:moveTo>
                  <a:lnTo>
                    <a:pt x="1" y="13"/>
                  </a:lnTo>
                  <a:cubicBezTo>
                    <a:pt x="13" y="60"/>
                    <a:pt x="49" y="84"/>
                    <a:pt x="85" y="84"/>
                  </a:cubicBezTo>
                  <a:cubicBezTo>
                    <a:pt x="132" y="72"/>
                    <a:pt x="156" y="37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36"/>
            <p:cNvSpPr/>
            <p:nvPr/>
          </p:nvSpPr>
          <p:spPr>
            <a:xfrm>
              <a:off x="6429099" y="1384961"/>
              <a:ext cx="7088" cy="4282"/>
            </a:xfrm>
            <a:custGeom>
              <a:avLst/>
              <a:gdLst/>
              <a:ahLst/>
              <a:cxnLst/>
              <a:rect l="l" t="t" r="r" b="b"/>
              <a:pathLst>
                <a:path w="144" h="87" extrusionOk="0">
                  <a:moveTo>
                    <a:pt x="144" y="1"/>
                  </a:moveTo>
                  <a:lnTo>
                    <a:pt x="0" y="25"/>
                  </a:lnTo>
                  <a:cubicBezTo>
                    <a:pt x="0" y="56"/>
                    <a:pt x="27" y="87"/>
                    <a:pt x="65" y="87"/>
                  </a:cubicBezTo>
                  <a:cubicBezTo>
                    <a:pt x="71" y="87"/>
                    <a:pt x="78" y="86"/>
                    <a:pt x="84" y="85"/>
                  </a:cubicBezTo>
                  <a:cubicBezTo>
                    <a:pt x="120" y="85"/>
                    <a:pt x="144" y="49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36"/>
            <p:cNvSpPr/>
            <p:nvPr/>
          </p:nvSpPr>
          <p:spPr>
            <a:xfrm>
              <a:off x="6444407" y="1416757"/>
              <a:ext cx="7088" cy="7826"/>
            </a:xfrm>
            <a:custGeom>
              <a:avLst/>
              <a:gdLst/>
              <a:ahLst/>
              <a:cxnLst/>
              <a:rect l="l" t="t" r="r" b="b"/>
              <a:pathLst>
                <a:path w="144" h="159" extrusionOk="0">
                  <a:moveTo>
                    <a:pt x="60" y="1"/>
                  </a:moveTo>
                  <a:cubicBezTo>
                    <a:pt x="24" y="12"/>
                    <a:pt x="0" y="48"/>
                    <a:pt x="0" y="84"/>
                  </a:cubicBezTo>
                  <a:cubicBezTo>
                    <a:pt x="0" y="126"/>
                    <a:pt x="27" y="158"/>
                    <a:pt x="66" y="158"/>
                  </a:cubicBezTo>
                  <a:cubicBezTo>
                    <a:pt x="71" y="158"/>
                    <a:pt x="78" y="158"/>
                    <a:pt x="84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6"/>
                    <a:pt x="108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36"/>
            <p:cNvSpPr/>
            <p:nvPr/>
          </p:nvSpPr>
          <p:spPr>
            <a:xfrm>
              <a:off x="6433185" y="1430292"/>
              <a:ext cx="7728" cy="4184"/>
            </a:xfrm>
            <a:custGeom>
              <a:avLst/>
              <a:gdLst/>
              <a:ahLst/>
              <a:cxnLst/>
              <a:rect l="l" t="t" r="r" b="b"/>
              <a:pathLst>
                <a:path w="157" h="85" extrusionOk="0">
                  <a:moveTo>
                    <a:pt x="73" y="1"/>
                  </a:moveTo>
                  <a:cubicBezTo>
                    <a:pt x="37" y="1"/>
                    <a:pt x="1" y="36"/>
                    <a:pt x="1" y="84"/>
                  </a:cubicBezTo>
                  <a:lnTo>
                    <a:pt x="156" y="72"/>
                  </a:lnTo>
                  <a:cubicBezTo>
                    <a:pt x="144" y="24"/>
                    <a:pt x="109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36"/>
            <p:cNvSpPr/>
            <p:nvPr/>
          </p:nvSpPr>
          <p:spPr>
            <a:xfrm>
              <a:off x="6410248" y="1431966"/>
              <a:ext cx="7137" cy="3692"/>
            </a:xfrm>
            <a:custGeom>
              <a:avLst/>
              <a:gdLst/>
              <a:ahLst/>
              <a:cxnLst/>
              <a:rect l="l" t="t" r="r" b="b"/>
              <a:pathLst>
                <a:path w="145" h="75" extrusionOk="0">
                  <a:moveTo>
                    <a:pt x="87" y="0"/>
                  </a:moveTo>
                  <a:cubicBezTo>
                    <a:pt x="82" y="0"/>
                    <a:pt x="77" y="1"/>
                    <a:pt x="72" y="2"/>
                  </a:cubicBezTo>
                  <a:cubicBezTo>
                    <a:pt x="25" y="2"/>
                    <a:pt x="1" y="38"/>
                    <a:pt x="1" y="74"/>
                  </a:cubicBezTo>
                  <a:lnTo>
                    <a:pt x="144" y="62"/>
                  </a:lnTo>
                  <a:cubicBezTo>
                    <a:pt x="144" y="31"/>
                    <a:pt x="117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36"/>
            <p:cNvSpPr/>
            <p:nvPr/>
          </p:nvSpPr>
          <p:spPr>
            <a:xfrm>
              <a:off x="6420831" y="1419120"/>
              <a:ext cx="7728" cy="7235"/>
            </a:xfrm>
            <a:custGeom>
              <a:avLst/>
              <a:gdLst/>
              <a:ahLst/>
              <a:cxnLst/>
              <a:rect l="l" t="t" r="r" b="b"/>
              <a:pathLst>
                <a:path w="157" h="147" extrusionOk="0">
                  <a:moveTo>
                    <a:pt x="73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5"/>
                    <a:pt x="28" y="146"/>
                    <a:pt x="66" y="146"/>
                  </a:cubicBezTo>
                  <a:cubicBezTo>
                    <a:pt x="72" y="146"/>
                    <a:pt x="78" y="145"/>
                    <a:pt x="85" y="144"/>
                  </a:cubicBezTo>
                  <a:cubicBezTo>
                    <a:pt x="120" y="144"/>
                    <a:pt x="156" y="108"/>
                    <a:pt x="144" y="72"/>
                  </a:cubicBezTo>
                  <a:cubicBezTo>
                    <a:pt x="144" y="24"/>
                    <a:pt x="108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36"/>
            <p:cNvSpPr/>
            <p:nvPr/>
          </p:nvSpPr>
          <p:spPr>
            <a:xfrm>
              <a:off x="6397304" y="1420891"/>
              <a:ext cx="7728" cy="7235"/>
            </a:xfrm>
            <a:custGeom>
              <a:avLst/>
              <a:gdLst/>
              <a:ahLst/>
              <a:cxnLst/>
              <a:rect l="l" t="t" r="r" b="b"/>
              <a:pathLst>
                <a:path w="157" h="147" extrusionOk="0">
                  <a:moveTo>
                    <a:pt x="72" y="0"/>
                  </a:moveTo>
                  <a:cubicBezTo>
                    <a:pt x="25" y="12"/>
                    <a:pt x="1" y="36"/>
                    <a:pt x="1" y="84"/>
                  </a:cubicBezTo>
                  <a:cubicBezTo>
                    <a:pt x="1" y="115"/>
                    <a:pt x="27" y="146"/>
                    <a:pt x="66" y="146"/>
                  </a:cubicBezTo>
                  <a:cubicBezTo>
                    <a:pt x="72" y="146"/>
                    <a:pt x="78" y="145"/>
                    <a:pt x="84" y="144"/>
                  </a:cubicBezTo>
                  <a:cubicBezTo>
                    <a:pt x="120" y="144"/>
                    <a:pt x="156" y="108"/>
                    <a:pt x="144" y="72"/>
                  </a:cubicBezTo>
                  <a:cubicBezTo>
                    <a:pt x="144" y="24"/>
                    <a:pt x="108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36"/>
            <p:cNvSpPr/>
            <p:nvPr/>
          </p:nvSpPr>
          <p:spPr>
            <a:xfrm>
              <a:off x="6373777" y="1423106"/>
              <a:ext cx="7678" cy="7235"/>
            </a:xfrm>
            <a:custGeom>
              <a:avLst/>
              <a:gdLst/>
              <a:ahLst/>
              <a:cxnLst/>
              <a:rect l="l" t="t" r="r" b="b"/>
              <a:pathLst>
                <a:path w="156" h="147" extrusionOk="0">
                  <a:moveTo>
                    <a:pt x="86" y="1"/>
                  </a:moveTo>
                  <a:cubicBezTo>
                    <a:pt x="82" y="1"/>
                    <a:pt x="77" y="1"/>
                    <a:pt x="72" y="3"/>
                  </a:cubicBezTo>
                  <a:cubicBezTo>
                    <a:pt x="36" y="3"/>
                    <a:pt x="0" y="39"/>
                    <a:pt x="0" y="75"/>
                  </a:cubicBezTo>
                  <a:cubicBezTo>
                    <a:pt x="12" y="111"/>
                    <a:pt x="48" y="147"/>
                    <a:pt x="84" y="147"/>
                  </a:cubicBezTo>
                  <a:cubicBezTo>
                    <a:pt x="120" y="135"/>
                    <a:pt x="156" y="99"/>
                    <a:pt x="156" y="63"/>
                  </a:cubicBezTo>
                  <a:cubicBezTo>
                    <a:pt x="145" y="32"/>
                    <a:pt x="117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36"/>
            <p:cNvSpPr/>
            <p:nvPr/>
          </p:nvSpPr>
          <p:spPr>
            <a:xfrm>
              <a:off x="6386722" y="1433246"/>
              <a:ext cx="7678" cy="4134"/>
            </a:xfrm>
            <a:custGeom>
              <a:avLst/>
              <a:gdLst/>
              <a:ahLst/>
              <a:cxnLst/>
              <a:rect l="l" t="t" r="r" b="b"/>
              <a:pathLst>
                <a:path w="156" h="84" extrusionOk="0">
                  <a:moveTo>
                    <a:pt x="72" y="0"/>
                  </a:moveTo>
                  <a:cubicBezTo>
                    <a:pt x="36" y="12"/>
                    <a:pt x="0" y="48"/>
                    <a:pt x="0" y="84"/>
                  </a:cubicBezTo>
                  <a:lnTo>
                    <a:pt x="156" y="72"/>
                  </a:lnTo>
                  <a:cubicBezTo>
                    <a:pt x="144" y="36"/>
                    <a:pt x="108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36"/>
            <p:cNvSpPr/>
            <p:nvPr/>
          </p:nvSpPr>
          <p:spPr>
            <a:xfrm>
              <a:off x="6384950" y="1413804"/>
              <a:ext cx="7678" cy="3692"/>
            </a:xfrm>
            <a:custGeom>
              <a:avLst/>
              <a:gdLst/>
              <a:ahLst/>
              <a:cxnLst/>
              <a:rect l="l" t="t" r="r" b="b"/>
              <a:pathLst>
                <a:path w="156" h="75" extrusionOk="0">
                  <a:moveTo>
                    <a:pt x="144" y="1"/>
                  </a:moveTo>
                  <a:lnTo>
                    <a:pt x="1" y="13"/>
                  </a:lnTo>
                  <a:cubicBezTo>
                    <a:pt x="1" y="44"/>
                    <a:pt x="27" y="75"/>
                    <a:pt x="66" y="75"/>
                  </a:cubicBezTo>
                  <a:cubicBezTo>
                    <a:pt x="72" y="75"/>
                    <a:pt x="78" y="74"/>
                    <a:pt x="84" y="72"/>
                  </a:cubicBezTo>
                  <a:cubicBezTo>
                    <a:pt x="120" y="72"/>
                    <a:pt x="156" y="37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36"/>
            <p:cNvSpPr/>
            <p:nvPr/>
          </p:nvSpPr>
          <p:spPr>
            <a:xfrm>
              <a:off x="6408476" y="1411441"/>
              <a:ext cx="7137" cy="4184"/>
            </a:xfrm>
            <a:custGeom>
              <a:avLst/>
              <a:gdLst/>
              <a:ahLst/>
              <a:cxnLst/>
              <a:rect l="l" t="t" r="r" b="b"/>
              <a:pathLst>
                <a:path w="145" h="85" extrusionOk="0">
                  <a:moveTo>
                    <a:pt x="144" y="1"/>
                  </a:moveTo>
                  <a:lnTo>
                    <a:pt x="1" y="13"/>
                  </a:lnTo>
                  <a:cubicBezTo>
                    <a:pt x="1" y="61"/>
                    <a:pt x="37" y="85"/>
                    <a:pt x="72" y="85"/>
                  </a:cubicBezTo>
                  <a:cubicBezTo>
                    <a:pt x="120" y="85"/>
                    <a:pt x="144" y="49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36"/>
            <p:cNvSpPr/>
            <p:nvPr/>
          </p:nvSpPr>
          <p:spPr>
            <a:xfrm>
              <a:off x="6431462" y="1409128"/>
              <a:ext cx="7678" cy="4282"/>
            </a:xfrm>
            <a:custGeom>
              <a:avLst/>
              <a:gdLst/>
              <a:ahLst/>
              <a:cxnLst/>
              <a:rect l="l" t="t" r="r" b="b"/>
              <a:pathLst>
                <a:path w="156" h="87" extrusionOk="0">
                  <a:moveTo>
                    <a:pt x="144" y="0"/>
                  </a:moveTo>
                  <a:lnTo>
                    <a:pt x="0" y="24"/>
                  </a:lnTo>
                  <a:cubicBezTo>
                    <a:pt x="0" y="55"/>
                    <a:pt x="27" y="86"/>
                    <a:pt x="65" y="86"/>
                  </a:cubicBezTo>
                  <a:cubicBezTo>
                    <a:pt x="71" y="86"/>
                    <a:pt x="77" y="85"/>
                    <a:pt x="84" y="84"/>
                  </a:cubicBezTo>
                  <a:cubicBezTo>
                    <a:pt x="120" y="84"/>
                    <a:pt x="155" y="48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36"/>
            <p:cNvSpPr/>
            <p:nvPr/>
          </p:nvSpPr>
          <p:spPr>
            <a:xfrm>
              <a:off x="6446129" y="1441465"/>
              <a:ext cx="7137" cy="7728"/>
            </a:xfrm>
            <a:custGeom>
              <a:avLst/>
              <a:gdLst/>
              <a:ahLst/>
              <a:cxnLst/>
              <a:rect l="l" t="t" r="r" b="b"/>
              <a:pathLst>
                <a:path w="145" h="157" extrusionOk="0">
                  <a:moveTo>
                    <a:pt x="61" y="1"/>
                  </a:moveTo>
                  <a:cubicBezTo>
                    <a:pt x="25" y="1"/>
                    <a:pt x="1" y="37"/>
                    <a:pt x="1" y="84"/>
                  </a:cubicBezTo>
                  <a:cubicBezTo>
                    <a:pt x="1" y="120"/>
                    <a:pt x="37" y="156"/>
                    <a:pt x="73" y="156"/>
                  </a:cubicBezTo>
                  <a:cubicBezTo>
                    <a:pt x="121" y="156"/>
                    <a:pt x="144" y="120"/>
                    <a:pt x="144" y="72"/>
                  </a:cubicBezTo>
                  <a:cubicBezTo>
                    <a:pt x="144" y="37"/>
                    <a:pt x="109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36"/>
            <p:cNvSpPr/>
            <p:nvPr/>
          </p:nvSpPr>
          <p:spPr>
            <a:xfrm>
              <a:off x="6434366" y="1454410"/>
              <a:ext cx="7728" cy="4184"/>
            </a:xfrm>
            <a:custGeom>
              <a:avLst/>
              <a:gdLst/>
              <a:ahLst/>
              <a:cxnLst/>
              <a:rect l="l" t="t" r="r" b="b"/>
              <a:pathLst>
                <a:path w="157" h="85" extrusionOk="0">
                  <a:moveTo>
                    <a:pt x="73" y="1"/>
                  </a:moveTo>
                  <a:cubicBezTo>
                    <a:pt x="37" y="1"/>
                    <a:pt x="1" y="37"/>
                    <a:pt x="13" y="84"/>
                  </a:cubicBezTo>
                  <a:lnTo>
                    <a:pt x="156" y="72"/>
                  </a:lnTo>
                  <a:cubicBezTo>
                    <a:pt x="156" y="37"/>
                    <a:pt x="120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36"/>
            <p:cNvSpPr/>
            <p:nvPr/>
          </p:nvSpPr>
          <p:spPr>
            <a:xfrm>
              <a:off x="6411430" y="1455591"/>
              <a:ext cx="7137" cy="3593"/>
            </a:xfrm>
            <a:custGeom>
              <a:avLst/>
              <a:gdLst/>
              <a:ahLst/>
              <a:cxnLst/>
              <a:rect l="l" t="t" r="r" b="b"/>
              <a:pathLst>
                <a:path w="145" h="73" extrusionOk="0">
                  <a:moveTo>
                    <a:pt x="72" y="1"/>
                  </a:moveTo>
                  <a:cubicBezTo>
                    <a:pt x="36" y="1"/>
                    <a:pt x="1" y="37"/>
                    <a:pt x="1" y="72"/>
                  </a:cubicBezTo>
                  <a:lnTo>
                    <a:pt x="144" y="72"/>
                  </a:lnTo>
                  <a:cubicBezTo>
                    <a:pt x="144" y="25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36"/>
            <p:cNvSpPr/>
            <p:nvPr/>
          </p:nvSpPr>
          <p:spPr>
            <a:xfrm>
              <a:off x="6422602" y="1443139"/>
              <a:ext cx="7137" cy="7235"/>
            </a:xfrm>
            <a:custGeom>
              <a:avLst/>
              <a:gdLst/>
              <a:ahLst/>
              <a:cxnLst/>
              <a:rect l="l" t="t" r="r" b="b"/>
              <a:pathLst>
                <a:path w="145" h="147" extrusionOk="0">
                  <a:moveTo>
                    <a:pt x="87" y="0"/>
                  </a:moveTo>
                  <a:cubicBezTo>
                    <a:pt x="82" y="0"/>
                    <a:pt x="77" y="1"/>
                    <a:pt x="72" y="3"/>
                  </a:cubicBezTo>
                  <a:cubicBezTo>
                    <a:pt x="25" y="3"/>
                    <a:pt x="1" y="38"/>
                    <a:pt x="1" y="74"/>
                  </a:cubicBezTo>
                  <a:cubicBezTo>
                    <a:pt x="1" y="122"/>
                    <a:pt x="37" y="146"/>
                    <a:pt x="72" y="146"/>
                  </a:cubicBezTo>
                  <a:cubicBezTo>
                    <a:pt x="120" y="146"/>
                    <a:pt x="144" y="110"/>
                    <a:pt x="144" y="62"/>
                  </a:cubicBezTo>
                  <a:cubicBezTo>
                    <a:pt x="144" y="31"/>
                    <a:pt x="117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6"/>
            <p:cNvSpPr/>
            <p:nvPr/>
          </p:nvSpPr>
          <p:spPr>
            <a:xfrm>
              <a:off x="6399076" y="1444418"/>
              <a:ext cx="7088" cy="7088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0" y="36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20" y="144"/>
                    <a:pt x="144" y="108"/>
                    <a:pt x="144" y="72"/>
                  </a:cubicBezTo>
                  <a:cubicBezTo>
                    <a:pt x="144" y="24"/>
                    <a:pt x="108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6"/>
            <p:cNvSpPr/>
            <p:nvPr/>
          </p:nvSpPr>
          <p:spPr>
            <a:xfrm>
              <a:off x="6375549" y="1445600"/>
              <a:ext cx="7088" cy="7088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0" y="36"/>
                    <a:pt x="0" y="84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20" y="144"/>
                    <a:pt x="144" y="108"/>
                    <a:pt x="144" y="72"/>
                  </a:cubicBezTo>
                  <a:cubicBezTo>
                    <a:pt x="144" y="36"/>
                    <a:pt x="108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6"/>
            <p:cNvSpPr/>
            <p:nvPr/>
          </p:nvSpPr>
          <p:spPr>
            <a:xfrm>
              <a:off x="6387903" y="1456772"/>
              <a:ext cx="7678" cy="3593"/>
            </a:xfrm>
            <a:custGeom>
              <a:avLst/>
              <a:gdLst/>
              <a:ahLst/>
              <a:cxnLst/>
              <a:rect l="l" t="t" r="r" b="b"/>
              <a:pathLst>
                <a:path w="156" h="73" extrusionOk="0">
                  <a:moveTo>
                    <a:pt x="72" y="1"/>
                  </a:moveTo>
                  <a:cubicBezTo>
                    <a:pt x="36" y="1"/>
                    <a:pt x="0" y="36"/>
                    <a:pt x="0" y="72"/>
                  </a:cubicBezTo>
                  <a:lnTo>
                    <a:pt x="156" y="60"/>
                  </a:lnTo>
                  <a:cubicBezTo>
                    <a:pt x="156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6"/>
            <p:cNvSpPr/>
            <p:nvPr/>
          </p:nvSpPr>
          <p:spPr>
            <a:xfrm>
              <a:off x="6386722" y="1436789"/>
              <a:ext cx="7678" cy="4134"/>
            </a:xfrm>
            <a:custGeom>
              <a:avLst/>
              <a:gdLst/>
              <a:ahLst/>
              <a:cxnLst/>
              <a:rect l="l" t="t" r="r" b="b"/>
              <a:pathLst>
                <a:path w="156" h="84" extrusionOk="0">
                  <a:moveTo>
                    <a:pt x="156" y="0"/>
                  </a:moveTo>
                  <a:lnTo>
                    <a:pt x="0" y="12"/>
                  </a:lnTo>
                  <a:cubicBezTo>
                    <a:pt x="12" y="48"/>
                    <a:pt x="36" y="84"/>
                    <a:pt x="84" y="84"/>
                  </a:cubicBezTo>
                  <a:cubicBezTo>
                    <a:pt x="120" y="72"/>
                    <a:pt x="156" y="36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6"/>
            <p:cNvSpPr/>
            <p:nvPr/>
          </p:nvSpPr>
          <p:spPr>
            <a:xfrm>
              <a:off x="6410248" y="1435017"/>
              <a:ext cx="7137" cy="4134"/>
            </a:xfrm>
            <a:custGeom>
              <a:avLst/>
              <a:gdLst/>
              <a:ahLst/>
              <a:cxnLst/>
              <a:rect l="l" t="t" r="r" b="b"/>
              <a:pathLst>
                <a:path w="145" h="84" extrusionOk="0">
                  <a:moveTo>
                    <a:pt x="144" y="0"/>
                  </a:moveTo>
                  <a:lnTo>
                    <a:pt x="1" y="12"/>
                  </a:lnTo>
                  <a:cubicBezTo>
                    <a:pt x="1" y="60"/>
                    <a:pt x="36" y="84"/>
                    <a:pt x="72" y="84"/>
                  </a:cubicBezTo>
                  <a:cubicBezTo>
                    <a:pt x="120" y="84"/>
                    <a:pt x="144" y="48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36"/>
            <p:cNvSpPr/>
            <p:nvPr/>
          </p:nvSpPr>
          <p:spPr>
            <a:xfrm>
              <a:off x="6433185" y="1433836"/>
              <a:ext cx="7728" cy="3692"/>
            </a:xfrm>
            <a:custGeom>
              <a:avLst/>
              <a:gdLst/>
              <a:ahLst/>
              <a:cxnLst/>
              <a:rect l="l" t="t" r="r" b="b"/>
              <a:pathLst>
                <a:path w="157" h="75" extrusionOk="0">
                  <a:moveTo>
                    <a:pt x="156" y="0"/>
                  </a:moveTo>
                  <a:lnTo>
                    <a:pt x="1" y="12"/>
                  </a:lnTo>
                  <a:cubicBezTo>
                    <a:pt x="11" y="43"/>
                    <a:pt x="31" y="74"/>
                    <a:pt x="67" y="74"/>
                  </a:cubicBezTo>
                  <a:cubicBezTo>
                    <a:pt x="72" y="74"/>
                    <a:pt x="78" y="74"/>
                    <a:pt x="85" y="72"/>
                  </a:cubicBezTo>
                  <a:cubicBezTo>
                    <a:pt x="120" y="72"/>
                    <a:pt x="156" y="36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36"/>
            <p:cNvSpPr/>
            <p:nvPr/>
          </p:nvSpPr>
          <p:spPr>
            <a:xfrm>
              <a:off x="6446720" y="1466173"/>
              <a:ext cx="7728" cy="7728"/>
            </a:xfrm>
            <a:custGeom>
              <a:avLst/>
              <a:gdLst/>
              <a:ahLst/>
              <a:cxnLst/>
              <a:rect l="l" t="t" r="r" b="b"/>
              <a:pathLst>
                <a:path w="157" h="157" extrusionOk="0">
                  <a:moveTo>
                    <a:pt x="73" y="1"/>
                  </a:moveTo>
                  <a:cubicBezTo>
                    <a:pt x="37" y="1"/>
                    <a:pt x="1" y="37"/>
                    <a:pt x="1" y="73"/>
                  </a:cubicBezTo>
                  <a:cubicBezTo>
                    <a:pt x="13" y="120"/>
                    <a:pt x="37" y="156"/>
                    <a:pt x="85" y="156"/>
                  </a:cubicBezTo>
                  <a:cubicBezTo>
                    <a:pt x="120" y="156"/>
                    <a:pt x="156" y="120"/>
                    <a:pt x="156" y="73"/>
                  </a:cubicBezTo>
                  <a:cubicBezTo>
                    <a:pt x="156" y="25"/>
                    <a:pt x="120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36"/>
            <p:cNvSpPr/>
            <p:nvPr/>
          </p:nvSpPr>
          <p:spPr>
            <a:xfrm>
              <a:off x="6435547" y="1478527"/>
              <a:ext cx="7137" cy="4184"/>
            </a:xfrm>
            <a:custGeom>
              <a:avLst/>
              <a:gdLst/>
              <a:ahLst/>
              <a:cxnLst/>
              <a:rect l="l" t="t" r="r" b="b"/>
              <a:pathLst>
                <a:path w="145" h="85" extrusionOk="0">
                  <a:moveTo>
                    <a:pt x="72" y="1"/>
                  </a:moveTo>
                  <a:cubicBezTo>
                    <a:pt x="25" y="1"/>
                    <a:pt x="1" y="37"/>
                    <a:pt x="1" y="85"/>
                  </a:cubicBezTo>
                  <a:lnTo>
                    <a:pt x="144" y="73"/>
                  </a:lnTo>
                  <a:cubicBezTo>
                    <a:pt x="144" y="37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36"/>
            <p:cNvSpPr/>
            <p:nvPr/>
          </p:nvSpPr>
          <p:spPr>
            <a:xfrm>
              <a:off x="6412020" y="1479118"/>
              <a:ext cx="7678" cy="3593"/>
            </a:xfrm>
            <a:custGeom>
              <a:avLst/>
              <a:gdLst/>
              <a:ahLst/>
              <a:cxnLst/>
              <a:rect l="l" t="t" r="r" b="b"/>
              <a:pathLst>
                <a:path w="156" h="73" extrusionOk="0">
                  <a:moveTo>
                    <a:pt x="72" y="1"/>
                  </a:moveTo>
                  <a:cubicBezTo>
                    <a:pt x="36" y="1"/>
                    <a:pt x="0" y="37"/>
                    <a:pt x="0" y="73"/>
                  </a:cubicBezTo>
                  <a:lnTo>
                    <a:pt x="156" y="73"/>
                  </a:lnTo>
                  <a:cubicBezTo>
                    <a:pt x="156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36"/>
            <p:cNvSpPr/>
            <p:nvPr/>
          </p:nvSpPr>
          <p:spPr>
            <a:xfrm>
              <a:off x="6423193" y="1466764"/>
              <a:ext cx="7728" cy="7728"/>
            </a:xfrm>
            <a:custGeom>
              <a:avLst/>
              <a:gdLst/>
              <a:ahLst/>
              <a:cxnLst/>
              <a:rect l="l" t="t" r="r" b="b"/>
              <a:pathLst>
                <a:path w="157" h="157" extrusionOk="0">
                  <a:moveTo>
                    <a:pt x="84" y="1"/>
                  </a:moveTo>
                  <a:cubicBezTo>
                    <a:pt x="37" y="1"/>
                    <a:pt x="1" y="37"/>
                    <a:pt x="13" y="85"/>
                  </a:cubicBezTo>
                  <a:cubicBezTo>
                    <a:pt x="13" y="120"/>
                    <a:pt x="37" y="156"/>
                    <a:pt x="84" y="156"/>
                  </a:cubicBezTo>
                  <a:cubicBezTo>
                    <a:pt x="120" y="156"/>
                    <a:pt x="156" y="120"/>
                    <a:pt x="156" y="73"/>
                  </a:cubicBezTo>
                  <a:cubicBezTo>
                    <a:pt x="156" y="37"/>
                    <a:pt x="12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36"/>
            <p:cNvSpPr/>
            <p:nvPr/>
          </p:nvSpPr>
          <p:spPr>
            <a:xfrm>
              <a:off x="6399666" y="1467847"/>
              <a:ext cx="7678" cy="7235"/>
            </a:xfrm>
            <a:custGeom>
              <a:avLst/>
              <a:gdLst/>
              <a:ahLst/>
              <a:cxnLst/>
              <a:rect l="l" t="t" r="r" b="b"/>
              <a:pathLst>
                <a:path w="156" h="147" extrusionOk="0">
                  <a:moveTo>
                    <a:pt x="98" y="0"/>
                  </a:moveTo>
                  <a:cubicBezTo>
                    <a:pt x="94" y="0"/>
                    <a:pt x="89" y="1"/>
                    <a:pt x="84" y="3"/>
                  </a:cubicBezTo>
                  <a:cubicBezTo>
                    <a:pt x="36" y="3"/>
                    <a:pt x="0" y="39"/>
                    <a:pt x="12" y="74"/>
                  </a:cubicBezTo>
                  <a:cubicBezTo>
                    <a:pt x="12" y="110"/>
                    <a:pt x="48" y="146"/>
                    <a:pt x="84" y="146"/>
                  </a:cubicBezTo>
                  <a:cubicBezTo>
                    <a:pt x="120" y="146"/>
                    <a:pt x="156" y="110"/>
                    <a:pt x="156" y="74"/>
                  </a:cubicBezTo>
                  <a:cubicBezTo>
                    <a:pt x="156" y="33"/>
                    <a:pt x="129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6"/>
            <p:cNvSpPr/>
            <p:nvPr/>
          </p:nvSpPr>
          <p:spPr>
            <a:xfrm>
              <a:off x="6376730" y="1468536"/>
              <a:ext cx="7088" cy="7137"/>
            </a:xfrm>
            <a:custGeom>
              <a:avLst/>
              <a:gdLst/>
              <a:ahLst/>
              <a:cxnLst/>
              <a:rect l="l" t="t" r="r" b="b"/>
              <a:pathLst>
                <a:path w="144" h="145" extrusionOk="0">
                  <a:moveTo>
                    <a:pt x="72" y="1"/>
                  </a:moveTo>
                  <a:cubicBezTo>
                    <a:pt x="24" y="1"/>
                    <a:pt x="0" y="37"/>
                    <a:pt x="0" y="72"/>
                  </a:cubicBezTo>
                  <a:cubicBezTo>
                    <a:pt x="0" y="108"/>
                    <a:pt x="36" y="144"/>
                    <a:pt x="72" y="144"/>
                  </a:cubicBezTo>
                  <a:cubicBezTo>
                    <a:pt x="108" y="144"/>
                    <a:pt x="144" y="108"/>
                    <a:pt x="144" y="72"/>
                  </a:cubicBezTo>
                  <a:cubicBezTo>
                    <a:pt x="144" y="25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36"/>
            <p:cNvSpPr/>
            <p:nvPr/>
          </p:nvSpPr>
          <p:spPr>
            <a:xfrm>
              <a:off x="6389084" y="1479709"/>
              <a:ext cx="7088" cy="3593"/>
            </a:xfrm>
            <a:custGeom>
              <a:avLst/>
              <a:gdLst/>
              <a:ahLst/>
              <a:cxnLst/>
              <a:rect l="l" t="t" r="r" b="b"/>
              <a:pathLst>
                <a:path w="144" h="73" extrusionOk="0">
                  <a:moveTo>
                    <a:pt x="72" y="1"/>
                  </a:moveTo>
                  <a:cubicBezTo>
                    <a:pt x="24" y="1"/>
                    <a:pt x="0" y="37"/>
                    <a:pt x="0" y="73"/>
                  </a:cubicBezTo>
                  <a:lnTo>
                    <a:pt x="144" y="73"/>
                  </a:lnTo>
                  <a:cubicBezTo>
                    <a:pt x="144" y="37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36"/>
            <p:cNvSpPr/>
            <p:nvPr/>
          </p:nvSpPr>
          <p:spPr>
            <a:xfrm>
              <a:off x="6387903" y="1459726"/>
              <a:ext cx="7678" cy="4184"/>
            </a:xfrm>
            <a:custGeom>
              <a:avLst/>
              <a:gdLst/>
              <a:ahLst/>
              <a:cxnLst/>
              <a:rect l="l" t="t" r="r" b="b"/>
              <a:pathLst>
                <a:path w="156" h="85" extrusionOk="0">
                  <a:moveTo>
                    <a:pt x="156" y="0"/>
                  </a:moveTo>
                  <a:lnTo>
                    <a:pt x="0" y="12"/>
                  </a:lnTo>
                  <a:cubicBezTo>
                    <a:pt x="12" y="48"/>
                    <a:pt x="36" y="84"/>
                    <a:pt x="84" y="84"/>
                  </a:cubicBezTo>
                  <a:cubicBezTo>
                    <a:pt x="120" y="84"/>
                    <a:pt x="156" y="48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36"/>
            <p:cNvSpPr/>
            <p:nvPr/>
          </p:nvSpPr>
          <p:spPr>
            <a:xfrm>
              <a:off x="6411430" y="1459135"/>
              <a:ext cx="7137" cy="3593"/>
            </a:xfrm>
            <a:custGeom>
              <a:avLst/>
              <a:gdLst/>
              <a:ahLst/>
              <a:cxnLst/>
              <a:rect l="l" t="t" r="r" b="b"/>
              <a:pathLst>
                <a:path w="145" h="73" extrusionOk="0">
                  <a:moveTo>
                    <a:pt x="1" y="0"/>
                  </a:moveTo>
                  <a:cubicBezTo>
                    <a:pt x="1" y="48"/>
                    <a:pt x="36" y="72"/>
                    <a:pt x="72" y="72"/>
                  </a:cubicBezTo>
                  <a:cubicBezTo>
                    <a:pt x="120" y="72"/>
                    <a:pt x="144" y="36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36"/>
            <p:cNvSpPr/>
            <p:nvPr/>
          </p:nvSpPr>
          <p:spPr>
            <a:xfrm>
              <a:off x="6434956" y="1457954"/>
              <a:ext cx="7137" cy="4184"/>
            </a:xfrm>
            <a:custGeom>
              <a:avLst/>
              <a:gdLst/>
              <a:ahLst/>
              <a:cxnLst/>
              <a:rect l="l" t="t" r="r" b="b"/>
              <a:pathLst>
                <a:path w="145" h="85" extrusionOk="0">
                  <a:moveTo>
                    <a:pt x="144" y="0"/>
                  </a:moveTo>
                  <a:lnTo>
                    <a:pt x="1" y="12"/>
                  </a:lnTo>
                  <a:cubicBezTo>
                    <a:pt x="1" y="48"/>
                    <a:pt x="37" y="84"/>
                    <a:pt x="73" y="84"/>
                  </a:cubicBezTo>
                  <a:cubicBezTo>
                    <a:pt x="108" y="84"/>
                    <a:pt x="144" y="48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36"/>
            <p:cNvSpPr/>
            <p:nvPr/>
          </p:nvSpPr>
          <p:spPr>
            <a:xfrm>
              <a:off x="6389084" y="1483252"/>
              <a:ext cx="7088" cy="3593"/>
            </a:xfrm>
            <a:custGeom>
              <a:avLst/>
              <a:gdLst/>
              <a:ahLst/>
              <a:cxnLst/>
              <a:rect l="l" t="t" r="r" b="b"/>
              <a:pathLst>
                <a:path w="144" h="73" extrusionOk="0">
                  <a:moveTo>
                    <a:pt x="0" y="1"/>
                  </a:moveTo>
                  <a:cubicBezTo>
                    <a:pt x="0" y="36"/>
                    <a:pt x="36" y="72"/>
                    <a:pt x="72" y="72"/>
                  </a:cubicBezTo>
                  <a:cubicBezTo>
                    <a:pt x="108" y="72"/>
                    <a:pt x="144" y="36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36"/>
            <p:cNvSpPr/>
            <p:nvPr/>
          </p:nvSpPr>
          <p:spPr>
            <a:xfrm>
              <a:off x="6412020" y="1482662"/>
              <a:ext cx="7678" cy="3692"/>
            </a:xfrm>
            <a:custGeom>
              <a:avLst/>
              <a:gdLst/>
              <a:ahLst/>
              <a:cxnLst/>
              <a:rect l="l" t="t" r="r" b="b"/>
              <a:pathLst>
                <a:path w="156" h="75" extrusionOk="0">
                  <a:moveTo>
                    <a:pt x="0" y="1"/>
                  </a:moveTo>
                  <a:cubicBezTo>
                    <a:pt x="0" y="42"/>
                    <a:pt x="28" y="75"/>
                    <a:pt x="66" y="75"/>
                  </a:cubicBezTo>
                  <a:cubicBezTo>
                    <a:pt x="72" y="75"/>
                    <a:pt x="78" y="74"/>
                    <a:pt x="84" y="72"/>
                  </a:cubicBezTo>
                  <a:cubicBezTo>
                    <a:pt x="120" y="72"/>
                    <a:pt x="156" y="48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36"/>
            <p:cNvSpPr/>
            <p:nvPr/>
          </p:nvSpPr>
          <p:spPr>
            <a:xfrm>
              <a:off x="6435547" y="1482071"/>
              <a:ext cx="7137" cy="4184"/>
            </a:xfrm>
            <a:custGeom>
              <a:avLst/>
              <a:gdLst/>
              <a:ahLst/>
              <a:cxnLst/>
              <a:rect l="l" t="t" r="r" b="b"/>
              <a:pathLst>
                <a:path w="145" h="85" extrusionOk="0">
                  <a:moveTo>
                    <a:pt x="144" y="1"/>
                  </a:moveTo>
                  <a:lnTo>
                    <a:pt x="1" y="13"/>
                  </a:lnTo>
                  <a:cubicBezTo>
                    <a:pt x="1" y="49"/>
                    <a:pt x="37" y="84"/>
                    <a:pt x="72" y="84"/>
                  </a:cubicBezTo>
                  <a:cubicBezTo>
                    <a:pt x="120" y="84"/>
                    <a:pt x="144" y="49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36"/>
            <p:cNvSpPr/>
            <p:nvPr/>
          </p:nvSpPr>
          <p:spPr>
            <a:xfrm>
              <a:off x="6423784" y="1491521"/>
              <a:ext cx="7728" cy="7678"/>
            </a:xfrm>
            <a:custGeom>
              <a:avLst/>
              <a:gdLst/>
              <a:ahLst/>
              <a:cxnLst/>
              <a:rect l="l" t="t" r="r" b="b"/>
              <a:pathLst>
                <a:path w="157" h="156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20"/>
                    <a:pt x="36" y="155"/>
                    <a:pt x="72" y="155"/>
                  </a:cubicBezTo>
                  <a:cubicBezTo>
                    <a:pt x="120" y="155"/>
                    <a:pt x="156" y="120"/>
                    <a:pt x="156" y="72"/>
                  </a:cubicBezTo>
                  <a:cubicBezTo>
                    <a:pt x="156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36"/>
            <p:cNvSpPr/>
            <p:nvPr/>
          </p:nvSpPr>
          <p:spPr>
            <a:xfrm>
              <a:off x="6400257" y="1491521"/>
              <a:ext cx="7678" cy="7678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84" y="155"/>
                  </a:cubicBezTo>
                  <a:cubicBezTo>
                    <a:pt x="120" y="155"/>
                    <a:pt x="156" y="120"/>
                    <a:pt x="156" y="84"/>
                  </a:cubicBezTo>
                  <a:cubicBezTo>
                    <a:pt x="156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36"/>
            <p:cNvSpPr/>
            <p:nvPr/>
          </p:nvSpPr>
          <p:spPr>
            <a:xfrm>
              <a:off x="7211785" y="1698193"/>
              <a:ext cx="7088" cy="5217"/>
            </a:xfrm>
            <a:custGeom>
              <a:avLst/>
              <a:gdLst/>
              <a:ahLst/>
              <a:cxnLst/>
              <a:rect l="l" t="t" r="r" b="b"/>
              <a:pathLst>
                <a:path w="144" h="106" extrusionOk="0">
                  <a:moveTo>
                    <a:pt x="64" y="0"/>
                  </a:moveTo>
                  <a:cubicBezTo>
                    <a:pt x="36" y="0"/>
                    <a:pt x="9" y="20"/>
                    <a:pt x="0" y="46"/>
                  </a:cubicBezTo>
                  <a:lnTo>
                    <a:pt x="132" y="105"/>
                  </a:lnTo>
                  <a:cubicBezTo>
                    <a:pt x="144" y="69"/>
                    <a:pt x="132" y="22"/>
                    <a:pt x="96" y="10"/>
                  </a:cubicBezTo>
                  <a:cubicBezTo>
                    <a:pt x="86" y="3"/>
                    <a:pt x="75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36"/>
            <p:cNvSpPr/>
            <p:nvPr/>
          </p:nvSpPr>
          <p:spPr>
            <a:xfrm>
              <a:off x="7232359" y="1708185"/>
              <a:ext cx="7728" cy="5217"/>
            </a:xfrm>
            <a:custGeom>
              <a:avLst/>
              <a:gdLst/>
              <a:ahLst/>
              <a:cxnLst/>
              <a:rect l="l" t="t" r="r" b="b"/>
              <a:pathLst>
                <a:path w="157" h="106" extrusionOk="0">
                  <a:moveTo>
                    <a:pt x="71" y="0"/>
                  </a:moveTo>
                  <a:cubicBezTo>
                    <a:pt x="42" y="0"/>
                    <a:pt x="18" y="20"/>
                    <a:pt x="1" y="46"/>
                  </a:cubicBezTo>
                  <a:lnTo>
                    <a:pt x="144" y="106"/>
                  </a:lnTo>
                  <a:cubicBezTo>
                    <a:pt x="156" y="70"/>
                    <a:pt x="144" y="22"/>
                    <a:pt x="108" y="10"/>
                  </a:cubicBezTo>
                  <a:cubicBezTo>
                    <a:pt x="95" y="3"/>
                    <a:pt x="83" y="0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36"/>
            <p:cNvSpPr/>
            <p:nvPr/>
          </p:nvSpPr>
          <p:spPr>
            <a:xfrm>
              <a:off x="7253572" y="1718029"/>
              <a:ext cx="7678" cy="5365"/>
            </a:xfrm>
            <a:custGeom>
              <a:avLst/>
              <a:gdLst/>
              <a:ahLst/>
              <a:cxnLst/>
              <a:rect l="l" t="t" r="r" b="b"/>
              <a:pathLst>
                <a:path w="156" h="109" extrusionOk="0">
                  <a:moveTo>
                    <a:pt x="58" y="1"/>
                  </a:moveTo>
                  <a:cubicBezTo>
                    <a:pt x="36" y="1"/>
                    <a:pt x="16" y="14"/>
                    <a:pt x="0" y="37"/>
                  </a:cubicBezTo>
                  <a:lnTo>
                    <a:pt x="132" y="109"/>
                  </a:lnTo>
                  <a:cubicBezTo>
                    <a:pt x="156" y="73"/>
                    <a:pt x="132" y="25"/>
                    <a:pt x="96" y="13"/>
                  </a:cubicBezTo>
                  <a:cubicBezTo>
                    <a:pt x="83" y="5"/>
                    <a:pt x="71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36"/>
            <p:cNvSpPr/>
            <p:nvPr/>
          </p:nvSpPr>
          <p:spPr>
            <a:xfrm>
              <a:off x="7247666" y="1702131"/>
              <a:ext cx="8318" cy="7186"/>
            </a:xfrm>
            <a:custGeom>
              <a:avLst/>
              <a:gdLst/>
              <a:ahLst/>
              <a:cxnLst/>
              <a:rect l="l" t="t" r="r" b="b"/>
              <a:pathLst>
                <a:path w="169" h="146" extrusionOk="0">
                  <a:moveTo>
                    <a:pt x="71" y="1"/>
                  </a:moveTo>
                  <a:cubicBezTo>
                    <a:pt x="49" y="1"/>
                    <a:pt x="28" y="14"/>
                    <a:pt x="13" y="37"/>
                  </a:cubicBezTo>
                  <a:cubicBezTo>
                    <a:pt x="1" y="73"/>
                    <a:pt x="13" y="121"/>
                    <a:pt x="49" y="133"/>
                  </a:cubicBezTo>
                  <a:cubicBezTo>
                    <a:pt x="61" y="141"/>
                    <a:pt x="75" y="145"/>
                    <a:pt x="89" y="145"/>
                  </a:cubicBezTo>
                  <a:cubicBezTo>
                    <a:pt x="114" y="145"/>
                    <a:pt x="136" y="132"/>
                    <a:pt x="144" y="109"/>
                  </a:cubicBezTo>
                  <a:cubicBezTo>
                    <a:pt x="168" y="73"/>
                    <a:pt x="144" y="25"/>
                    <a:pt x="108" y="13"/>
                  </a:cubicBezTo>
                  <a:cubicBezTo>
                    <a:pt x="96" y="5"/>
                    <a:pt x="83" y="1"/>
                    <a:pt x="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36"/>
            <p:cNvSpPr/>
            <p:nvPr/>
          </p:nvSpPr>
          <p:spPr>
            <a:xfrm>
              <a:off x="7226502" y="1691942"/>
              <a:ext cx="8269" cy="7383"/>
            </a:xfrm>
            <a:custGeom>
              <a:avLst/>
              <a:gdLst/>
              <a:ahLst/>
              <a:cxnLst/>
              <a:rect l="l" t="t" r="r" b="b"/>
              <a:pathLst>
                <a:path w="168" h="150" extrusionOk="0">
                  <a:moveTo>
                    <a:pt x="79" y="1"/>
                  </a:moveTo>
                  <a:cubicBezTo>
                    <a:pt x="50" y="1"/>
                    <a:pt x="21" y="14"/>
                    <a:pt x="12" y="41"/>
                  </a:cubicBezTo>
                  <a:cubicBezTo>
                    <a:pt x="0" y="77"/>
                    <a:pt x="12" y="125"/>
                    <a:pt x="48" y="137"/>
                  </a:cubicBezTo>
                  <a:cubicBezTo>
                    <a:pt x="61" y="145"/>
                    <a:pt x="75" y="149"/>
                    <a:pt x="89" y="149"/>
                  </a:cubicBezTo>
                  <a:cubicBezTo>
                    <a:pt x="113" y="149"/>
                    <a:pt x="136" y="136"/>
                    <a:pt x="144" y="113"/>
                  </a:cubicBezTo>
                  <a:cubicBezTo>
                    <a:pt x="168" y="77"/>
                    <a:pt x="144" y="29"/>
                    <a:pt x="108" y="5"/>
                  </a:cubicBezTo>
                  <a:cubicBezTo>
                    <a:pt x="99" y="2"/>
                    <a:pt x="89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36"/>
            <p:cNvSpPr/>
            <p:nvPr/>
          </p:nvSpPr>
          <p:spPr>
            <a:xfrm>
              <a:off x="7258839" y="1733483"/>
              <a:ext cx="8318" cy="7235"/>
            </a:xfrm>
            <a:custGeom>
              <a:avLst/>
              <a:gdLst/>
              <a:ahLst/>
              <a:cxnLst/>
              <a:rect l="l" t="t" r="r" b="b"/>
              <a:pathLst>
                <a:path w="169" h="147" extrusionOk="0">
                  <a:moveTo>
                    <a:pt x="79" y="0"/>
                  </a:moveTo>
                  <a:cubicBezTo>
                    <a:pt x="54" y="0"/>
                    <a:pt x="30" y="20"/>
                    <a:pt x="13" y="46"/>
                  </a:cubicBezTo>
                  <a:cubicBezTo>
                    <a:pt x="1" y="82"/>
                    <a:pt x="13" y="118"/>
                    <a:pt x="49" y="142"/>
                  </a:cubicBezTo>
                  <a:cubicBezTo>
                    <a:pt x="58" y="145"/>
                    <a:pt x="67" y="146"/>
                    <a:pt x="77" y="146"/>
                  </a:cubicBezTo>
                  <a:cubicBezTo>
                    <a:pt x="106" y="146"/>
                    <a:pt x="135" y="133"/>
                    <a:pt x="144" y="106"/>
                  </a:cubicBezTo>
                  <a:cubicBezTo>
                    <a:pt x="168" y="70"/>
                    <a:pt x="144" y="22"/>
                    <a:pt x="108" y="10"/>
                  </a:cubicBezTo>
                  <a:cubicBezTo>
                    <a:pt x="98" y="3"/>
                    <a:pt x="88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36"/>
            <p:cNvSpPr/>
            <p:nvPr/>
          </p:nvSpPr>
          <p:spPr>
            <a:xfrm>
              <a:off x="7244122" y="1739045"/>
              <a:ext cx="7137" cy="4971"/>
            </a:xfrm>
            <a:custGeom>
              <a:avLst/>
              <a:gdLst/>
              <a:ahLst/>
              <a:cxnLst/>
              <a:rect l="l" t="t" r="r" b="b"/>
              <a:pathLst>
                <a:path w="145" h="101" extrusionOk="0">
                  <a:moveTo>
                    <a:pt x="68" y="0"/>
                  </a:moveTo>
                  <a:cubicBezTo>
                    <a:pt x="39" y="0"/>
                    <a:pt x="10" y="14"/>
                    <a:pt x="1" y="41"/>
                  </a:cubicBezTo>
                  <a:lnTo>
                    <a:pt x="132" y="100"/>
                  </a:lnTo>
                  <a:cubicBezTo>
                    <a:pt x="144" y="64"/>
                    <a:pt x="132" y="17"/>
                    <a:pt x="97" y="5"/>
                  </a:cubicBezTo>
                  <a:cubicBezTo>
                    <a:pt x="88" y="2"/>
                    <a:pt x="78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36"/>
            <p:cNvSpPr/>
            <p:nvPr/>
          </p:nvSpPr>
          <p:spPr>
            <a:xfrm>
              <a:off x="7222958" y="1729005"/>
              <a:ext cx="7088" cy="5020"/>
            </a:xfrm>
            <a:custGeom>
              <a:avLst/>
              <a:gdLst/>
              <a:ahLst/>
              <a:cxnLst/>
              <a:rect l="l" t="t" r="r" b="b"/>
              <a:pathLst>
                <a:path w="144" h="102" extrusionOk="0">
                  <a:moveTo>
                    <a:pt x="68" y="1"/>
                  </a:moveTo>
                  <a:cubicBezTo>
                    <a:pt x="39" y="1"/>
                    <a:pt x="9" y="14"/>
                    <a:pt x="1" y="41"/>
                  </a:cubicBezTo>
                  <a:lnTo>
                    <a:pt x="132" y="101"/>
                  </a:lnTo>
                  <a:cubicBezTo>
                    <a:pt x="144" y="65"/>
                    <a:pt x="132" y="29"/>
                    <a:pt x="96" y="5"/>
                  </a:cubicBezTo>
                  <a:cubicBezTo>
                    <a:pt x="87" y="2"/>
                    <a:pt x="77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36"/>
            <p:cNvSpPr/>
            <p:nvPr/>
          </p:nvSpPr>
          <p:spPr>
            <a:xfrm>
              <a:off x="7237675" y="1723492"/>
              <a:ext cx="8269" cy="7186"/>
            </a:xfrm>
            <a:custGeom>
              <a:avLst/>
              <a:gdLst/>
              <a:ahLst/>
              <a:cxnLst/>
              <a:rect l="l" t="t" r="r" b="b"/>
              <a:pathLst>
                <a:path w="168" h="146" extrusionOk="0">
                  <a:moveTo>
                    <a:pt x="76" y="0"/>
                  </a:moveTo>
                  <a:cubicBezTo>
                    <a:pt x="48" y="0"/>
                    <a:pt x="21" y="20"/>
                    <a:pt x="12" y="46"/>
                  </a:cubicBezTo>
                  <a:cubicBezTo>
                    <a:pt x="0" y="82"/>
                    <a:pt x="12" y="117"/>
                    <a:pt x="48" y="141"/>
                  </a:cubicBezTo>
                  <a:cubicBezTo>
                    <a:pt x="57" y="144"/>
                    <a:pt x="67" y="146"/>
                    <a:pt x="77" y="146"/>
                  </a:cubicBezTo>
                  <a:cubicBezTo>
                    <a:pt x="106" y="146"/>
                    <a:pt x="135" y="132"/>
                    <a:pt x="144" y="105"/>
                  </a:cubicBezTo>
                  <a:cubicBezTo>
                    <a:pt x="168" y="70"/>
                    <a:pt x="144" y="22"/>
                    <a:pt x="108" y="10"/>
                  </a:cubicBezTo>
                  <a:cubicBezTo>
                    <a:pt x="98" y="3"/>
                    <a:pt x="87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36"/>
            <p:cNvSpPr/>
            <p:nvPr/>
          </p:nvSpPr>
          <p:spPr>
            <a:xfrm>
              <a:off x="7215920" y="1713451"/>
              <a:ext cx="8269" cy="7235"/>
            </a:xfrm>
            <a:custGeom>
              <a:avLst/>
              <a:gdLst/>
              <a:ahLst/>
              <a:cxnLst/>
              <a:rect l="l" t="t" r="r" b="b"/>
              <a:pathLst>
                <a:path w="168" h="147" extrusionOk="0">
                  <a:moveTo>
                    <a:pt x="88" y="1"/>
                  </a:moveTo>
                  <a:cubicBezTo>
                    <a:pt x="60" y="1"/>
                    <a:pt x="33" y="21"/>
                    <a:pt x="24" y="46"/>
                  </a:cubicBezTo>
                  <a:cubicBezTo>
                    <a:pt x="0" y="82"/>
                    <a:pt x="24" y="118"/>
                    <a:pt x="60" y="142"/>
                  </a:cubicBezTo>
                  <a:cubicBezTo>
                    <a:pt x="69" y="145"/>
                    <a:pt x="79" y="147"/>
                    <a:pt x="88" y="147"/>
                  </a:cubicBezTo>
                  <a:cubicBezTo>
                    <a:pt x="117" y="147"/>
                    <a:pt x="147" y="133"/>
                    <a:pt x="155" y="106"/>
                  </a:cubicBezTo>
                  <a:cubicBezTo>
                    <a:pt x="167" y="70"/>
                    <a:pt x="155" y="23"/>
                    <a:pt x="120" y="11"/>
                  </a:cubicBezTo>
                  <a:cubicBezTo>
                    <a:pt x="110" y="4"/>
                    <a:pt x="99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36"/>
            <p:cNvSpPr/>
            <p:nvPr/>
          </p:nvSpPr>
          <p:spPr>
            <a:xfrm>
              <a:off x="7194706" y="1703460"/>
              <a:ext cx="8269" cy="7235"/>
            </a:xfrm>
            <a:custGeom>
              <a:avLst/>
              <a:gdLst/>
              <a:ahLst/>
              <a:cxnLst/>
              <a:rect l="l" t="t" r="r" b="b"/>
              <a:pathLst>
                <a:path w="168" h="147" extrusionOk="0">
                  <a:moveTo>
                    <a:pt x="88" y="1"/>
                  </a:moveTo>
                  <a:cubicBezTo>
                    <a:pt x="60" y="1"/>
                    <a:pt x="33" y="20"/>
                    <a:pt x="25" y="46"/>
                  </a:cubicBezTo>
                  <a:cubicBezTo>
                    <a:pt x="1" y="82"/>
                    <a:pt x="25" y="118"/>
                    <a:pt x="60" y="142"/>
                  </a:cubicBezTo>
                  <a:cubicBezTo>
                    <a:pt x="69" y="145"/>
                    <a:pt x="78" y="146"/>
                    <a:pt x="87" y="146"/>
                  </a:cubicBezTo>
                  <a:cubicBezTo>
                    <a:pt x="113" y="146"/>
                    <a:pt x="138" y="133"/>
                    <a:pt x="156" y="106"/>
                  </a:cubicBezTo>
                  <a:cubicBezTo>
                    <a:pt x="168" y="70"/>
                    <a:pt x="156" y="22"/>
                    <a:pt x="120" y="10"/>
                  </a:cubicBezTo>
                  <a:cubicBezTo>
                    <a:pt x="110" y="4"/>
                    <a:pt x="99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36"/>
            <p:cNvSpPr/>
            <p:nvPr/>
          </p:nvSpPr>
          <p:spPr>
            <a:xfrm>
              <a:off x="7201794" y="1719013"/>
              <a:ext cx="7088" cy="5562"/>
            </a:xfrm>
            <a:custGeom>
              <a:avLst/>
              <a:gdLst/>
              <a:ahLst/>
              <a:cxnLst/>
              <a:rect l="l" t="t" r="r" b="b"/>
              <a:pathLst>
                <a:path w="144" h="113" extrusionOk="0">
                  <a:moveTo>
                    <a:pt x="67" y="1"/>
                  </a:moveTo>
                  <a:cubicBezTo>
                    <a:pt x="38" y="1"/>
                    <a:pt x="9" y="14"/>
                    <a:pt x="0" y="41"/>
                  </a:cubicBezTo>
                  <a:lnTo>
                    <a:pt x="132" y="113"/>
                  </a:lnTo>
                  <a:cubicBezTo>
                    <a:pt x="144" y="65"/>
                    <a:pt x="132" y="29"/>
                    <a:pt x="96" y="5"/>
                  </a:cubicBezTo>
                  <a:cubicBezTo>
                    <a:pt x="87" y="2"/>
                    <a:pt x="77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36"/>
            <p:cNvSpPr/>
            <p:nvPr/>
          </p:nvSpPr>
          <p:spPr>
            <a:xfrm>
              <a:off x="7210604" y="1700408"/>
              <a:ext cx="7678" cy="4971"/>
            </a:xfrm>
            <a:custGeom>
              <a:avLst/>
              <a:gdLst/>
              <a:ahLst/>
              <a:cxnLst/>
              <a:rect l="l" t="t" r="r" b="b"/>
              <a:pathLst>
                <a:path w="156" h="101" extrusionOk="0">
                  <a:moveTo>
                    <a:pt x="24" y="1"/>
                  </a:moveTo>
                  <a:lnTo>
                    <a:pt x="24" y="1"/>
                  </a:lnTo>
                  <a:cubicBezTo>
                    <a:pt x="0" y="36"/>
                    <a:pt x="24" y="72"/>
                    <a:pt x="60" y="96"/>
                  </a:cubicBezTo>
                  <a:cubicBezTo>
                    <a:pt x="69" y="99"/>
                    <a:pt x="78" y="101"/>
                    <a:pt x="87" y="101"/>
                  </a:cubicBezTo>
                  <a:cubicBezTo>
                    <a:pt x="113" y="101"/>
                    <a:pt x="138" y="87"/>
                    <a:pt x="156" y="60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36"/>
            <p:cNvSpPr/>
            <p:nvPr/>
          </p:nvSpPr>
          <p:spPr>
            <a:xfrm>
              <a:off x="7231768" y="1709809"/>
              <a:ext cx="7728" cy="5562"/>
            </a:xfrm>
            <a:custGeom>
              <a:avLst/>
              <a:gdLst/>
              <a:ahLst/>
              <a:cxnLst/>
              <a:rect l="l" t="t" r="r" b="b"/>
              <a:pathLst>
                <a:path w="157" h="113" extrusionOk="0">
                  <a:moveTo>
                    <a:pt x="13" y="1"/>
                  </a:moveTo>
                  <a:cubicBezTo>
                    <a:pt x="1" y="37"/>
                    <a:pt x="13" y="85"/>
                    <a:pt x="49" y="108"/>
                  </a:cubicBezTo>
                  <a:cubicBezTo>
                    <a:pt x="61" y="111"/>
                    <a:pt x="72" y="113"/>
                    <a:pt x="82" y="113"/>
                  </a:cubicBezTo>
                  <a:cubicBezTo>
                    <a:pt x="114" y="113"/>
                    <a:pt x="138" y="100"/>
                    <a:pt x="156" y="73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36"/>
            <p:cNvSpPr/>
            <p:nvPr/>
          </p:nvSpPr>
          <p:spPr>
            <a:xfrm>
              <a:off x="7252982" y="1719850"/>
              <a:ext cx="7088" cy="5365"/>
            </a:xfrm>
            <a:custGeom>
              <a:avLst/>
              <a:gdLst/>
              <a:ahLst/>
              <a:cxnLst/>
              <a:rect l="l" t="t" r="r" b="b"/>
              <a:pathLst>
                <a:path w="144" h="109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36"/>
                    <a:pt x="12" y="84"/>
                    <a:pt x="48" y="96"/>
                  </a:cubicBezTo>
                  <a:cubicBezTo>
                    <a:pt x="61" y="104"/>
                    <a:pt x="75" y="108"/>
                    <a:pt x="89" y="108"/>
                  </a:cubicBezTo>
                  <a:cubicBezTo>
                    <a:pt x="113" y="108"/>
                    <a:pt x="136" y="95"/>
                    <a:pt x="144" y="72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36"/>
            <p:cNvSpPr/>
            <p:nvPr/>
          </p:nvSpPr>
          <p:spPr>
            <a:xfrm>
              <a:off x="7248847" y="1754352"/>
              <a:ext cx="8269" cy="7186"/>
            </a:xfrm>
            <a:custGeom>
              <a:avLst/>
              <a:gdLst/>
              <a:ahLst/>
              <a:cxnLst/>
              <a:rect l="l" t="t" r="r" b="b"/>
              <a:pathLst>
                <a:path w="168" h="146" extrusionOk="0">
                  <a:moveTo>
                    <a:pt x="92" y="0"/>
                  </a:moveTo>
                  <a:cubicBezTo>
                    <a:pt x="63" y="0"/>
                    <a:pt x="33" y="14"/>
                    <a:pt x="25" y="40"/>
                  </a:cubicBezTo>
                  <a:cubicBezTo>
                    <a:pt x="1" y="76"/>
                    <a:pt x="25" y="124"/>
                    <a:pt x="60" y="136"/>
                  </a:cubicBezTo>
                  <a:cubicBezTo>
                    <a:pt x="70" y="143"/>
                    <a:pt x="80" y="146"/>
                    <a:pt x="90" y="146"/>
                  </a:cubicBezTo>
                  <a:cubicBezTo>
                    <a:pt x="115" y="146"/>
                    <a:pt x="139" y="126"/>
                    <a:pt x="156" y="100"/>
                  </a:cubicBezTo>
                  <a:cubicBezTo>
                    <a:pt x="168" y="64"/>
                    <a:pt x="156" y="28"/>
                    <a:pt x="120" y="5"/>
                  </a:cubicBezTo>
                  <a:cubicBezTo>
                    <a:pt x="111" y="2"/>
                    <a:pt x="101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36"/>
            <p:cNvSpPr/>
            <p:nvPr/>
          </p:nvSpPr>
          <p:spPr>
            <a:xfrm>
              <a:off x="7234131" y="1759619"/>
              <a:ext cx="7728" cy="5562"/>
            </a:xfrm>
            <a:custGeom>
              <a:avLst/>
              <a:gdLst/>
              <a:ahLst/>
              <a:cxnLst/>
              <a:rect l="l" t="t" r="r" b="b"/>
              <a:pathLst>
                <a:path w="157" h="113" extrusionOk="0">
                  <a:moveTo>
                    <a:pt x="68" y="1"/>
                  </a:moveTo>
                  <a:cubicBezTo>
                    <a:pt x="39" y="1"/>
                    <a:pt x="10" y="14"/>
                    <a:pt x="1" y="41"/>
                  </a:cubicBezTo>
                  <a:lnTo>
                    <a:pt x="132" y="113"/>
                  </a:lnTo>
                  <a:cubicBezTo>
                    <a:pt x="156" y="77"/>
                    <a:pt x="132" y="29"/>
                    <a:pt x="96" y="5"/>
                  </a:cubicBezTo>
                  <a:cubicBezTo>
                    <a:pt x="87" y="2"/>
                    <a:pt x="78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36"/>
            <p:cNvSpPr/>
            <p:nvPr/>
          </p:nvSpPr>
          <p:spPr>
            <a:xfrm>
              <a:off x="7212966" y="1749972"/>
              <a:ext cx="7678" cy="5217"/>
            </a:xfrm>
            <a:custGeom>
              <a:avLst/>
              <a:gdLst/>
              <a:ahLst/>
              <a:cxnLst/>
              <a:rect l="l" t="t" r="r" b="b"/>
              <a:pathLst>
                <a:path w="156" h="106" extrusionOk="0">
                  <a:moveTo>
                    <a:pt x="66" y="0"/>
                  </a:moveTo>
                  <a:cubicBezTo>
                    <a:pt x="41" y="0"/>
                    <a:pt x="18" y="20"/>
                    <a:pt x="0" y="46"/>
                  </a:cubicBezTo>
                  <a:lnTo>
                    <a:pt x="132" y="106"/>
                  </a:lnTo>
                  <a:cubicBezTo>
                    <a:pt x="156" y="70"/>
                    <a:pt x="132" y="22"/>
                    <a:pt x="96" y="10"/>
                  </a:cubicBezTo>
                  <a:cubicBezTo>
                    <a:pt x="86" y="3"/>
                    <a:pt x="76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36"/>
            <p:cNvSpPr/>
            <p:nvPr/>
          </p:nvSpPr>
          <p:spPr>
            <a:xfrm>
              <a:off x="7227683" y="1744312"/>
              <a:ext cx="8269" cy="7235"/>
            </a:xfrm>
            <a:custGeom>
              <a:avLst/>
              <a:gdLst/>
              <a:ahLst/>
              <a:cxnLst/>
              <a:rect l="l" t="t" r="r" b="b"/>
              <a:pathLst>
                <a:path w="168" h="147" extrusionOk="0">
                  <a:moveTo>
                    <a:pt x="86" y="1"/>
                  </a:moveTo>
                  <a:cubicBezTo>
                    <a:pt x="55" y="1"/>
                    <a:pt x="30" y="14"/>
                    <a:pt x="12" y="41"/>
                  </a:cubicBezTo>
                  <a:cubicBezTo>
                    <a:pt x="0" y="77"/>
                    <a:pt x="12" y="125"/>
                    <a:pt x="48" y="137"/>
                  </a:cubicBezTo>
                  <a:cubicBezTo>
                    <a:pt x="61" y="144"/>
                    <a:pt x="74" y="146"/>
                    <a:pt x="85" y="146"/>
                  </a:cubicBezTo>
                  <a:cubicBezTo>
                    <a:pt x="115" y="146"/>
                    <a:pt x="138" y="127"/>
                    <a:pt x="156" y="101"/>
                  </a:cubicBezTo>
                  <a:cubicBezTo>
                    <a:pt x="168" y="65"/>
                    <a:pt x="156" y="29"/>
                    <a:pt x="120" y="5"/>
                  </a:cubicBezTo>
                  <a:cubicBezTo>
                    <a:pt x="108" y="2"/>
                    <a:pt x="97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36"/>
            <p:cNvSpPr/>
            <p:nvPr/>
          </p:nvSpPr>
          <p:spPr>
            <a:xfrm>
              <a:off x="7206470" y="1734320"/>
              <a:ext cx="8318" cy="7334"/>
            </a:xfrm>
            <a:custGeom>
              <a:avLst/>
              <a:gdLst/>
              <a:ahLst/>
              <a:cxnLst/>
              <a:rect l="l" t="t" r="r" b="b"/>
              <a:pathLst>
                <a:path w="169" h="149" extrusionOk="0">
                  <a:moveTo>
                    <a:pt x="82" y="1"/>
                  </a:moveTo>
                  <a:cubicBezTo>
                    <a:pt x="55" y="1"/>
                    <a:pt x="31" y="14"/>
                    <a:pt x="13" y="41"/>
                  </a:cubicBezTo>
                  <a:cubicBezTo>
                    <a:pt x="1" y="77"/>
                    <a:pt x="13" y="125"/>
                    <a:pt x="49" y="137"/>
                  </a:cubicBezTo>
                  <a:cubicBezTo>
                    <a:pt x="61" y="145"/>
                    <a:pt x="75" y="149"/>
                    <a:pt x="89" y="149"/>
                  </a:cubicBezTo>
                  <a:cubicBezTo>
                    <a:pt x="114" y="149"/>
                    <a:pt x="137" y="136"/>
                    <a:pt x="144" y="113"/>
                  </a:cubicBezTo>
                  <a:cubicBezTo>
                    <a:pt x="168" y="65"/>
                    <a:pt x="144" y="29"/>
                    <a:pt x="108" y="5"/>
                  </a:cubicBezTo>
                  <a:cubicBezTo>
                    <a:pt x="99" y="2"/>
                    <a:pt x="90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36"/>
            <p:cNvSpPr/>
            <p:nvPr/>
          </p:nvSpPr>
          <p:spPr>
            <a:xfrm>
              <a:off x="7184715" y="1724526"/>
              <a:ext cx="8269" cy="7334"/>
            </a:xfrm>
            <a:custGeom>
              <a:avLst/>
              <a:gdLst/>
              <a:ahLst/>
              <a:cxnLst/>
              <a:rect l="l" t="t" r="r" b="b"/>
              <a:pathLst>
                <a:path w="168" h="149" extrusionOk="0">
                  <a:moveTo>
                    <a:pt x="79" y="0"/>
                  </a:moveTo>
                  <a:cubicBezTo>
                    <a:pt x="55" y="0"/>
                    <a:pt x="32" y="13"/>
                    <a:pt x="24" y="37"/>
                  </a:cubicBezTo>
                  <a:cubicBezTo>
                    <a:pt x="0" y="84"/>
                    <a:pt x="24" y="120"/>
                    <a:pt x="60" y="144"/>
                  </a:cubicBezTo>
                  <a:cubicBezTo>
                    <a:pt x="69" y="147"/>
                    <a:pt x="79" y="149"/>
                    <a:pt x="89" y="149"/>
                  </a:cubicBezTo>
                  <a:cubicBezTo>
                    <a:pt x="118" y="149"/>
                    <a:pt x="147" y="135"/>
                    <a:pt x="156" y="108"/>
                  </a:cubicBezTo>
                  <a:cubicBezTo>
                    <a:pt x="168" y="73"/>
                    <a:pt x="156" y="25"/>
                    <a:pt x="120" y="13"/>
                  </a:cubicBezTo>
                  <a:cubicBezTo>
                    <a:pt x="107" y="4"/>
                    <a:pt x="93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36"/>
            <p:cNvSpPr/>
            <p:nvPr/>
          </p:nvSpPr>
          <p:spPr>
            <a:xfrm>
              <a:off x="7191753" y="1740227"/>
              <a:ext cx="7728" cy="4971"/>
            </a:xfrm>
            <a:custGeom>
              <a:avLst/>
              <a:gdLst/>
              <a:ahLst/>
              <a:cxnLst/>
              <a:rect l="l" t="t" r="r" b="b"/>
              <a:pathLst>
                <a:path w="157" h="101" extrusionOk="0">
                  <a:moveTo>
                    <a:pt x="70" y="0"/>
                  </a:moveTo>
                  <a:cubicBezTo>
                    <a:pt x="43" y="0"/>
                    <a:pt x="19" y="14"/>
                    <a:pt x="1" y="40"/>
                  </a:cubicBezTo>
                  <a:lnTo>
                    <a:pt x="132" y="100"/>
                  </a:lnTo>
                  <a:cubicBezTo>
                    <a:pt x="156" y="64"/>
                    <a:pt x="132" y="29"/>
                    <a:pt x="96" y="5"/>
                  </a:cubicBezTo>
                  <a:cubicBezTo>
                    <a:pt x="88" y="2"/>
                    <a:pt x="79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36"/>
            <p:cNvSpPr/>
            <p:nvPr/>
          </p:nvSpPr>
          <p:spPr>
            <a:xfrm>
              <a:off x="7200612" y="1721031"/>
              <a:ext cx="7678" cy="5365"/>
            </a:xfrm>
            <a:custGeom>
              <a:avLst/>
              <a:gdLst/>
              <a:ahLst/>
              <a:cxnLst/>
              <a:rect l="l" t="t" r="r" b="b"/>
              <a:pathLst>
                <a:path w="156" h="109" extrusionOk="0">
                  <a:moveTo>
                    <a:pt x="24" y="0"/>
                  </a:moveTo>
                  <a:lnTo>
                    <a:pt x="24" y="0"/>
                  </a:lnTo>
                  <a:cubicBezTo>
                    <a:pt x="0" y="36"/>
                    <a:pt x="24" y="84"/>
                    <a:pt x="60" y="96"/>
                  </a:cubicBezTo>
                  <a:cubicBezTo>
                    <a:pt x="73" y="104"/>
                    <a:pt x="87" y="108"/>
                    <a:pt x="100" y="108"/>
                  </a:cubicBezTo>
                  <a:cubicBezTo>
                    <a:pt x="125" y="108"/>
                    <a:pt x="148" y="95"/>
                    <a:pt x="156" y="72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36"/>
            <p:cNvSpPr/>
            <p:nvPr/>
          </p:nvSpPr>
          <p:spPr>
            <a:xfrm>
              <a:off x="7221777" y="1731022"/>
              <a:ext cx="7728" cy="5217"/>
            </a:xfrm>
            <a:custGeom>
              <a:avLst/>
              <a:gdLst/>
              <a:ahLst/>
              <a:cxnLst/>
              <a:rect l="l" t="t" r="r" b="b"/>
              <a:pathLst>
                <a:path w="157" h="106" extrusionOk="0">
                  <a:moveTo>
                    <a:pt x="25" y="0"/>
                  </a:moveTo>
                  <a:cubicBezTo>
                    <a:pt x="1" y="36"/>
                    <a:pt x="25" y="84"/>
                    <a:pt x="60" y="96"/>
                  </a:cubicBezTo>
                  <a:cubicBezTo>
                    <a:pt x="70" y="103"/>
                    <a:pt x="80" y="106"/>
                    <a:pt x="90" y="106"/>
                  </a:cubicBezTo>
                  <a:cubicBezTo>
                    <a:pt x="115" y="106"/>
                    <a:pt x="139" y="86"/>
                    <a:pt x="156" y="6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36"/>
            <p:cNvSpPr/>
            <p:nvPr/>
          </p:nvSpPr>
          <p:spPr>
            <a:xfrm>
              <a:off x="7242990" y="1741014"/>
              <a:ext cx="7678" cy="4971"/>
            </a:xfrm>
            <a:custGeom>
              <a:avLst/>
              <a:gdLst/>
              <a:ahLst/>
              <a:cxnLst/>
              <a:rect l="l" t="t" r="r" b="b"/>
              <a:pathLst>
                <a:path w="156" h="101" extrusionOk="0">
                  <a:moveTo>
                    <a:pt x="24" y="1"/>
                  </a:moveTo>
                  <a:lnTo>
                    <a:pt x="24" y="1"/>
                  </a:lnTo>
                  <a:cubicBezTo>
                    <a:pt x="0" y="36"/>
                    <a:pt x="24" y="72"/>
                    <a:pt x="60" y="96"/>
                  </a:cubicBezTo>
                  <a:cubicBezTo>
                    <a:pt x="69" y="99"/>
                    <a:pt x="78" y="101"/>
                    <a:pt x="87" y="101"/>
                  </a:cubicBezTo>
                  <a:cubicBezTo>
                    <a:pt x="113" y="101"/>
                    <a:pt x="138" y="87"/>
                    <a:pt x="155" y="60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36"/>
            <p:cNvSpPr/>
            <p:nvPr/>
          </p:nvSpPr>
          <p:spPr>
            <a:xfrm>
              <a:off x="7239446" y="1775271"/>
              <a:ext cx="8269" cy="7186"/>
            </a:xfrm>
            <a:custGeom>
              <a:avLst/>
              <a:gdLst/>
              <a:ahLst/>
              <a:cxnLst/>
              <a:rect l="l" t="t" r="r" b="b"/>
              <a:pathLst>
                <a:path w="168" h="146" extrusionOk="0">
                  <a:moveTo>
                    <a:pt x="78" y="0"/>
                  </a:moveTo>
                  <a:cubicBezTo>
                    <a:pt x="53" y="0"/>
                    <a:pt x="29" y="20"/>
                    <a:pt x="12" y="46"/>
                  </a:cubicBezTo>
                  <a:cubicBezTo>
                    <a:pt x="0" y="82"/>
                    <a:pt x="12" y="118"/>
                    <a:pt x="48" y="142"/>
                  </a:cubicBezTo>
                  <a:cubicBezTo>
                    <a:pt x="57" y="145"/>
                    <a:pt x="67" y="146"/>
                    <a:pt x="77" y="146"/>
                  </a:cubicBezTo>
                  <a:cubicBezTo>
                    <a:pt x="106" y="146"/>
                    <a:pt x="135" y="133"/>
                    <a:pt x="144" y="106"/>
                  </a:cubicBezTo>
                  <a:cubicBezTo>
                    <a:pt x="168" y="70"/>
                    <a:pt x="144" y="22"/>
                    <a:pt x="108" y="10"/>
                  </a:cubicBezTo>
                  <a:cubicBezTo>
                    <a:pt x="98" y="3"/>
                    <a:pt x="88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36"/>
            <p:cNvSpPr/>
            <p:nvPr/>
          </p:nvSpPr>
          <p:spPr>
            <a:xfrm>
              <a:off x="7224730" y="1780832"/>
              <a:ext cx="7088" cy="4971"/>
            </a:xfrm>
            <a:custGeom>
              <a:avLst/>
              <a:gdLst/>
              <a:ahLst/>
              <a:cxnLst/>
              <a:rect l="l" t="t" r="r" b="b"/>
              <a:pathLst>
                <a:path w="144" h="101" extrusionOk="0">
                  <a:moveTo>
                    <a:pt x="68" y="0"/>
                  </a:moveTo>
                  <a:cubicBezTo>
                    <a:pt x="39" y="0"/>
                    <a:pt x="9" y="14"/>
                    <a:pt x="0" y="40"/>
                  </a:cubicBezTo>
                  <a:lnTo>
                    <a:pt x="132" y="100"/>
                  </a:lnTo>
                  <a:cubicBezTo>
                    <a:pt x="144" y="64"/>
                    <a:pt x="132" y="29"/>
                    <a:pt x="96" y="5"/>
                  </a:cubicBezTo>
                  <a:cubicBezTo>
                    <a:pt x="87" y="2"/>
                    <a:pt x="77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36"/>
            <p:cNvSpPr/>
            <p:nvPr/>
          </p:nvSpPr>
          <p:spPr>
            <a:xfrm>
              <a:off x="7203516" y="1770989"/>
              <a:ext cx="7137" cy="5365"/>
            </a:xfrm>
            <a:custGeom>
              <a:avLst/>
              <a:gdLst/>
              <a:ahLst/>
              <a:cxnLst/>
              <a:rect l="l" t="t" r="r" b="b"/>
              <a:pathLst>
                <a:path w="145" h="109" extrusionOk="0">
                  <a:moveTo>
                    <a:pt x="56" y="1"/>
                  </a:moveTo>
                  <a:cubicBezTo>
                    <a:pt x="31" y="1"/>
                    <a:pt x="9" y="14"/>
                    <a:pt x="1" y="37"/>
                  </a:cubicBezTo>
                  <a:lnTo>
                    <a:pt x="132" y="109"/>
                  </a:lnTo>
                  <a:cubicBezTo>
                    <a:pt x="144" y="73"/>
                    <a:pt x="132" y="25"/>
                    <a:pt x="97" y="13"/>
                  </a:cubicBezTo>
                  <a:cubicBezTo>
                    <a:pt x="84" y="5"/>
                    <a:pt x="70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36"/>
            <p:cNvSpPr/>
            <p:nvPr/>
          </p:nvSpPr>
          <p:spPr>
            <a:xfrm>
              <a:off x="7217642" y="1765279"/>
              <a:ext cx="8318" cy="7186"/>
            </a:xfrm>
            <a:custGeom>
              <a:avLst/>
              <a:gdLst/>
              <a:ahLst/>
              <a:cxnLst/>
              <a:rect l="l" t="t" r="r" b="b"/>
              <a:pathLst>
                <a:path w="169" h="146" extrusionOk="0">
                  <a:moveTo>
                    <a:pt x="89" y="0"/>
                  </a:moveTo>
                  <a:cubicBezTo>
                    <a:pt x="61" y="0"/>
                    <a:pt x="33" y="20"/>
                    <a:pt x="25" y="46"/>
                  </a:cubicBezTo>
                  <a:cubicBezTo>
                    <a:pt x="1" y="81"/>
                    <a:pt x="25" y="117"/>
                    <a:pt x="61" y="141"/>
                  </a:cubicBezTo>
                  <a:cubicBezTo>
                    <a:pt x="70" y="144"/>
                    <a:pt x="79" y="146"/>
                    <a:pt x="89" y="146"/>
                  </a:cubicBezTo>
                  <a:cubicBezTo>
                    <a:pt x="118" y="146"/>
                    <a:pt x="147" y="132"/>
                    <a:pt x="156" y="105"/>
                  </a:cubicBezTo>
                  <a:cubicBezTo>
                    <a:pt x="168" y="70"/>
                    <a:pt x="156" y="22"/>
                    <a:pt x="120" y="10"/>
                  </a:cubicBezTo>
                  <a:cubicBezTo>
                    <a:pt x="110" y="3"/>
                    <a:pt x="100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36"/>
            <p:cNvSpPr/>
            <p:nvPr/>
          </p:nvSpPr>
          <p:spPr>
            <a:xfrm>
              <a:off x="7196478" y="1755534"/>
              <a:ext cx="8269" cy="7186"/>
            </a:xfrm>
            <a:custGeom>
              <a:avLst/>
              <a:gdLst/>
              <a:ahLst/>
              <a:cxnLst/>
              <a:rect l="l" t="t" r="r" b="b"/>
              <a:pathLst>
                <a:path w="168" h="146" extrusionOk="0">
                  <a:moveTo>
                    <a:pt x="92" y="0"/>
                  </a:moveTo>
                  <a:cubicBezTo>
                    <a:pt x="63" y="0"/>
                    <a:pt x="33" y="13"/>
                    <a:pt x="24" y="40"/>
                  </a:cubicBezTo>
                  <a:cubicBezTo>
                    <a:pt x="0" y="76"/>
                    <a:pt x="24" y="124"/>
                    <a:pt x="60" y="136"/>
                  </a:cubicBezTo>
                  <a:cubicBezTo>
                    <a:pt x="70" y="143"/>
                    <a:pt x="80" y="146"/>
                    <a:pt x="90" y="146"/>
                  </a:cubicBezTo>
                  <a:cubicBezTo>
                    <a:pt x="115" y="146"/>
                    <a:pt x="139" y="126"/>
                    <a:pt x="156" y="100"/>
                  </a:cubicBezTo>
                  <a:cubicBezTo>
                    <a:pt x="168" y="64"/>
                    <a:pt x="156" y="28"/>
                    <a:pt x="120" y="4"/>
                  </a:cubicBezTo>
                  <a:cubicBezTo>
                    <a:pt x="111" y="1"/>
                    <a:pt x="101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36"/>
            <p:cNvSpPr/>
            <p:nvPr/>
          </p:nvSpPr>
          <p:spPr>
            <a:xfrm>
              <a:off x="7175314" y="1745493"/>
              <a:ext cx="8269" cy="7334"/>
            </a:xfrm>
            <a:custGeom>
              <a:avLst/>
              <a:gdLst/>
              <a:ahLst/>
              <a:cxnLst/>
              <a:rect l="l" t="t" r="r" b="b"/>
              <a:pathLst>
                <a:path w="168" h="149" extrusionOk="0">
                  <a:moveTo>
                    <a:pt x="81" y="1"/>
                  </a:moveTo>
                  <a:cubicBezTo>
                    <a:pt x="55" y="1"/>
                    <a:pt x="30" y="14"/>
                    <a:pt x="12" y="41"/>
                  </a:cubicBezTo>
                  <a:cubicBezTo>
                    <a:pt x="0" y="77"/>
                    <a:pt x="12" y="125"/>
                    <a:pt x="48" y="137"/>
                  </a:cubicBezTo>
                  <a:cubicBezTo>
                    <a:pt x="60" y="145"/>
                    <a:pt x="73" y="149"/>
                    <a:pt x="86" y="149"/>
                  </a:cubicBezTo>
                  <a:cubicBezTo>
                    <a:pt x="112" y="149"/>
                    <a:pt x="136" y="133"/>
                    <a:pt x="144" y="101"/>
                  </a:cubicBezTo>
                  <a:cubicBezTo>
                    <a:pt x="167" y="65"/>
                    <a:pt x="155" y="29"/>
                    <a:pt x="108" y="5"/>
                  </a:cubicBezTo>
                  <a:cubicBezTo>
                    <a:pt x="99" y="2"/>
                    <a:pt x="90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36"/>
            <p:cNvSpPr/>
            <p:nvPr/>
          </p:nvSpPr>
          <p:spPr>
            <a:xfrm>
              <a:off x="7182352" y="1761391"/>
              <a:ext cx="7088" cy="4971"/>
            </a:xfrm>
            <a:custGeom>
              <a:avLst/>
              <a:gdLst/>
              <a:ahLst/>
              <a:cxnLst/>
              <a:rect l="l" t="t" r="r" b="b"/>
              <a:pathLst>
                <a:path w="144" h="101" extrusionOk="0">
                  <a:moveTo>
                    <a:pt x="68" y="1"/>
                  </a:moveTo>
                  <a:cubicBezTo>
                    <a:pt x="39" y="1"/>
                    <a:pt x="9" y="14"/>
                    <a:pt x="1" y="41"/>
                  </a:cubicBezTo>
                  <a:lnTo>
                    <a:pt x="132" y="101"/>
                  </a:lnTo>
                  <a:cubicBezTo>
                    <a:pt x="144" y="65"/>
                    <a:pt x="132" y="17"/>
                    <a:pt x="96" y="5"/>
                  </a:cubicBezTo>
                  <a:cubicBezTo>
                    <a:pt x="87" y="2"/>
                    <a:pt x="77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36"/>
            <p:cNvSpPr/>
            <p:nvPr/>
          </p:nvSpPr>
          <p:spPr>
            <a:xfrm>
              <a:off x="7191162" y="1742195"/>
              <a:ext cx="7137" cy="5217"/>
            </a:xfrm>
            <a:custGeom>
              <a:avLst/>
              <a:gdLst/>
              <a:ahLst/>
              <a:cxnLst/>
              <a:rect l="l" t="t" r="r" b="b"/>
              <a:pathLst>
                <a:path w="145" h="106" extrusionOk="0">
                  <a:moveTo>
                    <a:pt x="13" y="0"/>
                  </a:moveTo>
                  <a:cubicBezTo>
                    <a:pt x="1" y="36"/>
                    <a:pt x="13" y="84"/>
                    <a:pt x="49" y="96"/>
                  </a:cubicBezTo>
                  <a:cubicBezTo>
                    <a:pt x="59" y="103"/>
                    <a:pt x="70" y="106"/>
                    <a:pt x="81" y="106"/>
                  </a:cubicBezTo>
                  <a:cubicBezTo>
                    <a:pt x="108" y="106"/>
                    <a:pt x="136" y="86"/>
                    <a:pt x="144" y="6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36"/>
            <p:cNvSpPr/>
            <p:nvPr/>
          </p:nvSpPr>
          <p:spPr>
            <a:xfrm>
              <a:off x="7212376" y="1752187"/>
              <a:ext cx="7088" cy="4971"/>
            </a:xfrm>
            <a:custGeom>
              <a:avLst/>
              <a:gdLst/>
              <a:ahLst/>
              <a:cxnLst/>
              <a:rect l="l" t="t" r="r" b="b"/>
              <a:pathLst>
                <a:path w="144" h="101" extrusionOk="0">
                  <a:moveTo>
                    <a:pt x="12" y="1"/>
                  </a:moveTo>
                  <a:lnTo>
                    <a:pt x="12" y="1"/>
                  </a:lnTo>
                  <a:cubicBezTo>
                    <a:pt x="0" y="37"/>
                    <a:pt x="12" y="72"/>
                    <a:pt x="48" y="96"/>
                  </a:cubicBezTo>
                  <a:cubicBezTo>
                    <a:pt x="57" y="99"/>
                    <a:pt x="67" y="101"/>
                    <a:pt x="77" y="101"/>
                  </a:cubicBezTo>
                  <a:cubicBezTo>
                    <a:pt x="106" y="101"/>
                    <a:pt x="135" y="87"/>
                    <a:pt x="144" y="61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36"/>
            <p:cNvSpPr/>
            <p:nvPr/>
          </p:nvSpPr>
          <p:spPr>
            <a:xfrm>
              <a:off x="7233540" y="1761637"/>
              <a:ext cx="7137" cy="5365"/>
            </a:xfrm>
            <a:custGeom>
              <a:avLst/>
              <a:gdLst/>
              <a:ahLst/>
              <a:cxnLst/>
              <a:rect l="l" t="t" r="r" b="b"/>
              <a:pathLst>
                <a:path w="145" h="109" extrusionOk="0">
                  <a:moveTo>
                    <a:pt x="13" y="0"/>
                  </a:moveTo>
                  <a:lnTo>
                    <a:pt x="13" y="0"/>
                  </a:lnTo>
                  <a:cubicBezTo>
                    <a:pt x="1" y="36"/>
                    <a:pt x="13" y="84"/>
                    <a:pt x="49" y="96"/>
                  </a:cubicBezTo>
                  <a:cubicBezTo>
                    <a:pt x="61" y="104"/>
                    <a:pt x="75" y="108"/>
                    <a:pt x="89" y="108"/>
                  </a:cubicBezTo>
                  <a:cubicBezTo>
                    <a:pt x="114" y="108"/>
                    <a:pt x="136" y="95"/>
                    <a:pt x="144" y="72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36"/>
            <p:cNvSpPr/>
            <p:nvPr/>
          </p:nvSpPr>
          <p:spPr>
            <a:xfrm>
              <a:off x="7229455" y="1796140"/>
              <a:ext cx="8269" cy="7186"/>
            </a:xfrm>
            <a:custGeom>
              <a:avLst/>
              <a:gdLst/>
              <a:ahLst/>
              <a:cxnLst/>
              <a:rect l="l" t="t" r="r" b="b"/>
              <a:pathLst>
                <a:path w="168" h="146" extrusionOk="0">
                  <a:moveTo>
                    <a:pt x="91" y="0"/>
                  </a:moveTo>
                  <a:cubicBezTo>
                    <a:pt x="62" y="0"/>
                    <a:pt x="33" y="13"/>
                    <a:pt x="24" y="40"/>
                  </a:cubicBezTo>
                  <a:cubicBezTo>
                    <a:pt x="0" y="76"/>
                    <a:pt x="24" y="124"/>
                    <a:pt x="60" y="136"/>
                  </a:cubicBezTo>
                  <a:cubicBezTo>
                    <a:pt x="70" y="143"/>
                    <a:pt x="81" y="146"/>
                    <a:pt x="92" y="146"/>
                  </a:cubicBezTo>
                  <a:cubicBezTo>
                    <a:pt x="120" y="146"/>
                    <a:pt x="147" y="126"/>
                    <a:pt x="155" y="100"/>
                  </a:cubicBezTo>
                  <a:cubicBezTo>
                    <a:pt x="167" y="64"/>
                    <a:pt x="155" y="28"/>
                    <a:pt x="120" y="4"/>
                  </a:cubicBezTo>
                  <a:cubicBezTo>
                    <a:pt x="111" y="1"/>
                    <a:pt x="101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36"/>
            <p:cNvSpPr/>
            <p:nvPr/>
          </p:nvSpPr>
          <p:spPr>
            <a:xfrm>
              <a:off x="7214738" y="1801751"/>
              <a:ext cx="7678" cy="5217"/>
            </a:xfrm>
            <a:custGeom>
              <a:avLst/>
              <a:gdLst/>
              <a:ahLst/>
              <a:cxnLst/>
              <a:rect l="l" t="t" r="r" b="b"/>
              <a:pathLst>
                <a:path w="156" h="106" extrusionOk="0">
                  <a:moveTo>
                    <a:pt x="66" y="0"/>
                  </a:moveTo>
                  <a:cubicBezTo>
                    <a:pt x="41" y="0"/>
                    <a:pt x="17" y="20"/>
                    <a:pt x="0" y="46"/>
                  </a:cubicBezTo>
                  <a:lnTo>
                    <a:pt x="132" y="106"/>
                  </a:lnTo>
                  <a:cubicBezTo>
                    <a:pt x="156" y="70"/>
                    <a:pt x="132" y="22"/>
                    <a:pt x="96" y="10"/>
                  </a:cubicBezTo>
                  <a:cubicBezTo>
                    <a:pt x="86" y="3"/>
                    <a:pt x="76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36"/>
            <p:cNvSpPr/>
            <p:nvPr/>
          </p:nvSpPr>
          <p:spPr>
            <a:xfrm>
              <a:off x="7193525" y="1792005"/>
              <a:ext cx="7728" cy="4971"/>
            </a:xfrm>
            <a:custGeom>
              <a:avLst/>
              <a:gdLst/>
              <a:ahLst/>
              <a:cxnLst/>
              <a:rect l="l" t="t" r="r" b="b"/>
              <a:pathLst>
                <a:path w="157" h="101" extrusionOk="0">
                  <a:moveTo>
                    <a:pt x="70" y="0"/>
                  </a:moveTo>
                  <a:cubicBezTo>
                    <a:pt x="43" y="0"/>
                    <a:pt x="19" y="14"/>
                    <a:pt x="1" y="41"/>
                  </a:cubicBezTo>
                  <a:lnTo>
                    <a:pt x="132" y="100"/>
                  </a:lnTo>
                  <a:cubicBezTo>
                    <a:pt x="156" y="65"/>
                    <a:pt x="132" y="29"/>
                    <a:pt x="96" y="5"/>
                  </a:cubicBezTo>
                  <a:cubicBezTo>
                    <a:pt x="87" y="2"/>
                    <a:pt x="78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36"/>
            <p:cNvSpPr/>
            <p:nvPr/>
          </p:nvSpPr>
          <p:spPr>
            <a:xfrm>
              <a:off x="7208241" y="1786345"/>
              <a:ext cx="8269" cy="7334"/>
            </a:xfrm>
            <a:custGeom>
              <a:avLst/>
              <a:gdLst/>
              <a:ahLst/>
              <a:cxnLst/>
              <a:rect l="l" t="t" r="r" b="b"/>
              <a:pathLst>
                <a:path w="168" h="149" extrusionOk="0">
                  <a:moveTo>
                    <a:pt x="76" y="0"/>
                  </a:moveTo>
                  <a:cubicBezTo>
                    <a:pt x="50" y="0"/>
                    <a:pt x="29" y="16"/>
                    <a:pt x="13" y="48"/>
                  </a:cubicBezTo>
                  <a:cubicBezTo>
                    <a:pt x="1" y="84"/>
                    <a:pt x="13" y="120"/>
                    <a:pt x="48" y="144"/>
                  </a:cubicBezTo>
                  <a:cubicBezTo>
                    <a:pt x="60" y="147"/>
                    <a:pt x="72" y="148"/>
                    <a:pt x="82" y="148"/>
                  </a:cubicBezTo>
                  <a:cubicBezTo>
                    <a:pt x="113" y="148"/>
                    <a:pt x="138" y="135"/>
                    <a:pt x="156" y="108"/>
                  </a:cubicBezTo>
                  <a:cubicBezTo>
                    <a:pt x="168" y="72"/>
                    <a:pt x="156" y="24"/>
                    <a:pt x="120" y="12"/>
                  </a:cubicBezTo>
                  <a:cubicBezTo>
                    <a:pt x="104" y="4"/>
                    <a:pt x="90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36"/>
            <p:cNvSpPr/>
            <p:nvPr/>
          </p:nvSpPr>
          <p:spPr>
            <a:xfrm>
              <a:off x="7187077" y="1776452"/>
              <a:ext cx="8269" cy="7186"/>
            </a:xfrm>
            <a:custGeom>
              <a:avLst/>
              <a:gdLst/>
              <a:ahLst/>
              <a:cxnLst/>
              <a:rect l="l" t="t" r="r" b="b"/>
              <a:pathLst>
                <a:path w="168" h="146" extrusionOk="0">
                  <a:moveTo>
                    <a:pt x="76" y="0"/>
                  </a:moveTo>
                  <a:cubicBezTo>
                    <a:pt x="48" y="0"/>
                    <a:pt x="21" y="20"/>
                    <a:pt x="12" y="46"/>
                  </a:cubicBezTo>
                  <a:cubicBezTo>
                    <a:pt x="0" y="82"/>
                    <a:pt x="12" y="129"/>
                    <a:pt x="48" y="141"/>
                  </a:cubicBezTo>
                  <a:cubicBezTo>
                    <a:pt x="57" y="144"/>
                    <a:pt x="67" y="146"/>
                    <a:pt x="76" y="146"/>
                  </a:cubicBezTo>
                  <a:cubicBezTo>
                    <a:pt x="106" y="146"/>
                    <a:pt x="135" y="132"/>
                    <a:pt x="144" y="106"/>
                  </a:cubicBezTo>
                  <a:cubicBezTo>
                    <a:pt x="168" y="70"/>
                    <a:pt x="144" y="22"/>
                    <a:pt x="108" y="10"/>
                  </a:cubicBezTo>
                  <a:cubicBezTo>
                    <a:pt x="98" y="3"/>
                    <a:pt x="87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36"/>
            <p:cNvSpPr/>
            <p:nvPr/>
          </p:nvSpPr>
          <p:spPr>
            <a:xfrm>
              <a:off x="7165273" y="1766707"/>
              <a:ext cx="8318" cy="7186"/>
            </a:xfrm>
            <a:custGeom>
              <a:avLst/>
              <a:gdLst/>
              <a:ahLst/>
              <a:cxnLst/>
              <a:rect l="l" t="t" r="r" b="b"/>
              <a:pathLst>
                <a:path w="169" h="146" extrusionOk="0">
                  <a:moveTo>
                    <a:pt x="92" y="0"/>
                  </a:moveTo>
                  <a:cubicBezTo>
                    <a:pt x="63" y="0"/>
                    <a:pt x="34" y="14"/>
                    <a:pt x="25" y="41"/>
                  </a:cubicBezTo>
                  <a:cubicBezTo>
                    <a:pt x="1" y="76"/>
                    <a:pt x="25" y="124"/>
                    <a:pt x="61" y="136"/>
                  </a:cubicBezTo>
                  <a:cubicBezTo>
                    <a:pt x="71" y="143"/>
                    <a:pt x="82" y="146"/>
                    <a:pt x="92" y="146"/>
                  </a:cubicBezTo>
                  <a:cubicBezTo>
                    <a:pt x="120" y="146"/>
                    <a:pt x="148" y="126"/>
                    <a:pt x="156" y="100"/>
                  </a:cubicBezTo>
                  <a:cubicBezTo>
                    <a:pt x="168" y="64"/>
                    <a:pt x="156" y="29"/>
                    <a:pt x="120" y="5"/>
                  </a:cubicBezTo>
                  <a:cubicBezTo>
                    <a:pt x="111" y="2"/>
                    <a:pt x="102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36"/>
            <p:cNvSpPr/>
            <p:nvPr/>
          </p:nvSpPr>
          <p:spPr>
            <a:xfrm>
              <a:off x="7172361" y="1782309"/>
              <a:ext cx="7678" cy="5267"/>
            </a:xfrm>
            <a:custGeom>
              <a:avLst/>
              <a:gdLst/>
              <a:ahLst/>
              <a:cxnLst/>
              <a:rect l="l" t="t" r="r" b="b"/>
              <a:pathLst>
                <a:path w="156" h="107" extrusionOk="0">
                  <a:moveTo>
                    <a:pt x="66" y="1"/>
                  </a:moveTo>
                  <a:cubicBezTo>
                    <a:pt x="41" y="1"/>
                    <a:pt x="18" y="21"/>
                    <a:pt x="0" y="46"/>
                  </a:cubicBezTo>
                  <a:lnTo>
                    <a:pt x="132" y="106"/>
                  </a:lnTo>
                  <a:cubicBezTo>
                    <a:pt x="156" y="70"/>
                    <a:pt x="132" y="22"/>
                    <a:pt x="96" y="10"/>
                  </a:cubicBezTo>
                  <a:cubicBezTo>
                    <a:pt x="86" y="4"/>
                    <a:pt x="76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36"/>
            <p:cNvSpPr/>
            <p:nvPr/>
          </p:nvSpPr>
          <p:spPr>
            <a:xfrm>
              <a:off x="7181171" y="1763360"/>
              <a:ext cx="7728" cy="5020"/>
            </a:xfrm>
            <a:custGeom>
              <a:avLst/>
              <a:gdLst/>
              <a:ahLst/>
              <a:cxnLst/>
              <a:rect l="l" t="t" r="r" b="b"/>
              <a:pathLst>
                <a:path w="157" h="102" extrusionOk="0">
                  <a:moveTo>
                    <a:pt x="25" y="1"/>
                  </a:moveTo>
                  <a:lnTo>
                    <a:pt x="25" y="1"/>
                  </a:lnTo>
                  <a:cubicBezTo>
                    <a:pt x="1" y="37"/>
                    <a:pt x="25" y="85"/>
                    <a:pt x="60" y="97"/>
                  </a:cubicBezTo>
                  <a:cubicBezTo>
                    <a:pt x="69" y="100"/>
                    <a:pt x="78" y="101"/>
                    <a:pt x="87" y="101"/>
                  </a:cubicBezTo>
                  <a:cubicBezTo>
                    <a:pt x="113" y="101"/>
                    <a:pt x="138" y="88"/>
                    <a:pt x="156" y="61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36"/>
            <p:cNvSpPr/>
            <p:nvPr/>
          </p:nvSpPr>
          <p:spPr>
            <a:xfrm>
              <a:off x="7202384" y="1772810"/>
              <a:ext cx="7678" cy="5562"/>
            </a:xfrm>
            <a:custGeom>
              <a:avLst/>
              <a:gdLst/>
              <a:ahLst/>
              <a:cxnLst/>
              <a:rect l="l" t="t" r="r" b="b"/>
              <a:pathLst>
                <a:path w="156" h="113" extrusionOk="0">
                  <a:moveTo>
                    <a:pt x="24" y="0"/>
                  </a:moveTo>
                  <a:lnTo>
                    <a:pt x="24" y="0"/>
                  </a:lnTo>
                  <a:cubicBezTo>
                    <a:pt x="0" y="36"/>
                    <a:pt x="24" y="84"/>
                    <a:pt x="60" y="108"/>
                  </a:cubicBezTo>
                  <a:cubicBezTo>
                    <a:pt x="69" y="111"/>
                    <a:pt x="78" y="112"/>
                    <a:pt x="87" y="112"/>
                  </a:cubicBezTo>
                  <a:cubicBezTo>
                    <a:pt x="113" y="112"/>
                    <a:pt x="138" y="99"/>
                    <a:pt x="155" y="72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36"/>
            <p:cNvSpPr/>
            <p:nvPr/>
          </p:nvSpPr>
          <p:spPr>
            <a:xfrm>
              <a:off x="7223549" y="1782801"/>
              <a:ext cx="7678" cy="4971"/>
            </a:xfrm>
            <a:custGeom>
              <a:avLst/>
              <a:gdLst/>
              <a:ahLst/>
              <a:cxnLst/>
              <a:rect l="l" t="t" r="r" b="b"/>
              <a:pathLst>
                <a:path w="156" h="101" extrusionOk="0">
                  <a:moveTo>
                    <a:pt x="24" y="0"/>
                  </a:moveTo>
                  <a:lnTo>
                    <a:pt x="24" y="0"/>
                  </a:lnTo>
                  <a:cubicBezTo>
                    <a:pt x="0" y="36"/>
                    <a:pt x="24" y="84"/>
                    <a:pt x="60" y="96"/>
                  </a:cubicBezTo>
                  <a:cubicBezTo>
                    <a:pt x="69" y="99"/>
                    <a:pt x="78" y="101"/>
                    <a:pt x="87" y="101"/>
                  </a:cubicBezTo>
                  <a:cubicBezTo>
                    <a:pt x="113" y="101"/>
                    <a:pt x="138" y="87"/>
                    <a:pt x="156" y="6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36"/>
            <p:cNvSpPr/>
            <p:nvPr/>
          </p:nvSpPr>
          <p:spPr>
            <a:xfrm>
              <a:off x="7220005" y="1817058"/>
              <a:ext cx="8318" cy="7186"/>
            </a:xfrm>
            <a:custGeom>
              <a:avLst/>
              <a:gdLst/>
              <a:ahLst/>
              <a:cxnLst/>
              <a:rect l="l" t="t" r="r" b="b"/>
              <a:pathLst>
                <a:path w="169" h="146" extrusionOk="0">
                  <a:moveTo>
                    <a:pt x="83" y="0"/>
                  </a:moveTo>
                  <a:cubicBezTo>
                    <a:pt x="53" y="0"/>
                    <a:pt x="30" y="20"/>
                    <a:pt x="13" y="46"/>
                  </a:cubicBezTo>
                  <a:cubicBezTo>
                    <a:pt x="1" y="82"/>
                    <a:pt x="13" y="118"/>
                    <a:pt x="61" y="141"/>
                  </a:cubicBezTo>
                  <a:cubicBezTo>
                    <a:pt x="69" y="144"/>
                    <a:pt x="78" y="146"/>
                    <a:pt x="87" y="146"/>
                  </a:cubicBezTo>
                  <a:cubicBezTo>
                    <a:pt x="114" y="146"/>
                    <a:pt x="138" y="132"/>
                    <a:pt x="156" y="106"/>
                  </a:cubicBezTo>
                  <a:cubicBezTo>
                    <a:pt x="168" y="70"/>
                    <a:pt x="156" y="22"/>
                    <a:pt x="120" y="10"/>
                  </a:cubicBezTo>
                  <a:cubicBezTo>
                    <a:pt x="107" y="3"/>
                    <a:pt x="95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36"/>
            <p:cNvSpPr/>
            <p:nvPr/>
          </p:nvSpPr>
          <p:spPr>
            <a:xfrm>
              <a:off x="7205288" y="1822620"/>
              <a:ext cx="7728" cy="4971"/>
            </a:xfrm>
            <a:custGeom>
              <a:avLst/>
              <a:gdLst/>
              <a:ahLst/>
              <a:cxnLst/>
              <a:rect l="l" t="t" r="r" b="b"/>
              <a:pathLst>
                <a:path w="157" h="101" extrusionOk="0">
                  <a:moveTo>
                    <a:pt x="68" y="0"/>
                  </a:moveTo>
                  <a:cubicBezTo>
                    <a:pt x="39" y="0"/>
                    <a:pt x="10" y="13"/>
                    <a:pt x="1" y="40"/>
                  </a:cubicBezTo>
                  <a:lnTo>
                    <a:pt x="132" y="100"/>
                  </a:lnTo>
                  <a:cubicBezTo>
                    <a:pt x="156" y="64"/>
                    <a:pt x="132" y="28"/>
                    <a:pt x="96" y="5"/>
                  </a:cubicBezTo>
                  <a:cubicBezTo>
                    <a:pt x="88" y="2"/>
                    <a:pt x="78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36"/>
            <p:cNvSpPr/>
            <p:nvPr/>
          </p:nvSpPr>
          <p:spPr>
            <a:xfrm>
              <a:off x="7184124" y="1813170"/>
              <a:ext cx="7678" cy="4971"/>
            </a:xfrm>
            <a:custGeom>
              <a:avLst/>
              <a:gdLst/>
              <a:ahLst/>
              <a:cxnLst/>
              <a:rect l="l" t="t" r="r" b="b"/>
              <a:pathLst>
                <a:path w="156" h="101" extrusionOk="0">
                  <a:moveTo>
                    <a:pt x="68" y="1"/>
                  </a:moveTo>
                  <a:cubicBezTo>
                    <a:pt x="39" y="1"/>
                    <a:pt x="9" y="14"/>
                    <a:pt x="0" y="41"/>
                  </a:cubicBezTo>
                  <a:lnTo>
                    <a:pt x="132" y="101"/>
                  </a:lnTo>
                  <a:cubicBezTo>
                    <a:pt x="156" y="65"/>
                    <a:pt x="132" y="17"/>
                    <a:pt x="96" y="5"/>
                  </a:cubicBezTo>
                  <a:cubicBezTo>
                    <a:pt x="87" y="2"/>
                    <a:pt x="77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36"/>
            <p:cNvSpPr/>
            <p:nvPr/>
          </p:nvSpPr>
          <p:spPr>
            <a:xfrm>
              <a:off x="7198841" y="1807312"/>
              <a:ext cx="8269" cy="7186"/>
            </a:xfrm>
            <a:custGeom>
              <a:avLst/>
              <a:gdLst/>
              <a:ahLst/>
              <a:cxnLst/>
              <a:rect l="l" t="t" r="r" b="b"/>
              <a:pathLst>
                <a:path w="168" h="146" extrusionOk="0">
                  <a:moveTo>
                    <a:pt x="80" y="0"/>
                  </a:moveTo>
                  <a:cubicBezTo>
                    <a:pt x="50" y="0"/>
                    <a:pt x="21" y="14"/>
                    <a:pt x="12" y="41"/>
                  </a:cubicBezTo>
                  <a:cubicBezTo>
                    <a:pt x="0" y="76"/>
                    <a:pt x="12" y="124"/>
                    <a:pt x="48" y="136"/>
                  </a:cubicBezTo>
                  <a:cubicBezTo>
                    <a:pt x="58" y="143"/>
                    <a:pt x="69" y="146"/>
                    <a:pt x="80" y="146"/>
                  </a:cubicBezTo>
                  <a:cubicBezTo>
                    <a:pt x="108" y="146"/>
                    <a:pt x="135" y="126"/>
                    <a:pt x="144" y="100"/>
                  </a:cubicBezTo>
                  <a:cubicBezTo>
                    <a:pt x="168" y="64"/>
                    <a:pt x="144" y="29"/>
                    <a:pt x="108" y="5"/>
                  </a:cubicBezTo>
                  <a:cubicBezTo>
                    <a:pt x="99" y="2"/>
                    <a:pt x="89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36"/>
            <p:cNvSpPr/>
            <p:nvPr/>
          </p:nvSpPr>
          <p:spPr>
            <a:xfrm>
              <a:off x="7177036" y="1797616"/>
              <a:ext cx="8318" cy="7235"/>
            </a:xfrm>
            <a:custGeom>
              <a:avLst/>
              <a:gdLst/>
              <a:ahLst/>
              <a:cxnLst/>
              <a:rect l="l" t="t" r="r" b="b"/>
              <a:pathLst>
                <a:path w="169" h="147" extrusionOk="0">
                  <a:moveTo>
                    <a:pt x="89" y="1"/>
                  </a:moveTo>
                  <a:cubicBezTo>
                    <a:pt x="61" y="1"/>
                    <a:pt x="33" y="20"/>
                    <a:pt x="25" y="46"/>
                  </a:cubicBezTo>
                  <a:cubicBezTo>
                    <a:pt x="1" y="82"/>
                    <a:pt x="25" y="118"/>
                    <a:pt x="61" y="142"/>
                  </a:cubicBezTo>
                  <a:cubicBezTo>
                    <a:pt x="70" y="145"/>
                    <a:pt x="79" y="146"/>
                    <a:pt x="89" y="146"/>
                  </a:cubicBezTo>
                  <a:cubicBezTo>
                    <a:pt x="118" y="146"/>
                    <a:pt x="147" y="133"/>
                    <a:pt x="156" y="106"/>
                  </a:cubicBezTo>
                  <a:cubicBezTo>
                    <a:pt x="168" y="70"/>
                    <a:pt x="156" y="22"/>
                    <a:pt x="120" y="10"/>
                  </a:cubicBezTo>
                  <a:cubicBezTo>
                    <a:pt x="110" y="4"/>
                    <a:pt x="100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36"/>
            <p:cNvSpPr/>
            <p:nvPr/>
          </p:nvSpPr>
          <p:spPr>
            <a:xfrm>
              <a:off x="7155872" y="1787871"/>
              <a:ext cx="8269" cy="7235"/>
            </a:xfrm>
            <a:custGeom>
              <a:avLst/>
              <a:gdLst/>
              <a:ahLst/>
              <a:cxnLst/>
              <a:rect l="l" t="t" r="r" b="b"/>
              <a:pathLst>
                <a:path w="168" h="147" extrusionOk="0">
                  <a:moveTo>
                    <a:pt x="81" y="1"/>
                  </a:moveTo>
                  <a:cubicBezTo>
                    <a:pt x="55" y="1"/>
                    <a:pt x="30" y="14"/>
                    <a:pt x="12" y="41"/>
                  </a:cubicBezTo>
                  <a:cubicBezTo>
                    <a:pt x="0" y="77"/>
                    <a:pt x="12" y="125"/>
                    <a:pt x="48" y="137"/>
                  </a:cubicBezTo>
                  <a:cubicBezTo>
                    <a:pt x="62" y="143"/>
                    <a:pt x="74" y="146"/>
                    <a:pt x="86" y="146"/>
                  </a:cubicBezTo>
                  <a:cubicBezTo>
                    <a:pt x="115" y="146"/>
                    <a:pt x="139" y="127"/>
                    <a:pt x="156" y="101"/>
                  </a:cubicBezTo>
                  <a:cubicBezTo>
                    <a:pt x="168" y="65"/>
                    <a:pt x="156" y="29"/>
                    <a:pt x="108" y="5"/>
                  </a:cubicBezTo>
                  <a:cubicBezTo>
                    <a:pt x="99" y="2"/>
                    <a:pt x="90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36"/>
            <p:cNvSpPr/>
            <p:nvPr/>
          </p:nvSpPr>
          <p:spPr>
            <a:xfrm>
              <a:off x="7162910" y="1803523"/>
              <a:ext cx="7137" cy="5217"/>
            </a:xfrm>
            <a:custGeom>
              <a:avLst/>
              <a:gdLst/>
              <a:ahLst/>
              <a:cxnLst/>
              <a:rect l="l" t="t" r="r" b="b"/>
              <a:pathLst>
                <a:path w="145" h="106" extrusionOk="0">
                  <a:moveTo>
                    <a:pt x="65" y="0"/>
                  </a:moveTo>
                  <a:cubicBezTo>
                    <a:pt x="37" y="0"/>
                    <a:pt x="10" y="20"/>
                    <a:pt x="1" y="46"/>
                  </a:cubicBezTo>
                  <a:lnTo>
                    <a:pt x="132" y="106"/>
                  </a:lnTo>
                  <a:cubicBezTo>
                    <a:pt x="144" y="70"/>
                    <a:pt x="132" y="22"/>
                    <a:pt x="97" y="10"/>
                  </a:cubicBezTo>
                  <a:cubicBezTo>
                    <a:pt x="87" y="3"/>
                    <a:pt x="76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36"/>
            <p:cNvSpPr/>
            <p:nvPr/>
          </p:nvSpPr>
          <p:spPr>
            <a:xfrm>
              <a:off x="7171770" y="1784573"/>
              <a:ext cx="7088" cy="4971"/>
            </a:xfrm>
            <a:custGeom>
              <a:avLst/>
              <a:gdLst/>
              <a:ahLst/>
              <a:cxnLst/>
              <a:rect l="l" t="t" r="r" b="b"/>
              <a:pathLst>
                <a:path w="144" h="101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36"/>
                    <a:pt x="12" y="72"/>
                    <a:pt x="48" y="96"/>
                  </a:cubicBezTo>
                  <a:cubicBezTo>
                    <a:pt x="57" y="99"/>
                    <a:pt x="67" y="100"/>
                    <a:pt x="77" y="100"/>
                  </a:cubicBezTo>
                  <a:cubicBezTo>
                    <a:pt x="106" y="100"/>
                    <a:pt x="135" y="87"/>
                    <a:pt x="144" y="60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36"/>
            <p:cNvSpPr/>
            <p:nvPr/>
          </p:nvSpPr>
          <p:spPr>
            <a:xfrm>
              <a:off x="7192934" y="1793974"/>
              <a:ext cx="7137" cy="5217"/>
            </a:xfrm>
            <a:custGeom>
              <a:avLst/>
              <a:gdLst/>
              <a:ahLst/>
              <a:cxnLst/>
              <a:rect l="l" t="t" r="r" b="b"/>
              <a:pathLst>
                <a:path w="145" h="106" extrusionOk="0">
                  <a:moveTo>
                    <a:pt x="13" y="1"/>
                  </a:moveTo>
                  <a:lnTo>
                    <a:pt x="13" y="1"/>
                  </a:lnTo>
                  <a:cubicBezTo>
                    <a:pt x="1" y="37"/>
                    <a:pt x="13" y="84"/>
                    <a:pt x="49" y="96"/>
                  </a:cubicBezTo>
                  <a:cubicBezTo>
                    <a:pt x="59" y="103"/>
                    <a:pt x="70" y="106"/>
                    <a:pt x="80" y="106"/>
                  </a:cubicBezTo>
                  <a:cubicBezTo>
                    <a:pt x="108" y="106"/>
                    <a:pt x="136" y="86"/>
                    <a:pt x="144" y="60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36"/>
            <p:cNvSpPr/>
            <p:nvPr/>
          </p:nvSpPr>
          <p:spPr>
            <a:xfrm>
              <a:off x="7214148" y="1803966"/>
              <a:ext cx="7088" cy="5020"/>
            </a:xfrm>
            <a:custGeom>
              <a:avLst/>
              <a:gdLst/>
              <a:ahLst/>
              <a:cxnLst/>
              <a:rect l="l" t="t" r="r" b="b"/>
              <a:pathLst>
                <a:path w="144" h="102" extrusionOk="0">
                  <a:moveTo>
                    <a:pt x="12" y="1"/>
                  </a:moveTo>
                  <a:lnTo>
                    <a:pt x="12" y="1"/>
                  </a:lnTo>
                  <a:cubicBezTo>
                    <a:pt x="0" y="37"/>
                    <a:pt x="12" y="73"/>
                    <a:pt x="48" y="97"/>
                  </a:cubicBezTo>
                  <a:cubicBezTo>
                    <a:pt x="57" y="100"/>
                    <a:pt x="67" y="101"/>
                    <a:pt x="76" y="101"/>
                  </a:cubicBezTo>
                  <a:cubicBezTo>
                    <a:pt x="106" y="101"/>
                    <a:pt x="135" y="88"/>
                    <a:pt x="144" y="61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6"/>
            <p:cNvSpPr/>
            <p:nvPr/>
          </p:nvSpPr>
          <p:spPr>
            <a:xfrm>
              <a:off x="7210604" y="1838075"/>
              <a:ext cx="8269" cy="7383"/>
            </a:xfrm>
            <a:custGeom>
              <a:avLst/>
              <a:gdLst/>
              <a:ahLst/>
              <a:cxnLst/>
              <a:rect l="l" t="t" r="r" b="b"/>
              <a:pathLst>
                <a:path w="168" h="150" extrusionOk="0">
                  <a:moveTo>
                    <a:pt x="70" y="1"/>
                  </a:moveTo>
                  <a:cubicBezTo>
                    <a:pt x="48" y="1"/>
                    <a:pt x="28" y="14"/>
                    <a:pt x="12" y="37"/>
                  </a:cubicBezTo>
                  <a:cubicBezTo>
                    <a:pt x="0" y="85"/>
                    <a:pt x="12" y="121"/>
                    <a:pt x="48" y="145"/>
                  </a:cubicBezTo>
                  <a:cubicBezTo>
                    <a:pt x="60" y="148"/>
                    <a:pt x="71" y="149"/>
                    <a:pt x="82" y="149"/>
                  </a:cubicBezTo>
                  <a:cubicBezTo>
                    <a:pt x="113" y="149"/>
                    <a:pt x="138" y="136"/>
                    <a:pt x="156" y="109"/>
                  </a:cubicBezTo>
                  <a:cubicBezTo>
                    <a:pt x="168" y="73"/>
                    <a:pt x="156" y="25"/>
                    <a:pt x="108" y="13"/>
                  </a:cubicBezTo>
                  <a:cubicBezTo>
                    <a:pt x="95" y="5"/>
                    <a:pt x="83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6"/>
            <p:cNvSpPr/>
            <p:nvPr/>
          </p:nvSpPr>
          <p:spPr>
            <a:xfrm>
              <a:off x="7195887" y="1843784"/>
              <a:ext cx="7088" cy="4971"/>
            </a:xfrm>
            <a:custGeom>
              <a:avLst/>
              <a:gdLst/>
              <a:ahLst/>
              <a:cxnLst/>
              <a:rect l="l" t="t" r="r" b="b"/>
              <a:pathLst>
                <a:path w="144" h="101" extrusionOk="0">
                  <a:moveTo>
                    <a:pt x="68" y="0"/>
                  </a:moveTo>
                  <a:cubicBezTo>
                    <a:pt x="39" y="0"/>
                    <a:pt x="9" y="14"/>
                    <a:pt x="1" y="41"/>
                  </a:cubicBezTo>
                  <a:lnTo>
                    <a:pt x="132" y="101"/>
                  </a:lnTo>
                  <a:cubicBezTo>
                    <a:pt x="144" y="65"/>
                    <a:pt x="132" y="17"/>
                    <a:pt x="96" y="5"/>
                  </a:cubicBezTo>
                  <a:cubicBezTo>
                    <a:pt x="87" y="2"/>
                    <a:pt x="77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6"/>
            <p:cNvSpPr/>
            <p:nvPr/>
          </p:nvSpPr>
          <p:spPr>
            <a:xfrm>
              <a:off x="7174723" y="1834137"/>
              <a:ext cx="7088" cy="5217"/>
            </a:xfrm>
            <a:custGeom>
              <a:avLst/>
              <a:gdLst/>
              <a:ahLst/>
              <a:cxnLst/>
              <a:rect l="l" t="t" r="r" b="b"/>
              <a:pathLst>
                <a:path w="144" h="106" extrusionOk="0">
                  <a:moveTo>
                    <a:pt x="64" y="0"/>
                  </a:moveTo>
                  <a:cubicBezTo>
                    <a:pt x="36" y="0"/>
                    <a:pt x="9" y="20"/>
                    <a:pt x="0" y="46"/>
                  </a:cubicBezTo>
                  <a:lnTo>
                    <a:pt x="132" y="105"/>
                  </a:lnTo>
                  <a:cubicBezTo>
                    <a:pt x="144" y="69"/>
                    <a:pt x="132" y="22"/>
                    <a:pt x="96" y="10"/>
                  </a:cubicBezTo>
                  <a:cubicBezTo>
                    <a:pt x="86" y="3"/>
                    <a:pt x="75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6"/>
            <p:cNvSpPr/>
            <p:nvPr/>
          </p:nvSpPr>
          <p:spPr>
            <a:xfrm>
              <a:off x="7188849" y="1828477"/>
              <a:ext cx="8269" cy="6989"/>
            </a:xfrm>
            <a:custGeom>
              <a:avLst/>
              <a:gdLst/>
              <a:ahLst/>
              <a:cxnLst/>
              <a:rect l="l" t="t" r="r" b="b"/>
              <a:pathLst>
                <a:path w="168" h="142" extrusionOk="0">
                  <a:moveTo>
                    <a:pt x="91" y="1"/>
                  </a:moveTo>
                  <a:cubicBezTo>
                    <a:pt x="62" y="1"/>
                    <a:pt x="33" y="14"/>
                    <a:pt x="24" y="41"/>
                  </a:cubicBezTo>
                  <a:cubicBezTo>
                    <a:pt x="0" y="77"/>
                    <a:pt x="24" y="125"/>
                    <a:pt x="60" y="137"/>
                  </a:cubicBezTo>
                  <a:cubicBezTo>
                    <a:pt x="69" y="140"/>
                    <a:pt x="79" y="141"/>
                    <a:pt x="88" y="141"/>
                  </a:cubicBezTo>
                  <a:cubicBezTo>
                    <a:pt x="117" y="141"/>
                    <a:pt x="147" y="128"/>
                    <a:pt x="155" y="101"/>
                  </a:cubicBezTo>
                  <a:cubicBezTo>
                    <a:pt x="167" y="65"/>
                    <a:pt x="155" y="17"/>
                    <a:pt x="120" y="5"/>
                  </a:cubicBezTo>
                  <a:cubicBezTo>
                    <a:pt x="111" y="2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6"/>
            <p:cNvSpPr/>
            <p:nvPr/>
          </p:nvSpPr>
          <p:spPr>
            <a:xfrm>
              <a:off x="7167635" y="1818682"/>
              <a:ext cx="8269" cy="7334"/>
            </a:xfrm>
            <a:custGeom>
              <a:avLst/>
              <a:gdLst/>
              <a:ahLst/>
              <a:cxnLst/>
              <a:rect l="l" t="t" r="r" b="b"/>
              <a:pathLst>
                <a:path w="168" h="149" extrusionOk="0">
                  <a:moveTo>
                    <a:pt x="76" y="1"/>
                  </a:moveTo>
                  <a:cubicBezTo>
                    <a:pt x="50" y="1"/>
                    <a:pt x="29" y="17"/>
                    <a:pt x="13" y="49"/>
                  </a:cubicBezTo>
                  <a:cubicBezTo>
                    <a:pt x="1" y="85"/>
                    <a:pt x="13" y="120"/>
                    <a:pt x="60" y="144"/>
                  </a:cubicBezTo>
                  <a:cubicBezTo>
                    <a:pt x="69" y="147"/>
                    <a:pt x="78" y="149"/>
                    <a:pt x="87" y="149"/>
                  </a:cubicBezTo>
                  <a:cubicBezTo>
                    <a:pt x="113" y="149"/>
                    <a:pt x="138" y="135"/>
                    <a:pt x="156" y="108"/>
                  </a:cubicBezTo>
                  <a:cubicBezTo>
                    <a:pt x="168" y="73"/>
                    <a:pt x="156" y="25"/>
                    <a:pt x="120" y="13"/>
                  </a:cubicBezTo>
                  <a:cubicBezTo>
                    <a:pt x="104" y="5"/>
                    <a:pt x="90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36"/>
            <p:cNvSpPr/>
            <p:nvPr/>
          </p:nvSpPr>
          <p:spPr>
            <a:xfrm>
              <a:off x="7146471" y="1809084"/>
              <a:ext cx="8269" cy="7186"/>
            </a:xfrm>
            <a:custGeom>
              <a:avLst/>
              <a:gdLst/>
              <a:ahLst/>
              <a:cxnLst/>
              <a:rect l="l" t="t" r="r" b="b"/>
              <a:pathLst>
                <a:path w="168" h="146" extrusionOk="0">
                  <a:moveTo>
                    <a:pt x="79" y="0"/>
                  </a:moveTo>
                  <a:cubicBezTo>
                    <a:pt x="50" y="0"/>
                    <a:pt x="21" y="13"/>
                    <a:pt x="12" y="40"/>
                  </a:cubicBezTo>
                  <a:cubicBezTo>
                    <a:pt x="0" y="76"/>
                    <a:pt x="12" y="124"/>
                    <a:pt x="48" y="136"/>
                  </a:cubicBezTo>
                  <a:cubicBezTo>
                    <a:pt x="58" y="143"/>
                    <a:pt x="69" y="146"/>
                    <a:pt x="80" y="146"/>
                  </a:cubicBezTo>
                  <a:cubicBezTo>
                    <a:pt x="108" y="146"/>
                    <a:pt x="135" y="126"/>
                    <a:pt x="144" y="100"/>
                  </a:cubicBezTo>
                  <a:cubicBezTo>
                    <a:pt x="168" y="64"/>
                    <a:pt x="144" y="16"/>
                    <a:pt x="108" y="5"/>
                  </a:cubicBezTo>
                  <a:cubicBezTo>
                    <a:pt x="99" y="2"/>
                    <a:pt x="89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36"/>
            <p:cNvSpPr/>
            <p:nvPr/>
          </p:nvSpPr>
          <p:spPr>
            <a:xfrm>
              <a:off x="7153510" y="1824687"/>
              <a:ext cx="7137" cy="5217"/>
            </a:xfrm>
            <a:custGeom>
              <a:avLst/>
              <a:gdLst/>
              <a:ahLst/>
              <a:cxnLst/>
              <a:rect l="l" t="t" r="r" b="b"/>
              <a:pathLst>
                <a:path w="145" h="106" extrusionOk="0">
                  <a:moveTo>
                    <a:pt x="65" y="1"/>
                  </a:moveTo>
                  <a:cubicBezTo>
                    <a:pt x="37" y="1"/>
                    <a:pt x="9" y="20"/>
                    <a:pt x="1" y="46"/>
                  </a:cubicBezTo>
                  <a:lnTo>
                    <a:pt x="132" y="106"/>
                  </a:lnTo>
                  <a:cubicBezTo>
                    <a:pt x="144" y="70"/>
                    <a:pt x="132" y="22"/>
                    <a:pt x="96" y="10"/>
                  </a:cubicBezTo>
                  <a:cubicBezTo>
                    <a:pt x="86" y="4"/>
                    <a:pt x="75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6"/>
            <p:cNvSpPr/>
            <p:nvPr/>
          </p:nvSpPr>
          <p:spPr>
            <a:xfrm>
              <a:off x="7161778" y="1805737"/>
              <a:ext cx="7678" cy="4971"/>
            </a:xfrm>
            <a:custGeom>
              <a:avLst/>
              <a:gdLst/>
              <a:ahLst/>
              <a:cxnLst/>
              <a:rect l="l" t="t" r="r" b="b"/>
              <a:pathLst>
                <a:path w="156" h="101" extrusionOk="0">
                  <a:moveTo>
                    <a:pt x="24" y="1"/>
                  </a:moveTo>
                  <a:lnTo>
                    <a:pt x="24" y="1"/>
                  </a:lnTo>
                  <a:cubicBezTo>
                    <a:pt x="0" y="37"/>
                    <a:pt x="24" y="73"/>
                    <a:pt x="60" y="96"/>
                  </a:cubicBezTo>
                  <a:cubicBezTo>
                    <a:pt x="69" y="99"/>
                    <a:pt x="79" y="101"/>
                    <a:pt x="88" y="101"/>
                  </a:cubicBezTo>
                  <a:cubicBezTo>
                    <a:pt x="117" y="101"/>
                    <a:pt x="147" y="87"/>
                    <a:pt x="155" y="61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6"/>
            <p:cNvSpPr/>
            <p:nvPr/>
          </p:nvSpPr>
          <p:spPr>
            <a:xfrm>
              <a:off x="7183533" y="1815188"/>
              <a:ext cx="7088" cy="4971"/>
            </a:xfrm>
            <a:custGeom>
              <a:avLst/>
              <a:gdLst/>
              <a:ahLst/>
              <a:cxnLst/>
              <a:rect l="l" t="t" r="r" b="b"/>
              <a:pathLst>
                <a:path w="144" h="101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36"/>
                    <a:pt x="12" y="84"/>
                    <a:pt x="48" y="96"/>
                  </a:cubicBezTo>
                  <a:cubicBezTo>
                    <a:pt x="57" y="99"/>
                    <a:pt x="67" y="100"/>
                    <a:pt x="77" y="100"/>
                  </a:cubicBezTo>
                  <a:cubicBezTo>
                    <a:pt x="106" y="100"/>
                    <a:pt x="135" y="87"/>
                    <a:pt x="144" y="60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6"/>
            <p:cNvSpPr/>
            <p:nvPr/>
          </p:nvSpPr>
          <p:spPr>
            <a:xfrm>
              <a:off x="7204698" y="1824588"/>
              <a:ext cx="7137" cy="5217"/>
            </a:xfrm>
            <a:custGeom>
              <a:avLst/>
              <a:gdLst/>
              <a:ahLst/>
              <a:cxnLst/>
              <a:rect l="l" t="t" r="r" b="b"/>
              <a:pathLst>
                <a:path w="145" h="106" extrusionOk="0">
                  <a:moveTo>
                    <a:pt x="13" y="0"/>
                  </a:moveTo>
                  <a:cubicBezTo>
                    <a:pt x="1" y="36"/>
                    <a:pt x="13" y="84"/>
                    <a:pt x="49" y="96"/>
                  </a:cubicBezTo>
                  <a:cubicBezTo>
                    <a:pt x="59" y="103"/>
                    <a:pt x="70" y="106"/>
                    <a:pt x="81" y="106"/>
                  </a:cubicBezTo>
                  <a:cubicBezTo>
                    <a:pt x="108" y="106"/>
                    <a:pt x="136" y="86"/>
                    <a:pt x="144" y="6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6"/>
            <p:cNvSpPr/>
            <p:nvPr/>
          </p:nvSpPr>
          <p:spPr>
            <a:xfrm>
              <a:off x="7201203" y="1859091"/>
              <a:ext cx="8269" cy="7186"/>
            </a:xfrm>
            <a:custGeom>
              <a:avLst/>
              <a:gdLst/>
              <a:ahLst/>
              <a:cxnLst/>
              <a:rect l="l" t="t" r="r" b="b"/>
              <a:pathLst>
                <a:path w="168" h="146" extrusionOk="0">
                  <a:moveTo>
                    <a:pt x="81" y="0"/>
                  </a:moveTo>
                  <a:cubicBezTo>
                    <a:pt x="55" y="0"/>
                    <a:pt x="30" y="14"/>
                    <a:pt x="12" y="41"/>
                  </a:cubicBezTo>
                  <a:cubicBezTo>
                    <a:pt x="0" y="77"/>
                    <a:pt x="12" y="124"/>
                    <a:pt x="48" y="136"/>
                  </a:cubicBezTo>
                  <a:cubicBezTo>
                    <a:pt x="58" y="143"/>
                    <a:pt x="69" y="146"/>
                    <a:pt x="80" y="146"/>
                  </a:cubicBezTo>
                  <a:cubicBezTo>
                    <a:pt x="108" y="146"/>
                    <a:pt x="135" y="126"/>
                    <a:pt x="144" y="100"/>
                  </a:cubicBezTo>
                  <a:cubicBezTo>
                    <a:pt x="168" y="65"/>
                    <a:pt x="144" y="29"/>
                    <a:pt x="108" y="5"/>
                  </a:cubicBezTo>
                  <a:cubicBezTo>
                    <a:pt x="99" y="2"/>
                    <a:pt x="9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36"/>
            <p:cNvSpPr/>
            <p:nvPr/>
          </p:nvSpPr>
          <p:spPr>
            <a:xfrm>
              <a:off x="7186486" y="1864702"/>
              <a:ext cx="7088" cy="5267"/>
            </a:xfrm>
            <a:custGeom>
              <a:avLst/>
              <a:gdLst/>
              <a:ahLst/>
              <a:cxnLst/>
              <a:rect l="l" t="t" r="r" b="b"/>
              <a:pathLst>
                <a:path w="144" h="107" extrusionOk="0">
                  <a:moveTo>
                    <a:pt x="64" y="1"/>
                  </a:moveTo>
                  <a:cubicBezTo>
                    <a:pt x="36" y="1"/>
                    <a:pt x="9" y="20"/>
                    <a:pt x="0" y="46"/>
                  </a:cubicBezTo>
                  <a:lnTo>
                    <a:pt x="132" y="106"/>
                  </a:lnTo>
                  <a:cubicBezTo>
                    <a:pt x="144" y="70"/>
                    <a:pt x="132" y="22"/>
                    <a:pt x="96" y="10"/>
                  </a:cubicBezTo>
                  <a:cubicBezTo>
                    <a:pt x="86" y="4"/>
                    <a:pt x="75" y="1"/>
                    <a:pt x="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36"/>
            <p:cNvSpPr/>
            <p:nvPr/>
          </p:nvSpPr>
          <p:spPr>
            <a:xfrm>
              <a:off x="7165273" y="1855301"/>
              <a:ext cx="7137" cy="5217"/>
            </a:xfrm>
            <a:custGeom>
              <a:avLst/>
              <a:gdLst/>
              <a:ahLst/>
              <a:cxnLst/>
              <a:rect l="l" t="t" r="r" b="b"/>
              <a:pathLst>
                <a:path w="145" h="106" extrusionOk="0">
                  <a:moveTo>
                    <a:pt x="65" y="0"/>
                  </a:moveTo>
                  <a:cubicBezTo>
                    <a:pt x="37" y="0"/>
                    <a:pt x="9" y="20"/>
                    <a:pt x="1" y="46"/>
                  </a:cubicBezTo>
                  <a:lnTo>
                    <a:pt x="132" y="106"/>
                  </a:lnTo>
                  <a:cubicBezTo>
                    <a:pt x="144" y="70"/>
                    <a:pt x="132" y="22"/>
                    <a:pt x="96" y="10"/>
                  </a:cubicBezTo>
                  <a:cubicBezTo>
                    <a:pt x="86" y="3"/>
                    <a:pt x="75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36"/>
            <p:cNvSpPr/>
            <p:nvPr/>
          </p:nvSpPr>
          <p:spPr>
            <a:xfrm>
              <a:off x="7179399" y="1849395"/>
              <a:ext cx="8318" cy="7235"/>
            </a:xfrm>
            <a:custGeom>
              <a:avLst/>
              <a:gdLst/>
              <a:ahLst/>
              <a:cxnLst/>
              <a:rect l="l" t="t" r="r" b="b"/>
              <a:pathLst>
                <a:path w="169" h="147" extrusionOk="0">
                  <a:moveTo>
                    <a:pt x="89" y="1"/>
                  </a:moveTo>
                  <a:cubicBezTo>
                    <a:pt x="61" y="1"/>
                    <a:pt x="33" y="21"/>
                    <a:pt x="25" y="46"/>
                  </a:cubicBezTo>
                  <a:cubicBezTo>
                    <a:pt x="1" y="82"/>
                    <a:pt x="25" y="118"/>
                    <a:pt x="61" y="142"/>
                  </a:cubicBezTo>
                  <a:cubicBezTo>
                    <a:pt x="69" y="145"/>
                    <a:pt x="79" y="147"/>
                    <a:pt x="89" y="147"/>
                  </a:cubicBezTo>
                  <a:cubicBezTo>
                    <a:pt x="118" y="147"/>
                    <a:pt x="147" y="133"/>
                    <a:pt x="156" y="106"/>
                  </a:cubicBezTo>
                  <a:cubicBezTo>
                    <a:pt x="168" y="70"/>
                    <a:pt x="156" y="22"/>
                    <a:pt x="120" y="11"/>
                  </a:cubicBezTo>
                  <a:cubicBezTo>
                    <a:pt x="110" y="4"/>
                    <a:pt x="99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36"/>
            <p:cNvSpPr/>
            <p:nvPr/>
          </p:nvSpPr>
          <p:spPr>
            <a:xfrm>
              <a:off x="7158235" y="1839650"/>
              <a:ext cx="8269" cy="7580"/>
            </a:xfrm>
            <a:custGeom>
              <a:avLst/>
              <a:gdLst/>
              <a:ahLst/>
              <a:cxnLst/>
              <a:rect l="l" t="t" r="r" b="b"/>
              <a:pathLst>
                <a:path w="168" h="154" extrusionOk="0">
                  <a:moveTo>
                    <a:pt x="81" y="1"/>
                  </a:moveTo>
                  <a:cubicBezTo>
                    <a:pt x="55" y="1"/>
                    <a:pt x="30" y="14"/>
                    <a:pt x="12" y="41"/>
                  </a:cubicBezTo>
                  <a:cubicBezTo>
                    <a:pt x="0" y="89"/>
                    <a:pt x="12" y="125"/>
                    <a:pt x="48" y="149"/>
                  </a:cubicBezTo>
                  <a:cubicBezTo>
                    <a:pt x="60" y="152"/>
                    <a:pt x="71" y="153"/>
                    <a:pt x="82" y="153"/>
                  </a:cubicBezTo>
                  <a:cubicBezTo>
                    <a:pt x="113" y="153"/>
                    <a:pt x="138" y="140"/>
                    <a:pt x="156" y="113"/>
                  </a:cubicBezTo>
                  <a:cubicBezTo>
                    <a:pt x="168" y="65"/>
                    <a:pt x="144" y="29"/>
                    <a:pt x="108" y="5"/>
                  </a:cubicBezTo>
                  <a:cubicBezTo>
                    <a:pt x="99" y="2"/>
                    <a:pt x="90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36"/>
            <p:cNvSpPr/>
            <p:nvPr/>
          </p:nvSpPr>
          <p:spPr>
            <a:xfrm>
              <a:off x="7136430" y="1830249"/>
              <a:ext cx="8318" cy="7235"/>
            </a:xfrm>
            <a:custGeom>
              <a:avLst/>
              <a:gdLst/>
              <a:ahLst/>
              <a:cxnLst/>
              <a:rect l="l" t="t" r="r" b="b"/>
              <a:pathLst>
                <a:path w="169" h="147" extrusionOk="0">
                  <a:moveTo>
                    <a:pt x="92" y="0"/>
                  </a:moveTo>
                  <a:cubicBezTo>
                    <a:pt x="63" y="0"/>
                    <a:pt x="34" y="14"/>
                    <a:pt x="25" y="41"/>
                  </a:cubicBezTo>
                  <a:cubicBezTo>
                    <a:pt x="1" y="77"/>
                    <a:pt x="25" y="125"/>
                    <a:pt x="61" y="136"/>
                  </a:cubicBezTo>
                  <a:cubicBezTo>
                    <a:pt x="71" y="143"/>
                    <a:pt x="82" y="146"/>
                    <a:pt x="93" y="146"/>
                  </a:cubicBezTo>
                  <a:cubicBezTo>
                    <a:pt x="120" y="146"/>
                    <a:pt x="148" y="126"/>
                    <a:pt x="156" y="101"/>
                  </a:cubicBezTo>
                  <a:cubicBezTo>
                    <a:pt x="168" y="65"/>
                    <a:pt x="156" y="17"/>
                    <a:pt x="120" y="5"/>
                  </a:cubicBezTo>
                  <a:cubicBezTo>
                    <a:pt x="112" y="2"/>
                    <a:pt x="102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36"/>
            <p:cNvSpPr/>
            <p:nvPr/>
          </p:nvSpPr>
          <p:spPr>
            <a:xfrm>
              <a:off x="7143518" y="1845900"/>
              <a:ext cx="7678" cy="5217"/>
            </a:xfrm>
            <a:custGeom>
              <a:avLst/>
              <a:gdLst/>
              <a:ahLst/>
              <a:cxnLst/>
              <a:rect l="l" t="t" r="r" b="b"/>
              <a:pathLst>
                <a:path w="156" h="106" extrusionOk="0">
                  <a:moveTo>
                    <a:pt x="71" y="0"/>
                  </a:moveTo>
                  <a:cubicBezTo>
                    <a:pt x="41" y="0"/>
                    <a:pt x="18" y="20"/>
                    <a:pt x="0" y="46"/>
                  </a:cubicBezTo>
                  <a:lnTo>
                    <a:pt x="144" y="105"/>
                  </a:lnTo>
                  <a:cubicBezTo>
                    <a:pt x="156" y="70"/>
                    <a:pt x="144" y="22"/>
                    <a:pt x="108" y="10"/>
                  </a:cubicBezTo>
                  <a:cubicBezTo>
                    <a:pt x="95" y="3"/>
                    <a:pt x="82" y="0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36"/>
            <p:cNvSpPr/>
            <p:nvPr/>
          </p:nvSpPr>
          <p:spPr>
            <a:xfrm>
              <a:off x="7152328" y="1826951"/>
              <a:ext cx="7728" cy="4971"/>
            </a:xfrm>
            <a:custGeom>
              <a:avLst/>
              <a:gdLst/>
              <a:ahLst/>
              <a:cxnLst/>
              <a:rect l="l" t="t" r="r" b="b"/>
              <a:pathLst>
                <a:path w="157" h="101" extrusionOk="0">
                  <a:moveTo>
                    <a:pt x="25" y="0"/>
                  </a:moveTo>
                  <a:lnTo>
                    <a:pt x="25" y="0"/>
                  </a:lnTo>
                  <a:cubicBezTo>
                    <a:pt x="1" y="36"/>
                    <a:pt x="25" y="72"/>
                    <a:pt x="61" y="96"/>
                  </a:cubicBezTo>
                  <a:cubicBezTo>
                    <a:pt x="69" y="99"/>
                    <a:pt x="78" y="100"/>
                    <a:pt x="87" y="100"/>
                  </a:cubicBezTo>
                  <a:cubicBezTo>
                    <a:pt x="114" y="100"/>
                    <a:pt x="138" y="87"/>
                    <a:pt x="156" y="6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36"/>
            <p:cNvSpPr/>
            <p:nvPr/>
          </p:nvSpPr>
          <p:spPr>
            <a:xfrm>
              <a:off x="7173542" y="1836352"/>
              <a:ext cx="7678" cy="4971"/>
            </a:xfrm>
            <a:custGeom>
              <a:avLst/>
              <a:gdLst/>
              <a:ahLst/>
              <a:cxnLst/>
              <a:rect l="l" t="t" r="r" b="b"/>
              <a:pathLst>
                <a:path w="156" h="101" extrusionOk="0">
                  <a:moveTo>
                    <a:pt x="24" y="1"/>
                  </a:moveTo>
                  <a:cubicBezTo>
                    <a:pt x="0" y="36"/>
                    <a:pt x="24" y="72"/>
                    <a:pt x="60" y="96"/>
                  </a:cubicBezTo>
                  <a:cubicBezTo>
                    <a:pt x="69" y="99"/>
                    <a:pt x="79" y="101"/>
                    <a:pt x="88" y="101"/>
                  </a:cubicBezTo>
                  <a:cubicBezTo>
                    <a:pt x="118" y="101"/>
                    <a:pt x="147" y="87"/>
                    <a:pt x="156" y="60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36"/>
            <p:cNvSpPr/>
            <p:nvPr/>
          </p:nvSpPr>
          <p:spPr>
            <a:xfrm>
              <a:off x="7194706" y="1845753"/>
              <a:ext cx="7728" cy="5267"/>
            </a:xfrm>
            <a:custGeom>
              <a:avLst/>
              <a:gdLst/>
              <a:ahLst/>
              <a:cxnLst/>
              <a:rect l="l" t="t" r="r" b="b"/>
              <a:pathLst>
                <a:path w="157" h="107" extrusionOk="0">
                  <a:moveTo>
                    <a:pt x="25" y="1"/>
                  </a:moveTo>
                  <a:lnTo>
                    <a:pt x="25" y="1"/>
                  </a:lnTo>
                  <a:cubicBezTo>
                    <a:pt x="1" y="37"/>
                    <a:pt x="25" y="85"/>
                    <a:pt x="60" y="96"/>
                  </a:cubicBezTo>
                  <a:cubicBezTo>
                    <a:pt x="70" y="103"/>
                    <a:pt x="81" y="106"/>
                    <a:pt x="92" y="106"/>
                  </a:cubicBezTo>
                  <a:cubicBezTo>
                    <a:pt x="120" y="106"/>
                    <a:pt x="147" y="86"/>
                    <a:pt x="156" y="61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36"/>
            <p:cNvSpPr/>
            <p:nvPr/>
          </p:nvSpPr>
          <p:spPr>
            <a:xfrm>
              <a:off x="7191753" y="1880256"/>
              <a:ext cx="8318" cy="6989"/>
            </a:xfrm>
            <a:custGeom>
              <a:avLst/>
              <a:gdLst/>
              <a:ahLst/>
              <a:cxnLst/>
              <a:rect l="l" t="t" r="r" b="b"/>
              <a:pathLst>
                <a:path w="169" h="142" extrusionOk="0">
                  <a:moveTo>
                    <a:pt x="82" y="1"/>
                  </a:moveTo>
                  <a:cubicBezTo>
                    <a:pt x="55" y="1"/>
                    <a:pt x="31" y="14"/>
                    <a:pt x="13" y="41"/>
                  </a:cubicBezTo>
                  <a:cubicBezTo>
                    <a:pt x="1" y="77"/>
                    <a:pt x="13" y="125"/>
                    <a:pt x="49" y="137"/>
                  </a:cubicBezTo>
                  <a:cubicBezTo>
                    <a:pt x="61" y="140"/>
                    <a:pt x="72" y="141"/>
                    <a:pt x="82" y="141"/>
                  </a:cubicBezTo>
                  <a:cubicBezTo>
                    <a:pt x="114" y="141"/>
                    <a:pt x="138" y="128"/>
                    <a:pt x="156" y="101"/>
                  </a:cubicBezTo>
                  <a:cubicBezTo>
                    <a:pt x="168" y="65"/>
                    <a:pt x="144" y="17"/>
                    <a:pt x="108" y="5"/>
                  </a:cubicBezTo>
                  <a:cubicBezTo>
                    <a:pt x="99" y="2"/>
                    <a:pt x="91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36"/>
            <p:cNvSpPr/>
            <p:nvPr/>
          </p:nvSpPr>
          <p:spPr>
            <a:xfrm>
              <a:off x="7177036" y="1885916"/>
              <a:ext cx="7137" cy="5217"/>
            </a:xfrm>
            <a:custGeom>
              <a:avLst/>
              <a:gdLst/>
              <a:ahLst/>
              <a:cxnLst/>
              <a:rect l="l" t="t" r="r" b="b"/>
              <a:pathLst>
                <a:path w="145" h="106" extrusionOk="0">
                  <a:moveTo>
                    <a:pt x="65" y="0"/>
                  </a:moveTo>
                  <a:cubicBezTo>
                    <a:pt x="37" y="0"/>
                    <a:pt x="10" y="20"/>
                    <a:pt x="1" y="46"/>
                  </a:cubicBezTo>
                  <a:lnTo>
                    <a:pt x="132" y="105"/>
                  </a:lnTo>
                  <a:cubicBezTo>
                    <a:pt x="144" y="70"/>
                    <a:pt x="132" y="22"/>
                    <a:pt x="97" y="10"/>
                  </a:cubicBezTo>
                  <a:cubicBezTo>
                    <a:pt x="87" y="3"/>
                    <a:pt x="76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36"/>
            <p:cNvSpPr/>
            <p:nvPr/>
          </p:nvSpPr>
          <p:spPr>
            <a:xfrm>
              <a:off x="7155872" y="1876466"/>
              <a:ext cx="7088" cy="5267"/>
            </a:xfrm>
            <a:custGeom>
              <a:avLst/>
              <a:gdLst/>
              <a:ahLst/>
              <a:cxnLst/>
              <a:rect l="l" t="t" r="r" b="b"/>
              <a:pathLst>
                <a:path w="144" h="107" extrusionOk="0">
                  <a:moveTo>
                    <a:pt x="64" y="1"/>
                  </a:moveTo>
                  <a:cubicBezTo>
                    <a:pt x="36" y="1"/>
                    <a:pt x="9" y="21"/>
                    <a:pt x="0" y="46"/>
                  </a:cubicBezTo>
                  <a:lnTo>
                    <a:pt x="132" y="106"/>
                  </a:lnTo>
                  <a:cubicBezTo>
                    <a:pt x="144" y="70"/>
                    <a:pt x="132" y="22"/>
                    <a:pt x="96" y="11"/>
                  </a:cubicBezTo>
                  <a:cubicBezTo>
                    <a:pt x="86" y="4"/>
                    <a:pt x="75" y="1"/>
                    <a:pt x="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36"/>
            <p:cNvSpPr/>
            <p:nvPr/>
          </p:nvSpPr>
          <p:spPr>
            <a:xfrm>
              <a:off x="7169998" y="1870609"/>
              <a:ext cx="8269" cy="7186"/>
            </a:xfrm>
            <a:custGeom>
              <a:avLst/>
              <a:gdLst/>
              <a:ahLst/>
              <a:cxnLst/>
              <a:rect l="l" t="t" r="r" b="b"/>
              <a:pathLst>
                <a:path w="168" h="146" extrusionOk="0">
                  <a:moveTo>
                    <a:pt x="88" y="0"/>
                  </a:moveTo>
                  <a:cubicBezTo>
                    <a:pt x="60" y="0"/>
                    <a:pt x="33" y="20"/>
                    <a:pt x="24" y="46"/>
                  </a:cubicBezTo>
                  <a:cubicBezTo>
                    <a:pt x="0" y="82"/>
                    <a:pt x="24" y="118"/>
                    <a:pt x="60" y="141"/>
                  </a:cubicBezTo>
                  <a:cubicBezTo>
                    <a:pt x="69" y="144"/>
                    <a:pt x="79" y="146"/>
                    <a:pt x="89" y="146"/>
                  </a:cubicBezTo>
                  <a:cubicBezTo>
                    <a:pt x="118" y="146"/>
                    <a:pt x="147" y="133"/>
                    <a:pt x="156" y="106"/>
                  </a:cubicBezTo>
                  <a:cubicBezTo>
                    <a:pt x="168" y="70"/>
                    <a:pt x="156" y="22"/>
                    <a:pt x="120" y="10"/>
                  </a:cubicBezTo>
                  <a:cubicBezTo>
                    <a:pt x="110" y="3"/>
                    <a:pt x="99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36"/>
            <p:cNvSpPr/>
            <p:nvPr/>
          </p:nvSpPr>
          <p:spPr>
            <a:xfrm>
              <a:off x="7148834" y="1860863"/>
              <a:ext cx="8269" cy="7531"/>
            </a:xfrm>
            <a:custGeom>
              <a:avLst/>
              <a:gdLst/>
              <a:ahLst/>
              <a:cxnLst/>
              <a:rect l="l" t="t" r="r" b="b"/>
              <a:pathLst>
                <a:path w="168" h="153" extrusionOk="0">
                  <a:moveTo>
                    <a:pt x="81" y="0"/>
                  </a:moveTo>
                  <a:cubicBezTo>
                    <a:pt x="55" y="0"/>
                    <a:pt x="30" y="14"/>
                    <a:pt x="12" y="41"/>
                  </a:cubicBezTo>
                  <a:cubicBezTo>
                    <a:pt x="0" y="88"/>
                    <a:pt x="12" y="124"/>
                    <a:pt x="48" y="148"/>
                  </a:cubicBezTo>
                  <a:cubicBezTo>
                    <a:pt x="56" y="151"/>
                    <a:pt x="65" y="152"/>
                    <a:pt x="75" y="152"/>
                  </a:cubicBezTo>
                  <a:cubicBezTo>
                    <a:pt x="104" y="152"/>
                    <a:pt x="134" y="137"/>
                    <a:pt x="143" y="100"/>
                  </a:cubicBezTo>
                  <a:cubicBezTo>
                    <a:pt x="167" y="64"/>
                    <a:pt x="143" y="29"/>
                    <a:pt x="108" y="5"/>
                  </a:cubicBezTo>
                  <a:cubicBezTo>
                    <a:pt x="99" y="2"/>
                    <a:pt x="9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36"/>
            <p:cNvSpPr/>
            <p:nvPr/>
          </p:nvSpPr>
          <p:spPr>
            <a:xfrm>
              <a:off x="7127030" y="1851413"/>
              <a:ext cx="8318" cy="7235"/>
            </a:xfrm>
            <a:custGeom>
              <a:avLst/>
              <a:gdLst/>
              <a:ahLst/>
              <a:cxnLst/>
              <a:rect l="l" t="t" r="r" b="b"/>
              <a:pathLst>
                <a:path w="169" h="147" extrusionOk="0">
                  <a:moveTo>
                    <a:pt x="92" y="1"/>
                  </a:moveTo>
                  <a:cubicBezTo>
                    <a:pt x="63" y="1"/>
                    <a:pt x="33" y="14"/>
                    <a:pt x="25" y="41"/>
                  </a:cubicBezTo>
                  <a:cubicBezTo>
                    <a:pt x="1" y="77"/>
                    <a:pt x="25" y="125"/>
                    <a:pt x="60" y="137"/>
                  </a:cubicBezTo>
                  <a:cubicBezTo>
                    <a:pt x="70" y="144"/>
                    <a:pt x="81" y="147"/>
                    <a:pt x="92" y="147"/>
                  </a:cubicBezTo>
                  <a:cubicBezTo>
                    <a:pt x="120" y="147"/>
                    <a:pt x="147" y="127"/>
                    <a:pt x="156" y="101"/>
                  </a:cubicBezTo>
                  <a:cubicBezTo>
                    <a:pt x="168" y="65"/>
                    <a:pt x="156" y="29"/>
                    <a:pt x="120" y="5"/>
                  </a:cubicBezTo>
                  <a:cubicBezTo>
                    <a:pt x="111" y="2"/>
                    <a:pt x="102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36"/>
            <p:cNvSpPr/>
            <p:nvPr/>
          </p:nvSpPr>
          <p:spPr>
            <a:xfrm>
              <a:off x="7134117" y="1867065"/>
              <a:ext cx="7678" cy="5217"/>
            </a:xfrm>
            <a:custGeom>
              <a:avLst/>
              <a:gdLst/>
              <a:ahLst/>
              <a:cxnLst/>
              <a:rect l="l" t="t" r="r" b="b"/>
              <a:pathLst>
                <a:path w="156" h="106" extrusionOk="0">
                  <a:moveTo>
                    <a:pt x="70" y="1"/>
                  </a:moveTo>
                  <a:cubicBezTo>
                    <a:pt x="41" y="1"/>
                    <a:pt x="17" y="20"/>
                    <a:pt x="0" y="46"/>
                  </a:cubicBezTo>
                  <a:lnTo>
                    <a:pt x="144" y="106"/>
                  </a:lnTo>
                  <a:cubicBezTo>
                    <a:pt x="156" y="70"/>
                    <a:pt x="144" y="22"/>
                    <a:pt x="108" y="10"/>
                  </a:cubicBezTo>
                  <a:cubicBezTo>
                    <a:pt x="94" y="4"/>
                    <a:pt x="82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36"/>
            <p:cNvSpPr/>
            <p:nvPr/>
          </p:nvSpPr>
          <p:spPr>
            <a:xfrm>
              <a:off x="7142927" y="1848115"/>
              <a:ext cx="7678" cy="4971"/>
            </a:xfrm>
            <a:custGeom>
              <a:avLst/>
              <a:gdLst/>
              <a:ahLst/>
              <a:cxnLst/>
              <a:rect l="l" t="t" r="r" b="b"/>
              <a:pathLst>
                <a:path w="156" h="101" extrusionOk="0">
                  <a:moveTo>
                    <a:pt x="12" y="1"/>
                  </a:moveTo>
                  <a:lnTo>
                    <a:pt x="12" y="1"/>
                  </a:lnTo>
                  <a:cubicBezTo>
                    <a:pt x="0" y="37"/>
                    <a:pt x="24" y="72"/>
                    <a:pt x="60" y="96"/>
                  </a:cubicBezTo>
                  <a:cubicBezTo>
                    <a:pt x="69" y="99"/>
                    <a:pt x="78" y="101"/>
                    <a:pt x="87" y="101"/>
                  </a:cubicBezTo>
                  <a:cubicBezTo>
                    <a:pt x="113" y="101"/>
                    <a:pt x="138" y="87"/>
                    <a:pt x="156" y="60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36"/>
            <p:cNvSpPr/>
            <p:nvPr/>
          </p:nvSpPr>
          <p:spPr>
            <a:xfrm>
              <a:off x="7164092" y="1857516"/>
              <a:ext cx="7728" cy="5020"/>
            </a:xfrm>
            <a:custGeom>
              <a:avLst/>
              <a:gdLst/>
              <a:ahLst/>
              <a:cxnLst/>
              <a:rect l="l" t="t" r="r" b="b"/>
              <a:pathLst>
                <a:path w="157" h="102" extrusionOk="0">
                  <a:moveTo>
                    <a:pt x="25" y="1"/>
                  </a:moveTo>
                  <a:lnTo>
                    <a:pt x="25" y="1"/>
                  </a:lnTo>
                  <a:cubicBezTo>
                    <a:pt x="1" y="37"/>
                    <a:pt x="25" y="73"/>
                    <a:pt x="61" y="97"/>
                  </a:cubicBezTo>
                  <a:cubicBezTo>
                    <a:pt x="70" y="100"/>
                    <a:pt x="79" y="101"/>
                    <a:pt x="89" y="101"/>
                  </a:cubicBezTo>
                  <a:cubicBezTo>
                    <a:pt x="118" y="101"/>
                    <a:pt x="147" y="88"/>
                    <a:pt x="156" y="61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36"/>
            <p:cNvSpPr/>
            <p:nvPr/>
          </p:nvSpPr>
          <p:spPr>
            <a:xfrm>
              <a:off x="7185305" y="1866966"/>
              <a:ext cx="7678" cy="4971"/>
            </a:xfrm>
            <a:custGeom>
              <a:avLst/>
              <a:gdLst/>
              <a:ahLst/>
              <a:cxnLst/>
              <a:rect l="l" t="t" r="r" b="b"/>
              <a:pathLst>
                <a:path w="156" h="101" extrusionOk="0">
                  <a:moveTo>
                    <a:pt x="24" y="0"/>
                  </a:moveTo>
                  <a:cubicBezTo>
                    <a:pt x="0" y="36"/>
                    <a:pt x="24" y="84"/>
                    <a:pt x="60" y="96"/>
                  </a:cubicBezTo>
                  <a:cubicBezTo>
                    <a:pt x="69" y="99"/>
                    <a:pt x="79" y="100"/>
                    <a:pt x="88" y="100"/>
                  </a:cubicBezTo>
                  <a:cubicBezTo>
                    <a:pt x="118" y="100"/>
                    <a:pt x="147" y="87"/>
                    <a:pt x="156" y="6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36"/>
            <p:cNvSpPr/>
            <p:nvPr/>
          </p:nvSpPr>
          <p:spPr>
            <a:xfrm>
              <a:off x="7182352" y="1901223"/>
              <a:ext cx="8269" cy="7186"/>
            </a:xfrm>
            <a:custGeom>
              <a:avLst/>
              <a:gdLst/>
              <a:ahLst/>
              <a:cxnLst/>
              <a:rect l="l" t="t" r="r" b="b"/>
              <a:pathLst>
                <a:path w="168" h="146" extrusionOk="0">
                  <a:moveTo>
                    <a:pt x="78" y="0"/>
                  </a:moveTo>
                  <a:cubicBezTo>
                    <a:pt x="53" y="0"/>
                    <a:pt x="30" y="20"/>
                    <a:pt x="12" y="46"/>
                  </a:cubicBezTo>
                  <a:cubicBezTo>
                    <a:pt x="1" y="81"/>
                    <a:pt x="12" y="117"/>
                    <a:pt x="60" y="141"/>
                  </a:cubicBezTo>
                  <a:cubicBezTo>
                    <a:pt x="69" y="144"/>
                    <a:pt x="78" y="146"/>
                    <a:pt x="87" y="146"/>
                  </a:cubicBezTo>
                  <a:cubicBezTo>
                    <a:pt x="113" y="146"/>
                    <a:pt x="138" y="132"/>
                    <a:pt x="156" y="105"/>
                  </a:cubicBezTo>
                  <a:cubicBezTo>
                    <a:pt x="168" y="69"/>
                    <a:pt x="156" y="22"/>
                    <a:pt x="108" y="10"/>
                  </a:cubicBezTo>
                  <a:cubicBezTo>
                    <a:pt x="98" y="3"/>
                    <a:pt x="88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36"/>
            <p:cNvSpPr/>
            <p:nvPr/>
          </p:nvSpPr>
          <p:spPr>
            <a:xfrm>
              <a:off x="7167635" y="1907080"/>
              <a:ext cx="7728" cy="5217"/>
            </a:xfrm>
            <a:custGeom>
              <a:avLst/>
              <a:gdLst/>
              <a:ahLst/>
              <a:cxnLst/>
              <a:rect l="l" t="t" r="r" b="b"/>
              <a:pathLst>
                <a:path w="157" h="106" extrusionOk="0">
                  <a:moveTo>
                    <a:pt x="64" y="1"/>
                  </a:moveTo>
                  <a:cubicBezTo>
                    <a:pt x="36" y="1"/>
                    <a:pt x="9" y="20"/>
                    <a:pt x="1" y="46"/>
                  </a:cubicBezTo>
                  <a:lnTo>
                    <a:pt x="132" y="106"/>
                  </a:lnTo>
                  <a:cubicBezTo>
                    <a:pt x="156" y="58"/>
                    <a:pt x="132" y="22"/>
                    <a:pt x="96" y="10"/>
                  </a:cubicBezTo>
                  <a:cubicBezTo>
                    <a:pt x="86" y="4"/>
                    <a:pt x="75" y="1"/>
                    <a:pt x="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36"/>
            <p:cNvSpPr/>
            <p:nvPr/>
          </p:nvSpPr>
          <p:spPr>
            <a:xfrm>
              <a:off x="7146471" y="1897679"/>
              <a:ext cx="7088" cy="5217"/>
            </a:xfrm>
            <a:custGeom>
              <a:avLst/>
              <a:gdLst/>
              <a:ahLst/>
              <a:cxnLst/>
              <a:rect l="l" t="t" r="r" b="b"/>
              <a:pathLst>
                <a:path w="144" h="106" extrusionOk="0">
                  <a:moveTo>
                    <a:pt x="64" y="0"/>
                  </a:moveTo>
                  <a:cubicBezTo>
                    <a:pt x="36" y="0"/>
                    <a:pt x="9" y="20"/>
                    <a:pt x="0" y="46"/>
                  </a:cubicBezTo>
                  <a:lnTo>
                    <a:pt x="132" y="106"/>
                  </a:lnTo>
                  <a:cubicBezTo>
                    <a:pt x="144" y="70"/>
                    <a:pt x="132" y="22"/>
                    <a:pt x="96" y="10"/>
                  </a:cubicBezTo>
                  <a:cubicBezTo>
                    <a:pt x="86" y="3"/>
                    <a:pt x="75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36"/>
            <p:cNvSpPr/>
            <p:nvPr/>
          </p:nvSpPr>
          <p:spPr>
            <a:xfrm>
              <a:off x="7160597" y="1891773"/>
              <a:ext cx="8269" cy="7235"/>
            </a:xfrm>
            <a:custGeom>
              <a:avLst/>
              <a:gdLst/>
              <a:ahLst/>
              <a:cxnLst/>
              <a:rect l="l" t="t" r="r" b="b"/>
              <a:pathLst>
                <a:path w="168" h="147" extrusionOk="0">
                  <a:moveTo>
                    <a:pt x="88" y="1"/>
                  </a:moveTo>
                  <a:cubicBezTo>
                    <a:pt x="60" y="1"/>
                    <a:pt x="33" y="20"/>
                    <a:pt x="24" y="46"/>
                  </a:cubicBezTo>
                  <a:cubicBezTo>
                    <a:pt x="0" y="82"/>
                    <a:pt x="24" y="118"/>
                    <a:pt x="60" y="142"/>
                  </a:cubicBezTo>
                  <a:cubicBezTo>
                    <a:pt x="69" y="145"/>
                    <a:pt x="79" y="146"/>
                    <a:pt x="88" y="146"/>
                  </a:cubicBezTo>
                  <a:cubicBezTo>
                    <a:pt x="117" y="146"/>
                    <a:pt x="147" y="133"/>
                    <a:pt x="156" y="106"/>
                  </a:cubicBezTo>
                  <a:cubicBezTo>
                    <a:pt x="168" y="70"/>
                    <a:pt x="156" y="22"/>
                    <a:pt x="120" y="10"/>
                  </a:cubicBezTo>
                  <a:cubicBezTo>
                    <a:pt x="110" y="4"/>
                    <a:pt x="99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36"/>
            <p:cNvSpPr/>
            <p:nvPr/>
          </p:nvSpPr>
          <p:spPr>
            <a:xfrm>
              <a:off x="7139384" y="1882027"/>
              <a:ext cx="8318" cy="7531"/>
            </a:xfrm>
            <a:custGeom>
              <a:avLst/>
              <a:gdLst/>
              <a:ahLst/>
              <a:cxnLst/>
              <a:rect l="l" t="t" r="r" b="b"/>
              <a:pathLst>
                <a:path w="169" h="153" extrusionOk="0">
                  <a:moveTo>
                    <a:pt x="82" y="1"/>
                  </a:moveTo>
                  <a:cubicBezTo>
                    <a:pt x="55" y="1"/>
                    <a:pt x="31" y="14"/>
                    <a:pt x="13" y="41"/>
                  </a:cubicBezTo>
                  <a:cubicBezTo>
                    <a:pt x="1" y="89"/>
                    <a:pt x="13" y="125"/>
                    <a:pt x="49" y="149"/>
                  </a:cubicBezTo>
                  <a:cubicBezTo>
                    <a:pt x="60" y="151"/>
                    <a:pt x="70" y="153"/>
                    <a:pt x="80" y="153"/>
                  </a:cubicBezTo>
                  <a:cubicBezTo>
                    <a:pt x="113" y="153"/>
                    <a:pt x="138" y="137"/>
                    <a:pt x="156" y="101"/>
                  </a:cubicBezTo>
                  <a:cubicBezTo>
                    <a:pt x="168" y="65"/>
                    <a:pt x="144" y="29"/>
                    <a:pt x="108" y="5"/>
                  </a:cubicBezTo>
                  <a:cubicBezTo>
                    <a:pt x="99" y="2"/>
                    <a:pt x="90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36"/>
            <p:cNvSpPr/>
            <p:nvPr/>
          </p:nvSpPr>
          <p:spPr>
            <a:xfrm>
              <a:off x="7117629" y="1872627"/>
              <a:ext cx="8269" cy="7186"/>
            </a:xfrm>
            <a:custGeom>
              <a:avLst/>
              <a:gdLst/>
              <a:ahLst/>
              <a:cxnLst/>
              <a:rect l="l" t="t" r="r" b="b"/>
              <a:pathLst>
                <a:path w="168" h="146" extrusionOk="0">
                  <a:moveTo>
                    <a:pt x="91" y="0"/>
                  </a:moveTo>
                  <a:cubicBezTo>
                    <a:pt x="62" y="0"/>
                    <a:pt x="33" y="14"/>
                    <a:pt x="24" y="41"/>
                  </a:cubicBezTo>
                  <a:cubicBezTo>
                    <a:pt x="0" y="77"/>
                    <a:pt x="24" y="124"/>
                    <a:pt x="60" y="136"/>
                  </a:cubicBezTo>
                  <a:cubicBezTo>
                    <a:pt x="70" y="143"/>
                    <a:pt x="81" y="146"/>
                    <a:pt x="92" y="146"/>
                  </a:cubicBezTo>
                  <a:cubicBezTo>
                    <a:pt x="120" y="146"/>
                    <a:pt x="147" y="126"/>
                    <a:pt x="156" y="100"/>
                  </a:cubicBezTo>
                  <a:cubicBezTo>
                    <a:pt x="168" y="65"/>
                    <a:pt x="156" y="29"/>
                    <a:pt x="120" y="5"/>
                  </a:cubicBezTo>
                  <a:cubicBezTo>
                    <a:pt x="111" y="2"/>
                    <a:pt x="101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6"/>
            <p:cNvSpPr/>
            <p:nvPr/>
          </p:nvSpPr>
          <p:spPr>
            <a:xfrm>
              <a:off x="7124667" y="1888278"/>
              <a:ext cx="7728" cy="5217"/>
            </a:xfrm>
            <a:custGeom>
              <a:avLst/>
              <a:gdLst/>
              <a:ahLst/>
              <a:cxnLst/>
              <a:rect l="l" t="t" r="r" b="b"/>
              <a:pathLst>
                <a:path w="157" h="106" extrusionOk="0">
                  <a:moveTo>
                    <a:pt x="71" y="0"/>
                  </a:moveTo>
                  <a:cubicBezTo>
                    <a:pt x="41" y="0"/>
                    <a:pt x="18" y="20"/>
                    <a:pt x="1" y="46"/>
                  </a:cubicBezTo>
                  <a:lnTo>
                    <a:pt x="144" y="105"/>
                  </a:lnTo>
                  <a:cubicBezTo>
                    <a:pt x="156" y="69"/>
                    <a:pt x="144" y="22"/>
                    <a:pt x="108" y="10"/>
                  </a:cubicBezTo>
                  <a:cubicBezTo>
                    <a:pt x="95" y="3"/>
                    <a:pt x="83" y="0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6"/>
            <p:cNvSpPr/>
            <p:nvPr/>
          </p:nvSpPr>
          <p:spPr>
            <a:xfrm>
              <a:off x="7133526" y="1869329"/>
              <a:ext cx="7678" cy="4971"/>
            </a:xfrm>
            <a:custGeom>
              <a:avLst/>
              <a:gdLst/>
              <a:ahLst/>
              <a:cxnLst/>
              <a:rect l="l" t="t" r="r" b="b"/>
              <a:pathLst>
                <a:path w="156" h="101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36"/>
                    <a:pt x="24" y="72"/>
                    <a:pt x="60" y="96"/>
                  </a:cubicBezTo>
                  <a:cubicBezTo>
                    <a:pt x="69" y="99"/>
                    <a:pt x="78" y="100"/>
                    <a:pt x="87" y="100"/>
                  </a:cubicBezTo>
                  <a:cubicBezTo>
                    <a:pt x="113" y="100"/>
                    <a:pt x="138" y="87"/>
                    <a:pt x="156" y="60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6"/>
            <p:cNvSpPr/>
            <p:nvPr/>
          </p:nvSpPr>
          <p:spPr>
            <a:xfrm>
              <a:off x="7154691" y="1878730"/>
              <a:ext cx="7728" cy="4971"/>
            </a:xfrm>
            <a:custGeom>
              <a:avLst/>
              <a:gdLst/>
              <a:ahLst/>
              <a:cxnLst/>
              <a:rect l="l" t="t" r="r" b="b"/>
              <a:pathLst>
                <a:path w="157" h="101" extrusionOk="0">
                  <a:moveTo>
                    <a:pt x="24" y="0"/>
                  </a:moveTo>
                  <a:cubicBezTo>
                    <a:pt x="1" y="36"/>
                    <a:pt x="24" y="72"/>
                    <a:pt x="60" y="96"/>
                  </a:cubicBezTo>
                  <a:cubicBezTo>
                    <a:pt x="69" y="99"/>
                    <a:pt x="79" y="101"/>
                    <a:pt x="89" y="101"/>
                  </a:cubicBezTo>
                  <a:cubicBezTo>
                    <a:pt x="118" y="101"/>
                    <a:pt x="147" y="87"/>
                    <a:pt x="156" y="6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6"/>
            <p:cNvSpPr/>
            <p:nvPr/>
          </p:nvSpPr>
          <p:spPr>
            <a:xfrm>
              <a:off x="7175904" y="1888131"/>
              <a:ext cx="7678" cy="4971"/>
            </a:xfrm>
            <a:custGeom>
              <a:avLst/>
              <a:gdLst/>
              <a:ahLst/>
              <a:cxnLst/>
              <a:rect l="l" t="t" r="r" b="b"/>
              <a:pathLst>
                <a:path w="156" h="101" extrusionOk="0">
                  <a:moveTo>
                    <a:pt x="24" y="1"/>
                  </a:moveTo>
                  <a:lnTo>
                    <a:pt x="24" y="1"/>
                  </a:lnTo>
                  <a:cubicBezTo>
                    <a:pt x="0" y="37"/>
                    <a:pt x="24" y="72"/>
                    <a:pt x="60" y="96"/>
                  </a:cubicBezTo>
                  <a:cubicBezTo>
                    <a:pt x="69" y="99"/>
                    <a:pt x="78" y="101"/>
                    <a:pt x="88" y="101"/>
                  </a:cubicBezTo>
                  <a:cubicBezTo>
                    <a:pt x="117" y="101"/>
                    <a:pt x="146" y="87"/>
                    <a:pt x="155" y="60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6"/>
            <p:cNvSpPr/>
            <p:nvPr/>
          </p:nvSpPr>
          <p:spPr>
            <a:xfrm>
              <a:off x="7172951" y="1922387"/>
              <a:ext cx="8269" cy="7235"/>
            </a:xfrm>
            <a:custGeom>
              <a:avLst/>
              <a:gdLst/>
              <a:ahLst/>
              <a:cxnLst/>
              <a:rect l="l" t="t" r="r" b="b"/>
              <a:pathLst>
                <a:path w="168" h="147" extrusionOk="0">
                  <a:moveTo>
                    <a:pt x="88" y="1"/>
                  </a:moveTo>
                  <a:cubicBezTo>
                    <a:pt x="60" y="1"/>
                    <a:pt x="33" y="20"/>
                    <a:pt x="24" y="46"/>
                  </a:cubicBezTo>
                  <a:cubicBezTo>
                    <a:pt x="0" y="82"/>
                    <a:pt x="24" y="118"/>
                    <a:pt x="60" y="142"/>
                  </a:cubicBezTo>
                  <a:cubicBezTo>
                    <a:pt x="69" y="145"/>
                    <a:pt x="79" y="146"/>
                    <a:pt x="88" y="146"/>
                  </a:cubicBezTo>
                  <a:cubicBezTo>
                    <a:pt x="118" y="146"/>
                    <a:pt x="147" y="133"/>
                    <a:pt x="156" y="106"/>
                  </a:cubicBezTo>
                  <a:cubicBezTo>
                    <a:pt x="168" y="70"/>
                    <a:pt x="156" y="22"/>
                    <a:pt x="120" y="10"/>
                  </a:cubicBezTo>
                  <a:cubicBezTo>
                    <a:pt x="110" y="3"/>
                    <a:pt x="99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6"/>
            <p:cNvSpPr/>
            <p:nvPr/>
          </p:nvSpPr>
          <p:spPr>
            <a:xfrm>
              <a:off x="7158235" y="1927949"/>
              <a:ext cx="7678" cy="4971"/>
            </a:xfrm>
            <a:custGeom>
              <a:avLst/>
              <a:gdLst/>
              <a:ahLst/>
              <a:cxnLst/>
              <a:rect l="l" t="t" r="r" b="b"/>
              <a:pathLst>
                <a:path w="156" h="101" extrusionOk="0">
                  <a:moveTo>
                    <a:pt x="71" y="0"/>
                  </a:moveTo>
                  <a:cubicBezTo>
                    <a:pt x="44" y="0"/>
                    <a:pt x="19" y="16"/>
                    <a:pt x="0" y="53"/>
                  </a:cubicBezTo>
                  <a:lnTo>
                    <a:pt x="144" y="100"/>
                  </a:lnTo>
                  <a:cubicBezTo>
                    <a:pt x="156" y="65"/>
                    <a:pt x="132" y="29"/>
                    <a:pt x="96" y="5"/>
                  </a:cubicBezTo>
                  <a:cubicBezTo>
                    <a:pt x="87" y="2"/>
                    <a:pt x="79" y="0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6"/>
            <p:cNvSpPr/>
            <p:nvPr/>
          </p:nvSpPr>
          <p:spPr>
            <a:xfrm>
              <a:off x="7137021" y="1918843"/>
              <a:ext cx="7728" cy="5267"/>
            </a:xfrm>
            <a:custGeom>
              <a:avLst/>
              <a:gdLst/>
              <a:ahLst/>
              <a:cxnLst/>
              <a:rect l="l" t="t" r="r" b="b"/>
              <a:pathLst>
                <a:path w="157" h="107" extrusionOk="0">
                  <a:moveTo>
                    <a:pt x="65" y="1"/>
                  </a:moveTo>
                  <a:cubicBezTo>
                    <a:pt x="37" y="1"/>
                    <a:pt x="9" y="20"/>
                    <a:pt x="1" y="46"/>
                  </a:cubicBezTo>
                  <a:lnTo>
                    <a:pt x="132" y="106"/>
                  </a:lnTo>
                  <a:cubicBezTo>
                    <a:pt x="156" y="70"/>
                    <a:pt x="132" y="22"/>
                    <a:pt x="97" y="10"/>
                  </a:cubicBezTo>
                  <a:cubicBezTo>
                    <a:pt x="87" y="4"/>
                    <a:pt x="76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6"/>
            <p:cNvSpPr/>
            <p:nvPr/>
          </p:nvSpPr>
          <p:spPr>
            <a:xfrm>
              <a:off x="7151738" y="1912642"/>
              <a:ext cx="8318" cy="7531"/>
            </a:xfrm>
            <a:custGeom>
              <a:avLst/>
              <a:gdLst/>
              <a:ahLst/>
              <a:cxnLst/>
              <a:rect l="l" t="t" r="r" b="b"/>
              <a:pathLst>
                <a:path w="169" h="153" extrusionOk="0">
                  <a:moveTo>
                    <a:pt x="82" y="1"/>
                  </a:moveTo>
                  <a:cubicBezTo>
                    <a:pt x="52" y="1"/>
                    <a:pt x="22" y="16"/>
                    <a:pt x="13" y="53"/>
                  </a:cubicBezTo>
                  <a:cubicBezTo>
                    <a:pt x="1" y="89"/>
                    <a:pt x="13" y="124"/>
                    <a:pt x="49" y="148"/>
                  </a:cubicBezTo>
                  <a:cubicBezTo>
                    <a:pt x="58" y="151"/>
                    <a:pt x="67" y="153"/>
                    <a:pt x="77" y="153"/>
                  </a:cubicBezTo>
                  <a:cubicBezTo>
                    <a:pt x="106" y="153"/>
                    <a:pt x="135" y="139"/>
                    <a:pt x="144" y="112"/>
                  </a:cubicBezTo>
                  <a:cubicBezTo>
                    <a:pt x="168" y="65"/>
                    <a:pt x="144" y="29"/>
                    <a:pt x="108" y="5"/>
                  </a:cubicBezTo>
                  <a:cubicBezTo>
                    <a:pt x="100" y="2"/>
                    <a:pt x="91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6"/>
            <p:cNvSpPr/>
            <p:nvPr/>
          </p:nvSpPr>
          <p:spPr>
            <a:xfrm>
              <a:off x="7129983" y="1903241"/>
              <a:ext cx="8269" cy="7531"/>
            </a:xfrm>
            <a:custGeom>
              <a:avLst/>
              <a:gdLst/>
              <a:ahLst/>
              <a:cxnLst/>
              <a:rect l="l" t="t" r="r" b="b"/>
              <a:pathLst>
                <a:path w="168" h="153" extrusionOk="0">
                  <a:moveTo>
                    <a:pt x="83" y="0"/>
                  </a:moveTo>
                  <a:cubicBezTo>
                    <a:pt x="56" y="0"/>
                    <a:pt x="31" y="16"/>
                    <a:pt x="12" y="52"/>
                  </a:cubicBezTo>
                  <a:cubicBezTo>
                    <a:pt x="0" y="88"/>
                    <a:pt x="12" y="124"/>
                    <a:pt x="60" y="148"/>
                  </a:cubicBezTo>
                  <a:cubicBezTo>
                    <a:pt x="69" y="151"/>
                    <a:pt x="77" y="152"/>
                    <a:pt x="85" y="152"/>
                  </a:cubicBezTo>
                  <a:cubicBezTo>
                    <a:pt x="112" y="152"/>
                    <a:pt x="138" y="137"/>
                    <a:pt x="156" y="100"/>
                  </a:cubicBezTo>
                  <a:cubicBezTo>
                    <a:pt x="168" y="64"/>
                    <a:pt x="156" y="28"/>
                    <a:pt x="108" y="5"/>
                  </a:cubicBezTo>
                  <a:cubicBezTo>
                    <a:pt x="100" y="2"/>
                    <a:pt x="91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6"/>
            <p:cNvSpPr/>
            <p:nvPr/>
          </p:nvSpPr>
          <p:spPr>
            <a:xfrm>
              <a:off x="7108228" y="1893791"/>
              <a:ext cx="8269" cy="7580"/>
            </a:xfrm>
            <a:custGeom>
              <a:avLst/>
              <a:gdLst/>
              <a:ahLst/>
              <a:cxnLst/>
              <a:rect l="l" t="t" r="r" b="b"/>
              <a:pathLst>
                <a:path w="168" h="154" extrusionOk="0">
                  <a:moveTo>
                    <a:pt x="93" y="1"/>
                  </a:moveTo>
                  <a:cubicBezTo>
                    <a:pt x="63" y="1"/>
                    <a:pt x="33" y="17"/>
                    <a:pt x="24" y="53"/>
                  </a:cubicBezTo>
                  <a:cubicBezTo>
                    <a:pt x="0" y="89"/>
                    <a:pt x="24" y="125"/>
                    <a:pt x="60" y="149"/>
                  </a:cubicBezTo>
                  <a:cubicBezTo>
                    <a:pt x="68" y="152"/>
                    <a:pt x="77" y="153"/>
                    <a:pt x="87" y="153"/>
                  </a:cubicBezTo>
                  <a:cubicBezTo>
                    <a:pt x="116" y="153"/>
                    <a:pt x="146" y="137"/>
                    <a:pt x="155" y="101"/>
                  </a:cubicBezTo>
                  <a:cubicBezTo>
                    <a:pt x="167" y="65"/>
                    <a:pt x="155" y="29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6"/>
            <p:cNvSpPr/>
            <p:nvPr/>
          </p:nvSpPr>
          <p:spPr>
            <a:xfrm>
              <a:off x="7115857" y="1909443"/>
              <a:ext cx="7088" cy="5217"/>
            </a:xfrm>
            <a:custGeom>
              <a:avLst/>
              <a:gdLst/>
              <a:ahLst/>
              <a:cxnLst/>
              <a:rect l="l" t="t" r="r" b="b"/>
              <a:pathLst>
                <a:path w="144" h="106" extrusionOk="0">
                  <a:moveTo>
                    <a:pt x="64" y="0"/>
                  </a:moveTo>
                  <a:cubicBezTo>
                    <a:pt x="36" y="0"/>
                    <a:pt x="9" y="20"/>
                    <a:pt x="0" y="46"/>
                  </a:cubicBezTo>
                  <a:lnTo>
                    <a:pt x="132" y="106"/>
                  </a:lnTo>
                  <a:cubicBezTo>
                    <a:pt x="144" y="70"/>
                    <a:pt x="132" y="22"/>
                    <a:pt x="96" y="10"/>
                  </a:cubicBezTo>
                  <a:cubicBezTo>
                    <a:pt x="86" y="3"/>
                    <a:pt x="75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6"/>
            <p:cNvSpPr/>
            <p:nvPr/>
          </p:nvSpPr>
          <p:spPr>
            <a:xfrm>
              <a:off x="7124076" y="1890493"/>
              <a:ext cx="7728" cy="4971"/>
            </a:xfrm>
            <a:custGeom>
              <a:avLst/>
              <a:gdLst/>
              <a:ahLst/>
              <a:cxnLst/>
              <a:rect l="l" t="t" r="r" b="b"/>
              <a:pathLst>
                <a:path w="157" h="101" extrusionOk="0">
                  <a:moveTo>
                    <a:pt x="25" y="1"/>
                  </a:moveTo>
                  <a:lnTo>
                    <a:pt x="25" y="1"/>
                  </a:lnTo>
                  <a:cubicBezTo>
                    <a:pt x="1" y="36"/>
                    <a:pt x="25" y="72"/>
                    <a:pt x="61" y="96"/>
                  </a:cubicBezTo>
                  <a:cubicBezTo>
                    <a:pt x="70" y="99"/>
                    <a:pt x="79" y="101"/>
                    <a:pt x="87" y="101"/>
                  </a:cubicBezTo>
                  <a:cubicBezTo>
                    <a:pt x="114" y="101"/>
                    <a:pt x="138" y="87"/>
                    <a:pt x="156" y="60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6"/>
            <p:cNvSpPr/>
            <p:nvPr/>
          </p:nvSpPr>
          <p:spPr>
            <a:xfrm>
              <a:off x="7145290" y="1899894"/>
              <a:ext cx="7678" cy="4971"/>
            </a:xfrm>
            <a:custGeom>
              <a:avLst/>
              <a:gdLst/>
              <a:ahLst/>
              <a:cxnLst/>
              <a:rect l="l" t="t" r="r" b="b"/>
              <a:pathLst>
                <a:path w="156" h="101" extrusionOk="0">
                  <a:moveTo>
                    <a:pt x="24" y="1"/>
                  </a:moveTo>
                  <a:cubicBezTo>
                    <a:pt x="0" y="37"/>
                    <a:pt x="24" y="73"/>
                    <a:pt x="60" y="96"/>
                  </a:cubicBezTo>
                  <a:cubicBezTo>
                    <a:pt x="69" y="99"/>
                    <a:pt x="79" y="101"/>
                    <a:pt x="88" y="101"/>
                  </a:cubicBezTo>
                  <a:cubicBezTo>
                    <a:pt x="118" y="101"/>
                    <a:pt x="147" y="88"/>
                    <a:pt x="156" y="61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36"/>
            <p:cNvSpPr/>
            <p:nvPr/>
          </p:nvSpPr>
          <p:spPr>
            <a:xfrm>
              <a:off x="7167045" y="1909344"/>
              <a:ext cx="7137" cy="4971"/>
            </a:xfrm>
            <a:custGeom>
              <a:avLst/>
              <a:gdLst/>
              <a:ahLst/>
              <a:cxnLst/>
              <a:rect l="l" t="t" r="r" b="b"/>
              <a:pathLst>
                <a:path w="145" h="101" extrusionOk="0">
                  <a:moveTo>
                    <a:pt x="13" y="0"/>
                  </a:moveTo>
                  <a:lnTo>
                    <a:pt x="13" y="0"/>
                  </a:lnTo>
                  <a:cubicBezTo>
                    <a:pt x="1" y="36"/>
                    <a:pt x="13" y="72"/>
                    <a:pt x="48" y="96"/>
                  </a:cubicBezTo>
                  <a:cubicBezTo>
                    <a:pt x="57" y="99"/>
                    <a:pt x="67" y="100"/>
                    <a:pt x="77" y="100"/>
                  </a:cubicBezTo>
                  <a:cubicBezTo>
                    <a:pt x="106" y="100"/>
                    <a:pt x="135" y="87"/>
                    <a:pt x="144" y="6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36"/>
            <p:cNvSpPr/>
            <p:nvPr/>
          </p:nvSpPr>
          <p:spPr>
            <a:xfrm>
              <a:off x="7164092" y="1943305"/>
              <a:ext cx="8318" cy="7481"/>
            </a:xfrm>
            <a:custGeom>
              <a:avLst/>
              <a:gdLst/>
              <a:ahLst/>
              <a:cxnLst/>
              <a:rect l="l" t="t" r="r" b="b"/>
              <a:pathLst>
                <a:path w="169" h="152" extrusionOk="0">
                  <a:moveTo>
                    <a:pt x="89" y="1"/>
                  </a:moveTo>
                  <a:cubicBezTo>
                    <a:pt x="57" y="1"/>
                    <a:pt x="23" y="22"/>
                    <a:pt x="13" y="51"/>
                  </a:cubicBezTo>
                  <a:cubicBezTo>
                    <a:pt x="1" y="87"/>
                    <a:pt x="13" y="123"/>
                    <a:pt x="49" y="147"/>
                  </a:cubicBezTo>
                  <a:cubicBezTo>
                    <a:pt x="58" y="150"/>
                    <a:pt x="67" y="152"/>
                    <a:pt x="77" y="152"/>
                  </a:cubicBezTo>
                  <a:cubicBezTo>
                    <a:pt x="106" y="152"/>
                    <a:pt x="135" y="138"/>
                    <a:pt x="144" y="111"/>
                  </a:cubicBezTo>
                  <a:cubicBezTo>
                    <a:pt x="168" y="63"/>
                    <a:pt x="144" y="28"/>
                    <a:pt x="108" y="4"/>
                  </a:cubicBezTo>
                  <a:cubicBezTo>
                    <a:pt x="102" y="1"/>
                    <a:pt x="95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36"/>
            <p:cNvSpPr/>
            <p:nvPr/>
          </p:nvSpPr>
          <p:spPr>
            <a:xfrm>
              <a:off x="7149375" y="1949458"/>
              <a:ext cx="7137" cy="5217"/>
            </a:xfrm>
            <a:custGeom>
              <a:avLst/>
              <a:gdLst/>
              <a:ahLst/>
              <a:cxnLst/>
              <a:rect l="l" t="t" r="r" b="b"/>
              <a:pathLst>
                <a:path w="145" h="106" extrusionOk="0">
                  <a:moveTo>
                    <a:pt x="65" y="1"/>
                  </a:moveTo>
                  <a:cubicBezTo>
                    <a:pt x="37" y="1"/>
                    <a:pt x="10" y="20"/>
                    <a:pt x="1" y="46"/>
                  </a:cubicBezTo>
                  <a:lnTo>
                    <a:pt x="132" y="106"/>
                  </a:lnTo>
                  <a:cubicBezTo>
                    <a:pt x="144" y="58"/>
                    <a:pt x="132" y="22"/>
                    <a:pt x="97" y="10"/>
                  </a:cubicBezTo>
                  <a:cubicBezTo>
                    <a:pt x="87" y="3"/>
                    <a:pt x="76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36"/>
            <p:cNvSpPr/>
            <p:nvPr/>
          </p:nvSpPr>
          <p:spPr>
            <a:xfrm>
              <a:off x="7127620" y="1940057"/>
              <a:ext cx="7728" cy="5217"/>
            </a:xfrm>
            <a:custGeom>
              <a:avLst/>
              <a:gdLst/>
              <a:ahLst/>
              <a:cxnLst/>
              <a:rect l="l" t="t" r="r" b="b"/>
              <a:pathLst>
                <a:path w="157" h="106" extrusionOk="0">
                  <a:moveTo>
                    <a:pt x="66" y="0"/>
                  </a:moveTo>
                  <a:cubicBezTo>
                    <a:pt x="41" y="0"/>
                    <a:pt x="18" y="20"/>
                    <a:pt x="1" y="46"/>
                  </a:cubicBezTo>
                  <a:lnTo>
                    <a:pt x="144" y="105"/>
                  </a:lnTo>
                  <a:cubicBezTo>
                    <a:pt x="156" y="70"/>
                    <a:pt x="132" y="22"/>
                    <a:pt x="96" y="10"/>
                  </a:cubicBezTo>
                  <a:cubicBezTo>
                    <a:pt x="86" y="3"/>
                    <a:pt x="76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36"/>
            <p:cNvSpPr/>
            <p:nvPr/>
          </p:nvSpPr>
          <p:spPr>
            <a:xfrm>
              <a:off x="7142337" y="1934151"/>
              <a:ext cx="8269" cy="7235"/>
            </a:xfrm>
            <a:custGeom>
              <a:avLst/>
              <a:gdLst/>
              <a:ahLst/>
              <a:cxnLst/>
              <a:rect l="l" t="t" r="r" b="b"/>
              <a:pathLst>
                <a:path w="168" h="147" extrusionOk="0">
                  <a:moveTo>
                    <a:pt x="78" y="1"/>
                  </a:moveTo>
                  <a:cubicBezTo>
                    <a:pt x="53" y="1"/>
                    <a:pt x="30" y="20"/>
                    <a:pt x="12" y="46"/>
                  </a:cubicBezTo>
                  <a:cubicBezTo>
                    <a:pt x="0" y="82"/>
                    <a:pt x="12" y="118"/>
                    <a:pt x="60" y="142"/>
                  </a:cubicBezTo>
                  <a:cubicBezTo>
                    <a:pt x="69" y="145"/>
                    <a:pt x="78" y="146"/>
                    <a:pt x="87" y="146"/>
                  </a:cubicBezTo>
                  <a:cubicBezTo>
                    <a:pt x="113" y="146"/>
                    <a:pt x="138" y="133"/>
                    <a:pt x="156" y="106"/>
                  </a:cubicBezTo>
                  <a:cubicBezTo>
                    <a:pt x="168" y="70"/>
                    <a:pt x="144" y="22"/>
                    <a:pt x="108" y="10"/>
                  </a:cubicBezTo>
                  <a:cubicBezTo>
                    <a:pt x="98" y="4"/>
                    <a:pt x="88" y="1"/>
                    <a:pt x="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36"/>
            <p:cNvSpPr/>
            <p:nvPr/>
          </p:nvSpPr>
          <p:spPr>
            <a:xfrm>
              <a:off x="7120582" y="1924750"/>
              <a:ext cx="8269" cy="7186"/>
            </a:xfrm>
            <a:custGeom>
              <a:avLst/>
              <a:gdLst/>
              <a:ahLst/>
              <a:cxnLst/>
              <a:rect l="l" t="t" r="r" b="b"/>
              <a:pathLst>
                <a:path w="168" h="146" extrusionOk="0">
                  <a:moveTo>
                    <a:pt x="88" y="0"/>
                  </a:moveTo>
                  <a:cubicBezTo>
                    <a:pt x="60" y="0"/>
                    <a:pt x="33" y="20"/>
                    <a:pt x="24" y="46"/>
                  </a:cubicBezTo>
                  <a:cubicBezTo>
                    <a:pt x="0" y="82"/>
                    <a:pt x="24" y="118"/>
                    <a:pt x="60" y="141"/>
                  </a:cubicBezTo>
                  <a:cubicBezTo>
                    <a:pt x="69" y="144"/>
                    <a:pt x="79" y="146"/>
                    <a:pt x="88" y="146"/>
                  </a:cubicBezTo>
                  <a:cubicBezTo>
                    <a:pt x="117" y="146"/>
                    <a:pt x="147" y="133"/>
                    <a:pt x="156" y="106"/>
                  </a:cubicBezTo>
                  <a:cubicBezTo>
                    <a:pt x="167" y="70"/>
                    <a:pt x="156" y="22"/>
                    <a:pt x="120" y="10"/>
                  </a:cubicBezTo>
                  <a:cubicBezTo>
                    <a:pt x="110" y="3"/>
                    <a:pt x="99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36"/>
            <p:cNvSpPr/>
            <p:nvPr/>
          </p:nvSpPr>
          <p:spPr>
            <a:xfrm>
              <a:off x="7099368" y="1915349"/>
              <a:ext cx="8318" cy="7186"/>
            </a:xfrm>
            <a:custGeom>
              <a:avLst/>
              <a:gdLst/>
              <a:ahLst/>
              <a:cxnLst/>
              <a:rect l="l" t="t" r="r" b="b"/>
              <a:pathLst>
                <a:path w="169" h="146" extrusionOk="0">
                  <a:moveTo>
                    <a:pt x="76" y="0"/>
                  </a:moveTo>
                  <a:cubicBezTo>
                    <a:pt x="48" y="0"/>
                    <a:pt x="21" y="20"/>
                    <a:pt x="13" y="46"/>
                  </a:cubicBezTo>
                  <a:cubicBezTo>
                    <a:pt x="1" y="81"/>
                    <a:pt x="13" y="117"/>
                    <a:pt x="48" y="141"/>
                  </a:cubicBezTo>
                  <a:cubicBezTo>
                    <a:pt x="57" y="144"/>
                    <a:pt x="67" y="146"/>
                    <a:pt x="77" y="146"/>
                  </a:cubicBezTo>
                  <a:cubicBezTo>
                    <a:pt x="106" y="146"/>
                    <a:pt x="135" y="132"/>
                    <a:pt x="144" y="105"/>
                  </a:cubicBezTo>
                  <a:cubicBezTo>
                    <a:pt x="168" y="69"/>
                    <a:pt x="144" y="22"/>
                    <a:pt x="108" y="10"/>
                  </a:cubicBezTo>
                  <a:cubicBezTo>
                    <a:pt x="98" y="3"/>
                    <a:pt x="87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36"/>
            <p:cNvSpPr/>
            <p:nvPr/>
          </p:nvSpPr>
          <p:spPr>
            <a:xfrm>
              <a:off x="7106456" y="1930902"/>
              <a:ext cx="7678" cy="4971"/>
            </a:xfrm>
            <a:custGeom>
              <a:avLst/>
              <a:gdLst/>
              <a:ahLst/>
              <a:cxnLst/>
              <a:rect l="l" t="t" r="r" b="b"/>
              <a:pathLst>
                <a:path w="156" h="101" extrusionOk="0">
                  <a:moveTo>
                    <a:pt x="67" y="0"/>
                  </a:moveTo>
                  <a:cubicBezTo>
                    <a:pt x="38" y="0"/>
                    <a:pt x="9" y="13"/>
                    <a:pt x="0" y="40"/>
                  </a:cubicBezTo>
                  <a:lnTo>
                    <a:pt x="132" y="100"/>
                  </a:lnTo>
                  <a:cubicBezTo>
                    <a:pt x="156" y="64"/>
                    <a:pt x="132" y="16"/>
                    <a:pt x="96" y="5"/>
                  </a:cubicBezTo>
                  <a:cubicBezTo>
                    <a:pt x="87" y="2"/>
                    <a:pt x="77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36"/>
            <p:cNvSpPr/>
            <p:nvPr/>
          </p:nvSpPr>
          <p:spPr>
            <a:xfrm>
              <a:off x="7114675" y="1911657"/>
              <a:ext cx="7678" cy="5020"/>
            </a:xfrm>
            <a:custGeom>
              <a:avLst/>
              <a:gdLst/>
              <a:ahLst/>
              <a:cxnLst/>
              <a:rect l="l" t="t" r="r" b="b"/>
              <a:pathLst>
                <a:path w="156" h="102" extrusionOk="0">
                  <a:moveTo>
                    <a:pt x="24" y="1"/>
                  </a:moveTo>
                  <a:cubicBezTo>
                    <a:pt x="1" y="37"/>
                    <a:pt x="24" y="85"/>
                    <a:pt x="60" y="97"/>
                  </a:cubicBezTo>
                  <a:cubicBezTo>
                    <a:pt x="69" y="100"/>
                    <a:pt x="79" y="101"/>
                    <a:pt x="89" y="101"/>
                  </a:cubicBezTo>
                  <a:cubicBezTo>
                    <a:pt x="118" y="101"/>
                    <a:pt x="147" y="88"/>
                    <a:pt x="156" y="61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36"/>
            <p:cNvSpPr/>
            <p:nvPr/>
          </p:nvSpPr>
          <p:spPr>
            <a:xfrm>
              <a:off x="7136430" y="1921108"/>
              <a:ext cx="7137" cy="4971"/>
            </a:xfrm>
            <a:custGeom>
              <a:avLst/>
              <a:gdLst/>
              <a:ahLst/>
              <a:cxnLst/>
              <a:rect l="l" t="t" r="r" b="b"/>
              <a:pathLst>
                <a:path w="145" h="101" extrusionOk="0">
                  <a:moveTo>
                    <a:pt x="13" y="0"/>
                  </a:moveTo>
                  <a:cubicBezTo>
                    <a:pt x="1" y="36"/>
                    <a:pt x="13" y="72"/>
                    <a:pt x="49" y="96"/>
                  </a:cubicBezTo>
                  <a:cubicBezTo>
                    <a:pt x="58" y="99"/>
                    <a:pt x="67" y="100"/>
                    <a:pt x="77" y="100"/>
                  </a:cubicBezTo>
                  <a:cubicBezTo>
                    <a:pt x="106" y="100"/>
                    <a:pt x="135" y="87"/>
                    <a:pt x="144" y="6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36"/>
            <p:cNvSpPr/>
            <p:nvPr/>
          </p:nvSpPr>
          <p:spPr>
            <a:xfrm>
              <a:off x="7157644" y="1930508"/>
              <a:ext cx="7678" cy="4971"/>
            </a:xfrm>
            <a:custGeom>
              <a:avLst/>
              <a:gdLst/>
              <a:ahLst/>
              <a:cxnLst/>
              <a:rect l="l" t="t" r="r" b="b"/>
              <a:pathLst>
                <a:path w="156" h="101" extrusionOk="0">
                  <a:moveTo>
                    <a:pt x="12" y="1"/>
                  </a:moveTo>
                  <a:cubicBezTo>
                    <a:pt x="0" y="36"/>
                    <a:pt x="12" y="72"/>
                    <a:pt x="48" y="96"/>
                  </a:cubicBezTo>
                  <a:cubicBezTo>
                    <a:pt x="59" y="99"/>
                    <a:pt x="70" y="101"/>
                    <a:pt x="80" y="101"/>
                  </a:cubicBezTo>
                  <a:cubicBezTo>
                    <a:pt x="112" y="101"/>
                    <a:pt x="138" y="85"/>
                    <a:pt x="156" y="48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36"/>
            <p:cNvSpPr/>
            <p:nvPr/>
          </p:nvSpPr>
          <p:spPr>
            <a:xfrm>
              <a:off x="7154691" y="1964421"/>
              <a:ext cx="8269" cy="7235"/>
            </a:xfrm>
            <a:custGeom>
              <a:avLst/>
              <a:gdLst/>
              <a:ahLst/>
              <a:cxnLst/>
              <a:rect l="l" t="t" r="r" b="b"/>
              <a:pathLst>
                <a:path w="168" h="147" extrusionOk="0">
                  <a:moveTo>
                    <a:pt x="81" y="1"/>
                  </a:moveTo>
                  <a:cubicBezTo>
                    <a:pt x="55" y="1"/>
                    <a:pt x="30" y="14"/>
                    <a:pt x="13" y="41"/>
                  </a:cubicBezTo>
                  <a:cubicBezTo>
                    <a:pt x="1" y="89"/>
                    <a:pt x="24" y="125"/>
                    <a:pt x="60" y="137"/>
                  </a:cubicBezTo>
                  <a:cubicBezTo>
                    <a:pt x="70" y="143"/>
                    <a:pt x="80" y="146"/>
                    <a:pt x="90" y="146"/>
                  </a:cubicBezTo>
                  <a:cubicBezTo>
                    <a:pt x="115" y="146"/>
                    <a:pt x="139" y="127"/>
                    <a:pt x="156" y="101"/>
                  </a:cubicBezTo>
                  <a:cubicBezTo>
                    <a:pt x="168" y="65"/>
                    <a:pt x="156" y="29"/>
                    <a:pt x="108" y="5"/>
                  </a:cubicBezTo>
                  <a:cubicBezTo>
                    <a:pt x="99" y="2"/>
                    <a:pt x="90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36"/>
            <p:cNvSpPr/>
            <p:nvPr/>
          </p:nvSpPr>
          <p:spPr>
            <a:xfrm>
              <a:off x="7139974" y="1970327"/>
              <a:ext cx="7728" cy="4971"/>
            </a:xfrm>
            <a:custGeom>
              <a:avLst/>
              <a:gdLst/>
              <a:ahLst/>
              <a:cxnLst/>
              <a:rect l="l" t="t" r="r" b="b"/>
              <a:pathLst>
                <a:path w="157" h="101" extrusionOk="0">
                  <a:moveTo>
                    <a:pt x="70" y="0"/>
                  </a:moveTo>
                  <a:cubicBezTo>
                    <a:pt x="40" y="0"/>
                    <a:pt x="10" y="16"/>
                    <a:pt x="1" y="52"/>
                  </a:cubicBezTo>
                  <a:lnTo>
                    <a:pt x="132" y="100"/>
                  </a:lnTo>
                  <a:cubicBezTo>
                    <a:pt x="156" y="64"/>
                    <a:pt x="132" y="29"/>
                    <a:pt x="96" y="5"/>
                  </a:cubicBezTo>
                  <a:cubicBezTo>
                    <a:pt x="88" y="2"/>
                    <a:pt x="79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36"/>
            <p:cNvSpPr/>
            <p:nvPr/>
          </p:nvSpPr>
          <p:spPr>
            <a:xfrm>
              <a:off x="7118810" y="1961221"/>
              <a:ext cx="7088" cy="5217"/>
            </a:xfrm>
            <a:custGeom>
              <a:avLst/>
              <a:gdLst/>
              <a:ahLst/>
              <a:cxnLst/>
              <a:rect l="l" t="t" r="r" b="b"/>
              <a:pathLst>
                <a:path w="144" h="106" extrusionOk="0">
                  <a:moveTo>
                    <a:pt x="64" y="1"/>
                  </a:moveTo>
                  <a:cubicBezTo>
                    <a:pt x="36" y="1"/>
                    <a:pt x="9" y="20"/>
                    <a:pt x="0" y="46"/>
                  </a:cubicBezTo>
                  <a:lnTo>
                    <a:pt x="132" y="106"/>
                  </a:lnTo>
                  <a:cubicBezTo>
                    <a:pt x="144" y="70"/>
                    <a:pt x="132" y="22"/>
                    <a:pt x="96" y="10"/>
                  </a:cubicBezTo>
                  <a:cubicBezTo>
                    <a:pt x="86" y="4"/>
                    <a:pt x="75" y="1"/>
                    <a:pt x="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36"/>
            <p:cNvSpPr/>
            <p:nvPr/>
          </p:nvSpPr>
          <p:spPr>
            <a:xfrm>
              <a:off x="7132936" y="1955364"/>
              <a:ext cx="8269" cy="7186"/>
            </a:xfrm>
            <a:custGeom>
              <a:avLst/>
              <a:gdLst/>
              <a:ahLst/>
              <a:cxnLst/>
              <a:rect l="l" t="t" r="r" b="b"/>
              <a:pathLst>
                <a:path w="168" h="146" extrusionOk="0">
                  <a:moveTo>
                    <a:pt x="88" y="0"/>
                  </a:moveTo>
                  <a:cubicBezTo>
                    <a:pt x="60" y="0"/>
                    <a:pt x="33" y="20"/>
                    <a:pt x="24" y="46"/>
                  </a:cubicBezTo>
                  <a:cubicBezTo>
                    <a:pt x="0" y="81"/>
                    <a:pt x="24" y="117"/>
                    <a:pt x="60" y="141"/>
                  </a:cubicBezTo>
                  <a:cubicBezTo>
                    <a:pt x="69" y="144"/>
                    <a:pt x="79" y="146"/>
                    <a:pt x="88" y="146"/>
                  </a:cubicBezTo>
                  <a:cubicBezTo>
                    <a:pt x="118" y="146"/>
                    <a:pt x="147" y="132"/>
                    <a:pt x="156" y="105"/>
                  </a:cubicBezTo>
                  <a:cubicBezTo>
                    <a:pt x="168" y="58"/>
                    <a:pt x="156" y="22"/>
                    <a:pt x="120" y="10"/>
                  </a:cubicBezTo>
                  <a:cubicBezTo>
                    <a:pt x="110" y="3"/>
                    <a:pt x="99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36"/>
            <p:cNvSpPr/>
            <p:nvPr/>
          </p:nvSpPr>
          <p:spPr>
            <a:xfrm>
              <a:off x="7111722" y="1945914"/>
              <a:ext cx="8318" cy="7235"/>
            </a:xfrm>
            <a:custGeom>
              <a:avLst/>
              <a:gdLst/>
              <a:ahLst/>
              <a:cxnLst/>
              <a:rect l="l" t="t" r="r" b="b"/>
              <a:pathLst>
                <a:path w="169" h="147" extrusionOk="0">
                  <a:moveTo>
                    <a:pt x="77" y="1"/>
                  </a:moveTo>
                  <a:cubicBezTo>
                    <a:pt x="49" y="1"/>
                    <a:pt x="21" y="20"/>
                    <a:pt x="13" y="46"/>
                  </a:cubicBezTo>
                  <a:cubicBezTo>
                    <a:pt x="1" y="82"/>
                    <a:pt x="13" y="118"/>
                    <a:pt x="49" y="142"/>
                  </a:cubicBezTo>
                  <a:cubicBezTo>
                    <a:pt x="58" y="145"/>
                    <a:pt x="67" y="146"/>
                    <a:pt x="77" y="146"/>
                  </a:cubicBezTo>
                  <a:cubicBezTo>
                    <a:pt x="106" y="146"/>
                    <a:pt x="135" y="133"/>
                    <a:pt x="144" y="106"/>
                  </a:cubicBezTo>
                  <a:cubicBezTo>
                    <a:pt x="168" y="70"/>
                    <a:pt x="144" y="22"/>
                    <a:pt x="108" y="10"/>
                  </a:cubicBezTo>
                  <a:cubicBezTo>
                    <a:pt x="98" y="4"/>
                    <a:pt x="87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36"/>
            <p:cNvSpPr/>
            <p:nvPr/>
          </p:nvSpPr>
          <p:spPr>
            <a:xfrm>
              <a:off x="7089967" y="1936513"/>
              <a:ext cx="8269" cy="7235"/>
            </a:xfrm>
            <a:custGeom>
              <a:avLst/>
              <a:gdLst/>
              <a:ahLst/>
              <a:cxnLst/>
              <a:rect l="l" t="t" r="r" b="b"/>
              <a:pathLst>
                <a:path w="168" h="147" extrusionOk="0">
                  <a:moveTo>
                    <a:pt x="78" y="0"/>
                  </a:moveTo>
                  <a:cubicBezTo>
                    <a:pt x="53" y="0"/>
                    <a:pt x="30" y="20"/>
                    <a:pt x="12" y="46"/>
                  </a:cubicBezTo>
                  <a:cubicBezTo>
                    <a:pt x="0" y="82"/>
                    <a:pt x="12" y="130"/>
                    <a:pt x="60" y="142"/>
                  </a:cubicBezTo>
                  <a:cubicBezTo>
                    <a:pt x="69" y="145"/>
                    <a:pt x="78" y="146"/>
                    <a:pt x="87" y="146"/>
                  </a:cubicBezTo>
                  <a:cubicBezTo>
                    <a:pt x="113" y="146"/>
                    <a:pt x="138" y="133"/>
                    <a:pt x="156" y="106"/>
                  </a:cubicBezTo>
                  <a:cubicBezTo>
                    <a:pt x="168" y="70"/>
                    <a:pt x="144" y="22"/>
                    <a:pt x="108" y="10"/>
                  </a:cubicBezTo>
                  <a:cubicBezTo>
                    <a:pt x="98" y="3"/>
                    <a:pt x="88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36"/>
            <p:cNvSpPr/>
            <p:nvPr/>
          </p:nvSpPr>
          <p:spPr>
            <a:xfrm>
              <a:off x="7097006" y="1952067"/>
              <a:ext cx="7728" cy="4971"/>
            </a:xfrm>
            <a:custGeom>
              <a:avLst/>
              <a:gdLst/>
              <a:ahLst/>
              <a:cxnLst/>
              <a:rect l="l" t="t" r="r" b="b"/>
              <a:pathLst>
                <a:path w="157" h="101" extrusionOk="0">
                  <a:moveTo>
                    <a:pt x="70" y="0"/>
                  </a:moveTo>
                  <a:cubicBezTo>
                    <a:pt x="43" y="0"/>
                    <a:pt x="19" y="14"/>
                    <a:pt x="1" y="41"/>
                  </a:cubicBezTo>
                  <a:lnTo>
                    <a:pt x="144" y="101"/>
                  </a:lnTo>
                  <a:cubicBezTo>
                    <a:pt x="156" y="65"/>
                    <a:pt x="144" y="17"/>
                    <a:pt x="96" y="5"/>
                  </a:cubicBezTo>
                  <a:cubicBezTo>
                    <a:pt x="88" y="2"/>
                    <a:pt x="79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36"/>
            <p:cNvSpPr/>
            <p:nvPr/>
          </p:nvSpPr>
          <p:spPr>
            <a:xfrm>
              <a:off x="7105865" y="1932871"/>
              <a:ext cx="7088" cy="4971"/>
            </a:xfrm>
            <a:custGeom>
              <a:avLst/>
              <a:gdLst/>
              <a:ahLst/>
              <a:cxnLst/>
              <a:rect l="l" t="t" r="r" b="b"/>
              <a:pathLst>
                <a:path w="144" h="101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36"/>
                    <a:pt x="12" y="84"/>
                    <a:pt x="48" y="96"/>
                  </a:cubicBezTo>
                  <a:cubicBezTo>
                    <a:pt x="57" y="99"/>
                    <a:pt x="67" y="101"/>
                    <a:pt x="76" y="101"/>
                  </a:cubicBezTo>
                  <a:cubicBezTo>
                    <a:pt x="106" y="101"/>
                    <a:pt x="135" y="87"/>
                    <a:pt x="144" y="60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36"/>
            <p:cNvSpPr/>
            <p:nvPr/>
          </p:nvSpPr>
          <p:spPr>
            <a:xfrm>
              <a:off x="7127030" y="1942272"/>
              <a:ext cx="7728" cy="4971"/>
            </a:xfrm>
            <a:custGeom>
              <a:avLst/>
              <a:gdLst/>
              <a:ahLst/>
              <a:cxnLst/>
              <a:rect l="l" t="t" r="r" b="b"/>
              <a:pathLst>
                <a:path w="157" h="101" extrusionOk="0">
                  <a:moveTo>
                    <a:pt x="13" y="1"/>
                  </a:moveTo>
                  <a:lnTo>
                    <a:pt x="13" y="1"/>
                  </a:lnTo>
                  <a:cubicBezTo>
                    <a:pt x="1" y="37"/>
                    <a:pt x="13" y="72"/>
                    <a:pt x="60" y="96"/>
                  </a:cubicBezTo>
                  <a:cubicBezTo>
                    <a:pt x="69" y="99"/>
                    <a:pt x="78" y="101"/>
                    <a:pt x="87" y="101"/>
                  </a:cubicBezTo>
                  <a:cubicBezTo>
                    <a:pt x="113" y="101"/>
                    <a:pt x="138" y="87"/>
                    <a:pt x="156" y="60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36"/>
            <p:cNvSpPr/>
            <p:nvPr/>
          </p:nvSpPr>
          <p:spPr>
            <a:xfrm>
              <a:off x="7148243" y="1951722"/>
              <a:ext cx="7678" cy="4627"/>
            </a:xfrm>
            <a:custGeom>
              <a:avLst/>
              <a:gdLst/>
              <a:ahLst/>
              <a:cxnLst/>
              <a:rect l="l" t="t" r="r" b="b"/>
              <a:pathLst>
                <a:path w="156" h="94" extrusionOk="0">
                  <a:moveTo>
                    <a:pt x="24" y="0"/>
                  </a:moveTo>
                  <a:lnTo>
                    <a:pt x="24" y="0"/>
                  </a:lnTo>
                  <a:cubicBezTo>
                    <a:pt x="0" y="36"/>
                    <a:pt x="24" y="72"/>
                    <a:pt x="60" y="84"/>
                  </a:cubicBezTo>
                  <a:cubicBezTo>
                    <a:pt x="70" y="90"/>
                    <a:pt x="81" y="93"/>
                    <a:pt x="92" y="93"/>
                  </a:cubicBezTo>
                  <a:cubicBezTo>
                    <a:pt x="120" y="93"/>
                    <a:pt x="147" y="74"/>
                    <a:pt x="155" y="48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36"/>
            <p:cNvSpPr/>
            <p:nvPr/>
          </p:nvSpPr>
          <p:spPr>
            <a:xfrm>
              <a:off x="7145881" y="1985634"/>
              <a:ext cx="8269" cy="7186"/>
            </a:xfrm>
            <a:custGeom>
              <a:avLst/>
              <a:gdLst/>
              <a:ahLst/>
              <a:cxnLst/>
              <a:rect l="l" t="t" r="r" b="b"/>
              <a:pathLst>
                <a:path w="168" h="146" extrusionOk="0">
                  <a:moveTo>
                    <a:pt x="79" y="0"/>
                  </a:moveTo>
                  <a:cubicBezTo>
                    <a:pt x="50" y="0"/>
                    <a:pt x="21" y="13"/>
                    <a:pt x="12" y="40"/>
                  </a:cubicBezTo>
                  <a:cubicBezTo>
                    <a:pt x="0" y="88"/>
                    <a:pt x="12" y="124"/>
                    <a:pt x="48" y="136"/>
                  </a:cubicBezTo>
                  <a:cubicBezTo>
                    <a:pt x="58" y="143"/>
                    <a:pt x="69" y="146"/>
                    <a:pt x="80" y="146"/>
                  </a:cubicBezTo>
                  <a:cubicBezTo>
                    <a:pt x="108" y="146"/>
                    <a:pt x="135" y="126"/>
                    <a:pt x="144" y="100"/>
                  </a:cubicBezTo>
                  <a:cubicBezTo>
                    <a:pt x="168" y="64"/>
                    <a:pt x="144" y="28"/>
                    <a:pt x="108" y="4"/>
                  </a:cubicBezTo>
                  <a:cubicBezTo>
                    <a:pt x="99" y="1"/>
                    <a:pt x="89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36"/>
            <p:cNvSpPr/>
            <p:nvPr/>
          </p:nvSpPr>
          <p:spPr>
            <a:xfrm>
              <a:off x="7131164" y="1991540"/>
              <a:ext cx="7088" cy="4922"/>
            </a:xfrm>
            <a:custGeom>
              <a:avLst/>
              <a:gdLst/>
              <a:ahLst/>
              <a:cxnLst/>
              <a:rect l="l" t="t" r="r" b="b"/>
              <a:pathLst>
                <a:path w="144" h="100" extrusionOk="0">
                  <a:moveTo>
                    <a:pt x="76" y="1"/>
                  </a:moveTo>
                  <a:cubicBezTo>
                    <a:pt x="44" y="1"/>
                    <a:pt x="10" y="22"/>
                    <a:pt x="0" y="52"/>
                  </a:cubicBezTo>
                  <a:lnTo>
                    <a:pt x="132" y="100"/>
                  </a:lnTo>
                  <a:cubicBezTo>
                    <a:pt x="144" y="64"/>
                    <a:pt x="132" y="28"/>
                    <a:pt x="96" y="4"/>
                  </a:cubicBezTo>
                  <a:cubicBezTo>
                    <a:pt x="90" y="2"/>
                    <a:pt x="83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36"/>
            <p:cNvSpPr/>
            <p:nvPr/>
          </p:nvSpPr>
          <p:spPr>
            <a:xfrm>
              <a:off x="7109360" y="1982681"/>
              <a:ext cx="7728" cy="4971"/>
            </a:xfrm>
            <a:custGeom>
              <a:avLst/>
              <a:gdLst/>
              <a:ahLst/>
              <a:cxnLst/>
              <a:rect l="l" t="t" r="r" b="b"/>
              <a:pathLst>
                <a:path w="157" h="101" extrusionOk="0">
                  <a:moveTo>
                    <a:pt x="70" y="0"/>
                  </a:moveTo>
                  <a:cubicBezTo>
                    <a:pt x="44" y="0"/>
                    <a:pt x="19" y="14"/>
                    <a:pt x="1" y="41"/>
                  </a:cubicBezTo>
                  <a:lnTo>
                    <a:pt x="144" y="100"/>
                  </a:lnTo>
                  <a:cubicBezTo>
                    <a:pt x="156" y="64"/>
                    <a:pt x="132" y="17"/>
                    <a:pt x="97" y="5"/>
                  </a:cubicBezTo>
                  <a:cubicBezTo>
                    <a:pt x="88" y="2"/>
                    <a:pt x="79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36"/>
            <p:cNvSpPr/>
            <p:nvPr/>
          </p:nvSpPr>
          <p:spPr>
            <a:xfrm>
              <a:off x="7124076" y="1976529"/>
              <a:ext cx="8318" cy="7235"/>
            </a:xfrm>
            <a:custGeom>
              <a:avLst/>
              <a:gdLst/>
              <a:ahLst/>
              <a:cxnLst/>
              <a:rect l="l" t="t" r="r" b="b"/>
              <a:pathLst>
                <a:path w="169" h="147" extrusionOk="0">
                  <a:moveTo>
                    <a:pt x="79" y="1"/>
                  </a:moveTo>
                  <a:cubicBezTo>
                    <a:pt x="53" y="1"/>
                    <a:pt x="30" y="20"/>
                    <a:pt x="13" y="46"/>
                  </a:cubicBezTo>
                  <a:cubicBezTo>
                    <a:pt x="1" y="82"/>
                    <a:pt x="13" y="118"/>
                    <a:pt x="49" y="142"/>
                  </a:cubicBezTo>
                  <a:cubicBezTo>
                    <a:pt x="61" y="145"/>
                    <a:pt x="72" y="146"/>
                    <a:pt x="82" y="146"/>
                  </a:cubicBezTo>
                  <a:cubicBezTo>
                    <a:pt x="114" y="146"/>
                    <a:pt x="138" y="133"/>
                    <a:pt x="156" y="106"/>
                  </a:cubicBezTo>
                  <a:cubicBezTo>
                    <a:pt x="168" y="58"/>
                    <a:pt x="144" y="22"/>
                    <a:pt x="108" y="10"/>
                  </a:cubicBezTo>
                  <a:cubicBezTo>
                    <a:pt x="98" y="3"/>
                    <a:pt x="8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36"/>
            <p:cNvSpPr/>
            <p:nvPr/>
          </p:nvSpPr>
          <p:spPr>
            <a:xfrm>
              <a:off x="7102321" y="1967374"/>
              <a:ext cx="8269" cy="6940"/>
            </a:xfrm>
            <a:custGeom>
              <a:avLst/>
              <a:gdLst/>
              <a:ahLst/>
              <a:cxnLst/>
              <a:rect l="l" t="t" r="r" b="b"/>
              <a:pathLst>
                <a:path w="168" h="141" extrusionOk="0">
                  <a:moveTo>
                    <a:pt x="86" y="0"/>
                  </a:moveTo>
                  <a:cubicBezTo>
                    <a:pt x="55" y="0"/>
                    <a:pt x="30" y="14"/>
                    <a:pt x="12" y="41"/>
                  </a:cubicBezTo>
                  <a:cubicBezTo>
                    <a:pt x="0" y="77"/>
                    <a:pt x="24" y="124"/>
                    <a:pt x="60" y="136"/>
                  </a:cubicBezTo>
                  <a:cubicBezTo>
                    <a:pt x="69" y="139"/>
                    <a:pt x="78" y="141"/>
                    <a:pt x="87" y="141"/>
                  </a:cubicBezTo>
                  <a:cubicBezTo>
                    <a:pt x="113" y="141"/>
                    <a:pt x="138" y="127"/>
                    <a:pt x="156" y="100"/>
                  </a:cubicBezTo>
                  <a:cubicBezTo>
                    <a:pt x="168" y="65"/>
                    <a:pt x="156" y="17"/>
                    <a:pt x="120" y="5"/>
                  </a:cubicBezTo>
                  <a:cubicBezTo>
                    <a:pt x="108" y="2"/>
                    <a:pt x="97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36"/>
            <p:cNvSpPr/>
            <p:nvPr/>
          </p:nvSpPr>
          <p:spPr>
            <a:xfrm>
              <a:off x="7080566" y="1957973"/>
              <a:ext cx="8269" cy="7186"/>
            </a:xfrm>
            <a:custGeom>
              <a:avLst/>
              <a:gdLst/>
              <a:ahLst/>
              <a:cxnLst/>
              <a:rect l="l" t="t" r="r" b="b"/>
              <a:pathLst>
                <a:path w="168" h="146" extrusionOk="0">
                  <a:moveTo>
                    <a:pt x="91" y="0"/>
                  </a:moveTo>
                  <a:cubicBezTo>
                    <a:pt x="62" y="0"/>
                    <a:pt x="33" y="13"/>
                    <a:pt x="24" y="40"/>
                  </a:cubicBezTo>
                  <a:cubicBezTo>
                    <a:pt x="0" y="76"/>
                    <a:pt x="24" y="124"/>
                    <a:pt x="60" y="136"/>
                  </a:cubicBezTo>
                  <a:cubicBezTo>
                    <a:pt x="70" y="143"/>
                    <a:pt x="81" y="146"/>
                    <a:pt x="92" y="146"/>
                  </a:cubicBezTo>
                  <a:cubicBezTo>
                    <a:pt x="120" y="146"/>
                    <a:pt x="147" y="126"/>
                    <a:pt x="155" y="100"/>
                  </a:cubicBezTo>
                  <a:cubicBezTo>
                    <a:pt x="167" y="64"/>
                    <a:pt x="155" y="16"/>
                    <a:pt x="120" y="5"/>
                  </a:cubicBezTo>
                  <a:cubicBezTo>
                    <a:pt x="111" y="2"/>
                    <a:pt x="101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36"/>
            <p:cNvSpPr/>
            <p:nvPr/>
          </p:nvSpPr>
          <p:spPr>
            <a:xfrm>
              <a:off x="7088195" y="1973280"/>
              <a:ext cx="7678" cy="4971"/>
            </a:xfrm>
            <a:custGeom>
              <a:avLst/>
              <a:gdLst/>
              <a:ahLst/>
              <a:cxnLst/>
              <a:rect l="l" t="t" r="r" b="b"/>
              <a:pathLst>
                <a:path w="156" h="101" extrusionOk="0">
                  <a:moveTo>
                    <a:pt x="69" y="0"/>
                  </a:moveTo>
                  <a:cubicBezTo>
                    <a:pt x="40" y="0"/>
                    <a:pt x="10" y="16"/>
                    <a:pt x="0" y="52"/>
                  </a:cubicBezTo>
                  <a:lnTo>
                    <a:pt x="132" y="100"/>
                  </a:lnTo>
                  <a:cubicBezTo>
                    <a:pt x="156" y="64"/>
                    <a:pt x="132" y="28"/>
                    <a:pt x="96" y="4"/>
                  </a:cubicBezTo>
                  <a:cubicBezTo>
                    <a:pt x="88" y="2"/>
                    <a:pt x="79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36"/>
            <p:cNvSpPr/>
            <p:nvPr/>
          </p:nvSpPr>
          <p:spPr>
            <a:xfrm>
              <a:off x="7096415" y="1954035"/>
              <a:ext cx="7728" cy="5267"/>
            </a:xfrm>
            <a:custGeom>
              <a:avLst/>
              <a:gdLst/>
              <a:ahLst/>
              <a:cxnLst/>
              <a:rect l="l" t="t" r="r" b="b"/>
              <a:pathLst>
                <a:path w="157" h="107" extrusionOk="0">
                  <a:moveTo>
                    <a:pt x="13" y="1"/>
                  </a:moveTo>
                  <a:lnTo>
                    <a:pt x="13" y="1"/>
                  </a:lnTo>
                  <a:cubicBezTo>
                    <a:pt x="1" y="37"/>
                    <a:pt x="13" y="85"/>
                    <a:pt x="61" y="96"/>
                  </a:cubicBezTo>
                  <a:cubicBezTo>
                    <a:pt x="71" y="103"/>
                    <a:pt x="81" y="106"/>
                    <a:pt x="90" y="106"/>
                  </a:cubicBezTo>
                  <a:cubicBezTo>
                    <a:pt x="116" y="106"/>
                    <a:pt x="139" y="86"/>
                    <a:pt x="156" y="61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36"/>
            <p:cNvSpPr/>
            <p:nvPr/>
          </p:nvSpPr>
          <p:spPr>
            <a:xfrm>
              <a:off x="7117629" y="1963485"/>
              <a:ext cx="7678" cy="4971"/>
            </a:xfrm>
            <a:custGeom>
              <a:avLst/>
              <a:gdLst/>
              <a:ahLst/>
              <a:cxnLst/>
              <a:rect l="l" t="t" r="r" b="b"/>
              <a:pathLst>
                <a:path w="156" h="101" extrusionOk="0">
                  <a:moveTo>
                    <a:pt x="24" y="0"/>
                  </a:moveTo>
                  <a:lnTo>
                    <a:pt x="24" y="0"/>
                  </a:lnTo>
                  <a:cubicBezTo>
                    <a:pt x="0" y="36"/>
                    <a:pt x="24" y="84"/>
                    <a:pt x="60" y="96"/>
                  </a:cubicBezTo>
                  <a:cubicBezTo>
                    <a:pt x="69" y="99"/>
                    <a:pt x="79" y="100"/>
                    <a:pt x="88" y="100"/>
                  </a:cubicBezTo>
                  <a:cubicBezTo>
                    <a:pt x="118" y="100"/>
                    <a:pt x="147" y="87"/>
                    <a:pt x="156" y="6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36"/>
            <p:cNvSpPr/>
            <p:nvPr/>
          </p:nvSpPr>
          <p:spPr>
            <a:xfrm>
              <a:off x="7139384" y="1972886"/>
              <a:ext cx="7137" cy="4627"/>
            </a:xfrm>
            <a:custGeom>
              <a:avLst/>
              <a:gdLst/>
              <a:ahLst/>
              <a:cxnLst/>
              <a:rect l="l" t="t" r="r" b="b"/>
              <a:pathLst>
                <a:path w="145" h="94" extrusionOk="0">
                  <a:moveTo>
                    <a:pt x="13" y="0"/>
                  </a:moveTo>
                  <a:lnTo>
                    <a:pt x="13" y="0"/>
                  </a:lnTo>
                  <a:cubicBezTo>
                    <a:pt x="1" y="36"/>
                    <a:pt x="13" y="72"/>
                    <a:pt x="49" y="84"/>
                  </a:cubicBezTo>
                  <a:cubicBezTo>
                    <a:pt x="59" y="91"/>
                    <a:pt x="69" y="94"/>
                    <a:pt x="80" y="94"/>
                  </a:cubicBezTo>
                  <a:cubicBezTo>
                    <a:pt x="108" y="94"/>
                    <a:pt x="136" y="74"/>
                    <a:pt x="144" y="48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36"/>
            <p:cNvSpPr/>
            <p:nvPr/>
          </p:nvSpPr>
          <p:spPr>
            <a:xfrm>
              <a:off x="7136430" y="2006798"/>
              <a:ext cx="8318" cy="7235"/>
            </a:xfrm>
            <a:custGeom>
              <a:avLst/>
              <a:gdLst/>
              <a:ahLst/>
              <a:cxnLst/>
              <a:rect l="l" t="t" r="r" b="b"/>
              <a:pathLst>
                <a:path w="169" h="147" extrusionOk="0">
                  <a:moveTo>
                    <a:pt x="92" y="0"/>
                  </a:moveTo>
                  <a:cubicBezTo>
                    <a:pt x="63" y="0"/>
                    <a:pt x="34" y="14"/>
                    <a:pt x="25" y="41"/>
                  </a:cubicBezTo>
                  <a:cubicBezTo>
                    <a:pt x="1" y="89"/>
                    <a:pt x="25" y="124"/>
                    <a:pt x="61" y="136"/>
                  </a:cubicBezTo>
                  <a:cubicBezTo>
                    <a:pt x="71" y="143"/>
                    <a:pt x="82" y="146"/>
                    <a:pt x="93" y="146"/>
                  </a:cubicBezTo>
                  <a:cubicBezTo>
                    <a:pt x="120" y="146"/>
                    <a:pt x="148" y="126"/>
                    <a:pt x="156" y="101"/>
                  </a:cubicBezTo>
                  <a:cubicBezTo>
                    <a:pt x="168" y="65"/>
                    <a:pt x="156" y="29"/>
                    <a:pt x="120" y="5"/>
                  </a:cubicBezTo>
                  <a:cubicBezTo>
                    <a:pt x="112" y="2"/>
                    <a:pt x="102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36"/>
            <p:cNvSpPr/>
            <p:nvPr/>
          </p:nvSpPr>
          <p:spPr>
            <a:xfrm>
              <a:off x="7121763" y="2013000"/>
              <a:ext cx="7678" cy="4676"/>
            </a:xfrm>
            <a:custGeom>
              <a:avLst/>
              <a:gdLst/>
              <a:ahLst/>
              <a:cxnLst/>
              <a:rect l="l" t="t" r="r" b="b"/>
              <a:pathLst>
                <a:path w="156" h="95" extrusionOk="0">
                  <a:moveTo>
                    <a:pt x="66" y="1"/>
                  </a:moveTo>
                  <a:cubicBezTo>
                    <a:pt x="41" y="1"/>
                    <a:pt x="17" y="20"/>
                    <a:pt x="0" y="46"/>
                  </a:cubicBezTo>
                  <a:lnTo>
                    <a:pt x="143" y="94"/>
                  </a:lnTo>
                  <a:cubicBezTo>
                    <a:pt x="155" y="58"/>
                    <a:pt x="143" y="22"/>
                    <a:pt x="96" y="10"/>
                  </a:cubicBezTo>
                  <a:cubicBezTo>
                    <a:pt x="86" y="4"/>
                    <a:pt x="76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36"/>
            <p:cNvSpPr/>
            <p:nvPr/>
          </p:nvSpPr>
          <p:spPr>
            <a:xfrm>
              <a:off x="7100550" y="2003845"/>
              <a:ext cx="7728" cy="4971"/>
            </a:xfrm>
            <a:custGeom>
              <a:avLst/>
              <a:gdLst/>
              <a:ahLst/>
              <a:cxnLst/>
              <a:rect l="l" t="t" r="r" b="b"/>
              <a:pathLst>
                <a:path w="157" h="101" extrusionOk="0">
                  <a:moveTo>
                    <a:pt x="68" y="1"/>
                  </a:moveTo>
                  <a:cubicBezTo>
                    <a:pt x="39" y="1"/>
                    <a:pt x="10" y="14"/>
                    <a:pt x="1" y="41"/>
                  </a:cubicBezTo>
                  <a:lnTo>
                    <a:pt x="132" y="101"/>
                  </a:lnTo>
                  <a:cubicBezTo>
                    <a:pt x="156" y="65"/>
                    <a:pt x="132" y="17"/>
                    <a:pt x="96" y="5"/>
                  </a:cubicBezTo>
                  <a:cubicBezTo>
                    <a:pt x="87" y="2"/>
                    <a:pt x="78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36"/>
            <p:cNvSpPr/>
            <p:nvPr/>
          </p:nvSpPr>
          <p:spPr>
            <a:xfrm>
              <a:off x="7115266" y="1997693"/>
              <a:ext cx="7678" cy="7235"/>
            </a:xfrm>
            <a:custGeom>
              <a:avLst/>
              <a:gdLst/>
              <a:ahLst/>
              <a:cxnLst/>
              <a:rect l="l" t="t" r="r" b="b"/>
              <a:pathLst>
                <a:path w="156" h="147" extrusionOk="0">
                  <a:moveTo>
                    <a:pt x="76" y="1"/>
                  </a:moveTo>
                  <a:cubicBezTo>
                    <a:pt x="48" y="1"/>
                    <a:pt x="21" y="21"/>
                    <a:pt x="12" y="46"/>
                  </a:cubicBezTo>
                  <a:cubicBezTo>
                    <a:pt x="0" y="82"/>
                    <a:pt x="12" y="130"/>
                    <a:pt x="48" y="142"/>
                  </a:cubicBezTo>
                  <a:cubicBezTo>
                    <a:pt x="57" y="145"/>
                    <a:pt x="67" y="147"/>
                    <a:pt x="77" y="147"/>
                  </a:cubicBezTo>
                  <a:cubicBezTo>
                    <a:pt x="106" y="147"/>
                    <a:pt x="135" y="133"/>
                    <a:pt x="144" y="106"/>
                  </a:cubicBezTo>
                  <a:cubicBezTo>
                    <a:pt x="156" y="70"/>
                    <a:pt x="144" y="23"/>
                    <a:pt x="108" y="11"/>
                  </a:cubicBezTo>
                  <a:cubicBezTo>
                    <a:pt x="98" y="4"/>
                    <a:pt x="87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36"/>
            <p:cNvSpPr/>
            <p:nvPr/>
          </p:nvSpPr>
          <p:spPr>
            <a:xfrm>
              <a:off x="7093511" y="1988538"/>
              <a:ext cx="8269" cy="7235"/>
            </a:xfrm>
            <a:custGeom>
              <a:avLst/>
              <a:gdLst/>
              <a:ahLst/>
              <a:cxnLst/>
              <a:rect l="l" t="t" r="r" b="b"/>
              <a:pathLst>
                <a:path w="168" h="147" extrusionOk="0">
                  <a:moveTo>
                    <a:pt x="79" y="1"/>
                  </a:moveTo>
                  <a:cubicBezTo>
                    <a:pt x="50" y="1"/>
                    <a:pt x="21" y="14"/>
                    <a:pt x="12" y="41"/>
                  </a:cubicBezTo>
                  <a:cubicBezTo>
                    <a:pt x="0" y="77"/>
                    <a:pt x="12" y="125"/>
                    <a:pt x="48" y="137"/>
                  </a:cubicBezTo>
                  <a:cubicBezTo>
                    <a:pt x="58" y="143"/>
                    <a:pt x="69" y="146"/>
                    <a:pt x="80" y="146"/>
                  </a:cubicBezTo>
                  <a:cubicBezTo>
                    <a:pt x="108" y="146"/>
                    <a:pt x="135" y="127"/>
                    <a:pt x="144" y="101"/>
                  </a:cubicBezTo>
                  <a:cubicBezTo>
                    <a:pt x="167" y="65"/>
                    <a:pt x="144" y="17"/>
                    <a:pt x="108" y="5"/>
                  </a:cubicBezTo>
                  <a:cubicBezTo>
                    <a:pt x="99" y="2"/>
                    <a:pt x="89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36"/>
            <p:cNvSpPr/>
            <p:nvPr/>
          </p:nvSpPr>
          <p:spPr>
            <a:xfrm>
              <a:off x="7071707" y="1979186"/>
              <a:ext cx="8318" cy="7481"/>
            </a:xfrm>
            <a:custGeom>
              <a:avLst/>
              <a:gdLst/>
              <a:ahLst/>
              <a:cxnLst/>
              <a:rect l="l" t="t" r="r" b="b"/>
              <a:pathLst>
                <a:path w="169" h="152" extrusionOk="0">
                  <a:moveTo>
                    <a:pt x="89" y="1"/>
                  </a:moveTo>
                  <a:cubicBezTo>
                    <a:pt x="60" y="1"/>
                    <a:pt x="32" y="22"/>
                    <a:pt x="13" y="52"/>
                  </a:cubicBezTo>
                  <a:cubicBezTo>
                    <a:pt x="1" y="88"/>
                    <a:pt x="13" y="124"/>
                    <a:pt x="60" y="147"/>
                  </a:cubicBezTo>
                  <a:cubicBezTo>
                    <a:pt x="69" y="150"/>
                    <a:pt x="77" y="152"/>
                    <a:pt x="86" y="152"/>
                  </a:cubicBezTo>
                  <a:cubicBezTo>
                    <a:pt x="113" y="152"/>
                    <a:pt x="138" y="136"/>
                    <a:pt x="156" y="100"/>
                  </a:cubicBezTo>
                  <a:cubicBezTo>
                    <a:pt x="168" y="64"/>
                    <a:pt x="144" y="28"/>
                    <a:pt x="108" y="4"/>
                  </a:cubicBezTo>
                  <a:cubicBezTo>
                    <a:pt x="102" y="2"/>
                    <a:pt x="96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36"/>
            <p:cNvSpPr/>
            <p:nvPr/>
          </p:nvSpPr>
          <p:spPr>
            <a:xfrm>
              <a:off x="7078795" y="1994789"/>
              <a:ext cx="7678" cy="5217"/>
            </a:xfrm>
            <a:custGeom>
              <a:avLst/>
              <a:gdLst/>
              <a:ahLst/>
              <a:cxnLst/>
              <a:rect l="l" t="t" r="r" b="b"/>
              <a:pathLst>
                <a:path w="156" h="106" extrusionOk="0">
                  <a:moveTo>
                    <a:pt x="66" y="0"/>
                  </a:moveTo>
                  <a:cubicBezTo>
                    <a:pt x="41" y="0"/>
                    <a:pt x="17" y="20"/>
                    <a:pt x="0" y="46"/>
                  </a:cubicBezTo>
                  <a:lnTo>
                    <a:pt x="144" y="105"/>
                  </a:lnTo>
                  <a:cubicBezTo>
                    <a:pt x="156" y="70"/>
                    <a:pt x="144" y="22"/>
                    <a:pt x="96" y="10"/>
                  </a:cubicBezTo>
                  <a:cubicBezTo>
                    <a:pt x="86" y="3"/>
                    <a:pt x="76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36"/>
            <p:cNvSpPr/>
            <p:nvPr/>
          </p:nvSpPr>
          <p:spPr>
            <a:xfrm>
              <a:off x="7087605" y="1975839"/>
              <a:ext cx="7137" cy="4873"/>
            </a:xfrm>
            <a:custGeom>
              <a:avLst/>
              <a:gdLst/>
              <a:ahLst/>
              <a:cxnLst/>
              <a:rect l="l" t="t" r="r" b="b"/>
              <a:pathLst>
                <a:path w="145" h="99" extrusionOk="0">
                  <a:moveTo>
                    <a:pt x="12" y="0"/>
                  </a:moveTo>
                  <a:lnTo>
                    <a:pt x="12" y="0"/>
                  </a:lnTo>
                  <a:cubicBezTo>
                    <a:pt x="1" y="36"/>
                    <a:pt x="12" y="72"/>
                    <a:pt x="48" y="96"/>
                  </a:cubicBezTo>
                  <a:cubicBezTo>
                    <a:pt x="55" y="98"/>
                    <a:pt x="61" y="99"/>
                    <a:pt x="68" y="99"/>
                  </a:cubicBezTo>
                  <a:cubicBezTo>
                    <a:pt x="100" y="99"/>
                    <a:pt x="134" y="78"/>
                    <a:pt x="144" y="48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36"/>
            <p:cNvSpPr/>
            <p:nvPr/>
          </p:nvSpPr>
          <p:spPr>
            <a:xfrm>
              <a:off x="7108769" y="1984650"/>
              <a:ext cx="7728" cy="4971"/>
            </a:xfrm>
            <a:custGeom>
              <a:avLst/>
              <a:gdLst/>
              <a:ahLst/>
              <a:cxnLst/>
              <a:rect l="l" t="t" r="r" b="b"/>
              <a:pathLst>
                <a:path w="157" h="101" extrusionOk="0">
                  <a:moveTo>
                    <a:pt x="13" y="1"/>
                  </a:moveTo>
                  <a:cubicBezTo>
                    <a:pt x="1" y="36"/>
                    <a:pt x="13" y="84"/>
                    <a:pt x="61" y="96"/>
                  </a:cubicBezTo>
                  <a:cubicBezTo>
                    <a:pt x="70" y="99"/>
                    <a:pt x="79" y="101"/>
                    <a:pt x="87" y="101"/>
                  </a:cubicBezTo>
                  <a:cubicBezTo>
                    <a:pt x="114" y="101"/>
                    <a:pt x="138" y="87"/>
                    <a:pt x="156" y="60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36"/>
            <p:cNvSpPr/>
            <p:nvPr/>
          </p:nvSpPr>
          <p:spPr>
            <a:xfrm>
              <a:off x="7129983" y="1994051"/>
              <a:ext cx="7678" cy="4922"/>
            </a:xfrm>
            <a:custGeom>
              <a:avLst/>
              <a:gdLst/>
              <a:ahLst/>
              <a:cxnLst/>
              <a:rect l="l" t="t" r="r" b="b"/>
              <a:pathLst>
                <a:path w="156" h="100" extrusionOk="0">
                  <a:moveTo>
                    <a:pt x="24" y="1"/>
                  </a:moveTo>
                  <a:lnTo>
                    <a:pt x="24" y="1"/>
                  </a:lnTo>
                  <a:cubicBezTo>
                    <a:pt x="0" y="37"/>
                    <a:pt x="24" y="73"/>
                    <a:pt x="60" y="97"/>
                  </a:cubicBezTo>
                  <a:cubicBezTo>
                    <a:pt x="67" y="99"/>
                    <a:pt x="73" y="100"/>
                    <a:pt x="80" y="100"/>
                  </a:cubicBezTo>
                  <a:cubicBezTo>
                    <a:pt x="112" y="100"/>
                    <a:pt x="146" y="78"/>
                    <a:pt x="156" y="49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36"/>
            <p:cNvSpPr/>
            <p:nvPr/>
          </p:nvSpPr>
          <p:spPr>
            <a:xfrm>
              <a:off x="7127620" y="2028012"/>
              <a:ext cx="8269" cy="7432"/>
            </a:xfrm>
            <a:custGeom>
              <a:avLst/>
              <a:gdLst/>
              <a:ahLst/>
              <a:cxnLst/>
              <a:rect l="l" t="t" r="r" b="b"/>
              <a:pathLst>
                <a:path w="168" h="151" extrusionOk="0">
                  <a:moveTo>
                    <a:pt x="83" y="0"/>
                  </a:moveTo>
                  <a:cubicBezTo>
                    <a:pt x="56" y="0"/>
                    <a:pt x="31" y="16"/>
                    <a:pt x="13" y="52"/>
                  </a:cubicBezTo>
                  <a:cubicBezTo>
                    <a:pt x="1" y="88"/>
                    <a:pt x="24" y="124"/>
                    <a:pt x="60" y="148"/>
                  </a:cubicBezTo>
                  <a:cubicBezTo>
                    <a:pt x="67" y="150"/>
                    <a:pt x="73" y="151"/>
                    <a:pt x="79" y="151"/>
                  </a:cubicBezTo>
                  <a:cubicBezTo>
                    <a:pt x="109" y="151"/>
                    <a:pt x="136" y="130"/>
                    <a:pt x="156" y="100"/>
                  </a:cubicBezTo>
                  <a:cubicBezTo>
                    <a:pt x="168" y="64"/>
                    <a:pt x="156" y="28"/>
                    <a:pt x="108" y="4"/>
                  </a:cubicBezTo>
                  <a:cubicBezTo>
                    <a:pt x="100" y="2"/>
                    <a:pt x="91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36"/>
            <p:cNvSpPr/>
            <p:nvPr/>
          </p:nvSpPr>
          <p:spPr>
            <a:xfrm>
              <a:off x="7112904" y="2034214"/>
              <a:ext cx="7728" cy="5217"/>
            </a:xfrm>
            <a:custGeom>
              <a:avLst/>
              <a:gdLst/>
              <a:ahLst/>
              <a:cxnLst/>
              <a:rect l="l" t="t" r="r" b="b"/>
              <a:pathLst>
                <a:path w="157" h="106" extrusionOk="0">
                  <a:moveTo>
                    <a:pt x="65" y="0"/>
                  </a:moveTo>
                  <a:cubicBezTo>
                    <a:pt x="37" y="0"/>
                    <a:pt x="9" y="20"/>
                    <a:pt x="1" y="46"/>
                  </a:cubicBezTo>
                  <a:lnTo>
                    <a:pt x="144" y="106"/>
                  </a:lnTo>
                  <a:cubicBezTo>
                    <a:pt x="156" y="70"/>
                    <a:pt x="132" y="22"/>
                    <a:pt x="96" y="10"/>
                  </a:cubicBezTo>
                  <a:cubicBezTo>
                    <a:pt x="86" y="3"/>
                    <a:pt x="75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36"/>
            <p:cNvSpPr/>
            <p:nvPr/>
          </p:nvSpPr>
          <p:spPr>
            <a:xfrm>
              <a:off x="7091739" y="2025059"/>
              <a:ext cx="7088" cy="4971"/>
            </a:xfrm>
            <a:custGeom>
              <a:avLst/>
              <a:gdLst/>
              <a:ahLst/>
              <a:cxnLst/>
              <a:rect l="l" t="t" r="r" b="b"/>
              <a:pathLst>
                <a:path w="144" h="101" extrusionOk="0">
                  <a:moveTo>
                    <a:pt x="69" y="0"/>
                  </a:moveTo>
                  <a:cubicBezTo>
                    <a:pt x="39" y="0"/>
                    <a:pt x="9" y="16"/>
                    <a:pt x="0" y="52"/>
                  </a:cubicBezTo>
                  <a:lnTo>
                    <a:pt x="132" y="100"/>
                  </a:lnTo>
                  <a:cubicBezTo>
                    <a:pt x="144" y="64"/>
                    <a:pt x="132" y="28"/>
                    <a:pt x="96" y="5"/>
                  </a:cubicBezTo>
                  <a:cubicBezTo>
                    <a:pt x="87" y="2"/>
                    <a:pt x="78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36"/>
            <p:cNvSpPr/>
            <p:nvPr/>
          </p:nvSpPr>
          <p:spPr>
            <a:xfrm>
              <a:off x="7105865" y="2019152"/>
              <a:ext cx="8269" cy="6940"/>
            </a:xfrm>
            <a:custGeom>
              <a:avLst/>
              <a:gdLst/>
              <a:ahLst/>
              <a:cxnLst/>
              <a:rect l="l" t="t" r="r" b="b"/>
              <a:pathLst>
                <a:path w="168" h="141" extrusionOk="0">
                  <a:moveTo>
                    <a:pt x="86" y="1"/>
                  </a:moveTo>
                  <a:cubicBezTo>
                    <a:pt x="55" y="1"/>
                    <a:pt x="33" y="14"/>
                    <a:pt x="24" y="41"/>
                  </a:cubicBezTo>
                  <a:cubicBezTo>
                    <a:pt x="0" y="77"/>
                    <a:pt x="24" y="125"/>
                    <a:pt x="60" y="137"/>
                  </a:cubicBezTo>
                  <a:cubicBezTo>
                    <a:pt x="69" y="140"/>
                    <a:pt x="79" y="141"/>
                    <a:pt x="88" y="141"/>
                  </a:cubicBezTo>
                  <a:cubicBezTo>
                    <a:pt x="118" y="141"/>
                    <a:pt x="147" y="128"/>
                    <a:pt x="156" y="101"/>
                  </a:cubicBezTo>
                  <a:cubicBezTo>
                    <a:pt x="168" y="65"/>
                    <a:pt x="156" y="17"/>
                    <a:pt x="120" y="5"/>
                  </a:cubicBezTo>
                  <a:cubicBezTo>
                    <a:pt x="108" y="2"/>
                    <a:pt x="97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6"/>
            <p:cNvSpPr/>
            <p:nvPr/>
          </p:nvSpPr>
          <p:spPr>
            <a:xfrm>
              <a:off x="7084061" y="2009752"/>
              <a:ext cx="8318" cy="7481"/>
            </a:xfrm>
            <a:custGeom>
              <a:avLst/>
              <a:gdLst/>
              <a:ahLst/>
              <a:cxnLst/>
              <a:rect l="l" t="t" r="r" b="b"/>
              <a:pathLst>
                <a:path w="169" h="152" extrusionOk="0">
                  <a:moveTo>
                    <a:pt x="94" y="0"/>
                  </a:moveTo>
                  <a:cubicBezTo>
                    <a:pt x="64" y="0"/>
                    <a:pt x="34" y="16"/>
                    <a:pt x="25" y="53"/>
                  </a:cubicBezTo>
                  <a:cubicBezTo>
                    <a:pt x="1" y="88"/>
                    <a:pt x="25" y="124"/>
                    <a:pt x="61" y="148"/>
                  </a:cubicBezTo>
                  <a:cubicBezTo>
                    <a:pt x="67" y="150"/>
                    <a:pt x="74" y="151"/>
                    <a:pt x="80" y="151"/>
                  </a:cubicBezTo>
                  <a:cubicBezTo>
                    <a:pt x="112" y="151"/>
                    <a:pt x="146" y="130"/>
                    <a:pt x="156" y="100"/>
                  </a:cubicBezTo>
                  <a:cubicBezTo>
                    <a:pt x="168" y="64"/>
                    <a:pt x="156" y="29"/>
                    <a:pt x="120" y="5"/>
                  </a:cubicBezTo>
                  <a:cubicBezTo>
                    <a:pt x="112" y="2"/>
                    <a:pt x="103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6"/>
            <p:cNvSpPr/>
            <p:nvPr/>
          </p:nvSpPr>
          <p:spPr>
            <a:xfrm>
              <a:off x="7062897" y="2000646"/>
              <a:ext cx="7678" cy="7235"/>
            </a:xfrm>
            <a:custGeom>
              <a:avLst/>
              <a:gdLst/>
              <a:ahLst/>
              <a:cxnLst/>
              <a:rect l="l" t="t" r="r" b="b"/>
              <a:pathLst>
                <a:path w="156" h="147" extrusionOk="0">
                  <a:moveTo>
                    <a:pt x="76" y="1"/>
                  </a:moveTo>
                  <a:cubicBezTo>
                    <a:pt x="48" y="1"/>
                    <a:pt x="21" y="20"/>
                    <a:pt x="12" y="46"/>
                  </a:cubicBezTo>
                  <a:cubicBezTo>
                    <a:pt x="0" y="82"/>
                    <a:pt x="12" y="130"/>
                    <a:pt x="48" y="142"/>
                  </a:cubicBezTo>
                  <a:cubicBezTo>
                    <a:pt x="57" y="145"/>
                    <a:pt x="67" y="146"/>
                    <a:pt x="77" y="146"/>
                  </a:cubicBezTo>
                  <a:cubicBezTo>
                    <a:pt x="106" y="146"/>
                    <a:pt x="135" y="133"/>
                    <a:pt x="144" y="106"/>
                  </a:cubicBezTo>
                  <a:cubicBezTo>
                    <a:pt x="156" y="70"/>
                    <a:pt x="144" y="22"/>
                    <a:pt x="108" y="10"/>
                  </a:cubicBezTo>
                  <a:cubicBezTo>
                    <a:pt x="98" y="4"/>
                    <a:pt x="87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6"/>
            <p:cNvSpPr/>
            <p:nvPr/>
          </p:nvSpPr>
          <p:spPr>
            <a:xfrm>
              <a:off x="7069935" y="2016199"/>
              <a:ext cx="7728" cy="4971"/>
            </a:xfrm>
            <a:custGeom>
              <a:avLst/>
              <a:gdLst/>
              <a:ahLst/>
              <a:cxnLst/>
              <a:rect l="l" t="t" r="r" b="b"/>
              <a:pathLst>
                <a:path w="157" h="101" extrusionOk="0">
                  <a:moveTo>
                    <a:pt x="68" y="1"/>
                  </a:moveTo>
                  <a:cubicBezTo>
                    <a:pt x="39" y="1"/>
                    <a:pt x="10" y="14"/>
                    <a:pt x="1" y="41"/>
                  </a:cubicBezTo>
                  <a:lnTo>
                    <a:pt x="144" y="101"/>
                  </a:lnTo>
                  <a:cubicBezTo>
                    <a:pt x="156" y="65"/>
                    <a:pt x="132" y="17"/>
                    <a:pt x="96" y="5"/>
                  </a:cubicBezTo>
                  <a:cubicBezTo>
                    <a:pt x="88" y="2"/>
                    <a:pt x="78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6"/>
            <p:cNvSpPr/>
            <p:nvPr/>
          </p:nvSpPr>
          <p:spPr>
            <a:xfrm>
              <a:off x="7078204" y="1997004"/>
              <a:ext cx="7678" cy="4971"/>
            </a:xfrm>
            <a:custGeom>
              <a:avLst/>
              <a:gdLst/>
              <a:ahLst/>
              <a:cxnLst/>
              <a:rect l="l" t="t" r="r" b="b"/>
              <a:pathLst>
                <a:path w="156" h="101" extrusionOk="0">
                  <a:moveTo>
                    <a:pt x="12" y="1"/>
                  </a:moveTo>
                  <a:lnTo>
                    <a:pt x="12" y="1"/>
                  </a:lnTo>
                  <a:cubicBezTo>
                    <a:pt x="0" y="37"/>
                    <a:pt x="24" y="84"/>
                    <a:pt x="60" y="96"/>
                  </a:cubicBezTo>
                  <a:cubicBezTo>
                    <a:pt x="69" y="99"/>
                    <a:pt x="78" y="101"/>
                    <a:pt x="87" y="101"/>
                  </a:cubicBezTo>
                  <a:cubicBezTo>
                    <a:pt x="113" y="101"/>
                    <a:pt x="138" y="87"/>
                    <a:pt x="156" y="60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36"/>
            <p:cNvSpPr/>
            <p:nvPr/>
          </p:nvSpPr>
          <p:spPr>
            <a:xfrm>
              <a:off x="7099959" y="2005863"/>
              <a:ext cx="7137" cy="5217"/>
            </a:xfrm>
            <a:custGeom>
              <a:avLst/>
              <a:gdLst/>
              <a:ahLst/>
              <a:cxnLst/>
              <a:rect l="l" t="t" r="r" b="b"/>
              <a:pathLst>
                <a:path w="145" h="106" extrusionOk="0">
                  <a:moveTo>
                    <a:pt x="13" y="0"/>
                  </a:moveTo>
                  <a:lnTo>
                    <a:pt x="13" y="0"/>
                  </a:lnTo>
                  <a:cubicBezTo>
                    <a:pt x="1" y="36"/>
                    <a:pt x="13" y="84"/>
                    <a:pt x="48" y="96"/>
                  </a:cubicBezTo>
                  <a:cubicBezTo>
                    <a:pt x="58" y="102"/>
                    <a:pt x="69" y="105"/>
                    <a:pt x="80" y="105"/>
                  </a:cubicBezTo>
                  <a:cubicBezTo>
                    <a:pt x="108" y="105"/>
                    <a:pt x="135" y="86"/>
                    <a:pt x="144" y="6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36"/>
            <p:cNvSpPr/>
            <p:nvPr/>
          </p:nvSpPr>
          <p:spPr>
            <a:xfrm>
              <a:off x="7121172" y="2015264"/>
              <a:ext cx="7678" cy="4971"/>
            </a:xfrm>
            <a:custGeom>
              <a:avLst/>
              <a:gdLst/>
              <a:ahLst/>
              <a:cxnLst/>
              <a:rect l="l" t="t" r="r" b="b"/>
              <a:pathLst>
                <a:path w="156" h="101" extrusionOk="0">
                  <a:moveTo>
                    <a:pt x="12" y="0"/>
                  </a:moveTo>
                  <a:cubicBezTo>
                    <a:pt x="0" y="36"/>
                    <a:pt x="24" y="72"/>
                    <a:pt x="60" y="96"/>
                  </a:cubicBezTo>
                  <a:cubicBezTo>
                    <a:pt x="68" y="99"/>
                    <a:pt x="77" y="100"/>
                    <a:pt x="85" y="100"/>
                  </a:cubicBezTo>
                  <a:cubicBezTo>
                    <a:pt x="112" y="100"/>
                    <a:pt x="137" y="85"/>
                    <a:pt x="155" y="48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36"/>
            <p:cNvSpPr/>
            <p:nvPr/>
          </p:nvSpPr>
          <p:spPr>
            <a:xfrm>
              <a:off x="7118810" y="2049225"/>
              <a:ext cx="8269" cy="7432"/>
            </a:xfrm>
            <a:custGeom>
              <a:avLst/>
              <a:gdLst/>
              <a:ahLst/>
              <a:cxnLst/>
              <a:rect l="l" t="t" r="r" b="b"/>
              <a:pathLst>
                <a:path w="168" h="151" extrusionOk="0">
                  <a:moveTo>
                    <a:pt x="88" y="1"/>
                  </a:moveTo>
                  <a:cubicBezTo>
                    <a:pt x="56" y="1"/>
                    <a:pt x="22" y="22"/>
                    <a:pt x="12" y="52"/>
                  </a:cubicBezTo>
                  <a:cubicBezTo>
                    <a:pt x="0" y="87"/>
                    <a:pt x="12" y="123"/>
                    <a:pt x="60" y="147"/>
                  </a:cubicBezTo>
                  <a:cubicBezTo>
                    <a:pt x="66" y="149"/>
                    <a:pt x="73" y="150"/>
                    <a:pt x="79" y="150"/>
                  </a:cubicBezTo>
                  <a:cubicBezTo>
                    <a:pt x="108" y="150"/>
                    <a:pt x="136" y="129"/>
                    <a:pt x="156" y="99"/>
                  </a:cubicBezTo>
                  <a:cubicBezTo>
                    <a:pt x="168" y="64"/>
                    <a:pt x="144" y="28"/>
                    <a:pt x="108" y="4"/>
                  </a:cubicBezTo>
                  <a:cubicBezTo>
                    <a:pt x="101" y="2"/>
                    <a:pt x="95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36"/>
            <p:cNvSpPr/>
            <p:nvPr/>
          </p:nvSpPr>
          <p:spPr>
            <a:xfrm>
              <a:off x="7104093" y="2055624"/>
              <a:ext cx="7678" cy="4971"/>
            </a:xfrm>
            <a:custGeom>
              <a:avLst/>
              <a:gdLst/>
              <a:ahLst/>
              <a:cxnLst/>
              <a:rect l="l" t="t" r="r" b="b"/>
              <a:pathLst>
                <a:path w="156" h="101" extrusionOk="0">
                  <a:moveTo>
                    <a:pt x="68" y="1"/>
                  </a:moveTo>
                  <a:cubicBezTo>
                    <a:pt x="38" y="1"/>
                    <a:pt x="9" y="14"/>
                    <a:pt x="0" y="41"/>
                  </a:cubicBezTo>
                  <a:lnTo>
                    <a:pt x="132" y="101"/>
                  </a:lnTo>
                  <a:cubicBezTo>
                    <a:pt x="156" y="65"/>
                    <a:pt x="132" y="17"/>
                    <a:pt x="96" y="5"/>
                  </a:cubicBezTo>
                  <a:cubicBezTo>
                    <a:pt x="87" y="2"/>
                    <a:pt x="77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36"/>
            <p:cNvSpPr/>
            <p:nvPr/>
          </p:nvSpPr>
          <p:spPr>
            <a:xfrm>
              <a:off x="7082289" y="2046568"/>
              <a:ext cx="7728" cy="5217"/>
            </a:xfrm>
            <a:custGeom>
              <a:avLst/>
              <a:gdLst/>
              <a:ahLst/>
              <a:cxnLst/>
              <a:rect l="l" t="t" r="r" b="b"/>
              <a:pathLst>
                <a:path w="157" h="106" extrusionOk="0">
                  <a:moveTo>
                    <a:pt x="71" y="0"/>
                  </a:moveTo>
                  <a:cubicBezTo>
                    <a:pt x="42" y="0"/>
                    <a:pt x="18" y="20"/>
                    <a:pt x="1" y="46"/>
                  </a:cubicBezTo>
                  <a:lnTo>
                    <a:pt x="144" y="106"/>
                  </a:lnTo>
                  <a:cubicBezTo>
                    <a:pt x="156" y="58"/>
                    <a:pt x="144" y="22"/>
                    <a:pt x="109" y="10"/>
                  </a:cubicBezTo>
                  <a:cubicBezTo>
                    <a:pt x="95" y="3"/>
                    <a:pt x="83" y="0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36"/>
            <p:cNvSpPr/>
            <p:nvPr/>
          </p:nvSpPr>
          <p:spPr>
            <a:xfrm>
              <a:off x="7097006" y="2040317"/>
              <a:ext cx="8318" cy="7235"/>
            </a:xfrm>
            <a:custGeom>
              <a:avLst/>
              <a:gdLst/>
              <a:ahLst/>
              <a:cxnLst/>
              <a:rect l="l" t="t" r="r" b="b"/>
              <a:pathLst>
                <a:path w="169" h="147" extrusionOk="0">
                  <a:moveTo>
                    <a:pt x="82" y="1"/>
                  </a:moveTo>
                  <a:cubicBezTo>
                    <a:pt x="55" y="1"/>
                    <a:pt x="31" y="14"/>
                    <a:pt x="13" y="41"/>
                  </a:cubicBezTo>
                  <a:cubicBezTo>
                    <a:pt x="1" y="77"/>
                    <a:pt x="25" y="125"/>
                    <a:pt x="61" y="137"/>
                  </a:cubicBezTo>
                  <a:cubicBezTo>
                    <a:pt x="71" y="144"/>
                    <a:pt x="81" y="147"/>
                    <a:pt x="90" y="147"/>
                  </a:cubicBezTo>
                  <a:cubicBezTo>
                    <a:pt x="116" y="147"/>
                    <a:pt x="139" y="127"/>
                    <a:pt x="156" y="101"/>
                  </a:cubicBezTo>
                  <a:cubicBezTo>
                    <a:pt x="168" y="65"/>
                    <a:pt x="144" y="17"/>
                    <a:pt x="108" y="5"/>
                  </a:cubicBezTo>
                  <a:cubicBezTo>
                    <a:pt x="99" y="2"/>
                    <a:pt x="91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36"/>
            <p:cNvSpPr/>
            <p:nvPr/>
          </p:nvSpPr>
          <p:spPr>
            <a:xfrm>
              <a:off x="7075251" y="2031260"/>
              <a:ext cx="8269" cy="7235"/>
            </a:xfrm>
            <a:custGeom>
              <a:avLst/>
              <a:gdLst/>
              <a:ahLst/>
              <a:cxnLst/>
              <a:rect l="l" t="t" r="r" b="b"/>
              <a:pathLst>
                <a:path w="168" h="147" extrusionOk="0">
                  <a:moveTo>
                    <a:pt x="78" y="0"/>
                  </a:moveTo>
                  <a:cubicBezTo>
                    <a:pt x="53" y="0"/>
                    <a:pt x="30" y="20"/>
                    <a:pt x="12" y="46"/>
                  </a:cubicBezTo>
                  <a:cubicBezTo>
                    <a:pt x="0" y="82"/>
                    <a:pt x="24" y="130"/>
                    <a:pt x="60" y="142"/>
                  </a:cubicBezTo>
                  <a:cubicBezTo>
                    <a:pt x="69" y="145"/>
                    <a:pt x="79" y="146"/>
                    <a:pt x="89" y="146"/>
                  </a:cubicBezTo>
                  <a:cubicBezTo>
                    <a:pt x="118" y="146"/>
                    <a:pt x="147" y="133"/>
                    <a:pt x="156" y="106"/>
                  </a:cubicBezTo>
                  <a:cubicBezTo>
                    <a:pt x="168" y="70"/>
                    <a:pt x="156" y="22"/>
                    <a:pt x="108" y="10"/>
                  </a:cubicBezTo>
                  <a:cubicBezTo>
                    <a:pt x="98" y="3"/>
                    <a:pt x="88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36"/>
            <p:cNvSpPr/>
            <p:nvPr/>
          </p:nvSpPr>
          <p:spPr>
            <a:xfrm>
              <a:off x="7053496" y="2022106"/>
              <a:ext cx="8269" cy="7186"/>
            </a:xfrm>
            <a:custGeom>
              <a:avLst/>
              <a:gdLst/>
              <a:ahLst/>
              <a:cxnLst/>
              <a:rect l="l" t="t" r="r" b="b"/>
              <a:pathLst>
                <a:path w="168" h="146" extrusionOk="0">
                  <a:moveTo>
                    <a:pt x="86" y="0"/>
                  </a:moveTo>
                  <a:cubicBezTo>
                    <a:pt x="55" y="0"/>
                    <a:pt x="33" y="14"/>
                    <a:pt x="24" y="41"/>
                  </a:cubicBezTo>
                  <a:cubicBezTo>
                    <a:pt x="0" y="88"/>
                    <a:pt x="24" y="124"/>
                    <a:pt x="60" y="136"/>
                  </a:cubicBezTo>
                  <a:cubicBezTo>
                    <a:pt x="70" y="143"/>
                    <a:pt x="81" y="146"/>
                    <a:pt x="92" y="146"/>
                  </a:cubicBezTo>
                  <a:cubicBezTo>
                    <a:pt x="120" y="146"/>
                    <a:pt x="147" y="126"/>
                    <a:pt x="155" y="100"/>
                  </a:cubicBezTo>
                  <a:cubicBezTo>
                    <a:pt x="167" y="65"/>
                    <a:pt x="155" y="29"/>
                    <a:pt x="120" y="5"/>
                  </a:cubicBezTo>
                  <a:cubicBezTo>
                    <a:pt x="108" y="2"/>
                    <a:pt x="96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36"/>
            <p:cNvSpPr/>
            <p:nvPr/>
          </p:nvSpPr>
          <p:spPr>
            <a:xfrm>
              <a:off x="7061125" y="2037462"/>
              <a:ext cx="7678" cy="4922"/>
            </a:xfrm>
            <a:custGeom>
              <a:avLst/>
              <a:gdLst/>
              <a:ahLst/>
              <a:cxnLst/>
              <a:rect l="l" t="t" r="r" b="b"/>
              <a:pathLst>
                <a:path w="156" h="100" extrusionOk="0">
                  <a:moveTo>
                    <a:pt x="76" y="1"/>
                  </a:moveTo>
                  <a:cubicBezTo>
                    <a:pt x="44" y="1"/>
                    <a:pt x="10" y="22"/>
                    <a:pt x="0" y="51"/>
                  </a:cubicBezTo>
                  <a:lnTo>
                    <a:pt x="132" y="99"/>
                  </a:lnTo>
                  <a:cubicBezTo>
                    <a:pt x="156" y="63"/>
                    <a:pt x="132" y="28"/>
                    <a:pt x="96" y="4"/>
                  </a:cubicBezTo>
                  <a:cubicBezTo>
                    <a:pt x="90" y="2"/>
                    <a:pt x="83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36"/>
            <p:cNvSpPr/>
            <p:nvPr/>
          </p:nvSpPr>
          <p:spPr>
            <a:xfrm>
              <a:off x="7069344" y="2018217"/>
              <a:ext cx="7137" cy="5217"/>
            </a:xfrm>
            <a:custGeom>
              <a:avLst/>
              <a:gdLst/>
              <a:ahLst/>
              <a:cxnLst/>
              <a:rect l="l" t="t" r="r" b="b"/>
              <a:pathLst>
                <a:path w="145" h="106" extrusionOk="0">
                  <a:moveTo>
                    <a:pt x="13" y="0"/>
                  </a:moveTo>
                  <a:cubicBezTo>
                    <a:pt x="1" y="36"/>
                    <a:pt x="13" y="84"/>
                    <a:pt x="49" y="96"/>
                  </a:cubicBezTo>
                  <a:cubicBezTo>
                    <a:pt x="62" y="102"/>
                    <a:pt x="74" y="105"/>
                    <a:pt x="86" y="105"/>
                  </a:cubicBezTo>
                  <a:cubicBezTo>
                    <a:pt x="115" y="105"/>
                    <a:pt x="136" y="86"/>
                    <a:pt x="144" y="6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36"/>
            <p:cNvSpPr/>
            <p:nvPr/>
          </p:nvSpPr>
          <p:spPr>
            <a:xfrm>
              <a:off x="7090558" y="2027618"/>
              <a:ext cx="7678" cy="4922"/>
            </a:xfrm>
            <a:custGeom>
              <a:avLst/>
              <a:gdLst/>
              <a:ahLst/>
              <a:cxnLst/>
              <a:rect l="l" t="t" r="r" b="b"/>
              <a:pathLst>
                <a:path w="156" h="100" extrusionOk="0">
                  <a:moveTo>
                    <a:pt x="24" y="0"/>
                  </a:moveTo>
                  <a:lnTo>
                    <a:pt x="24" y="0"/>
                  </a:lnTo>
                  <a:cubicBezTo>
                    <a:pt x="0" y="36"/>
                    <a:pt x="24" y="72"/>
                    <a:pt x="60" y="96"/>
                  </a:cubicBezTo>
                  <a:cubicBezTo>
                    <a:pt x="66" y="98"/>
                    <a:pt x="73" y="99"/>
                    <a:pt x="80" y="99"/>
                  </a:cubicBezTo>
                  <a:cubicBezTo>
                    <a:pt x="112" y="99"/>
                    <a:pt x="146" y="78"/>
                    <a:pt x="156" y="48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6"/>
            <p:cNvSpPr/>
            <p:nvPr/>
          </p:nvSpPr>
          <p:spPr>
            <a:xfrm>
              <a:off x="7112313" y="2036428"/>
              <a:ext cx="7728" cy="4971"/>
            </a:xfrm>
            <a:custGeom>
              <a:avLst/>
              <a:gdLst/>
              <a:ahLst/>
              <a:cxnLst/>
              <a:rect l="l" t="t" r="r" b="b"/>
              <a:pathLst>
                <a:path w="157" h="101" extrusionOk="0">
                  <a:moveTo>
                    <a:pt x="13" y="1"/>
                  </a:moveTo>
                  <a:cubicBezTo>
                    <a:pt x="1" y="37"/>
                    <a:pt x="13" y="72"/>
                    <a:pt x="49" y="96"/>
                  </a:cubicBezTo>
                  <a:cubicBezTo>
                    <a:pt x="60" y="99"/>
                    <a:pt x="72" y="101"/>
                    <a:pt x="82" y="101"/>
                  </a:cubicBezTo>
                  <a:cubicBezTo>
                    <a:pt x="114" y="101"/>
                    <a:pt x="138" y="87"/>
                    <a:pt x="156" y="61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6"/>
            <p:cNvSpPr/>
            <p:nvPr/>
          </p:nvSpPr>
          <p:spPr>
            <a:xfrm>
              <a:off x="7109950" y="2070685"/>
              <a:ext cx="8318" cy="7235"/>
            </a:xfrm>
            <a:custGeom>
              <a:avLst/>
              <a:gdLst/>
              <a:ahLst/>
              <a:cxnLst/>
              <a:rect l="l" t="t" r="r" b="b"/>
              <a:pathLst>
                <a:path w="169" h="147" extrusionOk="0">
                  <a:moveTo>
                    <a:pt x="77" y="1"/>
                  </a:moveTo>
                  <a:cubicBezTo>
                    <a:pt x="49" y="1"/>
                    <a:pt x="21" y="20"/>
                    <a:pt x="13" y="46"/>
                  </a:cubicBezTo>
                  <a:cubicBezTo>
                    <a:pt x="1" y="82"/>
                    <a:pt x="13" y="118"/>
                    <a:pt x="61" y="142"/>
                  </a:cubicBezTo>
                  <a:cubicBezTo>
                    <a:pt x="70" y="145"/>
                    <a:pt x="79" y="146"/>
                    <a:pt x="87" y="146"/>
                  </a:cubicBezTo>
                  <a:cubicBezTo>
                    <a:pt x="114" y="146"/>
                    <a:pt x="138" y="133"/>
                    <a:pt x="156" y="106"/>
                  </a:cubicBezTo>
                  <a:cubicBezTo>
                    <a:pt x="168" y="58"/>
                    <a:pt x="144" y="22"/>
                    <a:pt x="108" y="10"/>
                  </a:cubicBezTo>
                  <a:cubicBezTo>
                    <a:pt x="98" y="4"/>
                    <a:pt x="8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6"/>
            <p:cNvSpPr/>
            <p:nvPr/>
          </p:nvSpPr>
          <p:spPr>
            <a:xfrm>
              <a:off x="7095234" y="2076838"/>
              <a:ext cx="7728" cy="4971"/>
            </a:xfrm>
            <a:custGeom>
              <a:avLst/>
              <a:gdLst/>
              <a:ahLst/>
              <a:cxnLst/>
              <a:rect l="l" t="t" r="r" b="b"/>
              <a:pathLst>
                <a:path w="157" h="101" extrusionOk="0">
                  <a:moveTo>
                    <a:pt x="68" y="0"/>
                  </a:moveTo>
                  <a:cubicBezTo>
                    <a:pt x="39" y="0"/>
                    <a:pt x="10" y="14"/>
                    <a:pt x="1" y="41"/>
                  </a:cubicBezTo>
                  <a:lnTo>
                    <a:pt x="132" y="100"/>
                  </a:lnTo>
                  <a:cubicBezTo>
                    <a:pt x="156" y="65"/>
                    <a:pt x="132" y="17"/>
                    <a:pt x="97" y="5"/>
                  </a:cubicBezTo>
                  <a:cubicBezTo>
                    <a:pt x="88" y="2"/>
                    <a:pt x="78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6"/>
            <p:cNvSpPr/>
            <p:nvPr/>
          </p:nvSpPr>
          <p:spPr>
            <a:xfrm>
              <a:off x="7073479" y="2067978"/>
              <a:ext cx="7728" cy="5020"/>
            </a:xfrm>
            <a:custGeom>
              <a:avLst/>
              <a:gdLst/>
              <a:ahLst/>
              <a:cxnLst/>
              <a:rect l="l" t="t" r="r" b="b"/>
              <a:pathLst>
                <a:path w="157" h="102" extrusionOk="0">
                  <a:moveTo>
                    <a:pt x="70" y="1"/>
                  </a:moveTo>
                  <a:cubicBezTo>
                    <a:pt x="43" y="1"/>
                    <a:pt x="19" y="14"/>
                    <a:pt x="1" y="41"/>
                  </a:cubicBezTo>
                  <a:lnTo>
                    <a:pt x="144" y="101"/>
                  </a:lnTo>
                  <a:cubicBezTo>
                    <a:pt x="156" y="65"/>
                    <a:pt x="144" y="17"/>
                    <a:pt x="96" y="5"/>
                  </a:cubicBezTo>
                  <a:cubicBezTo>
                    <a:pt x="87" y="2"/>
                    <a:pt x="78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6"/>
            <p:cNvSpPr/>
            <p:nvPr/>
          </p:nvSpPr>
          <p:spPr>
            <a:xfrm>
              <a:off x="7088195" y="2061530"/>
              <a:ext cx="8269" cy="7235"/>
            </a:xfrm>
            <a:custGeom>
              <a:avLst/>
              <a:gdLst/>
              <a:ahLst/>
              <a:cxnLst/>
              <a:rect l="l" t="t" r="r" b="b"/>
              <a:pathLst>
                <a:path w="168" h="147" extrusionOk="0">
                  <a:moveTo>
                    <a:pt x="83" y="1"/>
                  </a:moveTo>
                  <a:cubicBezTo>
                    <a:pt x="56" y="1"/>
                    <a:pt x="31" y="16"/>
                    <a:pt x="12" y="53"/>
                  </a:cubicBezTo>
                  <a:cubicBezTo>
                    <a:pt x="0" y="89"/>
                    <a:pt x="12" y="124"/>
                    <a:pt x="60" y="136"/>
                  </a:cubicBezTo>
                  <a:cubicBezTo>
                    <a:pt x="70" y="143"/>
                    <a:pt x="80" y="146"/>
                    <a:pt x="90" y="146"/>
                  </a:cubicBezTo>
                  <a:cubicBezTo>
                    <a:pt x="115" y="146"/>
                    <a:pt x="139" y="126"/>
                    <a:pt x="156" y="101"/>
                  </a:cubicBezTo>
                  <a:cubicBezTo>
                    <a:pt x="168" y="65"/>
                    <a:pt x="144" y="29"/>
                    <a:pt x="108" y="5"/>
                  </a:cubicBezTo>
                  <a:cubicBezTo>
                    <a:pt x="100" y="2"/>
                    <a:pt x="91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36"/>
            <p:cNvSpPr/>
            <p:nvPr/>
          </p:nvSpPr>
          <p:spPr>
            <a:xfrm>
              <a:off x="7066441" y="2052720"/>
              <a:ext cx="8269" cy="7186"/>
            </a:xfrm>
            <a:custGeom>
              <a:avLst/>
              <a:gdLst/>
              <a:ahLst/>
              <a:cxnLst/>
              <a:rect l="l" t="t" r="r" b="b"/>
              <a:pathLst>
                <a:path w="168" h="146" extrusionOk="0">
                  <a:moveTo>
                    <a:pt x="81" y="0"/>
                  </a:moveTo>
                  <a:cubicBezTo>
                    <a:pt x="55" y="0"/>
                    <a:pt x="30" y="13"/>
                    <a:pt x="12" y="40"/>
                  </a:cubicBezTo>
                  <a:cubicBezTo>
                    <a:pt x="0" y="76"/>
                    <a:pt x="24" y="124"/>
                    <a:pt x="60" y="136"/>
                  </a:cubicBezTo>
                  <a:cubicBezTo>
                    <a:pt x="70" y="143"/>
                    <a:pt x="80" y="146"/>
                    <a:pt x="90" y="146"/>
                  </a:cubicBezTo>
                  <a:cubicBezTo>
                    <a:pt x="115" y="146"/>
                    <a:pt x="138" y="126"/>
                    <a:pt x="156" y="100"/>
                  </a:cubicBezTo>
                  <a:cubicBezTo>
                    <a:pt x="167" y="64"/>
                    <a:pt x="144" y="16"/>
                    <a:pt x="108" y="5"/>
                  </a:cubicBezTo>
                  <a:cubicBezTo>
                    <a:pt x="99" y="2"/>
                    <a:pt x="9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36"/>
            <p:cNvSpPr/>
            <p:nvPr/>
          </p:nvSpPr>
          <p:spPr>
            <a:xfrm>
              <a:off x="7044636" y="2043614"/>
              <a:ext cx="8318" cy="7235"/>
            </a:xfrm>
            <a:custGeom>
              <a:avLst/>
              <a:gdLst/>
              <a:ahLst/>
              <a:cxnLst/>
              <a:rect l="l" t="t" r="r" b="b"/>
              <a:pathLst>
                <a:path w="169" h="147" extrusionOk="0">
                  <a:moveTo>
                    <a:pt x="79" y="1"/>
                  </a:moveTo>
                  <a:cubicBezTo>
                    <a:pt x="53" y="1"/>
                    <a:pt x="30" y="20"/>
                    <a:pt x="13" y="46"/>
                  </a:cubicBezTo>
                  <a:cubicBezTo>
                    <a:pt x="1" y="82"/>
                    <a:pt x="25" y="130"/>
                    <a:pt x="60" y="142"/>
                  </a:cubicBezTo>
                  <a:cubicBezTo>
                    <a:pt x="69" y="145"/>
                    <a:pt x="78" y="146"/>
                    <a:pt x="87" y="146"/>
                  </a:cubicBezTo>
                  <a:cubicBezTo>
                    <a:pt x="114" y="146"/>
                    <a:pt x="138" y="133"/>
                    <a:pt x="156" y="106"/>
                  </a:cubicBezTo>
                  <a:cubicBezTo>
                    <a:pt x="168" y="70"/>
                    <a:pt x="156" y="22"/>
                    <a:pt x="108" y="10"/>
                  </a:cubicBezTo>
                  <a:cubicBezTo>
                    <a:pt x="98" y="4"/>
                    <a:pt x="8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6"/>
            <p:cNvSpPr/>
            <p:nvPr/>
          </p:nvSpPr>
          <p:spPr>
            <a:xfrm>
              <a:off x="7052315" y="2059168"/>
              <a:ext cx="7678" cy="4971"/>
            </a:xfrm>
            <a:custGeom>
              <a:avLst/>
              <a:gdLst/>
              <a:ahLst/>
              <a:cxnLst/>
              <a:rect l="l" t="t" r="r" b="b"/>
              <a:pathLst>
                <a:path w="156" h="101" extrusionOk="0">
                  <a:moveTo>
                    <a:pt x="67" y="1"/>
                  </a:moveTo>
                  <a:cubicBezTo>
                    <a:pt x="38" y="1"/>
                    <a:pt x="9" y="14"/>
                    <a:pt x="0" y="41"/>
                  </a:cubicBezTo>
                  <a:lnTo>
                    <a:pt x="132" y="101"/>
                  </a:lnTo>
                  <a:cubicBezTo>
                    <a:pt x="156" y="65"/>
                    <a:pt x="132" y="17"/>
                    <a:pt x="96" y="5"/>
                  </a:cubicBezTo>
                  <a:cubicBezTo>
                    <a:pt x="87" y="2"/>
                    <a:pt x="77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6"/>
            <p:cNvSpPr/>
            <p:nvPr/>
          </p:nvSpPr>
          <p:spPr>
            <a:xfrm>
              <a:off x="7060534" y="2039972"/>
              <a:ext cx="7137" cy="4922"/>
            </a:xfrm>
            <a:custGeom>
              <a:avLst/>
              <a:gdLst/>
              <a:ahLst/>
              <a:cxnLst/>
              <a:rect l="l" t="t" r="r" b="b"/>
              <a:pathLst>
                <a:path w="145" h="100" extrusionOk="0">
                  <a:moveTo>
                    <a:pt x="12" y="0"/>
                  </a:moveTo>
                  <a:cubicBezTo>
                    <a:pt x="1" y="36"/>
                    <a:pt x="12" y="72"/>
                    <a:pt x="48" y="96"/>
                  </a:cubicBezTo>
                  <a:cubicBezTo>
                    <a:pt x="55" y="98"/>
                    <a:pt x="61" y="99"/>
                    <a:pt x="68" y="99"/>
                  </a:cubicBezTo>
                  <a:cubicBezTo>
                    <a:pt x="100" y="99"/>
                    <a:pt x="134" y="78"/>
                    <a:pt x="144" y="48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6"/>
            <p:cNvSpPr/>
            <p:nvPr/>
          </p:nvSpPr>
          <p:spPr>
            <a:xfrm>
              <a:off x="7081699" y="2048783"/>
              <a:ext cx="7728" cy="4971"/>
            </a:xfrm>
            <a:custGeom>
              <a:avLst/>
              <a:gdLst/>
              <a:ahLst/>
              <a:cxnLst/>
              <a:rect l="l" t="t" r="r" b="b"/>
              <a:pathLst>
                <a:path w="157" h="101" extrusionOk="0">
                  <a:moveTo>
                    <a:pt x="13" y="1"/>
                  </a:moveTo>
                  <a:lnTo>
                    <a:pt x="13" y="1"/>
                  </a:lnTo>
                  <a:cubicBezTo>
                    <a:pt x="1" y="37"/>
                    <a:pt x="25" y="73"/>
                    <a:pt x="61" y="96"/>
                  </a:cubicBezTo>
                  <a:cubicBezTo>
                    <a:pt x="70" y="99"/>
                    <a:pt x="79" y="101"/>
                    <a:pt x="89" y="101"/>
                  </a:cubicBezTo>
                  <a:cubicBezTo>
                    <a:pt x="118" y="101"/>
                    <a:pt x="147" y="88"/>
                    <a:pt x="156" y="61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36"/>
            <p:cNvSpPr/>
            <p:nvPr/>
          </p:nvSpPr>
          <p:spPr>
            <a:xfrm>
              <a:off x="7103503" y="2057642"/>
              <a:ext cx="7088" cy="4971"/>
            </a:xfrm>
            <a:custGeom>
              <a:avLst/>
              <a:gdLst/>
              <a:ahLst/>
              <a:cxnLst/>
              <a:rect l="l" t="t" r="r" b="b"/>
              <a:pathLst>
                <a:path w="144" h="101" extrusionOk="0">
                  <a:moveTo>
                    <a:pt x="12" y="0"/>
                  </a:moveTo>
                  <a:cubicBezTo>
                    <a:pt x="0" y="36"/>
                    <a:pt x="12" y="84"/>
                    <a:pt x="48" y="96"/>
                  </a:cubicBezTo>
                  <a:cubicBezTo>
                    <a:pt x="60" y="99"/>
                    <a:pt x="71" y="100"/>
                    <a:pt x="82" y="100"/>
                  </a:cubicBezTo>
                  <a:cubicBezTo>
                    <a:pt x="112" y="100"/>
                    <a:pt x="135" y="87"/>
                    <a:pt x="144" y="60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36"/>
            <p:cNvSpPr/>
            <p:nvPr/>
          </p:nvSpPr>
          <p:spPr>
            <a:xfrm>
              <a:off x="7101140" y="2091849"/>
              <a:ext cx="8269" cy="7186"/>
            </a:xfrm>
            <a:custGeom>
              <a:avLst/>
              <a:gdLst/>
              <a:ahLst/>
              <a:cxnLst/>
              <a:rect l="l" t="t" r="r" b="b"/>
              <a:pathLst>
                <a:path w="168" h="146" extrusionOk="0">
                  <a:moveTo>
                    <a:pt x="78" y="1"/>
                  </a:moveTo>
                  <a:cubicBezTo>
                    <a:pt x="53" y="1"/>
                    <a:pt x="30" y="21"/>
                    <a:pt x="12" y="46"/>
                  </a:cubicBezTo>
                  <a:cubicBezTo>
                    <a:pt x="1" y="82"/>
                    <a:pt x="24" y="118"/>
                    <a:pt x="60" y="142"/>
                  </a:cubicBezTo>
                  <a:cubicBezTo>
                    <a:pt x="67" y="144"/>
                    <a:pt x="73" y="145"/>
                    <a:pt x="80" y="145"/>
                  </a:cubicBezTo>
                  <a:cubicBezTo>
                    <a:pt x="112" y="145"/>
                    <a:pt x="146" y="124"/>
                    <a:pt x="156" y="94"/>
                  </a:cubicBezTo>
                  <a:cubicBezTo>
                    <a:pt x="168" y="58"/>
                    <a:pt x="156" y="23"/>
                    <a:pt x="108" y="11"/>
                  </a:cubicBezTo>
                  <a:cubicBezTo>
                    <a:pt x="98" y="4"/>
                    <a:pt x="88" y="1"/>
                    <a:pt x="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36"/>
            <p:cNvSpPr/>
            <p:nvPr/>
          </p:nvSpPr>
          <p:spPr>
            <a:xfrm>
              <a:off x="7087014" y="2098002"/>
              <a:ext cx="7137" cy="4971"/>
            </a:xfrm>
            <a:custGeom>
              <a:avLst/>
              <a:gdLst/>
              <a:ahLst/>
              <a:cxnLst/>
              <a:rect l="l" t="t" r="r" b="b"/>
              <a:pathLst>
                <a:path w="145" h="101" extrusionOk="0">
                  <a:moveTo>
                    <a:pt x="58" y="1"/>
                  </a:moveTo>
                  <a:cubicBezTo>
                    <a:pt x="32" y="1"/>
                    <a:pt x="10" y="14"/>
                    <a:pt x="1" y="41"/>
                  </a:cubicBezTo>
                  <a:lnTo>
                    <a:pt x="132" y="101"/>
                  </a:lnTo>
                  <a:cubicBezTo>
                    <a:pt x="144" y="65"/>
                    <a:pt x="132" y="17"/>
                    <a:pt x="84" y="5"/>
                  </a:cubicBezTo>
                  <a:cubicBezTo>
                    <a:pt x="75" y="2"/>
                    <a:pt x="66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6"/>
            <p:cNvSpPr/>
            <p:nvPr/>
          </p:nvSpPr>
          <p:spPr>
            <a:xfrm>
              <a:off x="7065259" y="2089241"/>
              <a:ext cx="7088" cy="4922"/>
            </a:xfrm>
            <a:custGeom>
              <a:avLst/>
              <a:gdLst/>
              <a:ahLst/>
              <a:cxnLst/>
              <a:rect l="l" t="t" r="r" b="b"/>
              <a:pathLst>
                <a:path w="144" h="100" extrusionOk="0">
                  <a:moveTo>
                    <a:pt x="76" y="1"/>
                  </a:moveTo>
                  <a:cubicBezTo>
                    <a:pt x="44" y="1"/>
                    <a:pt x="10" y="22"/>
                    <a:pt x="0" y="52"/>
                  </a:cubicBezTo>
                  <a:lnTo>
                    <a:pt x="132" y="99"/>
                  </a:lnTo>
                  <a:cubicBezTo>
                    <a:pt x="144" y="64"/>
                    <a:pt x="132" y="28"/>
                    <a:pt x="96" y="4"/>
                  </a:cubicBezTo>
                  <a:cubicBezTo>
                    <a:pt x="89" y="2"/>
                    <a:pt x="83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6"/>
            <p:cNvSpPr/>
            <p:nvPr/>
          </p:nvSpPr>
          <p:spPr>
            <a:xfrm>
              <a:off x="7079385" y="2083039"/>
              <a:ext cx="8269" cy="7235"/>
            </a:xfrm>
            <a:custGeom>
              <a:avLst/>
              <a:gdLst/>
              <a:ahLst/>
              <a:cxnLst/>
              <a:rect l="l" t="t" r="r" b="b"/>
              <a:pathLst>
                <a:path w="168" h="147" extrusionOk="0">
                  <a:moveTo>
                    <a:pt x="78" y="1"/>
                  </a:moveTo>
                  <a:cubicBezTo>
                    <a:pt x="53" y="1"/>
                    <a:pt x="29" y="20"/>
                    <a:pt x="12" y="46"/>
                  </a:cubicBezTo>
                  <a:cubicBezTo>
                    <a:pt x="0" y="82"/>
                    <a:pt x="24" y="118"/>
                    <a:pt x="60" y="142"/>
                  </a:cubicBezTo>
                  <a:cubicBezTo>
                    <a:pt x="68" y="145"/>
                    <a:pt x="78" y="146"/>
                    <a:pt x="87" y="146"/>
                  </a:cubicBezTo>
                  <a:cubicBezTo>
                    <a:pt x="116" y="146"/>
                    <a:pt x="146" y="131"/>
                    <a:pt x="156" y="94"/>
                  </a:cubicBezTo>
                  <a:cubicBezTo>
                    <a:pt x="168" y="58"/>
                    <a:pt x="156" y="22"/>
                    <a:pt x="108" y="10"/>
                  </a:cubicBezTo>
                  <a:cubicBezTo>
                    <a:pt x="98" y="4"/>
                    <a:pt x="88" y="1"/>
                    <a:pt x="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6"/>
            <p:cNvSpPr/>
            <p:nvPr/>
          </p:nvSpPr>
          <p:spPr>
            <a:xfrm>
              <a:off x="7057581" y="2074229"/>
              <a:ext cx="8318" cy="7186"/>
            </a:xfrm>
            <a:custGeom>
              <a:avLst/>
              <a:gdLst/>
              <a:ahLst/>
              <a:cxnLst/>
              <a:rect l="l" t="t" r="r" b="b"/>
              <a:pathLst>
                <a:path w="169" h="146" extrusionOk="0">
                  <a:moveTo>
                    <a:pt x="79" y="0"/>
                  </a:moveTo>
                  <a:cubicBezTo>
                    <a:pt x="53" y="0"/>
                    <a:pt x="30" y="20"/>
                    <a:pt x="13" y="46"/>
                  </a:cubicBezTo>
                  <a:cubicBezTo>
                    <a:pt x="1" y="82"/>
                    <a:pt x="25" y="129"/>
                    <a:pt x="61" y="141"/>
                  </a:cubicBezTo>
                  <a:cubicBezTo>
                    <a:pt x="69" y="144"/>
                    <a:pt x="78" y="146"/>
                    <a:pt x="87" y="146"/>
                  </a:cubicBezTo>
                  <a:cubicBezTo>
                    <a:pt x="117" y="146"/>
                    <a:pt x="147" y="130"/>
                    <a:pt x="156" y="94"/>
                  </a:cubicBezTo>
                  <a:cubicBezTo>
                    <a:pt x="168" y="58"/>
                    <a:pt x="144" y="22"/>
                    <a:pt x="108" y="10"/>
                  </a:cubicBezTo>
                  <a:cubicBezTo>
                    <a:pt x="98" y="3"/>
                    <a:pt x="88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6"/>
            <p:cNvSpPr/>
            <p:nvPr/>
          </p:nvSpPr>
          <p:spPr>
            <a:xfrm>
              <a:off x="7035826" y="2065123"/>
              <a:ext cx="8269" cy="7481"/>
            </a:xfrm>
            <a:custGeom>
              <a:avLst/>
              <a:gdLst/>
              <a:ahLst/>
              <a:cxnLst/>
              <a:rect l="l" t="t" r="r" b="b"/>
              <a:pathLst>
                <a:path w="168" h="152" extrusionOk="0">
                  <a:moveTo>
                    <a:pt x="89" y="1"/>
                  </a:moveTo>
                  <a:cubicBezTo>
                    <a:pt x="60" y="1"/>
                    <a:pt x="32" y="22"/>
                    <a:pt x="12" y="51"/>
                  </a:cubicBezTo>
                  <a:cubicBezTo>
                    <a:pt x="0" y="87"/>
                    <a:pt x="24" y="135"/>
                    <a:pt x="60" y="147"/>
                  </a:cubicBezTo>
                  <a:cubicBezTo>
                    <a:pt x="69" y="150"/>
                    <a:pt x="78" y="152"/>
                    <a:pt x="87" y="152"/>
                  </a:cubicBezTo>
                  <a:cubicBezTo>
                    <a:pt x="113" y="152"/>
                    <a:pt x="138" y="138"/>
                    <a:pt x="156" y="111"/>
                  </a:cubicBezTo>
                  <a:cubicBezTo>
                    <a:pt x="168" y="63"/>
                    <a:pt x="144" y="28"/>
                    <a:pt x="108" y="4"/>
                  </a:cubicBezTo>
                  <a:cubicBezTo>
                    <a:pt x="102" y="1"/>
                    <a:pt x="95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6"/>
            <p:cNvSpPr/>
            <p:nvPr/>
          </p:nvSpPr>
          <p:spPr>
            <a:xfrm>
              <a:off x="7043455" y="2080677"/>
              <a:ext cx="7728" cy="5267"/>
            </a:xfrm>
            <a:custGeom>
              <a:avLst/>
              <a:gdLst/>
              <a:ahLst/>
              <a:cxnLst/>
              <a:rect l="l" t="t" r="r" b="b"/>
              <a:pathLst>
                <a:path w="157" h="107" extrusionOk="0">
                  <a:moveTo>
                    <a:pt x="65" y="1"/>
                  </a:moveTo>
                  <a:cubicBezTo>
                    <a:pt x="37" y="1"/>
                    <a:pt x="9" y="20"/>
                    <a:pt x="1" y="46"/>
                  </a:cubicBezTo>
                  <a:lnTo>
                    <a:pt x="132" y="106"/>
                  </a:lnTo>
                  <a:cubicBezTo>
                    <a:pt x="156" y="70"/>
                    <a:pt x="132" y="22"/>
                    <a:pt x="96" y="10"/>
                  </a:cubicBezTo>
                  <a:cubicBezTo>
                    <a:pt x="86" y="4"/>
                    <a:pt x="75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36"/>
            <p:cNvSpPr/>
            <p:nvPr/>
          </p:nvSpPr>
          <p:spPr>
            <a:xfrm>
              <a:off x="7051724" y="2061137"/>
              <a:ext cx="7088" cy="5020"/>
            </a:xfrm>
            <a:custGeom>
              <a:avLst/>
              <a:gdLst/>
              <a:ahLst/>
              <a:cxnLst/>
              <a:rect l="l" t="t" r="r" b="b"/>
              <a:pathLst>
                <a:path w="144" h="102" extrusionOk="0">
                  <a:moveTo>
                    <a:pt x="12" y="1"/>
                  </a:moveTo>
                  <a:cubicBezTo>
                    <a:pt x="0" y="37"/>
                    <a:pt x="12" y="85"/>
                    <a:pt x="48" y="97"/>
                  </a:cubicBezTo>
                  <a:cubicBezTo>
                    <a:pt x="57" y="100"/>
                    <a:pt x="67" y="101"/>
                    <a:pt x="76" y="101"/>
                  </a:cubicBezTo>
                  <a:cubicBezTo>
                    <a:pt x="106" y="101"/>
                    <a:pt x="135" y="88"/>
                    <a:pt x="144" y="61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36"/>
            <p:cNvSpPr/>
            <p:nvPr/>
          </p:nvSpPr>
          <p:spPr>
            <a:xfrm>
              <a:off x="7072888" y="2069996"/>
              <a:ext cx="7728" cy="4971"/>
            </a:xfrm>
            <a:custGeom>
              <a:avLst/>
              <a:gdLst/>
              <a:ahLst/>
              <a:cxnLst/>
              <a:rect l="l" t="t" r="r" b="b"/>
              <a:pathLst>
                <a:path w="157" h="101" extrusionOk="0">
                  <a:moveTo>
                    <a:pt x="13" y="0"/>
                  </a:moveTo>
                  <a:lnTo>
                    <a:pt x="13" y="0"/>
                  </a:lnTo>
                  <a:cubicBezTo>
                    <a:pt x="1" y="36"/>
                    <a:pt x="25" y="84"/>
                    <a:pt x="60" y="96"/>
                  </a:cubicBezTo>
                  <a:cubicBezTo>
                    <a:pt x="69" y="99"/>
                    <a:pt x="79" y="100"/>
                    <a:pt x="89" y="100"/>
                  </a:cubicBezTo>
                  <a:cubicBezTo>
                    <a:pt x="118" y="100"/>
                    <a:pt x="147" y="87"/>
                    <a:pt x="156" y="6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36"/>
            <p:cNvSpPr/>
            <p:nvPr/>
          </p:nvSpPr>
          <p:spPr>
            <a:xfrm>
              <a:off x="7094692" y="2078806"/>
              <a:ext cx="7088" cy="4971"/>
            </a:xfrm>
            <a:custGeom>
              <a:avLst/>
              <a:gdLst/>
              <a:ahLst/>
              <a:cxnLst/>
              <a:rect l="l" t="t" r="r" b="b"/>
              <a:pathLst>
                <a:path w="144" h="101" extrusionOk="0">
                  <a:moveTo>
                    <a:pt x="12" y="1"/>
                  </a:moveTo>
                  <a:cubicBezTo>
                    <a:pt x="0" y="36"/>
                    <a:pt x="12" y="84"/>
                    <a:pt x="60" y="96"/>
                  </a:cubicBezTo>
                  <a:cubicBezTo>
                    <a:pt x="69" y="99"/>
                    <a:pt x="78" y="101"/>
                    <a:pt x="86" y="101"/>
                  </a:cubicBezTo>
                  <a:cubicBezTo>
                    <a:pt x="112" y="101"/>
                    <a:pt x="135" y="87"/>
                    <a:pt x="143" y="60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36"/>
            <p:cNvSpPr/>
            <p:nvPr/>
          </p:nvSpPr>
          <p:spPr>
            <a:xfrm>
              <a:off x="7092921" y="2112768"/>
              <a:ext cx="8269" cy="7186"/>
            </a:xfrm>
            <a:custGeom>
              <a:avLst/>
              <a:gdLst/>
              <a:ahLst/>
              <a:cxnLst/>
              <a:rect l="l" t="t" r="r" b="b"/>
              <a:pathLst>
                <a:path w="168" h="146" extrusionOk="0">
                  <a:moveTo>
                    <a:pt x="88" y="1"/>
                  </a:moveTo>
                  <a:cubicBezTo>
                    <a:pt x="56" y="1"/>
                    <a:pt x="22" y="22"/>
                    <a:pt x="12" y="52"/>
                  </a:cubicBezTo>
                  <a:cubicBezTo>
                    <a:pt x="0" y="88"/>
                    <a:pt x="24" y="124"/>
                    <a:pt x="60" y="136"/>
                  </a:cubicBezTo>
                  <a:cubicBezTo>
                    <a:pt x="70" y="142"/>
                    <a:pt x="81" y="145"/>
                    <a:pt x="92" y="145"/>
                  </a:cubicBezTo>
                  <a:cubicBezTo>
                    <a:pt x="120" y="145"/>
                    <a:pt x="147" y="126"/>
                    <a:pt x="156" y="100"/>
                  </a:cubicBezTo>
                  <a:cubicBezTo>
                    <a:pt x="168" y="64"/>
                    <a:pt x="144" y="28"/>
                    <a:pt x="108" y="4"/>
                  </a:cubicBezTo>
                  <a:cubicBezTo>
                    <a:pt x="101" y="2"/>
                    <a:pt x="95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36"/>
            <p:cNvSpPr/>
            <p:nvPr/>
          </p:nvSpPr>
          <p:spPr>
            <a:xfrm>
              <a:off x="7078795" y="2119215"/>
              <a:ext cx="7088" cy="4971"/>
            </a:xfrm>
            <a:custGeom>
              <a:avLst/>
              <a:gdLst/>
              <a:ahLst/>
              <a:cxnLst/>
              <a:rect l="l" t="t" r="r" b="b"/>
              <a:pathLst>
                <a:path w="144" h="101" extrusionOk="0">
                  <a:moveTo>
                    <a:pt x="57" y="0"/>
                  </a:moveTo>
                  <a:cubicBezTo>
                    <a:pt x="32" y="0"/>
                    <a:pt x="9" y="14"/>
                    <a:pt x="0" y="40"/>
                  </a:cubicBezTo>
                  <a:lnTo>
                    <a:pt x="132" y="100"/>
                  </a:lnTo>
                  <a:cubicBezTo>
                    <a:pt x="144" y="64"/>
                    <a:pt x="132" y="17"/>
                    <a:pt x="84" y="5"/>
                  </a:cubicBezTo>
                  <a:cubicBezTo>
                    <a:pt x="75" y="2"/>
                    <a:pt x="66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36"/>
            <p:cNvSpPr/>
            <p:nvPr/>
          </p:nvSpPr>
          <p:spPr>
            <a:xfrm>
              <a:off x="7056990" y="2110947"/>
              <a:ext cx="7137" cy="4971"/>
            </a:xfrm>
            <a:custGeom>
              <a:avLst/>
              <a:gdLst/>
              <a:ahLst/>
              <a:cxnLst/>
              <a:rect l="l" t="t" r="r" b="b"/>
              <a:pathLst>
                <a:path w="145" h="101" extrusionOk="0">
                  <a:moveTo>
                    <a:pt x="59" y="1"/>
                  </a:moveTo>
                  <a:cubicBezTo>
                    <a:pt x="33" y="1"/>
                    <a:pt x="10" y="17"/>
                    <a:pt x="1" y="53"/>
                  </a:cubicBezTo>
                  <a:lnTo>
                    <a:pt x="132" y="101"/>
                  </a:lnTo>
                  <a:cubicBezTo>
                    <a:pt x="144" y="65"/>
                    <a:pt x="132" y="17"/>
                    <a:pt x="84" y="5"/>
                  </a:cubicBezTo>
                  <a:cubicBezTo>
                    <a:pt x="76" y="2"/>
                    <a:pt x="68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36"/>
            <p:cNvSpPr/>
            <p:nvPr/>
          </p:nvSpPr>
          <p:spPr>
            <a:xfrm>
              <a:off x="7071116" y="2104499"/>
              <a:ext cx="8318" cy="6940"/>
            </a:xfrm>
            <a:custGeom>
              <a:avLst/>
              <a:gdLst/>
              <a:ahLst/>
              <a:cxnLst/>
              <a:rect l="l" t="t" r="r" b="b"/>
              <a:pathLst>
                <a:path w="169" h="141" extrusionOk="0">
                  <a:moveTo>
                    <a:pt x="80" y="0"/>
                  </a:moveTo>
                  <a:cubicBezTo>
                    <a:pt x="51" y="0"/>
                    <a:pt x="22" y="14"/>
                    <a:pt x="13" y="41"/>
                  </a:cubicBezTo>
                  <a:cubicBezTo>
                    <a:pt x="1" y="76"/>
                    <a:pt x="13" y="124"/>
                    <a:pt x="61" y="136"/>
                  </a:cubicBezTo>
                  <a:cubicBezTo>
                    <a:pt x="70" y="139"/>
                    <a:pt x="78" y="141"/>
                    <a:pt x="87" y="141"/>
                  </a:cubicBezTo>
                  <a:cubicBezTo>
                    <a:pt x="114" y="141"/>
                    <a:pt x="138" y="127"/>
                    <a:pt x="156" y="100"/>
                  </a:cubicBezTo>
                  <a:cubicBezTo>
                    <a:pt x="168" y="64"/>
                    <a:pt x="144" y="17"/>
                    <a:pt x="108" y="5"/>
                  </a:cubicBezTo>
                  <a:cubicBezTo>
                    <a:pt x="99" y="2"/>
                    <a:pt x="90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36"/>
            <p:cNvSpPr/>
            <p:nvPr/>
          </p:nvSpPr>
          <p:spPr>
            <a:xfrm>
              <a:off x="7048771" y="2095738"/>
              <a:ext cx="8269" cy="7383"/>
            </a:xfrm>
            <a:custGeom>
              <a:avLst/>
              <a:gdLst/>
              <a:ahLst/>
              <a:cxnLst/>
              <a:rect l="l" t="t" r="r" b="b"/>
              <a:pathLst>
                <a:path w="168" h="150" extrusionOk="0">
                  <a:moveTo>
                    <a:pt x="100" y="0"/>
                  </a:moveTo>
                  <a:cubicBezTo>
                    <a:pt x="68" y="0"/>
                    <a:pt x="34" y="22"/>
                    <a:pt x="24" y="51"/>
                  </a:cubicBezTo>
                  <a:cubicBezTo>
                    <a:pt x="0" y="87"/>
                    <a:pt x="24" y="123"/>
                    <a:pt x="60" y="147"/>
                  </a:cubicBezTo>
                  <a:cubicBezTo>
                    <a:pt x="67" y="149"/>
                    <a:pt x="73" y="150"/>
                    <a:pt x="80" y="150"/>
                  </a:cubicBezTo>
                  <a:cubicBezTo>
                    <a:pt x="112" y="150"/>
                    <a:pt x="146" y="129"/>
                    <a:pt x="156" y="99"/>
                  </a:cubicBezTo>
                  <a:cubicBezTo>
                    <a:pt x="168" y="63"/>
                    <a:pt x="156" y="27"/>
                    <a:pt x="120" y="3"/>
                  </a:cubicBezTo>
                  <a:cubicBezTo>
                    <a:pt x="114" y="1"/>
                    <a:pt x="107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36"/>
            <p:cNvSpPr/>
            <p:nvPr/>
          </p:nvSpPr>
          <p:spPr>
            <a:xfrm>
              <a:off x="7027016" y="2087420"/>
              <a:ext cx="8269" cy="7235"/>
            </a:xfrm>
            <a:custGeom>
              <a:avLst/>
              <a:gdLst/>
              <a:ahLst/>
              <a:cxnLst/>
              <a:rect l="l" t="t" r="r" b="b"/>
              <a:pathLst>
                <a:path w="168" h="147" extrusionOk="0">
                  <a:moveTo>
                    <a:pt x="81" y="0"/>
                  </a:moveTo>
                  <a:cubicBezTo>
                    <a:pt x="55" y="0"/>
                    <a:pt x="30" y="14"/>
                    <a:pt x="12" y="41"/>
                  </a:cubicBezTo>
                  <a:cubicBezTo>
                    <a:pt x="0" y="89"/>
                    <a:pt x="24" y="125"/>
                    <a:pt x="60" y="136"/>
                  </a:cubicBezTo>
                  <a:cubicBezTo>
                    <a:pt x="70" y="143"/>
                    <a:pt x="81" y="146"/>
                    <a:pt x="92" y="146"/>
                  </a:cubicBezTo>
                  <a:cubicBezTo>
                    <a:pt x="120" y="146"/>
                    <a:pt x="147" y="126"/>
                    <a:pt x="155" y="101"/>
                  </a:cubicBezTo>
                  <a:cubicBezTo>
                    <a:pt x="167" y="65"/>
                    <a:pt x="155" y="17"/>
                    <a:pt x="108" y="5"/>
                  </a:cubicBezTo>
                  <a:cubicBezTo>
                    <a:pt x="99" y="2"/>
                    <a:pt x="9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36"/>
            <p:cNvSpPr/>
            <p:nvPr/>
          </p:nvSpPr>
          <p:spPr>
            <a:xfrm>
              <a:off x="7034645" y="2102727"/>
              <a:ext cx="7678" cy="4971"/>
            </a:xfrm>
            <a:custGeom>
              <a:avLst/>
              <a:gdLst/>
              <a:ahLst/>
              <a:cxnLst/>
              <a:rect l="l" t="t" r="r" b="b"/>
              <a:pathLst>
                <a:path w="156" h="101" extrusionOk="0">
                  <a:moveTo>
                    <a:pt x="71" y="1"/>
                  </a:moveTo>
                  <a:cubicBezTo>
                    <a:pt x="44" y="1"/>
                    <a:pt x="19" y="16"/>
                    <a:pt x="0" y="53"/>
                  </a:cubicBezTo>
                  <a:lnTo>
                    <a:pt x="144" y="100"/>
                  </a:lnTo>
                  <a:cubicBezTo>
                    <a:pt x="156" y="65"/>
                    <a:pt x="144" y="17"/>
                    <a:pt x="96" y="5"/>
                  </a:cubicBezTo>
                  <a:cubicBezTo>
                    <a:pt x="88" y="2"/>
                    <a:pt x="79" y="1"/>
                    <a:pt x="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36"/>
            <p:cNvSpPr/>
            <p:nvPr/>
          </p:nvSpPr>
          <p:spPr>
            <a:xfrm>
              <a:off x="7042864" y="2082941"/>
              <a:ext cx="7137" cy="4971"/>
            </a:xfrm>
            <a:custGeom>
              <a:avLst/>
              <a:gdLst/>
              <a:ahLst/>
              <a:cxnLst/>
              <a:rect l="l" t="t" r="r" b="b"/>
              <a:pathLst>
                <a:path w="145" h="101" extrusionOk="0">
                  <a:moveTo>
                    <a:pt x="13" y="0"/>
                  </a:moveTo>
                  <a:cubicBezTo>
                    <a:pt x="1" y="36"/>
                    <a:pt x="13" y="84"/>
                    <a:pt x="49" y="96"/>
                  </a:cubicBezTo>
                  <a:cubicBezTo>
                    <a:pt x="61" y="99"/>
                    <a:pt x="72" y="100"/>
                    <a:pt x="82" y="100"/>
                  </a:cubicBezTo>
                  <a:cubicBezTo>
                    <a:pt x="113" y="100"/>
                    <a:pt x="135" y="87"/>
                    <a:pt x="144" y="6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36"/>
            <p:cNvSpPr/>
            <p:nvPr/>
          </p:nvSpPr>
          <p:spPr>
            <a:xfrm>
              <a:off x="7064078" y="2091751"/>
              <a:ext cx="7678" cy="4922"/>
            </a:xfrm>
            <a:custGeom>
              <a:avLst/>
              <a:gdLst/>
              <a:ahLst/>
              <a:cxnLst/>
              <a:rect l="l" t="t" r="r" b="b"/>
              <a:pathLst>
                <a:path w="156" h="100" extrusionOk="0">
                  <a:moveTo>
                    <a:pt x="24" y="1"/>
                  </a:moveTo>
                  <a:lnTo>
                    <a:pt x="24" y="1"/>
                  </a:lnTo>
                  <a:cubicBezTo>
                    <a:pt x="0" y="37"/>
                    <a:pt x="24" y="72"/>
                    <a:pt x="60" y="96"/>
                  </a:cubicBezTo>
                  <a:cubicBezTo>
                    <a:pt x="66" y="98"/>
                    <a:pt x="73" y="99"/>
                    <a:pt x="80" y="99"/>
                  </a:cubicBezTo>
                  <a:cubicBezTo>
                    <a:pt x="112" y="99"/>
                    <a:pt x="146" y="78"/>
                    <a:pt x="156" y="48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36"/>
            <p:cNvSpPr/>
            <p:nvPr/>
          </p:nvSpPr>
          <p:spPr>
            <a:xfrm>
              <a:off x="7085833" y="2100020"/>
              <a:ext cx="7728" cy="4971"/>
            </a:xfrm>
            <a:custGeom>
              <a:avLst/>
              <a:gdLst/>
              <a:ahLst/>
              <a:cxnLst/>
              <a:rect l="l" t="t" r="r" b="b"/>
              <a:pathLst>
                <a:path w="157" h="101" extrusionOk="0">
                  <a:moveTo>
                    <a:pt x="25" y="0"/>
                  </a:moveTo>
                  <a:lnTo>
                    <a:pt x="25" y="0"/>
                  </a:lnTo>
                  <a:cubicBezTo>
                    <a:pt x="1" y="36"/>
                    <a:pt x="25" y="84"/>
                    <a:pt x="60" y="96"/>
                  </a:cubicBezTo>
                  <a:cubicBezTo>
                    <a:pt x="69" y="99"/>
                    <a:pt x="79" y="100"/>
                    <a:pt x="89" y="100"/>
                  </a:cubicBezTo>
                  <a:cubicBezTo>
                    <a:pt x="118" y="100"/>
                    <a:pt x="147" y="87"/>
                    <a:pt x="156" y="6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36"/>
            <p:cNvSpPr/>
            <p:nvPr/>
          </p:nvSpPr>
          <p:spPr>
            <a:xfrm>
              <a:off x="7085242" y="2133932"/>
              <a:ext cx="8318" cy="6940"/>
            </a:xfrm>
            <a:custGeom>
              <a:avLst/>
              <a:gdLst/>
              <a:ahLst/>
              <a:cxnLst/>
              <a:rect l="l" t="t" r="r" b="b"/>
              <a:pathLst>
                <a:path w="169" h="141" extrusionOk="0">
                  <a:moveTo>
                    <a:pt x="75" y="0"/>
                  </a:moveTo>
                  <a:cubicBezTo>
                    <a:pt x="44" y="0"/>
                    <a:pt x="22" y="13"/>
                    <a:pt x="13" y="40"/>
                  </a:cubicBezTo>
                  <a:cubicBezTo>
                    <a:pt x="1" y="76"/>
                    <a:pt x="25" y="124"/>
                    <a:pt x="60" y="136"/>
                  </a:cubicBezTo>
                  <a:cubicBezTo>
                    <a:pt x="69" y="139"/>
                    <a:pt x="78" y="141"/>
                    <a:pt x="87" y="141"/>
                  </a:cubicBezTo>
                  <a:cubicBezTo>
                    <a:pt x="114" y="141"/>
                    <a:pt x="138" y="127"/>
                    <a:pt x="156" y="100"/>
                  </a:cubicBezTo>
                  <a:cubicBezTo>
                    <a:pt x="168" y="64"/>
                    <a:pt x="144" y="16"/>
                    <a:pt x="108" y="5"/>
                  </a:cubicBezTo>
                  <a:cubicBezTo>
                    <a:pt x="96" y="2"/>
                    <a:pt x="85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36"/>
            <p:cNvSpPr/>
            <p:nvPr/>
          </p:nvSpPr>
          <p:spPr>
            <a:xfrm>
              <a:off x="7070526" y="2140429"/>
              <a:ext cx="7728" cy="4922"/>
            </a:xfrm>
            <a:custGeom>
              <a:avLst/>
              <a:gdLst/>
              <a:ahLst/>
              <a:cxnLst/>
              <a:rect l="l" t="t" r="r" b="b"/>
              <a:pathLst>
                <a:path w="157" h="100" extrusionOk="0">
                  <a:moveTo>
                    <a:pt x="77" y="1"/>
                  </a:moveTo>
                  <a:cubicBezTo>
                    <a:pt x="48" y="1"/>
                    <a:pt x="20" y="22"/>
                    <a:pt x="1" y="52"/>
                  </a:cubicBezTo>
                  <a:lnTo>
                    <a:pt x="144" y="100"/>
                  </a:lnTo>
                  <a:cubicBezTo>
                    <a:pt x="156" y="64"/>
                    <a:pt x="132" y="16"/>
                    <a:pt x="96" y="4"/>
                  </a:cubicBezTo>
                  <a:cubicBezTo>
                    <a:pt x="90" y="2"/>
                    <a:pt x="84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36"/>
            <p:cNvSpPr/>
            <p:nvPr/>
          </p:nvSpPr>
          <p:spPr>
            <a:xfrm>
              <a:off x="7048771" y="2132751"/>
              <a:ext cx="7678" cy="4971"/>
            </a:xfrm>
            <a:custGeom>
              <a:avLst/>
              <a:gdLst/>
              <a:ahLst/>
              <a:cxnLst/>
              <a:rect l="l" t="t" r="r" b="b"/>
              <a:pathLst>
                <a:path w="156" h="101" extrusionOk="0">
                  <a:moveTo>
                    <a:pt x="69" y="0"/>
                  </a:moveTo>
                  <a:cubicBezTo>
                    <a:pt x="40" y="0"/>
                    <a:pt x="10" y="16"/>
                    <a:pt x="0" y="52"/>
                  </a:cubicBezTo>
                  <a:lnTo>
                    <a:pt x="144" y="100"/>
                  </a:lnTo>
                  <a:cubicBezTo>
                    <a:pt x="156" y="64"/>
                    <a:pt x="132" y="17"/>
                    <a:pt x="96" y="5"/>
                  </a:cubicBezTo>
                  <a:cubicBezTo>
                    <a:pt x="88" y="2"/>
                    <a:pt x="78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36"/>
            <p:cNvSpPr/>
            <p:nvPr/>
          </p:nvSpPr>
          <p:spPr>
            <a:xfrm>
              <a:off x="7062897" y="2125762"/>
              <a:ext cx="8269" cy="7137"/>
            </a:xfrm>
            <a:custGeom>
              <a:avLst/>
              <a:gdLst/>
              <a:ahLst/>
              <a:cxnLst/>
              <a:rect l="l" t="t" r="r" b="b"/>
              <a:pathLst>
                <a:path w="168" h="145" extrusionOk="0">
                  <a:moveTo>
                    <a:pt x="88" y="0"/>
                  </a:moveTo>
                  <a:cubicBezTo>
                    <a:pt x="56" y="0"/>
                    <a:pt x="22" y="21"/>
                    <a:pt x="12" y="51"/>
                  </a:cubicBezTo>
                  <a:cubicBezTo>
                    <a:pt x="0" y="87"/>
                    <a:pt x="24" y="123"/>
                    <a:pt x="60" y="135"/>
                  </a:cubicBezTo>
                  <a:cubicBezTo>
                    <a:pt x="70" y="141"/>
                    <a:pt x="81" y="144"/>
                    <a:pt x="92" y="144"/>
                  </a:cubicBezTo>
                  <a:cubicBezTo>
                    <a:pt x="120" y="144"/>
                    <a:pt x="147" y="125"/>
                    <a:pt x="156" y="99"/>
                  </a:cubicBezTo>
                  <a:cubicBezTo>
                    <a:pt x="168" y="63"/>
                    <a:pt x="144" y="15"/>
                    <a:pt x="108" y="3"/>
                  </a:cubicBezTo>
                  <a:cubicBezTo>
                    <a:pt x="102" y="1"/>
                    <a:pt x="95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36"/>
            <p:cNvSpPr/>
            <p:nvPr/>
          </p:nvSpPr>
          <p:spPr>
            <a:xfrm>
              <a:off x="7041093" y="2117493"/>
              <a:ext cx="7728" cy="7481"/>
            </a:xfrm>
            <a:custGeom>
              <a:avLst/>
              <a:gdLst/>
              <a:ahLst/>
              <a:cxnLst/>
              <a:rect l="l" t="t" r="r" b="b"/>
              <a:pathLst>
                <a:path w="157" h="152" extrusionOk="0">
                  <a:moveTo>
                    <a:pt x="84" y="1"/>
                  </a:moveTo>
                  <a:cubicBezTo>
                    <a:pt x="49" y="1"/>
                    <a:pt x="23" y="22"/>
                    <a:pt x="13" y="52"/>
                  </a:cubicBezTo>
                  <a:cubicBezTo>
                    <a:pt x="1" y="87"/>
                    <a:pt x="13" y="135"/>
                    <a:pt x="49" y="147"/>
                  </a:cubicBezTo>
                  <a:cubicBezTo>
                    <a:pt x="60" y="150"/>
                    <a:pt x="71" y="152"/>
                    <a:pt x="81" y="152"/>
                  </a:cubicBezTo>
                  <a:cubicBezTo>
                    <a:pt x="112" y="152"/>
                    <a:pt x="135" y="136"/>
                    <a:pt x="144" y="99"/>
                  </a:cubicBezTo>
                  <a:cubicBezTo>
                    <a:pt x="156" y="64"/>
                    <a:pt x="144" y="28"/>
                    <a:pt x="109" y="4"/>
                  </a:cubicBezTo>
                  <a:cubicBezTo>
                    <a:pt x="100" y="2"/>
                    <a:pt x="9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36"/>
            <p:cNvSpPr/>
            <p:nvPr/>
          </p:nvSpPr>
          <p:spPr>
            <a:xfrm>
              <a:off x="7018747" y="2109519"/>
              <a:ext cx="8318" cy="7728"/>
            </a:xfrm>
            <a:custGeom>
              <a:avLst/>
              <a:gdLst/>
              <a:ahLst/>
              <a:cxnLst/>
              <a:rect l="l" t="t" r="r" b="b"/>
              <a:pathLst>
                <a:path w="169" h="157" extrusionOk="0">
                  <a:moveTo>
                    <a:pt x="78" y="1"/>
                  </a:moveTo>
                  <a:cubicBezTo>
                    <a:pt x="49" y="1"/>
                    <a:pt x="21" y="23"/>
                    <a:pt x="13" y="58"/>
                  </a:cubicBezTo>
                  <a:cubicBezTo>
                    <a:pt x="1" y="94"/>
                    <a:pt x="25" y="130"/>
                    <a:pt x="60" y="154"/>
                  </a:cubicBezTo>
                  <a:cubicBezTo>
                    <a:pt x="67" y="156"/>
                    <a:pt x="73" y="157"/>
                    <a:pt x="80" y="157"/>
                  </a:cubicBezTo>
                  <a:cubicBezTo>
                    <a:pt x="112" y="157"/>
                    <a:pt x="146" y="135"/>
                    <a:pt x="156" y="106"/>
                  </a:cubicBezTo>
                  <a:cubicBezTo>
                    <a:pt x="168" y="58"/>
                    <a:pt x="144" y="22"/>
                    <a:pt x="108" y="10"/>
                  </a:cubicBezTo>
                  <a:cubicBezTo>
                    <a:pt x="99" y="4"/>
                    <a:pt x="88" y="1"/>
                    <a:pt x="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36"/>
            <p:cNvSpPr/>
            <p:nvPr/>
          </p:nvSpPr>
          <p:spPr>
            <a:xfrm>
              <a:off x="7027016" y="2125072"/>
              <a:ext cx="7088" cy="4971"/>
            </a:xfrm>
            <a:custGeom>
              <a:avLst/>
              <a:gdLst/>
              <a:ahLst/>
              <a:cxnLst/>
              <a:rect l="l" t="t" r="r" b="b"/>
              <a:pathLst>
                <a:path w="144" h="101" extrusionOk="0">
                  <a:moveTo>
                    <a:pt x="64" y="1"/>
                  </a:moveTo>
                  <a:cubicBezTo>
                    <a:pt x="32" y="1"/>
                    <a:pt x="9" y="16"/>
                    <a:pt x="0" y="53"/>
                  </a:cubicBezTo>
                  <a:lnTo>
                    <a:pt x="132" y="101"/>
                  </a:lnTo>
                  <a:cubicBezTo>
                    <a:pt x="143" y="53"/>
                    <a:pt x="132" y="17"/>
                    <a:pt x="96" y="5"/>
                  </a:cubicBezTo>
                  <a:cubicBezTo>
                    <a:pt x="84" y="2"/>
                    <a:pt x="74" y="1"/>
                    <a:pt x="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36"/>
            <p:cNvSpPr/>
            <p:nvPr/>
          </p:nvSpPr>
          <p:spPr>
            <a:xfrm>
              <a:off x="7034054" y="2105286"/>
              <a:ext cx="7678" cy="4922"/>
            </a:xfrm>
            <a:custGeom>
              <a:avLst/>
              <a:gdLst/>
              <a:ahLst/>
              <a:cxnLst/>
              <a:rect l="l" t="t" r="r" b="b"/>
              <a:pathLst>
                <a:path w="156" h="100" extrusionOk="0">
                  <a:moveTo>
                    <a:pt x="12" y="1"/>
                  </a:moveTo>
                  <a:lnTo>
                    <a:pt x="12" y="1"/>
                  </a:lnTo>
                  <a:cubicBezTo>
                    <a:pt x="0" y="37"/>
                    <a:pt x="24" y="72"/>
                    <a:pt x="60" y="96"/>
                  </a:cubicBezTo>
                  <a:cubicBezTo>
                    <a:pt x="67" y="98"/>
                    <a:pt x="73" y="99"/>
                    <a:pt x="80" y="99"/>
                  </a:cubicBezTo>
                  <a:cubicBezTo>
                    <a:pt x="112" y="99"/>
                    <a:pt x="146" y="78"/>
                    <a:pt x="156" y="48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36"/>
            <p:cNvSpPr/>
            <p:nvPr/>
          </p:nvSpPr>
          <p:spPr>
            <a:xfrm>
              <a:off x="7055809" y="2113555"/>
              <a:ext cx="7728" cy="4627"/>
            </a:xfrm>
            <a:custGeom>
              <a:avLst/>
              <a:gdLst/>
              <a:ahLst/>
              <a:cxnLst/>
              <a:rect l="l" t="t" r="r" b="b"/>
              <a:pathLst>
                <a:path w="157" h="94" extrusionOk="0">
                  <a:moveTo>
                    <a:pt x="25" y="0"/>
                  </a:moveTo>
                  <a:cubicBezTo>
                    <a:pt x="1" y="36"/>
                    <a:pt x="25" y="72"/>
                    <a:pt x="61" y="84"/>
                  </a:cubicBezTo>
                  <a:cubicBezTo>
                    <a:pt x="71" y="90"/>
                    <a:pt x="82" y="93"/>
                    <a:pt x="92" y="93"/>
                  </a:cubicBezTo>
                  <a:cubicBezTo>
                    <a:pt x="120" y="93"/>
                    <a:pt x="148" y="74"/>
                    <a:pt x="156" y="48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36"/>
            <p:cNvSpPr/>
            <p:nvPr/>
          </p:nvSpPr>
          <p:spPr>
            <a:xfrm>
              <a:off x="7077613" y="2121184"/>
              <a:ext cx="7678" cy="4971"/>
            </a:xfrm>
            <a:custGeom>
              <a:avLst/>
              <a:gdLst/>
              <a:ahLst/>
              <a:cxnLst/>
              <a:rect l="l" t="t" r="r" b="b"/>
              <a:pathLst>
                <a:path w="156" h="101" extrusionOk="0">
                  <a:moveTo>
                    <a:pt x="24" y="0"/>
                  </a:moveTo>
                  <a:lnTo>
                    <a:pt x="24" y="0"/>
                  </a:lnTo>
                  <a:cubicBezTo>
                    <a:pt x="0" y="48"/>
                    <a:pt x="24" y="84"/>
                    <a:pt x="60" y="96"/>
                  </a:cubicBezTo>
                  <a:cubicBezTo>
                    <a:pt x="69" y="99"/>
                    <a:pt x="79" y="101"/>
                    <a:pt x="88" y="101"/>
                  </a:cubicBezTo>
                  <a:cubicBezTo>
                    <a:pt x="118" y="101"/>
                    <a:pt x="147" y="87"/>
                    <a:pt x="156" y="6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36"/>
            <p:cNvSpPr/>
            <p:nvPr/>
          </p:nvSpPr>
          <p:spPr>
            <a:xfrm>
              <a:off x="7078204" y="2154555"/>
              <a:ext cx="7678" cy="6891"/>
            </a:xfrm>
            <a:custGeom>
              <a:avLst/>
              <a:gdLst/>
              <a:ahLst/>
              <a:cxnLst/>
              <a:rect l="l" t="t" r="r" b="b"/>
              <a:pathLst>
                <a:path w="156" h="140" extrusionOk="0">
                  <a:moveTo>
                    <a:pt x="77" y="1"/>
                  </a:moveTo>
                  <a:cubicBezTo>
                    <a:pt x="48" y="1"/>
                    <a:pt x="22" y="22"/>
                    <a:pt x="12" y="52"/>
                  </a:cubicBezTo>
                  <a:cubicBezTo>
                    <a:pt x="0" y="88"/>
                    <a:pt x="12" y="124"/>
                    <a:pt x="60" y="136"/>
                  </a:cubicBezTo>
                  <a:cubicBezTo>
                    <a:pt x="69" y="139"/>
                    <a:pt x="78" y="140"/>
                    <a:pt x="87" y="140"/>
                  </a:cubicBezTo>
                  <a:cubicBezTo>
                    <a:pt x="112" y="140"/>
                    <a:pt x="135" y="127"/>
                    <a:pt x="144" y="100"/>
                  </a:cubicBezTo>
                  <a:cubicBezTo>
                    <a:pt x="156" y="64"/>
                    <a:pt x="132" y="28"/>
                    <a:pt x="96" y="4"/>
                  </a:cubicBezTo>
                  <a:cubicBezTo>
                    <a:pt x="90" y="2"/>
                    <a:pt x="83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36"/>
            <p:cNvSpPr/>
            <p:nvPr/>
          </p:nvSpPr>
          <p:spPr>
            <a:xfrm>
              <a:off x="7064078" y="2161642"/>
              <a:ext cx="7088" cy="4922"/>
            </a:xfrm>
            <a:custGeom>
              <a:avLst/>
              <a:gdLst/>
              <a:ahLst/>
              <a:cxnLst/>
              <a:rect l="l" t="t" r="r" b="b"/>
              <a:pathLst>
                <a:path w="144" h="100" extrusionOk="0">
                  <a:moveTo>
                    <a:pt x="64" y="0"/>
                  </a:moveTo>
                  <a:cubicBezTo>
                    <a:pt x="33" y="0"/>
                    <a:pt x="0" y="22"/>
                    <a:pt x="0" y="51"/>
                  </a:cubicBezTo>
                  <a:lnTo>
                    <a:pt x="132" y="99"/>
                  </a:lnTo>
                  <a:cubicBezTo>
                    <a:pt x="144" y="63"/>
                    <a:pt x="120" y="15"/>
                    <a:pt x="84" y="3"/>
                  </a:cubicBezTo>
                  <a:cubicBezTo>
                    <a:pt x="78" y="1"/>
                    <a:pt x="71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36"/>
            <p:cNvSpPr/>
            <p:nvPr/>
          </p:nvSpPr>
          <p:spPr>
            <a:xfrm>
              <a:off x="7041683" y="2154555"/>
              <a:ext cx="7137" cy="4922"/>
            </a:xfrm>
            <a:custGeom>
              <a:avLst/>
              <a:gdLst/>
              <a:ahLst/>
              <a:cxnLst/>
              <a:rect l="l" t="t" r="r" b="b"/>
              <a:pathLst>
                <a:path w="145" h="100" extrusionOk="0">
                  <a:moveTo>
                    <a:pt x="66" y="1"/>
                  </a:moveTo>
                  <a:cubicBezTo>
                    <a:pt x="37" y="1"/>
                    <a:pt x="11" y="22"/>
                    <a:pt x="1" y="52"/>
                  </a:cubicBezTo>
                  <a:lnTo>
                    <a:pt x="144" y="100"/>
                  </a:lnTo>
                  <a:cubicBezTo>
                    <a:pt x="144" y="64"/>
                    <a:pt x="132" y="16"/>
                    <a:pt x="85" y="4"/>
                  </a:cubicBezTo>
                  <a:cubicBezTo>
                    <a:pt x="78" y="2"/>
                    <a:pt x="7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36"/>
            <p:cNvSpPr/>
            <p:nvPr/>
          </p:nvSpPr>
          <p:spPr>
            <a:xfrm>
              <a:off x="7055809" y="2147467"/>
              <a:ext cx="7728" cy="6891"/>
            </a:xfrm>
            <a:custGeom>
              <a:avLst/>
              <a:gdLst/>
              <a:ahLst/>
              <a:cxnLst/>
              <a:rect l="l" t="t" r="r" b="b"/>
              <a:pathLst>
                <a:path w="157" h="140" extrusionOk="0">
                  <a:moveTo>
                    <a:pt x="71" y="0"/>
                  </a:moveTo>
                  <a:cubicBezTo>
                    <a:pt x="45" y="0"/>
                    <a:pt x="22" y="16"/>
                    <a:pt x="13" y="52"/>
                  </a:cubicBezTo>
                  <a:cubicBezTo>
                    <a:pt x="1" y="88"/>
                    <a:pt x="13" y="124"/>
                    <a:pt x="61" y="136"/>
                  </a:cubicBezTo>
                  <a:cubicBezTo>
                    <a:pt x="67" y="138"/>
                    <a:pt x="73" y="139"/>
                    <a:pt x="80" y="139"/>
                  </a:cubicBezTo>
                  <a:cubicBezTo>
                    <a:pt x="108" y="139"/>
                    <a:pt x="135" y="118"/>
                    <a:pt x="144" y="88"/>
                  </a:cubicBezTo>
                  <a:cubicBezTo>
                    <a:pt x="156" y="52"/>
                    <a:pt x="144" y="16"/>
                    <a:pt x="97" y="5"/>
                  </a:cubicBezTo>
                  <a:cubicBezTo>
                    <a:pt x="88" y="2"/>
                    <a:pt x="80" y="0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36"/>
            <p:cNvSpPr/>
            <p:nvPr/>
          </p:nvSpPr>
          <p:spPr>
            <a:xfrm>
              <a:off x="7033464" y="2139838"/>
              <a:ext cx="7678" cy="7432"/>
            </a:xfrm>
            <a:custGeom>
              <a:avLst/>
              <a:gdLst/>
              <a:ahLst/>
              <a:cxnLst/>
              <a:rect l="l" t="t" r="r" b="b"/>
              <a:pathLst>
                <a:path w="156" h="151" extrusionOk="0">
                  <a:moveTo>
                    <a:pt x="77" y="1"/>
                  </a:moveTo>
                  <a:cubicBezTo>
                    <a:pt x="48" y="1"/>
                    <a:pt x="22" y="22"/>
                    <a:pt x="12" y="52"/>
                  </a:cubicBezTo>
                  <a:cubicBezTo>
                    <a:pt x="1" y="88"/>
                    <a:pt x="12" y="136"/>
                    <a:pt x="60" y="148"/>
                  </a:cubicBezTo>
                  <a:cubicBezTo>
                    <a:pt x="67" y="150"/>
                    <a:pt x="73" y="151"/>
                    <a:pt x="79" y="151"/>
                  </a:cubicBezTo>
                  <a:cubicBezTo>
                    <a:pt x="108" y="151"/>
                    <a:pt x="134" y="129"/>
                    <a:pt x="144" y="100"/>
                  </a:cubicBezTo>
                  <a:cubicBezTo>
                    <a:pt x="156" y="64"/>
                    <a:pt x="144" y="16"/>
                    <a:pt x="96" y="4"/>
                  </a:cubicBezTo>
                  <a:cubicBezTo>
                    <a:pt x="90" y="2"/>
                    <a:pt x="83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36"/>
            <p:cNvSpPr/>
            <p:nvPr/>
          </p:nvSpPr>
          <p:spPr>
            <a:xfrm>
              <a:off x="7011118" y="2132209"/>
              <a:ext cx="7678" cy="7481"/>
            </a:xfrm>
            <a:custGeom>
              <a:avLst/>
              <a:gdLst/>
              <a:ahLst/>
              <a:cxnLst/>
              <a:rect l="l" t="t" r="r" b="b"/>
              <a:pathLst>
                <a:path w="156" h="152" extrusionOk="0">
                  <a:moveTo>
                    <a:pt x="84" y="1"/>
                  </a:moveTo>
                  <a:cubicBezTo>
                    <a:pt x="48" y="1"/>
                    <a:pt x="22" y="22"/>
                    <a:pt x="12" y="51"/>
                  </a:cubicBezTo>
                  <a:cubicBezTo>
                    <a:pt x="0" y="99"/>
                    <a:pt x="12" y="135"/>
                    <a:pt x="60" y="147"/>
                  </a:cubicBezTo>
                  <a:cubicBezTo>
                    <a:pt x="68" y="150"/>
                    <a:pt x="77" y="151"/>
                    <a:pt x="85" y="151"/>
                  </a:cubicBezTo>
                  <a:cubicBezTo>
                    <a:pt x="111" y="151"/>
                    <a:pt x="135" y="136"/>
                    <a:pt x="144" y="99"/>
                  </a:cubicBezTo>
                  <a:cubicBezTo>
                    <a:pt x="156" y="63"/>
                    <a:pt x="144" y="16"/>
                    <a:pt x="108" y="4"/>
                  </a:cubicBezTo>
                  <a:cubicBezTo>
                    <a:pt x="99" y="2"/>
                    <a:pt x="91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36"/>
            <p:cNvSpPr/>
            <p:nvPr/>
          </p:nvSpPr>
          <p:spPr>
            <a:xfrm>
              <a:off x="7019338" y="2147516"/>
              <a:ext cx="7728" cy="4922"/>
            </a:xfrm>
            <a:custGeom>
              <a:avLst/>
              <a:gdLst/>
              <a:ahLst/>
              <a:cxnLst/>
              <a:rect l="l" t="t" r="r" b="b"/>
              <a:pathLst>
                <a:path w="157" h="100" extrusionOk="0">
                  <a:moveTo>
                    <a:pt x="72" y="0"/>
                  </a:moveTo>
                  <a:cubicBezTo>
                    <a:pt x="36" y="0"/>
                    <a:pt x="10" y="22"/>
                    <a:pt x="1" y="51"/>
                  </a:cubicBezTo>
                  <a:lnTo>
                    <a:pt x="144" y="99"/>
                  </a:lnTo>
                  <a:cubicBezTo>
                    <a:pt x="156" y="63"/>
                    <a:pt x="132" y="15"/>
                    <a:pt x="96" y="4"/>
                  </a:cubicBezTo>
                  <a:cubicBezTo>
                    <a:pt x="88" y="1"/>
                    <a:pt x="8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36"/>
            <p:cNvSpPr/>
            <p:nvPr/>
          </p:nvSpPr>
          <p:spPr>
            <a:xfrm>
              <a:off x="7026425" y="2127681"/>
              <a:ext cx="7088" cy="4873"/>
            </a:xfrm>
            <a:custGeom>
              <a:avLst/>
              <a:gdLst/>
              <a:ahLst/>
              <a:cxnLst/>
              <a:rect l="l" t="t" r="r" b="b"/>
              <a:pathLst>
                <a:path w="144" h="99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36"/>
                    <a:pt x="12" y="72"/>
                    <a:pt x="48" y="96"/>
                  </a:cubicBezTo>
                  <a:cubicBezTo>
                    <a:pt x="56" y="98"/>
                    <a:pt x="64" y="99"/>
                    <a:pt x="72" y="99"/>
                  </a:cubicBezTo>
                  <a:cubicBezTo>
                    <a:pt x="108" y="99"/>
                    <a:pt x="134" y="77"/>
                    <a:pt x="144" y="48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36"/>
            <p:cNvSpPr/>
            <p:nvPr/>
          </p:nvSpPr>
          <p:spPr>
            <a:xfrm>
              <a:off x="7048180" y="2135310"/>
              <a:ext cx="7678" cy="4381"/>
            </a:xfrm>
            <a:custGeom>
              <a:avLst/>
              <a:gdLst/>
              <a:ahLst/>
              <a:cxnLst/>
              <a:rect l="l" t="t" r="r" b="b"/>
              <a:pathLst>
                <a:path w="156" h="89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36"/>
                    <a:pt x="24" y="72"/>
                    <a:pt x="60" y="84"/>
                  </a:cubicBezTo>
                  <a:cubicBezTo>
                    <a:pt x="69" y="87"/>
                    <a:pt x="79" y="89"/>
                    <a:pt x="89" y="89"/>
                  </a:cubicBezTo>
                  <a:cubicBezTo>
                    <a:pt x="118" y="89"/>
                    <a:pt x="147" y="75"/>
                    <a:pt x="156" y="48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36"/>
            <p:cNvSpPr/>
            <p:nvPr/>
          </p:nvSpPr>
          <p:spPr>
            <a:xfrm>
              <a:off x="7069935" y="2142939"/>
              <a:ext cx="7728" cy="4430"/>
            </a:xfrm>
            <a:custGeom>
              <a:avLst/>
              <a:gdLst/>
              <a:ahLst/>
              <a:cxnLst/>
              <a:rect l="l" t="t" r="r" b="b"/>
              <a:pathLst>
                <a:path w="157" h="90" extrusionOk="0">
                  <a:moveTo>
                    <a:pt x="13" y="1"/>
                  </a:moveTo>
                  <a:lnTo>
                    <a:pt x="13" y="1"/>
                  </a:lnTo>
                  <a:cubicBezTo>
                    <a:pt x="1" y="37"/>
                    <a:pt x="25" y="73"/>
                    <a:pt x="61" y="85"/>
                  </a:cubicBezTo>
                  <a:cubicBezTo>
                    <a:pt x="73" y="88"/>
                    <a:pt x="84" y="89"/>
                    <a:pt x="94" y="89"/>
                  </a:cubicBezTo>
                  <a:cubicBezTo>
                    <a:pt x="125" y="89"/>
                    <a:pt x="147" y="76"/>
                    <a:pt x="156" y="49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36"/>
            <p:cNvSpPr/>
            <p:nvPr/>
          </p:nvSpPr>
          <p:spPr>
            <a:xfrm>
              <a:off x="7071116" y="2175768"/>
              <a:ext cx="8318" cy="6842"/>
            </a:xfrm>
            <a:custGeom>
              <a:avLst/>
              <a:gdLst/>
              <a:ahLst/>
              <a:cxnLst/>
              <a:rect l="l" t="t" r="r" b="b"/>
              <a:pathLst>
                <a:path w="169" h="139" extrusionOk="0">
                  <a:moveTo>
                    <a:pt x="88" y="0"/>
                  </a:moveTo>
                  <a:cubicBezTo>
                    <a:pt x="57" y="0"/>
                    <a:pt x="23" y="22"/>
                    <a:pt x="13" y="51"/>
                  </a:cubicBezTo>
                  <a:cubicBezTo>
                    <a:pt x="1" y="87"/>
                    <a:pt x="25" y="123"/>
                    <a:pt x="72" y="135"/>
                  </a:cubicBezTo>
                  <a:cubicBezTo>
                    <a:pt x="79" y="137"/>
                    <a:pt x="85" y="138"/>
                    <a:pt x="91" y="138"/>
                  </a:cubicBezTo>
                  <a:cubicBezTo>
                    <a:pt x="120" y="138"/>
                    <a:pt x="146" y="117"/>
                    <a:pt x="156" y="87"/>
                  </a:cubicBezTo>
                  <a:cubicBezTo>
                    <a:pt x="168" y="51"/>
                    <a:pt x="144" y="15"/>
                    <a:pt x="108" y="3"/>
                  </a:cubicBezTo>
                  <a:cubicBezTo>
                    <a:pt x="102" y="1"/>
                    <a:pt x="95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36"/>
            <p:cNvSpPr/>
            <p:nvPr/>
          </p:nvSpPr>
          <p:spPr>
            <a:xfrm>
              <a:off x="7057581" y="2182954"/>
              <a:ext cx="7728" cy="4774"/>
            </a:xfrm>
            <a:custGeom>
              <a:avLst/>
              <a:gdLst/>
              <a:ahLst/>
              <a:cxnLst/>
              <a:rect l="l" t="t" r="r" b="b"/>
              <a:pathLst>
                <a:path w="157" h="97" extrusionOk="0">
                  <a:moveTo>
                    <a:pt x="84" y="1"/>
                  </a:moveTo>
                  <a:cubicBezTo>
                    <a:pt x="49" y="1"/>
                    <a:pt x="13" y="13"/>
                    <a:pt x="1" y="49"/>
                  </a:cubicBezTo>
                  <a:lnTo>
                    <a:pt x="144" y="97"/>
                  </a:lnTo>
                  <a:cubicBezTo>
                    <a:pt x="156" y="61"/>
                    <a:pt x="132" y="13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36"/>
            <p:cNvSpPr/>
            <p:nvPr/>
          </p:nvSpPr>
          <p:spPr>
            <a:xfrm>
              <a:off x="7035235" y="2176950"/>
              <a:ext cx="7088" cy="4331"/>
            </a:xfrm>
            <a:custGeom>
              <a:avLst/>
              <a:gdLst/>
              <a:ahLst/>
              <a:cxnLst/>
              <a:rect l="l" t="t" r="r" b="b"/>
              <a:pathLst>
                <a:path w="144" h="88" extrusionOk="0">
                  <a:moveTo>
                    <a:pt x="65" y="0"/>
                  </a:moveTo>
                  <a:cubicBezTo>
                    <a:pt x="36" y="0"/>
                    <a:pt x="10" y="22"/>
                    <a:pt x="0" y="51"/>
                  </a:cubicBezTo>
                  <a:lnTo>
                    <a:pt x="144" y="87"/>
                  </a:lnTo>
                  <a:cubicBezTo>
                    <a:pt x="144" y="51"/>
                    <a:pt x="132" y="15"/>
                    <a:pt x="84" y="3"/>
                  </a:cubicBezTo>
                  <a:cubicBezTo>
                    <a:pt x="78" y="1"/>
                    <a:pt x="71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36"/>
            <p:cNvSpPr/>
            <p:nvPr/>
          </p:nvSpPr>
          <p:spPr>
            <a:xfrm>
              <a:off x="7048771" y="2169222"/>
              <a:ext cx="8269" cy="6891"/>
            </a:xfrm>
            <a:custGeom>
              <a:avLst/>
              <a:gdLst/>
              <a:ahLst/>
              <a:cxnLst/>
              <a:rect l="l" t="t" r="r" b="b"/>
              <a:pathLst>
                <a:path w="168" h="140" extrusionOk="0">
                  <a:moveTo>
                    <a:pt x="76" y="1"/>
                  </a:moveTo>
                  <a:cubicBezTo>
                    <a:pt x="45" y="1"/>
                    <a:pt x="21" y="16"/>
                    <a:pt x="12" y="53"/>
                  </a:cubicBezTo>
                  <a:cubicBezTo>
                    <a:pt x="0" y="89"/>
                    <a:pt x="24" y="124"/>
                    <a:pt x="60" y="136"/>
                  </a:cubicBezTo>
                  <a:cubicBezTo>
                    <a:pt x="69" y="139"/>
                    <a:pt x="77" y="140"/>
                    <a:pt x="84" y="140"/>
                  </a:cubicBezTo>
                  <a:cubicBezTo>
                    <a:pt x="120" y="140"/>
                    <a:pt x="146" y="118"/>
                    <a:pt x="156" y="89"/>
                  </a:cubicBezTo>
                  <a:cubicBezTo>
                    <a:pt x="168" y="53"/>
                    <a:pt x="144" y="17"/>
                    <a:pt x="108" y="5"/>
                  </a:cubicBezTo>
                  <a:cubicBezTo>
                    <a:pt x="97" y="2"/>
                    <a:pt x="86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36"/>
            <p:cNvSpPr/>
            <p:nvPr/>
          </p:nvSpPr>
          <p:spPr>
            <a:xfrm>
              <a:off x="7026425" y="2162233"/>
              <a:ext cx="7678" cy="7432"/>
            </a:xfrm>
            <a:custGeom>
              <a:avLst/>
              <a:gdLst/>
              <a:ahLst/>
              <a:cxnLst/>
              <a:rect l="l" t="t" r="r" b="b"/>
              <a:pathLst>
                <a:path w="156" h="151" extrusionOk="0">
                  <a:moveTo>
                    <a:pt x="77" y="0"/>
                  </a:moveTo>
                  <a:cubicBezTo>
                    <a:pt x="48" y="0"/>
                    <a:pt x="22" y="22"/>
                    <a:pt x="12" y="51"/>
                  </a:cubicBezTo>
                  <a:cubicBezTo>
                    <a:pt x="0" y="99"/>
                    <a:pt x="24" y="135"/>
                    <a:pt x="60" y="147"/>
                  </a:cubicBezTo>
                  <a:cubicBezTo>
                    <a:pt x="66" y="149"/>
                    <a:pt x="73" y="150"/>
                    <a:pt x="80" y="150"/>
                  </a:cubicBezTo>
                  <a:cubicBezTo>
                    <a:pt x="111" y="150"/>
                    <a:pt x="144" y="129"/>
                    <a:pt x="144" y="99"/>
                  </a:cubicBezTo>
                  <a:cubicBezTo>
                    <a:pt x="155" y="63"/>
                    <a:pt x="144" y="15"/>
                    <a:pt x="96" y="3"/>
                  </a:cubicBezTo>
                  <a:cubicBezTo>
                    <a:pt x="89" y="1"/>
                    <a:pt x="83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36"/>
            <p:cNvSpPr/>
            <p:nvPr/>
          </p:nvSpPr>
          <p:spPr>
            <a:xfrm>
              <a:off x="7003440" y="2155736"/>
              <a:ext cx="8318" cy="7432"/>
            </a:xfrm>
            <a:custGeom>
              <a:avLst/>
              <a:gdLst/>
              <a:ahLst/>
              <a:cxnLst/>
              <a:rect l="l" t="t" r="r" b="b"/>
              <a:pathLst>
                <a:path w="169" h="151" extrusionOk="0">
                  <a:moveTo>
                    <a:pt x="88" y="1"/>
                  </a:moveTo>
                  <a:cubicBezTo>
                    <a:pt x="57" y="1"/>
                    <a:pt x="23" y="22"/>
                    <a:pt x="13" y="52"/>
                  </a:cubicBezTo>
                  <a:cubicBezTo>
                    <a:pt x="1" y="100"/>
                    <a:pt x="25" y="135"/>
                    <a:pt x="61" y="147"/>
                  </a:cubicBezTo>
                  <a:cubicBezTo>
                    <a:pt x="69" y="150"/>
                    <a:pt x="77" y="151"/>
                    <a:pt x="85" y="151"/>
                  </a:cubicBezTo>
                  <a:cubicBezTo>
                    <a:pt x="120" y="151"/>
                    <a:pt x="146" y="129"/>
                    <a:pt x="156" y="100"/>
                  </a:cubicBezTo>
                  <a:cubicBezTo>
                    <a:pt x="168" y="52"/>
                    <a:pt x="144" y="16"/>
                    <a:pt x="108" y="4"/>
                  </a:cubicBezTo>
                  <a:cubicBezTo>
                    <a:pt x="102" y="2"/>
                    <a:pt x="95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36"/>
            <p:cNvSpPr/>
            <p:nvPr/>
          </p:nvSpPr>
          <p:spPr>
            <a:xfrm>
              <a:off x="7012299" y="2170453"/>
              <a:ext cx="7678" cy="4922"/>
            </a:xfrm>
            <a:custGeom>
              <a:avLst/>
              <a:gdLst/>
              <a:ahLst/>
              <a:cxnLst/>
              <a:rect l="l" t="t" r="r" b="b"/>
              <a:pathLst>
                <a:path w="156" h="100" extrusionOk="0">
                  <a:moveTo>
                    <a:pt x="76" y="1"/>
                  </a:moveTo>
                  <a:cubicBezTo>
                    <a:pt x="45" y="1"/>
                    <a:pt x="10" y="24"/>
                    <a:pt x="0" y="64"/>
                  </a:cubicBezTo>
                  <a:lnTo>
                    <a:pt x="144" y="99"/>
                  </a:lnTo>
                  <a:cubicBezTo>
                    <a:pt x="156" y="64"/>
                    <a:pt x="132" y="16"/>
                    <a:pt x="96" y="4"/>
                  </a:cubicBezTo>
                  <a:cubicBezTo>
                    <a:pt x="90" y="2"/>
                    <a:pt x="83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36"/>
            <p:cNvSpPr/>
            <p:nvPr/>
          </p:nvSpPr>
          <p:spPr>
            <a:xfrm>
              <a:off x="7018747" y="2150027"/>
              <a:ext cx="7728" cy="4922"/>
            </a:xfrm>
            <a:custGeom>
              <a:avLst/>
              <a:gdLst/>
              <a:ahLst/>
              <a:cxnLst/>
              <a:rect l="l" t="t" r="r" b="b"/>
              <a:pathLst>
                <a:path w="157" h="100" extrusionOk="0">
                  <a:moveTo>
                    <a:pt x="13" y="0"/>
                  </a:moveTo>
                  <a:lnTo>
                    <a:pt x="13" y="0"/>
                  </a:lnTo>
                  <a:cubicBezTo>
                    <a:pt x="1" y="48"/>
                    <a:pt x="25" y="84"/>
                    <a:pt x="60" y="96"/>
                  </a:cubicBezTo>
                  <a:cubicBezTo>
                    <a:pt x="67" y="98"/>
                    <a:pt x="73" y="99"/>
                    <a:pt x="80" y="99"/>
                  </a:cubicBezTo>
                  <a:cubicBezTo>
                    <a:pt x="112" y="99"/>
                    <a:pt x="146" y="78"/>
                    <a:pt x="156" y="48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36"/>
            <p:cNvSpPr/>
            <p:nvPr/>
          </p:nvSpPr>
          <p:spPr>
            <a:xfrm>
              <a:off x="7041093" y="2157065"/>
              <a:ext cx="7728" cy="4922"/>
            </a:xfrm>
            <a:custGeom>
              <a:avLst/>
              <a:gdLst/>
              <a:ahLst/>
              <a:cxnLst/>
              <a:rect l="l" t="t" r="r" b="b"/>
              <a:pathLst>
                <a:path w="157" h="100" extrusionOk="0">
                  <a:moveTo>
                    <a:pt x="13" y="1"/>
                  </a:moveTo>
                  <a:lnTo>
                    <a:pt x="13" y="1"/>
                  </a:lnTo>
                  <a:cubicBezTo>
                    <a:pt x="1" y="37"/>
                    <a:pt x="25" y="85"/>
                    <a:pt x="61" y="96"/>
                  </a:cubicBezTo>
                  <a:cubicBezTo>
                    <a:pt x="67" y="99"/>
                    <a:pt x="74" y="100"/>
                    <a:pt x="81" y="100"/>
                  </a:cubicBezTo>
                  <a:cubicBezTo>
                    <a:pt x="112" y="100"/>
                    <a:pt x="147" y="78"/>
                    <a:pt x="156" y="49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36"/>
            <p:cNvSpPr/>
            <p:nvPr/>
          </p:nvSpPr>
          <p:spPr>
            <a:xfrm>
              <a:off x="7063487" y="2164153"/>
              <a:ext cx="7088" cy="4381"/>
            </a:xfrm>
            <a:custGeom>
              <a:avLst/>
              <a:gdLst/>
              <a:ahLst/>
              <a:cxnLst/>
              <a:rect l="l" t="t" r="r" b="b"/>
              <a:pathLst>
                <a:path w="144" h="89" extrusionOk="0">
                  <a:moveTo>
                    <a:pt x="12" y="0"/>
                  </a:moveTo>
                  <a:cubicBezTo>
                    <a:pt x="0" y="36"/>
                    <a:pt x="12" y="72"/>
                    <a:pt x="60" y="84"/>
                  </a:cubicBezTo>
                  <a:cubicBezTo>
                    <a:pt x="69" y="87"/>
                    <a:pt x="78" y="88"/>
                    <a:pt x="87" y="88"/>
                  </a:cubicBezTo>
                  <a:cubicBezTo>
                    <a:pt x="112" y="88"/>
                    <a:pt x="135" y="75"/>
                    <a:pt x="144" y="48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36"/>
            <p:cNvSpPr/>
            <p:nvPr/>
          </p:nvSpPr>
          <p:spPr>
            <a:xfrm>
              <a:off x="7065850" y="2196490"/>
              <a:ext cx="8269" cy="6694"/>
            </a:xfrm>
            <a:custGeom>
              <a:avLst/>
              <a:gdLst/>
              <a:ahLst/>
              <a:cxnLst/>
              <a:rect l="l" t="t" r="r" b="b"/>
              <a:pathLst>
                <a:path w="168" h="136" extrusionOk="0">
                  <a:moveTo>
                    <a:pt x="96" y="1"/>
                  </a:moveTo>
                  <a:cubicBezTo>
                    <a:pt x="60" y="1"/>
                    <a:pt x="24" y="13"/>
                    <a:pt x="12" y="49"/>
                  </a:cubicBezTo>
                  <a:cubicBezTo>
                    <a:pt x="0" y="97"/>
                    <a:pt x="24" y="132"/>
                    <a:pt x="60" y="132"/>
                  </a:cubicBezTo>
                  <a:cubicBezTo>
                    <a:pt x="68" y="135"/>
                    <a:pt x="76" y="136"/>
                    <a:pt x="84" y="136"/>
                  </a:cubicBezTo>
                  <a:cubicBezTo>
                    <a:pt x="120" y="136"/>
                    <a:pt x="146" y="114"/>
                    <a:pt x="156" y="85"/>
                  </a:cubicBezTo>
                  <a:cubicBezTo>
                    <a:pt x="168" y="49"/>
                    <a:pt x="132" y="13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36"/>
            <p:cNvSpPr/>
            <p:nvPr/>
          </p:nvSpPr>
          <p:spPr>
            <a:xfrm>
              <a:off x="7052315" y="2204611"/>
              <a:ext cx="7678" cy="4282"/>
            </a:xfrm>
            <a:custGeom>
              <a:avLst/>
              <a:gdLst/>
              <a:ahLst/>
              <a:cxnLst/>
              <a:rect l="l" t="t" r="r" b="b"/>
              <a:pathLst>
                <a:path w="156" h="87" extrusionOk="0">
                  <a:moveTo>
                    <a:pt x="64" y="0"/>
                  </a:moveTo>
                  <a:cubicBezTo>
                    <a:pt x="33" y="0"/>
                    <a:pt x="0" y="22"/>
                    <a:pt x="0" y="51"/>
                  </a:cubicBezTo>
                  <a:lnTo>
                    <a:pt x="144" y="87"/>
                  </a:lnTo>
                  <a:cubicBezTo>
                    <a:pt x="156" y="51"/>
                    <a:pt x="132" y="15"/>
                    <a:pt x="84" y="3"/>
                  </a:cubicBezTo>
                  <a:cubicBezTo>
                    <a:pt x="77" y="1"/>
                    <a:pt x="71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36"/>
            <p:cNvSpPr/>
            <p:nvPr/>
          </p:nvSpPr>
          <p:spPr>
            <a:xfrm>
              <a:off x="7029329" y="2199295"/>
              <a:ext cx="7728" cy="4331"/>
            </a:xfrm>
            <a:custGeom>
              <a:avLst/>
              <a:gdLst/>
              <a:ahLst/>
              <a:cxnLst/>
              <a:rect l="l" t="t" r="r" b="b"/>
              <a:pathLst>
                <a:path w="157" h="88" extrusionOk="0">
                  <a:moveTo>
                    <a:pt x="73" y="1"/>
                  </a:moveTo>
                  <a:cubicBezTo>
                    <a:pt x="37" y="1"/>
                    <a:pt x="11" y="24"/>
                    <a:pt x="1" y="63"/>
                  </a:cubicBezTo>
                  <a:lnTo>
                    <a:pt x="144" y="87"/>
                  </a:lnTo>
                  <a:cubicBezTo>
                    <a:pt x="156" y="52"/>
                    <a:pt x="132" y="16"/>
                    <a:pt x="96" y="4"/>
                  </a:cubicBezTo>
                  <a:cubicBezTo>
                    <a:pt x="88" y="2"/>
                    <a:pt x="80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36"/>
            <p:cNvSpPr/>
            <p:nvPr/>
          </p:nvSpPr>
          <p:spPr>
            <a:xfrm>
              <a:off x="7042864" y="2191076"/>
              <a:ext cx="8318" cy="6792"/>
            </a:xfrm>
            <a:custGeom>
              <a:avLst/>
              <a:gdLst/>
              <a:ahLst/>
              <a:cxnLst/>
              <a:rect l="l" t="t" r="r" b="b"/>
              <a:pathLst>
                <a:path w="169" h="138" extrusionOk="0">
                  <a:moveTo>
                    <a:pt x="78" y="0"/>
                  </a:moveTo>
                  <a:cubicBezTo>
                    <a:pt x="49" y="0"/>
                    <a:pt x="23" y="22"/>
                    <a:pt x="13" y="51"/>
                  </a:cubicBezTo>
                  <a:cubicBezTo>
                    <a:pt x="1" y="87"/>
                    <a:pt x="25" y="123"/>
                    <a:pt x="73" y="135"/>
                  </a:cubicBezTo>
                  <a:cubicBezTo>
                    <a:pt x="79" y="137"/>
                    <a:pt x="85" y="138"/>
                    <a:pt x="92" y="138"/>
                  </a:cubicBezTo>
                  <a:cubicBezTo>
                    <a:pt x="120" y="138"/>
                    <a:pt x="146" y="117"/>
                    <a:pt x="156" y="87"/>
                  </a:cubicBezTo>
                  <a:cubicBezTo>
                    <a:pt x="168" y="51"/>
                    <a:pt x="144" y="15"/>
                    <a:pt x="96" y="3"/>
                  </a:cubicBezTo>
                  <a:cubicBezTo>
                    <a:pt x="90" y="1"/>
                    <a:pt x="84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36"/>
            <p:cNvSpPr/>
            <p:nvPr/>
          </p:nvSpPr>
          <p:spPr>
            <a:xfrm>
              <a:off x="7019928" y="2185169"/>
              <a:ext cx="8269" cy="7432"/>
            </a:xfrm>
            <a:custGeom>
              <a:avLst/>
              <a:gdLst/>
              <a:ahLst/>
              <a:cxnLst/>
              <a:rect l="l" t="t" r="r" b="b"/>
              <a:pathLst>
                <a:path w="168" h="151" extrusionOk="0">
                  <a:moveTo>
                    <a:pt x="84" y="1"/>
                  </a:moveTo>
                  <a:cubicBezTo>
                    <a:pt x="48" y="1"/>
                    <a:pt x="22" y="22"/>
                    <a:pt x="12" y="52"/>
                  </a:cubicBezTo>
                  <a:cubicBezTo>
                    <a:pt x="1" y="99"/>
                    <a:pt x="24" y="135"/>
                    <a:pt x="72" y="147"/>
                  </a:cubicBezTo>
                  <a:cubicBezTo>
                    <a:pt x="78" y="149"/>
                    <a:pt x="85" y="150"/>
                    <a:pt x="91" y="150"/>
                  </a:cubicBezTo>
                  <a:cubicBezTo>
                    <a:pt x="120" y="150"/>
                    <a:pt x="146" y="127"/>
                    <a:pt x="156" y="87"/>
                  </a:cubicBezTo>
                  <a:cubicBezTo>
                    <a:pt x="168" y="52"/>
                    <a:pt x="144" y="16"/>
                    <a:pt x="108" y="4"/>
                  </a:cubicBezTo>
                  <a:cubicBezTo>
                    <a:pt x="100" y="2"/>
                    <a:pt x="9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36"/>
            <p:cNvSpPr/>
            <p:nvPr/>
          </p:nvSpPr>
          <p:spPr>
            <a:xfrm>
              <a:off x="6997583" y="2179312"/>
              <a:ext cx="7678" cy="7924"/>
            </a:xfrm>
            <a:custGeom>
              <a:avLst/>
              <a:gdLst/>
              <a:ahLst/>
              <a:cxnLst/>
              <a:rect l="l" t="t" r="r" b="b"/>
              <a:pathLst>
                <a:path w="156" h="161" extrusionOk="0">
                  <a:moveTo>
                    <a:pt x="77" y="0"/>
                  </a:moveTo>
                  <a:cubicBezTo>
                    <a:pt x="45" y="0"/>
                    <a:pt x="10" y="23"/>
                    <a:pt x="0" y="63"/>
                  </a:cubicBezTo>
                  <a:cubicBezTo>
                    <a:pt x="0" y="99"/>
                    <a:pt x="12" y="147"/>
                    <a:pt x="60" y="159"/>
                  </a:cubicBezTo>
                  <a:cubicBezTo>
                    <a:pt x="65" y="160"/>
                    <a:pt x="70" y="161"/>
                    <a:pt x="75" y="161"/>
                  </a:cubicBezTo>
                  <a:cubicBezTo>
                    <a:pt x="108" y="161"/>
                    <a:pt x="144" y="130"/>
                    <a:pt x="144" y="99"/>
                  </a:cubicBezTo>
                  <a:cubicBezTo>
                    <a:pt x="156" y="51"/>
                    <a:pt x="132" y="15"/>
                    <a:pt x="96" y="3"/>
                  </a:cubicBezTo>
                  <a:cubicBezTo>
                    <a:pt x="90" y="1"/>
                    <a:pt x="83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36"/>
            <p:cNvSpPr/>
            <p:nvPr/>
          </p:nvSpPr>
          <p:spPr>
            <a:xfrm>
              <a:off x="7006984" y="2194029"/>
              <a:ext cx="7088" cy="4873"/>
            </a:xfrm>
            <a:custGeom>
              <a:avLst/>
              <a:gdLst/>
              <a:ahLst/>
              <a:cxnLst/>
              <a:rect l="l" t="t" r="r" b="b"/>
              <a:pathLst>
                <a:path w="144" h="99" extrusionOk="0">
                  <a:moveTo>
                    <a:pt x="69" y="1"/>
                  </a:moveTo>
                  <a:cubicBezTo>
                    <a:pt x="36" y="1"/>
                    <a:pt x="0" y="32"/>
                    <a:pt x="0" y="63"/>
                  </a:cubicBezTo>
                  <a:lnTo>
                    <a:pt x="144" y="99"/>
                  </a:lnTo>
                  <a:cubicBezTo>
                    <a:pt x="144" y="51"/>
                    <a:pt x="120" y="15"/>
                    <a:pt x="84" y="3"/>
                  </a:cubicBezTo>
                  <a:cubicBezTo>
                    <a:pt x="79" y="1"/>
                    <a:pt x="74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36"/>
            <p:cNvSpPr/>
            <p:nvPr/>
          </p:nvSpPr>
          <p:spPr>
            <a:xfrm>
              <a:off x="7012299" y="2173554"/>
              <a:ext cx="7088" cy="4774"/>
            </a:xfrm>
            <a:custGeom>
              <a:avLst/>
              <a:gdLst/>
              <a:ahLst/>
              <a:cxnLst/>
              <a:rect l="l" t="t" r="r" b="b"/>
              <a:pathLst>
                <a:path w="144" h="97" extrusionOk="0">
                  <a:moveTo>
                    <a:pt x="0" y="1"/>
                  </a:moveTo>
                  <a:cubicBezTo>
                    <a:pt x="0" y="36"/>
                    <a:pt x="12" y="84"/>
                    <a:pt x="60" y="96"/>
                  </a:cubicBezTo>
                  <a:cubicBezTo>
                    <a:pt x="96" y="96"/>
                    <a:pt x="132" y="72"/>
                    <a:pt x="144" y="3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36"/>
            <p:cNvSpPr/>
            <p:nvPr/>
          </p:nvSpPr>
          <p:spPr>
            <a:xfrm>
              <a:off x="7034645" y="2179460"/>
              <a:ext cx="7678" cy="4725"/>
            </a:xfrm>
            <a:custGeom>
              <a:avLst/>
              <a:gdLst/>
              <a:ahLst/>
              <a:cxnLst/>
              <a:rect l="l" t="t" r="r" b="b"/>
              <a:pathLst>
                <a:path w="156" h="96" extrusionOk="0">
                  <a:moveTo>
                    <a:pt x="12" y="0"/>
                  </a:moveTo>
                  <a:cubicBezTo>
                    <a:pt x="0" y="36"/>
                    <a:pt x="24" y="84"/>
                    <a:pt x="60" y="96"/>
                  </a:cubicBezTo>
                  <a:cubicBezTo>
                    <a:pt x="96" y="96"/>
                    <a:pt x="144" y="84"/>
                    <a:pt x="156" y="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36"/>
            <p:cNvSpPr/>
            <p:nvPr/>
          </p:nvSpPr>
          <p:spPr>
            <a:xfrm>
              <a:off x="7056990" y="2185317"/>
              <a:ext cx="7728" cy="4774"/>
            </a:xfrm>
            <a:custGeom>
              <a:avLst/>
              <a:gdLst/>
              <a:ahLst/>
              <a:cxnLst/>
              <a:rect l="l" t="t" r="r" b="b"/>
              <a:pathLst>
                <a:path w="157" h="97" extrusionOk="0">
                  <a:moveTo>
                    <a:pt x="13" y="1"/>
                  </a:moveTo>
                  <a:lnTo>
                    <a:pt x="13" y="1"/>
                  </a:lnTo>
                  <a:cubicBezTo>
                    <a:pt x="1" y="49"/>
                    <a:pt x="25" y="84"/>
                    <a:pt x="61" y="96"/>
                  </a:cubicBezTo>
                  <a:cubicBezTo>
                    <a:pt x="108" y="96"/>
                    <a:pt x="144" y="84"/>
                    <a:pt x="156" y="49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36"/>
            <p:cNvSpPr/>
            <p:nvPr/>
          </p:nvSpPr>
          <p:spPr>
            <a:xfrm>
              <a:off x="7061125" y="2217556"/>
              <a:ext cx="8269" cy="664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77" y="0"/>
                  </a:moveTo>
                  <a:cubicBezTo>
                    <a:pt x="48" y="0"/>
                    <a:pt x="22" y="22"/>
                    <a:pt x="12" y="51"/>
                  </a:cubicBezTo>
                  <a:cubicBezTo>
                    <a:pt x="0" y="87"/>
                    <a:pt x="36" y="123"/>
                    <a:pt x="72" y="135"/>
                  </a:cubicBezTo>
                  <a:cubicBezTo>
                    <a:pt x="108" y="135"/>
                    <a:pt x="144" y="123"/>
                    <a:pt x="156" y="87"/>
                  </a:cubicBezTo>
                  <a:cubicBezTo>
                    <a:pt x="168" y="51"/>
                    <a:pt x="132" y="15"/>
                    <a:pt x="96" y="3"/>
                  </a:cubicBezTo>
                  <a:cubicBezTo>
                    <a:pt x="90" y="1"/>
                    <a:pt x="83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36"/>
            <p:cNvSpPr/>
            <p:nvPr/>
          </p:nvSpPr>
          <p:spPr>
            <a:xfrm>
              <a:off x="7048180" y="2225923"/>
              <a:ext cx="7678" cy="4184"/>
            </a:xfrm>
            <a:custGeom>
              <a:avLst/>
              <a:gdLst/>
              <a:ahLst/>
              <a:cxnLst/>
              <a:rect l="l" t="t" r="r" b="b"/>
              <a:pathLst>
                <a:path w="156" h="85" extrusionOk="0">
                  <a:moveTo>
                    <a:pt x="84" y="1"/>
                  </a:moveTo>
                  <a:cubicBezTo>
                    <a:pt x="48" y="1"/>
                    <a:pt x="0" y="25"/>
                    <a:pt x="0" y="61"/>
                  </a:cubicBezTo>
                  <a:lnTo>
                    <a:pt x="144" y="84"/>
                  </a:lnTo>
                  <a:cubicBezTo>
                    <a:pt x="156" y="49"/>
                    <a:pt x="120" y="13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36"/>
            <p:cNvSpPr/>
            <p:nvPr/>
          </p:nvSpPr>
          <p:spPr>
            <a:xfrm>
              <a:off x="7025244" y="2222231"/>
              <a:ext cx="7678" cy="3741"/>
            </a:xfrm>
            <a:custGeom>
              <a:avLst/>
              <a:gdLst/>
              <a:ahLst/>
              <a:cxnLst/>
              <a:rect l="l" t="t" r="r" b="b"/>
              <a:pathLst>
                <a:path w="156" h="76" extrusionOk="0">
                  <a:moveTo>
                    <a:pt x="65" y="1"/>
                  </a:moveTo>
                  <a:cubicBezTo>
                    <a:pt x="33" y="1"/>
                    <a:pt x="0" y="24"/>
                    <a:pt x="0" y="64"/>
                  </a:cubicBezTo>
                  <a:lnTo>
                    <a:pt x="144" y="76"/>
                  </a:lnTo>
                  <a:cubicBezTo>
                    <a:pt x="156" y="40"/>
                    <a:pt x="120" y="4"/>
                    <a:pt x="84" y="4"/>
                  </a:cubicBezTo>
                  <a:cubicBezTo>
                    <a:pt x="78" y="2"/>
                    <a:pt x="71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36"/>
            <p:cNvSpPr/>
            <p:nvPr/>
          </p:nvSpPr>
          <p:spPr>
            <a:xfrm>
              <a:off x="7038189" y="2212831"/>
              <a:ext cx="7678" cy="7285"/>
            </a:xfrm>
            <a:custGeom>
              <a:avLst/>
              <a:gdLst/>
              <a:ahLst/>
              <a:cxnLst/>
              <a:rect l="l" t="t" r="r" b="b"/>
              <a:pathLst>
                <a:path w="156" h="148" extrusionOk="0">
                  <a:moveTo>
                    <a:pt x="77" y="1"/>
                  </a:moveTo>
                  <a:cubicBezTo>
                    <a:pt x="45" y="1"/>
                    <a:pt x="12" y="24"/>
                    <a:pt x="12" y="63"/>
                  </a:cubicBezTo>
                  <a:cubicBezTo>
                    <a:pt x="0" y="99"/>
                    <a:pt x="24" y="135"/>
                    <a:pt x="72" y="147"/>
                  </a:cubicBezTo>
                  <a:cubicBezTo>
                    <a:pt x="108" y="147"/>
                    <a:pt x="144" y="123"/>
                    <a:pt x="156" y="87"/>
                  </a:cubicBezTo>
                  <a:cubicBezTo>
                    <a:pt x="156" y="52"/>
                    <a:pt x="132" y="16"/>
                    <a:pt x="96" y="4"/>
                  </a:cubicBezTo>
                  <a:cubicBezTo>
                    <a:pt x="90" y="2"/>
                    <a:pt x="83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36"/>
            <p:cNvSpPr/>
            <p:nvPr/>
          </p:nvSpPr>
          <p:spPr>
            <a:xfrm>
              <a:off x="7015203" y="2208302"/>
              <a:ext cx="7728" cy="7235"/>
            </a:xfrm>
            <a:custGeom>
              <a:avLst/>
              <a:gdLst/>
              <a:ahLst/>
              <a:cxnLst/>
              <a:rect l="l" t="t" r="r" b="b"/>
              <a:pathLst>
                <a:path w="157" h="147" extrusionOk="0">
                  <a:moveTo>
                    <a:pt x="97" y="0"/>
                  </a:moveTo>
                  <a:cubicBezTo>
                    <a:pt x="49" y="0"/>
                    <a:pt x="13" y="24"/>
                    <a:pt x="1" y="60"/>
                  </a:cubicBezTo>
                  <a:cubicBezTo>
                    <a:pt x="1" y="108"/>
                    <a:pt x="25" y="144"/>
                    <a:pt x="61" y="144"/>
                  </a:cubicBezTo>
                  <a:cubicBezTo>
                    <a:pt x="69" y="146"/>
                    <a:pt x="77" y="147"/>
                    <a:pt x="84" y="147"/>
                  </a:cubicBezTo>
                  <a:cubicBezTo>
                    <a:pt x="120" y="147"/>
                    <a:pt x="146" y="123"/>
                    <a:pt x="156" y="84"/>
                  </a:cubicBezTo>
                  <a:cubicBezTo>
                    <a:pt x="156" y="48"/>
                    <a:pt x="132" y="12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36"/>
            <p:cNvSpPr/>
            <p:nvPr/>
          </p:nvSpPr>
          <p:spPr>
            <a:xfrm>
              <a:off x="6991676" y="2203577"/>
              <a:ext cx="8318" cy="7826"/>
            </a:xfrm>
            <a:custGeom>
              <a:avLst/>
              <a:gdLst/>
              <a:ahLst/>
              <a:cxnLst/>
              <a:rect l="l" t="t" r="r" b="b"/>
              <a:pathLst>
                <a:path w="169" h="159" extrusionOk="0">
                  <a:moveTo>
                    <a:pt x="108" y="0"/>
                  </a:moveTo>
                  <a:cubicBezTo>
                    <a:pt x="60" y="0"/>
                    <a:pt x="25" y="24"/>
                    <a:pt x="13" y="72"/>
                  </a:cubicBezTo>
                  <a:cubicBezTo>
                    <a:pt x="1" y="108"/>
                    <a:pt x="36" y="156"/>
                    <a:pt x="72" y="156"/>
                  </a:cubicBezTo>
                  <a:cubicBezTo>
                    <a:pt x="77" y="157"/>
                    <a:pt x="82" y="158"/>
                    <a:pt x="87" y="158"/>
                  </a:cubicBezTo>
                  <a:cubicBezTo>
                    <a:pt x="120" y="158"/>
                    <a:pt x="156" y="127"/>
                    <a:pt x="156" y="96"/>
                  </a:cubicBezTo>
                  <a:cubicBezTo>
                    <a:pt x="168" y="48"/>
                    <a:pt x="144" y="12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36"/>
            <p:cNvSpPr/>
            <p:nvPr/>
          </p:nvSpPr>
          <p:spPr>
            <a:xfrm>
              <a:off x="7002258" y="2218146"/>
              <a:ext cx="7728" cy="4282"/>
            </a:xfrm>
            <a:custGeom>
              <a:avLst/>
              <a:gdLst/>
              <a:ahLst/>
              <a:cxnLst/>
              <a:rect l="l" t="t" r="r" b="b"/>
              <a:pathLst>
                <a:path w="157" h="87" extrusionOk="0">
                  <a:moveTo>
                    <a:pt x="70" y="1"/>
                  </a:moveTo>
                  <a:cubicBezTo>
                    <a:pt x="37" y="1"/>
                    <a:pt x="1" y="32"/>
                    <a:pt x="1" y="63"/>
                  </a:cubicBezTo>
                  <a:lnTo>
                    <a:pt x="144" y="87"/>
                  </a:lnTo>
                  <a:cubicBezTo>
                    <a:pt x="156" y="51"/>
                    <a:pt x="120" y="3"/>
                    <a:pt x="85" y="3"/>
                  </a:cubicBezTo>
                  <a:cubicBezTo>
                    <a:pt x="80" y="2"/>
                    <a:pt x="7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36"/>
            <p:cNvSpPr/>
            <p:nvPr/>
          </p:nvSpPr>
          <p:spPr>
            <a:xfrm>
              <a:off x="7006393" y="2197080"/>
              <a:ext cx="7678" cy="4774"/>
            </a:xfrm>
            <a:custGeom>
              <a:avLst/>
              <a:gdLst/>
              <a:ahLst/>
              <a:cxnLst/>
              <a:rect l="l" t="t" r="r" b="b"/>
              <a:pathLst>
                <a:path w="156" h="97" extrusionOk="0">
                  <a:moveTo>
                    <a:pt x="12" y="1"/>
                  </a:moveTo>
                  <a:lnTo>
                    <a:pt x="12" y="1"/>
                  </a:lnTo>
                  <a:cubicBezTo>
                    <a:pt x="1" y="49"/>
                    <a:pt x="24" y="85"/>
                    <a:pt x="60" y="97"/>
                  </a:cubicBezTo>
                  <a:cubicBezTo>
                    <a:pt x="108" y="97"/>
                    <a:pt x="144" y="73"/>
                    <a:pt x="156" y="37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36"/>
            <p:cNvSpPr/>
            <p:nvPr/>
          </p:nvSpPr>
          <p:spPr>
            <a:xfrm>
              <a:off x="7029329" y="2202396"/>
              <a:ext cx="7137" cy="4282"/>
            </a:xfrm>
            <a:custGeom>
              <a:avLst/>
              <a:gdLst/>
              <a:ahLst/>
              <a:cxnLst/>
              <a:rect l="l" t="t" r="r" b="b"/>
              <a:pathLst>
                <a:path w="145" h="87" extrusionOk="0">
                  <a:moveTo>
                    <a:pt x="1" y="0"/>
                  </a:moveTo>
                  <a:cubicBezTo>
                    <a:pt x="1" y="36"/>
                    <a:pt x="25" y="72"/>
                    <a:pt x="61" y="84"/>
                  </a:cubicBezTo>
                  <a:cubicBezTo>
                    <a:pt x="65" y="86"/>
                    <a:pt x="70" y="87"/>
                    <a:pt x="76" y="87"/>
                  </a:cubicBezTo>
                  <a:cubicBezTo>
                    <a:pt x="108" y="87"/>
                    <a:pt x="144" y="55"/>
                    <a:pt x="144" y="2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36"/>
            <p:cNvSpPr/>
            <p:nvPr/>
          </p:nvSpPr>
          <p:spPr>
            <a:xfrm>
              <a:off x="7051724" y="2207121"/>
              <a:ext cx="7678" cy="4282"/>
            </a:xfrm>
            <a:custGeom>
              <a:avLst/>
              <a:gdLst/>
              <a:ahLst/>
              <a:cxnLst/>
              <a:rect l="l" t="t" r="r" b="b"/>
              <a:pathLst>
                <a:path w="156" h="87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36"/>
                    <a:pt x="24" y="72"/>
                    <a:pt x="72" y="84"/>
                  </a:cubicBezTo>
                  <a:cubicBezTo>
                    <a:pt x="78" y="86"/>
                    <a:pt x="85" y="87"/>
                    <a:pt x="91" y="87"/>
                  </a:cubicBezTo>
                  <a:cubicBezTo>
                    <a:pt x="120" y="87"/>
                    <a:pt x="146" y="66"/>
                    <a:pt x="156" y="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36"/>
            <p:cNvSpPr/>
            <p:nvPr/>
          </p:nvSpPr>
          <p:spPr>
            <a:xfrm>
              <a:off x="7058172" y="2238277"/>
              <a:ext cx="7728" cy="6645"/>
            </a:xfrm>
            <a:custGeom>
              <a:avLst/>
              <a:gdLst/>
              <a:ahLst/>
              <a:cxnLst/>
              <a:rect l="l" t="t" r="r" b="b"/>
              <a:pathLst>
                <a:path w="157" h="135" extrusionOk="0">
                  <a:moveTo>
                    <a:pt x="84" y="1"/>
                  </a:moveTo>
                  <a:cubicBezTo>
                    <a:pt x="49" y="1"/>
                    <a:pt x="13" y="25"/>
                    <a:pt x="1" y="61"/>
                  </a:cubicBezTo>
                  <a:cubicBezTo>
                    <a:pt x="1" y="96"/>
                    <a:pt x="25" y="132"/>
                    <a:pt x="72" y="132"/>
                  </a:cubicBezTo>
                  <a:cubicBezTo>
                    <a:pt x="77" y="134"/>
                    <a:pt x="82" y="135"/>
                    <a:pt x="87" y="135"/>
                  </a:cubicBezTo>
                  <a:cubicBezTo>
                    <a:pt x="117" y="135"/>
                    <a:pt x="144" y="104"/>
                    <a:pt x="144" y="73"/>
                  </a:cubicBezTo>
                  <a:cubicBezTo>
                    <a:pt x="156" y="49"/>
                    <a:pt x="120" y="13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36"/>
            <p:cNvSpPr/>
            <p:nvPr/>
          </p:nvSpPr>
          <p:spPr>
            <a:xfrm>
              <a:off x="7045227" y="2247579"/>
              <a:ext cx="7728" cy="3692"/>
            </a:xfrm>
            <a:custGeom>
              <a:avLst/>
              <a:gdLst/>
              <a:ahLst/>
              <a:cxnLst/>
              <a:rect l="l" t="t" r="r" b="b"/>
              <a:pathLst>
                <a:path w="157" h="75" extrusionOk="0">
                  <a:moveTo>
                    <a:pt x="66" y="1"/>
                  </a:moveTo>
                  <a:cubicBezTo>
                    <a:pt x="28" y="1"/>
                    <a:pt x="1" y="32"/>
                    <a:pt x="1" y="63"/>
                  </a:cubicBezTo>
                  <a:lnTo>
                    <a:pt x="144" y="75"/>
                  </a:lnTo>
                  <a:cubicBezTo>
                    <a:pt x="156" y="39"/>
                    <a:pt x="120" y="3"/>
                    <a:pt x="84" y="3"/>
                  </a:cubicBezTo>
                  <a:cubicBezTo>
                    <a:pt x="78" y="2"/>
                    <a:pt x="7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36"/>
            <p:cNvSpPr/>
            <p:nvPr/>
          </p:nvSpPr>
          <p:spPr>
            <a:xfrm>
              <a:off x="7022291" y="2244774"/>
              <a:ext cx="7088" cy="4184"/>
            </a:xfrm>
            <a:custGeom>
              <a:avLst/>
              <a:gdLst/>
              <a:ahLst/>
              <a:cxnLst/>
              <a:rect l="l" t="t" r="r" b="b"/>
              <a:pathLst>
                <a:path w="144" h="85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lnTo>
                    <a:pt x="144" y="84"/>
                  </a:lnTo>
                  <a:cubicBezTo>
                    <a:pt x="144" y="48"/>
                    <a:pt x="120" y="12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36"/>
            <p:cNvSpPr/>
            <p:nvPr/>
          </p:nvSpPr>
          <p:spPr>
            <a:xfrm>
              <a:off x="7034645" y="2235225"/>
              <a:ext cx="7678" cy="6743"/>
            </a:xfrm>
            <a:custGeom>
              <a:avLst/>
              <a:gdLst/>
              <a:ahLst/>
              <a:cxnLst/>
              <a:rect l="l" t="t" r="r" b="b"/>
              <a:pathLst>
                <a:path w="156" h="137" extrusionOk="0">
                  <a:moveTo>
                    <a:pt x="66" y="0"/>
                  </a:moveTo>
                  <a:cubicBezTo>
                    <a:pt x="37" y="0"/>
                    <a:pt x="12" y="23"/>
                    <a:pt x="12" y="63"/>
                  </a:cubicBezTo>
                  <a:cubicBezTo>
                    <a:pt x="0" y="99"/>
                    <a:pt x="36" y="135"/>
                    <a:pt x="72" y="135"/>
                  </a:cubicBezTo>
                  <a:cubicBezTo>
                    <a:pt x="77" y="136"/>
                    <a:pt x="82" y="137"/>
                    <a:pt x="87" y="137"/>
                  </a:cubicBezTo>
                  <a:cubicBezTo>
                    <a:pt x="117" y="137"/>
                    <a:pt x="146" y="106"/>
                    <a:pt x="156" y="75"/>
                  </a:cubicBezTo>
                  <a:cubicBezTo>
                    <a:pt x="156" y="39"/>
                    <a:pt x="132" y="3"/>
                    <a:pt x="84" y="3"/>
                  </a:cubicBezTo>
                  <a:cubicBezTo>
                    <a:pt x="78" y="1"/>
                    <a:pt x="7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36"/>
            <p:cNvSpPr/>
            <p:nvPr/>
          </p:nvSpPr>
          <p:spPr>
            <a:xfrm>
              <a:off x="7011118" y="2231829"/>
              <a:ext cx="8269" cy="7235"/>
            </a:xfrm>
            <a:custGeom>
              <a:avLst/>
              <a:gdLst/>
              <a:ahLst/>
              <a:cxnLst/>
              <a:rect l="l" t="t" r="r" b="b"/>
              <a:pathLst>
                <a:path w="168" h="147" extrusionOk="0">
                  <a:moveTo>
                    <a:pt x="96" y="0"/>
                  </a:moveTo>
                  <a:cubicBezTo>
                    <a:pt x="48" y="0"/>
                    <a:pt x="12" y="24"/>
                    <a:pt x="12" y="60"/>
                  </a:cubicBezTo>
                  <a:cubicBezTo>
                    <a:pt x="0" y="108"/>
                    <a:pt x="36" y="144"/>
                    <a:pt x="72" y="144"/>
                  </a:cubicBezTo>
                  <a:cubicBezTo>
                    <a:pt x="78" y="145"/>
                    <a:pt x="85" y="146"/>
                    <a:pt x="90" y="146"/>
                  </a:cubicBezTo>
                  <a:cubicBezTo>
                    <a:pt x="129" y="146"/>
                    <a:pt x="156" y="115"/>
                    <a:pt x="156" y="84"/>
                  </a:cubicBezTo>
                  <a:cubicBezTo>
                    <a:pt x="168" y="48"/>
                    <a:pt x="132" y="12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36"/>
            <p:cNvSpPr/>
            <p:nvPr/>
          </p:nvSpPr>
          <p:spPr>
            <a:xfrm>
              <a:off x="6988133" y="2228285"/>
              <a:ext cx="7728" cy="8269"/>
            </a:xfrm>
            <a:custGeom>
              <a:avLst/>
              <a:gdLst/>
              <a:ahLst/>
              <a:cxnLst/>
              <a:rect l="l" t="t" r="r" b="b"/>
              <a:pathLst>
                <a:path w="157" h="168" extrusionOk="0">
                  <a:moveTo>
                    <a:pt x="85" y="1"/>
                  </a:moveTo>
                  <a:cubicBezTo>
                    <a:pt x="49" y="1"/>
                    <a:pt x="13" y="36"/>
                    <a:pt x="1" y="72"/>
                  </a:cubicBezTo>
                  <a:cubicBezTo>
                    <a:pt x="1" y="120"/>
                    <a:pt x="25" y="156"/>
                    <a:pt x="73" y="168"/>
                  </a:cubicBezTo>
                  <a:cubicBezTo>
                    <a:pt x="108" y="168"/>
                    <a:pt x="144" y="132"/>
                    <a:pt x="144" y="96"/>
                  </a:cubicBezTo>
                  <a:cubicBezTo>
                    <a:pt x="156" y="48"/>
                    <a:pt x="132" y="13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36"/>
            <p:cNvSpPr/>
            <p:nvPr/>
          </p:nvSpPr>
          <p:spPr>
            <a:xfrm>
              <a:off x="6998764" y="2242411"/>
              <a:ext cx="7678" cy="4184"/>
            </a:xfrm>
            <a:custGeom>
              <a:avLst/>
              <a:gdLst/>
              <a:ahLst/>
              <a:cxnLst/>
              <a:rect l="l" t="t" r="r" b="b"/>
              <a:pathLst>
                <a:path w="156" h="85" extrusionOk="0">
                  <a:moveTo>
                    <a:pt x="84" y="1"/>
                  </a:moveTo>
                  <a:cubicBezTo>
                    <a:pt x="48" y="1"/>
                    <a:pt x="12" y="24"/>
                    <a:pt x="0" y="72"/>
                  </a:cubicBezTo>
                  <a:lnTo>
                    <a:pt x="144" y="84"/>
                  </a:lnTo>
                  <a:cubicBezTo>
                    <a:pt x="156" y="48"/>
                    <a:pt x="120" y="12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36"/>
            <p:cNvSpPr/>
            <p:nvPr/>
          </p:nvSpPr>
          <p:spPr>
            <a:xfrm>
              <a:off x="7001668" y="2221247"/>
              <a:ext cx="7728" cy="4282"/>
            </a:xfrm>
            <a:custGeom>
              <a:avLst/>
              <a:gdLst/>
              <a:ahLst/>
              <a:cxnLst/>
              <a:rect l="l" t="t" r="r" b="b"/>
              <a:pathLst>
                <a:path w="157" h="87" extrusionOk="0">
                  <a:moveTo>
                    <a:pt x="13" y="0"/>
                  </a:moveTo>
                  <a:lnTo>
                    <a:pt x="13" y="0"/>
                  </a:lnTo>
                  <a:cubicBezTo>
                    <a:pt x="1" y="48"/>
                    <a:pt x="25" y="84"/>
                    <a:pt x="73" y="84"/>
                  </a:cubicBezTo>
                  <a:cubicBezTo>
                    <a:pt x="79" y="86"/>
                    <a:pt x="85" y="87"/>
                    <a:pt x="91" y="87"/>
                  </a:cubicBezTo>
                  <a:cubicBezTo>
                    <a:pt x="120" y="87"/>
                    <a:pt x="146" y="64"/>
                    <a:pt x="156" y="24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36"/>
            <p:cNvSpPr/>
            <p:nvPr/>
          </p:nvSpPr>
          <p:spPr>
            <a:xfrm>
              <a:off x="7024653" y="2225332"/>
              <a:ext cx="7678" cy="3741"/>
            </a:xfrm>
            <a:custGeom>
              <a:avLst/>
              <a:gdLst/>
              <a:ahLst/>
              <a:cxnLst/>
              <a:rect l="l" t="t" r="r" b="b"/>
              <a:pathLst>
                <a:path w="156" h="76" extrusionOk="0">
                  <a:moveTo>
                    <a:pt x="12" y="1"/>
                  </a:moveTo>
                  <a:cubicBezTo>
                    <a:pt x="0" y="37"/>
                    <a:pt x="36" y="73"/>
                    <a:pt x="72" y="73"/>
                  </a:cubicBezTo>
                  <a:cubicBezTo>
                    <a:pt x="78" y="75"/>
                    <a:pt x="85" y="76"/>
                    <a:pt x="91" y="76"/>
                  </a:cubicBezTo>
                  <a:cubicBezTo>
                    <a:pt x="120" y="76"/>
                    <a:pt x="146" y="54"/>
                    <a:pt x="156" y="25"/>
                  </a:cubicBezTo>
                  <a:lnTo>
                    <a:pt x="156" y="1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36"/>
            <p:cNvSpPr/>
            <p:nvPr/>
          </p:nvSpPr>
          <p:spPr>
            <a:xfrm>
              <a:off x="7047590" y="2228876"/>
              <a:ext cx="7678" cy="3741"/>
            </a:xfrm>
            <a:custGeom>
              <a:avLst/>
              <a:gdLst/>
              <a:ahLst/>
              <a:cxnLst/>
              <a:rect l="l" t="t" r="r" b="b"/>
              <a:pathLst>
                <a:path w="156" h="76" extrusionOk="0">
                  <a:moveTo>
                    <a:pt x="12" y="1"/>
                  </a:moveTo>
                  <a:cubicBezTo>
                    <a:pt x="0" y="36"/>
                    <a:pt x="36" y="72"/>
                    <a:pt x="72" y="72"/>
                  </a:cubicBezTo>
                  <a:cubicBezTo>
                    <a:pt x="79" y="74"/>
                    <a:pt x="85" y="75"/>
                    <a:pt x="92" y="75"/>
                  </a:cubicBezTo>
                  <a:cubicBezTo>
                    <a:pt x="124" y="75"/>
                    <a:pt x="156" y="54"/>
                    <a:pt x="156" y="24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36"/>
            <p:cNvSpPr/>
            <p:nvPr/>
          </p:nvSpPr>
          <p:spPr>
            <a:xfrm>
              <a:off x="7056400" y="2258900"/>
              <a:ext cx="7137" cy="6497"/>
            </a:xfrm>
            <a:custGeom>
              <a:avLst/>
              <a:gdLst/>
              <a:ahLst/>
              <a:cxnLst/>
              <a:rect l="l" t="t" r="r" b="b"/>
              <a:pathLst>
                <a:path w="145" h="132" extrusionOk="0">
                  <a:moveTo>
                    <a:pt x="73" y="0"/>
                  </a:moveTo>
                  <a:cubicBezTo>
                    <a:pt x="37" y="0"/>
                    <a:pt x="1" y="24"/>
                    <a:pt x="1" y="60"/>
                  </a:cubicBezTo>
                  <a:cubicBezTo>
                    <a:pt x="1" y="96"/>
                    <a:pt x="25" y="132"/>
                    <a:pt x="61" y="132"/>
                  </a:cubicBezTo>
                  <a:cubicBezTo>
                    <a:pt x="108" y="132"/>
                    <a:pt x="144" y="108"/>
                    <a:pt x="144" y="72"/>
                  </a:cubicBezTo>
                  <a:cubicBezTo>
                    <a:pt x="144" y="36"/>
                    <a:pt x="120" y="12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36"/>
            <p:cNvSpPr/>
            <p:nvPr/>
          </p:nvSpPr>
          <p:spPr>
            <a:xfrm>
              <a:off x="7044046" y="2268891"/>
              <a:ext cx="7137" cy="3593"/>
            </a:xfrm>
            <a:custGeom>
              <a:avLst/>
              <a:gdLst/>
              <a:ahLst/>
              <a:cxnLst/>
              <a:rect l="l" t="t" r="r" b="b"/>
              <a:pathLst>
                <a:path w="145" h="73" extrusionOk="0">
                  <a:moveTo>
                    <a:pt x="72" y="1"/>
                  </a:moveTo>
                  <a:cubicBezTo>
                    <a:pt x="37" y="1"/>
                    <a:pt x="1" y="24"/>
                    <a:pt x="1" y="72"/>
                  </a:cubicBezTo>
                  <a:lnTo>
                    <a:pt x="144" y="72"/>
                  </a:lnTo>
                  <a:cubicBezTo>
                    <a:pt x="144" y="36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36"/>
            <p:cNvSpPr/>
            <p:nvPr/>
          </p:nvSpPr>
          <p:spPr>
            <a:xfrm>
              <a:off x="7020519" y="2268202"/>
              <a:ext cx="7678" cy="3692"/>
            </a:xfrm>
            <a:custGeom>
              <a:avLst/>
              <a:gdLst/>
              <a:ahLst/>
              <a:cxnLst/>
              <a:rect l="l" t="t" r="r" b="b"/>
              <a:pathLst>
                <a:path w="156" h="75" extrusionOk="0">
                  <a:moveTo>
                    <a:pt x="58" y="0"/>
                  </a:moveTo>
                  <a:cubicBezTo>
                    <a:pt x="28" y="0"/>
                    <a:pt x="0" y="33"/>
                    <a:pt x="0" y="74"/>
                  </a:cubicBezTo>
                  <a:lnTo>
                    <a:pt x="156" y="74"/>
                  </a:lnTo>
                  <a:cubicBezTo>
                    <a:pt x="156" y="38"/>
                    <a:pt x="120" y="3"/>
                    <a:pt x="72" y="3"/>
                  </a:cubicBezTo>
                  <a:cubicBezTo>
                    <a:pt x="68" y="1"/>
                    <a:pt x="63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36"/>
            <p:cNvSpPr/>
            <p:nvPr/>
          </p:nvSpPr>
          <p:spPr>
            <a:xfrm>
              <a:off x="7032873" y="2257128"/>
              <a:ext cx="7137" cy="7088"/>
            </a:xfrm>
            <a:custGeom>
              <a:avLst/>
              <a:gdLst/>
              <a:ahLst/>
              <a:cxnLst/>
              <a:rect l="l" t="t" r="r" b="b"/>
              <a:pathLst>
                <a:path w="145" h="144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08"/>
                    <a:pt x="24" y="144"/>
                    <a:pt x="72" y="144"/>
                  </a:cubicBezTo>
                  <a:cubicBezTo>
                    <a:pt x="108" y="144"/>
                    <a:pt x="144" y="120"/>
                    <a:pt x="144" y="84"/>
                  </a:cubicBezTo>
                  <a:cubicBezTo>
                    <a:pt x="144" y="36"/>
                    <a:pt x="120" y="12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36"/>
            <p:cNvSpPr/>
            <p:nvPr/>
          </p:nvSpPr>
          <p:spPr>
            <a:xfrm>
              <a:off x="7009346" y="2255356"/>
              <a:ext cx="7088" cy="7678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84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24" y="156"/>
                    <a:pt x="72" y="156"/>
                  </a:cubicBezTo>
                  <a:cubicBezTo>
                    <a:pt x="108" y="156"/>
                    <a:pt x="144" y="132"/>
                    <a:pt x="144" y="84"/>
                  </a:cubicBezTo>
                  <a:cubicBezTo>
                    <a:pt x="144" y="48"/>
                    <a:pt x="120" y="13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36"/>
            <p:cNvSpPr/>
            <p:nvPr/>
          </p:nvSpPr>
          <p:spPr>
            <a:xfrm>
              <a:off x="6985819" y="2254076"/>
              <a:ext cx="7678" cy="7826"/>
            </a:xfrm>
            <a:custGeom>
              <a:avLst/>
              <a:gdLst/>
              <a:ahLst/>
              <a:cxnLst/>
              <a:rect l="l" t="t" r="r" b="b"/>
              <a:pathLst>
                <a:path w="156" h="159" extrusionOk="0">
                  <a:moveTo>
                    <a:pt x="66" y="0"/>
                  </a:moveTo>
                  <a:cubicBezTo>
                    <a:pt x="27" y="0"/>
                    <a:pt x="0" y="33"/>
                    <a:pt x="0" y="74"/>
                  </a:cubicBezTo>
                  <a:cubicBezTo>
                    <a:pt x="0" y="122"/>
                    <a:pt x="24" y="158"/>
                    <a:pt x="72" y="158"/>
                  </a:cubicBezTo>
                  <a:cubicBezTo>
                    <a:pt x="108" y="158"/>
                    <a:pt x="144" y="122"/>
                    <a:pt x="144" y="86"/>
                  </a:cubicBezTo>
                  <a:cubicBezTo>
                    <a:pt x="155" y="39"/>
                    <a:pt x="120" y="3"/>
                    <a:pt x="84" y="3"/>
                  </a:cubicBezTo>
                  <a:cubicBezTo>
                    <a:pt x="77" y="1"/>
                    <a:pt x="71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36"/>
            <p:cNvSpPr/>
            <p:nvPr/>
          </p:nvSpPr>
          <p:spPr>
            <a:xfrm>
              <a:off x="6997583" y="2267119"/>
              <a:ext cx="7088" cy="4184"/>
            </a:xfrm>
            <a:custGeom>
              <a:avLst/>
              <a:gdLst/>
              <a:ahLst/>
              <a:cxnLst/>
              <a:rect l="l" t="t" r="r" b="b"/>
              <a:pathLst>
                <a:path w="144" h="85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lnTo>
                    <a:pt x="144" y="84"/>
                  </a:lnTo>
                  <a:cubicBezTo>
                    <a:pt x="144" y="37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36"/>
            <p:cNvSpPr/>
            <p:nvPr/>
          </p:nvSpPr>
          <p:spPr>
            <a:xfrm>
              <a:off x="6998764" y="2245955"/>
              <a:ext cx="7088" cy="4134"/>
            </a:xfrm>
            <a:custGeom>
              <a:avLst/>
              <a:gdLst/>
              <a:ahLst/>
              <a:cxnLst/>
              <a:rect l="l" t="t" r="r" b="b"/>
              <a:pathLst>
                <a:path w="144" h="84" extrusionOk="0">
                  <a:moveTo>
                    <a:pt x="0" y="0"/>
                  </a:moveTo>
                  <a:cubicBezTo>
                    <a:pt x="0" y="48"/>
                    <a:pt x="24" y="84"/>
                    <a:pt x="72" y="84"/>
                  </a:cubicBezTo>
                  <a:cubicBezTo>
                    <a:pt x="108" y="84"/>
                    <a:pt x="144" y="60"/>
                    <a:pt x="144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36"/>
            <p:cNvSpPr/>
            <p:nvPr/>
          </p:nvSpPr>
          <p:spPr>
            <a:xfrm>
              <a:off x="7021700" y="2248318"/>
              <a:ext cx="7678" cy="3692"/>
            </a:xfrm>
            <a:custGeom>
              <a:avLst/>
              <a:gdLst/>
              <a:ahLst/>
              <a:cxnLst/>
              <a:rect l="l" t="t" r="r" b="b"/>
              <a:pathLst>
                <a:path w="156" h="75" extrusionOk="0">
                  <a:moveTo>
                    <a:pt x="12" y="0"/>
                  </a:moveTo>
                  <a:cubicBezTo>
                    <a:pt x="0" y="36"/>
                    <a:pt x="36" y="72"/>
                    <a:pt x="72" y="72"/>
                  </a:cubicBezTo>
                  <a:cubicBezTo>
                    <a:pt x="79" y="73"/>
                    <a:pt x="85" y="74"/>
                    <a:pt x="90" y="74"/>
                  </a:cubicBezTo>
                  <a:cubicBezTo>
                    <a:pt x="126" y="74"/>
                    <a:pt x="145" y="43"/>
                    <a:pt x="156" y="12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36"/>
            <p:cNvSpPr/>
            <p:nvPr/>
          </p:nvSpPr>
          <p:spPr>
            <a:xfrm>
              <a:off x="7045227" y="2250631"/>
              <a:ext cx="7137" cy="3593"/>
            </a:xfrm>
            <a:custGeom>
              <a:avLst/>
              <a:gdLst/>
              <a:ahLst/>
              <a:cxnLst/>
              <a:rect l="l" t="t" r="r" b="b"/>
              <a:pathLst>
                <a:path w="145" h="73" extrusionOk="0">
                  <a:moveTo>
                    <a:pt x="1" y="1"/>
                  </a:moveTo>
                  <a:cubicBezTo>
                    <a:pt x="1" y="37"/>
                    <a:pt x="25" y="73"/>
                    <a:pt x="72" y="73"/>
                  </a:cubicBezTo>
                  <a:cubicBezTo>
                    <a:pt x="108" y="73"/>
                    <a:pt x="144" y="49"/>
                    <a:pt x="144" y="1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36"/>
            <p:cNvSpPr/>
            <p:nvPr/>
          </p:nvSpPr>
          <p:spPr>
            <a:xfrm>
              <a:off x="7055809" y="2279474"/>
              <a:ext cx="7137" cy="6546"/>
            </a:xfrm>
            <a:custGeom>
              <a:avLst/>
              <a:gdLst/>
              <a:ahLst/>
              <a:cxnLst/>
              <a:rect l="l" t="t" r="r" b="b"/>
              <a:pathLst>
                <a:path w="145" h="133" extrusionOk="0">
                  <a:moveTo>
                    <a:pt x="73" y="1"/>
                  </a:moveTo>
                  <a:cubicBezTo>
                    <a:pt x="25" y="1"/>
                    <a:pt x="1" y="37"/>
                    <a:pt x="1" y="73"/>
                  </a:cubicBezTo>
                  <a:cubicBezTo>
                    <a:pt x="1" y="108"/>
                    <a:pt x="37" y="132"/>
                    <a:pt x="73" y="132"/>
                  </a:cubicBezTo>
                  <a:cubicBezTo>
                    <a:pt x="108" y="132"/>
                    <a:pt x="144" y="96"/>
                    <a:pt x="144" y="61"/>
                  </a:cubicBezTo>
                  <a:cubicBezTo>
                    <a:pt x="144" y="37"/>
                    <a:pt x="108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36"/>
            <p:cNvSpPr/>
            <p:nvPr/>
          </p:nvSpPr>
          <p:spPr>
            <a:xfrm>
              <a:off x="7044046" y="2290105"/>
              <a:ext cx="7137" cy="3544"/>
            </a:xfrm>
            <a:custGeom>
              <a:avLst/>
              <a:gdLst/>
              <a:ahLst/>
              <a:cxnLst/>
              <a:rect l="l" t="t" r="r" b="b"/>
              <a:pathLst>
                <a:path w="145" h="72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lnTo>
                    <a:pt x="144" y="72"/>
                  </a:ln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36"/>
            <p:cNvSpPr/>
            <p:nvPr/>
          </p:nvSpPr>
          <p:spPr>
            <a:xfrm>
              <a:off x="7021110" y="2291237"/>
              <a:ext cx="7088" cy="3593"/>
            </a:xfrm>
            <a:custGeom>
              <a:avLst/>
              <a:gdLst/>
              <a:ahLst/>
              <a:cxnLst/>
              <a:rect l="l" t="t" r="r" b="b"/>
              <a:pathLst>
                <a:path w="144" h="73" extrusionOk="0">
                  <a:moveTo>
                    <a:pt x="72" y="1"/>
                  </a:moveTo>
                  <a:cubicBezTo>
                    <a:pt x="24" y="1"/>
                    <a:pt x="0" y="37"/>
                    <a:pt x="0" y="73"/>
                  </a:cubicBezTo>
                  <a:lnTo>
                    <a:pt x="144" y="73"/>
                  </a:lnTo>
                  <a:cubicBezTo>
                    <a:pt x="144" y="25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36"/>
            <p:cNvSpPr/>
            <p:nvPr/>
          </p:nvSpPr>
          <p:spPr>
            <a:xfrm>
              <a:off x="7032282" y="2279474"/>
              <a:ext cx="7137" cy="7137"/>
            </a:xfrm>
            <a:custGeom>
              <a:avLst/>
              <a:gdLst/>
              <a:ahLst/>
              <a:cxnLst/>
              <a:rect l="l" t="t" r="r" b="b"/>
              <a:pathLst>
                <a:path w="145" h="145" extrusionOk="0">
                  <a:moveTo>
                    <a:pt x="72" y="1"/>
                  </a:moveTo>
                  <a:cubicBezTo>
                    <a:pt x="36" y="1"/>
                    <a:pt x="1" y="37"/>
                    <a:pt x="1" y="73"/>
                  </a:cubicBezTo>
                  <a:cubicBezTo>
                    <a:pt x="1" y="108"/>
                    <a:pt x="36" y="144"/>
                    <a:pt x="72" y="144"/>
                  </a:cubicBezTo>
                  <a:cubicBezTo>
                    <a:pt x="108" y="144"/>
                    <a:pt x="144" y="108"/>
                    <a:pt x="144" y="73"/>
                  </a:cubicBezTo>
                  <a:cubicBezTo>
                    <a:pt x="144" y="37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36"/>
            <p:cNvSpPr/>
            <p:nvPr/>
          </p:nvSpPr>
          <p:spPr>
            <a:xfrm>
              <a:off x="7008755" y="2279474"/>
              <a:ext cx="7088" cy="7728"/>
            </a:xfrm>
            <a:custGeom>
              <a:avLst/>
              <a:gdLst/>
              <a:ahLst/>
              <a:cxnLst/>
              <a:rect l="l" t="t" r="r" b="b"/>
              <a:pathLst>
                <a:path w="144" h="157" extrusionOk="0">
                  <a:moveTo>
                    <a:pt x="72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20" y="156"/>
                    <a:pt x="144" y="120"/>
                    <a:pt x="144" y="73"/>
                  </a:cubicBezTo>
                  <a:cubicBezTo>
                    <a:pt x="144" y="37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36"/>
            <p:cNvSpPr/>
            <p:nvPr/>
          </p:nvSpPr>
          <p:spPr>
            <a:xfrm>
              <a:off x="6985229" y="2279474"/>
              <a:ext cx="7088" cy="8318"/>
            </a:xfrm>
            <a:custGeom>
              <a:avLst/>
              <a:gdLst/>
              <a:ahLst/>
              <a:cxnLst/>
              <a:rect l="l" t="t" r="r" b="b"/>
              <a:pathLst>
                <a:path w="144" h="169" extrusionOk="0">
                  <a:moveTo>
                    <a:pt x="72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32"/>
                    <a:pt x="36" y="168"/>
                    <a:pt x="72" y="168"/>
                  </a:cubicBezTo>
                  <a:cubicBezTo>
                    <a:pt x="120" y="168"/>
                    <a:pt x="144" y="132"/>
                    <a:pt x="144" y="84"/>
                  </a:cubicBezTo>
                  <a:cubicBezTo>
                    <a:pt x="144" y="37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36"/>
            <p:cNvSpPr/>
            <p:nvPr/>
          </p:nvSpPr>
          <p:spPr>
            <a:xfrm>
              <a:off x="6997583" y="2291828"/>
              <a:ext cx="7088" cy="4184"/>
            </a:xfrm>
            <a:custGeom>
              <a:avLst/>
              <a:gdLst/>
              <a:ahLst/>
              <a:cxnLst/>
              <a:rect l="l" t="t" r="r" b="b"/>
              <a:pathLst>
                <a:path w="144" h="85" extrusionOk="0">
                  <a:moveTo>
                    <a:pt x="72" y="1"/>
                  </a:moveTo>
                  <a:cubicBezTo>
                    <a:pt x="36" y="13"/>
                    <a:pt x="0" y="49"/>
                    <a:pt x="0" y="85"/>
                  </a:cubicBezTo>
                  <a:lnTo>
                    <a:pt x="144" y="85"/>
                  </a:lnTo>
                  <a:cubicBezTo>
                    <a:pt x="144" y="37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36"/>
            <p:cNvSpPr/>
            <p:nvPr/>
          </p:nvSpPr>
          <p:spPr>
            <a:xfrm>
              <a:off x="6997583" y="2270663"/>
              <a:ext cx="7088" cy="4184"/>
            </a:xfrm>
            <a:custGeom>
              <a:avLst/>
              <a:gdLst/>
              <a:ahLst/>
              <a:cxnLst/>
              <a:rect l="l" t="t" r="r" b="b"/>
              <a:pathLst>
                <a:path w="144" h="85" extrusionOk="0">
                  <a:moveTo>
                    <a:pt x="0" y="0"/>
                  </a:moveTo>
                  <a:cubicBezTo>
                    <a:pt x="0" y="48"/>
                    <a:pt x="24" y="84"/>
                    <a:pt x="72" y="84"/>
                  </a:cubicBezTo>
                  <a:cubicBezTo>
                    <a:pt x="108" y="84"/>
                    <a:pt x="144" y="48"/>
                    <a:pt x="144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36"/>
            <p:cNvSpPr/>
            <p:nvPr/>
          </p:nvSpPr>
          <p:spPr>
            <a:xfrm>
              <a:off x="7020519" y="2271845"/>
              <a:ext cx="7678" cy="3593"/>
            </a:xfrm>
            <a:custGeom>
              <a:avLst/>
              <a:gdLst/>
              <a:ahLst/>
              <a:cxnLst/>
              <a:rect l="l" t="t" r="r" b="b"/>
              <a:pathLst>
                <a:path w="156" h="73" extrusionOk="0">
                  <a:moveTo>
                    <a:pt x="0" y="0"/>
                  </a:moveTo>
                  <a:cubicBezTo>
                    <a:pt x="0" y="36"/>
                    <a:pt x="36" y="72"/>
                    <a:pt x="72" y="72"/>
                  </a:cubicBezTo>
                  <a:cubicBezTo>
                    <a:pt x="120" y="72"/>
                    <a:pt x="144" y="36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36"/>
            <p:cNvSpPr/>
            <p:nvPr/>
          </p:nvSpPr>
          <p:spPr>
            <a:xfrm>
              <a:off x="7044046" y="2272435"/>
              <a:ext cx="7137" cy="3002"/>
            </a:xfrm>
            <a:custGeom>
              <a:avLst/>
              <a:gdLst/>
              <a:ahLst/>
              <a:cxnLst/>
              <a:rect l="l" t="t" r="r" b="b"/>
              <a:pathLst>
                <a:path w="145" h="61" extrusionOk="0">
                  <a:moveTo>
                    <a:pt x="1" y="0"/>
                  </a:moveTo>
                  <a:cubicBezTo>
                    <a:pt x="1" y="36"/>
                    <a:pt x="25" y="60"/>
                    <a:pt x="72" y="60"/>
                  </a:cubicBezTo>
                  <a:cubicBezTo>
                    <a:pt x="108" y="60"/>
                    <a:pt x="144" y="36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36"/>
            <p:cNvSpPr/>
            <p:nvPr/>
          </p:nvSpPr>
          <p:spPr>
            <a:xfrm>
              <a:off x="6997583" y="2295962"/>
              <a:ext cx="7678" cy="4184"/>
            </a:xfrm>
            <a:custGeom>
              <a:avLst/>
              <a:gdLst/>
              <a:ahLst/>
              <a:cxnLst/>
              <a:rect l="l" t="t" r="r" b="b"/>
              <a:pathLst>
                <a:path w="156" h="85" extrusionOk="0">
                  <a:moveTo>
                    <a:pt x="0" y="1"/>
                  </a:moveTo>
                  <a:cubicBezTo>
                    <a:pt x="0" y="48"/>
                    <a:pt x="36" y="84"/>
                    <a:pt x="84" y="84"/>
                  </a:cubicBezTo>
                  <a:cubicBezTo>
                    <a:pt x="120" y="72"/>
                    <a:pt x="156" y="36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36"/>
            <p:cNvSpPr/>
            <p:nvPr/>
          </p:nvSpPr>
          <p:spPr>
            <a:xfrm>
              <a:off x="7021110" y="2294781"/>
              <a:ext cx="7088" cy="3593"/>
            </a:xfrm>
            <a:custGeom>
              <a:avLst/>
              <a:gdLst/>
              <a:ahLst/>
              <a:cxnLst/>
              <a:rect l="l" t="t" r="r" b="b"/>
              <a:pathLst>
                <a:path w="144" h="73" extrusionOk="0">
                  <a:moveTo>
                    <a:pt x="0" y="1"/>
                  </a:moveTo>
                  <a:cubicBezTo>
                    <a:pt x="0" y="48"/>
                    <a:pt x="36" y="72"/>
                    <a:pt x="72" y="72"/>
                  </a:cubicBezTo>
                  <a:cubicBezTo>
                    <a:pt x="108" y="72"/>
                    <a:pt x="144" y="37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36"/>
            <p:cNvSpPr/>
            <p:nvPr/>
          </p:nvSpPr>
          <p:spPr>
            <a:xfrm>
              <a:off x="7044046" y="2293599"/>
              <a:ext cx="7728" cy="3101"/>
            </a:xfrm>
            <a:custGeom>
              <a:avLst/>
              <a:gdLst/>
              <a:ahLst/>
              <a:cxnLst/>
              <a:rect l="l" t="t" r="r" b="b"/>
              <a:pathLst>
                <a:path w="157" h="63" extrusionOk="0">
                  <a:moveTo>
                    <a:pt x="1" y="1"/>
                  </a:moveTo>
                  <a:cubicBezTo>
                    <a:pt x="1" y="32"/>
                    <a:pt x="28" y="63"/>
                    <a:pt x="66" y="63"/>
                  </a:cubicBezTo>
                  <a:cubicBezTo>
                    <a:pt x="72" y="63"/>
                    <a:pt x="78" y="62"/>
                    <a:pt x="84" y="61"/>
                  </a:cubicBezTo>
                  <a:cubicBezTo>
                    <a:pt x="120" y="61"/>
                    <a:pt x="156" y="37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36"/>
            <p:cNvSpPr/>
            <p:nvPr/>
          </p:nvSpPr>
          <p:spPr>
            <a:xfrm>
              <a:off x="7033464" y="2302459"/>
              <a:ext cx="7678" cy="6645"/>
            </a:xfrm>
            <a:custGeom>
              <a:avLst/>
              <a:gdLst/>
              <a:ahLst/>
              <a:cxnLst/>
              <a:rect l="l" t="t" r="r" b="b"/>
              <a:pathLst>
                <a:path w="156" h="135" extrusionOk="0">
                  <a:moveTo>
                    <a:pt x="72" y="0"/>
                  </a:moveTo>
                  <a:cubicBezTo>
                    <a:pt x="24" y="0"/>
                    <a:pt x="1" y="36"/>
                    <a:pt x="1" y="72"/>
                  </a:cubicBezTo>
                  <a:cubicBezTo>
                    <a:pt x="1" y="111"/>
                    <a:pt x="25" y="135"/>
                    <a:pt x="61" y="135"/>
                  </a:cubicBezTo>
                  <a:cubicBezTo>
                    <a:pt x="68" y="135"/>
                    <a:pt x="76" y="134"/>
                    <a:pt x="84" y="132"/>
                  </a:cubicBezTo>
                  <a:cubicBezTo>
                    <a:pt x="120" y="132"/>
                    <a:pt x="156" y="96"/>
                    <a:pt x="144" y="60"/>
                  </a:cubicBezTo>
                  <a:cubicBezTo>
                    <a:pt x="144" y="24"/>
                    <a:pt x="108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36"/>
            <p:cNvSpPr/>
            <p:nvPr/>
          </p:nvSpPr>
          <p:spPr>
            <a:xfrm>
              <a:off x="7009937" y="2304182"/>
              <a:ext cx="7678" cy="7728"/>
            </a:xfrm>
            <a:custGeom>
              <a:avLst/>
              <a:gdLst/>
              <a:ahLst/>
              <a:cxnLst/>
              <a:rect l="l" t="t" r="r" b="b"/>
              <a:pathLst>
                <a:path w="156" h="157" extrusionOk="0">
                  <a:moveTo>
                    <a:pt x="72" y="1"/>
                  </a:moveTo>
                  <a:cubicBezTo>
                    <a:pt x="24" y="13"/>
                    <a:pt x="0" y="49"/>
                    <a:pt x="0" y="85"/>
                  </a:cubicBezTo>
                  <a:cubicBezTo>
                    <a:pt x="12" y="132"/>
                    <a:pt x="48" y="156"/>
                    <a:pt x="84" y="156"/>
                  </a:cubicBezTo>
                  <a:cubicBezTo>
                    <a:pt x="120" y="144"/>
                    <a:pt x="156" y="109"/>
                    <a:pt x="144" y="73"/>
                  </a:cubicBezTo>
                  <a:cubicBezTo>
                    <a:pt x="144" y="37"/>
                    <a:pt x="10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21644;p73">
            <a:extLst>
              <a:ext uri="{FF2B5EF4-FFF2-40B4-BE49-F238E27FC236}">
                <a16:creationId xmlns:a16="http://schemas.microsoft.com/office/drawing/2014/main" id="{6B94955B-539F-BE15-B29D-A2675F261B58}"/>
              </a:ext>
            </a:extLst>
          </p:cNvPr>
          <p:cNvGrpSpPr/>
          <p:nvPr/>
        </p:nvGrpSpPr>
        <p:grpSpPr>
          <a:xfrm rot="1470819">
            <a:off x="5562192" y="1125904"/>
            <a:ext cx="587767" cy="587191"/>
            <a:chOff x="3040984" y="3681059"/>
            <a:chExt cx="356164" cy="355815"/>
          </a:xfrm>
          <a:solidFill>
            <a:schemeClr val="tx1"/>
          </a:solidFill>
        </p:grpSpPr>
        <p:sp>
          <p:nvSpPr>
            <p:cNvPr id="3" name="Google Shape;21645;p73">
              <a:extLst>
                <a:ext uri="{FF2B5EF4-FFF2-40B4-BE49-F238E27FC236}">
                  <a16:creationId xmlns:a16="http://schemas.microsoft.com/office/drawing/2014/main" id="{5884C64F-E454-A762-7EBB-62D7A6C8EDCC}"/>
                </a:ext>
              </a:extLst>
            </p:cNvPr>
            <p:cNvSpPr/>
            <p:nvPr/>
          </p:nvSpPr>
          <p:spPr>
            <a:xfrm>
              <a:off x="3040984" y="3681059"/>
              <a:ext cx="356164" cy="355815"/>
            </a:xfrm>
            <a:custGeom>
              <a:avLst/>
              <a:gdLst/>
              <a:ahLst/>
              <a:cxnLst/>
              <a:rect l="l" t="t" r="r" b="b"/>
              <a:pathLst>
                <a:path w="11216" h="11205" extrusionOk="0">
                  <a:moveTo>
                    <a:pt x="5620" y="0"/>
                  </a:moveTo>
                  <a:cubicBezTo>
                    <a:pt x="4274" y="0"/>
                    <a:pt x="2965" y="488"/>
                    <a:pt x="1953" y="1369"/>
                  </a:cubicBezTo>
                  <a:cubicBezTo>
                    <a:pt x="1881" y="1429"/>
                    <a:pt x="1881" y="1536"/>
                    <a:pt x="1941" y="1608"/>
                  </a:cubicBezTo>
                  <a:cubicBezTo>
                    <a:pt x="1972" y="1645"/>
                    <a:pt x="2016" y="1663"/>
                    <a:pt x="2061" y="1663"/>
                  </a:cubicBezTo>
                  <a:cubicBezTo>
                    <a:pt x="2103" y="1663"/>
                    <a:pt x="2145" y="1648"/>
                    <a:pt x="2179" y="1620"/>
                  </a:cubicBezTo>
                  <a:cubicBezTo>
                    <a:pt x="3131" y="786"/>
                    <a:pt x="4358" y="346"/>
                    <a:pt x="5620" y="346"/>
                  </a:cubicBezTo>
                  <a:cubicBezTo>
                    <a:pt x="7013" y="346"/>
                    <a:pt x="8346" y="893"/>
                    <a:pt x="9335" y="1893"/>
                  </a:cubicBezTo>
                  <a:cubicBezTo>
                    <a:pt x="10335" y="2882"/>
                    <a:pt x="10882" y="4215"/>
                    <a:pt x="10882" y="5608"/>
                  </a:cubicBezTo>
                  <a:cubicBezTo>
                    <a:pt x="10882" y="7013"/>
                    <a:pt x="10335" y="8335"/>
                    <a:pt x="9335" y="9335"/>
                  </a:cubicBezTo>
                  <a:cubicBezTo>
                    <a:pt x="8346" y="10323"/>
                    <a:pt x="7013" y="10883"/>
                    <a:pt x="5620" y="10883"/>
                  </a:cubicBezTo>
                  <a:cubicBezTo>
                    <a:pt x="4215" y="10883"/>
                    <a:pt x="2893" y="10323"/>
                    <a:pt x="1893" y="9335"/>
                  </a:cubicBezTo>
                  <a:cubicBezTo>
                    <a:pt x="893" y="8335"/>
                    <a:pt x="345" y="7013"/>
                    <a:pt x="345" y="5608"/>
                  </a:cubicBezTo>
                  <a:cubicBezTo>
                    <a:pt x="345" y="4298"/>
                    <a:pt x="822" y="3048"/>
                    <a:pt x="1703" y="2084"/>
                  </a:cubicBezTo>
                  <a:cubicBezTo>
                    <a:pt x="1762" y="2012"/>
                    <a:pt x="1762" y="1905"/>
                    <a:pt x="1691" y="1846"/>
                  </a:cubicBezTo>
                  <a:cubicBezTo>
                    <a:pt x="1657" y="1817"/>
                    <a:pt x="1614" y="1802"/>
                    <a:pt x="1573" y="1802"/>
                  </a:cubicBezTo>
                  <a:cubicBezTo>
                    <a:pt x="1528" y="1802"/>
                    <a:pt x="1484" y="1820"/>
                    <a:pt x="1453" y="1858"/>
                  </a:cubicBezTo>
                  <a:cubicBezTo>
                    <a:pt x="512" y="2882"/>
                    <a:pt x="0" y="4227"/>
                    <a:pt x="0" y="5608"/>
                  </a:cubicBezTo>
                  <a:cubicBezTo>
                    <a:pt x="0" y="7096"/>
                    <a:pt x="583" y="8513"/>
                    <a:pt x="1643" y="9573"/>
                  </a:cubicBezTo>
                  <a:cubicBezTo>
                    <a:pt x="2703" y="10621"/>
                    <a:pt x="4096" y="11204"/>
                    <a:pt x="5608" y="11204"/>
                  </a:cubicBezTo>
                  <a:cubicBezTo>
                    <a:pt x="7108" y="11204"/>
                    <a:pt x="8501" y="10621"/>
                    <a:pt x="9561" y="9573"/>
                  </a:cubicBezTo>
                  <a:cubicBezTo>
                    <a:pt x="10620" y="8513"/>
                    <a:pt x="11204" y="7108"/>
                    <a:pt x="11204" y="5608"/>
                  </a:cubicBezTo>
                  <a:cubicBezTo>
                    <a:pt x="11216" y="4096"/>
                    <a:pt x="10632" y="2691"/>
                    <a:pt x="9573" y="1631"/>
                  </a:cubicBezTo>
                  <a:cubicBezTo>
                    <a:pt x="8525" y="572"/>
                    <a:pt x="7120" y="0"/>
                    <a:pt x="5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1646;p73">
              <a:extLst>
                <a:ext uri="{FF2B5EF4-FFF2-40B4-BE49-F238E27FC236}">
                  <a16:creationId xmlns:a16="http://schemas.microsoft.com/office/drawing/2014/main" id="{43FA9A31-ADB6-F073-D027-5BE00AD82D0B}"/>
                </a:ext>
              </a:extLst>
            </p:cNvPr>
            <p:cNvSpPr/>
            <p:nvPr/>
          </p:nvSpPr>
          <p:spPr>
            <a:xfrm>
              <a:off x="3183120" y="3921508"/>
              <a:ext cx="59414" cy="59382"/>
            </a:xfrm>
            <a:custGeom>
              <a:avLst/>
              <a:gdLst/>
              <a:ahLst/>
              <a:cxnLst/>
              <a:rect l="l" t="t" r="r" b="b"/>
              <a:pathLst>
                <a:path w="1871" h="1870" extrusionOk="0">
                  <a:moveTo>
                    <a:pt x="929" y="334"/>
                  </a:moveTo>
                  <a:cubicBezTo>
                    <a:pt x="1263" y="334"/>
                    <a:pt x="1549" y="608"/>
                    <a:pt x="1549" y="941"/>
                  </a:cubicBezTo>
                  <a:cubicBezTo>
                    <a:pt x="1549" y="1263"/>
                    <a:pt x="1263" y="1548"/>
                    <a:pt x="929" y="1548"/>
                  </a:cubicBezTo>
                  <a:cubicBezTo>
                    <a:pt x="608" y="1548"/>
                    <a:pt x="334" y="1287"/>
                    <a:pt x="334" y="941"/>
                  </a:cubicBezTo>
                  <a:cubicBezTo>
                    <a:pt x="334" y="596"/>
                    <a:pt x="608" y="334"/>
                    <a:pt x="929" y="334"/>
                  </a:cubicBezTo>
                  <a:close/>
                  <a:moveTo>
                    <a:pt x="929" y="1"/>
                  </a:moveTo>
                  <a:cubicBezTo>
                    <a:pt x="429" y="1"/>
                    <a:pt x="1" y="417"/>
                    <a:pt x="1" y="941"/>
                  </a:cubicBezTo>
                  <a:cubicBezTo>
                    <a:pt x="1" y="1453"/>
                    <a:pt x="417" y="1870"/>
                    <a:pt x="929" y="1870"/>
                  </a:cubicBezTo>
                  <a:cubicBezTo>
                    <a:pt x="1191" y="1870"/>
                    <a:pt x="1430" y="1775"/>
                    <a:pt x="1608" y="1596"/>
                  </a:cubicBezTo>
                  <a:cubicBezTo>
                    <a:pt x="1787" y="1417"/>
                    <a:pt x="1870" y="1179"/>
                    <a:pt x="1870" y="941"/>
                  </a:cubicBezTo>
                  <a:cubicBezTo>
                    <a:pt x="1870" y="679"/>
                    <a:pt x="1763" y="453"/>
                    <a:pt x="1584" y="263"/>
                  </a:cubicBezTo>
                  <a:cubicBezTo>
                    <a:pt x="1406" y="108"/>
                    <a:pt x="1191" y="1"/>
                    <a:pt x="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1647;p73">
              <a:extLst>
                <a:ext uri="{FF2B5EF4-FFF2-40B4-BE49-F238E27FC236}">
                  <a16:creationId xmlns:a16="http://schemas.microsoft.com/office/drawing/2014/main" id="{4A979839-6C0B-B9CE-2133-CBE10DBCA461}"/>
                </a:ext>
              </a:extLst>
            </p:cNvPr>
            <p:cNvSpPr/>
            <p:nvPr/>
          </p:nvSpPr>
          <p:spPr>
            <a:xfrm>
              <a:off x="3149110" y="3735868"/>
              <a:ext cx="141056" cy="174716"/>
            </a:xfrm>
            <a:custGeom>
              <a:avLst/>
              <a:gdLst/>
              <a:ahLst/>
              <a:cxnLst/>
              <a:rect l="l" t="t" r="r" b="b"/>
              <a:pathLst>
                <a:path w="4442" h="5502" extrusionOk="0">
                  <a:moveTo>
                    <a:pt x="2143" y="1"/>
                  </a:moveTo>
                  <a:cubicBezTo>
                    <a:pt x="1322" y="1"/>
                    <a:pt x="810" y="286"/>
                    <a:pt x="536" y="501"/>
                  </a:cubicBezTo>
                  <a:cubicBezTo>
                    <a:pt x="191" y="786"/>
                    <a:pt x="0" y="1156"/>
                    <a:pt x="0" y="1513"/>
                  </a:cubicBezTo>
                  <a:cubicBezTo>
                    <a:pt x="0" y="1739"/>
                    <a:pt x="84" y="1941"/>
                    <a:pt x="262" y="2084"/>
                  </a:cubicBezTo>
                  <a:cubicBezTo>
                    <a:pt x="393" y="2203"/>
                    <a:pt x="596" y="2263"/>
                    <a:pt x="774" y="2263"/>
                  </a:cubicBezTo>
                  <a:cubicBezTo>
                    <a:pt x="1084" y="2263"/>
                    <a:pt x="1227" y="2049"/>
                    <a:pt x="1334" y="1894"/>
                  </a:cubicBezTo>
                  <a:cubicBezTo>
                    <a:pt x="1465" y="1679"/>
                    <a:pt x="1596" y="1489"/>
                    <a:pt x="2108" y="1489"/>
                  </a:cubicBezTo>
                  <a:cubicBezTo>
                    <a:pt x="2286" y="1489"/>
                    <a:pt x="2858" y="1525"/>
                    <a:pt x="2858" y="2001"/>
                  </a:cubicBezTo>
                  <a:cubicBezTo>
                    <a:pt x="2858" y="2358"/>
                    <a:pt x="2512" y="2632"/>
                    <a:pt x="2227" y="2858"/>
                  </a:cubicBezTo>
                  <a:cubicBezTo>
                    <a:pt x="2155" y="2918"/>
                    <a:pt x="2072" y="2965"/>
                    <a:pt x="2024" y="3025"/>
                  </a:cubicBezTo>
                  <a:cubicBezTo>
                    <a:pt x="1679" y="3323"/>
                    <a:pt x="1286" y="3763"/>
                    <a:pt x="1286" y="4668"/>
                  </a:cubicBezTo>
                  <a:cubicBezTo>
                    <a:pt x="1286" y="5180"/>
                    <a:pt x="1405" y="5501"/>
                    <a:pt x="2000" y="5501"/>
                  </a:cubicBezTo>
                  <a:cubicBezTo>
                    <a:pt x="2274" y="5501"/>
                    <a:pt x="2465" y="5442"/>
                    <a:pt x="2596" y="5323"/>
                  </a:cubicBezTo>
                  <a:cubicBezTo>
                    <a:pt x="2703" y="5216"/>
                    <a:pt x="2762" y="5085"/>
                    <a:pt x="2762" y="4918"/>
                  </a:cubicBezTo>
                  <a:cubicBezTo>
                    <a:pt x="2762" y="4430"/>
                    <a:pt x="2762" y="4192"/>
                    <a:pt x="3263" y="3787"/>
                  </a:cubicBezTo>
                  <a:lnTo>
                    <a:pt x="3286" y="3787"/>
                  </a:lnTo>
                  <a:cubicBezTo>
                    <a:pt x="3298" y="3775"/>
                    <a:pt x="3322" y="3763"/>
                    <a:pt x="3358" y="3727"/>
                  </a:cubicBezTo>
                  <a:cubicBezTo>
                    <a:pt x="3429" y="3680"/>
                    <a:pt x="3453" y="3573"/>
                    <a:pt x="3393" y="3489"/>
                  </a:cubicBezTo>
                  <a:cubicBezTo>
                    <a:pt x="3360" y="3449"/>
                    <a:pt x="3311" y="3427"/>
                    <a:pt x="3261" y="3427"/>
                  </a:cubicBezTo>
                  <a:cubicBezTo>
                    <a:pt x="3224" y="3427"/>
                    <a:pt x="3186" y="3440"/>
                    <a:pt x="3155" y="3465"/>
                  </a:cubicBezTo>
                  <a:cubicBezTo>
                    <a:pt x="3120" y="3477"/>
                    <a:pt x="3108" y="3513"/>
                    <a:pt x="3072" y="3525"/>
                  </a:cubicBezTo>
                  <a:lnTo>
                    <a:pt x="3060" y="3525"/>
                  </a:lnTo>
                  <a:cubicBezTo>
                    <a:pt x="2465" y="3989"/>
                    <a:pt x="2429" y="4346"/>
                    <a:pt x="2429" y="4906"/>
                  </a:cubicBezTo>
                  <a:cubicBezTo>
                    <a:pt x="2429" y="4977"/>
                    <a:pt x="2429" y="5156"/>
                    <a:pt x="2000" y="5156"/>
                  </a:cubicBezTo>
                  <a:cubicBezTo>
                    <a:pt x="1798" y="5156"/>
                    <a:pt x="1739" y="5120"/>
                    <a:pt x="1703" y="5085"/>
                  </a:cubicBezTo>
                  <a:cubicBezTo>
                    <a:pt x="1643" y="5025"/>
                    <a:pt x="1619" y="4882"/>
                    <a:pt x="1619" y="4656"/>
                  </a:cubicBezTo>
                  <a:cubicBezTo>
                    <a:pt x="1619" y="3882"/>
                    <a:pt x="1929" y="3513"/>
                    <a:pt x="2227" y="3251"/>
                  </a:cubicBezTo>
                  <a:cubicBezTo>
                    <a:pt x="2286" y="3215"/>
                    <a:pt x="2346" y="3156"/>
                    <a:pt x="2417" y="3108"/>
                  </a:cubicBezTo>
                  <a:cubicBezTo>
                    <a:pt x="2762" y="2858"/>
                    <a:pt x="3179" y="2525"/>
                    <a:pt x="3179" y="1989"/>
                  </a:cubicBezTo>
                  <a:cubicBezTo>
                    <a:pt x="3179" y="1465"/>
                    <a:pt x="2762" y="1144"/>
                    <a:pt x="2108" y="1144"/>
                  </a:cubicBezTo>
                  <a:cubicBezTo>
                    <a:pt x="1417" y="1144"/>
                    <a:pt x="1215" y="1453"/>
                    <a:pt x="1048" y="1691"/>
                  </a:cubicBezTo>
                  <a:cubicBezTo>
                    <a:pt x="941" y="1858"/>
                    <a:pt x="881" y="1918"/>
                    <a:pt x="750" y="1918"/>
                  </a:cubicBezTo>
                  <a:cubicBezTo>
                    <a:pt x="572" y="1918"/>
                    <a:pt x="322" y="1810"/>
                    <a:pt x="322" y="1513"/>
                  </a:cubicBezTo>
                  <a:cubicBezTo>
                    <a:pt x="322" y="1322"/>
                    <a:pt x="429" y="1025"/>
                    <a:pt x="738" y="775"/>
                  </a:cubicBezTo>
                  <a:cubicBezTo>
                    <a:pt x="977" y="572"/>
                    <a:pt x="1405" y="334"/>
                    <a:pt x="2131" y="334"/>
                  </a:cubicBezTo>
                  <a:cubicBezTo>
                    <a:pt x="3298" y="334"/>
                    <a:pt x="4120" y="953"/>
                    <a:pt x="4120" y="1822"/>
                  </a:cubicBezTo>
                  <a:cubicBezTo>
                    <a:pt x="4120" y="2227"/>
                    <a:pt x="3941" y="2644"/>
                    <a:pt x="3596" y="3037"/>
                  </a:cubicBezTo>
                  <a:cubicBezTo>
                    <a:pt x="3524" y="3096"/>
                    <a:pt x="3536" y="3203"/>
                    <a:pt x="3596" y="3263"/>
                  </a:cubicBezTo>
                  <a:cubicBezTo>
                    <a:pt x="3629" y="3290"/>
                    <a:pt x="3669" y="3305"/>
                    <a:pt x="3709" y="3305"/>
                  </a:cubicBezTo>
                  <a:cubicBezTo>
                    <a:pt x="3755" y="3305"/>
                    <a:pt x="3802" y="3284"/>
                    <a:pt x="3834" y="3239"/>
                  </a:cubicBezTo>
                  <a:cubicBezTo>
                    <a:pt x="4239" y="2787"/>
                    <a:pt x="4441" y="2310"/>
                    <a:pt x="4441" y="1810"/>
                  </a:cubicBezTo>
                  <a:cubicBezTo>
                    <a:pt x="4441" y="1287"/>
                    <a:pt x="4203" y="834"/>
                    <a:pt x="3786" y="501"/>
                  </a:cubicBezTo>
                  <a:cubicBezTo>
                    <a:pt x="3370" y="179"/>
                    <a:pt x="2798" y="1"/>
                    <a:pt x="21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8" grpId="0"/>
      <p:bldP spid="185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5" name="Google Shape;4015;p39"/>
          <p:cNvSpPr/>
          <p:nvPr/>
        </p:nvSpPr>
        <p:spPr>
          <a:xfrm>
            <a:off x="3245421" y="2301970"/>
            <a:ext cx="731400" cy="7314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017" name="Google Shape;4017;p39"/>
          <p:cNvSpPr/>
          <p:nvPr/>
        </p:nvSpPr>
        <p:spPr>
          <a:xfrm>
            <a:off x="4206300" y="3262849"/>
            <a:ext cx="731400" cy="7314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019" name="Google Shape;4019;p39"/>
          <p:cNvSpPr txBox="1">
            <a:spLocks noGrp="1"/>
          </p:cNvSpPr>
          <p:nvPr>
            <p:ph type="title"/>
          </p:nvPr>
        </p:nvSpPr>
        <p:spPr>
          <a:xfrm>
            <a:off x="426098" y="267102"/>
            <a:ext cx="7717800" cy="781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0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알잘깔딱센이</a:t>
            </a:r>
            <a:r>
              <a:rPr lang="ko-KR" altLang="en-US" sz="4000" b="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정한 규칙은</a:t>
            </a:r>
            <a:r>
              <a:rPr lang="en-US" altLang="ko-KR" sz="4000" b="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?</a:t>
            </a:r>
            <a:endParaRPr sz="4000" b="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cxnSp>
        <p:nvCxnSpPr>
          <p:cNvPr id="4057" name="Google Shape;4057;p39"/>
          <p:cNvCxnSpPr>
            <a:cxnSpLocks/>
            <a:stCxn id="4015" idx="7"/>
            <a:endCxn id="4016" idx="3"/>
          </p:cNvCxnSpPr>
          <p:nvPr/>
        </p:nvCxnSpPr>
        <p:spPr>
          <a:xfrm rot="10800000" flipH="1">
            <a:off x="3869710" y="1965381"/>
            <a:ext cx="443700" cy="443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8" name="Google Shape;4058;p39"/>
          <p:cNvCxnSpPr>
            <a:cxnSpLocks/>
            <a:stCxn id="4016" idx="5"/>
            <a:endCxn id="4018" idx="1"/>
          </p:cNvCxnSpPr>
          <p:nvPr/>
        </p:nvCxnSpPr>
        <p:spPr>
          <a:xfrm>
            <a:off x="4830589" y="1965380"/>
            <a:ext cx="443700" cy="443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9" name="Google Shape;4059;p39"/>
          <p:cNvCxnSpPr>
            <a:stCxn id="4018" idx="3"/>
            <a:endCxn id="4017" idx="7"/>
          </p:cNvCxnSpPr>
          <p:nvPr/>
        </p:nvCxnSpPr>
        <p:spPr>
          <a:xfrm flipH="1">
            <a:off x="4830590" y="2926259"/>
            <a:ext cx="443700" cy="443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60" name="Google Shape;4060;p39"/>
          <p:cNvCxnSpPr>
            <a:stCxn id="4017" idx="1"/>
            <a:endCxn id="4015" idx="5"/>
          </p:cNvCxnSpPr>
          <p:nvPr/>
        </p:nvCxnSpPr>
        <p:spPr>
          <a:xfrm rot="10800000">
            <a:off x="3869711" y="2926260"/>
            <a:ext cx="443700" cy="443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2" name="Google Shape;4062;p39"/>
          <p:cNvSpPr txBox="1"/>
          <p:nvPr/>
        </p:nvSpPr>
        <p:spPr>
          <a:xfrm>
            <a:off x="187453" y="2538308"/>
            <a:ext cx="2959118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DM Serif Text"/>
                <a:sym typeface="DM Serif Text"/>
              </a:rPr>
              <a:t>4. </a:t>
            </a:r>
            <a:r>
              <a:rPr lang="ko-KR" altLang="en-US" sz="2000" dirty="0">
                <a:solidFill>
                  <a:schemeClr val="dk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DM Serif Text"/>
                <a:sym typeface="DM Serif Text"/>
              </a:rPr>
              <a:t>책임은 결정한 사람이 진다</a:t>
            </a:r>
            <a:r>
              <a:rPr lang="en-US" altLang="ko-KR" sz="2000" dirty="0">
                <a:solidFill>
                  <a:schemeClr val="dk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DM Serif Text"/>
                <a:sym typeface="DM Serif Text"/>
              </a:rPr>
              <a:t>.</a:t>
            </a:r>
            <a:endParaRPr sz="2000" dirty="0">
              <a:solidFill>
                <a:schemeClr val="dk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  <a:cs typeface="DM Serif Text"/>
              <a:sym typeface="DM Serif Text"/>
            </a:endParaRPr>
          </a:p>
        </p:txBody>
      </p:sp>
      <p:sp>
        <p:nvSpPr>
          <p:cNvPr id="4064" name="Google Shape;4064;p39"/>
          <p:cNvSpPr txBox="1"/>
          <p:nvPr/>
        </p:nvSpPr>
        <p:spPr>
          <a:xfrm>
            <a:off x="5089053" y="1447131"/>
            <a:ext cx="2745397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dk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DM Serif Text"/>
                <a:sym typeface="DM Serif Text"/>
              </a:rPr>
              <a:t>1. </a:t>
            </a:r>
            <a:r>
              <a:rPr lang="ko-KR" altLang="en-US" sz="2000" dirty="0">
                <a:solidFill>
                  <a:schemeClr val="dk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DM Serif Text"/>
                <a:sym typeface="DM Serif Text"/>
              </a:rPr>
              <a:t>같이 느끼는 휴식의 가치</a:t>
            </a:r>
            <a:endParaRPr sz="2000" dirty="0">
              <a:solidFill>
                <a:schemeClr val="dk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  <a:cs typeface="DM Serif Text"/>
              <a:sym typeface="DM Serif Text"/>
            </a:endParaRPr>
          </a:p>
        </p:txBody>
      </p:sp>
      <p:sp>
        <p:nvSpPr>
          <p:cNvPr id="4066" name="Google Shape;4066;p39"/>
          <p:cNvSpPr txBox="1"/>
          <p:nvPr/>
        </p:nvSpPr>
        <p:spPr>
          <a:xfrm>
            <a:off x="933224" y="3492981"/>
            <a:ext cx="3206435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DM Serif Text"/>
                <a:sym typeface="DM Serif Text"/>
              </a:rPr>
              <a:t>3. </a:t>
            </a:r>
            <a:r>
              <a:rPr lang="ko-KR" altLang="en-US" sz="2000" dirty="0">
                <a:solidFill>
                  <a:schemeClr val="dk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DM Serif Text"/>
                <a:sym typeface="DM Serif Text"/>
              </a:rPr>
              <a:t>목적을 잃지 말자</a:t>
            </a:r>
            <a:endParaRPr sz="2000" dirty="0">
              <a:solidFill>
                <a:schemeClr val="dk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  <a:cs typeface="DM Serif Text"/>
              <a:sym typeface="DM Serif Text"/>
            </a:endParaRPr>
          </a:p>
        </p:txBody>
      </p:sp>
      <p:sp>
        <p:nvSpPr>
          <p:cNvPr id="4068" name="Google Shape;4068;p39"/>
          <p:cNvSpPr txBox="1"/>
          <p:nvPr/>
        </p:nvSpPr>
        <p:spPr>
          <a:xfrm>
            <a:off x="6037579" y="2481113"/>
            <a:ext cx="2676721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DM Serif Text"/>
                <a:sym typeface="DM Serif Text"/>
              </a:rPr>
              <a:t>2. </a:t>
            </a:r>
            <a:r>
              <a:rPr lang="ko-KR" altLang="en-US" sz="2000" dirty="0">
                <a:solidFill>
                  <a:schemeClr val="dk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  <a:cs typeface="DM Serif Text"/>
                <a:sym typeface="DM Serif Text"/>
              </a:rPr>
              <a:t>끊임없이 소통하자</a:t>
            </a:r>
            <a:endParaRPr sz="2000" dirty="0">
              <a:solidFill>
                <a:schemeClr val="dk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  <a:cs typeface="DM Serif Text"/>
              <a:sym typeface="DM Serif Text"/>
            </a:endParaRPr>
          </a:p>
        </p:txBody>
      </p:sp>
      <p:sp>
        <p:nvSpPr>
          <p:cNvPr id="4016" name="Google Shape;4016;p39"/>
          <p:cNvSpPr/>
          <p:nvPr/>
        </p:nvSpPr>
        <p:spPr>
          <a:xfrm>
            <a:off x="4206300" y="1341091"/>
            <a:ext cx="731400" cy="7314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018" name="Google Shape;4018;p39"/>
          <p:cNvSpPr/>
          <p:nvPr/>
        </p:nvSpPr>
        <p:spPr>
          <a:xfrm>
            <a:off x="5167179" y="2301970"/>
            <a:ext cx="731400" cy="7314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27" name="Google Shape;25263;p79">
            <a:extLst>
              <a:ext uri="{FF2B5EF4-FFF2-40B4-BE49-F238E27FC236}">
                <a16:creationId xmlns:a16="http://schemas.microsoft.com/office/drawing/2014/main" id="{47C40BA0-62E5-0574-38B1-7B831CCBF2C5}"/>
              </a:ext>
            </a:extLst>
          </p:cNvPr>
          <p:cNvGrpSpPr/>
          <p:nvPr/>
        </p:nvGrpSpPr>
        <p:grpSpPr>
          <a:xfrm>
            <a:off x="4284998" y="1414666"/>
            <a:ext cx="574003" cy="572700"/>
            <a:chOff x="2302788" y="1505981"/>
            <a:chExt cx="336188" cy="335425"/>
          </a:xfrm>
          <a:solidFill>
            <a:schemeClr val="tx1"/>
          </a:solidFill>
        </p:grpSpPr>
        <p:sp>
          <p:nvSpPr>
            <p:cNvPr id="28" name="Google Shape;25264;p79">
              <a:extLst>
                <a:ext uri="{FF2B5EF4-FFF2-40B4-BE49-F238E27FC236}">
                  <a16:creationId xmlns:a16="http://schemas.microsoft.com/office/drawing/2014/main" id="{3A2E15DA-7B42-70CE-F3E1-BA0BBE4C4F33}"/>
                </a:ext>
              </a:extLst>
            </p:cNvPr>
            <p:cNvSpPr/>
            <p:nvPr/>
          </p:nvSpPr>
          <p:spPr>
            <a:xfrm>
              <a:off x="2302788" y="1505981"/>
              <a:ext cx="336188" cy="335425"/>
            </a:xfrm>
            <a:custGeom>
              <a:avLst/>
              <a:gdLst/>
              <a:ahLst/>
              <a:cxnLst/>
              <a:rect l="l" t="t" r="r" b="b"/>
              <a:pathLst>
                <a:path w="10562" h="10538" extrusionOk="0">
                  <a:moveTo>
                    <a:pt x="5275" y="1"/>
                  </a:moveTo>
                  <a:cubicBezTo>
                    <a:pt x="3858" y="1"/>
                    <a:pt x="2536" y="548"/>
                    <a:pt x="1548" y="1548"/>
                  </a:cubicBezTo>
                  <a:cubicBezTo>
                    <a:pt x="548" y="2549"/>
                    <a:pt x="0" y="3870"/>
                    <a:pt x="0" y="5263"/>
                  </a:cubicBezTo>
                  <a:cubicBezTo>
                    <a:pt x="0" y="6668"/>
                    <a:pt x="548" y="8002"/>
                    <a:pt x="1548" y="8990"/>
                  </a:cubicBezTo>
                  <a:cubicBezTo>
                    <a:pt x="2548" y="9990"/>
                    <a:pt x="3870" y="10538"/>
                    <a:pt x="5275" y="10538"/>
                  </a:cubicBezTo>
                  <a:cubicBezTo>
                    <a:pt x="6680" y="10538"/>
                    <a:pt x="8013" y="9990"/>
                    <a:pt x="8989" y="8990"/>
                  </a:cubicBezTo>
                  <a:cubicBezTo>
                    <a:pt x="9990" y="7990"/>
                    <a:pt x="10537" y="6668"/>
                    <a:pt x="10537" y="5263"/>
                  </a:cubicBezTo>
                  <a:cubicBezTo>
                    <a:pt x="10561" y="5192"/>
                    <a:pt x="10549" y="5085"/>
                    <a:pt x="10549" y="5001"/>
                  </a:cubicBezTo>
                  <a:cubicBezTo>
                    <a:pt x="10549" y="4906"/>
                    <a:pt x="10478" y="4847"/>
                    <a:pt x="10394" y="4847"/>
                  </a:cubicBezTo>
                  <a:cubicBezTo>
                    <a:pt x="10299" y="4847"/>
                    <a:pt x="10240" y="4930"/>
                    <a:pt x="10240" y="5013"/>
                  </a:cubicBezTo>
                  <a:lnTo>
                    <a:pt x="10240" y="5287"/>
                  </a:lnTo>
                  <a:cubicBezTo>
                    <a:pt x="10240" y="6609"/>
                    <a:pt x="9716" y="7859"/>
                    <a:pt x="8787" y="8799"/>
                  </a:cubicBezTo>
                  <a:cubicBezTo>
                    <a:pt x="7846" y="9728"/>
                    <a:pt x="6596" y="10252"/>
                    <a:pt x="5275" y="10252"/>
                  </a:cubicBezTo>
                  <a:cubicBezTo>
                    <a:pt x="3941" y="10252"/>
                    <a:pt x="2691" y="9728"/>
                    <a:pt x="1762" y="8799"/>
                  </a:cubicBezTo>
                  <a:cubicBezTo>
                    <a:pt x="822" y="7859"/>
                    <a:pt x="298" y="6609"/>
                    <a:pt x="298" y="5287"/>
                  </a:cubicBezTo>
                  <a:cubicBezTo>
                    <a:pt x="298" y="3954"/>
                    <a:pt x="822" y="2703"/>
                    <a:pt x="1762" y="1775"/>
                  </a:cubicBezTo>
                  <a:cubicBezTo>
                    <a:pt x="2691" y="834"/>
                    <a:pt x="3941" y="310"/>
                    <a:pt x="5275" y="310"/>
                  </a:cubicBezTo>
                  <a:cubicBezTo>
                    <a:pt x="6442" y="310"/>
                    <a:pt x="7573" y="727"/>
                    <a:pt x="8466" y="1477"/>
                  </a:cubicBezTo>
                  <a:cubicBezTo>
                    <a:pt x="9347" y="2215"/>
                    <a:pt x="9942" y="3239"/>
                    <a:pt x="10156" y="4370"/>
                  </a:cubicBezTo>
                  <a:cubicBezTo>
                    <a:pt x="10167" y="4454"/>
                    <a:pt x="10223" y="4492"/>
                    <a:pt x="10301" y="4492"/>
                  </a:cubicBezTo>
                  <a:cubicBezTo>
                    <a:pt x="10312" y="4492"/>
                    <a:pt x="10323" y="4491"/>
                    <a:pt x="10335" y="4489"/>
                  </a:cubicBezTo>
                  <a:cubicBezTo>
                    <a:pt x="10418" y="4477"/>
                    <a:pt x="10466" y="4406"/>
                    <a:pt x="10454" y="4311"/>
                  </a:cubicBezTo>
                  <a:cubicBezTo>
                    <a:pt x="10228" y="3108"/>
                    <a:pt x="9597" y="2025"/>
                    <a:pt x="8668" y="1239"/>
                  </a:cubicBezTo>
                  <a:cubicBezTo>
                    <a:pt x="7716" y="429"/>
                    <a:pt x="6501" y="1"/>
                    <a:pt x="52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5265;p79">
              <a:extLst>
                <a:ext uri="{FF2B5EF4-FFF2-40B4-BE49-F238E27FC236}">
                  <a16:creationId xmlns:a16="http://schemas.microsoft.com/office/drawing/2014/main" id="{F990D811-0C50-A518-F166-4129F169CC11}"/>
                </a:ext>
              </a:extLst>
            </p:cNvPr>
            <p:cNvSpPr/>
            <p:nvPr/>
          </p:nvSpPr>
          <p:spPr>
            <a:xfrm>
              <a:off x="2327806" y="1530618"/>
              <a:ext cx="287266" cy="286916"/>
            </a:xfrm>
            <a:custGeom>
              <a:avLst/>
              <a:gdLst/>
              <a:ahLst/>
              <a:cxnLst/>
              <a:rect l="l" t="t" r="r" b="b"/>
              <a:pathLst>
                <a:path w="9025" h="9014" extrusionOk="0">
                  <a:moveTo>
                    <a:pt x="4513" y="1"/>
                  </a:moveTo>
                  <a:cubicBezTo>
                    <a:pt x="3870" y="1"/>
                    <a:pt x="3262" y="132"/>
                    <a:pt x="2679" y="382"/>
                  </a:cubicBezTo>
                  <a:cubicBezTo>
                    <a:pt x="2119" y="644"/>
                    <a:pt x="1619" y="1001"/>
                    <a:pt x="1215" y="1441"/>
                  </a:cubicBezTo>
                  <a:cubicBezTo>
                    <a:pt x="1155" y="1501"/>
                    <a:pt x="1155" y="1608"/>
                    <a:pt x="1226" y="1667"/>
                  </a:cubicBezTo>
                  <a:cubicBezTo>
                    <a:pt x="1255" y="1696"/>
                    <a:pt x="1294" y="1711"/>
                    <a:pt x="1334" y="1711"/>
                  </a:cubicBezTo>
                  <a:cubicBezTo>
                    <a:pt x="1377" y="1711"/>
                    <a:pt x="1422" y="1693"/>
                    <a:pt x="1453" y="1656"/>
                  </a:cubicBezTo>
                  <a:cubicBezTo>
                    <a:pt x="1834" y="1239"/>
                    <a:pt x="2298" y="894"/>
                    <a:pt x="2822" y="667"/>
                  </a:cubicBezTo>
                  <a:cubicBezTo>
                    <a:pt x="3358" y="429"/>
                    <a:pt x="3929" y="310"/>
                    <a:pt x="4524" y="310"/>
                  </a:cubicBezTo>
                  <a:cubicBezTo>
                    <a:pt x="6834" y="310"/>
                    <a:pt x="8727" y="2191"/>
                    <a:pt x="8727" y="4513"/>
                  </a:cubicBezTo>
                  <a:cubicBezTo>
                    <a:pt x="8727" y="6811"/>
                    <a:pt x="6846" y="8704"/>
                    <a:pt x="4524" y="8704"/>
                  </a:cubicBezTo>
                  <a:cubicBezTo>
                    <a:pt x="2227" y="8704"/>
                    <a:pt x="333" y="6835"/>
                    <a:pt x="333" y="4513"/>
                  </a:cubicBezTo>
                  <a:cubicBezTo>
                    <a:pt x="333" y="3692"/>
                    <a:pt x="572" y="2882"/>
                    <a:pt x="1036" y="2203"/>
                  </a:cubicBezTo>
                  <a:cubicBezTo>
                    <a:pt x="1048" y="2132"/>
                    <a:pt x="1036" y="2037"/>
                    <a:pt x="953" y="1977"/>
                  </a:cubicBezTo>
                  <a:cubicBezTo>
                    <a:pt x="927" y="1960"/>
                    <a:pt x="900" y="1952"/>
                    <a:pt x="874" y="1952"/>
                  </a:cubicBezTo>
                  <a:cubicBezTo>
                    <a:pt x="827" y="1952"/>
                    <a:pt x="781" y="1979"/>
                    <a:pt x="750" y="2025"/>
                  </a:cubicBezTo>
                  <a:cubicBezTo>
                    <a:pt x="262" y="2751"/>
                    <a:pt x="0" y="3620"/>
                    <a:pt x="0" y="4513"/>
                  </a:cubicBezTo>
                  <a:cubicBezTo>
                    <a:pt x="0" y="5716"/>
                    <a:pt x="464" y="6847"/>
                    <a:pt x="1334" y="7692"/>
                  </a:cubicBezTo>
                  <a:cubicBezTo>
                    <a:pt x="2191" y="8537"/>
                    <a:pt x="3310" y="9014"/>
                    <a:pt x="4513" y="9014"/>
                  </a:cubicBezTo>
                  <a:cubicBezTo>
                    <a:pt x="5715" y="9014"/>
                    <a:pt x="6846" y="8549"/>
                    <a:pt x="7692" y="7692"/>
                  </a:cubicBezTo>
                  <a:cubicBezTo>
                    <a:pt x="8549" y="6835"/>
                    <a:pt x="9025" y="5716"/>
                    <a:pt x="9025" y="4513"/>
                  </a:cubicBezTo>
                  <a:cubicBezTo>
                    <a:pt x="9025" y="3299"/>
                    <a:pt x="8561" y="2168"/>
                    <a:pt x="7692" y="1322"/>
                  </a:cubicBezTo>
                  <a:cubicBezTo>
                    <a:pt x="6846" y="477"/>
                    <a:pt x="5715" y="1"/>
                    <a:pt x="45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5266;p79">
              <a:extLst>
                <a:ext uri="{FF2B5EF4-FFF2-40B4-BE49-F238E27FC236}">
                  <a16:creationId xmlns:a16="http://schemas.microsoft.com/office/drawing/2014/main" id="{5316DFFC-1033-67A4-6A79-84DBD4B0DB1C}"/>
                </a:ext>
              </a:extLst>
            </p:cNvPr>
            <p:cNvSpPr/>
            <p:nvPr/>
          </p:nvSpPr>
          <p:spPr>
            <a:xfrm>
              <a:off x="2352061" y="1669333"/>
              <a:ext cx="16679" cy="9485"/>
            </a:xfrm>
            <a:custGeom>
              <a:avLst/>
              <a:gdLst/>
              <a:ahLst/>
              <a:cxnLst/>
              <a:rect l="l" t="t" r="r" b="b"/>
              <a:pathLst>
                <a:path w="524" h="298" extrusionOk="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cubicBezTo>
                    <a:pt x="0" y="238"/>
                    <a:pt x="72" y="298"/>
                    <a:pt x="155" y="298"/>
                  </a:cubicBezTo>
                  <a:lnTo>
                    <a:pt x="369" y="298"/>
                  </a:lnTo>
                  <a:cubicBezTo>
                    <a:pt x="464" y="298"/>
                    <a:pt x="524" y="226"/>
                    <a:pt x="524" y="155"/>
                  </a:cubicBezTo>
                  <a:cubicBezTo>
                    <a:pt x="524" y="60"/>
                    <a:pt x="453" y="0"/>
                    <a:pt x="3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5267;p79">
              <a:extLst>
                <a:ext uri="{FF2B5EF4-FFF2-40B4-BE49-F238E27FC236}">
                  <a16:creationId xmlns:a16="http://schemas.microsoft.com/office/drawing/2014/main" id="{9291DE5B-5BCD-C727-1677-E6888589138B}"/>
                </a:ext>
              </a:extLst>
            </p:cNvPr>
            <p:cNvSpPr/>
            <p:nvPr/>
          </p:nvSpPr>
          <p:spPr>
            <a:xfrm>
              <a:off x="2466871" y="1554490"/>
              <a:ext cx="123946" cy="124328"/>
            </a:xfrm>
            <a:custGeom>
              <a:avLst/>
              <a:gdLst/>
              <a:ahLst/>
              <a:cxnLst/>
              <a:rect l="l" t="t" r="r" b="b"/>
              <a:pathLst>
                <a:path w="3894" h="3906" extrusionOk="0">
                  <a:moveTo>
                    <a:pt x="144" y="1"/>
                  </a:moveTo>
                  <a:cubicBezTo>
                    <a:pt x="48" y="1"/>
                    <a:pt x="1" y="84"/>
                    <a:pt x="1" y="155"/>
                  </a:cubicBezTo>
                  <a:lnTo>
                    <a:pt x="1" y="3751"/>
                  </a:lnTo>
                  <a:cubicBezTo>
                    <a:pt x="1" y="3846"/>
                    <a:pt x="72" y="3906"/>
                    <a:pt x="144" y="3906"/>
                  </a:cubicBezTo>
                  <a:lnTo>
                    <a:pt x="3751" y="3906"/>
                  </a:lnTo>
                  <a:cubicBezTo>
                    <a:pt x="3834" y="3906"/>
                    <a:pt x="3894" y="3834"/>
                    <a:pt x="3894" y="3751"/>
                  </a:cubicBezTo>
                  <a:cubicBezTo>
                    <a:pt x="3894" y="3668"/>
                    <a:pt x="3823" y="3608"/>
                    <a:pt x="3751" y="3608"/>
                  </a:cubicBezTo>
                  <a:lnTo>
                    <a:pt x="310" y="3608"/>
                  </a:lnTo>
                  <a:lnTo>
                    <a:pt x="310" y="155"/>
                  </a:lnTo>
                  <a:lnTo>
                    <a:pt x="298" y="155"/>
                  </a:lnTo>
                  <a:cubicBezTo>
                    <a:pt x="298" y="72"/>
                    <a:pt x="215" y="1"/>
                    <a:pt x="1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5268;p79">
              <a:extLst>
                <a:ext uri="{FF2B5EF4-FFF2-40B4-BE49-F238E27FC236}">
                  <a16:creationId xmlns:a16="http://schemas.microsoft.com/office/drawing/2014/main" id="{AFD04388-F1A3-82ED-089B-02CC3D66C714}"/>
                </a:ext>
              </a:extLst>
            </p:cNvPr>
            <p:cNvSpPr/>
            <p:nvPr/>
          </p:nvSpPr>
          <p:spPr>
            <a:xfrm>
              <a:off x="2466107" y="1776950"/>
              <a:ext cx="9517" cy="16711"/>
            </a:xfrm>
            <a:custGeom>
              <a:avLst/>
              <a:gdLst/>
              <a:ahLst/>
              <a:cxnLst/>
              <a:rect l="l" t="t" r="r" b="b"/>
              <a:pathLst>
                <a:path w="299" h="52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370"/>
                  </a:lnTo>
                  <a:cubicBezTo>
                    <a:pt x="1" y="465"/>
                    <a:pt x="84" y="525"/>
                    <a:pt x="156" y="525"/>
                  </a:cubicBezTo>
                  <a:cubicBezTo>
                    <a:pt x="239" y="525"/>
                    <a:pt x="299" y="441"/>
                    <a:pt x="299" y="370"/>
                  </a:cubicBezTo>
                  <a:lnTo>
                    <a:pt x="299" y="144"/>
                  </a:lnTo>
                  <a:cubicBezTo>
                    <a:pt x="299" y="60"/>
                    <a:pt x="227" y="1"/>
                    <a:pt x="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5269;p79">
              <a:extLst>
                <a:ext uri="{FF2B5EF4-FFF2-40B4-BE49-F238E27FC236}">
                  <a16:creationId xmlns:a16="http://schemas.microsoft.com/office/drawing/2014/main" id="{F3175C91-91D5-A4B0-F1F1-1AB90D0B521E}"/>
                </a:ext>
              </a:extLst>
            </p:cNvPr>
            <p:cNvSpPr/>
            <p:nvPr/>
          </p:nvSpPr>
          <p:spPr>
            <a:xfrm>
              <a:off x="2384272" y="1587944"/>
              <a:ext cx="16329" cy="15087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173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71"/>
                  </a:cubicBezTo>
                  <a:lnTo>
                    <a:pt x="238" y="426"/>
                  </a:lnTo>
                  <a:cubicBezTo>
                    <a:pt x="274" y="462"/>
                    <a:pt x="310" y="474"/>
                    <a:pt x="345" y="474"/>
                  </a:cubicBezTo>
                  <a:cubicBezTo>
                    <a:pt x="393" y="474"/>
                    <a:pt x="417" y="462"/>
                    <a:pt x="453" y="426"/>
                  </a:cubicBezTo>
                  <a:cubicBezTo>
                    <a:pt x="512" y="367"/>
                    <a:pt x="512" y="271"/>
                    <a:pt x="453" y="212"/>
                  </a:cubicBezTo>
                  <a:lnTo>
                    <a:pt x="286" y="45"/>
                  </a:lnTo>
                  <a:cubicBezTo>
                    <a:pt x="256" y="15"/>
                    <a:pt x="214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5270;p79">
              <a:extLst>
                <a:ext uri="{FF2B5EF4-FFF2-40B4-BE49-F238E27FC236}">
                  <a16:creationId xmlns:a16="http://schemas.microsoft.com/office/drawing/2014/main" id="{684D2E98-34E7-24C2-E996-6F7A57669E06}"/>
                </a:ext>
              </a:extLst>
            </p:cNvPr>
            <p:cNvSpPr/>
            <p:nvPr/>
          </p:nvSpPr>
          <p:spPr>
            <a:xfrm>
              <a:off x="2541544" y="1745216"/>
              <a:ext cx="15565" cy="15087"/>
            </a:xfrm>
            <a:custGeom>
              <a:avLst/>
              <a:gdLst/>
              <a:ahLst/>
              <a:cxnLst/>
              <a:rect l="l" t="t" r="r" b="b"/>
              <a:pathLst>
                <a:path w="489" h="474" extrusionOk="0">
                  <a:moveTo>
                    <a:pt x="171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59"/>
                  </a:cubicBezTo>
                  <a:lnTo>
                    <a:pt x="226" y="426"/>
                  </a:lnTo>
                  <a:cubicBezTo>
                    <a:pt x="250" y="462"/>
                    <a:pt x="298" y="474"/>
                    <a:pt x="334" y="474"/>
                  </a:cubicBezTo>
                  <a:cubicBezTo>
                    <a:pt x="369" y="474"/>
                    <a:pt x="405" y="462"/>
                    <a:pt x="429" y="426"/>
                  </a:cubicBezTo>
                  <a:cubicBezTo>
                    <a:pt x="488" y="367"/>
                    <a:pt x="488" y="259"/>
                    <a:pt x="429" y="212"/>
                  </a:cubicBezTo>
                  <a:lnTo>
                    <a:pt x="274" y="45"/>
                  </a:lnTo>
                  <a:cubicBezTo>
                    <a:pt x="250" y="15"/>
                    <a:pt x="212" y="0"/>
                    <a:pt x="1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5271;p79">
              <a:extLst>
                <a:ext uri="{FF2B5EF4-FFF2-40B4-BE49-F238E27FC236}">
                  <a16:creationId xmlns:a16="http://schemas.microsoft.com/office/drawing/2014/main" id="{A8E43C61-6408-E3C1-179F-26F88BB5015E}"/>
                </a:ext>
              </a:extLst>
            </p:cNvPr>
            <p:cNvSpPr/>
            <p:nvPr/>
          </p:nvSpPr>
          <p:spPr>
            <a:xfrm>
              <a:off x="2541544" y="1587944"/>
              <a:ext cx="16329" cy="15087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340" y="0"/>
                  </a:moveTo>
                  <a:cubicBezTo>
                    <a:pt x="298" y="0"/>
                    <a:pt x="256" y="15"/>
                    <a:pt x="226" y="45"/>
                  </a:cubicBezTo>
                  <a:lnTo>
                    <a:pt x="60" y="212"/>
                  </a:lnTo>
                  <a:cubicBezTo>
                    <a:pt x="0" y="271"/>
                    <a:pt x="0" y="367"/>
                    <a:pt x="60" y="426"/>
                  </a:cubicBezTo>
                  <a:cubicBezTo>
                    <a:pt x="95" y="462"/>
                    <a:pt x="131" y="474"/>
                    <a:pt x="167" y="474"/>
                  </a:cubicBezTo>
                  <a:cubicBezTo>
                    <a:pt x="215" y="474"/>
                    <a:pt x="250" y="462"/>
                    <a:pt x="286" y="426"/>
                  </a:cubicBezTo>
                  <a:lnTo>
                    <a:pt x="453" y="271"/>
                  </a:lnTo>
                  <a:cubicBezTo>
                    <a:pt x="512" y="212"/>
                    <a:pt x="512" y="105"/>
                    <a:pt x="453" y="45"/>
                  </a:cubicBezTo>
                  <a:cubicBezTo>
                    <a:pt x="423" y="15"/>
                    <a:pt x="381" y="0"/>
                    <a:pt x="3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5272;p79">
              <a:extLst>
                <a:ext uri="{FF2B5EF4-FFF2-40B4-BE49-F238E27FC236}">
                  <a16:creationId xmlns:a16="http://schemas.microsoft.com/office/drawing/2014/main" id="{954AD5DB-36F4-1E85-51B1-AF9B1A52F485}"/>
                </a:ext>
              </a:extLst>
            </p:cNvPr>
            <p:cNvSpPr/>
            <p:nvPr/>
          </p:nvSpPr>
          <p:spPr>
            <a:xfrm>
              <a:off x="2384654" y="1744452"/>
              <a:ext cx="15947" cy="15469"/>
            </a:xfrm>
            <a:custGeom>
              <a:avLst/>
              <a:gdLst/>
              <a:ahLst/>
              <a:cxnLst/>
              <a:rect l="l" t="t" r="r" b="b"/>
              <a:pathLst>
                <a:path w="501" h="486" extrusionOk="0">
                  <a:moveTo>
                    <a:pt x="327" y="1"/>
                  </a:moveTo>
                  <a:cubicBezTo>
                    <a:pt x="286" y="1"/>
                    <a:pt x="244" y="16"/>
                    <a:pt x="214" y="45"/>
                  </a:cubicBezTo>
                  <a:lnTo>
                    <a:pt x="48" y="212"/>
                  </a:lnTo>
                  <a:cubicBezTo>
                    <a:pt x="0" y="272"/>
                    <a:pt x="0" y="379"/>
                    <a:pt x="60" y="438"/>
                  </a:cubicBezTo>
                  <a:cubicBezTo>
                    <a:pt x="95" y="462"/>
                    <a:pt x="143" y="486"/>
                    <a:pt x="167" y="486"/>
                  </a:cubicBezTo>
                  <a:cubicBezTo>
                    <a:pt x="202" y="486"/>
                    <a:pt x="238" y="462"/>
                    <a:pt x="274" y="438"/>
                  </a:cubicBezTo>
                  <a:lnTo>
                    <a:pt x="441" y="272"/>
                  </a:lnTo>
                  <a:cubicBezTo>
                    <a:pt x="500" y="212"/>
                    <a:pt x="500" y="105"/>
                    <a:pt x="441" y="45"/>
                  </a:cubicBezTo>
                  <a:cubicBezTo>
                    <a:pt x="411" y="16"/>
                    <a:pt x="369" y="1"/>
                    <a:pt x="3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5273;p79">
              <a:extLst>
                <a:ext uri="{FF2B5EF4-FFF2-40B4-BE49-F238E27FC236}">
                  <a16:creationId xmlns:a16="http://schemas.microsoft.com/office/drawing/2014/main" id="{AFC1B1EE-CAA1-F251-2D38-92364969B3DD}"/>
                </a:ext>
              </a:extLst>
            </p:cNvPr>
            <p:cNvSpPr/>
            <p:nvPr/>
          </p:nvSpPr>
          <p:spPr>
            <a:xfrm>
              <a:off x="2360018" y="1624548"/>
              <a:ext cx="18207" cy="12605"/>
            </a:xfrm>
            <a:custGeom>
              <a:avLst/>
              <a:gdLst/>
              <a:ahLst/>
              <a:cxnLst/>
              <a:rect l="l" t="t" r="r" b="b"/>
              <a:pathLst>
                <a:path w="572" h="396" extrusionOk="0">
                  <a:moveTo>
                    <a:pt x="179" y="0"/>
                  </a:moveTo>
                  <a:cubicBezTo>
                    <a:pt x="125" y="0"/>
                    <a:pt x="71" y="33"/>
                    <a:pt x="36" y="86"/>
                  </a:cubicBezTo>
                  <a:cubicBezTo>
                    <a:pt x="0" y="157"/>
                    <a:pt x="36" y="252"/>
                    <a:pt x="107" y="288"/>
                  </a:cubicBezTo>
                  <a:lnTo>
                    <a:pt x="322" y="383"/>
                  </a:lnTo>
                  <a:cubicBezTo>
                    <a:pt x="333" y="395"/>
                    <a:pt x="357" y="395"/>
                    <a:pt x="381" y="395"/>
                  </a:cubicBezTo>
                  <a:cubicBezTo>
                    <a:pt x="429" y="395"/>
                    <a:pt x="500" y="371"/>
                    <a:pt x="524" y="312"/>
                  </a:cubicBezTo>
                  <a:cubicBezTo>
                    <a:pt x="572" y="217"/>
                    <a:pt x="524" y="133"/>
                    <a:pt x="453" y="98"/>
                  </a:cubicBezTo>
                  <a:lnTo>
                    <a:pt x="238" y="14"/>
                  </a:lnTo>
                  <a:cubicBezTo>
                    <a:pt x="219" y="5"/>
                    <a:pt x="199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5274;p79">
              <a:extLst>
                <a:ext uri="{FF2B5EF4-FFF2-40B4-BE49-F238E27FC236}">
                  <a16:creationId xmlns:a16="http://schemas.microsoft.com/office/drawing/2014/main" id="{E1314723-B4C4-DAFD-472A-387B2C72098B}"/>
                </a:ext>
              </a:extLst>
            </p:cNvPr>
            <p:cNvSpPr/>
            <p:nvPr/>
          </p:nvSpPr>
          <p:spPr>
            <a:xfrm>
              <a:off x="2564271" y="1711126"/>
              <a:ext cx="17475" cy="12796"/>
            </a:xfrm>
            <a:custGeom>
              <a:avLst/>
              <a:gdLst/>
              <a:ahLst/>
              <a:cxnLst/>
              <a:rect l="l" t="t" r="r" b="b"/>
              <a:pathLst>
                <a:path w="549" h="402" extrusionOk="0">
                  <a:moveTo>
                    <a:pt x="184" y="0"/>
                  </a:moveTo>
                  <a:cubicBezTo>
                    <a:pt x="125" y="0"/>
                    <a:pt x="63" y="29"/>
                    <a:pt x="36" y="92"/>
                  </a:cubicBezTo>
                  <a:cubicBezTo>
                    <a:pt x="1" y="164"/>
                    <a:pt x="36" y="247"/>
                    <a:pt x="108" y="295"/>
                  </a:cubicBezTo>
                  <a:lnTo>
                    <a:pt x="310" y="390"/>
                  </a:lnTo>
                  <a:cubicBezTo>
                    <a:pt x="334" y="402"/>
                    <a:pt x="358" y="402"/>
                    <a:pt x="370" y="402"/>
                  </a:cubicBezTo>
                  <a:cubicBezTo>
                    <a:pt x="429" y="402"/>
                    <a:pt x="489" y="366"/>
                    <a:pt x="524" y="307"/>
                  </a:cubicBezTo>
                  <a:cubicBezTo>
                    <a:pt x="548" y="235"/>
                    <a:pt x="524" y="140"/>
                    <a:pt x="453" y="104"/>
                  </a:cubicBezTo>
                  <a:lnTo>
                    <a:pt x="239" y="9"/>
                  </a:lnTo>
                  <a:cubicBezTo>
                    <a:pt x="221" y="3"/>
                    <a:pt x="203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5275;p79">
              <a:extLst>
                <a:ext uri="{FF2B5EF4-FFF2-40B4-BE49-F238E27FC236}">
                  <a16:creationId xmlns:a16="http://schemas.microsoft.com/office/drawing/2014/main" id="{D4F02345-02D5-387D-A379-7CE9E3A8B072}"/>
                </a:ext>
              </a:extLst>
            </p:cNvPr>
            <p:cNvSpPr/>
            <p:nvPr/>
          </p:nvSpPr>
          <p:spPr>
            <a:xfrm>
              <a:off x="2507805" y="1563912"/>
              <a:ext cx="14069" cy="16392"/>
            </a:xfrm>
            <a:custGeom>
              <a:avLst/>
              <a:gdLst/>
              <a:ahLst/>
              <a:cxnLst/>
              <a:rect l="l" t="t" r="r" b="b"/>
              <a:pathLst>
                <a:path w="442" h="515" extrusionOk="0">
                  <a:moveTo>
                    <a:pt x="273" y="0"/>
                  </a:moveTo>
                  <a:cubicBezTo>
                    <a:pt x="215" y="0"/>
                    <a:pt x="154" y="33"/>
                    <a:pt x="120" y="86"/>
                  </a:cubicBezTo>
                  <a:lnTo>
                    <a:pt x="36" y="288"/>
                  </a:lnTo>
                  <a:cubicBezTo>
                    <a:pt x="1" y="371"/>
                    <a:pt x="36" y="455"/>
                    <a:pt x="108" y="502"/>
                  </a:cubicBezTo>
                  <a:cubicBezTo>
                    <a:pt x="120" y="514"/>
                    <a:pt x="155" y="514"/>
                    <a:pt x="167" y="514"/>
                  </a:cubicBezTo>
                  <a:cubicBezTo>
                    <a:pt x="227" y="514"/>
                    <a:pt x="286" y="490"/>
                    <a:pt x="322" y="431"/>
                  </a:cubicBezTo>
                  <a:lnTo>
                    <a:pt x="405" y="217"/>
                  </a:lnTo>
                  <a:cubicBezTo>
                    <a:pt x="441" y="145"/>
                    <a:pt x="405" y="50"/>
                    <a:pt x="334" y="14"/>
                  </a:cubicBezTo>
                  <a:cubicBezTo>
                    <a:pt x="315" y="5"/>
                    <a:pt x="294" y="0"/>
                    <a:pt x="2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5276;p79">
              <a:extLst>
                <a:ext uri="{FF2B5EF4-FFF2-40B4-BE49-F238E27FC236}">
                  <a16:creationId xmlns:a16="http://schemas.microsoft.com/office/drawing/2014/main" id="{D0EA67B8-DCFA-189D-9732-E532BF30C1B0}"/>
                </a:ext>
              </a:extLst>
            </p:cNvPr>
            <p:cNvSpPr/>
            <p:nvPr/>
          </p:nvSpPr>
          <p:spPr>
            <a:xfrm>
              <a:off x="2420654" y="1767974"/>
              <a:ext cx="14419" cy="16583"/>
            </a:xfrm>
            <a:custGeom>
              <a:avLst/>
              <a:gdLst/>
              <a:ahLst/>
              <a:cxnLst/>
              <a:rect l="l" t="t" r="r" b="b"/>
              <a:pathLst>
                <a:path w="453" h="521" extrusionOk="0">
                  <a:moveTo>
                    <a:pt x="290" y="0"/>
                  </a:moveTo>
                  <a:cubicBezTo>
                    <a:pt x="231" y="0"/>
                    <a:pt x="170" y="29"/>
                    <a:pt x="143" y="92"/>
                  </a:cubicBezTo>
                  <a:lnTo>
                    <a:pt x="48" y="295"/>
                  </a:lnTo>
                  <a:cubicBezTo>
                    <a:pt x="0" y="366"/>
                    <a:pt x="48" y="473"/>
                    <a:pt x="119" y="509"/>
                  </a:cubicBezTo>
                  <a:cubicBezTo>
                    <a:pt x="143" y="521"/>
                    <a:pt x="167" y="521"/>
                    <a:pt x="179" y="521"/>
                  </a:cubicBezTo>
                  <a:cubicBezTo>
                    <a:pt x="238" y="521"/>
                    <a:pt x="298" y="485"/>
                    <a:pt x="333" y="426"/>
                  </a:cubicBezTo>
                  <a:lnTo>
                    <a:pt x="417" y="223"/>
                  </a:lnTo>
                  <a:cubicBezTo>
                    <a:pt x="453" y="152"/>
                    <a:pt x="417" y="56"/>
                    <a:pt x="345" y="9"/>
                  </a:cubicBezTo>
                  <a:cubicBezTo>
                    <a:pt x="328" y="3"/>
                    <a:pt x="309" y="0"/>
                    <a:pt x="2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5277;p79">
              <a:extLst>
                <a:ext uri="{FF2B5EF4-FFF2-40B4-BE49-F238E27FC236}">
                  <a16:creationId xmlns:a16="http://schemas.microsoft.com/office/drawing/2014/main" id="{24348BD6-236A-BC2D-15EA-F374F0C4F3B5}"/>
                </a:ext>
              </a:extLst>
            </p:cNvPr>
            <p:cNvSpPr/>
            <p:nvPr/>
          </p:nvSpPr>
          <p:spPr>
            <a:xfrm>
              <a:off x="2422532" y="1562448"/>
              <a:ext cx="14451" cy="17093"/>
            </a:xfrm>
            <a:custGeom>
              <a:avLst/>
              <a:gdLst/>
              <a:ahLst/>
              <a:cxnLst/>
              <a:rect l="l" t="t" r="r" b="b"/>
              <a:pathLst>
                <a:path w="454" h="537" extrusionOk="0">
                  <a:moveTo>
                    <a:pt x="184" y="0"/>
                  </a:moveTo>
                  <a:cubicBezTo>
                    <a:pt x="164" y="0"/>
                    <a:pt x="142" y="4"/>
                    <a:pt x="120" y="13"/>
                  </a:cubicBezTo>
                  <a:cubicBezTo>
                    <a:pt x="48" y="36"/>
                    <a:pt x="1" y="132"/>
                    <a:pt x="36" y="215"/>
                  </a:cubicBezTo>
                  <a:lnTo>
                    <a:pt x="120" y="429"/>
                  </a:lnTo>
                  <a:cubicBezTo>
                    <a:pt x="155" y="501"/>
                    <a:pt x="215" y="536"/>
                    <a:pt x="274" y="536"/>
                  </a:cubicBezTo>
                  <a:cubicBezTo>
                    <a:pt x="286" y="536"/>
                    <a:pt x="322" y="536"/>
                    <a:pt x="334" y="513"/>
                  </a:cubicBezTo>
                  <a:cubicBezTo>
                    <a:pt x="405" y="489"/>
                    <a:pt x="453" y="394"/>
                    <a:pt x="417" y="310"/>
                  </a:cubicBezTo>
                  <a:lnTo>
                    <a:pt x="334" y="96"/>
                  </a:lnTo>
                  <a:cubicBezTo>
                    <a:pt x="307" y="41"/>
                    <a:pt x="251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5278;p79">
              <a:extLst>
                <a:ext uri="{FF2B5EF4-FFF2-40B4-BE49-F238E27FC236}">
                  <a16:creationId xmlns:a16="http://schemas.microsoft.com/office/drawing/2014/main" id="{A0C94442-4CF2-7578-93EC-42C45C7DB56F}"/>
                </a:ext>
              </a:extLst>
            </p:cNvPr>
            <p:cNvSpPr/>
            <p:nvPr/>
          </p:nvSpPr>
          <p:spPr>
            <a:xfrm>
              <a:off x="2505545" y="1768770"/>
              <a:ext cx="14037" cy="16552"/>
            </a:xfrm>
            <a:custGeom>
              <a:avLst/>
              <a:gdLst/>
              <a:ahLst/>
              <a:cxnLst/>
              <a:rect l="l" t="t" r="r" b="b"/>
              <a:pathLst>
                <a:path w="441" h="520" extrusionOk="0">
                  <a:moveTo>
                    <a:pt x="195" y="0"/>
                  </a:moveTo>
                  <a:cubicBezTo>
                    <a:pt x="171" y="0"/>
                    <a:pt x="146" y="6"/>
                    <a:pt x="119" y="20"/>
                  </a:cubicBezTo>
                  <a:cubicBezTo>
                    <a:pt x="48" y="43"/>
                    <a:pt x="0" y="139"/>
                    <a:pt x="24" y="222"/>
                  </a:cubicBezTo>
                  <a:lnTo>
                    <a:pt x="119" y="436"/>
                  </a:lnTo>
                  <a:cubicBezTo>
                    <a:pt x="155" y="496"/>
                    <a:pt x="214" y="520"/>
                    <a:pt x="274" y="520"/>
                  </a:cubicBezTo>
                  <a:cubicBezTo>
                    <a:pt x="286" y="520"/>
                    <a:pt x="310" y="520"/>
                    <a:pt x="322" y="508"/>
                  </a:cubicBezTo>
                  <a:cubicBezTo>
                    <a:pt x="405" y="472"/>
                    <a:pt x="441" y="389"/>
                    <a:pt x="417" y="293"/>
                  </a:cubicBezTo>
                  <a:lnTo>
                    <a:pt x="322" y="91"/>
                  </a:lnTo>
                  <a:cubicBezTo>
                    <a:pt x="304" y="39"/>
                    <a:pt x="256" y="0"/>
                    <a:pt x="1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5279;p79">
              <a:extLst>
                <a:ext uri="{FF2B5EF4-FFF2-40B4-BE49-F238E27FC236}">
                  <a16:creationId xmlns:a16="http://schemas.microsoft.com/office/drawing/2014/main" id="{9A0BAD9A-C482-A595-4D89-6D5CE1B7A30B}"/>
                </a:ext>
              </a:extLst>
            </p:cNvPr>
            <p:cNvSpPr/>
            <p:nvPr/>
          </p:nvSpPr>
          <p:spPr>
            <a:xfrm>
              <a:off x="2565417" y="1625885"/>
              <a:ext cx="17825" cy="13146"/>
            </a:xfrm>
            <a:custGeom>
              <a:avLst/>
              <a:gdLst/>
              <a:ahLst/>
              <a:cxnLst/>
              <a:rect l="l" t="t" r="r" b="b"/>
              <a:pathLst>
                <a:path w="560" h="413" extrusionOk="0">
                  <a:moveTo>
                    <a:pt x="378" y="1"/>
                  </a:moveTo>
                  <a:cubicBezTo>
                    <a:pt x="360" y="1"/>
                    <a:pt x="341" y="3"/>
                    <a:pt x="322" y="8"/>
                  </a:cubicBezTo>
                  <a:lnTo>
                    <a:pt x="119" y="103"/>
                  </a:lnTo>
                  <a:cubicBezTo>
                    <a:pt x="36" y="127"/>
                    <a:pt x="0" y="222"/>
                    <a:pt x="24" y="306"/>
                  </a:cubicBezTo>
                  <a:cubicBezTo>
                    <a:pt x="60" y="365"/>
                    <a:pt x="96" y="413"/>
                    <a:pt x="179" y="413"/>
                  </a:cubicBezTo>
                  <a:cubicBezTo>
                    <a:pt x="191" y="413"/>
                    <a:pt x="215" y="413"/>
                    <a:pt x="227" y="401"/>
                  </a:cubicBezTo>
                  <a:lnTo>
                    <a:pt x="441" y="306"/>
                  </a:lnTo>
                  <a:cubicBezTo>
                    <a:pt x="512" y="282"/>
                    <a:pt x="560" y="187"/>
                    <a:pt x="524" y="103"/>
                  </a:cubicBezTo>
                  <a:cubicBezTo>
                    <a:pt x="505" y="37"/>
                    <a:pt x="449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5280;p79">
              <a:extLst>
                <a:ext uri="{FF2B5EF4-FFF2-40B4-BE49-F238E27FC236}">
                  <a16:creationId xmlns:a16="http://schemas.microsoft.com/office/drawing/2014/main" id="{44861203-3998-A032-A76E-D870CEA92780}"/>
                </a:ext>
              </a:extLst>
            </p:cNvPr>
            <p:cNvSpPr/>
            <p:nvPr/>
          </p:nvSpPr>
          <p:spPr>
            <a:xfrm>
              <a:off x="2359254" y="1709312"/>
              <a:ext cx="17825" cy="12732"/>
            </a:xfrm>
            <a:custGeom>
              <a:avLst/>
              <a:gdLst/>
              <a:ahLst/>
              <a:cxnLst/>
              <a:rect l="l" t="t" r="r" b="b"/>
              <a:pathLst>
                <a:path w="560" h="400" extrusionOk="0">
                  <a:moveTo>
                    <a:pt x="372" y="0"/>
                  </a:moveTo>
                  <a:cubicBezTo>
                    <a:pt x="356" y="0"/>
                    <a:pt x="339" y="2"/>
                    <a:pt x="322" y="6"/>
                  </a:cubicBezTo>
                  <a:lnTo>
                    <a:pt x="119" y="102"/>
                  </a:lnTo>
                  <a:cubicBezTo>
                    <a:pt x="48" y="125"/>
                    <a:pt x="0" y="221"/>
                    <a:pt x="24" y="304"/>
                  </a:cubicBezTo>
                  <a:cubicBezTo>
                    <a:pt x="60" y="364"/>
                    <a:pt x="119" y="399"/>
                    <a:pt x="179" y="399"/>
                  </a:cubicBezTo>
                  <a:cubicBezTo>
                    <a:pt x="191" y="399"/>
                    <a:pt x="227" y="399"/>
                    <a:pt x="238" y="387"/>
                  </a:cubicBezTo>
                  <a:lnTo>
                    <a:pt x="441" y="292"/>
                  </a:lnTo>
                  <a:cubicBezTo>
                    <a:pt x="512" y="268"/>
                    <a:pt x="560" y="173"/>
                    <a:pt x="536" y="90"/>
                  </a:cubicBezTo>
                  <a:cubicBezTo>
                    <a:pt x="507" y="41"/>
                    <a:pt x="445" y="0"/>
                    <a:pt x="3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22341;p75">
            <a:extLst>
              <a:ext uri="{FF2B5EF4-FFF2-40B4-BE49-F238E27FC236}">
                <a16:creationId xmlns:a16="http://schemas.microsoft.com/office/drawing/2014/main" id="{07F8FBF5-C619-E025-D067-764F91E23D8E}"/>
              </a:ext>
            </a:extLst>
          </p:cNvPr>
          <p:cNvGrpSpPr/>
          <p:nvPr/>
        </p:nvGrpSpPr>
        <p:grpSpPr>
          <a:xfrm>
            <a:off x="4353396" y="3458325"/>
            <a:ext cx="453399" cy="384012"/>
            <a:chOff x="6671087" y="2009304"/>
            <a:chExt cx="332757" cy="281833"/>
          </a:xfrm>
          <a:solidFill>
            <a:schemeClr val="tx1"/>
          </a:solidFill>
        </p:grpSpPr>
        <p:sp>
          <p:nvSpPr>
            <p:cNvPr id="46" name="Google Shape;22342;p75">
              <a:extLst>
                <a:ext uri="{FF2B5EF4-FFF2-40B4-BE49-F238E27FC236}">
                  <a16:creationId xmlns:a16="http://schemas.microsoft.com/office/drawing/2014/main" id="{5C26F2D6-5403-1119-291D-BE68B0854AAB}"/>
                </a:ext>
              </a:extLst>
            </p:cNvPr>
            <p:cNvSpPr/>
            <p:nvPr/>
          </p:nvSpPr>
          <p:spPr>
            <a:xfrm>
              <a:off x="6671087" y="2023658"/>
              <a:ext cx="331993" cy="267478"/>
            </a:xfrm>
            <a:custGeom>
              <a:avLst/>
              <a:gdLst/>
              <a:ahLst/>
              <a:cxnLst/>
              <a:rect l="l" t="t" r="r" b="b"/>
              <a:pathLst>
                <a:path w="10431" h="8404" extrusionOk="0">
                  <a:moveTo>
                    <a:pt x="6359" y="2272"/>
                  </a:moveTo>
                  <a:lnTo>
                    <a:pt x="7192" y="2546"/>
                  </a:lnTo>
                  <a:cubicBezTo>
                    <a:pt x="7203" y="2553"/>
                    <a:pt x="7215" y="2556"/>
                    <a:pt x="7228" y="2556"/>
                  </a:cubicBezTo>
                  <a:cubicBezTo>
                    <a:pt x="7261" y="2556"/>
                    <a:pt x="7298" y="2539"/>
                    <a:pt x="7323" y="2522"/>
                  </a:cubicBezTo>
                  <a:lnTo>
                    <a:pt x="7585" y="2332"/>
                  </a:lnTo>
                  <a:lnTo>
                    <a:pt x="9419" y="4725"/>
                  </a:lnTo>
                  <a:lnTo>
                    <a:pt x="9109" y="4951"/>
                  </a:lnTo>
                  <a:cubicBezTo>
                    <a:pt x="9097" y="4927"/>
                    <a:pt x="9061" y="4915"/>
                    <a:pt x="9050" y="4903"/>
                  </a:cubicBezTo>
                  <a:lnTo>
                    <a:pt x="5882" y="3177"/>
                  </a:lnTo>
                  <a:lnTo>
                    <a:pt x="6002" y="2987"/>
                  </a:lnTo>
                  <a:cubicBezTo>
                    <a:pt x="6049" y="2903"/>
                    <a:pt x="6025" y="2820"/>
                    <a:pt x="5954" y="2772"/>
                  </a:cubicBezTo>
                  <a:cubicBezTo>
                    <a:pt x="5929" y="2755"/>
                    <a:pt x="5900" y="2747"/>
                    <a:pt x="5873" y="2747"/>
                  </a:cubicBezTo>
                  <a:cubicBezTo>
                    <a:pt x="5822" y="2747"/>
                    <a:pt x="5775" y="2774"/>
                    <a:pt x="5752" y="2820"/>
                  </a:cubicBezTo>
                  <a:lnTo>
                    <a:pt x="5418" y="3356"/>
                  </a:lnTo>
                  <a:cubicBezTo>
                    <a:pt x="5406" y="3379"/>
                    <a:pt x="5382" y="3415"/>
                    <a:pt x="5382" y="3427"/>
                  </a:cubicBezTo>
                  <a:lnTo>
                    <a:pt x="5382" y="4725"/>
                  </a:lnTo>
                  <a:cubicBezTo>
                    <a:pt x="5382" y="4987"/>
                    <a:pt x="5168" y="5213"/>
                    <a:pt x="4894" y="5213"/>
                  </a:cubicBezTo>
                  <a:cubicBezTo>
                    <a:pt x="4632" y="5213"/>
                    <a:pt x="4406" y="4987"/>
                    <a:pt x="4406" y="4725"/>
                  </a:cubicBezTo>
                  <a:lnTo>
                    <a:pt x="4406" y="3439"/>
                  </a:lnTo>
                  <a:lnTo>
                    <a:pt x="4704" y="2272"/>
                  </a:lnTo>
                  <a:close/>
                  <a:moveTo>
                    <a:pt x="2692" y="1796"/>
                  </a:moveTo>
                  <a:lnTo>
                    <a:pt x="2930" y="1927"/>
                  </a:lnTo>
                  <a:lnTo>
                    <a:pt x="929" y="5392"/>
                  </a:lnTo>
                  <a:lnTo>
                    <a:pt x="691" y="5261"/>
                  </a:lnTo>
                  <a:lnTo>
                    <a:pt x="2692" y="1796"/>
                  </a:lnTo>
                  <a:close/>
                  <a:moveTo>
                    <a:pt x="3215" y="4844"/>
                  </a:moveTo>
                  <a:cubicBezTo>
                    <a:pt x="3323" y="4844"/>
                    <a:pt x="3406" y="4892"/>
                    <a:pt x="3489" y="4975"/>
                  </a:cubicBezTo>
                  <a:cubicBezTo>
                    <a:pt x="3608" y="5130"/>
                    <a:pt x="3561" y="5344"/>
                    <a:pt x="3406" y="5451"/>
                  </a:cubicBezTo>
                  <a:lnTo>
                    <a:pt x="2323" y="6213"/>
                  </a:lnTo>
                  <a:cubicBezTo>
                    <a:pt x="2266" y="6255"/>
                    <a:pt x="2199" y="6275"/>
                    <a:pt x="2131" y="6275"/>
                  </a:cubicBezTo>
                  <a:cubicBezTo>
                    <a:pt x="2027" y="6275"/>
                    <a:pt x="1923" y="6228"/>
                    <a:pt x="1858" y="6142"/>
                  </a:cubicBezTo>
                  <a:cubicBezTo>
                    <a:pt x="1763" y="5987"/>
                    <a:pt x="1787" y="5785"/>
                    <a:pt x="1942" y="5677"/>
                  </a:cubicBezTo>
                  <a:lnTo>
                    <a:pt x="3025" y="4903"/>
                  </a:lnTo>
                  <a:cubicBezTo>
                    <a:pt x="3085" y="4856"/>
                    <a:pt x="3156" y="4844"/>
                    <a:pt x="3215" y="4844"/>
                  </a:cubicBezTo>
                  <a:close/>
                  <a:moveTo>
                    <a:pt x="3811" y="5606"/>
                  </a:moveTo>
                  <a:cubicBezTo>
                    <a:pt x="3918" y="5606"/>
                    <a:pt x="4001" y="5665"/>
                    <a:pt x="4061" y="5737"/>
                  </a:cubicBezTo>
                  <a:cubicBezTo>
                    <a:pt x="4180" y="5880"/>
                    <a:pt x="4144" y="6106"/>
                    <a:pt x="3989" y="6213"/>
                  </a:cubicBezTo>
                  <a:lnTo>
                    <a:pt x="3156" y="6820"/>
                  </a:lnTo>
                  <a:cubicBezTo>
                    <a:pt x="3100" y="6863"/>
                    <a:pt x="3032" y="6883"/>
                    <a:pt x="2964" y="6883"/>
                  </a:cubicBezTo>
                  <a:cubicBezTo>
                    <a:pt x="2861" y="6883"/>
                    <a:pt x="2756" y="6835"/>
                    <a:pt x="2692" y="6749"/>
                  </a:cubicBezTo>
                  <a:cubicBezTo>
                    <a:pt x="2573" y="6594"/>
                    <a:pt x="2620" y="6380"/>
                    <a:pt x="2775" y="6273"/>
                  </a:cubicBezTo>
                  <a:lnTo>
                    <a:pt x="3573" y="5689"/>
                  </a:lnTo>
                  <a:cubicBezTo>
                    <a:pt x="3608" y="5677"/>
                    <a:pt x="3632" y="5642"/>
                    <a:pt x="3668" y="5630"/>
                  </a:cubicBezTo>
                  <a:cubicBezTo>
                    <a:pt x="3704" y="5618"/>
                    <a:pt x="3763" y="5606"/>
                    <a:pt x="3811" y="5606"/>
                  </a:cubicBezTo>
                  <a:close/>
                  <a:moveTo>
                    <a:pt x="4415" y="6386"/>
                  </a:moveTo>
                  <a:cubicBezTo>
                    <a:pt x="4516" y="6386"/>
                    <a:pt x="4617" y="6431"/>
                    <a:pt x="4680" y="6523"/>
                  </a:cubicBezTo>
                  <a:cubicBezTo>
                    <a:pt x="4799" y="6666"/>
                    <a:pt x="4751" y="6892"/>
                    <a:pt x="4597" y="6999"/>
                  </a:cubicBezTo>
                  <a:lnTo>
                    <a:pt x="4001" y="7416"/>
                  </a:lnTo>
                  <a:cubicBezTo>
                    <a:pt x="3946" y="7462"/>
                    <a:pt x="3883" y="7479"/>
                    <a:pt x="3814" y="7479"/>
                  </a:cubicBezTo>
                  <a:cubicBezTo>
                    <a:pt x="3793" y="7479"/>
                    <a:pt x="3773" y="7478"/>
                    <a:pt x="3751" y="7475"/>
                  </a:cubicBezTo>
                  <a:cubicBezTo>
                    <a:pt x="3668" y="7463"/>
                    <a:pt x="3585" y="7416"/>
                    <a:pt x="3525" y="7344"/>
                  </a:cubicBezTo>
                  <a:cubicBezTo>
                    <a:pt x="3430" y="7189"/>
                    <a:pt x="3454" y="6987"/>
                    <a:pt x="3608" y="6880"/>
                  </a:cubicBezTo>
                  <a:lnTo>
                    <a:pt x="4180" y="6463"/>
                  </a:lnTo>
                  <a:lnTo>
                    <a:pt x="4216" y="6451"/>
                  </a:lnTo>
                  <a:cubicBezTo>
                    <a:pt x="4274" y="6407"/>
                    <a:pt x="4344" y="6386"/>
                    <a:pt x="4415" y="6386"/>
                  </a:cubicBezTo>
                  <a:close/>
                  <a:moveTo>
                    <a:pt x="2894" y="2594"/>
                  </a:moveTo>
                  <a:lnTo>
                    <a:pt x="3168" y="2760"/>
                  </a:lnTo>
                  <a:cubicBezTo>
                    <a:pt x="3193" y="2769"/>
                    <a:pt x="3212" y="2777"/>
                    <a:pt x="3234" y="2777"/>
                  </a:cubicBezTo>
                  <a:cubicBezTo>
                    <a:pt x="3243" y="2777"/>
                    <a:pt x="3253" y="2776"/>
                    <a:pt x="3263" y="2772"/>
                  </a:cubicBezTo>
                  <a:lnTo>
                    <a:pt x="3977" y="2677"/>
                  </a:lnTo>
                  <a:lnTo>
                    <a:pt x="4239" y="2784"/>
                  </a:lnTo>
                  <a:lnTo>
                    <a:pt x="4097" y="3379"/>
                  </a:lnTo>
                  <a:lnTo>
                    <a:pt x="4097" y="3415"/>
                  </a:lnTo>
                  <a:lnTo>
                    <a:pt x="4097" y="4701"/>
                  </a:lnTo>
                  <a:cubicBezTo>
                    <a:pt x="4097" y="5154"/>
                    <a:pt x="4454" y="5511"/>
                    <a:pt x="4894" y="5511"/>
                  </a:cubicBezTo>
                  <a:cubicBezTo>
                    <a:pt x="5347" y="5511"/>
                    <a:pt x="5704" y="5154"/>
                    <a:pt x="5704" y="4701"/>
                  </a:cubicBezTo>
                  <a:lnTo>
                    <a:pt x="5704" y="3439"/>
                  </a:lnTo>
                  <a:lnTo>
                    <a:pt x="5728" y="3391"/>
                  </a:lnTo>
                  <a:lnTo>
                    <a:pt x="8919" y="5118"/>
                  </a:lnTo>
                  <a:cubicBezTo>
                    <a:pt x="9061" y="5261"/>
                    <a:pt x="9121" y="5463"/>
                    <a:pt x="9038" y="5630"/>
                  </a:cubicBezTo>
                  <a:cubicBezTo>
                    <a:pt x="8973" y="5742"/>
                    <a:pt x="8860" y="5806"/>
                    <a:pt x="8742" y="5806"/>
                  </a:cubicBezTo>
                  <a:cubicBezTo>
                    <a:pt x="8685" y="5806"/>
                    <a:pt x="8627" y="5792"/>
                    <a:pt x="8573" y="5761"/>
                  </a:cubicBezTo>
                  <a:lnTo>
                    <a:pt x="6799" y="4796"/>
                  </a:lnTo>
                  <a:cubicBezTo>
                    <a:pt x="6777" y="4781"/>
                    <a:pt x="6753" y="4775"/>
                    <a:pt x="6730" y="4775"/>
                  </a:cubicBezTo>
                  <a:cubicBezTo>
                    <a:pt x="6679" y="4775"/>
                    <a:pt x="6630" y="4807"/>
                    <a:pt x="6597" y="4856"/>
                  </a:cubicBezTo>
                  <a:cubicBezTo>
                    <a:pt x="6549" y="4927"/>
                    <a:pt x="6585" y="5023"/>
                    <a:pt x="6656" y="5058"/>
                  </a:cubicBezTo>
                  <a:lnTo>
                    <a:pt x="8133" y="5868"/>
                  </a:lnTo>
                  <a:cubicBezTo>
                    <a:pt x="8288" y="5951"/>
                    <a:pt x="8347" y="6166"/>
                    <a:pt x="8264" y="6332"/>
                  </a:cubicBezTo>
                  <a:cubicBezTo>
                    <a:pt x="8198" y="6439"/>
                    <a:pt x="8080" y="6501"/>
                    <a:pt x="7959" y="6501"/>
                  </a:cubicBezTo>
                  <a:cubicBezTo>
                    <a:pt x="7905" y="6501"/>
                    <a:pt x="7851" y="6489"/>
                    <a:pt x="7799" y="6463"/>
                  </a:cubicBezTo>
                  <a:lnTo>
                    <a:pt x="6299" y="5642"/>
                  </a:lnTo>
                  <a:cubicBezTo>
                    <a:pt x="6277" y="5627"/>
                    <a:pt x="6252" y="5620"/>
                    <a:pt x="6227" y="5620"/>
                  </a:cubicBezTo>
                  <a:cubicBezTo>
                    <a:pt x="6173" y="5620"/>
                    <a:pt x="6118" y="5652"/>
                    <a:pt x="6085" y="5701"/>
                  </a:cubicBezTo>
                  <a:cubicBezTo>
                    <a:pt x="6049" y="5773"/>
                    <a:pt x="6073" y="5868"/>
                    <a:pt x="6144" y="5916"/>
                  </a:cubicBezTo>
                  <a:lnTo>
                    <a:pt x="7371" y="6570"/>
                  </a:lnTo>
                  <a:cubicBezTo>
                    <a:pt x="7537" y="6654"/>
                    <a:pt x="7597" y="6868"/>
                    <a:pt x="7502" y="7023"/>
                  </a:cubicBezTo>
                  <a:cubicBezTo>
                    <a:pt x="7444" y="7139"/>
                    <a:pt x="7322" y="7203"/>
                    <a:pt x="7197" y="7203"/>
                  </a:cubicBezTo>
                  <a:cubicBezTo>
                    <a:pt x="7143" y="7203"/>
                    <a:pt x="7088" y="7191"/>
                    <a:pt x="7037" y="7166"/>
                  </a:cubicBezTo>
                  <a:lnTo>
                    <a:pt x="5775" y="6463"/>
                  </a:lnTo>
                  <a:cubicBezTo>
                    <a:pt x="5753" y="6448"/>
                    <a:pt x="5728" y="6442"/>
                    <a:pt x="5704" y="6442"/>
                  </a:cubicBezTo>
                  <a:cubicBezTo>
                    <a:pt x="5650" y="6442"/>
                    <a:pt x="5597" y="6474"/>
                    <a:pt x="5573" y="6523"/>
                  </a:cubicBezTo>
                  <a:cubicBezTo>
                    <a:pt x="5525" y="6594"/>
                    <a:pt x="5549" y="6689"/>
                    <a:pt x="5632" y="6725"/>
                  </a:cubicBezTo>
                  <a:lnTo>
                    <a:pt x="6609" y="7261"/>
                  </a:lnTo>
                  <a:cubicBezTo>
                    <a:pt x="6775" y="7356"/>
                    <a:pt x="6835" y="7559"/>
                    <a:pt x="6740" y="7725"/>
                  </a:cubicBezTo>
                  <a:cubicBezTo>
                    <a:pt x="6683" y="7838"/>
                    <a:pt x="6567" y="7902"/>
                    <a:pt x="6450" y="7902"/>
                  </a:cubicBezTo>
                  <a:cubicBezTo>
                    <a:pt x="6394" y="7902"/>
                    <a:pt x="6337" y="7887"/>
                    <a:pt x="6287" y="7856"/>
                  </a:cubicBezTo>
                  <a:lnTo>
                    <a:pt x="5597" y="7487"/>
                  </a:lnTo>
                  <a:cubicBezTo>
                    <a:pt x="5597" y="7344"/>
                    <a:pt x="5549" y="7201"/>
                    <a:pt x="5466" y="7082"/>
                  </a:cubicBezTo>
                  <a:cubicBezTo>
                    <a:pt x="5347" y="6939"/>
                    <a:pt x="5168" y="6844"/>
                    <a:pt x="4990" y="6832"/>
                  </a:cubicBezTo>
                  <a:cubicBezTo>
                    <a:pt x="4990" y="6820"/>
                    <a:pt x="4990" y="6808"/>
                    <a:pt x="5001" y="6785"/>
                  </a:cubicBezTo>
                  <a:cubicBezTo>
                    <a:pt x="5037" y="6606"/>
                    <a:pt x="4990" y="6451"/>
                    <a:pt x="4882" y="6308"/>
                  </a:cubicBezTo>
                  <a:cubicBezTo>
                    <a:pt x="4763" y="6166"/>
                    <a:pt x="4585" y="6070"/>
                    <a:pt x="4406" y="6058"/>
                  </a:cubicBezTo>
                  <a:cubicBezTo>
                    <a:pt x="4406" y="6046"/>
                    <a:pt x="4406" y="6035"/>
                    <a:pt x="4418" y="6011"/>
                  </a:cubicBezTo>
                  <a:cubicBezTo>
                    <a:pt x="4454" y="5832"/>
                    <a:pt x="4406" y="5677"/>
                    <a:pt x="4299" y="5535"/>
                  </a:cubicBezTo>
                  <a:cubicBezTo>
                    <a:pt x="4180" y="5392"/>
                    <a:pt x="4001" y="5296"/>
                    <a:pt x="3823" y="5284"/>
                  </a:cubicBezTo>
                  <a:cubicBezTo>
                    <a:pt x="3823" y="5273"/>
                    <a:pt x="3823" y="5261"/>
                    <a:pt x="3847" y="5237"/>
                  </a:cubicBezTo>
                  <a:cubicBezTo>
                    <a:pt x="3870" y="5058"/>
                    <a:pt x="3823" y="4903"/>
                    <a:pt x="3727" y="4761"/>
                  </a:cubicBezTo>
                  <a:cubicBezTo>
                    <a:pt x="3600" y="4597"/>
                    <a:pt x="3413" y="4515"/>
                    <a:pt x="3222" y="4515"/>
                  </a:cubicBezTo>
                  <a:cubicBezTo>
                    <a:pt x="3093" y="4515"/>
                    <a:pt x="2962" y="4553"/>
                    <a:pt x="2846" y="4630"/>
                  </a:cubicBezTo>
                  <a:lnTo>
                    <a:pt x="1775" y="5404"/>
                  </a:lnTo>
                  <a:lnTo>
                    <a:pt x="1382" y="5201"/>
                  </a:lnTo>
                  <a:lnTo>
                    <a:pt x="2894" y="2594"/>
                  </a:lnTo>
                  <a:close/>
                  <a:moveTo>
                    <a:pt x="5009" y="7159"/>
                  </a:moveTo>
                  <a:cubicBezTo>
                    <a:pt x="5109" y="7159"/>
                    <a:pt x="5207" y="7205"/>
                    <a:pt x="5263" y="7297"/>
                  </a:cubicBezTo>
                  <a:cubicBezTo>
                    <a:pt x="5311" y="7356"/>
                    <a:pt x="5347" y="7451"/>
                    <a:pt x="5335" y="7535"/>
                  </a:cubicBezTo>
                  <a:cubicBezTo>
                    <a:pt x="5311" y="7630"/>
                    <a:pt x="5263" y="7701"/>
                    <a:pt x="5192" y="7761"/>
                  </a:cubicBezTo>
                  <a:lnTo>
                    <a:pt x="4835" y="8011"/>
                  </a:lnTo>
                  <a:cubicBezTo>
                    <a:pt x="4778" y="8053"/>
                    <a:pt x="4711" y="8073"/>
                    <a:pt x="4643" y="8073"/>
                  </a:cubicBezTo>
                  <a:cubicBezTo>
                    <a:pt x="4539" y="8073"/>
                    <a:pt x="4435" y="8026"/>
                    <a:pt x="4370" y="7940"/>
                  </a:cubicBezTo>
                  <a:cubicBezTo>
                    <a:pt x="4275" y="7785"/>
                    <a:pt x="4299" y="7582"/>
                    <a:pt x="4454" y="7475"/>
                  </a:cubicBezTo>
                  <a:lnTo>
                    <a:pt x="4775" y="7237"/>
                  </a:lnTo>
                  <a:lnTo>
                    <a:pt x="4811" y="7225"/>
                  </a:lnTo>
                  <a:cubicBezTo>
                    <a:pt x="4869" y="7181"/>
                    <a:pt x="4940" y="7159"/>
                    <a:pt x="5009" y="7159"/>
                  </a:cubicBezTo>
                  <a:close/>
                  <a:moveTo>
                    <a:pt x="182" y="0"/>
                  </a:moveTo>
                  <a:cubicBezTo>
                    <a:pt x="131" y="0"/>
                    <a:pt x="81" y="32"/>
                    <a:pt x="48" y="81"/>
                  </a:cubicBezTo>
                  <a:cubicBezTo>
                    <a:pt x="1" y="153"/>
                    <a:pt x="25" y="248"/>
                    <a:pt x="108" y="284"/>
                  </a:cubicBezTo>
                  <a:lnTo>
                    <a:pt x="2430" y="1629"/>
                  </a:lnTo>
                  <a:lnTo>
                    <a:pt x="418" y="5094"/>
                  </a:lnTo>
                  <a:lnTo>
                    <a:pt x="251" y="5011"/>
                  </a:lnTo>
                  <a:cubicBezTo>
                    <a:pt x="226" y="4994"/>
                    <a:pt x="200" y="4986"/>
                    <a:pt x="175" y="4986"/>
                  </a:cubicBezTo>
                  <a:cubicBezTo>
                    <a:pt x="126" y="4986"/>
                    <a:pt x="80" y="5015"/>
                    <a:pt x="48" y="5070"/>
                  </a:cubicBezTo>
                  <a:cubicBezTo>
                    <a:pt x="1" y="5142"/>
                    <a:pt x="25" y="5225"/>
                    <a:pt x="108" y="5273"/>
                  </a:cubicBezTo>
                  <a:lnTo>
                    <a:pt x="906" y="5737"/>
                  </a:lnTo>
                  <a:cubicBezTo>
                    <a:pt x="932" y="5752"/>
                    <a:pt x="958" y="5759"/>
                    <a:pt x="983" y="5759"/>
                  </a:cubicBezTo>
                  <a:cubicBezTo>
                    <a:pt x="1038" y="5759"/>
                    <a:pt x="1087" y="5726"/>
                    <a:pt x="1120" y="5677"/>
                  </a:cubicBezTo>
                  <a:lnTo>
                    <a:pt x="1239" y="5463"/>
                  </a:lnTo>
                  <a:lnTo>
                    <a:pt x="1561" y="5642"/>
                  </a:lnTo>
                  <a:cubicBezTo>
                    <a:pt x="1465" y="5856"/>
                    <a:pt x="1465" y="6106"/>
                    <a:pt x="1608" y="6320"/>
                  </a:cubicBezTo>
                  <a:cubicBezTo>
                    <a:pt x="1727" y="6499"/>
                    <a:pt x="1942" y="6582"/>
                    <a:pt x="2132" y="6582"/>
                  </a:cubicBezTo>
                  <a:cubicBezTo>
                    <a:pt x="2192" y="6582"/>
                    <a:pt x="2263" y="6570"/>
                    <a:pt x="2323" y="6558"/>
                  </a:cubicBezTo>
                  <a:cubicBezTo>
                    <a:pt x="2323" y="6689"/>
                    <a:pt x="2370" y="6820"/>
                    <a:pt x="2442" y="6928"/>
                  </a:cubicBezTo>
                  <a:cubicBezTo>
                    <a:pt x="2561" y="7094"/>
                    <a:pt x="2751" y="7178"/>
                    <a:pt x="2965" y="7178"/>
                  </a:cubicBezTo>
                  <a:cubicBezTo>
                    <a:pt x="3025" y="7178"/>
                    <a:pt x="3096" y="7166"/>
                    <a:pt x="3156" y="7154"/>
                  </a:cubicBezTo>
                  <a:cubicBezTo>
                    <a:pt x="3156" y="7285"/>
                    <a:pt x="3204" y="7404"/>
                    <a:pt x="3275" y="7523"/>
                  </a:cubicBezTo>
                  <a:cubicBezTo>
                    <a:pt x="3382" y="7654"/>
                    <a:pt x="3525" y="7749"/>
                    <a:pt x="3692" y="7773"/>
                  </a:cubicBezTo>
                  <a:cubicBezTo>
                    <a:pt x="3716" y="7773"/>
                    <a:pt x="3763" y="7785"/>
                    <a:pt x="3799" y="7785"/>
                  </a:cubicBezTo>
                  <a:cubicBezTo>
                    <a:pt x="3858" y="7785"/>
                    <a:pt x="3930" y="7773"/>
                    <a:pt x="3989" y="7761"/>
                  </a:cubicBezTo>
                  <a:cubicBezTo>
                    <a:pt x="3989" y="7892"/>
                    <a:pt x="4037" y="8011"/>
                    <a:pt x="4108" y="8130"/>
                  </a:cubicBezTo>
                  <a:cubicBezTo>
                    <a:pt x="4216" y="8261"/>
                    <a:pt x="4358" y="8356"/>
                    <a:pt x="4525" y="8380"/>
                  </a:cubicBezTo>
                  <a:cubicBezTo>
                    <a:pt x="4549" y="8380"/>
                    <a:pt x="4597" y="8404"/>
                    <a:pt x="4632" y="8404"/>
                  </a:cubicBezTo>
                  <a:cubicBezTo>
                    <a:pt x="4763" y="8404"/>
                    <a:pt x="4894" y="8356"/>
                    <a:pt x="5001" y="8285"/>
                  </a:cubicBezTo>
                  <a:lnTo>
                    <a:pt x="5359" y="8023"/>
                  </a:lnTo>
                  <a:cubicBezTo>
                    <a:pt x="5430" y="7963"/>
                    <a:pt x="5490" y="7904"/>
                    <a:pt x="5537" y="7820"/>
                  </a:cubicBezTo>
                  <a:lnTo>
                    <a:pt x="6156" y="8166"/>
                  </a:lnTo>
                  <a:cubicBezTo>
                    <a:pt x="6252" y="8201"/>
                    <a:pt x="6359" y="8237"/>
                    <a:pt x="6478" y="8237"/>
                  </a:cubicBezTo>
                  <a:cubicBezTo>
                    <a:pt x="6537" y="8237"/>
                    <a:pt x="6597" y="8225"/>
                    <a:pt x="6656" y="8201"/>
                  </a:cubicBezTo>
                  <a:cubicBezTo>
                    <a:pt x="6811" y="8166"/>
                    <a:pt x="6954" y="8047"/>
                    <a:pt x="7037" y="7892"/>
                  </a:cubicBezTo>
                  <a:cubicBezTo>
                    <a:pt x="7097" y="7773"/>
                    <a:pt x="7133" y="7642"/>
                    <a:pt x="7109" y="7523"/>
                  </a:cubicBezTo>
                  <a:cubicBezTo>
                    <a:pt x="7156" y="7523"/>
                    <a:pt x="7192" y="7535"/>
                    <a:pt x="7228" y="7535"/>
                  </a:cubicBezTo>
                  <a:cubicBezTo>
                    <a:pt x="7454" y="7535"/>
                    <a:pt x="7680" y="7416"/>
                    <a:pt x="7799" y="7213"/>
                  </a:cubicBezTo>
                  <a:cubicBezTo>
                    <a:pt x="7859" y="7094"/>
                    <a:pt x="7883" y="6951"/>
                    <a:pt x="7871" y="6832"/>
                  </a:cubicBezTo>
                  <a:cubicBezTo>
                    <a:pt x="7918" y="6832"/>
                    <a:pt x="7942" y="6856"/>
                    <a:pt x="7990" y="6856"/>
                  </a:cubicBezTo>
                  <a:cubicBezTo>
                    <a:pt x="8216" y="6856"/>
                    <a:pt x="8442" y="6737"/>
                    <a:pt x="8561" y="6523"/>
                  </a:cubicBezTo>
                  <a:cubicBezTo>
                    <a:pt x="8621" y="6404"/>
                    <a:pt x="8645" y="6273"/>
                    <a:pt x="8633" y="6154"/>
                  </a:cubicBezTo>
                  <a:cubicBezTo>
                    <a:pt x="8680" y="6154"/>
                    <a:pt x="8704" y="6166"/>
                    <a:pt x="8752" y="6166"/>
                  </a:cubicBezTo>
                  <a:cubicBezTo>
                    <a:pt x="8811" y="6166"/>
                    <a:pt x="8871" y="6154"/>
                    <a:pt x="8930" y="6142"/>
                  </a:cubicBezTo>
                  <a:cubicBezTo>
                    <a:pt x="9097" y="6094"/>
                    <a:pt x="9228" y="5975"/>
                    <a:pt x="9311" y="5820"/>
                  </a:cubicBezTo>
                  <a:cubicBezTo>
                    <a:pt x="9407" y="5677"/>
                    <a:pt x="9419" y="5499"/>
                    <a:pt x="9359" y="5332"/>
                  </a:cubicBezTo>
                  <a:cubicBezTo>
                    <a:pt x="9347" y="5284"/>
                    <a:pt x="9335" y="5261"/>
                    <a:pt x="9311" y="5213"/>
                  </a:cubicBezTo>
                  <a:lnTo>
                    <a:pt x="9585" y="5023"/>
                  </a:lnTo>
                  <a:lnTo>
                    <a:pt x="9728" y="5201"/>
                  </a:lnTo>
                  <a:cubicBezTo>
                    <a:pt x="9756" y="5236"/>
                    <a:pt x="9804" y="5254"/>
                    <a:pt x="9853" y="5254"/>
                  </a:cubicBezTo>
                  <a:cubicBezTo>
                    <a:pt x="9889" y="5254"/>
                    <a:pt x="9925" y="5245"/>
                    <a:pt x="9954" y="5225"/>
                  </a:cubicBezTo>
                  <a:lnTo>
                    <a:pt x="10371" y="4903"/>
                  </a:lnTo>
                  <a:cubicBezTo>
                    <a:pt x="10431" y="4808"/>
                    <a:pt x="10431" y="4725"/>
                    <a:pt x="10395" y="4653"/>
                  </a:cubicBezTo>
                  <a:cubicBezTo>
                    <a:pt x="10350" y="4616"/>
                    <a:pt x="10300" y="4592"/>
                    <a:pt x="10254" y="4592"/>
                  </a:cubicBezTo>
                  <a:cubicBezTo>
                    <a:pt x="10228" y="4592"/>
                    <a:pt x="10202" y="4600"/>
                    <a:pt x="10181" y="4618"/>
                  </a:cubicBezTo>
                  <a:lnTo>
                    <a:pt x="9883" y="4856"/>
                  </a:lnTo>
                  <a:lnTo>
                    <a:pt x="7454" y="1689"/>
                  </a:lnTo>
                  <a:lnTo>
                    <a:pt x="8835" y="796"/>
                  </a:lnTo>
                  <a:cubicBezTo>
                    <a:pt x="8919" y="748"/>
                    <a:pt x="8930" y="665"/>
                    <a:pt x="8883" y="582"/>
                  </a:cubicBezTo>
                  <a:cubicBezTo>
                    <a:pt x="8854" y="539"/>
                    <a:pt x="8813" y="517"/>
                    <a:pt x="8769" y="517"/>
                  </a:cubicBezTo>
                  <a:cubicBezTo>
                    <a:pt x="8740" y="517"/>
                    <a:pt x="8709" y="527"/>
                    <a:pt x="8680" y="546"/>
                  </a:cubicBezTo>
                  <a:lnTo>
                    <a:pt x="7156" y="1522"/>
                  </a:lnTo>
                  <a:cubicBezTo>
                    <a:pt x="7085" y="1570"/>
                    <a:pt x="7073" y="1677"/>
                    <a:pt x="7109" y="1748"/>
                  </a:cubicBezTo>
                  <a:lnTo>
                    <a:pt x="7395" y="2106"/>
                  </a:lnTo>
                  <a:lnTo>
                    <a:pt x="7204" y="2248"/>
                  </a:lnTo>
                  <a:lnTo>
                    <a:pt x="6418" y="1998"/>
                  </a:lnTo>
                  <a:cubicBezTo>
                    <a:pt x="6406" y="1998"/>
                    <a:pt x="6383" y="1986"/>
                    <a:pt x="6371" y="1986"/>
                  </a:cubicBezTo>
                  <a:lnTo>
                    <a:pt x="4585" y="1986"/>
                  </a:lnTo>
                  <a:cubicBezTo>
                    <a:pt x="4513" y="1986"/>
                    <a:pt x="4454" y="2034"/>
                    <a:pt x="4442" y="2106"/>
                  </a:cubicBezTo>
                  <a:lnTo>
                    <a:pt x="4335" y="2510"/>
                  </a:lnTo>
                  <a:lnTo>
                    <a:pt x="4073" y="2403"/>
                  </a:lnTo>
                  <a:cubicBezTo>
                    <a:pt x="4049" y="2391"/>
                    <a:pt x="4037" y="2391"/>
                    <a:pt x="4001" y="2391"/>
                  </a:cubicBezTo>
                  <a:lnTo>
                    <a:pt x="3287" y="2475"/>
                  </a:lnTo>
                  <a:lnTo>
                    <a:pt x="3049" y="2344"/>
                  </a:lnTo>
                  <a:lnTo>
                    <a:pt x="3275" y="1939"/>
                  </a:lnTo>
                  <a:cubicBezTo>
                    <a:pt x="3323" y="1867"/>
                    <a:pt x="3287" y="1772"/>
                    <a:pt x="3215" y="1736"/>
                  </a:cubicBezTo>
                  <a:lnTo>
                    <a:pt x="251" y="22"/>
                  </a:lnTo>
                  <a:cubicBezTo>
                    <a:pt x="228" y="7"/>
                    <a:pt x="205" y="0"/>
                    <a:pt x="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2343;p75">
              <a:extLst>
                <a:ext uri="{FF2B5EF4-FFF2-40B4-BE49-F238E27FC236}">
                  <a16:creationId xmlns:a16="http://schemas.microsoft.com/office/drawing/2014/main" id="{949DACE0-1CC2-23B0-E670-E07CE20AED0B}"/>
                </a:ext>
              </a:extLst>
            </p:cNvPr>
            <p:cNvSpPr/>
            <p:nvPr/>
          </p:nvSpPr>
          <p:spPr>
            <a:xfrm>
              <a:off x="6965173" y="2009304"/>
              <a:ext cx="38670" cy="27181"/>
            </a:xfrm>
            <a:custGeom>
              <a:avLst/>
              <a:gdLst/>
              <a:ahLst/>
              <a:cxnLst/>
              <a:rect l="l" t="t" r="r" b="b"/>
              <a:pathLst>
                <a:path w="1215" h="854" extrusionOk="0">
                  <a:moveTo>
                    <a:pt x="1023" y="1"/>
                  </a:moveTo>
                  <a:cubicBezTo>
                    <a:pt x="995" y="1"/>
                    <a:pt x="966" y="8"/>
                    <a:pt x="941" y="20"/>
                  </a:cubicBezTo>
                  <a:lnTo>
                    <a:pt x="95" y="580"/>
                  </a:lnTo>
                  <a:cubicBezTo>
                    <a:pt x="12" y="616"/>
                    <a:pt x="0" y="711"/>
                    <a:pt x="48" y="782"/>
                  </a:cubicBezTo>
                  <a:cubicBezTo>
                    <a:pt x="83" y="830"/>
                    <a:pt x="119" y="854"/>
                    <a:pt x="179" y="854"/>
                  </a:cubicBezTo>
                  <a:cubicBezTo>
                    <a:pt x="214" y="854"/>
                    <a:pt x="238" y="842"/>
                    <a:pt x="274" y="830"/>
                  </a:cubicBezTo>
                  <a:lnTo>
                    <a:pt x="1119" y="282"/>
                  </a:lnTo>
                  <a:cubicBezTo>
                    <a:pt x="1179" y="235"/>
                    <a:pt x="1214" y="140"/>
                    <a:pt x="1155" y="68"/>
                  </a:cubicBezTo>
                  <a:cubicBezTo>
                    <a:pt x="1124" y="22"/>
                    <a:pt x="1074" y="1"/>
                    <a:pt x="10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24745;p79">
            <a:extLst>
              <a:ext uri="{FF2B5EF4-FFF2-40B4-BE49-F238E27FC236}">
                <a16:creationId xmlns:a16="http://schemas.microsoft.com/office/drawing/2014/main" id="{AB5FE786-071E-56EE-C34B-8CEFFF3F8BD1}"/>
              </a:ext>
            </a:extLst>
          </p:cNvPr>
          <p:cNvGrpSpPr/>
          <p:nvPr/>
        </p:nvGrpSpPr>
        <p:grpSpPr>
          <a:xfrm>
            <a:off x="3349403" y="2481113"/>
            <a:ext cx="527784" cy="387810"/>
            <a:chOff x="1306445" y="3397829"/>
            <a:chExt cx="367255" cy="269855"/>
          </a:xfrm>
          <a:solidFill>
            <a:schemeClr val="tx1"/>
          </a:solidFill>
        </p:grpSpPr>
        <p:sp>
          <p:nvSpPr>
            <p:cNvPr id="55" name="Google Shape;24746;p79">
              <a:extLst>
                <a:ext uri="{FF2B5EF4-FFF2-40B4-BE49-F238E27FC236}">
                  <a16:creationId xmlns:a16="http://schemas.microsoft.com/office/drawing/2014/main" id="{7F0CF676-424A-34E5-E7E5-2E989CD1EDE5}"/>
                </a:ext>
              </a:extLst>
            </p:cNvPr>
            <p:cNvSpPr/>
            <p:nvPr/>
          </p:nvSpPr>
          <p:spPr>
            <a:xfrm>
              <a:off x="1588395" y="3513054"/>
              <a:ext cx="45517" cy="16297"/>
            </a:xfrm>
            <a:custGeom>
              <a:avLst/>
              <a:gdLst/>
              <a:ahLst/>
              <a:cxnLst/>
              <a:rect l="l" t="t" r="r" b="b"/>
              <a:pathLst>
                <a:path w="1430" h="512" extrusionOk="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33"/>
                    <a:pt x="168" y="333"/>
                  </a:cubicBezTo>
                  <a:cubicBezTo>
                    <a:pt x="358" y="333"/>
                    <a:pt x="906" y="357"/>
                    <a:pt x="1180" y="488"/>
                  </a:cubicBezTo>
                  <a:cubicBezTo>
                    <a:pt x="1204" y="512"/>
                    <a:pt x="1227" y="512"/>
                    <a:pt x="1251" y="512"/>
                  </a:cubicBezTo>
                  <a:cubicBezTo>
                    <a:pt x="1311" y="512"/>
                    <a:pt x="1370" y="476"/>
                    <a:pt x="1406" y="417"/>
                  </a:cubicBezTo>
                  <a:cubicBezTo>
                    <a:pt x="1430" y="333"/>
                    <a:pt x="1406" y="226"/>
                    <a:pt x="1323" y="191"/>
                  </a:cubicBezTo>
                  <a:cubicBezTo>
                    <a:pt x="942" y="0"/>
                    <a:pt x="19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4747;p79">
              <a:extLst>
                <a:ext uri="{FF2B5EF4-FFF2-40B4-BE49-F238E27FC236}">
                  <a16:creationId xmlns:a16="http://schemas.microsoft.com/office/drawing/2014/main" id="{040CF80B-325C-E3E2-1987-8C86E9D8E1A5}"/>
                </a:ext>
              </a:extLst>
            </p:cNvPr>
            <p:cNvSpPr/>
            <p:nvPr/>
          </p:nvSpPr>
          <p:spPr>
            <a:xfrm>
              <a:off x="1306445" y="3397829"/>
              <a:ext cx="367255" cy="269091"/>
            </a:xfrm>
            <a:custGeom>
              <a:avLst/>
              <a:gdLst/>
              <a:ahLst/>
              <a:cxnLst/>
              <a:rect l="l" t="t" r="r" b="b"/>
              <a:pathLst>
                <a:path w="11538" h="8454" extrusionOk="0">
                  <a:moveTo>
                    <a:pt x="7573" y="334"/>
                  </a:moveTo>
                  <a:lnTo>
                    <a:pt x="7573" y="1965"/>
                  </a:lnTo>
                  <a:cubicBezTo>
                    <a:pt x="7573" y="2227"/>
                    <a:pt x="7525" y="2465"/>
                    <a:pt x="7418" y="2679"/>
                  </a:cubicBezTo>
                  <a:cubicBezTo>
                    <a:pt x="7395" y="2715"/>
                    <a:pt x="7395" y="2727"/>
                    <a:pt x="7395" y="2763"/>
                  </a:cubicBezTo>
                  <a:lnTo>
                    <a:pt x="7395" y="3239"/>
                  </a:lnTo>
                  <a:cubicBezTo>
                    <a:pt x="7395" y="3691"/>
                    <a:pt x="7216" y="4108"/>
                    <a:pt x="6883" y="4442"/>
                  </a:cubicBezTo>
                  <a:cubicBezTo>
                    <a:pt x="6835" y="4489"/>
                    <a:pt x="6787" y="4513"/>
                    <a:pt x="6740" y="4549"/>
                  </a:cubicBezTo>
                  <a:cubicBezTo>
                    <a:pt x="6466" y="4759"/>
                    <a:pt x="6137" y="4876"/>
                    <a:pt x="5785" y="4876"/>
                  </a:cubicBezTo>
                  <a:cubicBezTo>
                    <a:pt x="5739" y="4876"/>
                    <a:pt x="5692" y="4874"/>
                    <a:pt x="5644" y="4870"/>
                  </a:cubicBezTo>
                  <a:cubicBezTo>
                    <a:pt x="4787" y="4823"/>
                    <a:pt x="4108" y="4072"/>
                    <a:pt x="4108" y="3180"/>
                  </a:cubicBezTo>
                  <a:lnTo>
                    <a:pt x="4108" y="2763"/>
                  </a:lnTo>
                  <a:cubicBezTo>
                    <a:pt x="4108" y="2727"/>
                    <a:pt x="4108" y="2715"/>
                    <a:pt x="4096" y="2679"/>
                  </a:cubicBezTo>
                  <a:cubicBezTo>
                    <a:pt x="3989" y="2465"/>
                    <a:pt x="3930" y="2227"/>
                    <a:pt x="3930" y="1965"/>
                  </a:cubicBezTo>
                  <a:lnTo>
                    <a:pt x="3930" y="1608"/>
                  </a:lnTo>
                  <a:cubicBezTo>
                    <a:pt x="3930" y="917"/>
                    <a:pt x="4513" y="334"/>
                    <a:pt x="5216" y="334"/>
                  </a:cubicBezTo>
                  <a:close/>
                  <a:moveTo>
                    <a:pt x="1763" y="3025"/>
                  </a:moveTo>
                  <a:cubicBezTo>
                    <a:pt x="2049" y="3025"/>
                    <a:pt x="2311" y="3144"/>
                    <a:pt x="2525" y="3358"/>
                  </a:cubicBezTo>
                  <a:cubicBezTo>
                    <a:pt x="2715" y="3561"/>
                    <a:pt x="2846" y="3846"/>
                    <a:pt x="2858" y="4144"/>
                  </a:cubicBezTo>
                  <a:cubicBezTo>
                    <a:pt x="2858" y="4227"/>
                    <a:pt x="2882" y="4346"/>
                    <a:pt x="2882" y="4465"/>
                  </a:cubicBezTo>
                  <a:lnTo>
                    <a:pt x="2882" y="4501"/>
                  </a:lnTo>
                  <a:cubicBezTo>
                    <a:pt x="2703" y="4215"/>
                    <a:pt x="2406" y="4013"/>
                    <a:pt x="2049" y="3894"/>
                  </a:cubicBezTo>
                  <a:cubicBezTo>
                    <a:pt x="1703" y="3787"/>
                    <a:pt x="1406" y="3787"/>
                    <a:pt x="1406" y="3787"/>
                  </a:cubicBezTo>
                  <a:cubicBezTo>
                    <a:pt x="1358" y="3787"/>
                    <a:pt x="1310" y="3799"/>
                    <a:pt x="1287" y="3834"/>
                  </a:cubicBezTo>
                  <a:lnTo>
                    <a:pt x="977" y="4144"/>
                  </a:lnTo>
                  <a:cubicBezTo>
                    <a:pt x="918" y="4215"/>
                    <a:pt x="918" y="4323"/>
                    <a:pt x="977" y="4382"/>
                  </a:cubicBezTo>
                  <a:cubicBezTo>
                    <a:pt x="1013" y="4412"/>
                    <a:pt x="1057" y="4427"/>
                    <a:pt x="1101" y="4427"/>
                  </a:cubicBezTo>
                  <a:cubicBezTo>
                    <a:pt x="1144" y="4427"/>
                    <a:pt x="1185" y="4412"/>
                    <a:pt x="1215" y="4382"/>
                  </a:cubicBezTo>
                  <a:lnTo>
                    <a:pt x="1465" y="4108"/>
                  </a:lnTo>
                  <a:cubicBezTo>
                    <a:pt x="1691" y="4132"/>
                    <a:pt x="2382" y="4203"/>
                    <a:pt x="2668" y="4811"/>
                  </a:cubicBezTo>
                  <a:cubicBezTo>
                    <a:pt x="2596" y="5275"/>
                    <a:pt x="2215" y="5596"/>
                    <a:pt x="1763" y="5596"/>
                  </a:cubicBezTo>
                  <a:cubicBezTo>
                    <a:pt x="1251" y="5596"/>
                    <a:pt x="834" y="5180"/>
                    <a:pt x="834" y="4680"/>
                  </a:cubicBezTo>
                  <a:cubicBezTo>
                    <a:pt x="834" y="4584"/>
                    <a:pt x="763" y="4513"/>
                    <a:pt x="679" y="4513"/>
                  </a:cubicBezTo>
                  <a:lnTo>
                    <a:pt x="644" y="4513"/>
                  </a:lnTo>
                  <a:lnTo>
                    <a:pt x="644" y="4465"/>
                  </a:lnTo>
                  <a:cubicBezTo>
                    <a:pt x="644" y="4346"/>
                    <a:pt x="644" y="4251"/>
                    <a:pt x="656" y="4144"/>
                  </a:cubicBezTo>
                  <a:cubicBezTo>
                    <a:pt x="679" y="3846"/>
                    <a:pt x="810" y="3561"/>
                    <a:pt x="1001" y="3358"/>
                  </a:cubicBezTo>
                  <a:cubicBezTo>
                    <a:pt x="1215" y="3144"/>
                    <a:pt x="1477" y="3025"/>
                    <a:pt x="1763" y="3025"/>
                  </a:cubicBezTo>
                  <a:close/>
                  <a:moveTo>
                    <a:pt x="10657" y="3025"/>
                  </a:moveTo>
                  <a:lnTo>
                    <a:pt x="10657" y="3727"/>
                  </a:lnTo>
                  <a:cubicBezTo>
                    <a:pt x="10657" y="3846"/>
                    <a:pt x="10633" y="3953"/>
                    <a:pt x="10585" y="4049"/>
                  </a:cubicBezTo>
                  <a:lnTo>
                    <a:pt x="10502" y="4251"/>
                  </a:lnTo>
                  <a:cubicBezTo>
                    <a:pt x="10478" y="4275"/>
                    <a:pt x="10478" y="4287"/>
                    <a:pt x="10478" y="4323"/>
                  </a:cubicBezTo>
                  <a:lnTo>
                    <a:pt x="10478" y="4680"/>
                  </a:lnTo>
                  <a:cubicBezTo>
                    <a:pt x="10478" y="4930"/>
                    <a:pt x="10383" y="5168"/>
                    <a:pt x="10204" y="5346"/>
                  </a:cubicBezTo>
                  <a:cubicBezTo>
                    <a:pt x="10044" y="5507"/>
                    <a:pt x="9835" y="5600"/>
                    <a:pt x="9605" y="5600"/>
                  </a:cubicBezTo>
                  <a:cubicBezTo>
                    <a:pt x="9579" y="5600"/>
                    <a:pt x="9552" y="5599"/>
                    <a:pt x="9526" y="5596"/>
                  </a:cubicBezTo>
                  <a:cubicBezTo>
                    <a:pt x="9038" y="5585"/>
                    <a:pt x="8633" y="5156"/>
                    <a:pt x="8633" y="4632"/>
                  </a:cubicBezTo>
                  <a:lnTo>
                    <a:pt x="8633" y="4323"/>
                  </a:lnTo>
                  <a:cubicBezTo>
                    <a:pt x="8633" y="4287"/>
                    <a:pt x="8633" y="4263"/>
                    <a:pt x="8621" y="4251"/>
                  </a:cubicBezTo>
                  <a:lnTo>
                    <a:pt x="8514" y="4037"/>
                  </a:lnTo>
                  <a:cubicBezTo>
                    <a:pt x="8466" y="3965"/>
                    <a:pt x="8454" y="3870"/>
                    <a:pt x="8454" y="3787"/>
                  </a:cubicBezTo>
                  <a:lnTo>
                    <a:pt x="8454" y="3775"/>
                  </a:lnTo>
                  <a:cubicBezTo>
                    <a:pt x="8454" y="3370"/>
                    <a:pt x="8788" y="3025"/>
                    <a:pt x="9204" y="3025"/>
                  </a:cubicBezTo>
                  <a:close/>
                  <a:moveTo>
                    <a:pt x="584" y="5180"/>
                  </a:moveTo>
                  <a:cubicBezTo>
                    <a:pt x="679" y="5406"/>
                    <a:pt x="834" y="5596"/>
                    <a:pt x="1037" y="5739"/>
                  </a:cubicBezTo>
                  <a:lnTo>
                    <a:pt x="1037" y="5925"/>
                  </a:lnTo>
                  <a:lnTo>
                    <a:pt x="1037" y="5925"/>
                  </a:lnTo>
                  <a:cubicBezTo>
                    <a:pt x="723" y="5807"/>
                    <a:pt x="571" y="5655"/>
                    <a:pt x="501" y="5585"/>
                  </a:cubicBezTo>
                  <a:cubicBezTo>
                    <a:pt x="537" y="5466"/>
                    <a:pt x="572" y="5335"/>
                    <a:pt x="584" y="5180"/>
                  </a:cubicBezTo>
                  <a:close/>
                  <a:moveTo>
                    <a:pt x="2918" y="5168"/>
                  </a:moveTo>
                  <a:cubicBezTo>
                    <a:pt x="2942" y="5323"/>
                    <a:pt x="2965" y="5454"/>
                    <a:pt x="3013" y="5573"/>
                  </a:cubicBezTo>
                  <a:cubicBezTo>
                    <a:pt x="2953" y="5656"/>
                    <a:pt x="2787" y="5811"/>
                    <a:pt x="2477" y="5930"/>
                  </a:cubicBezTo>
                  <a:lnTo>
                    <a:pt x="2477" y="5716"/>
                  </a:lnTo>
                  <a:cubicBezTo>
                    <a:pt x="2668" y="5585"/>
                    <a:pt x="2834" y="5394"/>
                    <a:pt x="2918" y="5168"/>
                  </a:cubicBezTo>
                  <a:close/>
                  <a:moveTo>
                    <a:pt x="6668" y="4989"/>
                  </a:moveTo>
                  <a:lnTo>
                    <a:pt x="6668" y="5299"/>
                  </a:lnTo>
                  <a:lnTo>
                    <a:pt x="5751" y="5930"/>
                  </a:lnTo>
                  <a:lnTo>
                    <a:pt x="4823" y="5299"/>
                  </a:lnTo>
                  <a:lnTo>
                    <a:pt x="4823" y="4989"/>
                  </a:lnTo>
                  <a:cubicBezTo>
                    <a:pt x="5061" y="5120"/>
                    <a:pt x="5335" y="5204"/>
                    <a:pt x="5620" y="5215"/>
                  </a:cubicBezTo>
                  <a:lnTo>
                    <a:pt x="5751" y="5215"/>
                  </a:lnTo>
                  <a:cubicBezTo>
                    <a:pt x="6073" y="5215"/>
                    <a:pt x="6394" y="5144"/>
                    <a:pt x="6668" y="4989"/>
                  </a:cubicBezTo>
                  <a:close/>
                  <a:moveTo>
                    <a:pt x="9942" y="5882"/>
                  </a:moveTo>
                  <a:lnTo>
                    <a:pt x="9942" y="5954"/>
                  </a:lnTo>
                  <a:cubicBezTo>
                    <a:pt x="9942" y="5989"/>
                    <a:pt x="9942" y="6025"/>
                    <a:pt x="9966" y="6061"/>
                  </a:cubicBezTo>
                  <a:lnTo>
                    <a:pt x="9561" y="6454"/>
                  </a:lnTo>
                  <a:lnTo>
                    <a:pt x="9169" y="6061"/>
                  </a:lnTo>
                  <a:cubicBezTo>
                    <a:pt x="9169" y="6025"/>
                    <a:pt x="9192" y="6001"/>
                    <a:pt x="9192" y="5954"/>
                  </a:cubicBezTo>
                  <a:lnTo>
                    <a:pt x="9192" y="5882"/>
                  </a:lnTo>
                  <a:cubicBezTo>
                    <a:pt x="9288" y="5918"/>
                    <a:pt x="9407" y="5942"/>
                    <a:pt x="9526" y="5942"/>
                  </a:cubicBezTo>
                  <a:lnTo>
                    <a:pt x="9573" y="5942"/>
                  </a:lnTo>
                  <a:cubicBezTo>
                    <a:pt x="9704" y="5942"/>
                    <a:pt x="9823" y="5930"/>
                    <a:pt x="9942" y="5882"/>
                  </a:cubicBezTo>
                  <a:close/>
                  <a:moveTo>
                    <a:pt x="2120" y="5882"/>
                  </a:moveTo>
                  <a:lnTo>
                    <a:pt x="2120" y="6061"/>
                  </a:lnTo>
                  <a:cubicBezTo>
                    <a:pt x="2120" y="6120"/>
                    <a:pt x="2132" y="6180"/>
                    <a:pt x="2168" y="6228"/>
                  </a:cubicBezTo>
                  <a:lnTo>
                    <a:pt x="2013" y="6394"/>
                  </a:lnTo>
                  <a:cubicBezTo>
                    <a:pt x="1941" y="6460"/>
                    <a:pt x="1849" y="6492"/>
                    <a:pt x="1755" y="6492"/>
                  </a:cubicBezTo>
                  <a:cubicBezTo>
                    <a:pt x="1662" y="6492"/>
                    <a:pt x="1566" y="6460"/>
                    <a:pt x="1489" y="6394"/>
                  </a:cubicBezTo>
                  <a:lnTo>
                    <a:pt x="1322" y="6239"/>
                  </a:lnTo>
                  <a:cubicBezTo>
                    <a:pt x="1358" y="6192"/>
                    <a:pt x="1370" y="6132"/>
                    <a:pt x="1370" y="6073"/>
                  </a:cubicBezTo>
                  <a:lnTo>
                    <a:pt x="1370" y="5882"/>
                  </a:lnTo>
                  <a:cubicBezTo>
                    <a:pt x="1489" y="5918"/>
                    <a:pt x="1608" y="5942"/>
                    <a:pt x="1751" y="5942"/>
                  </a:cubicBezTo>
                  <a:cubicBezTo>
                    <a:pt x="1882" y="5942"/>
                    <a:pt x="2001" y="5930"/>
                    <a:pt x="2120" y="5882"/>
                  </a:cubicBezTo>
                  <a:close/>
                  <a:moveTo>
                    <a:pt x="4692" y="5620"/>
                  </a:moveTo>
                  <a:lnTo>
                    <a:pt x="5490" y="6168"/>
                  </a:lnTo>
                  <a:lnTo>
                    <a:pt x="5061" y="6585"/>
                  </a:lnTo>
                  <a:lnTo>
                    <a:pt x="5049" y="6585"/>
                  </a:lnTo>
                  <a:lnTo>
                    <a:pt x="4525" y="5799"/>
                  </a:lnTo>
                  <a:lnTo>
                    <a:pt x="4692" y="5620"/>
                  </a:lnTo>
                  <a:close/>
                  <a:moveTo>
                    <a:pt x="6823" y="5596"/>
                  </a:moveTo>
                  <a:lnTo>
                    <a:pt x="6978" y="5775"/>
                  </a:lnTo>
                  <a:lnTo>
                    <a:pt x="6466" y="6585"/>
                  </a:lnTo>
                  <a:lnTo>
                    <a:pt x="6442" y="6585"/>
                  </a:lnTo>
                  <a:lnTo>
                    <a:pt x="6013" y="6156"/>
                  </a:lnTo>
                  <a:lnTo>
                    <a:pt x="6823" y="5596"/>
                  </a:lnTo>
                  <a:close/>
                  <a:moveTo>
                    <a:pt x="5251" y="1"/>
                  </a:moveTo>
                  <a:cubicBezTo>
                    <a:pt x="4358" y="1"/>
                    <a:pt x="3632" y="739"/>
                    <a:pt x="3632" y="1632"/>
                  </a:cubicBezTo>
                  <a:lnTo>
                    <a:pt x="3632" y="1989"/>
                  </a:lnTo>
                  <a:cubicBezTo>
                    <a:pt x="3632" y="2263"/>
                    <a:pt x="3692" y="2548"/>
                    <a:pt x="3811" y="2799"/>
                  </a:cubicBezTo>
                  <a:lnTo>
                    <a:pt x="3811" y="3191"/>
                  </a:lnTo>
                  <a:cubicBezTo>
                    <a:pt x="3811" y="3834"/>
                    <a:pt x="4096" y="4394"/>
                    <a:pt x="4537" y="4763"/>
                  </a:cubicBezTo>
                  <a:lnTo>
                    <a:pt x="4537" y="5335"/>
                  </a:lnTo>
                  <a:lnTo>
                    <a:pt x="4227" y="5656"/>
                  </a:lnTo>
                  <a:cubicBezTo>
                    <a:pt x="4204" y="5692"/>
                    <a:pt x="4180" y="5751"/>
                    <a:pt x="4180" y="5799"/>
                  </a:cubicBezTo>
                  <a:lnTo>
                    <a:pt x="3144" y="6168"/>
                  </a:lnTo>
                  <a:cubicBezTo>
                    <a:pt x="3073" y="6192"/>
                    <a:pt x="2989" y="6228"/>
                    <a:pt x="2930" y="6275"/>
                  </a:cubicBezTo>
                  <a:lnTo>
                    <a:pt x="2775" y="6180"/>
                  </a:lnTo>
                  <a:cubicBezTo>
                    <a:pt x="3263" y="5977"/>
                    <a:pt x="3406" y="5680"/>
                    <a:pt x="3430" y="5656"/>
                  </a:cubicBezTo>
                  <a:cubicBezTo>
                    <a:pt x="3454" y="5620"/>
                    <a:pt x="3454" y="5561"/>
                    <a:pt x="3430" y="5513"/>
                  </a:cubicBezTo>
                  <a:cubicBezTo>
                    <a:pt x="3311" y="5275"/>
                    <a:pt x="3287" y="4811"/>
                    <a:pt x="3275" y="4453"/>
                  </a:cubicBezTo>
                  <a:cubicBezTo>
                    <a:pt x="3275" y="4334"/>
                    <a:pt x="3263" y="4215"/>
                    <a:pt x="3263" y="4132"/>
                  </a:cubicBezTo>
                  <a:cubicBezTo>
                    <a:pt x="3204" y="3310"/>
                    <a:pt x="2596" y="2691"/>
                    <a:pt x="1822" y="2691"/>
                  </a:cubicBezTo>
                  <a:cubicBezTo>
                    <a:pt x="1060" y="2691"/>
                    <a:pt x="429" y="3310"/>
                    <a:pt x="370" y="4132"/>
                  </a:cubicBezTo>
                  <a:cubicBezTo>
                    <a:pt x="370" y="4227"/>
                    <a:pt x="358" y="4334"/>
                    <a:pt x="358" y="4453"/>
                  </a:cubicBezTo>
                  <a:cubicBezTo>
                    <a:pt x="346" y="4811"/>
                    <a:pt x="334" y="5263"/>
                    <a:pt x="215" y="5513"/>
                  </a:cubicBezTo>
                  <a:cubicBezTo>
                    <a:pt x="179" y="5561"/>
                    <a:pt x="179" y="5620"/>
                    <a:pt x="215" y="5656"/>
                  </a:cubicBezTo>
                  <a:cubicBezTo>
                    <a:pt x="215" y="5680"/>
                    <a:pt x="370" y="5977"/>
                    <a:pt x="870" y="6180"/>
                  </a:cubicBezTo>
                  <a:lnTo>
                    <a:pt x="406" y="6406"/>
                  </a:lnTo>
                  <a:cubicBezTo>
                    <a:pt x="167" y="6525"/>
                    <a:pt x="1" y="6775"/>
                    <a:pt x="1" y="7049"/>
                  </a:cubicBezTo>
                  <a:lnTo>
                    <a:pt x="1" y="8299"/>
                  </a:lnTo>
                  <a:cubicBezTo>
                    <a:pt x="1" y="8383"/>
                    <a:pt x="72" y="8454"/>
                    <a:pt x="167" y="8454"/>
                  </a:cubicBezTo>
                  <a:cubicBezTo>
                    <a:pt x="251" y="8454"/>
                    <a:pt x="334" y="8383"/>
                    <a:pt x="334" y="8299"/>
                  </a:cubicBezTo>
                  <a:lnTo>
                    <a:pt x="334" y="7049"/>
                  </a:lnTo>
                  <a:cubicBezTo>
                    <a:pt x="334" y="6894"/>
                    <a:pt x="406" y="6775"/>
                    <a:pt x="537" y="6704"/>
                  </a:cubicBezTo>
                  <a:lnTo>
                    <a:pt x="1108" y="6418"/>
                  </a:lnTo>
                  <a:lnTo>
                    <a:pt x="1299" y="6609"/>
                  </a:lnTo>
                  <a:cubicBezTo>
                    <a:pt x="1429" y="6751"/>
                    <a:pt x="1608" y="6811"/>
                    <a:pt x="1787" y="6811"/>
                  </a:cubicBezTo>
                  <a:cubicBezTo>
                    <a:pt x="1965" y="6811"/>
                    <a:pt x="2144" y="6751"/>
                    <a:pt x="2275" y="6609"/>
                  </a:cubicBezTo>
                  <a:lnTo>
                    <a:pt x="2477" y="6418"/>
                  </a:lnTo>
                  <a:lnTo>
                    <a:pt x="2656" y="6513"/>
                  </a:lnTo>
                  <a:cubicBezTo>
                    <a:pt x="2561" y="6644"/>
                    <a:pt x="2513" y="6811"/>
                    <a:pt x="2513" y="6990"/>
                  </a:cubicBezTo>
                  <a:lnTo>
                    <a:pt x="2513" y="8299"/>
                  </a:lnTo>
                  <a:cubicBezTo>
                    <a:pt x="2513" y="8383"/>
                    <a:pt x="2596" y="8454"/>
                    <a:pt x="2680" y="8454"/>
                  </a:cubicBezTo>
                  <a:cubicBezTo>
                    <a:pt x="2775" y="8454"/>
                    <a:pt x="2846" y="8383"/>
                    <a:pt x="2846" y="8299"/>
                  </a:cubicBezTo>
                  <a:lnTo>
                    <a:pt x="2846" y="6990"/>
                  </a:lnTo>
                  <a:cubicBezTo>
                    <a:pt x="2846" y="6751"/>
                    <a:pt x="2989" y="6537"/>
                    <a:pt x="3215" y="6466"/>
                  </a:cubicBezTo>
                  <a:lnTo>
                    <a:pt x="4323" y="6061"/>
                  </a:lnTo>
                  <a:lnTo>
                    <a:pt x="4775" y="6751"/>
                  </a:lnTo>
                  <a:cubicBezTo>
                    <a:pt x="4835" y="6835"/>
                    <a:pt x="4930" y="6894"/>
                    <a:pt x="5037" y="6894"/>
                  </a:cubicBezTo>
                  <a:lnTo>
                    <a:pt x="5061" y="6894"/>
                  </a:lnTo>
                  <a:cubicBezTo>
                    <a:pt x="5156" y="6894"/>
                    <a:pt x="5239" y="6870"/>
                    <a:pt x="5311" y="6787"/>
                  </a:cubicBezTo>
                  <a:lnTo>
                    <a:pt x="5597" y="6513"/>
                  </a:lnTo>
                  <a:lnTo>
                    <a:pt x="5597" y="8275"/>
                  </a:lnTo>
                  <a:cubicBezTo>
                    <a:pt x="5597" y="8371"/>
                    <a:pt x="5668" y="8442"/>
                    <a:pt x="5763" y="8442"/>
                  </a:cubicBezTo>
                  <a:cubicBezTo>
                    <a:pt x="5847" y="8442"/>
                    <a:pt x="5930" y="8371"/>
                    <a:pt x="5930" y="8275"/>
                  </a:cubicBezTo>
                  <a:lnTo>
                    <a:pt x="5930" y="6513"/>
                  </a:lnTo>
                  <a:lnTo>
                    <a:pt x="6204" y="6787"/>
                  </a:lnTo>
                  <a:cubicBezTo>
                    <a:pt x="6263" y="6847"/>
                    <a:pt x="6359" y="6894"/>
                    <a:pt x="6466" y="6894"/>
                  </a:cubicBezTo>
                  <a:lnTo>
                    <a:pt x="6490" y="6894"/>
                  </a:lnTo>
                  <a:cubicBezTo>
                    <a:pt x="6597" y="6882"/>
                    <a:pt x="6680" y="6835"/>
                    <a:pt x="6740" y="6751"/>
                  </a:cubicBezTo>
                  <a:lnTo>
                    <a:pt x="7204" y="6061"/>
                  </a:lnTo>
                  <a:lnTo>
                    <a:pt x="8311" y="6466"/>
                  </a:lnTo>
                  <a:cubicBezTo>
                    <a:pt x="8526" y="6537"/>
                    <a:pt x="8680" y="6751"/>
                    <a:pt x="8680" y="6990"/>
                  </a:cubicBezTo>
                  <a:lnTo>
                    <a:pt x="8680" y="8299"/>
                  </a:lnTo>
                  <a:cubicBezTo>
                    <a:pt x="8680" y="8383"/>
                    <a:pt x="8752" y="8454"/>
                    <a:pt x="8847" y="8454"/>
                  </a:cubicBezTo>
                  <a:cubicBezTo>
                    <a:pt x="8930" y="8454"/>
                    <a:pt x="9002" y="8383"/>
                    <a:pt x="9002" y="8299"/>
                  </a:cubicBezTo>
                  <a:lnTo>
                    <a:pt x="9002" y="6990"/>
                  </a:lnTo>
                  <a:cubicBezTo>
                    <a:pt x="9002" y="6751"/>
                    <a:pt x="8919" y="6525"/>
                    <a:pt x="8752" y="6358"/>
                  </a:cubicBezTo>
                  <a:lnTo>
                    <a:pt x="8799" y="6347"/>
                  </a:lnTo>
                  <a:cubicBezTo>
                    <a:pt x="8847" y="6335"/>
                    <a:pt x="8907" y="6311"/>
                    <a:pt x="8966" y="6287"/>
                  </a:cubicBezTo>
                  <a:lnTo>
                    <a:pt x="9395" y="6716"/>
                  </a:lnTo>
                  <a:lnTo>
                    <a:pt x="9395" y="8275"/>
                  </a:lnTo>
                  <a:cubicBezTo>
                    <a:pt x="9395" y="8371"/>
                    <a:pt x="9466" y="8442"/>
                    <a:pt x="9561" y="8442"/>
                  </a:cubicBezTo>
                  <a:cubicBezTo>
                    <a:pt x="9645" y="8442"/>
                    <a:pt x="9728" y="8371"/>
                    <a:pt x="9728" y="8275"/>
                  </a:cubicBezTo>
                  <a:lnTo>
                    <a:pt x="9728" y="6716"/>
                  </a:lnTo>
                  <a:lnTo>
                    <a:pt x="10157" y="6287"/>
                  </a:lnTo>
                  <a:cubicBezTo>
                    <a:pt x="10181" y="6299"/>
                    <a:pt x="10204" y="6299"/>
                    <a:pt x="10228" y="6311"/>
                  </a:cubicBezTo>
                  <a:lnTo>
                    <a:pt x="10931" y="6513"/>
                  </a:lnTo>
                  <a:cubicBezTo>
                    <a:pt x="11097" y="6549"/>
                    <a:pt x="11193" y="6704"/>
                    <a:pt x="11193" y="6870"/>
                  </a:cubicBezTo>
                  <a:lnTo>
                    <a:pt x="11193" y="8263"/>
                  </a:lnTo>
                  <a:cubicBezTo>
                    <a:pt x="11193" y="8359"/>
                    <a:pt x="11276" y="8430"/>
                    <a:pt x="11359" y="8430"/>
                  </a:cubicBezTo>
                  <a:cubicBezTo>
                    <a:pt x="11455" y="8430"/>
                    <a:pt x="11526" y="8359"/>
                    <a:pt x="11526" y="8263"/>
                  </a:cubicBezTo>
                  <a:lnTo>
                    <a:pt x="11526" y="6870"/>
                  </a:lnTo>
                  <a:cubicBezTo>
                    <a:pt x="11538" y="6597"/>
                    <a:pt x="11335" y="6311"/>
                    <a:pt x="11014" y="6228"/>
                  </a:cubicBezTo>
                  <a:lnTo>
                    <a:pt x="10323" y="6037"/>
                  </a:lnTo>
                  <a:cubicBezTo>
                    <a:pt x="10288" y="6013"/>
                    <a:pt x="10276" y="6001"/>
                    <a:pt x="10276" y="5954"/>
                  </a:cubicBezTo>
                  <a:lnTo>
                    <a:pt x="10276" y="5716"/>
                  </a:lnTo>
                  <a:cubicBezTo>
                    <a:pt x="10335" y="5680"/>
                    <a:pt x="10383" y="5632"/>
                    <a:pt x="10443" y="5585"/>
                  </a:cubicBezTo>
                  <a:cubicBezTo>
                    <a:pt x="10693" y="5346"/>
                    <a:pt x="10824" y="5025"/>
                    <a:pt x="10824" y="4680"/>
                  </a:cubicBezTo>
                  <a:lnTo>
                    <a:pt x="10824" y="4346"/>
                  </a:lnTo>
                  <a:lnTo>
                    <a:pt x="10895" y="4215"/>
                  </a:lnTo>
                  <a:cubicBezTo>
                    <a:pt x="10978" y="4072"/>
                    <a:pt x="11014" y="3906"/>
                    <a:pt x="11014" y="3739"/>
                  </a:cubicBezTo>
                  <a:lnTo>
                    <a:pt x="11014" y="2858"/>
                  </a:lnTo>
                  <a:cubicBezTo>
                    <a:pt x="11014" y="2775"/>
                    <a:pt x="10943" y="2691"/>
                    <a:pt x="10859" y="2691"/>
                  </a:cubicBezTo>
                  <a:lnTo>
                    <a:pt x="9216" y="2691"/>
                  </a:lnTo>
                  <a:cubicBezTo>
                    <a:pt x="8621" y="2691"/>
                    <a:pt x="8145" y="3180"/>
                    <a:pt x="8145" y="3775"/>
                  </a:cubicBezTo>
                  <a:lnTo>
                    <a:pt x="8145" y="3787"/>
                  </a:lnTo>
                  <a:cubicBezTo>
                    <a:pt x="8145" y="3918"/>
                    <a:pt x="8180" y="4072"/>
                    <a:pt x="8240" y="4192"/>
                  </a:cubicBezTo>
                  <a:lnTo>
                    <a:pt x="8323" y="4370"/>
                  </a:lnTo>
                  <a:lnTo>
                    <a:pt x="8323" y="4644"/>
                  </a:lnTo>
                  <a:cubicBezTo>
                    <a:pt x="8323" y="5096"/>
                    <a:pt x="8549" y="5477"/>
                    <a:pt x="8871" y="5716"/>
                  </a:cubicBezTo>
                  <a:lnTo>
                    <a:pt x="8871" y="5954"/>
                  </a:lnTo>
                  <a:cubicBezTo>
                    <a:pt x="8871" y="6001"/>
                    <a:pt x="8871" y="6013"/>
                    <a:pt x="8740" y="6049"/>
                  </a:cubicBezTo>
                  <a:lnTo>
                    <a:pt x="8395" y="6156"/>
                  </a:lnTo>
                  <a:lnTo>
                    <a:pt x="7418" y="5799"/>
                  </a:lnTo>
                  <a:cubicBezTo>
                    <a:pt x="7418" y="5751"/>
                    <a:pt x="7406" y="5704"/>
                    <a:pt x="7371" y="5656"/>
                  </a:cubicBezTo>
                  <a:lnTo>
                    <a:pt x="7061" y="5335"/>
                  </a:lnTo>
                  <a:lnTo>
                    <a:pt x="7061" y="4787"/>
                  </a:lnTo>
                  <a:cubicBezTo>
                    <a:pt x="7085" y="4751"/>
                    <a:pt x="7121" y="4727"/>
                    <a:pt x="7168" y="4692"/>
                  </a:cubicBezTo>
                  <a:cubicBezTo>
                    <a:pt x="7561" y="4323"/>
                    <a:pt x="7787" y="3787"/>
                    <a:pt x="7787" y="3251"/>
                  </a:cubicBezTo>
                  <a:lnTo>
                    <a:pt x="7787" y="2799"/>
                  </a:lnTo>
                  <a:cubicBezTo>
                    <a:pt x="7906" y="2537"/>
                    <a:pt x="7966" y="2263"/>
                    <a:pt x="7966" y="1989"/>
                  </a:cubicBezTo>
                  <a:lnTo>
                    <a:pt x="7966" y="167"/>
                  </a:lnTo>
                  <a:cubicBezTo>
                    <a:pt x="7966" y="84"/>
                    <a:pt x="7895" y="1"/>
                    <a:pt x="77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4748;p79">
              <a:extLst>
                <a:ext uri="{FF2B5EF4-FFF2-40B4-BE49-F238E27FC236}">
                  <a16:creationId xmlns:a16="http://schemas.microsoft.com/office/drawing/2014/main" id="{9798293B-8941-CA8B-758D-45DFD195B46C}"/>
                </a:ext>
              </a:extLst>
            </p:cNvPr>
            <p:cNvSpPr/>
            <p:nvPr/>
          </p:nvSpPr>
          <p:spPr>
            <a:xfrm>
              <a:off x="1639960" y="3622549"/>
              <a:ext cx="10631" cy="45135"/>
            </a:xfrm>
            <a:custGeom>
              <a:avLst/>
              <a:gdLst/>
              <a:ahLst/>
              <a:cxnLst/>
              <a:rect l="l" t="t" r="r" b="b"/>
              <a:pathLst>
                <a:path w="334" h="1418" extrusionOk="0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lnTo>
                    <a:pt x="0" y="1251"/>
                  </a:lnTo>
                  <a:cubicBezTo>
                    <a:pt x="0" y="1334"/>
                    <a:pt x="84" y="1418"/>
                    <a:pt x="167" y="1418"/>
                  </a:cubicBezTo>
                  <a:cubicBezTo>
                    <a:pt x="262" y="1418"/>
                    <a:pt x="334" y="1334"/>
                    <a:pt x="334" y="1251"/>
                  </a:cubicBezTo>
                  <a:lnTo>
                    <a:pt x="334" y="168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4749;p79">
              <a:extLst>
                <a:ext uri="{FF2B5EF4-FFF2-40B4-BE49-F238E27FC236}">
                  <a16:creationId xmlns:a16="http://schemas.microsoft.com/office/drawing/2014/main" id="{0BE08B22-8CE0-5E21-05FD-DDC0A7F7D5E8}"/>
                </a:ext>
              </a:extLst>
            </p:cNvPr>
            <p:cNvSpPr/>
            <p:nvPr/>
          </p:nvSpPr>
          <p:spPr>
            <a:xfrm>
              <a:off x="1444014" y="3446466"/>
              <a:ext cx="91734" cy="30589"/>
            </a:xfrm>
            <a:custGeom>
              <a:avLst/>
              <a:gdLst/>
              <a:ahLst/>
              <a:cxnLst/>
              <a:rect l="l" t="t" r="r" b="b"/>
              <a:pathLst>
                <a:path w="2882" h="961" extrusionOk="0">
                  <a:moveTo>
                    <a:pt x="1169" y="1"/>
                  </a:moveTo>
                  <a:cubicBezTo>
                    <a:pt x="820" y="1"/>
                    <a:pt x="503" y="37"/>
                    <a:pt x="298" y="68"/>
                  </a:cubicBezTo>
                  <a:cubicBezTo>
                    <a:pt x="120" y="104"/>
                    <a:pt x="1" y="247"/>
                    <a:pt x="1" y="413"/>
                  </a:cubicBezTo>
                  <a:lnTo>
                    <a:pt x="1" y="794"/>
                  </a:lnTo>
                  <a:cubicBezTo>
                    <a:pt x="1" y="890"/>
                    <a:pt x="72" y="961"/>
                    <a:pt x="167" y="961"/>
                  </a:cubicBezTo>
                  <a:cubicBezTo>
                    <a:pt x="251" y="961"/>
                    <a:pt x="322" y="890"/>
                    <a:pt x="322" y="794"/>
                  </a:cubicBezTo>
                  <a:lnTo>
                    <a:pt x="322" y="413"/>
                  </a:lnTo>
                  <a:cubicBezTo>
                    <a:pt x="322" y="413"/>
                    <a:pt x="322" y="401"/>
                    <a:pt x="346" y="401"/>
                  </a:cubicBezTo>
                  <a:cubicBezTo>
                    <a:pt x="514" y="373"/>
                    <a:pt x="820" y="331"/>
                    <a:pt x="1157" y="331"/>
                  </a:cubicBezTo>
                  <a:cubicBezTo>
                    <a:pt x="1250" y="331"/>
                    <a:pt x="1346" y="334"/>
                    <a:pt x="1441" y="342"/>
                  </a:cubicBezTo>
                  <a:cubicBezTo>
                    <a:pt x="1977" y="366"/>
                    <a:pt x="2346" y="497"/>
                    <a:pt x="2584" y="735"/>
                  </a:cubicBezTo>
                  <a:cubicBezTo>
                    <a:pt x="2614" y="765"/>
                    <a:pt x="2659" y="779"/>
                    <a:pt x="2703" y="779"/>
                  </a:cubicBezTo>
                  <a:cubicBezTo>
                    <a:pt x="2748" y="779"/>
                    <a:pt x="2793" y="765"/>
                    <a:pt x="2822" y="735"/>
                  </a:cubicBezTo>
                  <a:cubicBezTo>
                    <a:pt x="2882" y="675"/>
                    <a:pt x="2882" y="556"/>
                    <a:pt x="2822" y="497"/>
                  </a:cubicBezTo>
                  <a:cubicBezTo>
                    <a:pt x="2428" y="102"/>
                    <a:pt x="1753" y="1"/>
                    <a:pt x="11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4750;p79">
              <a:extLst>
                <a:ext uri="{FF2B5EF4-FFF2-40B4-BE49-F238E27FC236}">
                  <a16:creationId xmlns:a16="http://schemas.microsoft.com/office/drawing/2014/main" id="{1B194FC6-75BE-6741-A1F6-73C340D24227}"/>
                </a:ext>
              </a:extLst>
            </p:cNvPr>
            <p:cNvSpPr/>
            <p:nvPr/>
          </p:nvSpPr>
          <p:spPr>
            <a:xfrm>
              <a:off x="1420524" y="3633944"/>
              <a:ext cx="11013" cy="33740"/>
            </a:xfrm>
            <a:custGeom>
              <a:avLst/>
              <a:gdLst/>
              <a:ahLst/>
              <a:cxnLst/>
              <a:rect l="l" t="t" r="r" b="b"/>
              <a:pathLst>
                <a:path w="346" h="1060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893"/>
                  </a:lnTo>
                  <a:cubicBezTo>
                    <a:pt x="1" y="976"/>
                    <a:pt x="84" y="1060"/>
                    <a:pt x="167" y="1060"/>
                  </a:cubicBezTo>
                  <a:cubicBezTo>
                    <a:pt x="262" y="1060"/>
                    <a:pt x="334" y="976"/>
                    <a:pt x="334" y="893"/>
                  </a:cubicBezTo>
                  <a:lnTo>
                    <a:pt x="334" y="167"/>
                  </a:lnTo>
                  <a:cubicBezTo>
                    <a:pt x="346" y="72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4751;p79">
              <a:extLst>
                <a:ext uri="{FF2B5EF4-FFF2-40B4-BE49-F238E27FC236}">
                  <a16:creationId xmlns:a16="http://schemas.microsoft.com/office/drawing/2014/main" id="{E6D99460-BAD2-6FF3-381F-4E9B497ADC46}"/>
                </a:ext>
              </a:extLst>
            </p:cNvPr>
            <p:cNvSpPr/>
            <p:nvPr/>
          </p:nvSpPr>
          <p:spPr>
            <a:xfrm>
              <a:off x="1547494" y="3633944"/>
              <a:ext cx="11013" cy="33740"/>
            </a:xfrm>
            <a:custGeom>
              <a:avLst/>
              <a:gdLst/>
              <a:ahLst/>
              <a:cxnLst/>
              <a:rect l="l" t="t" r="r" b="b"/>
              <a:pathLst>
                <a:path w="346" h="1060" extrusionOk="0"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lnTo>
                    <a:pt x="0" y="893"/>
                  </a:lnTo>
                  <a:cubicBezTo>
                    <a:pt x="0" y="976"/>
                    <a:pt x="83" y="1060"/>
                    <a:pt x="167" y="1060"/>
                  </a:cubicBezTo>
                  <a:cubicBezTo>
                    <a:pt x="262" y="1060"/>
                    <a:pt x="333" y="976"/>
                    <a:pt x="333" y="893"/>
                  </a:cubicBezTo>
                  <a:lnTo>
                    <a:pt x="333" y="167"/>
                  </a:lnTo>
                  <a:cubicBezTo>
                    <a:pt x="345" y="72"/>
                    <a:pt x="274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25120;p79">
            <a:extLst>
              <a:ext uri="{FF2B5EF4-FFF2-40B4-BE49-F238E27FC236}">
                <a16:creationId xmlns:a16="http://schemas.microsoft.com/office/drawing/2014/main" id="{6710E655-1B35-6BFA-3014-FBE89213214D}"/>
              </a:ext>
            </a:extLst>
          </p:cNvPr>
          <p:cNvGrpSpPr/>
          <p:nvPr/>
        </p:nvGrpSpPr>
        <p:grpSpPr>
          <a:xfrm>
            <a:off x="5287318" y="2393577"/>
            <a:ext cx="505707" cy="506252"/>
            <a:chOff x="3235438" y="1970604"/>
            <a:chExt cx="354363" cy="354745"/>
          </a:xfrm>
          <a:solidFill>
            <a:schemeClr val="tx1"/>
          </a:solidFill>
        </p:grpSpPr>
        <p:sp>
          <p:nvSpPr>
            <p:cNvPr id="3" name="Google Shape;25121;p79">
              <a:extLst>
                <a:ext uri="{FF2B5EF4-FFF2-40B4-BE49-F238E27FC236}">
                  <a16:creationId xmlns:a16="http://schemas.microsoft.com/office/drawing/2014/main" id="{0B80AA5B-3FC3-43D0-999B-6736471BD48B}"/>
                </a:ext>
              </a:extLst>
            </p:cNvPr>
            <p:cNvSpPr/>
            <p:nvPr/>
          </p:nvSpPr>
          <p:spPr>
            <a:xfrm>
              <a:off x="3235438" y="2125712"/>
              <a:ext cx="132667" cy="199288"/>
            </a:xfrm>
            <a:custGeom>
              <a:avLst/>
              <a:gdLst/>
              <a:ahLst/>
              <a:cxnLst/>
              <a:rect l="l" t="t" r="r" b="b"/>
              <a:pathLst>
                <a:path w="4168" h="6261" extrusionOk="0">
                  <a:moveTo>
                    <a:pt x="2102" y="325"/>
                  </a:moveTo>
                  <a:cubicBezTo>
                    <a:pt x="2147" y="325"/>
                    <a:pt x="2191" y="331"/>
                    <a:pt x="2239" y="343"/>
                  </a:cubicBezTo>
                  <a:cubicBezTo>
                    <a:pt x="2953" y="402"/>
                    <a:pt x="3501" y="1021"/>
                    <a:pt x="3501" y="1748"/>
                  </a:cubicBezTo>
                  <a:cubicBezTo>
                    <a:pt x="3501" y="2438"/>
                    <a:pt x="3668" y="3081"/>
                    <a:pt x="3811" y="3414"/>
                  </a:cubicBezTo>
                  <a:lnTo>
                    <a:pt x="3811" y="3438"/>
                  </a:lnTo>
                  <a:cubicBezTo>
                    <a:pt x="3632" y="3534"/>
                    <a:pt x="3310" y="3736"/>
                    <a:pt x="2775" y="3831"/>
                  </a:cubicBezTo>
                  <a:lnTo>
                    <a:pt x="2775" y="3795"/>
                  </a:lnTo>
                  <a:lnTo>
                    <a:pt x="2775" y="3462"/>
                  </a:lnTo>
                  <a:cubicBezTo>
                    <a:pt x="2977" y="3343"/>
                    <a:pt x="3156" y="3164"/>
                    <a:pt x="3299" y="2938"/>
                  </a:cubicBezTo>
                  <a:cubicBezTo>
                    <a:pt x="3513" y="2545"/>
                    <a:pt x="3441" y="2021"/>
                    <a:pt x="3096" y="1712"/>
                  </a:cubicBezTo>
                  <a:cubicBezTo>
                    <a:pt x="2858" y="1486"/>
                    <a:pt x="2429" y="1236"/>
                    <a:pt x="1751" y="1236"/>
                  </a:cubicBezTo>
                  <a:cubicBezTo>
                    <a:pt x="1703" y="1236"/>
                    <a:pt x="1656" y="1248"/>
                    <a:pt x="1632" y="1271"/>
                  </a:cubicBezTo>
                  <a:lnTo>
                    <a:pt x="1286" y="1617"/>
                  </a:lnTo>
                  <a:cubicBezTo>
                    <a:pt x="1227" y="1676"/>
                    <a:pt x="1227" y="1783"/>
                    <a:pt x="1286" y="1843"/>
                  </a:cubicBezTo>
                  <a:cubicBezTo>
                    <a:pt x="1316" y="1873"/>
                    <a:pt x="1358" y="1887"/>
                    <a:pt x="1400" y="1887"/>
                  </a:cubicBezTo>
                  <a:cubicBezTo>
                    <a:pt x="1441" y="1887"/>
                    <a:pt x="1483" y="1873"/>
                    <a:pt x="1513" y="1843"/>
                  </a:cubicBezTo>
                  <a:lnTo>
                    <a:pt x="1810" y="1545"/>
                  </a:lnTo>
                  <a:cubicBezTo>
                    <a:pt x="2239" y="1557"/>
                    <a:pt x="2596" y="1688"/>
                    <a:pt x="2882" y="1950"/>
                  </a:cubicBezTo>
                  <a:cubicBezTo>
                    <a:pt x="3120" y="2152"/>
                    <a:pt x="3156" y="2510"/>
                    <a:pt x="3013" y="2783"/>
                  </a:cubicBezTo>
                  <a:cubicBezTo>
                    <a:pt x="2822" y="3105"/>
                    <a:pt x="2477" y="3319"/>
                    <a:pt x="2084" y="3319"/>
                  </a:cubicBezTo>
                  <a:cubicBezTo>
                    <a:pt x="1513" y="3319"/>
                    <a:pt x="1036" y="2843"/>
                    <a:pt x="1036" y="2260"/>
                  </a:cubicBezTo>
                  <a:cubicBezTo>
                    <a:pt x="1036" y="2164"/>
                    <a:pt x="953" y="2093"/>
                    <a:pt x="870" y="2093"/>
                  </a:cubicBezTo>
                  <a:cubicBezTo>
                    <a:pt x="774" y="2093"/>
                    <a:pt x="703" y="2164"/>
                    <a:pt x="703" y="2260"/>
                  </a:cubicBezTo>
                  <a:cubicBezTo>
                    <a:pt x="703" y="2760"/>
                    <a:pt x="989" y="3224"/>
                    <a:pt x="1405" y="3462"/>
                  </a:cubicBezTo>
                  <a:lnTo>
                    <a:pt x="1405" y="3795"/>
                  </a:lnTo>
                  <a:lnTo>
                    <a:pt x="1405" y="3831"/>
                  </a:lnTo>
                  <a:cubicBezTo>
                    <a:pt x="858" y="3712"/>
                    <a:pt x="524" y="3534"/>
                    <a:pt x="393" y="3438"/>
                  </a:cubicBezTo>
                  <a:cubicBezTo>
                    <a:pt x="393" y="3438"/>
                    <a:pt x="382" y="3438"/>
                    <a:pt x="393" y="3414"/>
                  </a:cubicBezTo>
                  <a:cubicBezTo>
                    <a:pt x="524" y="3081"/>
                    <a:pt x="691" y="2438"/>
                    <a:pt x="703" y="1748"/>
                  </a:cubicBezTo>
                  <a:cubicBezTo>
                    <a:pt x="703" y="1021"/>
                    <a:pt x="1275" y="402"/>
                    <a:pt x="1965" y="343"/>
                  </a:cubicBezTo>
                  <a:cubicBezTo>
                    <a:pt x="2013" y="331"/>
                    <a:pt x="2057" y="325"/>
                    <a:pt x="2102" y="325"/>
                  </a:cubicBezTo>
                  <a:close/>
                  <a:moveTo>
                    <a:pt x="2429" y="3581"/>
                  </a:moveTo>
                  <a:lnTo>
                    <a:pt x="2429" y="3772"/>
                  </a:lnTo>
                  <a:cubicBezTo>
                    <a:pt x="2429" y="3974"/>
                    <a:pt x="2537" y="4153"/>
                    <a:pt x="2715" y="4236"/>
                  </a:cubicBezTo>
                  <a:lnTo>
                    <a:pt x="2822" y="4296"/>
                  </a:lnTo>
                  <a:cubicBezTo>
                    <a:pt x="2668" y="4546"/>
                    <a:pt x="2382" y="4712"/>
                    <a:pt x="2072" y="4712"/>
                  </a:cubicBezTo>
                  <a:cubicBezTo>
                    <a:pt x="1775" y="4712"/>
                    <a:pt x="1489" y="4546"/>
                    <a:pt x="1334" y="4296"/>
                  </a:cubicBezTo>
                  <a:lnTo>
                    <a:pt x="1429" y="4236"/>
                  </a:lnTo>
                  <a:cubicBezTo>
                    <a:pt x="1608" y="4153"/>
                    <a:pt x="1715" y="3974"/>
                    <a:pt x="1715" y="3772"/>
                  </a:cubicBezTo>
                  <a:lnTo>
                    <a:pt x="1715" y="3581"/>
                  </a:lnTo>
                  <a:cubicBezTo>
                    <a:pt x="1834" y="3617"/>
                    <a:pt x="1953" y="3629"/>
                    <a:pt x="2072" y="3629"/>
                  </a:cubicBezTo>
                  <a:cubicBezTo>
                    <a:pt x="2191" y="3629"/>
                    <a:pt x="2310" y="3617"/>
                    <a:pt x="2429" y="3581"/>
                  </a:cubicBezTo>
                  <a:close/>
                  <a:moveTo>
                    <a:pt x="2072" y="0"/>
                  </a:moveTo>
                  <a:cubicBezTo>
                    <a:pt x="2016" y="0"/>
                    <a:pt x="1959" y="3"/>
                    <a:pt x="1906" y="9"/>
                  </a:cubicBezTo>
                  <a:cubicBezTo>
                    <a:pt x="1036" y="81"/>
                    <a:pt x="346" y="855"/>
                    <a:pt x="346" y="1748"/>
                  </a:cubicBezTo>
                  <a:cubicBezTo>
                    <a:pt x="346" y="2391"/>
                    <a:pt x="203" y="2986"/>
                    <a:pt x="60" y="3295"/>
                  </a:cubicBezTo>
                  <a:cubicBezTo>
                    <a:pt x="1" y="3450"/>
                    <a:pt x="48" y="3617"/>
                    <a:pt x="179" y="3700"/>
                  </a:cubicBezTo>
                  <a:cubicBezTo>
                    <a:pt x="322" y="3795"/>
                    <a:pt x="584" y="3950"/>
                    <a:pt x="1036" y="4093"/>
                  </a:cubicBezTo>
                  <a:lnTo>
                    <a:pt x="382" y="4415"/>
                  </a:lnTo>
                  <a:cubicBezTo>
                    <a:pt x="143" y="4534"/>
                    <a:pt x="1" y="4772"/>
                    <a:pt x="1" y="5022"/>
                  </a:cubicBezTo>
                  <a:lnTo>
                    <a:pt x="1" y="6093"/>
                  </a:lnTo>
                  <a:cubicBezTo>
                    <a:pt x="1" y="6189"/>
                    <a:pt x="84" y="6260"/>
                    <a:pt x="167" y="6260"/>
                  </a:cubicBezTo>
                  <a:cubicBezTo>
                    <a:pt x="262" y="6260"/>
                    <a:pt x="334" y="6189"/>
                    <a:pt x="334" y="6093"/>
                  </a:cubicBezTo>
                  <a:lnTo>
                    <a:pt x="334" y="5022"/>
                  </a:lnTo>
                  <a:cubicBezTo>
                    <a:pt x="334" y="4891"/>
                    <a:pt x="405" y="4772"/>
                    <a:pt x="524" y="4700"/>
                  </a:cubicBezTo>
                  <a:lnTo>
                    <a:pt x="1048" y="4450"/>
                  </a:lnTo>
                  <a:cubicBezTo>
                    <a:pt x="1275" y="4807"/>
                    <a:pt x="1656" y="5046"/>
                    <a:pt x="2084" y="5046"/>
                  </a:cubicBezTo>
                  <a:cubicBezTo>
                    <a:pt x="2525" y="5046"/>
                    <a:pt x="2906" y="4819"/>
                    <a:pt x="3132" y="4450"/>
                  </a:cubicBezTo>
                  <a:lnTo>
                    <a:pt x="3656" y="4700"/>
                  </a:lnTo>
                  <a:cubicBezTo>
                    <a:pt x="3775" y="4760"/>
                    <a:pt x="3846" y="4879"/>
                    <a:pt x="3846" y="5022"/>
                  </a:cubicBezTo>
                  <a:lnTo>
                    <a:pt x="3846" y="6093"/>
                  </a:lnTo>
                  <a:cubicBezTo>
                    <a:pt x="3846" y="6189"/>
                    <a:pt x="3918" y="6260"/>
                    <a:pt x="4013" y="6260"/>
                  </a:cubicBezTo>
                  <a:cubicBezTo>
                    <a:pt x="4096" y="6260"/>
                    <a:pt x="4168" y="6189"/>
                    <a:pt x="4168" y="6093"/>
                  </a:cubicBezTo>
                  <a:lnTo>
                    <a:pt x="4168" y="5022"/>
                  </a:lnTo>
                  <a:cubicBezTo>
                    <a:pt x="4156" y="4772"/>
                    <a:pt x="4013" y="4534"/>
                    <a:pt x="3775" y="4415"/>
                  </a:cubicBezTo>
                  <a:lnTo>
                    <a:pt x="3120" y="4093"/>
                  </a:lnTo>
                  <a:cubicBezTo>
                    <a:pt x="3549" y="3974"/>
                    <a:pt x="3834" y="3807"/>
                    <a:pt x="3965" y="3700"/>
                  </a:cubicBezTo>
                  <a:cubicBezTo>
                    <a:pt x="4096" y="3617"/>
                    <a:pt x="4144" y="3450"/>
                    <a:pt x="4084" y="3295"/>
                  </a:cubicBezTo>
                  <a:cubicBezTo>
                    <a:pt x="3953" y="2986"/>
                    <a:pt x="3799" y="2391"/>
                    <a:pt x="3799" y="1748"/>
                  </a:cubicBezTo>
                  <a:cubicBezTo>
                    <a:pt x="3799" y="855"/>
                    <a:pt x="3096" y="81"/>
                    <a:pt x="2239" y="9"/>
                  </a:cubicBezTo>
                  <a:cubicBezTo>
                    <a:pt x="2185" y="3"/>
                    <a:pt x="2129" y="0"/>
                    <a:pt x="2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5122;p79">
              <a:extLst>
                <a:ext uri="{FF2B5EF4-FFF2-40B4-BE49-F238E27FC236}">
                  <a16:creationId xmlns:a16="http://schemas.microsoft.com/office/drawing/2014/main" id="{C081D1A8-7149-5FB4-26D3-B7D165798479}"/>
                </a:ext>
              </a:extLst>
            </p:cNvPr>
            <p:cNvSpPr/>
            <p:nvPr/>
          </p:nvSpPr>
          <p:spPr>
            <a:xfrm>
              <a:off x="3257433" y="2292373"/>
              <a:ext cx="10249" cy="32626"/>
            </a:xfrm>
            <a:custGeom>
              <a:avLst/>
              <a:gdLst/>
              <a:ahLst/>
              <a:cxnLst/>
              <a:rect l="l" t="t" r="r" b="b"/>
              <a:pathLst>
                <a:path w="322" h="1025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57"/>
                  </a:lnTo>
                  <a:cubicBezTo>
                    <a:pt x="0" y="953"/>
                    <a:pt x="72" y="1024"/>
                    <a:pt x="167" y="1024"/>
                  </a:cubicBezTo>
                  <a:cubicBezTo>
                    <a:pt x="250" y="1024"/>
                    <a:pt x="322" y="953"/>
                    <a:pt x="322" y="857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5123;p79">
              <a:extLst>
                <a:ext uri="{FF2B5EF4-FFF2-40B4-BE49-F238E27FC236}">
                  <a16:creationId xmlns:a16="http://schemas.microsoft.com/office/drawing/2014/main" id="{1D472456-91BD-307F-D299-66F5937EBB92}"/>
                </a:ext>
              </a:extLst>
            </p:cNvPr>
            <p:cNvSpPr/>
            <p:nvPr/>
          </p:nvSpPr>
          <p:spPr>
            <a:xfrm>
              <a:off x="3335098" y="2292373"/>
              <a:ext cx="10281" cy="32626"/>
            </a:xfrm>
            <a:custGeom>
              <a:avLst/>
              <a:gdLst/>
              <a:ahLst/>
              <a:cxnLst/>
              <a:rect l="l" t="t" r="r" b="b"/>
              <a:pathLst>
                <a:path w="323" h="1025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857"/>
                  </a:lnTo>
                  <a:cubicBezTo>
                    <a:pt x="1" y="953"/>
                    <a:pt x="72" y="1024"/>
                    <a:pt x="168" y="1024"/>
                  </a:cubicBezTo>
                  <a:cubicBezTo>
                    <a:pt x="251" y="1024"/>
                    <a:pt x="322" y="953"/>
                    <a:pt x="322" y="857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5124;p79">
              <a:extLst>
                <a:ext uri="{FF2B5EF4-FFF2-40B4-BE49-F238E27FC236}">
                  <a16:creationId xmlns:a16="http://schemas.microsoft.com/office/drawing/2014/main" id="{5A140321-5829-78A2-284F-C2F8BBFAA313}"/>
                </a:ext>
              </a:extLst>
            </p:cNvPr>
            <p:cNvSpPr/>
            <p:nvPr/>
          </p:nvSpPr>
          <p:spPr>
            <a:xfrm>
              <a:off x="3490110" y="2163685"/>
              <a:ext cx="55734" cy="18430"/>
            </a:xfrm>
            <a:custGeom>
              <a:avLst/>
              <a:gdLst/>
              <a:ahLst/>
              <a:cxnLst/>
              <a:rect l="l" t="t" r="r" b="b"/>
              <a:pathLst>
                <a:path w="1751" h="579" extrusionOk="0">
                  <a:moveTo>
                    <a:pt x="649" y="0"/>
                  </a:moveTo>
                  <a:cubicBezTo>
                    <a:pt x="492" y="0"/>
                    <a:pt x="319" y="16"/>
                    <a:pt x="132" y="55"/>
                  </a:cubicBezTo>
                  <a:cubicBezTo>
                    <a:pt x="60" y="66"/>
                    <a:pt x="1" y="138"/>
                    <a:pt x="1" y="221"/>
                  </a:cubicBezTo>
                  <a:lnTo>
                    <a:pt x="1" y="400"/>
                  </a:lnTo>
                  <a:cubicBezTo>
                    <a:pt x="1" y="483"/>
                    <a:pt x="72" y="555"/>
                    <a:pt x="155" y="555"/>
                  </a:cubicBezTo>
                  <a:cubicBezTo>
                    <a:pt x="251" y="555"/>
                    <a:pt x="322" y="483"/>
                    <a:pt x="322" y="400"/>
                  </a:cubicBezTo>
                  <a:lnTo>
                    <a:pt x="322" y="364"/>
                  </a:lnTo>
                  <a:cubicBezTo>
                    <a:pt x="434" y="349"/>
                    <a:pt x="539" y="342"/>
                    <a:pt x="636" y="342"/>
                  </a:cubicBezTo>
                  <a:cubicBezTo>
                    <a:pt x="841" y="342"/>
                    <a:pt x="1011" y="371"/>
                    <a:pt x="1132" y="412"/>
                  </a:cubicBezTo>
                  <a:cubicBezTo>
                    <a:pt x="1334" y="471"/>
                    <a:pt x="1453" y="543"/>
                    <a:pt x="1465" y="543"/>
                  </a:cubicBezTo>
                  <a:cubicBezTo>
                    <a:pt x="1501" y="555"/>
                    <a:pt x="1525" y="578"/>
                    <a:pt x="1560" y="578"/>
                  </a:cubicBezTo>
                  <a:cubicBezTo>
                    <a:pt x="1620" y="578"/>
                    <a:pt x="1667" y="543"/>
                    <a:pt x="1691" y="495"/>
                  </a:cubicBezTo>
                  <a:cubicBezTo>
                    <a:pt x="1751" y="400"/>
                    <a:pt x="1727" y="293"/>
                    <a:pt x="1644" y="245"/>
                  </a:cubicBezTo>
                  <a:cubicBezTo>
                    <a:pt x="1625" y="236"/>
                    <a:pt x="1259" y="0"/>
                    <a:pt x="6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5125;p79">
              <a:extLst>
                <a:ext uri="{FF2B5EF4-FFF2-40B4-BE49-F238E27FC236}">
                  <a16:creationId xmlns:a16="http://schemas.microsoft.com/office/drawing/2014/main" id="{94F677B1-0041-46AE-0C14-99CD053F151A}"/>
                </a:ext>
              </a:extLst>
            </p:cNvPr>
            <p:cNvSpPr/>
            <p:nvPr/>
          </p:nvSpPr>
          <p:spPr>
            <a:xfrm>
              <a:off x="3445771" y="2131664"/>
              <a:ext cx="144031" cy="192953"/>
            </a:xfrm>
            <a:custGeom>
              <a:avLst/>
              <a:gdLst/>
              <a:ahLst/>
              <a:cxnLst/>
              <a:rect l="l" t="t" r="r" b="b"/>
              <a:pathLst>
                <a:path w="4525" h="6062" extrusionOk="0">
                  <a:moveTo>
                    <a:pt x="3489" y="310"/>
                  </a:moveTo>
                  <a:lnTo>
                    <a:pt x="3489" y="1120"/>
                  </a:lnTo>
                  <a:cubicBezTo>
                    <a:pt x="3489" y="1251"/>
                    <a:pt x="3453" y="1382"/>
                    <a:pt x="3394" y="1525"/>
                  </a:cubicBezTo>
                  <a:lnTo>
                    <a:pt x="3334" y="1656"/>
                  </a:lnTo>
                  <a:cubicBezTo>
                    <a:pt x="3322" y="1680"/>
                    <a:pt x="3322" y="1703"/>
                    <a:pt x="3322" y="1727"/>
                  </a:cubicBezTo>
                  <a:lnTo>
                    <a:pt x="3322" y="2073"/>
                  </a:lnTo>
                  <a:cubicBezTo>
                    <a:pt x="3322" y="2370"/>
                    <a:pt x="3203" y="2632"/>
                    <a:pt x="3001" y="2835"/>
                  </a:cubicBezTo>
                  <a:cubicBezTo>
                    <a:pt x="2796" y="3016"/>
                    <a:pt x="2549" y="3133"/>
                    <a:pt x="2268" y="3133"/>
                  </a:cubicBezTo>
                  <a:cubicBezTo>
                    <a:pt x="2254" y="3133"/>
                    <a:pt x="2241" y="3133"/>
                    <a:pt x="2227" y="3132"/>
                  </a:cubicBezTo>
                  <a:cubicBezTo>
                    <a:pt x="1655" y="3108"/>
                    <a:pt x="1191" y="2608"/>
                    <a:pt x="1191" y="2025"/>
                  </a:cubicBezTo>
                  <a:lnTo>
                    <a:pt x="1191" y="1727"/>
                  </a:lnTo>
                  <a:cubicBezTo>
                    <a:pt x="1191" y="1703"/>
                    <a:pt x="1191" y="1680"/>
                    <a:pt x="1179" y="1656"/>
                  </a:cubicBezTo>
                  <a:lnTo>
                    <a:pt x="1120" y="1525"/>
                  </a:lnTo>
                  <a:cubicBezTo>
                    <a:pt x="1060" y="1406"/>
                    <a:pt x="1036" y="1263"/>
                    <a:pt x="1036" y="1120"/>
                  </a:cubicBezTo>
                  <a:cubicBezTo>
                    <a:pt x="1036" y="668"/>
                    <a:pt x="1394" y="310"/>
                    <a:pt x="1834" y="310"/>
                  </a:cubicBezTo>
                  <a:close/>
                  <a:moveTo>
                    <a:pt x="1727" y="3335"/>
                  </a:moveTo>
                  <a:cubicBezTo>
                    <a:pt x="1882" y="3406"/>
                    <a:pt x="2048" y="3442"/>
                    <a:pt x="2215" y="3454"/>
                  </a:cubicBezTo>
                  <a:lnTo>
                    <a:pt x="2263" y="3454"/>
                  </a:lnTo>
                  <a:cubicBezTo>
                    <a:pt x="2453" y="3454"/>
                    <a:pt x="2632" y="3430"/>
                    <a:pt x="2798" y="3347"/>
                  </a:cubicBezTo>
                  <a:lnTo>
                    <a:pt x="2798" y="3573"/>
                  </a:lnTo>
                  <a:cubicBezTo>
                    <a:pt x="2798" y="3620"/>
                    <a:pt x="2810" y="3680"/>
                    <a:pt x="2810" y="3728"/>
                  </a:cubicBezTo>
                  <a:lnTo>
                    <a:pt x="2263" y="4144"/>
                  </a:lnTo>
                  <a:lnTo>
                    <a:pt x="1715" y="3728"/>
                  </a:lnTo>
                  <a:cubicBezTo>
                    <a:pt x="1727" y="3680"/>
                    <a:pt x="1727" y="3632"/>
                    <a:pt x="1727" y="3573"/>
                  </a:cubicBezTo>
                  <a:lnTo>
                    <a:pt x="1727" y="3335"/>
                  </a:lnTo>
                  <a:close/>
                  <a:moveTo>
                    <a:pt x="1834" y="1"/>
                  </a:moveTo>
                  <a:cubicBezTo>
                    <a:pt x="1203" y="1"/>
                    <a:pt x="703" y="501"/>
                    <a:pt x="703" y="1132"/>
                  </a:cubicBezTo>
                  <a:cubicBezTo>
                    <a:pt x="703" y="1322"/>
                    <a:pt x="751" y="1501"/>
                    <a:pt x="834" y="1668"/>
                  </a:cubicBezTo>
                  <a:lnTo>
                    <a:pt x="882" y="1751"/>
                  </a:lnTo>
                  <a:lnTo>
                    <a:pt x="882" y="2013"/>
                  </a:lnTo>
                  <a:cubicBezTo>
                    <a:pt x="882" y="2454"/>
                    <a:pt x="1084" y="2858"/>
                    <a:pt x="1405" y="3120"/>
                  </a:cubicBezTo>
                  <a:lnTo>
                    <a:pt x="1405" y="3561"/>
                  </a:lnTo>
                  <a:cubicBezTo>
                    <a:pt x="1405" y="3632"/>
                    <a:pt x="1358" y="3704"/>
                    <a:pt x="1286" y="3739"/>
                  </a:cubicBezTo>
                  <a:lnTo>
                    <a:pt x="453" y="4049"/>
                  </a:lnTo>
                  <a:cubicBezTo>
                    <a:pt x="179" y="4156"/>
                    <a:pt x="1" y="4406"/>
                    <a:pt x="1" y="4692"/>
                  </a:cubicBezTo>
                  <a:lnTo>
                    <a:pt x="1" y="5894"/>
                  </a:lnTo>
                  <a:cubicBezTo>
                    <a:pt x="1" y="5990"/>
                    <a:pt x="72" y="6061"/>
                    <a:pt x="167" y="6061"/>
                  </a:cubicBezTo>
                  <a:cubicBezTo>
                    <a:pt x="251" y="6061"/>
                    <a:pt x="334" y="5990"/>
                    <a:pt x="334" y="5894"/>
                  </a:cubicBezTo>
                  <a:lnTo>
                    <a:pt x="334" y="4692"/>
                  </a:lnTo>
                  <a:cubicBezTo>
                    <a:pt x="334" y="4537"/>
                    <a:pt x="417" y="4406"/>
                    <a:pt x="572" y="4347"/>
                  </a:cubicBezTo>
                  <a:lnTo>
                    <a:pt x="1405" y="4037"/>
                  </a:lnTo>
                  <a:cubicBezTo>
                    <a:pt x="1441" y="4013"/>
                    <a:pt x="1489" y="3989"/>
                    <a:pt x="1525" y="3954"/>
                  </a:cubicBezTo>
                  <a:lnTo>
                    <a:pt x="2096" y="4394"/>
                  </a:lnTo>
                  <a:lnTo>
                    <a:pt x="2096" y="5883"/>
                  </a:lnTo>
                  <a:cubicBezTo>
                    <a:pt x="2096" y="5966"/>
                    <a:pt x="2179" y="6037"/>
                    <a:pt x="2263" y="6037"/>
                  </a:cubicBezTo>
                  <a:cubicBezTo>
                    <a:pt x="2358" y="6037"/>
                    <a:pt x="2429" y="5966"/>
                    <a:pt x="2429" y="5883"/>
                  </a:cubicBezTo>
                  <a:lnTo>
                    <a:pt x="2429" y="4394"/>
                  </a:lnTo>
                  <a:lnTo>
                    <a:pt x="3013" y="3954"/>
                  </a:lnTo>
                  <a:cubicBezTo>
                    <a:pt x="3049" y="3989"/>
                    <a:pt x="3084" y="4001"/>
                    <a:pt x="3132" y="4037"/>
                  </a:cubicBezTo>
                  <a:lnTo>
                    <a:pt x="3965" y="4347"/>
                  </a:lnTo>
                  <a:cubicBezTo>
                    <a:pt x="4096" y="4406"/>
                    <a:pt x="4203" y="4537"/>
                    <a:pt x="4203" y="4692"/>
                  </a:cubicBezTo>
                  <a:lnTo>
                    <a:pt x="4203" y="5894"/>
                  </a:lnTo>
                  <a:cubicBezTo>
                    <a:pt x="4203" y="5990"/>
                    <a:pt x="4275" y="6061"/>
                    <a:pt x="4358" y="6061"/>
                  </a:cubicBezTo>
                  <a:cubicBezTo>
                    <a:pt x="4453" y="6061"/>
                    <a:pt x="4525" y="5990"/>
                    <a:pt x="4525" y="5894"/>
                  </a:cubicBezTo>
                  <a:lnTo>
                    <a:pt x="4525" y="4692"/>
                  </a:lnTo>
                  <a:cubicBezTo>
                    <a:pt x="4513" y="4418"/>
                    <a:pt x="4334" y="4168"/>
                    <a:pt x="4072" y="4061"/>
                  </a:cubicBezTo>
                  <a:lnTo>
                    <a:pt x="3239" y="3751"/>
                  </a:lnTo>
                  <a:cubicBezTo>
                    <a:pt x="3156" y="3728"/>
                    <a:pt x="3120" y="3644"/>
                    <a:pt x="3120" y="3573"/>
                  </a:cubicBezTo>
                  <a:lnTo>
                    <a:pt x="3120" y="3156"/>
                  </a:lnTo>
                  <a:cubicBezTo>
                    <a:pt x="3144" y="3132"/>
                    <a:pt x="3191" y="3096"/>
                    <a:pt x="3215" y="3061"/>
                  </a:cubicBezTo>
                  <a:cubicBezTo>
                    <a:pt x="3489" y="2799"/>
                    <a:pt x="3632" y="2454"/>
                    <a:pt x="3632" y="2073"/>
                  </a:cubicBezTo>
                  <a:lnTo>
                    <a:pt x="3632" y="1751"/>
                  </a:lnTo>
                  <a:lnTo>
                    <a:pt x="3680" y="1668"/>
                  </a:lnTo>
                  <a:cubicBezTo>
                    <a:pt x="3775" y="1501"/>
                    <a:pt x="3811" y="1311"/>
                    <a:pt x="3811" y="1132"/>
                  </a:cubicBezTo>
                  <a:lnTo>
                    <a:pt x="3811" y="168"/>
                  </a:lnTo>
                  <a:cubicBezTo>
                    <a:pt x="3811" y="72"/>
                    <a:pt x="3739" y="1"/>
                    <a:pt x="36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5126;p79">
              <a:extLst>
                <a:ext uri="{FF2B5EF4-FFF2-40B4-BE49-F238E27FC236}">
                  <a16:creationId xmlns:a16="http://schemas.microsoft.com/office/drawing/2014/main" id="{F8D64E69-106A-7EFE-0D33-0309685E935B}"/>
                </a:ext>
              </a:extLst>
            </p:cNvPr>
            <p:cNvSpPr/>
            <p:nvPr/>
          </p:nvSpPr>
          <p:spPr>
            <a:xfrm>
              <a:off x="3473813" y="2287058"/>
              <a:ext cx="10631" cy="38291"/>
            </a:xfrm>
            <a:custGeom>
              <a:avLst/>
              <a:gdLst/>
              <a:ahLst/>
              <a:cxnLst/>
              <a:rect l="l" t="t" r="r" b="b"/>
              <a:pathLst>
                <a:path w="334" h="120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1048"/>
                  </a:lnTo>
                  <a:cubicBezTo>
                    <a:pt x="1" y="1131"/>
                    <a:pt x="72" y="1203"/>
                    <a:pt x="167" y="1203"/>
                  </a:cubicBezTo>
                  <a:cubicBezTo>
                    <a:pt x="251" y="1203"/>
                    <a:pt x="334" y="1131"/>
                    <a:pt x="334" y="1048"/>
                  </a:cubicBezTo>
                  <a:lnTo>
                    <a:pt x="334" y="155"/>
                  </a:lnTo>
                  <a:cubicBezTo>
                    <a:pt x="334" y="60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5127;p79">
              <a:extLst>
                <a:ext uri="{FF2B5EF4-FFF2-40B4-BE49-F238E27FC236}">
                  <a16:creationId xmlns:a16="http://schemas.microsoft.com/office/drawing/2014/main" id="{147B23C0-D051-F4D2-ECE1-D2C3E57D930E}"/>
                </a:ext>
              </a:extLst>
            </p:cNvPr>
            <p:cNvSpPr/>
            <p:nvPr/>
          </p:nvSpPr>
          <p:spPr>
            <a:xfrm>
              <a:off x="3551128" y="2287058"/>
              <a:ext cx="10249" cy="38291"/>
            </a:xfrm>
            <a:custGeom>
              <a:avLst/>
              <a:gdLst/>
              <a:ahLst/>
              <a:cxnLst/>
              <a:rect l="l" t="t" r="r" b="b"/>
              <a:pathLst>
                <a:path w="322" h="120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048"/>
                  </a:lnTo>
                  <a:cubicBezTo>
                    <a:pt x="0" y="1131"/>
                    <a:pt x="72" y="1203"/>
                    <a:pt x="167" y="1203"/>
                  </a:cubicBezTo>
                  <a:cubicBezTo>
                    <a:pt x="250" y="1203"/>
                    <a:pt x="322" y="1131"/>
                    <a:pt x="322" y="1048"/>
                  </a:cubicBezTo>
                  <a:lnTo>
                    <a:pt x="322" y="155"/>
                  </a:lnTo>
                  <a:cubicBezTo>
                    <a:pt x="322" y="60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5128;p79">
              <a:extLst>
                <a:ext uri="{FF2B5EF4-FFF2-40B4-BE49-F238E27FC236}">
                  <a16:creationId xmlns:a16="http://schemas.microsoft.com/office/drawing/2014/main" id="{546643B9-E266-653E-15BC-0936DD16B43A}"/>
                </a:ext>
              </a:extLst>
            </p:cNvPr>
            <p:cNvSpPr/>
            <p:nvPr/>
          </p:nvSpPr>
          <p:spPr>
            <a:xfrm>
              <a:off x="3290377" y="1970604"/>
              <a:ext cx="221378" cy="185346"/>
            </a:xfrm>
            <a:custGeom>
              <a:avLst/>
              <a:gdLst/>
              <a:ahLst/>
              <a:cxnLst/>
              <a:rect l="l" t="t" r="r" b="b"/>
              <a:pathLst>
                <a:path w="6955" h="5823" extrusionOk="0">
                  <a:moveTo>
                    <a:pt x="2406" y="4168"/>
                  </a:moveTo>
                  <a:lnTo>
                    <a:pt x="2311" y="4537"/>
                  </a:lnTo>
                  <a:lnTo>
                    <a:pt x="2085" y="4537"/>
                  </a:lnTo>
                  <a:cubicBezTo>
                    <a:pt x="1894" y="4537"/>
                    <a:pt x="1727" y="4382"/>
                    <a:pt x="1727" y="4180"/>
                  </a:cubicBezTo>
                  <a:lnTo>
                    <a:pt x="1727" y="4168"/>
                  </a:lnTo>
                  <a:close/>
                  <a:moveTo>
                    <a:pt x="5573" y="358"/>
                  </a:moveTo>
                  <a:cubicBezTo>
                    <a:pt x="5764" y="358"/>
                    <a:pt x="5930" y="525"/>
                    <a:pt x="5930" y="715"/>
                  </a:cubicBezTo>
                  <a:lnTo>
                    <a:pt x="5930" y="3501"/>
                  </a:lnTo>
                  <a:cubicBezTo>
                    <a:pt x="5930" y="3692"/>
                    <a:pt x="5764" y="3858"/>
                    <a:pt x="5573" y="3858"/>
                  </a:cubicBezTo>
                  <a:lnTo>
                    <a:pt x="4168" y="3858"/>
                  </a:lnTo>
                  <a:cubicBezTo>
                    <a:pt x="4144" y="3858"/>
                    <a:pt x="4097" y="3870"/>
                    <a:pt x="4085" y="3882"/>
                  </a:cubicBezTo>
                  <a:lnTo>
                    <a:pt x="2537" y="5001"/>
                  </a:lnTo>
                  <a:lnTo>
                    <a:pt x="2537" y="5001"/>
                  </a:lnTo>
                  <a:lnTo>
                    <a:pt x="2775" y="4049"/>
                  </a:lnTo>
                  <a:cubicBezTo>
                    <a:pt x="2787" y="4001"/>
                    <a:pt x="2775" y="3942"/>
                    <a:pt x="2739" y="3918"/>
                  </a:cubicBezTo>
                  <a:cubicBezTo>
                    <a:pt x="2716" y="3870"/>
                    <a:pt x="2668" y="3858"/>
                    <a:pt x="2608" y="3858"/>
                  </a:cubicBezTo>
                  <a:lnTo>
                    <a:pt x="692" y="3858"/>
                  </a:lnTo>
                  <a:cubicBezTo>
                    <a:pt x="501" y="3858"/>
                    <a:pt x="334" y="3692"/>
                    <a:pt x="334" y="3501"/>
                  </a:cubicBezTo>
                  <a:lnTo>
                    <a:pt x="334" y="715"/>
                  </a:lnTo>
                  <a:cubicBezTo>
                    <a:pt x="334" y="525"/>
                    <a:pt x="501" y="358"/>
                    <a:pt x="692" y="358"/>
                  </a:cubicBezTo>
                  <a:close/>
                  <a:moveTo>
                    <a:pt x="6287" y="1025"/>
                  </a:moveTo>
                  <a:cubicBezTo>
                    <a:pt x="6478" y="1025"/>
                    <a:pt x="6645" y="1191"/>
                    <a:pt x="6645" y="1382"/>
                  </a:cubicBezTo>
                  <a:lnTo>
                    <a:pt x="6645" y="4180"/>
                  </a:lnTo>
                  <a:lnTo>
                    <a:pt x="6633" y="4180"/>
                  </a:lnTo>
                  <a:cubicBezTo>
                    <a:pt x="6633" y="4382"/>
                    <a:pt x="6466" y="4537"/>
                    <a:pt x="6276" y="4537"/>
                  </a:cubicBezTo>
                  <a:lnTo>
                    <a:pt x="4871" y="4537"/>
                  </a:lnTo>
                  <a:cubicBezTo>
                    <a:pt x="4823" y="4537"/>
                    <a:pt x="4787" y="4561"/>
                    <a:pt x="4752" y="4597"/>
                  </a:cubicBezTo>
                  <a:cubicBezTo>
                    <a:pt x="4728" y="4632"/>
                    <a:pt x="4704" y="4692"/>
                    <a:pt x="4728" y="4727"/>
                  </a:cubicBezTo>
                  <a:lnTo>
                    <a:pt x="4847" y="5406"/>
                  </a:lnTo>
                  <a:lnTo>
                    <a:pt x="4847" y="5406"/>
                  </a:lnTo>
                  <a:lnTo>
                    <a:pt x="3656" y="4597"/>
                  </a:lnTo>
                  <a:lnTo>
                    <a:pt x="4251" y="4168"/>
                  </a:lnTo>
                  <a:lnTo>
                    <a:pt x="5585" y="4168"/>
                  </a:lnTo>
                  <a:cubicBezTo>
                    <a:pt x="5954" y="4168"/>
                    <a:pt x="6276" y="3858"/>
                    <a:pt x="6276" y="3489"/>
                  </a:cubicBezTo>
                  <a:lnTo>
                    <a:pt x="6276" y="1025"/>
                  </a:lnTo>
                  <a:close/>
                  <a:moveTo>
                    <a:pt x="692" y="1"/>
                  </a:moveTo>
                  <a:cubicBezTo>
                    <a:pt x="322" y="1"/>
                    <a:pt x="1" y="310"/>
                    <a:pt x="1" y="691"/>
                  </a:cubicBezTo>
                  <a:lnTo>
                    <a:pt x="1" y="3465"/>
                  </a:lnTo>
                  <a:cubicBezTo>
                    <a:pt x="1" y="3846"/>
                    <a:pt x="322" y="4156"/>
                    <a:pt x="692" y="4156"/>
                  </a:cubicBezTo>
                  <a:lnTo>
                    <a:pt x="1406" y="4156"/>
                  </a:lnTo>
                  <a:lnTo>
                    <a:pt x="1406" y="4168"/>
                  </a:lnTo>
                  <a:cubicBezTo>
                    <a:pt x="1406" y="4537"/>
                    <a:pt x="1715" y="4858"/>
                    <a:pt x="2085" y="4858"/>
                  </a:cubicBezTo>
                  <a:lnTo>
                    <a:pt x="2227" y="4858"/>
                  </a:lnTo>
                  <a:lnTo>
                    <a:pt x="2168" y="5120"/>
                  </a:lnTo>
                  <a:cubicBezTo>
                    <a:pt x="2132" y="5228"/>
                    <a:pt x="2180" y="5335"/>
                    <a:pt x="2263" y="5394"/>
                  </a:cubicBezTo>
                  <a:cubicBezTo>
                    <a:pt x="2311" y="5418"/>
                    <a:pt x="2358" y="5430"/>
                    <a:pt x="2406" y="5430"/>
                  </a:cubicBezTo>
                  <a:cubicBezTo>
                    <a:pt x="2442" y="5430"/>
                    <a:pt x="2501" y="5418"/>
                    <a:pt x="2549" y="5394"/>
                  </a:cubicBezTo>
                  <a:lnTo>
                    <a:pt x="3263" y="4870"/>
                  </a:lnTo>
                  <a:lnTo>
                    <a:pt x="3430" y="4870"/>
                  </a:lnTo>
                  <a:lnTo>
                    <a:pt x="4787" y="5775"/>
                  </a:lnTo>
                  <a:cubicBezTo>
                    <a:pt x="4823" y="5811"/>
                    <a:pt x="4871" y="5823"/>
                    <a:pt x="4918" y="5823"/>
                  </a:cubicBezTo>
                  <a:cubicBezTo>
                    <a:pt x="4954" y="5823"/>
                    <a:pt x="5002" y="5811"/>
                    <a:pt x="5049" y="5775"/>
                  </a:cubicBezTo>
                  <a:cubicBezTo>
                    <a:pt x="5144" y="5716"/>
                    <a:pt x="5180" y="5632"/>
                    <a:pt x="5156" y="5525"/>
                  </a:cubicBezTo>
                  <a:lnTo>
                    <a:pt x="5049" y="4870"/>
                  </a:lnTo>
                  <a:lnTo>
                    <a:pt x="6252" y="4870"/>
                  </a:lnTo>
                  <a:cubicBezTo>
                    <a:pt x="6633" y="4870"/>
                    <a:pt x="6942" y="4561"/>
                    <a:pt x="6942" y="4180"/>
                  </a:cubicBezTo>
                  <a:lnTo>
                    <a:pt x="6942" y="1406"/>
                  </a:lnTo>
                  <a:cubicBezTo>
                    <a:pt x="6954" y="1013"/>
                    <a:pt x="6645" y="703"/>
                    <a:pt x="6276" y="703"/>
                  </a:cubicBezTo>
                  <a:cubicBezTo>
                    <a:pt x="6252" y="310"/>
                    <a:pt x="5954" y="1"/>
                    <a:pt x="55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129;p79">
              <a:extLst>
                <a:ext uri="{FF2B5EF4-FFF2-40B4-BE49-F238E27FC236}">
                  <a16:creationId xmlns:a16="http://schemas.microsoft.com/office/drawing/2014/main" id="{F49C2EAD-F102-11A7-D869-BF71F6001186}"/>
                </a:ext>
              </a:extLst>
            </p:cNvPr>
            <p:cNvSpPr/>
            <p:nvPr/>
          </p:nvSpPr>
          <p:spPr>
            <a:xfrm>
              <a:off x="3329432" y="2004344"/>
              <a:ext cx="26928" cy="10249"/>
            </a:xfrm>
            <a:custGeom>
              <a:avLst/>
              <a:gdLst/>
              <a:ahLst/>
              <a:cxnLst/>
              <a:rect l="l" t="t" r="r" b="b"/>
              <a:pathLst>
                <a:path w="84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679" y="322"/>
                  </a:lnTo>
                  <a:cubicBezTo>
                    <a:pt x="774" y="322"/>
                    <a:pt x="846" y="250"/>
                    <a:pt x="846" y="167"/>
                  </a:cubicBezTo>
                  <a:cubicBezTo>
                    <a:pt x="846" y="72"/>
                    <a:pt x="774" y="0"/>
                    <a:pt x="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5130;p79">
              <a:extLst>
                <a:ext uri="{FF2B5EF4-FFF2-40B4-BE49-F238E27FC236}">
                  <a16:creationId xmlns:a16="http://schemas.microsoft.com/office/drawing/2014/main" id="{7A2542C7-454A-9A40-4993-80316AD89996}"/>
                </a:ext>
              </a:extLst>
            </p:cNvPr>
            <p:cNvSpPr/>
            <p:nvPr/>
          </p:nvSpPr>
          <p:spPr>
            <a:xfrm>
              <a:off x="3368074" y="200434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2430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5131;p79">
              <a:extLst>
                <a:ext uri="{FF2B5EF4-FFF2-40B4-BE49-F238E27FC236}">
                  <a16:creationId xmlns:a16="http://schemas.microsoft.com/office/drawing/2014/main" id="{28B1A378-265C-454B-1FCF-9C17E6733EE5}"/>
                </a:ext>
              </a:extLst>
            </p:cNvPr>
            <p:cNvSpPr/>
            <p:nvPr/>
          </p:nvSpPr>
          <p:spPr>
            <a:xfrm>
              <a:off x="3329432" y="2031622"/>
              <a:ext cx="121304" cy="10631"/>
            </a:xfrm>
            <a:custGeom>
              <a:avLst/>
              <a:gdLst/>
              <a:ahLst/>
              <a:cxnLst/>
              <a:rect l="l" t="t" r="r" b="b"/>
              <a:pathLst>
                <a:path w="3811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3644" y="334"/>
                  </a:lnTo>
                  <a:cubicBezTo>
                    <a:pt x="3739" y="334"/>
                    <a:pt x="3810" y="263"/>
                    <a:pt x="3810" y="167"/>
                  </a:cubicBezTo>
                  <a:cubicBezTo>
                    <a:pt x="3810" y="84"/>
                    <a:pt x="3739" y="1"/>
                    <a:pt x="36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5132;p79">
              <a:extLst>
                <a:ext uri="{FF2B5EF4-FFF2-40B4-BE49-F238E27FC236}">
                  <a16:creationId xmlns:a16="http://schemas.microsoft.com/office/drawing/2014/main" id="{96839A3B-565B-7DE5-89E0-B69D03242002}"/>
                </a:ext>
              </a:extLst>
            </p:cNvPr>
            <p:cNvSpPr/>
            <p:nvPr/>
          </p:nvSpPr>
          <p:spPr>
            <a:xfrm>
              <a:off x="3329432" y="2059664"/>
              <a:ext cx="82249" cy="10663"/>
            </a:xfrm>
            <a:custGeom>
              <a:avLst/>
              <a:gdLst/>
              <a:ahLst/>
              <a:cxnLst/>
              <a:rect l="l" t="t" r="r" b="b"/>
              <a:pathLst>
                <a:path w="2584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2429" y="334"/>
                  </a:lnTo>
                  <a:cubicBezTo>
                    <a:pt x="2513" y="334"/>
                    <a:pt x="2584" y="251"/>
                    <a:pt x="2584" y="167"/>
                  </a:cubicBezTo>
                  <a:cubicBezTo>
                    <a:pt x="2584" y="72"/>
                    <a:pt x="2513" y="1"/>
                    <a:pt x="2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5133;p79">
              <a:extLst>
                <a:ext uri="{FF2B5EF4-FFF2-40B4-BE49-F238E27FC236}">
                  <a16:creationId xmlns:a16="http://schemas.microsoft.com/office/drawing/2014/main" id="{456E5E29-33F9-A2EA-C444-47985DA8A247}"/>
                </a:ext>
              </a:extLst>
            </p:cNvPr>
            <p:cNvSpPr/>
            <p:nvPr/>
          </p:nvSpPr>
          <p:spPr>
            <a:xfrm>
              <a:off x="3423777" y="2059664"/>
              <a:ext cx="26960" cy="10663"/>
            </a:xfrm>
            <a:custGeom>
              <a:avLst/>
              <a:gdLst/>
              <a:ahLst/>
              <a:cxnLst/>
              <a:rect l="l" t="t" r="r" b="b"/>
              <a:pathLst>
                <a:path w="847" h="335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680" y="334"/>
                  </a:lnTo>
                  <a:cubicBezTo>
                    <a:pt x="775" y="334"/>
                    <a:pt x="846" y="251"/>
                    <a:pt x="846" y="167"/>
                  </a:cubicBezTo>
                  <a:cubicBezTo>
                    <a:pt x="846" y="72"/>
                    <a:pt x="775" y="1"/>
                    <a:pt x="6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6" name="Google Shape;3996;p38"/>
          <p:cNvSpPr/>
          <p:nvPr/>
        </p:nvSpPr>
        <p:spPr>
          <a:xfrm>
            <a:off x="3954780" y="1519742"/>
            <a:ext cx="1234440" cy="123444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998" name="Google Shape;3998;p38"/>
          <p:cNvSpPr txBox="1">
            <a:spLocks noGrp="1"/>
          </p:cNvSpPr>
          <p:nvPr>
            <p:ph type="title"/>
          </p:nvPr>
        </p:nvSpPr>
        <p:spPr>
          <a:xfrm>
            <a:off x="713100" y="4632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0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알잘깔딱센의</a:t>
            </a:r>
            <a:r>
              <a:rPr lang="ko-KR" altLang="en-US" sz="4000" b="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마지막 규칙</a:t>
            </a:r>
            <a:endParaRPr sz="4000" b="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000" name="Google Shape;4000;p38"/>
          <p:cNvSpPr txBox="1">
            <a:spLocks noGrp="1"/>
          </p:cNvSpPr>
          <p:nvPr>
            <p:ph type="subTitle" idx="2"/>
          </p:nvPr>
        </p:nvSpPr>
        <p:spPr>
          <a:xfrm>
            <a:off x="2866508" y="3163697"/>
            <a:ext cx="3409076" cy="8329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5. </a:t>
            </a:r>
            <a:r>
              <a:rPr lang="en-US" sz="4000" b="0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FollowShip</a:t>
            </a:r>
            <a:endParaRPr sz="4000" b="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8" name="Google Shape;22622;p75">
            <a:extLst>
              <a:ext uri="{FF2B5EF4-FFF2-40B4-BE49-F238E27FC236}">
                <a16:creationId xmlns:a16="http://schemas.microsoft.com/office/drawing/2014/main" id="{4FEBDBC0-41F0-0E50-38BC-4E2B48118406}"/>
              </a:ext>
            </a:extLst>
          </p:cNvPr>
          <p:cNvGrpSpPr/>
          <p:nvPr/>
        </p:nvGrpSpPr>
        <p:grpSpPr>
          <a:xfrm>
            <a:off x="4123657" y="1589140"/>
            <a:ext cx="896684" cy="925012"/>
            <a:chOff x="7521454" y="2906139"/>
            <a:chExt cx="359651" cy="371013"/>
          </a:xfrm>
          <a:solidFill>
            <a:schemeClr val="tx1"/>
          </a:solidFill>
        </p:grpSpPr>
        <p:sp>
          <p:nvSpPr>
            <p:cNvPr id="9" name="Google Shape;22623;p75">
              <a:extLst>
                <a:ext uri="{FF2B5EF4-FFF2-40B4-BE49-F238E27FC236}">
                  <a16:creationId xmlns:a16="http://schemas.microsoft.com/office/drawing/2014/main" id="{2FCCD9BD-E45B-A524-7F59-9A8C5E9B694C}"/>
                </a:ext>
              </a:extLst>
            </p:cNvPr>
            <p:cNvSpPr/>
            <p:nvPr/>
          </p:nvSpPr>
          <p:spPr>
            <a:xfrm>
              <a:off x="7614677" y="3138830"/>
              <a:ext cx="79983" cy="138322"/>
            </a:xfrm>
            <a:custGeom>
              <a:avLst/>
              <a:gdLst/>
              <a:ahLst/>
              <a:cxnLst/>
              <a:rect l="l" t="t" r="r" b="b"/>
              <a:pathLst>
                <a:path w="2513" h="4346" extrusionOk="0">
                  <a:moveTo>
                    <a:pt x="1429" y="345"/>
                  </a:moveTo>
                  <a:cubicBezTo>
                    <a:pt x="1643" y="345"/>
                    <a:pt x="1798" y="512"/>
                    <a:pt x="1798" y="715"/>
                  </a:cubicBezTo>
                  <a:lnTo>
                    <a:pt x="1798" y="1084"/>
                  </a:lnTo>
                  <a:cubicBezTo>
                    <a:pt x="1798" y="1405"/>
                    <a:pt x="1548" y="1655"/>
                    <a:pt x="1251" y="1655"/>
                  </a:cubicBezTo>
                  <a:cubicBezTo>
                    <a:pt x="941" y="1655"/>
                    <a:pt x="691" y="1393"/>
                    <a:pt x="691" y="1084"/>
                  </a:cubicBezTo>
                  <a:lnTo>
                    <a:pt x="691" y="715"/>
                  </a:lnTo>
                  <a:cubicBezTo>
                    <a:pt x="691" y="512"/>
                    <a:pt x="846" y="345"/>
                    <a:pt x="1060" y="345"/>
                  </a:cubicBezTo>
                  <a:close/>
                  <a:moveTo>
                    <a:pt x="1429" y="1988"/>
                  </a:moveTo>
                  <a:lnTo>
                    <a:pt x="1429" y="2072"/>
                  </a:lnTo>
                  <a:cubicBezTo>
                    <a:pt x="1429" y="2131"/>
                    <a:pt x="1441" y="2191"/>
                    <a:pt x="1477" y="2250"/>
                  </a:cubicBezTo>
                  <a:lnTo>
                    <a:pt x="1251" y="2489"/>
                  </a:lnTo>
                  <a:lnTo>
                    <a:pt x="1239" y="2489"/>
                  </a:lnTo>
                  <a:lnTo>
                    <a:pt x="1000" y="2250"/>
                  </a:lnTo>
                  <a:cubicBezTo>
                    <a:pt x="1024" y="2191"/>
                    <a:pt x="1048" y="2131"/>
                    <a:pt x="1048" y="2072"/>
                  </a:cubicBezTo>
                  <a:lnTo>
                    <a:pt x="1048" y="1988"/>
                  </a:lnTo>
                  <a:close/>
                  <a:moveTo>
                    <a:pt x="1072" y="0"/>
                  </a:moveTo>
                  <a:cubicBezTo>
                    <a:pt x="667" y="0"/>
                    <a:pt x="358" y="334"/>
                    <a:pt x="358" y="715"/>
                  </a:cubicBezTo>
                  <a:lnTo>
                    <a:pt x="358" y="1084"/>
                  </a:lnTo>
                  <a:cubicBezTo>
                    <a:pt x="358" y="1381"/>
                    <a:pt x="512" y="1655"/>
                    <a:pt x="727" y="1822"/>
                  </a:cubicBezTo>
                  <a:lnTo>
                    <a:pt x="727" y="2072"/>
                  </a:lnTo>
                  <a:lnTo>
                    <a:pt x="727" y="2084"/>
                  </a:lnTo>
                  <a:lnTo>
                    <a:pt x="298" y="2298"/>
                  </a:lnTo>
                  <a:cubicBezTo>
                    <a:pt x="119" y="2381"/>
                    <a:pt x="0" y="2572"/>
                    <a:pt x="0" y="2774"/>
                  </a:cubicBezTo>
                  <a:lnTo>
                    <a:pt x="0" y="4179"/>
                  </a:lnTo>
                  <a:cubicBezTo>
                    <a:pt x="0" y="4274"/>
                    <a:pt x="72" y="4346"/>
                    <a:pt x="167" y="4346"/>
                  </a:cubicBezTo>
                  <a:cubicBezTo>
                    <a:pt x="250" y="4346"/>
                    <a:pt x="322" y="4274"/>
                    <a:pt x="322" y="4179"/>
                  </a:cubicBezTo>
                  <a:lnTo>
                    <a:pt x="322" y="2774"/>
                  </a:lnTo>
                  <a:cubicBezTo>
                    <a:pt x="322" y="2691"/>
                    <a:pt x="369" y="2631"/>
                    <a:pt x="429" y="2596"/>
                  </a:cubicBezTo>
                  <a:lnTo>
                    <a:pt x="727" y="2441"/>
                  </a:lnTo>
                  <a:lnTo>
                    <a:pt x="1000" y="2715"/>
                  </a:lnTo>
                  <a:cubicBezTo>
                    <a:pt x="1072" y="2786"/>
                    <a:pt x="1155" y="2810"/>
                    <a:pt x="1251" y="2810"/>
                  </a:cubicBezTo>
                  <a:cubicBezTo>
                    <a:pt x="1334" y="2810"/>
                    <a:pt x="1429" y="2786"/>
                    <a:pt x="1501" y="2715"/>
                  </a:cubicBezTo>
                  <a:lnTo>
                    <a:pt x="1774" y="2441"/>
                  </a:lnTo>
                  <a:lnTo>
                    <a:pt x="2072" y="2596"/>
                  </a:lnTo>
                  <a:cubicBezTo>
                    <a:pt x="2132" y="2619"/>
                    <a:pt x="2179" y="2691"/>
                    <a:pt x="2179" y="2774"/>
                  </a:cubicBezTo>
                  <a:lnTo>
                    <a:pt x="2179" y="4179"/>
                  </a:lnTo>
                  <a:cubicBezTo>
                    <a:pt x="2179" y="4274"/>
                    <a:pt x="2251" y="4346"/>
                    <a:pt x="2334" y="4346"/>
                  </a:cubicBezTo>
                  <a:cubicBezTo>
                    <a:pt x="2429" y="4346"/>
                    <a:pt x="2501" y="4274"/>
                    <a:pt x="2501" y="4179"/>
                  </a:cubicBezTo>
                  <a:lnTo>
                    <a:pt x="2501" y="2774"/>
                  </a:lnTo>
                  <a:cubicBezTo>
                    <a:pt x="2513" y="2572"/>
                    <a:pt x="2394" y="2381"/>
                    <a:pt x="2215" y="2298"/>
                  </a:cubicBezTo>
                  <a:lnTo>
                    <a:pt x="1786" y="2084"/>
                  </a:lnTo>
                  <a:lnTo>
                    <a:pt x="1786" y="2072"/>
                  </a:lnTo>
                  <a:lnTo>
                    <a:pt x="1786" y="1822"/>
                  </a:lnTo>
                  <a:cubicBezTo>
                    <a:pt x="2013" y="1655"/>
                    <a:pt x="2155" y="1381"/>
                    <a:pt x="2155" y="1084"/>
                  </a:cubicBezTo>
                  <a:lnTo>
                    <a:pt x="2155" y="715"/>
                  </a:lnTo>
                  <a:cubicBezTo>
                    <a:pt x="2155" y="310"/>
                    <a:pt x="1834" y="0"/>
                    <a:pt x="1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2624;p75">
              <a:extLst>
                <a:ext uri="{FF2B5EF4-FFF2-40B4-BE49-F238E27FC236}">
                  <a16:creationId xmlns:a16="http://schemas.microsoft.com/office/drawing/2014/main" id="{4AD974A7-CAFE-A14E-F4B6-C8DAE884ECDF}"/>
                </a:ext>
              </a:extLst>
            </p:cNvPr>
            <p:cNvSpPr/>
            <p:nvPr/>
          </p:nvSpPr>
          <p:spPr>
            <a:xfrm>
              <a:off x="7707518" y="3138830"/>
              <a:ext cx="79983" cy="138322"/>
            </a:xfrm>
            <a:custGeom>
              <a:avLst/>
              <a:gdLst/>
              <a:ahLst/>
              <a:cxnLst/>
              <a:rect l="l" t="t" r="r" b="b"/>
              <a:pathLst>
                <a:path w="2513" h="4346" extrusionOk="0">
                  <a:moveTo>
                    <a:pt x="1429" y="345"/>
                  </a:moveTo>
                  <a:cubicBezTo>
                    <a:pt x="1643" y="345"/>
                    <a:pt x="1798" y="512"/>
                    <a:pt x="1798" y="715"/>
                  </a:cubicBezTo>
                  <a:lnTo>
                    <a:pt x="1798" y="1084"/>
                  </a:lnTo>
                  <a:cubicBezTo>
                    <a:pt x="1822" y="1405"/>
                    <a:pt x="1560" y="1655"/>
                    <a:pt x="1251" y="1655"/>
                  </a:cubicBezTo>
                  <a:cubicBezTo>
                    <a:pt x="941" y="1655"/>
                    <a:pt x="691" y="1393"/>
                    <a:pt x="691" y="1084"/>
                  </a:cubicBezTo>
                  <a:lnTo>
                    <a:pt x="691" y="715"/>
                  </a:lnTo>
                  <a:cubicBezTo>
                    <a:pt x="691" y="512"/>
                    <a:pt x="846" y="345"/>
                    <a:pt x="1060" y="345"/>
                  </a:cubicBezTo>
                  <a:close/>
                  <a:moveTo>
                    <a:pt x="1441" y="1988"/>
                  </a:moveTo>
                  <a:lnTo>
                    <a:pt x="1441" y="2072"/>
                  </a:lnTo>
                  <a:cubicBezTo>
                    <a:pt x="1441" y="2131"/>
                    <a:pt x="1465" y="2191"/>
                    <a:pt x="1489" y="2250"/>
                  </a:cubicBezTo>
                  <a:lnTo>
                    <a:pt x="1262" y="2489"/>
                  </a:lnTo>
                  <a:lnTo>
                    <a:pt x="1251" y="2489"/>
                  </a:lnTo>
                  <a:lnTo>
                    <a:pt x="1012" y="2250"/>
                  </a:lnTo>
                  <a:cubicBezTo>
                    <a:pt x="1048" y="2191"/>
                    <a:pt x="1060" y="2131"/>
                    <a:pt x="1060" y="2072"/>
                  </a:cubicBezTo>
                  <a:lnTo>
                    <a:pt x="1060" y="1988"/>
                  </a:lnTo>
                  <a:close/>
                  <a:moveTo>
                    <a:pt x="1072" y="0"/>
                  </a:moveTo>
                  <a:cubicBezTo>
                    <a:pt x="667" y="0"/>
                    <a:pt x="358" y="334"/>
                    <a:pt x="358" y="715"/>
                  </a:cubicBezTo>
                  <a:lnTo>
                    <a:pt x="358" y="1084"/>
                  </a:lnTo>
                  <a:cubicBezTo>
                    <a:pt x="358" y="1381"/>
                    <a:pt x="512" y="1655"/>
                    <a:pt x="727" y="1822"/>
                  </a:cubicBezTo>
                  <a:lnTo>
                    <a:pt x="727" y="2072"/>
                  </a:lnTo>
                  <a:lnTo>
                    <a:pt x="727" y="2084"/>
                  </a:lnTo>
                  <a:lnTo>
                    <a:pt x="298" y="2298"/>
                  </a:lnTo>
                  <a:cubicBezTo>
                    <a:pt x="119" y="2381"/>
                    <a:pt x="0" y="2572"/>
                    <a:pt x="0" y="2774"/>
                  </a:cubicBezTo>
                  <a:lnTo>
                    <a:pt x="0" y="4179"/>
                  </a:lnTo>
                  <a:cubicBezTo>
                    <a:pt x="0" y="4274"/>
                    <a:pt x="72" y="4346"/>
                    <a:pt x="167" y="4346"/>
                  </a:cubicBezTo>
                  <a:cubicBezTo>
                    <a:pt x="250" y="4346"/>
                    <a:pt x="322" y="4274"/>
                    <a:pt x="322" y="4179"/>
                  </a:cubicBezTo>
                  <a:lnTo>
                    <a:pt x="322" y="2774"/>
                  </a:lnTo>
                  <a:cubicBezTo>
                    <a:pt x="322" y="2691"/>
                    <a:pt x="369" y="2631"/>
                    <a:pt x="429" y="2596"/>
                  </a:cubicBezTo>
                  <a:lnTo>
                    <a:pt x="727" y="2441"/>
                  </a:lnTo>
                  <a:lnTo>
                    <a:pt x="1001" y="2715"/>
                  </a:lnTo>
                  <a:cubicBezTo>
                    <a:pt x="1072" y="2786"/>
                    <a:pt x="1155" y="2810"/>
                    <a:pt x="1251" y="2810"/>
                  </a:cubicBezTo>
                  <a:cubicBezTo>
                    <a:pt x="1346" y="2810"/>
                    <a:pt x="1429" y="2786"/>
                    <a:pt x="1501" y="2715"/>
                  </a:cubicBezTo>
                  <a:lnTo>
                    <a:pt x="1774" y="2441"/>
                  </a:lnTo>
                  <a:lnTo>
                    <a:pt x="2072" y="2596"/>
                  </a:lnTo>
                  <a:cubicBezTo>
                    <a:pt x="2132" y="2619"/>
                    <a:pt x="2167" y="2691"/>
                    <a:pt x="2167" y="2774"/>
                  </a:cubicBezTo>
                  <a:lnTo>
                    <a:pt x="2167" y="4179"/>
                  </a:lnTo>
                  <a:cubicBezTo>
                    <a:pt x="2167" y="4274"/>
                    <a:pt x="2251" y="4346"/>
                    <a:pt x="2334" y="4346"/>
                  </a:cubicBezTo>
                  <a:cubicBezTo>
                    <a:pt x="2429" y="4346"/>
                    <a:pt x="2501" y="4274"/>
                    <a:pt x="2501" y="4179"/>
                  </a:cubicBezTo>
                  <a:lnTo>
                    <a:pt x="2501" y="2774"/>
                  </a:lnTo>
                  <a:cubicBezTo>
                    <a:pt x="2513" y="2572"/>
                    <a:pt x="2417" y="2381"/>
                    <a:pt x="2215" y="2298"/>
                  </a:cubicBezTo>
                  <a:lnTo>
                    <a:pt x="1786" y="2084"/>
                  </a:lnTo>
                  <a:lnTo>
                    <a:pt x="1786" y="2072"/>
                  </a:lnTo>
                  <a:lnTo>
                    <a:pt x="1786" y="1822"/>
                  </a:lnTo>
                  <a:cubicBezTo>
                    <a:pt x="2013" y="1655"/>
                    <a:pt x="2155" y="1381"/>
                    <a:pt x="2155" y="1084"/>
                  </a:cubicBezTo>
                  <a:lnTo>
                    <a:pt x="2155" y="715"/>
                  </a:lnTo>
                  <a:cubicBezTo>
                    <a:pt x="2155" y="310"/>
                    <a:pt x="1834" y="0"/>
                    <a:pt x="1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2625;p75">
              <a:extLst>
                <a:ext uri="{FF2B5EF4-FFF2-40B4-BE49-F238E27FC236}">
                  <a16:creationId xmlns:a16="http://schemas.microsoft.com/office/drawing/2014/main" id="{F96063E2-C1C6-9E45-93D8-8BB85E06B14C}"/>
                </a:ext>
              </a:extLst>
            </p:cNvPr>
            <p:cNvSpPr/>
            <p:nvPr/>
          </p:nvSpPr>
          <p:spPr>
            <a:xfrm>
              <a:off x="7800740" y="3138830"/>
              <a:ext cx="80364" cy="138322"/>
            </a:xfrm>
            <a:custGeom>
              <a:avLst/>
              <a:gdLst/>
              <a:ahLst/>
              <a:cxnLst/>
              <a:rect l="l" t="t" r="r" b="b"/>
              <a:pathLst>
                <a:path w="2525" h="4346" extrusionOk="0">
                  <a:moveTo>
                    <a:pt x="1429" y="345"/>
                  </a:moveTo>
                  <a:cubicBezTo>
                    <a:pt x="1643" y="345"/>
                    <a:pt x="1810" y="512"/>
                    <a:pt x="1810" y="715"/>
                  </a:cubicBezTo>
                  <a:lnTo>
                    <a:pt x="1810" y="1084"/>
                  </a:lnTo>
                  <a:cubicBezTo>
                    <a:pt x="1810" y="1405"/>
                    <a:pt x="1548" y="1655"/>
                    <a:pt x="1250" y="1655"/>
                  </a:cubicBezTo>
                  <a:cubicBezTo>
                    <a:pt x="941" y="1655"/>
                    <a:pt x="691" y="1393"/>
                    <a:pt x="691" y="1084"/>
                  </a:cubicBezTo>
                  <a:lnTo>
                    <a:pt x="691" y="715"/>
                  </a:lnTo>
                  <a:cubicBezTo>
                    <a:pt x="691" y="512"/>
                    <a:pt x="858" y="345"/>
                    <a:pt x="1060" y="345"/>
                  </a:cubicBezTo>
                  <a:close/>
                  <a:moveTo>
                    <a:pt x="1429" y="1988"/>
                  </a:moveTo>
                  <a:lnTo>
                    <a:pt x="1429" y="2072"/>
                  </a:lnTo>
                  <a:cubicBezTo>
                    <a:pt x="1429" y="2131"/>
                    <a:pt x="1453" y="2191"/>
                    <a:pt x="1477" y="2250"/>
                  </a:cubicBezTo>
                  <a:lnTo>
                    <a:pt x="1250" y="2489"/>
                  </a:lnTo>
                  <a:lnTo>
                    <a:pt x="1239" y="2489"/>
                  </a:lnTo>
                  <a:lnTo>
                    <a:pt x="1000" y="2250"/>
                  </a:lnTo>
                  <a:cubicBezTo>
                    <a:pt x="1036" y="2191"/>
                    <a:pt x="1048" y="2131"/>
                    <a:pt x="1048" y="2072"/>
                  </a:cubicBezTo>
                  <a:lnTo>
                    <a:pt x="1048" y="1988"/>
                  </a:lnTo>
                  <a:close/>
                  <a:moveTo>
                    <a:pt x="1072" y="0"/>
                  </a:moveTo>
                  <a:cubicBezTo>
                    <a:pt x="679" y="0"/>
                    <a:pt x="358" y="334"/>
                    <a:pt x="358" y="715"/>
                  </a:cubicBezTo>
                  <a:lnTo>
                    <a:pt x="358" y="1084"/>
                  </a:lnTo>
                  <a:cubicBezTo>
                    <a:pt x="358" y="1381"/>
                    <a:pt x="512" y="1655"/>
                    <a:pt x="739" y="1822"/>
                  </a:cubicBezTo>
                  <a:lnTo>
                    <a:pt x="739" y="2072"/>
                  </a:lnTo>
                  <a:lnTo>
                    <a:pt x="739" y="2084"/>
                  </a:lnTo>
                  <a:lnTo>
                    <a:pt x="298" y="2298"/>
                  </a:lnTo>
                  <a:cubicBezTo>
                    <a:pt x="119" y="2381"/>
                    <a:pt x="0" y="2572"/>
                    <a:pt x="0" y="2774"/>
                  </a:cubicBezTo>
                  <a:lnTo>
                    <a:pt x="0" y="4179"/>
                  </a:lnTo>
                  <a:cubicBezTo>
                    <a:pt x="0" y="4274"/>
                    <a:pt x="84" y="4346"/>
                    <a:pt x="167" y="4346"/>
                  </a:cubicBezTo>
                  <a:cubicBezTo>
                    <a:pt x="250" y="4346"/>
                    <a:pt x="334" y="4274"/>
                    <a:pt x="334" y="4179"/>
                  </a:cubicBezTo>
                  <a:lnTo>
                    <a:pt x="334" y="2774"/>
                  </a:lnTo>
                  <a:cubicBezTo>
                    <a:pt x="334" y="2691"/>
                    <a:pt x="369" y="2631"/>
                    <a:pt x="429" y="2596"/>
                  </a:cubicBezTo>
                  <a:lnTo>
                    <a:pt x="727" y="2441"/>
                  </a:lnTo>
                  <a:lnTo>
                    <a:pt x="1000" y="2715"/>
                  </a:lnTo>
                  <a:cubicBezTo>
                    <a:pt x="1072" y="2786"/>
                    <a:pt x="1167" y="2810"/>
                    <a:pt x="1250" y="2810"/>
                  </a:cubicBezTo>
                  <a:cubicBezTo>
                    <a:pt x="1346" y="2810"/>
                    <a:pt x="1429" y="2786"/>
                    <a:pt x="1512" y="2715"/>
                  </a:cubicBezTo>
                  <a:lnTo>
                    <a:pt x="1774" y="2441"/>
                  </a:lnTo>
                  <a:lnTo>
                    <a:pt x="2072" y="2596"/>
                  </a:lnTo>
                  <a:cubicBezTo>
                    <a:pt x="2132" y="2619"/>
                    <a:pt x="2179" y="2691"/>
                    <a:pt x="2179" y="2774"/>
                  </a:cubicBezTo>
                  <a:lnTo>
                    <a:pt x="2179" y="4179"/>
                  </a:lnTo>
                  <a:cubicBezTo>
                    <a:pt x="2179" y="4274"/>
                    <a:pt x="2251" y="4346"/>
                    <a:pt x="2334" y="4346"/>
                  </a:cubicBezTo>
                  <a:cubicBezTo>
                    <a:pt x="2429" y="4346"/>
                    <a:pt x="2501" y="4274"/>
                    <a:pt x="2501" y="4179"/>
                  </a:cubicBezTo>
                  <a:lnTo>
                    <a:pt x="2501" y="2774"/>
                  </a:lnTo>
                  <a:cubicBezTo>
                    <a:pt x="2524" y="2572"/>
                    <a:pt x="2405" y="2381"/>
                    <a:pt x="2227" y="2298"/>
                  </a:cubicBezTo>
                  <a:lnTo>
                    <a:pt x="1786" y="2084"/>
                  </a:lnTo>
                  <a:lnTo>
                    <a:pt x="1786" y="2072"/>
                  </a:lnTo>
                  <a:lnTo>
                    <a:pt x="1786" y="1822"/>
                  </a:lnTo>
                  <a:cubicBezTo>
                    <a:pt x="2012" y="1655"/>
                    <a:pt x="2167" y="1381"/>
                    <a:pt x="2167" y="1084"/>
                  </a:cubicBezTo>
                  <a:lnTo>
                    <a:pt x="2167" y="715"/>
                  </a:lnTo>
                  <a:cubicBezTo>
                    <a:pt x="2167" y="310"/>
                    <a:pt x="1834" y="0"/>
                    <a:pt x="14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2626;p75">
              <a:extLst>
                <a:ext uri="{FF2B5EF4-FFF2-40B4-BE49-F238E27FC236}">
                  <a16:creationId xmlns:a16="http://schemas.microsoft.com/office/drawing/2014/main" id="{33BD558F-D36A-4E39-670B-B2975DC77603}"/>
                </a:ext>
              </a:extLst>
            </p:cNvPr>
            <p:cNvSpPr/>
            <p:nvPr/>
          </p:nvSpPr>
          <p:spPr>
            <a:xfrm>
              <a:off x="7521454" y="3138830"/>
              <a:ext cx="79983" cy="138322"/>
            </a:xfrm>
            <a:custGeom>
              <a:avLst/>
              <a:gdLst/>
              <a:ahLst/>
              <a:cxnLst/>
              <a:rect l="l" t="t" r="r" b="b"/>
              <a:pathLst>
                <a:path w="2513" h="4346" extrusionOk="0">
                  <a:moveTo>
                    <a:pt x="1429" y="345"/>
                  </a:moveTo>
                  <a:cubicBezTo>
                    <a:pt x="1632" y="345"/>
                    <a:pt x="1798" y="512"/>
                    <a:pt x="1798" y="715"/>
                  </a:cubicBezTo>
                  <a:lnTo>
                    <a:pt x="1798" y="1084"/>
                  </a:lnTo>
                  <a:cubicBezTo>
                    <a:pt x="1810" y="1405"/>
                    <a:pt x="1560" y="1655"/>
                    <a:pt x="1251" y="1655"/>
                  </a:cubicBezTo>
                  <a:cubicBezTo>
                    <a:pt x="941" y="1655"/>
                    <a:pt x="679" y="1393"/>
                    <a:pt x="679" y="1084"/>
                  </a:cubicBezTo>
                  <a:lnTo>
                    <a:pt x="679" y="715"/>
                  </a:lnTo>
                  <a:cubicBezTo>
                    <a:pt x="679" y="512"/>
                    <a:pt x="846" y="345"/>
                    <a:pt x="1060" y="345"/>
                  </a:cubicBezTo>
                  <a:close/>
                  <a:moveTo>
                    <a:pt x="1441" y="1988"/>
                  </a:moveTo>
                  <a:lnTo>
                    <a:pt x="1441" y="2072"/>
                  </a:lnTo>
                  <a:cubicBezTo>
                    <a:pt x="1441" y="2131"/>
                    <a:pt x="1453" y="2191"/>
                    <a:pt x="1489" y="2250"/>
                  </a:cubicBezTo>
                  <a:lnTo>
                    <a:pt x="1262" y="2489"/>
                  </a:lnTo>
                  <a:lnTo>
                    <a:pt x="1251" y="2489"/>
                  </a:lnTo>
                  <a:lnTo>
                    <a:pt x="1012" y="2250"/>
                  </a:lnTo>
                  <a:cubicBezTo>
                    <a:pt x="1036" y="2191"/>
                    <a:pt x="1060" y="2131"/>
                    <a:pt x="1060" y="2072"/>
                  </a:cubicBezTo>
                  <a:lnTo>
                    <a:pt x="1060" y="1988"/>
                  </a:lnTo>
                  <a:close/>
                  <a:moveTo>
                    <a:pt x="1072" y="0"/>
                  </a:moveTo>
                  <a:cubicBezTo>
                    <a:pt x="667" y="0"/>
                    <a:pt x="358" y="334"/>
                    <a:pt x="358" y="715"/>
                  </a:cubicBezTo>
                  <a:lnTo>
                    <a:pt x="358" y="1084"/>
                  </a:lnTo>
                  <a:cubicBezTo>
                    <a:pt x="358" y="1381"/>
                    <a:pt x="500" y="1655"/>
                    <a:pt x="727" y="1822"/>
                  </a:cubicBezTo>
                  <a:lnTo>
                    <a:pt x="727" y="2072"/>
                  </a:lnTo>
                  <a:lnTo>
                    <a:pt x="727" y="2084"/>
                  </a:lnTo>
                  <a:lnTo>
                    <a:pt x="298" y="2298"/>
                  </a:lnTo>
                  <a:cubicBezTo>
                    <a:pt x="119" y="2381"/>
                    <a:pt x="0" y="2572"/>
                    <a:pt x="0" y="2774"/>
                  </a:cubicBezTo>
                  <a:lnTo>
                    <a:pt x="0" y="4179"/>
                  </a:lnTo>
                  <a:cubicBezTo>
                    <a:pt x="0" y="4274"/>
                    <a:pt x="72" y="4346"/>
                    <a:pt x="167" y="4346"/>
                  </a:cubicBezTo>
                  <a:cubicBezTo>
                    <a:pt x="250" y="4346"/>
                    <a:pt x="322" y="4274"/>
                    <a:pt x="322" y="4179"/>
                  </a:cubicBezTo>
                  <a:lnTo>
                    <a:pt x="322" y="2774"/>
                  </a:lnTo>
                  <a:cubicBezTo>
                    <a:pt x="322" y="2691"/>
                    <a:pt x="370" y="2631"/>
                    <a:pt x="429" y="2596"/>
                  </a:cubicBezTo>
                  <a:lnTo>
                    <a:pt x="727" y="2441"/>
                  </a:lnTo>
                  <a:lnTo>
                    <a:pt x="989" y="2715"/>
                  </a:lnTo>
                  <a:cubicBezTo>
                    <a:pt x="1072" y="2786"/>
                    <a:pt x="1155" y="2810"/>
                    <a:pt x="1251" y="2810"/>
                  </a:cubicBezTo>
                  <a:cubicBezTo>
                    <a:pt x="1334" y="2810"/>
                    <a:pt x="1429" y="2786"/>
                    <a:pt x="1501" y="2715"/>
                  </a:cubicBezTo>
                  <a:lnTo>
                    <a:pt x="1763" y="2441"/>
                  </a:lnTo>
                  <a:lnTo>
                    <a:pt x="2060" y="2596"/>
                  </a:lnTo>
                  <a:cubicBezTo>
                    <a:pt x="2132" y="2619"/>
                    <a:pt x="2167" y="2691"/>
                    <a:pt x="2167" y="2774"/>
                  </a:cubicBezTo>
                  <a:lnTo>
                    <a:pt x="2167" y="4179"/>
                  </a:lnTo>
                  <a:cubicBezTo>
                    <a:pt x="2167" y="4274"/>
                    <a:pt x="2251" y="4346"/>
                    <a:pt x="2334" y="4346"/>
                  </a:cubicBezTo>
                  <a:cubicBezTo>
                    <a:pt x="2417" y="4346"/>
                    <a:pt x="2501" y="4274"/>
                    <a:pt x="2501" y="4179"/>
                  </a:cubicBezTo>
                  <a:lnTo>
                    <a:pt x="2501" y="2774"/>
                  </a:lnTo>
                  <a:cubicBezTo>
                    <a:pt x="2513" y="2572"/>
                    <a:pt x="2405" y="2381"/>
                    <a:pt x="2215" y="2298"/>
                  </a:cubicBezTo>
                  <a:lnTo>
                    <a:pt x="1786" y="2084"/>
                  </a:lnTo>
                  <a:lnTo>
                    <a:pt x="1786" y="2072"/>
                  </a:lnTo>
                  <a:lnTo>
                    <a:pt x="1786" y="1822"/>
                  </a:lnTo>
                  <a:cubicBezTo>
                    <a:pt x="2013" y="1655"/>
                    <a:pt x="2155" y="1381"/>
                    <a:pt x="2155" y="1084"/>
                  </a:cubicBezTo>
                  <a:lnTo>
                    <a:pt x="2155" y="715"/>
                  </a:lnTo>
                  <a:cubicBezTo>
                    <a:pt x="2155" y="310"/>
                    <a:pt x="1834" y="0"/>
                    <a:pt x="1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2627;p75">
              <a:extLst>
                <a:ext uri="{FF2B5EF4-FFF2-40B4-BE49-F238E27FC236}">
                  <a16:creationId xmlns:a16="http://schemas.microsoft.com/office/drawing/2014/main" id="{437527E4-4869-3D9F-91AF-5E4AAA852146}"/>
                </a:ext>
              </a:extLst>
            </p:cNvPr>
            <p:cNvSpPr/>
            <p:nvPr/>
          </p:nvSpPr>
          <p:spPr>
            <a:xfrm>
              <a:off x="7555923" y="2906139"/>
              <a:ext cx="289949" cy="219833"/>
            </a:xfrm>
            <a:custGeom>
              <a:avLst/>
              <a:gdLst/>
              <a:ahLst/>
              <a:cxnLst/>
              <a:rect l="l" t="t" r="r" b="b"/>
              <a:pathLst>
                <a:path w="9110" h="6907" extrusionOk="0">
                  <a:moveTo>
                    <a:pt x="4561" y="1"/>
                  </a:moveTo>
                  <a:cubicBezTo>
                    <a:pt x="4501" y="1"/>
                    <a:pt x="4442" y="36"/>
                    <a:pt x="4406" y="96"/>
                  </a:cubicBezTo>
                  <a:lnTo>
                    <a:pt x="3859" y="1191"/>
                  </a:lnTo>
                  <a:cubicBezTo>
                    <a:pt x="3811" y="1287"/>
                    <a:pt x="3847" y="1382"/>
                    <a:pt x="3930" y="1418"/>
                  </a:cubicBezTo>
                  <a:cubicBezTo>
                    <a:pt x="3959" y="1432"/>
                    <a:pt x="3988" y="1439"/>
                    <a:pt x="4016" y="1439"/>
                  </a:cubicBezTo>
                  <a:cubicBezTo>
                    <a:pt x="4078" y="1439"/>
                    <a:pt x="4131" y="1404"/>
                    <a:pt x="4156" y="1346"/>
                  </a:cubicBezTo>
                  <a:lnTo>
                    <a:pt x="4382" y="894"/>
                  </a:lnTo>
                  <a:lnTo>
                    <a:pt x="4382" y="4204"/>
                  </a:lnTo>
                  <a:lnTo>
                    <a:pt x="715" y="4204"/>
                  </a:lnTo>
                  <a:cubicBezTo>
                    <a:pt x="310" y="4204"/>
                    <a:pt x="1" y="4525"/>
                    <a:pt x="1" y="4918"/>
                  </a:cubicBezTo>
                  <a:lnTo>
                    <a:pt x="1" y="6752"/>
                  </a:lnTo>
                  <a:cubicBezTo>
                    <a:pt x="1" y="6835"/>
                    <a:pt x="72" y="6906"/>
                    <a:pt x="168" y="6906"/>
                  </a:cubicBezTo>
                  <a:cubicBezTo>
                    <a:pt x="251" y="6906"/>
                    <a:pt x="334" y="6835"/>
                    <a:pt x="334" y="6752"/>
                  </a:cubicBezTo>
                  <a:lnTo>
                    <a:pt x="334" y="4918"/>
                  </a:lnTo>
                  <a:cubicBezTo>
                    <a:pt x="334" y="4704"/>
                    <a:pt x="489" y="4549"/>
                    <a:pt x="703" y="4549"/>
                  </a:cubicBezTo>
                  <a:lnTo>
                    <a:pt x="2906" y="4549"/>
                  </a:lnTo>
                  <a:lnTo>
                    <a:pt x="2906" y="6752"/>
                  </a:lnTo>
                  <a:cubicBezTo>
                    <a:pt x="2906" y="6835"/>
                    <a:pt x="2977" y="6906"/>
                    <a:pt x="3061" y="6906"/>
                  </a:cubicBezTo>
                  <a:cubicBezTo>
                    <a:pt x="3156" y="6906"/>
                    <a:pt x="3227" y="6835"/>
                    <a:pt x="3227" y="6752"/>
                  </a:cubicBezTo>
                  <a:lnTo>
                    <a:pt x="3227" y="4549"/>
                  </a:lnTo>
                  <a:lnTo>
                    <a:pt x="5823" y="4549"/>
                  </a:lnTo>
                  <a:lnTo>
                    <a:pt x="5823" y="6752"/>
                  </a:lnTo>
                  <a:cubicBezTo>
                    <a:pt x="5823" y="6835"/>
                    <a:pt x="5894" y="6906"/>
                    <a:pt x="5978" y="6906"/>
                  </a:cubicBezTo>
                  <a:cubicBezTo>
                    <a:pt x="6073" y="6906"/>
                    <a:pt x="6145" y="6835"/>
                    <a:pt x="6145" y="6752"/>
                  </a:cubicBezTo>
                  <a:lnTo>
                    <a:pt x="6145" y="4549"/>
                  </a:lnTo>
                  <a:lnTo>
                    <a:pt x="8347" y="4549"/>
                  </a:lnTo>
                  <a:cubicBezTo>
                    <a:pt x="8561" y="4549"/>
                    <a:pt x="8716" y="4704"/>
                    <a:pt x="8716" y="4918"/>
                  </a:cubicBezTo>
                  <a:lnTo>
                    <a:pt x="8716" y="6752"/>
                  </a:lnTo>
                  <a:cubicBezTo>
                    <a:pt x="8716" y="6835"/>
                    <a:pt x="8800" y="6906"/>
                    <a:pt x="8883" y="6906"/>
                  </a:cubicBezTo>
                  <a:cubicBezTo>
                    <a:pt x="8978" y="6906"/>
                    <a:pt x="9050" y="6835"/>
                    <a:pt x="9050" y="6752"/>
                  </a:cubicBezTo>
                  <a:lnTo>
                    <a:pt x="9050" y="4918"/>
                  </a:lnTo>
                  <a:cubicBezTo>
                    <a:pt x="9109" y="4525"/>
                    <a:pt x="8788" y="4204"/>
                    <a:pt x="8395" y="4204"/>
                  </a:cubicBezTo>
                  <a:lnTo>
                    <a:pt x="4740" y="4204"/>
                  </a:lnTo>
                  <a:lnTo>
                    <a:pt x="4740" y="894"/>
                  </a:lnTo>
                  <a:lnTo>
                    <a:pt x="4954" y="1346"/>
                  </a:lnTo>
                  <a:cubicBezTo>
                    <a:pt x="4990" y="1406"/>
                    <a:pt x="5049" y="1429"/>
                    <a:pt x="5109" y="1429"/>
                  </a:cubicBezTo>
                  <a:cubicBezTo>
                    <a:pt x="5132" y="1429"/>
                    <a:pt x="5156" y="1429"/>
                    <a:pt x="5180" y="1418"/>
                  </a:cubicBezTo>
                  <a:cubicBezTo>
                    <a:pt x="5275" y="1370"/>
                    <a:pt x="5299" y="1263"/>
                    <a:pt x="5252" y="1191"/>
                  </a:cubicBezTo>
                  <a:lnTo>
                    <a:pt x="4704" y="96"/>
                  </a:lnTo>
                  <a:cubicBezTo>
                    <a:pt x="4680" y="36"/>
                    <a:pt x="4621" y="1"/>
                    <a:pt x="45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95571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3" name="Google Shape;5473;p44"/>
          <p:cNvGrpSpPr/>
          <p:nvPr/>
        </p:nvGrpSpPr>
        <p:grpSpPr>
          <a:xfrm>
            <a:off x="792213" y="1018528"/>
            <a:ext cx="3016241" cy="3110184"/>
            <a:chOff x="3215900" y="2391925"/>
            <a:chExt cx="964025" cy="994050"/>
          </a:xfrm>
        </p:grpSpPr>
        <p:sp>
          <p:nvSpPr>
            <p:cNvPr id="5474" name="Google Shape;5474;p44"/>
            <p:cNvSpPr/>
            <p:nvPr/>
          </p:nvSpPr>
          <p:spPr>
            <a:xfrm>
              <a:off x="3736400" y="2796975"/>
              <a:ext cx="2275" cy="2275"/>
            </a:xfrm>
            <a:custGeom>
              <a:avLst/>
              <a:gdLst/>
              <a:ahLst/>
              <a:cxnLst/>
              <a:rect l="l" t="t" r="r" b="b"/>
              <a:pathLst>
                <a:path w="91" h="91" extrusionOk="0">
                  <a:moveTo>
                    <a:pt x="29" y="0"/>
                  </a:moveTo>
                  <a:cubicBezTo>
                    <a:pt x="19" y="0"/>
                    <a:pt x="10" y="3"/>
                    <a:pt x="1" y="9"/>
                  </a:cubicBezTo>
                  <a:lnTo>
                    <a:pt x="66" y="90"/>
                  </a:lnTo>
                  <a:cubicBezTo>
                    <a:pt x="82" y="74"/>
                    <a:pt x="90" y="41"/>
                    <a:pt x="74" y="17"/>
                  </a:cubicBezTo>
                  <a:cubicBezTo>
                    <a:pt x="59" y="7"/>
                    <a:pt x="44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44"/>
            <p:cNvSpPr/>
            <p:nvPr/>
          </p:nvSpPr>
          <p:spPr>
            <a:xfrm>
              <a:off x="3741275" y="2803250"/>
              <a:ext cx="2250" cy="2275"/>
            </a:xfrm>
            <a:custGeom>
              <a:avLst/>
              <a:gdLst/>
              <a:ahLst/>
              <a:cxnLst/>
              <a:rect l="l" t="t" r="r" b="b"/>
              <a:pathLst>
                <a:path w="90" h="91" extrusionOk="0">
                  <a:moveTo>
                    <a:pt x="31" y="0"/>
                  </a:moveTo>
                  <a:cubicBezTo>
                    <a:pt x="20" y="0"/>
                    <a:pt x="10" y="3"/>
                    <a:pt x="0" y="9"/>
                  </a:cubicBezTo>
                  <a:lnTo>
                    <a:pt x="65" y="90"/>
                  </a:lnTo>
                  <a:cubicBezTo>
                    <a:pt x="90" y="74"/>
                    <a:pt x="90" y="42"/>
                    <a:pt x="73" y="17"/>
                  </a:cubicBezTo>
                  <a:cubicBezTo>
                    <a:pt x="63" y="7"/>
                    <a:pt x="47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44"/>
            <p:cNvSpPr/>
            <p:nvPr/>
          </p:nvSpPr>
          <p:spPr>
            <a:xfrm>
              <a:off x="3746350" y="2809575"/>
              <a:ext cx="2250" cy="2225"/>
            </a:xfrm>
            <a:custGeom>
              <a:avLst/>
              <a:gdLst/>
              <a:ahLst/>
              <a:cxnLst/>
              <a:rect l="l" t="t" r="r" b="b"/>
              <a:pathLst>
                <a:path w="90" h="89" extrusionOk="0">
                  <a:moveTo>
                    <a:pt x="29" y="0"/>
                  </a:moveTo>
                  <a:cubicBezTo>
                    <a:pt x="18" y="0"/>
                    <a:pt x="7" y="5"/>
                    <a:pt x="0" y="16"/>
                  </a:cubicBezTo>
                  <a:lnTo>
                    <a:pt x="57" y="89"/>
                  </a:lnTo>
                  <a:cubicBezTo>
                    <a:pt x="81" y="72"/>
                    <a:pt x="89" y="40"/>
                    <a:pt x="65" y="16"/>
                  </a:cubicBezTo>
                  <a:cubicBezTo>
                    <a:pt x="56" y="7"/>
                    <a:pt x="42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44"/>
            <p:cNvSpPr/>
            <p:nvPr/>
          </p:nvSpPr>
          <p:spPr>
            <a:xfrm>
              <a:off x="3746550" y="2803800"/>
              <a:ext cx="2850" cy="2400"/>
            </a:xfrm>
            <a:custGeom>
              <a:avLst/>
              <a:gdLst/>
              <a:ahLst/>
              <a:cxnLst/>
              <a:rect l="l" t="t" r="r" b="b"/>
              <a:pathLst>
                <a:path w="114" h="96" extrusionOk="0">
                  <a:moveTo>
                    <a:pt x="60" y="0"/>
                  </a:moveTo>
                  <a:cubicBezTo>
                    <a:pt x="48" y="0"/>
                    <a:pt x="36" y="4"/>
                    <a:pt x="25" y="12"/>
                  </a:cubicBezTo>
                  <a:cubicBezTo>
                    <a:pt x="0" y="28"/>
                    <a:pt x="0" y="60"/>
                    <a:pt x="16" y="76"/>
                  </a:cubicBezTo>
                  <a:cubicBezTo>
                    <a:pt x="25" y="90"/>
                    <a:pt x="39" y="96"/>
                    <a:pt x="54" y="96"/>
                  </a:cubicBezTo>
                  <a:cubicBezTo>
                    <a:pt x="66" y="96"/>
                    <a:pt x="79" y="92"/>
                    <a:pt x="89" y="85"/>
                  </a:cubicBezTo>
                  <a:cubicBezTo>
                    <a:pt x="114" y="68"/>
                    <a:pt x="114" y="36"/>
                    <a:pt x="98" y="20"/>
                  </a:cubicBezTo>
                  <a:cubicBezTo>
                    <a:pt x="89" y="6"/>
                    <a:pt x="75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44"/>
            <p:cNvSpPr/>
            <p:nvPr/>
          </p:nvSpPr>
          <p:spPr>
            <a:xfrm>
              <a:off x="3741475" y="2797375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55" y="0"/>
                  </a:moveTo>
                  <a:cubicBezTo>
                    <a:pt x="45" y="0"/>
                    <a:pt x="34" y="3"/>
                    <a:pt x="25" y="9"/>
                  </a:cubicBezTo>
                  <a:cubicBezTo>
                    <a:pt x="9" y="33"/>
                    <a:pt x="1" y="58"/>
                    <a:pt x="17" y="82"/>
                  </a:cubicBezTo>
                  <a:cubicBezTo>
                    <a:pt x="26" y="96"/>
                    <a:pt x="40" y="102"/>
                    <a:pt x="54" y="102"/>
                  </a:cubicBezTo>
                  <a:cubicBezTo>
                    <a:pt x="66" y="102"/>
                    <a:pt x="79" y="98"/>
                    <a:pt x="90" y="90"/>
                  </a:cubicBezTo>
                  <a:cubicBezTo>
                    <a:pt x="114" y="74"/>
                    <a:pt x="114" y="42"/>
                    <a:pt x="98" y="17"/>
                  </a:cubicBezTo>
                  <a:cubicBezTo>
                    <a:pt x="88" y="7"/>
                    <a:pt x="72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44"/>
            <p:cNvSpPr/>
            <p:nvPr/>
          </p:nvSpPr>
          <p:spPr>
            <a:xfrm>
              <a:off x="3744725" y="2815350"/>
              <a:ext cx="2850" cy="2625"/>
            </a:xfrm>
            <a:custGeom>
              <a:avLst/>
              <a:gdLst/>
              <a:ahLst/>
              <a:cxnLst/>
              <a:rect l="l" t="t" r="r" b="b"/>
              <a:pathLst>
                <a:path w="114" h="105" extrusionOk="0">
                  <a:moveTo>
                    <a:pt x="61" y="0"/>
                  </a:moveTo>
                  <a:cubicBezTo>
                    <a:pt x="51" y="0"/>
                    <a:pt x="40" y="4"/>
                    <a:pt x="33" y="12"/>
                  </a:cubicBezTo>
                  <a:cubicBezTo>
                    <a:pt x="8" y="28"/>
                    <a:pt x="0" y="60"/>
                    <a:pt x="17" y="85"/>
                  </a:cubicBezTo>
                  <a:cubicBezTo>
                    <a:pt x="25" y="98"/>
                    <a:pt x="39" y="104"/>
                    <a:pt x="54" y="104"/>
                  </a:cubicBezTo>
                  <a:cubicBezTo>
                    <a:pt x="66" y="104"/>
                    <a:pt x="79" y="100"/>
                    <a:pt x="89" y="93"/>
                  </a:cubicBezTo>
                  <a:cubicBezTo>
                    <a:pt x="114" y="77"/>
                    <a:pt x="114" y="44"/>
                    <a:pt x="98" y="20"/>
                  </a:cubicBezTo>
                  <a:cubicBezTo>
                    <a:pt x="89" y="6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44"/>
            <p:cNvSpPr/>
            <p:nvPr/>
          </p:nvSpPr>
          <p:spPr>
            <a:xfrm>
              <a:off x="3739650" y="2814600"/>
              <a:ext cx="2250" cy="2275"/>
            </a:xfrm>
            <a:custGeom>
              <a:avLst/>
              <a:gdLst/>
              <a:ahLst/>
              <a:cxnLst/>
              <a:rect l="l" t="t" r="r" b="b"/>
              <a:pathLst>
                <a:path w="90" h="91" extrusionOk="0">
                  <a:moveTo>
                    <a:pt x="28" y="1"/>
                  </a:moveTo>
                  <a:cubicBezTo>
                    <a:pt x="19" y="1"/>
                    <a:pt x="9" y="4"/>
                    <a:pt x="1" y="9"/>
                  </a:cubicBezTo>
                  <a:lnTo>
                    <a:pt x="57" y="90"/>
                  </a:lnTo>
                  <a:cubicBezTo>
                    <a:pt x="82" y="74"/>
                    <a:pt x="90" y="42"/>
                    <a:pt x="74" y="26"/>
                  </a:cubicBezTo>
                  <a:cubicBezTo>
                    <a:pt x="63" y="10"/>
                    <a:pt x="46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44"/>
            <p:cNvSpPr/>
            <p:nvPr/>
          </p:nvSpPr>
          <p:spPr>
            <a:xfrm>
              <a:off x="3734800" y="2808250"/>
              <a:ext cx="2250" cy="2350"/>
            </a:xfrm>
            <a:custGeom>
              <a:avLst/>
              <a:gdLst/>
              <a:ahLst/>
              <a:cxnLst/>
              <a:rect l="l" t="t" r="r" b="b"/>
              <a:pathLst>
                <a:path w="90" h="94" extrusionOk="0">
                  <a:moveTo>
                    <a:pt x="36" y="1"/>
                  </a:moveTo>
                  <a:cubicBezTo>
                    <a:pt x="24" y="1"/>
                    <a:pt x="11" y="5"/>
                    <a:pt x="0" y="12"/>
                  </a:cubicBezTo>
                  <a:lnTo>
                    <a:pt x="65" y="93"/>
                  </a:lnTo>
                  <a:cubicBezTo>
                    <a:pt x="81" y="77"/>
                    <a:pt x="89" y="44"/>
                    <a:pt x="73" y="20"/>
                  </a:cubicBezTo>
                  <a:cubicBezTo>
                    <a:pt x="64" y="7"/>
                    <a:pt x="50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44"/>
            <p:cNvSpPr/>
            <p:nvPr/>
          </p:nvSpPr>
          <p:spPr>
            <a:xfrm>
              <a:off x="3739850" y="2808925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55" y="0"/>
                  </a:moveTo>
                  <a:cubicBezTo>
                    <a:pt x="45" y="0"/>
                    <a:pt x="34" y="3"/>
                    <a:pt x="25" y="9"/>
                  </a:cubicBezTo>
                  <a:cubicBezTo>
                    <a:pt x="9" y="26"/>
                    <a:pt x="1" y="58"/>
                    <a:pt x="17" y="82"/>
                  </a:cubicBezTo>
                  <a:cubicBezTo>
                    <a:pt x="26" y="96"/>
                    <a:pt x="40" y="102"/>
                    <a:pt x="54" y="102"/>
                  </a:cubicBezTo>
                  <a:cubicBezTo>
                    <a:pt x="66" y="102"/>
                    <a:pt x="79" y="98"/>
                    <a:pt x="90" y="90"/>
                  </a:cubicBezTo>
                  <a:cubicBezTo>
                    <a:pt x="114" y="74"/>
                    <a:pt x="114" y="42"/>
                    <a:pt x="98" y="17"/>
                  </a:cubicBezTo>
                  <a:cubicBezTo>
                    <a:pt x="88" y="7"/>
                    <a:pt x="72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44"/>
            <p:cNvSpPr/>
            <p:nvPr/>
          </p:nvSpPr>
          <p:spPr>
            <a:xfrm>
              <a:off x="3735000" y="2802500"/>
              <a:ext cx="2850" cy="2500"/>
            </a:xfrm>
            <a:custGeom>
              <a:avLst/>
              <a:gdLst/>
              <a:ahLst/>
              <a:cxnLst/>
              <a:rect l="l" t="t" r="r" b="b"/>
              <a:pathLst>
                <a:path w="114" h="100" extrusionOk="0">
                  <a:moveTo>
                    <a:pt x="58" y="0"/>
                  </a:moveTo>
                  <a:cubicBezTo>
                    <a:pt x="46" y="0"/>
                    <a:pt x="35" y="5"/>
                    <a:pt x="24" y="15"/>
                  </a:cubicBezTo>
                  <a:cubicBezTo>
                    <a:pt x="0" y="31"/>
                    <a:pt x="0" y="56"/>
                    <a:pt x="16" y="80"/>
                  </a:cubicBezTo>
                  <a:cubicBezTo>
                    <a:pt x="25" y="93"/>
                    <a:pt x="39" y="99"/>
                    <a:pt x="54" y="99"/>
                  </a:cubicBezTo>
                  <a:cubicBezTo>
                    <a:pt x="66" y="99"/>
                    <a:pt x="78" y="95"/>
                    <a:pt x="89" y="88"/>
                  </a:cubicBezTo>
                  <a:cubicBezTo>
                    <a:pt x="106" y="72"/>
                    <a:pt x="114" y="39"/>
                    <a:pt x="97" y="23"/>
                  </a:cubicBezTo>
                  <a:cubicBezTo>
                    <a:pt x="88" y="9"/>
                    <a:pt x="73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44"/>
            <p:cNvSpPr/>
            <p:nvPr/>
          </p:nvSpPr>
          <p:spPr>
            <a:xfrm>
              <a:off x="3730125" y="2796100"/>
              <a:ext cx="2650" cy="2550"/>
            </a:xfrm>
            <a:custGeom>
              <a:avLst/>
              <a:gdLst/>
              <a:ahLst/>
              <a:cxnLst/>
              <a:rect l="l" t="t" r="r" b="b"/>
              <a:pathLst>
                <a:path w="106" h="102" extrusionOk="0">
                  <a:moveTo>
                    <a:pt x="57" y="0"/>
                  </a:moveTo>
                  <a:cubicBezTo>
                    <a:pt x="47" y="0"/>
                    <a:pt x="36" y="4"/>
                    <a:pt x="25" y="12"/>
                  </a:cubicBezTo>
                  <a:cubicBezTo>
                    <a:pt x="1" y="28"/>
                    <a:pt x="1" y="60"/>
                    <a:pt x="17" y="76"/>
                  </a:cubicBezTo>
                  <a:cubicBezTo>
                    <a:pt x="27" y="92"/>
                    <a:pt x="44" y="101"/>
                    <a:pt x="60" y="101"/>
                  </a:cubicBezTo>
                  <a:cubicBezTo>
                    <a:pt x="68" y="101"/>
                    <a:pt x="76" y="98"/>
                    <a:pt x="82" y="93"/>
                  </a:cubicBezTo>
                  <a:cubicBezTo>
                    <a:pt x="106" y="76"/>
                    <a:pt x="106" y="44"/>
                    <a:pt x="90" y="20"/>
                  </a:cubicBezTo>
                  <a:cubicBezTo>
                    <a:pt x="81" y="6"/>
                    <a:pt x="69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44"/>
            <p:cNvSpPr/>
            <p:nvPr/>
          </p:nvSpPr>
          <p:spPr>
            <a:xfrm>
              <a:off x="3730125" y="2801825"/>
              <a:ext cx="2050" cy="2275"/>
            </a:xfrm>
            <a:custGeom>
              <a:avLst/>
              <a:gdLst/>
              <a:ahLst/>
              <a:cxnLst/>
              <a:rect l="l" t="t" r="r" b="b"/>
              <a:pathLst>
                <a:path w="82" h="91" extrusionOk="0">
                  <a:moveTo>
                    <a:pt x="24" y="1"/>
                  </a:moveTo>
                  <a:cubicBezTo>
                    <a:pt x="15" y="1"/>
                    <a:pt x="7" y="3"/>
                    <a:pt x="1" y="10"/>
                  </a:cubicBezTo>
                  <a:lnTo>
                    <a:pt x="57" y="91"/>
                  </a:lnTo>
                  <a:cubicBezTo>
                    <a:pt x="82" y="74"/>
                    <a:pt x="82" y="42"/>
                    <a:pt x="65" y="18"/>
                  </a:cubicBezTo>
                  <a:cubicBezTo>
                    <a:pt x="55" y="8"/>
                    <a:pt x="39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44"/>
            <p:cNvSpPr/>
            <p:nvPr/>
          </p:nvSpPr>
          <p:spPr>
            <a:xfrm>
              <a:off x="3735800" y="2797175"/>
              <a:ext cx="2250" cy="2275"/>
            </a:xfrm>
            <a:custGeom>
              <a:avLst/>
              <a:gdLst/>
              <a:ahLst/>
              <a:cxnLst/>
              <a:rect l="l" t="t" r="r" b="b"/>
              <a:pathLst>
                <a:path w="90" h="91" extrusionOk="0">
                  <a:moveTo>
                    <a:pt x="25" y="1"/>
                  </a:moveTo>
                  <a:cubicBezTo>
                    <a:pt x="1" y="17"/>
                    <a:pt x="1" y="50"/>
                    <a:pt x="17" y="74"/>
                  </a:cubicBezTo>
                  <a:cubicBezTo>
                    <a:pt x="27" y="84"/>
                    <a:pt x="43" y="91"/>
                    <a:pt x="60" y="91"/>
                  </a:cubicBezTo>
                  <a:cubicBezTo>
                    <a:pt x="70" y="91"/>
                    <a:pt x="80" y="88"/>
                    <a:pt x="90" y="82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44"/>
            <p:cNvSpPr/>
            <p:nvPr/>
          </p:nvSpPr>
          <p:spPr>
            <a:xfrm>
              <a:off x="3740675" y="2803475"/>
              <a:ext cx="2250" cy="2325"/>
            </a:xfrm>
            <a:custGeom>
              <a:avLst/>
              <a:gdLst/>
              <a:ahLst/>
              <a:cxnLst/>
              <a:rect l="l" t="t" r="r" b="b"/>
              <a:pathLst>
                <a:path w="90" h="93" extrusionOk="0">
                  <a:moveTo>
                    <a:pt x="24" y="0"/>
                  </a:moveTo>
                  <a:cubicBezTo>
                    <a:pt x="8" y="17"/>
                    <a:pt x="0" y="49"/>
                    <a:pt x="16" y="73"/>
                  </a:cubicBezTo>
                  <a:cubicBezTo>
                    <a:pt x="25" y="87"/>
                    <a:pt x="39" y="93"/>
                    <a:pt x="54" y="93"/>
                  </a:cubicBezTo>
                  <a:cubicBezTo>
                    <a:pt x="66" y="93"/>
                    <a:pt x="78" y="89"/>
                    <a:pt x="89" y="81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44"/>
            <p:cNvSpPr/>
            <p:nvPr/>
          </p:nvSpPr>
          <p:spPr>
            <a:xfrm>
              <a:off x="3745525" y="2809950"/>
              <a:ext cx="2250" cy="2125"/>
            </a:xfrm>
            <a:custGeom>
              <a:avLst/>
              <a:gdLst/>
              <a:ahLst/>
              <a:cxnLst/>
              <a:rect l="l" t="t" r="r" b="b"/>
              <a:pathLst>
                <a:path w="90" h="85" extrusionOk="0">
                  <a:moveTo>
                    <a:pt x="33" y="1"/>
                  </a:moveTo>
                  <a:cubicBezTo>
                    <a:pt x="9" y="17"/>
                    <a:pt x="1" y="49"/>
                    <a:pt x="17" y="66"/>
                  </a:cubicBezTo>
                  <a:cubicBezTo>
                    <a:pt x="26" y="79"/>
                    <a:pt x="40" y="85"/>
                    <a:pt x="54" y="85"/>
                  </a:cubicBezTo>
                  <a:cubicBezTo>
                    <a:pt x="66" y="85"/>
                    <a:pt x="79" y="81"/>
                    <a:pt x="90" y="74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44"/>
            <p:cNvSpPr/>
            <p:nvPr/>
          </p:nvSpPr>
          <p:spPr>
            <a:xfrm>
              <a:off x="3738025" y="2820425"/>
              <a:ext cx="2875" cy="2600"/>
            </a:xfrm>
            <a:custGeom>
              <a:avLst/>
              <a:gdLst/>
              <a:ahLst/>
              <a:cxnLst/>
              <a:rect l="l" t="t" r="r" b="b"/>
              <a:pathLst>
                <a:path w="115" h="104" extrusionOk="0">
                  <a:moveTo>
                    <a:pt x="61" y="0"/>
                  </a:moveTo>
                  <a:cubicBezTo>
                    <a:pt x="49" y="0"/>
                    <a:pt x="36" y="4"/>
                    <a:pt x="25" y="11"/>
                  </a:cubicBezTo>
                  <a:cubicBezTo>
                    <a:pt x="1" y="28"/>
                    <a:pt x="1" y="60"/>
                    <a:pt x="17" y="84"/>
                  </a:cubicBezTo>
                  <a:cubicBezTo>
                    <a:pt x="21" y="98"/>
                    <a:pt x="36" y="104"/>
                    <a:pt x="50" y="104"/>
                  </a:cubicBezTo>
                  <a:cubicBezTo>
                    <a:pt x="62" y="104"/>
                    <a:pt x="75" y="100"/>
                    <a:pt x="82" y="93"/>
                  </a:cubicBezTo>
                  <a:cubicBezTo>
                    <a:pt x="106" y="76"/>
                    <a:pt x="114" y="44"/>
                    <a:pt x="98" y="20"/>
                  </a:cubicBezTo>
                  <a:cubicBezTo>
                    <a:pt x="89" y="6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44"/>
            <p:cNvSpPr/>
            <p:nvPr/>
          </p:nvSpPr>
          <p:spPr>
            <a:xfrm>
              <a:off x="3732750" y="2819600"/>
              <a:ext cx="2275" cy="2350"/>
            </a:xfrm>
            <a:custGeom>
              <a:avLst/>
              <a:gdLst/>
              <a:ahLst/>
              <a:cxnLst/>
              <a:rect l="l" t="t" r="r" b="b"/>
              <a:pathLst>
                <a:path w="91" h="94" extrusionOk="0">
                  <a:moveTo>
                    <a:pt x="36" y="1"/>
                  </a:moveTo>
                  <a:cubicBezTo>
                    <a:pt x="24" y="1"/>
                    <a:pt x="12" y="5"/>
                    <a:pt x="1" y="12"/>
                  </a:cubicBezTo>
                  <a:lnTo>
                    <a:pt x="66" y="93"/>
                  </a:lnTo>
                  <a:cubicBezTo>
                    <a:pt x="82" y="77"/>
                    <a:pt x="90" y="44"/>
                    <a:pt x="74" y="20"/>
                  </a:cubicBezTo>
                  <a:cubicBezTo>
                    <a:pt x="65" y="7"/>
                    <a:pt x="51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44"/>
            <p:cNvSpPr/>
            <p:nvPr/>
          </p:nvSpPr>
          <p:spPr>
            <a:xfrm>
              <a:off x="3728300" y="2813000"/>
              <a:ext cx="2050" cy="2250"/>
            </a:xfrm>
            <a:custGeom>
              <a:avLst/>
              <a:gdLst/>
              <a:ahLst/>
              <a:cxnLst/>
              <a:rect l="l" t="t" r="r" b="b"/>
              <a:pathLst>
                <a:path w="82" h="90" extrusionOk="0">
                  <a:moveTo>
                    <a:pt x="22" y="0"/>
                  </a:moveTo>
                  <a:cubicBezTo>
                    <a:pt x="14" y="0"/>
                    <a:pt x="6" y="3"/>
                    <a:pt x="1" y="8"/>
                  </a:cubicBezTo>
                  <a:lnTo>
                    <a:pt x="57" y="90"/>
                  </a:lnTo>
                  <a:cubicBezTo>
                    <a:pt x="82" y="73"/>
                    <a:pt x="82" y="49"/>
                    <a:pt x="65" y="25"/>
                  </a:cubicBezTo>
                  <a:cubicBezTo>
                    <a:pt x="55" y="9"/>
                    <a:pt x="38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44"/>
            <p:cNvSpPr/>
            <p:nvPr/>
          </p:nvSpPr>
          <p:spPr>
            <a:xfrm>
              <a:off x="3733175" y="2813925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61" y="1"/>
                  </a:moveTo>
                  <a:cubicBezTo>
                    <a:pt x="50" y="1"/>
                    <a:pt x="40" y="5"/>
                    <a:pt x="33" y="12"/>
                  </a:cubicBezTo>
                  <a:cubicBezTo>
                    <a:pt x="8" y="28"/>
                    <a:pt x="0" y="61"/>
                    <a:pt x="16" y="77"/>
                  </a:cubicBezTo>
                  <a:cubicBezTo>
                    <a:pt x="27" y="93"/>
                    <a:pt x="44" y="102"/>
                    <a:pt x="62" y="102"/>
                  </a:cubicBezTo>
                  <a:cubicBezTo>
                    <a:pt x="71" y="102"/>
                    <a:pt x="81" y="99"/>
                    <a:pt x="89" y="93"/>
                  </a:cubicBezTo>
                  <a:cubicBezTo>
                    <a:pt x="114" y="77"/>
                    <a:pt x="114" y="44"/>
                    <a:pt x="97" y="20"/>
                  </a:cubicBezTo>
                  <a:cubicBezTo>
                    <a:pt x="89" y="7"/>
                    <a:pt x="75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44"/>
            <p:cNvSpPr/>
            <p:nvPr/>
          </p:nvSpPr>
          <p:spPr>
            <a:xfrm>
              <a:off x="3728500" y="2807325"/>
              <a:ext cx="2875" cy="2525"/>
            </a:xfrm>
            <a:custGeom>
              <a:avLst/>
              <a:gdLst/>
              <a:ahLst/>
              <a:cxnLst/>
              <a:rect l="l" t="t" r="r" b="b"/>
              <a:pathLst>
                <a:path w="115" h="101" extrusionOk="0">
                  <a:moveTo>
                    <a:pt x="53" y="0"/>
                  </a:moveTo>
                  <a:cubicBezTo>
                    <a:pt x="43" y="0"/>
                    <a:pt x="34" y="3"/>
                    <a:pt x="25" y="8"/>
                  </a:cubicBezTo>
                  <a:cubicBezTo>
                    <a:pt x="9" y="25"/>
                    <a:pt x="1" y="57"/>
                    <a:pt x="17" y="81"/>
                  </a:cubicBezTo>
                  <a:cubicBezTo>
                    <a:pt x="26" y="95"/>
                    <a:pt x="40" y="101"/>
                    <a:pt x="53" y="101"/>
                  </a:cubicBezTo>
                  <a:cubicBezTo>
                    <a:pt x="64" y="101"/>
                    <a:pt x="74" y="97"/>
                    <a:pt x="82" y="90"/>
                  </a:cubicBezTo>
                  <a:cubicBezTo>
                    <a:pt x="106" y="73"/>
                    <a:pt x="114" y="41"/>
                    <a:pt x="98" y="25"/>
                  </a:cubicBezTo>
                  <a:cubicBezTo>
                    <a:pt x="88" y="9"/>
                    <a:pt x="70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44"/>
            <p:cNvSpPr/>
            <p:nvPr/>
          </p:nvSpPr>
          <p:spPr>
            <a:xfrm>
              <a:off x="3723650" y="2800825"/>
              <a:ext cx="2850" cy="2475"/>
            </a:xfrm>
            <a:custGeom>
              <a:avLst/>
              <a:gdLst/>
              <a:ahLst/>
              <a:cxnLst/>
              <a:rect l="l" t="t" r="r" b="b"/>
              <a:pathLst>
                <a:path w="114" h="99" extrusionOk="0">
                  <a:moveTo>
                    <a:pt x="56" y="0"/>
                  </a:moveTo>
                  <a:cubicBezTo>
                    <a:pt x="47" y="0"/>
                    <a:pt x="39" y="3"/>
                    <a:pt x="33" y="9"/>
                  </a:cubicBezTo>
                  <a:cubicBezTo>
                    <a:pt x="8" y="25"/>
                    <a:pt x="0" y="58"/>
                    <a:pt x="16" y="74"/>
                  </a:cubicBezTo>
                  <a:cubicBezTo>
                    <a:pt x="27" y="90"/>
                    <a:pt x="44" y="99"/>
                    <a:pt x="61" y="99"/>
                  </a:cubicBezTo>
                  <a:cubicBezTo>
                    <a:pt x="71" y="99"/>
                    <a:pt x="81" y="96"/>
                    <a:pt x="89" y="90"/>
                  </a:cubicBezTo>
                  <a:cubicBezTo>
                    <a:pt x="114" y="74"/>
                    <a:pt x="114" y="41"/>
                    <a:pt x="97" y="17"/>
                  </a:cubicBezTo>
                  <a:cubicBezTo>
                    <a:pt x="87" y="7"/>
                    <a:pt x="71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44"/>
            <p:cNvSpPr/>
            <p:nvPr/>
          </p:nvSpPr>
          <p:spPr>
            <a:xfrm>
              <a:off x="3723650" y="2806500"/>
              <a:ext cx="2050" cy="2275"/>
            </a:xfrm>
            <a:custGeom>
              <a:avLst/>
              <a:gdLst/>
              <a:ahLst/>
              <a:cxnLst/>
              <a:rect l="l" t="t" r="r" b="b"/>
              <a:pathLst>
                <a:path w="82" h="91" extrusionOk="0">
                  <a:moveTo>
                    <a:pt x="28" y="0"/>
                  </a:moveTo>
                  <a:cubicBezTo>
                    <a:pt x="19" y="0"/>
                    <a:pt x="9" y="3"/>
                    <a:pt x="0" y="9"/>
                  </a:cubicBezTo>
                  <a:lnTo>
                    <a:pt x="57" y="90"/>
                  </a:lnTo>
                  <a:cubicBezTo>
                    <a:pt x="81" y="74"/>
                    <a:pt x="81" y="41"/>
                    <a:pt x="65" y="17"/>
                  </a:cubicBezTo>
                  <a:cubicBezTo>
                    <a:pt x="55" y="7"/>
                    <a:pt x="42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44"/>
            <p:cNvSpPr/>
            <p:nvPr/>
          </p:nvSpPr>
          <p:spPr>
            <a:xfrm>
              <a:off x="3729325" y="2802050"/>
              <a:ext cx="2250" cy="2275"/>
            </a:xfrm>
            <a:custGeom>
              <a:avLst/>
              <a:gdLst/>
              <a:ahLst/>
              <a:cxnLst/>
              <a:rect l="l" t="t" r="r" b="b"/>
              <a:pathLst>
                <a:path w="90" h="91" extrusionOk="0">
                  <a:moveTo>
                    <a:pt x="33" y="1"/>
                  </a:moveTo>
                  <a:cubicBezTo>
                    <a:pt x="8" y="17"/>
                    <a:pt x="0" y="49"/>
                    <a:pt x="16" y="65"/>
                  </a:cubicBezTo>
                  <a:cubicBezTo>
                    <a:pt x="27" y="81"/>
                    <a:pt x="44" y="90"/>
                    <a:pt x="61" y="90"/>
                  </a:cubicBezTo>
                  <a:cubicBezTo>
                    <a:pt x="71" y="90"/>
                    <a:pt x="81" y="87"/>
                    <a:pt x="89" y="82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44"/>
            <p:cNvSpPr/>
            <p:nvPr/>
          </p:nvSpPr>
          <p:spPr>
            <a:xfrm>
              <a:off x="3734175" y="2808525"/>
              <a:ext cx="2250" cy="2275"/>
            </a:xfrm>
            <a:custGeom>
              <a:avLst/>
              <a:gdLst/>
              <a:ahLst/>
              <a:cxnLst/>
              <a:rect l="l" t="t" r="r" b="b"/>
              <a:pathLst>
                <a:path w="90" h="91" extrusionOk="0">
                  <a:moveTo>
                    <a:pt x="25" y="1"/>
                  </a:moveTo>
                  <a:cubicBezTo>
                    <a:pt x="1" y="17"/>
                    <a:pt x="1" y="50"/>
                    <a:pt x="17" y="66"/>
                  </a:cubicBezTo>
                  <a:cubicBezTo>
                    <a:pt x="27" y="82"/>
                    <a:pt x="45" y="90"/>
                    <a:pt x="62" y="90"/>
                  </a:cubicBezTo>
                  <a:cubicBezTo>
                    <a:pt x="72" y="90"/>
                    <a:pt x="81" y="88"/>
                    <a:pt x="90" y="82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44"/>
            <p:cNvSpPr/>
            <p:nvPr/>
          </p:nvSpPr>
          <p:spPr>
            <a:xfrm>
              <a:off x="3738850" y="2814825"/>
              <a:ext cx="2250" cy="2325"/>
            </a:xfrm>
            <a:custGeom>
              <a:avLst/>
              <a:gdLst/>
              <a:ahLst/>
              <a:cxnLst/>
              <a:rect l="l" t="t" r="r" b="b"/>
              <a:pathLst>
                <a:path w="90" h="93" extrusionOk="0">
                  <a:moveTo>
                    <a:pt x="33" y="0"/>
                  </a:moveTo>
                  <a:cubicBezTo>
                    <a:pt x="8" y="25"/>
                    <a:pt x="0" y="49"/>
                    <a:pt x="16" y="73"/>
                  </a:cubicBezTo>
                  <a:cubicBezTo>
                    <a:pt x="25" y="87"/>
                    <a:pt x="39" y="93"/>
                    <a:pt x="54" y="93"/>
                  </a:cubicBezTo>
                  <a:cubicBezTo>
                    <a:pt x="66" y="93"/>
                    <a:pt x="78" y="89"/>
                    <a:pt x="89" y="81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44"/>
            <p:cNvSpPr/>
            <p:nvPr/>
          </p:nvSpPr>
          <p:spPr>
            <a:xfrm>
              <a:off x="3730925" y="2825350"/>
              <a:ext cx="3075" cy="2550"/>
            </a:xfrm>
            <a:custGeom>
              <a:avLst/>
              <a:gdLst/>
              <a:ahLst/>
              <a:cxnLst/>
              <a:rect l="l" t="t" r="r" b="b"/>
              <a:pathLst>
                <a:path w="123" h="102" extrusionOk="0">
                  <a:moveTo>
                    <a:pt x="63" y="0"/>
                  </a:moveTo>
                  <a:cubicBezTo>
                    <a:pt x="53" y="0"/>
                    <a:pt x="43" y="3"/>
                    <a:pt x="33" y="9"/>
                  </a:cubicBezTo>
                  <a:cubicBezTo>
                    <a:pt x="9" y="25"/>
                    <a:pt x="1" y="58"/>
                    <a:pt x="17" y="82"/>
                  </a:cubicBezTo>
                  <a:cubicBezTo>
                    <a:pt x="26" y="95"/>
                    <a:pt x="40" y="101"/>
                    <a:pt x="55" y="101"/>
                  </a:cubicBezTo>
                  <a:cubicBezTo>
                    <a:pt x="67" y="101"/>
                    <a:pt x="79" y="97"/>
                    <a:pt x="90" y="90"/>
                  </a:cubicBezTo>
                  <a:cubicBezTo>
                    <a:pt x="114" y="74"/>
                    <a:pt x="123" y="41"/>
                    <a:pt x="106" y="17"/>
                  </a:cubicBezTo>
                  <a:cubicBezTo>
                    <a:pt x="96" y="7"/>
                    <a:pt x="80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44"/>
            <p:cNvSpPr/>
            <p:nvPr/>
          </p:nvSpPr>
          <p:spPr>
            <a:xfrm>
              <a:off x="3726075" y="2824350"/>
              <a:ext cx="2050" cy="2250"/>
            </a:xfrm>
            <a:custGeom>
              <a:avLst/>
              <a:gdLst/>
              <a:ahLst/>
              <a:cxnLst/>
              <a:rect l="l" t="t" r="r" b="b"/>
              <a:pathLst>
                <a:path w="82" h="90" extrusionOk="0">
                  <a:moveTo>
                    <a:pt x="22" y="0"/>
                  </a:moveTo>
                  <a:cubicBezTo>
                    <a:pt x="14" y="0"/>
                    <a:pt x="6" y="3"/>
                    <a:pt x="0" y="8"/>
                  </a:cubicBezTo>
                  <a:lnTo>
                    <a:pt x="49" y="90"/>
                  </a:lnTo>
                  <a:cubicBezTo>
                    <a:pt x="73" y="73"/>
                    <a:pt x="81" y="41"/>
                    <a:pt x="65" y="25"/>
                  </a:cubicBezTo>
                  <a:cubicBezTo>
                    <a:pt x="55" y="9"/>
                    <a:pt x="38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44"/>
            <p:cNvSpPr/>
            <p:nvPr/>
          </p:nvSpPr>
          <p:spPr>
            <a:xfrm>
              <a:off x="3721400" y="2817650"/>
              <a:ext cx="2275" cy="2275"/>
            </a:xfrm>
            <a:custGeom>
              <a:avLst/>
              <a:gdLst/>
              <a:ahLst/>
              <a:cxnLst/>
              <a:rect l="l" t="t" r="r" b="b"/>
              <a:pathLst>
                <a:path w="91" h="91" extrusionOk="0">
                  <a:moveTo>
                    <a:pt x="29" y="1"/>
                  </a:moveTo>
                  <a:cubicBezTo>
                    <a:pt x="19" y="1"/>
                    <a:pt x="10" y="3"/>
                    <a:pt x="1" y="9"/>
                  </a:cubicBezTo>
                  <a:lnTo>
                    <a:pt x="58" y="90"/>
                  </a:lnTo>
                  <a:cubicBezTo>
                    <a:pt x="82" y="74"/>
                    <a:pt x="90" y="49"/>
                    <a:pt x="74" y="25"/>
                  </a:cubicBezTo>
                  <a:cubicBezTo>
                    <a:pt x="63" y="9"/>
                    <a:pt x="46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44"/>
            <p:cNvSpPr/>
            <p:nvPr/>
          </p:nvSpPr>
          <p:spPr>
            <a:xfrm>
              <a:off x="3726475" y="2818675"/>
              <a:ext cx="2875" cy="2525"/>
            </a:xfrm>
            <a:custGeom>
              <a:avLst/>
              <a:gdLst/>
              <a:ahLst/>
              <a:cxnLst/>
              <a:rect l="l" t="t" r="r" b="b"/>
              <a:pathLst>
                <a:path w="115" h="101" extrusionOk="0">
                  <a:moveTo>
                    <a:pt x="53" y="0"/>
                  </a:moveTo>
                  <a:cubicBezTo>
                    <a:pt x="43" y="0"/>
                    <a:pt x="34" y="3"/>
                    <a:pt x="25" y="8"/>
                  </a:cubicBezTo>
                  <a:cubicBezTo>
                    <a:pt x="9" y="25"/>
                    <a:pt x="1" y="57"/>
                    <a:pt x="17" y="81"/>
                  </a:cubicBezTo>
                  <a:cubicBezTo>
                    <a:pt x="26" y="95"/>
                    <a:pt x="40" y="101"/>
                    <a:pt x="53" y="101"/>
                  </a:cubicBezTo>
                  <a:cubicBezTo>
                    <a:pt x="64" y="101"/>
                    <a:pt x="74" y="97"/>
                    <a:pt x="82" y="90"/>
                  </a:cubicBezTo>
                  <a:cubicBezTo>
                    <a:pt x="106" y="73"/>
                    <a:pt x="114" y="41"/>
                    <a:pt x="98" y="25"/>
                  </a:cubicBezTo>
                  <a:cubicBezTo>
                    <a:pt x="87" y="9"/>
                    <a:pt x="70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44"/>
            <p:cNvSpPr/>
            <p:nvPr/>
          </p:nvSpPr>
          <p:spPr>
            <a:xfrm>
              <a:off x="3721825" y="2811975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58" y="0"/>
                  </a:moveTo>
                  <a:cubicBezTo>
                    <a:pt x="50" y="0"/>
                    <a:pt x="41" y="3"/>
                    <a:pt x="33" y="9"/>
                  </a:cubicBezTo>
                  <a:cubicBezTo>
                    <a:pt x="8" y="25"/>
                    <a:pt x="0" y="58"/>
                    <a:pt x="16" y="82"/>
                  </a:cubicBezTo>
                  <a:cubicBezTo>
                    <a:pt x="25" y="95"/>
                    <a:pt x="39" y="101"/>
                    <a:pt x="54" y="101"/>
                  </a:cubicBezTo>
                  <a:cubicBezTo>
                    <a:pt x="66" y="101"/>
                    <a:pt x="78" y="97"/>
                    <a:pt x="89" y="90"/>
                  </a:cubicBezTo>
                  <a:cubicBezTo>
                    <a:pt x="114" y="74"/>
                    <a:pt x="114" y="49"/>
                    <a:pt x="97" y="25"/>
                  </a:cubicBezTo>
                  <a:cubicBezTo>
                    <a:pt x="87" y="9"/>
                    <a:pt x="73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44"/>
            <p:cNvSpPr/>
            <p:nvPr/>
          </p:nvSpPr>
          <p:spPr>
            <a:xfrm>
              <a:off x="3717350" y="2805275"/>
              <a:ext cx="2675" cy="2550"/>
            </a:xfrm>
            <a:custGeom>
              <a:avLst/>
              <a:gdLst/>
              <a:ahLst/>
              <a:cxnLst/>
              <a:rect l="l" t="t" r="r" b="b"/>
              <a:pathLst>
                <a:path w="107" h="102" extrusionOk="0">
                  <a:moveTo>
                    <a:pt x="53" y="1"/>
                  </a:moveTo>
                  <a:cubicBezTo>
                    <a:pt x="43" y="1"/>
                    <a:pt x="34" y="4"/>
                    <a:pt x="25" y="9"/>
                  </a:cubicBezTo>
                  <a:cubicBezTo>
                    <a:pt x="1" y="26"/>
                    <a:pt x="1" y="58"/>
                    <a:pt x="17" y="82"/>
                  </a:cubicBezTo>
                  <a:cubicBezTo>
                    <a:pt x="21" y="96"/>
                    <a:pt x="33" y="102"/>
                    <a:pt x="47" y="102"/>
                  </a:cubicBezTo>
                  <a:cubicBezTo>
                    <a:pt x="58" y="102"/>
                    <a:pt x="71" y="98"/>
                    <a:pt x="82" y="90"/>
                  </a:cubicBezTo>
                  <a:cubicBezTo>
                    <a:pt x="106" y="82"/>
                    <a:pt x="106" y="50"/>
                    <a:pt x="90" y="26"/>
                  </a:cubicBezTo>
                  <a:cubicBezTo>
                    <a:pt x="85" y="10"/>
                    <a:pt x="69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44"/>
            <p:cNvSpPr/>
            <p:nvPr/>
          </p:nvSpPr>
          <p:spPr>
            <a:xfrm>
              <a:off x="3716950" y="2810950"/>
              <a:ext cx="2250" cy="2475"/>
            </a:xfrm>
            <a:custGeom>
              <a:avLst/>
              <a:gdLst/>
              <a:ahLst/>
              <a:cxnLst/>
              <a:rect l="l" t="t" r="r" b="b"/>
              <a:pathLst>
                <a:path w="90" h="99" extrusionOk="0">
                  <a:moveTo>
                    <a:pt x="28" y="1"/>
                  </a:moveTo>
                  <a:cubicBezTo>
                    <a:pt x="19" y="1"/>
                    <a:pt x="9" y="4"/>
                    <a:pt x="1" y="9"/>
                  </a:cubicBezTo>
                  <a:lnTo>
                    <a:pt x="57" y="99"/>
                  </a:lnTo>
                  <a:cubicBezTo>
                    <a:pt x="82" y="82"/>
                    <a:pt x="90" y="50"/>
                    <a:pt x="74" y="26"/>
                  </a:cubicBezTo>
                  <a:cubicBezTo>
                    <a:pt x="63" y="10"/>
                    <a:pt x="46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44"/>
            <p:cNvSpPr/>
            <p:nvPr/>
          </p:nvSpPr>
          <p:spPr>
            <a:xfrm>
              <a:off x="3722825" y="2806725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33" y="0"/>
                  </a:moveTo>
                  <a:cubicBezTo>
                    <a:pt x="9" y="16"/>
                    <a:pt x="1" y="49"/>
                    <a:pt x="17" y="73"/>
                  </a:cubicBezTo>
                  <a:cubicBezTo>
                    <a:pt x="27" y="83"/>
                    <a:pt x="43" y="90"/>
                    <a:pt x="60" y="90"/>
                  </a:cubicBezTo>
                  <a:cubicBezTo>
                    <a:pt x="70" y="90"/>
                    <a:pt x="81" y="87"/>
                    <a:pt x="90" y="81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44"/>
            <p:cNvSpPr/>
            <p:nvPr/>
          </p:nvSpPr>
          <p:spPr>
            <a:xfrm>
              <a:off x="3727500" y="2813200"/>
              <a:ext cx="2250" cy="2325"/>
            </a:xfrm>
            <a:custGeom>
              <a:avLst/>
              <a:gdLst/>
              <a:ahLst/>
              <a:cxnLst/>
              <a:rect l="l" t="t" r="r" b="b"/>
              <a:pathLst>
                <a:path w="90" h="93" extrusionOk="0">
                  <a:moveTo>
                    <a:pt x="33" y="0"/>
                  </a:moveTo>
                  <a:cubicBezTo>
                    <a:pt x="8" y="17"/>
                    <a:pt x="0" y="49"/>
                    <a:pt x="16" y="73"/>
                  </a:cubicBezTo>
                  <a:cubicBezTo>
                    <a:pt x="25" y="87"/>
                    <a:pt x="39" y="93"/>
                    <a:pt x="54" y="93"/>
                  </a:cubicBezTo>
                  <a:cubicBezTo>
                    <a:pt x="66" y="93"/>
                    <a:pt x="78" y="89"/>
                    <a:pt x="89" y="82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44"/>
            <p:cNvSpPr/>
            <p:nvPr/>
          </p:nvSpPr>
          <p:spPr>
            <a:xfrm>
              <a:off x="3732150" y="28199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25" y="0"/>
                  </a:moveTo>
                  <a:cubicBezTo>
                    <a:pt x="9" y="16"/>
                    <a:pt x="1" y="49"/>
                    <a:pt x="17" y="65"/>
                  </a:cubicBezTo>
                  <a:cubicBezTo>
                    <a:pt x="27" y="81"/>
                    <a:pt x="45" y="90"/>
                    <a:pt x="62" y="90"/>
                  </a:cubicBezTo>
                  <a:cubicBezTo>
                    <a:pt x="72" y="90"/>
                    <a:pt x="81" y="87"/>
                    <a:pt x="90" y="81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44"/>
            <p:cNvSpPr/>
            <p:nvPr/>
          </p:nvSpPr>
          <p:spPr>
            <a:xfrm>
              <a:off x="3724050" y="2830025"/>
              <a:ext cx="2850" cy="2675"/>
            </a:xfrm>
            <a:custGeom>
              <a:avLst/>
              <a:gdLst/>
              <a:ahLst/>
              <a:cxnLst/>
              <a:rect l="l" t="t" r="r" b="b"/>
              <a:pathLst>
                <a:path w="114" h="107" extrusionOk="0">
                  <a:moveTo>
                    <a:pt x="52" y="0"/>
                  </a:moveTo>
                  <a:cubicBezTo>
                    <a:pt x="43" y="0"/>
                    <a:pt x="33" y="3"/>
                    <a:pt x="25" y="9"/>
                  </a:cubicBezTo>
                  <a:cubicBezTo>
                    <a:pt x="8" y="25"/>
                    <a:pt x="0" y="57"/>
                    <a:pt x="8" y="81"/>
                  </a:cubicBezTo>
                  <a:cubicBezTo>
                    <a:pt x="19" y="97"/>
                    <a:pt x="36" y="106"/>
                    <a:pt x="54" y="106"/>
                  </a:cubicBezTo>
                  <a:cubicBezTo>
                    <a:pt x="63" y="106"/>
                    <a:pt x="73" y="103"/>
                    <a:pt x="81" y="98"/>
                  </a:cubicBezTo>
                  <a:cubicBezTo>
                    <a:pt x="106" y="81"/>
                    <a:pt x="114" y="49"/>
                    <a:pt x="98" y="25"/>
                  </a:cubicBezTo>
                  <a:cubicBezTo>
                    <a:pt x="87" y="9"/>
                    <a:pt x="70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44"/>
            <p:cNvSpPr/>
            <p:nvPr/>
          </p:nvSpPr>
          <p:spPr>
            <a:xfrm>
              <a:off x="3718975" y="2828925"/>
              <a:ext cx="2250" cy="2350"/>
            </a:xfrm>
            <a:custGeom>
              <a:avLst/>
              <a:gdLst/>
              <a:ahLst/>
              <a:cxnLst/>
              <a:rect l="l" t="t" r="r" b="b"/>
              <a:pathLst>
                <a:path w="90" h="94" extrusionOk="0">
                  <a:moveTo>
                    <a:pt x="36" y="1"/>
                  </a:moveTo>
                  <a:cubicBezTo>
                    <a:pt x="24" y="1"/>
                    <a:pt x="12" y="5"/>
                    <a:pt x="1" y="12"/>
                  </a:cubicBezTo>
                  <a:lnTo>
                    <a:pt x="57" y="93"/>
                  </a:lnTo>
                  <a:cubicBezTo>
                    <a:pt x="82" y="77"/>
                    <a:pt x="90" y="44"/>
                    <a:pt x="74" y="20"/>
                  </a:cubicBezTo>
                  <a:cubicBezTo>
                    <a:pt x="65" y="7"/>
                    <a:pt x="51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44"/>
            <p:cNvSpPr/>
            <p:nvPr/>
          </p:nvSpPr>
          <p:spPr>
            <a:xfrm>
              <a:off x="3714725" y="2822100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28" y="1"/>
                  </a:moveTo>
                  <a:cubicBezTo>
                    <a:pt x="19" y="1"/>
                    <a:pt x="9" y="4"/>
                    <a:pt x="0" y="9"/>
                  </a:cubicBezTo>
                  <a:lnTo>
                    <a:pt x="49" y="98"/>
                  </a:lnTo>
                  <a:cubicBezTo>
                    <a:pt x="73" y="82"/>
                    <a:pt x="81" y="50"/>
                    <a:pt x="65" y="26"/>
                  </a:cubicBezTo>
                  <a:cubicBezTo>
                    <a:pt x="60" y="10"/>
                    <a:pt x="4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44"/>
            <p:cNvSpPr/>
            <p:nvPr/>
          </p:nvSpPr>
          <p:spPr>
            <a:xfrm>
              <a:off x="3719575" y="2823325"/>
              <a:ext cx="2875" cy="2475"/>
            </a:xfrm>
            <a:custGeom>
              <a:avLst/>
              <a:gdLst/>
              <a:ahLst/>
              <a:cxnLst/>
              <a:rect l="l" t="t" r="r" b="b"/>
              <a:pathLst>
                <a:path w="115" h="99" extrusionOk="0">
                  <a:moveTo>
                    <a:pt x="55" y="1"/>
                  </a:moveTo>
                  <a:cubicBezTo>
                    <a:pt x="47" y="1"/>
                    <a:pt x="39" y="3"/>
                    <a:pt x="33" y="9"/>
                  </a:cubicBezTo>
                  <a:cubicBezTo>
                    <a:pt x="9" y="25"/>
                    <a:pt x="1" y="58"/>
                    <a:pt x="17" y="74"/>
                  </a:cubicBezTo>
                  <a:cubicBezTo>
                    <a:pt x="28" y="90"/>
                    <a:pt x="41" y="98"/>
                    <a:pt x="57" y="98"/>
                  </a:cubicBezTo>
                  <a:cubicBezTo>
                    <a:pt x="65" y="98"/>
                    <a:pt x="73" y="96"/>
                    <a:pt x="82" y="90"/>
                  </a:cubicBezTo>
                  <a:cubicBezTo>
                    <a:pt x="106" y="74"/>
                    <a:pt x="114" y="41"/>
                    <a:pt x="98" y="25"/>
                  </a:cubicBezTo>
                  <a:cubicBezTo>
                    <a:pt x="88" y="9"/>
                    <a:pt x="71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44"/>
            <p:cNvSpPr/>
            <p:nvPr/>
          </p:nvSpPr>
          <p:spPr>
            <a:xfrm>
              <a:off x="3715125" y="2816525"/>
              <a:ext cx="2875" cy="2575"/>
            </a:xfrm>
            <a:custGeom>
              <a:avLst/>
              <a:gdLst/>
              <a:ahLst/>
              <a:cxnLst/>
              <a:rect l="l" t="t" r="r" b="b"/>
              <a:pathLst>
                <a:path w="115" h="103" extrusionOk="0">
                  <a:moveTo>
                    <a:pt x="59" y="0"/>
                  </a:moveTo>
                  <a:cubicBezTo>
                    <a:pt x="51" y="0"/>
                    <a:pt x="42" y="2"/>
                    <a:pt x="33" y="5"/>
                  </a:cubicBezTo>
                  <a:cubicBezTo>
                    <a:pt x="9" y="22"/>
                    <a:pt x="1" y="54"/>
                    <a:pt x="17" y="78"/>
                  </a:cubicBezTo>
                  <a:cubicBezTo>
                    <a:pt x="27" y="94"/>
                    <a:pt x="44" y="103"/>
                    <a:pt x="60" y="103"/>
                  </a:cubicBezTo>
                  <a:cubicBezTo>
                    <a:pt x="68" y="103"/>
                    <a:pt x="76" y="100"/>
                    <a:pt x="82" y="94"/>
                  </a:cubicBezTo>
                  <a:cubicBezTo>
                    <a:pt x="106" y="78"/>
                    <a:pt x="114" y="46"/>
                    <a:pt x="98" y="22"/>
                  </a:cubicBezTo>
                  <a:cubicBezTo>
                    <a:pt x="88" y="6"/>
                    <a:pt x="74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44"/>
            <p:cNvSpPr/>
            <p:nvPr/>
          </p:nvSpPr>
          <p:spPr>
            <a:xfrm>
              <a:off x="3710675" y="2809750"/>
              <a:ext cx="2850" cy="2475"/>
            </a:xfrm>
            <a:custGeom>
              <a:avLst/>
              <a:gdLst/>
              <a:ahLst/>
              <a:cxnLst/>
              <a:rect l="l" t="t" r="r" b="b"/>
              <a:pathLst>
                <a:path w="114" h="99" extrusionOk="0">
                  <a:moveTo>
                    <a:pt x="58" y="0"/>
                  </a:moveTo>
                  <a:cubicBezTo>
                    <a:pt x="50" y="0"/>
                    <a:pt x="41" y="3"/>
                    <a:pt x="33" y="9"/>
                  </a:cubicBezTo>
                  <a:cubicBezTo>
                    <a:pt x="8" y="25"/>
                    <a:pt x="0" y="57"/>
                    <a:pt x="16" y="74"/>
                  </a:cubicBezTo>
                  <a:cubicBezTo>
                    <a:pt x="27" y="89"/>
                    <a:pt x="44" y="98"/>
                    <a:pt x="62" y="98"/>
                  </a:cubicBezTo>
                  <a:cubicBezTo>
                    <a:pt x="71" y="98"/>
                    <a:pt x="81" y="96"/>
                    <a:pt x="89" y="90"/>
                  </a:cubicBezTo>
                  <a:cubicBezTo>
                    <a:pt x="106" y="74"/>
                    <a:pt x="114" y="49"/>
                    <a:pt x="97" y="25"/>
                  </a:cubicBezTo>
                  <a:cubicBezTo>
                    <a:pt x="87" y="9"/>
                    <a:pt x="73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44"/>
            <p:cNvSpPr/>
            <p:nvPr/>
          </p:nvSpPr>
          <p:spPr>
            <a:xfrm>
              <a:off x="3710475" y="2815425"/>
              <a:ext cx="2050" cy="2250"/>
            </a:xfrm>
            <a:custGeom>
              <a:avLst/>
              <a:gdLst/>
              <a:ahLst/>
              <a:cxnLst/>
              <a:rect l="l" t="t" r="r" b="b"/>
              <a:pathLst>
                <a:path w="82" h="90" extrusionOk="0">
                  <a:moveTo>
                    <a:pt x="22" y="0"/>
                  </a:moveTo>
                  <a:cubicBezTo>
                    <a:pt x="14" y="0"/>
                    <a:pt x="6" y="3"/>
                    <a:pt x="0" y="9"/>
                  </a:cubicBezTo>
                  <a:lnTo>
                    <a:pt x="49" y="90"/>
                  </a:lnTo>
                  <a:cubicBezTo>
                    <a:pt x="73" y="82"/>
                    <a:pt x="81" y="49"/>
                    <a:pt x="65" y="25"/>
                  </a:cubicBezTo>
                  <a:cubicBezTo>
                    <a:pt x="54" y="9"/>
                    <a:pt x="37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44"/>
            <p:cNvSpPr/>
            <p:nvPr/>
          </p:nvSpPr>
          <p:spPr>
            <a:xfrm>
              <a:off x="3716350" y="2811175"/>
              <a:ext cx="2050" cy="2375"/>
            </a:xfrm>
            <a:custGeom>
              <a:avLst/>
              <a:gdLst/>
              <a:ahLst/>
              <a:cxnLst/>
              <a:rect l="l" t="t" r="r" b="b"/>
              <a:pathLst>
                <a:path w="82" h="95" extrusionOk="0">
                  <a:moveTo>
                    <a:pt x="25" y="0"/>
                  </a:moveTo>
                  <a:cubicBezTo>
                    <a:pt x="8" y="17"/>
                    <a:pt x="0" y="49"/>
                    <a:pt x="16" y="73"/>
                  </a:cubicBezTo>
                  <a:cubicBezTo>
                    <a:pt x="27" y="89"/>
                    <a:pt x="40" y="94"/>
                    <a:pt x="55" y="94"/>
                  </a:cubicBezTo>
                  <a:cubicBezTo>
                    <a:pt x="63" y="94"/>
                    <a:pt x="72" y="93"/>
                    <a:pt x="81" y="9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44"/>
            <p:cNvSpPr/>
            <p:nvPr/>
          </p:nvSpPr>
          <p:spPr>
            <a:xfrm>
              <a:off x="3720800" y="2817850"/>
              <a:ext cx="2050" cy="2350"/>
            </a:xfrm>
            <a:custGeom>
              <a:avLst/>
              <a:gdLst/>
              <a:ahLst/>
              <a:cxnLst/>
              <a:rect l="l" t="t" r="r" b="b"/>
              <a:pathLst>
                <a:path w="82" h="94" extrusionOk="0">
                  <a:moveTo>
                    <a:pt x="25" y="1"/>
                  </a:moveTo>
                  <a:cubicBezTo>
                    <a:pt x="9" y="17"/>
                    <a:pt x="1" y="50"/>
                    <a:pt x="17" y="74"/>
                  </a:cubicBezTo>
                  <a:cubicBezTo>
                    <a:pt x="26" y="87"/>
                    <a:pt x="40" y="93"/>
                    <a:pt x="53" y="93"/>
                  </a:cubicBezTo>
                  <a:cubicBezTo>
                    <a:pt x="64" y="93"/>
                    <a:pt x="74" y="89"/>
                    <a:pt x="82" y="82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44"/>
            <p:cNvSpPr/>
            <p:nvPr/>
          </p:nvSpPr>
          <p:spPr>
            <a:xfrm>
              <a:off x="3725250" y="2824550"/>
              <a:ext cx="2075" cy="2325"/>
            </a:xfrm>
            <a:custGeom>
              <a:avLst/>
              <a:gdLst/>
              <a:ahLst/>
              <a:cxnLst/>
              <a:rect l="l" t="t" r="r" b="b"/>
              <a:pathLst>
                <a:path w="83" h="93" extrusionOk="0">
                  <a:moveTo>
                    <a:pt x="33" y="0"/>
                  </a:moveTo>
                  <a:cubicBezTo>
                    <a:pt x="9" y="17"/>
                    <a:pt x="1" y="49"/>
                    <a:pt x="17" y="73"/>
                  </a:cubicBezTo>
                  <a:cubicBezTo>
                    <a:pt x="26" y="87"/>
                    <a:pt x="40" y="93"/>
                    <a:pt x="53" y="93"/>
                  </a:cubicBezTo>
                  <a:cubicBezTo>
                    <a:pt x="64" y="93"/>
                    <a:pt x="75" y="89"/>
                    <a:pt x="82" y="82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44"/>
            <p:cNvSpPr/>
            <p:nvPr/>
          </p:nvSpPr>
          <p:spPr>
            <a:xfrm>
              <a:off x="3716750" y="2834675"/>
              <a:ext cx="3075" cy="2475"/>
            </a:xfrm>
            <a:custGeom>
              <a:avLst/>
              <a:gdLst/>
              <a:ahLst/>
              <a:cxnLst/>
              <a:rect l="l" t="t" r="r" b="b"/>
              <a:pathLst>
                <a:path w="123" h="99" extrusionOk="0">
                  <a:moveTo>
                    <a:pt x="61" y="1"/>
                  </a:moveTo>
                  <a:cubicBezTo>
                    <a:pt x="51" y="1"/>
                    <a:pt x="41" y="3"/>
                    <a:pt x="33" y="9"/>
                  </a:cubicBezTo>
                  <a:cubicBezTo>
                    <a:pt x="9" y="25"/>
                    <a:pt x="0" y="50"/>
                    <a:pt x="17" y="74"/>
                  </a:cubicBezTo>
                  <a:cubicBezTo>
                    <a:pt x="27" y="90"/>
                    <a:pt x="44" y="99"/>
                    <a:pt x="62" y="99"/>
                  </a:cubicBezTo>
                  <a:cubicBezTo>
                    <a:pt x="71" y="99"/>
                    <a:pt x="81" y="96"/>
                    <a:pt x="90" y="90"/>
                  </a:cubicBezTo>
                  <a:cubicBezTo>
                    <a:pt x="114" y="74"/>
                    <a:pt x="122" y="41"/>
                    <a:pt x="106" y="25"/>
                  </a:cubicBezTo>
                  <a:cubicBezTo>
                    <a:pt x="95" y="9"/>
                    <a:pt x="78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44"/>
            <p:cNvSpPr/>
            <p:nvPr/>
          </p:nvSpPr>
          <p:spPr>
            <a:xfrm>
              <a:off x="3711875" y="2833350"/>
              <a:ext cx="2275" cy="2375"/>
            </a:xfrm>
            <a:custGeom>
              <a:avLst/>
              <a:gdLst/>
              <a:ahLst/>
              <a:cxnLst/>
              <a:rect l="l" t="t" r="r" b="b"/>
              <a:pathLst>
                <a:path w="91" h="95" extrusionOk="0">
                  <a:moveTo>
                    <a:pt x="30" y="0"/>
                  </a:moveTo>
                  <a:cubicBezTo>
                    <a:pt x="20" y="0"/>
                    <a:pt x="10" y="2"/>
                    <a:pt x="1" y="5"/>
                  </a:cubicBezTo>
                  <a:lnTo>
                    <a:pt x="58" y="94"/>
                  </a:lnTo>
                  <a:cubicBezTo>
                    <a:pt x="82" y="78"/>
                    <a:pt x="90" y="46"/>
                    <a:pt x="74" y="21"/>
                  </a:cubicBezTo>
                  <a:cubicBezTo>
                    <a:pt x="64" y="6"/>
                    <a:pt x="47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44"/>
            <p:cNvSpPr/>
            <p:nvPr/>
          </p:nvSpPr>
          <p:spPr>
            <a:xfrm>
              <a:off x="3707825" y="2826500"/>
              <a:ext cx="2050" cy="2325"/>
            </a:xfrm>
            <a:custGeom>
              <a:avLst/>
              <a:gdLst/>
              <a:ahLst/>
              <a:cxnLst/>
              <a:rect l="l" t="t" r="r" b="b"/>
              <a:pathLst>
                <a:path w="82" h="93" extrusionOk="0">
                  <a:moveTo>
                    <a:pt x="19" y="1"/>
                  </a:moveTo>
                  <a:cubicBezTo>
                    <a:pt x="13" y="1"/>
                    <a:pt x="7" y="2"/>
                    <a:pt x="1" y="4"/>
                  </a:cubicBezTo>
                  <a:lnTo>
                    <a:pt x="49" y="93"/>
                  </a:lnTo>
                  <a:cubicBezTo>
                    <a:pt x="74" y="77"/>
                    <a:pt x="82" y="44"/>
                    <a:pt x="66" y="28"/>
                  </a:cubicBezTo>
                  <a:cubicBezTo>
                    <a:pt x="53" y="10"/>
                    <a:pt x="37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44"/>
            <p:cNvSpPr/>
            <p:nvPr/>
          </p:nvSpPr>
          <p:spPr>
            <a:xfrm>
              <a:off x="3712500" y="2827775"/>
              <a:ext cx="3050" cy="2475"/>
            </a:xfrm>
            <a:custGeom>
              <a:avLst/>
              <a:gdLst/>
              <a:ahLst/>
              <a:cxnLst/>
              <a:rect l="l" t="t" r="r" b="b"/>
              <a:pathLst>
                <a:path w="122" h="99" extrusionOk="0">
                  <a:moveTo>
                    <a:pt x="60" y="1"/>
                  </a:moveTo>
                  <a:cubicBezTo>
                    <a:pt x="51" y="1"/>
                    <a:pt x="41" y="4"/>
                    <a:pt x="33" y="9"/>
                  </a:cubicBezTo>
                  <a:cubicBezTo>
                    <a:pt x="8" y="26"/>
                    <a:pt x="0" y="50"/>
                    <a:pt x="16" y="74"/>
                  </a:cubicBezTo>
                  <a:cubicBezTo>
                    <a:pt x="27" y="90"/>
                    <a:pt x="44" y="99"/>
                    <a:pt x="62" y="99"/>
                  </a:cubicBezTo>
                  <a:cubicBezTo>
                    <a:pt x="71" y="99"/>
                    <a:pt x="81" y="96"/>
                    <a:pt x="89" y="90"/>
                  </a:cubicBezTo>
                  <a:cubicBezTo>
                    <a:pt x="114" y="74"/>
                    <a:pt x="122" y="50"/>
                    <a:pt x="106" y="26"/>
                  </a:cubicBezTo>
                  <a:cubicBezTo>
                    <a:pt x="95" y="10"/>
                    <a:pt x="78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44"/>
            <p:cNvSpPr/>
            <p:nvPr/>
          </p:nvSpPr>
          <p:spPr>
            <a:xfrm>
              <a:off x="3708225" y="2820900"/>
              <a:ext cx="2875" cy="2475"/>
            </a:xfrm>
            <a:custGeom>
              <a:avLst/>
              <a:gdLst/>
              <a:ahLst/>
              <a:cxnLst/>
              <a:rect l="l" t="t" r="r" b="b"/>
              <a:pathLst>
                <a:path w="115" h="99" extrusionOk="0">
                  <a:moveTo>
                    <a:pt x="61" y="0"/>
                  </a:moveTo>
                  <a:cubicBezTo>
                    <a:pt x="52" y="0"/>
                    <a:pt x="42" y="3"/>
                    <a:pt x="33" y="9"/>
                  </a:cubicBezTo>
                  <a:cubicBezTo>
                    <a:pt x="9" y="25"/>
                    <a:pt x="1" y="49"/>
                    <a:pt x="17" y="74"/>
                  </a:cubicBezTo>
                  <a:cubicBezTo>
                    <a:pt x="28" y="89"/>
                    <a:pt x="45" y="98"/>
                    <a:pt x="62" y="98"/>
                  </a:cubicBezTo>
                  <a:cubicBezTo>
                    <a:pt x="72" y="98"/>
                    <a:pt x="81" y="95"/>
                    <a:pt x="90" y="90"/>
                  </a:cubicBezTo>
                  <a:cubicBezTo>
                    <a:pt x="114" y="74"/>
                    <a:pt x="114" y="49"/>
                    <a:pt x="106" y="25"/>
                  </a:cubicBezTo>
                  <a:cubicBezTo>
                    <a:pt x="96" y="9"/>
                    <a:pt x="79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44"/>
            <p:cNvSpPr/>
            <p:nvPr/>
          </p:nvSpPr>
          <p:spPr>
            <a:xfrm>
              <a:off x="3703975" y="2814000"/>
              <a:ext cx="2875" cy="2475"/>
            </a:xfrm>
            <a:custGeom>
              <a:avLst/>
              <a:gdLst/>
              <a:ahLst/>
              <a:cxnLst/>
              <a:rect l="l" t="t" r="r" b="b"/>
              <a:pathLst>
                <a:path w="115" h="99" extrusionOk="0">
                  <a:moveTo>
                    <a:pt x="61" y="1"/>
                  </a:moveTo>
                  <a:cubicBezTo>
                    <a:pt x="51" y="1"/>
                    <a:pt x="42" y="3"/>
                    <a:pt x="33" y="9"/>
                  </a:cubicBezTo>
                  <a:cubicBezTo>
                    <a:pt x="9" y="25"/>
                    <a:pt x="1" y="50"/>
                    <a:pt x="17" y="74"/>
                  </a:cubicBezTo>
                  <a:cubicBezTo>
                    <a:pt x="27" y="90"/>
                    <a:pt x="45" y="99"/>
                    <a:pt x="62" y="99"/>
                  </a:cubicBezTo>
                  <a:cubicBezTo>
                    <a:pt x="72" y="99"/>
                    <a:pt x="81" y="96"/>
                    <a:pt x="90" y="90"/>
                  </a:cubicBezTo>
                  <a:cubicBezTo>
                    <a:pt x="106" y="82"/>
                    <a:pt x="114" y="50"/>
                    <a:pt x="98" y="25"/>
                  </a:cubicBezTo>
                  <a:cubicBezTo>
                    <a:pt x="93" y="10"/>
                    <a:pt x="77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44"/>
            <p:cNvSpPr/>
            <p:nvPr/>
          </p:nvSpPr>
          <p:spPr>
            <a:xfrm>
              <a:off x="3703575" y="2819675"/>
              <a:ext cx="2050" cy="2275"/>
            </a:xfrm>
            <a:custGeom>
              <a:avLst/>
              <a:gdLst/>
              <a:ahLst/>
              <a:cxnLst/>
              <a:rect l="l" t="t" r="r" b="b"/>
              <a:pathLst>
                <a:path w="82" h="91" extrusionOk="0">
                  <a:moveTo>
                    <a:pt x="28" y="1"/>
                  </a:moveTo>
                  <a:cubicBezTo>
                    <a:pt x="19" y="1"/>
                    <a:pt x="9" y="3"/>
                    <a:pt x="0" y="9"/>
                  </a:cubicBezTo>
                  <a:lnTo>
                    <a:pt x="49" y="90"/>
                  </a:lnTo>
                  <a:cubicBezTo>
                    <a:pt x="73" y="74"/>
                    <a:pt x="82" y="50"/>
                    <a:pt x="73" y="25"/>
                  </a:cubicBezTo>
                  <a:cubicBezTo>
                    <a:pt x="63" y="10"/>
                    <a:pt x="46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44"/>
            <p:cNvSpPr/>
            <p:nvPr/>
          </p:nvSpPr>
          <p:spPr>
            <a:xfrm>
              <a:off x="3709650" y="2815625"/>
              <a:ext cx="2050" cy="2275"/>
            </a:xfrm>
            <a:custGeom>
              <a:avLst/>
              <a:gdLst/>
              <a:ahLst/>
              <a:cxnLst/>
              <a:rect l="l" t="t" r="r" b="b"/>
              <a:pathLst>
                <a:path w="82" h="91" extrusionOk="0">
                  <a:moveTo>
                    <a:pt x="33" y="1"/>
                  </a:moveTo>
                  <a:cubicBezTo>
                    <a:pt x="9" y="17"/>
                    <a:pt x="1" y="41"/>
                    <a:pt x="17" y="66"/>
                  </a:cubicBezTo>
                  <a:cubicBezTo>
                    <a:pt x="27" y="81"/>
                    <a:pt x="41" y="90"/>
                    <a:pt x="56" y="90"/>
                  </a:cubicBezTo>
                  <a:cubicBezTo>
                    <a:pt x="65" y="90"/>
                    <a:pt x="73" y="88"/>
                    <a:pt x="82" y="82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44"/>
            <p:cNvSpPr/>
            <p:nvPr/>
          </p:nvSpPr>
          <p:spPr>
            <a:xfrm>
              <a:off x="3713900" y="2822325"/>
              <a:ext cx="2050" cy="2450"/>
            </a:xfrm>
            <a:custGeom>
              <a:avLst/>
              <a:gdLst/>
              <a:ahLst/>
              <a:cxnLst/>
              <a:rect l="l" t="t" r="r" b="b"/>
              <a:pathLst>
                <a:path w="82" h="98" extrusionOk="0">
                  <a:moveTo>
                    <a:pt x="33" y="0"/>
                  </a:moveTo>
                  <a:cubicBezTo>
                    <a:pt x="9" y="17"/>
                    <a:pt x="1" y="49"/>
                    <a:pt x="17" y="73"/>
                  </a:cubicBezTo>
                  <a:cubicBezTo>
                    <a:pt x="28" y="89"/>
                    <a:pt x="45" y="98"/>
                    <a:pt x="60" y="98"/>
                  </a:cubicBezTo>
                  <a:cubicBezTo>
                    <a:pt x="68" y="98"/>
                    <a:pt x="76" y="95"/>
                    <a:pt x="82" y="89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44"/>
            <p:cNvSpPr/>
            <p:nvPr/>
          </p:nvSpPr>
          <p:spPr>
            <a:xfrm>
              <a:off x="3718175" y="2829200"/>
              <a:ext cx="2250" cy="2275"/>
            </a:xfrm>
            <a:custGeom>
              <a:avLst/>
              <a:gdLst/>
              <a:ahLst/>
              <a:cxnLst/>
              <a:rect l="l" t="t" r="r" b="b"/>
              <a:pathLst>
                <a:path w="90" h="91" extrusionOk="0">
                  <a:moveTo>
                    <a:pt x="33" y="1"/>
                  </a:moveTo>
                  <a:cubicBezTo>
                    <a:pt x="8" y="17"/>
                    <a:pt x="0" y="42"/>
                    <a:pt x="16" y="66"/>
                  </a:cubicBezTo>
                  <a:cubicBezTo>
                    <a:pt x="27" y="82"/>
                    <a:pt x="44" y="90"/>
                    <a:pt x="62" y="90"/>
                  </a:cubicBezTo>
                  <a:cubicBezTo>
                    <a:pt x="71" y="90"/>
                    <a:pt x="81" y="88"/>
                    <a:pt x="89" y="82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44"/>
            <p:cNvSpPr/>
            <p:nvPr/>
          </p:nvSpPr>
          <p:spPr>
            <a:xfrm>
              <a:off x="3709650" y="2838925"/>
              <a:ext cx="2875" cy="2675"/>
            </a:xfrm>
            <a:custGeom>
              <a:avLst/>
              <a:gdLst/>
              <a:ahLst/>
              <a:cxnLst/>
              <a:rect l="l" t="t" r="r" b="b"/>
              <a:pathLst>
                <a:path w="115" h="107" extrusionOk="0">
                  <a:moveTo>
                    <a:pt x="61" y="1"/>
                  </a:moveTo>
                  <a:cubicBezTo>
                    <a:pt x="51" y="1"/>
                    <a:pt x="42" y="4"/>
                    <a:pt x="33" y="9"/>
                  </a:cubicBezTo>
                  <a:cubicBezTo>
                    <a:pt x="9" y="25"/>
                    <a:pt x="1" y="58"/>
                    <a:pt x="9" y="82"/>
                  </a:cubicBezTo>
                  <a:cubicBezTo>
                    <a:pt x="19" y="98"/>
                    <a:pt x="36" y="107"/>
                    <a:pt x="54" y="107"/>
                  </a:cubicBezTo>
                  <a:cubicBezTo>
                    <a:pt x="63" y="107"/>
                    <a:pt x="73" y="104"/>
                    <a:pt x="82" y="98"/>
                  </a:cubicBezTo>
                  <a:cubicBezTo>
                    <a:pt x="106" y="82"/>
                    <a:pt x="114" y="50"/>
                    <a:pt x="98" y="25"/>
                  </a:cubicBezTo>
                  <a:cubicBezTo>
                    <a:pt x="93" y="10"/>
                    <a:pt x="77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44"/>
            <p:cNvSpPr/>
            <p:nvPr/>
          </p:nvSpPr>
          <p:spPr>
            <a:xfrm>
              <a:off x="3704800" y="2837600"/>
              <a:ext cx="2050" cy="2375"/>
            </a:xfrm>
            <a:custGeom>
              <a:avLst/>
              <a:gdLst/>
              <a:ahLst/>
              <a:cxnLst/>
              <a:rect l="l" t="t" r="r" b="b"/>
              <a:pathLst>
                <a:path w="82" h="95" extrusionOk="0">
                  <a:moveTo>
                    <a:pt x="28" y="1"/>
                  </a:moveTo>
                  <a:cubicBezTo>
                    <a:pt x="19" y="1"/>
                    <a:pt x="9" y="3"/>
                    <a:pt x="0" y="5"/>
                  </a:cubicBezTo>
                  <a:lnTo>
                    <a:pt x="49" y="95"/>
                  </a:lnTo>
                  <a:cubicBezTo>
                    <a:pt x="73" y="78"/>
                    <a:pt x="81" y="46"/>
                    <a:pt x="65" y="22"/>
                  </a:cubicBezTo>
                  <a:cubicBezTo>
                    <a:pt x="60" y="6"/>
                    <a:pt x="4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44"/>
            <p:cNvSpPr/>
            <p:nvPr/>
          </p:nvSpPr>
          <p:spPr>
            <a:xfrm>
              <a:off x="3700725" y="283062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28" y="0"/>
                  </a:moveTo>
                  <a:cubicBezTo>
                    <a:pt x="19" y="0"/>
                    <a:pt x="10" y="3"/>
                    <a:pt x="1" y="9"/>
                  </a:cubicBezTo>
                  <a:lnTo>
                    <a:pt x="50" y="98"/>
                  </a:lnTo>
                  <a:cubicBezTo>
                    <a:pt x="74" y="82"/>
                    <a:pt x="82" y="49"/>
                    <a:pt x="66" y="25"/>
                  </a:cubicBezTo>
                  <a:cubicBezTo>
                    <a:pt x="61" y="9"/>
                    <a:pt x="45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44"/>
            <p:cNvSpPr/>
            <p:nvPr/>
          </p:nvSpPr>
          <p:spPr>
            <a:xfrm>
              <a:off x="3705400" y="2832050"/>
              <a:ext cx="3075" cy="2525"/>
            </a:xfrm>
            <a:custGeom>
              <a:avLst/>
              <a:gdLst/>
              <a:ahLst/>
              <a:cxnLst/>
              <a:rect l="l" t="t" r="r" b="b"/>
              <a:pathLst>
                <a:path w="123" h="101" extrusionOk="0">
                  <a:moveTo>
                    <a:pt x="61" y="0"/>
                  </a:moveTo>
                  <a:cubicBezTo>
                    <a:pt x="51" y="0"/>
                    <a:pt x="41" y="3"/>
                    <a:pt x="33" y="9"/>
                  </a:cubicBezTo>
                  <a:cubicBezTo>
                    <a:pt x="9" y="25"/>
                    <a:pt x="0" y="49"/>
                    <a:pt x="17" y="73"/>
                  </a:cubicBezTo>
                  <a:cubicBezTo>
                    <a:pt x="29" y="92"/>
                    <a:pt x="50" y="101"/>
                    <a:pt x="70" y="101"/>
                  </a:cubicBezTo>
                  <a:cubicBezTo>
                    <a:pt x="77" y="101"/>
                    <a:pt x="84" y="100"/>
                    <a:pt x="90" y="98"/>
                  </a:cubicBezTo>
                  <a:cubicBezTo>
                    <a:pt x="114" y="82"/>
                    <a:pt x="122" y="49"/>
                    <a:pt x="106" y="25"/>
                  </a:cubicBezTo>
                  <a:cubicBezTo>
                    <a:pt x="95" y="9"/>
                    <a:pt x="78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44"/>
            <p:cNvSpPr/>
            <p:nvPr/>
          </p:nvSpPr>
          <p:spPr>
            <a:xfrm>
              <a:off x="3701350" y="2825075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52" y="1"/>
                  </a:moveTo>
                  <a:cubicBezTo>
                    <a:pt x="45" y="1"/>
                    <a:pt x="39" y="2"/>
                    <a:pt x="33" y="4"/>
                  </a:cubicBezTo>
                  <a:cubicBezTo>
                    <a:pt x="8" y="20"/>
                    <a:pt x="0" y="52"/>
                    <a:pt x="16" y="77"/>
                  </a:cubicBezTo>
                  <a:cubicBezTo>
                    <a:pt x="27" y="92"/>
                    <a:pt x="41" y="101"/>
                    <a:pt x="56" y="101"/>
                  </a:cubicBezTo>
                  <a:cubicBezTo>
                    <a:pt x="64" y="101"/>
                    <a:pt x="73" y="99"/>
                    <a:pt x="81" y="93"/>
                  </a:cubicBezTo>
                  <a:cubicBezTo>
                    <a:pt x="106" y="77"/>
                    <a:pt x="114" y="52"/>
                    <a:pt x="106" y="28"/>
                  </a:cubicBezTo>
                  <a:cubicBezTo>
                    <a:pt x="93" y="10"/>
                    <a:pt x="72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44"/>
            <p:cNvSpPr/>
            <p:nvPr/>
          </p:nvSpPr>
          <p:spPr>
            <a:xfrm>
              <a:off x="3697300" y="2818050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58" y="1"/>
                  </a:moveTo>
                  <a:cubicBezTo>
                    <a:pt x="50" y="1"/>
                    <a:pt x="41" y="3"/>
                    <a:pt x="33" y="9"/>
                  </a:cubicBezTo>
                  <a:cubicBezTo>
                    <a:pt x="8" y="25"/>
                    <a:pt x="0" y="50"/>
                    <a:pt x="16" y="74"/>
                  </a:cubicBezTo>
                  <a:cubicBezTo>
                    <a:pt x="22" y="92"/>
                    <a:pt x="42" y="101"/>
                    <a:pt x="62" y="101"/>
                  </a:cubicBezTo>
                  <a:cubicBezTo>
                    <a:pt x="69" y="101"/>
                    <a:pt x="75" y="100"/>
                    <a:pt x="81" y="98"/>
                  </a:cubicBezTo>
                  <a:cubicBezTo>
                    <a:pt x="105" y="82"/>
                    <a:pt x="114" y="50"/>
                    <a:pt x="97" y="25"/>
                  </a:cubicBezTo>
                  <a:cubicBezTo>
                    <a:pt x="87" y="10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44"/>
            <p:cNvSpPr/>
            <p:nvPr/>
          </p:nvSpPr>
          <p:spPr>
            <a:xfrm>
              <a:off x="3696675" y="2823725"/>
              <a:ext cx="2050" cy="2275"/>
            </a:xfrm>
            <a:custGeom>
              <a:avLst/>
              <a:gdLst/>
              <a:ahLst/>
              <a:cxnLst/>
              <a:rect l="l" t="t" r="r" b="b"/>
              <a:pathLst>
                <a:path w="82" h="91" extrusionOk="0">
                  <a:moveTo>
                    <a:pt x="29" y="1"/>
                  </a:moveTo>
                  <a:cubicBezTo>
                    <a:pt x="19" y="1"/>
                    <a:pt x="9" y="3"/>
                    <a:pt x="1" y="9"/>
                  </a:cubicBezTo>
                  <a:lnTo>
                    <a:pt x="49" y="90"/>
                  </a:lnTo>
                  <a:cubicBezTo>
                    <a:pt x="74" y="82"/>
                    <a:pt x="82" y="50"/>
                    <a:pt x="74" y="25"/>
                  </a:cubicBezTo>
                  <a:cubicBezTo>
                    <a:pt x="63" y="10"/>
                    <a:pt x="46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44"/>
            <p:cNvSpPr/>
            <p:nvPr/>
          </p:nvSpPr>
          <p:spPr>
            <a:xfrm>
              <a:off x="3702775" y="2819900"/>
              <a:ext cx="2050" cy="2250"/>
            </a:xfrm>
            <a:custGeom>
              <a:avLst/>
              <a:gdLst/>
              <a:ahLst/>
              <a:cxnLst/>
              <a:rect l="l" t="t" r="r" b="b"/>
              <a:pathLst>
                <a:path w="82" h="90" extrusionOk="0">
                  <a:moveTo>
                    <a:pt x="32" y="0"/>
                  </a:moveTo>
                  <a:cubicBezTo>
                    <a:pt x="8" y="8"/>
                    <a:pt x="0" y="41"/>
                    <a:pt x="16" y="65"/>
                  </a:cubicBezTo>
                  <a:cubicBezTo>
                    <a:pt x="27" y="81"/>
                    <a:pt x="44" y="90"/>
                    <a:pt x="59" y="90"/>
                  </a:cubicBezTo>
                  <a:cubicBezTo>
                    <a:pt x="68" y="90"/>
                    <a:pt x="75" y="87"/>
                    <a:pt x="81" y="81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44"/>
            <p:cNvSpPr/>
            <p:nvPr/>
          </p:nvSpPr>
          <p:spPr>
            <a:xfrm>
              <a:off x="3707025" y="2826775"/>
              <a:ext cx="2050" cy="2275"/>
            </a:xfrm>
            <a:custGeom>
              <a:avLst/>
              <a:gdLst/>
              <a:ahLst/>
              <a:cxnLst/>
              <a:rect l="l" t="t" r="r" b="b"/>
              <a:pathLst>
                <a:path w="82" h="91" extrusionOk="0">
                  <a:moveTo>
                    <a:pt x="33" y="1"/>
                  </a:moveTo>
                  <a:cubicBezTo>
                    <a:pt x="8" y="9"/>
                    <a:pt x="0" y="41"/>
                    <a:pt x="8" y="66"/>
                  </a:cubicBezTo>
                  <a:cubicBezTo>
                    <a:pt x="19" y="81"/>
                    <a:pt x="36" y="90"/>
                    <a:pt x="54" y="90"/>
                  </a:cubicBezTo>
                  <a:cubicBezTo>
                    <a:pt x="63" y="90"/>
                    <a:pt x="73" y="88"/>
                    <a:pt x="81" y="82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44"/>
            <p:cNvSpPr/>
            <p:nvPr/>
          </p:nvSpPr>
          <p:spPr>
            <a:xfrm>
              <a:off x="3711075" y="2833475"/>
              <a:ext cx="2250" cy="2450"/>
            </a:xfrm>
            <a:custGeom>
              <a:avLst/>
              <a:gdLst/>
              <a:ahLst/>
              <a:cxnLst/>
              <a:rect l="l" t="t" r="r" b="b"/>
              <a:pathLst>
                <a:path w="90" h="98" extrusionOk="0">
                  <a:moveTo>
                    <a:pt x="33" y="0"/>
                  </a:moveTo>
                  <a:cubicBezTo>
                    <a:pt x="9" y="16"/>
                    <a:pt x="0" y="49"/>
                    <a:pt x="17" y="73"/>
                  </a:cubicBezTo>
                  <a:cubicBezTo>
                    <a:pt x="27" y="89"/>
                    <a:pt x="41" y="98"/>
                    <a:pt x="58" y="98"/>
                  </a:cubicBezTo>
                  <a:cubicBezTo>
                    <a:pt x="68" y="98"/>
                    <a:pt x="78" y="95"/>
                    <a:pt x="90" y="89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44"/>
            <p:cNvSpPr/>
            <p:nvPr/>
          </p:nvSpPr>
          <p:spPr>
            <a:xfrm>
              <a:off x="3702150" y="2843200"/>
              <a:ext cx="3075" cy="2675"/>
            </a:xfrm>
            <a:custGeom>
              <a:avLst/>
              <a:gdLst/>
              <a:ahLst/>
              <a:cxnLst/>
              <a:rect l="l" t="t" r="r" b="b"/>
              <a:pathLst>
                <a:path w="123" h="107" extrusionOk="0">
                  <a:moveTo>
                    <a:pt x="69" y="0"/>
                  </a:moveTo>
                  <a:cubicBezTo>
                    <a:pt x="59" y="0"/>
                    <a:pt x="50" y="3"/>
                    <a:pt x="41" y="9"/>
                  </a:cubicBezTo>
                  <a:cubicBezTo>
                    <a:pt x="17" y="25"/>
                    <a:pt x="1" y="57"/>
                    <a:pt x="17" y="81"/>
                  </a:cubicBezTo>
                  <a:cubicBezTo>
                    <a:pt x="27" y="97"/>
                    <a:pt x="45" y="106"/>
                    <a:pt x="62" y="106"/>
                  </a:cubicBezTo>
                  <a:cubicBezTo>
                    <a:pt x="72" y="106"/>
                    <a:pt x="81" y="103"/>
                    <a:pt x="90" y="98"/>
                  </a:cubicBezTo>
                  <a:cubicBezTo>
                    <a:pt x="114" y="81"/>
                    <a:pt x="122" y="49"/>
                    <a:pt x="106" y="25"/>
                  </a:cubicBezTo>
                  <a:cubicBezTo>
                    <a:pt x="101" y="9"/>
                    <a:pt x="85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44"/>
            <p:cNvSpPr/>
            <p:nvPr/>
          </p:nvSpPr>
          <p:spPr>
            <a:xfrm>
              <a:off x="3697500" y="2841700"/>
              <a:ext cx="2050" cy="2325"/>
            </a:xfrm>
            <a:custGeom>
              <a:avLst/>
              <a:gdLst/>
              <a:ahLst/>
              <a:cxnLst/>
              <a:rect l="l" t="t" r="r" b="b"/>
              <a:pathLst>
                <a:path w="82" h="93" extrusionOk="0">
                  <a:moveTo>
                    <a:pt x="19" y="1"/>
                  </a:moveTo>
                  <a:cubicBezTo>
                    <a:pt x="13" y="1"/>
                    <a:pt x="6" y="2"/>
                    <a:pt x="0" y="4"/>
                  </a:cubicBezTo>
                  <a:lnTo>
                    <a:pt x="49" y="93"/>
                  </a:lnTo>
                  <a:cubicBezTo>
                    <a:pt x="73" y="85"/>
                    <a:pt x="81" y="52"/>
                    <a:pt x="65" y="28"/>
                  </a:cubicBezTo>
                  <a:cubicBezTo>
                    <a:pt x="59" y="10"/>
                    <a:pt x="39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44"/>
            <p:cNvSpPr/>
            <p:nvPr/>
          </p:nvSpPr>
          <p:spPr>
            <a:xfrm>
              <a:off x="3693650" y="2834675"/>
              <a:ext cx="2050" cy="2275"/>
            </a:xfrm>
            <a:custGeom>
              <a:avLst/>
              <a:gdLst/>
              <a:ahLst/>
              <a:cxnLst/>
              <a:rect l="l" t="t" r="r" b="b"/>
              <a:pathLst>
                <a:path w="82" h="91" extrusionOk="0">
                  <a:moveTo>
                    <a:pt x="28" y="1"/>
                  </a:moveTo>
                  <a:cubicBezTo>
                    <a:pt x="18" y="1"/>
                    <a:pt x="9" y="3"/>
                    <a:pt x="0" y="9"/>
                  </a:cubicBezTo>
                  <a:lnTo>
                    <a:pt x="49" y="90"/>
                  </a:lnTo>
                  <a:cubicBezTo>
                    <a:pt x="73" y="82"/>
                    <a:pt x="81" y="50"/>
                    <a:pt x="65" y="25"/>
                  </a:cubicBezTo>
                  <a:cubicBezTo>
                    <a:pt x="60" y="9"/>
                    <a:pt x="44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44"/>
            <p:cNvSpPr/>
            <p:nvPr/>
          </p:nvSpPr>
          <p:spPr>
            <a:xfrm>
              <a:off x="3698300" y="2836150"/>
              <a:ext cx="2875" cy="2625"/>
            </a:xfrm>
            <a:custGeom>
              <a:avLst/>
              <a:gdLst/>
              <a:ahLst/>
              <a:cxnLst/>
              <a:rect l="l" t="t" r="r" b="b"/>
              <a:pathLst>
                <a:path w="115" h="105" extrusionOk="0">
                  <a:moveTo>
                    <a:pt x="56" y="0"/>
                  </a:moveTo>
                  <a:cubicBezTo>
                    <a:pt x="48" y="0"/>
                    <a:pt x="40" y="2"/>
                    <a:pt x="33" y="7"/>
                  </a:cubicBezTo>
                  <a:cubicBezTo>
                    <a:pt x="9" y="23"/>
                    <a:pt x="1" y="55"/>
                    <a:pt x="17" y="80"/>
                  </a:cubicBezTo>
                  <a:cubicBezTo>
                    <a:pt x="22" y="95"/>
                    <a:pt x="37" y="104"/>
                    <a:pt x="54" y="104"/>
                  </a:cubicBezTo>
                  <a:cubicBezTo>
                    <a:pt x="63" y="104"/>
                    <a:pt x="73" y="102"/>
                    <a:pt x="82" y="96"/>
                  </a:cubicBezTo>
                  <a:cubicBezTo>
                    <a:pt x="106" y="80"/>
                    <a:pt x="114" y="47"/>
                    <a:pt x="106" y="23"/>
                  </a:cubicBezTo>
                  <a:cubicBezTo>
                    <a:pt x="95" y="11"/>
                    <a:pt x="75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44"/>
            <p:cNvSpPr/>
            <p:nvPr/>
          </p:nvSpPr>
          <p:spPr>
            <a:xfrm>
              <a:off x="3694450" y="2829125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51" y="1"/>
                  </a:moveTo>
                  <a:cubicBezTo>
                    <a:pt x="45" y="1"/>
                    <a:pt x="39" y="2"/>
                    <a:pt x="33" y="4"/>
                  </a:cubicBezTo>
                  <a:cubicBezTo>
                    <a:pt x="9" y="20"/>
                    <a:pt x="1" y="53"/>
                    <a:pt x="9" y="77"/>
                  </a:cubicBezTo>
                  <a:cubicBezTo>
                    <a:pt x="19" y="93"/>
                    <a:pt x="36" y="102"/>
                    <a:pt x="54" y="102"/>
                  </a:cubicBezTo>
                  <a:cubicBezTo>
                    <a:pt x="63" y="102"/>
                    <a:pt x="73" y="99"/>
                    <a:pt x="82" y="93"/>
                  </a:cubicBezTo>
                  <a:cubicBezTo>
                    <a:pt x="106" y="77"/>
                    <a:pt x="114" y="53"/>
                    <a:pt x="98" y="28"/>
                  </a:cubicBezTo>
                  <a:cubicBezTo>
                    <a:pt x="86" y="10"/>
                    <a:pt x="69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44"/>
            <p:cNvSpPr/>
            <p:nvPr/>
          </p:nvSpPr>
          <p:spPr>
            <a:xfrm>
              <a:off x="3690400" y="2822050"/>
              <a:ext cx="2850" cy="2525"/>
            </a:xfrm>
            <a:custGeom>
              <a:avLst/>
              <a:gdLst/>
              <a:ahLst/>
              <a:cxnLst/>
              <a:rect l="l" t="t" r="r" b="b"/>
              <a:pathLst>
                <a:path w="114" h="101" extrusionOk="0">
                  <a:moveTo>
                    <a:pt x="52" y="0"/>
                  </a:moveTo>
                  <a:cubicBezTo>
                    <a:pt x="46" y="0"/>
                    <a:pt x="39" y="1"/>
                    <a:pt x="33" y="3"/>
                  </a:cubicBezTo>
                  <a:cubicBezTo>
                    <a:pt x="9" y="19"/>
                    <a:pt x="0" y="52"/>
                    <a:pt x="17" y="76"/>
                  </a:cubicBezTo>
                  <a:cubicBezTo>
                    <a:pt x="27" y="92"/>
                    <a:pt x="41" y="101"/>
                    <a:pt x="56" y="101"/>
                  </a:cubicBezTo>
                  <a:cubicBezTo>
                    <a:pt x="64" y="101"/>
                    <a:pt x="73" y="98"/>
                    <a:pt x="82" y="92"/>
                  </a:cubicBezTo>
                  <a:cubicBezTo>
                    <a:pt x="106" y="84"/>
                    <a:pt x="114" y="52"/>
                    <a:pt x="98" y="28"/>
                  </a:cubicBezTo>
                  <a:cubicBezTo>
                    <a:pt x="92" y="9"/>
                    <a:pt x="72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44"/>
            <p:cNvSpPr/>
            <p:nvPr/>
          </p:nvSpPr>
          <p:spPr>
            <a:xfrm>
              <a:off x="3689800" y="28275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28" y="1"/>
                  </a:moveTo>
                  <a:cubicBezTo>
                    <a:pt x="18" y="1"/>
                    <a:pt x="9" y="3"/>
                    <a:pt x="0" y="9"/>
                  </a:cubicBezTo>
                  <a:lnTo>
                    <a:pt x="49" y="98"/>
                  </a:lnTo>
                  <a:cubicBezTo>
                    <a:pt x="73" y="82"/>
                    <a:pt x="81" y="50"/>
                    <a:pt x="65" y="25"/>
                  </a:cubicBezTo>
                  <a:cubicBezTo>
                    <a:pt x="60" y="10"/>
                    <a:pt x="44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44"/>
            <p:cNvSpPr/>
            <p:nvPr/>
          </p:nvSpPr>
          <p:spPr>
            <a:xfrm>
              <a:off x="3695875" y="2823950"/>
              <a:ext cx="2050" cy="2250"/>
            </a:xfrm>
            <a:custGeom>
              <a:avLst/>
              <a:gdLst/>
              <a:ahLst/>
              <a:cxnLst/>
              <a:rect l="l" t="t" r="r" b="b"/>
              <a:pathLst>
                <a:path w="82" h="90" extrusionOk="0">
                  <a:moveTo>
                    <a:pt x="33" y="0"/>
                  </a:moveTo>
                  <a:cubicBezTo>
                    <a:pt x="8" y="8"/>
                    <a:pt x="0" y="41"/>
                    <a:pt x="17" y="65"/>
                  </a:cubicBezTo>
                  <a:cubicBezTo>
                    <a:pt x="27" y="81"/>
                    <a:pt x="41" y="90"/>
                    <a:pt x="56" y="90"/>
                  </a:cubicBezTo>
                  <a:cubicBezTo>
                    <a:pt x="64" y="90"/>
                    <a:pt x="73" y="87"/>
                    <a:pt x="81" y="81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44"/>
            <p:cNvSpPr/>
            <p:nvPr/>
          </p:nvSpPr>
          <p:spPr>
            <a:xfrm>
              <a:off x="3699925" y="2830825"/>
              <a:ext cx="2050" cy="2350"/>
            </a:xfrm>
            <a:custGeom>
              <a:avLst/>
              <a:gdLst/>
              <a:ahLst/>
              <a:cxnLst/>
              <a:rect l="l" t="t" r="r" b="b"/>
              <a:pathLst>
                <a:path w="82" h="94" extrusionOk="0">
                  <a:moveTo>
                    <a:pt x="33" y="1"/>
                  </a:moveTo>
                  <a:cubicBezTo>
                    <a:pt x="9" y="17"/>
                    <a:pt x="0" y="41"/>
                    <a:pt x="17" y="66"/>
                  </a:cubicBezTo>
                  <a:cubicBezTo>
                    <a:pt x="23" y="84"/>
                    <a:pt x="43" y="93"/>
                    <a:pt x="62" y="93"/>
                  </a:cubicBezTo>
                  <a:cubicBezTo>
                    <a:pt x="69" y="93"/>
                    <a:pt x="75" y="92"/>
                    <a:pt x="82" y="90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44"/>
            <p:cNvSpPr/>
            <p:nvPr/>
          </p:nvSpPr>
          <p:spPr>
            <a:xfrm>
              <a:off x="3703975" y="283772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33" y="0"/>
                  </a:moveTo>
                  <a:cubicBezTo>
                    <a:pt x="9" y="17"/>
                    <a:pt x="1" y="49"/>
                    <a:pt x="9" y="73"/>
                  </a:cubicBezTo>
                  <a:cubicBezTo>
                    <a:pt x="19" y="89"/>
                    <a:pt x="36" y="98"/>
                    <a:pt x="54" y="98"/>
                  </a:cubicBezTo>
                  <a:cubicBezTo>
                    <a:pt x="63" y="98"/>
                    <a:pt x="73" y="95"/>
                    <a:pt x="82" y="9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44"/>
            <p:cNvSpPr/>
            <p:nvPr/>
          </p:nvSpPr>
          <p:spPr>
            <a:xfrm>
              <a:off x="3694850" y="2847250"/>
              <a:ext cx="2875" cy="2525"/>
            </a:xfrm>
            <a:custGeom>
              <a:avLst/>
              <a:gdLst/>
              <a:ahLst/>
              <a:cxnLst/>
              <a:rect l="l" t="t" r="r" b="b"/>
              <a:pathLst>
                <a:path w="115" h="101" extrusionOk="0">
                  <a:moveTo>
                    <a:pt x="61" y="0"/>
                  </a:moveTo>
                  <a:cubicBezTo>
                    <a:pt x="51" y="0"/>
                    <a:pt x="42" y="3"/>
                    <a:pt x="33" y="9"/>
                  </a:cubicBezTo>
                  <a:cubicBezTo>
                    <a:pt x="9" y="25"/>
                    <a:pt x="1" y="49"/>
                    <a:pt x="9" y="74"/>
                  </a:cubicBezTo>
                  <a:cubicBezTo>
                    <a:pt x="21" y="92"/>
                    <a:pt x="42" y="101"/>
                    <a:pt x="62" y="101"/>
                  </a:cubicBezTo>
                  <a:cubicBezTo>
                    <a:pt x="69" y="101"/>
                    <a:pt x="76" y="100"/>
                    <a:pt x="82" y="98"/>
                  </a:cubicBezTo>
                  <a:cubicBezTo>
                    <a:pt x="106" y="82"/>
                    <a:pt x="114" y="49"/>
                    <a:pt x="106" y="25"/>
                  </a:cubicBezTo>
                  <a:cubicBezTo>
                    <a:pt x="96" y="9"/>
                    <a:pt x="78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44"/>
            <p:cNvSpPr/>
            <p:nvPr/>
          </p:nvSpPr>
          <p:spPr>
            <a:xfrm>
              <a:off x="3690000" y="2845625"/>
              <a:ext cx="2050" cy="2450"/>
            </a:xfrm>
            <a:custGeom>
              <a:avLst/>
              <a:gdLst/>
              <a:ahLst/>
              <a:cxnLst/>
              <a:rect l="l" t="t" r="r" b="b"/>
              <a:pathLst>
                <a:path w="82" h="98" extrusionOk="0">
                  <a:moveTo>
                    <a:pt x="28" y="0"/>
                  </a:moveTo>
                  <a:cubicBezTo>
                    <a:pt x="18" y="0"/>
                    <a:pt x="9" y="3"/>
                    <a:pt x="0" y="9"/>
                  </a:cubicBezTo>
                  <a:lnTo>
                    <a:pt x="49" y="98"/>
                  </a:lnTo>
                  <a:cubicBezTo>
                    <a:pt x="73" y="82"/>
                    <a:pt x="81" y="49"/>
                    <a:pt x="73" y="25"/>
                  </a:cubicBezTo>
                  <a:cubicBezTo>
                    <a:pt x="63" y="9"/>
                    <a:pt x="45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44"/>
            <p:cNvSpPr/>
            <p:nvPr/>
          </p:nvSpPr>
          <p:spPr>
            <a:xfrm>
              <a:off x="3686350" y="2838450"/>
              <a:ext cx="2050" cy="2350"/>
            </a:xfrm>
            <a:custGeom>
              <a:avLst/>
              <a:gdLst/>
              <a:ahLst/>
              <a:cxnLst/>
              <a:rect l="l" t="t" r="r" b="b"/>
              <a:pathLst>
                <a:path w="82" h="94" extrusionOk="0">
                  <a:moveTo>
                    <a:pt x="20" y="1"/>
                  </a:moveTo>
                  <a:cubicBezTo>
                    <a:pt x="13" y="1"/>
                    <a:pt x="6" y="2"/>
                    <a:pt x="0" y="4"/>
                  </a:cubicBezTo>
                  <a:lnTo>
                    <a:pt x="49" y="93"/>
                  </a:lnTo>
                  <a:cubicBezTo>
                    <a:pt x="73" y="85"/>
                    <a:pt x="81" y="53"/>
                    <a:pt x="73" y="28"/>
                  </a:cubicBezTo>
                  <a:cubicBezTo>
                    <a:pt x="61" y="10"/>
                    <a:pt x="40" y="1"/>
                    <a:pt x="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44"/>
            <p:cNvSpPr/>
            <p:nvPr/>
          </p:nvSpPr>
          <p:spPr>
            <a:xfrm>
              <a:off x="3691000" y="2840150"/>
              <a:ext cx="2875" cy="2475"/>
            </a:xfrm>
            <a:custGeom>
              <a:avLst/>
              <a:gdLst/>
              <a:ahLst/>
              <a:cxnLst/>
              <a:rect l="l" t="t" r="r" b="b"/>
              <a:pathLst>
                <a:path w="115" h="99" extrusionOk="0">
                  <a:moveTo>
                    <a:pt x="61" y="0"/>
                  </a:moveTo>
                  <a:cubicBezTo>
                    <a:pt x="51" y="0"/>
                    <a:pt x="42" y="3"/>
                    <a:pt x="33" y="9"/>
                  </a:cubicBezTo>
                  <a:cubicBezTo>
                    <a:pt x="9" y="17"/>
                    <a:pt x="1" y="49"/>
                    <a:pt x="17" y="74"/>
                  </a:cubicBezTo>
                  <a:cubicBezTo>
                    <a:pt x="22" y="89"/>
                    <a:pt x="38" y="98"/>
                    <a:pt x="54" y="98"/>
                  </a:cubicBezTo>
                  <a:cubicBezTo>
                    <a:pt x="64" y="98"/>
                    <a:pt x="73" y="96"/>
                    <a:pt x="82" y="90"/>
                  </a:cubicBezTo>
                  <a:cubicBezTo>
                    <a:pt x="106" y="82"/>
                    <a:pt x="114" y="49"/>
                    <a:pt x="106" y="25"/>
                  </a:cubicBezTo>
                  <a:cubicBezTo>
                    <a:pt x="96" y="9"/>
                    <a:pt x="78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44"/>
            <p:cNvSpPr/>
            <p:nvPr/>
          </p:nvSpPr>
          <p:spPr>
            <a:xfrm>
              <a:off x="3687350" y="2832975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51" y="1"/>
                  </a:moveTo>
                  <a:cubicBezTo>
                    <a:pt x="45" y="1"/>
                    <a:pt x="39" y="2"/>
                    <a:pt x="33" y="4"/>
                  </a:cubicBezTo>
                  <a:cubicBezTo>
                    <a:pt x="9" y="20"/>
                    <a:pt x="1" y="53"/>
                    <a:pt x="9" y="77"/>
                  </a:cubicBezTo>
                  <a:cubicBezTo>
                    <a:pt x="19" y="93"/>
                    <a:pt x="33" y="102"/>
                    <a:pt x="48" y="102"/>
                  </a:cubicBezTo>
                  <a:cubicBezTo>
                    <a:pt x="57" y="102"/>
                    <a:pt x="65" y="99"/>
                    <a:pt x="74" y="93"/>
                  </a:cubicBezTo>
                  <a:cubicBezTo>
                    <a:pt x="98" y="85"/>
                    <a:pt x="114" y="53"/>
                    <a:pt x="98" y="28"/>
                  </a:cubicBezTo>
                  <a:cubicBezTo>
                    <a:pt x="86" y="10"/>
                    <a:pt x="69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44"/>
            <p:cNvSpPr/>
            <p:nvPr/>
          </p:nvSpPr>
          <p:spPr>
            <a:xfrm>
              <a:off x="3683500" y="2825800"/>
              <a:ext cx="2875" cy="2500"/>
            </a:xfrm>
            <a:custGeom>
              <a:avLst/>
              <a:gdLst/>
              <a:ahLst/>
              <a:cxnLst/>
              <a:rect l="l" t="t" r="r" b="b"/>
              <a:pathLst>
                <a:path w="115" h="100" extrusionOk="0">
                  <a:moveTo>
                    <a:pt x="55" y="1"/>
                  </a:moveTo>
                  <a:cubicBezTo>
                    <a:pt x="47" y="1"/>
                    <a:pt x="40" y="3"/>
                    <a:pt x="33" y="7"/>
                  </a:cubicBezTo>
                  <a:cubicBezTo>
                    <a:pt x="9" y="15"/>
                    <a:pt x="1" y="48"/>
                    <a:pt x="17" y="72"/>
                  </a:cubicBezTo>
                  <a:cubicBezTo>
                    <a:pt x="23" y="90"/>
                    <a:pt x="43" y="99"/>
                    <a:pt x="63" y="99"/>
                  </a:cubicBezTo>
                  <a:cubicBezTo>
                    <a:pt x="69" y="99"/>
                    <a:pt x="76" y="98"/>
                    <a:pt x="82" y="96"/>
                  </a:cubicBezTo>
                  <a:cubicBezTo>
                    <a:pt x="106" y="80"/>
                    <a:pt x="114" y="56"/>
                    <a:pt x="98" y="32"/>
                  </a:cubicBezTo>
                  <a:cubicBezTo>
                    <a:pt x="92" y="14"/>
                    <a:pt x="74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44"/>
            <p:cNvSpPr/>
            <p:nvPr/>
          </p:nvSpPr>
          <p:spPr>
            <a:xfrm>
              <a:off x="3682700" y="2831375"/>
              <a:ext cx="2050" cy="2325"/>
            </a:xfrm>
            <a:custGeom>
              <a:avLst/>
              <a:gdLst/>
              <a:ahLst/>
              <a:cxnLst/>
              <a:rect l="l" t="t" r="r" b="b"/>
              <a:pathLst>
                <a:path w="82" h="93" extrusionOk="0">
                  <a:moveTo>
                    <a:pt x="20" y="0"/>
                  </a:moveTo>
                  <a:cubicBezTo>
                    <a:pt x="13" y="0"/>
                    <a:pt x="6" y="1"/>
                    <a:pt x="0" y="3"/>
                  </a:cubicBezTo>
                  <a:lnTo>
                    <a:pt x="49" y="92"/>
                  </a:lnTo>
                  <a:cubicBezTo>
                    <a:pt x="73" y="84"/>
                    <a:pt x="81" y="52"/>
                    <a:pt x="65" y="27"/>
                  </a:cubicBezTo>
                  <a:cubicBezTo>
                    <a:pt x="59" y="9"/>
                    <a:pt x="39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44"/>
            <p:cNvSpPr/>
            <p:nvPr/>
          </p:nvSpPr>
          <p:spPr>
            <a:xfrm>
              <a:off x="3688975" y="2827800"/>
              <a:ext cx="2050" cy="2325"/>
            </a:xfrm>
            <a:custGeom>
              <a:avLst/>
              <a:gdLst/>
              <a:ahLst/>
              <a:cxnLst/>
              <a:rect l="l" t="t" r="r" b="b"/>
              <a:pathLst>
                <a:path w="82" h="93" extrusionOk="0">
                  <a:moveTo>
                    <a:pt x="33" y="0"/>
                  </a:moveTo>
                  <a:cubicBezTo>
                    <a:pt x="9" y="8"/>
                    <a:pt x="1" y="41"/>
                    <a:pt x="17" y="65"/>
                  </a:cubicBezTo>
                  <a:cubicBezTo>
                    <a:pt x="23" y="83"/>
                    <a:pt x="43" y="92"/>
                    <a:pt x="62" y="92"/>
                  </a:cubicBezTo>
                  <a:cubicBezTo>
                    <a:pt x="69" y="92"/>
                    <a:pt x="76" y="91"/>
                    <a:pt x="82" y="89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44"/>
            <p:cNvSpPr/>
            <p:nvPr/>
          </p:nvSpPr>
          <p:spPr>
            <a:xfrm>
              <a:off x="3692825" y="2834875"/>
              <a:ext cx="2050" cy="2275"/>
            </a:xfrm>
            <a:custGeom>
              <a:avLst/>
              <a:gdLst/>
              <a:ahLst/>
              <a:cxnLst/>
              <a:rect l="l" t="t" r="r" b="b"/>
              <a:pathLst>
                <a:path w="82" h="91" extrusionOk="0">
                  <a:moveTo>
                    <a:pt x="33" y="1"/>
                  </a:moveTo>
                  <a:cubicBezTo>
                    <a:pt x="9" y="9"/>
                    <a:pt x="1" y="42"/>
                    <a:pt x="9" y="66"/>
                  </a:cubicBezTo>
                  <a:cubicBezTo>
                    <a:pt x="19" y="82"/>
                    <a:pt x="37" y="91"/>
                    <a:pt x="54" y="91"/>
                  </a:cubicBezTo>
                  <a:cubicBezTo>
                    <a:pt x="64" y="91"/>
                    <a:pt x="73" y="88"/>
                    <a:pt x="82" y="82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44"/>
            <p:cNvSpPr/>
            <p:nvPr/>
          </p:nvSpPr>
          <p:spPr>
            <a:xfrm>
              <a:off x="3696475" y="2841775"/>
              <a:ext cx="2250" cy="2475"/>
            </a:xfrm>
            <a:custGeom>
              <a:avLst/>
              <a:gdLst/>
              <a:ahLst/>
              <a:cxnLst/>
              <a:rect l="l" t="t" r="r" b="b"/>
              <a:pathLst>
                <a:path w="90" h="99" extrusionOk="0">
                  <a:moveTo>
                    <a:pt x="41" y="1"/>
                  </a:moveTo>
                  <a:cubicBezTo>
                    <a:pt x="17" y="17"/>
                    <a:pt x="1" y="49"/>
                    <a:pt x="17" y="74"/>
                  </a:cubicBezTo>
                  <a:cubicBezTo>
                    <a:pt x="27" y="89"/>
                    <a:pt x="41" y="98"/>
                    <a:pt x="58" y="98"/>
                  </a:cubicBezTo>
                  <a:cubicBezTo>
                    <a:pt x="68" y="98"/>
                    <a:pt x="78" y="96"/>
                    <a:pt x="90" y="90"/>
                  </a:cubicBezTo>
                  <a:lnTo>
                    <a:pt x="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44"/>
            <p:cNvSpPr/>
            <p:nvPr/>
          </p:nvSpPr>
          <p:spPr>
            <a:xfrm>
              <a:off x="3687150" y="2851150"/>
              <a:ext cx="3075" cy="2575"/>
            </a:xfrm>
            <a:custGeom>
              <a:avLst/>
              <a:gdLst/>
              <a:ahLst/>
              <a:cxnLst/>
              <a:rect l="l" t="t" r="r" b="b"/>
              <a:pathLst>
                <a:path w="123" h="103" extrusionOk="0">
                  <a:moveTo>
                    <a:pt x="63" y="0"/>
                  </a:moveTo>
                  <a:cubicBezTo>
                    <a:pt x="55" y="0"/>
                    <a:pt x="48" y="2"/>
                    <a:pt x="41" y="7"/>
                  </a:cubicBezTo>
                  <a:cubicBezTo>
                    <a:pt x="17" y="23"/>
                    <a:pt x="1" y="47"/>
                    <a:pt x="17" y="72"/>
                  </a:cubicBezTo>
                  <a:cubicBezTo>
                    <a:pt x="23" y="89"/>
                    <a:pt x="41" y="102"/>
                    <a:pt x="60" y="102"/>
                  </a:cubicBezTo>
                  <a:cubicBezTo>
                    <a:pt x="68" y="102"/>
                    <a:pt x="75" y="100"/>
                    <a:pt x="82" y="96"/>
                  </a:cubicBezTo>
                  <a:cubicBezTo>
                    <a:pt x="114" y="80"/>
                    <a:pt x="122" y="55"/>
                    <a:pt x="106" y="31"/>
                  </a:cubicBezTo>
                  <a:cubicBezTo>
                    <a:pt x="100" y="14"/>
                    <a:pt x="82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44"/>
            <p:cNvSpPr/>
            <p:nvPr/>
          </p:nvSpPr>
          <p:spPr>
            <a:xfrm>
              <a:off x="3682500" y="2849325"/>
              <a:ext cx="2050" cy="2400"/>
            </a:xfrm>
            <a:custGeom>
              <a:avLst/>
              <a:gdLst/>
              <a:ahLst/>
              <a:cxnLst/>
              <a:rect l="l" t="t" r="r" b="b"/>
              <a:pathLst>
                <a:path w="82" h="96" extrusionOk="0">
                  <a:moveTo>
                    <a:pt x="25" y="0"/>
                  </a:moveTo>
                  <a:cubicBezTo>
                    <a:pt x="18" y="0"/>
                    <a:pt x="9" y="2"/>
                    <a:pt x="0" y="7"/>
                  </a:cubicBezTo>
                  <a:lnTo>
                    <a:pt x="49" y="96"/>
                  </a:lnTo>
                  <a:cubicBezTo>
                    <a:pt x="73" y="88"/>
                    <a:pt x="81" y="55"/>
                    <a:pt x="73" y="31"/>
                  </a:cubicBezTo>
                  <a:cubicBezTo>
                    <a:pt x="62" y="14"/>
                    <a:pt x="46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44"/>
            <p:cNvSpPr/>
            <p:nvPr/>
          </p:nvSpPr>
          <p:spPr>
            <a:xfrm>
              <a:off x="3679050" y="2842100"/>
              <a:ext cx="2050" cy="2350"/>
            </a:xfrm>
            <a:custGeom>
              <a:avLst/>
              <a:gdLst/>
              <a:ahLst/>
              <a:cxnLst/>
              <a:rect l="l" t="t" r="r" b="b"/>
              <a:pathLst>
                <a:path w="82" h="94" extrusionOk="0">
                  <a:moveTo>
                    <a:pt x="20" y="1"/>
                  </a:moveTo>
                  <a:cubicBezTo>
                    <a:pt x="13" y="1"/>
                    <a:pt x="6" y="2"/>
                    <a:pt x="0" y="4"/>
                  </a:cubicBezTo>
                  <a:lnTo>
                    <a:pt x="49" y="93"/>
                  </a:lnTo>
                  <a:cubicBezTo>
                    <a:pt x="73" y="85"/>
                    <a:pt x="81" y="53"/>
                    <a:pt x="65" y="28"/>
                  </a:cubicBezTo>
                  <a:cubicBezTo>
                    <a:pt x="59" y="10"/>
                    <a:pt x="39" y="1"/>
                    <a:pt x="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44"/>
            <p:cNvSpPr/>
            <p:nvPr/>
          </p:nvSpPr>
          <p:spPr>
            <a:xfrm>
              <a:off x="3683700" y="2843925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53" y="1"/>
                  </a:moveTo>
                  <a:cubicBezTo>
                    <a:pt x="46" y="1"/>
                    <a:pt x="39" y="2"/>
                    <a:pt x="33" y="4"/>
                  </a:cubicBezTo>
                  <a:cubicBezTo>
                    <a:pt x="9" y="20"/>
                    <a:pt x="1" y="44"/>
                    <a:pt x="9" y="77"/>
                  </a:cubicBezTo>
                  <a:cubicBezTo>
                    <a:pt x="19" y="93"/>
                    <a:pt x="33" y="101"/>
                    <a:pt x="51" y="101"/>
                  </a:cubicBezTo>
                  <a:cubicBezTo>
                    <a:pt x="60" y="101"/>
                    <a:pt x="70" y="99"/>
                    <a:pt x="82" y="93"/>
                  </a:cubicBezTo>
                  <a:cubicBezTo>
                    <a:pt x="106" y="85"/>
                    <a:pt x="114" y="52"/>
                    <a:pt x="98" y="28"/>
                  </a:cubicBezTo>
                  <a:cubicBezTo>
                    <a:pt x="92" y="10"/>
                    <a:pt x="72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44"/>
            <p:cNvSpPr/>
            <p:nvPr/>
          </p:nvSpPr>
          <p:spPr>
            <a:xfrm>
              <a:off x="3680050" y="2836625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53" y="1"/>
                  </a:moveTo>
                  <a:cubicBezTo>
                    <a:pt x="46" y="1"/>
                    <a:pt x="39" y="2"/>
                    <a:pt x="33" y="4"/>
                  </a:cubicBezTo>
                  <a:cubicBezTo>
                    <a:pt x="9" y="20"/>
                    <a:pt x="1" y="53"/>
                    <a:pt x="17" y="77"/>
                  </a:cubicBezTo>
                  <a:cubicBezTo>
                    <a:pt x="22" y="93"/>
                    <a:pt x="38" y="102"/>
                    <a:pt x="55" y="102"/>
                  </a:cubicBezTo>
                  <a:cubicBezTo>
                    <a:pt x="64" y="102"/>
                    <a:pt x="73" y="99"/>
                    <a:pt x="82" y="93"/>
                  </a:cubicBezTo>
                  <a:cubicBezTo>
                    <a:pt x="106" y="85"/>
                    <a:pt x="114" y="53"/>
                    <a:pt x="106" y="28"/>
                  </a:cubicBezTo>
                  <a:cubicBezTo>
                    <a:pt x="94" y="10"/>
                    <a:pt x="73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44"/>
            <p:cNvSpPr/>
            <p:nvPr/>
          </p:nvSpPr>
          <p:spPr>
            <a:xfrm>
              <a:off x="3676400" y="2829400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61" y="1"/>
                  </a:moveTo>
                  <a:cubicBezTo>
                    <a:pt x="52" y="1"/>
                    <a:pt x="42" y="3"/>
                    <a:pt x="33" y="9"/>
                  </a:cubicBezTo>
                  <a:cubicBezTo>
                    <a:pt x="9" y="17"/>
                    <a:pt x="1" y="50"/>
                    <a:pt x="17" y="74"/>
                  </a:cubicBezTo>
                  <a:cubicBezTo>
                    <a:pt x="23" y="92"/>
                    <a:pt x="43" y="101"/>
                    <a:pt x="63" y="101"/>
                  </a:cubicBezTo>
                  <a:cubicBezTo>
                    <a:pt x="69" y="101"/>
                    <a:pt x="76" y="100"/>
                    <a:pt x="82" y="98"/>
                  </a:cubicBezTo>
                  <a:cubicBezTo>
                    <a:pt x="106" y="82"/>
                    <a:pt x="115" y="50"/>
                    <a:pt x="106" y="25"/>
                  </a:cubicBezTo>
                  <a:cubicBezTo>
                    <a:pt x="96" y="10"/>
                    <a:pt x="79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44"/>
            <p:cNvSpPr/>
            <p:nvPr/>
          </p:nvSpPr>
          <p:spPr>
            <a:xfrm>
              <a:off x="3675600" y="2834925"/>
              <a:ext cx="2050" cy="2425"/>
            </a:xfrm>
            <a:custGeom>
              <a:avLst/>
              <a:gdLst/>
              <a:ahLst/>
              <a:cxnLst/>
              <a:rect l="l" t="t" r="r" b="b"/>
              <a:pathLst>
                <a:path w="82" h="97" extrusionOk="0">
                  <a:moveTo>
                    <a:pt x="22" y="1"/>
                  </a:moveTo>
                  <a:cubicBezTo>
                    <a:pt x="15" y="1"/>
                    <a:pt x="7" y="3"/>
                    <a:pt x="1" y="7"/>
                  </a:cubicBezTo>
                  <a:lnTo>
                    <a:pt x="41" y="96"/>
                  </a:lnTo>
                  <a:cubicBezTo>
                    <a:pt x="65" y="80"/>
                    <a:pt x="82" y="56"/>
                    <a:pt x="65" y="31"/>
                  </a:cubicBezTo>
                  <a:cubicBezTo>
                    <a:pt x="60" y="14"/>
                    <a:pt x="41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44"/>
            <p:cNvSpPr/>
            <p:nvPr/>
          </p:nvSpPr>
          <p:spPr>
            <a:xfrm>
              <a:off x="3681875" y="2831450"/>
              <a:ext cx="2050" cy="2400"/>
            </a:xfrm>
            <a:custGeom>
              <a:avLst/>
              <a:gdLst/>
              <a:ahLst/>
              <a:cxnLst/>
              <a:rect l="l" t="t" r="r" b="b"/>
              <a:pathLst>
                <a:path w="82" h="96" extrusionOk="0">
                  <a:moveTo>
                    <a:pt x="33" y="0"/>
                  </a:moveTo>
                  <a:cubicBezTo>
                    <a:pt x="9" y="16"/>
                    <a:pt x="1" y="41"/>
                    <a:pt x="17" y="65"/>
                  </a:cubicBezTo>
                  <a:cubicBezTo>
                    <a:pt x="23" y="83"/>
                    <a:pt x="41" y="96"/>
                    <a:pt x="60" y="96"/>
                  </a:cubicBezTo>
                  <a:cubicBezTo>
                    <a:pt x="68" y="96"/>
                    <a:pt x="75" y="94"/>
                    <a:pt x="82" y="89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44"/>
            <p:cNvSpPr/>
            <p:nvPr/>
          </p:nvSpPr>
          <p:spPr>
            <a:xfrm>
              <a:off x="3685525" y="283852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33" y="1"/>
                  </a:moveTo>
                  <a:cubicBezTo>
                    <a:pt x="9" y="17"/>
                    <a:pt x="1" y="50"/>
                    <a:pt x="9" y="74"/>
                  </a:cubicBezTo>
                  <a:cubicBezTo>
                    <a:pt x="19" y="90"/>
                    <a:pt x="37" y="99"/>
                    <a:pt x="54" y="99"/>
                  </a:cubicBezTo>
                  <a:cubicBezTo>
                    <a:pt x="64" y="99"/>
                    <a:pt x="73" y="96"/>
                    <a:pt x="82" y="90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44"/>
            <p:cNvSpPr/>
            <p:nvPr/>
          </p:nvSpPr>
          <p:spPr>
            <a:xfrm>
              <a:off x="3689175" y="2845825"/>
              <a:ext cx="2050" cy="2350"/>
            </a:xfrm>
            <a:custGeom>
              <a:avLst/>
              <a:gdLst/>
              <a:ahLst/>
              <a:cxnLst/>
              <a:rect l="l" t="t" r="r" b="b"/>
              <a:pathLst>
                <a:path w="82" h="94" extrusionOk="0">
                  <a:moveTo>
                    <a:pt x="33" y="1"/>
                  </a:moveTo>
                  <a:cubicBezTo>
                    <a:pt x="9" y="9"/>
                    <a:pt x="1" y="41"/>
                    <a:pt x="9" y="66"/>
                  </a:cubicBezTo>
                  <a:cubicBezTo>
                    <a:pt x="21" y="84"/>
                    <a:pt x="42" y="93"/>
                    <a:pt x="62" y="93"/>
                  </a:cubicBezTo>
                  <a:cubicBezTo>
                    <a:pt x="69" y="93"/>
                    <a:pt x="76" y="92"/>
                    <a:pt x="82" y="90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44"/>
            <p:cNvSpPr/>
            <p:nvPr/>
          </p:nvSpPr>
          <p:spPr>
            <a:xfrm>
              <a:off x="3679650" y="2854875"/>
              <a:ext cx="2875" cy="2525"/>
            </a:xfrm>
            <a:custGeom>
              <a:avLst/>
              <a:gdLst/>
              <a:ahLst/>
              <a:cxnLst/>
              <a:rect l="l" t="t" r="r" b="b"/>
              <a:pathLst>
                <a:path w="115" h="101" extrusionOk="0">
                  <a:moveTo>
                    <a:pt x="56" y="1"/>
                  </a:moveTo>
                  <a:cubicBezTo>
                    <a:pt x="49" y="1"/>
                    <a:pt x="41" y="2"/>
                    <a:pt x="33" y="4"/>
                  </a:cubicBezTo>
                  <a:cubicBezTo>
                    <a:pt x="9" y="20"/>
                    <a:pt x="1" y="44"/>
                    <a:pt x="9" y="69"/>
                  </a:cubicBezTo>
                  <a:cubicBezTo>
                    <a:pt x="20" y="90"/>
                    <a:pt x="34" y="101"/>
                    <a:pt x="52" y="101"/>
                  </a:cubicBezTo>
                  <a:cubicBezTo>
                    <a:pt x="61" y="101"/>
                    <a:pt x="71" y="98"/>
                    <a:pt x="82" y="93"/>
                  </a:cubicBezTo>
                  <a:cubicBezTo>
                    <a:pt x="106" y="85"/>
                    <a:pt x="114" y="52"/>
                    <a:pt x="106" y="28"/>
                  </a:cubicBezTo>
                  <a:cubicBezTo>
                    <a:pt x="94" y="10"/>
                    <a:pt x="77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44"/>
            <p:cNvSpPr/>
            <p:nvPr/>
          </p:nvSpPr>
          <p:spPr>
            <a:xfrm>
              <a:off x="3675000" y="2852850"/>
              <a:ext cx="2050" cy="2525"/>
            </a:xfrm>
            <a:custGeom>
              <a:avLst/>
              <a:gdLst/>
              <a:ahLst/>
              <a:cxnLst/>
              <a:rect l="l" t="t" r="r" b="b"/>
              <a:pathLst>
                <a:path w="82" h="101" extrusionOk="0">
                  <a:moveTo>
                    <a:pt x="19" y="1"/>
                  </a:moveTo>
                  <a:cubicBezTo>
                    <a:pt x="13" y="1"/>
                    <a:pt x="6" y="2"/>
                    <a:pt x="0" y="4"/>
                  </a:cubicBezTo>
                  <a:lnTo>
                    <a:pt x="41" y="101"/>
                  </a:lnTo>
                  <a:cubicBezTo>
                    <a:pt x="65" y="85"/>
                    <a:pt x="81" y="60"/>
                    <a:pt x="65" y="28"/>
                  </a:cubicBezTo>
                  <a:cubicBezTo>
                    <a:pt x="59" y="10"/>
                    <a:pt x="39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44"/>
            <p:cNvSpPr/>
            <p:nvPr/>
          </p:nvSpPr>
          <p:spPr>
            <a:xfrm>
              <a:off x="3671750" y="2845550"/>
              <a:ext cx="1850" cy="2525"/>
            </a:xfrm>
            <a:custGeom>
              <a:avLst/>
              <a:gdLst/>
              <a:ahLst/>
              <a:cxnLst/>
              <a:rect l="l" t="t" r="r" b="b"/>
              <a:pathLst>
                <a:path w="74" h="101" extrusionOk="0">
                  <a:moveTo>
                    <a:pt x="20" y="1"/>
                  </a:moveTo>
                  <a:cubicBezTo>
                    <a:pt x="13" y="1"/>
                    <a:pt x="7" y="2"/>
                    <a:pt x="1" y="4"/>
                  </a:cubicBezTo>
                  <a:lnTo>
                    <a:pt x="41" y="101"/>
                  </a:lnTo>
                  <a:cubicBezTo>
                    <a:pt x="65" y="85"/>
                    <a:pt x="73" y="60"/>
                    <a:pt x="65" y="28"/>
                  </a:cubicBezTo>
                  <a:cubicBezTo>
                    <a:pt x="59" y="10"/>
                    <a:pt x="40" y="1"/>
                    <a:pt x="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44"/>
            <p:cNvSpPr/>
            <p:nvPr/>
          </p:nvSpPr>
          <p:spPr>
            <a:xfrm>
              <a:off x="3676200" y="2847500"/>
              <a:ext cx="2875" cy="2575"/>
            </a:xfrm>
            <a:custGeom>
              <a:avLst/>
              <a:gdLst/>
              <a:ahLst/>
              <a:cxnLst/>
              <a:rect l="l" t="t" r="r" b="b"/>
              <a:pathLst>
                <a:path w="115" h="103" extrusionOk="0">
                  <a:moveTo>
                    <a:pt x="59" y="0"/>
                  </a:moveTo>
                  <a:cubicBezTo>
                    <a:pt x="51" y="0"/>
                    <a:pt x="42" y="2"/>
                    <a:pt x="33" y="7"/>
                  </a:cubicBezTo>
                  <a:cubicBezTo>
                    <a:pt x="9" y="15"/>
                    <a:pt x="1" y="47"/>
                    <a:pt x="9" y="72"/>
                  </a:cubicBezTo>
                  <a:cubicBezTo>
                    <a:pt x="21" y="89"/>
                    <a:pt x="41" y="102"/>
                    <a:pt x="60" y="102"/>
                  </a:cubicBezTo>
                  <a:cubicBezTo>
                    <a:pt x="68" y="102"/>
                    <a:pt x="75" y="100"/>
                    <a:pt x="82" y="96"/>
                  </a:cubicBezTo>
                  <a:cubicBezTo>
                    <a:pt x="106" y="88"/>
                    <a:pt x="114" y="55"/>
                    <a:pt x="106" y="31"/>
                  </a:cubicBezTo>
                  <a:cubicBezTo>
                    <a:pt x="95" y="14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44"/>
            <p:cNvSpPr/>
            <p:nvPr/>
          </p:nvSpPr>
          <p:spPr>
            <a:xfrm>
              <a:off x="3672775" y="2840200"/>
              <a:ext cx="2850" cy="2500"/>
            </a:xfrm>
            <a:custGeom>
              <a:avLst/>
              <a:gdLst/>
              <a:ahLst/>
              <a:cxnLst/>
              <a:rect l="l" t="t" r="r" b="b"/>
              <a:pathLst>
                <a:path w="114" h="100" extrusionOk="0">
                  <a:moveTo>
                    <a:pt x="58" y="0"/>
                  </a:moveTo>
                  <a:cubicBezTo>
                    <a:pt x="50" y="0"/>
                    <a:pt x="42" y="2"/>
                    <a:pt x="32" y="7"/>
                  </a:cubicBezTo>
                  <a:cubicBezTo>
                    <a:pt x="8" y="15"/>
                    <a:pt x="0" y="47"/>
                    <a:pt x="8" y="72"/>
                  </a:cubicBezTo>
                  <a:cubicBezTo>
                    <a:pt x="20" y="90"/>
                    <a:pt x="42" y="99"/>
                    <a:pt x="62" y="99"/>
                  </a:cubicBezTo>
                  <a:cubicBezTo>
                    <a:pt x="68" y="99"/>
                    <a:pt x="75" y="98"/>
                    <a:pt x="81" y="96"/>
                  </a:cubicBezTo>
                  <a:cubicBezTo>
                    <a:pt x="105" y="80"/>
                    <a:pt x="114" y="56"/>
                    <a:pt x="105" y="31"/>
                  </a:cubicBezTo>
                  <a:cubicBezTo>
                    <a:pt x="94" y="14"/>
                    <a:pt x="78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44"/>
            <p:cNvSpPr/>
            <p:nvPr/>
          </p:nvSpPr>
          <p:spPr>
            <a:xfrm>
              <a:off x="3669325" y="2832850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59" y="1"/>
                  </a:moveTo>
                  <a:cubicBezTo>
                    <a:pt x="50" y="1"/>
                    <a:pt x="41" y="4"/>
                    <a:pt x="33" y="9"/>
                  </a:cubicBezTo>
                  <a:cubicBezTo>
                    <a:pt x="8" y="17"/>
                    <a:pt x="0" y="50"/>
                    <a:pt x="16" y="74"/>
                  </a:cubicBezTo>
                  <a:cubicBezTo>
                    <a:pt x="23" y="92"/>
                    <a:pt x="42" y="101"/>
                    <a:pt x="62" y="101"/>
                  </a:cubicBezTo>
                  <a:cubicBezTo>
                    <a:pt x="69" y="101"/>
                    <a:pt x="75" y="100"/>
                    <a:pt x="81" y="98"/>
                  </a:cubicBezTo>
                  <a:cubicBezTo>
                    <a:pt x="106" y="82"/>
                    <a:pt x="114" y="58"/>
                    <a:pt x="106" y="33"/>
                  </a:cubicBezTo>
                  <a:cubicBezTo>
                    <a:pt x="95" y="12"/>
                    <a:pt x="77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44"/>
            <p:cNvSpPr/>
            <p:nvPr/>
          </p:nvSpPr>
          <p:spPr>
            <a:xfrm>
              <a:off x="3668300" y="2838250"/>
              <a:ext cx="2050" cy="2550"/>
            </a:xfrm>
            <a:custGeom>
              <a:avLst/>
              <a:gdLst/>
              <a:ahLst/>
              <a:cxnLst/>
              <a:rect l="l" t="t" r="r" b="b"/>
              <a:pathLst>
                <a:path w="82" h="102" extrusionOk="0">
                  <a:moveTo>
                    <a:pt x="20" y="1"/>
                  </a:moveTo>
                  <a:cubicBezTo>
                    <a:pt x="13" y="1"/>
                    <a:pt x="7" y="2"/>
                    <a:pt x="1" y="4"/>
                  </a:cubicBezTo>
                  <a:lnTo>
                    <a:pt x="41" y="101"/>
                  </a:lnTo>
                  <a:cubicBezTo>
                    <a:pt x="66" y="85"/>
                    <a:pt x="82" y="61"/>
                    <a:pt x="66" y="28"/>
                  </a:cubicBezTo>
                  <a:cubicBezTo>
                    <a:pt x="59" y="10"/>
                    <a:pt x="40" y="1"/>
                    <a:pt x="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44"/>
            <p:cNvSpPr/>
            <p:nvPr/>
          </p:nvSpPr>
          <p:spPr>
            <a:xfrm>
              <a:off x="3674800" y="2835100"/>
              <a:ext cx="1850" cy="2325"/>
            </a:xfrm>
            <a:custGeom>
              <a:avLst/>
              <a:gdLst/>
              <a:ahLst/>
              <a:cxnLst/>
              <a:rect l="l" t="t" r="r" b="b"/>
              <a:pathLst>
                <a:path w="74" h="93" extrusionOk="0">
                  <a:moveTo>
                    <a:pt x="33" y="0"/>
                  </a:moveTo>
                  <a:cubicBezTo>
                    <a:pt x="8" y="8"/>
                    <a:pt x="0" y="41"/>
                    <a:pt x="8" y="65"/>
                  </a:cubicBezTo>
                  <a:cubicBezTo>
                    <a:pt x="20" y="83"/>
                    <a:pt x="37" y="92"/>
                    <a:pt x="55" y="92"/>
                  </a:cubicBezTo>
                  <a:cubicBezTo>
                    <a:pt x="61" y="92"/>
                    <a:pt x="67" y="91"/>
                    <a:pt x="73" y="89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44"/>
            <p:cNvSpPr/>
            <p:nvPr/>
          </p:nvSpPr>
          <p:spPr>
            <a:xfrm>
              <a:off x="3678225" y="2842175"/>
              <a:ext cx="2075" cy="2475"/>
            </a:xfrm>
            <a:custGeom>
              <a:avLst/>
              <a:gdLst/>
              <a:ahLst/>
              <a:cxnLst/>
              <a:rect l="l" t="t" r="r" b="b"/>
              <a:pathLst>
                <a:path w="83" h="99" extrusionOk="0">
                  <a:moveTo>
                    <a:pt x="33" y="1"/>
                  </a:moveTo>
                  <a:cubicBezTo>
                    <a:pt x="9" y="17"/>
                    <a:pt x="1" y="50"/>
                    <a:pt x="9" y="74"/>
                  </a:cubicBezTo>
                  <a:cubicBezTo>
                    <a:pt x="20" y="90"/>
                    <a:pt x="33" y="98"/>
                    <a:pt x="51" y="98"/>
                  </a:cubicBezTo>
                  <a:cubicBezTo>
                    <a:pt x="60" y="98"/>
                    <a:pt x="71" y="96"/>
                    <a:pt x="82" y="90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44"/>
            <p:cNvSpPr/>
            <p:nvPr/>
          </p:nvSpPr>
          <p:spPr>
            <a:xfrm>
              <a:off x="3681675" y="2849475"/>
              <a:ext cx="2050" cy="2425"/>
            </a:xfrm>
            <a:custGeom>
              <a:avLst/>
              <a:gdLst/>
              <a:ahLst/>
              <a:cxnLst/>
              <a:rect l="l" t="t" r="r" b="b"/>
              <a:pathLst>
                <a:path w="82" h="97" extrusionOk="0">
                  <a:moveTo>
                    <a:pt x="33" y="1"/>
                  </a:moveTo>
                  <a:cubicBezTo>
                    <a:pt x="9" y="17"/>
                    <a:pt x="1" y="41"/>
                    <a:pt x="9" y="66"/>
                  </a:cubicBezTo>
                  <a:cubicBezTo>
                    <a:pt x="21" y="83"/>
                    <a:pt x="41" y="96"/>
                    <a:pt x="60" y="96"/>
                  </a:cubicBezTo>
                  <a:cubicBezTo>
                    <a:pt x="68" y="96"/>
                    <a:pt x="75" y="94"/>
                    <a:pt x="82" y="90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44"/>
            <p:cNvSpPr/>
            <p:nvPr/>
          </p:nvSpPr>
          <p:spPr>
            <a:xfrm>
              <a:off x="3671950" y="2858325"/>
              <a:ext cx="2875" cy="2600"/>
            </a:xfrm>
            <a:custGeom>
              <a:avLst/>
              <a:gdLst/>
              <a:ahLst/>
              <a:cxnLst/>
              <a:rect l="l" t="t" r="r" b="b"/>
              <a:pathLst>
                <a:path w="115" h="104" extrusionOk="0">
                  <a:moveTo>
                    <a:pt x="56" y="0"/>
                  </a:moveTo>
                  <a:cubicBezTo>
                    <a:pt x="49" y="0"/>
                    <a:pt x="41" y="1"/>
                    <a:pt x="33" y="3"/>
                  </a:cubicBezTo>
                  <a:cubicBezTo>
                    <a:pt x="9" y="20"/>
                    <a:pt x="1" y="44"/>
                    <a:pt x="9" y="76"/>
                  </a:cubicBezTo>
                  <a:cubicBezTo>
                    <a:pt x="15" y="95"/>
                    <a:pt x="35" y="104"/>
                    <a:pt x="54" y="104"/>
                  </a:cubicBezTo>
                  <a:cubicBezTo>
                    <a:pt x="61" y="104"/>
                    <a:pt x="68" y="103"/>
                    <a:pt x="74" y="101"/>
                  </a:cubicBezTo>
                  <a:cubicBezTo>
                    <a:pt x="106" y="85"/>
                    <a:pt x="114" y="60"/>
                    <a:pt x="106" y="28"/>
                  </a:cubicBezTo>
                  <a:cubicBezTo>
                    <a:pt x="94" y="10"/>
                    <a:pt x="77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44"/>
            <p:cNvSpPr/>
            <p:nvPr/>
          </p:nvSpPr>
          <p:spPr>
            <a:xfrm>
              <a:off x="3667300" y="2856300"/>
              <a:ext cx="2050" cy="2325"/>
            </a:xfrm>
            <a:custGeom>
              <a:avLst/>
              <a:gdLst/>
              <a:ahLst/>
              <a:cxnLst/>
              <a:rect l="l" t="t" r="r" b="b"/>
              <a:pathLst>
                <a:path w="82" h="93" extrusionOk="0">
                  <a:moveTo>
                    <a:pt x="23" y="0"/>
                  </a:moveTo>
                  <a:cubicBezTo>
                    <a:pt x="16" y="0"/>
                    <a:pt x="8" y="1"/>
                    <a:pt x="0" y="3"/>
                  </a:cubicBezTo>
                  <a:lnTo>
                    <a:pt x="41" y="93"/>
                  </a:lnTo>
                  <a:cubicBezTo>
                    <a:pt x="73" y="84"/>
                    <a:pt x="81" y="52"/>
                    <a:pt x="73" y="28"/>
                  </a:cubicBezTo>
                  <a:cubicBezTo>
                    <a:pt x="61" y="9"/>
                    <a:pt x="44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44"/>
            <p:cNvSpPr/>
            <p:nvPr/>
          </p:nvSpPr>
          <p:spPr>
            <a:xfrm>
              <a:off x="3664250" y="2848925"/>
              <a:ext cx="1850" cy="2400"/>
            </a:xfrm>
            <a:custGeom>
              <a:avLst/>
              <a:gdLst/>
              <a:ahLst/>
              <a:cxnLst/>
              <a:rect l="l" t="t" r="r" b="b"/>
              <a:pathLst>
                <a:path w="74" h="96" extrusionOk="0">
                  <a:moveTo>
                    <a:pt x="22" y="0"/>
                  </a:moveTo>
                  <a:cubicBezTo>
                    <a:pt x="15" y="0"/>
                    <a:pt x="7" y="2"/>
                    <a:pt x="1" y="7"/>
                  </a:cubicBezTo>
                  <a:lnTo>
                    <a:pt x="41" y="96"/>
                  </a:lnTo>
                  <a:cubicBezTo>
                    <a:pt x="65" y="88"/>
                    <a:pt x="73" y="55"/>
                    <a:pt x="65" y="31"/>
                  </a:cubicBezTo>
                  <a:cubicBezTo>
                    <a:pt x="60" y="13"/>
                    <a:pt x="41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44"/>
            <p:cNvSpPr/>
            <p:nvPr/>
          </p:nvSpPr>
          <p:spPr>
            <a:xfrm>
              <a:off x="3668700" y="2850950"/>
              <a:ext cx="2875" cy="2475"/>
            </a:xfrm>
            <a:custGeom>
              <a:avLst/>
              <a:gdLst/>
              <a:ahLst/>
              <a:cxnLst/>
              <a:rect l="l" t="t" r="r" b="b"/>
              <a:pathLst>
                <a:path w="115" h="99" extrusionOk="0">
                  <a:moveTo>
                    <a:pt x="59" y="0"/>
                  </a:moveTo>
                  <a:cubicBezTo>
                    <a:pt x="51" y="0"/>
                    <a:pt x="42" y="2"/>
                    <a:pt x="33" y="7"/>
                  </a:cubicBezTo>
                  <a:cubicBezTo>
                    <a:pt x="9" y="15"/>
                    <a:pt x="1" y="47"/>
                    <a:pt x="9" y="71"/>
                  </a:cubicBezTo>
                  <a:cubicBezTo>
                    <a:pt x="15" y="90"/>
                    <a:pt x="35" y="99"/>
                    <a:pt x="55" y="99"/>
                  </a:cubicBezTo>
                  <a:cubicBezTo>
                    <a:pt x="61" y="99"/>
                    <a:pt x="68" y="98"/>
                    <a:pt x="74" y="96"/>
                  </a:cubicBezTo>
                  <a:cubicBezTo>
                    <a:pt x="106" y="88"/>
                    <a:pt x="114" y="55"/>
                    <a:pt x="106" y="31"/>
                  </a:cubicBezTo>
                  <a:cubicBezTo>
                    <a:pt x="95" y="13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44"/>
            <p:cNvSpPr/>
            <p:nvPr/>
          </p:nvSpPr>
          <p:spPr>
            <a:xfrm>
              <a:off x="3665475" y="2843525"/>
              <a:ext cx="2850" cy="2500"/>
            </a:xfrm>
            <a:custGeom>
              <a:avLst/>
              <a:gdLst/>
              <a:ahLst/>
              <a:cxnLst/>
              <a:rect l="l" t="t" r="r" b="b"/>
              <a:pathLst>
                <a:path w="114" h="100" extrusionOk="0">
                  <a:moveTo>
                    <a:pt x="52" y="1"/>
                  </a:moveTo>
                  <a:cubicBezTo>
                    <a:pt x="45" y="1"/>
                    <a:pt x="39" y="2"/>
                    <a:pt x="33" y="4"/>
                  </a:cubicBezTo>
                  <a:cubicBezTo>
                    <a:pt x="8" y="20"/>
                    <a:pt x="0" y="44"/>
                    <a:pt x="8" y="68"/>
                  </a:cubicBezTo>
                  <a:cubicBezTo>
                    <a:pt x="14" y="86"/>
                    <a:pt x="33" y="99"/>
                    <a:pt x="52" y="99"/>
                  </a:cubicBezTo>
                  <a:cubicBezTo>
                    <a:pt x="59" y="99"/>
                    <a:pt x="66" y="97"/>
                    <a:pt x="73" y="93"/>
                  </a:cubicBezTo>
                  <a:cubicBezTo>
                    <a:pt x="97" y="85"/>
                    <a:pt x="114" y="60"/>
                    <a:pt x="97" y="28"/>
                  </a:cubicBezTo>
                  <a:cubicBezTo>
                    <a:pt x="91" y="10"/>
                    <a:pt x="72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44"/>
            <p:cNvSpPr/>
            <p:nvPr/>
          </p:nvSpPr>
          <p:spPr>
            <a:xfrm>
              <a:off x="3662225" y="2836150"/>
              <a:ext cx="2850" cy="2475"/>
            </a:xfrm>
            <a:custGeom>
              <a:avLst/>
              <a:gdLst/>
              <a:ahLst/>
              <a:cxnLst/>
              <a:rect l="l" t="t" r="r" b="b"/>
              <a:pathLst>
                <a:path w="114" h="99" extrusionOk="0">
                  <a:moveTo>
                    <a:pt x="54" y="0"/>
                  </a:moveTo>
                  <a:cubicBezTo>
                    <a:pt x="47" y="0"/>
                    <a:pt x="40" y="2"/>
                    <a:pt x="33" y="7"/>
                  </a:cubicBezTo>
                  <a:cubicBezTo>
                    <a:pt x="9" y="15"/>
                    <a:pt x="0" y="47"/>
                    <a:pt x="9" y="72"/>
                  </a:cubicBezTo>
                  <a:cubicBezTo>
                    <a:pt x="15" y="90"/>
                    <a:pt x="34" y="99"/>
                    <a:pt x="54" y="99"/>
                  </a:cubicBezTo>
                  <a:cubicBezTo>
                    <a:pt x="61" y="99"/>
                    <a:pt x="67" y="98"/>
                    <a:pt x="73" y="96"/>
                  </a:cubicBezTo>
                  <a:cubicBezTo>
                    <a:pt x="98" y="88"/>
                    <a:pt x="114" y="55"/>
                    <a:pt x="98" y="31"/>
                  </a:cubicBezTo>
                  <a:cubicBezTo>
                    <a:pt x="92" y="14"/>
                    <a:pt x="73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44"/>
            <p:cNvSpPr/>
            <p:nvPr/>
          </p:nvSpPr>
          <p:spPr>
            <a:xfrm>
              <a:off x="3661000" y="2841500"/>
              <a:ext cx="2050" cy="2525"/>
            </a:xfrm>
            <a:custGeom>
              <a:avLst/>
              <a:gdLst/>
              <a:ahLst/>
              <a:cxnLst/>
              <a:rect l="l" t="t" r="r" b="b"/>
              <a:pathLst>
                <a:path w="82" h="101" extrusionOk="0">
                  <a:moveTo>
                    <a:pt x="19" y="1"/>
                  </a:moveTo>
                  <a:cubicBezTo>
                    <a:pt x="13" y="1"/>
                    <a:pt x="7" y="2"/>
                    <a:pt x="1" y="4"/>
                  </a:cubicBezTo>
                  <a:lnTo>
                    <a:pt x="41" y="101"/>
                  </a:lnTo>
                  <a:cubicBezTo>
                    <a:pt x="66" y="85"/>
                    <a:pt x="82" y="60"/>
                    <a:pt x="66" y="36"/>
                  </a:cubicBezTo>
                  <a:cubicBezTo>
                    <a:pt x="59" y="11"/>
                    <a:pt x="39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44"/>
            <p:cNvSpPr/>
            <p:nvPr/>
          </p:nvSpPr>
          <p:spPr>
            <a:xfrm>
              <a:off x="3667500" y="2838325"/>
              <a:ext cx="1850" cy="2550"/>
            </a:xfrm>
            <a:custGeom>
              <a:avLst/>
              <a:gdLst/>
              <a:ahLst/>
              <a:cxnLst/>
              <a:rect l="l" t="t" r="r" b="b"/>
              <a:pathLst>
                <a:path w="74" h="102" extrusionOk="0">
                  <a:moveTo>
                    <a:pt x="33" y="1"/>
                  </a:moveTo>
                  <a:cubicBezTo>
                    <a:pt x="8" y="17"/>
                    <a:pt x="0" y="41"/>
                    <a:pt x="8" y="74"/>
                  </a:cubicBezTo>
                  <a:cubicBezTo>
                    <a:pt x="21" y="92"/>
                    <a:pt x="37" y="101"/>
                    <a:pt x="55" y="101"/>
                  </a:cubicBezTo>
                  <a:cubicBezTo>
                    <a:pt x="61" y="101"/>
                    <a:pt x="67" y="100"/>
                    <a:pt x="73" y="98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44"/>
            <p:cNvSpPr/>
            <p:nvPr/>
          </p:nvSpPr>
          <p:spPr>
            <a:xfrm>
              <a:off x="3670725" y="2845625"/>
              <a:ext cx="2075" cy="2550"/>
            </a:xfrm>
            <a:custGeom>
              <a:avLst/>
              <a:gdLst/>
              <a:ahLst/>
              <a:cxnLst/>
              <a:rect l="l" t="t" r="r" b="b"/>
              <a:pathLst>
                <a:path w="83" h="102" extrusionOk="0">
                  <a:moveTo>
                    <a:pt x="42" y="1"/>
                  </a:moveTo>
                  <a:cubicBezTo>
                    <a:pt x="17" y="17"/>
                    <a:pt x="1" y="49"/>
                    <a:pt x="17" y="74"/>
                  </a:cubicBezTo>
                  <a:cubicBezTo>
                    <a:pt x="23" y="92"/>
                    <a:pt x="43" y="101"/>
                    <a:pt x="63" y="101"/>
                  </a:cubicBezTo>
                  <a:cubicBezTo>
                    <a:pt x="69" y="101"/>
                    <a:pt x="76" y="100"/>
                    <a:pt x="82" y="98"/>
                  </a:cubicBezTo>
                  <a:lnTo>
                    <a:pt x="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44"/>
            <p:cNvSpPr/>
            <p:nvPr/>
          </p:nvSpPr>
          <p:spPr>
            <a:xfrm>
              <a:off x="3673975" y="2852925"/>
              <a:ext cx="2050" cy="2525"/>
            </a:xfrm>
            <a:custGeom>
              <a:avLst/>
              <a:gdLst/>
              <a:ahLst/>
              <a:cxnLst/>
              <a:rect l="l" t="t" r="r" b="b"/>
              <a:pathLst>
                <a:path w="82" h="101" extrusionOk="0">
                  <a:moveTo>
                    <a:pt x="41" y="1"/>
                  </a:moveTo>
                  <a:cubicBezTo>
                    <a:pt x="17" y="17"/>
                    <a:pt x="1" y="49"/>
                    <a:pt x="17" y="74"/>
                  </a:cubicBezTo>
                  <a:cubicBezTo>
                    <a:pt x="23" y="92"/>
                    <a:pt x="43" y="101"/>
                    <a:pt x="63" y="101"/>
                  </a:cubicBezTo>
                  <a:cubicBezTo>
                    <a:pt x="69" y="101"/>
                    <a:pt x="76" y="100"/>
                    <a:pt x="82" y="98"/>
                  </a:cubicBezTo>
                  <a:lnTo>
                    <a:pt x="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44"/>
            <p:cNvSpPr/>
            <p:nvPr/>
          </p:nvSpPr>
          <p:spPr>
            <a:xfrm>
              <a:off x="3660200" y="2841575"/>
              <a:ext cx="1850" cy="2500"/>
            </a:xfrm>
            <a:custGeom>
              <a:avLst/>
              <a:gdLst/>
              <a:ahLst/>
              <a:cxnLst/>
              <a:rect l="l" t="t" r="r" b="b"/>
              <a:pathLst>
                <a:path w="74" h="100" extrusionOk="0">
                  <a:moveTo>
                    <a:pt x="33" y="1"/>
                  </a:moveTo>
                  <a:cubicBezTo>
                    <a:pt x="8" y="17"/>
                    <a:pt x="0" y="41"/>
                    <a:pt x="8" y="65"/>
                  </a:cubicBezTo>
                  <a:cubicBezTo>
                    <a:pt x="15" y="85"/>
                    <a:pt x="38" y="100"/>
                    <a:pt x="60" y="100"/>
                  </a:cubicBezTo>
                  <a:cubicBezTo>
                    <a:pt x="64" y="100"/>
                    <a:pt x="69" y="99"/>
                    <a:pt x="73" y="98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44"/>
            <p:cNvSpPr/>
            <p:nvPr/>
          </p:nvSpPr>
          <p:spPr>
            <a:xfrm>
              <a:off x="3663225" y="2849075"/>
              <a:ext cx="2075" cy="2325"/>
            </a:xfrm>
            <a:custGeom>
              <a:avLst/>
              <a:gdLst/>
              <a:ahLst/>
              <a:cxnLst/>
              <a:rect l="l" t="t" r="r" b="b"/>
              <a:pathLst>
                <a:path w="83" h="93" extrusionOk="0">
                  <a:moveTo>
                    <a:pt x="42" y="1"/>
                  </a:moveTo>
                  <a:cubicBezTo>
                    <a:pt x="17" y="9"/>
                    <a:pt x="1" y="41"/>
                    <a:pt x="17" y="65"/>
                  </a:cubicBezTo>
                  <a:cubicBezTo>
                    <a:pt x="23" y="84"/>
                    <a:pt x="43" y="93"/>
                    <a:pt x="63" y="93"/>
                  </a:cubicBezTo>
                  <a:cubicBezTo>
                    <a:pt x="69" y="93"/>
                    <a:pt x="76" y="92"/>
                    <a:pt x="82" y="90"/>
                  </a:cubicBezTo>
                  <a:lnTo>
                    <a:pt x="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44"/>
            <p:cNvSpPr/>
            <p:nvPr/>
          </p:nvSpPr>
          <p:spPr>
            <a:xfrm>
              <a:off x="3666475" y="2856375"/>
              <a:ext cx="1850" cy="2425"/>
            </a:xfrm>
            <a:custGeom>
              <a:avLst/>
              <a:gdLst/>
              <a:ahLst/>
              <a:cxnLst/>
              <a:rect l="l" t="t" r="r" b="b"/>
              <a:pathLst>
                <a:path w="74" h="97" extrusionOk="0">
                  <a:moveTo>
                    <a:pt x="33" y="0"/>
                  </a:moveTo>
                  <a:cubicBezTo>
                    <a:pt x="9" y="17"/>
                    <a:pt x="1" y="41"/>
                    <a:pt x="9" y="65"/>
                  </a:cubicBezTo>
                  <a:cubicBezTo>
                    <a:pt x="15" y="83"/>
                    <a:pt x="33" y="96"/>
                    <a:pt x="52" y="96"/>
                  </a:cubicBezTo>
                  <a:cubicBezTo>
                    <a:pt x="59" y="96"/>
                    <a:pt x="67" y="94"/>
                    <a:pt x="74" y="9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44"/>
            <p:cNvSpPr/>
            <p:nvPr/>
          </p:nvSpPr>
          <p:spPr>
            <a:xfrm>
              <a:off x="3660800" y="2854275"/>
              <a:ext cx="2875" cy="2575"/>
            </a:xfrm>
            <a:custGeom>
              <a:avLst/>
              <a:gdLst/>
              <a:ahLst/>
              <a:cxnLst/>
              <a:rect l="l" t="t" r="r" b="b"/>
              <a:pathLst>
                <a:path w="115" h="103" extrusionOk="0">
                  <a:moveTo>
                    <a:pt x="60" y="0"/>
                  </a:moveTo>
                  <a:cubicBezTo>
                    <a:pt x="54" y="0"/>
                    <a:pt x="47" y="1"/>
                    <a:pt x="41" y="3"/>
                  </a:cubicBezTo>
                  <a:cubicBezTo>
                    <a:pt x="17" y="20"/>
                    <a:pt x="1" y="44"/>
                    <a:pt x="9" y="68"/>
                  </a:cubicBezTo>
                  <a:cubicBezTo>
                    <a:pt x="22" y="88"/>
                    <a:pt x="41" y="103"/>
                    <a:pt x="65" y="103"/>
                  </a:cubicBezTo>
                  <a:cubicBezTo>
                    <a:pt x="71" y="103"/>
                    <a:pt x="76" y="102"/>
                    <a:pt x="82" y="101"/>
                  </a:cubicBezTo>
                  <a:cubicBezTo>
                    <a:pt x="106" y="84"/>
                    <a:pt x="114" y="60"/>
                    <a:pt x="106" y="28"/>
                  </a:cubicBezTo>
                  <a:cubicBezTo>
                    <a:pt x="100" y="9"/>
                    <a:pt x="80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44"/>
            <p:cNvSpPr/>
            <p:nvPr/>
          </p:nvSpPr>
          <p:spPr>
            <a:xfrm>
              <a:off x="3657775" y="2846775"/>
              <a:ext cx="2850" cy="2575"/>
            </a:xfrm>
            <a:custGeom>
              <a:avLst/>
              <a:gdLst/>
              <a:ahLst/>
              <a:cxnLst/>
              <a:rect l="l" t="t" r="r" b="b"/>
              <a:pathLst>
                <a:path w="114" h="103" extrusionOk="0">
                  <a:moveTo>
                    <a:pt x="58" y="0"/>
                  </a:moveTo>
                  <a:cubicBezTo>
                    <a:pt x="52" y="0"/>
                    <a:pt x="46" y="1"/>
                    <a:pt x="41" y="3"/>
                  </a:cubicBezTo>
                  <a:cubicBezTo>
                    <a:pt x="8" y="20"/>
                    <a:pt x="0" y="44"/>
                    <a:pt x="8" y="68"/>
                  </a:cubicBezTo>
                  <a:cubicBezTo>
                    <a:pt x="22" y="88"/>
                    <a:pt x="40" y="103"/>
                    <a:pt x="60" y="103"/>
                  </a:cubicBezTo>
                  <a:cubicBezTo>
                    <a:pt x="64" y="103"/>
                    <a:pt x="69" y="102"/>
                    <a:pt x="73" y="101"/>
                  </a:cubicBezTo>
                  <a:cubicBezTo>
                    <a:pt x="97" y="84"/>
                    <a:pt x="114" y="60"/>
                    <a:pt x="105" y="36"/>
                  </a:cubicBezTo>
                  <a:cubicBezTo>
                    <a:pt x="93" y="11"/>
                    <a:pt x="76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44"/>
            <p:cNvSpPr/>
            <p:nvPr/>
          </p:nvSpPr>
          <p:spPr>
            <a:xfrm>
              <a:off x="3762550" y="2720725"/>
              <a:ext cx="1650" cy="2500"/>
            </a:xfrm>
            <a:custGeom>
              <a:avLst/>
              <a:gdLst/>
              <a:ahLst/>
              <a:cxnLst/>
              <a:rect l="l" t="t" r="r" b="b"/>
              <a:pathLst>
                <a:path w="66" h="100" extrusionOk="0">
                  <a:moveTo>
                    <a:pt x="14" y="0"/>
                  </a:moveTo>
                  <a:cubicBezTo>
                    <a:pt x="9" y="0"/>
                    <a:pt x="5" y="1"/>
                    <a:pt x="1" y="2"/>
                  </a:cubicBezTo>
                  <a:lnTo>
                    <a:pt x="25" y="100"/>
                  </a:lnTo>
                  <a:cubicBezTo>
                    <a:pt x="49" y="92"/>
                    <a:pt x="66" y="67"/>
                    <a:pt x="58" y="35"/>
                  </a:cubicBezTo>
                  <a:cubicBezTo>
                    <a:pt x="51" y="15"/>
                    <a:pt x="33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44"/>
            <p:cNvSpPr/>
            <p:nvPr/>
          </p:nvSpPr>
          <p:spPr>
            <a:xfrm>
              <a:off x="3764375" y="2728475"/>
              <a:ext cx="1650" cy="2450"/>
            </a:xfrm>
            <a:custGeom>
              <a:avLst/>
              <a:gdLst/>
              <a:ahLst/>
              <a:cxnLst/>
              <a:rect l="l" t="t" r="r" b="b"/>
              <a:pathLst>
                <a:path w="66" h="98" extrusionOk="0">
                  <a:moveTo>
                    <a:pt x="1" y="0"/>
                  </a:moveTo>
                  <a:lnTo>
                    <a:pt x="17" y="98"/>
                  </a:lnTo>
                  <a:cubicBezTo>
                    <a:pt x="49" y="98"/>
                    <a:pt x="66" y="65"/>
                    <a:pt x="58" y="41"/>
                  </a:cubicBezTo>
                  <a:cubicBezTo>
                    <a:pt x="49" y="17"/>
                    <a:pt x="25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44"/>
            <p:cNvSpPr/>
            <p:nvPr/>
          </p:nvSpPr>
          <p:spPr>
            <a:xfrm>
              <a:off x="3766000" y="2736325"/>
              <a:ext cx="1650" cy="2500"/>
            </a:xfrm>
            <a:custGeom>
              <a:avLst/>
              <a:gdLst/>
              <a:ahLst/>
              <a:cxnLst/>
              <a:rect l="l" t="t" r="r" b="b"/>
              <a:pathLst>
                <a:path w="66" h="100" extrusionOk="0">
                  <a:moveTo>
                    <a:pt x="14" y="1"/>
                  </a:moveTo>
                  <a:cubicBezTo>
                    <a:pt x="9" y="1"/>
                    <a:pt x="5" y="1"/>
                    <a:pt x="1" y="3"/>
                  </a:cubicBezTo>
                  <a:lnTo>
                    <a:pt x="25" y="100"/>
                  </a:lnTo>
                  <a:cubicBezTo>
                    <a:pt x="49" y="92"/>
                    <a:pt x="65" y="67"/>
                    <a:pt x="65" y="43"/>
                  </a:cubicBezTo>
                  <a:cubicBezTo>
                    <a:pt x="59" y="16"/>
                    <a:pt x="35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44"/>
            <p:cNvSpPr/>
            <p:nvPr/>
          </p:nvSpPr>
          <p:spPr>
            <a:xfrm>
              <a:off x="3768225" y="2731450"/>
              <a:ext cx="2875" cy="2525"/>
            </a:xfrm>
            <a:custGeom>
              <a:avLst/>
              <a:gdLst/>
              <a:ahLst/>
              <a:cxnLst/>
              <a:rect l="l" t="t" r="r" b="b"/>
              <a:pathLst>
                <a:path w="115" h="101" extrusionOk="0">
                  <a:moveTo>
                    <a:pt x="58" y="1"/>
                  </a:moveTo>
                  <a:cubicBezTo>
                    <a:pt x="53" y="1"/>
                    <a:pt x="47" y="2"/>
                    <a:pt x="41" y="3"/>
                  </a:cubicBezTo>
                  <a:cubicBezTo>
                    <a:pt x="17" y="3"/>
                    <a:pt x="1" y="35"/>
                    <a:pt x="9" y="60"/>
                  </a:cubicBezTo>
                  <a:cubicBezTo>
                    <a:pt x="9" y="84"/>
                    <a:pt x="41" y="100"/>
                    <a:pt x="66" y="100"/>
                  </a:cubicBezTo>
                  <a:cubicBezTo>
                    <a:pt x="98" y="92"/>
                    <a:pt x="114" y="60"/>
                    <a:pt x="106" y="35"/>
                  </a:cubicBezTo>
                  <a:cubicBezTo>
                    <a:pt x="100" y="15"/>
                    <a:pt x="82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44"/>
            <p:cNvSpPr/>
            <p:nvPr/>
          </p:nvSpPr>
          <p:spPr>
            <a:xfrm>
              <a:off x="3766400" y="2723550"/>
              <a:ext cx="2675" cy="2575"/>
            </a:xfrm>
            <a:custGeom>
              <a:avLst/>
              <a:gdLst/>
              <a:ahLst/>
              <a:cxnLst/>
              <a:rect l="l" t="t" r="r" b="b"/>
              <a:pathLst>
                <a:path w="107" h="103" extrusionOk="0">
                  <a:moveTo>
                    <a:pt x="54" y="1"/>
                  </a:moveTo>
                  <a:cubicBezTo>
                    <a:pt x="50" y="1"/>
                    <a:pt x="46" y="1"/>
                    <a:pt x="41" y="3"/>
                  </a:cubicBezTo>
                  <a:cubicBezTo>
                    <a:pt x="17" y="11"/>
                    <a:pt x="1" y="35"/>
                    <a:pt x="1" y="60"/>
                  </a:cubicBezTo>
                  <a:cubicBezTo>
                    <a:pt x="8" y="86"/>
                    <a:pt x="25" y="102"/>
                    <a:pt x="50" y="102"/>
                  </a:cubicBezTo>
                  <a:cubicBezTo>
                    <a:pt x="55" y="102"/>
                    <a:pt x="60" y="102"/>
                    <a:pt x="66" y="100"/>
                  </a:cubicBezTo>
                  <a:cubicBezTo>
                    <a:pt x="90" y="92"/>
                    <a:pt x="106" y="68"/>
                    <a:pt x="98" y="35"/>
                  </a:cubicBezTo>
                  <a:cubicBezTo>
                    <a:pt x="91" y="15"/>
                    <a:pt x="74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44"/>
            <p:cNvSpPr/>
            <p:nvPr/>
          </p:nvSpPr>
          <p:spPr>
            <a:xfrm>
              <a:off x="3761550" y="2741200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62" y="0"/>
                  </a:moveTo>
                  <a:cubicBezTo>
                    <a:pt x="57" y="0"/>
                    <a:pt x="53" y="1"/>
                    <a:pt x="49" y="2"/>
                  </a:cubicBezTo>
                  <a:cubicBezTo>
                    <a:pt x="16" y="10"/>
                    <a:pt x="0" y="35"/>
                    <a:pt x="0" y="59"/>
                  </a:cubicBezTo>
                  <a:cubicBezTo>
                    <a:pt x="7" y="86"/>
                    <a:pt x="25" y="102"/>
                    <a:pt x="49" y="102"/>
                  </a:cubicBezTo>
                  <a:cubicBezTo>
                    <a:pt x="54" y="102"/>
                    <a:pt x="60" y="101"/>
                    <a:pt x="65" y="100"/>
                  </a:cubicBezTo>
                  <a:cubicBezTo>
                    <a:pt x="98" y="91"/>
                    <a:pt x="114" y="67"/>
                    <a:pt x="106" y="43"/>
                  </a:cubicBezTo>
                  <a:cubicBezTo>
                    <a:pt x="106" y="16"/>
                    <a:pt x="83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44"/>
            <p:cNvSpPr/>
            <p:nvPr/>
          </p:nvSpPr>
          <p:spPr>
            <a:xfrm>
              <a:off x="3757700" y="2737950"/>
              <a:ext cx="1650" cy="2500"/>
            </a:xfrm>
            <a:custGeom>
              <a:avLst/>
              <a:gdLst/>
              <a:ahLst/>
              <a:cxnLst/>
              <a:rect l="l" t="t" r="r" b="b"/>
              <a:pathLst>
                <a:path w="66" h="100" extrusionOk="0">
                  <a:moveTo>
                    <a:pt x="16" y="0"/>
                  </a:moveTo>
                  <a:cubicBezTo>
                    <a:pt x="11" y="0"/>
                    <a:pt x="6" y="1"/>
                    <a:pt x="0" y="2"/>
                  </a:cubicBezTo>
                  <a:lnTo>
                    <a:pt x="16" y="100"/>
                  </a:lnTo>
                  <a:cubicBezTo>
                    <a:pt x="49" y="92"/>
                    <a:pt x="65" y="67"/>
                    <a:pt x="65" y="43"/>
                  </a:cubicBezTo>
                  <a:cubicBezTo>
                    <a:pt x="58" y="16"/>
                    <a:pt x="4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44"/>
            <p:cNvSpPr/>
            <p:nvPr/>
          </p:nvSpPr>
          <p:spPr>
            <a:xfrm>
              <a:off x="3756475" y="2729900"/>
              <a:ext cx="1650" cy="2650"/>
            </a:xfrm>
            <a:custGeom>
              <a:avLst/>
              <a:gdLst/>
              <a:ahLst/>
              <a:cxnLst/>
              <a:rect l="l" t="t" r="r" b="b"/>
              <a:pathLst>
                <a:path w="66" h="106" extrusionOk="0">
                  <a:moveTo>
                    <a:pt x="1" y="0"/>
                  </a:moveTo>
                  <a:lnTo>
                    <a:pt x="17" y="106"/>
                  </a:lnTo>
                  <a:cubicBezTo>
                    <a:pt x="41" y="97"/>
                    <a:pt x="65" y="73"/>
                    <a:pt x="57" y="49"/>
                  </a:cubicBezTo>
                  <a:cubicBezTo>
                    <a:pt x="57" y="16"/>
                    <a:pt x="25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44"/>
            <p:cNvSpPr/>
            <p:nvPr/>
          </p:nvSpPr>
          <p:spPr>
            <a:xfrm>
              <a:off x="3760125" y="2733275"/>
              <a:ext cx="2650" cy="2525"/>
            </a:xfrm>
            <a:custGeom>
              <a:avLst/>
              <a:gdLst/>
              <a:ahLst/>
              <a:cxnLst/>
              <a:rect l="l" t="t" r="r" b="b"/>
              <a:pathLst>
                <a:path w="106" h="101" extrusionOk="0">
                  <a:moveTo>
                    <a:pt x="54" y="1"/>
                  </a:moveTo>
                  <a:cubicBezTo>
                    <a:pt x="50" y="1"/>
                    <a:pt x="45" y="2"/>
                    <a:pt x="41" y="3"/>
                  </a:cubicBezTo>
                  <a:cubicBezTo>
                    <a:pt x="17" y="3"/>
                    <a:pt x="0" y="35"/>
                    <a:pt x="0" y="60"/>
                  </a:cubicBezTo>
                  <a:cubicBezTo>
                    <a:pt x="9" y="84"/>
                    <a:pt x="33" y="100"/>
                    <a:pt x="57" y="100"/>
                  </a:cubicBezTo>
                  <a:cubicBezTo>
                    <a:pt x="90" y="92"/>
                    <a:pt x="106" y="68"/>
                    <a:pt x="98" y="35"/>
                  </a:cubicBezTo>
                  <a:cubicBezTo>
                    <a:pt x="98" y="15"/>
                    <a:pt x="76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44"/>
            <p:cNvSpPr/>
            <p:nvPr/>
          </p:nvSpPr>
          <p:spPr>
            <a:xfrm>
              <a:off x="3758500" y="2725225"/>
              <a:ext cx="2675" cy="2525"/>
            </a:xfrm>
            <a:custGeom>
              <a:avLst/>
              <a:gdLst/>
              <a:ahLst/>
              <a:cxnLst/>
              <a:rect l="l" t="t" r="r" b="b"/>
              <a:pathLst>
                <a:path w="107" h="101" extrusionOk="0">
                  <a:moveTo>
                    <a:pt x="49" y="1"/>
                  </a:moveTo>
                  <a:cubicBezTo>
                    <a:pt x="17" y="9"/>
                    <a:pt x="1" y="33"/>
                    <a:pt x="9" y="66"/>
                  </a:cubicBezTo>
                  <a:cubicBezTo>
                    <a:pt x="15" y="86"/>
                    <a:pt x="33" y="100"/>
                    <a:pt x="53" y="100"/>
                  </a:cubicBezTo>
                  <a:cubicBezTo>
                    <a:pt x="57" y="100"/>
                    <a:pt x="61" y="99"/>
                    <a:pt x="65" y="98"/>
                  </a:cubicBezTo>
                  <a:cubicBezTo>
                    <a:pt x="90" y="98"/>
                    <a:pt x="106" y="66"/>
                    <a:pt x="106" y="41"/>
                  </a:cubicBezTo>
                  <a:cubicBezTo>
                    <a:pt x="98" y="17"/>
                    <a:pt x="7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44"/>
            <p:cNvSpPr/>
            <p:nvPr/>
          </p:nvSpPr>
          <p:spPr>
            <a:xfrm>
              <a:off x="3757075" y="2717275"/>
              <a:ext cx="2475" cy="2550"/>
            </a:xfrm>
            <a:custGeom>
              <a:avLst/>
              <a:gdLst/>
              <a:ahLst/>
              <a:cxnLst/>
              <a:rect l="l" t="t" r="r" b="b"/>
              <a:pathLst>
                <a:path w="99" h="102" extrusionOk="0">
                  <a:moveTo>
                    <a:pt x="51" y="1"/>
                  </a:moveTo>
                  <a:cubicBezTo>
                    <a:pt x="48" y="1"/>
                    <a:pt x="45" y="1"/>
                    <a:pt x="41" y="2"/>
                  </a:cubicBezTo>
                  <a:cubicBezTo>
                    <a:pt x="17" y="11"/>
                    <a:pt x="1" y="35"/>
                    <a:pt x="9" y="59"/>
                  </a:cubicBezTo>
                  <a:cubicBezTo>
                    <a:pt x="9" y="86"/>
                    <a:pt x="26" y="102"/>
                    <a:pt x="45" y="102"/>
                  </a:cubicBezTo>
                  <a:cubicBezTo>
                    <a:pt x="49" y="102"/>
                    <a:pt x="53" y="101"/>
                    <a:pt x="58" y="100"/>
                  </a:cubicBezTo>
                  <a:cubicBezTo>
                    <a:pt x="90" y="92"/>
                    <a:pt x="98" y="67"/>
                    <a:pt x="98" y="43"/>
                  </a:cubicBezTo>
                  <a:cubicBezTo>
                    <a:pt x="91" y="22"/>
                    <a:pt x="72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44"/>
            <p:cNvSpPr/>
            <p:nvPr/>
          </p:nvSpPr>
          <p:spPr>
            <a:xfrm>
              <a:off x="3755250" y="2721975"/>
              <a:ext cx="1450" cy="2675"/>
            </a:xfrm>
            <a:custGeom>
              <a:avLst/>
              <a:gdLst/>
              <a:ahLst/>
              <a:cxnLst/>
              <a:rect l="l" t="t" r="r" b="b"/>
              <a:pathLst>
                <a:path w="58" h="107" extrusionOk="0">
                  <a:moveTo>
                    <a:pt x="1" y="1"/>
                  </a:moveTo>
                  <a:lnTo>
                    <a:pt x="17" y="106"/>
                  </a:lnTo>
                  <a:cubicBezTo>
                    <a:pt x="41" y="98"/>
                    <a:pt x="58" y="74"/>
                    <a:pt x="50" y="50"/>
                  </a:cubicBezTo>
                  <a:cubicBezTo>
                    <a:pt x="50" y="17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44"/>
            <p:cNvSpPr/>
            <p:nvPr/>
          </p:nvSpPr>
          <p:spPr>
            <a:xfrm>
              <a:off x="3761550" y="2720775"/>
              <a:ext cx="1650" cy="2450"/>
            </a:xfrm>
            <a:custGeom>
              <a:avLst/>
              <a:gdLst/>
              <a:ahLst/>
              <a:cxnLst/>
              <a:rect l="l" t="t" r="r" b="b"/>
              <a:pathLst>
                <a:path w="66" h="98" extrusionOk="0">
                  <a:moveTo>
                    <a:pt x="41" y="0"/>
                  </a:moveTo>
                  <a:cubicBezTo>
                    <a:pt x="16" y="0"/>
                    <a:pt x="0" y="25"/>
                    <a:pt x="8" y="57"/>
                  </a:cubicBezTo>
                  <a:cubicBezTo>
                    <a:pt x="8" y="81"/>
                    <a:pt x="41" y="98"/>
                    <a:pt x="65" y="98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44"/>
            <p:cNvSpPr/>
            <p:nvPr/>
          </p:nvSpPr>
          <p:spPr>
            <a:xfrm>
              <a:off x="3763175" y="2728475"/>
              <a:ext cx="1625" cy="2500"/>
            </a:xfrm>
            <a:custGeom>
              <a:avLst/>
              <a:gdLst/>
              <a:ahLst/>
              <a:cxnLst/>
              <a:rect l="l" t="t" r="r" b="b"/>
              <a:pathLst>
                <a:path w="65" h="100" extrusionOk="0">
                  <a:moveTo>
                    <a:pt x="49" y="0"/>
                  </a:moveTo>
                  <a:cubicBezTo>
                    <a:pt x="16" y="9"/>
                    <a:pt x="0" y="33"/>
                    <a:pt x="8" y="57"/>
                  </a:cubicBezTo>
                  <a:cubicBezTo>
                    <a:pt x="15" y="84"/>
                    <a:pt x="33" y="100"/>
                    <a:pt x="53" y="100"/>
                  </a:cubicBezTo>
                  <a:cubicBezTo>
                    <a:pt x="57" y="100"/>
                    <a:pt x="61" y="99"/>
                    <a:pt x="65" y="98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44"/>
            <p:cNvSpPr/>
            <p:nvPr/>
          </p:nvSpPr>
          <p:spPr>
            <a:xfrm>
              <a:off x="3764775" y="2736375"/>
              <a:ext cx="1850" cy="2500"/>
            </a:xfrm>
            <a:custGeom>
              <a:avLst/>
              <a:gdLst/>
              <a:ahLst/>
              <a:cxnLst/>
              <a:rect l="l" t="t" r="r" b="b"/>
              <a:pathLst>
                <a:path w="74" h="100" extrusionOk="0">
                  <a:moveTo>
                    <a:pt x="50" y="1"/>
                  </a:moveTo>
                  <a:cubicBezTo>
                    <a:pt x="25" y="9"/>
                    <a:pt x="1" y="33"/>
                    <a:pt x="9" y="57"/>
                  </a:cubicBezTo>
                  <a:cubicBezTo>
                    <a:pt x="16" y="84"/>
                    <a:pt x="34" y="100"/>
                    <a:pt x="58" y="100"/>
                  </a:cubicBezTo>
                  <a:cubicBezTo>
                    <a:pt x="63" y="100"/>
                    <a:pt x="68" y="99"/>
                    <a:pt x="74" y="98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44"/>
            <p:cNvSpPr/>
            <p:nvPr/>
          </p:nvSpPr>
          <p:spPr>
            <a:xfrm>
              <a:off x="3753025" y="2742625"/>
              <a:ext cx="2875" cy="2500"/>
            </a:xfrm>
            <a:custGeom>
              <a:avLst/>
              <a:gdLst/>
              <a:ahLst/>
              <a:cxnLst/>
              <a:rect l="l" t="t" r="r" b="b"/>
              <a:pathLst>
                <a:path w="115" h="100" extrusionOk="0">
                  <a:moveTo>
                    <a:pt x="59" y="0"/>
                  </a:moveTo>
                  <a:cubicBezTo>
                    <a:pt x="56" y="0"/>
                    <a:pt x="53" y="1"/>
                    <a:pt x="49" y="2"/>
                  </a:cubicBezTo>
                  <a:cubicBezTo>
                    <a:pt x="17" y="2"/>
                    <a:pt x="1" y="26"/>
                    <a:pt x="1" y="59"/>
                  </a:cubicBezTo>
                  <a:cubicBezTo>
                    <a:pt x="9" y="83"/>
                    <a:pt x="33" y="99"/>
                    <a:pt x="57" y="99"/>
                  </a:cubicBezTo>
                  <a:cubicBezTo>
                    <a:pt x="90" y="91"/>
                    <a:pt x="114" y="67"/>
                    <a:pt x="106" y="43"/>
                  </a:cubicBezTo>
                  <a:cubicBezTo>
                    <a:pt x="106" y="21"/>
                    <a:pt x="82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44"/>
            <p:cNvSpPr/>
            <p:nvPr/>
          </p:nvSpPr>
          <p:spPr>
            <a:xfrm>
              <a:off x="3749575" y="2739025"/>
              <a:ext cx="1450" cy="2450"/>
            </a:xfrm>
            <a:custGeom>
              <a:avLst/>
              <a:gdLst/>
              <a:ahLst/>
              <a:cxnLst/>
              <a:rect l="l" t="t" r="r" b="b"/>
              <a:pathLst>
                <a:path w="58" h="98" extrusionOk="0">
                  <a:moveTo>
                    <a:pt x="1" y="0"/>
                  </a:moveTo>
                  <a:lnTo>
                    <a:pt x="9" y="97"/>
                  </a:lnTo>
                  <a:cubicBezTo>
                    <a:pt x="33" y="97"/>
                    <a:pt x="58" y="73"/>
                    <a:pt x="58" y="41"/>
                  </a:cubicBezTo>
                  <a:cubicBezTo>
                    <a:pt x="50" y="16"/>
                    <a:pt x="25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44"/>
            <p:cNvSpPr/>
            <p:nvPr/>
          </p:nvSpPr>
          <p:spPr>
            <a:xfrm>
              <a:off x="3748575" y="2731075"/>
              <a:ext cx="1450" cy="2500"/>
            </a:xfrm>
            <a:custGeom>
              <a:avLst/>
              <a:gdLst/>
              <a:ahLst/>
              <a:cxnLst/>
              <a:rect l="l" t="t" r="r" b="b"/>
              <a:pathLst>
                <a:path w="58" h="100" extrusionOk="0">
                  <a:moveTo>
                    <a:pt x="13" y="0"/>
                  </a:moveTo>
                  <a:cubicBezTo>
                    <a:pt x="9" y="0"/>
                    <a:pt x="5" y="1"/>
                    <a:pt x="0" y="2"/>
                  </a:cubicBezTo>
                  <a:lnTo>
                    <a:pt x="17" y="99"/>
                  </a:lnTo>
                  <a:cubicBezTo>
                    <a:pt x="41" y="99"/>
                    <a:pt x="57" y="75"/>
                    <a:pt x="57" y="42"/>
                  </a:cubicBezTo>
                  <a:cubicBezTo>
                    <a:pt x="57" y="21"/>
                    <a:pt x="39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44"/>
            <p:cNvSpPr/>
            <p:nvPr/>
          </p:nvSpPr>
          <p:spPr>
            <a:xfrm>
              <a:off x="3752025" y="2734550"/>
              <a:ext cx="2650" cy="2500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41" y="1"/>
                  </a:moveTo>
                  <a:cubicBezTo>
                    <a:pt x="16" y="1"/>
                    <a:pt x="0" y="25"/>
                    <a:pt x="0" y="57"/>
                  </a:cubicBezTo>
                  <a:cubicBezTo>
                    <a:pt x="0" y="78"/>
                    <a:pt x="25" y="100"/>
                    <a:pt x="47" y="100"/>
                  </a:cubicBezTo>
                  <a:cubicBezTo>
                    <a:pt x="50" y="100"/>
                    <a:pt x="54" y="99"/>
                    <a:pt x="57" y="98"/>
                  </a:cubicBezTo>
                  <a:cubicBezTo>
                    <a:pt x="89" y="98"/>
                    <a:pt x="106" y="74"/>
                    <a:pt x="97" y="41"/>
                  </a:cubicBezTo>
                  <a:cubicBezTo>
                    <a:pt x="97" y="17"/>
                    <a:pt x="73" y="1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44"/>
            <p:cNvSpPr/>
            <p:nvPr/>
          </p:nvSpPr>
          <p:spPr>
            <a:xfrm>
              <a:off x="3751000" y="2726450"/>
              <a:ext cx="2450" cy="2650"/>
            </a:xfrm>
            <a:custGeom>
              <a:avLst/>
              <a:gdLst/>
              <a:ahLst/>
              <a:cxnLst/>
              <a:rect l="l" t="t" r="r" b="b"/>
              <a:pathLst>
                <a:path w="98" h="106" extrusionOk="0">
                  <a:moveTo>
                    <a:pt x="41" y="0"/>
                  </a:moveTo>
                  <a:cubicBezTo>
                    <a:pt x="17" y="8"/>
                    <a:pt x="1" y="33"/>
                    <a:pt x="1" y="57"/>
                  </a:cubicBezTo>
                  <a:cubicBezTo>
                    <a:pt x="1" y="90"/>
                    <a:pt x="25" y="106"/>
                    <a:pt x="57" y="106"/>
                  </a:cubicBezTo>
                  <a:cubicBezTo>
                    <a:pt x="82" y="98"/>
                    <a:pt x="98" y="73"/>
                    <a:pt x="98" y="49"/>
                  </a:cubicBezTo>
                  <a:cubicBezTo>
                    <a:pt x="90" y="17"/>
                    <a:pt x="66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44"/>
            <p:cNvSpPr/>
            <p:nvPr/>
          </p:nvSpPr>
          <p:spPr>
            <a:xfrm>
              <a:off x="3750000" y="2718500"/>
              <a:ext cx="2450" cy="2500"/>
            </a:xfrm>
            <a:custGeom>
              <a:avLst/>
              <a:gdLst/>
              <a:ahLst/>
              <a:cxnLst/>
              <a:rect l="l" t="t" r="r" b="b"/>
              <a:pathLst>
                <a:path w="98" h="100" extrusionOk="0">
                  <a:moveTo>
                    <a:pt x="50" y="1"/>
                  </a:moveTo>
                  <a:cubicBezTo>
                    <a:pt x="47" y="1"/>
                    <a:pt x="44" y="1"/>
                    <a:pt x="41" y="2"/>
                  </a:cubicBezTo>
                  <a:cubicBezTo>
                    <a:pt x="16" y="2"/>
                    <a:pt x="0" y="26"/>
                    <a:pt x="0" y="59"/>
                  </a:cubicBezTo>
                  <a:cubicBezTo>
                    <a:pt x="0" y="83"/>
                    <a:pt x="24" y="99"/>
                    <a:pt x="49" y="99"/>
                  </a:cubicBezTo>
                  <a:cubicBezTo>
                    <a:pt x="73" y="99"/>
                    <a:pt x="97" y="75"/>
                    <a:pt x="89" y="43"/>
                  </a:cubicBezTo>
                  <a:cubicBezTo>
                    <a:pt x="89" y="22"/>
                    <a:pt x="71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44"/>
            <p:cNvSpPr/>
            <p:nvPr/>
          </p:nvSpPr>
          <p:spPr>
            <a:xfrm>
              <a:off x="3747750" y="2723000"/>
              <a:ext cx="1450" cy="2650"/>
            </a:xfrm>
            <a:custGeom>
              <a:avLst/>
              <a:gdLst/>
              <a:ahLst/>
              <a:cxnLst/>
              <a:rect l="l" t="t" r="r" b="b"/>
              <a:pathLst>
                <a:path w="58" h="106" extrusionOk="0">
                  <a:moveTo>
                    <a:pt x="1" y="1"/>
                  </a:moveTo>
                  <a:lnTo>
                    <a:pt x="9" y="106"/>
                  </a:lnTo>
                  <a:cubicBezTo>
                    <a:pt x="41" y="98"/>
                    <a:pt x="58" y="73"/>
                    <a:pt x="50" y="49"/>
                  </a:cubicBezTo>
                  <a:cubicBezTo>
                    <a:pt x="50" y="17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44"/>
            <p:cNvSpPr/>
            <p:nvPr/>
          </p:nvSpPr>
          <p:spPr>
            <a:xfrm>
              <a:off x="3754250" y="2721975"/>
              <a:ext cx="1450" cy="2675"/>
            </a:xfrm>
            <a:custGeom>
              <a:avLst/>
              <a:gdLst/>
              <a:ahLst/>
              <a:cxnLst/>
              <a:rect l="l" t="t" r="r" b="b"/>
              <a:pathLst>
                <a:path w="58" h="107" extrusionOk="0">
                  <a:moveTo>
                    <a:pt x="41" y="1"/>
                  </a:moveTo>
                  <a:cubicBezTo>
                    <a:pt x="17" y="9"/>
                    <a:pt x="0" y="33"/>
                    <a:pt x="0" y="58"/>
                  </a:cubicBezTo>
                  <a:cubicBezTo>
                    <a:pt x="8" y="90"/>
                    <a:pt x="33" y="106"/>
                    <a:pt x="57" y="106"/>
                  </a:cubicBezTo>
                  <a:lnTo>
                    <a:pt x="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44"/>
            <p:cNvSpPr/>
            <p:nvPr/>
          </p:nvSpPr>
          <p:spPr>
            <a:xfrm>
              <a:off x="3755475" y="2729900"/>
              <a:ext cx="1425" cy="2650"/>
            </a:xfrm>
            <a:custGeom>
              <a:avLst/>
              <a:gdLst/>
              <a:ahLst/>
              <a:cxnLst/>
              <a:rect l="l" t="t" r="r" b="b"/>
              <a:pathLst>
                <a:path w="57" h="106" extrusionOk="0">
                  <a:moveTo>
                    <a:pt x="41" y="0"/>
                  </a:moveTo>
                  <a:cubicBezTo>
                    <a:pt x="16" y="8"/>
                    <a:pt x="0" y="33"/>
                    <a:pt x="0" y="65"/>
                  </a:cubicBezTo>
                  <a:cubicBezTo>
                    <a:pt x="8" y="89"/>
                    <a:pt x="32" y="106"/>
                    <a:pt x="57" y="106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44"/>
            <p:cNvSpPr/>
            <p:nvPr/>
          </p:nvSpPr>
          <p:spPr>
            <a:xfrm>
              <a:off x="3756675" y="2738000"/>
              <a:ext cx="1450" cy="2450"/>
            </a:xfrm>
            <a:custGeom>
              <a:avLst/>
              <a:gdLst/>
              <a:ahLst/>
              <a:cxnLst/>
              <a:rect l="l" t="t" r="r" b="b"/>
              <a:pathLst>
                <a:path w="58" h="98" extrusionOk="0">
                  <a:moveTo>
                    <a:pt x="41" y="0"/>
                  </a:moveTo>
                  <a:cubicBezTo>
                    <a:pt x="17" y="0"/>
                    <a:pt x="1" y="25"/>
                    <a:pt x="1" y="57"/>
                  </a:cubicBezTo>
                  <a:cubicBezTo>
                    <a:pt x="9" y="82"/>
                    <a:pt x="33" y="98"/>
                    <a:pt x="57" y="98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44"/>
            <p:cNvSpPr/>
            <p:nvPr/>
          </p:nvSpPr>
          <p:spPr>
            <a:xfrm>
              <a:off x="3744325" y="2743475"/>
              <a:ext cx="2850" cy="2500"/>
            </a:xfrm>
            <a:custGeom>
              <a:avLst/>
              <a:gdLst/>
              <a:ahLst/>
              <a:cxnLst/>
              <a:rect l="l" t="t" r="r" b="b"/>
              <a:pathLst>
                <a:path w="114" h="100" extrusionOk="0">
                  <a:moveTo>
                    <a:pt x="57" y="0"/>
                  </a:moveTo>
                  <a:cubicBezTo>
                    <a:pt x="24" y="0"/>
                    <a:pt x="0" y="25"/>
                    <a:pt x="8" y="57"/>
                  </a:cubicBezTo>
                  <a:cubicBezTo>
                    <a:pt x="8" y="78"/>
                    <a:pt x="26" y="99"/>
                    <a:pt x="52" y="99"/>
                  </a:cubicBezTo>
                  <a:cubicBezTo>
                    <a:pt x="56" y="99"/>
                    <a:pt x="61" y="99"/>
                    <a:pt x="65" y="98"/>
                  </a:cubicBezTo>
                  <a:cubicBezTo>
                    <a:pt x="89" y="98"/>
                    <a:pt x="114" y="73"/>
                    <a:pt x="114" y="49"/>
                  </a:cubicBezTo>
                  <a:cubicBezTo>
                    <a:pt x="105" y="17"/>
                    <a:pt x="81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44"/>
            <p:cNvSpPr/>
            <p:nvPr/>
          </p:nvSpPr>
          <p:spPr>
            <a:xfrm>
              <a:off x="3741075" y="2739625"/>
              <a:ext cx="1450" cy="2650"/>
            </a:xfrm>
            <a:custGeom>
              <a:avLst/>
              <a:gdLst/>
              <a:ahLst/>
              <a:cxnLst/>
              <a:rect l="l" t="t" r="r" b="b"/>
              <a:pathLst>
                <a:path w="58" h="106" extrusionOk="0">
                  <a:moveTo>
                    <a:pt x="0" y="0"/>
                  </a:moveTo>
                  <a:lnTo>
                    <a:pt x="8" y="106"/>
                  </a:lnTo>
                  <a:cubicBezTo>
                    <a:pt x="41" y="106"/>
                    <a:pt x="57" y="81"/>
                    <a:pt x="57" y="49"/>
                  </a:cubicBezTo>
                  <a:cubicBezTo>
                    <a:pt x="57" y="25"/>
                    <a:pt x="33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44"/>
            <p:cNvSpPr/>
            <p:nvPr/>
          </p:nvSpPr>
          <p:spPr>
            <a:xfrm>
              <a:off x="3740675" y="2731725"/>
              <a:ext cx="1425" cy="2450"/>
            </a:xfrm>
            <a:custGeom>
              <a:avLst/>
              <a:gdLst/>
              <a:ahLst/>
              <a:cxnLst/>
              <a:rect l="l" t="t" r="r" b="b"/>
              <a:pathLst>
                <a:path w="57" h="98" extrusionOk="0">
                  <a:moveTo>
                    <a:pt x="0" y="0"/>
                  </a:moveTo>
                  <a:lnTo>
                    <a:pt x="8" y="97"/>
                  </a:lnTo>
                  <a:cubicBezTo>
                    <a:pt x="33" y="97"/>
                    <a:pt x="57" y="73"/>
                    <a:pt x="57" y="49"/>
                  </a:cubicBezTo>
                  <a:cubicBezTo>
                    <a:pt x="49" y="16"/>
                    <a:pt x="33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44"/>
            <p:cNvSpPr/>
            <p:nvPr/>
          </p:nvSpPr>
          <p:spPr>
            <a:xfrm>
              <a:off x="3743700" y="2735375"/>
              <a:ext cx="2675" cy="2650"/>
            </a:xfrm>
            <a:custGeom>
              <a:avLst/>
              <a:gdLst/>
              <a:ahLst/>
              <a:cxnLst/>
              <a:rect l="l" t="t" r="r" b="b"/>
              <a:pathLst>
                <a:path w="107" h="106" extrusionOk="0">
                  <a:moveTo>
                    <a:pt x="49" y="0"/>
                  </a:moveTo>
                  <a:cubicBezTo>
                    <a:pt x="25" y="8"/>
                    <a:pt x="1" y="33"/>
                    <a:pt x="9" y="57"/>
                  </a:cubicBezTo>
                  <a:cubicBezTo>
                    <a:pt x="9" y="81"/>
                    <a:pt x="33" y="105"/>
                    <a:pt x="58" y="105"/>
                  </a:cubicBezTo>
                  <a:cubicBezTo>
                    <a:pt x="90" y="97"/>
                    <a:pt x="106" y="73"/>
                    <a:pt x="106" y="49"/>
                  </a:cubicBezTo>
                  <a:cubicBezTo>
                    <a:pt x="106" y="24"/>
                    <a:pt x="82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44"/>
            <p:cNvSpPr/>
            <p:nvPr/>
          </p:nvSpPr>
          <p:spPr>
            <a:xfrm>
              <a:off x="3743300" y="2727250"/>
              <a:ext cx="2450" cy="2675"/>
            </a:xfrm>
            <a:custGeom>
              <a:avLst/>
              <a:gdLst/>
              <a:ahLst/>
              <a:cxnLst/>
              <a:rect l="l" t="t" r="r" b="b"/>
              <a:pathLst>
                <a:path w="98" h="107" extrusionOk="0">
                  <a:moveTo>
                    <a:pt x="41" y="1"/>
                  </a:moveTo>
                  <a:cubicBezTo>
                    <a:pt x="17" y="9"/>
                    <a:pt x="1" y="33"/>
                    <a:pt x="1" y="58"/>
                  </a:cubicBezTo>
                  <a:cubicBezTo>
                    <a:pt x="1" y="82"/>
                    <a:pt x="25" y="106"/>
                    <a:pt x="49" y="106"/>
                  </a:cubicBezTo>
                  <a:cubicBezTo>
                    <a:pt x="74" y="98"/>
                    <a:pt x="98" y="74"/>
                    <a:pt x="98" y="49"/>
                  </a:cubicBezTo>
                  <a:cubicBezTo>
                    <a:pt x="90" y="25"/>
                    <a:pt x="65" y="1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44"/>
            <p:cNvSpPr/>
            <p:nvPr/>
          </p:nvSpPr>
          <p:spPr>
            <a:xfrm>
              <a:off x="3742700" y="2719300"/>
              <a:ext cx="2250" cy="2500"/>
            </a:xfrm>
            <a:custGeom>
              <a:avLst/>
              <a:gdLst/>
              <a:ahLst/>
              <a:cxnLst/>
              <a:rect l="l" t="t" r="r" b="b"/>
              <a:pathLst>
                <a:path w="90" h="100" extrusionOk="0">
                  <a:moveTo>
                    <a:pt x="50" y="1"/>
                  </a:moveTo>
                  <a:cubicBezTo>
                    <a:pt x="47" y="1"/>
                    <a:pt x="44" y="1"/>
                    <a:pt x="41" y="3"/>
                  </a:cubicBezTo>
                  <a:cubicBezTo>
                    <a:pt x="16" y="3"/>
                    <a:pt x="0" y="27"/>
                    <a:pt x="0" y="51"/>
                  </a:cubicBezTo>
                  <a:cubicBezTo>
                    <a:pt x="0" y="84"/>
                    <a:pt x="25" y="100"/>
                    <a:pt x="49" y="100"/>
                  </a:cubicBezTo>
                  <a:cubicBezTo>
                    <a:pt x="73" y="100"/>
                    <a:pt x="89" y="76"/>
                    <a:pt x="89" y="43"/>
                  </a:cubicBezTo>
                  <a:cubicBezTo>
                    <a:pt x="89" y="22"/>
                    <a:pt x="71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44"/>
            <p:cNvSpPr/>
            <p:nvPr/>
          </p:nvSpPr>
          <p:spPr>
            <a:xfrm>
              <a:off x="3740250" y="2723600"/>
              <a:ext cx="1250" cy="2675"/>
            </a:xfrm>
            <a:custGeom>
              <a:avLst/>
              <a:gdLst/>
              <a:ahLst/>
              <a:cxnLst/>
              <a:rect l="l" t="t" r="r" b="b"/>
              <a:pathLst>
                <a:path w="50" h="107" extrusionOk="0">
                  <a:moveTo>
                    <a:pt x="1" y="1"/>
                  </a:moveTo>
                  <a:lnTo>
                    <a:pt x="9" y="106"/>
                  </a:lnTo>
                  <a:cubicBezTo>
                    <a:pt x="33" y="106"/>
                    <a:pt x="50" y="82"/>
                    <a:pt x="50" y="49"/>
                  </a:cubicBezTo>
                  <a:cubicBezTo>
                    <a:pt x="50" y="25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44"/>
            <p:cNvSpPr/>
            <p:nvPr/>
          </p:nvSpPr>
          <p:spPr>
            <a:xfrm>
              <a:off x="3746750" y="2723000"/>
              <a:ext cx="1250" cy="2650"/>
            </a:xfrm>
            <a:custGeom>
              <a:avLst/>
              <a:gdLst/>
              <a:ahLst/>
              <a:cxnLst/>
              <a:rect l="l" t="t" r="r" b="b"/>
              <a:pathLst>
                <a:path w="50" h="106" extrusionOk="0">
                  <a:moveTo>
                    <a:pt x="41" y="1"/>
                  </a:moveTo>
                  <a:cubicBezTo>
                    <a:pt x="17" y="9"/>
                    <a:pt x="0" y="33"/>
                    <a:pt x="0" y="57"/>
                  </a:cubicBezTo>
                  <a:cubicBezTo>
                    <a:pt x="0" y="90"/>
                    <a:pt x="25" y="106"/>
                    <a:pt x="49" y="106"/>
                  </a:cubicBezTo>
                  <a:lnTo>
                    <a:pt x="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44"/>
            <p:cNvSpPr/>
            <p:nvPr/>
          </p:nvSpPr>
          <p:spPr>
            <a:xfrm>
              <a:off x="3747550" y="2731100"/>
              <a:ext cx="1450" cy="2475"/>
            </a:xfrm>
            <a:custGeom>
              <a:avLst/>
              <a:gdLst/>
              <a:ahLst/>
              <a:cxnLst/>
              <a:rect l="l" t="t" r="r" b="b"/>
              <a:pathLst>
                <a:path w="58" h="99" extrusionOk="0">
                  <a:moveTo>
                    <a:pt x="41" y="1"/>
                  </a:moveTo>
                  <a:cubicBezTo>
                    <a:pt x="17" y="1"/>
                    <a:pt x="1" y="25"/>
                    <a:pt x="1" y="58"/>
                  </a:cubicBezTo>
                  <a:cubicBezTo>
                    <a:pt x="1" y="82"/>
                    <a:pt x="25" y="98"/>
                    <a:pt x="58" y="98"/>
                  </a:cubicBezTo>
                  <a:lnTo>
                    <a:pt x="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44"/>
            <p:cNvSpPr/>
            <p:nvPr/>
          </p:nvSpPr>
          <p:spPr>
            <a:xfrm>
              <a:off x="3748375" y="2739025"/>
              <a:ext cx="1425" cy="2475"/>
            </a:xfrm>
            <a:custGeom>
              <a:avLst/>
              <a:gdLst/>
              <a:ahLst/>
              <a:cxnLst/>
              <a:rect l="l" t="t" r="r" b="b"/>
              <a:pathLst>
                <a:path w="57" h="99" extrusionOk="0">
                  <a:moveTo>
                    <a:pt x="49" y="0"/>
                  </a:moveTo>
                  <a:cubicBezTo>
                    <a:pt x="16" y="8"/>
                    <a:pt x="0" y="32"/>
                    <a:pt x="0" y="57"/>
                  </a:cubicBezTo>
                  <a:cubicBezTo>
                    <a:pt x="0" y="78"/>
                    <a:pt x="18" y="99"/>
                    <a:pt x="44" y="99"/>
                  </a:cubicBezTo>
                  <a:cubicBezTo>
                    <a:pt x="48" y="99"/>
                    <a:pt x="53" y="98"/>
                    <a:pt x="57" y="97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44"/>
            <p:cNvSpPr/>
            <p:nvPr/>
          </p:nvSpPr>
          <p:spPr>
            <a:xfrm>
              <a:off x="3735800" y="2744050"/>
              <a:ext cx="2650" cy="2500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62" y="0"/>
                  </a:moveTo>
                  <a:cubicBezTo>
                    <a:pt x="58" y="0"/>
                    <a:pt x="54" y="1"/>
                    <a:pt x="49" y="2"/>
                  </a:cubicBezTo>
                  <a:cubicBezTo>
                    <a:pt x="25" y="2"/>
                    <a:pt x="1" y="18"/>
                    <a:pt x="1" y="50"/>
                  </a:cubicBezTo>
                  <a:cubicBezTo>
                    <a:pt x="1" y="75"/>
                    <a:pt x="25" y="99"/>
                    <a:pt x="57" y="99"/>
                  </a:cubicBezTo>
                  <a:cubicBezTo>
                    <a:pt x="90" y="99"/>
                    <a:pt x="106" y="75"/>
                    <a:pt x="106" y="42"/>
                  </a:cubicBezTo>
                  <a:cubicBezTo>
                    <a:pt x="106" y="21"/>
                    <a:pt x="88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44"/>
            <p:cNvSpPr/>
            <p:nvPr/>
          </p:nvSpPr>
          <p:spPr>
            <a:xfrm>
              <a:off x="3732750" y="2740025"/>
              <a:ext cx="1450" cy="2450"/>
            </a:xfrm>
            <a:custGeom>
              <a:avLst/>
              <a:gdLst/>
              <a:ahLst/>
              <a:cxnLst/>
              <a:rect l="l" t="t" r="r" b="b"/>
              <a:pathLst>
                <a:path w="58" h="98" extrusionOk="0">
                  <a:moveTo>
                    <a:pt x="1" y="1"/>
                  </a:moveTo>
                  <a:lnTo>
                    <a:pt x="1" y="98"/>
                  </a:lnTo>
                  <a:cubicBezTo>
                    <a:pt x="33" y="98"/>
                    <a:pt x="58" y="74"/>
                    <a:pt x="58" y="49"/>
                  </a:cubicBezTo>
                  <a:cubicBezTo>
                    <a:pt x="58" y="17"/>
                    <a:pt x="33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44"/>
            <p:cNvSpPr/>
            <p:nvPr/>
          </p:nvSpPr>
          <p:spPr>
            <a:xfrm>
              <a:off x="3732750" y="2731925"/>
              <a:ext cx="1250" cy="2450"/>
            </a:xfrm>
            <a:custGeom>
              <a:avLst/>
              <a:gdLst/>
              <a:ahLst/>
              <a:cxnLst/>
              <a:rect l="l" t="t" r="r" b="b"/>
              <a:pathLst>
                <a:path w="50" h="98" extrusionOk="0">
                  <a:moveTo>
                    <a:pt x="1" y="0"/>
                  </a:moveTo>
                  <a:lnTo>
                    <a:pt x="1" y="98"/>
                  </a:lnTo>
                  <a:cubicBezTo>
                    <a:pt x="33" y="98"/>
                    <a:pt x="50" y="81"/>
                    <a:pt x="50" y="49"/>
                  </a:cubicBezTo>
                  <a:cubicBezTo>
                    <a:pt x="50" y="25"/>
                    <a:pt x="25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44"/>
            <p:cNvSpPr/>
            <p:nvPr/>
          </p:nvSpPr>
          <p:spPr>
            <a:xfrm>
              <a:off x="3735600" y="2735925"/>
              <a:ext cx="2650" cy="2500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61" y="1"/>
                  </a:moveTo>
                  <a:cubicBezTo>
                    <a:pt x="57" y="1"/>
                    <a:pt x="53" y="1"/>
                    <a:pt x="49" y="2"/>
                  </a:cubicBezTo>
                  <a:cubicBezTo>
                    <a:pt x="25" y="2"/>
                    <a:pt x="0" y="19"/>
                    <a:pt x="0" y="51"/>
                  </a:cubicBezTo>
                  <a:cubicBezTo>
                    <a:pt x="0" y="75"/>
                    <a:pt x="25" y="100"/>
                    <a:pt x="57" y="100"/>
                  </a:cubicBezTo>
                  <a:cubicBezTo>
                    <a:pt x="82" y="100"/>
                    <a:pt x="106" y="75"/>
                    <a:pt x="106" y="51"/>
                  </a:cubicBezTo>
                  <a:cubicBezTo>
                    <a:pt x="106" y="23"/>
                    <a:pt x="88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44"/>
            <p:cNvSpPr/>
            <p:nvPr/>
          </p:nvSpPr>
          <p:spPr>
            <a:xfrm>
              <a:off x="3735400" y="2727825"/>
              <a:ext cx="2450" cy="2500"/>
            </a:xfrm>
            <a:custGeom>
              <a:avLst/>
              <a:gdLst/>
              <a:ahLst/>
              <a:cxnLst/>
              <a:rect l="l" t="t" r="r" b="b"/>
              <a:pathLst>
                <a:path w="98" h="100" extrusionOk="0">
                  <a:moveTo>
                    <a:pt x="59" y="1"/>
                  </a:moveTo>
                  <a:cubicBezTo>
                    <a:pt x="55" y="1"/>
                    <a:pt x="52" y="1"/>
                    <a:pt x="49" y="2"/>
                  </a:cubicBezTo>
                  <a:cubicBezTo>
                    <a:pt x="25" y="2"/>
                    <a:pt x="0" y="26"/>
                    <a:pt x="0" y="51"/>
                  </a:cubicBezTo>
                  <a:cubicBezTo>
                    <a:pt x="0" y="75"/>
                    <a:pt x="25" y="99"/>
                    <a:pt x="57" y="99"/>
                  </a:cubicBezTo>
                  <a:cubicBezTo>
                    <a:pt x="81" y="99"/>
                    <a:pt x="98" y="75"/>
                    <a:pt x="98" y="51"/>
                  </a:cubicBezTo>
                  <a:cubicBezTo>
                    <a:pt x="98" y="23"/>
                    <a:pt x="79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44"/>
            <p:cNvSpPr/>
            <p:nvPr/>
          </p:nvSpPr>
          <p:spPr>
            <a:xfrm>
              <a:off x="3735400" y="2719750"/>
              <a:ext cx="2250" cy="2475"/>
            </a:xfrm>
            <a:custGeom>
              <a:avLst/>
              <a:gdLst/>
              <a:ahLst/>
              <a:cxnLst/>
              <a:rect l="l" t="t" r="r" b="b"/>
              <a:pathLst>
                <a:path w="90" h="99" extrusionOk="0">
                  <a:moveTo>
                    <a:pt x="41" y="1"/>
                  </a:moveTo>
                  <a:cubicBezTo>
                    <a:pt x="17" y="1"/>
                    <a:pt x="0" y="25"/>
                    <a:pt x="0" y="49"/>
                  </a:cubicBezTo>
                  <a:cubicBezTo>
                    <a:pt x="0" y="74"/>
                    <a:pt x="17" y="98"/>
                    <a:pt x="41" y="98"/>
                  </a:cubicBezTo>
                  <a:cubicBezTo>
                    <a:pt x="65" y="98"/>
                    <a:pt x="90" y="74"/>
                    <a:pt x="90" y="49"/>
                  </a:cubicBezTo>
                  <a:cubicBezTo>
                    <a:pt x="90" y="17"/>
                    <a:pt x="65" y="1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44"/>
            <p:cNvSpPr/>
            <p:nvPr/>
          </p:nvSpPr>
          <p:spPr>
            <a:xfrm>
              <a:off x="3732750" y="2723800"/>
              <a:ext cx="1250" cy="2675"/>
            </a:xfrm>
            <a:custGeom>
              <a:avLst/>
              <a:gdLst/>
              <a:ahLst/>
              <a:cxnLst/>
              <a:rect l="l" t="t" r="r" b="b"/>
              <a:pathLst>
                <a:path w="50" h="107" extrusionOk="0">
                  <a:moveTo>
                    <a:pt x="1" y="1"/>
                  </a:moveTo>
                  <a:lnTo>
                    <a:pt x="1" y="106"/>
                  </a:lnTo>
                  <a:cubicBezTo>
                    <a:pt x="25" y="106"/>
                    <a:pt x="50" y="82"/>
                    <a:pt x="50" y="58"/>
                  </a:cubicBezTo>
                  <a:cubicBezTo>
                    <a:pt x="50" y="25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44"/>
            <p:cNvSpPr/>
            <p:nvPr/>
          </p:nvSpPr>
          <p:spPr>
            <a:xfrm>
              <a:off x="3739250" y="2723600"/>
              <a:ext cx="1250" cy="2675"/>
            </a:xfrm>
            <a:custGeom>
              <a:avLst/>
              <a:gdLst/>
              <a:ahLst/>
              <a:cxnLst/>
              <a:rect l="l" t="t" r="r" b="b"/>
              <a:pathLst>
                <a:path w="50" h="107" extrusionOk="0">
                  <a:moveTo>
                    <a:pt x="41" y="1"/>
                  </a:moveTo>
                  <a:cubicBezTo>
                    <a:pt x="17" y="9"/>
                    <a:pt x="0" y="25"/>
                    <a:pt x="0" y="58"/>
                  </a:cubicBezTo>
                  <a:cubicBezTo>
                    <a:pt x="0" y="82"/>
                    <a:pt x="25" y="106"/>
                    <a:pt x="49" y="106"/>
                  </a:cubicBezTo>
                  <a:lnTo>
                    <a:pt x="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44"/>
            <p:cNvSpPr/>
            <p:nvPr/>
          </p:nvSpPr>
          <p:spPr>
            <a:xfrm>
              <a:off x="3739450" y="2731725"/>
              <a:ext cx="1450" cy="2450"/>
            </a:xfrm>
            <a:custGeom>
              <a:avLst/>
              <a:gdLst/>
              <a:ahLst/>
              <a:cxnLst/>
              <a:rect l="l" t="t" r="r" b="b"/>
              <a:pathLst>
                <a:path w="58" h="98" extrusionOk="0">
                  <a:moveTo>
                    <a:pt x="49" y="0"/>
                  </a:moveTo>
                  <a:cubicBezTo>
                    <a:pt x="25" y="0"/>
                    <a:pt x="1" y="24"/>
                    <a:pt x="9" y="49"/>
                  </a:cubicBezTo>
                  <a:cubicBezTo>
                    <a:pt x="9" y="81"/>
                    <a:pt x="33" y="97"/>
                    <a:pt x="57" y="97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44"/>
            <p:cNvSpPr/>
            <p:nvPr/>
          </p:nvSpPr>
          <p:spPr>
            <a:xfrm>
              <a:off x="3739850" y="2739625"/>
              <a:ext cx="1450" cy="2650"/>
            </a:xfrm>
            <a:custGeom>
              <a:avLst/>
              <a:gdLst/>
              <a:ahLst/>
              <a:cxnLst/>
              <a:rect l="l" t="t" r="r" b="b"/>
              <a:pathLst>
                <a:path w="58" h="106" extrusionOk="0">
                  <a:moveTo>
                    <a:pt x="49" y="0"/>
                  </a:moveTo>
                  <a:cubicBezTo>
                    <a:pt x="25" y="8"/>
                    <a:pt x="1" y="33"/>
                    <a:pt x="1" y="57"/>
                  </a:cubicBezTo>
                  <a:cubicBezTo>
                    <a:pt x="9" y="81"/>
                    <a:pt x="33" y="106"/>
                    <a:pt x="57" y="106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44"/>
            <p:cNvSpPr/>
            <p:nvPr/>
          </p:nvSpPr>
          <p:spPr>
            <a:xfrm>
              <a:off x="3727075" y="2744075"/>
              <a:ext cx="2875" cy="2475"/>
            </a:xfrm>
            <a:custGeom>
              <a:avLst/>
              <a:gdLst/>
              <a:ahLst/>
              <a:cxnLst/>
              <a:rect l="l" t="t" r="r" b="b"/>
              <a:pathLst>
                <a:path w="115" h="99" extrusionOk="0">
                  <a:moveTo>
                    <a:pt x="58" y="1"/>
                  </a:moveTo>
                  <a:cubicBezTo>
                    <a:pt x="33" y="1"/>
                    <a:pt x="9" y="17"/>
                    <a:pt x="1" y="49"/>
                  </a:cubicBezTo>
                  <a:cubicBezTo>
                    <a:pt x="1" y="74"/>
                    <a:pt x="25" y="98"/>
                    <a:pt x="58" y="98"/>
                  </a:cubicBezTo>
                  <a:cubicBezTo>
                    <a:pt x="90" y="98"/>
                    <a:pt x="114" y="74"/>
                    <a:pt x="114" y="49"/>
                  </a:cubicBezTo>
                  <a:cubicBezTo>
                    <a:pt x="114" y="25"/>
                    <a:pt x="90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44"/>
            <p:cNvSpPr/>
            <p:nvPr/>
          </p:nvSpPr>
          <p:spPr>
            <a:xfrm>
              <a:off x="3724250" y="2739825"/>
              <a:ext cx="1450" cy="2450"/>
            </a:xfrm>
            <a:custGeom>
              <a:avLst/>
              <a:gdLst/>
              <a:ahLst/>
              <a:cxnLst/>
              <a:rect l="l" t="t" r="r" b="b"/>
              <a:pathLst>
                <a:path w="58" h="98" extrusionOk="0">
                  <a:moveTo>
                    <a:pt x="9" y="0"/>
                  </a:moveTo>
                  <a:lnTo>
                    <a:pt x="0" y="98"/>
                  </a:lnTo>
                  <a:cubicBezTo>
                    <a:pt x="33" y="98"/>
                    <a:pt x="57" y="82"/>
                    <a:pt x="57" y="49"/>
                  </a:cubicBezTo>
                  <a:cubicBezTo>
                    <a:pt x="57" y="25"/>
                    <a:pt x="41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44"/>
            <p:cNvSpPr/>
            <p:nvPr/>
          </p:nvSpPr>
          <p:spPr>
            <a:xfrm>
              <a:off x="3724650" y="2731725"/>
              <a:ext cx="1450" cy="2650"/>
            </a:xfrm>
            <a:custGeom>
              <a:avLst/>
              <a:gdLst/>
              <a:ahLst/>
              <a:cxnLst/>
              <a:rect l="l" t="t" r="r" b="b"/>
              <a:pathLst>
                <a:path w="58" h="106" extrusionOk="0">
                  <a:moveTo>
                    <a:pt x="9" y="0"/>
                  </a:moveTo>
                  <a:lnTo>
                    <a:pt x="1" y="106"/>
                  </a:lnTo>
                  <a:cubicBezTo>
                    <a:pt x="33" y="106"/>
                    <a:pt x="57" y="81"/>
                    <a:pt x="57" y="57"/>
                  </a:cubicBezTo>
                  <a:cubicBezTo>
                    <a:pt x="57" y="24"/>
                    <a:pt x="33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44"/>
            <p:cNvSpPr/>
            <p:nvPr/>
          </p:nvSpPr>
          <p:spPr>
            <a:xfrm>
              <a:off x="3727500" y="2735975"/>
              <a:ext cx="2450" cy="2450"/>
            </a:xfrm>
            <a:custGeom>
              <a:avLst/>
              <a:gdLst/>
              <a:ahLst/>
              <a:cxnLst/>
              <a:rect l="l" t="t" r="r" b="b"/>
              <a:pathLst>
                <a:path w="98" h="98" extrusionOk="0">
                  <a:moveTo>
                    <a:pt x="49" y="0"/>
                  </a:moveTo>
                  <a:cubicBezTo>
                    <a:pt x="24" y="0"/>
                    <a:pt x="0" y="17"/>
                    <a:pt x="0" y="49"/>
                  </a:cubicBezTo>
                  <a:cubicBezTo>
                    <a:pt x="0" y="73"/>
                    <a:pt x="16" y="98"/>
                    <a:pt x="49" y="98"/>
                  </a:cubicBezTo>
                  <a:cubicBezTo>
                    <a:pt x="73" y="98"/>
                    <a:pt x="97" y="73"/>
                    <a:pt x="97" y="49"/>
                  </a:cubicBezTo>
                  <a:cubicBezTo>
                    <a:pt x="97" y="25"/>
                    <a:pt x="81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44"/>
            <p:cNvSpPr/>
            <p:nvPr/>
          </p:nvSpPr>
          <p:spPr>
            <a:xfrm>
              <a:off x="3727700" y="2727875"/>
              <a:ext cx="2450" cy="2450"/>
            </a:xfrm>
            <a:custGeom>
              <a:avLst/>
              <a:gdLst/>
              <a:ahLst/>
              <a:cxnLst/>
              <a:rect l="l" t="t" r="r" b="b"/>
              <a:pathLst>
                <a:path w="98" h="98" extrusionOk="0">
                  <a:moveTo>
                    <a:pt x="49" y="0"/>
                  </a:moveTo>
                  <a:cubicBezTo>
                    <a:pt x="25" y="0"/>
                    <a:pt x="0" y="16"/>
                    <a:pt x="0" y="49"/>
                  </a:cubicBezTo>
                  <a:cubicBezTo>
                    <a:pt x="0" y="73"/>
                    <a:pt x="16" y="97"/>
                    <a:pt x="49" y="97"/>
                  </a:cubicBezTo>
                  <a:cubicBezTo>
                    <a:pt x="73" y="97"/>
                    <a:pt x="98" y="73"/>
                    <a:pt x="98" y="49"/>
                  </a:cubicBezTo>
                  <a:cubicBezTo>
                    <a:pt x="98" y="24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44"/>
            <p:cNvSpPr/>
            <p:nvPr/>
          </p:nvSpPr>
          <p:spPr>
            <a:xfrm>
              <a:off x="3727900" y="2719750"/>
              <a:ext cx="2450" cy="2475"/>
            </a:xfrm>
            <a:custGeom>
              <a:avLst/>
              <a:gdLst/>
              <a:ahLst/>
              <a:cxnLst/>
              <a:rect l="l" t="t" r="r" b="b"/>
              <a:pathLst>
                <a:path w="98" h="99" extrusionOk="0">
                  <a:moveTo>
                    <a:pt x="49" y="1"/>
                  </a:moveTo>
                  <a:cubicBezTo>
                    <a:pt x="25" y="1"/>
                    <a:pt x="0" y="17"/>
                    <a:pt x="0" y="49"/>
                  </a:cubicBezTo>
                  <a:cubicBezTo>
                    <a:pt x="0" y="74"/>
                    <a:pt x="25" y="98"/>
                    <a:pt x="49" y="98"/>
                  </a:cubicBezTo>
                  <a:cubicBezTo>
                    <a:pt x="73" y="98"/>
                    <a:pt x="90" y="74"/>
                    <a:pt x="90" y="49"/>
                  </a:cubicBezTo>
                  <a:cubicBezTo>
                    <a:pt x="98" y="25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44"/>
            <p:cNvSpPr/>
            <p:nvPr/>
          </p:nvSpPr>
          <p:spPr>
            <a:xfrm>
              <a:off x="3725050" y="2723800"/>
              <a:ext cx="1450" cy="2475"/>
            </a:xfrm>
            <a:custGeom>
              <a:avLst/>
              <a:gdLst/>
              <a:ahLst/>
              <a:cxnLst/>
              <a:rect l="l" t="t" r="r" b="b"/>
              <a:pathLst>
                <a:path w="58" h="99" extrusionOk="0">
                  <a:moveTo>
                    <a:pt x="9" y="1"/>
                  </a:moveTo>
                  <a:lnTo>
                    <a:pt x="1" y="98"/>
                  </a:lnTo>
                  <a:cubicBezTo>
                    <a:pt x="33" y="98"/>
                    <a:pt x="50" y="74"/>
                    <a:pt x="50" y="50"/>
                  </a:cubicBezTo>
                  <a:cubicBezTo>
                    <a:pt x="58" y="25"/>
                    <a:pt x="33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44"/>
            <p:cNvSpPr/>
            <p:nvPr/>
          </p:nvSpPr>
          <p:spPr>
            <a:xfrm>
              <a:off x="3731550" y="2723800"/>
              <a:ext cx="1225" cy="2675"/>
            </a:xfrm>
            <a:custGeom>
              <a:avLst/>
              <a:gdLst/>
              <a:ahLst/>
              <a:cxnLst/>
              <a:rect l="l" t="t" r="r" b="b"/>
              <a:pathLst>
                <a:path w="49" h="107" extrusionOk="0">
                  <a:moveTo>
                    <a:pt x="49" y="1"/>
                  </a:moveTo>
                  <a:cubicBezTo>
                    <a:pt x="25" y="1"/>
                    <a:pt x="0" y="25"/>
                    <a:pt x="0" y="58"/>
                  </a:cubicBezTo>
                  <a:cubicBezTo>
                    <a:pt x="0" y="82"/>
                    <a:pt x="25" y="106"/>
                    <a:pt x="49" y="106"/>
                  </a:cubicBezTo>
                  <a:lnTo>
                    <a:pt x="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44"/>
            <p:cNvSpPr/>
            <p:nvPr/>
          </p:nvSpPr>
          <p:spPr>
            <a:xfrm>
              <a:off x="3731550" y="2731925"/>
              <a:ext cx="1225" cy="2450"/>
            </a:xfrm>
            <a:custGeom>
              <a:avLst/>
              <a:gdLst/>
              <a:ahLst/>
              <a:cxnLst/>
              <a:rect l="l" t="t" r="r" b="b"/>
              <a:pathLst>
                <a:path w="49" h="98" extrusionOk="0">
                  <a:moveTo>
                    <a:pt x="49" y="0"/>
                  </a:moveTo>
                  <a:cubicBezTo>
                    <a:pt x="25" y="0"/>
                    <a:pt x="0" y="25"/>
                    <a:pt x="0" y="49"/>
                  </a:cubicBezTo>
                  <a:cubicBezTo>
                    <a:pt x="0" y="81"/>
                    <a:pt x="25" y="98"/>
                    <a:pt x="49" y="98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44"/>
            <p:cNvSpPr/>
            <p:nvPr/>
          </p:nvSpPr>
          <p:spPr>
            <a:xfrm>
              <a:off x="3731550" y="2740025"/>
              <a:ext cx="1225" cy="2450"/>
            </a:xfrm>
            <a:custGeom>
              <a:avLst/>
              <a:gdLst/>
              <a:ahLst/>
              <a:cxnLst/>
              <a:rect l="l" t="t" r="r" b="b"/>
              <a:pathLst>
                <a:path w="49" h="98" extrusionOk="0">
                  <a:moveTo>
                    <a:pt x="49" y="1"/>
                  </a:moveTo>
                  <a:cubicBezTo>
                    <a:pt x="25" y="1"/>
                    <a:pt x="0" y="17"/>
                    <a:pt x="0" y="49"/>
                  </a:cubicBezTo>
                  <a:cubicBezTo>
                    <a:pt x="0" y="74"/>
                    <a:pt x="25" y="98"/>
                    <a:pt x="49" y="98"/>
                  </a:cubicBezTo>
                  <a:lnTo>
                    <a:pt x="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44"/>
            <p:cNvSpPr/>
            <p:nvPr/>
          </p:nvSpPr>
          <p:spPr>
            <a:xfrm>
              <a:off x="3718575" y="2743625"/>
              <a:ext cx="2650" cy="2500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45" y="1"/>
                  </a:moveTo>
                  <a:cubicBezTo>
                    <a:pt x="19" y="1"/>
                    <a:pt x="0" y="22"/>
                    <a:pt x="0" y="43"/>
                  </a:cubicBezTo>
                  <a:cubicBezTo>
                    <a:pt x="0" y="75"/>
                    <a:pt x="17" y="100"/>
                    <a:pt x="49" y="100"/>
                  </a:cubicBezTo>
                  <a:cubicBezTo>
                    <a:pt x="81" y="100"/>
                    <a:pt x="106" y="84"/>
                    <a:pt x="106" y="51"/>
                  </a:cubicBezTo>
                  <a:cubicBezTo>
                    <a:pt x="106" y="27"/>
                    <a:pt x="90" y="3"/>
                    <a:pt x="57" y="3"/>
                  </a:cubicBezTo>
                  <a:cubicBezTo>
                    <a:pt x="53" y="1"/>
                    <a:pt x="49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44"/>
            <p:cNvSpPr/>
            <p:nvPr/>
          </p:nvSpPr>
          <p:spPr>
            <a:xfrm>
              <a:off x="3715950" y="2739225"/>
              <a:ext cx="1425" cy="2450"/>
            </a:xfrm>
            <a:custGeom>
              <a:avLst/>
              <a:gdLst/>
              <a:ahLst/>
              <a:cxnLst/>
              <a:rect l="l" t="t" r="r" b="b"/>
              <a:pathLst>
                <a:path w="57" h="98" extrusionOk="0">
                  <a:moveTo>
                    <a:pt x="8" y="0"/>
                  </a:moveTo>
                  <a:lnTo>
                    <a:pt x="0" y="97"/>
                  </a:lnTo>
                  <a:cubicBezTo>
                    <a:pt x="24" y="97"/>
                    <a:pt x="49" y="81"/>
                    <a:pt x="57" y="49"/>
                  </a:cubicBezTo>
                  <a:cubicBezTo>
                    <a:pt x="57" y="24"/>
                    <a:pt x="32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44"/>
            <p:cNvSpPr/>
            <p:nvPr/>
          </p:nvSpPr>
          <p:spPr>
            <a:xfrm>
              <a:off x="3716750" y="2731100"/>
              <a:ext cx="1450" cy="2500"/>
            </a:xfrm>
            <a:custGeom>
              <a:avLst/>
              <a:gdLst/>
              <a:ahLst/>
              <a:cxnLst/>
              <a:rect l="l" t="t" r="r" b="b"/>
              <a:pathLst>
                <a:path w="58" h="100" extrusionOk="0">
                  <a:moveTo>
                    <a:pt x="9" y="1"/>
                  </a:moveTo>
                  <a:lnTo>
                    <a:pt x="0" y="98"/>
                  </a:lnTo>
                  <a:cubicBezTo>
                    <a:pt x="4" y="99"/>
                    <a:pt x="7" y="100"/>
                    <a:pt x="10" y="100"/>
                  </a:cubicBezTo>
                  <a:cubicBezTo>
                    <a:pt x="31" y="100"/>
                    <a:pt x="49" y="79"/>
                    <a:pt x="49" y="58"/>
                  </a:cubicBezTo>
                  <a:cubicBezTo>
                    <a:pt x="57" y="33"/>
                    <a:pt x="33" y="9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44"/>
            <p:cNvSpPr/>
            <p:nvPr/>
          </p:nvSpPr>
          <p:spPr>
            <a:xfrm>
              <a:off x="3719175" y="2735525"/>
              <a:ext cx="2675" cy="2500"/>
            </a:xfrm>
            <a:custGeom>
              <a:avLst/>
              <a:gdLst/>
              <a:ahLst/>
              <a:cxnLst/>
              <a:rect l="l" t="t" r="r" b="b"/>
              <a:pathLst>
                <a:path w="107" h="100" extrusionOk="0">
                  <a:moveTo>
                    <a:pt x="48" y="1"/>
                  </a:moveTo>
                  <a:cubicBezTo>
                    <a:pt x="27" y="1"/>
                    <a:pt x="8" y="22"/>
                    <a:pt x="1" y="43"/>
                  </a:cubicBezTo>
                  <a:cubicBezTo>
                    <a:pt x="1" y="75"/>
                    <a:pt x="25" y="99"/>
                    <a:pt x="49" y="99"/>
                  </a:cubicBezTo>
                  <a:cubicBezTo>
                    <a:pt x="82" y="99"/>
                    <a:pt x="106" y="83"/>
                    <a:pt x="106" y="51"/>
                  </a:cubicBezTo>
                  <a:cubicBezTo>
                    <a:pt x="106" y="27"/>
                    <a:pt x="82" y="2"/>
                    <a:pt x="57" y="2"/>
                  </a:cubicBezTo>
                  <a:cubicBezTo>
                    <a:pt x="54" y="1"/>
                    <a:pt x="51" y="1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44"/>
            <p:cNvSpPr/>
            <p:nvPr/>
          </p:nvSpPr>
          <p:spPr>
            <a:xfrm>
              <a:off x="3719800" y="2727450"/>
              <a:ext cx="2650" cy="2475"/>
            </a:xfrm>
            <a:custGeom>
              <a:avLst/>
              <a:gdLst/>
              <a:ahLst/>
              <a:cxnLst/>
              <a:rect l="l" t="t" r="r" b="b"/>
              <a:pathLst>
                <a:path w="106" h="99" extrusionOk="0">
                  <a:moveTo>
                    <a:pt x="57" y="1"/>
                  </a:moveTo>
                  <a:cubicBezTo>
                    <a:pt x="32" y="1"/>
                    <a:pt x="8" y="17"/>
                    <a:pt x="8" y="50"/>
                  </a:cubicBezTo>
                  <a:cubicBezTo>
                    <a:pt x="0" y="74"/>
                    <a:pt x="24" y="98"/>
                    <a:pt x="49" y="98"/>
                  </a:cubicBezTo>
                  <a:cubicBezTo>
                    <a:pt x="73" y="98"/>
                    <a:pt x="97" y="82"/>
                    <a:pt x="97" y="50"/>
                  </a:cubicBezTo>
                  <a:cubicBezTo>
                    <a:pt x="105" y="25"/>
                    <a:pt x="81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44"/>
            <p:cNvSpPr/>
            <p:nvPr/>
          </p:nvSpPr>
          <p:spPr>
            <a:xfrm>
              <a:off x="3720600" y="2719350"/>
              <a:ext cx="2250" cy="2450"/>
            </a:xfrm>
            <a:custGeom>
              <a:avLst/>
              <a:gdLst/>
              <a:ahLst/>
              <a:cxnLst/>
              <a:rect l="l" t="t" r="r" b="b"/>
              <a:pathLst>
                <a:path w="90" h="98" extrusionOk="0">
                  <a:moveTo>
                    <a:pt x="49" y="1"/>
                  </a:moveTo>
                  <a:cubicBezTo>
                    <a:pt x="25" y="1"/>
                    <a:pt x="0" y="17"/>
                    <a:pt x="0" y="49"/>
                  </a:cubicBezTo>
                  <a:cubicBezTo>
                    <a:pt x="0" y="74"/>
                    <a:pt x="17" y="98"/>
                    <a:pt x="41" y="98"/>
                  </a:cubicBezTo>
                  <a:cubicBezTo>
                    <a:pt x="65" y="98"/>
                    <a:pt x="90" y="82"/>
                    <a:pt x="90" y="49"/>
                  </a:cubicBezTo>
                  <a:cubicBezTo>
                    <a:pt x="90" y="25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44"/>
            <p:cNvSpPr/>
            <p:nvPr/>
          </p:nvSpPr>
          <p:spPr>
            <a:xfrm>
              <a:off x="3717550" y="2723200"/>
              <a:ext cx="1250" cy="2450"/>
            </a:xfrm>
            <a:custGeom>
              <a:avLst/>
              <a:gdLst/>
              <a:ahLst/>
              <a:cxnLst/>
              <a:rect l="l" t="t" r="r" b="b"/>
              <a:pathLst>
                <a:path w="50" h="98" extrusionOk="0">
                  <a:moveTo>
                    <a:pt x="9" y="1"/>
                  </a:moveTo>
                  <a:lnTo>
                    <a:pt x="1" y="98"/>
                  </a:lnTo>
                  <a:cubicBezTo>
                    <a:pt x="25" y="98"/>
                    <a:pt x="50" y="82"/>
                    <a:pt x="50" y="57"/>
                  </a:cubicBezTo>
                  <a:cubicBezTo>
                    <a:pt x="50" y="25"/>
                    <a:pt x="33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44"/>
            <p:cNvSpPr/>
            <p:nvPr/>
          </p:nvSpPr>
          <p:spPr>
            <a:xfrm>
              <a:off x="3724050" y="2723800"/>
              <a:ext cx="1225" cy="2475"/>
            </a:xfrm>
            <a:custGeom>
              <a:avLst/>
              <a:gdLst/>
              <a:ahLst/>
              <a:cxnLst/>
              <a:rect l="l" t="t" r="r" b="b"/>
              <a:pathLst>
                <a:path w="49" h="99" extrusionOk="0">
                  <a:moveTo>
                    <a:pt x="49" y="1"/>
                  </a:moveTo>
                  <a:cubicBezTo>
                    <a:pt x="25" y="1"/>
                    <a:pt x="0" y="17"/>
                    <a:pt x="0" y="50"/>
                  </a:cubicBezTo>
                  <a:cubicBezTo>
                    <a:pt x="0" y="74"/>
                    <a:pt x="17" y="98"/>
                    <a:pt x="41" y="98"/>
                  </a:cubicBezTo>
                  <a:lnTo>
                    <a:pt x="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44"/>
            <p:cNvSpPr/>
            <p:nvPr/>
          </p:nvSpPr>
          <p:spPr>
            <a:xfrm>
              <a:off x="3723425" y="2731725"/>
              <a:ext cx="1450" cy="2650"/>
            </a:xfrm>
            <a:custGeom>
              <a:avLst/>
              <a:gdLst/>
              <a:ahLst/>
              <a:cxnLst/>
              <a:rect l="l" t="t" r="r" b="b"/>
              <a:pathLst>
                <a:path w="58" h="106" extrusionOk="0">
                  <a:moveTo>
                    <a:pt x="58" y="0"/>
                  </a:moveTo>
                  <a:cubicBezTo>
                    <a:pt x="33" y="0"/>
                    <a:pt x="9" y="24"/>
                    <a:pt x="9" y="49"/>
                  </a:cubicBezTo>
                  <a:cubicBezTo>
                    <a:pt x="1" y="73"/>
                    <a:pt x="25" y="97"/>
                    <a:pt x="50" y="106"/>
                  </a:cubicBezTo>
                  <a:lnTo>
                    <a:pt x="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44"/>
            <p:cNvSpPr/>
            <p:nvPr/>
          </p:nvSpPr>
          <p:spPr>
            <a:xfrm>
              <a:off x="3723025" y="2739825"/>
              <a:ext cx="1450" cy="2450"/>
            </a:xfrm>
            <a:custGeom>
              <a:avLst/>
              <a:gdLst/>
              <a:ahLst/>
              <a:cxnLst/>
              <a:rect l="l" t="t" r="r" b="b"/>
              <a:pathLst>
                <a:path w="58" h="98" extrusionOk="0">
                  <a:moveTo>
                    <a:pt x="58" y="0"/>
                  </a:moveTo>
                  <a:cubicBezTo>
                    <a:pt x="33" y="0"/>
                    <a:pt x="9" y="17"/>
                    <a:pt x="1" y="49"/>
                  </a:cubicBezTo>
                  <a:cubicBezTo>
                    <a:pt x="1" y="73"/>
                    <a:pt x="25" y="98"/>
                    <a:pt x="49" y="98"/>
                  </a:cubicBezTo>
                  <a:lnTo>
                    <a:pt x="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44"/>
            <p:cNvSpPr/>
            <p:nvPr/>
          </p:nvSpPr>
          <p:spPr>
            <a:xfrm>
              <a:off x="3709850" y="2742650"/>
              <a:ext cx="2875" cy="2675"/>
            </a:xfrm>
            <a:custGeom>
              <a:avLst/>
              <a:gdLst/>
              <a:ahLst/>
              <a:cxnLst/>
              <a:rect l="l" t="t" r="r" b="b"/>
              <a:pathLst>
                <a:path w="115" h="107" extrusionOk="0">
                  <a:moveTo>
                    <a:pt x="66" y="1"/>
                  </a:moveTo>
                  <a:cubicBezTo>
                    <a:pt x="33" y="1"/>
                    <a:pt x="9" y="17"/>
                    <a:pt x="9" y="42"/>
                  </a:cubicBezTo>
                  <a:cubicBezTo>
                    <a:pt x="1" y="74"/>
                    <a:pt x="25" y="98"/>
                    <a:pt x="49" y="106"/>
                  </a:cubicBezTo>
                  <a:cubicBezTo>
                    <a:pt x="82" y="106"/>
                    <a:pt x="106" y="90"/>
                    <a:pt x="114" y="58"/>
                  </a:cubicBezTo>
                  <a:cubicBezTo>
                    <a:pt x="114" y="33"/>
                    <a:pt x="90" y="9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44"/>
            <p:cNvSpPr/>
            <p:nvPr/>
          </p:nvSpPr>
          <p:spPr>
            <a:xfrm>
              <a:off x="3707425" y="2738000"/>
              <a:ext cx="1650" cy="2500"/>
            </a:xfrm>
            <a:custGeom>
              <a:avLst/>
              <a:gdLst/>
              <a:ahLst/>
              <a:cxnLst/>
              <a:rect l="l" t="t" r="r" b="b"/>
              <a:pathLst>
                <a:path w="66" h="100" extrusionOk="0">
                  <a:moveTo>
                    <a:pt x="17" y="0"/>
                  </a:moveTo>
                  <a:lnTo>
                    <a:pt x="0" y="98"/>
                  </a:lnTo>
                  <a:cubicBezTo>
                    <a:pt x="6" y="99"/>
                    <a:pt x="11" y="100"/>
                    <a:pt x="16" y="100"/>
                  </a:cubicBezTo>
                  <a:cubicBezTo>
                    <a:pt x="41" y="100"/>
                    <a:pt x="57" y="84"/>
                    <a:pt x="57" y="57"/>
                  </a:cubicBezTo>
                  <a:cubicBezTo>
                    <a:pt x="65" y="33"/>
                    <a:pt x="49" y="9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44"/>
            <p:cNvSpPr/>
            <p:nvPr/>
          </p:nvSpPr>
          <p:spPr>
            <a:xfrm>
              <a:off x="3708650" y="2730100"/>
              <a:ext cx="1625" cy="2500"/>
            </a:xfrm>
            <a:custGeom>
              <a:avLst/>
              <a:gdLst/>
              <a:ahLst/>
              <a:cxnLst/>
              <a:rect l="l" t="t" r="r" b="b"/>
              <a:pathLst>
                <a:path w="65" h="100" extrusionOk="0">
                  <a:moveTo>
                    <a:pt x="16" y="0"/>
                  </a:moveTo>
                  <a:lnTo>
                    <a:pt x="0" y="98"/>
                  </a:lnTo>
                  <a:cubicBezTo>
                    <a:pt x="6" y="99"/>
                    <a:pt x="11" y="100"/>
                    <a:pt x="16" y="100"/>
                  </a:cubicBezTo>
                  <a:cubicBezTo>
                    <a:pt x="40" y="100"/>
                    <a:pt x="57" y="84"/>
                    <a:pt x="57" y="57"/>
                  </a:cubicBezTo>
                  <a:cubicBezTo>
                    <a:pt x="65" y="33"/>
                    <a:pt x="41" y="8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44"/>
            <p:cNvSpPr/>
            <p:nvPr/>
          </p:nvSpPr>
          <p:spPr>
            <a:xfrm>
              <a:off x="3711075" y="2734725"/>
              <a:ext cx="2650" cy="2500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47" y="0"/>
                  </a:moveTo>
                  <a:cubicBezTo>
                    <a:pt x="27" y="0"/>
                    <a:pt x="7" y="21"/>
                    <a:pt x="0" y="42"/>
                  </a:cubicBezTo>
                  <a:cubicBezTo>
                    <a:pt x="0" y="67"/>
                    <a:pt x="17" y="91"/>
                    <a:pt x="41" y="99"/>
                  </a:cubicBezTo>
                  <a:cubicBezTo>
                    <a:pt x="73" y="99"/>
                    <a:pt x="98" y="83"/>
                    <a:pt x="98" y="50"/>
                  </a:cubicBezTo>
                  <a:cubicBezTo>
                    <a:pt x="106" y="26"/>
                    <a:pt x="81" y="2"/>
                    <a:pt x="57" y="2"/>
                  </a:cubicBezTo>
                  <a:cubicBezTo>
                    <a:pt x="54" y="1"/>
                    <a:pt x="51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44"/>
            <p:cNvSpPr/>
            <p:nvPr/>
          </p:nvSpPr>
          <p:spPr>
            <a:xfrm>
              <a:off x="3712075" y="2726650"/>
              <a:ext cx="2675" cy="2500"/>
            </a:xfrm>
            <a:custGeom>
              <a:avLst/>
              <a:gdLst/>
              <a:ahLst/>
              <a:cxnLst/>
              <a:rect l="l" t="t" r="r" b="b"/>
              <a:pathLst>
                <a:path w="107" h="100" extrusionOk="0">
                  <a:moveTo>
                    <a:pt x="58" y="0"/>
                  </a:moveTo>
                  <a:cubicBezTo>
                    <a:pt x="33" y="0"/>
                    <a:pt x="9" y="17"/>
                    <a:pt x="1" y="41"/>
                  </a:cubicBezTo>
                  <a:cubicBezTo>
                    <a:pt x="1" y="73"/>
                    <a:pt x="17" y="98"/>
                    <a:pt x="50" y="98"/>
                  </a:cubicBezTo>
                  <a:cubicBezTo>
                    <a:pt x="53" y="99"/>
                    <a:pt x="56" y="99"/>
                    <a:pt x="59" y="99"/>
                  </a:cubicBezTo>
                  <a:cubicBezTo>
                    <a:pt x="80" y="99"/>
                    <a:pt x="98" y="78"/>
                    <a:pt x="98" y="57"/>
                  </a:cubicBezTo>
                  <a:cubicBezTo>
                    <a:pt x="106" y="25"/>
                    <a:pt x="82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44"/>
            <p:cNvSpPr/>
            <p:nvPr/>
          </p:nvSpPr>
          <p:spPr>
            <a:xfrm>
              <a:off x="3713100" y="2718550"/>
              <a:ext cx="2450" cy="2650"/>
            </a:xfrm>
            <a:custGeom>
              <a:avLst/>
              <a:gdLst/>
              <a:ahLst/>
              <a:cxnLst/>
              <a:rect l="l" t="t" r="r" b="b"/>
              <a:pathLst>
                <a:path w="98" h="106" extrusionOk="0">
                  <a:moveTo>
                    <a:pt x="57" y="0"/>
                  </a:moveTo>
                  <a:cubicBezTo>
                    <a:pt x="33" y="0"/>
                    <a:pt x="9" y="16"/>
                    <a:pt x="9" y="49"/>
                  </a:cubicBezTo>
                  <a:cubicBezTo>
                    <a:pt x="0" y="73"/>
                    <a:pt x="25" y="97"/>
                    <a:pt x="49" y="106"/>
                  </a:cubicBezTo>
                  <a:cubicBezTo>
                    <a:pt x="73" y="106"/>
                    <a:pt x="98" y="89"/>
                    <a:pt x="98" y="57"/>
                  </a:cubicBezTo>
                  <a:cubicBezTo>
                    <a:pt x="98" y="33"/>
                    <a:pt x="82" y="8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44"/>
            <p:cNvSpPr/>
            <p:nvPr/>
          </p:nvSpPr>
          <p:spPr>
            <a:xfrm>
              <a:off x="3709850" y="2722200"/>
              <a:ext cx="1450" cy="2475"/>
            </a:xfrm>
            <a:custGeom>
              <a:avLst/>
              <a:gdLst/>
              <a:ahLst/>
              <a:cxnLst/>
              <a:rect l="l" t="t" r="r" b="b"/>
              <a:pathLst>
                <a:path w="58" h="99" extrusionOk="0">
                  <a:moveTo>
                    <a:pt x="17" y="0"/>
                  </a:moveTo>
                  <a:lnTo>
                    <a:pt x="1" y="97"/>
                  </a:lnTo>
                  <a:cubicBezTo>
                    <a:pt x="4" y="98"/>
                    <a:pt x="7" y="99"/>
                    <a:pt x="11" y="99"/>
                  </a:cubicBezTo>
                  <a:cubicBezTo>
                    <a:pt x="31" y="99"/>
                    <a:pt x="51" y="78"/>
                    <a:pt x="58" y="57"/>
                  </a:cubicBezTo>
                  <a:cubicBezTo>
                    <a:pt x="58" y="33"/>
                    <a:pt x="41" y="8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44"/>
            <p:cNvSpPr/>
            <p:nvPr/>
          </p:nvSpPr>
          <p:spPr>
            <a:xfrm>
              <a:off x="3716350" y="2723175"/>
              <a:ext cx="1425" cy="2475"/>
            </a:xfrm>
            <a:custGeom>
              <a:avLst/>
              <a:gdLst/>
              <a:ahLst/>
              <a:cxnLst/>
              <a:rect l="l" t="t" r="r" b="b"/>
              <a:pathLst>
                <a:path w="57" h="99" extrusionOk="0">
                  <a:moveTo>
                    <a:pt x="47" y="0"/>
                  </a:moveTo>
                  <a:cubicBezTo>
                    <a:pt x="27" y="0"/>
                    <a:pt x="8" y="21"/>
                    <a:pt x="8" y="42"/>
                  </a:cubicBezTo>
                  <a:cubicBezTo>
                    <a:pt x="0" y="75"/>
                    <a:pt x="25" y="99"/>
                    <a:pt x="49" y="99"/>
                  </a:cubicBezTo>
                  <a:lnTo>
                    <a:pt x="57" y="2"/>
                  </a:lnTo>
                  <a:cubicBezTo>
                    <a:pt x="54" y="1"/>
                    <a:pt x="50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44"/>
            <p:cNvSpPr/>
            <p:nvPr/>
          </p:nvSpPr>
          <p:spPr>
            <a:xfrm>
              <a:off x="3715525" y="2731100"/>
              <a:ext cx="1450" cy="2475"/>
            </a:xfrm>
            <a:custGeom>
              <a:avLst/>
              <a:gdLst/>
              <a:ahLst/>
              <a:cxnLst/>
              <a:rect l="l" t="t" r="r" b="b"/>
              <a:pathLst>
                <a:path w="58" h="99" extrusionOk="0">
                  <a:moveTo>
                    <a:pt x="58" y="1"/>
                  </a:moveTo>
                  <a:cubicBezTo>
                    <a:pt x="33" y="1"/>
                    <a:pt x="9" y="17"/>
                    <a:pt x="1" y="49"/>
                  </a:cubicBezTo>
                  <a:cubicBezTo>
                    <a:pt x="1" y="74"/>
                    <a:pt x="17" y="98"/>
                    <a:pt x="49" y="98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44"/>
            <p:cNvSpPr/>
            <p:nvPr/>
          </p:nvSpPr>
          <p:spPr>
            <a:xfrm>
              <a:off x="3714725" y="2739175"/>
              <a:ext cx="1450" cy="2500"/>
            </a:xfrm>
            <a:custGeom>
              <a:avLst/>
              <a:gdLst/>
              <a:ahLst/>
              <a:cxnLst/>
              <a:rect l="l" t="t" r="r" b="b"/>
              <a:pathLst>
                <a:path w="58" h="100" extrusionOk="0">
                  <a:moveTo>
                    <a:pt x="45" y="1"/>
                  </a:moveTo>
                  <a:cubicBezTo>
                    <a:pt x="19" y="1"/>
                    <a:pt x="0" y="22"/>
                    <a:pt x="0" y="43"/>
                  </a:cubicBezTo>
                  <a:cubicBezTo>
                    <a:pt x="0" y="67"/>
                    <a:pt x="17" y="91"/>
                    <a:pt x="49" y="99"/>
                  </a:cubicBezTo>
                  <a:lnTo>
                    <a:pt x="57" y="2"/>
                  </a:lnTo>
                  <a:cubicBezTo>
                    <a:pt x="53" y="1"/>
                    <a:pt x="49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44"/>
            <p:cNvSpPr/>
            <p:nvPr/>
          </p:nvSpPr>
          <p:spPr>
            <a:xfrm>
              <a:off x="3701350" y="2741400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52" y="0"/>
                  </a:moveTo>
                  <a:cubicBezTo>
                    <a:pt x="31" y="0"/>
                    <a:pt x="8" y="16"/>
                    <a:pt x="8" y="43"/>
                  </a:cubicBezTo>
                  <a:cubicBezTo>
                    <a:pt x="0" y="67"/>
                    <a:pt x="16" y="92"/>
                    <a:pt x="49" y="100"/>
                  </a:cubicBezTo>
                  <a:cubicBezTo>
                    <a:pt x="53" y="101"/>
                    <a:pt x="57" y="101"/>
                    <a:pt x="61" y="101"/>
                  </a:cubicBezTo>
                  <a:cubicBezTo>
                    <a:pt x="87" y="101"/>
                    <a:pt x="106" y="80"/>
                    <a:pt x="106" y="59"/>
                  </a:cubicBezTo>
                  <a:cubicBezTo>
                    <a:pt x="114" y="35"/>
                    <a:pt x="98" y="2"/>
                    <a:pt x="65" y="2"/>
                  </a:cubicBezTo>
                  <a:cubicBezTo>
                    <a:pt x="61" y="1"/>
                    <a:pt x="57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44"/>
            <p:cNvSpPr/>
            <p:nvPr/>
          </p:nvSpPr>
          <p:spPr>
            <a:xfrm>
              <a:off x="3699125" y="2736575"/>
              <a:ext cx="1625" cy="2525"/>
            </a:xfrm>
            <a:custGeom>
              <a:avLst/>
              <a:gdLst/>
              <a:ahLst/>
              <a:cxnLst/>
              <a:rect l="l" t="t" r="r" b="b"/>
              <a:pathLst>
                <a:path w="65" h="101" extrusionOk="0">
                  <a:moveTo>
                    <a:pt x="16" y="1"/>
                  </a:moveTo>
                  <a:lnTo>
                    <a:pt x="0" y="98"/>
                  </a:lnTo>
                  <a:cubicBezTo>
                    <a:pt x="4" y="99"/>
                    <a:pt x="9" y="100"/>
                    <a:pt x="13" y="100"/>
                  </a:cubicBezTo>
                  <a:cubicBezTo>
                    <a:pt x="35" y="100"/>
                    <a:pt x="57" y="84"/>
                    <a:pt x="57" y="57"/>
                  </a:cubicBezTo>
                  <a:cubicBezTo>
                    <a:pt x="65" y="33"/>
                    <a:pt x="49" y="9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44"/>
            <p:cNvSpPr/>
            <p:nvPr/>
          </p:nvSpPr>
          <p:spPr>
            <a:xfrm>
              <a:off x="3700725" y="2728675"/>
              <a:ext cx="1650" cy="2500"/>
            </a:xfrm>
            <a:custGeom>
              <a:avLst/>
              <a:gdLst/>
              <a:ahLst/>
              <a:cxnLst/>
              <a:rect l="l" t="t" r="r" b="b"/>
              <a:pathLst>
                <a:path w="66" h="100" extrusionOk="0">
                  <a:moveTo>
                    <a:pt x="25" y="1"/>
                  </a:moveTo>
                  <a:lnTo>
                    <a:pt x="1" y="98"/>
                  </a:lnTo>
                  <a:cubicBezTo>
                    <a:pt x="5" y="99"/>
                    <a:pt x="10" y="100"/>
                    <a:pt x="14" y="100"/>
                  </a:cubicBezTo>
                  <a:cubicBezTo>
                    <a:pt x="35" y="100"/>
                    <a:pt x="58" y="84"/>
                    <a:pt x="58" y="57"/>
                  </a:cubicBezTo>
                  <a:cubicBezTo>
                    <a:pt x="66" y="33"/>
                    <a:pt x="50" y="9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44"/>
            <p:cNvSpPr/>
            <p:nvPr/>
          </p:nvSpPr>
          <p:spPr>
            <a:xfrm>
              <a:off x="3702775" y="2733350"/>
              <a:ext cx="2850" cy="2650"/>
            </a:xfrm>
            <a:custGeom>
              <a:avLst/>
              <a:gdLst/>
              <a:ahLst/>
              <a:cxnLst/>
              <a:rect l="l" t="t" r="r" b="b"/>
              <a:pathLst>
                <a:path w="114" h="106" extrusionOk="0">
                  <a:moveTo>
                    <a:pt x="65" y="0"/>
                  </a:moveTo>
                  <a:cubicBezTo>
                    <a:pt x="41" y="0"/>
                    <a:pt x="16" y="16"/>
                    <a:pt x="8" y="41"/>
                  </a:cubicBezTo>
                  <a:cubicBezTo>
                    <a:pt x="0" y="73"/>
                    <a:pt x="24" y="97"/>
                    <a:pt x="49" y="105"/>
                  </a:cubicBezTo>
                  <a:cubicBezTo>
                    <a:pt x="81" y="105"/>
                    <a:pt x="105" y="89"/>
                    <a:pt x="105" y="65"/>
                  </a:cubicBezTo>
                  <a:cubicBezTo>
                    <a:pt x="114" y="32"/>
                    <a:pt x="97" y="8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44"/>
            <p:cNvSpPr/>
            <p:nvPr/>
          </p:nvSpPr>
          <p:spPr>
            <a:xfrm>
              <a:off x="3704375" y="2725400"/>
              <a:ext cx="2675" cy="2550"/>
            </a:xfrm>
            <a:custGeom>
              <a:avLst/>
              <a:gdLst/>
              <a:ahLst/>
              <a:cxnLst/>
              <a:rect l="l" t="t" r="r" b="b"/>
              <a:pathLst>
                <a:path w="107" h="102" extrusionOk="0">
                  <a:moveTo>
                    <a:pt x="53" y="0"/>
                  </a:moveTo>
                  <a:cubicBezTo>
                    <a:pt x="27" y="0"/>
                    <a:pt x="9" y="21"/>
                    <a:pt x="9" y="42"/>
                  </a:cubicBezTo>
                  <a:cubicBezTo>
                    <a:pt x="1" y="67"/>
                    <a:pt x="17" y="99"/>
                    <a:pt x="41" y="99"/>
                  </a:cubicBezTo>
                  <a:cubicBezTo>
                    <a:pt x="47" y="100"/>
                    <a:pt x="52" y="101"/>
                    <a:pt x="57" y="101"/>
                  </a:cubicBezTo>
                  <a:cubicBezTo>
                    <a:pt x="81" y="101"/>
                    <a:pt x="98" y="85"/>
                    <a:pt x="98" y="59"/>
                  </a:cubicBezTo>
                  <a:cubicBezTo>
                    <a:pt x="106" y="34"/>
                    <a:pt x="90" y="10"/>
                    <a:pt x="66" y="2"/>
                  </a:cubicBezTo>
                  <a:cubicBezTo>
                    <a:pt x="61" y="1"/>
                    <a:pt x="57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44"/>
            <p:cNvSpPr/>
            <p:nvPr/>
          </p:nvSpPr>
          <p:spPr>
            <a:xfrm>
              <a:off x="3705800" y="2717475"/>
              <a:ext cx="2675" cy="2500"/>
            </a:xfrm>
            <a:custGeom>
              <a:avLst/>
              <a:gdLst/>
              <a:ahLst/>
              <a:cxnLst/>
              <a:rect l="l" t="t" r="r" b="b"/>
              <a:pathLst>
                <a:path w="107" h="100" extrusionOk="0">
                  <a:moveTo>
                    <a:pt x="53" y="1"/>
                  </a:moveTo>
                  <a:cubicBezTo>
                    <a:pt x="33" y="1"/>
                    <a:pt x="15" y="16"/>
                    <a:pt x="9" y="43"/>
                  </a:cubicBezTo>
                  <a:cubicBezTo>
                    <a:pt x="1" y="67"/>
                    <a:pt x="17" y="92"/>
                    <a:pt x="41" y="100"/>
                  </a:cubicBezTo>
                  <a:cubicBezTo>
                    <a:pt x="74" y="100"/>
                    <a:pt x="90" y="84"/>
                    <a:pt x="98" y="59"/>
                  </a:cubicBezTo>
                  <a:cubicBezTo>
                    <a:pt x="106" y="27"/>
                    <a:pt x="90" y="3"/>
                    <a:pt x="65" y="3"/>
                  </a:cubicBezTo>
                  <a:cubicBezTo>
                    <a:pt x="61" y="1"/>
                    <a:pt x="57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44"/>
            <p:cNvSpPr/>
            <p:nvPr/>
          </p:nvSpPr>
          <p:spPr>
            <a:xfrm>
              <a:off x="3702350" y="2720775"/>
              <a:ext cx="1650" cy="2650"/>
            </a:xfrm>
            <a:custGeom>
              <a:avLst/>
              <a:gdLst/>
              <a:ahLst/>
              <a:cxnLst/>
              <a:rect l="l" t="t" r="r" b="b"/>
              <a:pathLst>
                <a:path w="66" h="106" extrusionOk="0">
                  <a:moveTo>
                    <a:pt x="25" y="0"/>
                  </a:moveTo>
                  <a:lnTo>
                    <a:pt x="1" y="106"/>
                  </a:lnTo>
                  <a:cubicBezTo>
                    <a:pt x="25" y="106"/>
                    <a:pt x="49" y="90"/>
                    <a:pt x="58" y="65"/>
                  </a:cubicBezTo>
                  <a:cubicBezTo>
                    <a:pt x="66" y="33"/>
                    <a:pt x="49" y="8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44"/>
            <p:cNvSpPr/>
            <p:nvPr/>
          </p:nvSpPr>
          <p:spPr>
            <a:xfrm>
              <a:off x="3708850" y="2722200"/>
              <a:ext cx="1425" cy="2450"/>
            </a:xfrm>
            <a:custGeom>
              <a:avLst/>
              <a:gdLst/>
              <a:ahLst/>
              <a:cxnLst/>
              <a:rect l="l" t="t" r="r" b="b"/>
              <a:pathLst>
                <a:path w="57" h="98" extrusionOk="0">
                  <a:moveTo>
                    <a:pt x="57" y="0"/>
                  </a:moveTo>
                  <a:cubicBezTo>
                    <a:pt x="33" y="0"/>
                    <a:pt x="8" y="16"/>
                    <a:pt x="8" y="41"/>
                  </a:cubicBezTo>
                  <a:cubicBezTo>
                    <a:pt x="0" y="73"/>
                    <a:pt x="16" y="97"/>
                    <a:pt x="41" y="97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44"/>
            <p:cNvSpPr/>
            <p:nvPr/>
          </p:nvSpPr>
          <p:spPr>
            <a:xfrm>
              <a:off x="3707625" y="2730100"/>
              <a:ext cx="1450" cy="2450"/>
            </a:xfrm>
            <a:custGeom>
              <a:avLst/>
              <a:gdLst/>
              <a:ahLst/>
              <a:cxnLst/>
              <a:rect l="l" t="t" r="r" b="b"/>
              <a:pathLst>
                <a:path w="58" h="98" extrusionOk="0">
                  <a:moveTo>
                    <a:pt x="57" y="0"/>
                  </a:moveTo>
                  <a:cubicBezTo>
                    <a:pt x="33" y="0"/>
                    <a:pt x="9" y="16"/>
                    <a:pt x="1" y="41"/>
                  </a:cubicBezTo>
                  <a:cubicBezTo>
                    <a:pt x="1" y="73"/>
                    <a:pt x="17" y="98"/>
                    <a:pt x="41" y="98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44"/>
            <p:cNvSpPr/>
            <p:nvPr/>
          </p:nvSpPr>
          <p:spPr>
            <a:xfrm>
              <a:off x="3706200" y="2738000"/>
              <a:ext cx="1650" cy="2450"/>
            </a:xfrm>
            <a:custGeom>
              <a:avLst/>
              <a:gdLst/>
              <a:ahLst/>
              <a:cxnLst/>
              <a:rect l="l" t="t" r="r" b="b"/>
              <a:pathLst>
                <a:path w="66" h="98" extrusionOk="0">
                  <a:moveTo>
                    <a:pt x="66" y="0"/>
                  </a:moveTo>
                  <a:cubicBezTo>
                    <a:pt x="41" y="0"/>
                    <a:pt x="9" y="17"/>
                    <a:pt x="9" y="41"/>
                  </a:cubicBezTo>
                  <a:cubicBezTo>
                    <a:pt x="1" y="73"/>
                    <a:pt x="25" y="98"/>
                    <a:pt x="49" y="98"/>
                  </a:cubicBezTo>
                  <a:lnTo>
                    <a:pt x="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44"/>
            <p:cNvSpPr/>
            <p:nvPr/>
          </p:nvSpPr>
          <p:spPr>
            <a:xfrm>
              <a:off x="3692825" y="2739575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58" y="0"/>
                  </a:moveTo>
                  <a:cubicBezTo>
                    <a:pt x="33" y="0"/>
                    <a:pt x="16" y="16"/>
                    <a:pt x="9" y="43"/>
                  </a:cubicBezTo>
                  <a:cubicBezTo>
                    <a:pt x="1" y="67"/>
                    <a:pt x="17" y="92"/>
                    <a:pt x="49" y="100"/>
                  </a:cubicBezTo>
                  <a:cubicBezTo>
                    <a:pt x="54" y="101"/>
                    <a:pt x="58" y="102"/>
                    <a:pt x="62" y="102"/>
                  </a:cubicBezTo>
                  <a:cubicBezTo>
                    <a:pt x="84" y="102"/>
                    <a:pt x="108" y="86"/>
                    <a:pt x="114" y="59"/>
                  </a:cubicBezTo>
                  <a:cubicBezTo>
                    <a:pt x="114" y="35"/>
                    <a:pt x="98" y="10"/>
                    <a:pt x="74" y="2"/>
                  </a:cubicBezTo>
                  <a:cubicBezTo>
                    <a:pt x="68" y="1"/>
                    <a:pt x="63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44"/>
            <p:cNvSpPr/>
            <p:nvPr/>
          </p:nvSpPr>
          <p:spPr>
            <a:xfrm>
              <a:off x="3690800" y="2734550"/>
              <a:ext cx="1850" cy="2525"/>
            </a:xfrm>
            <a:custGeom>
              <a:avLst/>
              <a:gdLst/>
              <a:ahLst/>
              <a:cxnLst/>
              <a:rect l="l" t="t" r="r" b="b"/>
              <a:pathLst>
                <a:path w="74" h="101" extrusionOk="0">
                  <a:moveTo>
                    <a:pt x="25" y="1"/>
                  </a:moveTo>
                  <a:lnTo>
                    <a:pt x="1" y="98"/>
                  </a:lnTo>
                  <a:cubicBezTo>
                    <a:pt x="6" y="99"/>
                    <a:pt x="12" y="100"/>
                    <a:pt x="17" y="100"/>
                  </a:cubicBezTo>
                  <a:cubicBezTo>
                    <a:pt x="41" y="100"/>
                    <a:pt x="59" y="86"/>
                    <a:pt x="66" y="66"/>
                  </a:cubicBezTo>
                  <a:cubicBezTo>
                    <a:pt x="74" y="41"/>
                    <a:pt x="57" y="9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44"/>
            <p:cNvSpPr/>
            <p:nvPr/>
          </p:nvSpPr>
          <p:spPr>
            <a:xfrm>
              <a:off x="3692825" y="2726850"/>
              <a:ext cx="1850" cy="2500"/>
            </a:xfrm>
            <a:custGeom>
              <a:avLst/>
              <a:gdLst/>
              <a:ahLst/>
              <a:cxnLst/>
              <a:rect l="l" t="t" r="r" b="b"/>
              <a:pathLst>
                <a:path w="74" h="100" extrusionOk="0">
                  <a:moveTo>
                    <a:pt x="33" y="1"/>
                  </a:moveTo>
                  <a:lnTo>
                    <a:pt x="1" y="98"/>
                  </a:lnTo>
                  <a:cubicBezTo>
                    <a:pt x="6" y="99"/>
                    <a:pt x="12" y="100"/>
                    <a:pt x="17" y="100"/>
                  </a:cubicBezTo>
                  <a:cubicBezTo>
                    <a:pt x="41" y="100"/>
                    <a:pt x="59" y="85"/>
                    <a:pt x="66" y="65"/>
                  </a:cubicBezTo>
                  <a:cubicBezTo>
                    <a:pt x="74" y="33"/>
                    <a:pt x="57" y="9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44"/>
            <p:cNvSpPr/>
            <p:nvPr/>
          </p:nvSpPr>
          <p:spPr>
            <a:xfrm>
              <a:off x="3694850" y="2731675"/>
              <a:ext cx="2675" cy="2550"/>
            </a:xfrm>
            <a:custGeom>
              <a:avLst/>
              <a:gdLst/>
              <a:ahLst/>
              <a:cxnLst/>
              <a:rect l="l" t="t" r="r" b="b"/>
              <a:pathLst>
                <a:path w="107" h="102" extrusionOk="0">
                  <a:moveTo>
                    <a:pt x="53" y="0"/>
                  </a:moveTo>
                  <a:cubicBezTo>
                    <a:pt x="31" y="0"/>
                    <a:pt x="8" y="16"/>
                    <a:pt x="1" y="43"/>
                  </a:cubicBezTo>
                  <a:cubicBezTo>
                    <a:pt x="1" y="67"/>
                    <a:pt x="17" y="91"/>
                    <a:pt x="41" y="99"/>
                  </a:cubicBezTo>
                  <a:cubicBezTo>
                    <a:pt x="47" y="101"/>
                    <a:pt x="53" y="102"/>
                    <a:pt x="58" y="102"/>
                  </a:cubicBezTo>
                  <a:cubicBezTo>
                    <a:pt x="82" y="102"/>
                    <a:pt x="100" y="87"/>
                    <a:pt x="106" y="67"/>
                  </a:cubicBezTo>
                  <a:cubicBezTo>
                    <a:pt x="106" y="35"/>
                    <a:pt x="90" y="10"/>
                    <a:pt x="66" y="2"/>
                  </a:cubicBezTo>
                  <a:cubicBezTo>
                    <a:pt x="61" y="1"/>
                    <a:pt x="57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44"/>
            <p:cNvSpPr/>
            <p:nvPr/>
          </p:nvSpPr>
          <p:spPr>
            <a:xfrm>
              <a:off x="3696675" y="2723800"/>
              <a:ext cx="2675" cy="2525"/>
            </a:xfrm>
            <a:custGeom>
              <a:avLst/>
              <a:gdLst/>
              <a:ahLst/>
              <a:cxnLst/>
              <a:rect l="l" t="t" r="r" b="b"/>
              <a:pathLst>
                <a:path w="107" h="101" extrusionOk="0">
                  <a:moveTo>
                    <a:pt x="66" y="1"/>
                  </a:moveTo>
                  <a:cubicBezTo>
                    <a:pt x="41" y="1"/>
                    <a:pt x="17" y="17"/>
                    <a:pt x="9" y="41"/>
                  </a:cubicBezTo>
                  <a:cubicBezTo>
                    <a:pt x="1" y="66"/>
                    <a:pt x="17" y="98"/>
                    <a:pt x="41" y="98"/>
                  </a:cubicBezTo>
                  <a:cubicBezTo>
                    <a:pt x="47" y="100"/>
                    <a:pt x="53" y="100"/>
                    <a:pt x="58" y="100"/>
                  </a:cubicBezTo>
                  <a:cubicBezTo>
                    <a:pt x="82" y="100"/>
                    <a:pt x="99" y="86"/>
                    <a:pt x="106" y="66"/>
                  </a:cubicBezTo>
                  <a:cubicBezTo>
                    <a:pt x="106" y="33"/>
                    <a:pt x="90" y="9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44"/>
            <p:cNvSpPr/>
            <p:nvPr/>
          </p:nvSpPr>
          <p:spPr>
            <a:xfrm>
              <a:off x="3698700" y="2715900"/>
              <a:ext cx="2475" cy="2525"/>
            </a:xfrm>
            <a:custGeom>
              <a:avLst/>
              <a:gdLst/>
              <a:ahLst/>
              <a:cxnLst/>
              <a:rect l="l" t="t" r="r" b="b"/>
              <a:pathLst>
                <a:path w="99" h="101" extrusionOk="0">
                  <a:moveTo>
                    <a:pt x="58" y="1"/>
                  </a:moveTo>
                  <a:cubicBezTo>
                    <a:pt x="33" y="1"/>
                    <a:pt x="9" y="17"/>
                    <a:pt x="9" y="41"/>
                  </a:cubicBezTo>
                  <a:cubicBezTo>
                    <a:pt x="1" y="66"/>
                    <a:pt x="17" y="98"/>
                    <a:pt x="41" y="98"/>
                  </a:cubicBezTo>
                  <a:cubicBezTo>
                    <a:pt x="46" y="99"/>
                    <a:pt x="50" y="100"/>
                    <a:pt x="54" y="100"/>
                  </a:cubicBezTo>
                  <a:cubicBezTo>
                    <a:pt x="74" y="100"/>
                    <a:pt x="91" y="86"/>
                    <a:pt x="98" y="66"/>
                  </a:cubicBezTo>
                  <a:cubicBezTo>
                    <a:pt x="98" y="33"/>
                    <a:pt x="82" y="9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44"/>
            <p:cNvSpPr/>
            <p:nvPr/>
          </p:nvSpPr>
          <p:spPr>
            <a:xfrm>
              <a:off x="3695050" y="2719150"/>
              <a:ext cx="1650" cy="2500"/>
            </a:xfrm>
            <a:custGeom>
              <a:avLst/>
              <a:gdLst/>
              <a:ahLst/>
              <a:cxnLst/>
              <a:rect l="l" t="t" r="r" b="b"/>
              <a:pathLst>
                <a:path w="66" h="100" extrusionOk="0">
                  <a:moveTo>
                    <a:pt x="25" y="0"/>
                  </a:moveTo>
                  <a:lnTo>
                    <a:pt x="1" y="98"/>
                  </a:lnTo>
                  <a:cubicBezTo>
                    <a:pt x="5" y="99"/>
                    <a:pt x="9" y="100"/>
                    <a:pt x="13" y="100"/>
                  </a:cubicBezTo>
                  <a:cubicBezTo>
                    <a:pt x="33" y="100"/>
                    <a:pt x="51" y="84"/>
                    <a:pt x="58" y="57"/>
                  </a:cubicBezTo>
                  <a:cubicBezTo>
                    <a:pt x="66" y="33"/>
                    <a:pt x="50" y="9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44"/>
            <p:cNvSpPr/>
            <p:nvPr/>
          </p:nvSpPr>
          <p:spPr>
            <a:xfrm>
              <a:off x="3701350" y="2720775"/>
              <a:ext cx="1650" cy="2650"/>
            </a:xfrm>
            <a:custGeom>
              <a:avLst/>
              <a:gdLst/>
              <a:ahLst/>
              <a:cxnLst/>
              <a:rect l="l" t="t" r="r" b="b"/>
              <a:pathLst>
                <a:path w="66" h="106" extrusionOk="0">
                  <a:moveTo>
                    <a:pt x="65" y="0"/>
                  </a:moveTo>
                  <a:cubicBezTo>
                    <a:pt x="41" y="0"/>
                    <a:pt x="16" y="17"/>
                    <a:pt x="8" y="41"/>
                  </a:cubicBezTo>
                  <a:cubicBezTo>
                    <a:pt x="0" y="73"/>
                    <a:pt x="16" y="98"/>
                    <a:pt x="41" y="106"/>
                  </a:cubicBezTo>
                  <a:lnTo>
                    <a:pt x="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44"/>
            <p:cNvSpPr/>
            <p:nvPr/>
          </p:nvSpPr>
          <p:spPr>
            <a:xfrm>
              <a:off x="3699725" y="2728675"/>
              <a:ext cx="1650" cy="2450"/>
            </a:xfrm>
            <a:custGeom>
              <a:avLst/>
              <a:gdLst/>
              <a:ahLst/>
              <a:cxnLst/>
              <a:rect l="l" t="t" r="r" b="b"/>
              <a:pathLst>
                <a:path w="66" h="98" extrusionOk="0">
                  <a:moveTo>
                    <a:pt x="65" y="1"/>
                  </a:moveTo>
                  <a:cubicBezTo>
                    <a:pt x="33" y="1"/>
                    <a:pt x="8" y="17"/>
                    <a:pt x="0" y="41"/>
                  </a:cubicBezTo>
                  <a:cubicBezTo>
                    <a:pt x="0" y="65"/>
                    <a:pt x="17" y="98"/>
                    <a:pt x="41" y="98"/>
                  </a:cubicBezTo>
                  <a:lnTo>
                    <a:pt x="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44"/>
            <p:cNvSpPr/>
            <p:nvPr/>
          </p:nvSpPr>
          <p:spPr>
            <a:xfrm>
              <a:off x="3697900" y="2736525"/>
              <a:ext cx="1650" cy="2525"/>
            </a:xfrm>
            <a:custGeom>
              <a:avLst/>
              <a:gdLst/>
              <a:ahLst/>
              <a:cxnLst/>
              <a:rect l="l" t="t" r="r" b="b"/>
              <a:pathLst>
                <a:path w="66" h="101" extrusionOk="0">
                  <a:moveTo>
                    <a:pt x="53" y="1"/>
                  </a:moveTo>
                  <a:cubicBezTo>
                    <a:pt x="33" y="1"/>
                    <a:pt x="15" y="16"/>
                    <a:pt x="9" y="43"/>
                  </a:cubicBezTo>
                  <a:cubicBezTo>
                    <a:pt x="0" y="68"/>
                    <a:pt x="17" y="92"/>
                    <a:pt x="49" y="100"/>
                  </a:cubicBezTo>
                  <a:lnTo>
                    <a:pt x="65" y="3"/>
                  </a:lnTo>
                  <a:cubicBezTo>
                    <a:pt x="61" y="1"/>
                    <a:pt x="57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44"/>
            <p:cNvSpPr/>
            <p:nvPr/>
          </p:nvSpPr>
          <p:spPr>
            <a:xfrm>
              <a:off x="3684525" y="2737350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57" y="0"/>
                  </a:moveTo>
                  <a:cubicBezTo>
                    <a:pt x="33" y="0"/>
                    <a:pt x="15" y="15"/>
                    <a:pt x="8" y="35"/>
                  </a:cubicBezTo>
                  <a:cubicBezTo>
                    <a:pt x="0" y="59"/>
                    <a:pt x="17" y="91"/>
                    <a:pt x="41" y="99"/>
                  </a:cubicBezTo>
                  <a:cubicBezTo>
                    <a:pt x="47" y="101"/>
                    <a:pt x="52" y="102"/>
                    <a:pt x="57" y="102"/>
                  </a:cubicBezTo>
                  <a:cubicBezTo>
                    <a:pt x="81" y="102"/>
                    <a:pt x="99" y="87"/>
                    <a:pt x="106" y="67"/>
                  </a:cubicBezTo>
                  <a:cubicBezTo>
                    <a:pt x="114" y="43"/>
                    <a:pt x="98" y="10"/>
                    <a:pt x="73" y="2"/>
                  </a:cubicBezTo>
                  <a:cubicBezTo>
                    <a:pt x="68" y="1"/>
                    <a:pt x="62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44"/>
            <p:cNvSpPr/>
            <p:nvPr/>
          </p:nvSpPr>
          <p:spPr>
            <a:xfrm>
              <a:off x="3682700" y="2732325"/>
              <a:ext cx="1850" cy="2325"/>
            </a:xfrm>
            <a:custGeom>
              <a:avLst/>
              <a:gdLst/>
              <a:ahLst/>
              <a:cxnLst/>
              <a:rect l="l" t="t" r="r" b="b"/>
              <a:pathLst>
                <a:path w="74" h="93" extrusionOk="0">
                  <a:moveTo>
                    <a:pt x="33" y="0"/>
                  </a:moveTo>
                  <a:lnTo>
                    <a:pt x="0" y="90"/>
                  </a:lnTo>
                  <a:cubicBezTo>
                    <a:pt x="6" y="92"/>
                    <a:pt x="12" y="93"/>
                    <a:pt x="18" y="93"/>
                  </a:cubicBezTo>
                  <a:cubicBezTo>
                    <a:pt x="39" y="93"/>
                    <a:pt x="59" y="82"/>
                    <a:pt x="65" y="57"/>
                  </a:cubicBezTo>
                  <a:cubicBezTo>
                    <a:pt x="73" y="33"/>
                    <a:pt x="57" y="9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44"/>
            <p:cNvSpPr/>
            <p:nvPr/>
          </p:nvSpPr>
          <p:spPr>
            <a:xfrm>
              <a:off x="3685125" y="2724625"/>
              <a:ext cx="1850" cy="2500"/>
            </a:xfrm>
            <a:custGeom>
              <a:avLst/>
              <a:gdLst/>
              <a:ahLst/>
              <a:cxnLst/>
              <a:rect l="l" t="t" r="r" b="b"/>
              <a:pathLst>
                <a:path w="74" h="100" extrusionOk="0">
                  <a:moveTo>
                    <a:pt x="33" y="0"/>
                  </a:moveTo>
                  <a:lnTo>
                    <a:pt x="1" y="98"/>
                  </a:lnTo>
                  <a:cubicBezTo>
                    <a:pt x="5" y="99"/>
                    <a:pt x="9" y="100"/>
                    <a:pt x="14" y="100"/>
                  </a:cubicBezTo>
                  <a:cubicBezTo>
                    <a:pt x="36" y="100"/>
                    <a:pt x="59" y="85"/>
                    <a:pt x="65" y="65"/>
                  </a:cubicBezTo>
                  <a:cubicBezTo>
                    <a:pt x="74" y="33"/>
                    <a:pt x="57" y="8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44"/>
            <p:cNvSpPr/>
            <p:nvPr/>
          </p:nvSpPr>
          <p:spPr>
            <a:xfrm>
              <a:off x="3686750" y="2729625"/>
              <a:ext cx="2850" cy="2575"/>
            </a:xfrm>
            <a:custGeom>
              <a:avLst/>
              <a:gdLst/>
              <a:ahLst/>
              <a:cxnLst/>
              <a:rect l="l" t="t" r="r" b="b"/>
              <a:pathLst>
                <a:path w="114" h="103" extrusionOk="0">
                  <a:moveTo>
                    <a:pt x="60" y="1"/>
                  </a:moveTo>
                  <a:cubicBezTo>
                    <a:pt x="38" y="1"/>
                    <a:pt x="15" y="15"/>
                    <a:pt x="9" y="35"/>
                  </a:cubicBezTo>
                  <a:cubicBezTo>
                    <a:pt x="0" y="60"/>
                    <a:pt x="17" y="92"/>
                    <a:pt x="49" y="100"/>
                  </a:cubicBezTo>
                  <a:cubicBezTo>
                    <a:pt x="53" y="102"/>
                    <a:pt x="58" y="102"/>
                    <a:pt x="62" y="102"/>
                  </a:cubicBezTo>
                  <a:cubicBezTo>
                    <a:pt x="82" y="102"/>
                    <a:pt x="99" y="88"/>
                    <a:pt x="106" y="68"/>
                  </a:cubicBezTo>
                  <a:cubicBezTo>
                    <a:pt x="114" y="35"/>
                    <a:pt x="98" y="11"/>
                    <a:pt x="73" y="3"/>
                  </a:cubicBezTo>
                  <a:cubicBezTo>
                    <a:pt x="69" y="2"/>
                    <a:pt x="65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44"/>
            <p:cNvSpPr/>
            <p:nvPr/>
          </p:nvSpPr>
          <p:spPr>
            <a:xfrm>
              <a:off x="3689175" y="2721775"/>
              <a:ext cx="2675" cy="2525"/>
            </a:xfrm>
            <a:custGeom>
              <a:avLst/>
              <a:gdLst/>
              <a:ahLst/>
              <a:cxnLst/>
              <a:rect l="l" t="t" r="r" b="b"/>
              <a:pathLst>
                <a:path w="107" h="101" extrusionOk="0">
                  <a:moveTo>
                    <a:pt x="66" y="1"/>
                  </a:moveTo>
                  <a:cubicBezTo>
                    <a:pt x="41" y="1"/>
                    <a:pt x="17" y="9"/>
                    <a:pt x="9" y="41"/>
                  </a:cubicBezTo>
                  <a:cubicBezTo>
                    <a:pt x="1" y="66"/>
                    <a:pt x="17" y="90"/>
                    <a:pt x="41" y="98"/>
                  </a:cubicBezTo>
                  <a:cubicBezTo>
                    <a:pt x="46" y="100"/>
                    <a:pt x="50" y="100"/>
                    <a:pt x="54" y="100"/>
                  </a:cubicBezTo>
                  <a:cubicBezTo>
                    <a:pt x="74" y="100"/>
                    <a:pt x="91" y="86"/>
                    <a:pt x="98" y="66"/>
                  </a:cubicBezTo>
                  <a:cubicBezTo>
                    <a:pt x="106" y="41"/>
                    <a:pt x="98" y="17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44"/>
            <p:cNvSpPr/>
            <p:nvPr/>
          </p:nvSpPr>
          <p:spPr>
            <a:xfrm>
              <a:off x="3691625" y="2714025"/>
              <a:ext cx="2450" cy="2575"/>
            </a:xfrm>
            <a:custGeom>
              <a:avLst/>
              <a:gdLst/>
              <a:ahLst/>
              <a:cxnLst/>
              <a:rect l="l" t="t" r="r" b="b"/>
              <a:pathLst>
                <a:path w="98" h="103" extrusionOk="0">
                  <a:moveTo>
                    <a:pt x="52" y="1"/>
                  </a:moveTo>
                  <a:cubicBezTo>
                    <a:pt x="33" y="1"/>
                    <a:pt x="15" y="15"/>
                    <a:pt x="8" y="35"/>
                  </a:cubicBezTo>
                  <a:cubicBezTo>
                    <a:pt x="0" y="68"/>
                    <a:pt x="8" y="92"/>
                    <a:pt x="33" y="100"/>
                  </a:cubicBezTo>
                  <a:cubicBezTo>
                    <a:pt x="37" y="102"/>
                    <a:pt x="41" y="102"/>
                    <a:pt x="45" y="102"/>
                  </a:cubicBezTo>
                  <a:cubicBezTo>
                    <a:pt x="65" y="102"/>
                    <a:pt x="83" y="88"/>
                    <a:pt x="89" y="68"/>
                  </a:cubicBezTo>
                  <a:cubicBezTo>
                    <a:pt x="97" y="35"/>
                    <a:pt x="89" y="11"/>
                    <a:pt x="65" y="3"/>
                  </a:cubicBezTo>
                  <a:cubicBezTo>
                    <a:pt x="61" y="1"/>
                    <a:pt x="56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44"/>
            <p:cNvSpPr/>
            <p:nvPr/>
          </p:nvSpPr>
          <p:spPr>
            <a:xfrm>
              <a:off x="3687550" y="2716925"/>
              <a:ext cx="1850" cy="2500"/>
            </a:xfrm>
            <a:custGeom>
              <a:avLst/>
              <a:gdLst/>
              <a:ahLst/>
              <a:cxnLst/>
              <a:rect l="l" t="t" r="r" b="b"/>
              <a:pathLst>
                <a:path w="74" h="100" extrusionOk="0">
                  <a:moveTo>
                    <a:pt x="33" y="0"/>
                  </a:moveTo>
                  <a:lnTo>
                    <a:pt x="1" y="98"/>
                  </a:lnTo>
                  <a:cubicBezTo>
                    <a:pt x="5" y="99"/>
                    <a:pt x="10" y="100"/>
                    <a:pt x="14" y="100"/>
                  </a:cubicBezTo>
                  <a:cubicBezTo>
                    <a:pt x="36" y="100"/>
                    <a:pt x="59" y="85"/>
                    <a:pt x="66" y="65"/>
                  </a:cubicBezTo>
                  <a:cubicBezTo>
                    <a:pt x="74" y="41"/>
                    <a:pt x="58" y="8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44"/>
            <p:cNvSpPr/>
            <p:nvPr/>
          </p:nvSpPr>
          <p:spPr>
            <a:xfrm>
              <a:off x="3694050" y="2719100"/>
              <a:ext cx="1650" cy="2500"/>
            </a:xfrm>
            <a:custGeom>
              <a:avLst/>
              <a:gdLst/>
              <a:ahLst/>
              <a:cxnLst/>
              <a:rect l="l" t="t" r="r" b="b"/>
              <a:pathLst>
                <a:path w="66" h="100" extrusionOk="0">
                  <a:moveTo>
                    <a:pt x="52" y="0"/>
                  </a:moveTo>
                  <a:cubicBezTo>
                    <a:pt x="30" y="0"/>
                    <a:pt x="8" y="15"/>
                    <a:pt x="8" y="35"/>
                  </a:cubicBezTo>
                  <a:cubicBezTo>
                    <a:pt x="0" y="67"/>
                    <a:pt x="8" y="92"/>
                    <a:pt x="41" y="100"/>
                  </a:cubicBezTo>
                  <a:lnTo>
                    <a:pt x="65" y="2"/>
                  </a:lnTo>
                  <a:cubicBezTo>
                    <a:pt x="61" y="1"/>
                    <a:pt x="56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44"/>
            <p:cNvSpPr/>
            <p:nvPr/>
          </p:nvSpPr>
          <p:spPr>
            <a:xfrm>
              <a:off x="3691825" y="2726800"/>
              <a:ext cx="1850" cy="2500"/>
            </a:xfrm>
            <a:custGeom>
              <a:avLst/>
              <a:gdLst/>
              <a:ahLst/>
              <a:cxnLst/>
              <a:rect l="l" t="t" r="r" b="b"/>
              <a:pathLst>
                <a:path w="74" h="100" extrusionOk="0">
                  <a:moveTo>
                    <a:pt x="57" y="0"/>
                  </a:moveTo>
                  <a:cubicBezTo>
                    <a:pt x="33" y="0"/>
                    <a:pt x="15" y="15"/>
                    <a:pt x="8" y="35"/>
                  </a:cubicBezTo>
                  <a:cubicBezTo>
                    <a:pt x="0" y="67"/>
                    <a:pt x="16" y="92"/>
                    <a:pt x="41" y="100"/>
                  </a:cubicBezTo>
                  <a:lnTo>
                    <a:pt x="73" y="3"/>
                  </a:lnTo>
                  <a:cubicBezTo>
                    <a:pt x="67" y="1"/>
                    <a:pt x="62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44"/>
            <p:cNvSpPr/>
            <p:nvPr/>
          </p:nvSpPr>
          <p:spPr>
            <a:xfrm>
              <a:off x="3689800" y="2734500"/>
              <a:ext cx="1625" cy="2500"/>
            </a:xfrm>
            <a:custGeom>
              <a:avLst/>
              <a:gdLst/>
              <a:ahLst/>
              <a:cxnLst/>
              <a:rect l="l" t="t" r="r" b="b"/>
              <a:pathLst>
                <a:path w="65" h="100" extrusionOk="0">
                  <a:moveTo>
                    <a:pt x="52" y="1"/>
                  </a:moveTo>
                  <a:cubicBezTo>
                    <a:pt x="30" y="1"/>
                    <a:pt x="8" y="16"/>
                    <a:pt x="8" y="43"/>
                  </a:cubicBezTo>
                  <a:cubicBezTo>
                    <a:pt x="0" y="68"/>
                    <a:pt x="16" y="92"/>
                    <a:pt x="41" y="100"/>
                  </a:cubicBezTo>
                  <a:lnTo>
                    <a:pt x="65" y="3"/>
                  </a:lnTo>
                  <a:cubicBezTo>
                    <a:pt x="61" y="1"/>
                    <a:pt x="56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44"/>
            <p:cNvSpPr/>
            <p:nvPr/>
          </p:nvSpPr>
          <p:spPr>
            <a:xfrm>
              <a:off x="3686750" y="2716875"/>
              <a:ext cx="1650" cy="2500"/>
            </a:xfrm>
            <a:custGeom>
              <a:avLst/>
              <a:gdLst/>
              <a:ahLst/>
              <a:cxnLst/>
              <a:rect l="l" t="t" r="r" b="b"/>
              <a:pathLst>
                <a:path w="66" h="100" extrusionOk="0">
                  <a:moveTo>
                    <a:pt x="53" y="0"/>
                  </a:moveTo>
                  <a:cubicBezTo>
                    <a:pt x="33" y="0"/>
                    <a:pt x="15" y="16"/>
                    <a:pt x="9" y="43"/>
                  </a:cubicBezTo>
                  <a:cubicBezTo>
                    <a:pt x="0" y="67"/>
                    <a:pt x="9" y="91"/>
                    <a:pt x="33" y="100"/>
                  </a:cubicBezTo>
                  <a:lnTo>
                    <a:pt x="65" y="2"/>
                  </a:lnTo>
                  <a:cubicBezTo>
                    <a:pt x="61" y="1"/>
                    <a:pt x="57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44"/>
            <p:cNvSpPr/>
            <p:nvPr/>
          </p:nvSpPr>
          <p:spPr>
            <a:xfrm>
              <a:off x="3684125" y="2724575"/>
              <a:ext cx="1850" cy="2500"/>
            </a:xfrm>
            <a:custGeom>
              <a:avLst/>
              <a:gdLst/>
              <a:ahLst/>
              <a:cxnLst/>
              <a:rect l="l" t="t" r="r" b="b"/>
              <a:pathLst>
                <a:path w="74" h="100" extrusionOk="0">
                  <a:moveTo>
                    <a:pt x="60" y="0"/>
                  </a:moveTo>
                  <a:cubicBezTo>
                    <a:pt x="38" y="0"/>
                    <a:pt x="15" y="15"/>
                    <a:pt x="8" y="35"/>
                  </a:cubicBezTo>
                  <a:cubicBezTo>
                    <a:pt x="0" y="59"/>
                    <a:pt x="16" y="92"/>
                    <a:pt x="41" y="100"/>
                  </a:cubicBezTo>
                  <a:lnTo>
                    <a:pt x="73" y="2"/>
                  </a:lnTo>
                  <a:cubicBezTo>
                    <a:pt x="69" y="1"/>
                    <a:pt x="64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44"/>
            <p:cNvSpPr/>
            <p:nvPr/>
          </p:nvSpPr>
          <p:spPr>
            <a:xfrm>
              <a:off x="3681675" y="2732250"/>
              <a:ext cx="1850" cy="2325"/>
            </a:xfrm>
            <a:custGeom>
              <a:avLst/>
              <a:gdLst/>
              <a:ahLst/>
              <a:cxnLst/>
              <a:rect l="l" t="t" r="r" b="b"/>
              <a:pathLst>
                <a:path w="74" h="93" extrusionOk="0">
                  <a:moveTo>
                    <a:pt x="52" y="1"/>
                  </a:moveTo>
                  <a:cubicBezTo>
                    <a:pt x="31" y="1"/>
                    <a:pt x="15" y="11"/>
                    <a:pt x="9" y="36"/>
                  </a:cubicBezTo>
                  <a:cubicBezTo>
                    <a:pt x="1" y="60"/>
                    <a:pt x="17" y="85"/>
                    <a:pt x="41" y="93"/>
                  </a:cubicBezTo>
                  <a:lnTo>
                    <a:pt x="74" y="3"/>
                  </a:lnTo>
                  <a:cubicBezTo>
                    <a:pt x="66" y="2"/>
                    <a:pt x="59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44"/>
            <p:cNvSpPr/>
            <p:nvPr/>
          </p:nvSpPr>
          <p:spPr>
            <a:xfrm>
              <a:off x="3678850" y="2726975"/>
              <a:ext cx="2850" cy="2600"/>
            </a:xfrm>
            <a:custGeom>
              <a:avLst/>
              <a:gdLst/>
              <a:ahLst/>
              <a:cxnLst/>
              <a:rect l="l" t="t" r="r" b="b"/>
              <a:pathLst>
                <a:path w="114" h="104" extrusionOk="0">
                  <a:moveTo>
                    <a:pt x="55" y="1"/>
                  </a:moveTo>
                  <a:cubicBezTo>
                    <a:pt x="35" y="1"/>
                    <a:pt x="15" y="11"/>
                    <a:pt x="8" y="36"/>
                  </a:cubicBezTo>
                  <a:cubicBezTo>
                    <a:pt x="0" y="60"/>
                    <a:pt x="8" y="85"/>
                    <a:pt x="41" y="101"/>
                  </a:cubicBezTo>
                  <a:cubicBezTo>
                    <a:pt x="45" y="102"/>
                    <a:pt x="50" y="103"/>
                    <a:pt x="54" y="103"/>
                  </a:cubicBezTo>
                  <a:cubicBezTo>
                    <a:pt x="76" y="103"/>
                    <a:pt x="99" y="89"/>
                    <a:pt x="106" y="69"/>
                  </a:cubicBezTo>
                  <a:cubicBezTo>
                    <a:pt x="114" y="44"/>
                    <a:pt x="98" y="12"/>
                    <a:pt x="73" y="4"/>
                  </a:cubicBezTo>
                  <a:cubicBezTo>
                    <a:pt x="68" y="2"/>
                    <a:pt x="61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44"/>
            <p:cNvSpPr/>
            <p:nvPr/>
          </p:nvSpPr>
          <p:spPr>
            <a:xfrm>
              <a:off x="3681475" y="2719300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61" y="0"/>
                  </a:moveTo>
                  <a:cubicBezTo>
                    <a:pt x="41" y="0"/>
                    <a:pt x="24" y="15"/>
                    <a:pt x="17" y="35"/>
                  </a:cubicBezTo>
                  <a:cubicBezTo>
                    <a:pt x="1" y="59"/>
                    <a:pt x="17" y="92"/>
                    <a:pt x="41" y="100"/>
                  </a:cubicBezTo>
                  <a:cubicBezTo>
                    <a:pt x="46" y="101"/>
                    <a:pt x="50" y="102"/>
                    <a:pt x="55" y="102"/>
                  </a:cubicBezTo>
                  <a:cubicBezTo>
                    <a:pt x="76" y="102"/>
                    <a:pt x="99" y="87"/>
                    <a:pt x="106" y="67"/>
                  </a:cubicBezTo>
                  <a:cubicBezTo>
                    <a:pt x="114" y="43"/>
                    <a:pt x="98" y="11"/>
                    <a:pt x="74" y="3"/>
                  </a:cubicBezTo>
                  <a:cubicBezTo>
                    <a:pt x="69" y="1"/>
                    <a:pt x="6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44"/>
            <p:cNvSpPr/>
            <p:nvPr/>
          </p:nvSpPr>
          <p:spPr>
            <a:xfrm>
              <a:off x="3594725" y="2449850"/>
              <a:ext cx="2450" cy="1975"/>
            </a:xfrm>
            <a:custGeom>
              <a:avLst/>
              <a:gdLst/>
              <a:ahLst/>
              <a:cxnLst/>
              <a:rect l="l" t="t" r="r" b="b"/>
              <a:pathLst>
                <a:path w="98" h="79" extrusionOk="0">
                  <a:moveTo>
                    <a:pt x="61" y="1"/>
                  </a:moveTo>
                  <a:cubicBezTo>
                    <a:pt x="52" y="1"/>
                    <a:pt x="42" y="2"/>
                    <a:pt x="33" y="5"/>
                  </a:cubicBezTo>
                  <a:cubicBezTo>
                    <a:pt x="9" y="22"/>
                    <a:pt x="1" y="54"/>
                    <a:pt x="17" y="78"/>
                  </a:cubicBezTo>
                  <a:lnTo>
                    <a:pt x="98" y="22"/>
                  </a:lnTo>
                  <a:cubicBezTo>
                    <a:pt x="93" y="6"/>
                    <a:pt x="78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44"/>
            <p:cNvSpPr/>
            <p:nvPr/>
          </p:nvSpPr>
          <p:spPr>
            <a:xfrm>
              <a:off x="3601625" y="2445600"/>
              <a:ext cx="2450" cy="1975"/>
            </a:xfrm>
            <a:custGeom>
              <a:avLst/>
              <a:gdLst/>
              <a:ahLst/>
              <a:cxnLst/>
              <a:rect l="l" t="t" r="r" b="b"/>
              <a:pathLst>
                <a:path w="98" h="79" extrusionOk="0">
                  <a:moveTo>
                    <a:pt x="53" y="0"/>
                  </a:moveTo>
                  <a:cubicBezTo>
                    <a:pt x="43" y="0"/>
                    <a:pt x="33" y="2"/>
                    <a:pt x="25" y="5"/>
                  </a:cubicBezTo>
                  <a:cubicBezTo>
                    <a:pt x="8" y="21"/>
                    <a:pt x="0" y="54"/>
                    <a:pt x="8" y="78"/>
                  </a:cubicBezTo>
                  <a:lnTo>
                    <a:pt x="98" y="21"/>
                  </a:lnTo>
                  <a:cubicBezTo>
                    <a:pt x="87" y="6"/>
                    <a:pt x="70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44"/>
            <p:cNvSpPr/>
            <p:nvPr/>
          </p:nvSpPr>
          <p:spPr>
            <a:xfrm>
              <a:off x="3608300" y="2441450"/>
              <a:ext cx="2675" cy="1850"/>
            </a:xfrm>
            <a:custGeom>
              <a:avLst/>
              <a:gdLst/>
              <a:ahLst/>
              <a:cxnLst/>
              <a:rect l="l" t="t" r="r" b="b"/>
              <a:pathLst>
                <a:path w="107" h="74" extrusionOk="0">
                  <a:moveTo>
                    <a:pt x="61" y="1"/>
                  </a:moveTo>
                  <a:cubicBezTo>
                    <a:pt x="51" y="1"/>
                    <a:pt x="42" y="3"/>
                    <a:pt x="33" y="9"/>
                  </a:cubicBezTo>
                  <a:cubicBezTo>
                    <a:pt x="9" y="17"/>
                    <a:pt x="1" y="49"/>
                    <a:pt x="17" y="74"/>
                  </a:cubicBezTo>
                  <a:lnTo>
                    <a:pt x="106" y="25"/>
                  </a:lnTo>
                  <a:cubicBezTo>
                    <a:pt x="96" y="9"/>
                    <a:pt x="78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44"/>
            <p:cNvSpPr/>
            <p:nvPr/>
          </p:nvSpPr>
          <p:spPr>
            <a:xfrm>
              <a:off x="3602625" y="2439825"/>
              <a:ext cx="2875" cy="2600"/>
            </a:xfrm>
            <a:custGeom>
              <a:avLst/>
              <a:gdLst/>
              <a:ahLst/>
              <a:cxnLst/>
              <a:rect l="l" t="t" r="r" b="b"/>
              <a:pathLst>
                <a:path w="115" h="104" extrusionOk="0">
                  <a:moveTo>
                    <a:pt x="59" y="1"/>
                  </a:moveTo>
                  <a:cubicBezTo>
                    <a:pt x="50" y="1"/>
                    <a:pt x="42" y="3"/>
                    <a:pt x="33" y="9"/>
                  </a:cubicBezTo>
                  <a:cubicBezTo>
                    <a:pt x="9" y="25"/>
                    <a:pt x="1" y="58"/>
                    <a:pt x="17" y="82"/>
                  </a:cubicBezTo>
                  <a:cubicBezTo>
                    <a:pt x="27" y="97"/>
                    <a:pt x="44" y="103"/>
                    <a:pt x="59" y="103"/>
                  </a:cubicBezTo>
                  <a:cubicBezTo>
                    <a:pt x="68" y="103"/>
                    <a:pt x="76" y="101"/>
                    <a:pt x="82" y="98"/>
                  </a:cubicBezTo>
                  <a:cubicBezTo>
                    <a:pt x="106" y="82"/>
                    <a:pt x="114" y="50"/>
                    <a:pt x="98" y="25"/>
                  </a:cubicBezTo>
                  <a:cubicBezTo>
                    <a:pt x="88" y="10"/>
                    <a:pt x="74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44"/>
            <p:cNvSpPr/>
            <p:nvPr/>
          </p:nvSpPr>
          <p:spPr>
            <a:xfrm>
              <a:off x="3595950" y="2444300"/>
              <a:ext cx="2850" cy="2475"/>
            </a:xfrm>
            <a:custGeom>
              <a:avLst/>
              <a:gdLst/>
              <a:ahLst/>
              <a:cxnLst/>
              <a:rect l="l" t="t" r="r" b="b"/>
              <a:pathLst>
                <a:path w="114" h="99" extrusionOk="0">
                  <a:moveTo>
                    <a:pt x="52" y="0"/>
                  </a:moveTo>
                  <a:cubicBezTo>
                    <a:pt x="43" y="0"/>
                    <a:pt x="33" y="3"/>
                    <a:pt x="25" y="8"/>
                  </a:cubicBezTo>
                  <a:cubicBezTo>
                    <a:pt x="8" y="25"/>
                    <a:pt x="0" y="57"/>
                    <a:pt x="8" y="81"/>
                  </a:cubicBezTo>
                  <a:cubicBezTo>
                    <a:pt x="18" y="91"/>
                    <a:pt x="35" y="98"/>
                    <a:pt x="51" y="98"/>
                  </a:cubicBezTo>
                  <a:cubicBezTo>
                    <a:pt x="62" y="98"/>
                    <a:pt x="72" y="96"/>
                    <a:pt x="81" y="90"/>
                  </a:cubicBezTo>
                  <a:cubicBezTo>
                    <a:pt x="106" y="73"/>
                    <a:pt x="114" y="49"/>
                    <a:pt x="98" y="25"/>
                  </a:cubicBezTo>
                  <a:cubicBezTo>
                    <a:pt x="87" y="9"/>
                    <a:pt x="70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44"/>
            <p:cNvSpPr/>
            <p:nvPr/>
          </p:nvSpPr>
          <p:spPr>
            <a:xfrm>
              <a:off x="3613975" y="2442925"/>
              <a:ext cx="3075" cy="2700"/>
            </a:xfrm>
            <a:custGeom>
              <a:avLst/>
              <a:gdLst/>
              <a:ahLst/>
              <a:cxnLst/>
              <a:rect l="l" t="t" r="r" b="b"/>
              <a:pathLst>
                <a:path w="123" h="108" extrusionOk="0">
                  <a:moveTo>
                    <a:pt x="55" y="0"/>
                  </a:moveTo>
                  <a:cubicBezTo>
                    <a:pt x="47" y="0"/>
                    <a:pt x="40" y="2"/>
                    <a:pt x="33" y="7"/>
                  </a:cubicBezTo>
                  <a:cubicBezTo>
                    <a:pt x="9" y="23"/>
                    <a:pt x="1" y="55"/>
                    <a:pt x="17" y="80"/>
                  </a:cubicBezTo>
                  <a:cubicBezTo>
                    <a:pt x="29" y="98"/>
                    <a:pt x="50" y="107"/>
                    <a:pt x="71" y="107"/>
                  </a:cubicBezTo>
                  <a:cubicBezTo>
                    <a:pt x="77" y="107"/>
                    <a:pt x="84" y="106"/>
                    <a:pt x="90" y="104"/>
                  </a:cubicBezTo>
                  <a:cubicBezTo>
                    <a:pt x="114" y="88"/>
                    <a:pt x="122" y="55"/>
                    <a:pt x="106" y="31"/>
                  </a:cubicBezTo>
                  <a:cubicBezTo>
                    <a:pt x="95" y="14"/>
                    <a:pt x="74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44"/>
            <p:cNvSpPr/>
            <p:nvPr/>
          </p:nvSpPr>
          <p:spPr>
            <a:xfrm>
              <a:off x="3612575" y="2448675"/>
              <a:ext cx="2450" cy="1925"/>
            </a:xfrm>
            <a:custGeom>
              <a:avLst/>
              <a:gdLst/>
              <a:ahLst/>
              <a:cxnLst/>
              <a:rect l="l" t="t" r="r" b="b"/>
              <a:pathLst>
                <a:path w="98" h="77" extrusionOk="0">
                  <a:moveTo>
                    <a:pt x="52" y="1"/>
                  </a:moveTo>
                  <a:cubicBezTo>
                    <a:pt x="45" y="1"/>
                    <a:pt x="39" y="2"/>
                    <a:pt x="32" y="4"/>
                  </a:cubicBezTo>
                  <a:cubicBezTo>
                    <a:pt x="8" y="20"/>
                    <a:pt x="0" y="52"/>
                    <a:pt x="16" y="77"/>
                  </a:cubicBezTo>
                  <a:lnTo>
                    <a:pt x="97" y="28"/>
                  </a:lnTo>
                  <a:cubicBezTo>
                    <a:pt x="91" y="10"/>
                    <a:pt x="71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44"/>
            <p:cNvSpPr/>
            <p:nvPr/>
          </p:nvSpPr>
          <p:spPr>
            <a:xfrm>
              <a:off x="3605475" y="2452600"/>
              <a:ext cx="2650" cy="1850"/>
            </a:xfrm>
            <a:custGeom>
              <a:avLst/>
              <a:gdLst/>
              <a:ahLst/>
              <a:cxnLst/>
              <a:rect l="l" t="t" r="r" b="b"/>
              <a:pathLst>
                <a:path w="106" h="74" extrusionOk="0">
                  <a:moveTo>
                    <a:pt x="61" y="0"/>
                  </a:moveTo>
                  <a:cubicBezTo>
                    <a:pt x="51" y="0"/>
                    <a:pt x="41" y="3"/>
                    <a:pt x="33" y="9"/>
                  </a:cubicBezTo>
                  <a:cubicBezTo>
                    <a:pt x="8" y="17"/>
                    <a:pt x="0" y="49"/>
                    <a:pt x="16" y="74"/>
                  </a:cubicBezTo>
                  <a:lnTo>
                    <a:pt x="106" y="25"/>
                  </a:lnTo>
                  <a:cubicBezTo>
                    <a:pt x="95" y="9"/>
                    <a:pt x="78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44"/>
            <p:cNvSpPr/>
            <p:nvPr/>
          </p:nvSpPr>
          <p:spPr>
            <a:xfrm>
              <a:off x="3607100" y="2447050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51" y="1"/>
                  </a:moveTo>
                  <a:cubicBezTo>
                    <a:pt x="45" y="1"/>
                    <a:pt x="39" y="2"/>
                    <a:pt x="33" y="4"/>
                  </a:cubicBezTo>
                  <a:cubicBezTo>
                    <a:pt x="8" y="20"/>
                    <a:pt x="0" y="53"/>
                    <a:pt x="8" y="77"/>
                  </a:cubicBezTo>
                  <a:cubicBezTo>
                    <a:pt x="19" y="93"/>
                    <a:pt x="36" y="101"/>
                    <a:pt x="53" y="101"/>
                  </a:cubicBezTo>
                  <a:cubicBezTo>
                    <a:pt x="63" y="101"/>
                    <a:pt x="73" y="99"/>
                    <a:pt x="81" y="93"/>
                  </a:cubicBezTo>
                  <a:cubicBezTo>
                    <a:pt x="106" y="77"/>
                    <a:pt x="114" y="53"/>
                    <a:pt x="97" y="28"/>
                  </a:cubicBezTo>
                  <a:cubicBezTo>
                    <a:pt x="85" y="10"/>
                    <a:pt x="69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44"/>
            <p:cNvSpPr/>
            <p:nvPr/>
          </p:nvSpPr>
          <p:spPr>
            <a:xfrm>
              <a:off x="3600000" y="2451175"/>
              <a:ext cx="2850" cy="2400"/>
            </a:xfrm>
            <a:custGeom>
              <a:avLst/>
              <a:gdLst/>
              <a:ahLst/>
              <a:cxnLst/>
              <a:rect l="l" t="t" r="r" b="b"/>
              <a:pathLst>
                <a:path w="114" h="96" extrusionOk="0">
                  <a:moveTo>
                    <a:pt x="60" y="1"/>
                  </a:moveTo>
                  <a:cubicBezTo>
                    <a:pt x="51" y="1"/>
                    <a:pt x="41" y="3"/>
                    <a:pt x="33" y="9"/>
                  </a:cubicBezTo>
                  <a:cubicBezTo>
                    <a:pt x="8" y="17"/>
                    <a:pt x="0" y="50"/>
                    <a:pt x="17" y="74"/>
                  </a:cubicBezTo>
                  <a:cubicBezTo>
                    <a:pt x="22" y="89"/>
                    <a:pt x="37" y="95"/>
                    <a:pt x="53" y="95"/>
                  </a:cubicBezTo>
                  <a:cubicBezTo>
                    <a:pt x="63" y="95"/>
                    <a:pt x="73" y="93"/>
                    <a:pt x="81" y="90"/>
                  </a:cubicBezTo>
                  <a:cubicBezTo>
                    <a:pt x="106" y="74"/>
                    <a:pt x="114" y="42"/>
                    <a:pt x="98" y="25"/>
                  </a:cubicBezTo>
                  <a:cubicBezTo>
                    <a:pt x="92" y="10"/>
                    <a:pt x="77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44"/>
            <p:cNvSpPr/>
            <p:nvPr/>
          </p:nvSpPr>
          <p:spPr>
            <a:xfrm>
              <a:off x="3593100" y="2455225"/>
              <a:ext cx="2675" cy="2300"/>
            </a:xfrm>
            <a:custGeom>
              <a:avLst/>
              <a:gdLst/>
              <a:ahLst/>
              <a:cxnLst/>
              <a:rect l="l" t="t" r="r" b="b"/>
              <a:pathLst>
                <a:path w="107" h="92" extrusionOk="0">
                  <a:moveTo>
                    <a:pt x="61" y="0"/>
                  </a:moveTo>
                  <a:cubicBezTo>
                    <a:pt x="52" y="0"/>
                    <a:pt x="42" y="3"/>
                    <a:pt x="33" y="9"/>
                  </a:cubicBezTo>
                  <a:cubicBezTo>
                    <a:pt x="9" y="17"/>
                    <a:pt x="1" y="50"/>
                    <a:pt x="9" y="74"/>
                  </a:cubicBezTo>
                  <a:cubicBezTo>
                    <a:pt x="19" y="84"/>
                    <a:pt x="32" y="91"/>
                    <a:pt x="46" y="91"/>
                  </a:cubicBezTo>
                  <a:cubicBezTo>
                    <a:pt x="55" y="91"/>
                    <a:pt x="64" y="88"/>
                    <a:pt x="74" y="82"/>
                  </a:cubicBezTo>
                  <a:cubicBezTo>
                    <a:pt x="98" y="74"/>
                    <a:pt x="106" y="42"/>
                    <a:pt x="98" y="17"/>
                  </a:cubicBezTo>
                  <a:cubicBezTo>
                    <a:pt x="88" y="7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44"/>
            <p:cNvSpPr/>
            <p:nvPr/>
          </p:nvSpPr>
          <p:spPr>
            <a:xfrm>
              <a:off x="3598375" y="2456450"/>
              <a:ext cx="2650" cy="1850"/>
            </a:xfrm>
            <a:custGeom>
              <a:avLst/>
              <a:gdLst/>
              <a:ahLst/>
              <a:cxnLst/>
              <a:rect l="l" t="t" r="r" b="b"/>
              <a:pathLst>
                <a:path w="106" h="74" extrusionOk="0">
                  <a:moveTo>
                    <a:pt x="67" y="0"/>
                  </a:moveTo>
                  <a:cubicBezTo>
                    <a:pt x="58" y="0"/>
                    <a:pt x="50" y="3"/>
                    <a:pt x="41" y="9"/>
                  </a:cubicBezTo>
                  <a:cubicBezTo>
                    <a:pt x="17" y="17"/>
                    <a:pt x="1" y="49"/>
                    <a:pt x="17" y="74"/>
                  </a:cubicBezTo>
                  <a:lnTo>
                    <a:pt x="106" y="25"/>
                  </a:lnTo>
                  <a:cubicBezTo>
                    <a:pt x="95" y="9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44"/>
            <p:cNvSpPr/>
            <p:nvPr/>
          </p:nvSpPr>
          <p:spPr>
            <a:xfrm>
              <a:off x="3595125" y="2450375"/>
              <a:ext cx="2475" cy="1875"/>
            </a:xfrm>
            <a:custGeom>
              <a:avLst/>
              <a:gdLst/>
              <a:ahLst/>
              <a:cxnLst/>
              <a:rect l="l" t="t" r="r" b="b"/>
              <a:pathLst>
                <a:path w="99" h="75" extrusionOk="0">
                  <a:moveTo>
                    <a:pt x="82" y="1"/>
                  </a:moveTo>
                  <a:lnTo>
                    <a:pt x="1" y="57"/>
                  </a:lnTo>
                  <a:cubicBezTo>
                    <a:pt x="6" y="67"/>
                    <a:pt x="20" y="74"/>
                    <a:pt x="36" y="74"/>
                  </a:cubicBezTo>
                  <a:cubicBezTo>
                    <a:pt x="46" y="74"/>
                    <a:pt x="56" y="72"/>
                    <a:pt x="66" y="65"/>
                  </a:cubicBezTo>
                  <a:cubicBezTo>
                    <a:pt x="90" y="49"/>
                    <a:pt x="98" y="25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44"/>
            <p:cNvSpPr/>
            <p:nvPr/>
          </p:nvSpPr>
          <p:spPr>
            <a:xfrm>
              <a:off x="3601825" y="2446125"/>
              <a:ext cx="2650" cy="2050"/>
            </a:xfrm>
            <a:custGeom>
              <a:avLst/>
              <a:gdLst/>
              <a:ahLst/>
              <a:cxnLst/>
              <a:rect l="l" t="t" r="r" b="b"/>
              <a:pathLst>
                <a:path w="106" h="82" extrusionOk="0">
                  <a:moveTo>
                    <a:pt x="90" y="0"/>
                  </a:moveTo>
                  <a:lnTo>
                    <a:pt x="0" y="57"/>
                  </a:lnTo>
                  <a:cubicBezTo>
                    <a:pt x="11" y="73"/>
                    <a:pt x="28" y="82"/>
                    <a:pt x="45" y="82"/>
                  </a:cubicBezTo>
                  <a:cubicBezTo>
                    <a:pt x="55" y="82"/>
                    <a:pt x="65" y="79"/>
                    <a:pt x="73" y="73"/>
                  </a:cubicBezTo>
                  <a:cubicBezTo>
                    <a:pt x="98" y="57"/>
                    <a:pt x="106" y="25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44"/>
            <p:cNvSpPr/>
            <p:nvPr/>
          </p:nvSpPr>
          <p:spPr>
            <a:xfrm>
              <a:off x="3608700" y="2442075"/>
              <a:ext cx="2475" cy="1850"/>
            </a:xfrm>
            <a:custGeom>
              <a:avLst/>
              <a:gdLst/>
              <a:ahLst/>
              <a:cxnLst/>
              <a:rect l="l" t="t" r="r" b="b"/>
              <a:pathLst>
                <a:path w="99" h="74" extrusionOk="0">
                  <a:moveTo>
                    <a:pt x="90" y="0"/>
                  </a:moveTo>
                  <a:lnTo>
                    <a:pt x="1" y="49"/>
                  </a:lnTo>
                  <a:cubicBezTo>
                    <a:pt x="11" y="65"/>
                    <a:pt x="29" y="73"/>
                    <a:pt x="46" y="73"/>
                  </a:cubicBezTo>
                  <a:cubicBezTo>
                    <a:pt x="56" y="73"/>
                    <a:pt x="65" y="71"/>
                    <a:pt x="74" y="65"/>
                  </a:cubicBezTo>
                  <a:cubicBezTo>
                    <a:pt x="98" y="57"/>
                    <a:pt x="98" y="24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44"/>
            <p:cNvSpPr/>
            <p:nvPr/>
          </p:nvSpPr>
          <p:spPr>
            <a:xfrm>
              <a:off x="3618250" y="2450500"/>
              <a:ext cx="2850" cy="2700"/>
            </a:xfrm>
            <a:custGeom>
              <a:avLst/>
              <a:gdLst/>
              <a:ahLst/>
              <a:cxnLst/>
              <a:rect l="l" t="t" r="r" b="b"/>
              <a:pathLst>
                <a:path w="114" h="108" extrusionOk="0">
                  <a:moveTo>
                    <a:pt x="51" y="1"/>
                  </a:moveTo>
                  <a:cubicBezTo>
                    <a:pt x="44" y="1"/>
                    <a:pt x="38" y="2"/>
                    <a:pt x="32" y="4"/>
                  </a:cubicBezTo>
                  <a:cubicBezTo>
                    <a:pt x="8" y="20"/>
                    <a:pt x="0" y="52"/>
                    <a:pt x="8" y="77"/>
                  </a:cubicBezTo>
                  <a:cubicBezTo>
                    <a:pt x="20" y="94"/>
                    <a:pt x="40" y="108"/>
                    <a:pt x="59" y="108"/>
                  </a:cubicBezTo>
                  <a:cubicBezTo>
                    <a:pt x="67" y="108"/>
                    <a:pt x="74" y="106"/>
                    <a:pt x="81" y="101"/>
                  </a:cubicBezTo>
                  <a:cubicBezTo>
                    <a:pt x="105" y="93"/>
                    <a:pt x="114" y="60"/>
                    <a:pt x="97" y="36"/>
                  </a:cubicBezTo>
                  <a:cubicBezTo>
                    <a:pt x="91" y="11"/>
                    <a:pt x="71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44"/>
            <p:cNvSpPr/>
            <p:nvPr/>
          </p:nvSpPr>
          <p:spPr>
            <a:xfrm>
              <a:off x="3616425" y="2456175"/>
              <a:ext cx="2450" cy="1925"/>
            </a:xfrm>
            <a:custGeom>
              <a:avLst/>
              <a:gdLst/>
              <a:ahLst/>
              <a:cxnLst/>
              <a:rect l="l" t="t" r="r" b="b"/>
              <a:pathLst>
                <a:path w="98" h="77" extrusionOk="0">
                  <a:moveTo>
                    <a:pt x="51" y="1"/>
                  </a:moveTo>
                  <a:cubicBezTo>
                    <a:pt x="44" y="1"/>
                    <a:pt x="38" y="2"/>
                    <a:pt x="33" y="4"/>
                  </a:cubicBezTo>
                  <a:cubicBezTo>
                    <a:pt x="8" y="20"/>
                    <a:pt x="0" y="52"/>
                    <a:pt x="8" y="77"/>
                  </a:cubicBezTo>
                  <a:lnTo>
                    <a:pt x="97" y="36"/>
                  </a:lnTo>
                  <a:cubicBezTo>
                    <a:pt x="91" y="11"/>
                    <a:pt x="71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44"/>
            <p:cNvSpPr/>
            <p:nvPr/>
          </p:nvSpPr>
          <p:spPr>
            <a:xfrm>
              <a:off x="3609125" y="2459700"/>
              <a:ext cx="2650" cy="1850"/>
            </a:xfrm>
            <a:custGeom>
              <a:avLst/>
              <a:gdLst/>
              <a:ahLst/>
              <a:cxnLst/>
              <a:rect l="l" t="t" r="r" b="b"/>
              <a:pathLst>
                <a:path w="106" h="74" extrusionOk="0">
                  <a:moveTo>
                    <a:pt x="60" y="0"/>
                  </a:moveTo>
                  <a:cubicBezTo>
                    <a:pt x="51" y="0"/>
                    <a:pt x="41" y="3"/>
                    <a:pt x="33" y="9"/>
                  </a:cubicBezTo>
                  <a:cubicBezTo>
                    <a:pt x="8" y="17"/>
                    <a:pt x="0" y="49"/>
                    <a:pt x="16" y="74"/>
                  </a:cubicBezTo>
                  <a:lnTo>
                    <a:pt x="106" y="25"/>
                  </a:lnTo>
                  <a:cubicBezTo>
                    <a:pt x="95" y="9"/>
                    <a:pt x="78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44"/>
            <p:cNvSpPr/>
            <p:nvPr/>
          </p:nvSpPr>
          <p:spPr>
            <a:xfrm>
              <a:off x="3610950" y="2454225"/>
              <a:ext cx="2850" cy="2625"/>
            </a:xfrm>
            <a:custGeom>
              <a:avLst/>
              <a:gdLst/>
              <a:ahLst/>
              <a:cxnLst/>
              <a:rect l="l" t="t" r="r" b="b"/>
              <a:pathLst>
                <a:path w="114" h="105" extrusionOk="0">
                  <a:moveTo>
                    <a:pt x="59" y="1"/>
                  </a:moveTo>
                  <a:cubicBezTo>
                    <a:pt x="50" y="1"/>
                    <a:pt x="41" y="3"/>
                    <a:pt x="33" y="9"/>
                  </a:cubicBezTo>
                  <a:cubicBezTo>
                    <a:pt x="8" y="17"/>
                    <a:pt x="0" y="49"/>
                    <a:pt x="16" y="74"/>
                  </a:cubicBezTo>
                  <a:cubicBezTo>
                    <a:pt x="22" y="91"/>
                    <a:pt x="41" y="104"/>
                    <a:pt x="60" y="104"/>
                  </a:cubicBezTo>
                  <a:cubicBezTo>
                    <a:pt x="67" y="104"/>
                    <a:pt x="74" y="102"/>
                    <a:pt x="81" y="98"/>
                  </a:cubicBezTo>
                  <a:cubicBezTo>
                    <a:pt x="106" y="90"/>
                    <a:pt x="114" y="57"/>
                    <a:pt x="106" y="33"/>
                  </a:cubicBezTo>
                  <a:cubicBezTo>
                    <a:pt x="95" y="11"/>
                    <a:pt x="77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44"/>
            <p:cNvSpPr/>
            <p:nvPr/>
          </p:nvSpPr>
          <p:spPr>
            <a:xfrm>
              <a:off x="3603650" y="2458000"/>
              <a:ext cx="2850" cy="2400"/>
            </a:xfrm>
            <a:custGeom>
              <a:avLst/>
              <a:gdLst/>
              <a:ahLst/>
              <a:cxnLst/>
              <a:rect l="l" t="t" r="r" b="b"/>
              <a:pathLst>
                <a:path w="114" h="96" extrusionOk="0">
                  <a:moveTo>
                    <a:pt x="59" y="1"/>
                  </a:moveTo>
                  <a:cubicBezTo>
                    <a:pt x="53" y="1"/>
                    <a:pt x="47" y="2"/>
                    <a:pt x="41" y="4"/>
                  </a:cubicBezTo>
                  <a:cubicBezTo>
                    <a:pt x="17" y="20"/>
                    <a:pt x="0" y="44"/>
                    <a:pt x="17" y="69"/>
                  </a:cubicBezTo>
                  <a:cubicBezTo>
                    <a:pt x="23" y="87"/>
                    <a:pt x="42" y="96"/>
                    <a:pt x="62" y="96"/>
                  </a:cubicBezTo>
                  <a:cubicBezTo>
                    <a:pt x="69" y="96"/>
                    <a:pt x="75" y="95"/>
                    <a:pt x="81" y="93"/>
                  </a:cubicBezTo>
                  <a:cubicBezTo>
                    <a:pt x="106" y="77"/>
                    <a:pt x="114" y="52"/>
                    <a:pt x="106" y="28"/>
                  </a:cubicBezTo>
                  <a:cubicBezTo>
                    <a:pt x="94" y="10"/>
                    <a:pt x="77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44"/>
            <p:cNvSpPr/>
            <p:nvPr/>
          </p:nvSpPr>
          <p:spPr>
            <a:xfrm>
              <a:off x="3596550" y="2461650"/>
              <a:ext cx="2875" cy="2400"/>
            </a:xfrm>
            <a:custGeom>
              <a:avLst/>
              <a:gdLst/>
              <a:ahLst/>
              <a:cxnLst/>
              <a:rect l="l" t="t" r="r" b="b"/>
              <a:pathLst>
                <a:path w="115" h="96" extrusionOk="0">
                  <a:moveTo>
                    <a:pt x="52" y="1"/>
                  </a:moveTo>
                  <a:cubicBezTo>
                    <a:pt x="46" y="1"/>
                    <a:pt x="39" y="2"/>
                    <a:pt x="33" y="4"/>
                  </a:cubicBezTo>
                  <a:cubicBezTo>
                    <a:pt x="9" y="20"/>
                    <a:pt x="1" y="52"/>
                    <a:pt x="9" y="68"/>
                  </a:cubicBezTo>
                  <a:cubicBezTo>
                    <a:pt x="21" y="87"/>
                    <a:pt x="38" y="96"/>
                    <a:pt x="55" y="96"/>
                  </a:cubicBezTo>
                  <a:cubicBezTo>
                    <a:pt x="61" y="96"/>
                    <a:pt x="67" y="95"/>
                    <a:pt x="74" y="93"/>
                  </a:cubicBezTo>
                  <a:cubicBezTo>
                    <a:pt x="98" y="77"/>
                    <a:pt x="114" y="52"/>
                    <a:pt x="98" y="28"/>
                  </a:cubicBezTo>
                  <a:cubicBezTo>
                    <a:pt x="92" y="10"/>
                    <a:pt x="72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44"/>
            <p:cNvSpPr/>
            <p:nvPr/>
          </p:nvSpPr>
          <p:spPr>
            <a:xfrm>
              <a:off x="3601825" y="2463150"/>
              <a:ext cx="2650" cy="1850"/>
            </a:xfrm>
            <a:custGeom>
              <a:avLst/>
              <a:gdLst/>
              <a:ahLst/>
              <a:cxnLst/>
              <a:rect l="l" t="t" r="r" b="b"/>
              <a:pathLst>
                <a:path w="106" h="74" extrusionOk="0">
                  <a:moveTo>
                    <a:pt x="66" y="0"/>
                  </a:moveTo>
                  <a:cubicBezTo>
                    <a:pt x="58" y="0"/>
                    <a:pt x="49" y="3"/>
                    <a:pt x="41" y="8"/>
                  </a:cubicBezTo>
                  <a:cubicBezTo>
                    <a:pt x="17" y="17"/>
                    <a:pt x="0" y="49"/>
                    <a:pt x="17" y="73"/>
                  </a:cubicBezTo>
                  <a:lnTo>
                    <a:pt x="106" y="25"/>
                  </a:lnTo>
                  <a:cubicBezTo>
                    <a:pt x="95" y="9"/>
                    <a:pt x="81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44"/>
            <p:cNvSpPr/>
            <p:nvPr/>
          </p:nvSpPr>
          <p:spPr>
            <a:xfrm>
              <a:off x="3598775" y="2457075"/>
              <a:ext cx="2450" cy="1725"/>
            </a:xfrm>
            <a:custGeom>
              <a:avLst/>
              <a:gdLst/>
              <a:ahLst/>
              <a:cxnLst/>
              <a:rect l="l" t="t" r="r" b="b"/>
              <a:pathLst>
                <a:path w="98" h="69" extrusionOk="0">
                  <a:moveTo>
                    <a:pt x="90" y="0"/>
                  </a:moveTo>
                  <a:lnTo>
                    <a:pt x="1" y="49"/>
                  </a:lnTo>
                  <a:cubicBezTo>
                    <a:pt x="7" y="61"/>
                    <a:pt x="26" y="68"/>
                    <a:pt x="45" y="68"/>
                  </a:cubicBezTo>
                  <a:cubicBezTo>
                    <a:pt x="52" y="68"/>
                    <a:pt x="59" y="67"/>
                    <a:pt x="66" y="65"/>
                  </a:cubicBezTo>
                  <a:cubicBezTo>
                    <a:pt x="90" y="49"/>
                    <a:pt x="98" y="24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44"/>
            <p:cNvSpPr/>
            <p:nvPr/>
          </p:nvSpPr>
          <p:spPr>
            <a:xfrm>
              <a:off x="3605875" y="2453225"/>
              <a:ext cx="2450" cy="1850"/>
            </a:xfrm>
            <a:custGeom>
              <a:avLst/>
              <a:gdLst/>
              <a:ahLst/>
              <a:cxnLst/>
              <a:rect l="l" t="t" r="r" b="b"/>
              <a:pathLst>
                <a:path w="98" h="74" extrusionOk="0">
                  <a:moveTo>
                    <a:pt x="90" y="0"/>
                  </a:moveTo>
                  <a:lnTo>
                    <a:pt x="0" y="49"/>
                  </a:lnTo>
                  <a:cubicBezTo>
                    <a:pt x="6" y="64"/>
                    <a:pt x="21" y="73"/>
                    <a:pt x="38" y="73"/>
                  </a:cubicBezTo>
                  <a:cubicBezTo>
                    <a:pt x="47" y="73"/>
                    <a:pt x="57" y="71"/>
                    <a:pt x="65" y="65"/>
                  </a:cubicBezTo>
                  <a:cubicBezTo>
                    <a:pt x="90" y="57"/>
                    <a:pt x="98" y="24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44"/>
            <p:cNvSpPr/>
            <p:nvPr/>
          </p:nvSpPr>
          <p:spPr>
            <a:xfrm>
              <a:off x="3612975" y="2449375"/>
              <a:ext cx="2450" cy="1925"/>
            </a:xfrm>
            <a:custGeom>
              <a:avLst/>
              <a:gdLst/>
              <a:ahLst/>
              <a:cxnLst/>
              <a:rect l="l" t="t" r="r" b="b"/>
              <a:pathLst>
                <a:path w="98" h="77" extrusionOk="0">
                  <a:moveTo>
                    <a:pt x="81" y="0"/>
                  </a:moveTo>
                  <a:lnTo>
                    <a:pt x="0" y="49"/>
                  </a:lnTo>
                  <a:cubicBezTo>
                    <a:pt x="6" y="67"/>
                    <a:pt x="26" y="76"/>
                    <a:pt x="46" y="76"/>
                  </a:cubicBezTo>
                  <a:cubicBezTo>
                    <a:pt x="52" y="76"/>
                    <a:pt x="59" y="75"/>
                    <a:pt x="65" y="73"/>
                  </a:cubicBezTo>
                  <a:cubicBezTo>
                    <a:pt x="89" y="57"/>
                    <a:pt x="98" y="24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44"/>
            <p:cNvSpPr/>
            <p:nvPr/>
          </p:nvSpPr>
          <p:spPr>
            <a:xfrm>
              <a:off x="3621900" y="2458400"/>
              <a:ext cx="2850" cy="2625"/>
            </a:xfrm>
            <a:custGeom>
              <a:avLst/>
              <a:gdLst/>
              <a:ahLst/>
              <a:cxnLst/>
              <a:rect l="l" t="t" r="r" b="b"/>
              <a:pathLst>
                <a:path w="114" h="105" extrusionOk="0">
                  <a:moveTo>
                    <a:pt x="52" y="1"/>
                  </a:moveTo>
                  <a:cubicBezTo>
                    <a:pt x="45" y="1"/>
                    <a:pt x="39" y="2"/>
                    <a:pt x="32" y="4"/>
                  </a:cubicBezTo>
                  <a:cubicBezTo>
                    <a:pt x="8" y="12"/>
                    <a:pt x="0" y="44"/>
                    <a:pt x="8" y="69"/>
                  </a:cubicBezTo>
                  <a:cubicBezTo>
                    <a:pt x="20" y="94"/>
                    <a:pt x="38" y="104"/>
                    <a:pt x="59" y="104"/>
                  </a:cubicBezTo>
                  <a:cubicBezTo>
                    <a:pt x="66" y="104"/>
                    <a:pt x="73" y="103"/>
                    <a:pt x="81" y="101"/>
                  </a:cubicBezTo>
                  <a:cubicBezTo>
                    <a:pt x="105" y="93"/>
                    <a:pt x="114" y="61"/>
                    <a:pt x="105" y="28"/>
                  </a:cubicBezTo>
                  <a:cubicBezTo>
                    <a:pt x="93" y="10"/>
                    <a:pt x="72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44"/>
            <p:cNvSpPr/>
            <p:nvPr/>
          </p:nvSpPr>
          <p:spPr>
            <a:xfrm>
              <a:off x="3619850" y="2463900"/>
              <a:ext cx="2475" cy="1900"/>
            </a:xfrm>
            <a:custGeom>
              <a:avLst/>
              <a:gdLst/>
              <a:ahLst/>
              <a:cxnLst/>
              <a:rect l="l" t="t" r="r" b="b"/>
              <a:pathLst>
                <a:path w="99" h="76" extrusionOk="0">
                  <a:moveTo>
                    <a:pt x="47" y="1"/>
                  </a:moveTo>
                  <a:cubicBezTo>
                    <a:pt x="42" y="1"/>
                    <a:pt x="38" y="1"/>
                    <a:pt x="33" y="3"/>
                  </a:cubicBezTo>
                  <a:cubicBezTo>
                    <a:pt x="9" y="19"/>
                    <a:pt x="1" y="43"/>
                    <a:pt x="9" y="76"/>
                  </a:cubicBezTo>
                  <a:lnTo>
                    <a:pt x="98" y="35"/>
                  </a:lnTo>
                  <a:cubicBezTo>
                    <a:pt x="92" y="15"/>
                    <a:pt x="68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44"/>
            <p:cNvSpPr/>
            <p:nvPr/>
          </p:nvSpPr>
          <p:spPr>
            <a:xfrm>
              <a:off x="3612350" y="2467050"/>
              <a:ext cx="2675" cy="1800"/>
            </a:xfrm>
            <a:custGeom>
              <a:avLst/>
              <a:gdLst/>
              <a:ahLst/>
              <a:cxnLst/>
              <a:rect l="l" t="t" r="r" b="b"/>
              <a:pathLst>
                <a:path w="107" h="72" extrusionOk="0">
                  <a:moveTo>
                    <a:pt x="62" y="0"/>
                  </a:moveTo>
                  <a:cubicBezTo>
                    <a:pt x="55" y="0"/>
                    <a:pt x="48" y="2"/>
                    <a:pt x="41" y="7"/>
                  </a:cubicBezTo>
                  <a:cubicBezTo>
                    <a:pt x="17" y="15"/>
                    <a:pt x="1" y="39"/>
                    <a:pt x="9" y="71"/>
                  </a:cubicBezTo>
                  <a:lnTo>
                    <a:pt x="106" y="31"/>
                  </a:lnTo>
                  <a:cubicBezTo>
                    <a:pt x="95" y="13"/>
                    <a:pt x="79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44"/>
            <p:cNvSpPr/>
            <p:nvPr/>
          </p:nvSpPr>
          <p:spPr>
            <a:xfrm>
              <a:off x="3614400" y="2461650"/>
              <a:ext cx="2850" cy="2600"/>
            </a:xfrm>
            <a:custGeom>
              <a:avLst/>
              <a:gdLst/>
              <a:ahLst/>
              <a:cxnLst/>
              <a:rect l="l" t="t" r="r" b="b"/>
              <a:pathLst>
                <a:path w="114" h="104" extrusionOk="0">
                  <a:moveTo>
                    <a:pt x="59" y="1"/>
                  </a:moveTo>
                  <a:cubicBezTo>
                    <a:pt x="52" y="1"/>
                    <a:pt x="46" y="2"/>
                    <a:pt x="41" y="4"/>
                  </a:cubicBezTo>
                  <a:cubicBezTo>
                    <a:pt x="16" y="20"/>
                    <a:pt x="0" y="44"/>
                    <a:pt x="16" y="77"/>
                  </a:cubicBezTo>
                  <a:cubicBezTo>
                    <a:pt x="22" y="95"/>
                    <a:pt x="42" y="104"/>
                    <a:pt x="62" y="104"/>
                  </a:cubicBezTo>
                  <a:cubicBezTo>
                    <a:pt x="68" y="104"/>
                    <a:pt x="75" y="103"/>
                    <a:pt x="81" y="101"/>
                  </a:cubicBezTo>
                  <a:cubicBezTo>
                    <a:pt x="105" y="85"/>
                    <a:pt x="114" y="60"/>
                    <a:pt x="105" y="36"/>
                  </a:cubicBezTo>
                  <a:cubicBezTo>
                    <a:pt x="99" y="11"/>
                    <a:pt x="79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44"/>
            <p:cNvSpPr/>
            <p:nvPr/>
          </p:nvSpPr>
          <p:spPr>
            <a:xfrm>
              <a:off x="3607100" y="2465000"/>
              <a:ext cx="2850" cy="2500"/>
            </a:xfrm>
            <a:custGeom>
              <a:avLst/>
              <a:gdLst/>
              <a:ahLst/>
              <a:cxnLst/>
              <a:rect l="l" t="t" r="r" b="b"/>
              <a:pathLst>
                <a:path w="114" h="100" extrusionOk="0">
                  <a:moveTo>
                    <a:pt x="54" y="1"/>
                  </a:moveTo>
                  <a:cubicBezTo>
                    <a:pt x="47" y="1"/>
                    <a:pt x="39" y="3"/>
                    <a:pt x="33" y="7"/>
                  </a:cubicBezTo>
                  <a:cubicBezTo>
                    <a:pt x="8" y="16"/>
                    <a:pt x="0" y="48"/>
                    <a:pt x="8" y="72"/>
                  </a:cubicBezTo>
                  <a:cubicBezTo>
                    <a:pt x="14" y="91"/>
                    <a:pt x="34" y="100"/>
                    <a:pt x="54" y="100"/>
                  </a:cubicBezTo>
                  <a:cubicBezTo>
                    <a:pt x="60" y="100"/>
                    <a:pt x="67" y="99"/>
                    <a:pt x="73" y="97"/>
                  </a:cubicBezTo>
                  <a:cubicBezTo>
                    <a:pt x="97" y="80"/>
                    <a:pt x="114" y="56"/>
                    <a:pt x="97" y="32"/>
                  </a:cubicBezTo>
                  <a:cubicBezTo>
                    <a:pt x="92" y="14"/>
                    <a:pt x="73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44"/>
            <p:cNvSpPr/>
            <p:nvPr/>
          </p:nvSpPr>
          <p:spPr>
            <a:xfrm>
              <a:off x="3599600" y="2468350"/>
              <a:ext cx="2850" cy="2325"/>
            </a:xfrm>
            <a:custGeom>
              <a:avLst/>
              <a:gdLst/>
              <a:ahLst/>
              <a:cxnLst/>
              <a:rect l="l" t="t" r="r" b="b"/>
              <a:pathLst>
                <a:path w="114" h="93" extrusionOk="0">
                  <a:moveTo>
                    <a:pt x="60" y="0"/>
                  </a:moveTo>
                  <a:cubicBezTo>
                    <a:pt x="53" y="0"/>
                    <a:pt x="47" y="1"/>
                    <a:pt x="41" y="3"/>
                  </a:cubicBezTo>
                  <a:cubicBezTo>
                    <a:pt x="16" y="19"/>
                    <a:pt x="0" y="44"/>
                    <a:pt x="16" y="68"/>
                  </a:cubicBezTo>
                  <a:cubicBezTo>
                    <a:pt x="22" y="84"/>
                    <a:pt x="34" y="93"/>
                    <a:pt x="48" y="93"/>
                  </a:cubicBezTo>
                  <a:cubicBezTo>
                    <a:pt x="56" y="93"/>
                    <a:pt x="65" y="90"/>
                    <a:pt x="73" y="84"/>
                  </a:cubicBezTo>
                  <a:cubicBezTo>
                    <a:pt x="106" y="76"/>
                    <a:pt x="114" y="52"/>
                    <a:pt x="106" y="28"/>
                  </a:cubicBezTo>
                  <a:cubicBezTo>
                    <a:pt x="99" y="9"/>
                    <a:pt x="80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44"/>
            <p:cNvSpPr/>
            <p:nvPr/>
          </p:nvSpPr>
          <p:spPr>
            <a:xfrm>
              <a:off x="3604850" y="2470175"/>
              <a:ext cx="2675" cy="1725"/>
            </a:xfrm>
            <a:custGeom>
              <a:avLst/>
              <a:gdLst/>
              <a:ahLst/>
              <a:cxnLst/>
              <a:rect l="l" t="t" r="r" b="b"/>
              <a:pathLst>
                <a:path w="107" h="69" extrusionOk="0">
                  <a:moveTo>
                    <a:pt x="61" y="0"/>
                  </a:moveTo>
                  <a:cubicBezTo>
                    <a:pt x="54" y="0"/>
                    <a:pt x="48" y="1"/>
                    <a:pt x="41" y="3"/>
                  </a:cubicBezTo>
                  <a:cubicBezTo>
                    <a:pt x="17" y="11"/>
                    <a:pt x="1" y="44"/>
                    <a:pt x="17" y="68"/>
                  </a:cubicBezTo>
                  <a:lnTo>
                    <a:pt x="106" y="27"/>
                  </a:lnTo>
                  <a:cubicBezTo>
                    <a:pt x="100" y="9"/>
                    <a:pt x="81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44"/>
            <p:cNvSpPr/>
            <p:nvPr/>
          </p:nvSpPr>
          <p:spPr>
            <a:xfrm>
              <a:off x="3602225" y="2463750"/>
              <a:ext cx="2450" cy="1825"/>
            </a:xfrm>
            <a:custGeom>
              <a:avLst/>
              <a:gdLst/>
              <a:ahLst/>
              <a:cxnLst/>
              <a:rect l="l" t="t" r="r" b="b"/>
              <a:pathLst>
                <a:path w="98" h="73" extrusionOk="0">
                  <a:moveTo>
                    <a:pt x="90" y="1"/>
                  </a:moveTo>
                  <a:lnTo>
                    <a:pt x="1" y="49"/>
                  </a:lnTo>
                  <a:cubicBezTo>
                    <a:pt x="6" y="61"/>
                    <a:pt x="24" y="72"/>
                    <a:pt x="43" y="72"/>
                  </a:cubicBezTo>
                  <a:cubicBezTo>
                    <a:pt x="50" y="72"/>
                    <a:pt x="58" y="70"/>
                    <a:pt x="65" y="66"/>
                  </a:cubicBezTo>
                  <a:cubicBezTo>
                    <a:pt x="90" y="57"/>
                    <a:pt x="98" y="25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44"/>
            <p:cNvSpPr/>
            <p:nvPr/>
          </p:nvSpPr>
          <p:spPr>
            <a:xfrm>
              <a:off x="3609525" y="2460300"/>
              <a:ext cx="2450" cy="1925"/>
            </a:xfrm>
            <a:custGeom>
              <a:avLst/>
              <a:gdLst/>
              <a:ahLst/>
              <a:cxnLst/>
              <a:rect l="l" t="t" r="r" b="b"/>
              <a:pathLst>
                <a:path w="98" h="77" extrusionOk="0">
                  <a:moveTo>
                    <a:pt x="90" y="1"/>
                  </a:moveTo>
                  <a:lnTo>
                    <a:pt x="0" y="50"/>
                  </a:lnTo>
                  <a:cubicBezTo>
                    <a:pt x="7" y="68"/>
                    <a:pt x="26" y="77"/>
                    <a:pt x="46" y="77"/>
                  </a:cubicBezTo>
                  <a:cubicBezTo>
                    <a:pt x="53" y="77"/>
                    <a:pt x="59" y="76"/>
                    <a:pt x="65" y="74"/>
                  </a:cubicBezTo>
                  <a:cubicBezTo>
                    <a:pt x="90" y="58"/>
                    <a:pt x="98" y="33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44"/>
            <p:cNvSpPr/>
            <p:nvPr/>
          </p:nvSpPr>
          <p:spPr>
            <a:xfrm>
              <a:off x="3616625" y="2457075"/>
              <a:ext cx="2650" cy="1725"/>
            </a:xfrm>
            <a:custGeom>
              <a:avLst/>
              <a:gdLst/>
              <a:ahLst/>
              <a:cxnLst/>
              <a:rect l="l" t="t" r="r" b="b"/>
              <a:pathLst>
                <a:path w="106" h="69" extrusionOk="0">
                  <a:moveTo>
                    <a:pt x="89" y="0"/>
                  </a:moveTo>
                  <a:lnTo>
                    <a:pt x="0" y="41"/>
                  </a:lnTo>
                  <a:cubicBezTo>
                    <a:pt x="12" y="59"/>
                    <a:pt x="34" y="68"/>
                    <a:pt x="54" y="68"/>
                  </a:cubicBezTo>
                  <a:cubicBezTo>
                    <a:pt x="61" y="68"/>
                    <a:pt x="67" y="67"/>
                    <a:pt x="73" y="65"/>
                  </a:cubicBezTo>
                  <a:cubicBezTo>
                    <a:pt x="97" y="57"/>
                    <a:pt x="106" y="24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44"/>
            <p:cNvSpPr/>
            <p:nvPr/>
          </p:nvSpPr>
          <p:spPr>
            <a:xfrm>
              <a:off x="3625125" y="2466325"/>
              <a:ext cx="2875" cy="2775"/>
            </a:xfrm>
            <a:custGeom>
              <a:avLst/>
              <a:gdLst/>
              <a:ahLst/>
              <a:cxnLst/>
              <a:rect l="l" t="t" r="r" b="b"/>
              <a:pathLst>
                <a:path w="115" h="111" extrusionOk="0">
                  <a:moveTo>
                    <a:pt x="55" y="1"/>
                  </a:moveTo>
                  <a:cubicBezTo>
                    <a:pt x="50" y="1"/>
                    <a:pt x="46" y="2"/>
                    <a:pt x="41" y="3"/>
                  </a:cubicBezTo>
                  <a:cubicBezTo>
                    <a:pt x="17" y="11"/>
                    <a:pt x="1" y="44"/>
                    <a:pt x="9" y="76"/>
                  </a:cubicBezTo>
                  <a:cubicBezTo>
                    <a:pt x="22" y="96"/>
                    <a:pt x="41" y="111"/>
                    <a:pt x="61" y="111"/>
                  </a:cubicBezTo>
                  <a:cubicBezTo>
                    <a:pt x="65" y="111"/>
                    <a:pt x="69" y="110"/>
                    <a:pt x="74" y="109"/>
                  </a:cubicBezTo>
                  <a:cubicBezTo>
                    <a:pt x="106" y="92"/>
                    <a:pt x="114" y="68"/>
                    <a:pt x="106" y="36"/>
                  </a:cubicBezTo>
                  <a:cubicBezTo>
                    <a:pt x="99" y="16"/>
                    <a:pt x="76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44"/>
            <p:cNvSpPr/>
            <p:nvPr/>
          </p:nvSpPr>
          <p:spPr>
            <a:xfrm>
              <a:off x="3622700" y="2471800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54" y="1"/>
                  </a:moveTo>
                  <a:cubicBezTo>
                    <a:pt x="50" y="1"/>
                    <a:pt x="45" y="2"/>
                    <a:pt x="41" y="3"/>
                  </a:cubicBezTo>
                  <a:cubicBezTo>
                    <a:pt x="17" y="11"/>
                    <a:pt x="0" y="44"/>
                    <a:pt x="9" y="68"/>
                  </a:cubicBezTo>
                  <a:lnTo>
                    <a:pt x="106" y="35"/>
                  </a:lnTo>
                  <a:cubicBezTo>
                    <a:pt x="99" y="15"/>
                    <a:pt x="76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44"/>
            <p:cNvSpPr/>
            <p:nvPr/>
          </p:nvSpPr>
          <p:spPr>
            <a:xfrm>
              <a:off x="3615200" y="2474450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54" y="0"/>
                  </a:moveTo>
                  <a:cubicBezTo>
                    <a:pt x="50" y="0"/>
                    <a:pt x="45" y="1"/>
                    <a:pt x="41" y="2"/>
                  </a:cubicBezTo>
                  <a:cubicBezTo>
                    <a:pt x="17" y="19"/>
                    <a:pt x="0" y="43"/>
                    <a:pt x="9" y="67"/>
                  </a:cubicBezTo>
                  <a:lnTo>
                    <a:pt x="106" y="35"/>
                  </a:lnTo>
                  <a:cubicBezTo>
                    <a:pt x="99" y="15"/>
                    <a:pt x="76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44"/>
            <p:cNvSpPr/>
            <p:nvPr/>
          </p:nvSpPr>
          <p:spPr>
            <a:xfrm>
              <a:off x="3617625" y="2469275"/>
              <a:ext cx="2875" cy="2575"/>
            </a:xfrm>
            <a:custGeom>
              <a:avLst/>
              <a:gdLst/>
              <a:ahLst/>
              <a:cxnLst/>
              <a:rect l="l" t="t" r="r" b="b"/>
              <a:pathLst>
                <a:path w="115" h="103" extrusionOk="0">
                  <a:moveTo>
                    <a:pt x="58" y="0"/>
                  </a:moveTo>
                  <a:cubicBezTo>
                    <a:pt x="51" y="0"/>
                    <a:pt x="42" y="2"/>
                    <a:pt x="33" y="7"/>
                  </a:cubicBezTo>
                  <a:cubicBezTo>
                    <a:pt x="9" y="15"/>
                    <a:pt x="1" y="47"/>
                    <a:pt x="9" y="72"/>
                  </a:cubicBezTo>
                  <a:cubicBezTo>
                    <a:pt x="15" y="89"/>
                    <a:pt x="33" y="102"/>
                    <a:pt x="52" y="102"/>
                  </a:cubicBezTo>
                  <a:cubicBezTo>
                    <a:pt x="59" y="102"/>
                    <a:pt x="67" y="100"/>
                    <a:pt x="74" y="96"/>
                  </a:cubicBezTo>
                  <a:cubicBezTo>
                    <a:pt x="98" y="88"/>
                    <a:pt x="114" y="63"/>
                    <a:pt x="106" y="31"/>
                  </a:cubicBezTo>
                  <a:cubicBezTo>
                    <a:pt x="94" y="14"/>
                    <a:pt x="79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44"/>
            <p:cNvSpPr/>
            <p:nvPr/>
          </p:nvSpPr>
          <p:spPr>
            <a:xfrm>
              <a:off x="3609925" y="2472200"/>
              <a:ext cx="2875" cy="2400"/>
            </a:xfrm>
            <a:custGeom>
              <a:avLst/>
              <a:gdLst/>
              <a:ahLst/>
              <a:cxnLst/>
              <a:rect l="l" t="t" r="r" b="b"/>
              <a:pathLst>
                <a:path w="115" h="96" extrusionOk="0">
                  <a:moveTo>
                    <a:pt x="59" y="0"/>
                  </a:moveTo>
                  <a:cubicBezTo>
                    <a:pt x="53" y="0"/>
                    <a:pt x="47" y="1"/>
                    <a:pt x="41" y="3"/>
                  </a:cubicBezTo>
                  <a:cubicBezTo>
                    <a:pt x="17" y="11"/>
                    <a:pt x="1" y="44"/>
                    <a:pt x="17" y="68"/>
                  </a:cubicBezTo>
                  <a:cubicBezTo>
                    <a:pt x="23" y="86"/>
                    <a:pt x="38" y="95"/>
                    <a:pt x="56" y="95"/>
                  </a:cubicBezTo>
                  <a:cubicBezTo>
                    <a:pt x="61" y="95"/>
                    <a:pt x="68" y="94"/>
                    <a:pt x="74" y="92"/>
                  </a:cubicBezTo>
                  <a:cubicBezTo>
                    <a:pt x="106" y="84"/>
                    <a:pt x="114" y="60"/>
                    <a:pt x="106" y="36"/>
                  </a:cubicBezTo>
                  <a:cubicBezTo>
                    <a:pt x="100" y="11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44"/>
            <p:cNvSpPr/>
            <p:nvPr/>
          </p:nvSpPr>
          <p:spPr>
            <a:xfrm>
              <a:off x="3602425" y="2475150"/>
              <a:ext cx="2875" cy="2275"/>
            </a:xfrm>
            <a:custGeom>
              <a:avLst/>
              <a:gdLst/>
              <a:ahLst/>
              <a:cxnLst/>
              <a:rect l="l" t="t" r="r" b="b"/>
              <a:pathLst>
                <a:path w="115" h="91" extrusionOk="0">
                  <a:moveTo>
                    <a:pt x="63" y="0"/>
                  </a:moveTo>
                  <a:cubicBezTo>
                    <a:pt x="55" y="0"/>
                    <a:pt x="48" y="2"/>
                    <a:pt x="41" y="7"/>
                  </a:cubicBezTo>
                  <a:cubicBezTo>
                    <a:pt x="17" y="15"/>
                    <a:pt x="1" y="39"/>
                    <a:pt x="9" y="64"/>
                  </a:cubicBezTo>
                  <a:cubicBezTo>
                    <a:pt x="15" y="82"/>
                    <a:pt x="35" y="91"/>
                    <a:pt x="54" y="91"/>
                  </a:cubicBezTo>
                  <a:cubicBezTo>
                    <a:pt x="61" y="91"/>
                    <a:pt x="68" y="90"/>
                    <a:pt x="74" y="88"/>
                  </a:cubicBezTo>
                  <a:cubicBezTo>
                    <a:pt x="98" y="80"/>
                    <a:pt x="114" y="55"/>
                    <a:pt x="106" y="31"/>
                  </a:cubicBezTo>
                  <a:cubicBezTo>
                    <a:pt x="100" y="14"/>
                    <a:pt x="82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44"/>
            <p:cNvSpPr/>
            <p:nvPr/>
          </p:nvSpPr>
          <p:spPr>
            <a:xfrm>
              <a:off x="3607700" y="2477250"/>
              <a:ext cx="2450" cy="1525"/>
            </a:xfrm>
            <a:custGeom>
              <a:avLst/>
              <a:gdLst/>
              <a:ahLst/>
              <a:cxnLst/>
              <a:rect l="l" t="t" r="r" b="b"/>
              <a:pathLst>
                <a:path w="98" h="61" extrusionOk="0">
                  <a:moveTo>
                    <a:pt x="59" y="1"/>
                  </a:moveTo>
                  <a:cubicBezTo>
                    <a:pt x="53" y="1"/>
                    <a:pt x="47" y="2"/>
                    <a:pt x="41" y="4"/>
                  </a:cubicBezTo>
                  <a:cubicBezTo>
                    <a:pt x="9" y="12"/>
                    <a:pt x="0" y="36"/>
                    <a:pt x="9" y="61"/>
                  </a:cubicBezTo>
                  <a:lnTo>
                    <a:pt x="98" y="28"/>
                  </a:lnTo>
                  <a:cubicBezTo>
                    <a:pt x="92" y="10"/>
                    <a:pt x="76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44"/>
            <p:cNvSpPr/>
            <p:nvPr/>
          </p:nvSpPr>
          <p:spPr>
            <a:xfrm>
              <a:off x="3605275" y="2470850"/>
              <a:ext cx="2450" cy="1725"/>
            </a:xfrm>
            <a:custGeom>
              <a:avLst/>
              <a:gdLst/>
              <a:ahLst/>
              <a:cxnLst/>
              <a:rect l="l" t="t" r="r" b="b"/>
              <a:pathLst>
                <a:path w="98" h="69" extrusionOk="0">
                  <a:moveTo>
                    <a:pt x="89" y="0"/>
                  </a:moveTo>
                  <a:lnTo>
                    <a:pt x="0" y="41"/>
                  </a:lnTo>
                  <a:cubicBezTo>
                    <a:pt x="6" y="59"/>
                    <a:pt x="21" y="68"/>
                    <a:pt x="39" y="68"/>
                  </a:cubicBezTo>
                  <a:cubicBezTo>
                    <a:pt x="45" y="68"/>
                    <a:pt x="51" y="67"/>
                    <a:pt x="57" y="65"/>
                  </a:cubicBezTo>
                  <a:cubicBezTo>
                    <a:pt x="89" y="49"/>
                    <a:pt x="97" y="25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44"/>
            <p:cNvSpPr/>
            <p:nvPr/>
          </p:nvSpPr>
          <p:spPr>
            <a:xfrm>
              <a:off x="3612575" y="2467800"/>
              <a:ext cx="2650" cy="1725"/>
            </a:xfrm>
            <a:custGeom>
              <a:avLst/>
              <a:gdLst/>
              <a:ahLst/>
              <a:cxnLst/>
              <a:rect l="l" t="t" r="r" b="b"/>
              <a:pathLst>
                <a:path w="106" h="69" extrusionOk="0">
                  <a:moveTo>
                    <a:pt x="97" y="1"/>
                  </a:moveTo>
                  <a:lnTo>
                    <a:pt x="0" y="41"/>
                  </a:lnTo>
                  <a:cubicBezTo>
                    <a:pt x="12" y="60"/>
                    <a:pt x="29" y="69"/>
                    <a:pt x="47" y="69"/>
                  </a:cubicBezTo>
                  <a:cubicBezTo>
                    <a:pt x="53" y="69"/>
                    <a:pt x="59" y="68"/>
                    <a:pt x="65" y="66"/>
                  </a:cubicBezTo>
                  <a:cubicBezTo>
                    <a:pt x="89" y="58"/>
                    <a:pt x="105" y="25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44"/>
            <p:cNvSpPr/>
            <p:nvPr/>
          </p:nvSpPr>
          <p:spPr>
            <a:xfrm>
              <a:off x="3620075" y="2464775"/>
              <a:ext cx="2650" cy="1725"/>
            </a:xfrm>
            <a:custGeom>
              <a:avLst/>
              <a:gdLst/>
              <a:ahLst/>
              <a:cxnLst/>
              <a:rect l="l" t="t" r="r" b="b"/>
              <a:pathLst>
                <a:path w="106" h="69" extrusionOk="0">
                  <a:moveTo>
                    <a:pt x="89" y="0"/>
                  </a:moveTo>
                  <a:lnTo>
                    <a:pt x="0" y="41"/>
                  </a:lnTo>
                  <a:cubicBezTo>
                    <a:pt x="6" y="59"/>
                    <a:pt x="26" y="68"/>
                    <a:pt x="46" y="68"/>
                  </a:cubicBezTo>
                  <a:cubicBezTo>
                    <a:pt x="52" y="68"/>
                    <a:pt x="59" y="67"/>
                    <a:pt x="65" y="65"/>
                  </a:cubicBezTo>
                  <a:cubicBezTo>
                    <a:pt x="89" y="57"/>
                    <a:pt x="105" y="25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44"/>
            <p:cNvSpPr/>
            <p:nvPr/>
          </p:nvSpPr>
          <p:spPr>
            <a:xfrm>
              <a:off x="3627975" y="2474450"/>
              <a:ext cx="2850" cy="2750"/>
            </a:xfrm>
            <a:custGeom>
              <a:avLst/>
              <a:gdLst/>
              <a:ahLst/>
              <a:cxnLst/>
              <a:rect l="l" t="t" r="r" b="b"/>
              <a:pathLst>
                <a:path w="114" h="110" extrusionOk="0">
                  <a:moveTo>
                    <a:pt x="54" y="0"/>
                  </a:moveTo>
                  <a:cubicBezTo>
                    <a:pt x="49" y="0"/>
                    <a:pt x="45" y="1"/>
                    <a:pt x="41" y="2"/>
                  </a:cubicBezTo>
                  <a:cubicBezTo>
                    <a:pt x="16" y="11"/>
                    <a:pt x="0" y="43"/>
                    <a:pt x="8" y="67"/>
                  </a:cubicBezTo>
                  <a:cubicBezTo>
                    <a:pt x="15" y="94"/>
                    <a:pt x="38" y="110"/>
                    <a:pt x="60" y="110"/>
                  </a:cubicBezTo>
                  <a:cubicBezTo>
                    <a:pt x="65" y="110"/>
                    <a:pt x="69" y="109"/>
                    <a:pt x="73" y="108"/>
                  </a:cubicBezTo>
                  <a:cubicBezTo>
                    <a:pt x="98" y="100"/>
                    <a:pt x="114" y="67"/>
                    <a:pt x="106" y="43"/>
                  </a:cubicBezTo>
                  <a:cubicBezTo>
                    <a:pt x="99" y="16"/>
                    <a:pt x="76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44"/>
            <p:cNvSpPr/>
            <p:nvPr/>
          </p:nvSpPr>
          <p:spPr>
            <a:xfrm>
              <a:off x="3625325" y="2479925"/>
              <a:ext cx="2675" cy="1500"/>
            </a:xfrm>
            <a:custGeom>
              <a:avLst/>
              <a:gdLst/>
              <a:ahLst/>
              <a:cxnLst/>
              <a:rect l="l" t="t" r="r" b="b"/>
              <a:pathLst>
                <a:path w="107" h="60" extrusionOk="0">
                  <a:moveTo>
                    <a:pt x="55" y="0"/>
                  </a:moveTo>
                  <a:cubicBezTo>
                    <a:pt x="50" y="0"/>
                    <a:pt x="46" y="1"/>
                    <a:pt x="41" y="2"/>
                  </a:cubicBezTo>
                  <a:cubicBezTo>
                    <a:pt x="17" y="10"/>
                    <a:pt x="1" y="35"/>
                    <a:pt x="9" y="59"/>
                  </a:cubicBezTo>
                  <a:lnTo>
                    <a:pt x="106" y="35"/>
                  </a:lnTo>
                  <a:cubicBezTo>
                    <a:pt x="100" y="15"/>
                    <a:pt x="76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44"/>
            <p:cNvSpPr/>
            <p:nvPr/>
          </p:nvSpPr>
          <p:spPr>
            <a:xfrm>
              <a:off x="3617625" y="2482150"/>
              <a:ext cx="2675" cy="1500"/>
            </a:xfrm>
            <a:custGeom>
              <a:avLst/>
              <a:gdLst/>
              <a:ahLst/>
              <a:cxnLst/>
              <a:rect l="l" t="t" r="r" b="b"/>
              <a:pathLst>
                <a:path w="107" h="60" extrusionOk="0">
                  <a:moveTo>
                    <a:pt x="58" y="0"/>
                  </a:moveTo>
                  <a:cubicBezTo>
                    <a:pt x="53" y="0"/>
                    <a:pt x="47" y="1"/>
                    <a:pt x="41" y="3"/>
                  </a:cubicBezTo>
                  <a:cubicBezTo>
                    <a:pt x="17" y="11"/>
                    <a:pt x="1" y="35"/>
                    <a:pt x="9" y="59"/>
                  </a:cubicBezTo>
                  <a:lnTo>
                    <a:pt x="106" y="35"/>
                  </a:lnTo>
                  <a:cubicBezTo>
                    <a:pt x="99" y="15"/>
                    <a:pt x="82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44"/>
            <p:cNvSpPr/>
            <p:nvPr/>
          </p:nvSpPr>
          <p:spPr>
            <a:xfrm>
              <a:off x="3620275" y="2477075"/>
              <a:ext cx="2850" cy="2575"/>
            </a:xfrm>
            <a:custGeom>
              <a:avLst/>
              <a:gdLst/>
              <a:ahLst/>
              <a:cxnLst/>
              <a:rect l="l" t="t" r="r" b="b"/>
              <a:pathLst>
                <a:path w="114" h="103" extrusionOk="0">
                  <a:moveTo>
                    <a:pt x="54" y="1"/>
                  </a:moveTo>
                  <a:cubicBezTo>
                    <a:pt x="50" y="1"/>
                    <a:pt x="45" y="1"/>
                    <a:pt x="41" y="3"/>
                  </a:cubicBezTo>
                  <a:cubicBezTo>
                    <a:pt x="16" y="11"/>
                    <a:pt x="0" y="35"/>
                    <a:pt x="8" y="68"/>
                  </a:cubicBezTo>
                  <a:cubicBezTo>
                    <a:pt x="15" y="88"/>
                    <a:pt x="38" y="102"/>
                    <a:pt x="60" y="102"/>
                  </a:cubicBezTo>
                  <a:cubicBezTo>
                    <a:pt x="64" y="102"/>
                    <a:pt x="69" y="102"/>
                    <a:pt x="73" y="100"/>
                  </a:cubicBezTo>
                  <a:cubicBezTo>
                    <a:pt x="97" y="92"/>
                    <a:pt x="114" y="60"/>
                    <a:pt x="106" y="35"/>
                  </a:cubicBezTo>
                  <a:cubicBezTo>
                    <a:pt x="99" y="15"/>
                    <a:pt x="76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44"/>
            <p:cNvSpPr/>
            <p:nvPr/>
          </p:nvSpPr>
          <p:spPr>
            <a:xfrm>
              <a:off x="3612575" y="2479500"/>
              <a:ext cx="2850" cy="2575"/>
            </a:xfrm>
            <a:custGeom>
              <a:avLst/>
              <a:gdLst/>
              <a:ahLst/>
              <a:cxnLst/>
              <a:rect l="l" t="t" r="r" b="b"/>
              <a:pathLst>
                <a:path w="114" h="103" extrusionOk="0">
                  <a:moveTo>
                    <a:pt x="54" y="1"/>
                  </a:moveTo>
                  <a:cubicBezTo>
                    <a:pt x="49" y="1"/>
                    <a:pt x="45" y="2"/>
                    <a:pt x="41" y="3"/>
                  </a:cubicBezTo>
                  <a:cubicBezTo>
                    <a:pt x="16" y="11"/>
                    <a:pt x="0" y="44"/>
                    <a:pt x="8" y="68"/>
                  </a:cubicBezTo>
                  <a:cubicBezTo>
                    <a:pt x="15" y="88"/>
                    <a:pt x="32" y="103"/>
                    <a:pt x="57" y="103"/>
                  </a:cubicBezTo>
                  <a:cubicBezTo>
                    <a:pt x="62" y="103"/>
                    <a:pt x="67" y="102"/>
                    <a:pt x="73" y="100"/>
                  </a:cubicBezTo>
                  <a:cubicBezTo>
                    <a:pt x="97" y="92"/>
                    <a:pt x="114" y="60"/>
                    <a:pt x="105" y="36"/>
                  </a:cubicBezTo>
                  <a:cubicBezTo>
                    <a:pt x="99" y="16"/>
                    <a:pt x="76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44"/>
            <p:cNvSpPr/>
            <p:nvPr/>
          </p:nvSpPr>
          <p:spPr>
            <a:xfrm>
              <a:off x="3604850" y="2482125"/>
              <a:ext cx="2875" cy="2375"/>
            </a:xfrm>
            <a:custGeom>
              <a:avLst/>
              <a:gdLst/>
              <a:ahLst/>
              <a:cxnLst/>
              <a:rect l="l" t="t" r="r" b="b"/>
              <a:pathLst>
                <a:path w="115" h="95" extrusionOk="0">
                  <a:moveTo>
                    <a:pt x="64" y="0"/>
                  </a:moveTo>
                  <a:cubicBezTo>
                    <a:pt x="57" y="0"/>
                    <a:pt x="50" y="1"/>
                    <a:pt x="41" y="4"/>
                  </a:cubicBezTo>
                  <a:cubicBezTo>
                    <a:pt x="17" y="12"/>
                    <a:pt x="1" y="36"/>
                    <a:pt x="9" y="60"/>
                  </a:cubicBezTo>
                  <a:cubicBezTo>
                    <a:pt x="16" y="80"/>
                    <a:pt x="33" y="95"/>
                    <a:pt x="57" y="95"/>
                  </a:cubicBezTo>
                  <a:cubicBezTo>
                    <a:pt x="63" y="95"/>
                    <a:pt x="68" y="94"/>
                    <a:pt x="74" y="93"/>
                  </a:cubicBezTo>
                  <a:cubicBezTo>
                    <a:pt x="98" y="85"/>
                    <a:pt x="114" y="52"/>
                    <a:pt x="106" y="28"/>
                  </a:cubicBezTo>
                  <a:cubicBezTo>
                    <a:pt x="100" y="10"/>
                    <a:pt x="85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44"/>
            <p:cNvSpPr/>
            <p:nvPr/>
          </p:nvSpPr>
          <p:spPr>
            <a:xfrm>
              <a:off x="3609925" y="2484375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58" y="1"/>
                  </a:moveTo>
                  <a:cubicBezTo>
                    <a:pt x="52" y="1"/>
                    <a:pt x="47" y="1"/>
                    <a:pt x="41" y="3"/>
                  </a:cubicBezTo>
                  <a:cubicBezTo>
                    <a:pt x="17" y="11"/>
                    <a:pt x="1" y="43"/>
                    <a:pt x="9" y="68"/>
                  </a:cubicBezTo>
                  <a:lnTo>
                    <a:pt x="106" y="35"/>
                  </a:lnTo>
                  <a:cubicBezTo>
                    <a:pt x="99" y="15"/>
                    <a:pt x="82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44"/>
            <p:cNvSpPr/>
            <p:nvPr/>
          </p:nvSpPr>
          <p:spPr>
            <a:xfrm>
              <a:off x="3607900" y="2477950"/>
              <a:ext cx="2450" cy="1700"/>
            </a:xfrm>
            <a:custGeom>
              <a:avLst/>
              <a:gdLst/>
              <a:ahLst/>
              <a:cxnLst/>
              <a:rect l="l" t="t" r="r" b="b"/>
              <a:pathLst>
                <a:path w="98" h="68" extrusionOk="0">
                  <a:moveTo>
                    <a:pt x="90" y="0"/>
                  </a:moveTo>
                  <a:lnTo>
                    <a:pt x="1" y="33"/>
                  </a:lnTo>
                  <a:cubicBezTo>
                    <a:pt x="7" y="53"/>
                    <a:pt x="25" y="67"/>
                    <a:pt x="49" y="67"/>
                  </a:cubicBezTo>
                  <a:cubicBezTo>
                    <a:pt x="54" y="67"/>
                    <a:pt x="60" y="67"/>
                    <a:pt x="65" y="65"/>
                  </a:cubicBezTo>
                  <a:cubicBezTo>
                    <a:pt x="90" y="57"/>
                    <a:pt x="98" y="25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44"/>
            <p:cNvSpPr/>
            <p:nvPr/>
          </p:nvSpPr>
          <p:spPr>
            <a:xfrm>
              <a:off x="3615400" y="2475300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98" y="1"/>
                  </a:moveTo>
                  <a:lnTo>
                    <a:pt x="1" y="33"/>
                  </a:lnTo>
                  <a:cubicBezTo>
                    <a:pt x="7" y="53"/>
                    <a:pt x="30" y="68"/>
                    <a:pt x="52" y="68"/>
                  </a:cubicBezTo>
                  <a:cubicBezTo>
                    <a:pt x="57" y="68"/>
                    <a:pt x="61" y="67"/>
                    <a:pt x="65" y="66"/>
                  </a:cubicBezTo>
                  <a:cubicBezTo>
                    <a:pt x="90" y="58"/>
                    <a:pt x="106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44"/>
            <p:cNvSpPr/>
            <p:nvPr/>
          </p:nvSpPr>
          <p:spPr>
            <a:xfrm>
              <a:off x="3623100" y="2472675"/>
              <a:ext cx="2450" cy="1700"/>
            </a:xfrm>
            <a:custGeom>
              <a:avLst/>
              <a:gdLst/>
              <a:ahLst/>
              <a:cxnLst/>
              <a:rect l="l" t="t" r="r" b="b"/>
              <a:pathLst>
                <a:path w="98" h="68" extrusionOk="0">
                  <a:moveTo>
                    <a:pt x="90" y="0"/>
                  </a:moveTo>
                  <a:lnTo>
                    <a:pt x="1" y="33"/>
                  </a:lnTo>
                  <a:cubicBezTo>
                    <a:pt x="7" y="53"/>
                    <a:pt x="25" y="67"/>
                    <a:pt x="45" y="67"/>
                  </a:cubicBezTo>
                  <a:cubicBezTo>
                    <a:pt x="49" y="67"/>
                    <a:pt x="53" y="67"/>
                    <a:pt x="57" y="65"/>
                  </a:cubicBezTo>
                  <a:cubicBezTo>
                    <a:pt x="90" y="57"/>
                    <a:pt x="98" y="25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44"/>
            <p:cNvSpPr/>
            <p:nvPr/>
          </p:nvSpPr>
          <p:spPr>
            <a:xfrm>
              <a:off x="3630400" y="2482750"/>
              <a:ext cx="2875" cy="2775"/>
            </a:xfrm>
            <a:custGeom>
              <a:avLst/>
              <a:gdLst/>
              <a:ahLst/>
              <a:cxnLst/>
              <a:rect l="l" t="t" r="r" b="b"/>
              <a:pathLst>
                <a:path w="115" h="111" extrusionOk="0">
                  <a:moveTo>
                    <a:pt x="57" y="1"/>
                  </a:moveTo>
                  <a:cubicBezTo>
                    <a:pt x="52" y="1"/>
                    <a:pt x="47" y="1"/>
                    <a:pt x="41" y="3"/>
                  </a:cubicBezTo>
                  <a:cubicBezTo>
                    <a:pt x="17" y="11"/>
                    <a:pt x="1" y="43"/>
                    <a:pt x="9" y="68"/>
                  </a:cubicBezTo>
                  <a:cubicBezTo>
                    <a:pt x="15" y="95"/>
                    <a:pt x="33" y="110"/>
                    <a:pt x="58" y="110"/>
                  </a:cubicBezTo>
                  <a:cubicBezTo>
                    <a:pt x="63" y="110"/>
                    <a:pt x="68" y="110"/>
                    <a:pt x="73" y="108"/>
                  </a:cubicBezTo>
                  <a:cubicBezTo>
                    <a:pt x="98" y="100"/>
                    <a:pt x="114" y="68"/>
                    <a:pt x="106" y="43"/>
                  </a:cubicBezTo>
                  <a:cubicBezTo>
                    <a:pt x="99" y="17"/>
                    <a:pt x="81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44"/>
            <p:cNvSpPr/>
            <p:nvPr/>
          </p:nvSpPr>
          <p:spPr>
            <a:xfrm>
              <a:off x="3627575" y="2488025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54" y="1"/>
                  </a:moveTo>
                  <a:cubicBezTo>
                    <a:pt x="49" y="1"/>
                    <a:pt x="45" y="1"/>
                    <a:pt x="41" y="3"/>
                  </a:cubicBezTo>
                  <a:cubicBezTo>
                    <a:pt x="16" y="3"/>
                    <a:pt x="0" y="35"/>
                    <a:pt x="8" y="59"/>
                  </a:cubicBezTo>
                  <a:lnTo>
                    <a:pt x="105" y="35"/>
                  </a:lnTo>
                  <a:cubicBezTo>
                    <a:pt x="99" y="15"/>
                    <a:pt x="76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44"/>
            <p:cNvSpPr/>
            <p:nvPr/>
          </p:nvSpPr>
          <p:spPr>
            <a:xfrm>
              <a:off x="3619650" y="2489850"/>
              <a:ext cx="2675" cy="1500"/>
            </a:xfrm>
            <a:custGeom>
              <a:avLst/>
              <a:gdLst/>
              <a:ahLst/>
              <a:cxnLst/>
              <a:rect l="l" t="t" r="r" b="b"/>
              <a:pathLst>
                <a:path w="107" h="60" extrusionOk="0">
                  <a:moveTo>
                    <a:pt x="62" y="1"/>
                  </a:moveTo>
                  <a:cubicBezTo>
                    <a:pt x="58" y="1"/>
                    <a:pt x="54" y="1"/>
                    <a:pt x="49" y="3"/>
                  </a:cubicBezTo>
                  <a:cubicBezTo>
                    <a:pt x="17" y="11"/>
                    <a:pt x="1" y="35"/>
                    <a:pt x="9" y="59"/>
                  </a:cubicBezTo>
                  <a:lnTo>
                    <a:pt x="106" y="43"/>
                  </a:lnTo>
                  <a:cubicBezTo>
                    <a:pt x="100" y="16"/>
                    <a:pt x="82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44"/>
            <p:cNvSpPr/>
            <p:nvPr/>
          </p:nvSpPr>
          <p:spPr>
            <a:xfrm>
              <a:off x="3622700" y="2484975"/>
              <a:ext cx="2650" cy="2575"/>
            </a:xfrm>
            <a:custGeom>
              <a:avLst/>
              <a:gdLst/>
              <a:ahLst/>
              <a:cxnLst/>
              <a:rect l="l" t="t" r="r" b="b"/>
              <a:pathLst>
                <a:path w="106" h="103" extrusionOk="0">
                  <a:moveTo>
                    <a:pt x="54" y="1"/>
                  </a:moveTo>
                  <a:cubicBezTo>
                    <a:pt x="50" y="1"/>
                    <a:pt x="45" y="2"/>
                    <a:pt x="41" y="3"/>
                  </a:cubicBezTo>
                  <a:cubicBezTo>
                    <a:pt x="9" y="11"/>
                    <a:pt x="0" y="35"/>
                    <a:pt x="0" y="60"/>
                  </a:cubicBezTo>
                  <a:cubicBezTo>
                    <a:pt x="7" y="87"/>
                    <a:pt x="31" y="102"/>
                    <a:pt x="52" y="102"/>
                  </a:cubicBezTo>
                  <a:cubicBezTo>
                    <a:pt x="57" y="102"/>
                    <a:pt x="61" y="102"/>
                    <a:pt x="65" y="100"/>
                  </a:cubicBezTo>
                  <a:cubicBezTo>
                    <a:pt x="90" y="92"/>
                    <a:pt x="106" y="60"/>
                    <a:pt x="98" y="35"/>
                  </a:cubicBezTo>
                  <a:cubicBezTo>
                    <a:pt x="91" y="15"/>
                    <a:pt x="73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44"/>
            <p:cNvSpPr/>
            <p:nvPr/>
          </p:nvSpPr>
          <p:spPr>
            <a:xfrm>
              <a:off x="3614800" y="2487000"/>
              <a:ext cx="2850" cy="2525"/>
            </a:xfrm>
            <a:custGeom>
              <a:avLst/>
              <a:gdLst/>
              <a:ahLst/>
              <a:cxnLst/>
              <a:rect l="l" t="t" r="r" b="b"/>
              <a:pathLst>
                <a:path w="114" h="101" extrusionOk="0">
                  <a:moveTo>
                    <a:pt x="54" y="1"/>
                  </a:moveTo>
                  <a:cubicBezTo>
                    <a:pt x="50" y="1"/>
                    <a:pt x="45" y="2"/>
                    <a:pt x="41" y="3"/>
                  </a:cubicBezTo>
                  <a:cubicBezTo>
                    <a:pt x="16" y="11"/>
                    <a:pt x="0" y="36"/>
                    <a:pt x="8" y="60"/>
                  </a:cubicBezTo>
                  <a:cubicBezTo>
                    <a:pt x="16" y="92"/>
                    <a:pt x="41" y="100"/>
                    <a:pt x="65" y="100"/>
                  </a:cubicBezTo>
                  <a:cubicBezTo>
                    <a:pt x="98" y="92"/>
                    <a:pt x="114" y="68"/>
                    <a:pt x="106" y="36"/>
                  </a:cubicBezTo>
                  <a:cubicBezTo>
                    <a:pt x="99" y="16"/>
                    <a:pt x="76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44"/>
            <p:cNvSpPr/>
            <p:nvPr/>
          </p:nvSpPr>
          <p:spPr>
            <a:xfrm>
              <a:off x="3606900" y="2489225"/>
              <a:ext cx="2850" cy="2200"/>
            </a:xfrm>
            <a:custGeom>
              <a:avLst/>
              <a:gdLst/>
              <a:ahLst/>
              <a:cxnLst/>
              <a:rect l="l" t="t" r="r" b="b"/>
              <a:pathLst>
                <a:path w="114" h="88" extrusionOk="0">
                  <a:moveTo>
                    <a:pt x="66" y="0"/>
                  </a:moveTo>
                  <a:cubicBezTo>
                    <a:pt x="60" y="0"/>
                    <a:pt x="54" y="1"/>
                    <a:pt x="49" y="3"/>
                  </a:cubicBezTo>
                  <a:cubicBezTo>
                    <a:pt x="16" y="11"/>
                    <a:pt x="0" y="36"/>
                    <a:pt x="8" y="60"/>
                  </a:cubicBezTo>
                  <a:cubicBezTo>
                    <a:pt x="14" y="78"/>
                    <a:pt x="29" y="87"/>
                    <a:pt x="50" y="87"/>
                  </a:cubicBezTo>
                  <a:cubicBezTo>
                    <a:pt x="57" y="87"/>
                    <a:pt x="65" y="86"/>
                    <a:pt x="73" y="84"/>
                  </a:cubicBezTo>
                  <a:cubicBezTo>
                    <a:pt x="97" y="84"/>
                    <a:pt x="114" y="60"/>
                    <a:pt x="105" y="36"/>
                  </a:cubicBezTo>
                  <a:cubicBezTo>
                    <a:pt x="99" y="11"/>
                    <a:pt x="8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44"/>
            <p:cNvSpPr/>
            <p:nvPr/>
          </p:nvSpPr>
          <p:spPr>
            <a:xfrm>
              <a:off x="3611950" y="2491725"/>
              <a:ext cx="2675" cy="1450"/>
            </a:xfrm>
            <a:custGeom>
              <a:avLst/>
              <a:gdLst/>
              <a:ahLst/>
              <a:cxnLst/>
              <a:rect l="l" t="t" r="r" b="b"/>
              <a:pathLst>
                <a:path w="107" h="58" extrusionOk="0">
                  <a:moveTo>
                    <a:pt x="41" y="1"/>
                  </a:moveTo>
                  <a:cubicBezTo>
                    <a:pt x="17" y="9"/>
                    <a:pt x="1" y="33"/>
                    <a:pt x="9" y="57"/>
                  </a:cubicBezTo>
                  <a:lnTo>
                    <a:pt x="106" y="41"/>
                  </a:lnTo>
                  <a:cubicBezTo>
                    <a:pt x="98" y="9"/>
                    <a:pt x="74" y="1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44"/>
            <p:cNvSpPr/>
            <p:nvPr/>
          </p:nvSpPr>
          <p:spPr>
            <a:xfrm>
              <a:off x="3610125" y="2485250"/>
              <a:ext cx="2675" cy="1500"/>
            </a:xfrm>
            <a:custGeom>
              <a:avLst/>
              <a:gdLst/>
              <a:ahLst/>
              <a:cxnLst/>
              <a:rect l="l" t="t" r="r" b="b"/>
              <a:pathLst>
                <a:path w="107" h="60" extrusionOk="0">
                  <a:moveTo>
                    <a:pt x="98" y="0"/>
                  </a:moveTo>
                  <a:lnTo>
                    <a:pt x="1" y="33"/>
                  </a:lnTo>
                  <a:cubicBezTo>
                    <a:pt x="7" y="51"/>
                    <a:pt x="22" y="60"/>
                    <a:pt x="43" y="60"/>
                  </a:cubicBezTo>
                  <a:cubicBezTo>
                    <a:pt x="50" y="60"/>
                    <a:pt x="58" y="59"/>
                    <a:pt x="66" y="57"/>
                  </a:cubicBezTo>
                  <a:cubicBezTo>
                    <a:pt x="90" y="49"/>
                    <a:pt x="106" y="24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44"/>
            <p:cNvSpPr/>
            <p:nvPr/>
          </p:nvSpPr>
          <p:spPr>
            <a:xfrm>
              <a:off x="3617825" y="2483000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98" y="1"/>
                  </a:moveTo>
                  <a:lnTo>
                    <a:pt x="1" y="25"/>
                  </a:lnTo>
                  <a:cubicBezTo>
                    <a:pt x="8" y="52"/>
                    <a:pt x="25" y="68"/>
                    <a:pt x="50" y="68"/>
                  </a:cubicBezTo>
                  <a:cubicBezTo>
                    <a:pt x="55" y="68"/>
                    <a:pt x="60" y="67"/>
                    <a:pt x="66" y="66"/>
                  </a:cubicBezTo>
                  <a:cubicBezTo>
                    <a:pt x="90" y="58"/>
                    <a:pt x="106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44"/>
            <p:cNvSpPr/>
            <p:nvPr/>
          </p:nvSpPr>
          <p:spPr>
            <a:xfrm>
              <a:off x="3625525" y="2480775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98" y="1"/>
                  </a:moveTo>
                  <a:lnTo>
                    <a:pt x="1" y="25"/>
                  </a:lnTo>
                  <a:cubicBezTo>
                    <a:pt x="8" y="52"/>
                    <a:pt x="31" y="68"/>
                    <a:pt x="53" y="68"/>
                  </a:cubicBezTo>
                  <a:cubicBezTo>
                    <a:pt x="57" y="68"/>
                    <a:pt x="62" y="67"/>
                    <a:pt x="66" y="66"/>
                  </a:cubicBezTo>
                  <a:cubicBezTo>
                    <a:pt x="90" y="58"/>
                    <a:pt x="106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44"/>
            <p:cNvSpPr/>
            <p:nvPr/>
          </p:nvSpPr>
          <p:spPr>
            <a:xfrm>
              <a:off x="3632425" y="2491275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62" y="0"/>
                  </a:moveTo>
                  <a:cubicBezTo>
                    <a:pt x="58" y="0"/>
                    <a:pt x="53" y="1"/>
                    <a:pt x="49" y="2"/>
                  </a:cubicBezTo>
                  <a:cubicBezTo>
                    <a:pt x="17" y="2"/>
                    <a:pt x="1" y="35"/>
                    <a:pt x="9" y="59"/>
                  </a:cubicBezTo>
                  <a:cubicBezTo>
                    <a:pt x="15" y="86"/>
                    <a:pt x="33" y="102"/>
                    <a:pt x="53" y="102"/>
                  </a:cubicBezTo>
                  <a:cubicBezTo>
                    <a:pt x="57" y="102"/>
                    <a:pt x="61" y="101"/>
                    <a:pt x="65" y="100"/>
                  </a:cubicBezTo>
                  <a:cubicBezTo>
                    <a:pt x="98" y="100"/>
                    <a:pt x="114" y="67"/>
                    <a:pt x="106" y="43"/>
                  </a:cubicBezTo>
                  <a:cubicBezTo>
                    <a:pt x="99" y="16"/>
                    <a:pt x="81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44"/>
            <p:cNvSpPr/>
            <p:nvPr/>
          </p:nvSpPr>
          <p:spPr>
            <a:xfrm>
              <a:off x="3629175" y="2496175"/>
              <a:ext cx="2675" cy="1650"/>
            </a:xfrm>
            <a:custGeom>
              <a:avLst/>
              <a:gdLst/>
              <a:ahLst/>
              <a:cxnLst/>
              <a:rect l="l" t="t" r="r" b="b"/>
              <a:pathLst>
                <a:path w="107" h="66" extrusionOk="0">
                  <a:moveTo>
                    <a:pt x="50" y="1"/>
                  </a:moveTo>
                  <a:cubicBezTo>
                    <a:pt x="25" y="9"/>
                    <a:pt x="1" y="33"/>
                    <a:pt x="9" y="66"/>
                  </a:cubicBezTo>
                  <a:lnTo>
                    <a:pt x="106" y="41"/>
                  </a:lnTo>
                  <a:cubicBezTo>
                    <a:pt x="98" y="17"/>
                    <a:pt x="74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44"/>
            <p:cNvSpPr/>
            <p:nvPr/>
          </p:nvSpPr>
          <p:spPr>
            <a:xfrm>
              <a:off x="3621275" y="2497750"/>
              <a:ext cx="2675" cy="1500"/>
            </a:xfrm>
            <a:custGeom>
              <a:avLst/>
              <a:gdLst/>
              <a:ahLst/>
              <a:cxnLst/>
              <a:rect l="l" t="t" r="r" b="b"/>
              <a:pathLst>
                <a:path w="107" h="60" extrusionOk="0">
                  <a:moveTo>
                    <a:pt x="63" y="1"/>
                  </a:moveTo>
                  <a:cubicBezTo>
                    <a:pt x="58" y="1"/>
                    <a:pt x="54" y="1"/>
                    <a:pt x="49" y="3"/>
                  </a:cubicBezTo>
                  <a:cubicBezTo>
                    <a:pt x="25" y="3"/>
                    <a:pt x="1" y="27"/>
                    <a:pt x="9" y="60"/>
                  </a:cubicBezTo>
                  <a:lnTo>
                    <a:pt x="106" y="35"/>
                  </a:lnTo>
                  <a:cubicBezTo>
                    <a:pt x="106" y="15"/>
                    <a:pt x="84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44"/>
            <p:cNvSpPr/>
            <p:nvPr/>
          </p:nvSpPr>
          <p:spPr>
            <a:xfrm>
              <a:off x="3624525" y="2492900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57" y="0"/>
                  </a:moveTo>
                  <a:cubicBezTo>
                    <a:pt x="52" y="0"/>
                    <a:pt x="47" y="1"/>
                    <a:pt x="41" y="2"/>
                  </a:cubicBezTo>
                  <a:cubicBezTo>
                    <a:pt x="17" y="10"/>
                    <a:pt x="0" y="35"/>
                    <a:pt x="9" y="59"/>
                  </a:cubicBezTo>
                  <a:cubicBezTo>
                    <a:pt x="9" y="86"/>
                    <a:pt x="31" y="102"/>
                    <a:pt x="52" y="102"/>
                  </a:cubicBezTo>
                  <a:cubicBezTo>
                    <a:pt x="57" y="102"/>
                    <a:pt x="61" y="101"/>
                    <a:pt x="65" y="100"/>
                  </a:cubicBezTo>
                  <a:cubicBezTo>
                    <a:pt x="90" y="100"/>
                    <a:pt x="114" y="67"/>
                    <a:pt x="106" y="43"/>
                  </a:cubicBezTo>
                  <a:cubicBezTo>
                    <a:pt x="99" y="16"/>
                    <a:pt x="81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44"/>
            <p:cNvSpPr/>
            <p:nvPr/>
          </p:nvSpPr>
          <p:spPr>
            <a:xfrm>
              <a:off x="3616625" y="2494575"/>
              <a:ext cx="2650" cy="2500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41" y="0"/>
                  </a:moveTo>
                  <a:cubicBezTo>
                    <a:pt x="16" y="8"/>
                    <a:pt x="0" y="33"/>
                    <a:pt x="8" y="65"/>
                  </a:cubicBezTo>
                  <a:cubicBezTo>
                    <a:pt x="8" y="85"/>
                    <a:pt x="25" y="99"/>
                    <a:pt x="49" y="99"/>
                  </a:cubicBezTo>
                  <a:cubicBezTo>
                    <a:pt x="54" y="99"/>
                    <a:pt x="59" y="99"/>
                    <a:pt x="65" y="97"/>
                  </a:cubicBezTo>
                  <a:cubicBezTo>
                    <a:pt x="89" y="89"/>
                    <a:pt x="106" y="65"/>
                    <a:pt x="106" y="41"/>
                  </a:cubicBezTo>
                  <a:cubicBezTo>
                    <a:pt x="97" y="16"/>
                    <a:pt x="73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44"/>
            <p:cNvSpPr/>
            <p:nvPr/>
          </p:nvSpPr>
          <p:spPr>
            <a:xfrm>
              <a:off x="3608700" y="2496325"/>
              <a:ext cx="2675" cy="2375"/>
            </a:xfrm>
            <a:custGeom>
              <a:avLst/>
              <a:gdLst/>
              <a:ahLst/>
              <a:cxnLst/>
              <a:rect l="l" t="t" r="r" b="b"/>
              <a:pathLst>
                <a:path w="107" h="95" extrusionOk="0">
                  <a:moveTo>
                    <a:pt x="58" y="1"/>
                  </a:moveTo>
                  <a:cubicBezTo>
                    <a:pt x="53" y="1"/>
                    <a:pt x="47" y="2"/>
                    <a:pt x="42" y="3"/>
                  </a:cubicBezTo>
                  <a:cubicBezTo>
                    <a:pt x="17" y="11"/>
                    <a:pt x="1" y="35"/>
                    <a:pt x="9" y="60"/>
                  </a:cubicBezTo>
                  <a:cubicBezTo>
                    <a:pt x="9" y="80"/>
                    <a:pt x="26" y="94"/>
                    <a:pt x="49" y="94"/>
                  </a:cubicBezTo>
                  <a:cubicBezTo>
                    <a:pt x="55" y="94"/>
                    <a:pt x="60" y="94"/>
                    <a:pt x="66" y="92"/>
                  </a:cubicBezTo>
                  <a:cubicBezTo>
                    <a:pt x="90" y="84"/>
                    <a:pt x="106" y="60"/>
                    <a:pt x="106" y="35"/>
                  </a:cubicBezTo>
                  <a:cubicBezTo>
                    <a:pt x="100" y="15"/>
                    <a:pt x="82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44"/>
            <p:cNvSpPr/>
            <p:nvPr/>
          </p:nvSpPr>
          <p:spPr>
            <a:xfrm>
              <a:off x="3613575" y="2499175"/>
              <a:ext cx="2450" cy="1500"/>
            </a:xfrm>
            <a:custGeom>
              <a:avLst/>
              <a:gdLst/>
              <a:ahLst/>
              <a:cxnLst/>
              <a:rect l="l" t="t" r="r" b="b"/>
              <a:pathLst>
                <a:path w="98" h="60" extrusionOk="0">
                  <a:moveTo>
                    <a:pt x="54" y="0"/>
                  </a:moveTo>
                  <a:cubicBezTo>
                    <a:pt x="50" y="0"/>
                    <a:pt x="45" y="1"/>
                    <a:pt x="41" y="3"/>
                  </a:cubicBezTo>
                  <a:cubicBezTo>
                    <a:pt x="17" y="11"/>
                    <a:pt x="1" y="35"/>
                    <a:pt x="1" y="59"/>
                  </a:cubicBezTo>
                  <a:lnTo>
                    <a:pt x="98" y="43"/>
                  </a:lnTo>
                  <a:cubicBezTo>
                    <a:pt x="98" y="16"/>
                    <a:pt x="76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44"/>
            <p:cNvSpPr/>
            <p:nvPr/>
          </p:nvSpPr>
          <p:spPr>
            <a:xfrm>
              <a:off x="3612150" y="2492750"/>
              <a:ext cx="2475" cy="1425"/>
            </a:xfrm>
            <a:custGeom>
              <a:avLst/>
              <a:gdLst/>
              <a:ahLst/>
              <a:cxnLst/>
              <a:rect l="l" t="t" r="r" b="b"/>
              <a:pathLst>
                <a:path w="99" h="57" extrusionOk="0">
                  <a:moveTo>
                    <a:pt x="98" y="0"/>
                  </a:moveTo>
                  <a:lnTo>
                    <a:pt x="1" y="16"/>
                  </a:lnTo>
                  <a:cubicBezTo>
                    <a:pt x="1" y="49"/>
                    <a:pt x="25" y="57"/>
                    <a:pt x="58" y="57"/>
                  </a:cubicBezTo>
                  <a:cubicBezTo>
                    <a:pt x="82" y="49"/>
                    <a:pt x="98" y="24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44"/>
            <p:cNvSpPr/>
            <p:nvPr/>
          </p:nvSpPr>
          <p:spPr>
            <a:xfrm>
              <a:off x="3619850" y="2490925"/>
              <a:ext cx="2675" cy="1475"/>
            </a:xfrm>
            <a:custGeom>
              <a:avLst/>
              <a:gdLst/>
              <a:ahLst/>
              <a:cxnLst/>
              <a:rect l="l" t="t" r="r" b="b"/>
              <a:pathLst>
                <a:path w="107" h="59" extrusionOk="0">
                  <a:moveTo>
                    <a:pt x="98" y="0"/>
                  </a:moveTo>
                  <a:lnTo>
                    <a:pt x="1" y="16"/>
                  </a:lnTo>
                  <a:cubicBezTo>
                    <a:pt x="8" y="43"/>
                    <a:pt x="25" y="59"/>
                    <a:pt x="45" y="59"/>
                  </a:cubicBezTo>
                  <a:cubicBezTo>
                    <a:pt x="49" y="59"/>
                    <a:pt x="54" y="58"/>
                    <a:pt x="58" y="57"/>
                  </a:cubicBezTo>
                  <a:cubicBezTo>
                    <a:pt x="90" y="49"/>
                    <a:pt x="106" y="24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44"/>
            <p:cNvSpPr/>
            <p:nvPr/>
          </p:nvSpPr>
          <p:spPr>
            <a:xfrm>
              <a:off x="3627775" y="2488900"/>
              <a:ext cx="2450" cy="1675"/>
            </a:xfrm>
            <a:custGeom>
              <a:avLst/>
              <a:gdLst/>
              <a:ahLst/>
              <a:cxnLst/>
              <a:rect l="l" t="t" r="r" b="b"/>
              <a:pathLst>
                <a:path w="98" h="67" extrusionOk="0">
                  <a:moveTo>
                    <a:pt x="97" y="0"/>
                  </a:moveTo>
                  <a:lnTo>
                    <a:pt x="0" y="24"/>
                  </a:lnTo>
                  <a:cubicBezTo>
                    <a:pt x="0" y="51"/>
                    <a:pt x="22" y="67"/>
                    <a:pt x="44" y="67"/>
                  </a:cubicBezTo>
                  <a:cubicBezTo>
                    <a:pt x="48" y="67"/>
                    <a:pt x="53" y="66"/>
                    <a:pt x="57" y="65"/>
                  </a:cubicBezTo>
                  <a:cubicBezTo>
                    <a:pt x="81" y="57"/>
                    <a:pt x="97" y="32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44"/>
            <p:cNvSpPr/>
            <p:nvPr/>
          </p:nvSpPr>
          <p:spPr>
            <a:xfrm>
              <a:off x="3634050" y="2499625"/>
              <a:ext cx="2650" cy="2700"/>
            </a:xfrm>
            <a:custGeom>
              <a:avLst/>
              <a:gdLst/>
              <a:ahLst/>
              <a:cxnLst/>
              <a:rect l="l" t="t" r="r" b="b"/>
              <a:pathLst>
                <a:path w="106" h="108" extrusionOk="0">
                  <a:moveTo>
                    <a:pt x="41" y="1"/>
                  </a:moveTo>
                  <a:cubicBezTo>
                    <a:pt x="17" y="9"/>
                    <a:pt x="0" y="33"/>
                    <a:pt x="0" y="66"/>
                  </a:cubicBezTo>
                  <a:cubicBezTo>
                    <a:pt x="7" y="87"/>
                    <a:pt x="27" y="108"/>
                    <a:pt x="47" y="108"/>
                  </a:cubicBezTo>
                  <a:cubicBezTo>
                    <a:pt x="51" y="108"/>
                    <a:pt x="54" y="107"/>
                    <a:pt x="57" y="106"/>
                  </a:cubicBezTo>
                  <a:cubicBezTo>
                    <a:pt x="90" y="106"/>
                    <a:pt x="106" y="82"/>
                    <a:pt x="106" y="49"/>
                  </a:cubicBezTo>
                  <a:cubicBezTo>
                    <a:pt x="98" y="17"/>
                    <a:pt x="73" y="1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44"/>
            <p:cNvSpPr/>
            <p:nvPr/>
          </p:nvSpPr>
          <p:spPr>
            <a:xfrm>
              <a:off x="3630600" y="2504500"/>
              <a:ext cx="2675" cy="1450"/>
            </a:xfrm>
            <a:custGeom>
              <a:avLst/>
              <a:gdLst/>
              <a:ahLst/>
              <a:cxnLst/>
              <a:rect l="l" t="t" r="r" b="b"/>
              <a:pathLst>
                <a:path w="107" h="58" extrusionOk="0">
                  <a:moveTo>
                    <a:pt x="49" y="0"/>
                  </a:moveTo>
                  <a:cubicBezTo>
                    <a:pt x="17" y="8"/>
                    <a:pt x="1" y="33"/>
                    <a:pt x="1" y="57"/>
                  </a:cubicBezTo>
                  <a:lnTo>
                    <a:pt x="106" y="49"/>
                  </a:lnTo>
                  <a:cubicBezTo>
                    <a:pt x="98" y="17"/>
                    <a:pt x="74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44"/>
            <p:cNvSpPr/>
            <p:nvPr/>
          </p:nvSpPr>
          <p:spPr>
            <a:xfrm>
              <a:off x="3622700" y="2505650"/>
              <a:ext cx="2450" cy="1300"/>
            </a:xfrm>
            <a:custGeom>
              <a:avLst/>
              <a:gdLst/>
              <a:ahLst/>
              <a:cxnLst/>
              <a:rect l="l" t="t" r="r" b="b"/>
              <a:pathLst>
                <a:path w="98" h="52" extrusionOk="0">
                  <a:moveTo>
                    <a:pt x="57" y="1"/>
                  </a:moveTo>
                  <a:cubicBezTo>
                    <a:pt x="52" y="1"/>
                    <a:pt x="47" y="2"/>
                    <a:pt x="41" y="3"/>
                  </a:cubicBezTo>
                  <a:cubicBezTo>
                    <a:pt x="17" y="3"/>
                    <a:pt x="0" y="27"/>
                    <a:pt x="0" y="52"/>
                  </a:cubicBezTo>
                  <a:lnTo>
                    <a:pt x="98" y="44"/>
                  </a:lnTo>
                  <a:cubicBezTo>
                    <a:pt x="98" y="17"/>
                    <a:pt x="81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44"/>
            <p:cNvSpPr/>
            <p:nvPr/>
          </p:nvSpPr>
          <p:spPr>
            <a:xfrm>
              <a:off x="3625950" y="2501000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59" y="1"/>
                  </a:moveTo>
                  <a:cubicBezTo>
                    <a:pt x="55" y="1"/>
                    <a:pt x="52" y="1"/>
                    <a:pt x="49" y="3"/>
                  </a:cubicBezTo>
                  <a:cubicBezTo>
                    <a:pt x="24" y="3"/>
                    <a:pt x="0" y="35"/>
                    <a:pt x="8" y="59"/>
                  </a:cubicBezTo>
                  <a:cubicBezTo>
                    <a:pt x="8" y="80"/>
                    <a:pt x="27" y="101"/>
                    <a:pt x="52" y="101"/>
                  </a:cubicBezTo>
                  <a:cubicBezTo>
                    <a:pt x="56" y="101"/>
                    <a:pt x="61" y="101"/>
                    <a:pt x="65" y="100"/>
                  </a:cubicBezTo>
                  <a:cubicBezTo>
                    <a:pt x="89" y="100"/>
                    <a:pt x="114" y="75"/>
                    <a:pt x="106" y="43"/>
                  </a:cubicBezTo>
                  <a:cubicBezTo>
                    <a:pt x="106" y="22"/>
                    <a:pt x="81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44"/>
            <p:cNvSpPr/>
            <p:nvPr/>
          </p:nvSpPr>
          <p:spPr>
            <a:xfrm>
              <a:off x="3618025" y="2502275"/>
              <a:ext cx="2675" cy="2450"/>
            </a:xfrm>
            <a:custGeom>
              <a:avLst/>
              <a:gdLst/>
              <a:ahLst/>
              <a:cxnLst/>
              <a:rect l="l" t="t" r="r" b="b"/>
              <a:pathLst>
                <a:path w="107" h="98" extrusionOk="0">
                  <a:moveTo>
                    <a:pt x="50" y="0"/>
                  </a:moveTo>
                  <a:cubicBezTo>
                    <a:pt x="17" y="8"/>
                    <a:pt x="1" y="33"/>
                    <a:pt x="1" y="57"/>
                  </a:cubicBezTo>
                  <a:cubicBezTo>
                    <a:pt x="9" y="81"/>
                    <a:pt x="33" y="97"/>
                    <a:pt x="58" y="97"/>
                  </a:cubicBezTo>
                  <a:cubicBezTo>
                    <a:pt x="90" y="89"/>
                    <a:pt x="106" y="65"/>
                    <a:pt x="106" y="41"/>
                  </a:cubicBezTo>
                  <a:cubicBezTo>
                    <a:pt x="98" y="16"/>
                    <a:pt x="7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44"/>
            <p:cNvSpPr/>
            <p:nvPr/>
          </p:nvSpPr>
          <p:spPr>
            <a:xfrm>
              <a:off x="3609925" y="2503625"/>
              <a:ext cx="2675" cy="2325"/>
            </a:xfrm>
            <a:custGeom>
              <a:avLst/>
              <a:gdLst/>
              <a:ahLst/>
              <a:cxnLst/>
              <a:rect l="l" t="t" r="r" b="b"/>
              <a:pathLst>
                <a:path w="107" h="93" extrusionOk="0">
                  <a:moveTo>
                    <a:pt x="63" y="1"/>
                  </a:moveTo>
                  <a:cubicBezTo>
                    <a:pt x="58" y="1"/>
                    <a:pt x="54" y="1"/>
                    <a:pt x="49" y="3"/>
                  </a:cubicBezTo>
                  <a:cubicBezTo>
                    <a:pt x="25" y="3"/>
                    <a:pt x="1" y="27"/>
                    <a:pt x="9" y="52"/>
                  </a:cubicBezTo>
                  <a:cubicBezTo>
                    <a:pt x="9" y="76"/>
                    <a:pt x="33" y="92"/>
                    <a:pt x="66" y="92"/>
                  </a:cubicBezTo>
                  <a:cubicBezTo>
                    <a:pt x="90" y="84"/>
                    <a:pt x="106" y="60"/>
                    <a:pt x="106" y="35"/>
                  </a:cubicBezTo>
                  <a:cubicBezTo>
                    <a:pt x="106" y="15"/>
                    <a:pt x="84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44"/>
            <p:cNvSpPr/>
            <p:nvPr/>
          </p:nvSpPr>
          <p:spPr>
            <a:xfrm>
              <a:off x="3614600" y="2506675"/>
              <a:ext cx="2650" cy="1300"/>
            </a:xfrm>
            <a:custGeom>
              <a:avLst/>
              <a:gdLst/>
              <a:ahLst/>
              <a:cxnLst/>
              <a:rect l="l" t="t" r="r" b="b"/>
              <a:pathLst>
                <a:path w="106" h="52" extrusionOk="0">
                  <a:moveTo>
                    <a:pt x="59" y="1"/>
                  </a:moveTo>
                  <a:cubicBezTo>
                    <a:pt x="55" y="1"/>
                    <a:pt x="52" y="1"/>
                    <a:pt x="49" y="3"/>
                  </a:cubicBezTo>
                  <a:cubicBezTo>
                    <a:pt x="24" y="3"/>
                    <a:pt x="0" y="27"/>
                    <a:pt x="8" y="51"/>
                  </a:cubicBezTo>
                  <a:lnTo>
                    <a:pt x="106" y="43"/>
                  </a:lnTo>
                  <a:cubicBezTo>
                    <a:pt x="106" y="22"/>
                    <a:pt x="81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44"/>
            <p:cNvSpPr/>
            <p:nvPr/>
          </p:nvSpPr>
          <p:spPr>
            <a:xfrm>
              <a:off x="3613575" y="2500250"/>
              <a:ext cx="2650" cy="1275"/>
            </a:xfrm>
            <a:custGeom>
              <a:avLst/>
              <a:gdLst/>
              <a:ahLst/>
              <a:cxnLst/>
              <a:rect l="l" t="t" r="r" b="b"/>
              <a:pathLst>
                <a:path w="106" h="51" extrusionOk="0">
                  <a:moveTo>
                    <a:pt x="98" y="0"/>
                  </a:moveTo>
                  <a:lnTo>
                    <a:pt x="1" y="16"/>
                  </a:lnTo>
                  <a:cubicBezTo>
                    <a:pt x="7" y="36"/>
                    <a:pt x="25" y="51"/>
                    <a:pt x="45" y="51"/>
                  </a:cubicBezTo>
                  <a:cubicBezTo>
                    <a:pt x="49" y="51"/>
                    <a:pt x="53" y="50"/>
                    <a:pt x="57" y="49"/>
                  </a:cubicBezTo>
                  <a:cubicBezTo>
                    <a:pt x="90" y="49"/>
                    <a:pt x="106" y="24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44"/>
            <p:cNvSpPr/>
            <p:nvPr/>
          </p:nvSpPr>
          <p:spPr>
            <a:xfrm>
              <a:off x="3621475" y="2498625"/>
              <a:ext cx="2675" cy="1650"/>
            </a:xfrm>
            <a:custGeom>
              <a:avLst/>
              <a:gdLst/>
              <a:ahLst/>
              <a:cxnLst/>
              <a:rect l="l" t="t" r="r" b="b"/>
              <a:pathLst>
                <a:path w="107" h="66" extrusionOk="0">
                  <a:moveTo>
                    <a:pt x="98" y="0"/>
                  </a:moveTo>
                  <a:lnTo>
                    <a:pt x="1" y="25"/>
                  </a:lnTo>
                  <a:cubicBezTo>
                    <a:pt x="9" y="49"/>
                    <a:pt x="33" y="65"/>
                    <a:pt x="58" y="65"/>
                  </a:cubicBezTo>
                  <a:cubicBezTo>
                    <a:pt x="90" y="57"/>
                    <a:pt x="106" y="33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44"/>
            <p:cNvSpPr/>
            <p:nvPr/>
          </p:nvSpPr>
          <p:spPr>
            <a:xfrm>
              <a:off x="3629375" y="2497200"/>
              <a:ext cx="2675" cy="1650"/>
            </a:xfrm>
            <a:custGeom>
              <a:avLst/>
              <a:gdLst/>
              <a:ahLst/>
              <a:cxnLst/>
              <a:rect l="l" t="t" r="r" b="b"/>
              <a:pathLst>
                <a:path w="107" h="66" extrusionOk="0">
                  <a:moveTo>
                    <a:pt x="98" y="0"/>
                  </a:moveTo>
                  <a:lnTo>
                    <a:pt x="1" y="25"/>
                  </a:lnTo>
                  <a:cubicBezTo>
                    <a:pt x="9" y="49"/>
                    <a:pt x="33" y="65"/>
                    <a:pt x="58" y="65"/>
                  </a:cubicBezTo>
                  <a:cubicBezTo>
                    <a:pt x="90" y="57"/>
                    <a:pt x="106" y="33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44"/>
            <p:cNvSpPr/>
            <p:nvPr/>
          </p:nvSpPr>
          <p:spPr>
            <a:xfrm>
              <a:off x="3635075" y="2508300"/>
              <a:ext cx="2650" cy="2700"/>
            </a:xfrm>
            <a:custGeom>
              <a:avLst/>
              <a:gdLst/>
              <a:ahLst/>
              <a:cxnLst/>
              <a:rect l="l" t="t" r="r" b="b"/>
              <a:pathLst>
                <a:path w="106" h="108" extrusionOk="0">
                  <a:moveTo>
                    <a:pt x="59" y="1"/>
                  </a:moveTo>
                  <a:cubicBezTo>
                    <a:pt x="55" y="1"/>
                    <a:pt x="52" y="1"/>
                    <a:pt x="49" y="2"/>
                  </a:cubicBezTo>
                  <a:cubicBezTo>
                    <a:pt x="24" y="2"/>
                    <a:pt x="0" y="27"/>
                    <a:pt x="8" y="59"/>
                  </a:cubicBezTo>
                  <a:cubicBezTo>
                    <a:pt x="8" y="83"/>
                    <a:pt x="32" y="108"/>
                    <a:pt x="65" y="108"/>
                  </a:cubicBezTo>
                  <a:cubicBezTo>
                    <a:pt x="89" y="100"/>
                    <a:pt x="105" y="75"/>
                    <a:pt x="105" y="51"/>
                  </a:cubicBezTo>
                  <a:cubicBezTo>
                    <a:pt x="105" y="23"/>
                    <a:pt x="81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44"/>
            <p:cNvSpPr/>
            <p:nvPr/>
          </p:nvSpPr>
          <p:spPr>
            <a:xfrm>
              <a:off x="3631425" y="2512975"/>
              <a:ext cx="2650" cy="1275"/>
            </a:xfrm>
            <a:custGeom>
              <a:avLst/>
              <a:gdLst/>
              <a:ahLst/>
              <a:cxnLst/>
              <a:rect l="l" t="t" r="r" b="b"/>
              <a:pathLst>
                <a:path w="106" h="51" extrusionOk="0">
                  <a:moveTo>
                    <a:pt x="58" y="0"/>
                  </a:moveTo>
                  <a:cubicBezTo>
                    <a:pt x="55" y="0"/>
                    <a:pt x="52" y="1"/>
                    <a:pt x="49" y="2"/>
                  </a:cubicBezTo>
                  <a:cubicBezTo>
                    <a:pt x="24" y="2"/>
                    <a:pt x="0" y="26"/>
                    <a:pt x="0" y="51"/>
                  </a:cubicBezTo>
                  <a:lnTo>
                    <a:pt x="105" y="51"/>
                  </a:lnTo>
                  <a:cubicBezTo>
                    <a:pt x="98" y="22"/>
                    <a:pt x="79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44"/>
            <p:cNvSpPr/>
            <p:nvPr/>
          </p:nvSpPr>
          <p:spPr>
            <a:xfrm>
              <a:off x="3623500" y="2513625"/>
              <a:ext cx="2475" cy="1225"/>
            </a:xfrm>
            <a:custGeom>
              <a:avLst/>
              <a:gdLst/>
              <a:ahLst/>
              <a:cxnLst/>
              <a:rect l="l" t="t" r="r" b="b"/>
              <a:pathLst>
                <a:path w="99" h="49" extrusionOk="0">
                  <a:moveTo>
                    <a:pt x="50" y="0"/>
                  </a:moveTo>
                  <a:cubicBezTo>
                    <a:pt x="17" y="0"/>
                    <a:pt x="1" y="25"/>
                    <a:pt x="1" y="49"/>
                  </a:cubicBezTo>
                  <a:lnTo>
                    <a:pt x="98" y="41"/>
                  </a:lnTo>
                  <a:cubicBezTo>
                    <a:pt x="98" y="16"/>
                    <a:pt x="7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44"/>
            <p:cNvSpPr/>
            <p:nvPr/>
          </p:nvSpPr>
          <p:spPr>
            <a:xfrm>
              <a:off x="3627150" y="2509150"/>
              <a:ext cx="2675" cy="2500"/>
            </a:xfrm>
            <a:custGeom>
              <a:avLst/>
              <a:gdLst/>
              <a:ahLst/>
              <a:cxnLst/>
              <a:rect l="l" t="t" r="r" b="b"/>
              <a:pathLst>
                <a:path w="107" h="100" extrusionOk="0">
                  <a:moveTo>
                    <a:pt x="41" y="1"/>
                  </a:moveTo>
                  <a:cubicBezTo>
                    <a:pt x="17" y="1"/>
                    <a:pt x="1" y="25"/>
                    <a:pt x="1" y="58"/>
                  </a:cubicBezTo>
                  <a:cubicBezTo>
                    <a:pt x="1" y="79"/>
                    <a:pt x="19" y="100"/>
                    <a:pt x="45" y="100"/>
                  </a:cubicBezTo>
                  <a:cubicBezTo>
                    <a:pt x="49" y="100"/>
                    <a:pt x="53" y="99"/>
                    <a:pt x="58" y="98"/>
                  </a:cubicBezTo>
                  <a:cubicBezTo>
                    <a:pt x="82" y="98"/>
                    <a:pt x="106" y="74"/>
                    <a:pt x="98" y="49"/>
                  </a:cubicBezTo>
                  <a:cubicBezTo>
                    <a:pt x="98" y="17"/>
                    <a:pt x="74" y="1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44"/>
            <p:cNvSpPr/>
            <p:nvPr/>
          </p:nvSpPr>
          <p:spPr>
            <a:xfrm>
              <a:off x="3619050" y="2509975"/>
              <a:ext cx="2650" cy="2450"/>
            </a:xfrm>
            <a:custGeom>
              <a:avLst/>
              <a:gdLst/>
              <a:ahLst/>
              <a:cxnLst/>
              <a:rect l="l" t="t" r="r" b="b"/>
              <a:pathLst>
                <a:path w="106" h="98" extrusionOk="0">
                  <a:moveTo>
                    <a:pt x="49" y="0"/>
                  </a:moveTo>
                  <a:cubicBezTo>
                    <a:pt x="17" y="8"/>
                    <a:pt x="0" y="33"/>
                    <a:pt x="0" y="57"/>
                  </a:cubicBezTo>
                  <a:cubicBezTo>
                    <a:pt x="0" y="81"/>
                    <a:pt x="33" y="98"/>
                    <a:pt x="57" y="98"/>
                  </a:cubicBezTo>
                  <a:cubicBezTo>
                    <a:pt x="82" y="98"/>
                    <a:pt x="106" y="73"/>
                    <a:pt x="98" y="49"/>
                  </a:cubicBezTo>
                  <a:cubicBezTo>
                    <a:pt x="98" y="16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44"/>
            <p:cNvSpPr/>
            <p:nvPr/>
          </p:nvSpPr>
          <p:spPr>
            <a:xfrm>
              <a:off x="3610950" y="2510925"/>
              <a:ext cx="2650" cy="2300"/>
            </a:xfrm>
            <a:custGeom>
              <a:avLst/>
              <a:gdLst/>
              <a:ahLst/>
              <a:cxnLst/>
              <a:rect l="l" t="t" r="r" b="b"/>
              <a:pathLst>
                <a:path w="106" h="92" extrusionOk="0">
                  <a:moveTo>
                    <a:pt x="61" y="1"/>
                  </a:moveTo>
                  <a:cubicBezTo>
                    <a:pt x="57" y="1"/>
                    <a:pt x="53" y="1"/>
                    <a:pt x="49" y="3"/>
                  </a:cubicBezTo>
                  <a:cubicBezTo>
                    <a:pt x="16" y="3"/>
                    <a:pt x="0" y="27"/>
                    <a:pt x="0" y="51"/>
                  </a:cubicBezTo>
                  <a:cubicBezTo>
                    <a:pt x="8" y="76"/>
                    <a:pt x="33" y="92"/>
                    <a:pt x="57" y="92"/>
                  </a:cubicBezTo>
                  <a:cubicBezTo>
                    <a:pt x="89" y="84"/>
                    <a:pt x="106" y="68"/>
                    <a:pt x="106" y="43"/>
                  </a:cubicBezTo>
                  <a:cubicBezTo>
                    <a:pt x="99" y="16"/>
                    <a:pt x="81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44"/>
            <p:cNvSpPr/>
            <p:nvPr/>
          </p:nvSpPr>
          <p:spPr>
            <a:xfrm>
              <a:off x="3615400" y="2514225"/>
              <a:ext cx="2650" cy="1250"/>
            </a:xfrm>
            <a:custGeom>
              <a:avLst/>
              <a:gdLst/>
              <a:ahLst/>
              <a:cxnLst/>
              <a:rect l="l" t="t" r="r" b="b"/>
              <a:pathLst>
                <a:path w="106" h="50" extrusionOk="0">
                  <a:moveTo>
                    <a:pt x="49" y="1"/>
                  </a:moveTo>
                  <a:cubicBezTo>
                    <a:pt x="25" y="1"/>
                    <a:pt x="1" y="25"/>
                    <a:pt x="1" y="49"/>
                  </a:cubicBezTo>
                  <a:lnTo>
                    <a:pt x="106" y="41"/>
                  </a:lnTo>
                  <a:cubicBezTo>
                    <a:pt x="98" y="17"/>
                    <a:pt x="82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44"/>
            <p:cNvSpPr/>
            <p:nvPr/>
          </p:nvSpPr>
          <p:spPr>
            <a:xfrm>
              <a:off x="3614800" y="2507750"/>
              <a:ext cx="2450" cy="1275"/>
            </a:xfrm>
            <a:custGeom>
              <a:avLst/>
              <a:gdLst/>
              <a:ahLst/>
              <a:cxnLst/>
              <a:rect l="l" t="t" r="r" b="b"/>
              <a:pathLst>
                <a:path w="98" h="51" extrusionOk="0">
                  <a:moveTo>
                    <a:pt x="98" y="0"/>
                  </a:moveTo>
                  <a:lnTo>
                    <a:pt x="0" y="8"/>
                  </a:lnTo>
                  <a:cubicBezTo>
                    <a:pt x="0" y="29"/>
                    <a:pt x="18" y="50"/>
                    <a:pt x="44" y="50"/>
                  </a:cubicBezTo>
                  <a:cubicBezTo>
                    <a:pt x="48" y="50"/>
                    <a:pt x="53" y="50"/>
                    <a:pt x="57" y="49"/>
                  </a:cubicBezTo>
                  <a:cubicBezTo>
                    <a:pt x="81" y="49"/>
                    <a:pt x="98" y="24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44"/>
            <p:cNvSpPr/>
            <p:nvPr/>
          </p:nvSpPr>
          <p:spPr>
            <a:xfrm>
              <a:off x="3622700" y="2506725"/>
              <a:ext cx="2650" cy="1450"/>
            </a:xfrm>
            <a:custGeom>
              <a:avLst/>
              <a:gdLst/>
              <a:ahLst/>
              <a:cxnLst/>
              <a:rect l="l" t="t" r="r" b="b"/>
              <a:pathLst>
                <a:path w="106" h="58" extrusionOk="0">
                  <a:moveTo>
                    <a:pt x="98" y="1"/>
                  </a:moveTo>
                  <a:lnTo>
                    <a:pt x="0" y="9"/>
                  </a:lnTo>
                  <a:cubicBezTo>
                    <a:pt x="0" y="41"/>
                    <a:pt x="25" y="57"/>
                    <a:pt x="57" y="57"/>
                  </a:cubicBezTo>
                  <a:cubicBezTo>
                    <a:pt x="82" y="49"/>
                    <a:pt x="106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44"/>
            <p:cNvSpPr/>
            <p:nvPr/>
          </p:nvSpPr>
          <p:spPr>
            <a:xfrm>
              <a:off x="3630600" y="2505725"/>
              <a:ext cx="2675" cy="1425"/>
            </a:xfrm>
            <a:custGeom>
              <a:avLst/>
              <a:gdLst/>
              <a:ahLst/>
              <a:cxnLst/>
              <a:rect l="l" t="t" r="r" b="b"/>
              <a:pathLst>
                <a:path w="107" h="57" extrusionOk="0">
                  <a:moveTo>
                    <a:pt x="106" y="0"/>
                  </a:moveTo>
                  <a:lnTo>
                    <a:pt x="1" y="8"/>
                  </a:lnTo>
                  <a:cubicBezTo>
                    <a:pt x="9" y="41"/>
                    <a:pt x="33" y="57"/>
                    <a:pt x="57" y="57"/>
                  </a:cubicBezTo>
                  <a:cubicBezTo>
                    <a:pt x="90" y="57"/>
                    <a:pt x="106" y="24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44"/>
            <p:cNvSpPr/>
            <p:nvPr/>
          </p:nvSpPr>
          <p:spPr>
            <a:xfrm>
              <a:off x="3635875" y="2516850"/>
              <a:ext cx="2450" cy="2675"/>
            </a:xfrm>
            <a:custGeom>
              <a:avLst/>
              <a:gdLst/>
              <a:ahLst/>
              <a:cxnLst/>
              <a:rect l="l" t="t" r="r" b="b"/>
              <a:pathLst>
                <a:path w="98" h="107" extrusionOk="0">
                  <a:moveTo>
                    <a:pt x="49" y="1"/>
                  </a:moveTo>
                  <a:cubicBezTo>
                    <a:pt x="17" y="1"/>
                    <a:pt x="0" y="25"/>
                    <a:pt x="0" y="58"/>
                  </a:cubicBezTo>
                  <a:cubicBezTo>
                    <a:pt x="0" y="90"/>
                    <a:pt x="25" y="106"/>
                    <a:pt x="49" y="106"/>
                  </a:cubicBezTo>
                  <a:cubicBezTo>
                    <a:pt x="82" y="106"/>
                    <a:pt x="98" y="82"/>
                    <a:pt x="98" y="50"/>
                  </a:cubicBezTo>
                  <a:cubicBezTo>
                    <a:pt x="98" y="25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44"/>
            <p:cNvSpPr/>
            <p:nvPr/>
          </p:nvSpPr>
          <p:spPr>
            <a:xfrm>
              <a:off x="3631825" y="2521325"/>
              <a:ext cx="2650" cy="1450"/>
            </a:xfrm>
            <a:custGeom>
              <a:avLst/>
              <a:gdLst/>
              <a:ahLst/>
              <a:cxnLst/>
              <a:rect l="l" t="t" r="r" b="b"/>
              <a:pathLst>
                <a:path w="106" h="58" extrusionOk="0">
                  <a:moveTo>
                    <a:pt x="49" y="0"/>
                  </a:moveTo>
                  <a:cubicBezTo>
                    <a:pt x="25" y="0"/>
                    <a:pt x="0" y="25"/>
                    <a:pt x="0" y="57"/>
                  </a:cubicBezTo>
                  <a:lnTo>
                    <a:pt x="106" y="49"/>
                  </a:lnTo>
                  <a:cubicBezTo>
                    <a:pt x="106" y="25"/>
                    <a:pt x="81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44"/>
            <p:cNvSpPr/>
            <p:nvPr/>
          </p:nvSpPr>
          <p:spPr>
            <a:xfrm>
              <a:off x="3623925" y="2521525"/>
              <a:ext cx="2450" cy="1250"/>
            </a:xfrm>
            <a:custGeom>
              <a:avLst/>
              <a:gdLst/>
              <a:ahLst/>
              <a:cxnLst/>
              <a:rect l="l" t="t" r="r" b="b"/>
              <a:pathLst>
                <a:path w="98" h="50" extrusionOk="0">
                  <a:moveTo>
                    <a:pt x="49" y="0"/>
                  </a:moveTo>
                  <a:cubicBezTo>
                    <a:pt x="16" y="0"/>
                    <a:pt x="0" y="25"/>
                    <a:pt x="0" y="49"/>
                  </a:cubicBezTo>
                  <a:lnTo>
                    <a:pt x="97" y="49"/>
                  </a:lnTo>
                  <a:cubicBezTo>
                    <a:pt x="97" y="25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44"/>
            <p:cNvSpPr/>
            <p:nvPr/>
          </p:nvSpPr>
          <p:spPr>
            <a:xfrm>
              <a:off x="3627775" y="2517275"/>
              <a:ext cx="2450" cy="2650"/>
            </a:xfrm>
            <a:custGeom>
              <a:avLst/>
              <a:gdLst/>
              <a:ahLst/>
              <a:cxnLst/>
              <a:rect l="l" t="t" r="r" b="b"/>
              <a:pathLst>
                <a:path w="98" h="106" extrusionOk="0">
                  <a:moveTo>
                    <a:pt x="49" y="0"/>
                  </a:moveTo>
                  <a:cubicBezTo>
                    <a:pt x="16" y="8"/>
                    <a:pt x="0" y="24"/>
                    <a:pt x="0" y="57"/>
                  </a:cubicBezTo>
                  <a:cubicBezTo>
                    <a:pt x="0" y="81"/>
                    <a:pt x="24" y="106"/>
                    <a:pt x="49" y="106"/>
                  </a:cubicBezTo>
                  <a:cubicBezTo>
                    <a:pt x="81" y="106"/>
                    <a:pt x="97" y="81"/>
                    <a:pt x="97" y="49"/>
                  </a:cubicBezTo>
                  <a:cubicBezTo>
                    <a:pt x="97" y="24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44"/>
            <p:cNvSpPr/>
            <p:nvPr/>
          </p:nvSpPr>
          <p:spPr>
            <a:xfrm>
              <a:off x="3619650" y="2517825"/>
              <a:ext cx="2475" cy="2350"/>
            </a:xfrm>
            <a:custGeom>
              <a:avLst/>
              <a:gdLst/>
              <a:ahLst/>
              <a:cxnLst/>
              <a:rect l="l" t="t" r="r" b="b"/>
              <a:pathLst>
                <a:path w="99" h="94" extrusionOk="0">
                  <a:moveTo>
                    <a:pt x="59" y="1"/>
                  </a:moveTo>
                  <a:cubicBezTo>
                    <a:pt x="56" y="1"/>
                    <a:pt x="53" y="1"/>
                    <a:pt x="49" y="2"/>
                  </a:cubicBezTo>
                  <a:cubicBezTo>
                    <a:pt x="17" y="2"/>
                    <a:pt x="1" y="27"/>
                    <a:pt x="1" y="51"/>
                  </a:cubicBezTo>
                  <a:cubicBezTo>
                    <a:pt x="1" y="72"/>
                    <a:pt x="19" y="93"/>
                    <a:pt x="40" y="93"/>
                  </a:cubicBezTo>
                  <a:cubicBezTo>
                    <a:pt x="43" y="93"/>
                    <a:pt x="46" y="93"/>
                    <a:pt x="49" y="92"/>
                  </a:cubicBezTo>
                  <a:cubicBezTo>
                    <a:pt x="82" y="92"/>
                    <a:pt x="98" y="67"/>
                    <a:pt x="98" y="43"/>
                  </a:cubicBezTo>
                  <a:cubicBezTo>
                    <a:pt x="98" y="22"/>
                    <a:pt x="80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44"/>
            <p:cNvSpPr/>
            <p:nvPr/>
          </p:nvSpPr>
          <p:spPr>
            <a:xfrm>
              <a:off x="3611550" y="2518275"/>
              <a:ext cx="2450" cy="2250"/>
            </a:xfrm>
            <a:custGeom>
              <a:avLst/>
              <a:gdLst/>
              <a:ahLst/>
              <a:cxnLst/>
              <a:rect l="l" t="t" r="r" b="b"/>
              <a:pathLst>
                <a:path w="98" h="90" extrusionOk="0">
                  <a:moveTo>
                    <a:pt x="49" y="1"/>
                  </a:moveTo>
                  <a:cubicBezTo>
                    <a:pt x="25" y="1"/>
                    <a:pt x="1" y="25"/>
                    <a:pt x="1" y="49"/>
                  </a:cubicBezTo>
                  <a:cubicBezTo>
                    <a:pt x="1" y="74"/>
                    <a:pt x="25" y="90"/>
                    <a:pt x="49" y="90"/>
                  </a:cubicBezTo>
                  <a:cubicBezTo>
                    <a:pt x="82" y="90"/>
                    <a:pt x="98" y="66"/>
                    <a:pt x="98" y="41"/>
                  </a:cubicBezTo>
                  <a:cubicBezTo>
                    <a:pt x="98" y="17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44"/>
            <p:cNvSpPr/>
            <p:nvPr/>
          </p:nvSpPr>
          <p:spPr>
            <a:xfrm>
              <a:off x="3615800" y="2521725"/>
              <a:ext cx="2475" cy="1250"/>
            </a:xfrm>
            <a:custGeom>
              <a:avLst/>
              <a:gdLst/>
              <a:ahLst/>
              <a:cxnLst/>
              <a:rect l="l" t="t" r="r" b="b"/>
              <a:pathLst>
                <a:path w="99" h="50" extrusionOk="0">
                  <a:moveTo>
                    <a:pt x="49" y="1"/>
                  </a:moveTo>
                  <a:cubicBezTo>
                    <a:pt x="25" y="1"/>
                    <a:pt x="1" y="25"/>
                    <a:pt x="1" y="49"/>
                  </a:cubicBezTo>
                  <a:lnTo>
                    <a:pt x="98" y="49"/>
                  </a:lnTo>
                  <a:cubicBezTo>
                    <a:pt x="98" y="25"/>
                    <a:pt x="82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44"/>
            <p:cNvSpPr/>
            <p:nvPr/>
          </p:nvSpPr>
          <p:spPr>
            <a:xfrm>
              <a:off x="3615400" y="2515250"/>
              <a:ext cx="2650" cy="1275"/>
            </a:xfrm>
            <a:custGeom>
              <a:avLst/>
              <a:gdLst/>
              <a:ahLst/>
              <a:cxnLst/>
              <a:rect l="l" t="t" r="r" b="b"/>
              <a:pathLst>
                <a:path w="106" h="51" extrusionOk="0">
                  <a:moveTo>
                    <a:pt x="106" y="0"/>
                  </a:moveTo>
                  <a:lnTo>
                    <a:pt x="1" y="8"/>
                  </a:lnTo>
                  <a:cubicBezTo>
                    <a:pt x="8" y="29"/>
                    <a:pt x="27" y="50"/>
                    <a:pt x="48" y="50"/>
                  </a:cubicBezTo>
                  <a:cubicBezTo>
                    <a:pt x="51" y="50"/>
                    <a:pt x="54" y="50"/>
                    <a:pt x="57" y="49"/>
                  </a:cubicBezTo>
                  <a:cubicBezTo>
                    <a:pt x="82" y="49"/>
                    <a:pt x="106" y="33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44"/>
            <p:cNvSpPr/>
            <p:nvPr/>
          </p:nvSpPr>
          <p:spPr>
            <a:xfrm>
              <a:off x="3623500" y="2514625"/>
              <a:ext cx="2475" cy="1450"/>
            </a:xfrm>
            <a:custGeom>
              <a:avLst/>
              <a:gdLst/>
              <a:ahLst/>
              <a:cxnLst/>
              <a:rect l="l" t="t" r="r" b="b"/>
              <a:pathLst>
                <a:path w="99" h="58" extrusionOk="0">
                  <a:moveTo>
                    <a:pt x="98" y="1"/>
                  </a:moveTo>
                  <a:lnTo>
                    <a:pt x="1" y="9"/>
                  </a:lnTo>
                  <a:cubicBezTo>
                    <a:pt x="1" y="41"/>
                    <a:pt x="25" y="58"/>
                    <a:pt x="50" y="58"/>
                  </a:cubicBezTo>
                  <a:cubicBezTo>
                    <a:pt x="82" y="58"/>
                    <a:pt x="98" y="33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44"/>
            <p:cNvSpPr/>
            <p:nvPr/>
          </p:nvSpPr>
          <p:spPr>
            <a:xfrm>
              <a:off x="3631425" y="2514225"/>
              <a:ext cx="2650" cy="1275"/>
            </a:xfrm>
            <a:custGeom>
              <a:avLst/>
              <a:gdLst/>
              <a:ahLst/>
              <a:cxnLst/>
              <a:rect l="l" t="t" r="r" b="b"/>
              <a:pathLst>
                <a:path w="106" h="51" extrusionOk="0">
                  <a:moveTo>
                    <a:pt x="0" y="1"/>
                  </a:moveTo>
                  <a:cubicBezTo>
                    <a:pt x="7" y="29"/>
                    <a:pt x="26" y="51"/>
                    <a:pt x="47" y="51"/>
                  </a:cubicBezTo>
                  <a:cubicBezTo>
                    <a:pt x="50" y="51"/>
                    <a:pt x="54" y="50"/>
                    <a:pt x="57" y="49"/>
                  </a:cubicBezTo>
                  <a:cubicBezTo>
                    <a:pt x="81" y="49"/>
                    <a:pt x="105" y="25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44"/>
            <p:cNvSpPr/>
            <p:nvPr/>
          </p:nvSpPr>
          <p:spPr>
            <a:xfrm>
              <a:off x="3615800" y="2522950"/>
              <a:ext cx="2675" cy="1225"/>
            </a:xfrm>
            <a:custGeom>
              <a:avLst/>
              <a:gdLst/>
              <a:ahLst/>
              <a:cxnLst/>
              <a:rect l="l" t="t" r="r" b="b"/>
              <a:pathLst>
                <a:path w="107" h="49" extrusionOk="0">
                  <a:moveTo>
                    <a:pt x="1" y="0"/>
                  </a:moveTo>
                  <a:cubicBezTo>
                    <a:pt x="1" y="24"/>
                    <a:pt x="25" y="49"/>
                    <a:pt x="49" y="49"/>
                  </a:cubicBezTo>
                  <a:cubicBezTo>
                    <a:pt x="82" y="49"/>
                    <a:pt x="106" y="24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44"/>
            <p:cNvSpPr/>
            <p:nvPr/>
          </p:nvSpPr>
          <p:spPr>
            <a:xfrm>
              <a:off x="3623925" y="2522750"/>
              <a:ext cx="2450" cy="1225"/>
            </a:xfrm>
            <a:custGeom>
              <a:avLst/>
              <a:gdLst/>
              <a:ahLst/>
              <a:cxnLst/>
              <a:rect l="l" t="t" r="r" b="b"/>
              <a:pathLst>
                <a:path w="98" h="49" extrusionOk="0">
                  <a:moveTo>
                    <a:pt x="0" y="0"/>
                  </a:moveTo>
                  <a:cubicBezTo>
                    <a:pt x="0" y="32"/>
                    <a:pt x="24" y="49"/>
                    <a:pt x="49" y="49"/>
                  </a:cubicBezTo>
                  <a:cubicBezTo>
                    <a:pt x="81" y="49"/>
                    <a:pt x="97" y="32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44"/>
            <p:cNvSpPr/>
            <p:nvPr/>
          </p:nvSpPr>
          <p:spPr>
            <a:xfrm>
              <a:off x="3631825" y="2522525"/>
              <a:ext cx="2650" cy="1450"/>
            </a:xfrm>
            <a:custGeom>
              <a:avLst/>
              <a:gdLst/>
              <a:ahLst/>
              <a:cxnLst/>
              <a:rect l="l" t="t" r="r" b="b"/>
              <a:pathLst>
                <a:path w="106" h="58" extrusionOk="0">
                  <a:moveTo>
                    <a:pt x="106" y="1"/>
                  </a:moveTo>
                  <a:lnTo>
                    <a:pt x="0" y="9"/>
                  </a:lnTo>
                  <a:cubicBezTo>
                    <a:pt x="0" y="33"/>
                    <a:pt x="25" y="58"/>
                    <a:pt x="57" y="58"/>
                  </a:cubicBezTo>
                  <a:cubicBezTo>
                    <a:pt x="81" y="58"/>
                    <a:pt x="106" y="33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44"/>
            <p:cNvSpPr/>
            <p:nvPr/>
          </p:nvSpPr>
          <p:spPr>
            <a:xfrm>
              <a:off x="3627975" y="2525775"/>
              <a:ext cx="2450" cy="2675"/>
            </a:xfrm>
            <a:custGeom>
              <a:avLst/>
              <a:gdLst/>
              <a:ahLst/>
              <a:cxnLst/>
              <a:rect l="l" t="t" r="r" b="b"/>
              <a:pathLst>
                <a:path w="98" h="107" extrusionOk="0">
                  <a:moveTo>
                    <a:pt x="49" y="1"/>
                  </a:moveTo>
                  <a:cubicBezTo>
                    <a:pt x="16" y="1"/>
                    <a:pt x="0" y="25"/>
                    <a:pt x="0" y="49"/>
                  </a:cubicBezTo>
                  <a:cubicBezTo>
                    <a:pt x="0" y="82"/>
                    <a:pt x="16" y="98"/>
                    <a:pt x="49" y="106"/>
                  </a:cubicBezTo>
                  <a:cubicBezTo>
                    <a:pt x="73" y="106"/>
                    <a:pt x="98" y="82"/>
                    <a:pt x="98" y="49"/>
                  </a:cubicBezTo>
                  <a:cubicBezTo>
                    <a:pt x="98" y="25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44"/>
            <p:cNvSpPr/>
            <p:nvPr/>
          </p:nvSpPr>
          <p:spPr>
            <a:xfrm>
              <a:off x="3619850" y="2525775"/>
              <a:ext cx="2475" cy="2450"/>
            </a:xfrm>
            <a:custGeom>
              <a:avLst/>
              <a:gdLst/>
              <a:ahLst/>
              <a:cxnLst/>
              <a:rect l="l" t="t" r="r" b="b"/>
              <a:pathLst>
                <a:path w="99" h="98" extrusionOk="0">
                  <a:moveTo>
                    <a:pt x="50" y="1"/>
                  </a:moveTo>
                  <a:cubicBezTo>
                    <a:pt x="17" y="1"/>
                    <a:pt x="1" y="25"/>
                    <a:pt x="1" y="49"/>
                  </a:cubicBezTo>
                  <a:cubicBezTo>
                    <a:pt x="1" y="74"/>
                    <a:pt x="17" y="98"/>
                    <a:pt x="50" y="98"/>
                  </a:cubicBezTo>
                  <a:cubicBezTo>
                    <a:pt x="74" y="98"/>
                    <a:pt x="98" y="74"/>
                    <a:pt x="98" y="49"/>
                  </a:cubicBezTo>
                  <a:cubicBezTo>
                    <a:pt x="98" y="25"/>
                    <a:pt x="74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44"/>
            <p:cNvSpPr/>
            <p:nvPr/>
          </p:nvSpPr>
          <p:spPr>
            <a:xfrm>
              <a:off x="3838575" y="2463250"/>
              <a:ext cx="2250" cy="1950"/>
            </a:xfrm>
            <a:custGeom>
              <a:avLst/>
              <a:gdLst/>
              <a:ahLst/>
              <a:cxnLst/>
              <a:rect l="l" t="t" r="r" b="b"/>
              <a:pathLst>
                <a:path w="90" h="78" extrusionOk="0">
                  <a:moveTo>
                    <a:pt x="33" y="0"/>
                  </a:moveTo>
                  <a:cubicBezTo>
                    <a:pt x="20" y="0"/>
                    <a:pt x="8" y="4"/>
                    <a:pt x="0" y="13"/>
                  </a:cubicBezTo>
                  <a:lnTo>
                    <a:pt x="73" y="77"/>
                  </a:lnTo>
                  <a:cubicBezTo>
                    <a:pt x="89" y="61"/>
                    <a:pt x="89" y="29"/>
                    <a:pt x="65" y="13"/>
                  </a:cubicBezTo>
                  <a:cubicBezTo>
                    <a:pt x="57" y="4"/>
                    <a:pt x="45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44"/>
            <p:cNvSpPr/>
            <p:nvPr/>
          </p:nvSpPr>
          <p:spPr>
            <a:xfrm>
              <a:off x="3832475" y="2457900"/>
              <a:ext cx="2275" cy="2025"/>
            </a:xfrm>
            <a:custGeom>
              <a:avLst/>
              <a:gdLst/>
              <a:ahLst/>
              <a:cxnLst/>
              <a:rect l="l" t="t" r="r" b="b"/>
              <a:pathLst>
                <a:path w="91" h="81" extrusionOk="0">
                  <a:moveTo>
                    <a:pt x="38" y="0"/>
                  </a:moveTo>
                  <a:cubicBezTo>
                    <a:pt x="24" y="0"/>
                    <a:pt x="10" y="7"/>
                    <a:pt x="1" y="16"/>
                  </a:cubicBezTo>
                  <a:lnTo>
                    <a:pt x="74" y="81"/>
                  </a:lnTo>
                  <a:cubicBezTo>
                    <a:pt x="90" y="64"/>
                    <a:pt x="90" y="32"/>
                    <a:pt x="74" y="16"/>
                  </a:cubicBezTo>
                  <a:cubicBezTo>
                    <a:pt x="63" y="5"/>
                    <a:pt x="50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44"/>
            <p:cNvSpPr/>
            <p:nvPr/>
          </p:nvSpPr>
          <p:spPr>
            <a:xfrm>
              <a:off x="3826400" y="2452625"/>
              <a:ext cx="2475" cy="2225"/>
            </a:xfrm>
            <a:custGeom>
              <a:avLst/>
              <a:gdLst/>
              <a:ahLst/>
              <a:cxnLst/>
              <a:rect l="l" t="t" r="r" b="b"/>
              <a:pathLst>
                <a:path w="99" h="89" extrusionOk="0">
                  <a:moveTo>
                    <a:pt x="38" y="1"/>
                  </a:moveTo>
                  <a:cubicBezTo>
                    <a:pt x="23" y="1"/>
                    <a:pt x="10" y="7"/>
                    <a:pt x="1" y="16"/>
                  </a:cubicBezTo>
                  <a:lnTo>
                    <a:pt x="74" y="89"/>
                  </a:lnTo>
                  <a:cubicBezTo>
                    <a:pt x="98" y="65"/>
                    <a:pt x="90" y="32"/>
                    <a:pt x="74" y="16"/>
                  </a:cubicBezTo>
                  <a:cubicBezTo>
                    <a:pt x="63" y="5"/>
                    <a:pt x="50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44"/>
            <p:cNvSpPr/>
            <p:nvPr/>
          </p:nvSpPr>
          <p:spPr>
            <a:xfrm>
              <a:off x="3831875" y="2452100"/>
              <a:ext cx="2875" cy="2450"/>
            </a:xfrm>
            <a:custGeom>
              <a:avLst/>
              <a:gdLst/>
              <a:ahLst/>
              <a:cxnLst/>
              <a:rect l="l" t="t" r="r" b="b"/>
              <a:pathLst>
                <a:path w="115" h="98" extrusionOk="0">
                  <a:moveTo>
                    <a:pt x="56" y="1"/>
                  </a:moveTo>
                  <a:cubicBezTo>
                    <a:pt x="43" y="1"/>
                    <a:pt x="29" y="5"/>
                    <a:pt x="17" y="13"/>
                  </a:cubicBezTo>
                  <a:cubicBezTo>
                    <a:pt x="1" y="37"/>
                    <a:pt x="1" y="69"/>
                    <a:pt x="25" y="86"/>
                  </a:cubicBezTo>
                  <a:cubicBezTo>
                    <a:pt x="33" y="94"/>
                    <a:pt x="45" y="98"/>
                    <a:pt x="57" y="98"/>
                  </a:cubicBezTo>
                  <a:cubicBezTo>
                    <a:pt x="70" y="98"/>
                    <a:pt x="82" y="94"/>
                    <a:pt x="90" y="86"/>
                  </a:cubicBezTo>
                  <a:cubicBezTo>
                    <a:pt x="114" y="61"/>
                    <a:pt x="114" y="29"/>
                    <a:pt x="90" y="13"/>
                  </a:cubicBezTo>
                  <a:cubicBezTo>
                    <a:pt x="82" y="5"/>
                    <a:pt x="70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44"/>
            <p:cNvSpPr/>
            <p:nvPr/>
          </p:nvSpPr>
          <p:spPr>
            <a:xfrm>
              <a:off x="3837950" y="2457575"/>
              <a:ext cx="2675" cy="2450"/>
            </a:xfrm>
            <a:custGeom>
              <a:avLst/>
              <a:gdLst/>
              <a:ahLst/>
              <a:cxnLst/>
              <a:rect l="l" t="t" r="r" b="b"/>
              <a:pathLst>
                <a:path w="107" h="98" extrusionOk="0">
                  <a:moveTo>
                    <a:pt x="50" y="0"/>
                  </a:moveTo>
                  <a:cubicBezTo>
                    <a:pt x="37" y="0"/>
                    <a:pt x="25" y="4"/>
                    <a:pt x="17" y="13"/>
                  </a:cubicBezTo>
                  <a:cubicBezTo>
                    <a:pt x="1" y="37"/>
                    <a:pt x="1" y="69"/>
                    <a:pt x="17" y="86"/>
                  </a:cubicBezTo>
                  <a:cubicBezTo>
                    <a:pt x="29" y="94"/>
                    <a:pt x="43" y="98"/>
                    <a:pt x="57" y="98"/>
                  </a:cubicBezTo>
                  <a:cubicBezTo>
                    <a:pt x="70" y="98"/>
                    <a:pt x="82" y="94"/>
                    <a:pt x="90" y="86"/>
                  </a:cubicBezTo>
                  <a:cubicBezTo>
                    <a:pt x="106" y="61"/>
                    <a:pt x="106" y="29"/>
                    <a:pt x="82" y="13"/>
                  </a:cubicBezTo>
                  <a:cubicBezTo>
                    <a:pt x="74" y="4"/>
                    <a:pt x="62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44"/>
            <p:cNvSpPr/>
            <p:nvPr/>
          </p:nvSpPr>
          <p:spPr>
            <a:xfrm>
              <a:off x="3820125" y="2453250"/>
              <a:ext cx="2850" cy="2650"/>
            </a:xfrm>
            <a:custGeom>
              <a:avLst/>
              <a:gdLst/>
              <a:ahLst/>
              <a:cxnLst/>
              <a:rect l="l" t="t" r="r" b="b"/>
              <a:pathLst>
                <a:path w="114" h="106" extrusionOk="0">
                  <a:moveTo>
                    <a:pt x="57" y="1"/>
                  </a:moveTo>
                  <a:cubicBezTo>
                    <a:pt x="41" y="1"/>
                    <a:pt x="26" y="9"/>
                    <a:pt x="17" y="23"/>
                  </a:cubicBezTo>
                  <a:cubicBezTo>
                    <a:pt x="0" y="48"/>
                    <a:pt x="0" y="80"/>
                    <a:pt x="17" y="96"/>
                  </a:cubicBezTo>
                  <a:cubicBezTo>
                    <a:pt x="26" y="103"/>
                    <a:pt x="36" y="105"/>
                    <a:pt x="47" y="105"/>
                  </a:cubicBezTo>
                  <a:cubicBezTo>
                    <a:pt x="63" y="105"/>
                    <a:pt x="80" y="98"/>
                    <a:pt x="90" y="88"/>
                  </a:cubicBezTo>
                  <a:cubicBezTo>
                    <a:pt x="114" y="64"/>
                    <a:pt x="114" y="32"/>
                    <a:pt x="90" y="15"/>
                  </a:cubicBezTo>
                  <a:cubicBezTo>
                    <a:pt x="79" y="5"/>
                    <a:pt x="68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44"/>
            <p:cNvSpPr/>
            <p:nvPr/>
          </p:nvSpPr>
          <p:spPr>
            <a:xfrm>
              <a:off x="3821125" y="2459225"/>
              <a:ext cx="2275" cy="2125"/>
            </a:xfrm>
            <a:custGeom>
              <a:avLst/>
              <a:gdLst/>
              <a:ahLst/>
              <a:cxnLst/>
              <a:rect l="l" t="t" r="r" b="b"/>
              <a:pathLst>
                <a:path w="91" h="85" extrusionOk="0">
                  <a:moveTo>
                    <a:pt x="37" y="0"/>
                  </a:moveTo>
                  <a:cubicBezTo>
                    <a:pt x="24" y="0"/>
                    <a:pt x="10" y="6"/>
                    <a:pt x="1" y="20"/>
                  </a:cubicBezTo>
                  <a:lnTo>
                    <a:pt x="74" y="84"/>
                  </a:lnTo>
                  <a:cubicBezTo>
                    <a:pt x="90" y="60"/>
                    <a:pt x="90" y="28"/>
                    <a:pt x="66" y="11"/>
                  </a:cubicBezTo>
                  <a:cubicBezTo>
                    <a:pt x="59" y="4"/>
                    <a:pt x="48" y="0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44"/>
            <p:cNvSpPr/>
            <p:nvPr/>
          </p:nvSpPr>
          <p:spPr>
            <a:xfrm>
              <a:off x="3827425" y="2464150"/>
              <a:ext cx="2450" cy="2050"/>
            </a:xfrm>
            <a:custGeom>
              <a:avLst/>
              <a:gdLst/>
              <a:ahLst/>
              <a:cxnLst/>
              <a:rect l="l" t="t" r="r" b="b"/>
              <a:pathLst>
                <a:path w="98" h="82" extrusionOk="0">
                  <a:moveTo>
                    <a:pt x="41" y="0"/>
                  </a:moveTo>
                  <a:cubicBezTo>
                    <a:pt x="27" y="0"/>
                    <a:pt x="10" y="7"/>
                    <a:pt x="0" y="17"/>
                  </a:cubicBezTo>
                  <a:lnTo>
                    <a:pt x="81" y="82"/>
                  </a:lnTo>
                  <a:cubicBezTo>
                    <a:pt x="98" y="58"/>
                    <a:pt x="89" y="25"/>
                    <a:pt x="65" y="9"/>
                  </a:cubicBezTo>
                  <a:cubicBezTo>
                    <a:pt x="59" y="3"/>
                    <a:pt x="50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44"/>
            <p:cNvSpPr/>
            <p:nvPr/>
          </p:nvSpPr>
          <p:spPr>
            <a:xfrm>
              <a:off x="3826400" y="2458400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54" y="1"/>
                  </a:moveTo>
                  <a:cubicBezTo>
                    <a:pt x="40" y="1"/>
                    <a:pt x="26" y="7"/>
                    <a:pt x="17" y="20"/>
                  </a:cubicBezTo>
                  <a:cubicBezTo>
                    <a:pt x="1" y="44"/>
                    <a:pt x="1" y="77"/>
                    <a:pt x="25" y="93"/>
                  </a:cubicBezTo>
                  <a:cubicBezTo>
                    <a:pt x="31" y="99"/>
                    <a:pt x="40" y="102"/>
                    <a:pt x="49" y="102"/>
                  </a:cubicBezTo>
                  <a:cubicBezTo>
                    <a:pt x="64" y="102"/>
                    <a:pt x="80" y="95"/>
                    <a:pt x="90" y="85"/>
                  </a:cubicBezTo>
                  <a:cubicBezTo>
                    <a:pt x="114" y="61"/>
                    <a:pt x="106" y="28"/>
                    <a:pt x="90" y="12"/>
                  </a:cubicBezTo>
                  <a:cubicBezTo>
                    <a:pt x="79" y="5"/>
                    <a:pt x="66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44"/>
            <p:cNvSpPr/>
            <p:nvPr/>
          </p:nvSpPr>
          <p:spPr>
            <a:xfrm>
              <a:off x="3832700" y="2463575"/>
              <a:ext cx="2850" cy="2525"/>
            </a:xfrm>
            <a:custGeom>
              <a:avLst/>
              <a:gdLst/>
              <a:ahLst/>
              <a:cxnLst/>
              <a:rect l="l" t="t" r="r" b="b"/>
              <a:pathLst>
                <a:path w="114" h="101" extrusionOk="0">
                  <a:moveTo>
                    <a:pt x="52" y="0"/>
                  </a:moveTo>
                  <a:cubicBezTo>
                    <a:pt x="39" y="0"/>
                    <a:pt x="25" y="7"/>
                    <a:pt x="16" y="16"/>
                  </a:cubicBezTo>
                  <a:cubicBezTo>
                    <a:pt x="0" y="40"/>
                    <a:pt x="0" y="73"/>
                    <a:pt x="24" y="89"/>
                  </a:cubicBezTo>
                  <a:cubicBezTo>
                    <a:pt x="35" y="96"/>
                    <a:pt x="46" y="100"/>
                    <a:pt x="56" y="100"/>
                  </a:cubicBezTo>
                  <a:cubicBezTo>
                    <a:pt x="69" y="100"/>
                    <a:pt x="80" y="94"/>
                    <a:pt x="89" y="81"/>
                  </a:cubicBezTo>
                  <a:cubicBezTo>
                    <a:pt x="114" y="64"/>
                    <a:pt x="105" y="32"/>
                    <a:pt x="81" y="16"/>
                  </a:cubicBezTo>
                  <a:cubicBezTo>
                    <a:pt x="74" y="5"/>
                    <a:pt x="63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44"/>
            <p:cNvSpPr/>
            <p:nvPr/>
          </p:nvSpPr>
          <p:spPr>
            <a:xfrm>
              <a:off x="3838975" y="2468750"/>
              <a:ext cx="2650" cy="2400"/>
            </a:xfrm>
            <a:custGeom>
              <a:avLst/>
              <a:gdLst/>
              <a:ahLst/>
              <a:cxnLst/>
              <a:rect l="l" t="t" r="r" b="b"/>
              <a:pathLst>
                <a:path w="106" h="96" extrusionOk="0">
                  <a:moveTo>
                    <a:pt x="53" y="0"/>
                  </a:moveTo>
                  <a:cubicBezTo>
                    <a:pt x="39" y="0"/>
                    <a:pt x="26" y="6"/>
                    <a:pt x="17" y="20"/>
                  </a:cubicBezTo>
                  <a:cubicBezTo>
                    <a:pt x="0" y="36"/>
                    <a:pt x="0" y="68"/>
                    <a:pt x="25" y="84"/>
                  </a:cubicBezTo>
                  <a:cubicBezTo>
                    <a:pt x="36" y="92"/>
                    <a:pt x="47" y="96"/>
                    <a:pt x="57" y="96"/>
                  </a:cubicBezTo>
                  <a:cubicBezTo>
                    <a:pt x="69" y="96"/>
                    <a:pt x="81" y="90"/>
                    <a:pt x="90" y="76"/>
                  </a:cubicBezTo>
                  <a:cubicBezTo>
                    <a:pt x="106" y="60"/>
                    <a:pt x="106" y="28"/>
                    <a:pt x="81" y="12"/>
                  </a:cubicBezTo>
                  <a:cubicBezTo>
                    <a:pt x="74" y="4"/>
                    <a:pt x="64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44"/>
            <p:cNvSpPr/>
            <p:nvPr/>
          </p:nvSpPr>
          <p:spPr>
            <a:xfrm>
              <a:off x="3833700" y="2469125"/>
              <a:ext cx="2450" cy="1950"/>
            </a:xfrm>
            <a:custGeom>
              <a:avLst/>
              <a:gdLst/>
              <a:ahLst/>
              <a:cxnLst/>
              <a:rect l="l" t="t" r="r" b="b"/>
              <a:pathLst>
                <a:path w="98" h="78" extrusionOk="0">
                  <a:moveTo>
                    <a:pt x="34" y="1"/>
                  </a:moveTo>
                  <a:cubicBezTo>
                    <a:pt x="21" y="1"/>
                    <a:pt x="9" y="5"/>
                    <a:pt x="1" y="13"/>
                  </a:cubicBezTo>
                  <a:lnTo>
                    <a:pt x="82" y="78"/>
                  </a:lnTo>
                  <a:cubicBezTo>
                    <a:pt x="98" y="53"/>
                    <a:pt x="90" y="29"/>
                    <a:pt x="74" y="13"/>
                  </a:cubicBezTo>
                  <a:cubicBezTo>
                    <a:pt x="61" y="5"/>
                    <a:pt x="47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44"/>
            <p:cNvSpPr/>
            <p:nvPr/>
          </p:nvSpPr>
          <p:spPr>
            <a:xfrm>
              <a:off x="3838150" y="2463550"/>
              <a:ext cx="2275" cy="2125"/>
            </a:xfrm>
            <a:custGeom>
              <a:avLst/>
              <a:gdLst/>
              <a:ahLst/>
              <a:cxnLst/>
              <a:rect l="l" t="t" r="r" b="b"/>
              <a:pathLst>
                <a:path w="91" h="85" extrusionOk="0">
                  <a:moveTo>
                    <a:pt x="17" y="1"/>
                  </a:moveTo>
                  <a:cubicBezTo>
                    <a:pt x="1" y="25"/>
                    <a:pt x="1" y="49"/>
                    <a:pt x="25" y="74"/>
                  </a:cubicBezTo>
                  <a:cubicBezTo>
                    <a:pt x="36" y="81"/>
                    <a:pt x="47" y="85"/>
                    <a:pt x="57" y="85"/>
                  </a:cubicBezTo>
                  <a:cubicBezTo>
                    <a:pt x="70" y="85"/>
                    <a:pt x="81" y="79"/>
                    <a:pt x="90" y="65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44"/>
            <p:cNvSpPr/>
            <p:nvPr/>
          </p:nvSpPr>
          <p:spPr>
            <a:xfrm>
              <a:off x="3832075" y="2458275"/>
              <a:ext cx="2250" cy="2150"/>
            </a:xfrm>
            <a:custGeom>
              <a:avLst/>
              <a:gdLst/>
              <a:ahLst/>
              <a:cxnLst/>
              <a:rect l="l" t="t" r="r" b="b"/>
              <a:pathLst>
                <a:path w="90" h="86" extrusionOk="0">
                  <a:moveTo>
                    <a:pt x="17" y="1"/>
                  </a:moveTo>
                  <a:lnTo>
                    <a:pt x="17" y="1"/>
                  </a:lnTo>
                  <a:cubicBezTo>
                    <a:pt x="1" y="25"/>
                    <a:pt x="1" y="58"/>
                    <a:pt x="25" y="74"/>
                  </a:cubicBezTo>
                  <a:cubicBezTo>
                    <a:pt x="32" y="81"/>
                    <a:pt x="43" y="85"/>
                    <a:pt x="54" y="85"/>
                  </a:cubicBezTo>
                  <a:cubicBezTo>
                    <a:pt x="67" y="85"/>
                    <a:pt x="81" y="79"/>
                    <a:pt x="90" y="66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44"/>
            <p:cNvSpPr/>
            <p:nvPr/>
          </p:nvSpPr>
          <p:spPr>
            <a:xfrm>
              <a:off x="3826000" y="24530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17" y="1"/>
                  </a:moveTo>
                  <a:lnTo>
                    <a:pt x="17" y="1"/>
                  </a:lnTo>
                  <a:cubicBezTo>
                    <a:pt x="1" y="25"/>
                    <a:pt x="1" y="58"/>
                    <a:pt x="25" y="74"/>
                  </a:cubicBezTo>
                  <a:cubicBezTo>
                    <a:pt x="32" y="85"/>
                    <a:pt x="43" y="89"/>
                    <a:pt x="54" y="89"/>
                  </a:cubicBezTo>
                  <a:cubicBezTo>
                    <a:pt x="67" y="89"/>
                    <a:pt x="81" y="83"/>
                    <a:pt x="90" y="74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44"/>
            <p:cNvSpPr/>
            <p:nvPr/>
          </p:nvSpPr>
          <p:spPr>
            <a:xfrm>
              <a:off x="3814850" y="2460100"/>
              <a:ext cx="2875" cy="2675"/>
            </a:xfrm>
            <a:custGeom>
              <a:avLst/>
              <a:gdLst/>
              <a:ahLst/>
              <a:cxnLst/>
              <a:rect l="l" t="t" r="r" b="b"/>
              <a:pathLst>
                <a:path w="115" h="107" extrusionOk="0">
                  <a:moveTo>
                    <a:pt x="60" y="0"/>
                  </a:moveTo>
                  <a:cubicBezTo>
                    <a:pt x="45" y="0"/>
                    <a:pt x="27" y="9"/>
                    <a:pt x="17" y="25"/>
                  </a:cubicBezTo>
                  <a:cubicBezTo>
                    <a:pt x="1" y="49"/>
                    <a:pt x="1" y="82"/>
                    <a:pt x="25" y="98"/>
                  </a:cubicBezTo>
                  <a:cubicBezTo>
                    <a:pt x="34" y="104"/>
                    <a:pt x="43" y="106"/>
                    <a:pt x="53" y="106"/>
                  </a:cubicBezTo>
                  <a:cubicBezTo>
                    <a:pt x="70" y="106"/>
                    <a:pt x="87" y="98"/>
                    <a:pt x="98" y="82"/>
                  </a:cubicBezTo>
                  <a:cubicBezTo>
                    <a:pt x="114" y="58"/>
                    <a:pt x="106" y="25"/>
                    <a:pt x="82" y="9"/>
                  </a:cubicBezTo>
                  <a:cubicBezTo>
                    <a:pt x="76" y="3"/>
                    <a:pt x="68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44"/>
            <p:cNvSpPr/>
            <p:nvPr/>
          </p:nvSpPr>
          <p:spPr>
            <a:xfrm>
              <a:off x="3816075" y="2465975"/>
              <a:ext cx="2450" cy="2050"/>
            </a:xfrm>
            <a:custGeom>
              <a:avLst/>
              <a:gdLst/>
              <a:ahLst/>
              <a:cxnLst/>
              <a:rect l="l" t="t" r="r" b="b"/>
              <a:pathLst>
                <a:path w="98" h="82" extrusionOk="0">
                  <a:moveTo>
                    <a:pt x="45" y="1"/>
                  </a:moveTo>
                  <a:cubicBezTo>
                    <a:pt x="28" y="1"/>
                    <a:pt x="11" y="10"/>
                    <a:pt x="0" y="25"/>
                  </a:cubicBezTo>
                  <a:lnTo>
                    <a:pt x="81" y="82"/>
                  </a:lnTo>
                  <a:cubicBezTo>
                    <a:pt x="98" y="58"/>
                    <a:pt x="89" y="25"/>
                    <a:pt x="73" y="9"/>
                  </a:cubicBezTo>
                  <a:cubicBezTo>
                    <a:pt x="65" y="3"/>
                    <a:pt x="55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44"/>
            <p:cNvSpPr/>
            <p:nvPr/>
          </p:nvSpPr>
          <p:spPr>
            <a:xfrm>
              <a:off x="3822550" y="2470625"/>
              <a:ext cx="2450" cy="1875"/>
            </a:xfrm>
            <a:custGeom>
              <a:avLst/>
              <a:gdLst/>
              <a:ahLst/>
              <a:cxnLst/>
              <a:rect l="l" t="t" r="r" b="b"/>
              <a:pathLst>
                <a:path w="98" h="75" extrusionOk="0">
                  <a:moveTo>
                    <a:pt x="44" y="1"/>
                  </a:moveTo>
                  <a:cubicBezTo>
                    <a:pt x="27" y="1"/>
                    <a:pt x="11" y="8"/>
                    <a:pt x="1" y="18"/>
                  </a:cubicBezTo>
                  <a:lnTo>
                    <a:pt x="90" y="74"/>
                  </a:lnTo>
                  <a:cubicBezTo>
                    <a:pt x="98" y="58"/>
                    <a:pt x="98" y="26"/>
                    <a:pt x="74" y="9"/>
                  </a:cubicBezTo>
                  <a:cubicBezTo>
                    <a:pt x="64" y="3"/>
                    <a:pt x="54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44"/>
            <p:cNvSpPr/>
            <p:nvPr/>
          </p:nvSpPr>
          <p:spPr>
            <a:xfrm>
              <a:off x="3821350" y="2464950"/>
              <a:ext cx="2850" cy="2500"/>
            </a:xfrm>
            <a:custGeom>
              <a:avLst/>
              <a:gdLst/>
              <a:ahLst/>
              <a:cxnLst/>
              <a:rect l="l" t="t" r="r" b="b"/>
              <a:pathLst>
                <a:path w="114" h="100" extrusionOk="0">
                  <a:moveTo>
                    <a:pt x="59" y="1"/>
                  </a:moveTo>
                  <a:cubicBezTo>
                    <a:pt x="42" y="1"/>
                    <a:pt x="26" y="8"/>
                    <a:pt x="16" y="18"/>
                  </a:cubicBezTo>
                  <a:cubicBezTo>
                    <a:pt x="0" y="42"/>
                    <a:pt x="8" y="74"/>
                    <a:pt x="24" y="91"/>
                  </a:cubicBezTo>
                  <a:cubicBezTo>
                    <a:pt x="34" y="97"/>
                    <a:pt x="44" y="99"/>
                    <a:pt x="54" y="99"/>
                  </a:cubicBezTo>
                  <a:cubicBezTo>
                    <a:pt x="71" y="99"/>
                    <a:pt x="87" y="92"/>
                    <a:pt x="97" y="82"/>
                  </a:cubicBezTo>
                  <a:cubicBezTo>
                    <a:pt x="114" y="58"/>
                    <a:pt x="105" y="26"/>
                    <a:pt x="89" y="9"/>
                  </a:cubicBezTo>
                  <a:cubicBezTo>
                    <a:pt x="80" y="3"/>
                    <a:pt x="69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44"/>
            <p:cNvSpPr/>
            <p:nvPr/>
          </p:nvSpPr>
          <p:spPr>
            <a:xfrm>
              <a:off x="3827825" y="2469750"/>
              <a:ext cx="2850" cy="2425"/>
            </a:xfrm>
            <a:custGeom>
              <a:avLst/>
              <a:gdLst/>
              <a:ahLst/>
              <a:cxnLst/>
              <a:rect l="l" t="t" r="r" b="b"/>
              <a:pathLst>
                <a:path w="114" h="97" extrusionOk="0">
                  <a:moveTo>
                    <a:pt x="54" y="1"/>
                  </a:moveTo>
                  <a:cubicBezTo>
                    <a:pt x="39" y="1"/>
                    <a:pt x="26" y="7"/>
                    <a:pt x="17" y="20"/>
                  </a:cubicBezTo>
                  <a:cubicBezTo>
                    <a:pt x="0" y="44"/>
                    <a:pt x="9" y="69"/>
                    <a:pt x="33" y="85"/>
                  </a:cubicBezTo>
                  <a:cubicBezTo>
                    <a:pt x="44" y="92"/>
                    <a:pt x="55" y="96"/>
                    <a:pt x="65" y="96"/>
                  </a:cubicBezTo>
                  <a:cubicBezTo>
                    <a:pt x="77" y="96"/>
                    <a:pt x="89" y="90"/>
                    <a:pt x="98" y="77"/>
                  </a:cubicBezTo>
                  <a:cubicBezTo>
                    <a:pt x="114" y="61"/>
                    <a:pt x="106" y="28"/>
                    <a:pt x="90" y="12"/>
                  </a:cubicBezTo>
                  <a:cubicBezTo>
                    <a:pt x="79" y="5"/>
                    <a:pt x="66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44"/>
            <p:cNvSpPr/>
            <p:nvPr/>
          </p:nvSpPr>
          <p:spPr>
            <a:xfrm>
              <a:off x="3834525" y="2474625"/>
              <a:ext cx="2650" cy="2350"/>
            </a:xfrm>
            <a:custGeom>
              <a:avLst/>
              <a:gdLst/>
              <a:ahLst/>
              <a:cxnLst/>
              <a:rect l="l" t="t" r="r" b="b"/>
              <a:pathLst>
                <a:path w="106" h="94" extrusionOk="0">
                  <a:moveTo>
                    <a:pt x="46" y="0"/>
                  </a:moveTo>
                  <a:cubicBezTo>
                    <a:pt x="31" y="0"/>
                    <a:pt x="17" y="6"/>
                    <a:pt x="8" y="20"/>
                  </a:cubicBezTo>
                  <a:cubicBezTo>
                    <a:pt x="0" y="36"/>
                    <a:pt x="0" y="68"/>
                    <a:pt x="24" y="85"/>
                  </a:cubicBezTo>
                  <a:cubicBezTo>
                    <a:pt x="34" y="91"/>
                    <a:pt x="44" y="93"/>
                    <a:pt x="54" y="93"/>
                  </a:cubicBezTo>
                  <a:cubicBezTo>
                    <a:pt x="70" y="93"/>
                    <a:pt x="84" y="87"/>
                    <a:pt x="89" y="76"/>
                  </a:cubicBezTo>
                  <a:cubicBezTo>
                    <a:pt x="105" y="52"/>
                    <a:pt x="97" y="28"/>
                    <a:pt x="81" y="12"/>
                  </a:cubicBezTo>
                  <a:cubicBezTo>
                    <a:pt x="70" y="4"/>
                    <a:pt x="58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44"/>
            <p:cNvSpPr/>
            <p:nvPr/>
          </p:nvSpPr>
          <p:spPr>
            <a:xfrm>
              <a:off x="3829250" y="2475225"/>
              <a:ext cx="2450" cy="1925"/>
            </a:xfrm>
            <a:custGeom>
              <a:avLst/>
              <a:gdLst/>
              <a:ahLst/>
              <a:cxnLst/>
              <a:rect l="l" t="t" r="r" b="b"/>
              <a:pathLst>
                <a:path w="98" h="77" extrusionOk="0">
                  <a:moveTo>
                    <a:pt x="36" y="1"/>
                  </a:moveTo>
                  <a:cubicBezTo>
                    <a:pt x="23" y="1"/>
                    <a:pt x="9" y="7"/>
                    <a:pt x="0" y="20"/>
                  </a:cubicBezTo>
                  <a:lnTo>
                    <a:pt x="81" y="77"/>
                  </a:lnTo>
                  <a:cubicBezTo>
                    <a:pt x="98" y="52"/>
                    <a:pt x="89" y="28"/>
                    <a:pt x="65" y="12"/>
                  </a:cubicBezTo>
                  <a:cubicBezTo>
                    <a:pt x="58" y="5"/>
                    <a:pt x="47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44"/>
            <p:cNvSpPr/>
            <p:nvPr/>
          </p:nvSpPr>
          <p:spPr>
            <a:xfrm>
              <a:off x="3833300" y="2469425"/>
              <a:ext cx="2450" cy="2075"/>
            </a:xfrm>
            <a:custGeom>
              <a:avLst/>
              <a:gdLst/>
              <a:ahLst/>
              <a:cxnLst/>
              <a:rect l="l" t="t" r="r" b="b"/>
              <a:pathLst>
                <a:path w="98" h="83" extrusionOk="0">
                  <a:moveTo>
                    <a:pt x="17" y="1"/>
                  </a:moveTo>
                  <a:cubicBezTo>
                    <a:pt x="0" y="25"/>
                    <a:pt x="9" y="57"/>
                    <a:pt x="33" y="74"/>
                  </a:cubicBezTo>
                  <a:cubicBezTo>
                    <a:pt x="39" y="80"/>
                    <a:pt x="48" y="83"/>
                    <a:pt x="57" y="83"/>
                  </a:cubicBezTo>
                  <a:cubicBezTo>
                    <a:pt x="71" y="83"/>
                    <a:pt x="88" y="76"/>
                    <a:pt x="98" y="66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44"/>
            <p:cNvSpPr/>
            <p:nvPr/>
          </p:nvSpPr>
          <p:spPr>
            <a:xfrm>
              <a:off x="3827025" y="2464575"/>
              <a:ext cx="2450" cy="2050"/>
            </a:xfrm>
            <a:custGeom>
              <a:avLst/>
              <a:gdLst/>
              <a:ahLst/>
              <a:cxnLst/>
              <a:rect l="l" t="t" r="r" b="b"/>
              <a:pathLst>
                <a:path w="98" h="82" extrusionOk="0">
                  <a:moveTo>
                    <a:pt x="16" y="0"/>
                  </a:moveTo>
                  <a:cubicBezTo>
                    <a:pt x="0" y="24"/>
                    <a:pt x="0" y="57"/>
                    <a:pt x="24" y="73"/>
                  </a:cubicBezTo>
                  <a:cubicBezTo>
                    <a:pt x="34" y="79"/>
                    <a:pt x="44" y="82"/>
                    <a:pt x="54" y="82"/>
                  </a:cubicBezTo>
                  <a:cubicBezTo>
                    <a:pt x="71" y="82"/>
                    <a:pt x="87" y="75"/>
                    <a:pt x="97" y="65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44"/>
            <p:cNvSpPr/>
            <p:nvPr/>
          </p:nvSpPr>
          <p:spPr>
            <a:xfrm>
              <a:off x="3820525" y="2459700"/>
              <a:ext cx="2450" cy="2075"/>
            </a:xfrm>
            <a:custGeom>
              <a:avLst/>
              <a:gdLst/>
              <a:ahLst/>
              <a:cxnLst/>
              <a:rect l="l" t="t" r="r" b="b"/>
              <a:pathLst>
                <a:path w="98" h="83" extrusionOk="0">
                  <a:moveTo>
                    <a:pt x="25" y="1"/>
                  </a:moveTo>
                  <a:cubicBezTo>
                    <a:pt x="1" y="25"/>
                    <a:pt x="9" y="57"/>
                    <a:pt x="33" y="74"/>
                  </a:cubicBezTo>
                  <a:cubicBezTo>
                    <a:pt x="39" y="80"/>
                    <a:pt x="48" y="82"/>
                    <a:pt x="57" y="82"/>
                  </a:cubicBezTo>
                  <a:cubicBezTo>
                    <a:pt x="72" y="82"/>
                    <a:pt x="88" y="75"/>
                    <a:pt x="98" y="65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44"/>
            <p:cNvSpPr/>
            <p:nvPr/>
          </p:nvSpPr>
          <p:spPr>
            <a:xfrm>
              <a:off x="3809775" y="2467200"/>
              <a:ext cx="3075" cy="2675"/>
            </a:xfrm>
            <a:custGeom>
              <a:avLst/>
              <a:gdLst/>
              <a:ahLst/>
              <a:cxnLst/>
              <a:rect l="l" t="t" r="r" b="b"/>
              <a:pathLst>
                <a:path w="123" h="107" extrusionOk="0">
                  <a:moveTo>
                    <a:pt x="62" y="0"/>
                  </a:moveTo>
                  <a:cubicBezTo>
                    <a:pt x="45" y="0"/>
                    <a:pt x="28" y="9"/>
                    <a:pt x="17" y="25"/>
                  </a:cubicBezTo>
                  <a:cubicBezTo>
                    <a:pt x="1" y="49"/>
                    <a:pt x="9" y="82"/>
                    <a:pt x="33" y="98"/>
                  </a:cubicBezTo>
                  <a:cubicBezTo>
                    <a:pt x="42" y="104"/>
                    <a:pt x="52" y="106"/>
                    <a:pt x="61" y="106"/>
                  </a:cubicBezTo>
                  <a:cubicBezTo>
                    <a:pt x="79" y="106"/>
                    <a:pt x="96" y="97"/>
                    <a:pt x="106" y="82"/>
                  </a:cubicBezTo>
                  <a:cubicBezTo>
                    <a:pt x="123" y="57"/>
                    <a:pt x="114" y="25"/>
                    <a:pt x="90" y="9"/>
                  </a:cubicBezTo>
                  <a:cubicBezTo>
                    <a:pt x="81" y="3"/>
                    <a:pt x="72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44"/>
            <p:cNvSpPr/>
            <p:nvPr/>
          </p:nvSpPr>
          <p:spPr>
            <a:xfrm>
              <a:off x="3811400" y="2473075"/>
              <a:ext cx="2475" cy="1850"/>
            </a:xfrm>
            <a:custGeom>
              <a:avLst/>
              <a:gdLst/>
              <a:ahLst/>
              <a:cxnLst/>
              <a:rect l="l" t="t" r="r" b="b"/>
              <a:pathLst>
                <a:path w="99" h="74" extrusionOk="0">
                  <a:moveTo>
                    <a:pt x="44" y="0"/>
                  </a:moveTo>
                  <a:cubicBezTo>
                    <a:pt x="28" y="0"/>
                    <a:pt x="11" y="9"/>
                    <a:pt x="1" y="25"/>
                  </a:cubicBezTo>
                  <a:lnTo>
                    <a:pt x="82" y="74"/>
                  </a:lnTo>
                  <a:cubicBezTo>
                    <a:pt x="98" y="49"/>
                    <a:pt x="90" y="25"/>
                    <a:pt x="66" y="9"/>
                  </a:cubicBezTo>
                  <a:cubicBezTo>
                    <a:pt x="60" y="3"/>
                    <a:pt x="52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44"/>
            <p:cNvSpPr/>
            <p:nvPr/>
          </p:nvSpPr>
          <p:spPr>
            <a:xfrm>
              <a:off x="3818300" y="2477325"/>
              <a:ext cx="2450" cy="1850"/>
            </a:xfrm>
            <a:custGeom>
              <a:avLst/>
              <a:gdLst/>
              <a:ahLst/>
              <a:cxnLst/>
              <a:rect l="l" t="t" r="r" b="b"/>
              <a:pathLst>
                <a:path w="98" h="74" extrusionOk="0">
                  <a:moveTo>
                    <a:pt x="38" y="1"/>
                  </a:moveTo>
                  <a:cubicBezTo>
                    <a:pt x="21" y="1"/>
                    <a:pt x="6" y="10"/>
                    <a:pt x="0" y="25"/>
                  </a:cubicBezTo>
                  <a:lnTo>
                    <a:pt x="82" y="74"/>
                  </a:lnTo>
                  <a:cubicBezTo>
                    <a:pt x="98" y="50"/>
                    <a:pt x="90" y="25"/>
                    <a:pt x="65" y="9"/>
                  </a:cubicBezTo>
                  <a:cubicBezTo>
                    <a:pt x="57" y="3"/>
                    <a:pt x="47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44"/>
            <p:cNvSpPr/>
            <p:nvPr/>
          </p:nvSpPr>
          <p:spPr>
            <a:xfrm>
              <a:off x="3816675" y="2471650"/>
              <a:ext cx="2875" cy="2600"/>
            </a:xfrm>
            <a:custGeom>
              <a:avLst/>
              <a:gdLst/>
              <a:ahLst/>
              <a:cxnLst/>
              <a:rect l="l" t="t" r="r" b="b"/>
              <a:pathLst>
                <a:path w="115" h="104" extrusionOk="0">
                  <a:moveTo>
                    <a:pt x="60" y="1"/>
                  </a:moveTo>
                  <a:cubicBezTo>
                    <a:pt x="44" y="1"/>
                    <a:pt x="27" y="10"/>
                    <a:pt x="17" y="25"/>
                  </a:cubicBezTo>
                  <a:cubicBezTo>
                    <a:pt x="1" y="50"/>
                    <a:pt x="9" y="82"/>
                    <a:pt x="33" y="98"/>
                  </a:cubicBezTo>
                  <a:cubicBezTo>
                    <a:pt x="39" y="101"/>
                    <a:pt x="47" y="103"/>
                    <a:pt x="56" y="103"/>
                  </a:cubicBezTo>
                  <a:cubicBezTo>
                    <a:pt x="71" y="103"/>
                    <a:pt x="88" y="97"/>
                    <a:pt x="98" y="82"/>
                  </a:cubicBezTo>
                  <a:cubicBezTo>
                    <a:pt x="114" y="58"/>
                    <a:pt x="106" y="25"/>
                    <a:pt x="82" y="9"/>
                  </a:cubicBezTo>
                  <a:cubicBezTo>
                    <a:pt x="76" y="3"/>
                    <a:pt x="68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44"/>
            <p:cNvSpPr/>
            <p:nvPr/>
          </p:nvSpPr>
          <p:spPr>
            <a:xfrm>
              <a:off x="3823375" y="2476100"/>
              <a:ext cx="2850" cy="2500"/>
            </a:xfrm>
            <a:custGeom>
              <a:avLst/>
              <a:gdLst/>
              <a:ahLst/>
              <a:cxnLst/>
              <a:rect l="l" t="t" r="r" b="b"/>
              <a:pathLst>
                <a:path w="114" h="100" extrusionOk="0">
                  <a:moveTo>
                    <a:pt x="61" y="1"/>
                  </a:moveTo>
                  <a:cubicBezTo>
                    <a:pt x="44" y="1"/>
                    <a:pt x="27" y="10"/>
                    <a:pt x="16" y="26"/>
                  </a:cubicBezTo>
                  <a:cubicBezTo>
                    <a:pt x="0" y="50"/>
                    <a:pt x="8" y="74"/>
                    <a:pt x="33" y="90"/>
                  </a:cubicBezTo>
                  <a:cubicBezTo>
                    <a:pt x="42" y="97"/>
                    <a:pt x="52" y="99"/>
                    <a:pt x="63" y="99"/>
                  </a:cubicBezTo>
                  <a:cubicBezTo>
                    <a:pt x="79" y="99"/>
                    <a:pt x="95" y="92"/>
                    <a:pt x="106" y="82"/>
                  </a:cubicBezTo>
                  <a:cubicBezTo>
                    <a:pt x="114" y="58"/>
                    <a:pt x="114" y="26"/>
                    <a:pt x="89" y="9"/>
                  </a:cubicBezTo>
                  <a:cubicBezTo>
                    <a:pt x="81" y="4"/>
                    <a:pt x="71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44"/>
            <p:cNvSpPr/>
            <p:nvPr/>
          </p:nvSpPr>
          <p:spPr>
            <a:xfrm>
              <a:off x="3830250" y="2480650"/>
              <a:ext cx="2875" cy="2400"/>
            </a:xfrm>
            <a:custGeom>
              <a:avLst/>
              <a:gdLst/>
              <a:ahLst/>
              <a:cxnLst/>
              <a:rect l="l" t="t" r="r" b="b"/>
              <a:pathLst>
                <a:path w="115" h="96" extrusionOk="0">
                  <a:moveTo>
                    <a:pt x="53" y="1"/>
                  </a:moveTo>
                  <a:cubicBezTo>
                    <a:pt x="37" y="1"/>
                    <a:pt x="22" y="7"/>
                    <a:pt x="17" y="22"/>
                  </a:cubicBezTo>
                  <a:cubicBezTo>
                    <a:pt x="1" y="38"/>
                    <a:pt x="9" y="71"/>
                    <a:pt x="33" y="87"/>
                  </a:cubicBezTo>
                  <a:cubicBezTo>
                    <a:pt x="42" y="93"/>
                    <a:pt x="50" y="95"/>
                    <a:pt x="59" y="95"/>
                  </a:cubicBezTo>
                  <a:cubicBezTo>
                    <a:pt x="74" y="95"/>
                    <a:pt x="88" y="86"/>
                    <a:pt x="98" y="71"/>
                  </a:cubicBezTo>
                  <a:cubicBezTo>
                    <a:pt x="114" y="54"/>
                    <a:pt x="106" y="22"/>
                    <a:pt x="82" y="6"/>
                  </a:cubicBezTo>
                  <a:cubicBezTo>
                    <a:pt x="73" y="3"/>
                    <a:pt x="63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44"/>
            <p:cNvSpPr/>
            <p:nvPr/>
          </p:nvSpPr>
          <p:spPr>
            <a:xfrm>
              <a:off x="3824975" y="2481575"/>
              <a:ext cx="2675" cy="1875"/>
            </a:xfrm>
            <a:custGeom>
              <a:avLst/>
              <a:gdLst/>
              <a:ahLst/>
              <a:cxnLst/>
              <a:rect l="l" t="t" r="r" b="b"/>
              <a:pathLst>
                <a:path w="107" h="75" extrusionOk="0">
                  <a:moveTo>
                    <a:pt x="44" y="0"/>
                  </a:moveTo>
                  <a:cubicBezTo>
                    <a:pt x="27" y="0"/>
                    <a:pt x="11" y="7"/>
                    <a:pt x="1" y="17"/>
                  </a:cubicBezTo>
                  <a:lnTo>
                    <a:pt x="90" y="74"/>
                  </a:lnTo>
                  <a:cubicBezTo>
                    <a:pt x="106" y="50"/>
                    <a:pt x="90" y="26"/>
                    <a:pt x="74" y="9"/>
                  </a:cubicBezTo>
                  <a:cubicBezTo>
                    <a:pt x="65" y="3"/>
                    <a:pt x="54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44"/>
            <p:cNvSpPr/>
            <p:nvPr/>
          </p:nvSpPr>
          <p:spPr>
            <a:xfrm>
              <a:off x="3828850" y="2475725"/>
              <a:ext cx="2450" cy="1850"/>
            </a:xfrm>
            <a:custGeom>
              <a:avLst/>
              <a:gdLst/>
              <a:ahLst/>
              <a:cxnLst/>
              <a:rect l="l" t="t" r="r" b="b"/>
              <a:pathLst>
                <a:path w="98" h="74" extrusionOk="0">
                  <a:moveTo>
                    <a:pt x="16" y="0"/>
                  </a:moveTo>
                  <a:lnTo>
                    <a:pt x="16" y="0"/>
                  </a:lnTo>
                  <a:cubicBezTo>
                    <a:pt x="0" y="16"/>
                    <a:pt x="8" y="49"/>
                    <a:pt x="32" y="65"/>
                  </a:cubicBezTo>
                  <a:cubicBezTo>
                    <a:pt x="42" y="71"/>
                    <a:pt x="51" y="74"/>
                    <a:pt x="60" y="74"/>
                  </a:cubicBezTo>
                  <a:cubicBezTo>
                    <a:pt x="74" y="74"/>
                    <a:pt x="87" y="67"/>
                    <a:pt x="97" y="57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44"/>
            <p:cNvSpPr/>
            <p:nvPr/>
          </p:nvSpPr>
          <p:spPr>
            <a:xfrm>
              <a:off x="3822150" y="2471050"/>
              <a:ext cx="2650" cy="2050"/>
            </a:xfrm>
            <a:custGeom>
              <a:avLst/>
              <a:gdLst/>
              <a:ahLst/>
              <a:cxnLst/>
              <a:rect l="l" t="t" r="r" b="b"/>
              <a:pathLst>
                <a:path w="106" h="82" extrusionOk="0">
                  <a:moveTo>
                    <a:pt x="17" y="1"/>
                  </a:moveTo>
                  <a:lnTo>
                    <a:pt x="17" y="1"/>
                  </a:lnTo>
                  <a:cubicBezTo>
                    <a:pt x="0" y="25"/>
                    <a:pt x="9" y="57"/>
                    <a:pt x="33" y="74"/>
                  </a:cubicBezTo>
                  <a:cubicBezTo>
                    <a:pt x="42" y="79"/>
                    <a:pt x="51" y="82"/>
                    <a:pt x="61" y="82"/>
                  </a:cubicBezTo>
                  <a:cubicBezTo>
                    <a:pt x="78" y="82"/>
                    <a:pt x="95" y="73"/>
                    <a:pt x="106" y="57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44"/>
            <p:cNvSpPr/>
            <p:nvPr/>
          </p:nvSpPr>
          <p:spPr>
            <a:xfrm>
              <a:off x="3815675" y="2466600"/>
              <a:ext cx="2450" cy="2050"/>
            </a:xfrm>
            <a:custGeom>
              <a:avLst/>
              <a:gdLst/>
              <a:ahLst/>
              <a:cxnLst/>
              <a:rect l="l" t="t" r="r" b="b"/>
              <a:pathLst>
                <a:path w="98" h="82" extrusionOk="0">
                  <a:moveTo>
                    <a:pt x="16" y="0"/>
                  </a:moveTo>
                  <a:lnTo>
                    <a:pt x="16" y="0"/>
                  </a:lnTo>
                  <a:cubicBezTo>
                    <a:pt x="0" y="25"/>
                    <a:pt x="0" y="57"/>
                    <a:pt x="24" y="73"/>
                  </a:cubicBezTo>
                  <a:cubicBezTo>
                    <a:pt x="33" y="79"/>
                    <a:pt x="43" y="82"/>
                    <a:pt x="52" y="82"/>
                  </a:cubicBezTo>
                  <a:cubicBezTo>
                    <a:pt x="70" y="82"/>
                    <a:pt x="87" y="73"/>
                    <a:pt x="97" y="57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44"/>
            <p:cNvSpPr/>
            <p:nvPr/>
          </p:nvSpPr>
          <p:spPr>
            <a:xfrm>
              <a:off x="3805325" y="2474525"/>
              <a:ext cx="2875" cy="2700"/>
            </a:xfrm>
            <a:custGeom>
              <a:avLst/>
              <a:gdLst/>
              <a:ahLst/>
              <a:cxnLst/>
              <a:rect l="l" t="t" r="r" b="b"/>
              <a:pathLst>
                <a:path w="115" h="108" extrusionOk="0">
                  <a:moveTo>
                    <a:pt x="61" y="1"/>
                  </a:moveTo>
                  <a:cubicBezTo>
                    <a:pt x="44" y="1"/>
                    <a:pt x="28" y="14"/>
                    <a:pt x="17" y="32"/>
                  </a:cubicBezTo>
                  <a:cubicBezTo>
                    <a:pt x="1" y="56"/>
                    <a:pt x="9" y="89"/>
                    <a:pt x="33" y="105"/>
                  </a:cubicBezTo>
                  <a:cubicBezTo>
                    <a:pt x="39" y="107"/>
                    <a:pt x="45" y="108"/>
                    <a:pt x="51" y="108"/>
                  </a:cubicBezTo>
                  <a:cubicBezTo>
                    <a:pt x="69" y="108"/>
                    <a:pt x="86" y="99"/>
                    <a:pt x="98" y="80"/>
                  </a:cubicBezTo>
                  <a:cubicBezTo>
                    <a:pt x="114" y="56"/>
                    <a:pt x="106" y="24"/>
                    <a:pt x="82" y="8"/>
                  </a:cubicBezTo>
                  <a:cubicBezTo>
                    <a:pt x="75" y="3"/>
                    <a:pt x="68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44"/>
            <p:cNvSpPr/>
            <p:nvPr/>
          </p:nvSpPr>
          <p:spPr>
            <a:xfrm>
              <a:off x="3807150" y="2480375"/>
              <a:ext cx="2650" cy="1850"/>
            </a:xfrm>
            <a:custGeom>
              <a:avLst/>
              <a:gdLst/>
              <a:ahLst/>
              <a:cxnLst/>
              <a:rect l="l" t="t" r="r" b="b"/>
              <a:pathLst>
                <a:path w="106" h="74" extrusionOk="0">
                  <a:moveTo>
                    <a:pt x="43" y="0"/>
                  </a:moveTo>
                  <a:cubicBezTo>
                    <a:pt x="28" y="0"/>
                    <a:pt x="11" y="9"/>
                    <a:pt x="0" y="25"/>
                  </a:cubicBezTo>
                  <a:lnTo>
                    <a:pt x="90" y="74"/>
                  </a:lnTo>
                  <a:cubicBezTo>
                    <a:pt x="106" y="49"/>
                    <a:pt x="90" y="17"/>
                    <a:pt x="65" y="9"/>
                  </a:cubicBezTo>
                  <a:cubicBezTo>
                    <a:pt x="60" y="3"/>
                    <a:pt x="52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44"/>
            <p:cNvSpPr/>
            <p:nvPr/>
          </p:nvSpPr>
          <p:spPr>
            <a:xfrm>
              <a:off x="3814250" y="2484225"/>
              <a:ext cx="2450" cy="1850"/>
            </a:xfrm>
            <a:custGeom>
              <a:avLst/>
              <a:gdLst/>
              <a:ahLst/>
              <a:cxnLst/>
              <a:rect l="l" t="t" r="r" b="b"/>
              <a:pathLst>
                <a:path w="98" h="74" extrusionOk="0">
                  <a:moveTo>
                    <a:pt x="38" y="0"/>
                  </a:moveTo>
                  <a:cubicBezTo>
                    <a:pt x="21" y="0"/>
                    <a:pt x="6" y="9"/>
                    <a:pt x="0" y="25"/>
                  </a:cubicBezTo>
                  <a:lnTo>
                    <a:pt x="89" y="74"/>
                  </a:lnTo>
                  <a:cubicBezTo>
                    <a:pt x="98" y="49"/>
                    <a:pt x="89" y="17"/>
                    <a:pt x="65" y="9"/>
                  </a:cubicBezTo>
                  <a:cubicBezTo>
                    <a:pt x="57" y="3"/>
                    <a:pt x="47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44"/>
            <p:cNvSpPr/>
            <p:nvPr/>
          </p:nvSpPr>
          <p:spPr>
            <a:xfrm>
              <a:off x="3812225" y="2478750"/>
              <a:ext cx="3050" cy="2475"/>
            </a:xfrm>
            <a:custGeom>
              <a:avLst/>
              <a:gdLst/>
              <a:ahLst/>
              <a:cxnLst/>
              <a:rect l="l" t="t" r="r" b="b"/>
              <a:pathLst>
                <a:path w="122" h="99" extrusionOk="0">
                  <a:moveTo>
                    <a:pt x="62" y="0"/>
                  </a:moveTo>
                  <a:cubicBezTo>
                    <a:pt x="44" y="0"/>
                    <a:pt x="27" y="9"/>
                    <a:pt x="16" y="25"/>
                  </a:cubicBezTo>
                  <a:cubicBezTo>
                    <a:pt x="0" y="49"/>
                    <a:pt x="16" y="82"/>
                    <a:pt x="41" y="90"/>
                  </a:cubicBezTo>
                  <a:cubicBezTo>
                    <a:pt x="49" y="96"/>
                    <a:pt x="58" y="98"/>
                    <a:pt x="66" y="98"/>
                  </a:cubicBezTo>
                  <a:cubicBezTo>
                    <a:pt x="81" y="98"/>
                    <a:pt x="95" y="89"/>
                    <a:pt x="106" y="74"/>
                  </a:cubicBezTo>
                  <a:cubicBezTo>
                    <a:pt x="122" y="49"/>
                    <a:pt x="114" y="17"/>
                    <a:pt x="89" y="9"/>
                  </a:cubicBezTo>
                  <a:cubicBezTo>
                    <a:pt x="81" y="3"/>
                    <a:pt x="71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44"/>
            <p:cNvSpPr/>
            <p:nvPr/>
          </p:nvSpPr>
          <p:spPr>
            <a:xfrm>
              <a:off x="3819300" y="2482800"/>
              <a:ext cx="2875" cy="2475"/>
            </a:xfrm>
            <a:custGeom>
              <a:avLst/>
              <a:gdLst/>
              <a:ahLst/>
              <a:cxnLst/>
              <a:rect l="l" t="t" r="r" b="b"/>
              <a:pathLst>
                <a:path w="115" h="99" extrusionOk="0">
                  <a:moveTo>
                    <a:pt x="57" y="1"/>
                  </a:moveTo>
                  <a:cubicBezTo>
                    <a:pt x="42" y="1"/>
                    <a:pt x="28" y="9"/>
                    <a:pt x="17" y="25"/>
                  </a:cubicBezTo>
                  <a:cubicBezTo>
                    <a:pt x="1" y="49"/>
                    <a:pt x="9" y="74"/>
                    <a:pt x="33" y="90"/>
                  </a:cubicBezTo>
                  <a:cubicBezTo>
                    <a:pt x="42" y="96"/>
                    <a:pt x="52" y="98"/>
                    <a:pt x="61" y="98"/>
                  </a:cubicBezTo>
                  <a:cubicBezTo>
                    <a:pt x="79" y="98"/>
                    <a:pt x="96" y="90"/>
                    <a:pt x="106" y="74"/>
                  </a:cubicBezTo>
                  <a:cubicBezTo>
                    <a:pt x="114" y="49"/>
                    <a:pt x="106" y="25"/>
                    <a:pt x="82" y="9"/>
                  </a:cubicBezTo>
                  <a:cubicBezTo>
                    <a:pt x="73" y="3"/>
                    <a:pt x="65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44"/>
            <p:cNvSpPr/>
            <p:nvPr/>
          </p:nvSpPr>
          <p:spPr>
            <a:xfrm>
              <a:off x="3826400" y="2486850"/>
              <a:ext cx="2875" cy="2475"/>
            </a:xfrm>
            <a:custGeom>
              <a:avLst/>
              <a:gdLst/>
              <a:ahLst/>
              <a:cxnLst/>
              <a:rect l="l" t="t" r="r" b="b"/>
              <a:pathLst>
                <a:path w="115" h="99" extrusionOk="0">
                  <a:moveTo>
                    <a:pt x="54" y="1"/>
                  </a:moveTo>
                  <a:cubicBezTo>
                    <a:pt x="37" y="1"/>
                    <a:pt x="19" y="10"/>
                    <a:pt x="9" y="25"/>
                  </a:cubicBezTo>
                  <a:cubicBezTo>
                    <a:pt x="1" y="50"/>
                    <a:pt x="9" y="74"/>
                    <a:pt x="33" y="90"/>
                  </a:cubicBezTo>
                  <a:cubicBezTo>
                    <a:pt x="42" y="96"/>
                    <a:pt x="51" y="99"/>
                    <a:pt x="61" y="99"/>
                  </a:cubicBezTo>
                  <a:cubicBezTo>
                    <a:pt x="77" y="99"/>
                    <a:pt x="93" y="90"/>
                    <a:pt x="98" y="74"/>
                  </a:cubicBezTo>
                  <a:cubicBezTo>
                    <a:pt x="114" y="50"/>
                    <a:pt x="106" y="25"/>
                    <a:pt x="82" y="9"/>
                  </a:cubicBezTo>
                  <a:cubicBezTo>
                    <a:pt x="73" y="3"/>
                    <a:pt x="64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44"/>
            <p:cNvSpPr/>
            <p:nvPr/>
          </p:nvSpPr>
          <p:spPr>
            <a:xfrm>
              <a:off x="3821125" y="2488075"/>
              <a:ext cx="2675" cy="1850"/>
            </a:xfrm>
            <a:custGeom>
              <a:avLst/>
              <a:gdLst/>
              <a:ahLst/>
              <a:cxnLst/>
              <a:rect l="l" t="t" r="r" b="b"/>
              <a:pathLst>
                <a:path w="107" h="74" extrusionOk="0">
                  <a:moveTo>
                    <a:pt x="46" y="0"/>
                  </a:moveTo>
                  <a:cubicBezTo>
                    <a:pt x="29" y="0"/>
                    <a:pt x="11" y="9"/>
                    <a:pt x="1" y="25"/>
                  </a:cubicBezTo>
                  <a:lnTo>
                    <a:pt x="90" y="74"/>
                  </a:lnTo>
                  <a:cubicBezTo>
                    <a:pt x="106" y="49"/>
                    <a:pt x="98" y="25"/>
                    <a:pt x="74" y="9"/>
                  </a:cubicBezTo>
                  <a:cubicBezTo>
                    <a:pt x="65" y="3"/>
                    <a:pt x="56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44"/>
            <p:cNvSpPr/>
            <p:nvPr/>
          </p:nvSpPr>
          <p:spPr>
            <a:xfrm>
              <a:off x="3824775" y="2482000"/>
              <a:ext cx="2475" cy="1975"/>
            </a:xfrm>
            <a:custGeom>
              <a:avLst/>
              <a:gdLst/>
              <a:ahLst/>
              <a:cxnLst/>
              <a:rect l="l" t="t" r="r" b="b"/>
              <a:pathLst>
                <a:path w="99" h="79" extrusionOk="0">
                  <a:moveTo>
                    <a:pt x="9" y="0"/>
                  </a:moveTo>
                  <a:cubicBezTo>
                    <a:pt x="1" y="25"/>
                    <a:pt x="9" y="57"/>
                    <a:pt x="33" y="73"/>
                  </a:cubicBezTo>
                  <a:cubicBezTo>
                    <a:pt x="42" y="76"/>
                    <a:pt x="51" y="78"/>
                    <a:pt x="60" y="78"/>
                  </a:cubicBezTo>
                  <a:cubicBezTo>
                    <a:pt x="74" y="78"/>
                    <a:pt x="88" y="73"/>
                    <a:pt x="98" y="57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44"/>
            <p:cNvSpPr/>
            <p:nvPr/>
          </p:nvSpPr>
          <p:spPr>
            <a:xfrm>
              <a:off x="3817900" y="2477950"/>
              <a:ext cx="2450" cy="1850"/>
            </a:xfrm>
            <a:custGeom>
              <a:avLst/>
              <a:gdLst/>
              <a:ahLst/>
              <a:cxnLst/>
              <a:rect l="l" t="t" r="r" b="b"/>
              <a:pathLst>
                <a:path w="98" h="74" extrusionOk="0">
                  <a:moveTo>
                    <a:pt x="16" y="0"/>
                  </a:moveTo>
                  <a:lnTo>
                    <a:pt x="16" y="0"/>
                  </a:lnTo>
                  <a:cubicBezTo>
                    <a:pt x="0" y="25"/>
                    <a:pt x="8" y="49"/>
                    <a:pt x="33" y="65"/>
                  </a:cubicBezTo>
                  <a:cubicBezTo>
                    <a:pt x="41" y="71"/>
                    <a:pt x="50" y="74"/>
                    <a:pt x="58" y="74"/>
                  </a:cubicBezTo>
                  <a:cubicBezTo>
                    <a:pt x="73" y="74"/>
                    <a:pt x="87" y="65"/>
                    <a:pt x="98" y="49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44"/>
            <p:cNvSpPr/>
            <p:nvPr/>
          </p:nvSpPr>
          <p:spPr>
            <a:xfrm>
              <a:off x="3811000" y="2473675"/>
              <a:ext cx="2450" cy="1925"/>
            </a:xfrm>
            <a:custGeom>
              <a:avLst/>
              <a:gdLst/>
              <a:ahLst/>
              <a:cxnLst/>
              <a:rect l="l" t="t" r="r" b="b"/>
              <a:pathLst>
                <a:path w="98" h="77" extrusionOk="0">
                  <a:moveTo>
                    <a:pt x="17" y="1"/>
                  </a:moveTo>
                  <a:lnTo>
                    <a:pt x="17" y="1"/>
                  </a:lnTo>
                  <a:cubicBezTo>
                    <a:pt x="1" y="25"/>
                    <a:pt x="9" y="58"/>
                    <a:pt x="33" y="74"/>
                  </a:cubicBezTo>
                  <a:cubicBezTo>
                    <a:pt x="39" y="76"/>
                    <a:pt x="46" y="77"/>
                    <a:pt x="52" y="77"/>
                  </a:cubicBezTo>
                  <a:cubicBezTo>
                    <a:pt x="72" y="77"/>
                    <a:pt x="92" y="68"/>
                    <a:pt x="98" y="50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44"/>
            <p:cNvSpPr/>
            <p:nvPr/>
          </p:nvSpPr>
          <p:spPr>
            <a:xfrm>
              <a:off x="3801275" y="2482125"/>
              <a:ext cx="2850" cy="2700"/>
            </a:xfrm>
            <a:custGeom>
              <a:avLst/>
              <a:gdLst/>
              <a:ahLst/>
              <a:cxnLst/>
              <a:rect l="l" t="t" r="r" b="b"/>
              <a:pathLst>
                <a:path w="114" h="108" extrusionOk="0">
                  <a:moveTo>
                    <a:pt x="63" y="1"/>
                  </a:moveTo>
                  <a:cubicBezTo>
                    <a:pt x="43" y="1"/>
                    <a:pt x="21" y="11"/>
                    <a:pt x="8" y="36"/>
                  </a:cubicBezTo>
                  <a:cubicBezTo>
                    <a:pt x="0" y="60"/>
                    <a:pt x="8" y="93"/>
                    <a:pt x="33" y="101"/>
                  </a:cubicBezTo>
                  <a:cubicBezTo>
                    <a:pt x="40" y="105"/>
                    <a:pt x="47" y="107"/>
                    <a:pt x="54" y="107"/>
                  </a:cubicBezTo>
                  <a:cubicBezTo>
                    <a:pt x="73" y="107"/>
                    <a:pt x="92" y="94"/>
                    <a:pt x="98" y="76"/>
                  </a:cubicBezTo>
                  <a:cubicBezTo>
                    <a:pt x="114" y="52"/>
                    <a:pt x="106" y="20"/>
                    <a:pt x="81" y="4"/>
                  </a:cubicBezTo>
                  <a:cubicBezTo>
                    <a:pt x="76" y="2"/>
                    <a:pt x="70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44"/>
            <p:cNvSpPr/>
            <p:nvPr/>
          </p:nvSpPr>
          <p:spPr>
            <a:xfrm>
              <a:off x="3803300" y="2487800"/>
              <a:ext cx="2650" cy="1925"/>
            </a:xfrm>
            <a:custGeom>
              <a:avLst/>
              <a:gdLst/>
              <a:ahLst/>
              <a:cxnLst/>
              <a:rect l="l" t="t" r="r" b="b"/>
              <a:pathLst>
                <a:path w="106" h="77" extrusionOk="0">
                  <a:moveTo>
                    <a:pt x="46" y="0"/>
                  </a:moveTo>
                  <a:cubicBezTo>
                    <a:pt x="26" y="0"/>
                    <a:pt x="7" y="10"/>
                    <a:pt x="0" y="28"/>
                  </a:cubicBezTo>
                  <a:lnTo>
                    <a:pt x="90" y="76"/>
                  </a:lnTo>
                  <a:cubicBezTo>
                    <a:pt x="106" y="52"/>
                    <a:pt x="90" y="20"/>
                    <a:pt x="65" y="4"/>
                  </a:cubicBezTo>
                  <a:cubicBezTo>
                    <a:pt x="59" y="1"/>
                    <a:pt x="53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44"/>
            <p:cNvSpPr/>
            <p:nvPr/>
          </p:nvSpPr>
          <p:spPr>
            <a:xfrm>
              <a:off x="3810600" y="2491350"/>
              <a:ext cx="2450" cy="1825"/>
            </a:xfrm>
            <a:custGeom>
              <a:avLst/>
              <a:gdLst/>
              <a:ahLst/>
              <a:cxnLst/>
              <a:rect l="l" t="t" r="r" b="b"/>
              <a:pathLst>
                <a:path w="98" h="73" extrusionOk="0">
                  <a:moveTo>
                    <a:pt x="44" y="1"/>
                  </a:moveTo>
                  <a:cubicBezTo>
                    <a:pt x="25" y="1"/>
                    <a:pt x="6" y="14"/>
                    <a:pt x="0" y="32"/>
                  </a:cubicBezTo>
                  <a:lnTo>
                    <a:pt x="90" y="72"/>
                  </a:lnTo>
                  <a:cubicBezTo>
                    <a:pt x="98" y="48"/>
                    <a:pt x="90" y="16"/>
                    <a:pt x="65" y="7"/>
                  </a:cubicBezTo>
                  <a:cubicBezTo>
                    <a:pt x="58" y="3"/>
                    <a:pt x="51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44"/>
            <p:cNvSpPr/>
            <p:nvPr/>
          </p:nvSpPr>
          <p:spPr>
            <a:xfrm>
              <a:off x="3808375" y="2485900"/>
              <a:ext cx="2850" cy="2575"/>
            </a:xfrm>
            <a:custGeom>
              <a:avLst/>
              <a:gdLst/>
              <a:ahLst/>
              <a:cxnLst/>
              <a:rect l="l" t="t" r="r" b="b"/>
              <a:pathLst>
                <a:path w="114" h="103" extrusionOk="0">
                  <a:moveTo>
                    <a:pt x="60" y="0"/>
                  </a:moveTo>
                  <a:cubicBezTo>
                    <a:pt x="41" y="0"/>
                    <a:pt x="22" y="13"/>
                    <a:pt x="16" y="31"/>
                  </a:cubicBezTo>
                  <a:cubicBezTo>
                    <a:pt x="0" y="55"/>
                    <a:pt x="8" y="88"/>
                    <a:pt x="41" y="96"/>
                  </a:cubicBezTo>
                  <a:cubicBezTo>
                    <a:pt x="47" y="100"/>
                    <a:pt x="54" y="102"/>
                    <a:pt x="61" y="102"/>
                  </a:cubicBezTo>
                  <a:cubicBezTo>
                    <a:pt x="78" y="102"/>
                    <a:pt x="94" y="89"/>
                    <a:pt x="106" y="71"/>
                  </a:cubicBezTo>
                  <a:cubicBezTo>
                    <a:pt x="114" y="47"/>
                    <a:pt x="106" y="23"/>
                    <a:pt x="81" y="7"/>
                  </a:cubicBezTo>
                  <a:cubicBezTo>
                    <a:pt x="74" y="2"/>
                    <a:pt x="67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44"/>
            <p:cNvSpPr/>
            <p:nvPr/>
          </p:nvSpPr>
          <p:spPr>
            <a:xfrm>
              <a:off x="3815675" y="2489625"/>
              <a:ext cx="2850" cy="2500"/>
            </a:xfrm>
            <a:custGeom>
              <a:avLst/>
              <a:gdLst/>
              <a:ahLst/>
              <a:cxnLst/>
              <a:rect l="l" t="t" r="r" b="b"/>
              <a:pathLst>
                <a:path w="114" h="100" extrusionOk="0">
                  <a:moveTo>
                    <a:pt x="62" y="0"/>
                  </a:moveTo>
                  <a:cubicBezTo>
                    <a:pt x="42" y="0"/>
                    <a:pt x="20" y="10"/>
                    <a:pt x="8" y="28"/>
                  </a:cubicBezTo>
                  <a:cubicBezTo>
                    <a:pt x="0" y="52"/>
                    <a:pt x="8" y="76"/>
                    <a:pt x="32" y="93"/>
                  </a:cubicBezTo>
                  <a:cubicBezTo>
                    <a:pt x="40" y="97"/>
                    <a:pt x="47" y="99"/>
                    <a:pt x="55" y="99"/>
                  </a:cubicBezTo>
                  <a:cubicBezTo>
                    <a:pt x="74" y="99"/>
                    <a:pt x="92" y="88"/>
                    <a:pt x="97" y="76"/>
                  </a:cubicBezTo>
                  <a:cubicBezTo>
                    <a:pt x="114" y="52"/>
                    <a:pt x="105" y="20"/>
                    <a:pt x="81" y="3"/>
                  </a:cubicBezTo>
                  <a:cubicBezTo>
                    <a:pt x="75" y="1"/>
                    <a:pt x="68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44"/>
            <p:cNvSpPr/>
            <p:nvPr/>
          </p:nvSpPr>
          <p:spPr>
            <a:xfrm>
              <a:off x="3822950" y="2493350"/>
              <a:ext cx="2675" cy="2325"/>
            </a:xfrm>
            <a:custGeom>
              <a:avLst/>
              <a:gdLst/>
              <a:ahLst/>
              <a:cxnLst/>
              <a:rect l="l" t="t" r="r" b="b"/>
              <a:pathLst>
                <a:path w="107" h="93" extrusionOk="0">
                  <a:moveTo>
                    <a:pt x="46" y="0"/>
                  </a:moveTo>
                  <a:cubicBezTo>
                    <a:pt x="30" y="0"/>
                    <a:pt x="14" y="9"/>
                    <a:pt x="9" y="25"/>
                  </a:cubicBezTo>
                  <a:cubicBezTo>
                    <a:pt x="1" y="49"/>
                    <a:pt x="9" y="73"/>
                    <a:pt x="33" y="90"/>
                  </a:cubicBezTo>
                  <a:cubicBezTo>
                    <a:pt x="40" y="92"/>
                    <a:pt x="47" y="93"/>
                    <a:pt x="54" y="93"/>
                  </a:cubicBezTo>
                  <a:cubicBezTo>
                    <a:pt x="73" y="93"/>
                    <a:pt x="92" y="85"/>
                    <a:pt x="98" y="73"/>
                  </a:cubicBezTo>
                  <a:cubicBezTo>
                    <a:pt x="106" y="49"/>
                    <a:pt x="98" y="17"/>
                    <a:pt x="74" y="9"/>
                  </a:cubicBezTo>
                  <a:cubicBezTo>
                    <a:pt x="65" y="3"/>
                    <a:pt x="56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44"/>
            <p:cNvSpPr/>
            <p:nvPr/>
          </p:nvSpPr>
          <p:spPr>
            <a:xfrm>
              <a:off x="3817700" y="2494900"/>
              <a:ext cx="2650" cy="1725"/>
            </a:xfrm>
            <a:custGeom>
              <a:avLst/>
              <a:gdLst/>
              <a:ahLst/>
              <a:cxnLst/>
              <a:rect l="l" t="t" r="r" b="b"/>
              <a:pathLst>
                <a:path w="106" h="69" extrusionOk="0">
                  <a:moveTo>
                    <a:pt x="47" y="0"/>
                  </a:moveTo>
                  <a:cubicBezTo>
                    <a:pt x="29" y="0"/>
                    <a:pt x="12" y="9"/>
                    <a:pt x="0" y="28"/>
                  </a:cubicBezTo>
                  <a:lnTo>
                    <a:pt x="89" y="68"/>
                  </a:lnTo>
                  <a:cubicBezTo>
                    <a:pt x="106" y="44"/>
                    <a:pt x="89" y="20"/>
                    <a:pt x="65" y="3"/>
                  </a:cubicBezTo>
                  <a:cubicBezTo>
                    <a:pt x="59" y="1"/>
                    <a:pt x="53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44"/>
            <p:cNvSpPr/>
            <p:nvPr/>
          </p:nvSpPr>
          <p:spPr>
            <a:xfrm>
              <a:off x="3820925" y="2488675"/>
              <a:ext cx="2475" cy="1875"/>
            </a:xfrm>
            <a:custGeom>
              <a:avLst/>
              <a:gdLst/>
              <a:ahLst/>
              <a:cxnLst/>
              <a:rect l="l" t="t" r="r" b="b"/>
              <a:pathLst>
                <a:path w="99" h="75" extrusionOk="0">
                  <a:moveTo>
                    <a:pt x="17" y="1"/>
                  </a:moveTo>
                  <a:lnTo>
                    <a:pt x="17" y="1"/>
                  </a:lnTo>
                  <a:cubicBezTo>
                    <a:pt x="1" y="25"/>
                    <a:pt x="9" y="50"/>
                    <a:pt x="33" y="66"/>
                  </a:cubicBezTo>
                  <a:cubicBezTo>
                    <a:pt x="42" y="72"/>
                    <a:pt x="52" y="74"/>
                    <a:pt x="61" y="74"/>
                  </a:cubicBezTo>
                  <a:cubicBezTo>
                    <a:pt x="78" y="74"/>
                    <a:pt x="93" y="65"/>
                    <a:pt x="98" y="50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44"/>
            <p:cNvSpPr/>
            <p:nvPr/>
          </p:nvSpPr>
          <p:spPr>
            <a:xfrm>
              <a:off x="3813850" y="2484825"/>
              <a:ext cx="2650" cy="1875"/>
            </a:xfrm>
            <a:custGeom>
              <a:avLst/>
              <a:gdLst/>
              <a:ahLst/>
              <a:cxnLst/>
              <a:rect l="l" t="t" r="r" b="b"/>
              <a:pathLst>
                <a:path w="106" h="75" extrusionOk="0">
                  <a:moveTo>
                    <a:pt x="16" y="1"/>
                  </a:moveTo>
                  <a:cubicBezTo>
                    <a:pt x="0" y="25"/>
                    <a:pt x="8" y="58"/>
                    <a:pt x="32" y="66"/>
                  </a:cubicBezTo>
                  <a:cubicBezTo>
                    <a:pt x="41" y="72"/>
                    <a:pt x="51" y="74"/>
                    <a:pt x="60" y="74"/>
                  </a:cubicBezTo>
                  <a:cubicBezTo>
                    <a:pt x="78" y="74"/>
                    <a:pt x="95" y="65"/>
                    <a:pt x="105" y="50"/>
                  </a:cubicBezTo>
                  <a:lnTo>
                    <a:pt x="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44"/>
            <p:cNvSpPr/>
            <p:nvPr/>
          </p:nvSpPr>
          <p:spPr>
            <a:xfrm>
              <a:off x="3806750" y="2480975"/>
              <a:ext cx="2650" cy="1925"/>
            </a:xfrm>
            <a:custGeom>
              <a:avLst/>
              <a:gdLst/>
              <a:ahLst/>
              <a:cxnLst/>
              <a:rect l="l" t="t" r="r" b="b"/>
              <a:pathLst>
                <a:path w="106" h="77" extrusionOk="0">
                  <a:moveTo>
                    <a:pt x="16" y="1"/>
                  </a:moveTo>
                  <a:lnTo>
                    <a:pt x="16" y="1"/>
                  </a:lnTo>
                  <a:cubicBezTo>
                    <a:pt x="0" y="25"/>
                    <a:pt x="8" y="58"/>
                    <a:pt x="33" y="74"/>
                  </a:cubicBezTo>
                  <a:cubicBezTo>
                    <a:pt x="39" y="76"/>
                    <a:pt x="45" y="77"/>
                    <a:pt x="52" y="77"/>
                  </a:cubicBezTo>
                  <a:cubicBezTo>
                    <a:pt x="72" y="77"/>
                    <a:pt x="94" y="68"/>
                    <a:pt x="106" y="50"/>
                  </a:cubicBezTo>
                  <a:lnTo>
                    <a:pt x="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44"/>
            <p:cNvSpPr/>
            <p:nvPr/>
          </p:nvSpPr>
          <p:spPr>
            <a:xfrm>
              <a:off x="3797425" y="2489950"/>
              <a:ext cx="2850" cy="2675"/>
            </a:xfrm>
            <a:custGeom>
              <a:avLst/>
              <a:gdLst/>
              <a:ahLst/>
              <a:cxnLst/>
              <a:rect l="l" t="t" r="r" b="b"/>
              <a:pathLst>
                <a:path w="114" h="107" extrusionOk="0">
                  <a:moveTo>
                    <a:pt x="60" y="0"/>
                  </a:moveTo>
                  <a:cubicBezTo>
                    <a:pt x="41" y="0"/>
                    <a:pt x="22" y="14"/>
                    <a:pt x="17" y="31"/>
                  </a:cubicBezTo>
                  <a:cubicBezTo>
                    <a:pt x="0" y="63"/>
                    <a:pt x="17" y="88"/>
                    <a:pt x="41" y="104"/>
                  </a:cubicBezTo>
                  <a:cubicBezTo>
                    <a:pt x="47" y="106"/>
                    <a:pt x="53" y="107"/>
                    <a:pt x="59" y="107"/>
                  </a:cubicBezTo>
                  <a:cubicBezTo>
                    <a:pt x="79" y="107"/>
                    <a:pt x="100" y="96"/>
                    <a:pt x="106" y="72"/>
                  </a:cubicBezTo>
                  <a:cubicBezTo>
                    <a:pt x="114" y="47"/>
                    <a:pt x="106" y="15"/>
                    <a:pt x="81" y="7"/>
                  </a:cubicBezTo>
                  <a:cubicBezTo>
                    <a:pt x="75" y="2"/>
                    <a:pt x="67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44"/>
            <p:cNvSpPr/>
            <p:nvPr/>
          </p:nvSpPr>
          <p:spPr>
            <a:xfrm>
              <a:off x="3799850" y="2495500"/>
              <a:ext cx="2675" cy="1725"/>
            </a:xfrm>
            <a:custGeom>
              <a:avLst/>
              <a:gdLst/>
              <a:ahLst/>
              <a:cxnLst/>
              <a:rect l="l" t="t" r="r" b="b"/>
              <a:pathLst>
                <a:path w="107" h="69" extrusionOk="0">
                  <a:moveTo>
                    <a:pt x="47" y="1"/>
                  </a:moveTo>
                  <a:cubicBezTo>
                    <a:pt x="27" y="1"/>
                    <a:pt x="7" y="11"/>
                    <a:pt x="1" y="36"/>
                  </a:cubicBezTo>
                  <a:lnTo>
                    <a:pt x="90" y="68"/>
                  </a:lnTo>
                  <a:cubicBezTo>
                    <a:pt x="106" y="44"/>
                    <a:pt x="90" y="20"/>
                    <a:pt x="65" y="4"/>
                  </a:cubicBezTo>
                  <a:cubicBezTo>
                    <a:pt x="60" y="2"/>
                    <a:pt x="54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44"/>
            <p:cNvSpPr/>
            <p:nvPr/>
          </p:nvSpPr>
          <p:spPr>
            <a:xfrm>
              <a:off x="3807150" y="2498650"/>
              <a:ext cx="2650" cy="1825"/>
            </a:xfrm>
            <a:custGeom>
              <a:avLst/>
              <a:gdLst/>
              <a:ahLst/>
              <a:cxnLst/>
              <a:rect l="l" t="t" r="r" b="b"/>
              <a:pathLst>
                <a:path w="106" h="73" extrusionOk="0">
                  <a:moveTo>
                    <a:pt x="45" y="1"/>
                  </a:moveTo>
                  <a:cubicBezTo>
                    <a:pt x="28" y="1"/>
                    <a:pt x="12" y="14"/>
                    <a:pt x="0" y="32"/>
                  </a:cubicBezTo>
                  <a:lnTo>
                    <a:pt x="98" y="72"/>
                  </a:lnTo>
                  <a:cubicBezTo>
                    <a:pt x="106" y="48"/>
                    <a:pt x="98" y="15"/>
                    <a:pt x="65" y="7"/>
                  </a:cubicBezTo>
                  <a:cubicBezTo>
                    <a:pt x="59" y="3"/>
                    <a:pt x="52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44"/>
            <p:cNvSpPr/>
            <p:nvPr/>
          </p:nvSpPr>
          <p:spPr>
            <a:xfrm>
              <a:off x="3804925" y="2493275"/>
              <a:ext cx="2850" cy="2600"/>
            </a:xfrm>
            <a:custGeom>
              <a:avLst/>
              <a:gdLst/>
              <a:ahLst/>
              <a:cxnLst/>
              <a:rect l="l" t="t" r="r" b="b"/>
              <a:pathLst>
                <a:path w="114" h="104" extrusionOk="0">
                  <a:moveTo>
                    <a:pt x="56" y="1"/>
                  </a:moveTo>
                  <a:cubicBezTo>
                    <a:pt x="38" y="1"/>
                    <a:pt x="21" y="11"/>
                    <a:pt x="8" y="36"/>
                  </a:cubicBezTo>
                  <a:cubicBezTo>
                    <a:pt x="0" y="60"/>
                    <a:pt x="8" y="85"/>
                    <a:pt x="33" y="101"/>
                  </a:cubicBezTo>
                  <a:cubicBezTo>
                    <a:pt x="39" y="103"/>
                    <a:pt x="45" y="104"/>
                    <a:pt x="52" y="104"/>
                  </a:cubicBezTo>
                  <a:cubicBezTo>
                    <a:pt x="72" y="104"/>
                    <a:pt x="92" y="95"/>
                    <a:pt x="98" y="76"/>
                  </a:cubicBezTo>
                  <a:cubicBezTo>
                    <a:pt x="114" y="44"/>
                    <a:pt x="106" y="20"/>
                    <a:pt x="73" y="3"/>
                  </a:cubicBezTo>
                  <a:cubicBezTo>
                    <a:pt x="68" y="2"/>
                    <a:pt x="62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44"/>
            <p:cNvSpPr/>
            <p:nvPr/>
          </p:nvSpPr>
          <p:spPr>
            <a:xfrm>
              <a:off x="3812225" y="2496725"/>
              <a:ext cx="2850" cy="2400"/>
            </a:xfrm>
            <a:custGeom>
              <a:avLst/>
              <a:gdLst/>
              <a:ahLst/>
              <a:cxnLst/>
              <a:rect l="l" t="t" r="r" b="b"/>
              <a:pathLst>
                <a:path w="114" h="96" extrusionOk="0">
                  <a:moveTo>
                    <a:pt x="62" y="0"/>
                  </a:moveTo>
                  <a:cubicBezTo>
                    <a:pt x="42" y="0"/>
                    <a:pt x="22" y="9"/>
                    <a:pt x="16" y="28"/>
                  </a:cubicBezTo>
                  <a:cubicBezTo>
                    <a:pt x="0" y="52"/>
                    <a:pt x="16" y="76"/>
                    <a:pt x="41" y="92"/>
                  </a:cubicBezTo>
                  <a:cubicBezTo>
                    <a:pt x="47" y="94"/>
                    <a:pt x="53" y="95"/>
                    <a:pt x="60" y="95"/>
                  </a:cubicBezTo>
                  <a:cubicBezTo>
                    <a:pt x="80" y="95"/>
                    <a:pt x="100" y="86"/>
                    <a:pt x="106" y="68"/>
                  </a:cubicBezTo>
                  <a:cubicBezTo>
                    <a:pt x="114" y="44"/>
                    <a:pt x="106" y="11"/>
                    <a:pt x="81" y="3"/>
                  </a:cubicBezTo>
                  <a:cubicBezTo>
                    <a:pt x="75" y="1"/>
                    <a:pt x="69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44"/>
            <p:cNvSpPr/>
            <p:nvPr/>
          </p:nvSpPr>
          <p:spPr>
            <a:xfrm>
              <a:off x="3819725" y="2500025"/>
              <a:ext cx="2850" cy="2350"/>
            </a:xfrm>
            <a:custGeom>
              <a:avLst/>
              <a:gdLst/>
              <a:ahLst/>
              <a:cxnLst/>
              <a:rect l="l" t="t" r="r" b="b"/>
              <a:pathLst>
                <a:path w="114" h="94" extrusionOk="0">
                  <a:moveTo>
                    <a:pt x="48" y="1"/>
                  </a:moveTo>
                  <a:cubicBezTo>
                    <a:pt x="33" y="1"/>
                    <a:pt x="19" y="10"/>
                    <a:pt x="8" y="25"/>
                  </a:cubicBezTo>
                  <a:cubicBezTo>
                    <a:pt x="0" y="50"/>
                    <a:pt x="8" y="74"/>
                    <a:pt x="41" y="90"/>
                  </a:cubicBezTo>
                  <a:cubicBezTo>
                    <a:pt x="47" y="92"/>
                    <a:pt x="53" y="93"/>
                    <a:pt x="59" y="93"/>
                  </a:cubicBezTo>
                  <a:cubicBezTo>
                    <a:pt x="76" y="93"/>
                    <a:pt x="91" y="84"/>
                    <a:pt x="97" y="66"/>
                  </a:cubicBezTo>
                  <a:cubicBezTo>
                    <a:pt x="114" y="42"/>
                    <a:pt x="97" y="17"/>
                    <a:pt x="73" y="9"/>
                  </a:cubicBezTo>
                  <a:cubicBezTo>
                    <a:pt x="65" y="3"/>
                    <a:pt x="56" y="1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44"/>
            <p:cNvSpPr/>
            <p:nvPr/>
          </p:nvSpPr>
          <p:spPr>
            <a:xfrm>
              <a:off x="3814650" y="2501775"/>
              <a:ext cx="2650" cy="1725"/>
            </a:xfrm>
            <a:custGeom>
              <a:avLst/>
              <a:gdLst/>
              <a:ahLst/>
              <a:cxnLst/>
              <a:rect l="l" t="t" r="r" b="b"/>
              <a:pathLst>
                <a:path w="106" h="69" extrusionOk="0">
                  <a:moveTo>
                    <a:pt x="46" y="1"/>
                  </a:moveTo>
                  <a:cubicBezTo>
                    <a:pt x="26" y="1"/>
                    <a:pt x="7" y="10"/>
                    <a:pt x="0" y="28"/>
                  </a:cubicBezTo>
                  <a:lnTo>
                    <a:pt x="90" y="69"/>
                  </a:lnTo>
                  <a:cubicBezTo>
                    <a:pt x="106" y="44"/>
                    <a:pt x="90" y="12"/>
                    <a:pt x="65" y="4"/>
                  </a:cubicBezTo>
                  <a:cubicBezTo>
                    <a:pt x="59" y="2"/>
                    <a:pt x="53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44"/>
            <p:cNvSpPr/>
            <p:nvPr/>
          </p:nvSpPr>
          <p:spPr>
            <a:xfrm>
              <a:off x="3817475" y="2495575"/>
              <a:ext cx="2475" cy="1725"/>
            </a:xfrm>
            <a:custGeom>
              <a:avLst/>
              <a:gdLst/>
              <a:ahLst/>
              <a:cxnLst/>
              <a:rect l="l" t="t" r="r" b="b"/>
              <a:pathLst>
                <a:path w="99" h="69" extrusionOk="0">
                  <a:moveTo>
                    <a:pt x="9" y="1"/>
                  </a:moveTo>
                  <a:cubicBezTo>
                    <a:pt x="1" y="25"/>
                    <a:pt x="9" y="49"/>
                    <a:pt x="33" y="65"/>
                  </a:cubicBezTo>
                  <a:cubicBezTo>
                    <a:pt x="40" y="68"/>
                    <a:pt x="46" y="69"/>
                    <a:pt x="53" y="69"/>
                  </a:cubicBezTo>
                  <a:cubicBezTo>
                    <a:pt x="72" y="69"/>
                    <a:pt x="92" y="59"/>
                    <a:pt x="98" y="41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44"/>
            <p:cNvSpPr/>
            <p:nvPr/>
          </p:nvSpPr>
          <p:spPr>
            <a:xfrm>
              <a:off x="3810200" y="2492125"/>
              <a:ext cx="2650" cy="1725"/>
            </a:xfrm>
            <a:custGeom>
              <a:avLst/>
              <a:gdLst/>
              <a:ahLst/>
              <a:cxnLst/>
              <a:rect l="l" t="t" r="r" b="b"/>
              <a:pathLst>
                <a:path w="106" h="69" extrusionOk="0">
                  <a:moveTo>
                    <a:pt x="16" y="1"/>
                  </a:moveTo>
                  <a:lnTo>
                    <a:pt x="16" y="1"/>
                  </a:lnTo>
                  <a:cubicBezTo>
                    <a:pt x="0" y="25"/>
                    <a:pt x="8" y="49"/>
                    <a:pt x="41" y="66"/>
                  </a:cubicBezTo>
                  <a:cubicBezTo>
                    <a:pt x="47" y="68"/>
                    <a:pt x="53" y="69"/>
                    <a:pt x="59" y="69"/>
                  </a:cubicBezTo>
                  <a:cubicBezTo>
                    <a:pt x="77" y="69"/>
                    <a:pt x="93" y="60"/>
                    <a:pt x="106" y="41"/>
                  </a:cubicBezTo>
                  <a:lnTo>
                    <a:pt x="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44"/>
            <p:cNvSpPr/>
            <p:nvPr/>
          </p:nvSpPr>
          <p:spPr>
            <a:xfrm>
              <a:off x="3802900" y="2488475"/>
              <a:ext cx="2650" cy="1925"/>
            </a:xfrm>
            <a:custGeom>
              <a:avLst/>
              <a:gdLst/>
              <a:ahLst/>
              <a:cxnLst/>
              <a:rect l="l" t="t" r="r" b="b"/>
              <a:pathLst>
                <a:path w="106" h="77" extrusionOk="0">
                  <a:moveTo>
                    <a:pt x="16" y="1"/>
                  </a:moveTo>
                  <a:lnTo>
                    <a:pt x="16" y="1"/>
                  </a:lnTo>
                  <a:cubicBezTo>
                    <a:pt x="0" y="33"/>
                    <a:pt x="16" y="58"/>
                    <a:pt x="41" y="74"/>
                  </a:cubicBezTo>
                  <a:cubicBezTo>
                    <a:pt x="47" y="76"/>
                    <a:pt x="53" y="77"/>
                    <a:pt x="59" y="77"/>
                  </a:cubicBezTo>
                  <a:cubicBezTo>
                    <a:pt x="77" y="77"/>
                    <a:pt x="93" y="68"/>
                    <a:pt x="106" y="49"/>
                  </a:cubicBezTo>
                  <a:lnTo>
                    <a:pt x="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44"/>
            <p:cNvSpPr/>
            <p:nvPr/>
          </p:nvSpPr>
          <p:spPr>
            <a:xfrm>
              <a:off x="3794175" y="2497925"/>
              <a:ext cx="2875" cy="2625"/>
            </a:xfrm>
            <a:custGeom>
              <a:avLst/>
              <a:gdLst/>
              <a:ahLst/>
              <a:cxnLst/>
              <a:rect l="l" t="t" r="r" b="b"/>
              <a:pathLst>
                <a:path w="115" h="105" extrusionOk="0">
                  <a:moveTo>
                    <a:pt x="55" y="1"/>
                  </a:moveTo>
                  <a:cubicBezTo>
                    <a:pt x="35" y="1"/>
                    <a:pt x="15" y="12"/>
                    <a:pt x="9" y="36"/>
                  </a:cubicBezTo>
                  <a:cubicBezTo>
                    <a:pt x="1" y="61"/>
                    <a:pt x="9" y="93"/>
                    <a:pt x="41" y="101"/>
                  </a:cubicBezTo>
                  <a:cubicBezTo>
                    <a:pt x="47" y="103"/>
                    <a:pt x="53" y="104"/>
                    <a:pt x="58" y="104"/>
                  </a:cubicBezTo>
                  <a:cubicBezTo>
                    <a:pt x="76" y="104"/>
                    <a:pt x="94" y="94"/>
                    <a:pt x="106" y="69"/>
                  </a:cubicBezTo>
                  <a:cubicBezTo>
                    <a:pt x="114" y="44"/>
                    <a:pt x="106" y="12"/>
                    <a:pt x="74" y="4"/>
                  </a:cubicBezTo>
                  <a:cubicBezTo>
                    <a:pt x="68" y="2"/>
                    <a:pt x="62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44"/>
            <p:cNvSpPr/>
            <p:nvPr/>
          </p:nvSpPr>
          <p:spPr>
            <a:xfrm>
              <a:off x="3796825" y="2503400"/>
              <a:ext cx="2650" cy="1725"/>
            </a:xfrm>
            <a:custGeom>
              <a:avLst/>
              <a:gdLst/>
              <a:ahLst/>
              <a:cxnLst/>
              <a:rect l="l" t="t" r="r" b="b"/>
              <a:pathLst>
                <a:path w="106" h="69" extrusionOk="0">
                  <a:moveTo>
                    <a:pt x="47" y="1"/>
                  </a:moveTo>
                  <a:cubicBezTo>
                    <a:pt x="27" y="1"/>
                    <a:pt x="6" y="11"/>
                    <a:pt x="0" y="36"/>
                  </a:cubicBezTo>
                  <a:lnTo>
                    <a:pt x="89" y="69"/>
                  </a:lnTo>
                  <a:cubicBezTo>
                    <a:pt x="105" y="44"/>
                    <a:pt x="89" y="12"/>
                    <a:pt x="65" y="4"/>
                  </a:cubicBezTo>
                  <a:cubicBezTo>
                    <a:pt x="59" y="2"/>
                    <a:pt x="53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44"/>
            <p:cNvSpPr/>
            <p:nvPr/>
          </p:nvSpPr>
          <p:spPr>
            <a:xfrm>
              <a:off x="3804300" y="2506075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52" y="0"/>
                  </a:moveTo>
                  <a:cubicBezTo>
                    <a:pt x="31" y="0"/>
                    <a:pt x="8" y="15"/>
                    <a:pt x="1" y="35"/>
                  </a:cubicBezTo>
                  <a:lnTo>
                    <a:pt x="98" y="67"/>
                  </a:lnTo>
                  <a:cubicBezTo>
                    <a:pt x="106" y="43"/>
                    <a:pt x="90" y="18"/>
                    <a:pt x="66" y="2"/>
                  </a:cubicBezTo>
                  <a:cubicBezTo>
                    <a:pt x="62" y="1"/>
                    <a:pt x="57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44"/>
            <p:cNvSpPr/>
            <p:nvPr/>
          </p:nvSpPr>
          <p:spPr>
            <a:xfrm>
              <a:off x="3801675" y="2500900"/>
              <a:ext cx="2875" cy="2475"/>
            </a:xfrm>
            <a:custGeom>
              <a:avLst/>
              <a:gdLst/>
              <a:ahLst/>
              <a:cxnLst/>
              <a:rect l="l" t="t" r="r" b="b"/>
              <a:pathLst>
                <a:path w="115" h="99" extrusionOk="0">
                  <a:moveTo>
                    <a:pt x="56" y="0"/>
                  </a:moveTo>
                  <a:cubicBezTo>
                    <a:pt x="36" y="0"/>
                    <a:pt x="20" y="13"/>
                    <a:pt x="9" y="31"/>
                  </a:cubicBezTo>
                  <a:cubicBezTo>
                    <a:pt x="1" y="55"/>
                    <a:pt x="17" y="88"/>
                    <a:pt x="41" y="96"/>
                  </a:cubicBezTo>
                  <a:cubicBezTo>
                    <a:pt x="47" y="98"/>
                    <a:pt x="54" y="99"/>
                    <a:pt x="60" y="99"/>
                  </a:cubicBezTo>
                  <a:cubicBezTo>
                    <a:pt x="80" y="99"/>
                    <a:pt x="100" y="90"/>
                    <a:pt x="106" y="71"/>
                  </a:cubicBezTo>
                  <a:cubicBezTo>
                    <a:pt x="114" y="39"/>
                    <a:pt x="106" y="15"/>
                    <a:pt x="82" y="7"/>
                  </a:cubicBezTo>
                  <a:cubicBezTo>
                    <a:pt x="73" y="2"/>
                    <a:pt x="64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44"/>
            <p:cNvSpPr/>
            <p:nvPr/>
          </p:nvSpPr>
          <p:spPr>
            <a:xfrm>
              <a:off x="3809375" y="2503825"/>
              <a:ext cx="2675" cy="2475"/>
            </a:xfrm>
            <a:custGeom>
              <a:avLst/>
              <a:gdLst/>
              <a:ahLst/>
              <a:cxnLst/>
              <a:rect l="l" t="t" r="r" b="b"/>
              <a:pathLst>
                <a:path w="107" h="99" extrusionOk="0">
                  <a:moveTo>
                    <a:pt x="55" y="0"/>
                  </a:moveTo>
                  <a:cubicBezTo>
                    <a:pt x="35" y="0"/>
                    <a:pt x="15" y="11"/>
                    <a:pt x="9" y="35"/>
                  </a:cubicBezTo>
                  <a:cubicBezTo>
                    <a:pt x="1" y="60"/>
                    <a:pt x="9" y="84"/>
                    <a:pt x="33" y="92"/>
                  </a:cubicBezTo>
                  <a:cubicBezTo>
                    <a:pt x="42" y="97"/>
                    <a:pt x="51" y="99"/>
                    <a:pt x="58" y="99"/>
                  </a:cubicBezTo>
                  <a:cubicBezTo>
                    <a:pt x="78" y="99"/>
                    <a:pt x="92" y="85"/>
                    <a:pt x="98" y="68"/>
                  </a:cubicBezTo>
                  <a:cubicBezTo>
                    <a:pt x="106" y="44"/>
                    <a:pt x="98" y="19"/>
                    <a:pt x="74" y="3"/>
                  </a:cubicBezTo>
                  <a:cubicBezTo>
                    <a:pt x="68" y="1"/>
                    <a:pt x="62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44"/>
            <p:cNvSpPr/>
            <p:nvPr/>
          </p:nvSpPr>
          <p:spPr>
            <a:xfrm>
              <a:off x="3816875" y="2506850"/>
              <a:ext cx="2875" cy="2300"/>
            </a:xfrm>
            <a:custGeom>
              <a:avLst/>
              <a:gdLst/>
              <a:ahLst/>
              <a:cxnLst/>
              <a:rect l="l" t="t" r="r" b="b"/>
              <a:pathLst>
                <a:path w="115" h="92" extrusionOk="0">
                  <a:moveTo>
                    <a:pt x="54" y="1"/>
                  </a:moveTo>
                  <a:cubicBezTo>
                    <a:pt x="35" y="1"/>
                    <a:pt x="15" y="10"/>
                    <a:pt x="9" y="28"/>
                  </a:cubicBezTo>
                  <a:cubicBezTo>
                    <a:pt x="1" y="52"/>
                    <a:pt x="17" y="77"/>
                    <a:pt x="41" y="85"/>
                  </a:cubicBezTo>
                  <a:cubicBezTo>
                    <a:pt x="48" y="89"/>
                    <a:pt x="55" y="91"/>
                    <a:pt x="61" y="91"/>
                  </a:cubicBezTo>
                  <a:cubicBezTo>
                    <a:pt x="78" y="91"/>
                    <a:pt x="94" y="78"/>
                    <a:pt x="106" y="60"/>
                  </a:cubicBezTo>
                  <a:cubicBezTo>
                    <a:pt x="114" y="44"/>
                    <a:pt x="98" y="12"/>
                    <a:pt x="74" y="4"/>
                  </a:cubicBezTo>
                  <a:cubicBezTo>
                    <a:pt x="68" y="2"/>
                    <a:pt x="61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44"/>
            <p:cNvSpPr/>
            <p:nvPr/>
          </p:nvSpPr>
          <p:spPr>
            <a:xfrm>
              <a:off x="3811800" y="2508875"/>
              <a:ext cx="2675" cy="1525"/>
            </a:xfrm>
            <a:custGeom>
              <a:avLst/>
              <a:gdLst/>
              <a:ahLst/>
              <a:cxnLst/>
              <a:rect l="l" t="t" r="r" b="b"/>
              <a:pathLst>
                <a:path w="107" h="61" extrusionOk="0">
                  <a:moveTo>
                    <a:pt x="47" y="1"/>
                  </a:moveTo>
                  <a:cubicBezTo>
                    <a:pt x="27" y="1"/>
                    <a:pt x="7" y="10"/>
                    <a:pt x="1" y="28"/>
                  </a:cubicBezTo>
                  <a:lnTo>
                    <a:pt x="98" y="60"/>
                  </a:lnTo>
                  <a:cubicBezTo>
                    <a:pt x="106" y="36"/>
                    <a:pt x="90" y="12"/>
                    <a:pt x="66" y="4"/>
                  </a:cubicBezTo>
                  <a:cubicBezTo>
                    <a:pt x="60" y="2"/>
                    <a:pt x="53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44"/>
            <p:cNvSpPr/>
            <p:nvPr/>
          </p:nvSpPr>
          <p:spPr>
            <a:xfrm>
              <a:off x="3814450" y="2502475"/>
              <a:ext cx="2450" cy="1725"/>
            </a:xfrm>
            <a:custGeom>
              <a:avLst/>
              <a:gdLst/>
              <a:ahLst/>
              <a:cxnLst/>
              <a:rect l="l" t="t" r="r" b="b"/>
              <a:pathLst>
                <a:path w="98" h="69" extrusionOk="0">
                  <a:moveTo>
                    <a:pt x="8" y="0"/>
                  </a:moveTo>
                  <a:lnTo>
                    <a:pt x="8" y="0"/>
                  </a:lnTo>
                  <a:cubicBezTo>
                    <a:pt x="0" y="25"/>
                    <a:pt x="8" y="57"/>
                    <a:pt x="33" y="65"/>
                  </a:cubicBezTo>
                  <a:cubicBezTo>
                    <a:pt x="41" y="67"/>
                    <a:pt x="49" y="68"/>
                    <a:pt x="55" y="68"/>
                  </a:cubicBezTo>
                  <a:cubicBezTo>
                    <a:pt x="76" y="68"/>
                    <a:pt x="92" y="59"/>
                    <a:pt x="98" y="41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44"/>
            <p:cNvSpPr/>
            <p:nvPr/>
          </p:nvSpPr>
          <p:spPr>
            <a:xfrm>
              <a:off x="3806950" y="2499425"/>
              <a:ext cx="2650" cy="1725"/>
            </a:xfrm>
            <a:custGeom>
              <a:avLst/>
              <a:gdLst/>
              <a:ahLst/>
              <a:cxnLst/>
              <a:rect l="l" t="t" r="r" b="b"/>
              <a:pathLst>
                <a:path w="106" h="69" extrusionOk="0">
                  <a:moveTo>
                    <a:pt x="8" y="1"/>
                  </a:moveTo>
                  <a:lnTo>
                    <a:pt x="8" y="1"/>
                  </a:lnTo>
                  <a:cubicBezTo>
                    <a:pt x="0" y="25"/>
                    <a:pt x="17" y="57"/>
                    <a:pt x="41" y="66"/>
                  </a:cubicBezTo>
                  <a:cubicBezTo>
                    <a:pt x="47" y="68"/>
                    <a:pt x="54" y="69"/>
                    <a:pt x="60" y="69"/>
                  </a:cubicBezTo>
                  <a:cubicBezTo>
                    <a:pt x="80" y="69"/>
                    <a:pt x="100" y="59"/>
                    <a:pt x="106" y="41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44"/>
            <p:cNvSpPr/>
            <p:nvPr/>
          </p:nvSpPr>
          <p:spPr>
            <a:xfrm>
              <a:off x="3799650" y="2496400"/>
              <a:ext cx="2450" cy="1700"/>
            </a:xfrm>
            <a:custGeom>
              <a:avLst/>
              <a:gdLst/>
              <a:ahLst/>
              <a:cxnLst/>
              <a:rect l="l" t="t" r="r" b="b"/>
              <a:pathLst>
                <a:path w="98" h="68" extrusionOk="0">
                  <a:moveTo>
                    <a:pt x="9" y="0"/>
                  </a:moveTo>
                  <a:lnTo>
                    <a:pt x="9" y="0"/>
                  </a:lnTo>
                  <a:cubicBezTo>
                    <a:pt x="1" y="24"/>
                    <a:pt x="9" y="57"/>
                    <a:pt x="33" y="65"/>
                  </a:cubicBezTo>
                  <a:cubicBezTo>
                    <a:pt x="39" y="67"/>
                    <a:pt x="45" y="68"/>
                    <a:pt x="51" y="68"/>
                  </a:cubicBezTo>
                  <a:cubicBezTo>
                    <a:pt x="71" y="68"/>
                    <a:pt x="92" y="57"/>
                    <a:pt x="98" y="32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44"/>
            <p:cNvSpPr/>
            <p:nvPr/>
          </p:nvSpPr>
          <p:spPr>
            <a:xfrm>
              <a:off x="3791350" y="2506075"/>
              <a:ext cx="2850" cy="2750"/>
            </a:xfrm>
            <a:custGeom>
              <a:avLst/>
              <a:gdLst/>
              <a:ahLst/>
              <a:cxnLst/>
              <a:rect l="l" t="t" r="r" b="b"/>
              <a:pathLst>
                <a:path w="114" h="110" extrusionOk="0">
                  <a:moveTo>
                    <a:pt x="60" y="0"/>
                  </a:moveTo>
                  <a:cubicBezTo>
                    <a:pt x="38" y="0"/>
                    <a:pt x="15" y="15"/>
                    <a:pt x="8" y="35"/>
                  </a:cubicBezTo>
                  <a:cubicBezTo>
                    <a:pt x="0" y="67"/>
                    <a:pt x="8" y="91"/>
                    <a:pt x="41" y="108"/>
                  </a:cubicBezTo>
                  <a:cubicBezTo>
                    <a:pt x="45" y="109"/>
                    <a:pt x="49" y="110"/>
                    <a:pt x="53" y="110"/>
                  </a:cubicBezTo>
                  <a:cubicBezTo>
                    <a:pt x="73" y="110"/>
                    <a:pt x="92" y="94"/>
                    <a:pt x="105" y="67"/>
                  </a:cubicBezTo>
                  <a:cubicBezTo>
                    <a:pt x="114" y="43"/>
                    <a:pt x="97" y="10"/>
                    <a:pt x="73" y="2"/>
                  </a:cubicBezTo>
                  <a:cubicBezTo>
                    <a:pt x="69" y="1"/>
                    <a:pt x="64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44"/>
            <p:cNvSpPr/>
            <p:nvPr/>
          </p:nvSpPr>
          <p:spPr>
            <a:xfrm>
              <a:off x="3794175" y="2511325"/>
              <a:ext cx="2450" cy="1700"/>
            </a:xfrm>
            <a:custGeom>
              <a:avLst/>
              <a:gdLst/>
              <a:ahLst/>
              <a:cxnLst/>
              <a:rect l="l" t="t" r="r" b="b"/>
              <a:pathLst>
                <a:path w="98" h="68" extrusionOk="0">
                  <a:moveTo>
                    <a:pt x="50" y="1"/>
                  </a:moveTo>
                  <a:cubicBezTo>
                    <a:pt x="25" y="1"/>
                    <a:pt x="7" y="17"/>
                    <a:pt x="1" y="44"/>
                  </a:cubicBezTo>
                  <a:lnTo>
                    <a:pt x="98" y="68"/>
                  </a:lnTo>
                  <a:cubicBezTo>
                    <a:pt x="98" y="44"/>
                    <a:pt x="90" y="11"/>
                    <a:pt x="65" y="3"/>
                  </a:cubicBezTo>
                  <a:cubicBezTo>
                    <a:pt x="60" y="2"/>
                    <a:pt x="55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44"/>
            <p:cNvSpPr/>
            <p:nvPr/>
          </p:nvSpPr>
          <p:spPr>
            <a:xfrm>
              <a:off x="3801875" y="2513775"/>
              <a:ext cx="2450" cy="1500"/>
            </a:xfrm>
            <a:custGeom>
              <a:avLst/>
              <a:gdLst/>
              <a:ahLst/>
              <a:cxnLst/>
              <a:rect l="l" t="t" r="r" b="b"/>
              <a:pathLst>
                <a:path w="98" h="60" extrusionOk="0">
                  <a:moveTo>
                    <a:pt x="45" y="0"/>
                  </a:moveTo>
                  <a:cubicBezTo>
                    <a:pt x="25" y="0"/>
                    <a:pt x="7" y="15"/>
                    <a:pt x="1" y="35"/>
                  </a:cubicBezTo>
                  <a:lnTo>
                    <a:pt x="90" y="59"/>
                  </a:lnTo>
                  <a:cubicBezTo>
                    <a:pt x="98" y="35"/>
                    <a:pt x="90" y="10"/>
                    <a:pt x="57" y="2"/>
                  </a:cubicBezTo>
                  <a:cubicBezTo>
                    <a:pt x="53" y="1"/>
                    <a:pt x="49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44"/>
            <p:cNvSpPr/>
            <p:nvPr/>
          </p:nvSpPr>
          <p:spPr>
            <a:xfrm>
              <a:off x="3799050" y="2508675"/>
              <a:ext cx="2850" cy="2600"/>
            </a:xfrm>
            <a:custGeom>
              <a:avLst/>
              <a:gdLst/>
              <a:ahLst/>
              <a:cxnLst/>
              <a:rect l="l" t="t" r="r" b="b"/>
              <a:pathLst>
                <a:path w="114" h="104" extrusionOk="0">
                  <a:moveTo>
                    <a:pt x="52" y="1"/>
                  </a:moveTo>
                  <a:cubicBezTo>
                    <a:pt x="30" y="1"/>
                    <a:pt x="14" y="11"/>
                    <a:pt x="8" y="36"/>
                  </a:cubicBezTo>
                  <a:cubicBezTo>
                    <a:pt x="0" y="60"/>
                    <a:pt x="16" y="93"/>
                    <a:pt x="41" y="101"/>
                  </a:cubicBezTo>
                  <a:cubicBezTo>
                    <a:pt x="45" y="102"/>
                    <a:pt x="50" y="103"/>
                    <a:pt x="54" y="103"/>
                  </a:cubicBezTo>
                  <a:cubicBezTo>
                    <a:pt x="76" y="103"/>
                    <a:pt x="99" y="88"/>
                    <a:pt x="106" y="68"/>
                  </a:cubicBezTo>
                  <a:cubicBezTo>
                    <a:pt x="114" y="36"/>
                    <a:pt x="97" y="12"/>
                    <a:pt x="73" y="4"/>
                  </a:cubicBezTo>
                  <a:cubicBezTo>
                    <a:pt x="66" y="2"/>
                    <a:pt x="58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44"/>
            <p:cNvSpPr/>
            <p:nvPr/>
          </p:nvSpPr>
          <p:spPr>
            <a:xfrm>
              <a:off x="3806750" y="2511125"/>
              <a:ext cx="2850" cy="2575"/>
            </a:xfrm>
            <a:custGeom>
              <a:avLst/>
              <a:gdLst/>
              <a:ahLst/>
              <a:cxnLst/>
              <a:rect l="l" t="t" r="r" b="b"/>
              <a:pathLst>
                <a:path w="114" h="103" extrusionOk="0">
                  <a:moveTo>
                    <a:pt x="57" y="1"/>
                  </a:moveTo>
                  <a:cubicBezTo>
                    <a:pt x="33" y="1"/>
                    <a:pt x="15" y="15"/>
                    <a:pt x="8" y="35"/>
                  </a:cubicBezTo>
                  <a:cubicBezTo>
                    <a:pt x="0" y="60"/>
                    <a:pt x="16" y="92"/>
                    <a:pt x="41" y="100"/>
                  </a:cubicBezTo>
                  <a:cubicBezTo>
                    <a:pt x="45" y="102"/>
                    <a:pt x="50" y="102"/>
                    <a:pt x="54" y="102"/>
                  </a:cubicBezTo>
                  <a:cubicBezTo>
                    <a:pt x="76" y="102"/>
                    <a:pt x="99" y="88"/>
                    <a:pt x="106" y="68"/>
                  </a:cubicBezTo>
                  <a:cubicBezTo>
                    <a:pt x="114" y="43"/>
                    <a:pt x="98" y="11"/>
                    <a:pt x="73" y="3"/>
                  </a:cubicBezTo>
                  <a:cubicBezTo>
                    <a:pt x="68" y="1"/>
                    <a:pt x="62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44"/>
            <p:cNvSpPr/>
            <p:nvPr/>
          </p:nvSpPr>
          <p:spPr>
            <a:xfrm>
              <a:off x="3814450" y="2513775"/>
              <a:ext cx="2850" cy="2350"/>
            </a:xfrm>
            <a:custGeom>
              <a:avLst/>
              <a:gdLst/>
              <a:ahLst/>
              <a:cxnLst/>
              <a:rect l="l" t="t" r="r" b="b"/>
              <a:pathLst>
                <a:path w="114" h="94" extrusionOk="0">
                  <a:moveTo>
                    <a:pt x="52" y="0"/>
                  </a:moveTo>
                  <a:cubicBezTo>
                    <a:pt x="33" y="0"/>
                    <a:pt x="15" y="15"/>
                    <a:pt x="8" y="35"/>
                  </a:cubicBezTo>
                  <a:cubicBezTo>
                    <a:pt x="0" y="51"/>
                    <a:pt x="17" y="83"/>
                    <a:pt x="41" y="92"/>
                  </a:cubicBezTo>
                  <a:cubicBezTo>
                    <a:pt x="45" y="93"/>
                    <a:pt x="50" y="94"/>
                    <a:pt x="54" y="94"/>
                  </a:cubicBezTo>
                  <a:cubicBezTo>
                    <a:pt x="76" y="94"/>
                    <a:pt x="99" y="79"/>
                    <a:pt x="106" y="59"/>
                  </a:cubicBezTo>
                  <a:cubicBezTo>
                    <a:pt x="114" y="35"/>
                    <a:pt x="98" y="10"/>
                    <a:pt x="65" y="2"/>
                  </a:cubicBezTo>
                  <a:cubicBezTo>
                    <a:pt x="61" y="1"/>
                    <a:pt x="57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44"/>
            <p:cNvSpPr/>
            <p:nvPr/>
          </p:nvSpPr>
          <p:spPr>
            <a:xfrm>
              <a:off x="3809575" y="2516000"/>
              <a:ext cx="2475" cy="1700"/>
            </a:xfrm>
            <a:custGeom>
              <a:avLst/>
              <a:gdLst/>
              <a:ahLst/>
              <a:cxnLst/>
              <a:rect l="l" t="t" r="r" b="b"/>
              <a:pathLst>
                <a:path w="99" h="68" extrusionOk="0">
                  <a:moveTo>
                    <a:pt x="44" y="0"/>
                  </a:moveTo>
                  <a:cubicBezTo>
                    <a:pt x="23" y="0"/>
                    <a:pt x="1" y="15"/>
                    <a:pt x="1" y="35"/>
                  </a:cubicBezTo>
                  <a:lnTo>
                    <a:pt x="90" y="67"/>
                  </a:lnTo>
                  <a:cubicBezTo>
                    <a:pt x="98" y="43"/>
                    <a:pt x="82" y="11"/>
                    <a:pt x="58" y="3"/>
                  </a:cubicBezTo>
                  <a:cubicBezTo>
                    <a:pt x="53" y="1"/>
                    <a:pt x="49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44"/>
            <p:cNvSpPr/>
            <p:nvPr/>
          </p:nvSpPr>
          <p:spPr>
            <a:xfrm>
              <a:off x="3811600" y="2509575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9" y="0"/>
                  </a:moveTo>
                  <a:cubicBezTo>
                    <a:pt x="1" y="24"/>
                    <a:pt x="17" y="57"/>
                    <a:pt x="41" y="65"/>
                  </a:cubicBezTo>
                  <a:cubicBezTo>
                    <a:pt x="46" y="66"/>
                    <a:pt x="50" y="67"/>
                    <a:pt x="55" y="67"/>
                  </a:cubicBezTo>
                  <a:cubicBezTo>
                    <a:pt x="76" y="67"/>
                    <a:pt x="100" y="52"/>
                    <a:pt x="106" y="32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44"/>
            <p:cNvSpPr/>
            <p:nvPr/>
          </p:nvSpPr>
          <p:spPr>
            <a:xfrm>
              <a:off x="3804100" y="2506925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9" y="1"/>
                  </a:moveTo>
                  <a:lnTo>
                    <a:pt x="9" y="1"/>
                  </a:lnTo>
                  <a:cubicBezTo>
                    <a:pt x="1" y="25"/>
                    <a:pt x="17" y="57"/>
                    <a:pt x="41" y="66"/>
                  </a:cubicBezTo>
                  <a:cubicBezTo>
                    <a:pt x="46" y="67"/>
                    <a:pt x="50" y="68"/>
                    <a:pt x="55" y="68"/>
                  </a:cubicBezTo>
                  <a:cubicBezTo>
                    <a:pt x="76" y="68"/>
                    <a:pt x="100" y="53"/>
                    <a:pt x="106" y="33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44"/>
            <p:cNvSpPr/>
            <p:nvPr/>
          </p:nvSpPr>
          <p:spPr>
            <a:xfrm>
              <a:off x="3796600" y="2504300"/>
              <a:ext cx="2475" cy="1700"/>
            </a:xfrm>
            <a:custGeom>
              <a:avLst/>
              <a:gdLst/>
              <a:ahLst/>
              <a:cxnLst/>
              <a:rect l="l" t="t" r="r" b="b"/>
              <a:pathLst>
                <a:path w="99" h="68" extrusionOk="0">
                  <a:moveTo>
                    <a:pt x="9" y="0"/>
                  </a:moveTo>
                  <a:lnTo>
                    <a:pt x="9" y="0"/>
                  </a:lnTo>
                  <a:cubicBezTo>
                    <a:pt x="1" y="25"/>
                    <a:pt x="9" y="57"/>
                    <a:pt x="33" y="65"/>
                  </a:cubicBezTo>
                  <a:cubicBezTo>
                    <a:pt x="39" y="67"/>
                    <a:pt x="45" y="67"/>
                    <a:pt x="50" y="67"/>
                  </a:cubicBezTo>
                  <a:cubicBezTo>
                    <a:pt x="74" y="67"/>
                    <a:pt x="92" y="53"/>
                    <a:pt x="98" y="33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44"/>
            <p:cNvSpPr/>
            <p:nvPr/>
          </p:nvSpPr>
          <p:spPr>
            <a:xfrm>
              <a:off x="3788900" y="2514375"/>
              <a:ext cx="2675" cy="2575"/>
            </a:xfrm>
            <a:custGeom>
              <a:avLst/>
              <a:gdLst/>
              <a:ahLst/>
              <a:cxnLst/>
              <a:rect l="l" t="t" r="r" b="b"/>
              <a:pathLst>
                <a:path w="107" h="103" extrusionOk="0">
                  <a:moveTo>
                    <a:pt x="53" y="1"/>
                  </a:moveTo>
                  <a:cubicBezTo>
                    <a:pt x="33" y="1"/>
                    <a:pt x="16" y="16"/>
                    <a:pt x="9" y="43"/>
                  </a:cubicBezTo>
                  <a:cubicBezTo>
                    <a:pt x="1" y="68"/>
                    <a:pt x="17" y="100"/>
                    <a:pt x="41" y="100"/>
                  </a:cubicBezTo>
                  <a:cubicBezTo>
                    <a:pt x="46" y="101"/>
                    <a:pt x="50" y="102"/>
                    <a:pt x="55" y="102"/>
                  </a:cubicBezTo>
                  <a:cubicBezTo>
                    <a:pt x="76" y="102"/>
                    <a:pt x="100" y="88"/>
                    <a:pt x="106" y="68"/>
                  </a:cubicBezTo>
                  <a:cubicBezTo>
                    <a:pt x="106" y="35"/>
                    <a:pt x="98" y="11"/>
                    <a:pt x="66" y="3"/>
                  </a:cubicBezTo>
                  <a:cubicBezTo>
                    <a:pt x="61" y="1"/>
                    <a:pt x="57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44"/>
            <p:cNvSpPr/>
            <p:nvPr/>
          </p:nvSpPr>
          <p:spPr>
            <a:xfrm>
              <a:off x="3791950" y="2519500"/>
              <a:ext cx="2650" cy="1650"/>
            </a:xfrm>
            <a:custGeom>
              <a:avLst/>
              <a:gdLst/>
              <a:ahLst/>
              <a:cxnLst/>
              <a:rect l="l" t="t" r="r" b="b"/>
              <a:pathLst>
                <a:path w="106" h="66" extrusionOk="0">
                  <a:moveTo>
                    <a:pt x="57" y="0"/>
                  </a:moveTo>
                  <a:cubicBezTo>
                    <a:pt x="33" y="0"/>
                    <a:pt x="9" y="17"/>
                    <a:pt x="0" y="41"/>
                  </a:cubicBezTo>
                  <a:lnTo>
                    <a:pt x="98" y="65"/>
                  </a:lnTo>
                  <a:cubicBezTo>
                    <a:pt x="106" y="41"/>
                    <a:pt x="90" y="8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44"/>
            <p:cNvSpPr/>
            <p:nvPr/>
          </p:nvSpPr>
          <p:spPr>
            <a:xfrm>
              <a:off x="3799650" y="2521475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52" y="0"/>
                  </a:moveTo>
                  <a:cubicBezTo>
                    <a:pt x="30" y="0"/>
                    <a:pt x="7" y="15"/>
                    <a:pt x="1" y="35"/>
                  </a:cubicBezTo>
                  <a:lnTo>
                    <a:pt x="98" y="59"/>
                  </a:lnTo>
                  <a:cubicBezTo>
                    <a:pt x="106" y="35"/>
                    <a:pt x="90" y="11"/>
                    <a:pt x="65" y="2"/>
                  </a:cubicBezTo>
                  <a:cubicBezTo>
                    <a:pt x="61" y="1"/>
                    <a:pt x="57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44"/>
            <p:cNvSpPr/>
            <p:nvPr/>
          </p:nvSpPr>
          <p:spPr>
            <a:xfrm>
              <a:off x="3796600" y="2516450"/>
              <a:ext cx="2875" cy="2675"/>
            </a:xfrm>
            <a:custGeom>
              <a:avLst/>
              <a:gdLst/>
              <a:ahLst/>
              <a:cxnLst/>
              <a:rect l="l" t="t" r="r" b="b"/>
              <a:pathLst>
                <a:path w="115" h="107" extrusionOk="0">
                  <a:moveTo>
                    <a:pt x="74" y="1"/>
                  </a:moveTo>
                  <a:cubicBezTo>
                    <a:pt x="50" y="1"/>
                    <a:pt x="17" y="17"/>
                    <a:pt x="9" y="41"/>
                  </a:cubicBezTo>
                  <a:cubicBezTo>
                    <a:pt x="1" y="66"/>
                    <a:pt x="17" y="98"/>
                    <a:pt x="50" y="106"/>
                  </a:cubicBezTo>
                  <a:cubicBezTo>
                    <a:pt x="74" y="106"/>
                    <a:pt x="98" y="90"/>
                    <a:pt x="106" y="66"/>
                  </a:cubicBezTo>
                  <a:cubicBezTo>
                    <a:pt x="114" y="41"/>
                    <a:pt x="98" y="9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44"/>
            <p:cNvSpPr/>
            <p:nvPr/>
          </p:nvSpPr>
          <p:spPr>
            <a:xfrm>
              <a:off x="3804525" y="2518625"/>
              <a:ext cx="2850" cy="2525"/>
            </a:xfrm>
            <a:custGeom>
              <a:avLst/>
              <a:gdLst/>
              <a:ahLst/>
              <a:cxnLst/>
              <a:rect l="l" t="t" r="r" b="b"/>
              <a:pathLst>
                <a:path w="114" h="101" extrusionOk="0">
                  <a:moveTo>
                    <a:pt x="52" y="1"/>
                  </a:moveTo>
                  <a:cubicBezTo>
                    <a:pt x="33" y="1"/>
                    <a:pt x="15" y="15"/>
                    <a:pt x="8" y="35"/>
                  </a:cubicBezTo>
                  <a:cubicBezTo>
                    <a:pt x="0" y="60"/>
                    <a:pt x="16" y="92"/>
                    <a:pt x="41" y="100"/>
                  </a:cubicBezTo>
                  <a:cubicBezTo>
                    <a:pt x="65" y="100"/>
                    <a:pt x="97" y="92"/>
                    <a:pt x="105" y="60"/>
                  </a:cubicBezTo>
                  <a:cubicBezTo>
                    <a:pt x="114" y="35"/>
                    <a:pt x="97" y="11"/>
                    <a:pt x="65" y="3"/>
                  </a:cubicBezTo>
                  <a:cubicBezTo>
                    <a:pt x="61" y="1"/>
                    <a:pt x="56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44"/>
            <p:cNvSpPr/>
            <p:nvPr/>
          </p:nvSpPr>
          <p:spPr>
            <a:xfrm>
              <a:off x="3812425" y="2520850"/>
              <a:ext cx="2650" cy="2325"/>
            </a:xfrm>
            <a:custGeom>
              <a:avLst/>
              <a:gdLst/>
              <a:ahLst/>
              <a:cxnLst/>
              <a:rect l="l" t="t" r="r" b="b"/>
              <a:pathLst>
                <a:path w="106" h="93" extrusionOk="0">
                  <a:moveTo>
                    <a:pt x="52" y="1"/>
                  </a:moveTo>
                  <a:cubicBezTo>
                    <a:pt x="30" y="1"/>
                    <a:pt x="7" y="16"/>
                    <a:pt x="0" y="36"/>
                  </a:cubicBezTo>
                  <a:cubicBezTo>
                    <a:pt x="0" y="60"/>
                    <a:pt x="17" y="84"/>
                    <a:pt x="41" y="92"/>
                  </a:cubicBezTo>
                  <a:cubicBezTo>
                    <a:pt x="65" y="92"/>
                    <a:pt x="98" y="84"/>
                    <a:pt x="98" y="60"/>
                  </a:cubicBezTo>
                  <a:cubicBezTo>
                    <a:pt x="106" y="36"/>
                    <a:pt x="89" y="11"/>
                    <a:pt x="65" y="3"/>
                  </a:cubicBezTo>
                  <a:cubicBezTo>
                    <a:pt x="61" y="2"/>
                    <a:pt x="56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05;p44"/>
            <p:cNvSpPr/>
            <p:nvPr/>
          </p:nvSpPr>
          <p:spPr>
            <a:xfrm>
              <a:off x="3807550" y="2523350"/>
              <a:ext cx="2675" cy="1450"/>
            </a:xfrm>
            <a:custGeom>
              <a:avLst/>
              <a:gdLst/>
              <a:ahLst/>
              <a:cxnLst/>
              <a:rect l="l" t="t" r="r" b="b"/>
              <a:pathLst>
                <a:path w="107" h="58" extrusionOk="0">
                  <a:moveTo>
                    <a:pt x="57" y="0"/>
                  </a:moveTo>
                  <a:cubicBezTo>
                    <a:pt x="33" y="0"/>
                    <a:pt x="9" y="8"/>
                    <a:pt x="1" y="41"/>
                  </a:cubicBezTo>
                  <a:lnTo>
                    <a:pt x="98" y="57"/>
                  </a:lnTo>
                  <a:cubicBezTo>
                    <a:pt x="106" y="33"/>
                    <a:pt x="90" y="8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06;p44"/>
            <p:cNvSpPr/>
            <p:nvPr/>
          </p:nvSpPr>
          <p:spPr>
            <a:xfrm>
              <a:off x="3809375" y="2516850"/>
              <a:ext cx="2450" cy="1525"/>
            </a:xfrm>
            <a:custGeom>
              <a:avLst/>
              <a:gdLst/>
              <a:ahLst/>
              <a:cxnLst/>
              <a:rect l="l" t="t" r="r" b="b"/>
              <a:pathLst>
                <a:path w="98" h="61" extrusionOk="0">
                  <a:moveTo>
                    <a:pt x="9" y="1"/>
                  </a:moveTo>
                  <a:cubicBezTo>
                    <a:pt x="1" y="25"/>
                    <a:pt x="17" y="58"/>
                    <a:pt x="41" y="58"/>
                  </a:cubicBezTo>
                  <a:cubicBezTo>
                    <a:pt x="47" y="60"/>
                    <a:pt x="54" y="61"/>
                    <a:pt x="60" y="61"/>
                  </a:cubicBezTo>
                  <a:cubicBezTo>
                    <a:pt x="80" y="61"/>
                    <a:pt x="98" y="52"/>
                    <a:pt x="98" y="33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44"/>
            <p:cNvSpPr/>
            <p:nvPr/>
          </p:nvSpPr>
          <p:spPr>
            <a:xfrm>
              <a:off x="3801675" y="2514625"/>
              <a:ext cx="2450" cy="1650"/>
            </a:xfrm>
            <a:custGeom>
              <a:avLst/>
              <a:gdLst/>
              <a:ahLst/>
              <a:cxnLst/>
              <a:rect l="l" t="t" r="r" b="b"/>
              <a:pathLst>
                <a:path w="98" h="66" extrusionOk="0">
                  <a:moveTo>
                    <a:pt x="9" y="1"/>
                  </a:moveTo>
                  <a:lnTo>
                    <a:pt x="9" y="1"/>
                  </a:lnTo>
                  <a:cubicBezTo>
                    <a:pt x="1" y="25"/>
                    <a:pt x="17" y="58"/>
                    <a:pt x="41" y="66"/>
                  </a:cubicBezTo>
                  <a:cubicBezTo>
                    <a:pt x="65" y="66"/>
                    <a:pt x="98" y="58"/>
                    <a:pt x="98" y="25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44"/>
            <p:cNvSpPr/>
            <p:nvPr/>
          </p:nvSpPr>
          <p:spPr>
            <a:xfrm>
              <a:off x="3793975" y="2512400"/>
              <a:ext cx="2650" cy="1650"/>
            </a:xfrm>
            <a:custGeom>
              <a:avLst/>
              <a:gdLst/>
              <a:ahLst/>
              <a:cxnLst/>
              <a:rect l="l" t="t" r="r" b="b"/>
              <a:pathLst>
                <a:path w="106" h="66" extrusionOk="0">
                  <a:moveTo>
                    <a:pt x="9" y="1"/>
                  </a:moveTo>
                  <a:cubicBezTo>
                    <a:pt x="0" y="25"/>
                    <a:pt x="17" y="57"/>
                    <a:pt x="41" y="65"/>
                  </a:cubicBezTo>
                  <a:cubicBezTo>
                    <a:pt x="65" y="65"/>
                    <a:pt x="98" y="57"/>
                    <a:pt x="106" y="25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44"/>
            <p:cNvSpPr/>
            <p:nvPr/>
          </p:nvSpPr>
          <p:spPr>
            <a:xfrm>
              <a:off x="3802700" y="2526175"/>
              <a:ext cx="2650" cy="2525"/>
            </a:xfrm>
            <a:custGeom>
              <a:avLst/>
              <a:gdLst/>
              <a:ahLst/>
              <a:cxnLst/>
              <a:rect l="l" t="t" r="r" b="b"/>
              <a:pathLst>
                <a:path w="106" h="101" extrusionOk="0">
                  <a:moveTo>
                    <a:pt x="65" y="1"/>
                  </a:moveTo>
                  <a:cubicBezTo>
                    <a:pt x="41" y="1"/>
                    <a:pt x="8" y="17"/>
                    <a:pt x="8" y="41"/>
                  </a:cubicBezTo>
                  <a:cubicBezTo>
                    <a:pt x="0" y="66"/>
                    <a:pt x="16" y="90"/>
                    <a:pt x="49" y="98"/>
                  </a:cubicBezTo>
                  <a:cubicBezTo>
                    <a:pt x="53" y="100"/>
                    <a:pt x="57" y="100"/>
                    <a:pt x="61" y="100"/>
                  </a:cubicBezTo>
                  <a:cubicBezTo>
                    <a:pt x="81" y="100"/>
                    <a:pt x="99" y="85"/>
                    <a:pt x="106" y="58"/>
                  </a:cubicBezTo>
                  <a:cubicBezTo>
                    <a:pt x="106" y="33"/>
                    <a:pt x="89" y="9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44"/>
            <p:cNvSpPr/>
            <p:nvPr/>
          </p:nvSpPr>
          <p:spPr>
            <a:xfrm>
              <a:off x="3810600" y="2527950"/>
              <a:ext cx="2650" cy="2375"/>
            </a:xfrm>
            <a:custGeom>
              <a:avLst/>
              <a:gdLst/>
              <a:ahLst/>
              <a:cxnLst/>
              <a:rect l="l" t="t" r="r" b="b"/>
              <a:pathLst>
                <a:path w="106" h="95" extrusionOk="0">
                  <a:moveTo>
                    <a:pt x="52" y="1"/>
                  </a:moveTo>
                  <a:cubicBezTo>
                    <a:pt x="30" y="1"/>
                    <a:pt x="8" y="15"/>
                    <a:pt x="8" y="35"/>
                  </a:cubicBezTo>
                  <a:cubicBezTo>
                    <a:pt x="0" y="60"/>
                    <a:pt x="17" y="84"/>
                    <a:pt x="49" y="92"/>
                  </a:cubicBezTo>
                  <a:cubicBezTo>
                    <a:pt x="53" y="93"/>
                    <a:pt x="58" y="94"/>
                    <a:pt x="62" y="94"/>
                  </a:cubicBezTo>
                  <a:cubicBezTo>
                    <a:pt x="81" y="94"/>
                    <a:pt x="99" y="80"/>
                    <a:pt x="106" y="60"/>
                  </a:cubicBezTo>
                  <a:cubicBezTo>
                    <a:pt x="106" y="35"/>
                    <a:pt x="90" y="11"/>
                    <a:pt x="65" y="3"/>
                  </a:cubicBezTo>
                  <a:cubicBezTo>
                    <a:pt x="61" y="1"/>
                    <a:pt x="56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44"/>
            <p:cNvSpPr/>
            <p:nvPr/>
          </p:nvSpPr>
          <p:spPr>
            <a:xfrm>
              <a:off x="3805925" y="2530800"/>
              <a:ext cx="2675" cy="1500"/>
            </a:xfrm>
            <a:custGeom>
              <a:avLst/>
              <a:gdLst/>
              <a:ahLst/>
              <a:cxnLst/>
              <a:rect l="l" t="t" r="r" b="b"/>
              <a:pathLst>
                <a:path w="107" h="60" extrusionOk="0">
                  <a:moveTo>
                    <a:pt x="45" y="0"/>
                  </a:moveTo>
                  <a:cubicBezTo>
                    <a:pt x="25" y="0"/>
                    <a:pt x="8" y="15"/>
                    <a:pt x="1" y="35"/>
                  </a:cubicBezTo>
                  <a:lnTo>
                    <a:pt x="98" y="59"/>
                  </a:lnTo>
                  <a:cubicBezTo>
                    <a:pt x="106" y="35"/>
                    <a:pt x="90" y="10"/>
                    <a:pt x="58" y="2"/>
                  </a:cubicBezTo>
                  <a:cubicBezTo>
                    <a:pt x="53" y="1"/>
                    <a:pt x="49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44"/>
            <p:cNvSpPr/>
            <p:nvPr/>
          </p:nvSpPr>
          <p:spPr>
            <a:xfrm>
              <a:off x="3807350" y="2524350"/>
              <a:ext cx="2650" cy="1450"/>
            </a:xfrm>
            <a:custGeom>
              <a:avLst/>
              <a:gdLst/>
              <a:ahLst/>
              <a:cxnLst/>
              <a:rect l="l" t="t" r="r" b="b"/>
              <a:pathLst>
                <a:path w="106" h="58" extrusionOk="0">
                  <a:moveTo>
                    <a:pt x="9" y="1"/>
                  </a:moveTo>
                  <a:lnTo>
                    <a:pt x="9" y="1"/>
                  </a:lnTo>
                  <a:cubicBezTo>
                    <a:pt x="1" y="25"/>
                    <a:pt x="17" y="50"/>
                    <a:pt x="49" y="58"/>
                  </a:cubicBezTo>
                  <a:cubicBezTo>
                    <a:pt x="74" y="58"/>
                    <a:pt x="98" y="50"/>
                    <a:pt x="106" y="17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44"/>
            <p:cNvSpPr/>
            <p:nvPr/>
          </p:nvSpPr>
          <p:spPr>
            <a:xfrm>
              <a:off x="3799650" y="2522325"/>
              <a:ext cx="2450" cy="1650"/>
            </a:xfrm>
            <a:custGeom>
              <a:avLst/>
              <a:gdLst/>
              <a:ahLst/>
              <a:cxnLst/>
              <a:rect l="l" t="t" r="r" b="b"/>
              <a:pathLst>
                <a:path w="98" h="66" extrusionOk="0">
                  <a:moveTo>
                    <a:pt x="1" y="1"/>
                  </a:moveTo>
                  <a:cubicBezTo>
                    <a:pt x="1" y="33"/>
                    <a:pt x="17" y="58"/>
                    <a:pt x="41" y="66"/>
                  </a:cubicBezTo>
                  <a:cubicBezTo>
                    <a:pt x="65" y="66"/>
                    <a:pt x="98" y="49"/>
                    <a:pt x="98" y="2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44"/>
            <p:cNvSpPr/>
            <p:nvPr/>
          </p:nvSpPr>
          <p:spPr>
            <a:xfrm>
              <a:off x="3791750" y="2520500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8" y="1"/>
                  </a:moveTo>
                  <a:cubicBezTo>
                    <a:pt x="0" y="33"/>
                    <a:pt x="17" y="58"/>
                    <a:pt x="41" y="66"/>
                  </a:cubicBezTo>
                  <a:cubicBezTo>
                    <a:pt x="45" y="67"/>
                    <a:pt x="49" y="67"/>
                    <a:pt x="53" y="67"/>
                  </a:cubicBezTo>
                  <a:cubicBezTo>
                    <a:pt x="80" y="67"/>
                    <a:pt x="99" y="46"/>
                    <a:pt x="106" y="25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44"/>
            <p:cNvSpPr/>
            <p:nvPr/>
          </p:nvSpPr>
          <p:spPr>
            <a:xfrm>
              <a:off x="3805725" y="2531650"/>
              <a:ext cx="2675" cy="1500"/>
            </a:xfrm>
            <a:custGeom>
              <a:avLst/>
              <a:gdLst/>
              <a:ahLst/>
              <a:cxnLst/>
              <a:rect l="l" t="t" r="r" b="b"/>
              <a:pathLst>
                <a:path w="107" h="60" extrusionOk="0">
                  <a:moveTo>
                    <a:pt x="9" y="1"/>
                  </a:moveTo>
                  <a:lnTo>
                    <a:pt x="9" y="1"/>
                  </a:lnTo>
                  <a:cubicBezTo>
                    <a:pt x="1" y="33"/>
                    <a:pt x="25" y="58"/>
                    <a:pt x="49" y="58"/>
                  </a:cubicBezTo>
                  <a:cubicBezTo>
                    <a:pt x="54" y="59"/>
                    <a:pt x="58" y="60"/>
                    <a:pt x="63" y="60"/>
                  </a:cubicBezTo>
                  <a:cubicBezTo>
                    <a:pt x="84" y="60"/>
                    <a:pt x="106" y="45"/>
                    <a:pt x="106" y="25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44"/>
            <p:cNvSpPr/>
            <p:nvPr/>
          </p:nvSpPr>
          <p:spPr>
            <a:xfrm>
              <a:off x="3671150" y="3285475"/>
              <a:ext cx="1425" cy="2650"/>
            </a:xfrm>
            <a:custGeom>
              <a:avLst/>
              <a:gdLst/>
              <a:ahLst/>
              <a:cxnLst/>
              <a:rect l="l" t="t" r="r" b="b"/>
              <a:pathLst>
                <a:path w="57" h="106" extrusionOk="0">
                  <a:moveTo>
                    <a:pt x="57" y="1"/>
                  </a:moveTo>
                  <a:cubicBezTo>
                    <a:pt x="25" y="1"/>
                    <a:pt x="0" y="25"/>
                    <a:pt x="0" y="49"/>
                  </a:cubicBezTo>
                  <a:cubicBezTo>
                    <a:pt x="0" y="82"/>
                    <a:pt x="25" y="106"/>
                    <a:pt x="49" y="106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44"/>
            <p:cNvSpPr/>
            <p:nvPr/>
          </p:nvSpPr>
          <p:spPr>
            <a:xfrm>
              <a:off x="3671750" y="3277575"/>
              <a:ext cx="1250" cy="2450"/>
            </a:xfrm>
            <a:custGeom>
              <a:avLst/>
              <a:gdLst/>
              <a:ahLst/>
              <a:cxnLst/>
              <a:rect l="l" t="t" r="r" b="b"/>
              <a:pathLst>
                <a:path w="50" h="98" extrusionOk="0">
                  <a:moveTo>
                    <a:pt x="49" y="0"/>
                  </a:moveTo>
                  <a:cubicBezTo>
                    <a:pt x="25" y="0"/>
                    <a:pt x="1" y="17"/>
                    <a:pt x="1" y="49"/>
                  </a:cubicBezTo>
                  <a:cubicBezTo>
                    <a:pt x="1" y="73"/>
                    <a:pt x="17" y="98"/>
                    <a:pt x="41" y="98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44"/>
            <p:cNvSpPr/>
            <p:nvPr/>
          </p:nvSpPr>
          <p:spPr>
            <a:xfrm>
              <a:off x="3672150" y="3269475"/>
              <a:ext cx="1450" cy="2650"/>
            </a:xfrm>
            <a:custGeom>
              <a:avLst/>
              <a:gdLst/>
              <a:ahLst/>
              <a:cxnLst/>
              <a:rect l="l" t="t" r="r" b="b"/>
              <a:pathLst>
                <a:path w="58" h="106" extrusionOk="0">
                  <a:moveTo>
                    <a:pt x="57" y="0"/>
                  </a:moveTo>
                  <a:cubicBezTo>
                    <a:pt x="25" y="0"/>
                    <a:pt x="1" y="24"/>
                    <a:pt x="1" y="49"/>
                  </a:cubicBezTo>
                  <a:cubicBezTo>
                    <a:pt x="1" y="73"/>
                    <a:pt x="17" y="97"/>
                    <a:pt x="49" y="105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44"/>
            <p:cNvSpPr/>
            <p:nvPr/>
          </p:nvSpPr>
          <p:spPr>
            <a:xfrm>
              <a:off x="3667700" y="3273275"/>
              <a:ext cx="2650" cy="2500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47" y="0"/>
                  </a:moveTo>
                  <a:cubicBezTo>
                    <a:pt x="27" y="0"/>
                    <a:pt x="7" y="22"/>
                    <a:pt x="0" y="43"/>
                  </a:cubicBezTo>
                  <a:cubicBezTo>
                    <a:pt x="0" y="75"/>
                    <a:pt x="25" y="99"/>
                    <a:pt x="49" y="99"/>
                  </a:cubicBezTo>
                  <a:cubicBezTo>
                    <a:pt x="73" y="99"/>
                    <a:pt x="98" y="83"/>
                    <a:pt x="106" y="51"/>
                  </a:cubicBezTo>
                  <a:cubicBezTo>
                    <a:pt x="106" y="26"/>
                    <a:pt x="81" y="2"/>
                    <a:pt x="57" y="2"/>
                  </a:cubicBezTo>
                  <a:cubicBezTo>
                    <a:pt x="54" y="1"/>
                    <a:pt x="51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44"/>
            <p:cNvSpPr/>
            <p:nvPr/>
          </p:nvSpPr>
          <p:spPr>
            <a:xfrm>
              <a:off x="3667100" y="3281375"/>
              <a:ext cx="2650" cy="2500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47" y="1"/>
                  </a:moveTo>
                  <a:cubicBezTo>
                    <a:pt x="26" y="1"/>
                    <a:pt x="7" y="22"/>
                    <a:pt x="0" y="43"/>
                  </a:cubicBezTo>
                  <a:cubicBezTo>
                    <a:pt x="0" y="75"/>
                    <a:pt x="24" y="100"/>
                    <a:pt x="49" y="100"/>
                  </a:cubicBezTo>
                  <a:cubicBezTo>
                    <a:pt x="81" y="100"/>
                    <a:pt x="105" y="83"/>
                    <a:pt x="105" y="51"/>
                  </a:cubicBezTo>
                  <a:cubicBezTo>
                    <a:pt x="105" y="27"/>
                    <a:pt x="89" y="2"/>
                    <a:pt x="57" y="2"/>
                  </a:cubicBezTo>
                  <a:cubicBezTo>
                    <a:pt x="54" y="1"/>
                    <a:pt x="50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44"/>
            <p:cNvSpPr/>
            <p:nvPr/>
          </p:nvSpPr>
          <p:spPr>
            <a:xfrm>
              <a:off x="3676200" y="3265600"/>
              <a:ext cx="2475" cy="2500"/>
            </a:xfrm>
            <a:custGeom>
              <a:avLst/>
              <a:gdLst/>
              <a:ahLst/>
              <a:cxnLst/>
              <a:rect l="l" t="t" r="r" b="b"/>
              <a:pathLst>
                <a:path w="99" h="100" extrusionOk="0">
                  <a:moveTo>
                    <a:pt x="58" y="1"/>
                  </a:moveTo>
                  <a:cubicBezTo>
                    <a:pt x="25" y="1"/>
                    <a:pt x="9" y="25"/>
                    <a:pt x="1" y="50"/>
                  </a:cubicBezTo>
                  <a:cubicBezTo>
                    <a:pt x="1" y="74"/>
                    <a:pt x="25" y="98"/>
                    <a:pt x="50" y="98"/>
                  </a:cubicBezTo>
                  <a:cubicBezTo>
                    <a:pt x="53" y="99"/>
                    <a:pt x="56" y="100"/>
                    <a:pt x="59" y="100"/>
                  </a:cubicBezTo>
                  <a:cubicBezTo>
                    <a:pt x="80" y="100"/>
                    <a:pt x="98" y="79"/>
                    <a:pt x="98" y="58"/>
                  </a:cubicBezTo>
                  <a:cubicBezTo>
                    <a:pt x="98" y="25"/>
                    <a:pt x="82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44"/>
            <p:cNvSpPr/>
            <p:nvPr/>
          </p:nvSpPr>
          <p:spPr>
            <a:xfrm>
              <a:off x="3680050" y="3269875"/>
              <a:ext cx="1250" cy="2450"/>
            </a:xfrm>
            <a:custGeom>
              <a:avLst/>
              <a:gdLst/>
              <a:ahLst/>
              <a:cxnLst/>
              <a:rect l="l" t="t" r="r" b="b"/>
              <a:pathLst>
                <a:path w="50" h="98" extrusionOk="0">
                  <a:moveTo>
                    <a:pt x="50" y="0"/>
                  </a:moveTo>
                  <a:cubicBezTo>
                    <a:pt x="25" y="0"/>
                    <a:pt x="1" y="25"/>
                    <a:pt x="1" y="49"/>
                  </a:cubicBezTo>
                  <a:cubicBezTo>
                    <a:pt x="1" y="73"/>
                    <a:pt x="17" y="98"/>
                    <a:pt x="50" y="98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44"/>
            <p:cNvSpPr/>
            <p:nvPr/>
          </p:nvSpPr>
          <p:spPr>
            <a:xfrm>
              <a:off x="3679650" y="3277975"/>
              <a:ext cx="1450" cy="2450"/>
            </a:xfrm>
            <a:custGeom>
              <a:avLst/>
              <a:gdLst/>
              <a:ahLst/>
              <a:cxnLst/>
              <a:rect l="l" t="t" r="r" b="b"/>
              <a:pathLst>
                <a:path w="58" h="98" extrusionOk="0">
                  <a:moveTo>
                    <a:pt x="57" y="1"/>
                  </a:moveTo>
                  <a:cubicBezTo>
                    <a:pt x="25" y="1"/>
                    <a:pt x="1" y="17"/>
                    <a:pt x="1" y="49"/>
                  </a:cubicBezTo>
                  <a:cubicBezTo>
                    <a:pt x="1" y="74"/>
                    <a:pt x="25" y="98"/>
                    <a:pt x="49" y="98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44"/>
            <p:cNvSpPr/>
            <p:nvPr/>
          </p:nvSpPr>
          <p:spPr>
            <a:xfrm>
              <a:off x="3675800" y="3273725"/>
              <a:ext cx="2675" cy="2500"/>
            </a:xfrm>
            <a:custGeom>
              <a:avLst/>
              <a:gdLst/>
              <a:ahLst/>
              <a:cxnLst/>
              <a:rect l="l" t="t" r="r" b="b"/>
              <a:pathLst>
                <a:path w="107" h="100" extrusionOk="0">
                  <a:moveTo>
                    <a:pt x="57" y="0"/>
                  </a:moveTo>
                  <a:cubicBezTo>
                    <a:pt x="25" y="0"/>
                    <a:pt x="9" y="25"/>
                    <a:pt x="1" y="49"/>
                  </a:cubicBezTo>
                  <a:cubicBezTo>
                    <a:pt x="1" y="73"/>
                    <a:pt x="25" y="98"/>
                    <a:pt x="49" y="98"/>
                  </a:cubicBezTo>
                  <a:cubicBezTo>
                    <a:pt x="54" y="99"/>
                    <a:pt x="58" y="99"/>
                    <a:pt x="61" y="99"/>
                  </a:cubicBezTo>
                  <a:cubicBezTo>
                    <a:pt x="86" y="99"/>
                    <a:pt x="99" y="78"/>
                    <a:pt x="106" y="57"/>
                  </a:cubicBezTo>
                  <a:cubicBezTo>
                    <a:pt x="106" y="25"/>
                    <a:pt x="82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44"/>
            <p:cNvSpPr/>
            <p:nvPr/>
          </p:nvSpPr>
          <p:spPr>
            <a:xfrm>
              <a:off x="3675400" y="3281825"/>
              <a:ext cx="2650" cy="2450"/>
            </a:xfrm>
            <a:custGeom>
              <a:avLst/>
              <a:gdLst/>
              <a:ahLst/>
              <a:cxnLst/>
              <a:rect l="l" t="t" r="r" b="b"/>
              <a:pathLst>
                <a:path w="106" h="98" extrusionOk="0">
                  <a:moveTo>
                    <a:pt x="57" y="1"/>
                  </a:moveTo>
                  <a:cubicBezTo>
                    <a:pt x="33" y="1"/>
                    <a:pt x="9" y="17"/>
                    <a:pt x="0" y="49"/>
                  </a:cubicBezTo>
                  <a:cubicBezTo>
                    <a:pt x="0" y="74"/>
                    <a:pt x="25" y="98"/>
                    <a:pt x="49" y="98"/>
                  </a:cubicBezTo>
                  <a:cubicBezTo>
                    <a:pt x="82" y="98"/>
                    <a:pt x="106" y="82"/>
                    <a:pt x="106" y="49"/>
                  </a:cubicBezTo>
                  <a:cubicBezTo>
                    <a:pt x="106" y="25"/>
                    <a:pt x="82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44"/>
            <p:cNvSpPr/>
            <p:nvPr/>
          </p:nvSpPr>
          <p:spPr>
            <a:xfrm>
              <a:off x="3675000" y="3289925"/>
              <a:ext cx="2650" cy="2475"/>
            </a:xfrm>
            <a:custGeom>
              <a:avLst/>
              <a:gdLst/>
              <a:ahLst/>
              <a:cxnLst/>
              <a:rect l="l" t="t" r="r" b="b"/>
              <a:pathLst>
                <a:path w="106" h="99" extrusionOk="0">
                  <a:moveTo>
                    <a:pt x="57" y="1"/>
                  </a:moveTo>
                  <a:cubicBezTo>
                    <a:pt x="33" y="1"/>
                    <a:pt x="8" y="17"/>
                    <a:pt x="0" y="50"/>
                  </a:cubicBezTo>
                  <a:cubicBezTo>
                    <a:pt x="0" y="74"/>
                    <a:pt x="25" y="98"/>
                    <a:pt x="49" y="98"/>
                  </a:cubicBezTo>
                  <a:cubicBezTo>
                    <a:pt x="81" y="98"/>
                    <a:pt x="106" y="82"/>
                    <a:pt x="106" y="50"/>
                  </a:cubicBezTo>
                  <a:cubicBezTo>
                    <a:pt x="106" y="25"/>
                    <a:pt x="89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44"/>
            <p:cNvSpPr/>
            <p:nvPr/>
          </p:nvSpPr>
          <p:spPr>
            <a:xfrm>
              <a:off x="3679450" y="3285875"/>
              <a:ext cx="1250" cy="2675"/>
            </a:xfrm>
            <a:custGeom>
              <a:avLst/>
              <a:gdLst/>
              <a:ahLst/>
              <a:cxnLst/>
              <a:rect l="l" t="t" r="r" b="b"/>
              <a:pathLst>
                <a:path w="50" h="107" extrusionOk="0">
                  <a:moveTo>
                    <a:pt x="49" y="1"/>
                  </a:moveTo>
                  <a:cubicBezTo>
                    <a:pt x="25" y="1"/>
                    <a:pt x="1" y="25"/>
                    <a:pt x="1" y="49"/>
                  </a:cubicBezTo>
                  <a:cubicBezTo>
                    <a:pt x="1" y="82"/>
                    <a:pt x="17" y="98"/>
                    <a:pt x="49" y="106"/>
                  </a:cubicBezTo>
                  <a:lnTo>
                    <a:pt x="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44"/>
            <p:cNvSpPr/>
            <p:nvPr/>
          </p:nvSpPr>
          <p:spPr>
            <a:xfrm>
              <a:off x="3672350" y="3285475"/>
              <a:ext cx="1450" cy="2650"/>
            </a:xfrm>
            <a:custGeom>
              <a:avLst/>
              <a:gdLst/>
              <a:ahLst/>
              <a:cxnLst/>
              <a:rect l="l" t="t" r="r" b="b"/>
              <a:pathLst>
                <a:path w="58" h="106" extrusionOk="0">
                  <a:moveTo>
                    <a:pt x="9" y="1"/>
                  </a:moveTo>
                  <a:lnTo>
                    <a:pt x="1" y="106"/>
                  </a:lnTo>
                  <a:cubicBezTo>
                    <a:pt x="33" y="106"/>
                    <a:pt x="58" y="82"/>
                    <a:pt x="58" y="57"/>
                  </a:cubicBezTo>
                  <a:cubicBezTo>
                    <a:pt x="58" y="25"/>
                    <a:pt x="33" y="9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44"/>
            <p:cNvSpPr/>
            <p:nvPr/>
          </p:nvSpPr>
          <p:spPr>
            <a:xfrm>
              <a:off x="3672775" y="3277575"/>
              <a:ext cx="1425" cy="2450"/>
            </a:xfrm>
            <a:custGeom>
              <a:avLst/>
              <a:gdLst/>
              <a:ahLst/>
              <a:cxnLst/>
              <a:rect l="l" t="t" r="r" b="b"/>
              <a:pathLst>
                <a:path w="57" h="98" extrusionOk="0">
                  <a:moveTo>
                    <a:pt x="8" y="0"/>
                  </a:moveTo>
                  <a:lnTo>
                    <a:pt x="0" y="98"/>
                  </a:lnTo>
                  <a:cubicBezTo>
                    <a:pt x="32" y="98"/>
                    <a:pt x="57" y="81"/>
                    <a:pt x="57" y="49"/>
                  </a:cubicBezTo>
                  <a:cubicBezTo>
                    <a:pt x="57" y="25"/>
                    <a:pt x="41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44"/>
            <p:cNvSpPr/>
            <p:nvPr/>
          </p:nvSpPr>
          <p:spPr>
            <a:xfrm>
              <a:off x="3673375" y="3269475"/>
              <a:ext cx="1250" cy="2650"/>
            </a:xfrm>
            <a:custGeom>
              <a:avLst/>
              <a:gdLst/>
              <a:ahLst/>
              <a:cxnLst/>
              <a:rect l="l" t="t" r="r" b="b"/>
              <a:pathLst>
                <a:path w="50" h="106" extrusionOk="0">
                  <a:moveTo>
                    <a:pt x="0" y="0"/>
                  </a:moveTo>
                  <a:lnTo>
                    <a:pt x="0" y="105"/>
                  </a:lnTo>
                  <a:cubicBezTo>
                    <a:pt x="25" y="105"/>
                    <a:pt x="49" y="81"/>
                    <a:pt x="49" y="57"/>
                  </a:cubicBezTo>
                  <a:cubicBezTo>
                    <a:pt x="49" y="24"/>
                    <a:pt x="33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44"/>
            <p:cNvSpPr/>
            <p:nvPr/>
          </p:nvSpPr>
          <p:spPr>
            <a:xfrm>
              <a:off x="3684125" y="3265825"/>
              <a:ext cx="2450" cy="2650"/>
            </a:xfrm>
            <a:custGeom>
              <a:avLst/>
              <a:gdLst/>
              <a:ahLst/>
              <a:cxnLst/>
              <a:rect l="l" t="t" r="r" b="b"/>
              <a:pathLst>
                <a:path w="98" h="106" extrusionOk="0">
                  <a:moveTo>
                    <a:pt x="49" y="0"/>
                  </a:moveTo>
                  <a:cubicBezTo>
                    <a:pt x="16" y="0"/>
                    <a:pt x="0" y="24"/>
                    <a:pt x="0" y="57"/>
                  </a:cubicBezTo>
                  <a:cubicBezTo>
                    <a:pt x="0" y="81"/>
                    <a:pt x="16" y="105"/>
                    <a:pt x="41" y="105"/>
                  </a:cubicBezTo>
                  <a:cubicBezTo>
                    <a:pt x="73" y="105"/>
                    <a:pt x="89" y="81"/>
                    <a:pt x="89" y="57"/>
                  </a:cubicBezTo>
                  <a:cubicBezTo>
                    <a:pt x="97" y="24"/>
                    <a:pt x="73" y="8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44"/>
            <p:cNvSpPr/>
            <p:nvPr/>
          </p:nvSpPr>
          <p:spPr>
            <a:xfrm>
              <a:off x="3687775" y="3270075"/>
              <a:ext cx="1425" cy="2450"/>
            </a:xfrm>
            <a:custGeom>
              <a:avLst/>
              <a:gdLst/>
              <a:ahLst/>
              <a:cxnLst/>
              <a:rect l="l" t="t" r="r" b="b"/>
              <a:pathLst>
                <a:path w="57" h="98" extrusionOk="0">
                  <a:moveTo>
                    <a:pt x="57" y="0"/>
                  </a:moveTo>
                  <a:cubicBezTo>
                    <a:pt x="24" y="0"/>
                    <a:pt x="8" y="25"/>
                    <a:pt x="8" y="49"/>
                  </a:cubicBezTo>
                  <a:cubicBezTo>
                    <a:pt x="0" y="73"/>
                    <a:pt x="24" y="98"/>
                    <a:pt x="49" y="98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44"/>
            <p:cNvSpPr/>
            <p:nvPr/>
          </p:nvSpPr>
          <p:spPr>
            <a:xfrm>
              <a:off x="3687775" y="3278175"/>
              <a:ext cx="1225" cy="2450"/>
            </a:xfrm>
            <a:custGeom>
              <a:avLst/>
              <a:gdLst/>
              <a:ahLst/>
              <a:cxnLst/>
              <a:rect l="l" t="t" r="r" b="b"/>
              <a:pathLst>
                <a:path w="49" h="98" extrusionOk="0">
                  <a:moveTo>
                    <a:pt x="49" y="1"/>
                  </a:moveTo>
                  <a:cubicBezTo>
                    <a:pt x="24" y="1"/>
                    <a:pt x="0" y="17"/>
                    <a:pt x="0" y="49"/>
                  </a:cubicBezTo>
                  <a:cubicBezTo>
                    <a:pt x="0" y="74"/>
                    <a:pt x="24" y="98"/>
                    <a:pt x="49" y="98"/>
                  </a:cubicBezTo>
                  <a:lnTo>
                    <a:pt x="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44"/>
            <p:cNvSpPr/>
            <p:nvPr/>
          </p:nvSpPr>
          <p:spPr>
            <a:xfrm>
              <a:off x="3683900" y="3273925"/>
              <a:ext cx="2475" cy="2650"/>
            </a:xfrm>
            <a:custGeom>
              <a:avLst/>
              <a:gdLst/>
              <a:ahLst/>
              <a:cxnLst/>
              <a:rect l="l" t="t" r="r" b="b"/>
              <a:pathLst>
                <a:path w="99" h="106" extrusionOk="0">
                  <a:moveTo>
                    <a:pt x="50" y="0"/>
                  </a:moveTo>
                  <a:cubicBezTo>
                    <a:pt x="17" y="0"/>
                    <a:pt x="1" y="25"/>
                    <a:pt x="1" y="49"/>
                  </a:cubicBezTo>
                  <a:cubicBezTo>
                    <a:pt x="1" y="81"/>
                    <a:pt x="17" y="106"/>
                    <a:pt x="50" y="106"/>
                  </a:cubicBezTo>
                  <a:cubicBezTo>
                    <a:pt x="74" y="106"/>
                    <a:pt x="98" y="81"/>
                    <a:pt x="98" y="57"/>
                  </a:cubicBezTo>
                  <a:cubicBezTo>
                    <a:pt x="98" y="25"/>
                    <a:pt x="74" y="8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44"/>
            <p:cNvSpPr/>
            <p:nvPr/>
          </p:nvSpPr>
          <p:spPr>
            <a:xfrm>
              <a:off x="3683500" y="3282025"/>
              <a:ext cx="2675" cy="2675"/>
            </a:xfrm>
            <a:custGeom>
              <a:avLst/>
              <a:gdLst/>
              <a:ahLst/>
              <a:cxnLst/>
              <a:rect l="l" t="t" r="r" b="b"/>
              <a:pathLst>
                <a:path w="107" h="107" extrusionOk="0">
                  <a:moveTo>
                    <a:pt x="58" y="1"/>
                  </a:moveTo>
                  <a:cubicBezTo>
                    <a:pt x="25" y="1"/>
                    <a:pt x="9" y="25"/>
                    <a:pt x="9" y="49"/>
                  </a:cubicBezTo>
                  <a:cubicBezTo>
                    <a:pt x="1" y="82"/>
                    <a:pt x="25" y="106"/>
                    <a:pt x="58" y="106"/>
                  </a:cubicBezTo>
                  <a:cubicBezTo>
                    <a:pt x="82" y="106"/>
                    <a:pt x="106" y="82"/>
                    <a:pt x="106" y="57"/>
                  </a:cubicBezTo>
                  <a:cubicBezTo>
                    <a:pt x="106" y="25"/>
                    <a:pt x="82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" name="Google Shape;5936;p44"/>
            <p:cNvSpPr/>
            <p:nvPr/>
          </p:nvSpPr>
          <p:spPr>
            <a:xfrm>
              <a:off x="3683300" y="3290125"/>
              <a:ext cx="2675" cy="2675"/>
            </a:xfrm>
            <a:custGeom>
              <a:avLst/>
              <a:gdLst/>
              <a:ahLst/>
              <a:cxnLst/>
              <a:rect l="l" t="t" r="r" b="b"/>
              <a:pathLst>
                <a:path w="107" h="107" extrusionOk="0">
                  <a:moveTo>
                    <a:pt x="57" y="1"/>
                  </a:moveTo>
                  <a:cubicBezTo>
                    <a:pt x="25" y="1"/>
                    <a:pt x="9" y="25"/>
                    <a:pt x="1" y="50"/>
                  </a:cubicBezTo>
                  <a:cubicBezTo>
                    <a:pt x="1" y="82"/>
                    <a:pt x="25" y="106"/>
                    <a:pt x="57" y="106"/>
                  </a:cubicBezTo>
                  <a:cubicBezTo>
                    <a:pt x="82" y="106"/>
                    <a:pt x="106" y="82"/>
                    <a:pt x="106" y="58"/>
                  </a:cubicBezTo>
                  <a:cubicBezTo>
                    <a:pt x="106" y="25"/>
                    <a:pt x="82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" name="Google Shape;5937;p44"/>
            <p:cNvSpPr/>
            <p:nvPr/>
          </p:nvSpPr>
          <p:spPr>
            <a:xfrm>
              <a:off x="3687550" y="3286075"/>
              <a:ext cx="1450" cy="2475"/>
            </a:xfrm>
            <a:custGeom>
              <a:avLst/>
              <a:gdLst/>
              <a:ahLst/>
              <a:cxnLst/>
              <a:rect l="l" t="t" r="r" b="b"/>
              <a:pathLst>
                <a:path w="58" h="99" extrusionOk="0">
                  <a:moveTo>
                    <a:pt x="58" y="1"/>
                  </a:moveTo>
                  <a:cubicBezTo>
                    <a:pt x="25" y="1"/>
                    <a:pt x="1" y="25"/>
                    <a:pt x="1" y="49"/>
                  </a:cubicBezTo>
                  <a:cubicBezTo>
                    <a:pt x="1" y="82"/>
                    <a:pt x="25" y="98"/>
                    <a:pt x="58" y="98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44"/>
            <p:cNvSpPr/>
            <p:nvPr/>
          </p:nvSpPr>
          <p:spPr>
            <a:xfrm>
              <a:off x="3680675" y="3285875"/>
              <a:ext cx="1225" cy="2675"/>
            </a:xfrm>
            <a:custGeom>
              <a:avLst/>
              <a:gdLst/>
              <a:ahLst/>
              <a:cxnLst/>
              <a:rect l="l" t="t" r="r" b="b"/>
              <a:pathLst>
                <a:path w="49" h="107" extrusionOk="0">
                  <a:moveTo>
                    <a:pt x="0" y="1"/>
                  </a:moveTo>
                  <a:lnTo>
                    <a:pt x="0" y="106"/>
                  </a:lnTo>
                  <a:cubicBezTo>
                    <a:pt x="25" y="106"/>
                    <a:pt x="49" y="82"/>
                    <a:pt x="49" y="57"/>
                  </a:cubicBezTo>
                  <a:cubicBezTo>
                    <a:pt x="49" y="25"/>
                    <a:pt x="33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5939;p44"/>
            <p:cNvSpPr/>
            <p:nvPr/>
          </p:nvSpPr>
          <p:spPr>
            <a:xfrm>
              <a:off x="3680875" y="3277975"/>
              <a:ext cx="1450" cy="2450"/>
            </a:xfrm>
            <a:custGeom>
              <a:avLst/>
              <a:gdLst/>
              <a:ahLst/>
              <a:cxnLst/>
              <a:rect l="l" t="t" r="r" b="b"/>
              <a:pathLst>
                <a:path w="58" h="98" extrusionOk="0">
                  <a:moveTo>
                    <a:pt x="8" y="1"/>
                  </a:moveTo>
                  <a:lnTo>
                    <a:pt x="0" y="98"/>
                  </a:lnTo>
                  <a:cubicBezTo>
                    <a:pt x="33" y="98"/>
                    <a:pt x="49" y="74"/>
                    <a:pt x="57" y="49"/>
                  </a:cubicBezTo>
                  <a:cubicBezTo>
                    <a:pt x="57" y="25"/>
                    <a:pt x="33" y="1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44"/>
            <p:cNvSpPr/>
            <p:nvPr/>
          </p:nvSpPr>
          <p:spPr>
            <a:xfrm>
              <a:off x="3681275" y="3269875"/>
              <a:ext cx="1250" cy="2450"/>
            </a:xfrm>
            <a:custGeom>
              <a:avLst/>
              <a:gdLst/>
              <a:ahLst/>
              <a:cxnLst/>
              <a:rect l="l" t="t" r="r" b="b"/>
              <a:pathLst>
                <a:path w="50" h="98" extrusionOk="0">
                  <a:moveTo>
                    <a:pt x="1" y="0"/>
                  </a:moveTo>
                  <a:lnTo>
                    <a:pt x="1" y="98"/>
                  </a:lnTo>
                  <a:cubicBezTo>
                    <a:pt x="25" y="98"/>
                    <a:pt x="49" y="81"/>
                    <a:pt x="49" y="49"/>
                  </a:cubicBezTo>
                  <a:cubicBezTo>
                    <a:pt x="49" y="25"/>
                    <a:pt x="25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44"/>
            <p:cNvSpPr/>
            <p:nvPr/>
          </p:nvSpPr>
          <p:spPr>
            <a:xfrm>
              <a:off x="3691825" y="3266025"/>
              <a:ext cx="2450" cy="2450"/>
            </a:xfrm>
            <a:custGeom>
              <a:avLst/>
              <a:gdLst/>
              <a:ahLst/>
              <a:cxnLst/>
              <a:rect l="l" t="t" r="r" b="b"/>
              <a:pathLst>
                <a:path w="98" h="98" extrusionOk="0">
                  <a:moveTo>
                    <a:pt x="49" y="0"/>
                  </a:moveTo>
                  <a:cubicBezTo>
                    <a:pt x="25" y="0"/>
                    <a:pt x="0" y="24"/>
                    <a:pt x="0" y="49"/>
                  </a:cubicBezTo>
                  <a:cubicBezTo>
                    <a:pt x="0" y="73"/>
                    <a:pt x="25" y="97"/>
                    <a:pt x="49" y="97"/>
                  </a:cubicBezTo>
                  <a:cubicBezTo>
                    <a:pt x="73" y="97"/>
                    <a:pt x="97" y="73"/>
                    <a:pt x="97" y="49"/>
                  </a:cubicBezTo>
                  <a:cubicBezTo>
                    <a:pt x="97" y="24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44"/>
            <p:cNvSpPr/>
            <p:nvPr/>
          </p:nvSpPr>
          <p:spPr>
            <a:xfrm>
              <a:off x="3695675" y="3270075"/>
              <a:ext cx="1225" cy="2450"/>
            </a:xfrm>
            <a:custGeom>
              <a:avLst/>
              <a:gdLst/>
              <a:ahLst/>
              <a:cxnLst/>
              <a:rect l="l" t="t" r="r" b="b"/>
              <a:pathLst>
                <a:path w="49" h="98" extrusionOk="0">
                  <a:moveTo>
                    <a:pt x="49" y="0"/>
                  </a:moveTo>
                  <a:cubicBezTo>
                    <a:pt x="25" y="0"/>
                    <a:pt x="0" y="25"/>
                    <a:pt x="0" y="49"/>
                  </a:cubicBezTo>
                  <a:cubicBezTo>
                    <a:pt x="0" y="81"/>
                    <a:pt x="25" y="98"/>
                    <a:pt x="49" y="98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44"/>
            <p:cNvSpPr/>
            <p:nvPr/>
          </p:nvSpPr>
          <p:spPr>
            <a:xfrm>
              <a:off x="3695875" y="3278175"/>
              <a:ext cx="1225" cy="2450"/>
            </a:xfrm>
            <a:custGeom>
              <a:avLst/>
              <a:gdLst/>
              <a:ahLst/>
              <a:cxnLst/>
              <a:rect l="l" t="t" r="r" b="b"/>
              <a:pathLst>
                <a:path w="49" h="98" extrusionOk="0">
                  <a:moveTo>
                    <a:pt x="49" y="1"/>
                  </a:moveTo>
                  <a:cubicBezTo>
                    <a:pt x="17" y="1"/>
                    <a:pt x="0" y="17"/>
                    <a:pt x="0" y="49"/>
                  </a:cubicBezTo>
                  <a:cubicBezTo>
                    <a:pt x="0" y="74"/>
                    <a:pt x="17" y="98"/>
                    <a:pt x="49" y="98"/>
                  </a:cubicBezTo>
                  <a:lnTo>
                    <a:pt x="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44"/>
            <p:cNvSpPr/>
            <p:nvPr/>
          </p:nvSpPr>
          <p:spPr>
            <a:xfrm>
              <a:off x="3691825" y="3274125"/>
              <a:ext cx="2450" cy="2450"/>
            </a:xfrm>
            <a:custGeom>
              <a:avLst/>
              <a:gdLst/>
              <a:ahLst/>
              <a:cxnLst/>
              <a:rect l="l" t="t" r="r" b="b"/>
              <a:pathLst>
                <a:path w="98" h="98" extrusionOk="0">
                  <a:moveTo>
                    <a:pt x="49" y="0"/>
                  </a:moveTo>
                  <a:cubicBezTo>
                    <a:pt x="16" y="0"/>
                    <a:pt x="0" y="25"/>
                    <a:pt x="0" y="49"/>
                  </a:cubicBezTo>
                  <a:cubicBezTo>
                    <a:pt x="0" y="73"/>
                    <a:pt x="16" y="98"/>
                    <a:pt x="49" y="98"/>
                  </a:cubicBezTo>
                  <a:cubicBezTo>
                    <a:pt x="73" y="98"/>
                    <a:pt x="97" y="73"/>
                    <a:pt x="97" y="49"/>
                  </a:cubicBezTo>
                  <a:cubicBezTo>
                    <a:pt x="97" y="25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44"/>
            <p:cNvSpPr/>
            <p:nvPr/>
          </p:nvSpPr>
          <p:spPr>
            <a:xfrm>
              <a:off x="3691825" y="3282225"/>
              <a:ext cx="2450" cy="2475"/>
            </a:xfrm>
            <a:custGeom>
              <a:avLst/>
              <a:gdLst/>
              <a:ahLst/>
              <a:cxnLst/>
              <a:rect l="l" t="t" r="r" b="b"/>
              <a:pathLst>
                <a:path w="98" h="99" extrusionOk="0">
                  <a:moveTo>
                    <a:pt x="49" y="1"/>
                  </a:moveTo>
                  <a:cubicBezTo>
                    <a:pt x="16" y="1"/>
                    <a:pt x="0" y="25"/>
                    <a:pt x="0" y="49"/>
                  </a:cubicBezTo>
                  <a:cubicBezTo>
                    <a:pt x="0" y="74"/>
                    <a:pt x="16" y="98"/>
                    <a:pt x="49" y="98"/>
                  </a:cubicBezTo>
                  <a:cubicBezTo>
                    <a:pt x="73" y="98"/>
                    <a:pt x="97" y="74"/>
                    <a:pt x="97" y="49"/>
                  </a:cubicBezTo>
                  <a:cubicBezTo>
                    <a:pt x="97" y="25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946;p44"/>
            <p:cNvSpPr/>
            <p:nvPr/>
          </p:nvSpPr>
          <p:spPr>
            <a:xfrm>
              <a:off x="3691825" y="3290350"/>
              <a:ext cx="2450" cy="2450"/>
            </a:xfrm>
            <a:custGeom>
              <a:avLst/>
              <a:gdLst/>
              <a:ahLst/>
              <a:cxnLst/>
              <a:rect l="l" t="t" r="r" b="b"/>
              <a:pathLst>
                <a:path w="98" h="98" extrusionOk="0">
                  <a:moveTo>
                    <a:pt x="49" y="0"/>
                  </a:moveTo>
                  <a:cubicBezTo>
                    <a:pt x="16" y="0"/>
                    <a:pt x="0" y="24"/>
                    <a:pt x="0" y="49"/>
                  </a:cubicBezTo>
                  <a:cubicBezTo>
                    <a:pt x="0" y="73"/>
                    <a:pt x="16" y="97"/>
                    <a:pt x="49" y="97"/>
                  </a:cubicBezTo>
                  <a:cubicBezTo>
                    <a:pt x="73" y="97"/>
                    <a:pt x="97" y="73"/>
                    <a:pt x="97" y="49"/>
                  </a:cubicBezTo>
                  <a:cubicBezTo>
                    <a:pt x="97" y="24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44"/>
            <p:cNvSpPr/>
            <p:nvPr/>
          </p:nvSpPr>
          <p:spPr>
            <a:xfrm>
              <a:off x="3695875" y="3286075"/>
              <a:ext cx="1225" cy="2500"/>
            </a:xfrm>
            <a:custGeom>
              <a:avLst/>
              <a:gdLst/>
              <a:ahLst/>
              <a:cxnLst/>
              <a:rect l="l" t="t" r="r" b="b"/>
              <a:pathLst>
                <a:path w="49" h="100" extrusionOk="0">
                  <a:moveTo>
                    <a:pt x="49" y="1"/>
                  </a:moveTo>
                  <a:cubicBezTo>
                    <a:pt x="25" y="1"/>
                    <a:pt x="0" y="25"/>
                    <a:pt x="0" y="49"/>
                  </a:cubicBezTo>
                  <a:cubicBezTo>
                    <a:pt x="0" y="78"/>
                    <a:pt x="19" y="100"/>
                    <a:pt x="39" y="100"/>
                  </a:cubicBezTo>
                  <a:cubicBezTo>
                    <a:pt x="43" y="100"/>
                    <a:pt x="46" y="99"/>
                    <a:pt x="49" y="98"/>
                  </a:cubicBezTo>
                  <a:lnTo>
                    <a:pt x="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44"/>
            <p:cNvSpPr/>
            <p:nvPr/>
          </p:nvSpPr>
          <p:spPr>
            <a:xfrm>
              <a:off x="3688975" y="3286075"/>
              <a:ext cx="1250" cy="2500"/>
            </a:xfrm>
            <a:custGeom>
              <a:avLst/>
              <a:gdLst/>
              <a:ahLst/>
              <a:cxnLst/>
              <a:rect l="l" t="t" r="r" b="b"/>
              <a:pathLst>
                <a:path w="50" h="100" extrusionOk="0">
                  <a:moveTo>
                    <a:pt x="1" y="1"/>
                  </a:moveTo>
                  <a:lnTo>
                    <a:pt x="1" y="98"/>
                  </a:lnTo>
                  <a:cubicBezTo>
                    <a:pt x="4" y="99"/>
                    <a:pt x="7" y="100"/>
                    <a:pt x="10" y="100"/>
                  </a:cubicBezTo>
                  <a:cubicBezTo>
                    <a:pt x="31" y="100"/>
                    <a:pt x="49" y="78"/>
                    <a:pt x="49" y="49"/>
                  </a:cubicBezTo>
                  <a:cubicBezTo>
                    <a:pt x="49" y="25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44"/>
            <p:cNvSpPr/>
            <p:nvPr/>
          </p:nvSpPr>
          <p:spPr>
            <a:xfrm>
              <a:off x="3688975" y="3278175"/>
              <a:ext cx="1250" cy="2450"/>
            </a:xfrm>
            <a:custGeom>
              <a:avLst/>
              <a:gdLst/>
              <a:ahLst/>
              <a:cxnLst/>
              <a:rect l="l" t="t" r="r" b="b"/>
              <a:pathLst>
                <a:path w="50" h="98" extrusionOk="0">
                  <a:moveTo>
                    <a:pt x="1" y="1"/>
                  </a:moveTo>
                  <a:lnTo>
                    <a:pt x="1" y="98"/>
                  </a:lnTo>
                  <a:cubicBezTo>
                    <a:pt x="25" y="98"/>
                    <a:pt x="49" y="74"/>
                    <a:pt x="49" y="49"/>
                  </a:cubicBezTo>
                  <a:cubicBezTo>
                    <a:pt x="49" y="17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44"/>
            <p:cNvSpPr/>
            <p:nvPr/>
          </p:nvSpPr>
          <p:spPr>
            <a:xfrm>
              <a:off x="3688975" y="3270075"/>
              <a:ext cx="1250" cy="2450"/>
            </a:xfrm>
            <a:custGeom>
              <a:avLst/>
              <a:gdLst/>
              <a:ahLst/>
              <a:cxnLst/>
              <a:rect l="l" t="t" r="r" b="b"/>
              <a:pathLst>
                <a:path w="50" h="98" extrusionOk="0">
                  <a:moveTo>
                    <a:pt x="9" y="0"/>
                  </a:moveTo>
                  <a:lnTo>
                    <a:pt x="1" y="98"/>
                  </a:lnTo>
                  <a:cubicBezTo>
                    <a:pt x="33" y="98"/>
                    <a:pt x="49" y="81"/>
                    <a:pt x="49" y="49"/>
                  </a:cubicBezTo>
                  <a:cubicBezTo>
                    <a:pt x="49" y="25"/>
                    <a:pt x="33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44"/>
            <p:cNvSpPr/>
            <p:nvPr/>
          </p:nvSpPr>
          <p:spPr>
            <a:xfrm>
              <a:off x="3699525" y="3265825"/>
              <a:ext cx="2450" cy="2650"/>
            </a:xfrm>
            <a:custGeom>
              <a:avLst/>
              <a:gdLst/>
              <a:ahLst/>
              <a:cxnLst/>
              <a:rect l="l" t="t" r="r" b="b"/>
              <a:pathLst>
                <a:path w="98" h="106" extrusionOk="0">
                  <a:moveTo>
                    <a:pt x="49" y="0"/>
                  </a:moveTo>
                  <a:cubicBezTo>
                    <a:pt x="25" y="0"/>
                    <a:pt x="0" y="24"/>
                    <a:pt x="0" y="57"/>
                  </a:cubicBezTo>
                  <a:cubicBezTo>
                    <a:pt x="0" y="81"/>
                    <a:pt x="25" y="105"/>
                    <a:pt x="49" y="105"/>
                  </a:cubicBezTo>
                  <a:cubicBezTo>
                    <a:pt x="73" y="105"/>
                    <a:pt x="98" y="81"/>
                    <a:pt x="98" y="49"/>
                  </a:cubicBezTo>
                  <a:cubicBezTo>
                    <a:pt x="98" y="24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44"/>
            <p:cNvSpPr/>
            <p:nvPr/>
          </p:nvSpPr>
          <p:spPr>
            <a:xfrm>
              <a:off x="3703575" y="3269875"/>
              <a:ext cx="1250" cy="2450"/>
            </a:xfrm>
            <a:custGeom>
              <a:avLst/>
              <a:gdLst/>
              <a:ahLst/>
              <a:cxnLst/>
              <a:rect l="l" t="t" r="r" b="b"/>
              <a:pathLst>
                <a:path w="50" h="98" extrusionOk="0">
                  <a:moveTo>
                    <a:pt x="49" y="0"/>
                  </a:moveTo>
                  <a:cubicBezTo>
                    <a:pt x="17" y="0"/>
                    <a:pt x="0" y="25"/>
                    <a:pt x="0" y="49"/>
                  </a:cubicBezTo>
                  <a:cubicBezTo>
                    <a:pt x="0" y="81"/>
                    <a:pt x="25" y="98"/>
                    <a:pt x="49" y="98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44"/>
            <p:cNvSpPr/>
            <p:nvPr/>
          </p:nvSpPr>
          <p:spPr>
            <a:xfrm>
              <a:off x="3703775" y="3277975"/>
              <a:ext cx="1450" cy="2450"/>
            </a:xfrm>
            <a:custGeom>
              <a:avLst/>
              <a:gdLst/>
              <a:ahLst/>
              <a:cxnLst/>
              <a:rect l="l" t="t" r="r" b="b"/>
              <a:pathLst>
                <a:path w="58" h="98" extrusionOk="0">
                  <a:moveTo>
                    <a:pt x="49" y="1"/>
                  </a:moveTo>
                  <a:cubicBezTo>
                    <a:pt x="25" y="1"/>
                    <a:pt x="1" y="25"/>
                    <a:pt x="1" y="49"/>
                  </a:cubicBezTo>
                  <a:cubicBezTo>
                    <a:pt x="1" y="74"/>
                    <a:pt x="25" y="98"/>
                    <a:pt x="57" y="98"/>
                  </a:cubicBezTo>
                  <a:lnTo>
                    <a:pt x="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44"/>
            <p:cNvSpPr/>
            <p:nvPr/>
          </p:nvSpPr>
          <p:spPr>
            <a:xfrm>
              <a:off x="3699725" y="3273925"/>
              <a:ext cx="2450" cy="2650"/>
            </a:xfrm>
            <a:custGeom>
              <a:avLst/>
              <a:gdLst/>
              <a:ahLst/>
              <a:cxnLst/>
              <a:rect l="l" t="t" r="r" b="b"/>
              <a:pathLst>
                <a:path w="98" h="106" extrusionOk="0">
                  <a:moveTo>
                    <a:pt x="49" y="0"/>
                  </a:moveTo>
                  <a:cubicBezTo>
                    <a:pt x="25" y="0"/>
                    <a:pt x="0" y="25"/>
                    <a:pt x="0" y="57"/>
                  </a:cubicBezTo>
                  <a:cubicBezTo>
                    <a:pt x="0" y="81"/>
                    <a:pt x="25" y="106"/>
                    <a:pt x="49" y="106"/>
                  </a:cubicBezTo>
                  <a:cubicBezTo>
                    <a:pt x="81" y="106"/>
                    <a:pt x="98" y="81"/>
                    <a:pt x="98" y="49"/>
                  </a:cubicBezTo>
                  <a:cubicBezTo>
                    <a:pt x="98" y="25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44"/>
            <p:cNvSpPr/>
            <p:nvPr/>
          </p:nvSpPr>
          <p:spPr>
            <a:xfrm>
              <a:off x="3699925" y="3282025"/>
              <a:ext cx="2450" cy="2675"/>
            </a:xfrm>
            <a:custGeom>
              <a:avLst/>
              <a:gdLst/>
              <a:ahLst/>
              <a:cxnLst/>
              <a:rect l="l" t="t" r="r" b="b"/>
              <a:pathLst>
                <a:path w="98" h="107" extrusionOk="0">
                  <a:moveTo>
                    <a:pt x="49" y="1"/>
                  </a:moveTo>
                  <a:cubicBezTo>
                    <a:pt x="17" y="1"/>
                    <a:pt x="0" y="25"/>
                    <a:pt x="0" y="57"/>
                  </a:cubicBezTo>
                  <a:cubicBezTo>
                    <a:pt x="0" y="82"/>
                    <a:pt x="25" y="106"/>
                    <a:pt x="49" y="106"/>
                  </a:cubicBezTo>
                  <a:cubicBezTo>
                    <a:pt x="82" y="106"/>
                    <a:pt x="98" y="82"/>
                    <a:pt x="98" y="49"/>
                  </a:cubicBezTo>
                  <a:cubicBezTo>
                    <a:pt x="98" y="25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44"/>
            <p:cNvSpPr/>
            <p:nvPr/>
          </p:nvSpPr>
          <p:spPr>
            <a:xfrm>
              <a:off x="3700125" y="3290125"/>
              <a:ext cx="2450" cy="2675"/>
            </a:xfrm>
            <a:custGeom>
              <a:avLst/>
              <a:gdLst/>
              <a:ahLst/>
              <a:cxnLst/>
              <a:rect l="l" t="t" r="r" b="b"/>
              <a:pathLst>
                <a:path w="98" h="107" extrusionOk="0">
                  <a:moveTo>
                    <a:pt x="49" y="1"/>
                  </a:moveTo>
                  <a:cubicBezTo>
                    <a:pt x="17" y="1"/>
                    <a:pt x="1" y="25"/>
                    <a:pt x="1" y="58"/>
                  </a:cubicBezTo>
                  <a:cubicBezTo>
                    <a:pt x="1" y="82"/>
                    <a:pt x="25" y="106"/>
                    <a:pt x="49" y="106"/>
                  </a:cubicBezTo>
                  <a:cubicBezTo>
                    <a:pt x="82" y="106"/>
                    <a:pt x="98" y="82"/>
                    <a:pt x="98" y="50"/>
                  </a:cubicBezTo>
                  <a:cubicBezTo>
                    <a:pt x="98" y="25"/>
                    <a:pt x="7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44"/>
            <p:cNvSpPr/>
            <p:nvPr/>
          </p:nvSpPr>
          <p:spPr>
            <a:xfrm>
              <a:off x="3703975" y="3285875"/>
              <a:ext cx="1450" cy="2500"/>
            </a:xfrm>
            <a:custGeom>
              <a:avLst/>
              <a:gdLst/>
              <a:ahLst/>
              <a:cxnLst/>
              <a:rect l="l" t="t" r="r" b="b"/>
              <a:pathLst>
                <a:path w="58" h="100" extrusionOk="0">
                  <a:moveTo>
                    <a:pt x="57" y="1"/>
                  </a:moveTo>
                  <a:cubicBezTo>
                    <a:pt x="25" y="1"/>
                    <a:pt x="1" y="25"/>
                    <a:pt x="1" y="57"/>
                  </a:cubicBezTo>
                  <a:cubicBezTo>
                    <a:pt x="8" y="79"/>
                    <a:pt x="21" y="100"/>
                    <a:pt x="45" y="100"/>
                  </a:cubicBezTo>
                  <a:cubicBezTo>
                    <a:pt x="49" y="100"/>
                    <a:pt x="53" y="99"/>
                    <a:pt x="57" y="98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44"/>
            <p:cNvSpPr/>
            <p:nvPr/>
          </p:nvSpPr>
          <p:spPr>
            <a:xfrm>
              <a:off x="3697075" y="3286075"/>
              <a:ext cx="1250" cy="2475"/>
            </a:xfrm>
            <a:custGeom>
              <a:avLst/>
              <a:gdLst/>
              <a:ahLst/>
              <a:cxnLst/>
              <a:rect l="l" t="t" r="r" b="b"/>
              <a:pathLst>
                <a:path w="50" h="99" extrusionOk="0">
                  <a:moveTo>
                    <a:pt x="1" y="1"/>
                  </a:moveTo>
                  <a:lnTo>
                    <a:pt x="1" y="98"/>
                  </a:lnTo>
                  <a:cubicBezTo>
                    <a:pt x="33" y="98"/>
                    <a:pt x="50" y="82"/>
                    <a:pt x="50" y="49"/>
                  </a:cubicBezTo>
                  <a:cubicBezTo>
                    <a:pt x="50" y="25"/>
                    <a:pt x="33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44"/>
            <p:cNvSpPr/>
            <p:nvPr/>
          </p:nvSpPr>
          <p:spPr>
            <a:xfrm>
              <a:off x="3697075" y="3278175"/>
              <a:ext cx="1250" cy="2450"/>
            </a:xfrm>
            <a:custGeom>
              <a:avLst/>
              <a:gdLst/>
              <a:ahLst/>
              <a:cxnLst/>
              <a:rect l="l" t="t" r="r" b="b"/>
              <a:pathLst>
                <a:path w="50" h="98" extrusionOk="0">
                  <a:moveTo>
                    <a:pt x="1" y="1"/>
                  </a:moveTo>
                  <a:lnTo>
                    <a:pt x="1" y="98"/>
                  </a:lnTo>
                  <a:cubicBezTo>
                    <a:pt x="25" y="98"/>
                    <a:pt x="50" y="74"/>
                    <a:pt x="50" y="49"/>
                  </a:cubicBezTo>
                  <a:cubicBezTo>
                    <a:pt x="50" y="17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44"/>
            <p:cNvSpPr/>
            <p:nvPr/>
          </p:nvSpPr>
          <p:spPr>
            <a:xfrm>
              <a:off x="3696875" y="3270075"/>
              <a:ext cx="1250" cy="2450"/>
            </a:xfrm>
            <a:custGeom>
              <a:avLst/>
              <a:gdLst/>
              <a:ahLst/>
              <a:cxnLst/>
              <a:rect l="l" t="t" r="r" b="b"/>
              <a:pathLst>
                <a:path w="50" h="98" extrusionOk="0">
                  <a:moveTo>
                    <a:pt x="1" y="0"/>
                  </a:moveTo>
                  <a:lnTo>
                    <a:pt x="1" y="98"/>
                  </a:lnTo>
                  <a:cubicBezTo>
                    <a:pt x="33" y="98"/>
                    <a:pt x="50" y="73"/>
                    <a:pt x="50" y="49"/>
                  </a:cubicBezTo>
                  <a:cubicBezTo>
                    <a:pt x="50" y="25"/>
                    <a:pt x="25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44"/>
            <p:cNvSpPr/>
            <p:nvPr/>
          </p:nvSpPr>
          <p:spPr>
            <a:xfrm>
              <a:off x="3707225" y="3265600"/>
              <a:ext cx="2450" cy="2500"/>
            </a:xfrm>
            <a:custGeom>
              <a:avLst/>
              <a:gdLst/>
              <a:ahLst/>
              <a:cxnLst/>
              <a:rect l="l" t="t" r="r" b="b"/>
              <a:pathLst>
                <a:path w="98" h="100" extrusionOk="0">
                  <a:moveTo>
                    <a:pt x="49" y="1"/>
                  </a:moveTo>
                  <a:cubicBezTo>
                    <a:pt x="25" y="1"/>
                    <a:pt x="0" y="25"/>
                    <a:pt x="0" y="58"/>
                  </a:cubicBezTo>
                  <a:cubicBezTo>
                    <a:pt x="7" y="79"/>
                    <a:pt x="20" y="100"/>
                    <a:pt x="45" y="100"/>
                  </a:cubicBezTo>
                  <a:cubicBezTo>
                    <a:pt x="49" y="100"/>
                    <a:pt x="53" y="99"/>
                    <a:pt x="57" y="98"/>
                  </a:cubicBezTo>
                  <a:cubicBezTo>
                    <a:pt x="81" y="98"/>
                    <a:pt x="98" y="74"/>
                    <a:pt x="98" y="50"/>
                  </a:cubicBezTo>
                  <a:cubicBezTo>
                    <a:pt x="98" y="25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44"/>
            <p:cNvSpPr/>
            <p:nvPr/>
          </p:nvSpPr>
          <p:spPr>
            <a:xfrm>
              <a:off x="3711275" y="3269475"/>
              <a:ext cx="1450" cy="2650"/>
            </a:xfrm>
            <a:custGeom>
              <a:avLst/>
              <a:gdLst/>
              <a:ahLst/>
              <a:cxnLst/>
              <a:rect l="l" t="t" r="r" b="b"/>
              <a:pathLst>
                <a:path w="58" h="106" extrusionOk="0">
                  <a:moveTo>
                    <a:pt x="49" y="0"/>
                  </a:moveTo>
                  <a:cubicBezTo>
                    <a:pt x="25" y="0"/>
                    <a:pt x="1" y="24"/>
                    <a:pt x="9" y="57"/>
                  </a:cubicBezTo>
                  <a:cubicBezTo>
                    <a:pt x="9" y="81"/>
                    <a:pt x="33" y="105"/>
                    <a:pt x="57" y="105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44"/>
            <p:cNvSpPr/>
            <p:nvPr/>
          </p:nvSpPr>
          <p:spPr>
            <a:xfrm>
              <a:off x="3711875" y="3277575"/>
              <a:ext cx="1250" cy="2450"/>
            </a:xfrm>
            <a:custGeom>
              <a:avLst/>
              <a:gdLst/>
              <a:ahLst/>
              <a:cxnLst/>
              <a:rect l="l" t="t" r="r" b="b"/>
              <a:pathLst>
                <a:path w="50" h="98" extrusionOk="0">
                  <a:moveTo>
                    <a:pt x="49" y="0"/>
                  </a:moveTo>
                  <a:cubicBezTo>
                    <a:pt x="17" y="0"/>
                    <a:pt x="1" y="25"/>
                    <a:pt x="1" y="49"/>
                  </a:cubicBezTo>
                  <a:cubicBezTo>
                    <a:pt x="1" y="81"/>
                    <a:pt x="25" y="98"/>
                    <a:pt x="49" y="98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44"/>
            <p:cNvSpPr/>
            <p:nvPr/>
          </p:nvSpPr>
          <p:spPr>
            <a:xfrm>
              <a:off x="3707625" y="3273725"/>
              <a:ext cx="2450" cy="2500"/>
            </a:xfrm>
            <a:custGeom>
              <a:avLst/>
              <a:gdLst/>
              <a:ahLst/>
              <a:cxnLst/>
              <a:rect l="l" t="t" r="r" b="b"/>
              <a:pathLst>
                <a:path w="98" h="100" extrusionOk="0">
                  <a:moveTo>
                    <a:pt x="49" y="0"/>
                  </a:moveTo>
                  <a:cubicBezTo>
                    <a:pt x="25" y="0"/>
                    <a:pt x="1" y="25"/>
                    <a:pt x="1" y="49"/>
                  </a:cubicBezTo>
                  <a:cubicBezTo>
                    <a:pt x="1" y="77"/>
                    <a:pt x="19" y="99"/>
                    <a:pt x="40" y="99"/>
                  </a:cubicBezTo>
                  <a:cubicBezTo>
                    <a:pt x="43" y="99"/>
                    <a:pt x="46" y="99"/>
                    <a:pt x="49" y="98"/>
                  </a:cubicBezTo>
                  <a:cubicBezTo>
                    <a:pt x="82" y="98"/>
                    <a:pt x="98" y="73"/>
                    <a:pt x="98" y="49"/>
                  </a:cubicBezTo>
                  <a:cubicBezTo>
                    <a:pt x="98" y="16"/>
                    <a:pt x="74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44"/>
            <p:cNvSpPr/>
            <p:nvPr/>
          </p:nvSpPr>
          <p:spPr>
            <a:xfrm>
              <a:off x="3708025" y="3281825"/>
              <a:ext cx="2475" cy="2450"/>
            </a:xfrm>
            <a:custGeom>
              <a:avLst/>
              <a:gdLst/>
              <a:ahLst/>
              <a:cxnLst/>
              <a:rect l="l" t="t" r="r" b="b"/>
              <a:pathLst>
                <a:path w="99" h="98" extrusionOk="0">
                  <a:moveTo>
                    <a:pt x="49" y="1"/>
                  </a:moveTo>
                  <a:cubicBezTo>
                    <a:pt x="17" y="1"/>
                    <a:pt x="1" y="25"/>
                    <a:pt x="1" y="49"/>
                  </a:cubicBezTo>
                  <a:cubicBezTo>
                    <a:pt x="1" y="82"/>
                    <a:pt x="25" y="98"/>
                    <a:pt x="49" y="98"/>
                  </a:cubicBezTo>
                  <a:cubicBezTo>
                    <a:pt x="82" y="98"/>
                    <a:pt x="98" y="74"/>
                    <a:pt x="98" y="49"/>
                  </a:cubicBezTo>
                  <a:cubicBezTo>
                    <a:pt x="98" y="17"/>
                    <a:pt x="7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" name="Google Shape;5966;p44"/>
            <p:cNvSpPr/>
            <p:nvPr/>
          </p:nvSpPr>
          <p:spPr>
            <a:xfrm>
              <a:off x="3708225" y="3289925"/>
              <a:ext cx="2675" cy="2475"/>
            </a:xfrm>
            <a:custGeom>
              <a:avLst/>
              <a:gdLst/>
              <a:ahLst/>
              <a:cxnLst/>
              <a:rect l="l" t="t" r="r" b="b"/>
              <a:pathLst>
                <a:path w="107" h="99" extrusionOk="0">
                  <a:moveTo>
                    <a:pt x="58" y="1"/>
                  </a:moveTo>
                  <a:cubicBezTo>
                    <a:pt x="25" y="1"/>
                    <a:pt x="1" y="25"/>
                    <a:pt x="9" y="50"/>
                  </a:cubicBezTo>
                  <a:cubicBezTo>
                    <a:pt x="9" y="82"/>
                    <a:pt x="33" y="98"/>
                    <a:pt x="58" y="98"/>
                  </a:cubicBezTo>
                  <a:cubicBezTo>
                    <a:pt x="90" y="98"/>
                    <a:pt x="106" y="74"/>
                    <a:pt x="106" y="50"/>
                  </a:cubicBezTo>
                  <a:cubicBezTo>
                    <a:pt x="106" y="17"/>
                    <a:pt x="82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" name="Google Shape;5967;p44"/>
            <p:cNvSpPr/>
            <p:nvPr/>
          </p:nvSpPr>
          <p:spPr>
            <a:xfrm>
              <a:off x="3712300" y="3285475"/>
              <a:ext cx="1425" cy="2650"/>
            </a:xfrm>
            <a:custGeom>
              <a:avLst/>
              <a:gdLst/>
              <a:ahLst/>
              <a:cxnLst/>
              <a:rect l="l" t="t" r="r" b="b"/>
              <a:pathLst>
                <a:path w="57" h="106" extrusionOk="0">
                  <a:moveTo>
                    <a:pt x="49" y="1"/>
                  </a:moveTo>
                  <a:cubicBezTo>
                    <a:pt x="16" y="1"/>
                    <a:pt x="0" y="25"/>
                    <a:pt x="0" y="57"/>
                  </a:cubicBezTo>
                  <a:cubicBezTo>
                    <a:pt x="0" y="82"/>
                    <a:pt x="24" y="106"/>
                    <a:pt x="57" y="106"/>
                  </a:cubicBezTo>
                  <a:lnTo>
                    <a:pt x="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44"/>
            <p:cNvSpPr/>
            <p:nvPr/>
          </p:nvSpPr>
          <p:spPr>
            <a:xfrm>
              <a:off x="3705400" y="3285875"/>
              <a:ext cx="1250" cy="2475"/>
            </a:xfrm>
            <a:custGeom>
              <a:avLst/>
              <a:gdLst/>
              <a:ahLst/>
              <a:cxnLst/>
              <a:rect l="l" t="t" r="r" b="b"/>
              <a:pathLst>
                <a:path w="50" h="99" extrusionOk="0">
                  <a:moveTo>
                    <a:pt x="0" y="1"/>
                  </a:moveTo>
                  <a:lnTo>
                    <a:pt x="0" y="98"/>
                  </a:lnTo>
                  <a:cubicBezTo>
                    <a:pt x="25" y="98"/>
                    <a:pt x="49" y="74"/>
                    <a:pt x="49" y="49"/>
                  </a:cubicBezTo>
                  <a:cubicBezTo>
                    <a:pt x="49" y="25"/>
                    <a:pt x="25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" name="Google Shape;5969;p44"/>
            <p:cNvSpPr/>
            <p:nvPr/>
          </p:nvSpPr>
          <p:spPr>
            <a:xfrm>
              <a:off x="3705000" y="3277925"/>
              <a:ext cx="1425" cy="2500"/>
            </a:xfrm>
            <a:custGeom>
              <a:avLst/>
              <a:gdLst/>
              <a:ahLst/>
              <a:cxnLst/>
              <a:rect l="l" t="t" r="r" b="b"/>
              <a:pathLst>
                <a:path w="57" h="100" extrusionOk="0">
                  <a:moveTo>
                    <a:pt x="10" y="1"/>
                  </a:moveTo>
                  <a:cubicBezTo>
                    <a:pt x="7" y="1"/>
                    <a:pt x="3" y="1"/>
                    <a:pt x="0" y="3"/>
                  </a:cubicBezTo>
                  <a:lnTo>
                    <a:pt x="8" y="100"/>
                  </a:lnTo>
                  <a:cubicBezTo>
                    <a:pt x="33" y="100"/>
                    <a:pt x="57" y="76"/>
                    <a:pt x="49" y="51"/>
                  </a:cubicBezTo>
                  <a:cubicBezTo>
                    <a:pt x="49" y="23"/>
                    <a:pt x="30" y="1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44"/>
            <p:cNvSpPr/>
            <p:nvPr/>
          </p:nvSpPr>
          <p:spPr>
            <a:xfrm>
              <a:off x="3704800" y="3269875"/>
              <a:ext cx="1225" cy="2450"/>
            </a:xfrm>
            <a:custGeom>
              <a:avLst/>
              <a:gdLst/>
              <a:ahLst/>
              <a:cxnLst/>
              <a:rect l="l" t="t" r="r" b="b"/>
              <a:pathLst>
                <a:path w="49" h="98" extrusionOk="0">
                  <a:moveTo>
                    <a:pt x="0" y="0"/>
                  </a:moveTo>
                  <a:lnTo>
                    <a:pt x="0" y="98"/>
                  </a:lnTo>
                  <a:cubicBezTo>
                    <a:pt x="24" y="98"/>
                    <a:pt x="49" y="73"/>
                    <a:pt x="49" y="49"/>
                  </a:cubicBezTo>
                  <a:cubicBezTo>
                    <a:pt x="49" y="25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44"/>
            <p:cNvSpPr/>
            <p:nvPr/>
          </p:nvSpPr>
          <p:spPr>
            <a:xfrm>
              <a:off x="3714925" y="3265200"/>
              <a:ext cx="2650" cy="2475"/>
            </a:xfrm>
            <a:custGeom>
              <a:avLst/>
              <a:gdLst/>
              <a:ahLst/>
              <a:cxnLst/>
              <a:rect l="l" t="t" r="r" b="b"/>
              <a:pathLst>
                <a:path w="106" h="99" extrusionOk="0">
                  <a:moveTo>
                    <a:pt x="49" y="1"/>
                  </a:moveTo>
                  <a:cubicBezTo>
                    <a:pt x="25" y="1"/>
                    <a:pt x="0" y="25"/>
                    <a:pt x="9" y="49"/>
                  </a:cubicBezTo>
                  <a:cubicBezTo>
                    <a:pt x="9" y="82"/>
                    <a:pt x="33" y="98"/>
                    <a:pt x="57" y="98"/>
                  </a:cubicBezTo>
                  <a:cubicBezTo>
                    <a:pt x="82" y="98"/>
                    <a:pt x="106" y="74"/>
                    <a:pt x="98" y="49"/>
                  </a:cubicBezTo>
                  <a:cubicBezTo>
                    <a:pt x="98" y="17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44"/>
            <p:cNvSpPr/>
            <p:nvPr/>
          </p:nvSpPr>
          <p:spPr>
            <a:xfrm>
              <a:off x="3719175" y="3269050"/>
              <a:ext cx="1450" cy="2475"/>
            </a:xfrm>
            <a:custGeom>
              <a:avLst/>
              <a:gdLst/>
              <a:ahLst/>
              <a:cxnLst/>
              <a:rect l="l" t="t" r="r" b="b"/>
              <a:pathLst>
                <a:path w="58" h="99" extrusionOk="0">
                  <a:moveTo>
                    <a:pt x="49" y="1"/>
                  </a:moveTo>
                  <a:cubicBezTo>
                    <a:pt x="17" y="1"/>
                    <a:pt x="1" y="25"/>
                    <a:pt x="1" y="49"/>
                  </a:cubicBezTo>
                  <a:cubicBezTo>
                    <a:pt x="9" y="82"/>
                    <a:pt x="25" y="98"/>
                    <a:pt x="57" y="98"/>
                  </a:cubicBezTo>
                  <a:lnTo>
                    <a:pt x="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44"/>
            <p:cNvSpPr/>
            <p:nvPr/>
          </p:nvSpPr>
          <p:spPr>
            <a:xfrm>
              <a:off x="3719800" y="3276950"/>
              <a:ext cx="1425" cy="2500"/>
            </a:xfrm>
            <a:custGeom>
              <a:avLst/>
              <a:gdLst/>
              <a:ahLst/>
              <a:cxnLst/>
              <a:rect l="l" t="t" r="r" b="b"/>
              <a:pathLst>
                <a:path w="57" h="100" extrusionOk="0">
                  <a:moveTo>
                    <a:pt x="49" y="1"/>
                  </a:moveTo>
                  <a:cubicBezTo>
                    <a:pt x="24" y="1"/>
                    <a:pt x="0" y="25"/>
                    <a:pt x="0" y="58"/>
                  </a:cubicBezTo>
                  <a:cubicBezTo>
                    <a:pt x="7" y="79"/>
                    <a:pt x="26" y="100"/>
                    <a:pt x="47" y="100"/>
                  </a:cubicBezTo>
                  <a:cubicBezTo>
                    <a:pt x="50" y="100"/>
                    <a:pt x="54" y="99"/>
                    <a:pt x="57" y="98"/>
                  </a:cubicBezTo>
                  <a:lnTo>
                    <a:pt x="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44"/>
            <p:cNvSpPr/>
            <p:nvPr/>
          </p:nvSpPr>
          <p:spPr>
            <a:xfrm>
              <a:off x="3715525" y="3273275"/>
              <a:ext cx="2675" cy="2500"/>
            </a:xfrm>
            <a:custGeom>
              <a:avLst/>
              <a:gdLst/>
              <a:ahLst/>
              <a:cxnLst/>
              <a:rect l="l" t="t" r="r" b="b"/>
              <a:pathLst>
                <a:path w="107" h="100" extrusionOk="0">
                  <a:moveTo>
                    <a:pt x="59" y="0"/>
                  </a:moveTo>
                  <a:cubicBezTo>
                    <a:pt x="56" y="0"/>
                    <a:pt x="53" y="1"/>
                    <a:pt x="49" y="2"/>
                  </a:cubicBezTo>
                  <a:cubicBezTo>
                    <a:pt x="17" y="2"/>
                    <a:pt x="1" y="26"/>
                    <a:pt x="1" y="51"/>
                  </a:cubicBezTo>
                  <a:cubicBezTo>
                    <a:pt x="1" y="83"/>
                    <a:pt x="25" y="99"/>
                    <a:pt x="58" y="99"/>
                  </a:cubicBezTo>
                  <a:cubicBezTo>
                    <a:pt x="82" y="99"/>
                    <a:pt x="106" y="75"/>
                    <a:pt x="98" y="43"/>
                  </a:cubicBezTo>
                  <a:cubicBezTo>
                    <a:pt x="98" y="22"/>
                    <a:pt x="80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44"/>
            <p:cNvSpPr/>
            <p:nvPr/>
          </p:nvSpPr>
          <p:spPr>
            <a:xfrm>
              <a:off x="3716150" y="3281375"/>
              <a:ext cx="2450" cy="2500"/>
            </a:xfrm>
            <a:custGeom>
              <a:avLst/>
              <a:gdLst/>
              <a:ahLst/>
              <a:cxnLst/>
              <a:rect l="l" t="t" r="r" b="b"/>
              <a:pathLst>
                <a:path w="98" h="100" extrusionOk="0">
                  <a:moveTo>
                    <a:pt x="58" y="1"/>
                  </a:moveTo>
                  <a:cubicBezTo>
                    <a:pt x="55" y="1"/>
                    <a:pt x="52" y="1"/>
                    <a:pt x="49" y="2"/>
                  </a:cubicBezTo>
                  <a:cubicBezTo>
                    <a:pt x="16" y="2"/>
                    <a:pt x="0" y="27"/>
                    <a:pt x="0" y="51"/>
                  </a:cubicBezTo>
                  <a:cubicBezTo>
                    <a:pt x="0" y="83"/>
                    <a:pt x="24" y="100"/>
                    <a:pt x="57" y="100"/>
                  </a:cubicBezTo>
                  <a:cubicBezTo>
                    <a:pt x="81" y="100"/>
                    <a:pt x="97" y="75"/>
                    <a:pt x="97" y="43"/>
                  </a:cubicBezTo>
                  <a:cubicBezTo>
                    <a:pt x="97" y="22"/>
                    <a:pt x="79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44"/>
            <p:cNvSpPr/>
            <p:nvPr/>
          </p:nvSpPr>
          <p:spPr>
            <a:xfrm>
              <a:off x="3716550" y="3289325"/>
              <a:ext cx="2650" cy="2650"/>
            </a:xfrm>
            <a:custGeom>
              <a:avLst/>
              <a:gdLst/>
              <a:ahLst/>
              <a:cxnLst/>
              <a:rect l="l" t="t" r="r" b="b"/>
              <a:pathLst>
                <a:path w="106" h="106" extrusionOk="0">
                  <a:moveTo>
                    <a:pt x="49" y="1"/>
                  </a:moveTo>
                  <a:cubicBezTo>
                    <a:pt x="25" y="9"/>
                    <a:pt x="0" y="33"/>
                    <a:pt x="8" y="57"/>
                  </a:cubicBezTo>
                  <a:cubicBezTo>
                    <a:pt x="8" y="82"/>
                    <a:pt x="33" y="106"/>
                    <a:pt x="57" y="106"/>
                  </a:cubicBezTo>
                  <a:cubicBezTo>
                    <a:pt x="90" y="106"/>
                    <a:pt x="106" y="82"/>
                    <a:pt x="106" y="49"/>
                  </a:cubicBezTo>
                  <a:cubicBezTo>
                    <a:pt x="106" y="25"/>
                    <a:pt x="81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44"/>
            <p:cNvSpPr/>
            <p:nvPr/>
          </p:nvSpPr>
          <p:spPr>
            <a:xfrm>
              <a:off x="3720400" y="3284875"/>
              <a:ext cx="1450" cy="2650"/>
            </a:xfrm>
            <a:custGeom>
              <a:avLst/>
              <a:gdLst/>
              <a:ahLst/>
              <a:cxnLst/>
              <a:rect l="l" t="t" r="r" b="b"/>
              <a:pathLst>
                <a:path w="58" h="106" extrusionOk="0">
                  <a:moveTo>
                    <a:pt x="49" y="0"/>
                  </a:moveTo>
                  <a:cubicBezTo>
                    <a:pt x="25" y="8"/>
                    <a:pt x="0" y="33"/>
                    <a:pt x="0" y="57"/>
                  </a:cubicBezTo>
                  <a:cubicBezTo>
                    <a:pt x="8" y="81"/>
                    <a:pt x="33" y="106"/>
                    <a:pt x="57" y="106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44"/>
            <p:cNvSpPr/>
            <p:nvPr/>
          </p:nvSpPr>
          <p:spPr>
            <a:xfrm>
              <a:off x="3713500" y="3285475"/>
              <a:ext cx="1450" cy="2650"/>
            </a:xfrm>
            <a:custGeom>
              <a:avLst/>
              <a:gdLst/>
              <a:ahLst/>
              <a:cxnLst/>
              <a:rect l="l" t="t" r="r" b="b"/>
              <a:pathLst>
                <a:path w="58" h="106" extrusionOk="0">
                  <a:moveTo>
                    <a:pt x="1" y="1"/>
                  </a:moveTo>
                  <a:lnTo>
                    <a:pt x="9" y="106"/>
                  </a:lnTo>
                  <a:cubicBezTo>
                    <a:pt x="33" y="98"/>
                    <a:pt x="57" y="73"/>
                    <a:pt x="49" y="49"/>
                  </a:cubicBezTo>
                  <a:cubicBezTo>
                    <a:pt x="49" y="25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44"/>
            <p:cNvSpPr/>
            <p:nvPr/>
          </p:nvSpPr>
          <p:spPr>
            <a:xfrm>
              <a:off x="3713100" y="3277575"/>
              <a:ext cx="1250" cy="2450"/>
            </a:xfrm>
            <a:custGeom>
              <a:avLst/>
              <a:gdLst/>
              <a:ahLst/>
              <a:cxnLst/>
              <a:rect l="l" t="t" r="r" b="b"/>
              <a:pathLst>
                <a:path w="50" h="98" extrusionOk="0">
                  <a:moveTo>
                    <a:pt x="0" y="0"/>
                  </a:moveTo>
                  <a:lnTo>
                    <a:pt x="0" y="98"/>
                  </a:lnTo>
                  <a:cubicBezTo>
                    <a:pt x="33" y="98"/>
                    <a:pt x="49" y="73"/>
                    <a:pt x="49" y="49"/>
                  </a:cubicBezTo>
                  <a:cubicBezTo>
                    <a:pt x="49" y="17"/>
                    <a:pt x="25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44"/>
            <p:cNvSpPr/>
            <p:nvPr/>
          </p:nvSpPr>
          <p:spPr>
            <a:xfrm>
              <a:off x="3712500" y="3269475"/>
              <a:ext cx="1425" cy="2650"/>
            </a:xfrm>
            <a:custGeom>
              <a:avLst/>
              <a:gdLst/>
              <a:ahLst/>
              <a:cxnLst/>
              <a:rect l="l" t="t" r="r" b="b"/>
              <a:pathLst>
                <a:path w="57" h="106" extrusionOk="0">
                  <a:moveTo>
                    <a:pt x="0" y="0"/>
                  </a:moveTo>
                  <a:lnTo>
                    <a:pt x="8" y="105"/>
                  </a:lnTo>
                  <a:cubicBezTo>
                    <a:pt x="33" y="97"/>
                    <a:pt x="57" y="73"/>
                    <a:pt x="57" y="49"/>
                  </a:cubicBezTo>
                  <a:cubicBezTo>
                    <a:pt x="49" y="24"/>
                    <a:pt x="33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44"/>
            <p:cNvSpPr/>
            <p:nvPr/>
          </p:nvSpPr>
          <p:spPr>
            <a:xfrm>
              <a:off x="3722625" y="3264550"/>
              <a:ext cx="2650" cy="2500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59" y="1"/>
                  </a:moveTo>
                  <a:cubicBezTo>
                    <a:pt x="56" y="1"/>
                    <a:pt x="52" y="1"/>
                    <a:pt x="49" y="2"/>
                  </a:cubicBezTo>
                  <a:cubicBezTo>
                    <a:pt x="25" y="2"/>
                    <a:pt x="1" y="27"/>
                    <a:pt x="9" y="51"/>
                  </a:cubicBezTo>
                  <a:cubicBezTo>
                    <a:pt x="9" y="83"/>
                    <a:pt x="33" y="100"/>
                    <a:pt x="57" y="100"/>
                  </a:cubicBezTo>
                  <a:cubicBezTo>
                    <a:pt x="82" y="100"/>
                    <a:pt x="106" y="75"/>
                    <a:pt x="98" y="43"/>
                  </a:cubicBezTo>
                  <a:cubicBezTo>
                    <a:pt x="98" y="22"/>
                    <a:pt x="80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44"/>
            <p:cNvSpPr/>
            <p:nvPr/>
          </p:nvSpPr>
          <p:spPr>
            <a:xfrm>
              <a:off x="3726875" y="3268250"/>
              <a:ext cx="1450" cy="2450"/>
            </a:xfrm>
            <a:custGeom>
              <a:avLst/>
              <a:gdLst/>
              <a:ahLst/>
              <a:cxnLst/>
              <a:rect l="l" t="t" r="r" b="b"/>
              <a:pathLst>
                <a:path w="58" h="98" extrusionOk="0">
                  <a:moveTo>
                    <a:pt x="49" y="0"/>
                  </a:moveTo>
                  <a:cubicBezTo>
                    <a:pt x="25" y="0"/>
                    <a:pt x="1" y="25"/>
                    <a:pt x="9" y="57"/>
                  </a:cubicBezTo>
                  <a:cubicBezTo>
                    <a:pt x="9" y="81"/>
                    <a:pt x="33" y="98"/>
                    <a:pt x="58" y="98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44"/>
            <p:cNvSpPr/>
            <p:nvPr/>
          </p:nvSpPr>
          <p:spPr>
            <a:xfrm>
              <a:off x="3727900" y="3276150"/>
              <a:ext cx="1450" cy="2500"/>
            </a:xfrm>
            <a:custGeom>
              <a:avLst/>
              <a:gdLst/>
              <a:ahLst/>
              <a:cxnLst/>
              <a:rect l="l" t="t" r="r" b="b"/>
              <a:pathLst>
                <a:path w="58" h="100" extrusionOk="0">
                  <a:moveTo>
                    <a:pt x="41" y="1"/>
                  </a:moveTo>
                  <a:cubicBezTo>
                    <a:pt x="17" y="9"/>
                    <a:pt x="0" y="33"/>
                    <a:pt x="0" y="57"/>
                  </a:cubicBezTo>
                  <a:cubicBezTo>
                    <a:pt x="0" y="78"/>
                    <a:pt x="19" y="99"/>
                    <a:pt x="45" y="99"/>
                  </a:cubicBezTo>
                  <a:cubicBezTo>
                    <a:pt x="49" y="99"/>
                    <a:pt x="53" y="99"/>
                    <a:pt x="57" y="98"/>
                  </a:cubicBezTo>
                  <a:lnTo>
                    <a:pt x="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44"/>
            <p:cNvSpPr/>
            <p:nvPr/>
          </p:nvSpPr>
          <p:spPr>
            <a:xfrm>
              <a:off x="3723425" y="3272675"/>
              <a:ext cx="2675" cy="2500"/>
            </a:xfrm>
            <a:custGeom>
              <a:avLst/>
              <a:gdLst/>
              <a:ahLst/>
              <a:cxnLst/>
              <a:rect l="l" t="t" r="r" b="b"/>
              <a:pathLst>
                <a:path w="107" h="100" extrusionOk="0">
                  <a:moveTo>
                    <a:pt x="59" y="0"/>
                  </a:moveTo>
                  <a:cubicBezTo>
                    <a:pt x="56" y="0"/>
                    <a:pt x="53" y="1"/>
                    <a:pt x="50" y="2"/>
                  </a:cubicBezTo>
                  <a:cubicBezTo>
                    <a:pt x="17" y="2"/>
                    <a:pt x="1" y="26"/>
                    <a:pt x="1" y="50"/>
                  </a:cubicBezTo>
                  <a:cubicBezTo>
                    <a:pt x="9" y="83"/>
                    <a:pt x="33" y="99"/>
                    <a:pt x="58" y="99"/>
                  </a:cubicBezTo>
                  <a:cubicBezTo>
                    <a:pt x="82" y="91"/>
                    <a:pt x="106" y="75"/>
                    <a:pt x="98" y="42"/>
                  </a:cubicBezTo>
                  <a:cubicBezTo>
                    <a:pt x="98" y="21"/>
                    <a:pt x="80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44"/>
            <p:cNvSpPr/>
            <p:nvPr/>
          </p:nvSpPr>
          <p:spPr>
            <a:xfrm>
              <a:off x="3724250" y="3280600"/>
              <a:ext cx="2650" cy="2675"/>
            </a:xfrm>
            <a:custGeom>
              <a:avLst/>
              <a:gdLst/>
              <a:ahLst/>
              <a:cxnLst/>
              <a:rect l="l" t="t" r="r" b="b"/>
              <a:pathLst>
                <a:path w="106" h="107" extrusionOk="0">
                  <a:moveTo>
                    <a:pt x="41" y="1"/>
                  </a:moveTo>
                  <a:cubicBezTo>
                    <a:pt x="17" y="9"/>
                    <a:pt x="0" y="33"/>
                    <a:pt x="0" y="58"/>
                  </a:cubicBezTo>
                  <a:cubicBezTo>
                    <a:pt x="0" y="82"/>
                    <a:pt x="25" y="106"/>
                    <a:pt x="57" y="106"/>
                  </a:cubicBezTo>
                  <a:cubicBezTo>
                    <a:pt x="82" y="98"/>
                    <a:pt x="106" y="74"/>
                    <a:pt x="98" y="50"/>
                  </a:cubicBezTo>
                  <a:cubicBezTo>
                    <a:pt x="98" y="25"/>
                    <a:pt x="73" y="1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44"/>
            <p:cNvSpPr/>
            <p:nvPr/>
          </p:nvSpPr>
          <p:spPr>
            <a:xfrm>
              <a:off x="3724850" y="3288725"/>
              <a:ext cx="2675" cy="2500"/>
            </a:xfrm>
            <a:custGeom>
              <a:avLst/>
              <a:gdLst/>
              <a:ahLst/>
              <a:cxnLst/>
              <a:rect l="l" t="t" r="r" b="b"/>
              <a:pathLst>
                <a:path w="107" h="100" extrusionOk="0">
                  <a:moveTo>
                    <a:pt x="49" y="0"/>
                  </a:moveTo>
                  <a:cubicBezTo>
                    <a:pt x="25" y="0"/>
                    <a:pt x="1" y="25"/>
                    <a:pt x="1" y="57"/>
                  </a:cubicBezTo>
                  <a:cubicBezTo>
                    <a:pt x="8" y="78"/>
                    <a:pt x="27" y="99"/>
                    <a:pt x="48" y="99"/>
                  </a:cubicBezTo>
                  <a:cubicBezTo>
                    <a:pt x="51" y="99"/>
                    <a:pt x="54" y="99"/>
                    <a:pt x="58" y="98"/>
                  </a:cubicBezTo>
                  <a:cubicBezTo>
                    <a:pt x="90" y="98"/>
                    <a:pt x="106" y="73"/>
                    <a:pt x="106" y="49"/>
                  </a:cubicBezTo>
                  <a:cubicBezTo>
                    <a:pt x="106" y="16"/>
                    <a:pt x="82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44"/>
            <p:cNvSpPr/>
            <p:nvPr/>
          </p:nvSpPr>
          <p:spPr>
            <a:xfrm>
              <a:off x="3728700" y="3284250"/>
              <a:ext cx="1450" cy="2475"/>
            </a:xfrm>
            <a:custGeom>
              <a:avLst/>
              <a:gdLst/>
              <a:ahLst/>
              <a:cxnLst/>
              <a:rect l="l" t="t" r="r" b="b"/>
              <a:pathLst>
                <a:path w="58" h="99" extrusionOk="0">
                  <a:moveTo>
                    <a:pt x="41" y="1"/>
                  </a:moveTo>
                  <a:cubicBezTo>
                    <a:pt x="17" y="1"/>
                    <a:pt x="1" y="25"/>
                    <a:pt x="1" y="50"/>
                  </a:cubicBezTo>
                  <a:cubicBezTo>
                    <a:pt x="1" y="82"/>
                    <a:pt x="25" y="98"/>
                    <a:pt x="58" y="98"/>
                  </a:cubicBezTo>
                  <a:lnTo>
                    <a:pt x="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44"/>
            <p:cNvSpPr/>
            <p:nvPr/>
          </p:nvSpPr>
          <p:spPr>
            <a:xfrm>
              <a:off x="3721625" y="3284875"/>
              <a:ext cx="1425" cy="2650"/>
            </a:xfrm>
            <a:custGeom>
              <a:avLst/>
              <a:gdLst/>
              <a:ahLst/>
              <a:cxnLst/>
              <a:rect l="l" t="t" r="r" b="b"/>
              <a:pathLst>
                <a:path w="57" h="106" extrusionOk="0">
                  <a:moveTo>
                    <a:pt x="0" y="0"/>
                  </a:moveTo>
                  <a:lnTo>
                    <a:pt x="8" y="106"/>
                  </a:lnTo>
                  <a:cubicBezTo>
                    <a:pt x="41" y="97"/>
                    <a:pt x="57" y="73"/>
                    <a:pt x="57" y="49"/>
                  </a:cubicBezTo>
                  <a:cubicBezTo>
                    <a:pt x="57" y="25"/>
                    <a:pt x="32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44"/>
            <p:cNvSpPr/>
            <p:nvPr/>
          </p:nvSpPr>
          <p:spPr>
            <a:xfrm>
              <a:off x="3721000" y="3276950"/>
              <a:ext cx="1450" cy="2475"/>
            </a:xfrm>
            <a:custGeom>
              <a:avLst/>
              <a:gdLst/>
              <a:ahLst/>
              <a:cxnLst/>
              <a:rect l="l" t="t" r="r" b="b"/>
              <a:pathLst>
                <a:path w="58" h="99" extrusionOk="0">
                  <a:moveTo>
                    <a:pt x="1" y="1"/>
                  </a:moveTo>
                  <a:lnTo>
                    <a:pt x="9" y="98"/>
                  </a:lnTo>
                  <a:cubicBezTo>
                    <a:pt x="33" y="98"/>
                    <a:pt x="57" y="74"/>
                    <a:pt x="57" y="50"/>
                  </a:cubicBezTo>
                  <a:cubicBezTo>
                    <a:pt x="49" y="17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44"/>
            <p:cNvSpPr/>
            <p:nvPr/>
          </p:nvSpPr>
          <p:spPr>
            <a:xfrm>
              <a:off x="3720400" y="3269025"/>
              <a:ext cx="1250" cy="2500"/>
            </a:xfrm>
            <a:custGeom>
              <a:avLst/>
              <a:gdLst/>
              <a:ahLst/>
              <a:cxnLst/>
              <a:rect l="l" t="t" r="r" b="b"/>
              <a:pathLst>
                <a:path w="50" h="100" extrusionOk="0">
                  <a:moveTo>
                    <a:pt x="10" y="0"/>
                  </a:moveTo>
                  <a:cubicBezTo>
                    <a:pt x="7" y="0"/>
                    <a:pt x="4" y="1"/>
                    <a:pt x="0" y="2"/>
                  </a:cubicBezTo>
                  <a:lnTo>
                    <a:pt x="8" y="99"/>
                  </a:lnTo>
                  <a:cubicBezTo>
                    <a:pt x="33" y="99"/>
                    <a:pt x="49" y="75"/>
                    <a:pt x="49" y="42"/>
                  </a:cubicBezTo>
                  <a:cubicBezTo>
                    <a:pt x="49" y="21"/>
                    <a:pt x="31" y="0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44"/>
            <p:cNvSpPr/>
            <p:nvPr/>
          </p:nvSpPr>
          <p:spPr>
            <a:xfrm>
              <a:off x="3730325" y="3263750"/>
              <a:ext cx="2675" cy="2500"/>
            </a:xfrm>
            <a:custGeom>
              <a:avLst/>
              <a:gdLst/>
              <a:ahLst/>
              <a:cxnLst/>
              <a:rect l="l" t="t" r="r" b="b"/>
              <a:pathLst>
                <a:path w="107" h="100" extrusionOk="0">
                  <a:moveTo>
                    <a:pt x="59" y="0"/>
                  </a:moveTo>
                  <a:cubicBezTo>
                    <a:pt x="56" y="0"/>
                    <a:pt x="53" y="1"/>
                    <a:pt x="49" y="2"/>
                  </a:cubicBezTo>
                  <a:cubicBezTo>
                    <a:pt x="25" y="2"/>
                    <a:pt x="1" y="26"/>
                    <a:pt x="9" y="59"/>
                  </a:cubicBezTo>
                  <a:cubicBezTo>
                    <a:pt x="9" y="83"/>
                    <a:pt x="33" y="99"/>
                    <a:pt x="57" y="99"/>
                  </a:cubicBezTo>
                  <a:cubicBezTo>
                    <a:pt x="90" y="99"/>
                    <a:pt x="106" y="67"/>
                    <a:pt x="98" y="43"/>
                  </a:cubicBezTo>
                  <a:cubicBezTo>
                    <a:pt x="98" y="21"/>
                    <a:pt x="80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44"/>
            <p:cNvSpPr/>
            <p:nvPr/>
          </p:nvSpPr>
          <p:spPr>
            <a:xfrm>
              <a:off x="3734800" y="3267225"/>
              <a:ext cx="1425" cy="2675"/>
            </a:xfrm>
            <a:custGeom>
              <a:avLst/>
              <a:gdLst/>
              <a:ahLst/>
              <a:cxnLst/>
              <a:rect l="l" t="t" r="r" b="b"/>
              <a:pathLst>
                <a:path w="57" h="107" extrusionOk="0">
                  <a:moveTo>
                    <a:pt x="41" y="1"/>
                  </a:moveTo>
                  <a:cubicBezTo>
                    <a:pt x="16" y="9"/>
                    <a:pt x="0" y="33"/>
                    <a:pt x="0" y="58"/>
                  </a:cubicBezTo>
                  <a:cubicBezTo>
                    <a:pt x="8" y="90"/>
                    <a:pt x="32" y="106"/>
                    <a:pt x="57" y="106"/>
                  </a:cubicBezTo>
                  <a:lnTo>
                    <a:pt x="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44"/>
            <p:cNvSpPr/>
            <p:nvPr/>
          </p:nvSpPr>
          <p:spPr>
            <a:xfrm>
              <a:off x="3735800" y="3275350"/>
              <a:ext cx="1450" cy="2450"/>
            </a:xfrm>
            <a:custGeom>
              <a:avLst/>
              <a:gdLst/>
              <a:ahLst/>
              <a:cxnLst/>
              <a:rect l="l" t="t" r="r" b="b"/>
              <a:pathLst>
                <a:path w="58" h="98" extrusionOk="0">
                  <a:moveTo>
                    <a:pt x="49" y="0"/>
                  </a:moveTo>
                  <a:cubicBezTo>
                    <a:pt x="17" y="0"/>
                    <a:pt x="1" y="24"/>
                    <a:pt x="1" y="49"/>
                  </a:cubicBezTo>
                  <a:cubicBezTo>
                    <a:pt x="9" y="81"/>
                    <a:pt x="33" y="97"/>
                    <a:pt x="57" y="97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44"/>
            <p:cNvSpPr/>
            <p:nvPr/>
          </p:nvSpPr>
          <p:spPr>
            <a:xfrm>
              <a:off x="3731350" y="3271700"/>
              <a:ext cx="2650" cy="2650"/>
            </a:xfrm>
            <a:custGeom>
              <a:avLst/>
              <a:gdLst/>
              <a:ahLst/>
              <a:cxnLst/>
              <a:rect l="l" t="t" r="r" b="b"/>
              <a:pathLst>
                <a:path w="106" h="106" extrusionOk="0">
                  <a:moveTo>
                    <a:pt x="49" y="0"/>
                  </a:moveTo>
                  <a:cubicBezTo>
                    <a:pt x="16" y="8"/>
                    <a:pt x="0" y="33"/>
                    <a:pt x="0" y="57"/>
                  </a:cubicBezTo>
                  <a:cubicBezTo>
                    <a:pt x="8" y="89"/>
                    <a:pt x="33" y="106"/>
                    <a:pt x="57" y="106"/>
                  </a:cubicBezTo>
                  <a:cubicBezTo>
                    <a:pt x="81" y="97"/>
                    <a:pt x="106" y="73"/>
                    <a:pt x="97" y="49"/>
                  </a:cubicBezTo>
                  <a:cubicBezTo>
                    <a:pt x="97" y="16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44"/>
            <p:cNvSpPr/>
            <p:nvPr/>
          </p:nvSpPr>
          <p:spPr>
            <a:xfrm>
              <a:off x="3732150" y="3279800"/>
              <a:ext cx="2675" cy="2500"/>
            </a:xfrm>
            <a:custGeom>
              <a:avLst/>
              <a:gdLst/>
              <a:ahLst/>
              <a:cxnLst/>
              <a:rect l="l" t="t" r="r" b="b"/>
              <a:pathLst>
                <a:path w="107" h="100" extrusionOk="0">
                  <a:moveTo>
                    <a:pt x="49" y="1"/>
                  </a:moveTo>
                  <a:cubicBezTo>
                    <a:pt x="25" y="9"/>
                    <a:pt x="1" y="33"/>
                    <a:pt x="9" y="57"/>
                  </a:cubicBezTo>
                  <a:cubicBezTo>
                    <a:pt x="9" y="78"/>
                    <a:pt x="27" y="99"/>
                    <a:pt x="53" y="99"/>
                  </a:cubicBezTo>
                  <a:cubicBezTo>
                    <a:pt x="57" y="99"/>
                    <a:pt x="61" y="99"/>
                    <a:pt x="65" y="98"/>
                  </a:cubicBezTo>
                  <a:cubicBezTo>
                    <a:pt x="90" y="98"/>
                    <a:pt x="106" y="73"/>
                    <a:pt x="106" y="41"/>
                  </a:cubicBezTo>
                  <a:cubicBezTo>
                    <a:pt x="106" y="17"/>
                    <a:pt x="82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44"/>
            <p:cNvSpPr/>
            <p:nvPr/>
          </p:nvSpPr>
          <p:spPr>
            <a:xfrm>
              <a:off x="3733175" y="3287875"/>
              <a:ext cx="2650" cy="2500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59" y="0"/>
                  </a:moveTo>
                  <a:cubicBezTo>
                    <a:pt x="55" y="0"/>
                    <a:pt x="52" y="1"/>
                    <a:pt x="49" y="2"/>
                  </a:cubicBezTo>
                  <a:cubicBezTo>
                    <a:pt x="16" y="2"/>
                    <a:pt x="0" y="26"/>
                    <a:pt x="0" y="59"/>
                  </a:cubicBezTo>
                  <a:cubicBezTo>
                    <a:pt x="8" y="83"/>
                    <a:pt x="33" y="99"/>
                    <a:pt x="57" y="99"/>
                  </a:cubicBezTo>
                  <a:cubicBezTo>
                    <a:pt x="89" y="99"/>
                    <a:pt x="106" y="75"/>
                    <a:pt x="106" y="42"/>
                  </a:cubicBezTo>
                  <a:cubicBezTo>
                    <a:pt x="106" y="21"/>
                    <a:pt x="81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44"/>
            <p:cNvSpPr/>
            <p:nvPr/>
          </p:nvSpPr>
          <p:spPr>
            <a:xfrm>
              <a:off x="3736825" y="3283250"/>
              <a:ext cx="1425" cy="2500"/>
            </a:xfrm>
            <a:custGeom>
              <a:avLst/>
              <a:gdLst/>
              <a:ahLst/>
              <a:cxnLst/>
              <a:rect l="l" t="t" r="r" b="b"/>
              <a:pathLst>
                <a:path w="57" h="100" extrusionOk="0">
                  <a:moveTo>
                    <a:pt x="49" y="0"/>
                  </a:moveTo>
                  <a:cubicBezTo>
                    <a:pt x="16" y="0"/>
                    <a:pt x="0" y="25"/>
                    <a:pt x="0" y="57"/>
                  </a:cubicBezTo>
                  <a:cubicBezTo>
                    <a:pt x="7" y="78"/>
                    <a:pt x="26" y="99"/>
                    <a:pt x="47" y="99"/>
                  </a:cubicBezTo>
                  <a:cubicBezTo>
                    <a:pt x="50" y="99"/>
                    <a:pt x="54" y="99"/>
                    <a:pt x="57" y="98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44"/>
            <p:cNvSpPr/>
            <p:nvPr/>
          </p:nvSpPr>
          <p:spPr>
            <a:xfrm>
              <a:off x="3729725" y="3284225"/>
              <a:ext cx="1650" cy="2500"/>
            </a:xfrm>
            <a:custGeom>
              <a:avLst/>
              <a:gdLst/>
              <a:ahLst/>
              <a:cxnLst/>
              <a:rect l="l" t="t" r="r" b="b"/>
              <a:pathLst>
                <a:path w="66" h="100" extrusionOk="0">
                  <a:moveTo>
                    <a:pt x="13" y="0"/>
                  </a:moveTo>
                  <a:cubicBezTo>
                    <a:pt x="9" y="0"/>
                    <a:pt x="5" y="1"/>
                    <a:pt x="0" y="2"/>
                  </a:cubicBezTo>
                  <a:lnTo>
                    <a:pt x="17" y="99"/>
                  </a:lnTo>
                  <a:cubicBezTo>
                    <a:pt x="41" y="91"/>
                    <a:pt x="65" y="67"/>
                    <a:pt x="57" y="42"/>
                  </a:cubicBezTo>
                  <a:cubicBezTo>
                    <a:pt x="57" y="21"/>
                    <a:pt x="39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44"/>
            <p:cNvSpPr/>
            <p:nvPr/>
          </p:nvSpPr>
          <p:spPr>
            <a:xfrm>
              <a:off x="3728900" y="3276150"/>
              <a:ext cx="1450" cy="2450"/>
            </a:xfrm>
            <a:custGeom>
              <a:avLst/>
              <a:gdLst/>
              <a:ahLst/>
              <a:cxnLst/>
              <a:rect l="l" t="t" r="r" b="b"/>
              <a:pathLst>
                <a:path w="58" h="98" extrusionOk="0">
                  <a:moveTo>
                    <a:pt x="1" y="1"/>
                  </a:moveTo>
                  <a:lnTo>
                    <a:pt x="17" y="98"/>
                  </a:lnTo>
                  <a:cubicBezTo>
                    <a:pt x="41" y="98"/>
                    <a:pt x="58" y="74"/>
                    <a:pt x="58" y="49"/>
                  </a:cubicBezTo>
                  <a:cubicBezTo>
                    <a:pt x="58" y="17"/>
                    <a:pt x="33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44"/>
            <p:cNvSpPr/>
            <p:nvPr/>
          </p:nvSpPr>
          <p:spPr>
            <a:xfrm>
              <a:off x="3728100" y="3268250"/>
              <a:ext cx="1450" cy="2450"/>
            </a:xfrm>
            <a:custGeom>
              <a:avLst/>
              <a:gdLst/>
              <a:ahLst/>
              <a:cxnLst/>
              <a:rect l="l" t="t" r="r" b="b"/>
              <a:pathLst>
                <a:path w="58" h="98" extrusionOk="0">
                  <a:moveTo>
                    <a:pt x="0" y="0"/>
                  </a:moveTo>
                  <a:lnTo>
                    <a:pt x="9" y="98"/>
                  </a:lnTo>
                  <a:cubicBezTo>
                    <a:pt x="41" y="98"/>
                    <a:pt x="57" y="73"/>
                    <a:pt x="57" y="41"/>
                  </a:cubicBezTo>
                  <a:cubicBezTo>
                    <a:pt x="49" y="17"/>
                    <a:pt x="25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44"/>
            <p:cNvSpPr/>
            <p:nvPr/>
          </p:nvSpPr>
          <p:spPr>
            <a:xfrm>
              <a:off x="3738025" y="3262725"/>
              <a:ext cx="2675" cy="2500"/>
            </a:xfrm>
            <a:custGeom>
              <a:avLst/>
              <a:gdLst/>
              <a:ahLst/>
              <a:cxnLst/>
              <a:rect l="l" t="t" r="r" b="b"/>
              <a:pathLst>
                <a:path w="107" h="100" extrusionOk="0">
                  <a:moveTo>
                    <a:pt x="59" y="1"/>
                  </a:moveTo>
                  <a:cubicBezTo>
                    <a:pt x="56" y="1"/>
                    <a:pt x="53" y="1"/>
                    <a:pt x="49" y="2"/>
                  </a:cubicBezTo>
                  <a:cubicBezTo>
                    <a:pt x="17" y="2"/>
                    <a:pt x="1" y="27"/>
                    <a:pt x="9" y="59"/>
                  </a:cubicBezTo>
                  <a:cubicBezTo>
                    <a:pt x="9" y="84"/>
                    <a:pt x="33" y="100"/>
                    <a:pt x="58" y="100"/>
                  </a:cubicBezTo>
                  <a:cubicBezTo>
                    <a:pt x="90" y="100"/>
                    <a:pt x="106" y="67"/>
                    <a:pt x="98" y="43"/>
                  </a:cubicBezTo>
                  <a:cubicBezTo>
                    <a:pt x="98" y="22"/>
                    <a:pt x="80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44"/>
            <p:cNvSpPr/>
            <p:nvPr/>
          </p:nvSpPr>
          <p:spPr>
            <a:xfrm>
              <a:off x="3742500" y="3266225"/>
              <a:ext cx="1425" cy="2500"/>
            </a:xfrm>
            <a:custGeom>
              <a:avLst/>
              <a:gdLst/>
              <a:ahLst/>
              <a:cxnLst/>
              <a:rect l="l" t="t" r="r" b="b"/>
              <a:pathLst>
                <a:path w="57" h="100" extrusionOk="0">
                  <a:moveTo>
                    <a:pt x="49" y="0"/>
                  </a:moveTo>
                  <a:cubicBezTo>
                    <a:pt x="16" y="0"/>
                    <a:pt x="0" y="33"/>
                    <a:pt x="8" y="57"/>
                  </a:cubicBezTo>
                  <a:cubicBezTo>
                    <a:pt x="8" y="78"/>
                    <a:pt x="26" y="99"/>
                    <a:pt x="47" y="99"/>
                  </a:cubicBezTo>
                  <a:cubicBezTo>
                    <a:pt x="50" y="99"/>
                    <a:pt x="54" y="99"/>
                    <a:pt x="57" y="98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44"/>
            <p:cNvSpPr/>
            <p:nvPr/>
          </p:nvSpPr>
          <p:spPr>
            <a:xfrm>
              <a:off x="3743700" y="3274125"/>
              <a:ext cx="1450" cy="2500"/>
            </a:xfrm>
            <a:custGeom>
              <a:avLst/>
              <a:gdLst/>
              <a:ahLst/>
              <a:cxnLst/>
              <a:rect l="l" t="t" r="r" b="b"/>
              <a:pathLst>
                <a:path w="58" h="100" extrusionOk="0">
                  <a:moveTo>
                    <a:pt x="49" y="0"/>
                  </a:moveTo>
                  <a:cubicBezTo>
                    <a:pt x="17" y="9"/>
                    <a:pt x="1" y="33"/>
                    <a:pt x="9" y="57"/>
                  </a:cubicBezTo>
                  <a:cubicBezTo>
                    <a:pt x="9" y="78"/>
                    <a:pt x="27" y="99"/>
                    <a:pt x="48" y="99"/>
                  </a:cubicBezTo>
                  <a:cubicBezTo>
                    <a:pt x="51" y="99"/>
                    <a:pt x="54" y="99"/>
                    <a:pt x="58" y="98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44"/>
            <p:cNvSpPr/>
            <p:nvPr/>
          </p:nvSpPr>
          <p:spPr>
            <a:xfrm>
              <a:off x="3739250" y="3270675"/>
              <a:ext cx="2650" cy="2675"/>
            </a:xfrm>
            <a:custGeom>
              <a:avLst/>
              <a:gdLst/>
              <a:ahLst/>
              <a:cxnLst/>
              <a:rect l="l" t="t" r="r" b="b"/>
              <a:pathLst>
                <a:path w="106" h="107" extrusionOk="0">
                  <a:moveTo>
                    <a:pt x="41" y="1"/>
                  </a:moveTo>
                  <a:cubicBezTo>
                    <a:pt x="17" y="9"/>
                    <a:pt x="0" y="33"/>
                    <a:pt x="0" y="57"/>
                  </a:cubicBezTo>
                  <a:cubicBezTo>
                    <a:pt x="9" y="90"/>
                    <a:pt x="33" y="106"/>
                    <a:pt x="57" y="106"/>
                  </a:cubicBezTo>
                  <a:cubicBezTo>
                    <a:pt x="81" y="98"/>
                    <a:pt x="106" y="74"/>
                    <a:pt x="98" y="49"/>
                  </a:cubicBezTo>
                  <a:cubicBezTo>
                    <a:pt x="98" y="17"/>
                    <a:pt x="73" y="1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44"/>
            <p:cNvSpPr/>
            <p:nvPr/>
          </p:nvSpPr>
          <p:spPr>
            <a:xfrm>
              <a:off x="3740250" y="3278750"/>
              <a:ext cx="2675" cy="2525"/>
            </a:xfrm>
            <a:custGeom>
              <a:avLst/>
              <a:gdLst/>
              <a:ahLst/>
              <a:cxnLst/>
              <a:rect l="l" t="t" r="r" b="b"/>
              <a:pathLst>
                <a:path w="107" h="101" extrusionOk="0">
                  <a:moveTo>
                    <a:pt x="59" y="0"/>
                  </a:moveTo>
                  <a:cubicBezTo>
                    <a:pt x="56" y="0"/>
                    <a:pt x="53" y="1"/>
                    <a:pt x="50" y="2"/>
                  </a:cubicBezTo>
                  <a:cubicBezTo>
                    <a:pt x="17" y="2"/>
                    <a:pt x="1" y="34"/>
                    <a:pt x="9" y="59"/>
                  </a:cubicBezTo>
                  <a:cubicBezTo>
                    <a:pt x="9" y="80"/>
                    <a:pt x="27" y="101"/>
                    <a:pt x="53" y="101"/>
                  </a:cubicBezTo>
                  <a:cubicBezTo>
                    <a:pt x="57" y="101"/>
                    <a:pt x="61" y="100"/>
                    <a:pt x="66" y="99"/>
                  </a:cubicBezTo>
                  <a:cubicBezTo>
                    <a:pt x="90" y="99"/>
                    <a:pt x="106" y="75"/>
                    <a:pt x="106" y="43"/>
                  </a:cubicBezTo>
                  <a:cubicBezTo>
                    <a:pt x="99" y="21"/>
                    <a:pt x="80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44"/>
            <p:cNvSpPr/>
            <p:nvPr/>
          </p:nvSpPr>
          <p:spPr>
            <a:xfrm>
              <a:off x="3741475" y="3286700"/>
              <a:ext cx="2650" cy="2650"/>
            </a:xfrm>
            <a:custGeom>
              <a:avLst/>
              <a:gdLst/>
              <a:ahLst/>
              <a:cxnLst/>
              <a:rect l="l" t="t" r="r" b="b"/>
              <a:pathLst>
                <a:path w="106" h="106" extrusionOk="0">
                  <a:moveTo>
                    <a:pt x="41" y="0"/>
                  </a:moveTo>
                  <a:cubicBezTo>
                    <a:pt x="17" y="8"/>
                    <a:pt x="1" y="33"/>
                    <a:pt x="1" y="57"/>
                  </a:cubicBezTo>
                  <a:cubicBezTo>
                    <a:pt x="9" y="89"/>
                    <a:pt x="33" y="106"/>
                    <a:pt x="57" y="106"/>
                  </a:cubicBezTo>
                  <a:cubicBezTo>
                    <a:pt x="90" y="97"/>
                    <a:pt x="106" y="73"/>
                    <a:pt x="106" y="49"/>
                  </a:cubicBezTo>
                  <a:cubicBezTo>
                    <a:pt x="98" y="16"/>
                    <a:pt x="74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6007;p44"/>
            <p:cNvSpPr/>
            <p:nvPr/>
          </p:nvSpPr>
          <p:spPr>
            <a:xfrm>
              <a:off x="3744925" y="3282025"/>
              <a:ext cx="1450" cy="2525"/>
            </a:xfrm>
            <a:custGeom>
              <a:avLst/>
              <a:gdLst/>
              <a:ahLst/>
              <a:cxnLst/>
              <a:rect l="l" t="t" r="r" b="b"/>
              <a:pathLst>
                <a:path w="58" h="101" extrusionOk="0">
                  <a:moveTo>
                    <a:pt x="49" y="1"/>
                  </a:moveTo>
                  <a:cubicBezTo>
                    <a:pt x="17" y="9"/>
                    <a:pt x="0" y="33"/>
                    <a:pt x="0" y="57"/>
                  </a:cubicBezTo>
                  <a:cubicBezTo>
                    <a:pt x="7" y="84"/>
                    <a:pt x="25" y="100"/>
                    <a:pt x="45" y="100"/>
                  </a:cubicBezTo>
                  <a:cubicBezTo>
                    <a:pt x="49" y="100"/>
                    <a:pt x="53" y="99"/>
                    <a:pt x="57" y="98"/>
                  </a:cubicBezTo>
                  <a:lnTo>
                    <a:pt x="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44"/>
            <p:cNvSpPr/>
            <p:nvPr/>
          </p:nvSpPr>
          <p:spPr>
            <a:xfrm>
              <a:off x="3738025" y="3283200"/>
              <a:ext cx="1450" cy="2500"/>
            </a:xfrm>
            <a:custGeom>
              <a:avLst/>
              <a:gdLst/>
              <a:ahLst/>
              <a:cxnLst/>
              <a:rect l="l" t="t" r="r" b="b"/>
              <a:pathLst>
                <a:path w="58" h="100" extrusionOk="0">
                  <a:moveTo>
                    <a:pt x="10" y="1"/>
                  </a:moveTo>
                  <a:cubicBezTo>
                    <a:pt x="7" y="1"/>
                    <a:pt x="4" y="1"/>
                    <a:pt x="1" y="2"/>
                  </a:cubicBezTo>
                  <a:lnTo>
                    <a:pt x="9" y="100"/>
                  </a:lnTo>
                  <a:cubicBezTo>
                    <a:pt x="41" y="100"/>
                    <a:pt x="58" y="75"/>
                    <a:pt x="58" y="43"/>
                  </a:cubicBezTo>
                  <a:cubicBezTo>
                    <a:pt x="50" y="22"/>
                    <a:pt x="31" y="1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44"/>
            <p:cNvSpPr/>
            <p:nvPr/>
          </p:nvSpPr>
          <p:spPr>
            <a:xfrm>
              <a:off x="3736825" y="3275300"/>
              <a:ext cx="1625" cy="2500"/>
            </a:xfrm>
            <a:custGeom>
              <a:avLst/>
              <a:gdLst/>
              <a:ahLst/>
              <a:cxnLst/>
              <a:rect l="l" t="t" r="r" b="b"/>
              <a:pathLst>
                <a:path w="65" h="100" extrusionOk="0">
                  <a:moveTo>
                    <a:pt x="13" y="1"/>
                  </a:moveTo>
                  <a:cubicBezTo>
                    <a:pt x="9" y="1"/>
                    <a:pt x="4" y="1"/>
                    <a:pt x="0" y="2"/>
                  </a:cubicBezTo>
                  <a:lnTo>
                    <a:pt x="16" y="99"/>
                  </a:lnTo>
                  <a:cubicBezTo>
                    <a:pt x="41" y="91"/>
                    <a:pt x="65" y="67"/>
                    <a:pt x="57" y="43"/>
                  </a:cubicBezTo>
                  <a:cubicBezTo>
                    <a:pt x="57" y="22"/>
                    <a:pt x="39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44"/>
            <p:cNvSpPr/>
            <p:nvPr/>
          </p:nvSpPr>
          <p:spPr>
            <a:xfrm>
              <a:off x="3735800" y="3267225"/>
              <a:ext cx="1650" cy="2675"/>
            </a:xfrm>
            <a:custGeom>
              <a:avLst/>
              <a:gdLst/>
              <a:ahLst/>
              <a:cxnLst/>
              <a:rect l="l" t="t" r="r" b="b"/>
              <a:pathLst>
                <a:path w="66" h="107" extrusionOk="0">
                  <a:moveTo>
                    <a:pt x="1" y="1"/>
                  </a:moveTo>
                  <a:lnTo>
                    <a:pt x="17" y="106"/>
                  </a:lnTo>
                  <a:cubicBezTo>
                    <a:pt x="41" y="98"/>
                    <a:pt x="65" y="74"/>
                    <a:pt x="57" y="49"/>
                  </a:cubicBezTo>
                  <a:cubicBezTo>
                    <a:pt x="57" y="17"/>
                    <a:pt x="33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44"/>
            <p:cNvSpPr/>
            <p:nvPr/>
          </p:nvSpPr>
          <p:spPr>
            <a:xfrm>
              <a:off x="3745725" y="3261525"/>
              <a:ext cx="2675" cy="2525"/>
            </a:xfrm>
            <a:custGeom>
              <a:avLst/>
              <a:gdLst/>
              <a:ahLst/>
              <a:cxnLst/>
              <a:rect l="l" t="t" r="r" b="b"/>
              <a:pathLst>
                <a:path w="107" h="101" extrusionOk="0">
                  <a:moveTo>
                    <a:pt x="52" y="0"/>
                  </a:moveTo>
                  <a:cubicBezTo>
                    <a:pt x="48" y="0"/>
                    <a:pt x="45" y="1"/>
                    <a:pt x="41" y="2"/>
                  </a:cubicBezTo>
                  <a:cubicBezTo>
                    <a:pt x="17" y="2"/>
                    <a:pt x="1" y="34"/>
                    <a:pt x="1" y="59"/>
                  </a:cubicBezTo>
                  <a:cubicBezTo>
                    <a:pt x="8" y="80"/>
                    <a:pt x="27" y="101"/>
                    <a:pt x="48" y="101"/>
                  </a:cubicBezTo>
                  <a:cubicBezTo>
                    <a:pt x="51" y="101"/>
                    <a:pt x="54" y="100"/>
                    <a:pt x="58" y="99"/>
                  </a:cubicBezTo>
                  <a:cubicBezTo>
                    <a:pt x="90" y="99"/>
                    <a:pt x="106" y="75"/>
                    <a:pt x="98" y="42"/>
                  </a:cubicBezTo>
                  <a:cubicBezTo>
                    <a:pt x="98" y="21"/>
                    <a:pt x="74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44"/>
            <p:cNvSpPr/>
            <p:nvPr/>
          </p:nvSpPr>
          <p:spPr>
            <a:xfrm>
              <a:off x="3750200" y="3265000"/>
              <a:ext cx="1650" cy="2450"/>
            </a:xfrm>
            <a:custGeom>
              <a:avLst/>
              <a:gdLst/>
              <a:ahLst/>
              <a:cxnLst/>
              <a:rect l="l" t="t" r="r" b="b"/>
              <a:pathLst>
                <a:path w="66" h="98" extrusionOk="0">
                  <a:moveTo>
                    <a:pt x="49" y="1"/>
                  </a:moveTo>
                  <a:cubicBezTo>
                    <a:pt x="16" y="1"/>
                    <a:pt x="0" y="25"/>
                    <a:pt x="8" y="57"/>
                  </a:cubicBezTo>
                  <a:cubicBezTo>
                    <a:pt x="8" y="82"/>
                    <a:pt x="41" y="98"/>
                    <a:pt x="65" y="98"/>
                  </a:cubicBezTo>
                  <a:lnTo>
                    <a:pt x="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6013;p44"/>
            <p:cNvSpPr/>
            <p:nvPr/>
          </p:nvSpPr>
          <p:spPr>
            <a:xfrm>
              <a:off x="3751600" y="3272900"/>
              <a:ext cx="1650" cy="2475"/>
            </a:xfrm>
            <a:custGeom>
              <a:avLst/>
              <a:gdLst/>
              <a:ahLst/>
              <a:cxnLst/>
              <a:rect l="l" t="t" r="r" b="b"/>
              <a:pathLst>
                <a:path w="66" h="99" extrusionOk="0">
                  <a:moveTo>
                    <a:pt x="50" y="1"/>
                  </a:moveTo>
                  <a:cubicBezTo>
                    <a:pt x="17" y="1"/>
                    <a:pt x="1" y="25"/>
                    <a:pt x="9" y="58"/>
                  </a:cubicBezTo>
                  <a:cubicBezTo>
                    <a:pt x="9" y="82"/>
                    <a:pt x="33" y="98"/>
                    <a:pt x="66" y="98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44"/>
            <p:cNvSpPr/>
            <p:nvPr/>
          </p:nvSpPr>
          <p:spPr>
            <a:xfrm>
              <a:off x="3746950" y="3269475"/>
              <a:ext cx="2650" cy="2650"/>
            </a:xfrm>
            <a:custGeom>
              <a:avLst/>
              <a:gdLst/>
              <a:ahLst/>
              <a:cxnLst/>
              <a:rect l="l" t="t" r="r" b="b"/>
              <a:pathLst>
                <a:path w="106" h="106" extrusionOk="0">
                  <a:moveTo>
                    <a:pt x="49" y="0"/>
                  </a:moveTo>
                  <a:cubicBezTo>
                    <a:pt x="25" y="8"/>
                    <a:pt x="0" y="32"/>
                    <a:pt x="9" y="57"/>
                  </a:cubicBezTo>
                  <a:cubicBezTo>
                    <a:pt x="9" y="89"/>
                    <a:pt x="41" y="105"/>
                    <a:pt x="65" y="105"/>
                  </a:cubicBezTo>
                  <a:cubicBezTo>
                    <a:pt x="90" y="97"/>
                    <a:pt x="106" y="73"/>
                    <a:pt x="106" y="49"/>
                  </a:cubicBezTo>
                  <a:cubicBezTo>
                    <a:pt x="98" y="16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44"/>
            <p:cNvSpPr/>
            <p:nvPr/>
          </p:nvSpPr>
          <p:spPr>
            <a:xfrm>
              <a:off x="3748375" y="3277525"/>
              <a:ext cx="2650" cy="2550"/>
            </a:xfrm>
            <a:custGeom>
              <a:avLst/>
              <a:gdLst/>
              <a:ahLst/>
              <a:cxnLst/>
              <a:rect l="l" t="t" r="r" b="b"/>
              <a:pathLst>
                <a:path w="106" h="102" extrusionOk="0">
                  <a:moveTo>
                    <a:pt x="53" y="1"/>
                  </a:moveTo>
                  <a:cubicBezTo>
                    <a:pt x="49" y="1"/>
                    <a:pt x="45" y="1"/>
                    <a:pt x="41" y="2"/>
                  </a:cubicBezTo>
                  <a:cubicBezTo>
                    <a:pt x="16" y="2"/>
                    <a:pt x="0" y="35"/>
                    <a:pt x="0" y="59"/>
                  </a:cubicBezTo>
                  <a:cubicBezTo>
                    <a:pt x="7" y="80"/>
                    <a:pt x="26" y="101"/>
                    <a:pt x="47" y="101"/>
                  </a:cubicBezTo>
                  <a:cubicBezTo>
                    <a:pt x="50" y="101"/>
                    <a:pt x="54" y="101"/>
                    <a:pt x="57" y="100"/>
                  </a:cubicBezTo>
                  <a:cubicBezTo>
                    <a:pt x="89" y="92"/>
                    <a:pt x="106" y="67"/>
                    <a:pt x="98" y="43"/>
                  </a:cubicBezTo>
                  <a:cubicBezTo>
                    <a:pt x="98" y="22"/>
                    <a:pt x="79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" name="Google Shape;6016;p44"/>
            <p:cNvSpPr/>
            <p:nvPr/>
          </p:nvSpPr>
          <p:spPr>
            <a:xfrm>
              <a:off x="3749575" y="3285475"/>
              <a:ext cx="2875" cy="2500"/>
            </a:xfrm>
            <a:custGeom>
              <a:avLst/>
              <a:gdLst/>
              <a:ahLst/>
              <a:cxnLst/>
              <a:rect l="l" t="t" r="r" b="b"/>
              <a:pathLst>
                <a:path w="115" h="100" extrusionOk="0">
                  <a:moveTo>
                    <a:pt x="50" y="1"/>
                  </a:moveTo>
                  <a:cubicBezTo>
                    <a:pt x="17" y="9"/>
                    <a:pt x="1" y="33"/>
                    <a:pt x="9" y="57"/>
                  </a:cubicBezTo>
                  <a:cubicBezTo>
                    <a:pt x="9" y="84"/>
                    <a:pt x="26" y="100"/>
                    <a:pt x="50" y="100"/>
                  </a:cubicBezTo>
                  <a:cubicBezTo>
                    <a:pt x="55" y="100"/>
                    <a:pt x="60" y="99"/>
                    <a:pt x="66" y="98"/>
                  </a:cubicBezTo>
                  <a:cubicBezTo>
                    <a:pt x="90" y="98"/>
                    <a:pt x="114" y="73"/>
                    <a:pt x="106" y="41"/>
                  </a:cubicBezTo>
                  <a:cubicBezTo>
                    <a:pt x="106" y="17"/>
                    <a:pt x="74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6017;p44"/>
            <p:cNvSpPr/>
            <p:nvPr/>
          </p:nvSpPr>
          <p:spPr>
            <a:xfrm>
              <a:off x="3753025" y="3280825"/>
              <a:ext cx="1650" cy="2450"/>
            </a:xfrm>
            <a:custGeom>
              <a:avLst/>
              <a:gdLst/>
              <a:ahLst/>
              <a:cxnLst/>
              <a:rect l="l" t="t" r="r" b="b"/>
              <a:pathLst>
                <a:path w="66" h="98" extrusionOk="0">
                  <a:moveTo>
                    <a:pt x="41" y="0"/>
                  </a:moveTo>
                  <a:cubicBezTo>
                    <a:pt x="17" y="0"/>
                    <a:pt x="1" y="24"/>
                    <a:pt x="1" y="57"/>
                  </a:cubicBezTo>
                  <a:cubicBezTo>
                    <a:pt x="9" y="81"/>
                    <a:pt x="33" y="97"/>
                    <a:pt x="66" y="97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44"/>
            <p:cNvSpPr/>
            <p:nvPr/>
          </p:nvSpPr>
          <p:spPr>
            <a:xfrm>
              <a:off x="3746150" y="3282025"/>
              <a:ext cx="1425" cy="2450"/>
            </a:xfrm>
            <a:custGeom>
              <a:avLst/>
              <a:gdLst/>
              <a:ahLst/>
              <a:cxnLst/>
              <a:rect l="l" t="t" r="r" b="b"/>
              <a:pathLst>
                <a:path w="57" h="98" extrusionOk="0">
                  <a:moveTo>
                    <a:pt x="0" y="1"/>
                  </a:moveTo>
                  <a:lnTo>
                    <a:pt x="16" y="98"/>
                  </a:lnTo>
                  <a:cubicBezTo>
                    <a:pt x="41" y="98"/>
                    <a:pt x="57" y="74"/>
                    <a:pt x="57" y="41"/>
                  </a:cubicBezTo>
                  <a:cubicBezTo>
                    <a:pt x="49" y="17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44"/>
            <p:cNvSpPr/>
            <p:nvPr/>
          </p:nvSpPr>
          <p:spPr>
            <a:xfrm>
              <a:off x="3744925" y="3274125"/>
              <a:ext cx="1450" cy="2450"/>
            </a:xfrm>
            <a:custGeom>
              <a:avLst/>
              <a:gdLst/>
              <a:ahLst/>
              <a:cxnLst/>
              <a:rect l="l" t="t" r="r" b="b"/>
              <a:pathLst>
                <a:path w="58" h="98" extrusionOk="0">
                  <a:moveTo>
                    <a:pt x="0" y="0"/>
                  </a:moveTo>
                  <a:lnTo>
                    <a:pt x="9" y="98"/>
                  </a:lnTo>
                  <a:cubicBezTo>
                    <a:pt x="41" y="98"/>
                    <a:pt x="57" y="73"/>
                    <a:pt x="57" y="41"/>
                  </a:cubicBezTo>
                  <a:cubicBezTo>
                    <a:pt x="49" y="17"/>
                    <a:pt x="25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" name="Google Shape;6020;p44"/>
            <p:cNvSpPr/>
            <p:nvPr/>
          </p:nvSpPr>
          <p:spPr>
            <a:xfrm>
              <a:off x="3743700" y="3266175"/>
              <a:ext cx="1450" cy="2500"/>
            </a:xfrm>
            <a:custGeom>
              <a:avLst/>
              <a:gdLst/>
              <a:ahLst/>
              <a:cxnLst/>
              <a:rect l="l" t="t" r="r" b="b"/>
              <a:pathLst>
                <a:path w="58" h="100" extrusionOk="0">
                  <a:moveTo>
                    <a:pt x="10" y="1"/>
                  </a:moveTo>
                  <a:cubicBezTo>
                    <a:pt x="7" y="1"/>
                    <a:pt x="4" y="1"/>
                    <a:pt x="1" y="2"/>
                  </a:cubicBezTo>
                  <a:lnTo>
                    <a:pt x="9" y="100"/>
                  </a:lnTo>
                  <a:cubicBezTo>
                    <a:pt x="41" y="100"/>
                    <a:pt x="58" y="67"/>
                    <a:pt x="49" y="43"/>
                  </a:cubicBezTo>
                  <a:cubicBezTo>
                    <a:pt x="49" y="22"/>
                    <a:pt x="31" y="1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44"/>
            <p:cNvSpPr/>
            <p:nvPr/>
          </p:nvSpPr>
          <p:spPr>
            <a:xfrm>
              <a:off x="3753425" y="3260150"/>
              <a:ext cx="2475" cy="2500"/>
            </a:xfrm>
            <a:custGeom>
              <a:avLst/>
              <a:gdLst/>
              <a:ahLst/>
              <a:cxnLst/>
              <a:rect l="l" t="t" r="r" b="b"/>
              <a:pathLst>
                <a:path w="99" h="100" extrusionOk="0">
                  <a:moveTo>
                    <a:pt x="41" y="0"/>
                  </a:moveTo>
                  <a:cubicBezTo>
                    <a:pt x="17" y="8"/>
                    <a:pt x="1" y="32"/>
                    <a:pt x="1" y="57"/>
                  </a:cubicBezTo>
                  <a:cubicBezTo>
                    <a:pt x="8" y="84"/>
                    <a:pt x="26" y="99"/>
                    <a:pt x="45" y="99"/>
                  </a:cubicBezTo>
                  <a:cubicBezTo>
                    <a:pt x="49" y="99"/>
                    <a:pt x="54" y="99"/>
                    <a:pt x="58" y="97"/>
                  </a:cubicBezTo>
                  <a:cubicBezTo>
                    <a:pt x="82" y="97"/>
                    <a:pt x="98" y="73"/>
                    <a:pt x="98" y="41"/>
                  </a:cubicBezTo>
                  <a:cubicBezTo>
                    <a:pt x="90" y="16"/>
                    <a:pt x="66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44"/>
            <p:cNvSpPr/>
            <p:nvPr/>
          </p:nvSpPr>
          <p:spPr>
            <a:xfrm>
              <a:off x="3757900" y="3263375"/>
              <a:ext cx="1650" cy="2675"/>
            </a:xfrm>
            <a:custGeom>
              <a:avLst/>
              <a:gdLst/>
              <a:ahLst/>
              <a:cxnLst/>
              <a:rect l="l" t="t" r="r" b="b"/>
              <a:pathLst>
                <a:path w="66" h="107" extrusionOk="0">
                  <a:moveTo>
                    <a:pt x="41" y="1"/>
                  </a:moveTo>
                  <a:cubicBezTo>
                    <a:pt x="17" y="9"/>
                    <a:pt x="0" y="33"/>
                    <a:pt x="8" y="66"/>
                  </a:cubicBezTo>
                  <a:cubicBezTo>
                    <a:pt x="17" y="90"/>
                    <a:pt x="41" y="106"/>
                    <a:pt x="65" y="106"/>
                  </a:cubicBezTo>
                  <a:lnTo>
                    <a:pt x="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" name="Google Shape;6023;p44"/>
            <p:cNvSpPr/>
            <p:nvPr/>
          </p:nvSpPr>
          <p:spPr>
            <a:xfrm>
              <a:off x="3759525" y="3271275"/>
              <a:ext cx="1650" cy="2525"/>
            </a:xfrm>
            <a:custGeom>
              <a:avLst/>
              <a:gdLst/>
              <a:ahLst/>
              <a:cxnLst/>
              <a:rect l="l" t="t" r="r" b="b"/>
              <a:pathLst>
                <a:path w="66" h="101" extrusionOk="0">
                  <a:moveTo>
                    <a:pt x="41" y="1"/>
                  </a:moveTo>
                  <a:cubicBezTo>
                    <a:pt x="16" y="9"/>
                    <a:pt x="0" y="33"/>
                    <a:pt x="8" y="58"/>
                  </a:cubicBezTo>
                  <a:cubicBezTo>
                    <a:pt x="8" y="85"/>
                    <a:pt x="25" y="100"/>
                    <a:pt x="49" y="100"/>
                  </a:cubicBezTo>
                  <a:cubicBezTo>
                    <a:pt x="54" y="100"/>
                    <a:pt x="59" y="100"/>
                    <a:pt x="65" y="98"/>
                  </a:cubicBezTo>
                  <a:lnTo>
                    <a:pt x="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44"/>
            <p:cNvSpPr/>
            <p:nvPr/>
          </p:nvSpPr>
          <p:spPr>
            <a:xfrm>
              <a:off x="3754850" y="3268200"/>
              <a:ext cx="2675" cy="2500"/>
            </a:xfrm>
            <a:custGeom>
              <a:avLst/>
              <a:gdLst/>
              <a:ahLst/>
              <a:cxnLst/>
              <a:rect l="l" t="t" r="r" b="b"/>
              <a:pathLst>
                <a:path w="107" h="100" extrusionOk="0">
                  <a:moveTo>
                    <a:pt x="58" y="0"/>
                  </a:moveTo>
                  <a:cubicBezTo>
                    <a:pt x="52" y="0"/>
                    <a:pt x="47" y="1"/>
                    <a:pt x="41" y="2"/>
                  </a:cubicBezTo>
                  <a:cubicBezTo>
                    <a:pt x="17" y="2"/>
                    <a:pt x="1" y="27"/>
                    <a:pt x="1" y="59"/>
                  </a:cubicBezTo>
                  <a:cubicBezTo>
                    <a:pt x="9" y="83"/>
                    <a:pt x="33" y="100"/>
                    <a:pt x="66" y="100"/>
                  </a:cubicBezTo>
                  <a:cubicBezTo>
                    <a:pt x="90" y="92"/>
                    <a:pt x="106" y="67"/>
                    <a:pt x="98" y="35"/>
                  </a:cubicBezTo>
                  <a:cubicBezTo>
                    <a:pt x="98" y="15"/>
                    <a:pt x="82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" name="Google Shape;6025;p44"/>
            <p:cNvSpPr/>
            <p:nvPr/>
          </p:nvSpPr>
          <p:spPr>
            <a:xfrm>
              <a:off x="3756275" y="3276100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62" y="0"/>
                  </a:moveTo>
                  <a:cubicBezTo>
                    <a:pt x="57" y="0"/>
                    <a:pt x="53" y="1"/>
                    <a:pt x="49" y="3"/>
                  </a:cubicBezTo>
                  <a:cubicBezTo>
                    <a:pt x="17" y="11"/>
                    <a:pt x="0" y="35"/>
                    <a:pt x="9" y="59"/>
                  </a:cubicBezTo>
                  <a:cubicBezTo>
                    <a:pt x="9" y="80"/>
                    <a:pt x="33" y="101"/>
                    <a:pt x="55" y="101"/>
                  </a:cubicBezTo>
                  <a:cubicBezTo>
                    <a:pt x="59" y="101"/>
                    <a:pt x="62" y="101"/>
                    <a:pt x="65" y="100"/>
                  </a:cubicBezTo>
                  <a:cubicBezTo>
                    <a:pt x="90" y="92"/>
                    <a:pt x="114" y="67"/>
                    <a:pt x="106" y="43"/>
                  </a:cubicBezTo>
                  <a:cubicBezTo>
                    <a:pt x="99" y="16"/>
                    <a:pt x="81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" name="Google Shape;6026;p44"/>
            <p:cNvSpPr/>
            <p:nvPr/>
          </p:nvSpPr>
          <p:spPr>
            <a:xfrm>
              <a:off x="3757900" y="3284025"/>
              <a:ext cx="2650" cy="2550"/>
            </a:xfrm>
            <a:custGeom>
              <a:avLst/>
              <a:gdLst/>
              <a:ahLst/>
              <a:cxnLst/>
              <a:rect l="l" t="t" r="r" b="b"/>
              <a:pathLst>
                <a:path w="106" h="102" extrusionOk="0">
                  <a:moveTo>
                    <a:pt x="53" y="0"/>
                  </a:moveTo>
                  <a:cubicBezTo>
                    <a:pt x="49" y="0"/>
                    <a:pt x="45" y="1"/>
                    <a:pt x="41" y="2"/>
                  </a:cubicBezTo>
                  <a:cubicBezTo>
                    <a:pt x="17" y="10"/>
                    <a:pt x="0" y="34"/>
                    <a:pt x="0" y="59"/>
                  </a:cubicBezTo>
                  <a:cubicBezTo>
                    <a:pt x="7" y="85"/>
                    <a:pt x="25" y="101"/>
                    <a:pt x="49" y="101"/>
                  </a:cubicBezTo>
                  <a:cubicBezTo>
                    <a:pt x="54" y="101"/>
                    <a:pt x="60" y="100"/>
                    <a:pt x="65" y="99"/>
                  </a:cubicBezTo>
                  <a:cubicBezTo>
                    <a:pt x="89" y="99"/>
                    <a:pt x="106" y="67"/>
                    <a:pt x="106" y="42"/>
                  </a:cubicBezTo>
                  <a:cubicBezTo>
                    <a:pt x="99" y="21"/>
                    <a:pt x="80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44"/>
            <p:cNvSpPr/>
            <p:nvPr/>
          </p:nvSpPr>
          <p:spPr>
            <a:xfrm>
              <a:off x="3761150" y="3279200"/>
              <a:ext cx="1625" cy="2500"/>
            </a:xfrm>
            <a:custGeom>
              <a:avLst/>
              <a:gdLst/>
              <a:ahLst/>
              <a:cxnLst/>
              <a:rect l="l" t="t" r="r" b="b"/>
              <a:pathLst>
                <a:path w="65" h="100" extrusionOk="0">
                  <a:moveTo>
                    <a:pt x="41" y="0"/>
                  </a:moveTo>
                  <a:cubicBezTo>
                    <a:pt x="16" y="8"/>
                    <a:pt x="0" y="33"/>
                    <a:pt x="0" y="57"/>
                  </a:cubicBezTo>
                  <a:cubicBezTo>
                    <a:pt x="7" y="84"/>
                    <a:pt x="25" y="100"/>
                    <a:pt x="49" y="100"/>
                  </a:cubicBezTo>
                  <a:cubicBezTo>
                    <a:pt x="54" y="100"/>
                    <a:pt x="59" y="99"/>
                    <a:pt x="65" y="97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6028;p44"/>
            <p:cNvSpPr/>
            <p:nvPr/>
          </p:nvSpPr>
          <p:spPr>
            <a:xfrm>
              <a:off x="3754050" y="3280750"/>
              <a:ext cx="1650" cy="2525"/>
            </a:xfrm>
            <a:custGeom>
              <a:avLst/>
              <a:gdLst/>
              <a:ahLst/>
              <a:cxnLst/>
              <a:rect l="l" t="t" r="r" b="b"/>
              <a:pathLst>
                <a:path w="66" h="101" extrusionOk="0">
                  <a:moveTo>
                    <a:pt x="21" y="1"/>
                  </a:moveTo>
                  <a:cubicBezTo>
                    <a:pt x="17" y="1"/>
                    <a:pt x="13" y="2"/>
                    <a:pt x="8" y="3"/>
                  </a:cubicBezTo>
                  <a:lnTo>
                    <a:pt x="0" y="3"/>
                  </a:lnTo>
                  <a:lnTo>
                    <a:pt x="25" y="100"/>
                  </a:lnTo>
                  <a:cubicBezTo>
                    <a:pt x="49" y="92"/>
                    <a:pt x="65" y="68"/>
                    <a:pt x="65" y="44"/>
                  </a:cubicBezTo>
                  <a:cubicBezTo>
                    <a:pt x="58" y="17"/>
                    <a:pt x="41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" name="Google Shape;6029;p44"/>
            <p:cNvSpPr/>
            <p:nvPr/>
          </p:nvSpPr>
          <p:spPr>
            <a:xfrm>
              <a:off x="3752825" y="3272850"/>
              <a:ext cx="1450" cy="2525"/>
            </a:xfrm>
            <a:custGeom>
              <a:avLst/>
              <a:gdLst/>
              <a:ahLst/>
              <a:cxnLst/>
              <a:rect l="l" t="t" r="r" b="b"/>
              <a:pathLst>
                <a:path w="58" h="101" extrusionOk="0">
                  <a:moveTo>
                    <a:pt x="13" y="1"/>
                  </a:moveTo>
                  <a:cubicBezTo>
                    <a:pt x="9" y="1"/>
                    <a:pt x="5" y="1"/>
                    <a:pt x="1" y="3"/>
                  </a:cubicBezTo>
                  <a:lnTo>
                    <a:pt x="17" y="100"/>
                  </a:lnTo>
                  <a:cubicBezTo>
                    <a:pt x="41" y="92"/>
                    <a:pt x="57" y="68"/>
                    <a:pt x="57" y="43"/>
                  </a:cubicBezTo>
                  <a:cubicBezTo>
                    <a:pt x="51" y="17"/>
                    <a:pt x="33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44"/>
            <p:cNvSpPr/>
            <p:nvPr/>
          </p:nvSpPr>
          <p:spPr>
            <a:xfrm>
              <a:off x="3751400" y="3264950"/>
              <a:ext cx="1450" cy="2500"/>
            </a:xfrm>
            <a:custGeom>
              <a:avLst/>
              <a:gdLst/>
              <a:ahLst/>
              <a:cxnLst/>
              <a:rect l="l" t="t" r="r" b="b"/>
              <a:pathLst>
                <a:path w="58" h="100" extrusionOk="0">
                  <a:moveTo>
                    <a:pt x="13" y="1"/>
                  </a:moveTo>
                  <a:cubicBezTo>
                    <a:pt x="9" y="1"/>
                    <a:pt x="5" y="1"/>
                    <a:pt x="1" y="3"/>
                  </a:cubicBezTo>
                  <a:lnTo>
                    <a:pt x="17" y="100"/>
                  </a:lnTo>
                  <a:cubicBezTo>
                    <a:pt x="41" y="92"/>
                    <a:pt x="58" y="67"/>
                    <a:pt x="58" y="43"/>
                  </a:cubicBezTo>
                  <a:cubicBezTo>
                    <a:pt x="51" y="16"/>
                    <a:pt x="33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44"/>
            <p:cNvSpPr/>
            <p:nvPr/>
          </p:nvSpPr>
          <p:spPr>
            <a:xfrm>
              <a:off x="3760925" y="3258675"/>
              <a:ext cx="2675" cy="2500"/>
            </a:xfrm>
            <a:custGeom>
              <a:avLst/>
              <a:gdLst/>
              <a:ahLst/>
              <a:cxnLst/>
              <a:rect l="l" t="t" r="r" b="b"/>
              <a:pathLst>
                <a:path w="107" h="100" extrusionOk="0">
                  <a:moveTo>
                    <a:pt x="54" y="0"/>
                  </a:moveTo>
                  <a:cubicBezTo>
                    <a:pt x="50" y="0"/>
                    <a:pt x="46" y="1"/>
                    <a:pt x="41" y="2"/>
                  </a:cubicBezTo>
                  <a:cubicBezTo>
                    <a:pt x="17" y="2"/>
                    <a:pt x="1" y="35"/>
                    <a:pt x="9" y="59"/>
                  </a:cubicBezTo>
                  <a:cubicBezTo>
                    <a:pt x="9" y="83"/>
                    <a:pt x="33" y="100"/>
                    <a:pt x="58" y="100"/>
                  </a:cubicBezTo>
                  <a:cubicBezTo>
                    <a:pt x="90" y="91"/>
                    <a:pt x="106" y="67"/>
                    <a:pt x="98" y="43"/>
                  </a:cubicBezTo>
                  <a:cubicBezTo>
                    <a:pt x="92" y="16"/>
                    <a:pt x="74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6032;p44"/>
            <p:cNvSpPr/>
            <p:nvPr/>
          </p:nvSpPr>
          <p:spPr>
            <a:xfrm>
              <a:off x="3765600" y="3261750"/>
              <a:ext cx="1650" cy="2525"/>
            </a:xfrm>
            <a:custGeom>
              <a:avLst/>
              <a:gdLst/>
              <a:ahLst/>
              <a:cxnLst/>
              <a:rect l="l" t="t" r="r" b="b"/>
              <a:pathLst>
                <a:path w="66" h="101" extrusionOk="0">
                  <a:moveTo>
                    <a:pt x="41" y="1"/>
                  </a:moveTo>
                  <a:cubicBezTo>
                    <a:pt x="17" y="9"/>
                    <a:pt x="0" y="33"/>
                    <a:pt x="0" y="66"/>
                  </a:cubicBezTo>
                  <a:cubicBezTo>
                    <a:pt x="7" y="86"/>
                    <a:pt x="25" y="100"/>
                    <a:pt x="49" y="100"/>
                  </a:cubicBezTo>
                  <a:cubicBezTo>
                    <a:pt x="54" y="100"/>
                    <a:pt x="60" y="100"/>
                    <a:pt x="65" y="98"/>
                  </a:cubicBezTo>
                  <a:lnTo>
                    <a:pt x="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" name="Google Shape;6033;p44"/>
            <p:cNvSpPr/>
            <p:nvPr/>
          </p:nvSpPr>
          <p:spPr>
            <a:xfrm>
              <a:off x="3767425" y="3269675"/>
              <a:ext cx="1650" cy="2500"/>
            </a:xfrm>
            <a:custGeom>
              <a:avLst/>
              <a:gdLst/>
              <a:ahLst/>
              <a:cxnLst/>
              <a:rect l="l" t="t" r="r" b="b"/>
              <a:pathLst>
                <a:path w="66" h="100" extrusionOk="0">
                  <a:moveTo>
                    <a:pt x="41" y="0"/>
                  </a:moveTo>
                  <a:cubicBezTo>
                    <a:pt x="17" y="8"/>
                    <a:pt x="0" y="33"/>
                    <a:pt x="0" y="57"/>
                  </a:cubicBezTo>
                  <a:cubicBezTo>
                    <a:pt x="7" y="84"/>
                    <a:pt x="25" y="99"/>
                    <a:pt x="49" y="99"/>
                  </a:cubicBezTo>
                  <a:cubicBezTo>
                    <a:pt x="54" y="99"/>
                    <a:pt x="60" y="99"/>
                    <a:pt x="65" y="97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" name="Google Shape;6034;p44"/>
            <p:cNvSpPr/>
            <p:nvPr/>
          </p:nvSpPr>
          <p:spPr>
            <a:xfrm>
              <a:off x="3762550" y="3266575"/>
              <a:ext cx="2675" cy="2550"/>
            </a:xfrm>
            <a:custGeom>
              <a:avLst/>
              <a:gdLst/>
              <a:ahLst/>
              <a:cxnLst/>
              <a:rect l="l" t="t" r="r" b="b"/>
              <a:pathLst>
                <a:path w="107" h="102" extrusionOk="0">
                  <a:moveTo>
                    <a:pt x="57" y="0"/>
                  </a:moveTo>
                  <a:cubicBezTo>
                    <a:pt x="52" y="0"/>
                    <a:pt x="47" y="1"/>
                    <a:pt x="41" y="2"/>
                  </a:cubicBezTo>
                  <a:cubicBezTo>
                    <a:pt x="17" y="2"/>
                    <a:pt x="1" y="35"/>
                    <a:pt x="9" y="59"/>
                  </a:cubicBezTo>
                  <a:cubicBezTo>
                    <a:pt x="16" y="80"/>
                    <a:pt x="35" y="101"/>
                    <a:pt x="56" y="101"/>
                  </a:cubicBezTo>
                  <a:cubicBezTo>
                    <a:pt x="59" y="101"/>
                    <a:pt x="62" y="101"/>
                    <a:pt x="66" y="100"/>
                  </a:cubicBezTo>
                  <a:cubicBezTo>
                    <a:pt x="90" y="92"/>
                    <a:pt x="106" y="67"/>
                    <a:pt x="106" y="43"/>
                  </a:cubicBezTo>
                  <a:cubicBezTo>
                    <a:pt x="99" y="16"/>
                    <a:pt x="82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6035;p44"/>
            <p:cNvSpPr/>
            <p:nvPr/>
          </p:nvSpPr>
          <p:spPr>
            <a:xfrm>
              <a:off x="3764175" y="3274475"/>
              <a:ext cx="2875" cy="2575"/>
            </a:xfrm>
            <a:custGeom>
              <a:avLst/>
              <a:gdLst/>
              <a:ahLst/>
              <a:cxnLst/>
              <a:rect l="l" t="t" r="r" b="b"/>
              <a:pathLst>
                <a:path w="115" h="103" extrusionOk="0">
                  <a:moveTo>
                    <a:pt x="62" y="1"/>
                  </a:moveTo>
                  <a:cubicBezTo>
                    <a:pt x="58" y="1"/>
                    <a:pt x="53" y="1"/>
                    <a:pt x="49" y="3"/>
                  </a:cubicBezTo>
                  <a:cubicBezTo>
                    <a:pt x="25" y="11"/>
                    <a:pt x="1" y="35"/>
                    <a:pt x="9" y="59"/>
                  </a:cubicBezTo>
                  <a:cubicBezTo>
                    <a:pt x="15" y="86"/>
                    <a:pt x="33" y="102"/>
                    <a:pt x="58" y="102"/>
                  </a:cubicBezTo>
                  <a:cubicBezTo>
                    <a:pt x="63" y="102"/>
                    <a:pt x="68" y="101"/>
                    <a:pt x="74" y="100"/>
                  </a:cubicBezTo>
                  <a:cubicBezTo>
                    <a:pt x="98" y="92"/>
                    <a:pt x="114" y="68"/>
                    <a:pt x="106" y="43"/>
                  </a:cubicBezTo>
                  <a:cubicBezTo>
                    <a:pt x="106" y="16"/>
                    <a:pt x="84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6036;p44"/>
            <p:cNvSpPr/>
            <p:nvPr/>
          </p:nvSpPr>
          <p:spPr>
            <a:xfrm>
              <a:off x="3766000" y="3282375"/>
              <a:ext cx="2875" cy="2575"/>
            </a:xfrm>
            <a:custGeom>
              <a:avLst/>
              <a:gdLst/>
              <a:ahLst/>
              <a:cxnLst/>
              <a:rect l="l" t="t" r="r" b="b"/>
              <a:pathLst>
                <a:path w="115" h="103" extrusionOk="0">
                  <a:moveTo>
                    <a:pt x="57" y="1"/>
                  </a:moveTo>
                  <a:cubicBezTo>
                    <a:pt x="52" y="1"/>
                    <a:pt x="47" y="2"/>
                    <a:pt x="41" y="3"/>
                  </a:cubicBezTo>
                  <a:cubicBezTo>
                    <a:pt x="17" y="11"/>
                    <a:pt x="1" y="35"/>
                    <a:pt x="1" y="60"/>
                  </a:cubicBezTo>
                  <a:cubicBezTo>
                    <a:pt x="7" y="87"/>
                    <a:pt x="31" y="102"/>
                    <a:pt x="52" y="102"/>
                  </a:cubicBezTo>
                  <a:cubicBezTo>
                    <a:pt x="57" y="102"/>
                    <a:pt x="61" y="102"/>
                    <a:pt x="65" y="100"/>
                  </a:cubicBezTo>
                  <a:cubicBezTo>
                    <a:pt x="98" y="92"/>
                    <a:pt x="114" y="68"/>
                    <a:pt x="106" y="43"/>
                  </a:cubicBezTo>
                  <a:cubicBezTo>
                    <a:pt x="99" y="17"/>
                    <a:pt x="81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" name="Google Shape;6037;p44"/>
            <p:cNvSpPr/>
            <p:nvPr/>
          </p:nvSpPr>
          <p:spPr>
            <a:xfrm>
              <a:off x="3769050" y="3277375"/>
              <a:ext cx="1850" cy="2500"/>
            </a:xfrm>
            <a:custGeom>
              <a:avLst/>
              <a:gdLst/>
              <a:ahLst/>
              <a:cxnLst/>
              <a:rect l="l" t="t" r="r" b="b"/>
              <a:pathLst>
                <a:path w="74" h="100" extrusionOk="0">
                  <a:moveTo>
                    <a:pt x="49" y="0"/>
                  </a:moveTo>
                  <a:cubicBezTo>
                    <a:pt x="25" y="8"/>
                    <a:pt x="0" y="33"/>
                    <a:pt x="8" y="65"/>
                  </a:cubicBezTo>
                  <a:cubicBezTo>
                    <a:pt x="15" y="85"/>
                    <a:pt x="33" y="100"/>
                    <a:pt x="57" y="100"/>
                  </a:cubicBezTo>
                  <a:cubicBezTo>
                    <a:pt x="62" y="100"/>
                    <a:pt x="67" y="99"/>
                    <a:pt x="73" y="98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" name="Google Shape;6038;p44"/>
            <p:cNvSpPr/>
            <p:nvPr/>
          </p:nvSpPr>
          <p:spPr>
            <a:xfrm>
              <a:off x="3762150" y="3279150"/>
              <a:ext cx="1650" cy="2500"/>
            </a:xfrm>
            <a:custGeom>
              <a:avLst/>
              <a:gdLst/>
              <a:ahLst/>
              <a:cxnLst/>
              <a:rect l="l" t="t" r="r" b="b"/>
              <a:pathLst>
                <a:path w="66" h="100" extrusionOk="0">
                  <a:moveTo>
                    <a:pt x="13" y="1"/>
                  </a:moveTo>
                  <a:cubicBezTo>
                    <a:pt x="9" y="1"/>
                    <a:pt x="5" y="1"/>
                    <a:pt x="1" y="2"/>
                  </a:cubicBezTo>
                  <a:lnTo>
                    <a:pt x="25" y="99"/>
                  </a:lnTo>
                  <a:cubicBezTo>
                    <a:pt x="49" y="91"/>
                    <a:pt x="65" y="67"/>
                    <a:pt x="65" y="43"/>
                  </a:cubicBezTo>
                  <a:cubicBezTo>
                    <a:pt x="58" y="22"/>
                    <a:pt x="39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" name="Google Shape;6039;p44"/>
            <p:cNvSpPr/>
            <p:nvPr/>
          </p:nvSpPr>
          <p:spPr>
            <a:xfrm>
              <a:off x="3760525" y="3271275"/>
              <a:ext cx="1650" cy="2475"/>
            </a:xfrm>
            <a:custGeom>
              <a:avLst/>
              <a:gdLst/>
              <a:ahLst/>
              <a:cxnLst/>
              <a:rect l="l" t="t" r="r" b="b"/>
              <a:pathLst>
                <a:path w="66" h="99" extrusionOk="0">
                  <a:moveTo>
                    <a:pt x="1" y="1"/>
                  </a:moveTo>
                  <a:lnTo>
                    <a:pt x="25" y="98"/>
                  </a:lnTo>
                  <a:cubicBezTo>
                    <a:pt x="49" y="98"/>
                    <a:pt x="66" y="66"/>
                    <a:pt x="66" y="42"/>
                  </a:cubicBezTo>
                  <a:cubicBezTo>
                    <a:pt x="57" y="17"/>
                    <a:pt x="33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6040;p44"/>
            <p:cNvSpPr/>
            <p:nvPr/>
          </p:nvSpPr>
          <p:spPr>
            <a:xfrm>
              <a:off x="3759100" y="3263375"/>
              <a:ext cx="1450" cy="2675"/>
            </a:xfrm>
            <a:custGeom>
              <a:avLst/>
              <a:gdLst/>
              <a:ahLst/>
              <a:cxnLst/>
              <a:rect l="l" t="t" r="r" b="b"/>
              <a:pathLst>
                <a:path w="58" h="107" extrusionOk="0">
                  <a:moveTo>
                    <a:pt x="1" y="1"/>
                  </a:moveTo>
                  <a:lnTo>
                    <a:pt x="17" y="106"/>
                  </a:lnTo>
                  <a:cubicBezTo>
                    <a:pt x="41" y="98"/>
                    <a:pt x="58" y="74"/>
                    <a:pt x="58" y="41"/>
                  </a:cubicBezTo>
                  <a:cubicBezTo>
                    <a:pt x="50" y="17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" name="Google Shape;6041;p44"/>
            <p:cNvSpPr/>
            <p:nvPr/>
          </p:nvSpPr>
          <p:spPr>
            <a:xfrm>
              <a:off x="3768225" y="3256850"/>
              <a:ext cx="2675" cy="2550"/>
            </a:xfrm>
            <a:custGeom>
              <a:avLst/>
              <a:gdLst/>
              <a:ahLst/>
              <a:cxnLst/>
              <a:rect l="l" t="t" r="r" b="b"/>
              <a:pathLst>
                <a:path w="107" h="102" extrusionOk="0">
                  <a:moveTo>
                    <a:pt x="54" y="0"/>
                  </a:moveTo>
                  <a:cubicBezTo>
                    <a:pt x="50" y="0"/>
                    <a:pt x="46" y="1"/>
                    <a:pt x="41" y="2"/>
                  </a:cubicBezTo>
                  <a:cubicBezTo>
                    <a:pt x="17" y="10"/>
                    <a:pt x="1" y="35"/>
                    <a:pt x="9" y="67"/>
                  </a:cubicBezTo>
                  <a:cubicBezTo>
                    <a:pt x="16" y="87"/>
                    <a:pt x="33" y="102"/>
                    <a:pt x="53" y="102"/>
                  </a:cubicBezTo>
                  <a:cubicBezTo>
                    <a:pt x="57" y="102"/>
                    <a:pt x="61" y="101"/>
                    <a:pt x="66" y="100"/>
                  </a:cubicBezTo>
                  <a:cubicBezTo>
                    <a:pt x="90" y="92"/>
                    <a:pt x="106" y="67"/>
                    <a:pt x="98" y="43"/>
                  </a:cubicBezTo>
                  <a:cubicBezTo>
                    <a:pt x="91" y="16"/>
                    <a:pt x="74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" name="Google Shape;6042;p44"/>
            <p:cNvSpPr/>
            <p:nvPr/>
          </p:nvSpPr>
          <p:spPr>
            <a:xfrm>
              <a:off x="3773100" y="3259925"/>
              <a:ext cx="1650" cy="2525"/>
            </a:xfrm>
            <a:custGeom>
              <a:avLst/>
              <a:gdLst/>
              <a:ahLst/>
              <a:cxnLst/>
              <a:rect l="l" t="t" r="r" b="b"/>
              <a:pathLst>
                <a:path w="66" h="101" extrusionOk="0">
                  <a:moveTo>
                    <a:pt x="41" y="1"/>
                  </a:moveTo>
                  <a:cubicBezTo>
                    <a:pt x="9" y="9"/>
                    <a:pt x="0" y="33"/>
                    <a:pt x="0" y="58"/>
                  </a:cubicBezTo>
                  <a:cubicBezTo>
                    <a:pt x="7" y="85"/>
                    <a:pt x="31" y="100"/>
                    <a:pt x="52" y="100"/>
                  </a:cubicBezTo>
                  <a:cubicBezTo>
                    <a:pt x="57" y="100"/>
                    <a:pt x="61" y="100"/>
                    <a:pt x="65" y="98"/>
                  </a:cubicBezTo>
                  <a:lnTo>
                    <a:pt x="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6043;p44"/>
            <p:cNvSpPr/>
            <p:nvPr/>
          </p:nvSpPr>
          <p:spPr>
            <a:xfrm>
              <a:off x="3775125" y="3267650"/>
              <a:ext cx="1650" cy="2500"/>
            </a:xfrm>
            <a:custGeom>
              <a:avLst/>
              <a:gdLst/>
              <a:ahLst/>
              <a:cxnLst/>
              <a:rect l="l" t="t" r="r" b="b"/>
              <a:pathLst>
                <a:path w="66" h="100" extrusionOk="0">
                  <a:moveTo>
                    <a:pt x="41" y="0"/>
                  </a:moveTo>
                  <a:cubicBezTo>
                    <a:pt x="17" y="8"/>
                    <a:pt x="0" y="32"/>
                    <a:pt x="9" y="65"/>
                  </a:cubicBezTo>
                  <a:cubicBezTo>
                    <a:pt x="15" y="85"/>
                    <a:pt x="33" y="99"/>
                    <a:pt x="53" y="99"/>
                  </a:cubicBezTo>
                  <a:cubicBezTo>
                    <a:pt x="57" y="99"/>
                    <a:pt x="61" y="99"/>
                    <a:pt x="65" y="97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" name="Google Shape;6044;p44"/>
            <p:cNvSpPr/>
            <p:nvPr/>
          </p:nvSpPr>
          <p:spPr>
            <a:xfrm>
              <a:off x="3770250" y="3264750"/>
              <a:ext cx="2675" cy="2550"/>
            </a:xfrm>
            <a:custGeom>
              <a:avLst/>
              <a:gdLst/>
              <a:ahLst/>
              <a:cxnLst/>
              <a:rect l="l" t="t" r="r" b="b"/>
              <a:pathLst>
                <a:path w="107" h="102" extrusionOk="0">
                  <a:moveTo>
                    <a:pt x="55" y="0"/>
                  </a:moveTo>
                  <a:cubicBezTo>
                    <a:pt x="50" y="0"/>
                    <a:pt x="46" y="1"/>
                    <a:pt x="41" y="3"/>
                  </a:cubicBezTo>
                  <a:cubicBezTo>
                    <a:pt x="17" y="11"/>
                    <a:pt x="1" y="35"/>
                    <a:pt x="9" y="59"/>
                  </a:cubicBezTo>
                  <a:cubicBezTo>
                    <a:pt x="16" y="86"/>
                    <a:pt x="34" y="102"/>
                    <a:pt x="53" y="102"/>
                  </a:cubicBezTo>
                  <a:cubicBezTo>
                    <a:pt x="57" y="102"/>
                    <a:pt x="62" y="101"/>
                    <a:pt x="66" y="100"/>
                  </a:cubicBezTo>
                  <a:cubicBezTo>
                    <a:pt x="90" y="92"/>
                    <a:pt x="106" y="67"/>
                    <a:pt x="98" y="35"/>
                  </a:cubicBezTo>
                  <a:cubicBezTo>
                    <a:pt x="98" y="15"/>
                    <a:pt x="76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" name="Google Shape;6045;p44"/>
            <p:cNvSpPr/>
            <p:nvPr/>
          </p:nvSpPr>
          <p:spPr>
            <a:xfrm>
              <a:off x="3772275" y="3272650"/>
              <a:ext cx="2675" cy="2525"/>
            </a:xfrm>
            <a:custGeom>
              <a:avLst/>
              <a:gdLst/>
              <a:ahLst/>
              <a:cxnLst/>
              <a:rect l="l" t="t" r="r" b="b"/>
              <a:pathLst>
                <a:path w="107" h="101" extrusionOk="0">
                  <a:moveTo>
                    <a:pt x="55" y="1"/>
                  </a:moveTo>
                  <a:cubicBezTo>
                    <a:pt x="50" y="1"/>
                    <a:pt x="46" y="1"/>
                    <a:pt x="42" y="3"/>
                  </a:cubicBezTo>
                  <a:cubicBezTo>
                    <a:pt x="17" y="3"/>
                    <a:pt x="1" y="35"/>
                    <a:pt x="1" y="59"/>
                  </a:cubicBezTo>
                  <a:cubicBezTo>
                    <a:pt x="9" y="84"/>
                    <a:pt x="42" y="100"/>
                    <a:pt x="66" y="100"/>
                  </a:cubicBezTo>
                  <a:cubicBezTo>
                    <a:pt x="90" y="92"/>
                    <a:pt x="106" y="59"/>
                    <a:pt x="106" y="35"/>
                  </a:cubicBezTo>
                  <a:cubicBezTo>
                    <a:pt x="100" y="15"/>
                    <a:pt x="77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" name="Google Shape;6046;p44"/>
            <p:cNvSpPr/>
            <p:nvPr/>
          </p:nvSpPr>
          <p:spPr>
            <a:xfrm>
              <a:off x="3774100" y="3280400"/>
              <a:ext cx="3075" cy="2525"/>
            </a:xfrm>
            <a:custGeom>
              <a:avLst/>
              <a:gdLst/>
              <a:ahLst/>
              <a:cxnLst/>
              <a:rect l="l" t="t" r="r" b="b"/>
              <a:pathLst>
                <a:path w="123" h="101" extrusionOk="0">
                  <a:moveTo>
                    <a:pt x="50" y="1"/>
                  </a:moveTo>
                  <a:cubicBezTo>
                    <a:pt x="17" y="9"/>
                    <a:pt x="1" y="41"/>
                    <a:pt x="9" y="66"/>
                  </a:cubicBezTo>
                  <a:cubicBezTo>
                    <a:pt x="16" y="86"/>
                    <a:pt x="33" y="100"/>
                    <a:pt x="57" y="100"/>
                  </a:cubicBezTo>
                  <a:cubicBezTo>
                    <a:pt x="63" y="100"/>
                    <a:pt x="68" y="100"/>
                    <a:pt x="74" y="98"/>
                  </a:cubicBezTo>
                  <a:cubicBezTo>
                    <a:pt x="98" y="90"/>
                    <a:pt x="123" y="66"/>
                    <a:pt x="114" y="41"/>
                  </a:cubicBezTo>
                  <a:cubicBezTo>
                    <a:pt x="106" y="17"/>
                    <a:pt x="74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" name="Google Shape;6047;p44"/>
            <p:cNvSpPr/>
            <p:nvPr/>
          </p:nvSpPr>
          <p:spPr>
            <a:xfrm>
              <a:off x="3777150" y="3275350"/>
              <a:ext cx="1850" cy="2500"/>
            </a:xfrm>
            <a:custGeom>
              <a:avLst/>
              <a:gdLst/>
              <a:ahLst/>
              <a:cxnLst/>
              <a:rect l="l" t="t" r="r" b="b"/>
              <a:pathLst>
                <a:path w="74" h="100" extrusionOk="0">
                  <a:moveTo>
                    <a:pt x="49" y="0"/>
                  </a:moveTo>
                  <a:cubicBezTo>
                    <a:pt x="17" y="8"/>
                    <a:pt x="1" y="33"/>
                    <a:pt x="9" y="65"/>
                  </a:cubicBezTo>
                  <a:cubicBezTo>
                    <a:pt x="15" y="85"/>
                    <a:pt x="33" y="100"/>
                    <a:pt x="57" y="100"/>
                  </a:cubicBezTo>
                  <a:cubicBezTo>
                    <a:pt x="62" y="100"/>
                    <a:pt x="68" y="99"/>
                    <a:pt x="74" y="97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" name="Google Shape;6048;p44"/>
            <p:cNvSpPr/>
            <p:nvPr/>
          </p:nvSpPr>
          <p:spPr>
            <a:xfrm>
              <a:off x="3770250" y="3277325"/>
              <a:ext cx="1650" cy="2500"/>
            </a:xfrm>
            <a:custGeom>
              <a:avLst/>
              <a:gdLst/>
              <a:ahLst/>
              <a:cxnLst/>
              <a:rect l="l" t="t" r="r" b="b"/>
              <a:pathLst>
                <a:path w="66" h="100" extrusionOk="0">
                  <a:moveTo>
                    <a:pt x="14" y="0"/>
                  </a:moveTo>
                  <a:cubicBezTo>
                    <a:pt x="9" y="0"/>
                    <a:pt x="5" y="1"/>
                    <a:pt x="1" y="2"/>
                  </a:cubicBezTo>
                  <a:lnTo>
                    <a:pt x="25" y="100"/>
                  </a:lnTo>
                  <a:cubicBezTo>
                    <a:pt x="50" y="91"/>
                    <a:pt x="66" y="67"/>
                    <a:pt x="66" y="43"/>
                  </a:cubicBezTo>
                  <a:cubicBezTo>
                    <a:pt x="59" y="16"/>
                    <a:pt x="36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44"/>
            <p:cNvSpPr/>
            <p:nvPr/>
          </p:nvSpPr>
          <p:spPr>
            <a:xfrm>
              <a:off x="3768425" y="3269625"/>
              <a:ext cx="1650" cy="2500"/>
            </a:xfrm>
            <a:custGeom>
              <a:avLst/>
              <a:gdLst/>
              <a:ahLst/>
              <a:cxnLst/>
              <a:rect l="l" t="t" r="r" b="b"/>
              <a:pathLst>
                <a:path w="66" h="100" extrusionOk="0">
                  <a:moveTo>
                    <a:pt x="14" y="0"/>
                  </a:moveTo>
                  <a:cubicBezTo>
                    <a:pt x="10" y="0"/>
                    <a:pt x="5" y="1"/>
                    <a:pt x="1" y="2"/>
                  </a:cubicBezTo>
                  <a:lnTo>
                    <a:pt x="25" y="99"/>
                  </a:lnTo>
                  <a:cubicBezTo>
                    <a:pt x="50" y="91"/>
                    <a:pt x="66" y="67"/>
                    <a:pt x="58" y="35"/>
                  </a:cubicBezTo>
                  <a:cubicBezTo>
                    <a:pt x="51" y="15"/>
                    <a:pt x="33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" name="Google Shape;6050;p44"/>
            <p:cNvSpPr/>
            <p:nvPr/>
          </p:nvSpPr>
          <p:spPr>
            <a:xfrm>
              <a:off x="3766600" y="3261725"/>
              <a:ext cx="1650" cy="2500"/>
            </a:xfrm>
            <a:custGeom>
              <a:avLst/>
              <a:gdLst/>
              <a:ahLst/>
              <a:cxnLst/>
              <a:rect l="l" t="t" r="r" b="b"/>
              <a:pathLst>
                <a:path w="66" h="100" extrusionOk="0">
                  <a:moveTo>
                    <a:pt x="11" y="0"/>
                  </a:moveTo>
                  <a:cubicBezTo>
                    <a:pt x="7" y="0"/>
                    <a:pt x="4" y="1"/>
                    <a:pt x="1" y="2"/>
                  </a:cubicBezTo>
                  <a:lnTo>
                    <a:pt x="25" y="99"/>
                  </a:lnTo>
                  <a:cubicBezTo>
                    <a:pt x="50" y="91"/>
                    <a:pt x="66" y="67"/>
                    <a:pt x="58" y="42"/>
                  </a:cubicBezTo>
                  <a:cubicBezTo>
                    <a:pt x="51" y="21"/>
                    <a:pt x="31" y="0"/>
                    <a:pt x="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" name="Google Shape;6051;p44"/>
            <p:cNvSpPr/>
            <p:nvPr/>
          </p:nvSpPr>
          <p:spPr>
            <a:xfrm>
              <a:off x="3775525" y="3254825"/>
              <a:ext cx="2675" cy="2550"/>
            </a:xfrm>
            <a:custGeom>
              <a:avLst/>
              <a:gdLst/>
              <a:ahLst/>
              <a:cxnLst/>
              <a:rect l="l" t="t" r="r" b="b"/>
              <a:pathLst>
                <a:path w="107" h="102" extrusionOk="0">
                  <a:moveTo>
                    <a:pt x="54" y="0"/>
                  </a:moveTo>
                  <a:cubicBezTo>
                    <a:pt x="50" y="0"/>
                    <a:pt x="45" y="1"/>
                    <a:pt x="41" y="2"/>
                  </a:cubicBezTo>
                  <a:cubicBezTo>
                    <a:pt x="17" y="10"/>
                    <a:pt x="1" y="43"/>
                    <a:pt x="9" y="67"/>
                  </a:cubicBezTo>
                  <a:cubicBezTo>
                    <a:pt x="15" y="87"/>
                    <a:pt x="33" y="102"/>
                    <a:pt x="53" y="102"/>
                  </a:cubicBezTo>
                  <a:cubicBezTo>
                    <a:pt x="57" y="102"/>
                    <a:pt x="61" y="101"/>
                    <a:pt x="66" y="100"/>
                  </a:cubicBezTo>
                  <a:cubicBezTo>
                    <a:pt x="90" y="91"/>
                    <a:pt x="106" y="67"/>
                    <a:pt x="98" y="43"/>
                  </a:cubicBezTo>
                  <a:cubicBezTo>
                    <a:pt x="91" y="16"/>
                    <a:pt x="73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6052;p44"/>
            <p:cNvSpPr/>
            <p:nvPr/>
          </p:nvSpPr>
          <p:spPr>
            <a:xfrm>
              <a:off x="3780400" y="3257700"/>
              <a:ext cx="1650" cy="2525"/>
            </a:xfrm>
            <a:custGeom>
              <a:avLst/>
              <a:gdLst/>
              <a:ahLst/>
              <a:cxnLst/>
              <a:rect l="l" t="t" r="r" b="b"/>
              <a:pathLst>
                <a:path w="66" h="101" extrusionOk="0">
                  <a:moveTo>
                    <a:pt x="41" y="1"/>
                  </a:moveTo>
                  <a:cubicBezTo>
                    <a:pt x="16" y="9"/>
                    <a:pt x="0" y="33"/>
                    <a:pt x="8" y="66"/>
                  </a:cubicBezTo>
                  <a:cubicBezTo>
                    <a:pt x="15" y="86"/>
                    <a:pt x="33" y="100"/>
                    <a:pt x="52" y="100"/>
                  </a:cubicBezTo>
                  <a:cubicBezTo>
                    <a:pt x="57" y="100"/>
                    <a:pt x="61" y="99"/>
                    <a:pt x="65" y="98"/>
                  </a:cubicBezTo>
                  <a:lnTo>
                    <a:pt x="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6053;p44"/>
            <p:cNvSpPr/>
            <p:nvPr/>
          </p:nvSpPr>
          <p:spPr>
            <a:xfrm>
              <a:off x="3782825" y="3265400"/>
              <a:ext cx="1850" cy="2525"/>
            </a:xfrm>
            <a:custGeom>
              <a:avLst/>
              <a:gdLst/>
              <a:ahLst/>
              <a:cxnLst/>
              <a:rect l="l" t="t" r="r" b="b"/>
              <a:pathLst>
                <a:path w="74" h="101" extrusionOk="0">
                  <a:moveTo>
                    <a:pt x="41" y="1"/>
                  </a:moveTo>
                  <a:cubicBezTo>
                    <a:pt x="17" y="9"/>
                    <a:pt x="1" y="33"/>
                    <a:pt x="9" y="58"/>
                  </a:cubicBezTo>
                  <a:cubicBezTo>
                    <a:pt x="15" y="84"/>
                    <a:pt x="33" y="100"/>
                    <a:pt x="58" y="100"/>
                  </a:cubicBezTo>
                  <a:cubicBezTo>
                    <a:pt x="63" y="100"/>
                    <a:pt x="68" y="100"/>
                    <a:pt x="74" y="98"/>
                  </a:cubicBezTo>
                  <a:lnTo>
                    <a:pt x="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44"/>
            <p:cNvSpPr/>
            <p:nvPr/>
          </p:nvSpPr>
          <p:spPr>
            <a:xfrm>
              <a:off x="3777750" y="3262725"/>
              <a:ext cx="2875" cy="2375"/>
            </a:xfrm>
            <a:custGeom>
              <a:avLst/>
              <a:gdLst/>
              <a:ahLst/>
              <a:cxnLst/>
              <a:rect l="l" t="t" r="r" b="b"/>
              <a:pathLst>
                <a:path w="115" h="95" extrusionOk="0">
                  <a:moveTo>
                    <a:pt x="55" y="0"/>
                  </a:moveTo>
                  <a:cubicBezTo>
                    <a:pt x="50" y="0"/>
                    <a:pt x="46" y="1"/>
                    <a:pt x="41" y="2"/>
                  </a:cubicBezTo>
                  <a:cubicBezTo>
                    <a:pt x="17" y="11"/>
                    <a:pt x="1" y="35"/>
                    <a:pt x="9" y="59"/>
                  </a:cubicBezTo>
                  <a:cubicBezTo>
                    <a:pt x="15" y="84"/>
                    <a:pt x="36" y="95"/>
                    <a:pt x="56" y="95"/>
                  </a:cubicBezTo>
                  <a:cubicBezTo>
                    <a:pt x="62" y="95"/>
                    <a:pt x="68" y="94"/>
                    <a:pt x="74" y="92"/>
                  </a:cubicBezTo>
                  <a:cubicBezTo>
                    <a:pt x="98" y="84"/>
                    <a:pt x="114" y="59"/>
                    <a:pt x="106" y="35"/>
                  </a:cubicBezTo>
                  <a:cubicBezTo>
                    <a:pt x="100" y="15"/>
                    <a:pt x="76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44"/>
            <p:cNvSpPr/>
            <p:nvPr/>
          </p:nvSpPr>
          <p:spPr>
            <a:xfrm>
              <a:off x="3780200" y="3270425"/>
              <a:ext cx="2650" cy="2550"/>
            </a:xfrm>
            <a:custGeom>
              <a:avLst/>
              <a:gdLst/>
              <a:ahLst/>
              <a:cxnLst/>
              <a:rect l="l" t="t" r="r" b="b"/>
              <a:pathLst>
                <a:path w="106" h="102" extrusionOk="0">
                  <a:moveTo>
                    <a:pt x="54" y="0"/>
                  </a:moveTo>
                  <a:cubicBezTo>
                    <a:pt x="49" y="0"/>
                    <a:pt x="45" y="1"/>
                    <a:pt x="41" y="3"/>
                  </a:cubicBezTo>
                  <a:cubicBezTo>
                    <a:pt x="8" y="11"/>
                    <a:pt x="0" y="35"/>
                    <a:pt x="8" y="67"/>
                  </a:cubicBezTo>
                  <a:cubicBezTo>
                    <a:pt x="8" y="87"/>
                    <a:pt x="30" y="102"/>
                    <a:pt x="52" y="102"/>
                  </a:cubicBezTo>
                  <a:cubicBezTo>
                    <a:pt x="56" y="102"/>
                    <a:pt x="61" y="101"/>
                    <a:pt x="65" y="100"/>
                  </a:cubicBezTo>
                  <a:cubicBezTo>
                    <a:pt x="97" y="92"/>
                    <a:pt x="106" y="59"/>
                    <a:pt x="97" y="35"/>
                  </a:cubicBezTo>
                  <a:cubicBezTo>
                    <a:pt x="91" y="15"/>
                    <a:pt x="73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" name="Google Shape;6056;p44"/>
            <p:cNvSpPr/>
            <p:nvPr/>
          </p:nvSpPr>
          <p:spPr>
            <a:xfrm>
              <a:off x="3782425" y="3278125"/>
              <a:ext cx="2850" cy="2575"/>
            </a:xfrm>
            <a:custGeom>
              <a:avLst/>
              <a:gdLst/>
              <a:ahLst/>
              <a:cxnLst/>
              <a:rect l="l" t="t" r="r" b="b"/>
              <a:pathLst>
                <a:path w="114" h="103" extrusionOk="0">
                  <a:moveTo>
                    <a:pt x="57" y="1"/>
                  </a:moveTo>
                  <a:cubicBezTo>
                    <a:pt x="52" y="1"/>
                    <a:pt x="47" y="1"/>
                    <a:pt x="41" y="3"/>
                  </a:cubicBezTo>
                  <a:cubicBezTo>
                    <a:pt x="17" y="11"/>
                    <a:pt x="0" y="43"/>
                    <a:pt x="8" y="68"/>
                  </a:cubicBezTo>
                  <a:cubicBezTo>
                    <a:pt x="15" y="88"/>
                    <a:pt x="33" y="102"/>
                    <a:pt x="57" y="102"/>
                  </a:cubicBezTo>
                  <a:cubicBezTo>
                    <a:pt x="62" y="102"/>
                    <a:pt x="68" y="101"/>
                    <a:pt x="73" y="100"/>
                  </a:cubicBezTo>
                  <a:cubicBezTo>
                    <a:pt x="98" y="92"/>
                    <a:pt x="114" y="59"/>
                    <a:pt x="106" y="35"/>
                  </a:cubicBezTo>
                  <a:cubicBezTo>
                    <a:pt x="99" y="15"/>
                    <a:pt x="81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" name="Google Shape;6057;p44"/>
            <p:cNvSpPr/>
            <p:nvPr/>
          </p:nvSpPr>
          <p:spPr>
            <a:xfrm>
              <a:off x="3785250" y="3272900"/>
              <a:ext cx="1850" cy="2525"/>
            </a:xfrm>
            <a:custGeom>
              <a:avLst/>
              <a:gdLst/>
              <a:ahLst/>
              <a:cxnLst/>
              <a:rect l="l" t="t" r="r" b="b"/>
              <a:pathLst>
                <a:path w="74" h="101" extrusionOk="0">
                  <a:moveTo>
                    <a:pt x="41" y="1"/>
                  </a:moveTo>
                  <a:cubicBezTo>
                    <a:pt x="17" y="9"/>
                    <a:pt x="1" y="41"/>
                    <a:pt x="9" y="66"/>
                  </a:cubicBezTo>
                  <a:cubicBezTo>
                    <a:pt x="16" y="86"/>
                    <a:pt x="33" y="100"/>
                    <a:pt x="57" y="100"/>
                  </a:cubicBezTo>
                  <a:cubicBezTo>
                    <a:pt x="63" y="100"/>
                    <a:pt x="68" y="100"/>
                    <a:pt x="74" y="98"/>
                  </a:cubicBezTo>
                  <a:lnTo>
                    <a:pt x="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44"/>
            <p:cNvSpPr/>
            <p:nvPr/>
          </p:nvSpPr>
          <p:spPr>
            <a:xfrm>
              <a:off x="3778375" y="3275300"/>
              <a:ext cx="1650" cy="2500"/>
            </a:xfrm>
            <a:custGeom>
              <a:avLst/>
              <a:gdLst/>
              <a:ahLst/>
              <a:cxnLst/>
              <a:rect l="l" t="t" r="r" b="b"/>
              <a:pathLst>
                <a:path w="66" h="100" extrusionOk="0">
                  <a:moveTo>
                    <a:pt x="13" y="0"/>
                  </a:moveTo>
                  <a:cubicBezTo>
                    <a:pt x="9" y="0"/>
                    <a:pt x="5" y="1"/>
                    <a:pt x="0" y="2"/>
                  </a:cubicBezTo>
                  <a:lnTo>
                    <a:pt x="25" y="99"/>
                  </a:lnTo>
                  <a:cubicBezTo>
                    <a:pt x="49" y="91"/>
                    <a:pt x="65" y="67"/>
                    <a:pt x="57" y="35"/>
                  </a:cubicBezTo>
                  <a:cubicBezTo>
                    <a:pt x="50" y="15"/>
                    <a:pt x="33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44"/>
            <p:cNvSpPr/>
            <p:nvPr/>
          </p:nvSpPr>
          <p:spPr>
            <a:xfrm>
              <a:off x="3776150" y="3267575"/>
              <a:ext cx="1825" cy="2525"/>
            </a:xfrm>
            <a:custGeom>
              <a:avLst/>
              <a:gdLst/>
              <a:ahLst/>
              <a:cxnLst/>
              <a:rect l="l" t="t" r="r" b="b"/>
              <a:pathLst>
                <a:path w="73" h="101" extrusionOk="0">
                  <a:moveTo>
                    <a:pt x="14" y="1"/>
                  </a:moveTo>
                  <a:cubicBezTo>
                    <a:pt x="9" y="1"/>
                    <a:pt x="4" y="2"/>
                    <a:pt x="0" y="3"/>
                  </a:cubicBezTo>
                  <a:lnTo>
                    <a:pt x="24" y="100"/>
                  </a:lnTo>
                  <a:cubicBezTo>
                    <a:pt x="57" y="92"/>
                    <a:pt x="73" y="68"/>
                    <a:pt x="65" y="35"/>
                  </a:cubicBezTo>
                  <a:cubicBezTo>
                    <a:pt x="58" y="15"/>
                    <a:pt x="35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" name="Google Shape;6060;p44"/>
            <p:cNvSpPr/>
            <p:nvPr/>
          </p:nvSpPr>
          <p:spPr>
            <a:xfrm>
              <a:off x="3774100" y="3259875"/>
              <a:ext cx="1650" cy="2525"/>
            </a:xfrm>
            <a:custGeom>
              <a:avLst/>
              <a:gdLst/>
              <a:ahLst/>
              <a:cxnLst/>
              <a:rect l="l" t="t" r="r" b="b"/>
              <a:pathLst>
                <a:path w="66" h="101" extrusionOk="0">
                  <a:moveTo>
                    <a:pt x="14" y="1"/>
                  </a:moveTo>
                  <a:cubicBezTo>
                    <a:pt x="10" y="1"/>
                    <a:pt x="5" y="2"/>
                    <a:pt x="1" y="3"/>
                  </a:cubicBezTo>
                  <a:lnTo>
                    <a:pt x="25" y="100"/>
                  </a:lnTo>
                  <a:cubicBezTo>
                    <a:pt x="50" y="92"/>
                    <a:pt x="66" y="60"/>
                    <a:pt x="58" y="35"/>
                  </a:cubicBezTo>
                  <a:cubicBezTo>
                    <a:pt x="51" y="15"/>
                    <a:pt x="33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" name="Google Shape;6061;p44"/>
            <p:cNvSpPr/>
            <p:nvPr/>
          </p:nvSpPr>
          <p:spPr>
            <a:xfrm>
              <a:off x="3782625" y="3252575"/>
              <a:ext cx="2650" cy="2575"/>
            </a:xfrm>
            <a:custGeom>
              <a:avLst/>
              <a:gdLst/>
              <a:ahLst/>
              <a:cxnLst/>
              <a:rect l="l" t="t" r="r" b="b"/>
              <a:pathLst>
                <a:path w="106" h="103" extrusionOk="0">
                  <a:moveTo>
                    <a:pt x="54" y="1"/>
                  </a:moveTo>
                  <a:cubicBezTo>
                    <a:pt x="50" y="1"/>
                    <a:pt x="45" y="2"/>
                    <a:pt x="41" y="3"/>
                  </a:cubicBezTo>
                  <a:cubicBezTo>
                    <a:pt x="17" y="11"/>
                    <a:pt x="0" y="35"/>
                    <a:pt x="9" y="68"/>
                  </a:cubicBezTo>
                  <a:cubicBezTo>
                    <a:pt x="15" y="88"/>
                    <a:pt x="38" y="102"/>
                    <a:pt x="60" y="102"/>
                  </a:cubicBezTo>
                  <a:cubicBezTo>
                    <a:pt x="65" y="102"/>
                    <a:pt x="69" y="102"/>
                    <a:pt x="73" y="100"/>
                  </a:cubicBezTo>
                  <a:cubicBezTo>
                    <a:pt x="98" y="92"/>
                    <a:pt x="106" y="60"/>
                    <a:pt x="98" y="35"/>
                  </a:cubicBezTo>
                  <a:cubicBezTo>
                    <a:pt x="91" y="15"/>
                    <a:pt x="73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6062;p44"/>
            <p:cNvSpPr/>
            <p:nvPr/>
          </p:nvSpPr>
          <p:spPr>
            <a:xfrm>
              <a:off x="3787700" y="3255275"/>
              <a:ext cx="1650" cy="2325"/>
            </a:xfrm>
            <a:custGeom>
              <a:avLst/>
              <a:gdLst/>
              <a:ahLst/>
              <a:cxnLst/>
              <a:rect l="l" t="t" r="r" b="b"/>
              <a:pathLst>
                <a:path w="66" h="93" extrusionOk="0">
                  <a:moveTo>
                    <a:pt x="33" y="0"/>
                  </a:moveTo>
                  <a:cubicBezTo>
                    <a:pt x="8" y="9"/>
                    <a:pt x="0" y="33"/>
                    <a:pt x="8" y="65"/>
                  </a:cubicBezTo>
                  <a:cubicBezTo>
                    <a:pt x="14" y="84"/>
                    <a:pt x="30" y="93"/>
                    <a:pt x="47" y="93"/>
                  </a:cubicBezTo>
                  <a:cubicBezTo>
                    <a:pt x="53" y="93"/>
                    <a:pt x="59" y="92"/>
                    <a:pt x="65" y="9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" name="Google Shape;6063;p44"/>
            <p:cNvSpPr/>
            <p:nvPr/>
          </p:nvSpPr>
          <p:spPr>
            <a:xfrm>
              <a:off x="3790325" y="3262775"/>
              <a:ext cx="1850" cy="2425"/>
            </a:xfrm>
            <a:custGeom>
              <a:avLst/>
              <a:gdLst/>
              <a:ahLst/>
              <a:cxnLst/>
              <a:rect l="l" t="t" r="r" b="b"/>
              <a:pathLst>
                <a:path w="74" h="97" extrusionOk="0">
                  <a:moveTo>
                    <a:pt x="41" y="0"/>
                  </a:moveTo>
                  <a:cubicBezTo>
                    <a:pt x="17" y="9"/>
                    <a:pt x="1" y="41"/>
                    <a:pt x="9" y="65"/>
                  </a:cubicBezTo>
                  <a:cubicBezTo>
                    <a:pt x="20" y="83"/>
                    <a:pt x="36" y="96"/>
                    <a:pt x="53" y="96"/>
                  </a:cubicBezTo>
                  <a:cubicBezTo>
                    <a:pt x="60" y="96"/>
                    <a:pt x="67" y="94"/>
                    <a:pt x="74" y="90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" name="Google Shape;6064;p44"/>
            <p:cNvSpPr/>
            <p:nvPr/>
          </p:nvSpPr>
          <p:spPr>
            <a:xfrm>
              <a:off x="3785250" y="3260275"/>
              <a:ext cx="2875" cy="2475"/>
            </a:xfrm>
            <a:custGeom>
              <a:avLst/>
              <a:gdLst/>
              <a:ahLst/>
              <a:cxnLst/>
              <a:rect l="l" t="t" r="r" b="b"/>
              <a:pathLst>
                <a:path w="115" h="99" extrusionOk="0">
                  <a:moveTo>
                    <a:pt x="59" y="0"/>
                  </a:moveTo>
                  <a:cubicBezTo>
                    <a:pt x="53" y="0"/>
                    <a:pt x="47" y="1"/>
                    <a:pt x="41" y="3"/>
                  </a:cubicBezTo>
                  <a:cubicBezTo>
                    <a:pt x="17" y="11"/>
                    <a:pt x="1" y="36"/>
                    <a:pt x="9" y="68"/>
                  </a:cubicBezTo>
                  <a:cubicBezTo>
                    <a:pt x="15" y="86"/>
                    <a:pt x="33" y="99"/>
                    <a:pt x="52" y="99"/>
                  </a:cubicBezTo>
                  <a:cubicBezTo>
                    <a:pt x="60" y="99"/>
                    <a:pt x="67" y="97"/>
                    <a:pt x="74" y="92"/>
                  </a:cubicBezTo>
                  <a:cubicBezTo>
                    <a:pt x="98" y="84"/>
                    <a:pt x="114" y="60"/>
                    <a:pt x="106" y="36"/>
                  </a:cubicBezTo>
                  <a:cubicBezTo>
                    <a:pt x="94" y="11"/>
                    <a:pt x="77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6065;p44"/>
            <p:cNvSpPr/>
            <p:nvPr/>
          </p:nvSpPr>
          <p:spPr>
            <a:xfrm>
              <a:off x="3787900" y="3267875"/>
              <a:ext cx="2850" cy="2500"/>
            </a:xfrm>
            <a:custGeom>
              <a:avLst/>
              <a:gdLst/>
              <a:ahLst/>
              <a:cxnLst/>
              <a:rect l="l" t="t" r="r" b="b"/>
              <a:pathLst>
                <a:path w="114" h="100" extrusionOk="0">
                  <a:moveTo>
                    <a:pt x="62" y="1"/>
                  </a:moveTo>
                  <a:cubicBezTo>
                    <a:pt x="55" y="1"/>
                    <a:pt x="48" y="3"/>
                    <a:pt x="41" y="7"/>
                  </a:cubicBezTo>
                  <a:cubicBezTo>
                    <a:pt x="16" y="15"/>
                    <a:pt x="0" y="40"/>
                    <a:pt x="8" y="64"/>
                  </a:cubicBezTo>
                  <a:cubicBezTo>
                    <a:pt x="15" y="89"/>
                    <a:pt x="35" y="99"/>
                    <a:pt x="55" y="99"/>
                  </a:cubicBezTo>
                  <a:cubicBezTo>
                    <a:pt x="61" y="99"/>
                    <a:pt x="67" y="98"/>
                    <a:pt x="73" y="96"/>
                  </a:cubicBezTo>
                  <a:cubicBezTo>
                    <a:pt x="98" y="88"/>
                    <a:pt x="114" y="56"/>
                    <a:pt x="106" y="32"/>
                  </a:cubicBezTo>
                  <a:cubicBezTo>
                    <a:pt x="100" y="14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44"/>
            <p:cNvSpPr/>
            <p:nvPr/>
          </p:nvSpPr>
          <p:spPr>
            <a:xfrm>
              <a:off x="3790525" y="3275500"/>
              <a:ext cx="3075" cy="2550"/>
            </a:xfrm>
            <a:custGeom>
              <a:avLst/>
              <a:gdLst/>
              <a:ahLst/>
              <a:cxnLst/>
              <a:rect l="l" t="t" r="r" b="b"/>
              <a:pathLst>
                <a:path w="123" h="102" extrusionOk="0">
                  <a:moveTo>
                    <a:pt x="58" y="0"/>
                  </a:moveTo>
                  <a:cubicBezTo>
                    <a:pt x="52" y="0"/>
                    <a:pt x="47" y="1"/>
                    <a:pt x="41" y="2"/>
                  </a:cubicBezTo>
                  <a:cubicBezTo>
                    <a:pt x="17" y="10"/>
                    <a:pt x="1" y="43"/>
                    <a:pt x="9" y="67"/>
                  </a:cubicBezTo>
                  <a:cubicBezTo>
                    <a:pt x="15" y="87"/>
                    <a:pt x="39" y="102"/>
                    <a:pt x="60" y="102"/>
                  </a:cubicBezTo>
                  <a:cubicBezTo>
                    <a:pt x="65" y="102"/>
                    <a:pt x="69" y="101"/>
                    <a:pt x="74" y="100"/>
                  </a:cubicBezTo>
                  <a:cubicBezTo>
                    <a:pt x="106" y="91"/>
                    <a:pt x="122" y="59"/>
                    <a:pt x="106" y="35"/>
                  </a:cubicBezTo>
                  <a:cubicBezTo>
                    <a:pt x="99" y="15"/>
                    <a:pt x="82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44"/>
            <p:cNvSpPr/>
            <p:nvPr/>
          </p:nvSpPr>
          <p:spPr>
            <a:xfrm>
              <a:off x="3793175" y="3270275"/>
              <a:ext cx="1850" cy="2425"/>
            </a:xfrm>
            <a:custGeom>
              <a:avLst/>
              <a:gdLst/>
              <a:ahLst/>
              <a:cxnLst/>
              <a:rect l="l" t="t" r="r" b="b"/>
              <a:pathLst>
                <a:path w="74" h="97" extrusionOk="0">
                  <a:moveTo>
                    <a:pt x="41" y="0"/>
                  </a:moveTo>
                  <a:cubicBezTo>
                    <a:pt x="16" y="9"/>
                    <a:pt x="0" y="41"/>
                    <a:pt x="8" y="65"/>
                  </a:cubicBezTo>
                  <a:cubicBezTo>
                    <a:pt x="14" y="83"/>
                    <a:pt x="32" y="96"/>
                    <a:pt x="51" y="96"/>
                  </a:cubicBezTo>
                  <a:cubicBezTo>
                    <a:pt x="59" y="96"/>
                    <a:pt x="66" y="94"/>
                    <a:pt x="73" y="90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44"/>
            <p:cNvSpPr/>
            <p:nvPr/>
          </p:nvSpPr>
          <p:spPr>
            <a:xfrm>
              <a:off x="3786275" y="3272850"/>
              <a:ext cx="1850" cy="2525"/>
            </a:xfrm>
            <a:custGeom>
              <a:avLst/>
              <a:gdLst/>
              <a:ahLst/>
              <a:cxnLst/>
              <a:rect l="l" t="t" r="r" b="b"/>
              <a:pathLst>
                <a:path w="74" h="101" extrusionOk="0">
                  <a:moveTo>
                    <a:pt x="14" y="1"/>
                  </a:moveTo>
                  <a:cubicBezTo>
                    <a:pt x="9" y="1"/>
                    <a:pt x="5" y="1"/>
                    <a:pt x="0" y="3"/>
                  </a:cubicBezTo>
                  <a:lnTo>
                    <a:pt x="33" y="100"/>
                  </a:lnTo>
                  <a:cubicBezTo>
                    <a:pt x="57" y="92"/>
                    <a:pt x="73" y="68"/>
                    <a:pt x="65" y="35"/>
                  </a:cubicBezTo>
                  <a:cubicBezTo>
                    <a:pt x="59" y="15"/>
                    <a:pt x="35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44"/>
            <p:cNvSpPr/>
            <p:nvPr/>
          </p:nvSpPr>
          <p:spPr>
            <a:xfrm>
              <a:off x="3783850" y="3265350"/>
              <a:ext cx="1850" cy="2325"/>
            </a:xfrm>
            <a:custGeom>
              <a:avLst/>
              <a:gdLst/>
              <a:ahLst/>
              <a:cxnLst/>
              <a:rect l="l" t="t" r="r" b="b"/>
              <a:pathLst>
                <a:path w="74" h="93" extrusionOk="0">
                  <a:moveTo>
                    <a:pt x="13" y="1"/>
                  </a:moveTo>
                  <a:cubicBezTo>
                    <a:pt x="9" y="1"/>
                    <a:pt x="4" y="1"/>
                    <a:pt x="0" y="3"/>
                  </a:cubicBezTo>
                  <a:lnTo>
                    <a:pt x="33" y="92"/>
                  </a:lnTo>
                  <a:cubicBezTo>
                    <a:pt x="57" y="92"/>
                    <a:pt x="73" y="60"/>
                    <a:pt x="65" y="35"/>
                  </a:cubicBezTo>
                  <a:cubicBezTo>
                    <a:pt x="52" y="15"/>
                    <a:pt x="33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44"/>
            <p:cNvSpPr/>
            <p:nvPr/>
          </p:nvSpPr>
          <p:spPr>
            <a:xfrm>
              <a:off x="3781400" y="3257650"/>
              <a:ext cx="1650" cy="2525"/>
            </a:xfrm>
            <a:custGeom>
              <a:avLst/>
              <a:gdLst/>
              <a:ahLst/>
              <a:cxnLst/>
              <a:rect l="l" t="t" r="r" b="b"/>
              <a:pathLst>
                <a:path w="66" h="101" extrusionOk="0">
                  <a:moveTo>
                    <a:pt x="14" y="1"/>
                  </a:moveTo>
                  <a:cubicBezTo>
                    <a:pt x="9" y="1"/>
                    <a:pt x="5" y="1"/>
                    <a:pt x="1" y="3"/>
                  </a:cubicBezTo>
                  <a:lnTo>
                    <a:pt x="25" y="100"/>
                  </a:lnTo>
                  <a:cubicBezTo>
                    <a:pt x="58" y="92"/>
                    <a:pt x="66" y="60"/>
                    <a:pt x="58" y="35"/>
                  </a:cubicBezTo>
                  <a:cubicBezTo>
                    <a:pt x="51" y="15"/>
                    <a:pt x="33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44"/>
            <p:cNvSpPr/>
            <p:nvPr/>
          </p:nvSpPr>
          <p:spPr>
            <a:xfrm>
              <a:off x="3789525" y="3249950"/>
              <a:ext cx="2650" cy="2575"/>
            </a:xfrm>
            <a:custGeom>
              <a:avLst/>
              <a:gdLst/>
              <a:ahLst/>
              <a:cxnLst/>
              <a:rect l="l" t="t" r="r" b="b"/>
              <a:pathLst>
                <a:path w="106" h="103" extrusionOk="0">
                  <a:moveTo>
                    <a:pt x="51" y="1"/>
                  </a:moveTo>
                  <a:cubicBezTo>
                    <a:pt x="47" y="1"/>
                    <a:pt x="44" y="1"/>
                    <a:pt x="41" y="3"/>
                  </a:cubicBezTo>
                  <a:cubicBezTo>
                    <a:pt x="16" y="11"/>
                    <a:pt x="0" y="43"/>
                    <a:pt x="16" y="68"/>
                  </a:cubicBezTo>
                  <a:cubicBezTo>
                    <a:pt x="23" y="88"/>
                    <a:pt x="41" y="102"/>
                    <a:pt x="60" y="102"/>
                  </a:cubicBezTo>
                  <a:cubicBezTo>
                    <a:pt x="64" y="102"/>
                    <a:pt x="69" y="101"/>
                    <a:pt x="73" y="100"/>
                  </a:cubicBezTo>
                  <a:cubicBezTo>
                    <a:pt x="97" y="92"/>
                    <a:pt x="106" y="59"/>
                    <a:pt x="97" y="35"/>
                  </a:cubicBezTo>
                  <a:cubicBezTo>
                    <a:pt x="91" y="15"/>
                    <a:pt x="68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44"/>
            <p:cNvSpPr/>
            <p:nvPr/>
          </p:nvSpPr>
          <p:spPr>
            <a:xfrm>
              <a:off x="3794575" y="3252425"/>
              <a:ext cx="1850" cy="2350"/>
            </a:xfrm>
            <a:custGeom>
              <a:avLst/>
              <a:gdLst/>
              <a:ahLst/>
              <a:cxnLst/>
              <a:rect l="l" t="t" r="r" b="b"/>
              <a:pathLst>
                <a:path w="74" h="94" extrusionOk="0">
                  <a:moveTo>
                    <a:pt x="33" y="1"/>
                  </a:moveTo>
                  <a:cubicBezTo>
                    <a:pt x="9" y="9"/>
                    <a:pt x="1" y="41"/>
                    <a:pt x="9" y="66"/>
                  </a:cubicBezTo>
                  <a:cubicBezTo>
                    <a:pt x="21" y="84"/>
                    <a:pt x="38" y="93"/>
                    <a:pt x="56" y="93"/>
                  </a:cubicBezTo>
                  <a:cubicBezTo>
                    <a:pt x="62" y="93"/>
                    <a:pt x="68" y="92"/>
                    <a:pt x="74" y="90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" name="Google Shape;6073;p44"/>
            <p:cNvSpPr/>
            <p:nvPr/>
          </p:nvSpPr>
          <p:spPr>
            <a:xfrm>
              <a:off x="3797825" y="3259725"/>
              <a:ext cx="1850" cy="2425"/>
            </a:xfrm>
            <a:custGeom>
              <a:avLst/>
              <a:gdLst/>
              <a:ahLst/>
              <a:cxnLst/>
              <a:rect l="l" t="t" r="r" b="b"/>
              <a:pathLst>
                <a:path w="74" h="97" extrusionOk="0">
                  <a:moveTo>
                    <a:pt x="33" y="1"/>
                  </a:moveTo>
                  <a:cubicBezTo>
                    <a:pt x="9" y="9"/>
                    <a:pt x="1" y="41"/>
                    <a:pt x="9" y="66"/>
                  </a:cubicBezTo>
                  <a:cubicBezTo>
                    <a:pt x="20" y="83"/>
                    <a:pt x="36" y="97"/>
                    <a:pt x="53" y="97"/>
                  </a:cubicBezTo>
                  <a:cubicBezTo>
                    <a:pt x="60" y="97"/>
                    <a:pt x="67" y="95"/>
                    <a:pt x="74" y="90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44"/>
            <p:cNvSpPr/>
            <p:nvPr/>
          </p:nvSpPr>
          <p:spPr>
            <a:xfrm>
              <a:off x="3792550" y="3257450"/>
              <a:ext cx="2875" cy="2575"/>
            </a:xfrm>
            <a:custGeom>
              <a:avLst/>
              <a:gdLst/>
              <a:ahLst/>
              <a:cxnLst/>
              <a:rect l="l" t="t" r="r" b="b"/>
              <a:pathLst>
                <a:path w="115" h="103" extrusionOk="0">
                  <a:moveTo>
                    <a:pt x="54" y="1"/>
                  </a:moveTo>
                  <a:cubicBezTo>
                    <a:pt x="50" y="1"/>
                    <a:pt x="46" y="1"/>
                    <a:pt x="41" y="3"/>
                  </a:cubicBezTo>
                  <a:cubicBezTo>
                    <a:pt x="17" y="19"/>
                    <a:pt x="1" y="43"/>
                    <a:pt x="9" y="68"/>
                  </a:cubicBezTo>
                  <a:cubicBezTo>
                    <a:pt x="22" y="88"/>
                    <a:pt x="41" y="102"/>
                    <a:pt x="61" y="102"/>
                  </a:cubicBezTo>
                  <a:cubicBezTo>
                    <a:pt x="65" y="102"/>
                    <a:pt x="69" y="101"/>
                    <a:pt x="74" y="100"/>
                  </a:cubicBezTo>
                  <a:cubicBezTo>
                    <a:pt x="98" y="92"/>
                    <a:pt x="114" y="59"/>
                    <a:pt x="106" y="35"/>
                  </a:cubicBezTo>
                  <a:cubicBezTo>
                    <a:pt x="93" y="15"/>
                    <a:pt x="74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44"/>
            <p:cNvSpPr/>
            <p:nvPr/>
          </p:nvSpPr>
          <p:spPr>
            <a:xfrm>
              <a:off x="3795600" y="3264950"/>
              <a:ext cx="2850" cy="2575"/>
            </a:xfrm>
            <a:custGeom>
              <a:avLst/>
              <a:gdLst/>
              <a:ahLst/>
              <a:cxnLst/>
              <a:rect l="l" t="t" r="r" b="b"/>
              <a:pathLst>
                <a:path w="114" h="103" extrusionOk="0">
                  <a:moveTo>
                    <a:pt x="54" y="1"/>
                  </a:moveTo>
                  <a:cubicBezTo>
                    <a:pt x="50" y="1"/>
                    <a:pt x="45" y="1"/>
                    <a:pt x="41" y="3"/>
                  </a:cubicBezTo>
                  <a:cubicBezTo>
                    <a:pt x="17" y="19"/>
                    <a:pt x="0" y="43"/>
                    <a:pt x="8" y="67"/>
                  </a:cubicBezTo>
                  <a:cubicBezTo>
                    <a:pt x="22" y="88"/>
                    <a:pt x="41" y="102"/>
                    <a:pt x="60" y="102"/>
                  </a:cubicBezTo>
                  <a:cubicBezTo>
                    <a:pt x="65" y="102"/>
                    <a:pt x="69" y="101"/>
                    <a:pt x="73" y="100"/>
                  </a:cubicBezTo>
                  <a:cubicBezTo>
                    <a:pt x="106" y="92"/>
                    <a:pt x="114" y="59"/>
                    <a:pt x="106" y="35"/>
                  </a:cubicBezTo>
                  <a:cubicBezTo>
                    <a:pt x="99" y="15"/>
                    <a:pt x="76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44"/>
            <p:cNvSpPr/>
            <p:nvPr/>
          </p:nvSpPr>
          <p:spPr>
            <a:xfrm>
              <a:off x="3798625" y="3272425"/>
              <a:ext cx="3075" cy="2600"/>
            </a:xfrm>
            <a:custGeom>
              <a:avLst/>
              <a:gdLst/>
              <a:ahLst/>
              <a:cxnLst/>
              <a:rect l="l" t="t" r="r" b="b"/>
              <a:pathLst>
                <a:path w="123" h="104" extrusionOk="0">
                  <a:moveTo>
                    <a:pt x="60" y="1"/>
                  </a:moveTo>
                  <a:cubicBezTo>
                    <a:pt x="53" y="1"/>
                    <a:pt x="47" y="2"/>
                    <a:pt x="42" y="4"/>
                  </a:cubicBezTo>
                  <a:cubicBezTo>
                    <a:pt x="17" y="20"/>
                    <a:pt x="1" y="44"/>
                    <a:pt x="9" y="68"/>
                  </a:cubicBezTo>
                  <a:cubicBezTo>
                    <a:pt x="15" y="93"/>
                    <a:pt x="36" y="104"/>
                    <a:pt x="59" y="104"/>
                  </a:cubicBezTo>
                  <a:cubicBezTo>
                    <a:pt x="67" y="104"/>
                    <a:pt x="74" y="103"/>
                    <a:pt x="82" y="101"/>
                  </a:cubicBezTo>
                  <a:cubicBezTo>
                    <a:pt x="106" y="85"/>
                    <a:pt x="123" y="60"/>
                    <a:pt x="106" y="36"/>
                  </a:cubicBezTo>
                  <a:cubicBezTo>
                    <a:pt x="100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6077;p44"/>
            <p:cNvSpPr/>
            <p:nvPr/>
          </p:nvSpPr>
          <p:spPr>
            <a:xfrm>
              <a:off x="3801075" y="3267025"/>
              <a:ext cx="1850" cy="2425"/>
            </a:xfrm>
            <a:custGeom>
              <a:avLst/>
              <a:gdLst/>
              <a:ahLst/>
              <a:cxnLst/>
              <a:rect l="l" t="t" r="r" b="b"/>
              <a:pathLst>
                <a:path w="74" h="97" extrusionOk="0">
                  <a:moveTo>
                    <a:pt x="33" y="1"/>
                  </a:moveTo>
                  <a:cubicBezTo>
                    <a:pt x="8" y="17"/>
                    <a:pt x="0" y="41"/>
                    <a:pt x="8" y="66"/>
                  </a:cubicBezTo>
                  <a:cubicBezTo>
                    <a:pt x="14" y="83"/>
                    <a:pt x="33" y="96"/>
                    <a:pt x="52" y="96"/>
                  </a:cubicBezTo>
                  <a:cubicBezTo>
                    <a:pt x="59" y="96"/>
                    <a:pt x="66" y="94"/>
                    <a:pt x="73" y="90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44"/>
            <p:cNvSpPr/>
            <p:nvPr/>
          </p:nvSpPr>
          <p:spPr>
            <a:xfrm>
              <a:off x="3794175" y="3270200"/>
              <a:ext cx="1850" cy="2325"/>
            </a:xfrm>
            <a:custGeom>
              <a:avLst/>
              <a:gdLst/>
              <a:ahLst/>
              <a:cxnLst/>
              <a:rect l="l" t="t" r="r" b="b"/>
              <a:pathLst>
                <a:path w="74" h="93" extrusionOk="0">
                  <a:moveTo>
                    <a:pt x="20" y="0"/>
                  </a:moveTo>
                  <a:cubicBezTo>
                    <a:pt x="13" y="0"/>
                    <a:pt x="7" y="1"/>
                    <a:pt x="1" y="3"/>
                  </a:cubicBezTo>
                  <a:lnTo>
                    <a:pt x="33" y="93"/>
                  </a:lnTo>
                  <a:cubicBezTo>
                    <a:pt x="65" y="85"/>
                    <a:pt x="74" y="52"/>
                    <a:pt x="65" y="28"/>
                  </a:cubicBezTo>
                  <a:cubicBezTo>
                    <a:pt x="59" y="10"/>
                    <a:pt x="40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44"/>
            <p:cNvSpPr/>
            <p:nvPr/>
          </p:nvSpPr>
          <p:spPr>
            <a:xfrm>
              <a:off x="3791350" y="3262700"/>
              <a:ext cx="1850" cy="2325"/>
            </a:xfrm>
            <a:custGeom>
              <a:avLst/>
              <a:gdLst/>
              <a:ahLst/>
              <a:cxnLst/>
              <a:rect l="l" t="t" r="r" b="b"/>
              <a:pathLst>
                <a:path w="74" h="93" extrusionOk="0">
                  <a:moveTo>
                    <a:pt x="19" y="0"/>
                  </a:moveTo>
                  <a:cubicBezTo>
                    <a:pt x="13" y="0"/>
                    <a:pt x="6" y="1"/>
                    <a:pt x="0" y="3"/>
                  </a:cubicBezTo>
                  <a:lnTo>
                    <a:pt x="33" y="93"/>
                  </a:lnTo>
                  <a:cubicBezTo>
                    <a:pt x="57" y="85"/>
                    <a:pt x="73" y="52"/>
                    <a:pt x="65" y="28"/>
                  </a:cubicBezTo>
                  <a:cubicBezTo>
                    <a:pt x="59" y="10"/>
                    <a:pt x="39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6080;p44"/>
            <p:cNvSpPr/>
            <p:nvPr/>
          </p:nvSpPr>
          <p:spPr>
            <a:xfrm>
              <a:off x="3788500" y="3255200"/>
              <a:ext cx="1850" cy="2325"/>
            </a:xfrm>
            <a:custGeom>
              <a:avLst/>
              <a:gdLst/>
              <a:ahLst/>
              <a:cxnLst/>
              <a:rect l="l" t="t" r="r" b="b"/>
              <a:pathLst>
                <a:path w="74" h="93" extrusionOk="0">
                  <a:moveTo>
                    <a:pt x="19" y="0"/>
                  </a:moveTo>
                  <a:cubicBezTo>
                    <a:pt x="13" y="0"/>
                    <a:pt x="7" y="1"/>
                    <a:pt x="1" y="3"/>
                  </a:cubicBezTo>
                  <a:lnTo>
                    <a:pt x="33" y="93"/>
                  </a:lnTo>
                  <a:cubicBezTo>
                    <a:pt x="57" y="85"/>
                    <a:pt x="74" y="60"/>
                    <a:pt x="65" y="28"/>
                  </a:cubicBezTo>
                  <a:cubicBezTo>
                    <a:pt x="53" y="10"/>
                    <a:pt x="37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" name="Google Shape;6081;p44"/>
            <p:cNvSpPr/>
            <p:nvPr/>
          </p:nvSpPr>
          <p:spPr>
            <a:xfrm>
              <a:off x="3796400" y="3247100"/>
              <a:ext cx="2475" cy="2400"/>
            </a:xfrm>
            <a:custGeom>
              <a:avLst/>
              <a:gdLst/>
              <a:ahLst/>
              <a:cxnLst/>
              <a:rect l="l" t="t" r="r" b="b"/>
              <a:pathLst>
                <a:path w="99" h="96" extrusionOk="0">
                  <a:moveTo>
                    <a:pt x="43" y="0"/>
                  </a:moveTo>
                  <a:cubicBezTo>
                    <a:pt x="37" y="0"/>
                    <a:pt x="31" y="1"/>
                    <a:pt x="25" y="3"/>
                  </a:cubicBezTo>
                  <a:cubicBezTo>
                    <a:pt x="9" y="11"/>
                    <a:pt x="1" y="44"/>
                    <a:pt x="9" y="68"/>
                  </a:cubicBezTo>
                  <a:cubicBezTo>
                    <a:pt x="15" y="86"/>
                    <a:pt x="35" y="95"/>
                    <a:pt x="55" y="95"/>
                  </a:cubicBezTo>
                  <a:cubicBezTo>
                    <a:pt x="61" y="95"/>
                    <a:pt x="68" y="94"/>
                    <a:pt x="74" y="92"/>
                  </a:cubicBezTo>
                  <a:cubicBezTo>
                    <a:pt x="90" y="84"/>
                    <a:pt x="98" y="52"/>
                    <a:pt x="90" y="27"/>
                  </a:cubicBezTo>
                  <a:cubicBezTo>
                    <a:pt x="78" y="9"/>
                    <a:pt x="61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44"/>
            <p:cNvSpPr/>
            <p:nvPr/>
          </p:nvSpPr>
          <p:spPr>
            <a:xfrm>
              <a:off x="3801475" y="3249200"/>
              <a:ext cx="1850" cy="2325"/>
            </a:xfrm>
            <a:custGeom>
              <a:avLst/>
              <a:gdLst/>
              <a:ahLst/>
              <a:cxnLst/>
              <a:rect l="l" t="t" r="r" b="b"/>
              <a:pathLst>
                <a:path w="74" h="93" extrusionOk="0">
                  <a:moveTo>
                    <a:pt x="25" y="0"/>
                  </a:moveTo>
                  <a:cubicBezTo>
                    <a:pt x="9" y="8"/>
                    <a:pt x="0" y="41"/>
                    <a:pt x="9" y="65"/>
                  </a:cubicBezTo>
                  <a:cubicBezTo>
                    <a:pt x="21" y="83"/>
                    <a:pt x="37" y="92"/>
                    <a:pt x="55" y="92"/>
                  </a:cubicBezTo>
                  <a:cubicBezTo>
                    <a:pt x="61" y="92"/>
                    <a:pt x="67" y="91"/>
                    <a:pt x="73" y="89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44"/>
            <p:cNvSpPr/>
            <p:nvPr/>
          </p:nvSpPr>
          <p:spPr>
            <a:xfrm>
              <a:off x="3805125" y="3256275"/>
              <a:ext cx="1850" cy="2350"/>
            </a:xfrm>
            <a:custGeom>
              <a:avLst/>
              <a:gdLst/>
              <a:ahLst/>
              <a:cxnLst/>
              <a:rect l="l" t="t" r="r" b="b"/>
              <a:pathLst>
                <a:path w="74" h="94" extrusionOk="0">
                  <a:moveTo>
                    <a:pt x="33" y="1"/>
                  </a:moveTo>
                  <a:cubicBezTo>
                    <a:pt x="9" y="9"/>
                    <a:pt x="0" y="42"/>
                    <a:pt x="9" y="66"/>
                  </a:cubicBezTo>
                  <a:cubicBezTo>
                    <a:pt x="21" y="84"/>
                    <a:pt x="37" y="93"/>
                    <a:pt x="55" y="93"/>
                  </a:cubicBezTo>
                  <a:cubicBezTo>
                    <a:pt x="61" y="93"/>
                    <a:pt x="67" y="92"/>
                    <a:pt x="73" y="90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44"/>
            <p:cNvSpPr/>
            <p:nvPr/>
          </p:nvSpPr>
          <p:spPr>
            <a:xfrm>
              <a:off x="3799650" y="3254300"/>
              <a:ext cx="2875" cy="2500"/>
            </a:xfrm>
            <a:custGeom>
              <a:avLst/>
              <a:gdLst/>
              <a:ahLst/>
              <a:cxnLst/>
              <a:rect l="l" t="t" r="r" b="b"/>
              <a:pathLst>
                <a:path w="115" h="100" extrusionOk="0">
                  <a:moveTo>
                    <a:pt x="58" y="1"/>
                  </a:moveTo>
                  <a:cubicBezTo>
                    <a:pt x="51" y="1"/>
                    <a:pt x="46" y="3"/>
                    <a:pt x="41" y="7"/>
                  </a:cubicBezTo>
                  <a:cubicBezTo>
                    <a:pt x="17" y="15"/>
                    <a:pt x="1" y="48"/>
                    <a:pt x="17" y="72"/>
                  </a:cubicBezTo>
                  <a:cubicBezTo>
                    <a:pt x="23" y="90"/>
                    <a:pt x="43" y="99"/>
                    <a:pt x="62" y="99"/>
                  </a:cubicBezTo>
                  <a:cubicBezTo>
                    <a:pt x="69" y="99"/>
                    <a:pt x="76" y="98"/>
                    <a:pt x="82" y="96"/>
                  </a:cubicBezTo>
                  <a:cubicBezTo>
                    <a:pt x="106" y="88"/>
                    <a:pt x="114" y="56"/>
                    <a:pt x="98" y="31"/>
                  </a:cubicBezTo>
                  <a:cubicBezTo>
                    <a:pt x="92" y="14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44"/>
            <p:cNvSpPr/>
            <p:nvPr/>
          </p:nvSpPr>
          <p:spPr>
            <a:xfrm>
              <a:off x="3803100" y="3261600"/>
              <a:ext cx="3050" cy="2575"/>
            </a:xfrm>
            <a:custGeom>
              <a:avLst/>
              <a:gdLst/>
              <a:ahLst/>
              <a:cxnLst/>
              <a:rect l="l" t="t" r="r" b="b"/>
              <a:pathLst>
                <a:path w="122" h="103" extrusionOk="0">
                  <a:moveTo>
                    <a:pt x="62" y="0"/>
                  </a:moveTo>
                  <a:cubicBezTo>
                    <a:pt x="55" y="0"/>
                    <a:pt x="48" y="2"/>
                    <a:pt x="41" y="7"/>
                  </a:cubicBezTo>
                  <a:cubicBezTo>
                    <a:pt x="17" y="15"/>
                    <a:pt x="0" y="47"/>
                    <a:pt x="17" y="72"/>
                  </a:cubicBezTo>
                  <a:cubicBezTo>
                    <a:pt x="22" y="89"/>
                    <a:pt x="41" y="103"/>
                    <a:pt x="60" y="103"/>
                  </a:cubicBezTo>
                  <a:cubicBezTo>
                    <a:pt x="67" y="103"/>
                    <a:pt x="75" y="101"/>
                    <a:pt x="81" y="96"/>
                  </a:cubicBezTo>
                  <a:cubicBezTo>
                    <a:pt x="106" y="88"/>
                    <a:pt x="122" y="56"/>
                    <a:pt x="106" y="31"/>
                  </a:cubicBezTo>
                  <a:cubicBezTo>
                    <a:pt x="100" y="14"/>
                    <a:pt x="81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44"/>
            <p:cNvSpPr/>
            <p:nvPr/>
          </p:nvSpPr>
          <p:spPr>
            <a:xfrm>
              <a:off x="3806550" y="3268900"/>
              <a:ext cx="3050" cy="2625"/>
            </a:xfrm>
            <a:custGeom>
              <a:avLst/>
              <a:gdLst/>
              <a:ahLst/>
              <a:cxnLst/>
              <a:rect l="l" t="t" r="r" b="b"/>
              <a:pathLst>
                <a:path w="122" h="105" extrusionOk="0">
                  <a:moveTo>
                    <a:pt x="62" y="0"/>
                  </a:moveTo>
                  <a:cubicBezTo>
                    <a:pt x="55" y="0"/>
                    <a:pt x="48" y="2"/>
                    <a:pt x="41" y="7"/>
                  </a:cubicBezTo>
                  <a:cubicBezTo>
                    <a:pt x="16" y="23"/>
                    <a:pt x="0" y="47"/>
                    <a:pt x="16" y="80"/>
                  </a:cubicBezTo>
                  <a:cubicBezTo>
                    <a:pt x="22" y="95"/>
                    <a:pt x="37" y="104"/>
                    <a:pt x="54" y="104"/>
                  </a:cubicBezTo>
                  <a:cubicBezTo>
                    <a:pt x="63" y="104"/>
                    <a:pt x="73" y="102"/>
                    <a:pt x="81" y="96"/>
                  </a:cubicBezTo>
                  <a:cubicBezTo>
                    <a:pt x="114" y="80"/>
                    <a:pt x="122" y="55"/>
                    <a:pt x="114" y="31"/>
                  </a:cubicBezTo>
                  <a:cubicBezTo>
                    <a:pt x="102" y="14"/>
                    <a:pt x="82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44"/>
            <p:cNvSpPr/>
            <p:nvPr/>
          </p:nvSpPr>
          <p:spPr>
            <a:xfrm>
              <a:off x="3808575" y="3263375"/>
              <a:ext cx="2250" cy="2475"/>
            </a:xfrm>
            <a:custGeom>
              <a:avLst/>
              <a:gdLst/>
              <a:ahLst/>
              <a:cxnLst/>
              <a:rect l="l" t="t" r="r" b="b"/>
              <a:pathLst>
                <a:path w="90" h="99" extrusionOk="0">
                  <a:moveTo>
                    <a:pt x="41" y="1"/>
                  </a:moveTo>
                  <a:cubicBezTo>
                    <a:pt x="16" y="17"/>
                    <a:pt x="0" y="41"/>
                    <a:pt x="16" y="66"/>
                  </a:cubicBezTo>
                  <a:cubicBezTo>
                    <a:pt x="27" y="87"/>
                    <a:pt x="42" y="98"/>
                    <a:pt x="60" y="98"/>
                  </a:cubicBezTo>
                  <a:cubicBezTo>
                    <a:pt x="69" y="98"/>
                    <a:pt x="79" y="95"/>
                    <a:pt x="89" y="90"/>
                  </a:cubicBezTo>
                  <a:lnTo>
                    <a:pt x="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44"/>
            <p:cNvSpPr/>
            <p:nvPr/>
          </p:nvSpPr>
          <p:spPr>
            <a:xfrm>
              <a:off x="3801875" y="3266950"/>
              <a:ext cx="2050" cy="2325"/>
            </a:xfrm>
            <a:custGeom>
              <a:avLst/>
              <a:gdLst/>
              <a:ahLst/>
              <a:cxnLst/>
              <a:rect l="l" t="t" r="r" b="b"/>
              <a:pathLst>
                <a:path w="82" h="93" extrusionOk="0">
                  <a:moveTo>
                    <a:pt x="24" y="1"/>
                  </a:moveTo>
                  <a:cubicBezTo>
                    <a:pt x="16" y="1"/>
                    <a:pt x="9" y="2"/>
                    <a:pt x="1" y="4"/>
                  </a:cubicBezTo>
                  <a:lnTo>
                    <a:pt x="41" y="93"/>
                  </a:lnTo>
                  <a:cubicBezTo>
                    <a:pt x="74" y="85"/>
                    <a:pt x="82" y="52"/>
                    <a:pt x="74" y="28"/>
                  </a:cubicBezTo>
                  <a:cubicBezTo>
                    <a:pt x="62" y="10"/>
                    <a:pt x="45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" name="Google Shape;6089;p44"/>
            <p:cNvSpPr/>
            <p:nvPr/>
          </p:nvSpPr>
          <p:spPr>
            <a:xfrm>
              <a:off x="3798625" y="3259650"/>
              <a:ext cx="2075" cy="2350"/>
            </a:xfrm>
            <a:custGeom>
              <a:avLst/>
              <a:gdLst/>
              <a:ahLst/>
              <a:cxnLst/>
              <a:rect l="l" t="t" r="r" b="b"/>
              <a:pathLst>
                <a:path w="83" h="94" extrusionOk="0">
                  <a:moveTo>
                    <a:pt x="20" y="1"/>
                  </a:moveTo>
                  <a:cubicBezTo>
                    <a:pt x="14" y="1"/>
                    <a:pt x="7" y="2"/>
                    <a:pt x="1" y="4"/>
                  </a:cubicBezTo>
                  <a:lnTo>
                    <a:pt x="42" y="93"/>
                  </a:lnTo>
                  <a:cubicBezTo>
                    <a:pt x="66" y="85"/>
                    <a:pt x="82" y="52"/>
                    <a:pt x="66" y="28"/>
                  </a:cubicBezTo>
                  <a:cubicBezTo>
                    <a:pt x="60" y="10"/>
                    <a:pt x="40" y="1"/>
                    <a:pt x="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" name="Google Shape;6090;p44"/>
            <p:cNvSpPr/>
            <p:nvPr/>
          </p:nvSpPr>
          <p:spPr>
            <a:xfrm>
              <a:off x="3795400" y="3252275"/>
              <a:ext cx="1850" cy="2425"/>
            </a:xfrm>
            <a:custGeom>
              <a:avLst/>
              <a:gdLst/>
              <a:ahLst/>
              <a:cxnLst/>
              <a:rect l="l" t="t" r="r" b="b"/>
              <a:pathLst>
                <a:path w="74" h="97" extrusionOk="0">
                  <a:moveTo>
                    <a:pt x="22" y="0"/>
                  </a:moveTo>
                  <a:cubicBezTo>
                    <a:pt x="14" y="0"/>
                    <a:pt x="7" y="2"/>
                    <a:pt x="0" y="7"/>
                  </a:cubicBezTo>
                  <a:lnTo>
                    <a:pt x="41" y="96"/>
                  </a:lnTo>
                  <a:cubicBezTo>
                    <a:pt x="65" y="88"/>
                    <a:pt x="73" y="56"/>
                    <a:pt x="65" y="31"/>
                  </a:cubicBezTo>
                  <a:cubicBezTo>
                    <a:pt x="59" y="14"/>
                    <a:pt x="41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6091;p44"/>
            <p:cNvSpPr/>
            <p:nvPr/>
          </p:nvSpPr>
          <p:spPr>
            <a:xfrm>
              <a:off x="3802700" y="3243700"/>
              <a:ext cx="2650" cy="2475"/>
            </a:xfrm>
            <a:custGeom>
              <a:avLst/>
              <a:gdLst/>
              <a:ahLst/>
              <a:cxnLst/>
              <a:rect l="l" t="t" r="r" b="b"/>
              <a:pathLst>
                <a:path w="106" h="99" extrusionOk="0">
                  <a:moveTo>
                    <a:pt x="50" y="1"/>
                  </a:moveTo>
                  <a:cubicBezTo>
                    <a:pt x="42" y="1"/>
                    <a:pt x="33" y="4"/>
                    <a:pt x="24" y="9"/>
                  </a:cubicBezTo>
                  <a:cubicBezTo>
                    <a:pt x="8" y="18"/>
                    <a:pt x="0" y="50"/>
                    <a:pt x="16" y="74"/>
                  </a:cubicBezTo>
                  <a:cubicBezTo>
                    <a:pt x="22" y="90"/>
                    <a:pt x="37" y="99"/>
                    <a:pt x="52" y="99"/>
                  </a:cubicBezTo>
                  <a:cubicBezTo>
                    <a:pt x="60" y="99"/>
                    <a:pt x="67" y="96"/>
                    <a:pt x="73" y="91"/>
                  </a:cubicBezTo>
                  <a:cubicBezTo>
                    <a:pt x="97" y="82"/>
                    <a:pt x="106" y="50"/>
                    <a:pt x="89" y="26"/>
                  </a:cubicBezTo>
                  <a:cubicBezTo>
                    <a:pt x="79" y="10"/>
                    <a:pt x="65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6092;p44"/>
            <p:cNvSpPr/>
            <p:nvPr/>
          </p:nvSpPr>
          <p:spPr>
            <a:xfrm>
              <a:off x="3807950" y="3245550"/>
              <a:ext cx="1850" cy="2250"/>
            </a:xfrm>
            <a:custGeom>
              <a:avLst/>
              <a:gdLst/>
              <a:ahLst/>
              <a:cxnLst/>
              <a:rect l="l" t="t" r="r" b="b"/>
              <a:pathLst>
                <a:path w="74" h="90" extrusionOk="0">
                  <a:moveTo>
                    <a:pt x="25" y="0"/>
                  </a:moveTo>
                  <a:cubicBezTo>
                    <a:pt x="1" y="17"/>
                    <a:pt x="1" y="41"/>
                    <a:pt x="9" y="65"/>
                  </a:cubicBezTo>
                  <a:cubicBezTo>
                    <a:pt x="20" y="81"/>
                    <a:pt x="37" y="90"/>
                    <a:pt x="52" y="90"/>
                  </a:cubicBezTo>
                  <a:cubicBezTo>
                    <a:pt x="60" y="90"/>
                    <a:pt x="68" y="87"/>
                    <a:pt x="74" y="81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44"/>
            <p:cNvSpPr/>
            <p:nvPr/>
          </p:nvSpPr>
          <p:spPr>
            <a:xfrm>
              <a:off x="3812025" y="3252425"/>
              <a:ext cx="2050" cy="2275"/>
            </a:xfrm>
            <a:custGeom>
              <a:avLst/>
              <a:gdLst/>
              <a:ahLst/>
              <a:cxnLst/>
              <a:rect l="l" t="t" r="r" b="b"/>
              <a:pathLst>
                <a:path w="82" h="91" extrusionOk="0">
                  <a:moveTo>
                    <a:pt x="33" y="1"/>
                  </a:moveTo>
                  <a:cubicBezTo>
                    <a:pt x="8" y="9"/>
                    <a:pt x="0" y="41"/>
                    <a:pt x="16" y="66"/>
                  </a:cubicBezTo>
                  <a:cubicBezTo>
                    <a:pt x="27" y="82"/>
                    <a:pt x="41" y="90"/>
                    <a:pt x="56" y="90"/>
                  </a:cubicBezTo>
                  <a:cubicBezTo>
                    <a:pt x="64" y="90"/>
                    <a:pt x="73" y="88"/>
                    <a:pt x="81" y="82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" name="Google Shape;6094;p44"/>
            <p:cNvSpPr/>
            <p:nvPr/>
          </p:nvSpPr>
          <p:spPr>
            <a:xfrm>
              <a:off x="3806550" y="3250750"/>
              <a:ext cx="2850" cy="2525"/>
            </a:xfrm>
            <a:custGeom>
              <a:avLst/>
              <a:gdLst/>
              <a:ahLst/>
              <a:cxnLst/>
              <a:rect l="l" t="t" r="r" b="b"/>
              <a:pathLst>
                <a:path w="114" h="101" extrusionOk="0">
                  <a:moveTo>
                    <a:pt x="52" y="0"/>
                  </a:moveTo>
                  <a:cubicBezTo>
                    <a:pt x="45" y="0"/>
                    <a:pt x="39" y="1"/>
                    <a:pt x="33" y="3"/>
                  </a:cubicBezTo>
                  <a:cubicBezTo>
                    <a:pt x="8" y="19"/>
                    <a:pt x="0" y="52"/>
                    <a:pt x="16" y="76"/>
                  </a:cubicBezTo>
                  <a:cubicBezTo>
                    <a:pt x="27" y="92"/>
                    <a:pt x="41" y="101"/>
                    <a:pt x="56" y="101"/>
                  </a:cubicBezTo>
                  <a:cubicBezTo>
                    <a:pt x="64" y="101"/>
                    <a:pt x="73" y="98"/>
                    <a:pt x="81" y="92"/>
                  </a:cubicBezTo>
                  <a:cubicBezTo>
                    <a:pt x="106" y="76"/>
                    <a:pt x="114" y="52"/>
                    <a:pt x="97" y="27"/>
                  </a:cubicBezTo>
                  <a:cubicBezTo>
                    <a:pt x="91" y="9"/>
                    <a:pt x="72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6095;p44"/>
            <p:cNvSpPr/>
            <p:nvPr/>
          </p:nvSpPr>
          <p:spPr>
            <a:xfrm>
              <a:off x="3810600" y="3257700"/>
              <a:ext cx="2850" cy="2675"/>
            </a:xfrm>
            <a:custGeom>
              <a:avLst/>
              <a:gdLst/>
              <a:ahLst/>
              <a:cxnLst/>
              <a:rect l="l" t="t" r="r" b="b"/>
              <a:pathLst>
                <a:path w="114" h="107" extrusionOk="0">
                  <a:moveTo>
                    <a:pt x="60" y="0"/>
                  </a:moveTo>
                  <a:cubicBezTo>
                    <a:pt x="51" y="0"/>
                    <a:pt x="41" y="3"/>
                    <a:pt x="33" y="9"/>
                  </a:cubicBezTo>
                  <a:cubicBezTo>
                    <a:pt x="8" y="25"/>
                    <a:pt x="0" y="58"/>
                    <a:pt x="8" y="82"/>
                  </a:cubicBezTo>
                  <a:cubicBezTo>
                    <a:pt x="19" y="98"/>
                    <a:pt x="36" y="106"/>
                    <a:pt x="54" y="106"/>
                  </a:cubicBezTo>
                  <a:cubicBezTo>
                    <a:pt x="63" y="106"/>
                    <a:pt x="73" y="104"/>
                    <a:pt x="81" y="98"/>
                  </a:cubicBezTo>
                  <a:cubicBezTo>
                    <a:pt x="106" y="82"/>
                    <a:pt x="114" y="49"/>
                    <a:pt x="98" y="25"/>
                  </a:cubicBezTo>
                  <a:cubicBezTo>
                    <a:pt x="92" y="9"/>
                    <a:pt x="77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44"/>
            <p:cNvSpPr/>
            <p:nvPr/>
          </p:nvSpPr>
          <p:spPr>
            <a:xfrm>
              <a:off x="3814450" y="3264800"/>
              <a:ext cx="3050" cy="2675"/>
            </a:xfrm>
            <a:custGeom>
              <a:avLst/>
              <a:gdLst/>
              <a:ahLst/>
              <a:cxnLst/>
              <a:rect l="l" t="t" r="r" b="b"/>
              <a:pathLst>
                <a:path w="122" h="107" extrusionOk="0">
                  <a:moveTo>
                    <a:pt x="66" y="0"/>
                  </a:moveTo>
                  <a:cubicBezTo>
                    <a:pt x="56" y="0"/>
                    <a:pt x="44" y="3"/>
                    <a:pt x="33" y="9"/>
                  </a:cubicBezTo>
                  <a:cubicBezTo>
                    <a:pt x="8" y="25"/>
                    <a:pt x="0" y="57"/>
                    <a:pt x="17" y="82"/>
                  </a:cubicBezTo>
                  <a:cubicBezTo>
                    <a:pt x="22" y="97"/>
                    <a:pt x="37" y="106"/>
                    <a:pt x="56" y="106"/>
                  </a:cubicBezTo>
                  <a:cubicBezTo>
                    <a:pt x="67" y="106"/>
                    <a:pt x="78" y="104"/>
                    <a:pt x="90" y="98"/>
                  </a:cubicBezTo>
                  <a:cubicBezTo>
                    <a:pt x="114" y="82"/>
                    <a:pt x="122" y="49"/>
                    <a:pt x="106" y="25"/>
                  </a:cubicBezTo>
                  <a:cubicBezTo>
                    <a:pt x="101" y="9"/>
                    <a:pt x="85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44"/>
            <p:cNvSpPr/>
            <p:nvPr/>
          </p:nvSpPr>
          <p:spPr>
            <a:xfrm>
              <a:off x="3816075" y="3259125"/>
              <a:ext cx="2250" cy="2475"/>
            </a:xfrm>
            <a:custGeom>
              <a:avLst/>
              <a:gdLst/>
              <a:ahLst/>
              <a:cxnLst/>
              <a:rect l="l" t="t" r="r" b="b"/>
              <a:pathLst>
                <a:path w="90" h="99" extrusionOk="0">
                  <a:moveTo>
                    <a:pt x="41" y="1"/>
                  </a:moveTo>
                  <a:cubicBezTo>
                    <a:pt x="8" y="17"/>
                    <a:pt x="0" y="49"/>
                    <a:pt x="16" y="73"/>
                  </a:cubicBezTo>
                  <a:cubicBezTo>
                    <a:pt x="27" y="89"/>
                    <a:pt x="44" y="98"/>
                    <a:pt x="62" y="98"/>
                  </a:cubicBezTo>
                  <a:cubicBezTo>
                    <a:pt x="71" y="98"/>
                    <a:pt x="81" y="95"/>
                    <a:pt x="89" y="90"/>
                  </a:cubicBezTo>
                  <a:lnTo>
                    <a:pt x="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" name="Google Shape;6098;p44"/>
            <p:cNvSpPr/>
            <p:nvPr/>
          </p:nvSpPr>
          <p:spPr>
            <a:xfrm>
              <a:off x="3809575" y="3263300"/>
              <a:ext cx="2050" cy="2325"/>
            </a:xfrm>
            <a:custGeom>
              <a:avLst/>
              <a:gdLst/>
              <a:ahLst/>
              <a:cxnLst/>
              <a:rect l="l" t="t" r="r" b="b"/>
              <a:pathLst>
                <a:path w="82" h="93" extrusionOk="0">
                  <a:moveTo>
                    <a:pt x="20" y="1"/>
                  </a:moveTo>
                  <a:cubicBezTo>
                    <a:pt x="13" y="1"/>
                    <a:pt x="7" y="2"/>
                    <a:pt x="1" y="4"/>
                  </a:cubicBezTo>
                  <a:lnTo>
                    <a:pt x="49" y="93"/>
                  </a:lnTo>
                  <a:cubicBezTo>
                    <a:pt x="74" y="77"/>
                    <a:pt x="82" y="52"/>
                    <a:pt x="74" y="28"/>
                  </a:cubicBezTo>
                  <a:cubicBezTo>
                    <a:pt x="62" y="10"/>
                    <a:pt x="40" y="1"/>
                    <a:pt x="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" name="Google Shape;6099;p44"/>
            <p:cNvSpPr/>
            <p:nvPr/>
          </p:nvSpPr>
          <p:spPr>
            <a:xfrm>
              <a:off x="3805925" y="3256200"/>
              <a:ext cx="2050" cy="2350"/>
            </a:xfrm>
            <a:custGeom>
              <a:avLst/>
              <a:gdLst/>
              <a:ahLst/>
              <a:cxnLst/>
              <a:rect l="l" t="t" r="r" b="b"/>
              <a:pathLst>
                <a:path w="82" h="94" extrusionOk="0">
                  <a:moveTo>
                    <a:pt x="19" y="1"/>
                  </a:moveTo>
                  <a:cubicBezTo>
                    <a:pt x="13" y="1"/>
                    <a:pt x="7" y="2"/>
                    <a:pt x="1" y="4"/>
                  </a:cubicBezTo>
                  <a:lnTo>
                    <a:pt x="41" y="93"/>
                  </a:lnTo>
                  <a:cubicBezTo>
                    <a:pt x="66" y="77"/>
                    <a:pt x="82" y="53"/>
                    <a:pt x="66" y="28"/>
                  </a:cubicBezTo>
                  <a:cubicBezTo>
                    <a:pt x="54" y="10"/>
                    <a:pt x="37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" name="Google Shape;6100;p44"/>
            <p:cNvSpPr/>
            <p:nvPr/>
          </p:nvSpPr>
          <p:spPr>
            <a:xfrm>
              <a:off x="3802075" y="3249125"/>
              <a:ext cx="2050" cy="2325"/>
            </a:xfrm>
            <a:custGeom>
              <a:avLst/>
              <a:gdLst/>
              <a:ahLst/>
              <a:cxnLst/>
              <a:rect l="l" t="t" r="r" b="b"/>
              <a:pathLst>
                <a:path w="82" h="93" extrusionOk="0">
                  <a:moveTo>
                    <a:pt x="20" y="0"/>
                  </a:moveTo>
                  <a:cubicBezTo>
                    <a:pt x="13" y="0"/>
                    <a:pt x="7" y="1"/>
                    <a:pt x="1" y="3"/>
                  </a:cubicBezTo>
                  <a:lnTo>
                    <a:pt x="49" y="92"/>
                  </a:lnTo>
                  <a:cubicBezTo>
                    <a:pt x="74" y="76"/>
                    <a:pt x="82" y="52"/>
                    <a:pt x="66" y="28"/>
                  </a:cubicBezTo>
                  <a:cubicBezTo>
                    <a:pt x="60" y="9"/>
                    <a:pt x="40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44"/>
            <p:cNvSpPr/>
            <p:nvPr/>
          </p:nvSpPr>
          <p:spPr>
            <a:xfrm>
              <a:off x="3808775" y="3240075"/>
              <a:ext cx="2650" cy="2325"/>
            </a:xfrm>
            <a:custGeom>
              <a:avLst/>
              <a:gdLst/>
              <a:ahLst/>
              <a:cxnLst/>
              <a:rect l="l" t="t" r="r" b="b"/>
              <a:pathLst>
                <a:path w="106" h="93" extrusionOk="0">
                  <a:moveTo>
                    <a:pt x="47" y="0"/>
                  </a:moveTo>
                  <a:cubicBezTo>
                    <a:pt x="38" y="0"/>
                    <a:pt x="30" y="3"/>
                    <a:pt x="25" y="8"/>
                  </a:cubicBezTo>
                  <a:cubicBezTo>
                    <a:pt x="0" y="17"/>
                    <a:pt x="0" y="49"/>
                    <a:pt x="17" y="73"/>
                  </a:cubicBezTo>
                  <a:cubicBezTo>
                    <a:pt x="28" y="85"/>
                    <a:pt x="45" y="93"/>
                    <a:pt x="62" y="93"/>
                  </a:cubicBezTo>
                  <a:cubicBezTo>
                    <a:pt x="68" y="93"/>
                    <a:pt x="75" y="92"/>
                    <a:pt x="81" y="90"/>
                  </a:cubicBezTo>
                  <a:cubicBezTo>
                    <a:pt x="98" y="73"/>
                    <a:pt x="106" y="41"/>
                    <a:pt x="90" y="25"/>
                  </a:cubicBezTo>
                  <a:cubicBezTo>
                    <a:pt x="79" y="9"/>
                    <a:pt x="62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" name="Google Shape;6102;p44"/>
            <p:cNvSpPr/>
            <p:nvPr/>
          </p:nvSpPr>
          <p:spPr>
            <a:xfrm>
              <a:off x="3814050" y="3241500"/>
              <a:ext cx="2050" cy="2250"/>
            </a:xfrm>
            <a:custGeom>
              <a:avLst/>
              <a:gdLst/>
              <a:ahLst/>
              <a:cxnLst/>
              <a:rect l="l" t="t" r="r" b="b"/>
              <a:pathLst>
                <a:path w="82" h="90" extrusionOk="0">
                  <a:moveTo>
                    <a:pt x="24" y="0"/>
                  </a:moveTo>
                  <a:cubicBezTo>
                    <a:pt x="0" y="16"/>
                    <a:pt x="0" y="41"/>
                    <a:pt x="16" y="65"/>
                  </a:cubicBezTo>
                  <a:cubicBezTo>
                    <a:pt x="27" y="81"/>
                    <a:pt x="41" y="90"/>
                    <a:pt x="56" y="90"/>
                  </a:cubicBezTo>
                  <a:cubicBezTo>
                    <a:pt x="64" y="90"/>
                    <a:pt x="73" y="87"/>
                    <a:pt x="81" y="81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" name="Google Shape;6103;p44"/>
            <p:cNvSpPr/>
            <p:nvPr/>
          </p:nvSpPr>
          <p:spPr>
            <a:xfrm>
              <a:off x="3818700" y="3247975"/>
              <a:ext cx="2050" cy="2275"/>
            </a:xfrm>
            <a:custGeom>
              <a:avLst/>
              <a:gdLst/>
              <a:ahLst/>
              <a:cxnLst/>
              <a:rect l="l" t="t" r="r" b="b"/>
              <a:pathLst>
                <a:path w="82" h="91" extrusionOk="0">
                  <a:moveTo>
                    <a:pt x="25" y="1"/>
                  </a:moveTo>
                  <a:cubicBezTo>
                    <a:pt x="1" y="17"/>
                    <a:pt x="1" y="49"/>
                    <a:pt x="17" y="65"/>
                  </a:cubicBezTo>
                  <a:cubicBezTo>
                    <a:pt x="27" y="81"/>
                    <a:pt x="45" y="90"/>
                    <a:pt x="60" y="90"/>
                  </a:cubicBezTo>
                  <a:cubicBezTo>
                    <a:pt x="68" y="90"/>
                    <a:pt x="76" y="87"/>
                    <a:pt x="82" y="82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" name="Google Shape;6104;p44"/>
            <p:cNvSpPr/>
            <p:nvPr/>
          </p:nvSpPr>
          <p:spPr>
            <a:xfrm>
              <a:off x="3813225" y="3246750"/>
              <a:ext cx="2675" cy="2475"/>
            </a:xfrm>
            <a:custGeom>
              <a:avLst/>
              <a:gdLst/>
              <a:ahLst/>
              <a:cxnLst/>
              <a:rect l="l" t="t" r="r" b="b"/>
              <a:pathLst>
                <a:path w="107" h="99" extrusionOk="0">
                  <a:moveTo>
                    <a:pt x="52" y="0"/>
                  </a:moveTo>
                  <a:cubicBezTo>
                    <a:pt x="44" y="0"/>
                    <a:pt x="34" y="3"/>
                    <a:pt x="25" y="9"/>
                  </a:cubicBezTo>
                  <a:cubicBezTo>
                    <a:pt x="1" y="17"/>
                    <a:pt x="1" y="50"/>
                    <a:pt x="17" y="74"/>
                  </a:cubicBezTo>
                  <a:cubicBezTo>
                    <a:pt x="22" y="90"/>
                    <a:pt x="38" y="99"/>
                    <a:pt x="54" y="99"/>
                  </a:cubicBezTo>
                  <a:cubicBezTo>
                    <a:pt x="64" y="99"/>
                    <a:pt x="73" y="96"/>
                    <a:pt x="82" y="90"/>
                  </a:cubicBezTo>
                  <a:cubicBezTo>
                    <a:pt x="106" y="74"/>
                    <a:pt x="106" y="41"/>
                    <a:pt x="90" y="17"/>
                  </a:cubicBezTo>
                  <a:cubicBezTo>
                    <a:pt x="80" y="7"/>
                    <a:pt x="67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44"/>
            <p:cNvSpPr/>
            <p:nvPr/>
          </p:nvSpPr>
          <p:spPr>
            <a:xfrm>
              <a:off x="3817700" y="3253425"/>
              <a:ext cx="2850" cy="2500"/>
            </a:xfrm>
            <a:custGeom>
              <a:avLst/>
              <a:gdLst/>
              <a:ahLst/>
              <a:cxnLst/>
              <a:rect l="l" t="t" r="r" b="b"/>
              <a:pathLst>
                <a:path w="114" h="100" extrusionOk="0">
                  <a:moveTo>
                    <a:pt x="54" y="1"/>
                  </a:moveTo>
                  <a:cubicBezTo>
                    <a:pt x="44" y="1"/>
                    <a:pt x="34" y="3"/>
                    <a:pt x="24" y="10"/>
                  </a:cubicBezTo>
                  <a:cubicBezTo>
                    <a:pt x="8" y="26"/>
                    <a:pt x="0" y="58"/>
                    <a:pt x="16" y="74"/>
                  </a:cubicBezTo>
                  <a:cubicBezTo>
                    <a:pt x="22" y="90"/>
                    <a:pt x="37" y="99"/>
                    <a:pt x="54" y="99"/>
                  </a:cubicBezTo>
                  <a:cubicBezTo>
                    <a:pt x="63" y="99"/>
                    <a:pt x="73" y="96"/>
                    <a:pt x="81" y="91"/>
                  </a:cubicBezTo>
                  <a:cubicBezTo>
                    <a:pt x="106" y="74"/>
                    <a:pt x="114" y="42"/>
                    <a:pt x="97" y="18"/>
                  </a:cubicBezTo>
                  <a:cubicBezTo>
                    <a:pt x="87" y="8"/>
                    <a:pt x="71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44"/>
            <p:cNvSpPr/>
            <p:nvPr/>
          </p:nvSpPr>
          <p:spPr>
            <a:xfrm>
              <a:off x="3822150" y="3260050"/>
              <a:ext cx="3075" cy="2625"/>
            </a:xfrm>
            <a:custGeom>
              <a:avLst/>
              <a:gdLst/>
              <a:ahLst/>
              <a:cxnLst/>
              <a:rect l="l" t="t" r="r" b="b"/>
              <a:pathLst>
                <a:path w="123" h="105" extrusionOk="0">
                  <a:moveTo>
                    <a:pt x="68" y="1"/>
                  </a:moveTo>
                  <a:cubicBezTo>
                    <a:pt x="56" y="1"/>
                    <a:pt x="44" y="5"/>
                    <a:pt x="33" y="12"/>
                  </a:cubicBezTo>
                  <a:cubicBezTo>
                    <a:pt x="9" y="28"/>
                    <a:pt x="0" y="61"/>
                    <a:pt x="9" y="85"/>
                  </a:cubicBezTo>
                  <a:cubicBezTo>
                    <a:pt x="18" y="99"/>
                    <a:pt x="31" y="105"/>
                    <a:pt x="47" y="105"/>
                  </a:cubicBezTo>
                  <a:cubicBezTo>
                    <a:pt x="61" y="105"/>
                    <a:pt x="75" y="101"/>
                    <a:pt x="90" y="93"/>
                  </a:cubicBezTo>
                  <a:cubicBezTo>
                    <a:pt x="114" y="77"/>
                    <a:pt x="122" y="45"/>
                    <a:pt x="106" y="20"/>
                  </a:cubicBezTo>
                  <a:cubicBezTo>
                    <a:pt x="97" y="7"/>
                    <a:pt x="83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" name="Google Shape;6107;p44"/>
            <p:cNvSpPr/>
            <p:nvPr/>
          </p:nvSpPr>
          <p:spPr>
            <a:xfrm>
              <a:off x="3823375" y="3254475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33" y="0"/>
                  </a:moveTo>
                  <a:cubicBezTo>
                    <a:pt x="8" y="16"/>
                    <a:pt x="0" y="49"/>
                    <a:pt x="16" y="65"/>
                  </a:cubicBezTo>
                  <a:cubicBezTo>
                    <a:pt x="27" y="81"/>
                    <a:pt x="44" y="90"/>
                    <a:pt x="61" y="90"/>
                  </a:cubicBezTo>
                  <a:cubicBezTo>
                    <a:pt x="71" y="90"/>
                    <a:pt x="81" y="87"/>
                    <a:pt x="89" y="81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" name="Google Shape;6108;p44"/>
            <p:cNvSpPr/>
            <p:nvPr/>
          </p:nvSpPr>
          <p:spPr>
            <a:xfrm>
              <a:off x="3817075" y="3258925"/>
              <a:ext cx="2050" cy="2450"/>
            </a:xfrm>
            <a:custGeom>
              <a:avLst/>
              <a:gdLst/>
              <a:ahLst/>
              <a:cxnLst/>
              <a:rect l="l" t="t" r="r" b="b"/>
              <a:pathLst>
                <a:path w="82" h="98" extrusionOk="0">
                  <a:moveTo>
                    <a:pt x="26" y="0"/>
                  </a:moveTo>
                  <a:cubicBezTo>
                    <a:pt x="18" y="0"/>
                    <a:pt x="9" y="3"/>
                    <a:pt x="1" y="9"/>
                  </a:cubicBezTo>
                  <a:lnTo>
                    <a:pt x="49" y="98"/>
                  </a:lnTo>
                  <a:cubicBezTo>
                    <a:pt x="74" y="81"/>
                    <a:pt x="82" y="49"/>
                    <a:pt x="66" y="25"/>
                  </a:cubicBezTo>
                  <a:cubicBezTo>
                    <a:pt x="55" y="9"/>
                    <a:pt x="41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6109;p44"/>
            <p:cNvSpPr/>
            <p:nvPr/>
          </p:nvSpPr>
          <p:spPr>
            <a:xfrm>
              <a:off x="3812825" y="3252225"/>
              <a:ext cx="2050" cy="2275"/>
            </a:xfrm>
            <a:custGeom>
              <a:avLst/>
              <a:gdLst/>
              <a:ahLst/>
              <a:cxnLst/>
              <a:rect l="l" t="t" r="r" b="b"/>
              <a:pathLst>
                <a:path w="82" h="91" extrusionOk="0">
                  <a:moveTo>
                    <a:pt x="26" y="1"/>
                  </a:moveTo>
                  <a:cubicBezTo>
                    <a:pt x="18" y="1"/>
                    <a:pt x="9" y="3"/>
                    <a:pt x="1" y="9"/>
                  </a:cubicBezTo>
                  <a:lnTo>
                    <a:pt x="49" y="90"/>
                  </a:lnTo>
                  <a:cubicBezTo>
                    <a:pt x="73" y="74"/>
                    <a:pt x="82" y="41"/>
                    <a:pt x="65" y="25"/>
                  </a:cubicBezTo>
                  <a:cubicBezTo>
                    <a:pt x="55" y="9"/>
                    <a:pt x="41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44"/>
            <p:cNvSpPr/>
            <p:nvPr/>
          </p:nvSpPr>
          <p:spPr>
            <a:xfrm>
              <a:off x="3808575" y="3245325"/>
              <a:ext cx="2050" cy="2275"/>
            </a:xfrm>
            <a:custGeom>
              <a:avLst/>
              <a:gdLst/>
              <a:ahLst/>
              <a:cxnLst/>
              <a:rect l="l" t="t" r="r" b="b"/>
              <a:pathLst>
                <a:path w="82" h="91" extrusionOk="0">
                  <a:moveTo>
                    <a:pt x="26" y="1"/>
                  </a:moveTo>
                  <a:cubicBezTo>
                    <a:pt x="17" y="1"/>
                    <a:pt x="9" y="4"/>
                    <a:pt x="0" y="9"/>
                  </a:cubicBezTo>
                  <a:lnTo>
                    <a:pt x="49" y="90"/>
                  </a:lnTo>
                  <a:cubicBezTo>
                    <a:pt x="73" y="82"/>
                    <a:pt x="81" y="50"/>
                    <a:pt x="65" y="26"/>
                  </a:cubicBezTo>
                  <a:cubicBezTo>
                    <a:pt x="55" y="10"/>
                    <a:pt x="41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44"/>
            <p:cNvSpPr/>
            <p:nvPr/>
          </p:nvSpPr>
          <p:spPr>
            <a:xfrm>
              <a:off x="3814450" y="3235900"/>
              <a:ext cx="2450" cy="2400"/>
            </a:xfrm>
            <a:custGeom>
              <a:avLst/>
              <a:gdLst/>
              <a:ahLst/>
              <a:cxnLst/>
              <a:rect l="l" t="t" r="r" b="b"/>
              <a:pathLst>
                <a:path w="98" h="96" extrusionOk="0">
                  <a:moveTo>
                    <a:pt x="39" y="0"/>
                  </a:moveTo>
                  <a:cubicBezTo>
                    <a:pt x="31" y="0"/>
                    <a:pt x="23" y="2"/>
                    <a:pt x="17" y="5"/>
                  </a:cubicBezTo>
                  <a:cubicBezTo>
                    <a:pt x="0" y="21"/>
                    <a:pt x="0" y="54"/>
                    <a:pt x="17" y="78"/>
                  </a:cubicBezTo>
                  <a:cubicBezTo>
                    <a:pt x="27" y="88"/>
                    <a:pt x="40" y="95"/>
                    <a:pt x="54" y="95"/>
                  </a:cubicBezTo>
                  <a:cubicBezTo>
                    <a:pt x="63" y="95"/>
                    <a:pt x="72" y="92"/>
                    <a:pt x="81" y="86"/>
                  </a:cubicBezTo>
                  <a:cubicBezTo>
                    <a:pt x="98" y="70"/>
                    <a:pt x="98" y="38"/>
                    <a:pt x="81" y="21"/>
                  </a:cubicBezTo>
                  <a:cubicBezTo>
                    <a:pt x="71" y="6"/>
                    <a:pt x="54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" name="Google Shape;6112;p44"/>
            <p:cNvSpPr/>
            <p:nvPr/>
          </p:nvSpPr>
          <p:spPr>
            <a:xfrm>
              <a:off x="3819725" y="3237025"/>
              <a:ext cx="2050" cy="2075"/>
            </a:xfrm>
            <a:custGeom>
              <a:avLst/>
              <a:gdLst/>
              <a:ahLst/>
              <a:cxnLst/>
              <a:rect l="l" t="t" r="r" b="b"/>
              <a:pathLst>
                <a:path w="82" h="83" extrusionOk="0">
                  <a:moveTo>
                    <a:pt x="16" y="1"/>
                  </a:moveTo>
                  <a:cubicBezTo>
                    <a:pt x="0" y="17"/>
                    <a:pt x="0" y="41"/>
                    <a:pt x="16" y="66"/>
                  </a:cubicBezTo>
                  <a:cubicBezTo>
                    <a:pt x="26" y="76"/>
                    <a:pt x="43" y="83"/>
                    <a:pt x="57" y="83"/>
                  </a:cubicBezTo>
                  <a:cubicBezTo>
                    <a:pt x="67" y="83"/>
                    <a:pt x="75" y="80"/>
                    <a:pt x="81" y="74"/>
                  </a:cubicBezTo>
                  <a:lnTo>
                    <a:pt x="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" name="Google Shape;6113;p44"/>
            <p:cNvSpPr/>
            <p:nvPr/>
          </p:nvSpPr>
          <p:spPr>
            <a:xfrm>
              <a:off x="3824975" y="3242900"/>
              <a:ext cx="2275" cy="2275"/>
            </a:xfrm>
            <a:custGeom>
              <a:avLst/>
              <a:gdLst/>
              <a:ahLst/>
              <a:cxnLst/>
              <a:rect l="l" t="t" r="r" b="b"/>
              <a:pathLst>
                <a:path w="91" h="91" extrusionOk="0">
                  <a:moveTo>
                    <a:pt x="25" y="1"/>
                  </a:moveTo>
                  <a:cubicBezTo>
                    <a:pt x="1" y="17"/>
                    <a:pt x="1" y="50"/>
                    <a:pt x="17" y="74"/>
                  </a:cubicBezTo>
                  <a:cubicBezTo>
                    <a:pt x="27" y="84"/>
                    <a:pt x="43" y="91"/>
                    <a:pt x="60" y="91"/>
                  </a:cubicBezTo>
                  <a:cubicBezTo>
                    <a:pt x="70" y="91"/>
                    <a:pt x="81" y="88"/>
                    <a:pt x="90" y="82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44"/>
            <p:cNvSpPr/>
            <p:nvPr/>
          </p:nvSpPr>
          <p:spPr>
            <a:xfrm>
              <a:off x="3819300" y="3242100"/>
              <a:ext cx="2875" cy="2525"/>
            </a:xfrm>
            <a:custGeom>
              <a:avLst/>
              <a:gdLst/>
              <a:ahLst/>
              <a:cxnLst/>
              <a:rect l="l" t="t" r="r" b="b"/>
              <a:pathLst>
                <a:path w="115" h="101" extrusionOk="0">
                  <a:moveTo>
                    <a:pt x="47" y="0"/>
                  </a:moveTo>
                  <a:cubicBezTo>
                    <a:pt x="39" y="0"/>
                    <a:pt x="31" y="3"/>
                    <a:pt x="25" y="9"/>
                  </a:cubicBezTo>
                  <a:cubicBezTo>
                    <a:pt x="9" y="25"/>
                    <a:pt x="1" y="57"/>
                    <a:pt x="17" y="82"/>
                  </a:cubicBezTo>
                  <a:cubicBezTo>
                    <a:pt x="31" y="95"/>
                    <a:pt x="44" y="101"/>
                    <a:pt x="57" y="101"/>
                  </a:cubicBezTo>
                  <a:cubicBezTo>
                    <a:pt x="68" y="101"/>
                    <a:pt x="79" y="97"/>
                    <a:pt x="90" y="90"/>
                  </a:cubicBezTo>
                  <a:cubicBezTo>
                    <a:pt x="106" y="73"/>
                    <a:pt x="114" y="41"/>
                    <a:pt x="90" y="25"/>
                  </a:cubicBezTo>
                  <a:cubicBezTo>
                    <a:pt x="80" y="9"/>
                    <a:pt x="62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" name="Google Shape;6115;p44"/>
            <p:cNvSpPr/>
            <p:nvPr/>
          </p:nvSpPr>
          <p:spPr>
            <a:xfrm>
              <a:off x="3824375" y="3248375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55" y="0"/>
                  </a:moveTo>
                  <a:cubicBezTo>
                    <a:pt x="45" y="0"/>
                    <a:pt x="34" y="3"/>
                    <a:pt x="25" y="9"/>
                  </a:cubicBezTo>
                  <a:cubicBezTo>
                    <a:pt x="9" y="33"/>
                    <a:pt x="1" y="66"/>
                    <a:pt x="17" y="82"/>
                  </a:cubicBezTo>
                  <a:cubicBezTo>
                    <a:pt x="26" y="95"/>
                    <a:pt x="40" y="101"/>
                    <a:pt x="54" y="101"/>
                  </a:cubicBezTo>
                  <a:cubicBezTo>
                    <a:pt x="66" y="101"/>
                    <a:pt x="79" y="97"/>
                    <a:pt x="90" y="90"/>
                  </a:cubicBezTo>
                  <a:cubicBezTo>
                    <a:pt x="114" y="74"/>
                    <a:pt x="114" y="41"/>
                    <a:pt x="98" y="17"/>
                  </a:cubicBezTo>
                  <a:cubicBezTo>
                    <a:pt x="88" y="7"/>
                    <a:pt x="72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" name="Google Shape;6116;p44"/>
            <p:cNvSpPr/>
            <p:nvPr/>
          </p:nvSpPr>
          <p:spPr>
            <a:xfrm>
              <a:off x="3829450" y="3254625"/>
              <a:ext cx="3050" cy="2675"/>
            </a:xfrm>
            <a:custGeom>
              <a:avLst/>
              <a:gdLst/>
              <a:ahLst/>
              <a:cxnLst/>
              <a:rect l="l" t="t" r="r" b="b"/>
              <a:pathLst>
                <a:path w="122" h="107" extrusionOk="0">
                  <a:moveTo>
                    <a:pt x="65" y="0"/>
                  </a:moveTo>
                  <a:cubicBezTo>
                    <a:pt x="51" y="0"/>
                    <a:pt x="37" y="6"/>
                    <a:pt x="25" y="18"/>
                  </a:cubicBezTo>
                  <a:cubicBezTo>
                    <a:pt x="0" y="35"/>
                    <a:pt x="0" y="67"/>
                    <a:pt x="17" y="91"/>
                  </a:cubicBezTo>
                  <a:cubicBezTo>
                    <a:pt x="25" y="100"/>
                    <a:pt x="39" y="107"/>
                    <a:pt x="54" y="107"/>
                  </a:cubicBezTo>
                  <a:cubicBezTo>
                    <a:pt x="66" y="107"/>
                    <a:pt x="79" y="102"/>
                    <a:pt x="90" y="91"/>
                  </a:cubicBezTo>
                  <a:cubicBezTo>
                    <a:pt x="114" y="75"/>
                    <a:pt x="122" y="35"/>
                    <a:pt x="106" y="18"/>
                  </a:cubicBezTo>
                  <a:cubicBezTo>
                    <a:pt x="94" y="6"/>
                    <a:pt x="79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6117;p44"/>
            <p:cNvSpPr/>
            <p:nvPr/>
          </p:nvSpPr>
          <p:spPr>
            <a:xfrm>
              <a:off x="3830250" y="3249000"/>
              <a:ext cx="2250" cy="2150"/>
            </a:xfrm>
            <a:custGeom>
              <a:avLst/>
              <a:gdLst/>
              <a:ahLst/>
              <a:cxnLst/>
              <a:rect l="l" t="t" r="r" b="b"/>
              <a:pathLst>
                <a:path w="90" h="86" extrusionOk="0">
                  <a:moveTo>
                    <a:pt x="25" y="0"/>
                  </a:moveTo>
                  <a:cubicBezTo>
                    <a:pt x="1" y="16"/>
                    <a:pt x="1" y="49"/>
                    <a:pt x="17" y="73"/>
                  </a:cubicBezTo>
                  <a:cubicBezTo>
                    <a:pt x="25" y="81"/>
                    <a:pt x="37" y="85"/>
                    <a:pt x="50" y="85"/>
                  </a:cubicBezTo>
                  <a:cubicBezTo>
                    <a:pt x="64" y="85"/>
                    <a:pt x="78" y="81"/>
                    <a:pt x="90" y="73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44"/>
            <p:cNvSpPr/>
            <p:nvPr/>
          </p:nvSpPr>
          <p:spPr>
            <a:xfrm>
              <a:off x="3824175" y="3254100"/>
              <a:ext cx="2250" cy="2200"/>
            </a:xfrm>
            <a:custGeom>
              <a:avLst/>
              <a:gdLst/>
              <a:ahLst/>
              <a:cxnLst/>
              <a:rect l="l" t="t" r="r" b="b"/>
              <a:pathLst>
                <a:path w="90" h="88" extrusionOk="0">
                  <a:moveTo>
                    <a:pt x="34" y="0"/>
                  </a:moveTo>
                  <a:cubicBezTo>
                    <a:pt x="22" y="0"/>
                    <a:pt x="11" y="5"/>
                    <a:pt x="1" y="15"/>
                  </a:cubicBezTo>
                  <a:lnTo>
                    <a:pt x="57" y="88"/>
                  </a:lnTo>
                  <a:cubicBezTo>
                    <a:pt x="82" y="72"/>
                    <a:pt x="90" y="39"/>
                    <a:pt x="74" y="23"/>
                  </a:cubicBezTo>
                  <a:cubicBezTo>
                    <a:pt x="64" y="9"/>
                    <a:pt x="49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" name="Google Shape;6119;p44"/>
            <p:cNvSpPr/>
            <p:nvPr/>
          </p:nvSpPr>
          <p:spPr>
            <a:xfrm>
              <a:off x="3819300" y="3247700"/>
              <a:ext cx="2275" cy="2325"/>
            </a:xfrm>
            <a:custGeom>
              <a:avLst/>
              <a:gdLst/>
              <a:ahLst/>
              <a:cxnLst/>
              <a:rect l="l" t="t" r="r" b="b"/>
              <a:pathLst>
                <a:path w="91" h="93" extrusionOk="0">
                  <a:moveTo>
                    <a:pt x="36" y="0"/>
                  </a:moveTo>
                  <a:cubicBezTo>
                    <a:pt x="24" y="0"/>
                    <a:pt x="12" y="4"/>
                    <a:pt x="1" y="12"/>
                  </a:cubicBezTo>
                  <a:lnTo>
                    <a:pt x="58" y="93"/>
                  </a:lnTo>
                  <a:cubicBezTo>
                    <a:pt x="82" y="76"/>
                    <a:pt x="90" y="44"/>
                    <a:pt x="74" y="20"/>
                  </a:cubicBezTo>
                  <a:cubicBezTo>
                    <a:pt x="65" y="6"/>
                    <a:pt x="51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0" name="Google Shape;6120;p44"/>
            <p:cNvSpPr/>
            <p:nvPr/>
          </p:nvSpPr>
          <p:spPr>
            <a:xfrm>
              <a:off x="3814650" y="3241275"/>
              <a:ext cx="2050" cy="2275"/>
            </a:xfrm>
            <a:custGeom>
              <a:avLst/>
              <a:gdLst/>
              <a:ahLst/>
              <a:cxnLst/>
              <a:rect l="l" t="t" r="r" b="b"/>
              <a:pathLst>
                <a:path w="82" h="91" extrusionOk="0">
                  <a:moveTo>
                    <a:pt x="22" y="1"/>
                  </a:moveTo>
                  <a:cubicBezTo>
                    <a:pt x="14" y="1"/>
                    <a:pt x="6" y="3"/>
                    <a:pt x="0" y="9"/>
                  </a:cubicBezTo>
                  <a:lnTo>
                    <a:pt x="57" y="90"/>
                  </a:lnTo>
                  <a:cubicBezTo>
                    <a:pt x="73" y="74"/>
                    <a:pt x="82" y="42"/>
                    <a:pt x="65" y="25"/>
                  </a:cubicBezTo>
                  <a:cubicBezTo>
                    <a:pt x="55" y="10"/>
                    <a:pt x="38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" name="Google Shape;6121;p44"/>
            <p:cNvSpPr/>
            <p:nvPr/>
          </p:nvSpPr>
          <p:spPr>
            <a:xfrm>
              <a:off x="3819525" y="3231350"/>
              <a:ext cx="2450" cy="2350"/>
            </a:xfrm>
            <a:custGeom>
              <a:avLst/>
              <a:gdLst/>
              <a:ahLst/>
              <a:cxnLst/>
              <a:rect l="l" t="t" r="r" b="b"/>
              <a:pathLst>
                <a:path w="98" h="94" extrusionOk="0">
                  <a:moveTo>
                    <a:pt x="38" y="0"/>
                  </a:moveTo>
                  <a:cubicBezTo>
                    <a:pt x="30" y="0"/>
                    <a:pt x="22" y="3"/>
                    <a:pt x="16" y="9"/>
                  </a:cubicBezTo>
                  <a:cubicBezTo>
                    <a:pt x="0" y="25"/>
                    <a:pt x="0" y="58"/>
                    <a:pt x="16" y="74"/>
                  </a:cubicBezTo>
                  <a:cubicBezTo>
                    <a:pt x="30" y="87"/>
                    <a:pt x="43" y="93"/>
                    <a:pt x="55" y="93"/>
                  </a:cubicBezTo>
                  <a:cubicBezTo>
                    <a:pt x="65" y="93"/>
                    <a:pt x="74" y="89"/>
                    <a:pt x="81" y="82"/>
                  </a:cubicBezTo>
                  <a:cubicBezTo>
                    <a:pt x="97" y="66"/>
                    <a:pt x="97" y="41"/>
                    <a:pt x="81" y="17"/>
                  </a:cubicBezTo>
                  <a:cubicBezTo>
                    <a:pt x="66" y="7"/>
                    <a:pt x="51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44"/>
            <p:cNvSpPr/>
            <p:nvPr/>
          </p:nvSpPr>
          <p:spPr>
            <a:xfrm>
              <a:off x="3824775" y="3231975"/>
              <a:ext cx="2275" cy="2100"/>
            </a:xfrm>
            <a:custGeom>
              <a:avLst/>
              <a:gdLst/>
              <a:ahLst/>
              <a:cxnLst/>
              <a:rect l="l" t="t" r="r" b="b"/>
              <a:pathLst>
                <a:path w="91" h="84" extrusionOk="0">
                  <a:moveTo>
                    <a:pt x="17" y="0"/>
                  </a:moveTo>
                  <a:lnTo>
                    <a:pt x="17" y="0"/>
                  </a:lnTo>
                  <a:cubicBezTo>
                    <a:pt x="1" y="16"/>
                    <a:pt x="1" y="49"/>
                    <a:pt x="25" y="65"/>
                  </a:cubicBezTo>
                  <a:cubicBezTo>
                    <a:pt x="33" y="77"/>
                    <a:pt x="45" y="83"/>
                    <a:pt x="58" y="83"/>
                  </a:cubicBezTo>
                  <a:cubicBezTo>
                    <a:pt x="70" y="83"/>
                    <a:pt x="82" y="77"/>
                    <a:pt x="90" y="65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44"/>
            <p:cNvSpPr/>
            <p:nvPr/>
          </p:nvSpPr>
          <p:spPr>
            <a:xfrm>
              <a:off x="3830650" y="3237425"/>
              <a:ext cx="2275" cy="2125"/>
            </a:xfrm>
            <a:custGeom>
              <a:avLst/>
              <a:gdLst/>
              <a:ahLst/>
              <a:cxnLst/>
              <a:rect l="l" t="t" r="r" b="b"/>
              <a:pathLst>
                <a:path w="91" h="85" extrusionOk="0">
                  <a:moveTo>
                    <a:pt x="17" y="1"/>
                  </a:moveTo>
                  <a:lnTo>
                    <a:pt x="17" y="1"/>
                  </a:lnTo>
                  <a:cubicBezTo>
                    <a:pt x="1" y="17"/>
                    <a:pt x="1" y="50"/>
                    <a:pt x="25" y="66"/>
                  </a:cubicBezTo>
                  <a:cubicBezTo>
                    <a:pt x="33" y="78"/>
                    <a:pt x="46" y="84"/>
                    <a:pt x="58" y="84"/>
                  </a:cubicBezTo>
                  <a:cubicBezTo>
                    <a:pt x="70" y="84"/>
                    <a:pt x="82" y="78"/>
                    <a:pt x="90" y="66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44"/>
            <p:cNvSpPr/>
            <p:nvPr/>
          </p:nvSpPr>
          <p:spPr>
            <a:xfrm>
              <a:off x="3824975" y="3237125"/>
              <a:ext cx="2875" cy="2450"/>
            </a:xfrm>
            <a:custGeom>
              <a:avLst/>
              <a:gdLst/>
              <a:ahLst/>
              <a:cxnLst/>
              <a:rect l="l" t="t" r="r" b="b"/>
              <a:pathLst>
                <a:path w="115" h="98" extrusionOk="0">
                  <a:moveTo>
                    <a:pt x="58" y="1"/>
                  </a:moveTo>
                  <a:cubicBezTo>
                    <a:pt x="46" y="1"/>
                    <a:pt x="33" y="5"/>
                    <a:pt x="25" y="13"/>
                  </a:cubicBezTo>
                  <a:cubicBezTo>
                    <a:pt x="1" y="29"/>
                    <a:pt x="1" y="62"/>
                    <a:pt x="25" y="78"/>
                  </a:cubicBezTo>
                  <a:cubicBezTo>
                    <a:pt x="34" y="91"/>
                    <a:pt x="48" y="97"/>
                    <a:pt x="61" y="97"/>
                  </a:cubicBezTo>
                  <a:cubicBezTo>
                    <a:pt x="72" y="97"/>
                    <a:pt x="83" y="93"/>
                    <a:pt x="90" y="86"/>
                  </a:cubicBezTo>
                  <a:cubicBezTo>
                    <a:pt x="114" y="62"/>
                    <a:pt x="114" y="37"/>
                    <a:pt x="90" y="13"/>
                  </a:cubicBezTo>
                  <a:cubicBezTo>
                    <a:pt x="82" y="5"/>
                    <a:pt x="70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" name="Google Shape;6125;p44"/>
            <p:cNvSpPr/>
            <p:nvPr/>
          </p:nvSpPr>
          <p:spPr>
            <a:xfrm>
              <a:off x="3830650" y="3242800"/>
              <a:ext cx="2875" cy="2475"/>
            </a:xfrm>
            <a:custGeom>
              <a:avLst/>
              <a:gdLst/>
              <a:ahLst/>
              <a:cxnLst/>
              <a:rect l="l" t="t" r="r" b="b"/>
              <a:pathLst>
                <a:path w="115" h="99" extrusionOk="0">
                  <a:moveTo>
                    <a:pt x="59" y="1"/>
                  </a:moveTo>
                  <a:cubicBezTo>
                    <a:pt x="46" y="1"/>
                    <a:pt x="33" y="5"/>
                    <a:pt x="25" y="13"/>
                  </a:cubicBezTo>
                  <a:cubicBezTo>
                    <a:pt x="1" y="37"/>
                    <a:pt x="1" y="70"/>
                    <a:pt x="17" y="86"/>
                  </a:cubicBezTo>
                  <a:cubicBezTo>
                    <a:pt x="29" y="94"/>
                    <a:pt x="44" y="98"/>
                    <a:pt x="57" y="98"/>
                  </a:cubicBezTo>
                  <a:cubicBezTo>
                    <a:pt x="70" y="98"/>
                    <a:pt x="82" y="94"/>
                    <a:pt x="90" y="86"/>
                  </a:cubicBezTo>
                  <a:cubicBezTo>
                    <a:pt x="115" y="62"/>
                    <a:pt x="115" y="29"/>
                    <a:pt x="98" y="13"/>
                  </a:cubicBezTo>
                  <a:cubicBezTo>
                    <a:pt x="86" y="5"/>
                    <a:pt x="72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6" name="Google Shape;6126;p44"/>
            <p:cNvSpPr/>
            <p:nvPr/>
          </p:nvSpPr>
          <p:spPr>
            <a:xfrm>
              <a:off x="3836350" y="3248500"/>
              <a:ext cx="3050" cy="2625"/>
            </a:xfrm>
            <a:custGeom>
              <a:avLst/>
              <a:gdLst/>
              <a:ahLst/>
              <a:cxnLst/>
              <a:rect l="l" t="t" r="r" b="b"/>
              <a:pathLst>
                <a:path w="122" h="105" extrusionOk="0">
                  <a:moveTo>
                    <a:pt x="68" y="1"/>
                  </a:moveTo>
                  <a:cubicBezTo>
                    <a:pt x="54" y="1"/>
                    <a:pt x="38" y="7"/>
                    <a:pt x="24" y="20"/>
                  </a:cubicBezTo>
                  <a:cubicBezTo>
                    <a:pt x="0" y="36"/>
                    <a:pt x="0" y="69"/>
                    <a:pt x="16" y="93"/>
                  </a:cubicBezTo>
                  <a:cubicBezTo>
                    <a:pt x="27" y="100"/>
                    <a:pt x="40" y="104"/>
                    <a:pt x="52" y="104"/>
                  </a:cubicBezTo>
                  <a:cubicBezTo>
                    <a:pt x="68" y="104"/>
                    <a:pt x="84" y="98"/>
                    <a:pt x="97" y="85"/>
                  </a:cubicBezTo>
                  <a:cubicBezTo>
                    <a:pt x="114" y="69"/>
                    <a:pt x="122" y="28"/>
                    <a:pt x="97" y="12"/>
                  </a:cubicBezTo>
                  <a:cubicBezTo>
                    <a:pt x="90" y="5"/>
                    <a:pt x="79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" name="Google Shape;6127;p44"/>
            <p:cNvSpPr/>
            <p:nvPr/>
          </p:nvSpPr>
          <p:spPr>
            <a:xfrm>
              <a:off x="3836550" y="3242700"/>
              <a:ext cx="2250" cy="2275"/>
            </a:xfrm>
            <a:custGeom>
              <a:avLst/>
              <a:gdLst/>
              <a:ahLst/>
              <a:cxnLst/>
              <a:rect l="l" t="t" r="r" b="b"/>
              <a:pathLst>
                <a:path w="90" h="91" extrusionOk="0">
                  <a:moveTo>
                    <a:pt x="16" y="1"/>
                  </a:moveTo>
                  <a:cubicBezTo>
                    <a:pt x="0" y="25"/>
                    <a:pt x="0" y="58"/>
                    <a:pt x="16" y="82"/>
                  </a:cubicBezTo>
                  <a:cubicBezTo>
                    <a:pt x="26" y="88"/>
                    <a:pt x="36" y="91"/>
                    <a:pt x="46" y="91"/>
                  </a:cubicBezTo>
                  <a:cubicBezTo>
                    <a:pt x="63" y="91"/>
                    <a:pt x="79" y="84"/>
                    <a:pt x="89" y="74"/>
                  </a:cubicBezTo>
                  <a:lnTo>
                    <a:pt x="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44"/>
            <p:cNvSpPr/>
            <p:nvPr/>
          </p:nvSpPr>
          <p:spPr>
            <a:xfrm>
              <a:off x="3830875" y="3248525"/>
              <a:ext cx="2250" cy="2325"/>
            </a:xfrm>
            <a:custGeom>
              <a:avLst/>
              <a:gdLst/>
              <a:ahLst/>
              <a:cxnLst/>
              <a:rect l="l" t="t" r="r" b="b"/>
              <a:pathLst>
                <a:path w="90" h="93" extrusionOk="0">
                  <a:moveTo>
                    <a:pt x="40" y="1"/>
                  </a:moveTo>
                  <a:cubicBezTo>
                    <a:pt x="26" y="1"/>
                    <a:pt x="12" y="7"/>
                    <a:pt x="0" y="19"/>
                  </a:cubicBezTo>
                  <a:lnTo>
                    <a:pt x="65" y="92"/>
                  </a:lnTo>
                  <a:cubicBezTo>
                    <a:pt x="89" y="68"/>
                    <a:pt x="89" y="35"/>
                    <a:pt x="73" y="19"/>
                  </a:cubicBezTo>
                  <a:cubicBezTo>
                    <a:pt x="65" y="7"/>
                    <a:pt x="53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44"/>
            <p:cNvSpPr/>
            <p:nvPr/>
          </p:nvSpPr>
          <p:spPr>
            <a:xfrm>
              <a:off x="3825600" y="3242625"/>
              <a:ext cx="2050" cy="2125"/>
            </a:xfrm>
            <a:custGeom>
              <a:avLst/>
              <a:gdLst/>
              <a:ahLst/>
              <a:cxnLst/>
              <a:rect l="l" t="t" r="r" b="b"/>
              <a:pathLst>
                <a:path w="82" h="85" extrusionOk="0">
                  <a:moveTo>
                    <a:pt x="29" y="1"/>
                  </a:moveTo>
                  <a:cubicBezTo>
                    <a:pt x="18" y="1"/>
                    <a:pt x="8" y="5"/>
                    <a:pt x="0" y="12"/>
                  </a:cubicBezTo>
                  <a:lnTo>
                    <a:pt x="65" y="85"/>
                  </a:lnTo>
                  <a:cubicBezTo>
                    <a:pt x="81" y="69"/>
                    <a:pt x="81" y="36"/>
                    <a:pt x="65" y="20"/>
                  </a:cubicBezTo>
                  <a:cubicBezTo>
                    <a:pt x="56" y="7"/>
                    <a:pt x="42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" name="Google Shape;6130;p44"/>
            <p:cNvSpPr/>
            <p:nvPr/>
          </p:nvSpPr>
          <p:spPr>
            <a:xfrm>
              <a:off x="3820125" y="3236750"/>
              <a:ext cx="2250" cy="2125"/>
            </a:xfrm>
            <a:custGeom>
              <a:avLst/>
              <a:gdLst/>
              <a:ahLst/>
              <a:cxnLst/>
              <a:rect l="l" t="t" r="r" b="b"/>
              <a:pathLst>
                <a:path w="90" h="85" extrusionOk="0">
                  <a:moveTo>
                    <a:pt x="29" y="0"/>
                  </a:moveTo>
                  <a:cubicBezTo>
                    <a:pt x="18" y="0"/>
                    <a:pt x="8" y="4"/>
                    <a:pt x="0" y="12"/>
                  </a:cubicBezTo>
                  <a:lnTo>
                    <a:pt x="65" y="85"/>
                  </a:lnTo>
                  <a:cubicBezTo>
                    <a:pt x="90" y="69"/>
                    <a:pt x="90" y="36"/>
                    <a:pt x="65" y="20"/>
                  </a:cubicBezTo>
                  <a:cubicBezTo>
                    <a:pt x="56" y="6"/>
                    <a:pt x="42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" name="Google Shape;6131;p44"/>
            <p:cNvSpPr/>
            <p:nvPr/>
          </p:nvSpPr>
          <p:spPr>
            <a:xfrm>
              <a:off x="3823975" y="3226400"/>
              <a:ext cx="2650" cy="2325"/>
            </a:xfrm>
            <a:custGeom>
              <a:avLst/>
              <a:gdLst/>
              <a:ahLst/>
              <a:cxnLst/>
              <a:rect l="l" t="t" r="r" b="b"/>
              <a:pathLst>
                <a:path w="106" h="93" extrusionOk="0">
                  <a:moveTo>
                    <a:pt x="41" y="0"/>
                  </a:moveTo>
                  <a:cubicBezTo>
                    <a:pt x="29" y="0"/>
                    <a:pt x="17" y="4"/>
                    <a:pt x="9" y="12"/>
                  </a:cubicBezTo>
                  <a:cubicBezTo>
                    <a:pt x="0" y="37"/>
                    <a:pt x="0" y="61"/>
                    <a:pt x="25" y="77"/>
                  </a:cubicBezTo>
                  <a:cubicBezTo>
                    <a:pt x="38" y="86"/>
                    <a:pt x="51" y="92"/>
                    <a:pt x="63" y="92"/>
                  </a:cubicBezTo>
                  <a:cubicBezTo>
                    <a:pt x="73" y="92"/>
                    <a:pt x="82" y="88"/>
                    <a:pt x="90" y="77"/>
                  </a:cubicBezTo>
                  <a:cubicBezTo>
                    <a:pt x="106" y="61"/>
                    <a:pt x="98" y="28"/>
                    <a:pt x="73" y="12"/>
                  </a:cubicBezTo>
                  <a:cubicBezTo>
                    <a:pt x="65" y="4"/>
                    <a:pt x="53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44"/>
            <p:cNvSpPr/>
            <p:nvPr/>
          </p:nvSpPr>
          <p:spPr>
            <a:xfrm>
              <a:off x="3829250" y="3226500"/>
              <a:ext cx="2450" cy="1950"/>
            </a:xfrm>
            <a:custGeom>
              <a:avLst/>
              <a:gdLst/>
              <a:ahLst/>
              <a:cxnLst/>
              <a:rect l="l" t="t" r="r" b="b"/>
              <a:pathLst>
                <a:path w="98" h="78" extrusionOk="0">
                  <a:moveTo>
                    <a:pt x="16" y="0"/>
                  </a:moveTo>
                  <a:lnTo>
                    <a:pt x="16" y="0"/>
                  </a:lnTo>
                  <a:cubicBezTo>
                    <a:pt x="0" y="24"/>
                    <a:pt x="8" y="49"/>
                    <a:pt x="25" y="65"/>
                  </a:cubicBezTo>
                  <a:cubicBezTo>
                    <a:pt x="37" y="73"/>
                    <a:pt x="51" y="77"/>
                    <a:pt x="64" y="77"/>
                  </a:cubicBezTo>
                  <a:cubicBezTo>
                    <a:pt x="77" y="77"/>
                    <a:pt x="89" y="73"/>
                    <a:pt x="98" y="65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44"/>
            <p:cNvSpPr/>
            <p:nvPr/>
          </p:nvSpPr>
          <p:spPr>
            <a:xfrm>
              <a:off x="3835725" y="3231350"/>
              <a:ext cx="2450" cy="1925"/>
            </a:xfrm>
            <a:custGeom>
              <a:avLst/>
              <a:gdLst/>
              <a:ahLst/>
              <a:cxnLst/>
              <a:rect l="l" t="t" r="r" b="b"/>
              <a:pathLst>
                <a:path w="98" h="77" extrusionOk="0">
                  <a:moveTo>
                    <a:pt x="17" y="1"/>
                  </a:moveTo>
                  <a:lnTo>
                    <a:pt x="17" y="1"/>
                  </a:lnTo>
                  <a:cubicBezTo>
                    <a:pt x="1" y="17"/>
                    <a:pt x="1" y="49"/>
                    <a:pt x="25" y="66"/>
                  </a:cubicBezTo>
                  <a:cubicBezTo>
                    <a:pt x="36" y="73"/>
                    <a:pt x="49" y="77"/>
                    <a:pt x="61" y="77"/>
                  </a:cubicBezTo>
                  <a:cubicBezTo>
                    <a:pt x="75" y="77"/>
                    <a:pt x="89" y="71"/>
                    <a:pt x="98" y="58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44"/>
            <p:cNvSpPr/>
            <p:nvPr/>
          </p:nvSpPr>
          <p:spPr>
            <a:xfrm>
              <a:off x="3830250" y="3231475"/>
              <a:ext cx="2675" cy="2425"/>
            </a:xfrm>
            <a:custGeom>
              <a:avLst/>
              <a:gdLst/>
              <a:ahLst/>
              <a:cxnLst/>
              <a:rect l="l" t="t" r="r" b="b"/>
              <a:pathLst>
                <a:path w="107" h="97" extrusionOk="0">
                  <a:moveTo>
                    <a:pt x="46" y="1"/>
                  </a:moveTo>
                  <a:cubicBezTo>
                    <a:pt x="32" y="1"/>
                    <a:pt x="18" y="7"/>
                    <a:pt x="9" y="20"/>
                  </a:cubicBezTo>
                  <a:cubicBezTo>
                    <a:pt x="1" y="36"/>
                    <a:pt x="1" y="69"/>
                    <a:pt x="25" y="85"/>
                  </a:cubicBezTo>
                  <a:cubicBezTo>
                    <a:pt x="32" y="92"/>
                    <a:pt x="43" y="96"/>
                    <a:pt x="54" y="96"/>
                  </a:cubicBezTo>
                  <a:cubicBezTo>
                    <a:pt x="67" y="96"/>
                    <a:pt x="81" y="90"/>
                    <a:pt x="90" y="77"/>
                  </a:cubicBezTo>
                  <a:cubicBezTo>
                    <a:pt x="106" y="61"/>
                    <a:pt x="98" y="28"/>
                    <a:pt x="82" y="12"/>
                  </a:cubicBezTo>
                  <a:cubicBezTo>
                    <a:pt x="71" y="5"/>
                    <a:pt x="58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" name="Google Shape;6135;p44"/>
            <p:cNvSpPr/>
            <p:nvPr/>
          </p:nvSpPr>
          <p:spPr>
            <a:xfrm>
              <a:off x="3836350" y="3236450"/>
              <a:ext cx="2850" cy="2725"/>
            </a:xfrm>
            <a:custGeom>
              <a:avLst/>
              <a:gdLst/>
              <a:ahLst/>
              <a:cxnLst/>
              <a:rect l="l" t="t" r="r" b="b"/>
              <a:pathLst>
                <a:path w="114" h="109" extrusionOk="0">
                  <a:moveTo>
                    <a:pt x="62" y="1"/>
                  </a:moveTo>
                  <a:cubicBezTo>
                    <a:pt x="47" y="1"/>
                    <a:pt x="30" y="10"/>
                    <a:pt x="16" y="24"/>
                  </a:cubicBezTo>
                  <a:cubicBezTo>
                    <a:pt x="0" y="48"/>
                    <a:pt x="8" y="72"/>
                    <a:pt x="24" y="97"/>
                  </a:cubicBezTo>
                  <a:cubicBezTo>
                    <a:pt x="35" y="104"/>
                    <a:pt x="48" y="108"/>
                    <a:pt x="60" y="108"/>
                  </a:cubicBezTo>
                  <a:cubicBezTo>
                    <a:pt x="75" y="108"/>
                    <a:pt x="88" y="102"/>
                    <a:pt x="97" y="89"/>
                  </a:cubicBezTo>
                  <a:cubicBezTo>
                    <a:pt x="114" y="64"/>
                    <a:pt x="114" y="32"/>
                    <a:pt x="89" y="16"/>
                  </a:cubicBezTo>
                  <a:cubicBezTo>
                    <a:pt x="82" y="5"/>
                    <a:pt x="73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" name="Google Shape;6136;p44"/>
            <p:cNvSpPr/>
            <p:nvPr/>
          </p:nvSpPr>
          <p:spPr>
            <a:xfrm>
              <a:off x="3842625" y="3241475"/>
              <a:ext cx="3050" cy="2850"/>
            </a:xfrm>
            <a:custGeom>
              <a:avLst/>
              <a:gdLst/>
              <a:ahLst/>
              <a:cxnLst/>
              <a:rect l="l" t="t" r="r" b="b"/>
              <a:pathLst>
                <a:path w="122" h="114" extrusionOk="0">
                  <a:moveTo>
                    <a:pt x="70" y="1"/>
                  </a:moveTo>
                  <a:cubicBezTo>
                    <a:pt x="52" y="1"/>
                    <a:pt x="35" y="10"/>
                    <a:pt x="25" y="25"/>
                  </a:cubicBezTo>
                  <a:cubicBezTo>
                    <a:pt x="0" y="50"/>
                    <a:pt x="0" y="82"/>
                    <a:pt x="25" y="98"/>
                  </a:cubicBezTo>
                  <a:cubicBezTo>
                    <a:pt x="31" y="109"/>
                    <a:pt x="43" y="113"/>
                    <a:pt x="54" y="113"/>
                  </a:cubicBezTo>
                  <a:cubicBezTo>
                    <a:pt x="71" y="113"/>
                    <a:pt x="88" y="104"/>
                    <a:pt x="98" y="90"/>
                  </a:cubicBezTo>
                  <a:cubicBezTo>
                    <a:pt x="122" y="66"/>
                    <a:pt x="114" y="25"/>
                    <a:pt x="98" y="9"/>
                  </a:cubicBezTo>
                  <a:cubicBezTo>
                    <a:pt x="89" y="3"/>
                    <a:pt x="79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44"/>
            <p:cNvSpPr/>
            <p:nvPr/>
          </p:nvSpPr>
          <p:spPr>
            <a:xfrm>
              <a:off x="3842225" y="3236025"/>
              <a:ext cx="2450" cy="2050"/>
            </a:xfrm>
            <a:custGeom>
              <a:avLst/>
              <a:gdLst/>
              <a:ahLst/>
              <a:cxnLst/>
              <a:rect l="l" t="t" r="r" b="b"/>
              <a:pathLst>
                <a:path w="98" h="82" extrusionOk="0">
                  <a:moveTo>
                    <a:pt x="16" y="0"/>
                  </a:moveTo>
                  <a:lnTo>
                    <a:pt x="16" y="0"/>
                  </a:lnTo>
                  <a:cubicBezTo>
                    <a:pt x="0" y="25"/>
                    <a:pt x="0" y="57"/>
                    <a:pt x="24" y="73"/>
                  </a:cubicBezTo>
                  <a:cubicBezTo>
                    <a:pt x="30" y="79"/>
                    <a:pt x="38" y="82"/>
                    <a:pt x="47" y="82"/>
                  </a:cubicBezTo>
                  <a:cubicBezTo>
                    <a:pt x="63" y="82"/>
                    <a:pt x="82" y="73"/>
                    <a:pt x="97" y="57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6138;p44"/>
            <p:cNvSpPr/>
            <p:nvPr/>
          </p:nvSpPr>
          <p:spPr>
            <a:xfrm>
              <a:off x="3836950" y="3242275"/>
              <a:ext cx="2450" cy="2275"/>
            </a:xfrm>
            <a:custGeom>
              <a:avLst/>
              <a:gdLst/>
              <a:ahLst/>
              <a:cxnLst/>
              <a:rect l="l" t="t" r="r" b="b"/>
              <a:pathLst>
                <a:path w="98" h="91" extrusionOk="0">
                  <a:moveTo>
                    <a:pt x="49" y="1"/>
                  </a:moveTo>
                  <a:cubicBezTo>
                    <a:pt x="34" y="1"/>
                    <a:pt x="15" y="8"/>
                    <a:pt x="0" y="18"/>
                  </a:cubicBezTo>
                  <a:lnTo>
                    <a:pt x="73" y="91"/>
                  </a:lnTo>
                  <a:cubicBezTo>
                    <a:pt x="98" y="66"/>
                    <a:pt x="98" y="34"/>
                    <a:pt x="73" y="10"/>
                  </a:cubicBezTo>
                  <a:cubicBezTo>
                    <a:pt x="67" y="3"/>
                    <a:pt x="59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6139;p44"/>
            <p:cNvSpPr/>
            <p:nvPr/>
          </p:nvSpPr>
          <p:spPr>
            <a:xfrm>
              <a:off x="3831075" y="3236950"/>
              <a:ext cx="2250" cy="2125"/>
            </a:xfrm>
            <a:custGeom>
              <a:avLst/>
              <a:gdLst/>
              <a:ahLst/>
              <a:cxnLst/>
              <a:rect l="l" t="t" r="r" b="b"/>
              <a:pathLst>
                <a:path w="90" h="85" extrusionOk="0">
                  <a:moveTo>
                    <a:pt x="38" y="1"/>
                  </a:moveTo>
                  <a:cubicBezTo>
                    <a:pt x="23" y="1"/>
                    <a:pt x="9" y="7"/>
                    <a:pt x="0" y="20"/>
                  </a:cubicBezTo>
                  <a:lnTo>
                    <a:pt x="73" y="85"/>
                  </a:lnTo>
                  <a:cubicBezTo>
                    <a:pt x="89" y="61"/>
                    <a:pt x="89" y="36"/>
                    <a:pt x="73" y="12"/>
                  </a:cubicBezTo>
                  <a:cubicBezTo>
                    <a:pt x="62" y="5"/>
                    <a:pt x="50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44"/>
            <p:cNvSpPr/>
            <p:nvPr/>
          </p:nvSpPr>
          <p:spPr>
            <a:xfrm>
              <a:off x="3825200" y="3231650"/>
              <a:ext cx="2250" cy="1950"/>
            </a:xfrm>
            <a:custGeom>
              <a:avLst/>
              <a:gdLst/>
              <a:ahLst/>
              <a:cxnLst/>
              <a:rect l="l" t="t" r="r" b="b"/>
              <a:pathLst>
                <a:path w="90" h="78" extrusionOk="0">
                  <a:moveTo>
                    <a:pt x="29" y="1"/>
                  </a:moveTo>
                  <a:cubicBezTo>
                    <a:pt x="18" y="1"/>
                    <a:pt x="8" y="5"/>
                    <a:pt x="0" y="13"/>
                  </a:cubicBezTo>
                  <a:lnTo>
                    <a:pt x="73" y="78"/>
                  </a:lnTo>
                  <a:cubicBezTo>
                    <a:pt x="89" y="62"/>
                    <a:pt x="89" y="29"/>
                    <a:pt x="65" y="13"/>
                  </a:cubicBezTo>
                  <a:cubicBezTo>
                    <a:pt x="53" y="5"/>
                    <a:pt x="41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" name="Google Shape;6141;p44"/>
            <p:cNvSpPr/>
            <p:nvPr/>
          </p:nvSpPr>
          <p:spPr>
            <a:xfrm>
              <a:off x="3842625" y="3235400"/>
              <a:ext cx="2450" cy="2050"/>
            </a:xfrm>
            <a:custGeom>
              <a:avLst/>
              <a:gdLst/>
              <a:ahLst/>
              <a:cxnLst/>
              <a:rect l="l" t="t" r="r" b="b"/>
              <a:pathLst>
                <a:path w="98" h="82" extrusionOk="0">
                  <a:moveTo>
                    <a:pt x="46" y="1"/>
                  </a:moveTo>
                  <a:cubicBezTo>
                    <a:pt x="28" y="1"/>
                    <a:pt x="11" y="10"/>
                    <a:pt x="0" y="25"/>
                  </a:cubicBezTo>
                  <a:lnTo>
                    <a:pt x="81" y="82"/>
                  </a:lnTo>
                  <a:cubicBezTo>
                    <a:pt x="98" y="58"/>
                    <a:pt x="98" y="25"/>
                    <a:pt x="73" y="9"/>
                  </a:cubicBezTo>
                  <a:cubicBezTo>
                    <a:pt x="65" y="3"/>
                    <a:pt x="55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" name="Google Shape;6142;p44"/>
            <p:cNvSpPr/>
            <p:nvPr/>
          </p:nvSpPr>
          <p:spPr>
            <a:xfrm>
              <a:off x="3836125" y="3230750"/>
              <a:ext cx="2475" cy="2050"/>
            </a:xfrm>
            <a:custGeom>
              <a:avLst/>
              <a:gdLst/>
              <a:ahLst/>
              <a:cxnLst/>
              <a:rect l="l" t="t" r="r" b="b"/>
              <a:pathLst>
                <a:path w="99" h="82" extrusionOk="0">
                  <a:moveTo>
                    <a:pt x="44" y="0"/>
                  </a:moveTo>
                  <a:cubicBezTo>
                    <a:pt x="29" y="0"/>
                    <a:pt x="11" y="9"/>
                    <a:pt x="1" y="25"/>
                  </a:cubicBezTo>
                  <a:lnTo>
                    <a:pt x="82" y="82"/>
                  </a:lnTo>
                  <a:cubicBezTo>
                    <a:pt x="98" y="57"/>
                    <a:pt x="90" y="25"/>
                    <a:pt x="66" y="9"/>
                  </a:cubicBezTo>
                  <a:cubicBezTo>
                    <a:pt x="60" y="3"/>
                    <a:pt x="52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44"/>
            <p:cNvSpPr/>
            <p:nvPr/>
          </p:nvSpPr>
          <p:spPr>
            <a:xfrm>
              <a:off x="3829650" y="3226175"/>
              <a:ext cx="2250" cy="1975"/>
            </a:xfrm>
            <a:custGeom>
              <a:avLst/>
              <a:gdLst/>
              <a:ahLst/>
              <a:cxnLst/>
              <a:rect l="l" t="t" r="r" b="b"/>
              <a:pathLst>
                <a:path w="90" h="79" extrusionOk="0">
                  <a:moveTo>
                    <a:pt x="27" y="1"/>
                  </a:moveTo>
                  <a:cubicBezTo>
                    <a:pt x="15" y="1"/>
                    <a:pt x="5" y="5"/>
                    <a:pt x="0" y="13"/>
                  </a:cubicBezTo>
                  <a:lnTo>
                    <a:pt x="82" y="78"/>
                  </a:lnTo>
                  <a:cubicBezTo>
                    <a:pt x="90" y="54"/>
                    <a:pt x="90" y="29"/>
                    <a:pt x="65" y="13"/>
                  </a:cubicBezTo>
                  <a:cubicBezTo>
                    <a:pt x="53" y="5"/>
                    <a:pt x="39" y="1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44"/>
            <p:cNvSpPr/>
            <p:nvPr/>
          </p:nvSpPr>
          <p:spPr>
            <a:xfrm>
              <a:off x="3834725" y="3225150"/>
              <a:ext cx="2650" cy="2400"/>
            </a:xfrm>
            <a:custGeom>
              <a:avLst/>
              <a:gdLst/>
              <a:ahLst/>
              <a:cxnLst/>
              <a:rect l="l" t="t" r="r" b="b"/>
              <a:pathLst>
                <a:path w="106" h="96" extrusionOk="0">
                  <a:moveTo>
                    <a:pt x="52" y="1"/>
                  </a:moveTo>
                  <a:cubicBezTo>
                    <a:pt x="35" y="1"/>
                    <a:pt x="19" y="6"/>
                    <a:pt x="8" y="22"/>
                  </a:cubicBezTo>
                  <a:cubicBezTo>
                    <a:pt x="0" y="46"/>
                    <a:pt x="8" y="70"/>
                    <a:pt x="24" y="87"/>
                  </a:cubicBezTo>
                  <a:cubicBezTo>
                    <a:pt x="34" y="93"/>
                    <a:pt x="44" y="95"/>
                    <a:pt x="55" y="95"/>
                  </a:cubicBezTo>
                  <a:cubicBezTo>
                    <a:pt x="71" y="95"/>
                    <a:pt x="87" y="89"/>
                    <a:pt x="97" y="78"/>
                  </a:cubicBezTo>
                  <a:cubicBezTo>
                    <a:pt x="106" y="54"/>
                    <a:pt x="106" y="22"/>
                    <a:pt x="81" y="6"/>
                  </a:cubicBezTo>
                  <a:cubicBezTo>
                    <a:pt x="72" y="3"/>
                    <a:pt x="62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44"/>
            <p:cNvSpPr/>
            <p:nvPr/>
          </p:nvSpPr>
          <p:spPr>
            <a:xfrm>
              <a:off x="3841400" y="3229325"/>
              <a:ext cx="2875" cy="2675"/>
            </a:xfrm>
            <a:custGeom>
              <a:avLst/>
              <a:gdLst/>
              <a:ahLst/>
              <a:cxnLst/>
              <a:rect l="l" t="t" r="r" b="b"/>
              <a:pathLst>
                <a:path w="115" h="107" extrusionOk="0">
                  <a:moveTo>
                    <a:pt x="62" y="0"/>
                  </a:moveTo>
                  <a:cubicBezTo>
                    <a:pt x="45" y="0"/>
                    <a:pt x="27" y="9"/>
                    <a:pt x="17" y="25"/>
                  </a:cubicBezTo>
                  <a:cubicBezTo>
                    <a:pt x="1" y="49"/>
                    <a:pt x="9" y="82"/>
                    <a:pt x="33" y="98"/>
                  </a:cubicBezTo>
                  <a:cubicBezTo>
                    <a:pt x="42" y="104"/>
                    <a:pt x="51" y="106"/>
                    <a:pt x="61" y="106"/>
                  </a:cubicBezTo>
                  <a:cubicBezTo>
                    <a:pt x="77" y="106"/>
                    <a:pt x="93" y="97"/>
                    <a:pt x="98" y="82"/>
                  </a:cubicBezTo>
                  <a:cubicBezTo>
                    <a:pt x="114" y="57"/>
                    <a:pt x="114" y="25"/>
                    <a:pt x="90" y="9"/>
                  </a:cubicBezTo>
                  <a:cubicBezTo>
                    <a:pt x="81" y="3"/>
                    <a:pt x="72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44"/>
            <p:cNvSpPr/>
            <p:nvPr/>
          </p:nvSpPr>
          <p:spPr>
            <a:xfrm>
              <a:off x="3486075" y="3109325"/>
              <a:ext cx="2675" cy="1500"/>
            </a:xfrm>
            <a:custGeom>
              <a:avLst/>
              <a:gdLst/>
              <a:ahLst/>
              <a:cxnLst/>
              <a:rect l="l" t="t" r="r" b="b"/>
              <a:pathLst>
                <a:path w="107" h="60" extrusionOk="0">
                  <a:moveTo>
                    <a:pt x="9" y="1"/>
                  </a:moveTo>
                  <a:lnTo>
                    <a:pt x="9" y="1"/>
                  </a:lnTo>
                  <a:cubicBezTo>
                    <a:pt x="1" y="33"/>
                    <a:pt x="25" y="58"/>
                    <a:pt x="49" y="58"/>
                  </a:cubicBezTo>
                  <a:cubicBezTo>
                    <a:pt x="54" y="59"/>
                    <a:pt x="58" y="59"/>
                    <a:pt x="62" y="59"/>
                  </a:cubicBezTo>
                  <a:cubicBezTo>
                    <a:pt x="88" y="59"/>
                    <a:pt x="106" y="38"/>
                    <a:pt x="106" y="17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44"/>
            <p:cNvSpPr/>
            <p:nvPr/>
          </p:nvSpPr>
          <p:spPr>
            <a:xfrm>
              <a:off x="3494200" y="3110550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0" y="1"/>
                  </a:moveTo>
                  <a:cubicBezTo>
                    <a:pt x="0" y="25"/>
                    <a:pt x="16" y="49"/>
                    <a:pt x="41" y="57"/>
                  </a:cubicBezTo>
                  <a:cubicBezTo>
                    <a:pt x="73" y="57"/>
                    <a:pt x="97" y="41"/>
                    <a:pt x="97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44"/>
            <p:cNvSpPr/>
            <p:nvPr/>
          </p:nvSpPr>
          <p:spPr>
            <a:xfrm>
              <a:off x="3502100" y="3111775"/>
              <a:ext cx="2450" cy="1275"/>
            </a:xfrm>
            <a:custGeom>
              <a:avLst/>
              <a:gdLst/>
              <a:ahLst/>
              <a:cxnLst/>
              <a:rect l="l" t="t" r="r" b="b"/>
              <a:pathLst>
                <a:path w="98" h="51" extrusionOk="0">
                  <a:moveTo>
                    <a:pt x="0" y="0"/>
                  </a:moveTo>
                  <a:cubicBezTo>
                    <a:pt x="0" y="24"/>
                    <a:pt x="17" y="49"/>
                    <a:pt x="49" y="49"/>
                  </a:cubicBezTo>
                  <a:cubicBezTo>
                    <a:pt x="53" y="50"/>
                    <a:pt x="57" y="51"/>
                    <a:pt x="61" y="51"/>
                  </a:cubicBezTo>
                  <a:cubicBezTo>
                    <a:pt x="81" y="51"/>
                    <a:pt x="98" y="35"/>
                    <a:pt x="98" y="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44"/>
            <p:cNvSpPr/>
            <p:nvPr/>
          </p:nvSpPr>
          <p:spPr>
            <a:xfrm>
              <a:off x="3497425" y="3114150"/>
              <a:ext cx="2875" cy="2500"/>
            </a:xfrm>
            <a:custGeom>
              <a:avLst/>
              <a:gdLst/>
              <a:ahLst/>
              <a:cxnLst/>
              <a:rect l="l" t="t" r="r" b="b"/>
              <a:pathLst>
                <a:path w="115" h="100" extrusionOk="0">
                  <a:moveTo>
                    <a:pt x="53" y="1"/>
                  </a:moveTo>
                  <a:cubicBezTo>
                    <a:pt x="27" y="1"/>
                    <a:pt x="9" y="22"/>
                    <a:pt x="9" y="43"/>
                  </a:cubicBezTo>
                  <a:cubicBezTo>
                    <a:pt x="1" y="67"/>
                    <a:pt x="25" y="92"/>
                    <a:pt x="49" y="100"/>
                  </a:cubicBezTo>
                  <a:cubicBezTo>
                    <a:pt x="82" y="100"/>
                    <a:pt x="106" y="84"/>
                    <a:pt x="106" y="59"/>
                  </a:cubicBezTo>
                  <a:cubicBezTo>
                    <a:pt x="114" y="27"/>
                    <a:pt x="90" y="2"/>
                    <a:pt x="66" y="2"/>
                  </a:cubicBezTo>
                  <a:cubicBezTo>
                    <a:pt x="61" y="1"/>
                    <a:pt x="57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44"/>
            <p:cNvSpPr/>
            <p:nvPr/>
          </p:nvSpPr>
          <p:spPr>
            <a:xfrm>
              <a:off x="3489525" y="3113125"/>
              <a:ext cx="2675" cy="2525"/>
            </a:xfrm>
            <a:custGeom>
              <a:avLst/>
              <a:gdLst/>
              <a:ahLst/>
              <a:cxnLst/>
              <a:rect l="l" t="t" r="r" b="b"/>
              <a:pathLst>
                <a:path w="107" h="101" extrusionOk="0">
                  <a:moveTo>
                    <a:pt x="45" y="1"/>
                  </a:moveTo>
                  <a:cubicBezTo>
                    <a:pt x="25" y="1"/>
                    <a:pt x="7" y="17"/>
                    <a:pt x="1" y="43"/>
                  </a:cubicBezTo>
                  <a:cubicBezTo>
                    <a:pt x="1" y="68"/>
                    <a:pt x="17" y="92"/>
                    <a:pt x="49" y="100"/>
                  </a:cubicBezTo>
                  <a:cubicBezTo>
                    <a:pt x="74" y="100"/>
                    <a:pt x="98" y="84"/>
                    <a:pt x="98" y="52"/>
                  </a:cubicBezTo>
                  <a:cubicBezTo>
                    <a:pt x="106" y="27"/>
                    <a:pt x="90" y="3"/>
                    <a:pt x="57" y="3"/>
                  </a:cubicBezTo>
                  <a:cubicBezTo>
                    <a:pt x="53" y="2"/>
                    <a:pt x="49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" name="Google Shape;6151;p44"/>
            <p:cNvSpPr/>
            <p:nvPr/>
          </p:nvSpPr>
          <p:spPr>
            <a:xfrm>
              <a:off x="3506750" y="3107450"/>
              <a:ext cx="2675" cy="2375"/>
            </a:xfrm>
            <a:custGeom>
              <a:avLst/>
              <a:gdLst/>
              <a:ahLst/>
              <a:cxnLst/>
              <a:rect l="l" t="t" r="r" b="b"/>
              <a:pathLst>
                <a:path w="107" h="95" extrusionOk="0">
                  <a:moveTo>
                    <a:pt x="45" y="1"/>
                  </a:moveTo>
                  <a:cubicBezTo>
                    <a:pt x="25" y="1"/>
                    <a:pt x="8" y="17"/>
                    <a:pt x="1" y="43"/>
                  </a:cubicBezTo>
                  <a:cubicBezTo>
                    <a:pt x="1" y="68"/>
                    <a:pt x="17" y="92"/>
                    <a:pt x="41" y="92"/>
                  </a:cubicBezTo>
                  <a:cubicBezTo>
                    <a:pt x="47" y="94"/>
                    <a:pt x="53" y="94"/>
                    <a:pt x="58" y="94"/>
                  </a:cubicBezTo>
                  <a:cubicBezTo>
                    <a:pt x="82" y="94"/>
                    <a:pt x="98" y="80"/>
                    <a:pt x="98" y="60"/>
                  </a:cubicBezTo>
                  <a:cubicBezTo>
                    <a:pt x="106" y="27"/>
                    <a:pt x="90" y="3"/>
                    <a:pt x="58" y="3"/>
                  </a:cubicBezTo>
                  <a:cubicBezTo>
                    <a:pt x="53" y="2"/>
                    <a:pt x="49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6152;p44"/>
            <p:cNvSpPr/>
            <p:nvPr/>
          </p:nvSpPr>
          <p:spPr>
            <a:xfrm>
              <a:off x="3503300" y="3103850"/>
              <a:ext cx="2675" cy="1500"/>
            </a:xfrm>
            <a:custGeom>
              <a:avLst/>
              <a:gdLst/>
              <a:ahLst/>
              <a:cxnLst/>
              <a:rect l="l" t="t" r="r" b="b"/>
              <a:pathLst>
                <a:path w="107" h="60" extrusionOk="0">
                  <a:moveTo>
                    <a:pt x="1" y="1"/>
                  </a:moveTo>
                  <a:cubicBezTo>
                    <a:pt x="1" y="25"/>
                    <a:pt x="17" y="58"/>
                    <a:pt x="42" y="58"/>
                  </a:cubicBezTo>
                  <a:cubicBezTo>
                    <a:pt x="47" y="59"/>
                    <a:pt x="52" y="60"/>
                    <a:pt x="57" y="60"/>
                  </a:cubicBezTo>
                  <a:cubicBezTo>
                    <a:pt x="82" y="60"/>
                    <a:pt x="100" y="44"/>
                    <a:pt x="106" y="1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44"/>
            <p:cNvSpPr/>
            <p:nvPr/>
          </p:nvSpPr>
          <p:spPr>
            <a:xfrm>
              <a:off x="3495400" y="3102650"/>
              <a:ext cx="2675" cy="1450"/>
            </a:xfrm>
            <a:custGeom>
              <a:avLst/>
              <a:gdLst/>
              <a:ahLst/>
              <a:cxnLst/>
              <a:rect l="l" t="t" r="r" b="b"/>
              <a:pathLst>
                <a:path w="107" h="58" extrusionOk="0">
                  <a:moveTo>
                    <a:pt x="1" y="0"/>
                  </a:moveTo>
                  <a:cubicBezTo>
                    <a:pt x="1" y="25"/>
                    <a:pt x="17" y="49"/>
                    <a:pt x="41" y="57"/>
                  </a:cubicBezTo>
                  <a:cubicBezTo>
                    <a:pt x="74" y="57"/>
                    <a:pt x="98" y="41"/>
                    <a:pt x="106" y="1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44"/>
            <p:cNvSpPr/>
            <p:nvPr/>
          </p:nvSpPr>
          <p:spPr>
            <a:xfrm>
              <a:off x="3498650" y="3106100"/>
              <a:ext cx="2650" cy="2500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65" y="0"/>
                  </a:moveTo>
                  <a:cubicBezTo>
                    <a:pt x="33" y="0"/>
                    <a:pt x="9" y="16"/>
                    <a:pt x="9" y="41"/>
                  </a:cubicBezTo>
                  <a:cubicBezTo>
                    <a:pt x="0" y="73"/>
                    <a:pt x="17" y="97"/>
                    <a:pt x="49" y="97"/>
                  </a:cubicBezTo>
                  <a:cubicBezTo>
                    <a:pt x="53" y="99"/>
                    <a:pt x="57" y="100"/>
                    <a:pt x="62" y="100"/>
                  </a:cubicBezTo>
                  <a:cubicBezTo>
                    <a:pt x="81" y="100"/>
                    <a:pt x="99" y="84"/>
                    <a:pt x="106" y="57"/>
                  </a:cubicBezTo>
                  <a:cubicBezTo>
                    <a:pt x="106" y="33"/>
                    <a:pt x="90" y="8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44"/>
            <p:cNvSpPr/>
            <p:nvPr/>
          </p:nvSpPr>
          <p:spPr>
            <a:xfrm>
              <a:off x="3490750" y="3104825"/>
              <a:ext cx="2650" cy="2550"/>
            </a:xfrm>
            <a:custGeom>
              <a:avLst/>
              <a:gdLst/>
              <a:ahLst/>
              <a:cxnLst/>
              <a:rect l="l" t="t" r="r" b="b"/>
              <a:pathLst>
                <a:path w="106" h="102" extrusionOk="0">
                  <a:moveTo>
                    <a:pt x="47" y="1"/>
                  </a:moveTo>
                  <a:cubicBezTo>
                    <a:pt x="26" y="1"/>
                    <a:pt x="7" y="22"/>
                    <a:pt x="0" y="43"/>
                  </a:cubicBezTo>
                  <a:cubicBezTo>
                    <a:pt x="0" y="67"/>
                    <a:pt x="16" y="100"/>
                    <a:pt x="41" y="100"/>
                  </a:cubicBezTo>
                  <a:cubicBezTo>
                    <a:pt x="45" y="101"/>
                    <a:pt x="49" y="101"/>
                    <a:pt x="53" y="101"/>
                  </a:cubicBezTo>
                  <a:cubicBezTo>
                    <a:pt x="79" y="101"/>
                    <a:pt x="98" y="80"/>
                    <a:pt x="98" y="59"/>
                  </a:cubicBezTo>
                  <a:cubicBezTo>
                    <a:pt x="106" y="35"/>
                    <a:pt x="89" y="3"/>
                    <a:pt x="57" y="3"/>
                  </a:cubicBezTo>
                  <a:cubicBezTo>
                    <a:pt x="54" y="1"/>
                    <a:pt x="51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44"/>
            <p:cNvSpPr/>
            <p:nvPr/>
          </p:nvSpPr>
          <p:spPr>
            <a:xfrm>
              <a:off x="3482625" y="3103450"/>
              <a:ext cx="2675" cy="2700"/>
            </a:xfrm>
            <a:custGeom>
              <a:avLst/>
              <a:gdLst/>
              <a:ahLst/>
              <a:cxnLst/>
              <a:rect l="l" t="t" r="r" b="b"/>
              <a:pathLst>
                <a:path w="107" h="108" extrusionOk="0">
                  <a:moveTo>
                    <a:pt x="66" y="1"/>
                  </a:moveTo>
                  <a:cubicBezTo>
                    <a:pt x="33" y="1"/>
                    <a:pt x="9" y="17"/>
                    <a:pt x="9" y="49"/>
                  </a:cubicBezTo>
                  <a:cubicBezTo>
                    <a:pt x="1" y="74"/>
                    <a:pt x="17" y="98"/>
                    <a:pt x="50" y="106"/>
                  </a:cubicBezTo>
                  <a:cubicBezTo>
                    <a:pt x="53" y="107"/>
                    <a:pt x="56" y="108"/>
                    <a:pt x="59" y="108"/>
                  </a:cubicBezTo>
                  <a:cubicBezTo>
                    <a:pt x="80" y="108"/>
                    <a:pt x="99" y="87"/>
                    <a:pt x="106" y="66"/>
                  </a:cubicBezTo>
                  <a:cubicBezTo>
                    <a:pt x="106" y="33"/>
                    <a:pt x="90" y="9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44"/>
            <p:cNvSpPr/>
            <p:nvPr/>
          </p:nvSpPr>
          <p:spPr>
            <a:xfrm>
              <a:off x="3487500" y="3101225"/>
              <a:ext cx="2650" cy="1475"/>
            </a:xfrm>
            <a:custGeom>
              <a:avLst/>
              <a:gdLst/>
              <a:ahLst/>
              <a:cxnLst/>
              <a:rect l="l" t="t" r="r" b="b"/>
              <a:pathLst>
                <a:path w="106" h="59" extrusionOk="0">
                  <a:moveTo>
                    <a:pt x="1" y="1"/>
                  </a:moveTo>
                  <a:cubicBezTo>
                    <a:pt x="1" y="25"/>
                    <a:pt x="17" y="57"/>
                    <a:pt x="41" y="57"/>
                  </a:cubicBezTo>
                  <a:cubicBezTo>
                    <a:pt x="45" y="58"/>
                    <a:pt x="50" y="59"/>
                    <a:pt x="54" y="59"/>
                  </a:cubicBezTo>
                  <a:cubicBezTo>
                    <a:pt x="80" y="59"/>
                    <a:pt x="99" y="38"/>
                    <a:pt x="106" y="1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44"/>
            <p:cNvSpPr/>
            <p:nvPr/>
          </p:nvSpPr>
          <p:spPr>
            <a:xfrm>
              <a:off x="3486275" y="3108275"/>
              <a:ext cx="2675" cy="1500"/>
            </a:xfrm>
            <a:custGeom>
              <a:avLst/>
              <a:gdLst/>
              <a:ahLst/>
              <a:cxnLst/>
              <a:rect l="l" t="t" r="r" b="b"/>
              <a:pathLst>
                <a:path w="107" h="60" extrusionOk="0">
                  <a:moveTo>
                    <a:pt x="48" y="1"/>
                  </a:moveTo>
                  <a:cubicBezTo>
                    <a:pt x="25" y="1"/>
                    <a:pt x="1" y="22"/>
                    <a:pt x="1" y="43"/>
                  </a:cubicBezTo>
                  <a:lnTo>
                    <a:pt x="98" y="59"/>
                  </a:lnTo>
                  <a:cubicBezTo>
                    <a:pt x="106" y="27"/>
                    <a:pt x="82" y="2"/>
                    <a:pt x="58" y="2"/>
                  </a:cubicBezTo>
                  <a:cubicBezTo>
                    <a:pt x="54" y="1"/>
                    <a:pt x="51" y="1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44"/>
            <p:cNvSpPr/>
            <p:nvPr/>
          </p:nvSpPr>
          <p:spPr>
            <a:xfrm>
              <a:off x="3494200" y="3109475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44" y="1"/>
                  </a:moveTo>
                  <a:cubicBezTo>
                    <a:pt x="25" y="1"/>
                    <a:pt x="7" y="17"/>
                    <a:pt x="0" y="44"/>
                  </a:cubicBezTo>
                  <a:lnTo>
                    <a:pt x="97" y="60"/>
                  </a:lnTo>
                  <a:cubicBezTo>
                    <a:pt x="106" y="27"/>
                    <a:pt x="81" y="3"/>
                    <a:pt x="57" y="3"/>
                  </a:cubicBezTo>
                  <a:cubicBezTo>
                    <a:pt x="53" y="2"/>
                    <a:pt x="49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" name="Google Shape;6160;p44"/>
            <p:cNvSpPr/>
            <p:nvPr/>
          </p:nvSpPr>
          <p:spPr>
            <a:xfrm>
              <a:off x="3502100" y="3110700"/>
              <a:ext cx="2650" cy="1300"/>
            </a:xfrm>
            <a:custGeom>
              <a:avLst/>
              <a:gdLst/>
              <a:ahLst/>
              <a:cxnLst/>
              <a:rect l="l" t="t" r="r" b="b"/>
              <a:pathLst>
                <a:path w="106" h="52" extrusionOk="0">
                  <a:moveTo>
                    <a:pt x="45" y="1"/>
                  </a:moveTo>
                  <a:cubicBezTo>
                    <a:pt x="25" y="1"/>
                    <a:pt x="7" y="16"/>
                    <a:pt x="0" y="43"/>
                  </a:cubicBezTo>
                  <a:lnTo>
                    <a:pt x="98" y="51"/>
                  </a:lnTo>
                  <a:cubicBezTo>
                    <a:pt x="106" y="27"/>
                    <a:pt x="90" y="3"/>
                    <a:pt x="57" y="3"/>
                  </a:cubicBezTo>
                  <a:cubicBezTo>
                    <a:pt x="53" y="1"/>
                    <a:pt x="49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6161;p44"/>
            <p:cNvSpPr/>
            <p:nvPr/>
          </p:nvSpPr>
          <p:spPr>
            <a:xfrm>
              <a:off x="3507975" y="3099775"/>
              <a:ext cx="2650" cy="2500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53" y="0"/>
                  </a:moveTo>
                  <a:cubicBezTo>
                    <a:pt x="27" y="0"/>
                    <a:pt x="9" y="21"/>
                    <a:pt x="9" y="42"/>
                  </a:cubicBezTo>
                  <a:cubicBezTo>
                    <a:pt x="0" y="67"/>
                    <a:pt x="17" y="91"/>
                    <a:pt x="49" y="99"/>
                  </a:cubicBezTo>
                  <a:cubicBezTo>
                    <a:pt x="73" y="99"/>
                    <a:pt x="98" y="83"/>
                    <a:pt x="106" y="59"/>
                  </a:cubicBezTo>
                  <a:cubicBezTo>
                    <a:pt x="106" y="34"/>
                    <a:pt x="90" y="10"/>
                    <a:pt x="65" y="2"/>
                  </a:cubicBezTo>
                  <a:cubicBezTo>
                    <a:pt x="61" y="1"/>
                    <a:pt x="57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" name="Google Shape;6162;p44"/>
            <p:cNvSpPr/>
            <p:nvPr/>
          </p:nvSpPr>
          <p:spPr>
            <a:xfrm>
              <a:off x="3504725" y="3096150"/>
              <a:ext cx="2450" cy="1500"/>
            </a:xfrm>
            <a:custGeom>
              <a:avLst/>
              <a:gdLst/>
              <a:ahLst/>
              <a:cxnLst/>
              <a:rect l="l" t="t" r="r" b="b"/>
              <a:pathLst>
                <a:path w="98" h="60" extrusionOk="0">
                  <a:moveTo>
                    <a:pt x="1" y="1"/>
                  </a:moveTo>
                  <a:cubicBezTo>
                    <a:pt x="1" y="25"/>
                    <a:pt x="17" y="50"/>
                    <a:pt x="41" y="58"/>
                  </a:cubicBezTo>
                  <a:cubicBezTo>
                    <a:pt x="47" y="59"/>
                    <a:pt x="52" y="60"/>
                    <a:pt x="57" y="60"/>
                  </a:cubicBezTo>
                  <a:cubicBezTo>
                    <a:pt x="81" y="60"/>
                    <a:pt x="98" y="44"/>
                    <a:pt x="98" y="1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44"/>
            <p:cNvSpPr/>
            <p:nvPr/>
          </p:nvSpPr>
          <p:spPr>
            <a:xfrm>
              <a:off x="3496825" y="3094550"/>
              <a:ext cx="2650" cy="1625"/>
            </a:xfrm>
            <a:custGeom>
              <a:avLst/>
              <a:gdLst/>
              <a:ahLst/>
              <a:cxnLst/>
              <a:rect l="l" t="t" r="r" b="b"/>
              <a:pathLst>
                <a:path w="106" h="65" extrusionOk="0">
                  <a:moveTo>
                    <a:pt x="9" y="0"/>
                  </a:moveTo>
                  <a:cubicBezTo>
                    <a:pt x="1" y="32"/>
                    <a:pt x="17" y="57"/>
                    <a:pt x="41" y="65"/>
                  </a:cubicBezTo>
                  <a:cubicBezTo>
                    <a:pt x="73" y="65"/>
                    <a:pt x="98" y="49"/>
                    <a:pt x="106" y="24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44"/>
            <p:cNvSpPr/>
            <p:nvPr/>
          </p:nvSpPr>
          <p:spPr>
            <a:xfrm>
              <a:off x="3500075" y="3098325"/>
              <a:ext cx="2650" cy="2525"/>
            </a:xfrm>
            <a:custGeom>
              <a:avLst/>
              <a:gdLst/>
              <a:ahLst/>
              <a:cxnLst/>
              <a:rect l="l" t="t" r="r" b="b"/>
              <a:pathLst>
                <a:path w="106" h="101" extrusionOk="0">
                  <a:moveTo>
                    <a:pt x="45" y="1"/>
                  </a:moveTo>
                  <a:cubicBezTo>
                    <a:pt x="25" y="1"/>
                    <a:pt x="7" y="17"/>
                    <a:pt x="0" y="44"/>
                  </a:cubicBezTo>
                  <a:cubicBezTo>
                    <a:pt x="0" y="68"/>
                    <a:pt x="16" y="92"/>
                    <a:pt x="41" y="100"/>
                  </a:cubicBezTo>
                  <a:cubicBezTo>
                    <a:pt x="73" y="100"/>
                    <a:pt x="98" y="84"/>
                    <a:pt x="98" y="60"/>
                  </a:cubicBezTo>
                  <a:cubicBezTo>
                    <a:pt x="106" y="35"/>
                    <a:pt x="89" y="3"/>
                    <a:pt x="57" y="3"/>
                  </a:cubicBezTo>
                  <a:cubicBezTo>
                    <a:pt x="53" y="2"/>
                    <a:pt x="49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44"/>
            <p:cNvSpPr/>
            <p:nvPr/>
          </p:nvSpPr>
          <p:spPr>
            <a:xfrm>
              <a:off x="3491950" y="3096775"/>
              <a:ext cx="2875" cy="2650"/>
            </a:xfrm>
            <a:custGeom>
              <a:avLst/>
              <a:gdLst/>
              <a:ahLst/>
              <a:cxnLst/>
              <a:rect l="l" t="t" r="r" b="b"/>
              <a:pathLst>
                <a:path w="115" h="106" extrusionOk="0">
                  <a:moveTo>
                    <a:pt x="66" y="0"/>
                  </a:moveTo>
                  <a:cubicBezTo>
                    <a:pt x="41" y="0"/>
                    <a:pt x="17" y="16"/>
                    <a:pt x="9" y="41"/>
                  </a:cubicBezTo>
                  <a:cubicBezTo>
                    <a:pt x="1" y="73"/>
                    <a:pt x="25" y="97"/>
                    <a:pt x="50" y="106"/>
                  </a:cubicBezTo>
                  <a:cubicBezTo>
                    <a:pt x="74" y="106"/>
                    <a:pt x="98" y="89"/>
                    <a:pt x="106" y="65"/>
                  </a:cubicBezTo>
                  <a:cubicBezTo>
                    <a:pt x="114" y="33"/>
                    <a:pt x="98" y="8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44"/>
            <p:cNvSpPr/>
            <p:nvPr/>
          </p:nvSpPr>
          <p:spPr>
            <a:xfrm>
              <a:off x="3484050" y="3095300"/>
              <a:ext cx="2675" cy="2700"/>
            </a:xfrm>
            <a:custGeom>
              <a:avLst/>
              <a:gdLst/>
              <a:ahLst/>
              <a:cxnLst/>
              <a:rect l="l" t="t" r="r" b="b"/>
              <a:pathLst>
                <a:path w="107" h="108" extrusionOk="0">
                  <a:moveTo>
                    <a:pt x="55" y="1"/>
                  </a:moveTo>
                  <a:cubicBezTo>
                    <a:pt x="33" y="1"/>
                    <a:pt x="9" y="22"/>
                    <a:pt x="9" y="43"/>
                  </a:cubicBezTo>
                  <a:cubicBezTo>
                    <a:pt x="1" y="75"/>
                    <a:pt x="17" y="100"/>
                    <a:pt x="49" y="108"/>
                  </a:cubicBezTo>
                  <a:cubicBezTo>
                    <a:pt x="74" y="108"/>
                    <a:pt x="98" y="92"/>
                    <a:pt x="106" y="59"/>
                  </a:cubicBezTo>
                  <a:cubicBezTo>
                    <a:pt x="106" y="35"/>
                    <a:pt x="90" y="11"/>
                    <a:pt x="66" y="2"/>
                  </a:cubicBezTo>
                  <a:cubicBezTo>
                    <a:pt x="62" y="1"/>
                    <a:pt x="59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" name="Google Shape;6167;p44"/>
            <p:cNvSpPr/>
            <p:nvPr/>
          </p:nvSpPr>
          <p:spPr>
            <a:xfrm>
              <a:off x="3488925" y="3093125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8" y="0"/>
                  </a:moveTo>
                  <a:cubicBezTo>
                    <a:pt x="0" y="25"/>
                    <a:pt x="17" y="57"/>
                    <a:pt x="49" y="57"/>
                  </a:cubicBezTo>
                  <a:cubicBezTo>
                    <a:pt x="53" y="58"/>
                    <a:pt x="57" y="59"/>
                    <a:pt x="61" y="59"/>
                  </a:cubicBezTo>
                  <a:cubicBezTo>
                    <a:pt x="81" y="59"/>
                    <a:pt x="99" y="43"/>
                    <a:pt x="106" y="16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44"/>
            <p:cNvSpPr/>
            <p:nvPr/>
          </p:nvSpPr>
          <p:spPr>
            <a:xfrm>
              <a:off x="3487500" y="3100150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49" y="1"/>
                  </a:moveTo>
                  <a:cubicBezTo>
                    <a:pt x="25" y="1"/>
                    <a:pt x="7" y="17"/>
                    <a:pt x="1" y="44"/>
                  </a:cubicBezTo>
                  <a:lnTo>
                    <a:pt x="106" y="60"/>
                  </a:lnTo>
                  <a:cubicBezTo>
                    <a:pt x="106" y="35"/>
                    <a:pt x="90" y="3"/>
                    <a:pt x="65" y="3"/>
                  </a:cubicBezTo>
                  <a:cubicBezTo>
                    <a:pt x="60" y="2"/>
                    <a:pt x="55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44"/>
            <p:cNvSpPr/>
            <p:nvPr/>
          </p:nvSpPr>
          <p:spPr>
            <a:xfrm>
              <a:off x="3495400" y="3101575"/>
              <a:ext cx="2675" cy="1500"/>
            </a:xfrm>
            <a:custGeom>
              <a:avLst/>
              <a:gdLst/>
              <a:ahLst/>
              <a:cxnLst/>
              <a:rect l="l" t="t" r="r" b="b"/>
              <a:pathLst>
                <a:path w="107" h="60" extrusionOk="0">
                  <a:moveTo>
                    <a:pt x="50" y="1"/>
                  </a:moveTo>
                  <a:cubicBezTo>
                    <a:pt x="25" y="1"/>
                    <a:pt x="7" y="16"/>
                    <a:pt x="1" y="43"/>
                  </a:cubicBezTo>
                  <a:lnTo>
                    <a:pt x="106" y="60"/>
                  </a:lnTo>
                  <a:cubicBezTo>
                    <a:pt x="106" y="27"/>
                    <a:pt x="90" y="3"/>
                    <a:pt x="66" y="3"/>
                  </a:cubicBezTo>
                  <a:cubicBezTo>
                    <a:pt x="60" y="1"/>
                    <a:pt x="55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44"/>
            <p:cNvSpPr/>
            <p:nvPr/>
          </p:nvSpPr>
          <p:spPr>
            <a:xfrm>
              <a:off x="3503300" y="3102850"/>
              <a:ext cx="2675" cy="1450"/>
            </a:xfrm>
            <a:custGeom>
              <a:avLst/>
              <a:gdLst/>
              <a:ahLst/>
              <a:cxnLst/>
              <a:rect l="l" t="t" r="r" b="b"/>
              <a:pathLst>
                <a:path w="107" h="58" extrusionOk="0">
                  <a:moveTo>
                    <a:pt x="66" y="0"/>
                  </a:moveTo>
                  <a:cubicBezTo>
                    <a:pt x="33" y="0"/>
                    <a:pt x="9" y="17"/>
                    <a:pt x="1" y="41"/>
                  </a:cubicBezTo>
                  <a:lnTo>
                    <a:pt x="106" y="57"/>
                  </a:lnTo>
                  <a:cubicBezTo>
                    <a:pt x="106" y="33"/>
                    <a:pt x="90" y="9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" name="Google Shape;6171;p44"/>
            <p:cNvSpPr/>
            <p:nvPr/>
          </p:nvSpPr>
          <p:spPr>
            <a:xfrm>
              <a:off x="3509400" y="3092250"/>
              <a:ext cx="2850" cy="2375"/>
            </a:xfrm>
            <a:custGeom>
              <a:avLst/>
              <a:gdLst/>
              <a:ahLst/>
              <a:cxnLst/>
              <a:rect l="l" t="t" r="r" b="b"/>
              <a:pathLst>
                <a:path w="114" h="95" extrusionOk="0">
                  <a:moveTo>
                    <a:pt x="52" y="1"/>
                  </a:moveTo>
                  <a:cubicBezTo>
                    <a:pt x="33" y="1"/>
                    <a:pt x="15" y="15"/>
                    <a:pt x="8" y="35"/>
                  </a:cubicBezTo>
                  <a:cubicBezTo>
                    <a:pt x="0" y="60"/>
                    <a:pt x="16" y="84"/>
                    <a:pt x="49" y="92"/>
                  </a:cubicBezTo>
                  <a:cubicBezTo>
                    <a:pt x="53" y="93"/>
                    <a:pt x="57" y="94"/>
                    <a:pt x="62" y="94"/>
                  </a:cubicBezTo>
                  <a:cubicBezTo>
                    <a:pt x="81" y="94"/>
                    <a:pt x="99" y="80"/>
                    <a:pt x="106" y="60"/>
                  </a:cubicBezTo>
                  <a:cubicBezTo>
                    <a:pt x="114" y="27"/>
                    <a:pt x="97" y="3"/>
                    <a:pt x="65" y="3"/>
                  </a:cubicBezTo>
                  <a:cubicBezTo>
                    <a:pt x="61" y="1"/>
                    <a:pt x="56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6172;p44"/>
            <p:cNvSpPr/>
            <p:nvPr/>
          </p:nvSpPr>
          <p:spPr>
            <a:xfrm>
              <a:off x="3506150" y="3088450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5"/>
                    <a:pt x="25" y="49"/>
                    <a:pt x="49" y="58"/>
                  </a:cubicBezTo>
                  <a:cubicBezTo>
                    <a:pt x="53" y="59"/>
                    <a:pt x="58" y="60"/>
                    <a:pt x="63" y="60"/>
                  </a:cubicBezTo>
                  <a:cubicBezTo>
                    <a:pt x="84" y="60"/>
                    <a:pt x="106" y="45"/>
                    <a:pt x="106" y="25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44"/>
            <p:cNvSpPr/>
            <p:nvPr/>
          </p:nvSpPr>
          <p:spPr>
            <a:xfrm>
              <a:off x="3498450" y="3086625"/>
              <a:ext cx="2650" cy="1650"/>
            </a:xfrm>
            <a:custGeom>
              <a:avLst/>
              <a:gdLst/>
              <a:ahLst/>
              <a:cxnLst/>
              <a:rect l="l" t="t" r="r" b="b"/>
              <a:pathLst>
                <a:path w="106" h="66" extrusionOk="0">
                  <a:moveTo>
                    <a:pt x="8" y="1"/>
                  </a:moveTo>
                  <a:lnTo>
                    <a:pt x="8" y="1"/>
                  </a:lnTo>
                  <a:cubicBezTo>
                    <a:pt x="0" y="33"/>
                    <a:pt x="17" y="58"/>
                    <a:pt x="41" y="66"/>
                  </a:cubicBezTo>
                  <a:cubicBezTo>
                    <a:pt x="73" y="66"/>
                    <a:pt x="98" y="49"/>
                    <a:pt x="106" y="25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44"/>
            <p:cNvSpPr/>
            <p:nvPr/>
          </p:nvSpPr>
          <p:spPr>
            <a:xfrm>
              <a:off x="3501475" y="3090475"/>
              <a:ext cx="2875" cy="2525"/>
            </a:xfrm>
            <a:custGeom>
              <a:avLst/>
              <a:gdLst/>
              <a:ahLst/>
              <a:cxnLst/>
              <a:rect l="l" t="t" r="r" b="b"/>
              <a:pathLst>
                <a:path w="115" h="101" extrusionOk="0">
                  <a:moveTo>
                    <a:pt x="66" y="1"/>
                  </a:moveTo>
                  <a:cubicBezTo>
                    <a:pt x="42" y="1"/>
                    <a:pt x="17" y="17"/>
                    <a:pt x="9" y="41"/>
                  </a:cubicBezTo>
                  <a:cubicBezTo>
                    <a:pt x="1" y="66"/>
                    <a:pt x="17" y="90"/>
                    <a:pt x="50" y="98"/>
                  </a:cubicBezTo>
                  <a:cubicBezTo>
                    <a:pt x="54" y="100"/>
                    <a:pt x="58" y="100"/>
                    <a:pt x="62" y="100"/>
                  </a:cubicBezTo>
                  <a:cubicBezTo>
                    <a:pt x="82" y="100"/>
                    <a:pt x="100" y="84"/>
                    <a:pt x="106" y="58"/>
                  </a:cubicBezTo>
                  <a:cubicBezTo>
                    <a:pt x="115" y="33"/>
                    <a:pt x="90" y="9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44"/>
            <p:cNvSpPr/>
            <p:nvPr/>
          </p:nvSpPr>
          <p:spPr>
            <a:xfrm>
              <a:off x="3493575" y="3088800"/>
              <a:ext cx="2675" cy="2575"/>
            </a:xfrm>
            <a:custGeom>
              <a:avLst/>
              <a:gdLst/>
              <a:ahLst/>
              <a:cxnLst/>
              <a:rect l="l" t="t" r="r" b="b"/>
              <a:pathLst>
                <a:path w="107" h="103" extrusionOk="0">
                  <a:moveTo>
                    <a:pt x="53" y="1"/>
                  </a:moveTo>
                  <a:cubicBezTo>
                    <a:pt x="31" y="1"/>
                    <a:pt x="9" y="17"/>
                    <a:pt x="9" y="44"/>
                  </a:cubicBezTo>
                  <a:cubicBezTo>
                    <a:pt x="1" y="68"/>
                    <a:pt x="17" y="92"/>
                    <a:pt x="41" y="100"/>
                  </a:cubicBezTo>
                  <a:cubicBezTo>
                    <a:pt x="47" y="102"/>
                    <a:pt x="52" y="102"/>
                    <a:pt x="57" y="102"/>
                  </a:cubicBezTo>
                  <a:cubicBezTo>
                    <a:pt x="82" y="102"/>
                    <a:pt x="99" y="87"/>
                    <a:pt x="106" y="60"/>
                  </a:cubicBezTo>
                  <a:cubicBezTo>
                    <a:pt x="106" y="35"/>
                    <a:pt x="90" y="11"/>
                    <a:pt x="66" y="3"/>
                  </a:cubicBezTo>
                  <a:cubicBezTo>
                    <a:pt x="61" y="2"/>
                    <a:pt x="57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44"/>
            <p:cNvSpPr/>
            <p:nvPr/>
          </p:nvSpPr>
          <p:spPr>
            <a:xfrm>
              <a:off x="3485675" y="3087200"/>
              <a:ext cx="2650" cy="2550"/>
            </a:xfrm>
            <a:custGeom>
              <a:avLst/>
              <a:gdLst/>
              <a:ahLst/>
              <a:cxnLst/>
              <a:rect l="l" t="t" r="r" b="b"/>
              <a:pathLst>
                <a:path w="106" h="102" extrusionOk="0">
                  <a:moveTo>
                    <a:pt x="52" y="0"/>
                  </a:moveTo>
                  <a:cubicBezTo>
                    <a:pt x="31" y="0"/>
                    <a:pt x="9" y="16"/>
                    <a:pt x="9" y="43"/>
                  </a:cubicBezTo>
                  <a:cubicBezTo>
                    <a:pt x="1" y="67"/>
                    <a:pt x="17" y="99"/>
                    <a:pt x="41" y="99"/>
                  </a:cubicBezTo>
                  <a:cubicBezTo>
                    <a:pt x="47" y="101"/>
                    <a:pt x="52" y="101"/>
                    <a:pt x="57" y="101"/>
                  </a:cubicBezTo>
                  <a:cubicBezTo>
                    <a:pt x="81" y="101"/>
                    <a:pt x="99" y="86"/>
                    <a:pt x="106" y="59"/>
                  </a:cubicBezTo>
                  <a:cubicBezTo>
                    <a:pt x="106" y="35"/>
                    <a:pt x="90" y="10"/>
                    <a:pt x="65" y="2"/>
                  </a:cubicBezTo>
                  <a:cubicBezTo>
                    <a:pt x="61" y="1"/>
                    <a:pt x="57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" name="Google Shape;6177;p44"/>
            <p:cNvSpPr/>
            <p:nvPr/>
          </p:nvSpPr>
          <p:spPr>
            <a:xfrm>
              <a:off x="3490550" y="3085000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8" y="1"/>
                  </a:moveTo>
                  <a:lnTo>
                    <a:pt x="8" y="1"/>
                  </a:lnTo>
                  <a:cubicBezTo>
                    <a:pt x="0" y="25"/>
                    <a:pt x="16" y="58"/>
                    <a:pt x="49" y="58"/>
                  </a:cubicBezTo>
                  <a:cubicBezTo>
                    <a:pt x="53" y="59"/>
                    <a:pt x="57" y="60"/>
                    <a:pt x="62" y="60"/>
                  </a:cubicBezTo>
                  <a:cubicBezTo>
                    <a:pt x="81" y="60"/>
                    <a:pt x="99" y="45"/>
                    <a:pt x="106" y="25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" name="Google Shape;6178;p44"/>
            <p:cNvSpPr/>
            <p:nvPr/>
          </p:nvSpPr>
          <p:spPr>
            <a:xfrm>
              <a:off x="3489125" y="3092050"/>
              <a:ext cx="2450" cy="1500"/>
            </a:xfrm>
            <a:custGeom>
              <a:avLst/>
              <a:gdLst/>
              <a:ahLst/>
              <a:cxnLst/>
              <a:rect l="l" t="t" r="r" b="b"/>
              <a:pathLst>
                <a:path w="98" h="60" extrusionOk="0">
                  <a:moveTo>
                    <a:pt x="44" y="1"/>
                  </a:moveTo>
                  <a:cubicBezTo>
                    <a:pt x="23" y="1"/>
                    <a:pt x="0" y="16"/>
                    <a:pt x="0" y="43"/>
                  </a:cubicBezTo>
                  <a:lnTo>
                    <a:pt x="98" y="59"/>
                  </a:lnTo>
                  <a:cubicBezTo>
                    <a:pt x="98" y="35"/>
                    <a:pt x="81" y="11"/>
                    <a:pt x="57" y="3"/>
                  </a:cubicBezTo>
                  <a:cubicBezTo>
                    <a:pt x="53" y="1"/>
                    <a:pt x="49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44"/>
            <p:cNvSpPr/>
            <p:nvPr/>
          </p:nvSpPr>
          <p:spPr>
            <a:xfrm>
              <a:off x="3497025" y="3093675"/>
              <a:ext cx="2450" cy="1500"/>
            </a:xfrm>
            <a:custGeom>
              <a:avLst/>
              <a:gdLst/>
              <a:ahLst/>
              <a:cxnLst/>
              <a:rect l="l" t="t" r="r" b="b"/>
              <a:pathLst>
                <a:path w="98" h="60" extrusionOk="0">
                  <a:moveTo>
                    <a:pt x="41" y="0"/>
                  </a:moveTo>
                  <a:cubicBezTo>
                    <a:pt x="17" y="0"/>
                    <a:pt x="1" y="15"/>
                    <a:pt x="1" y="35"/>
                  </a:cubicBezTo>
                  <a:lnTo>
                    <a:pt x="98" y="59"/>
                  </a:lnTo>
                  <a:cubicBezTo>
                    <a:pt x="98" y="27"/>
                    <a:pt x="82" y="3"/>
                    <a:pt x="57" y="3"/>
                  </a:cubicBezTo>
                  <a:cubicBezTo>
                    <a:pt x="52" y="1"/>
                    <a:pt x="46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44"/>
            <p:cNvSpPr/>
            <p:nvPr/>
          </p:nvSpPr>
          <p:spPr>
            <a:xfrm>
              <a:off x="3504725" y="3095150"/>
              <a:ext cx="2675" cy="1450"/>
            </a:xfrm>
            <a:custGeom>
              <a:avLst/>
              <a:gdLst/>
              <a:ahLst/>
              <a:cxnLst/>
              <a:rect l="l" t="t" r="r" b="b"/>
              <a:pathLst>
                <a:path w="107" h="58" extrusionOk="0">
                  <a:moveTo>
                    <a:pt x="66" y="0"/>
                  </a:moveTo>
                  <a:cubicBezTo>
                    <a:pt x="33" y="0"/>
                    <a:pt x="9" y="17"/>
                    <a:pt x="1" y="41"/>
                  </a:cubicBezTo>
                  <a:lnTo>
                    <a:pt x="98" y="57"/>
                  </a:lnTo>
                  <a:cubicBezTo>
                    <a:pt x="106" y="33"/>
                    <a:pt x="90" y="8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44"/>
            <p:cNvSpPr/>
            <p:nvPr/>
          </p:nvSpPr>
          <p:spPr>
            <a:xfrm>
              <a:off x="3511025" y="3084550"/>
              <a:ext cx="2850" cy="2525"/>
            </a:xfrm>
            <a:custGeom>
              <a:avLst/>
              <a:gdLst/>
              <a:ahLst/>
              <a:cxnLst/>
              <a:rect l="l" t="t" r="r" b="b"/>
              <a:pathLst>
                <a:path w="114" h="101" extrusionOk="0">
                  <a:moveTo>
                    <a:pt x="57" y="1"/>
                  </a:moveTo>
                  <a:cubicBezTo>
                    <a:pt x="33" y="1"/>
                    <a:pt x="15" y="16"/>
                    <a:pt x="8" y="43"/>
                  </a:cubicBezTo>
                  <a:cubicBezTo>
                    <a:pt x="0" y="68"/>
                    <a:pt x="24" y="92"/>
                    <a:pt x="49" y="100"/>
                  </a:cubicBezTo>
                  <a:cubicBezTo>
                    <a:pt x="73" y="100"/>
                    <a:pt x="105" y="92"/>
                    <a:pt x="105" y="59"/>
                  </a:cubicBezTo>
                  <a:cubicBezTo>
                    <a:pt x="114" y="35"/>
                    <a:pt x="97" y="11"/>
                    <a:pt x="73" y="3"/>
                  </a:cubicBezTo>
                  <a:cubicBezTo>
                    <a:pt x="67" y="1"/>
                    <a:pt x="62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44"/>
            <p:cNvSpPr/>
            <p:nvPr/>
          </p:nvSpPr>
          <p:spPr>
            <a:xfrm>
              <a:off x="3507975" y="3080750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9" y="1"/>
                  </a:moveTo>
                  <a:cubicBezTo>
                    <a:pt x="0" y="25"/>
                    <a:pt x="17" y="57"/>
                    <a:pt x="49" y="57"/>
                  </a:cubicBezTo>
                  <a:cubicBezTo>
                    <a:pt x="53" y="59"/>
                    <a:pt x="58" y="60"/>
                    <a:pt x="62" y="60"/>
                  </a:cubicBezTo>
                  <a:cubicBezTo>
                    <a:pt x="82" y="60"/>
                    <a:pt x="99" y="45"/>
                    <a:pt x="106" y="25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" name="Google Shape;6183;p44"/>
            <p:cNvSpPr/>
            <p:nvPr/>
          </p:nvSpPr>
          <p:spPr>
            <a:xfrm>
              <a:off x="3500275" y="3078925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8" y="1"/>
                  </a:moveTo>
                  <a:cubicBezTo>
                    <a:pt x="0" y="25"/>
                    <a:pt x="17" y="49"/>
                    <a:pt x="41" y="57"/>
                  </a:cubicBezTo>
                  <a:cubicBezTo>
                    <a:pt x="45" y="59"/>
                    <a:pt x="50" y="60"/>
                    <a:pt x="54" y="60"/>
                  </a:cubicBezTo>
                  <a:cubicBezTo>
                    <a:pt x="76" y="60"/>
                    <a:pt x="99" y="45"/>
                    <a:pt x="106" y="25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" name="Google Shape;6184;p44"/>
            <p:cNvSpPr/>
            <p:nvPr/>
          </p:nvSpPr>
          <p:spPr>
            <a:xfrm>
              <a:off x="3503300" y="3082725"/>
              <a:ext cx="2675" cy="2575"/>
            </a:xfrm>
            <a:custGeom>
              <a:avLst/>
              <a:gdLst/>
              <a:ahLst/>
              <a:cxnLst/>
              <a:rect l="l" t="t" r="r" b="b"/>
              <a:pathLst>
                <a:path w="107" h="103" extrusionOk="0">
                  <a:moveTo>
                    <a:pt x="50" y="1"/>
                  </a:moveTo>
                  <a:cubicBezTo>
                    <a:pt x="26" y="1"/>
                    <a:pt x="8" y="16"/>
                    <a:pt x="1" y="43"/>
                  </a:cubicBezTo>
                  <a:cubicBezTo>
                    <a:pt x="1" y="68"/>
                    <a:pt x="17" y="92"/>
                    <a:pt x="42" y="100"/>
                  </a:cubicBezTo>
                  <a:cubicBezTo>
                    <a:pt x="46" y="101"/>
                    <a:pt x="50" y="102"/>
                    <a:pt x="55" y="102"/>
                  </a:cubicBezTo>
                  <a:cubicBezTo>
                    <a:pt x="76" y="102"/>
                    <a:pt x="98" y="86"/>
                    <a:pt x="98" y="60"/>
                  </a:cubicBezTo>
                  <a:cubicBezTo>
                    <a:pt x="106" y="35"/>
                    <a:pt x="90" y="11"/>
                    <a:pt x="66" y="3"/>
                  </a:cubicBezTo>
                  <a:cubicBezTo>
                    <a:pt x="60" y="1"/>
                    <a:pt x="55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44"/>
            <p:cNvSpPr/>
            <p:nvPr/>
          </p:nvSpPr>
          <p:spPr>
            <a:xfrm>
              <a:off x="3495400" y="3080900"/>
              <a:ext cx="2675" cy="2575"/>
            </a:xfrm>
            <a:custGeom>
              <a:avLst/>
              <a:gdLst/>
              <a:ahLst/>
              <a:cxnLst/>
              <a:rect l="l" t="t" r="r" b="b"/>
              <a:pathLst>
                <a:path w="107" h="103" extrusionOk="0">
                  <a:moveTo>
                    <a:pt x="50" y="1"/>
                  </a:moveTo>
                  <a:cubicBezTo>
                    <a:pt x="25" y="1"/>
                    <a:pt x="7" y="16"/>
                    <a:pt x="1" y="43"/>
                  </a:cubicBezTo>
                  <a:cubicBezTo>
                    <a:pt x="1" y="68"/>
                    <a:pt x="17" y="92"/>
                    <a:pt x="41" y="100"/>
                  </a:cubicBezTo>
                  <a:cubicBezTo>
                    <a:pt x="45" y="101"/>
                    <a:pt x="50" y="102"/>
                    <a:pt x="54" y="102"/>
                  </a:cubicBezTo>
                  <a:cubicBezTo>
                    <a:pt x="76" y="102"/>
                    <a:pt x="98" y="86"/>
                    <a:pt x="98" y="60"/>
                  </a:cubicBezTo>
                  <a:cubicBezTo>
                    <a:pt x="106" y="35"/>
                    <a:pt x="90" y="11"/>
                    <a:pt x="66" y="3"/>
                  </a:cubicBezTo>
                  <a:cubicBezTo>
                    <a:pt x="60" y="1"/>
                    <a:pt x="55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44"/>
            <p:cNvSpPr/>
            <p:nvPr/>
          </p:nvSpPr>
          <p:spPr>
            <a:xfrm>
              <a:off x="3487500" y="3079075"/>
              <a:ext cx="2650" cy="2575"/>
            </a:xfrm>
            <a:custGeom>
              <a:avLst/>
              <a:gdLst/>
              <a:ahLst/>
              <a:cxnLst/>
              <a:rect l="l" t="t" r="r" b="b"/>
              <a:pathLst>
                <a:path w="106" h="103" extrusionOk="0">
                  <a:moveTo>
                    <a:pt x="49" y="1"/>
                  </a:moveTo>
                  <a:cubicBezTo>
                    <a:pt x="25" y="1"/>
                    <a:pt x="7" y="16"/>
                    <a:pt x="1" y="43"/>
                  </a:cubicBezTo>
                  <a:cubicBezTo>
                    <a:pt x="1" y="68"/>
                    <a:pt x="17" y="92"/>
                    <a:pt x="41" y="100"/>
                  </a:cubicBezTo>
                  <a:cubicBezTo>
                    <a:pt x="45" y="102"/>
                    <a:pt x="50" y="102"/>
                    <a:pt x="54" y="102"/>
                  </a:cubicBezTo>
                  <a:cubicBezTo>
                    <a:pt x="76" y="102"/>
                    <a:pt x="98" y="86"/>
                    <a:pt x="98" y="60"/>
                  </a:cubicBezTo>
                  <a:cubicBezTo>
                    <a:pt x="106" y="35"/>
                    <a:pt x="90" y="11"/>
                    <a:pt x="65" y="3"/>
                  </a:cubicBezTo>
                  <a:cubicBezTo>
                    <a:pt x="60" y="1"/>
                    <a:pt x="55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6187;p44"/>
            <p:cNvSpPr/>
            <p:nvPr/>
          </p:nvSpPr>
          <p:spPr>
            <a:xfrm>
              <a:off x="3492375" y="3076900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8" y="1"/>
                  </a:moveTo>
                  <a:cubicBezTo>
                    <a:pt x="0" y="33"/>
                    <a:pt x="16" y="57"/>
                    <a:pt x="49" y="66"/>
                  </a:cubicBezTo>
                  <a:cubicBezTo>
                    <a:pt x="53" y="67"/>
                    <a:pt x="57" y="68"/>
                    <a:pt x="61" y="68"/>
                  </a:cubicBezTo>
                  <a:cubicBezTo>
                    <a:pt x="81" y="68"/>
                    <a:pt x="99" y="52"/>
                    <a:pt x="106" y="25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" name="Google Shape;6188;p44"/>
            <p:cNvSpPr/>
            <p:nvPr/>
          </p:nvSpPr>
          <p:spPr>
            <a:xfrm>
              <a:off x="3490750" y="3083950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47" y="1"/>
                  </a:moveTo>
                  <a:cubicBezTo>
                    <a:pt x="26" y="1"/>
                    <a:pt x="7" y="22"/>
                    <a:pt x="0" y="43"/>
                  </a:cubicBezTo>
                  <a:lnTo>
                    <a:pt x="98" y="67"/>
                  </a:lnTo>
                  <a:cubicBezTo>
                    <a:pt x="106" y="35"/>
                    <a:pt x="89" y="11"/>
                    <a:pt x="57" y="2"/>
                  </a:cubicBezTo>
                  <a:cubicBezTo>
                    <a:pt x="54" y="1"/>
                    <a:pt x="51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" name="Google Shape;6189;p44"/>
            <p:cNvSpPr/>
            <p:nvPr/>
          </p:nvSpPr>
          <p:spPr>
            <a:xfrm>
              <a:off x="3498650" y="3085775"/>
              <a:ext cx="2450" cy="1500"/>
            </a:xfrm>
            <a:custGeom>
              <a:avLst/>
              <a:gdLst/>
              <a:ahLst/>
              <a:cxnLst/>
              <a:rect l="l" t="t" r="r" b="b"/>
              <a:pathLst>
                <a:path w="98" h="60" extrusionOk="0">
                  <a:moveTo>
                    <a:pt x="44" y="0"/>
                  </a:moveTo>
                  <a:cubicBezTo>
                    <a:pt x="22" y="0"/>
                    <a:pt x="0" y="15"/>
                    <a:pt x="0" y="35"/>
                  </a:cubicBezTo>
                  <a:lnTo>
                    <a:pt x="98" y="59"/>
                  </a:lnTo>
                  <a:cubicBezTo>
                    <a:pt x="98" y="35"/>
                    <a:pt x="82" y="10"/>
                    <a:pt x="57" y="2"/>
                  </a:cubicBezTo>
                  <a:cubicBezTo>
                    <a:pt x="53" y="1"/>
                    <a:pt x="48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44"/>
            <p:cNvSpPr/>
            <p:nvPr/>
          </p:nvSpPr>
          <p:spPr>
            <a:xfrm>
              <a:off x="3506350" y="3087450"/>
              <a:ext cx="2650" cy="1650"/>
            </a:xfrm>
            <a:custGeom>
              <a:avLst/>
              <a:gdLst/>
              <a:ahLst/>
              <a:cxnLst/>
              <a:rect l="l" t="t" r="r" b="b"/>
              <a:pathLst>
                <a:path w="106" h="66" extrusionOk="0">
                  <a:moveTo>
                    <a:pt x="65" y="0"/>
                  </a:moveTo>
                  <a:cubicBezTo>
                    <a:pt x="33" y="0"/>
                    <a:pt x="9" y="16"/>
                    <a:pt x="1" y="41"/>
                  </a:cubicBezTo>
                  <a:lnTo>
                    <a:pt x="98" y="65"/>
                  </a:lnTo>
                  <a:cubicBezTo>
                    <a:pt x="106" y="33"/>
                    <a:pt x="90" y="8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" name="Google Shape;6191;p44"/>
            <p:cNvSpPr/>
            <p:nvPr/>
          </p:nvSpPr>
          <p:spPr>
            <a:xfrm>
              <a:off x="3512850" y="3077050"/>
              <a:ext cx="2850" cy="2525"/>
            </a:xfrm>
            <a:custGeom>
              <a:avLst/>
              <a:gdLst/>
              <a:ahLst/>
              <a:cxnLst/>
              <a:rect l="l" t="t" r="r" b="b"/>
              <a:pathLst>
                <a:path w="114" h="101" extrusionOk="0">
                  <a:moveTo>
                    <a:pt x="57" y="1"/>
                  </a:moveTo>
                  <a:cubicBezTo>
                    <a:pt x="32" y="1"/>
                    <a:pt x="15" y="15"/>
                    <a:pt x="8" y="35"/>
                  </a:cubicBezTo>
                  <a:cubicBezTo>
                    <a:pt x="0" y="60"/>
                    <a:pt x="24" y="92"/>
                    <a:pt x="49" y="100"/>
                  </a:cubicBezTo>
                  <a:cubicBezTo>
                    <a:pt x="73" y="100"/>
                    <a:pt x="97" y="84"/>
                    <a:pt x="105" y="60"/>
                  </a:cubicBezTo>
                  <a:cubicBezTo>
                    <a:pt x="114" y="35"/>
                    <a:pt x="97" y="11"/>
                    <a:pt x="73" y="3"/>
                  </a:cubicBezTo>
                  <a:cubicBezTo>
                    <a:pt x="67" y="1"/>
                    <a:pt x="62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" name="Google Shape;6192;p44"/>
            <p:cNvSpPr/>
            <p:nvPr/>
          </p:nvSpPr>
          <p:spPr>
            <a:xfrm>
              <a:off x="3510000" y="3073050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9" y="1"/>
                  </a:moveTo>
                  <a:lnTo>
                    <a:pt x="9" y="1"/>
                  </a:lnTo>
                  <a:cubicBezTo>
                    <a:pt x="1" y="33"/>
                    <a:pt x="17" y="57"/>
                    <a:pt x="41" y="65"/>
                  </a:cubicBezTo>
                  <a:cubicBezTo>
                    <a:pt x="45" y="67"/>
                    <a:pt x="50" y="68"/>
                    <a:pt x="55" y="68"/>
                  </a:cubicBezTo>
                  <a:cubicBezTo>
                    <a:pt x="76" y="68"/>
                    <a:pt x="99" y="53"/>
                    <a:pt x="106" y="33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44"/>
            <p:cNvSpPr/>
            <p:nvPr/>
          </p:nvSpPr>
          <p:spPr>
            <a:xfrm>
              <a:off x="3502300" y="3071025"/>
              <a:ext cx="2450" cy="1700"/>
            </a:xfrm>
            <a:custGeom>
              <a:avLst/>
              <a:gdLst/>
              <a:ahLst/>
              <a:cxnLst/>
              <a:rect l="l" t="t" r="r" b="b"/>
              <a:pathLst>
                <a:path w="98" h="68" extrusionOk="0">
                  <a:moveTo>
                    <a:pt x="0" y="1"/>
                  </a:moveTo>
                  <a:cubicBezTo>
                    <a:pt x="0" y="25"/>
                    <a:pt x="17" y="57"/>
                    <a:pt x="41" y="65"/>
                  </a:cubicBezTo>
                  <a:cubicBezTo>
                    <a:pt x="45" y="67"/>
                    <a:pt x="50" y="67"/>
                    <a:pt x="54" y="67"/>
                  </a:cubicBezTo>
                  <a:cubicBezTo>
                    <a:pt x="75" y="67"/>
                    <a:pt x="98" y="52"/>
                    <a:pt x="98" y="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6194;p44"/>
            <p:cNvSpPr/>
            <p:nvPr/>
          </p:nvSpPr>
          <p:spPr>
            <a:xfrm>
              <a:off x="3505125" y="3075025"/>
              <a:ext cx="2675" cy="2575"/>
            </a:xfrm>
            <a:custGeom>
              <a:avLst/>
              <a:gdLst/>
              <a:ahLst/>
              <a:cxnLst/>
              <a:rect l="l" t="t" r="r" b="b"/>
              <a:pathLst>
                <a:path w="107" h="103" extrusionOk="0">
                  <a:moveTo>
                    <a:pt x="52" y="1"/>
                  </a:moveTo>
                  <a:cubicBezTo>
                    <a:pt x="31" y="1"/>
                    <a:pt x="9" y="15"/>
                    <a:pt x="9" y="35"/>
                  </a:cubicBezTo>
                  <a:cubicBezTo>
                    <a:pt x="1" y="68"/>
                    <a:pt x="17" y="92"/>
                    <a:pt x="41" y="100"/>
                  </a:cubicBezTo>
                  <a:cubicBezTo>
                    <a:pt x="46" y="101"/>
                    <a:pt x="50" y="102"/>
                    <a:pt x="55" y="102"/>
                  </a:cubicBezTo>
                  <a:cubicBezTo>
                    <a:pt x="76" y="102"/>
                    <a:pt x="100" y="86"/>
                    <a:pt x="106" y="59"/>
                  </a:cubicBezTo>
                  <a:cubicBezTo>
                    <a:pt x="106" y="35"/>
                    <a:pt x="90" y="11"/>
                    <a:pt x="66" y="3"/>
                  </a:cubicBezTo>
                  <a:cubicBezTo>
                    <a:pt x="61" y="1"/>
                    <a:pt x="57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44"/>
            <p:cNvSpPr/>
            <p:nvPr/>
          </p:nvSpPr>
          <p:spPr>
            <a:xfrm>
              <a:off x="3497225" y="3073000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53" y="0"/>
                  </a:moveTo>
                  <a:cubicBezTo>
                    <a:pt x="33" y="0"/>
                    <a:pt x="16" y="15"/>
                    <a:pt x="9" y="35"/>
                  </a:cubicBezTo>
                  <a:cubicBezTo>
                    <a:pt x="1" y="67"/>
                    <a:pt x="17" y="92"/>
                    <a:pt x="41" y="100"/>
                  </a:cubicBezTo>
                  <a:cubicBezTo>
                    <a:pt x="47" y="101"/>
                    <a:pt x="52" y="102"/>
                    <a:pt x="57" y="102"/>
                  </a:cubicBezTo>
                  <a:cubicBezTo>
                    <a:pt x="82" y="102"/>
                    <a:pt x="99" y="86"/>
                    <a:pt x="106" y="59"/>
                  </a:cubicBezTo>
                  <a:cubicBezTo>
                    <a:pt x="114" y="35"/>
                    <a:pt x="98" y="11"/>
                    <a:pt x="66" y="3"/>
                  </a:cubicBezTo>
                  <a:cubicBezTo>
                    <a:pt x="61" y="1"/>
                    <a:pt x="57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44"/>
            <p:cNvSpPr/>
            <p:nvPr/>
          </p:nvSpPr>
          <p:spPr>
            <a:xfrm>
              <a:off x="3489325" y="3070975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57" y="0"/>
                  </a:moveTo>
                  <a:cubicBezTo>
                    <a:pt x="33" y="0"/>
                    <a:pt x="15" y="15"/>
                    <a:pt x="9" y="35"/>
                  </a:cubicBezTo>
                  <a:cubicBezTo>
                    <a:pt x="1" y="67"/>
                    <a:pt x="17" y="92"/>
                    <a:pt x="49" y="100"/>
                  </a:cubicBezTo>
                  <a:cubicBezTo>
                    <a:pt x="53" y="101"/>
                    <a:pt x="58" y="102"/>
                    <a:pt x="62" y="102"/>
                  </a:cubicBezTo>
                  <a:cubicBezTo>
                    <a:pt x="82" y="102"/>
                    <a:pt x="99" y="87"/>
                    <a:pt x="106" y="67"/>
                  </a:cubicBezTo>
                  <a:cubicBezTo>
                    <a:pt x="114" y="35"/>
                    <a:pt x="98" y="11"/>
                    <a:pt x="73" y="3"/>
                  </a:cubicBezTo>
                  <a:cubicBezTo>
                    <a:pt x="68" y="1"/>
                    <a:pt x="62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" name="Google Shape;6197;p44"/>
            <p:cNvSpPr/>
            <p:nvPr/>
          </p:nvSpPr>
          <p:spPr>
            <a:xfrm>
              <a:off x="3494400" y="3069000"/>
              <a:ext cx="2650" cy="1650"/>
            </a:xfrm>
            <a:custGeom>
              <a:avLst/>
              <a:gdLst/>
              <a:ahLst/>
              <a:cxnLst/>
              <a:rect l="l" t="t" r="r" b="b"/>
              <a:pathLst>
                <a:path w="106" h="66" extrusionOk="0">
                  <a:moveTo>
                    <a:pt x="8" y="0"/>
                  </a:moveTo>
                  <a:lnTo>
                    <a:pt x="8" y="0"/>
                  </a:lnTo>
                  <a:cubicBezTo>
                    <a:pt x="0" y="25"/>
                    <a:pt x="16" y="57"/>
                    <a:pt x="49" y="65"/>
                  </a:cubicBezTo>
                  <a:cubicBezTo>
                    <a:pt x="73" y="65"/>
                    <a:pt x="98" y="49"/>
                    <a:pt x="106" y="25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" name="Google Shape;6198;p44"/>
            <p:cNvSpPr/>
            <p:nvPr/>
          </p:nvSpPr>
          <p:spPr>
            <a:xfrm>
              <a:off x="3492575" y="3076050"/>
              <a:ext cx="2650" cy="1475"/>
            </a:xfrm>
            <a:custGeom>
              <a:avLst/>
              <a:gdLst/>
              <a:ahLst/>
              <a:cxnLst/>
              <a:rect l="l" t="t" r="r" b="b"/>
              <a:pathLst>
                <a:path w="106" h="59" extrusionOk="0">
                  <a:moveTo>
                    <a:pt x="49" y="0"/>
                  </a:moveTo>
                  <a:cubicBezTo>
                    <a:pt x="25" y="0"/>
                    <a:pt x="7" y="15"/>
                    <a:pt x="0" y="35"/>
                  </a:cubicBezTo>
                  <a:lnTo>
                    <a:pt x="98" y="59"/>
                  </a:lnTo>
                  <a:cubicBezTo>
                    <a:pt x="106" y="35"/>
                    <a:pt x="89" y="10"/>
                    <a:pt x="65" y="2"/>
                  </a:cubicBezTo>
                  <a:cubicBezTo>
                    <a:pt x="59" y="1"/>
                    <a:pt x="54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44"/>
            <p:cNvSpPr/>
            <p:nvPr/>
          </p:nvSpPr>
          <p:spPr>
            <a:xfrm>
              <a:off x="3500475" y="3077875"/>
              <a:ext cx="2450" cy="1700"/>
            </a:xfrm>
            <a:custGeom>
              <a:avLst/>
              <a:gdLst/>
              <a:ahLst/>
              <a:cxnLst/>
              <a:rect l="l" t="t" r="r" b="b"/>
              <a:pathLst>
                <a:path w="98" h="68" extrusionOk="0">
                  <a:moveTo>
                    <a:pt x="44" y="0"/>
                  </a:moveTo>
                  <a:cubicBezTo>
                    <a:pt x="23" y="0"/>
                    <a:pt x="0" y="16"/>
                    <a:pt x="0" y="43"/>
                  </a:cubicBezTo>
                  <a:lnTo>
                    <a:pt x="98" y="67"/>
                  </a:lnTo>
                  <a:cubicBezTo>
                    <a:pt x="98" y="35"/>
                    <a:pt x="82" y="10"/>
                    <a:pt x="57" y="2"/>
                  </a:cubicBezTo>
                  <a:cubicBezTo>
                    <a:pt x="53" y="1"/>
                    <a:pt x="49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44"/>
            <p:cNvSpPr/>
            <p:nvPr/>
          </p:nvSpPr>
          <p:spPr>
            <a:xfrm>
              <a:off x="3508175" y="3079900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44" y="0"/>
                  </a:moveTo>
                  <a:cubicBezTo>
                    <a:pt x="25" y="0"/>
                    <a:pt x="7" y="15"/>
                    <a:pt x="1" y="35"/>
                  </a:cubicBezTo>
                  <a:lnTo>
                    <a:pt x="98" y="59"/>
                  </a:lnTo>
                  <a:cubicBezTo>
                    <a:pt x="106" y="35"/>
                    <a:pt x="90" y="10"/>
                    <a:pt x="57" y="2"/>
                  </a:cubicBezTo>
                  <a:cubicBezTo>
                    <a:pt x="53" y="1"/>
                    <a:pt x="49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44"/>
            <p:cNvSpPr/>
            <p:nvPr/>
          </p:nvSpPr>
          <p:spPr>
            <a:xfrm>
              <a:off x="3514875" y="3069550"/>
              <a:ext cx="2850" cy="2525"/>
            </a:xfrm>
            <a:custGeom>
              <a:avLst/>
              <a:gdLst/>
              <a:ahLst/>
              <a:cxnLst/>
              <a:rect l="l" t="t" r="r" b="b"/>
              <a:pathLst>
                <a:path w="114" h="101" extrusionOk="0">
                  <a:moveTo>
                    <a:pt x="60" y="1"/>
                  </a:moveTo>
                  <a:cubicBezTo>
                    <a:pt x="38" y="1"/>
                    <a:pt x="15" y="15"/>
                    <a:pt x="8" y="35"/>
                  </a:cubicBezTo>
                  <a:cubicBezTo>
                    <a:pt x="0" y="60"/>
                    <a:pt x="16" y="92"/>
                    <a:pt x="49" y="100"/>
                  </a:cubicBezTo>
                  <a:cubicBezTo>
                    <a:pt x="73" y="100"/>
                    <a:pt x="97" y="92"/>
                    <a:pt x="106" y="68"/>
                  </a:cubicBezTo>
                  <a:cubicBezTo>
                    <a:pt x="114" y="35"/>
                    <a:pt x="97" y="11"/>
                    <a:pt x="73" y="3"/>
                  </a:cubicBezTo>
                  <a:cubicBezTo>
                    <a:pt x="69" y="1"/>
                    <a:pt x="64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" name="Google Shape;6202;p44"/>
            <p:cNvSpPr/>
            <p:nvPr/>
          </p:nvSpPr>
          <p:spPr>
            <a:xfrm>
              <a:off x="3512025" y="3065550"/>
              <a:ext cx="2650" cy="1650"/>
            </a:xfrm>
            <a:custGeom>
              <a:avLst/>
              <a:gdLst/>
              <a:ahLst/>
              <a:cxnLst/>
              <a:rect l="l" t="t" r="r" b="b"/>
              <a:pathLst>
                <a:path w="106" h="66" extrusionOk="0">
                  <a:moveTo>
                    <a:pt x="9" y="1"/>
                  </a:moveTo>
                  <a:lnTo>
                    <a:pt x="9" y="1"/>
                  </a:lnTo>
                  <a:cubicBezTo>
                    <a:pt x="1" y="25"/>
                    <a:pt x="17" y="57"/>
                    <a:pt x="41" y="65"/>
                  </a:cubicBezTo>
                  <a:cubicBezTo>
                    <a:pt x="74" y="65"/>
                    <a:pt x="98" y="57"/>
                    <a:pt x="106" y="33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" name="Google Shape;6203;p44"/>
            <p:cNvSpPr/>
            <p:nvPr/>
          </p:nvSpPr>
          <p:spPr>
            <a:xfrm>
              <a:off x="3504325" y="3063325"/>
              <a:ext cx="2650" cy="1525"/>
            </a:xfrm>
            <a:custGeom>
              <a:avLst/>
              <a:gdLst/>
              <a:ahLst/>
              <a:cxnLst/>
              <a:rect l="l" t="t" r="r" b="b"/>
              <a:pathLst>
                <a:path w="106" h="61" extrusionOk="0">
                  <a:moveTo>
                    <a:pt x="9" y="0"/>
                  </a:moveTo>
                  <a:lnTo>
                    <a:pt x="9" y="0"/>
                  </a:lnTo>
                  <a:cubicBezTo>
                    <a:pt x="1" y="25"/>
                    <a:pt x="17" y="57"/>
                    <a:pt x="41" y="57"/>
                  </a:cubicBezTo>
                  <a:cubicBezTo>
                    <a:pt x="49" y="59"/>
                    <a:pt x="56" y="60"/>
                    <a:pt x="63" y="60"/>
                  </a:cubicBezTo>
                  <a:cubicBezTo>
                    <a:pt x="84" y="60"/>
                    <a:pt x="100" y="50"/>
                    <a:pt x="106" y="25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44"/>
            <p:cNvSpPr/>
            <p:nvPr/>
          </p:nvSpPr>
          <p:spPr>
            <a:xfrm>
              <a:off x="3507175" y="3067325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52" y="0"/>
                  </a:moveTo>
                  <a:cubicBezTo>
                    <a:pt x="32" y="0"/>
                    <a:pt x="15" y="15"/>
                    <a:pt x="8" y="35"/>
                  </a:cubicBezTo>
                  <a:cubicBezTo>
                    <a:pt x="0" y="67"/>
                    <a:pt x="16" y="92"/>
                    <a:pt x="41" y="100"/>
                  </a:cubicBezTo>
                  <a:cubicBezTo>
                    <a:pt x="45" y="101"/>
                    <a:pt x="49" y="102"/>
                    <a:pt x="54" y="102"/>
                  </a:cubicBezTo>
                  <a:cubicBezTo>
                    <a:pt x="76" y="102"/>
                    <a:pt x="99" y="87"/>
                    <a:pt x="105" y="67"/>
                  </a:cubicBezTo>
                  <a:cubicBezTo>
                    <a:pt x="114" y="43"/>
                    <a:pt x="97" y="11"/>
                    <a:pt x="65" y="3"/>
                  </a:cubicBezTo>
                  <a:cubicBezTo>
                    <a:pt x="61" y="1"/>
                    <a:pt x="56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44"/>
            <p:cNvSpPr/>
            <p:nvPr/>
          </p:nvSpPr>
          <p:spPr>
            <a:xfrm>
              <a:off x="3499250" y="3065100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61" y="0"/>
                  </a:moveTo>
                  <a:cubicBezTo>
                    <a:pt x="39" y="0"/>
                    <a:pt x="16" y="16"/>
                    <a:pt x="9" y="43"/>
                  </a:cubicBezTo>
                  <a:cubicBezTo>
                    <a:pt x="1" y="67"/>
                    <a:pt x="17" y="92"/>
                    <a:pt x="49" y="100"/>
                  </a:cubicBezTo>
                  <a:cubicBezTo>
                    <a:pt x="54" y="101"/>
                    <a:pt x="58" y="102"/>
                    <a:pt x="62" y="102"/>
                  </a:cubicBezTo>
                  <a:cubicBezTo>
                    <a:pt x="82" y="102"/>
                    <a:pt x="100" y="87"/>
                    <a:pt x="106" y="67"/>
                  </a:cubicBezTo>
                  <a:cubicBezTo>
                    <a:pt x="114" y="43"/>
                    <a:pt x="98" y="11"/>
                    <a:pt x="74" y="2"/>
                  </a:cubicBezTo>
                  <a:cubicBezTo>
                    <a:pt x="70" y="1"/>
                    <a:pt x="6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6206;p44"/>
            <p:cNvSpPr/>
            <p:nvPr/>
          </p:nvSpPr>
          <p:spPr>
            <a:xfrm>
              <a:off x="3491550" y="3062875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58" y="0"/>
                  </a:moveTo>
                  <a:cubicBezTo>
                    <a:pt x="33" y="0"/>
                    <a:pt x="16" y="16"/>
                    <a:pt x="9" y="43"/>
                  </a:cubicBezTo>
                  <a:cubicBezTo>
                    <a:pt x="1" y="67"/>
                    <a:pt x="17" y="100"/>
                    <a:pt x="41" y="100"/>
                  </a:cubicBezTo>
                  <a:cubicBezTo>
                    <a:pt x="46" y="101"/>
                    <a:pt x="50" y="102"/>
                    <a:pt x="55" y="102"/>
                  </a:cubicBezTo>
                  <a:cubicBezTo>
                    <a:pt x="76" y="102"/>
                    <a:pt x="99" y="87"/>
                    <a:pt x="106" y="67"/>
                  </a:cubicBezTo>
                  <a:cubicBezTo>
                    <a:pt x="114" y="43"/>
                    <a:pt x="98" y="10"/>
                    <a:pt x="74" y="2"/>
                  </a:cubicBezTo>
                  <a:cubicBezTo>
                    <a:pt x="68" y="1"/>
                    <a:pt x="63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" name="Google Shape;6207;p44"/>
            <p:cNvSpPr/>
            <p:nvPr/>
          </p:nvSpPr>
          <p:spPr>
            <a:xfrm>
              <a:off x="3496625" y="3061100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9" y="0"/>
                  </a:moveTo>
                  <a:cubicBezTo>
                    <a:pt x="0" y="25"/>
                    <a:pt x="17" y="49"/>
                    <a:pt x="41" y="57"/>
                  </a:cubicBezTo>
                  <a:cubicBezTo>
                    <a:pt x="47" y="58"/>
                    <a:pt x="52" y="59"/>
                    <a:pt x="57" y="59"/>
                  </a:cubicBezTo>
                  <a:cubicBezTo>
                    <a:pt x="81" y="59"/>
                    <a:pt x="99" y="45"/>
                    <a:pt x="106" y="25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" name="Google Shape;6208;p44"/>
            <p:cNvSpPr/>
            <p:nvPr/>
          </p:nvSpPr>
          <p:spPr>
            <a:xfrm>
              <a:off x="3494600" y="3067975"/>
              <a:ext cx="2650" cy="1650"/>
            </a:xfrm>
            <a:custGeom>
              <a:avLst/>
              <a:gdLst/>
              <a:ahLst/>
              <a:cxnLst/>
              <a:rect l="l" t="t" r="r" b="b"/>
              <a:pathLst>
                <a:path w="106" h="66" extrusionOk="0">
                  <a:moveTo>
                    <a:pt x="65" y="1"/>
                  </a:moveTo>
                  <a:cubicBezTo>
                    <a:pt x="41" y="1"/>
                    <a:pt x="8" y="17"/>
                    <a:pt x="0" y="41"/>
                  </a:cubicBezTo>
                  <a:lnTo>
                    <a:pt x="98" y="66"/>
                  </a:lnTo>
                  <a:cubicBezTo>
                    <a:pt x="106" y="41"/>
                    <a:pt x="90" y="9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44"/>
            <p:cNvSpPr/>
            <p:nvPr/>
          </p:nvSpPr>
          <p:spPr>
            <a:xfrm>
              <a:off x="3502300" y="3070150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52" y="1"/>
                  </a:moveTo>
                  <a:cubicBezTo>
                    <a:pt x="30" y="1"/>
                    <a:pt x="7" y="16"/>
                    <a:pt x="0" y="36"/>
                  </a:cubicBezTo>
                  <a:lnTo>
                    <a:pt x="98" y="60"/>
                  </a:lnTo>
                  <a:cubicBezTo>
                    <a:pt x="106" y="36"/>
                    <a:pt x="90" y="11"/>
                    <a:pt x="65" y="3"/>
                  </a:cubicBezTo>
                  <a:cubicBezTo>
                    <a:pt x="61" y="2"/>
                    <a:pt x="56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44"/>
            <p:cNvSpPr/>
            <p:nvPr/>
          </p:nvSpPr>
          <p:spPr>
            <a:xfrm>
              <a:off x="3510200" y="3072200"/>
              <a:ext cx="2450" cy="1700"/>
            </a:xfrm>
            <a:custGeom>
              <a:avLst/>
              <a:gdLst/>
              <a:ahLst/>
              <a:cxnLst/>
              <a:rect l="l" t="t" r="r" b="b"/>
              <a:pathLst>
                <a:path w="98" h="68" extrusionOk="0">
                  <a:moveTo>
                    <a:pt x="45" y="0"/>
                  </a:moveTo>
                  <a:cubicBezTo>
                    <a:pt x="25" y="0"/>
                    <a:pt x="7" y="15"/>
                    <a:pt x="1" y="35"/>
                  </a:cubicBezTo>
                  <a:lnTo>
                    <a:pt x="98" y="67"/>
                  </a:lnTo>
                  <a:cubicBezTo>
                    <a:pt x="98" y="35"/>
                    <a:pt x="82" y="10"/>
                    <a:pt x="57" y="2"/>
                  </a:cubicBezTo>
                  <a:cubicBezTo>
                    <a:pt x="53" y="1"/>
                    <a:pt x="49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" name="Google Shape;6211;p44"/>
            <p:cNvSpPr/>
            <p:nvPr/>
          </p:nvSpPr>
          <p:spPr>
            <a:xfrm>
              <a:off x="3517100" y="3062225"/>
              <a:ext cx="2850" cy="2400"/>
            </a:xfrm>
            <a:custGeom>
              <a:avLst/>
              <a:gdLst/>
              <a:ahLst/>
              <a:cxnLst/>
              <a:rect l="l" t="t" r="r" b="b"/>
              <a:pathLst>
                <a:path w="114" h="96" extrusionOk="0">
                  <a:moveTo>
                    <a:pt x="51" y="1"/>
                  </a:moveTo>
                  <a:cubicBezTo>
                    <a:pt x="30" y="1"/>
                    <a:pt x="14" y="10"/>
                    <a:pt x="8" y="28"/>
                  </a:cubicBezTo>
                  <a:cubicBezTo>
                    <a:pt x="0" y="61"/>
                    <a:pt x="17" y="85"/>
                    <a:pt x="41" y="93"/>
                  </a:cubicBezTo>
                  <a:cubicBezTo>
                    <a:pt x="47" y="95"/>
                    <a:pt x="52" y="95"/>
                    <a:pt x="57" y="95"/>
                  </a:cubicBezTo>
                  <a:cubicBezTo>
                    <a:pt x="81" y="95"/>
                    <a:pt x="99" y="81"/>
                    <a:pt x="106" y="61"/>
                  </a:cubicBezTo>
                  <a:cubicBezTo>
                    <a:pt x="114" y="36"/>
                    <a:pt x="98" y="12"/>
                    <a:pt x="73" y="4"/>
                  </a:cubicBezTo>
                  <a:cubicBezTo>
                    <a:pt x="65" y="2"/>
                    <a:pt x="58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" name="Google Shape;6212;p44"/>
            <p:cNvSpPr/>
            <p:nvPr/>
          </p:nvSpPr>
          <p:spPr>
            <a:xfrm>
              <a:off x="3514450" y="3058050"/>
              <a:ext cx="2475" cy="1600"/>
            </a:xfrm>
            <a:custGeom>
              <a:avLst/>
              <a:gdLst/>
              <a:ahLst/>
              <a:cxnLst/>
              <a:rect l="l" t="t" r="r" b="b"/>
              <a:pathLst>
                <a:path w="99" h="64" extrusionOk="0">
                  <a:moveTo>
                    <a:pt x="9" y="1"/>
                  </a:moveTo>
                  <a:lnTo>
                    <a:pt x="9" y="1"/>
                  </a:lnTo>
                  <a:cubicBezTo>
                    <a:pt x="1" y="25"/>
                    <a:pt x="9" y="49"/>
                    <a:pt x="41" y="57"/>
                  </a:cubicBezTo>
                  <a:cubicBezTo>
                    <a:pt x="48" y="62"/>
                    <a:pt x="55" y="64"/>
                    <a:pt x="61" y="64"/>
                  </a:cubicBezTo>
                  <a:cubicBezTo>
                    <a:pt x="78" y="64"/>
                    <a:pt x="92" y="51"/>
                    <a:pt x="98" y="33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44"/>
            <p:cNvSpPr/>
            <p:nvPr/>
          </p:nvSpPr>
          <p:spPr>
            <a:xfrm>
              <a:off x="3506750" y="3055625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9" y="0"/>
                  </a:moveTo>
                  <a:lnTo>
                    <a:pt x="9" y="0"/>
                  </a:lnTo>
                  <a:cubicBezTo>
                    <a:pt x="1" y="25"/>
                    <a:pt x="17" y="57"/>
                    <a:pt x="41" y="65"/>
                  </a:cubicBezTo>
                  <a:cubicBezTo>
                    <a:pt x="46" y="67"/>
                    <a:pt x="50" y="67"/>
                    <a:pt x="55" y="67"/>
                  </a:cubicBezTo>
                  <a:cubicBezTo>
                    <a:pt x="76" y="67"/>
                    <a:pt x="100" y="53"/>
                    <a:pt x="106" y="33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" name="Google Shape;6214;p44"/>
            <p:cNvSpPr/>
            <p:nvPr/>
          </p:nvSpPr>
          <p:spPr>
            <a:xfrm>
              <a:off x="3509400" y="3059800"/>
              <a:ext cx="2850" cy="2375"/>
            </a:xfrm>
            <a:custGeom>
              <a:avLst/>
              <a:gdLst/>
              <a:ahLst/>
              <a:cxnLst/>
              <a:rect l="l" t="t" r="r" b="b"/>
              <a:pathLst>
                <a:path w="114" h="95" extrusionOk="0">
                  <a:moveTo>
                    <a:pt x="52" y="1"/>
                  </a:moveTo>
                  <a:cubicBezTo>
                    <a:pt x="30" y="1"/>
                    <a:pt x="14" y="11"/>
                    <a:pt x="8" y="36"/>
                  </a:cubicBezTo>
                  <a:cubicBezTo>
                    <a:pt x="0" y="60"/>
                    <a:pt x="16" y="85"/>
                    <a:pt x="41" y="93"/>
                  </a:cubicBezTo>
                  <a:cubicBezTo>
                    <a:pt x="45" y="94"/>
                    <a:pt x="50" y="95"/>
                    <a:pt x="54" y="95"/>
                  </a:cubicBezTo>
                  <a:cubicBezTo>
                    <a:pt x="76" y="95"/>
                    <a:pt x="99" y="80"/>
                    <a:pt x="106" y="60"/>
                  </a:cubicBezTo>
                  <a:cubicBezTo>
                    <a:pt x="114" y="36"/>
                    <a:pt x="97" y="12"/>
                    <a:pt x="73" y="4"/>
                  </a:cubicBezTo>
                  <a:cubicBezTo>
                    <a:pt x="66" y="2"/>
                    <a:pt x="58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" name="Google Shape;6215;p44"/>
            <p:cNvSpPr/>
            <p:nvPr/>
          </p:nvSpPr>
          <p:spPr>
            <a:xfrm>
              <a:off x="3501700" y="3057400"/>
              <a:ext cx="2650" cy="2550"/>
            </a:xfrm>
            <a:custGeom>
              <a:avLst/>
              <a:gdLst/>
              <a:ahLst/>
              <a:cxnLst/>
              <a:rect l="l" t="t" r="r" b="b"/>
              <a:pathLst>
                <a:path w="106" h="102" extrusionOk="0">
                  <a:moveTo>
                    <a:pt x="52" y="0"/>
                  </a:moveTo>
                  <a:cubicBezTo>
                    <a:pt x="33" y="0"/>
                    <a:pt x="15" y="15"/>
                    <a:pt x="8" y="35"/>
                  </a:cubicBezTo>
                  <a:cubicBezTo>
                    <a:pt x="0" y="59"/>
                    <a:pt x="16" y="91"/>
                    <a:pt x="41" y="100"/>
                  </a:cubicBezTo>
                  <a:cubicBezTo>
                    <a:pt x="45" y="101"/>
                    <a:pt x="50" y="102"/>
                    <a:pt x="54" y="102"/>
                  </a:cubicBezTo>
                  <a:cubicBezTo>
                    <a:pt x="75" y="102"/>
                    <a:pt x="97" y="87"/>
                    <a:pt x="97" y="67"/>
                  </a:cubicBezTo>
                  <a:cubicBezTo>
                    <a:pt x="106" y="35"/>
                    <a:pt x="97" y="10"/>
                    <a:pt x="65" y="2"/>
                  </a:cubicBezTo>
                  <a:cubicBezTo>
                    <a:pt x="61" y="1"/>
                    <a:pt x="56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44"/>
            <p:cNvSpPr/>
            <p:nvPr/>
          </p:nvSpPr>
          <p:spPr>
            <a:xfrm>
              <a:off x="3493775" y="3054950"/>
              <a:ext cx="2875" cy="2575"/>
            </a:xfrm>
            <a:custGeom>
              <a:avLst/>
              <a:gdLst/>
              <a:ahLst/>
              <a:cxnLst/>
              <a:rect l="l" t="t" r="r" b="b"/>
              <a:pathLst>
                <a:path w="115" h="103" extrusionOk="0">
                  <a:moveTo>
                    <a:pt x="60" y="1"/>
                  </a:moveTo>
                  <a:cubicBezTo>
                    <a:pt x="39" y="1"/>
                    <a:pt x="16" y="15"/>
                    <a:pt x="9" y="35"/>
                  </a:cubicBezTo>
                  <a:cubicBezTo>
                    <a:pt x="1" y="68"/>
                    <a:pt x="17" y="92"/>
                    <a:pt x="50" y="100"/>
                  </a:cubicBezTo>
                  <a:cubicBezTo>
                    <a:pt x="54" y="102"/>
                    <a:pt x="58" y="102"/>
                    <a:pt x="62" y="102"/>
                  </a:cubicBezTo>
                  <a:cubicBezTo>
                    <a:pt x="82" y="102"/>
                    <a:pt x="100" y="88"/>
                    <a:pt x="106" y="68"/>
                  </a:cubicBezTo>
                  <a:cubicBezTo>
                    <a:pt x="114" y="35"/>
                    <a:pt x="98" y="11"/>
                    <a:pt x="74" y="3"/>
                  </a:cubicBezTo>
                  <a:cubicBezTo>
                    <a:pt x="70" y="2"/>
                    <a:pt x="65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" name="Google Shape;6217;p44"/>
            <p:cNvSpPr/>
            <p:nvPr/>
          </p:nvSpPr>
          <p:spPr>
            <a:xfrm>
              <a:off x="3499050" y="3053200"/>
              <a:ext cx="2675" cy="1675"/>
            </a:xfrm>
            <a:custGeom>
              <a:avLst/>
              <a:gdLst/>
              <a:ahLst/>
              <a:cxnLst/>
              <a:rect l="l" t="t" r="r" b="b"/>
              <a:pathLst>
                <a:path w="107" h="67" extrusionOk="0">
                  <a:moveTo>
                    <a:pt x="9" y="0"/>
                  </a:moveTo>
                  <a:lnTo>
                    <a:pt x="9" y="0"/>
                  </a:lnTo>
                  <a:cubicBezTo>
                    <a:pt x="1" y="24"/>
                    <a:pt x="17" y="57"/>
                    <a:pt x="41" y="65"/>
                  </a:cubicBezTo>
                  <a:cubicBezTo>
                    <a:pt x="46" y="66"/>
                    <a:pt x="50" y="67"/>
                    <a:pt x="55" y="67"/>
                  </a:cubicBezTo>
                  <a:cubicBezTo>
                    <a:pt x="76" y="67"/>
                    <a:pt x="99" y="52"/>
                    <a:pt x="106" y="32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" name="Google Shape;6218;p44"/>
            <p:cNvSpPr/>
            <p:nvPr/>
          </p:nvSpPr>
          <p:spPr>
            <a:xfrm>
              <a:off x="3496825" y="3060025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52" y="1"/>
                  </a:moveTo>
                  <a:cubicBezTo>
                    <a:pt x="31" y="1"/>
                    <a:pt x="7" y="16"/>
                    <a:pt x="1" y="43"/>
                  </a:cubicBezTo>
                  <a:lnTo>
                    <a:pt x="98" y="68"/>
                  </a:lnTo>
                  <a:cubicBezTo>
                    <a:pt x="106" y="43"/>
                    <a:pt x="90" y="11"/>
                    <a:pt x="65" y="3"/>
                  </a:cubicBezTo>
                  <a:cubicBezTo>
                    <a:pt x="61" y="1"/>
                    <a:pt x="57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" name="Google Shape;6219;p44"/>
            <p:cNvSpPr/>
            <p:nvPr/>
          </p:nvSpPr>
          <p:spPr>
            <a:xfrm>
              <a:off x="3504525" y="3062450"/>
              <a:ext cx="2650" cy="1500"/>
            </a:xfrm>
            <a:custGeom>
              <a:avLst/>
              <a:gdLst/>
              <a:ahLst/>
              <a:cxnLst/>
              <a:rect l="l" t="t" r="r" b="b"/>
              <a:pathLst>
                <a:path w="106" h="60" extrusionOk="0">
                  <a:moveTo>
                    <a:pt x="52" y="1"/>
                  </a:moveTo>
                  <a:cubicBezTo>
                    <a:pt x="30" y="1"/>
                    <a:pt x="7" y="15"/>
                    <a:pt x="1" y="35"/>
                  </a:cubicBezTo>
                  <a:lnTo>
                    <a:pt x="98" y="60"/>
                  </a:lnTo>
                  <a:cubicBezTo>
                    <a:pt x="106" y="35"/>
                    <a:pt x="90" y="11"/>
                    <a:pt x="65" y="3"/>
                  </a:cubicBezTo>
                  <a:cubicBezTo>
                    <a:pt x="61" y="2"/>
                    <a:pt x="57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" name="Google Shape;6220;p44"/>
            <p:cNvSpPr/>
            <p:nvPr/>
          </p:nvSpPr>
          <p:spPr>
            <a:xfrm>
              <a:off x="3512225" y="3064700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52" y="0"/>
                  </a:moveTo>
                  <a:cubicBezTo>
                    <a:pt x="31" y="0"/>
                    <a:pt x="7" y="15"/>
                    <a:pt x="1" y="35"/>
                  </a:cubicBezTo>
                  <a:lnTo>
                    <a:pt x="98" y="67"/>
                  </a:lnTo>
                  <a:cubicBezTo>
                    <a:pt x="106" y="35"/>
                    <a:pt x="90" y="10"/>
                    <a:pt x="66" y="2"/>
                  </a:cubicBezTo>
                  <a:cubicBezTo>
                    <a:pt x="61" y="1"/>
                    <a:pt x="57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" name="Google Shape;6221;p44"/>
            <p:cNvSpPr/>
            <p:nvPr/>
          </p:nvSpPr>
          <p:spPr>
            <a:xfrm>
              <a:off x="3519525" y="3054750"/>
              <a:ext cx="2875" cy="2400"/>
            </a:xfrm>
            <a:custGeom>
              <a:avLst/>
              <a:gdLst/>
              <a:ahLst/>
              <a:cxnLst/>
              <a:rect l="l" t="t" r="r" b="b"/>
              <a:pathLst>
                <a:path w="115" h="96" extrusionOk="0">
                  <a:moveTo>
                    <a:pt x="57" y="1"/>
                  </a:moveTo>
                  <a:cubicBezTo>
                    <a:pt x="33" y="1"/>
                    <a:pt x="15" y="15"/>
                    <a:pt x="9" y="35"/>
                  </a:cubicBezTo>
                  <a:cubicBezTo>
                    <a:pt x="1" y="60"/>
                    <a:pt x="17" y="84"/>
                    <a:pt x="41" y="92"/>
                  </a:cubicBezTo>
                  <a:cubicBezTo>
                    <a:pt x="47" y="94"/>
                    <a:pt x="53" y="95"/>
                    <a:pt x="59" y="95"/>
                  </a:cubicBezTo>
                  <a:cubicBezTo>
                    <a:pt x="77" y="95"/>
                    <a:pt x="94" y="86"/>
                    <a:pt x="106" y="68"/>
                  </a:cubicBezTo>
                  <a:cubicBezTo>
                    <a:pt x="114" y="43"/>
                    <a:pt x="98" y="11"/>
                    <a:pt x="74" y="3"/>
                  </a:cubicBezTo>
                  <a:cubicBezTo>
                    <a:pt x="68" y="1"/>
                    <a:pt x="62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44"/>
            <p:cNvSpPr/>
            <p:nvPr/>
          </p:nvSpPr>
          <p:spPr>
            <a:xfrm>
              <a:off x="3516900" y="3050550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8" y="1"/>
                  </a:moveTo>
                  <a:cubicBezTo>
                    <a:pt x="0" y="25"/>
                    <a:pt x="16" y="57"/>
                    <a:pt x="41" y="65"/>
                  </a:cubicBezTo>
                  <a:cubicBezTo>
                    <a:pt x="45" y="67"/>
                    <a:pt x="50" y="68"/>
                    <a:pt x="54" y="68"/>
                  </a:cubicBezTo>
                  <a:cubicBezTo>
                    <a:pt x="76" y="68"/>
                    <a:pt x="99" y="53"/>
                    <a:pt x="106" y="33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44"/>
            <p:cNvSpPr/>
            <p:nvPr/>
          </p:nvSpPr>
          <p:spPr>
            <a:xfrm>
              <a:off x="3509200" y="3047925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16" y="0"/>
                  </a:moveTo>
                  <a:lnTo>
                    <a:pt x="16" y="0"/>
                  </a:lnTo>
                  <a:cubicBezTo>
                    <a:pt x="0" y="25"/>
                    <a:pt x="16" y="57"/>
                    <a:pt x="41" y="65"/>
                  </a:cubicBezTo>
                  <a:cubicBezTo>
                    <a:pt x="46" y="67"/>
                    <a:pt x="52" y="67"/>
                    <a:pt x="57" y="67"/>
                  </a:cubicBezTo>
                  <a:cubicBezTo>
                    <a:pt x="81" y="67"/>
                    <a:pt x="99" y="53"/>
                    <a:pt x="105" y="33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44"/>
            <p:cNvSpPr/>
            <p:nvPr/>
          </p:nvSpPr>
          <p:spPr>
            <a:xfrm>
              <a:off x="3511825" y="3052125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57" y="0"/>
                  </a:moveTo>
                  <a:cubicBezTo>
                    <a:pt x="33" y="0"/>
                    <a:pt x="15" y="15"/>
                    <a:pt x="9" y="35"/>
                  </a:cubicBezTo>
                  <a:cubicBezTo>
                    <a:pt x="0" y="59"/>
                    <a:pt x="17" y="92"/>
                    <a:pt x="41" y="100"/>
                  </a:cubicBezTo>
                  <a:cubicBezTo>
                    <a:pt x="45" y="101"/>
                    <a:pt x="50" y="102"/>
                    <a:pt x="55" y="102"/>
                  </a:cubicBezTo>
                  <a:cubicBezTo>
                    <a:pt x="76" y="102"/>
                    <a:pt x="99" y="87"/>
                    <a:pt x="106" y="67"/>
                  </a:cubicBezTo>
                  <a:cubicBezTo>
                    <a:pt x="114" y="43"/>
                    <a:pt x="98" y="19"/>
                    <a:pt x="73" y="2"/>
                  </a:cubicBezTo>
                  <a:cubicBezTo>
                    <a:pt x="68" y="1"/>
                    <a:pt x="62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" name="Google Shape;6225;p44"/>
            <p:cNvSpPr/>
            <p:nvPr/>
          </p:nvSpPr>
          <p:spPr>
            <a:xfrm>
              <a:off x="3504125" y="3049675"/>
              <a:ext cx="2850" cy="2400"/>
            </a:xfrm>
            <a:custGeom>
              <a:avLst/>
              <a:gdLst/>
              <a:ahLst/>
              <a:cxnLst/>
              <a:rect l="l" t="t" r="r" b="b"/>
              <a:pathLst>
                <a:path w="114" h="96" extrusionOk="0">
                  <a:moveTo>
                    <a:pt x="55" y="0"/>
                  </a:moveTo>
                  <a:cubicBezTo>
                    <a:pt x="35" y="0"/>
                    <a:pt x="15" y="11"/>
                    <a:pt x="9" y="36"/>
                  </a:cubicBezTo>
                  <a:cubicBezTo>
                    <a:pt x="0" y="60"/>
                    <a:pt x="17" y="84"/>
                    <a:pt x="41" y="92"/>
                  </a:cubicBezTo>
                  <a:cubicBezTo>
                    <a:pt x="47" y="94"/>
                    <a:pt x="53" y="95"/>
                    <a:pt x="59" y="95"/>
                  </a:cubicBezTo>
                  <a:cubicBezTo>
                    <a:pt x="79" y="95"/>
                    <a:pt x="100" y="85"/>
                    <a:pt x="106" y="60"/>
                  </a:cubicBezTo>
                  <a:cubicBezTo>
                    <a:pt x="114" y="36"/>
                    <a:pt x="98" y="11"/>
                    <a:pt x="73" y="3"/>
                  </a:cubicBezTo>
                  <a:cubicBezTo>
                    <a:pt x="68" y="1"/>
                    <a:pt x="61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6226;p44"/>
            <p:cNvSpPr/>
            <p:nvPr/>
          </p:nvSpPr>
          <p:spPr>
            <a:xfrm>
              <a:off x="3496425" y="3047050"/>
              <a:ext cx="2850" cy="2575"/>
            </a:xfrm>
            <a:custGeom>
              <a:avLst/>
              <a:gdLst/>
              <a:ahLst/>
              <a:cxnLst/>
              <a:rect l="l" t="t" r="r" b="b"/>
              <a:pathLst>
                <a:path w="114" h="103" extrusionOk="0">
                  <a:moveTo>
                    <a:pt x="60" y="1"/>
                  </a:moveTo>
                  <a:cubicBezTo>
                    <a:pt x="38" y="1"/>
                    <a:pt x="15" y="15"/>
                    <a:pt x="8" y="35"/>
                  </a:cubicBezTo>
                  <a:cubicBezTo>
                    <a:pt x="0" y="60"/>
                    <a:pt x="17" y="92"/>
                    <a:pt x="41" y="100"/>
                  </a:cubicBezTo>
                  <a:cubicBezTo>
                    <a:pt x="45" y="102"/>
                    <a:pt x="50" y="102"/>
                    <a:pt x="54" y="102"/>
                  </a:cubicBezTo>
                  <a:cubicBezTo>
                    <a:pt x="76" y="102"/>
                    <a:pt x="99" y="88"/>
                    <a:pt x="106" y="68"/>
                  </a:cubicBezTo>
                  <a:cubicBezTo>
                    <a:pt x="114" y="43"/>
                    <a:pt x="98" y="11"/>
                    <a:pt x="73" y="3"/>
                  </a:cubicBezTo>
                  <a:cubicBezTo>
                    <a:pt x="69" y="1"/>
                    <a:pt x="64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" name="Google Shape;6227;p44"/>
            <p:cNvSpPr/>
            <p:nvPr/>
          </p:nvSpPr>
          <p:spPr>
            <a:xfrm>
              <a:off x="3501700" y="3045275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8" y="1"/>
                  </a:moveTo>
                  <a:lnTo>
                    <a:pt x="8" y="1"/>
                  </a:lnTo>
                  <a:cubicBezTo>
                    <a:pt x="0" y="25"/>
                    <a:pt x="16" y="58"/>
                    <a:pt x="41" y="66"/>
                  </a:cubicBezTo>
                  <a:cubicBezTo>
                    <a:pt x="45" y="67"/>
                    <a:pt x="50" y="68"/>
                    <a:pt x="54" y="68"/>
                  </a:cubicBezTo>
                  <a:cubicBezTo>
                    <a:pt x="76" y="68"/>
                    <a:pt x="99" y="53"/>
                    <a:pt x="106" y="33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" name="Google Shape;6228;p44"/>
            <p:cNvSpPr/>
            <p:nvPr/>
          </p:nvSpPr>
          <p:spPr>
            <a:xfrm>
              <a:off x="3499250" y="3052300"/>
              <a:ext cx="2675" cy="1725"/>
            </a:xfrm>
            <a:custGeom>
              <a:avLst/>
              <a:gdLst/>
              <a:ahLst/>
              <a:cxnLst/>
              <a:rect l="l" t="t" r="r" b="b"/>
              <a:pathLst>
                <a:path w="107" h="69" extrusionOk="0">
                  <a:moveTo>
                    <a:pt x="48" y="1"/>
                  </a:moveTo>
                  <a:cubicBezTo>
                    <a:pt x="27" y="1"/>
                    <a:pt x="7" y="11"/>
                    <a:pt x="1" y="36"/>
                  </a:cubicBezTo>
                  <a:lnTo>
                    <a:pt x="98" y="68"/>
                  </a:lnTo>
                  <a:cubicBezTo>
                    <a:pt x="106" y="36"/>
                    <a:pt x="90" y="12"/>
                    <a:pt x="66" y="4"/>
                  </a:cubicBezTo>
                  <a:cubicBezTo>
                    <a:pt x="60" y="2"/>
                    <a:pt x="54" y="1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44"/>
            <p:cNvSpPr/>
            <p:nvPr/>
          </p:nvSpPr>
          <p:spPr>
            <a:xfrm>
              <a:off x="3506950" y="3054750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49" y="1"/>
                  </a:moveTo>
                  <a:cubicBezTo>
                    <a:pt x="25" y="1"/>
                    <a:pt x="8" y="15"/>
                    <a:pt x="1" y="35"/>
                  </a:cubicBezTo>
                  <a:lnTo>
                    <a:pt x="98" y="68"/>
                  </a:lnTo>
                  <a:cubicBezTo>
                    <a:pt x="106" y="35"/>
                    <a:pt x="90" y="11"/>
                    <a:pt x="66" y="3"/>
                  </a:cubicBezTo>
                  <a:cubicBezTo>
                    <a:pt x="60" y="1"/>
                    <a:pt x="55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44"/>
            <p:cNvSpPr/>
            <p:nvPr/>
          </p:nvSpPr>
          <p:spPr>
            <a:xfrm>
              <a:off x="3514650" y="3057200"/>
              <a:ext cx="2475" cy="1700"/>
            </a:xfrm>
            <a:custGeom>
              <a:avLst/>
              <a:gdLst/>
              <a:ahLst/>
              <a:cxnLst/>
              <a:rect l="l" t="t" r="r" b="b"/>
              <a:pathLst>
                <a:path w="99" h="68" extrusionOk="0">
                  <a:moveTo>
                    <a:pt x="45" y="0"/>
                  </a:moveTo>
                  <a:cubicBezTo>
                    <a:pt x="25" y="0"/>
                    <a:pt x="8" y="15"/>
                    <a:pt x="1" y="35"/>
                  </a:cubicBezTo>
                  <a:lnTo>
                    <a:pt x="90" y="67"/>
                  </a:lnTo>
                  <a:cubicBezTo>
                    <a:pt x="98" y="43"/>
                    <a:pt x="90" y="10"/>
                    <a:pt x="58" y="2"/>
                  </a:cubicBezTo>
                  <a:cubicBezTo>
                    <a:pt x="53" y="1"/>
                    <a:pt x="49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" name="Google Shape;6231;p44"/>
            <p:cNvSpPr/>
            <p:nvPr/>
          </p:nvSpPr>
          <p:spPr>
            <a:xfrm>
              <a:off x="3521950" y="3047450"/>
              <a:ext cx="2875" cy="2400"/>
            </a:xfrm>
            <a:custGeom>
              <a:avLst/>
              <a:gdLst/>
              <a:ahLst/>
              <a:cxnLst/>
              <a:rect l="l" t="t" r="r" b="b"/>
              <a:pathLst>
                <a:path w="115" h="96" extrusionOk="0">
                  <a:moveTo>
                    <a:pt x="61" y="1"/>
                  </a:moveTo>
                  <a:cubicBezTo>
                    <a:pt x="41" y="1"/>
                    <a:pt x="22" y="15"/>
                    <a:pt x="9" y="35"/>
                  </a:cubicBezTo>
                  <a:cubicBezTo>
                    <a:pt x="1" y="60"/>
                    <a:pt x="17" y="84"/>
                    <a:pt x="41" y="92"/>
                  </a:cubicBezTo>
                  <a:cubicBezTo>
                    <a:pt x="47" y="94"/>
                    <a:pt x="54" y="95"/>
                    <a:pt x="61" y="95"/>
                  </a:cubicBezTo>
                  <a:cubicBezTo>
                    <a:pt x="80" y="95"/>
                    <a:pt x="100" y="86"/>
                    <a:pt x="106" y="68"/>
                  </a:cubicBezTo>
                  <a:cubicBezTo>
                    <a:pt x="114" y="44"/>
                    <a:pt x="98" y="11"/>
                    <a:pt x="74" y="3"/>
                  </a:cubicBezTo>
                  <a:cubicBezTo>
                    <a:pt x="70" y="2"/>
                    <a:pt x="65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" name="Google Shape;6232;p44"/>
            <p:cNvSpPr/>
            <p:nvPr/>
          </p:nvSpPr>
          <p:spPr>
            <a:xfrm>
              <a:off x="3519525" y="3043050"/>
              <a:ext cx="2650" cy="1725"/>
            </a:xfrm>
            <a:custGeom>
              <a:avLst/>
              <a:gdLst/>
              <a:ahLst/>
              <a:cxnLst/>
              <a:rect l="l" t="t" r="r" b="b"/>
              <a:pathLst>
                <a:path w="106" h="69" extrusionOk="0">
                  <a:moveTo>
                    <a:pt x="9" y="1"/>
                  </a:moveTo>
                  <a:lnTo>
                    <a:pt x="9" y="1"/>
                  </a:lnTo>
                  <a:cubicBezTo>
                    <a:pt x="1" y="33"/>
                    <a:pt x="17" y="57"/>
                    <a:pt x="41" y="66"/>
                  </a:cubicBezTo>
                  <a:cubicBezTo>
                    <a:pt x="47" y="68"/>
                    <a:pt x="53" y="69"/>
                    <a:pt x="59" y="69"/>
                  </a:cubicBezTo>
                  <a:cubicBezTo>
                    <a:pt x="77" y="69"/>
                    <a:pt x="94" y="59"/>
                    <a:pt x="106" y="41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44"/>
            <p:cNvSpPr/>
            <p:nvPr/>
          </p:nvSpPr>
          <p:spPr>
            <a:xfrm>
              <a:off x="3512025" y="3040425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9" y="0"/>
                  </a:moveTo>
                  <a:lnTo>
                    <a:pt x="9" y="0"/>
                  </a:lnTo>
                  <a:cubicBezTo>
                    <a:pt x="1" y="25"/>
                    <a:pt x="9" y="49"/>
                    <a:pt x="41" y="65"/>
                  </a:cubicBezTo>
                  <a:cubicBezTo>
                    <a:pt x="45" y="67"/>
                    <a:pt x="50" y="67"/>
                    <a:pt x="54" y="67"/>
                  </a:cubicBezTo>
                  <a:cubicBezTo>
                    <a:pt x="74" y="67"/>
                    <a:pt x="93" y="53"/>
                    <a:pt x="106" y="33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44"/>
            <p:cNvSpPr/>
            <p:nvPr/>
          </p:nvSpPr>
          <p:spPr>
            <a:xfrm>
              <a:off x="3514450" y="3044625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57" y="0"/>
                  </a:moveTo>
                  <a:cubicBezTo>
                    <a:pt x="33" y="0"/>
                    <a:pt x="16" y="15"/>
                    <a:pt x="9" y="35"/>
                  </a:cubicBezTo>
                  <a:cubicBezTo>
                    <a:pt x="1" y="59"/>
                    <a:pt x="9" y="92"/>
                    <a:pt x="41" y="100"/>
                  </a:cubicBezTo>
                  <a:cubicBezTo>
                    <a:pt x="46" y="101"/>
                    <a:pt x="50" y="102"/>
                    <a:pt x="54" y="102"/>
                  </a:cubicBezTo>
                  <a:cubicBezTo>
                    <a:pt x="74" y="102"/>
                    <a:pt x="92" y="87"/>
                    <a:pt x="98" y="67"/>
                  </a:cubicBezTo>
                  <a:cubicBezTo>
                    <a:pt x="114" y="43"/>
                    <a:pt x="98" y="19"/>
                    <a:pt x="74" y="3"/>
                  </a:cubicBezTo>
                  <a:cubicBezTo>
                    <a:pt x="68" y="1"/>
                    <a:pt x="63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6235;p44"/>
            <p:cNvSpPr/>
            <p:nvPr/>
          </p:nvSpPr>
          <p:spPr>
            <a:xfrm>
              <a:off x="3506750" y="3041975"/>
              <a:ext cx="2875" cy="2475"/>
            </a:xfrm>
            <a:custGeom>
              <a:avLst/>
              <a:gdLst/>
              <a:ahLst/>
              <a:cxnLst/>
              <a:rect l="l" t="t" r="r" b="b"/>
              <a:pathLst>
                <a:path w="115" h="99" extrusionOk="0">
                  <a:moveTo>
                    <a:pt x="56" y="0"/>
                  </a:moveTo>
                  <a:cubicBezTo>
                    <a:pt x="35" y="0"/>
                    <a:pt x="15" y="11"/>
                    <a:pt x="9" y="36"/>
                  </a:cubicBezTo>
                  <a:cubicBezTo>
                    <a:pt x="1" y="60"/>
                    <a:pt x="17" y="84"/>
                    <a:pt x="41" y="92"/>
                  </a:cubicBezTo>
                  <a:cubicBezTo>
                    <a:pt x="48" y="97"/>
                    <a:pt x="56" y="99"/>
                    <a:pt x="63" y="99"/>
                  </a:cubicBezTo>
                  <a:cubicBezTo>
                    <a:pt x="82" y="99"/>
                    <a:pt x="100" y="86"/>
                    <a:pt x="106" y="68"/>
                  </a:cubicBezTo>
                  <a:cubicBezTo>
                    <a:pt x="114" y="44"/>
                    <a:pt x="98" y="11"/>
                    <a:pt x="74" y="3"/>
                  </a:cubicBezTo>
                  <a:cubicBezTo>
                    <a:pt x="68" y="1"/>
                    <a:pt x="62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44"/>
            <p:cNvSpPr/>
            <p:nvPr/>
          </p:nvSpPr>
          <p:spPr>
            <a:xfrm>
              <a:off x="3499050" y="3039150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61" y="0"/>
                  </a:moveTo>
                  <a:cubicBezTo>
                    <a:pt x="41" y="0"/>
                    <a:pt x="24" y="15"/>
                    <a:pt x="17" y="35"/>
                  </a:cubicBezTo>
                  <a:cubicBezTo>
                    <a:pt x="1" y="59"/>
                    <a:pt x="17" y="92"/>
                    <a:pt x="41" y="100"/>
                  </a:cubicBezTo>
                  <a:cubicBezTo>
                    <a:pt x="46" y="101"/>
                    <a:pt x="50" y="102"/>
                    <a:pt x="55" y="102"/>
                  </a:cubicBezTo>
                  <a:cubicBezTo>
                    <a:pt x="76" y="102"/>
                    <a:pt x="99" y="87"/>
                    <a:pt x="106" y="67"/>
                  </a:cubicBezTo>
                  <a:cubicBezTo>
                    <a:pt x="114" y="43"/>
                    <a:pt x="106" y="11"/>
                    <a:pt x="74" y="3"/>
                  </a:cubicBezTo>
                  <a:cubicBezTo>
                    <a:pt x="69" y="1"/>
                    <a:pt x="6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44"/>
            <p:cNvSpPr/>
            <p:nvPr/>
          </p:nvSpPr>
          <p:spPr>
            <a:xfrm>
              <a:off x="3504525" y="3037575"/>
              <a:ext cx="2450" cy="1700"/>
            </a:xfrm>
            <a:custGeom>
              <a:avLst/>
              <a:gdLst/>
              <a:ahLst/>
              <a:cxnLst/>
              <a:rect l="l" t="t" r="r" b="b"/>
              <a:pathLst>
                <a:path w="98" h="68" extrusionOk="0">
                  <a:moveTo>
                    <a:pt x="9" y="1"/>
                  </a:moveTo>
                  <a:cubicBezTo>
                    <a:pt x="1" y="25"/>
                    <a:pt x="9" y="57"/>
                    <a:pt x="33" y="66"/>
                  </a:cubicBezTo>
                  <a:cubicBezTo>
                    <a:pt x="39" y="67"/>
                    <a:pt x="44" y="68"/>
                    <a:pt x="49" y="68"/>
                  </a:cubicBezTo>
                  <a:cubicBezTo>
                    <a:pt x="74" y="68"/>
                    <a:pt x="91" y="53"/>
                    <a:pt x="98" y="33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44"/>
            <p:cNvSpPr/>
            <p:nvPr/>
          </p:nvSpPr>
          <p:spPr>
            <a:xfrm>
              <a:off x="3501900" y="3044425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52" y="0"/>
                  </a:moveTo>
                  <a:cubicBezTo>
                    <a:pt x="30" y="0"/>
                    <a:pt x="7" y="15"/>
                    <a:pt x="0" y="35"/>
                  </a:cubicBezTo>
                  <a:lnTo>
                    <a:pt x="98" y="67"/>
                  </a:lnTo>
                  <a:cubicBezTo>
                    <a:pt x="106" y="43"/>
                    <a:pt x="89" y="11"/>
                    <a:pt x="65" y="2"/>
                  </a:cubicBezTo>
                  <a:cubicBezTo>
                    <a:pt x="61" y="1"/>
                    <a:pt x="56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" name="Google Shape;6239;p44"/>
            <p:cNvSpPr/>
            <p:nvPr/>
          </p:nvSpPr>
          <p:spPr>
            <a:xfrm>
              <a:off x="3509600" y="3047050"/>
              <a:ext cx="2450" cy="1700"/>
            </a:xfrm>
            <a:custGeom>
              <a:avLst/>
              <a:gdLst/>
              <a:ahLst/>
              <a:cxnLst/>
              <a:rect l="l" t="t" r="r" b="b"/>
              <a:pathLst>
                <a:path w="98" h="68" extrusionOk="0">
                  <a:moveTo>
                    <a:pt x="44" y="1"/>
                  </a:moveTo>
                  <a:cubicBezTo>
                    <a:pt x="25" y="1"/>
                    <a:pt x="7" y="15"/>
                    <a:pt x="0" y="35"/>
                  </a:cubicBezTo>
                  <a:lnTo>
                    <a:pt x="89" y="68"/>
                  </a:lnTo>
                  <a:cubicBezTo>
                    <a:pt x="98" y="43"/>
                    <a:pt x="89" y="11"/>
                    <a:pt x="57" y="3"/>
                  </a:cubicBezTo>
                  <a:cubicBezTo>
                    <a:pt x="53" y="1"/>
                    <a:pt x="48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" name="Google Shape;6240;p44"/>
            <p:cNvSpPr/>
            <p:nvPr/>
          </p:nvSpPr>
          <p:spPr>
            <a:xfrm>
              <a:off x="3517100" y="3049700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49" y="0"/>
                  </a:moveTo>
                  <a:cubicBezTo>
                    <a:pt x="25" y="0"/>
                    <a:pt x="7" y="15"/>
                    <a:pt x="0" y="35"/>
                  </a:cubicBezTo>
                  <a:lnTo>
                    <a:pt x="98" y="67"/>
                  </a:lnTo>
                  <a:cubicBezTo>
                    <a:pt x="106" y="43"/>
                    <a:pt x="89" y="18"/>
                    <a:pt x="65" y="2"/>
                  </a:cubicBezTo>
                  <a:cubicBezTo>
                    <a:pt x="59" y="1"/>
                    <a:pt x="54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44"/>
            <p:cNvSpPr/>
            <p:nvPr/>
          </p:nvSpPr>
          <p:spPr>
            <a:xfrm>
              <a:off x="3524800" y="3040175"/>
              <a:ext cx="2650" cy="2450"/>
            </a:xfrm>
            <a:custGeom>
              <a:avLst/>
              <a:gdLst/>
              <a:ahLst/>
              <a:cxnLst/>
              <a:rect l="l" t="t" r="r" b="b"/>
              <a:pathLst>
                <a:path w="106" h="98" extrusionOk="0">
                  <a:moveTo>
                    <a:pt x="57" y="0"/>
                  </a:moveTo>
                  <a:cubicBezTo>
                    <a:pt x="33" y="0"/>
                    <a:pt x="15" y="15"/>
                    <a:pt x="8" y="35"/>
                  </a:cubicBezTo>
                  <a:cubicBezTo>
                    <a:pt x="0" y="59"/>
                    <a:pt x="8" y="83"/>
                    <a:pt x="33" y="91"/>
                  </a:cubicBezTo>
                  <a:cubicBezTo>
                    <a:pt x="42" y="96"/>
                    <a:pt x="50" y="98"/>
                    <a:pt x="58" y="98"/>
                  </a:cubicBezTo>
                  <a:cubicBezTo>
                    <a:pt x="78" y="98"/>
                    <a:pt x="92" y="85"/>
                    <a:pt x="98" y="67"/>
                  </a:cubicBezTo>
                  <a:cubicBezTo>
                    <a:pt x="106" y="43"/>
                    <a:pt x="98" y="18"/>
                    <a:pt x="73" y="2"/>
                  </a:cubicBezTo>
                  <a:cubicBezTo>
                    <a:pt x="68" y="1"/>
                    <a:pt x="62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44"/>
            <p:cNvSpPr/>
            <p:nvPr/>
          </p:nvSpPr>
          <p:spPr>
            <a:xfrm>
              <a:off x="3522375" y="3035750"/>
              <a:ext cx="2650" cy="1725"/>
            </a:xfrm>
            <a:custGeom>
              <a:avLst/>
              <a:gdLst/>
              <a:ahLst/>
              <a:cxnLst/>
              <a:rect l="l" t="t" r="r" b="b"/>
              <a:pathLst>
                <a:path w="106" h="69" extrusionOk="0">
                  <a:moveTo>
                    <a:pt x="8" y="1"/>
                  </a:moveTo>
                  <a:lnTo>
                    <a:pt x="8" y="1"/>
                  </a:lnTo>
                  <a:cubicBezTo>
                    <a:pt x="0" y="25"/>
                    <a:pt x="8" y="58"/>
                    <a:pt x="41" y="66"/>
                  </a:cubicBezTo>
                  <a:cubicBezTo>
                    <a:pt x="47" y="68"/>
                    <a:pt x="53" y="69"/>
                    <a:pt x="59" y="69"/>
                  </a:cubicBezTo>
                  <a:cubicBezTo>
                    <a:pt x="77" y="69"/>
                    <a:pt x="93" y="60"/>
                    <a:pt x="105" y="41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44"/>
            <p:cNvSpPr/>
            <p:nvPr/>
          </p:nvSpPr>
          <p:spPr>
            <a:xfrm>
              <a:off x="3514875" y="3032925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8" y="0"/>
                  </a:moveTo>
                  <a:lnTo>
                    <a:pt x="8" y="0"/>
                  </a:lnTo>
                  <a:cubicBezTo>
                    <a:pt x="0" y="25"/>
                    <a:pt x="16" y="49"/>
                    <a:pt x="41" y="65"/>
                  </a:cubicBezTo>
                  <a:cubicBezTo>
                    <a:pt x="45" y="67"/>
                    <a:pt x="50" y="67"/>
                    <a:pt x="54" y="67"/>
                  </a:cubicBezTo>
                  <a:cubicBezTo>
                    <a:pt x="76" y="67"/>
                    <a:pt x="99" y="53"/>
                    <a:pt x="106" y="33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" name="Google Shape;6244;p44"/>
            <p:cNvSpPr/>
            <p:nvPr/>
          </p:nvSpPr>
          <p:spPr>
            <a:xfrm>
              <a:off x="3517100" y="3037300"/>
              <a:ext cx="2850" cy="2400"/>
            </a:xfrm>
            <a:custGeom>
              <a:avLst/>
              <a:gdLst/>
              <a:ahLst/>
              <a:cxnLst/>
              <a:rect l="l" t="t" r="r" b="b"/>
              <a:pathLst>
                <a:path w="114" h="96" extrusionOk="0">
                  <a:moveTo>
                    <a:pt x="55" y="1"/>
                  </a:moveTo>
                  <a:cubicBezTo>
                    <a:pt x="37" y="1"/>
                    <a:pt x="21" y="10"/>
                    <a:pt x="8" y="28"/>
                  </a:cubicBezTo>
                  <a:cubicBezTo>
                    <a:pt x="0" y="52"/>
                    <a:pt x="17" y="85"/>
                    <a:pt x="41" y="93"/>
                  </a:cubicBezTo>
                  <a:cubicBezTo>
                    <a:pt x="47" y="95"/>
                    <a:pt x="53" y="96"/>
                    <a:pt x="60" y="96"/>
                  </a:cubicBezTo>
                  <a:cubicBezTo>
                    <a:pt x="80" y="96"/>
                    <a:pt x="100" y="87"/>
                    <a:pt x="106" y="68"/>
                  </a:cubicBezTo>
                  <a:cubicBezTo>
                    <a:pt x="114" y="44"/>
                    <a:pt x="106" y="12"/>
                    <a:pt x="73" y="4"/>
                  </a:cubicBezTo>
                  <a:cubicBezTo>
                    <a:pt x="67" y="2"/>
                    <a:pt x="61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44"/>
            <p:cNvSpPr/>
            <p:nvPr/>
          </p:nvSpPr>
          <p:spPr>
            <a:xfrm>
              <a:off x="3509600" y="3034275"/>
              <a:ext cx="2850" cy="2575"/>
            </a:xfrm>
            <a:custGeom>
              <a:avLst/>
              <a:gdLst/>
              <a:ahLst/>
              <a:cxnLst/>
              <a:rect l="l" t="t" r="r" b="b"/>
              <a:pathLst>
                <a:path w="114" h="103" extrusionOk="0">
                  <a:moveTo>
                    <a:pt x="60" y="1"/>
                  </a:moveTo>
                  <a:cubicBezTo>
                    <a:pt x="38" y="1"/>
                    <a:pt x="15" y="15"/>
                    <a:pt x="8" y="35"/>
                  </a:cubicBezTo>
                  <a:cubicBezTo>
                    <a:pt x="0" y="60"/>
                    <a:pt x="17" y="92"/>
                    <a:pt x="41" y="100"/>
                  </a:cubicBezTo>
                  <a:cubicBezTo>
                    <a:pt x="45" y="102"/>
                    <a:pt x="49" y="102"/>
                    <a:pt x="54" y="102"/>
                  </a:cubicBezTo>
                  <a:cubicBezTo>
                    <a:pt x="74" y="102"/>
                    <a:pt x="92" y="88"/>
                    <a:pt x="106" y="68"/>
                  </a:cubicBezTo>
                  <a:cubicBezTo>
                    <a:pt x="114" y="44"/>
                    <a:pt x="98" y="19"/>
                    <a:pt x="73" y="3"/>
                  </a:cubicBezTo>
                  <a:cubicBezTo>
                    <a:pt x="69" y="2"/>
                    <a:pt x="64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44"/>
            <p:cNvSpPr/>
            <p:nvPr/>
          </p:nvSpPr>
          <p:spPr>
            <a:xfrm>
              <a:off x="3502100" y="3031325"/>
              <a:ext cx="2850" cy="2675"/>
            </a:xfrm>
            <a:custGeom>
              <a:avLst/>
              <a:gdLst/>
              <a:ahLst/>
              <a:cxnLst/>
              <a:rect l="l" t="t" r="r" b="b"/>
              <a:pathLst>
                <a:path w="114" h="107" extrusionOk="0">
                  <a:moveTo>
                    <a:pt x="52" y="1"/>
                  </a:moveTo>
                  <a:cubicBezTo>
                    <a:pt x="33" y="1"/>
                    <a:pt x="14" y="14"/>
                    <a:pt x="8" y="32"/>
                  </a:cubicBezTo>
                  <a:cubicBezTo>
                    <a:pt x="0" y="64"/>
                    <a:pt x="8" y="89"/>
                    <a:pt x="33" y="105"/>
                  </a:cubicBezTo>
                  <a:cubicBezTo>
                    <a:pt x="38" y="106"/>
                    <a:pt x="44" y="107"/>
                    <a:pt x="49" y="107"/>
                  </a:cubicBezTo>
                  <a:cubicBezTo>
                    <a:pt x="73" y="107"/>
                    <a:pt x="91" y="92"/>
                    <a:pt x="98" y="72"/>
                  </a:cubicBezTo>
                  <a:cubicBezTo>
                    <a:pt x="114" y="48"/>
                    <a:pt x="98" y="16"/>
                    <a:pt x="73" y="8"/>
                  </a:cubicBezTo>
                  <a:cubicBezTo>
                    <a:pt x="66" y="3"/>
                    <a:pt x="59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44"/>
            <p:cNvSpPr/>
            <p:nvPr/>
          </p:nvSpPr>
          <p:spPr>
            <a:xfrm>
              <a:off x="3507375" y="3029875"/>
              <a:ext cx="2650" cy="1725"/>
            </a:xfrm>
            <a:custGeom>
              <a:avLst/>
              <a:gdLst/>
              <a:ahLst/>
              <a:cxnLst/>
              <a:rect l="l" t="t" r="r" b="b"/>
              <a:pathLst>
                <a:path w="106" h="69" extrusionOk="0">
                  <a:moveTo>
                    <a:pt x="16" y="1"/>
                  </a:moveTo>
                  <a:lnTo>
                    <a:pt x="16" y="1"/>
                  </a:lnTo>
                  <a:cubicBezTo>
                    <a:pt x="0" y="25"/>
                    <a:pt x="16" y="57"/>
                    <a:pt x="41" y="66"/>
                  </a:cubicBezTo>
                  <a:cubicBezTo>
                    <a:pt x="46" y="67"/>
                    <a:pt x="53" y="68"/>
                    <a:pt x="59" y="68"/>
                  </a:cubicBezTo>
                  <a:cubicBezTo>
                    <a:pt x="79" y="68"/>
                    <a:pt x="99" y="58"/>
                    <a:pt x="106" y="33"/>
                  </a:cubicBezTo>
                  <a:lnTo>
                    <a:pt x="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44"/>
            <p:cNvSpPr/>
            <p:nvPr/>
          </p:nvSpPr>
          <p:spPr>
            <a:xfrm>
              <a:off x="3504725" y="3036725"/>
              <a:ext cx="2675" cy="1700"/>
            </a:xfrm>
            <a:custGeom>
              <a:avLst/>
              <a:gdLst/>
              <a:ahLst/>
              <a:cxnLst/>
              <a:rect l="l" t="t" r="r" b="b"/>
              <a:pathLst>
                <a:path w="107" h="68" extrusionOk="0">
                  <a:moveTo>
                    <a:pt x="52" y="0"/>
                  </a:moveTo>
                  <a:cubicBezTo>
                    <a:pt x="31" y="0"/>
                    <a:pt x="7" y="15"/>
                    <a:pt x="1" y="35"/>
                  </a:cubicBezTo>
                  <a:lnTo>
                    <a:pt x="90" y="67"/>
                  </a:lnTo>
                  <a:cubicBezTo>
                    <a:pt x="106" y="43"/>
                    <a:pt x="90" y="10"/>
                    <a:pt x="66" y="2"/>
                  </a:cubicBezTo>
                  <a:cubicBezTo>
                    <a:pt x="61" y="1"/>
                    <a:pt x="57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" name="Google Shape;6249;p44"/>
            <p:cNvSpPr/>
            <p:nvPr/>
          </p:nvSpPr>
          <p:spPr>
            <a:xfrm>
              <a:off x="3512225" y="3039525"/>
              <a:ext cx="2675" cy="1725"/>
            </a:xfrm>
            <a:custGeom>
              <a:avLst/>
              <a:gdLst/>
              <a:ahLst/>
              <a:cxnLst/>
              <a:rect l="l" t="t" r="r" b="b"/>
              <a:pathLst>
                <a:path w="107" h="69" extrusionOk="0">
                  <a:moveTo>
                    <a:pt x="47" y="1"/>
                  </a:moveTo>
                  <a:cubicBezTo>
                    <a:pt x="27" y="1"/>
                    <a:pt x="7" y="11"/>
                    <a:pt x="1" y="36"/>
                  </a:cubicBezTo>
                  <a:lnTo>
                    <a:pt x="98" y="69"/>
                  </a:lnTo>
                  <a:cubicBezTo>
                    <a:pt x="106" y="44"/>
                    <a:pt x="90" y="12"/>
                    <a:pt x="66" y="4"/>
                  </a:cubicBezTo>
                  <a:cubicBezTo>
                    <a:pt x="60" y="2"/>
                    <a:pt x="54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" name="Google Shape;6250;p44"/>
            <p:cNvSpPr/>
            <p:nvPr/>
          </p:nvSpPr>
          <p:spPr>
            <a:xfrm>
              <a:off x="3519725" y="3042375"/>
              <a:ext cx="2675" cy="1725"/>
            </a:xfrm>
            <a:custGeom>
              <a:avLst/>
              <a:gdLst/>
              <a:ahLst/>
              <a:cxnLst/>
              <a:rect l="l" t="t" r="r" b="b"/>
              <a:pathLst>
                <a:path w="107" h="69" extrusionOk="0">
                  <a:moveTo>
                    <a:pt x="46" y="0"/>
                  </a:moveTo>
                  <a:cubicBezTo>
                    <a:pt x="27" y="0"/>
                    <a:pt x="7" y="9"/>
                    <a:pt x="1" y="28"/>
                  </a:cubicBezTo>
                  <a:lnTo>
                    <a:pt x="98" y="68"/>
                  </a:lnTo>
                  <a:cubicBezTo>
                    <a:pt x="106" y="44"/>
                    <a:pt x="90" y="11"/>
                    <a:pt x="66" y="3"/>
                  </a:cubicBezTo>
                  <a:cubicBezTo>
                    <a:pt x="59" y="1"/>
                    <a:pt x="53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44"/>
            <p:cNvSpPr/>
            <p:nvPr/>
          </p:nvSpPr>
          <p:spPr>
            <a:xfrm>
              <a:off x="3527625" y="3033050"/>
              <a:ext cx="2875" cy="2400"/>
            </a:xfrm>
            <a:custGeom>
              <a:avLst/>
              <a:gdLst/>
              <a:ahLst/>
              <a:cxnLst/>
              <a:rect l="l" t="t" r="r" b="b"/>
              <a:pathLst>
                <a:path w="115" h="96" extrusionOk="0">
                  <a:moveTo>
                    <a:pt x="55" y="0"/>
                  </a:moveTo>
                  <a:cubicBezTo>
                    <a:pt x="35" y="0"/>
                    <a:pt x="15" y="9"/>
                    <a:pt x="9" y="28"/>
                  </a:cubicBezTo>
                  <a:cubicBezTo>
                    <a:pt x="1" y="52"/>
                    <a:pt x="9" y="76"/>
                    <a:pt x="33" y="93"/>
                  </a:cubicBezTo>
                  <a:cubicBezTo>
                    <a:pt x="41" y="95"/>
                    <a:pt x="49" y="96"/>
                    <a:pt x="56" y="96"/>
                  </a:cubicBezTo>
                  <a:cubicBezTo>
                    <a:pt x="77" y="96"/>
                    <a:pt x="92" y="86"/>
                    <a:pt x="98" y="68"/>
                  </a:cubicBezTo>
                  <a:cubicBezTo>
                    <a:pt x="114" y="44"/>
                    <a:pt x="98" y="11"/>
                    <a:pt x="74" y="3"/>
                  </a:cubicBezTo>
                  <a:cubicBezTo>
                    <a:pt x="68" y="1"/>
                    <a:pt x="61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" name="Google Shape;6252;p44"/>
            <p:cNvSpPr/>
            <p:nvPr/>
          </p:nvSpPr>
          <p:spPr>
            <a:xfrm>
              <a:off x="3525400" y="3028450"/>
              <a:ext cx="2450" cy="1825"/>
            </a:xfrm>
            <a:custGeom>
              <a:avLst/>
              <a:gdLst/>
              <a:ahLst/>
              <a:cxnLst/>
              <a:rect l="l" t="t" r="r" b="b"/>
              <a:pathLst>
                <a:path w="98" h="73" extrusionOk="0">
                  <a:moveTo>
                    <a:pt x="9" y="1"/>
                  </a:moveTo>
                  <a:lnTo>
                    <a:pt x="9" y="1"/>
                  </a:lnTo>
                  <a:cubicBezTo>
                    <a:pt x="1" y="25"/>
                    <a:pt x="9" y="58"/>
                    <a:pt x="33" y="66"/>
                  </a:cubicBezTo>
                  <a:cubicBezTo>
                    <a:pt x="40" y="70"/>
                    <a:pt x="47" y="72"/>
                    <a:pt x="55" y="72"/>
                  </a:cubicBezTo>
                  <a:cubicBezTo>
                    <a:pt x="74" y="72"/>
                    <a:pt x="92" y="59"/>
                    <a:pt x="98" y="41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" name="Google Shape;6253;p44"/>
            <p:cNvSpPr/>
            <p:nvPr/>
          </p:nvSpPr>
          <p:spPr>
            <a:xfrm>
              <a:off x="3517900" y="3025425"/>
              <a:ext cx="2675" cy="1725"/>
            </a:xfrm>
            <a:custGeom>
              <a:avLst/>
              <a:gdLst/>
              <a:ahLst/>
              <a:cxnLst/>
              <a:rect l="l" t="t" r="r" b="b"/>
              <a:pathLst>
                <a:path w="107" h="69" extrusionOk="0">
                  <a:moveTo>
                    <a:pt x="17" y="0"/>
                  </a:moveTo>
                  <a:lnTo>
                    <a:pt x="17" y="0"/>
                  </a:lnTo>
                  <a:cubicBezTo>
                    <a:pt x="1" y="25"/>
                    <a:pt x="17" y="57"/>
                    <a:pt x="41" y="65"/>
                  </a:cubicBezTo>
                  <a:cubicBezTo>
                    <a:pt x="47" y="67"/>
                    <a:pt x="54" y="68"/>
                    <a:pt x="61" y="68"/>
                  </a:cubicBezTo>
                  <a:cubicBezTo>
                    <a:pt x="80" y="68"/>
                    <a:pt x="100" y="59"/>
                    <a:pt x="106" y="41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44"/>
            <p:cNvSpPr/>
            <p:nvPr/>
          </p:nvSpPr>
          <p:spPr>
            <a:xfrm>
              <a:off x="3520125" y="3029825"/>
              <a:ext cx="2875" cy="2575"/>
            </a:xfrm>
            <a:custGeom>
              <a:avLst/>
              <a:gdLst/>
              <a:ahLst/>
              <a:cxnLst/>
              <a:rect l="l" t="t" r="r" b="b"/>
              <a:pathLst>
                <a:path w="115" h="103" extrusionOk="0">
                  <a:moveTo>
                    <a:pt x="60" y="1"/>
                  </a:moveTo>
                  <a:cubicBezTo>
                    <a:pt x="39" y="1"/>
                    <a:pt x="16" y="15"/>
                    <a:pt x="9" y="35"/>
                  </a:cubicBezTo>
                  <a:cubicBezTo>
                    <a:pt x="1" y="59"/>
                    <a:pt x="9" y="84"/>
                    <a:pt x="33" y="100"/>
                  </a:cubicBezTo>
                  <a:cubicBezTo>
                    <a:pt x="39" y="101"/>
                    <a:pt x="45" y="102"/>
                    <a:pt x="50" y="102"/>
                  </a:cubicBezTo>
                  <a:cubicBezTo>
                    <a:pt x="74" y="102"/>
                    <a:pt x="92" y="88"/>
                    <a:pt x="98" y="68"/>
                  </a:cubicBezTo>
                  <a:cubicBezTo>
                    <a:pt x="114" y="43"/>
                    <a:pt x="98" y="19"/>
                    <a:pt x="74" y="3"/>
                  </a:cubicBezTo>
                  <a:cubicBezTo>
                    <a:pt x="70" y="1"/>
                    <a:pt x="65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44"/>
            <p:cNvSpPr/>
            <p:nvPr/>
          </p:nvSpPr>
          <p:spPr>
            <a:xfrm>
              <a:off x="3512625" y="3026750"/>
              <a:ext cx="2875" cy="2600"/>
            </a:xfrm>
            <a:custGeom>
              <a:avLst/>
              <a:gdLst/>
              <a:ahLst/>
              <a:cxnLst/>
              <a:rect l="l" t="t" r="r" b="b"/>
              <a:pathLst>
                <a:path w="115" h="104" extrusionOk="0">
                  <a:moveTo>
                    <a:pt x="55" y="1"/>
                  </a:moveTo>
                  <a:cubicBezTo>
                    <a:pt x="35" y="1"/>
                    <a:pt x="15" y="10"/>
                    <a:pt x="9" y="28"/>
                  </a:cubicBezTo>
                  <a:cubicBezTo>
                    <a:pt x="1" y="61"/>
                    <a:pt x="9" y="85"/>
                    <a:pt x="33" y="101"/>
                  </a:cubicBezTo>
                  <a:cubicBezTo>
                    <a:pt x="39" y="103"/>
                    <a:pt x="45" y="103"/>
                    <a:pt x="50" y="103"/>
                  </a:cubicBezTo>
                  <a:cubicBezTo>
                    <a:pt x="74" y="103"/>
                    <a:pt x="93" y="89"/>
                    <a:pt x="106" y="69"/>
                  </a:cubicBezTo>
                  <a:cubicBezTo>
                    <a:pt x="114" y="45"/>
                    <a:pt x="98" y="12"/>
                    <a:pt x="74" y="4"/>
                  </a:cubicBezTo>
                  <a:cubicBezTo>
                    <a:pt x="68" y="2"/>
                    <a:pt x="61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" name="Google Shape;6256;p44"/>
            <p:cNvSpPr/>
            <p:nvPr/>
          </p:nvSpPr>
          <p:spPr>
            <a:xfrm>
              <a:off x="3505125" y="3023625"/>
              <a:ext cx="2875" cy="2600"/>
            </a:xfrm>
            <a:custGeom>
              <a:avLst/>
              <a:gdLst/>
              <a:ahLst/>
              <a:cxnLst/>
              <a:rect l="l" t="t" r="r" b="b"/>
              <a:pathLst>
                <a:path w="115" h="104" extrusionOk="0">
                  <a:moveTo>
                    <a:pt x="54" y="1"/>
                  </a:moveTo>
                  <a:cubicBezTo>
                    <a:pt x="37" y="1"/>
                    <a:pt x="21" y="14"/>
                    <a:pt x="9" y="32"/>
                  </a:cubicBezTo>
                  <a:cubicBezTo>
                    <a:pt x="1" y="56"/>
                    <a:pt x="9" y="88"/>
                    <a:pt x="33" y="97"/>
                  </a:cubicBezTo>
                  <a:cubicBezTo>
                    <a:pt x="42" y="101"/>
                    <a:pt x="51" y="103"/>
                    <a:pt x="59" y="103"/>
                  </a:cubicBezTo>
                  <a:cubicBezTo>
                    <a:pt x="79" y="103"/>
                    <a:pt x="95" y="90"/>
                    <a:pt x="106" y="72"/>
                  </a:cubicBezTo>
                  <a:cubicBezTo>
                    <a:pt x="114" y="48"/>
                    <a:pt x="98" y="16"/>
                    <a:pt x="74" y="7"/>
                  </a:cubicBezTo>
                  <a:cubicBezTo>
                    <a:pt x="67" y="3"/>
                    <a:pt x="60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" name="Google Shape;6257;p44"/>
            <p:cNvSpPr/>
            <p:nvPr/>
          </p:nvSpPr>
          <p:spPr>
            <a:xfrm>
              <a:off x="3510600" y="3022175"/>
              <a:ext cx="2475" cy="1800"/>
            </a:xfrm>
            <a:custGeom>
              <a:avLst/>
              <a:gdLst/>
              <a:ahLst/>
              <a:cxnLst/>
              <a:rect l="l" t="t" r="r" b="b"/>
              <a:pathLst>
                <a:path w="99" h="72" extrusionOk="0">
                  <a:moveTo>
                    <a:pt x="9" y="1"/>
                  </a:moveTo>
                  <a:lnTo>
                    <a:pt x="9" y="1"/>
                  </a:lnTo>
                  <a:cubicBezTo>
                    <a:pt x="1" y="25"/>
                    <a:pt x="9" y="57"/>
                    <a:pt x="33" y="65"/>
                  </a:cubicBezTo>
                  <a:cubicBezTo>
                    <a:pt x="42" y="70"/>
                    <a:pt x="51" y="72"/>
                    <a:pt x="58" y="72"/>
                  </a:cubicBezTo>
                  <a:cubicBezTo>
                    <a:pt x="78" y="72"/>
                    <a:pt x="92" y="59"/>
                    <a:pt x="98" y="41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44"/>
            <p:cNvSpPr/>
            <p:nvPr/>
          </p:nvSpPr>
          <p:spPr>
            <a:xfrm>
              <a:off x="3507775" y="3029025"/>
              <a:ext cx="2450" cy="1700"/>
            </a:xfrm>
            <a:custGeom>
              <a:avLst/>
              <a:gdLst/>
              <a:ahLst/>
              <a:cxnLst/>
              <a:rect l="l" t="t" r="r" b="b"/>
              <a:pathLst>
                <a:path w="98" h="68" extrusionOk="0">
                  <a:moveTo>
                    <a:pt x="49" y="0"/>
                  </a:moveTo>
                  <a:cubicBezTo>
                    <a:pt x="25" y="0"/>
                    <a:pt x="7" y="15"/>
                    <a:pt x="0" y="35"/>
                  </a:cubicBezTo>
                  <a:lnTo>
                    <a:pt x="90" y="67"/>
                  </a:lnTo>
                  <a:cubicBezTo>
                    <a:pt x="98" y="43"/>
                    <a:pt x="90" y="18"/>
                    <a:pt x="65" y="2"/>
                  </a:cubicBezTo>
                  <a:cubicBezTo>
                    <a:pt x="59" y="1"/>
                    <a:pt x="54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44"/>
            <p:cNvSpPr/>
            <p:nvPr/>
          </p:nvSpPr>
          <p:spPr>
            <a:xfrm>
              <a:off x="3515075" y="3032025"/>
              <a:ext cx="2650" cy="1725"/>
            </a:xfrm>
            <a:custGeom>
              <a:avLst/>
              <a:gdLst/>
              <a:ahLst/>
              <a:cxnLst/>
              <a:rect l="l" t="t" r="r" b="b"/>
              <a:pathLst>
                <a:path w="106" h="69" extrusionOk="0">
                  <a:moveTo>
                    <a:pt x="48" y="1"/>
                  </a:moveTo>
                  <a:cubicBezTo>
                    <a:pt x="30" y="1"/>
                    <a:pt x="13" y="11"/>
                    <a:pt x="0" y="36"/>
                  </a:cubicBezTo>
                  <a:lnTo>
                    <a:pt x="98" y="69"/>
                  </a:lnTo>
                  <a:cubicBezTo>
                    <a:pt x="106" y="44"/>
                    <a:pt x="89" y="12"/>
                    <a:pt x="65" y="4"/>
                  </a:cubicBezTo>
                  <a:cubicBezTo>
                    <a:pt x="59" y="2"/>
                    <a:pt x="54" y="1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44"/>
            <p:cNvSpPr/>
            <p:nvPr/>
          </p:nvSpPr>
          <p:spPr>
            <a:xfrm>
              <a:off x="3522575" y="3035075"/>
              <a:ext cx="2650" cy="1725"/>
            </a:xfrm>
            <a:custGeom>
              <a:avLst/>
              <a:gdLst/>
              <a:ahLst/>
              <a:cxnLst/>
              <a:rect l="l" t="t" r="r" b="b"/>
              <a:pathLst>
                <a:path w="106" h="69" extrusionOk="0">
                  <a:moveTo>
                    <a:pt x="46" y="0"/>
                  </a:moveTo>
                  <a:cubicBezTo>
                    <a:pt x="26" y="0"/>
                    <a:pt x="6" y="10"/>
                    <a:pt x="0" y="28"/>
                  </a:cubicBezTo>
                  <a:lnTo>
                    <a:pt x="97" y="68"/>
                  </a:lnTo>
                  <a:cubicBezTo>
                    <a:pt x="106" y="44"/>
                    <a:pt x="89" y="12"/>
                    <a:pt x="65" y="3"/>
                  </a:cubicBezTo>
                  <a:cubicBezTo>
                    <a:pt x="59" y="1"/>
                    <a:pt x="52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44"/>
            <p:cNvSpPr/>
            <p:nvPr/>
          </p:nvSpPr>
          <p:spPr>
            <a:xfrm>
              <a:off x="3530675" y="3025950"/>
              <a:ext cx="2875" cy="2400"/>
            </a:xfrm>
            <a:custGeom>
              <a:avLst/>
              <a:gdLst/>
              <a:ahLst/>
              <a:cxnLst/>
              <a:rect l="l" t="t" r="r" b="b"/>
              <a:pathLst>
                <a:path w="115" h="96" extrusionOk="0">
                  <a:moveTo>
                    <a:pt x="54" y="1"/>
                  </a:moveTo>
                  <a:cubicBezTo>
                    <a:pt x="34" y="1"/>
                    <a:pt x="15" y="10"/>
                    <a:pt x="9" y="28"/>
                  </a:cubicBezTo>
                  <a:cubicBezTo>
                    <a:pt x="1" y="52"/>
                    <a:pt x="9" y="77"/>
                    <a:pt x="33" y="93"/>
                  </a:cubicBezTo>
                  <a:cubicBezTo>
                    <a:pt x="39" y="95"/>
                    <a:pt x="46" y="96"/>
                    <a:pt x="52" y="96"/>
                  </a:cubicBezTo>
                  <a:cubicBezTo>
                    <a:pt x="72" y="96"/>
                    <a:pt x="92" y="87"/>
                    <a:pt x="98" y="68"/>
                  </a:cubicBezTo>
                  <a:cubicBezTo>
                    <a:pt x="114" y="44"/>
                    <a:pt x="98" y="20"/>
                    <a:pt x="73" y="4"/>
                  </a:cubicBezTo>
                  <a:cubicBezTo>
                    <a:pt x="67" y="2"/>
                    <a:pt x="61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6262;p44"/>
            <p:cNvSpPr/>
            <p:nvPr/>
          </p:nvSpPr>
          <p:spPr>
            <a:xfrm>
              <a:off x="3528450" y="3021375"/>
              <a:ext cx="2650" cy="1725"/>
            </a:xfrm>
            <a:custGeom>
              <a:avLst/>
              <a:gdLst/>
              <a:ahLst/>
              <a:cxnLst/>
              <a:rect l="l" t="t" r="r" b="b"/>
              <a:pathLst>
                <a:path w="106" h="69" extrusionOk="0">
                  <a:moveTo>
                    <a:pt x="17" y="0"/>
                  </a:moveTo>
                  <a:cubicBezTo>
                    <a:pt x="0" y="24"/>
                    <a:pt x="17" y="57"/>
                    <a:pt x="41" y="65"/>
                  </a:cubicBezTo>
                  <a:cubicBezTo>
                    <a:pt x="47" y="67"/>
                    <a:pt x="53" y="68"/>
                    <a:pt x="59" y="68"/>
                  </a:cubicBezTo>
                  <a:cubicBezTo>
                    <a:pt x="77" y="68"/>
                    <a:pt x="94" y="59"/>
                    <a:pt x="106" y="41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44"/>
            <p:cNvSpPr/>
            <p:nvPr/>
          </p:nvSpPr>
          <p:spPr>
            <a:xfrm>
              <a:off x="3521150" y="3017925"/>
              <a:ext cx="2650" cy="1925"/>
            </a:xfrm>
            <a:custGeom>
              <a:avLst/>
              <a:gdLst/>
              <a:ahLst/>
              <a:cxnLst/>
              <a:rect l="l" t="t" r="r" b="b"/>
              <a:pathLst>
                <a:path w="106" h="77" extrusionOk="0">
                  <a:moveTo>
                    <a:pt x="17" y="0"/>
                  </a:moveTo>
                  <a:lnTo>
                    <a:pt x="17" y="0"/>
                  </a:lnTo>
                  <a:cubicBezTo>
                    <a:pt x="0" y="25"/>
                    <a:pt x="17" y="57"/>
                    <a:pt x="41" y="73"/>
                  </a:cubicBezTo>
                  <a:cubicBezTo>
                    <a:pt x="47" y="75"/>
                    <a:pt x="53" y="76"/>
                    <a:pt x="59" y="76"/>
                  </a:cubicBezTo>
                  <a:cubicBezTo>
                    <a:pt x="77" y="76"/>
                    <a:pt x="94" y="67"/>
                    <a:pt x="106" y="49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44"/>
            <p:cNvSpPr/>
            <p:nvPr/>
          </p:nvSpPr>
          <p:spPr>
            <a:xfrm>
              <a:off x="3523175" y="3022625"/>
              <a:ext cx="2875" cy="2500"/>
            </a:xfrm>
            <a:custGeom>
              <a:avLst/>
              <a:gdLst/>
              <a:ahLst/>
              <a:cxnLst/>
              <a:rect l="l" t="t" r="r" b="b"/>
              <a:pathLst>
                <a:path w="115" h="100" extrusionOk="0">
                  <a:moveTo>
                    <a:pt x="60" y="0"/>
                  </a:moveTo>
                  <a:cubicBezTo>
                    <a:pt x="41" y="0"/>
                    <a:pt x="23" y="14"/>
                    <a:pt x="17" y="31"/>
                  </a:cubicBezTo>
                  <a:cubicBezTo>
                    <a:pt x="1" y="56"/>
                    <a:pt x="17" y="80"/>
                    <a:pt x="41" y="96"/>
                  </a:cubicBezTo>
                  <a:cubicBezTo>
                    <a:pt x="47" y="98"/>
                    <a:pt x="54" y="99"/>
                    <a:pt x="60" y="99"/>
                  </a:cubicBezTo>
                  <a:cubicBezTo>
                    <a:pt x="80" y="99"/>
                    <a:pt x="100" y="90"/>
                    <a:pt x="106" y="72"/>
                  </a:cubicBezTo>
                  <a:cubicBezTo>
                    <a:pt x="114" y="47"/>
                    <a:pt x="106" y="15"/>
                    <a:pt x="82" y="7"/>
                  </a:cubicBezTo>
                  <a:cubicBezTo>
                    <a:pt x="75" y="2"/>
                    <a:pt x="67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44"/>
            <p:cNvSpPr/>
            <p:nvPr/>
          </p:nvSpPr>
          <p:spPr>
            <a:xfrm>
              <a:off x="3515875" y="3019275"/>
              <a:ext cx="2875" cy="2575"/>
            </a:xfrm>
            <a:custGeom>
              <a:avLst/>
              <a:gdLst/>
              <a:ahLst/>
              <a:cxnLst/>
              <a:rect l="l" t="t" r="r" b="b"/>
              <a:pathLst>
                <a:path w="115" h="103" extrusionOk="0">
                  <a:moveTo>
                    <a:pt x="54" y="0"/>
                  </a:moveTo>
                  <a:cubicBezTo>
                    <a:pt x="35" y="0"/>
                    <a:pt x="15" y="9"/>
                    <a:pt x="9" y="27"/>
                  </a:cubicBezTo>
                  <a:cubicBezTo>
                    <a:pt x="1" y="60"/>
                    <a:pt x="9" y="84"/>
                    <a:pt x="33" y="100"/>
                  </a:cubicBezTo>
                  <a:cubicBezTo>
                    <a:pt x="37" y="102"/>
                    <a:pt x="42" y="102"/>
                    <a:pt x="47" y="102"/>
                  </a:cubicBezTo>
                  <a:cubicBezTo>
                    <a:pt x="68" y="102"/>
                    <a:pt x="91" y="88"/>
                    <a:pt x="98" y="68"/>
                  </a:cubicBezTo>
                  <a:cubicBezTo>
                    <a:pt x="114" y="44"/>
                    <a:pt x="98" y="19"/>
                    <a:pt x="74" y="3"/>
                  </a:cubicBezTo>
                  <a:cubicBezTo>
                    <a:pt x="68" y="1"/>
                    <a:pt x="61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6266;p44"/>
            <p:cNvSpPr/>
            <p:nvPr/>
          </p:nvSpPr>
          <p:spPr>
            <a:xfrm>
              <a:off x="3508375" y="3015925"/>
              <a:ext cx="2875" cy="2600"/>
            </a:xfrm>
            <a:custGeom>
              <a:avLst/>
              <a:gdLst/>
              <a:ahLst/>
              <a:cxnLst/>
              <a:rect l="l" t="t" r="r" b="b"/>
              <a:pathLst>
                <a:path w="115" h="104" extrusionOk="0">
                  <a:moveTo>
                    <a:pt x="60" y="1"/>
                  </a:moveTo>
                  <a:cubicBezTo>
                    <a:pt x="41" y="1"/>
                    <a:pt x="23" y="14"/>
                    <a:pt x="17" y="32"/>
                  </a:cubicBezTo>
                  <a:cubicBezTo>
                    <a:pt x="1" y="56"/>
                    <a:pt x="9" y="88"/>
                    <a:pt x="41" y="97"/>
                  </a:cubicBezTo>
                  <a:cubicBezTo>
                    <a:pt x="48" y="101"/>
                    <a:pt x="55" y="103"/>
                    <a:pt x="61" y="103"/>
                  </a:cubicBezTo>
                  <a:cubicBezTo>
                    <a:pt x="78" y="103"/>
                    <a:pt x="94" y="90"/>
                    <a:pt x="106" y="72"/>
                  </a:cubicBezTo>
                  <a:cubicBezTo>
                    <a:pt x="114" y="48"/>
                    <a:pt x="106" y="15"/>
                    <a:pt x="82" y="7"/>
                  </a:cubicBezTo>
                  <a:cubicBezTo>
                    <a:pt x="75" y="3"/>
                    <a:pt x="68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44"/>
            <p:cNvSpPr/>
            <p:nvPr/>
          </p:nvSpPr>
          <p:spPr>
            <a:xfrm>
              <a:off x="3513850" y="3014675"/>
              <a:ext cx="2650" cy="1725"/>
            </a:xfrm>
            <a:custGeom>
              <a:avLst/>
              <a:gdLst/>
              <a:ahLst/>
              <a:cxnLst/>
              <a:rect l="l" t="t" r="r" b="b"/>
              <a:pathLst>
                <a:path w="106" h="69" extrusionOk="0">
                  <a:moveTo>
                    <a:pt x="17" y="1"/>
                  </a:moveTo>
                  <a:lnTo>
                    <a:pt x="17" y="1"/>
                  </a:lnTo>
                  <a:cubicBezTo>
                    <a:pt x="1" y="25"/>
                    <a:pt x="17" y="57"/>
                    <a:pt x="41" y="65"/>
                  </a:cubicBezTo>
                  <a:cubicBezTo>
                    <a:pt x="47" y="67"/>
                    <a:pt x="54" y="68"/>
                    <a:pt x="60" y="68"/>
                  </a:cubicBezTo>
                  <a:cubicBezTo>
                    <a:pt x="80" y="68"/>
                    <a:pt x="100" y="59"/>
                    <a:pt x="106" y="41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44"/>
            <p:cNvSpPr/>
            <p:nvPr/>
          </p:nvSpPr>
          <p:spPr>
            <a:xfrm>
              <a:off x="3510800" y="3021500"/>
              <a:ext cx="2675" cy="1725"/>
            </a:xfrm>
            <a:custGeom>
              <a:avLst/>
              <a:gdLst/>
              <a:ahLst/>
              <a:cxnLst/>
              <a:rect l="l" t="t" r="r" b="b"/>
              <a:pathLst>
                <a:path w="107" h="69" extrusionOk="0">
                  <a:moveTo>
                    <a:pt x="47" y="0"/>
                  </a:moveTo>
                  <a:cubicBezTo>
                    <a:pt x="27" y="0"/>
                    <a:pt x="7" y="9"/>
                    <a:pt x="1" y="28"/>
                  </a:cubicBezTo>
                  <a:lnTo>
                    <a:pt x="90" y="68"/>
                  </a:lnTo>
                  <a:cubicBezTo>
                    <a:pt x="106" y="44"/>
                    <a:pt x="90" y="11"/>
                    <a:pt x="66" y="3"/>
                  </a:cubicBezTo>
                  <a:cubicBezTo>
                    <a:pt x="60" y="1"/>
                    <a:pt x="53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44"/>
            <p:cNvSpPr/>
            <p:nvPr/>
          </p:nvSpPr>
          <p:spPr>
            <a:xfrm>
              <a:off x="3518300" y="3024650"/>
              <a:ext cx="2475" cy="1800"/>
            </a:xfrm>
            <a:custGeom>
              <a:avLst/>
              <a:gdLst/>
              <a:ahLst/>
              <a:cxnLst/>
              <a:rect l="l" t="t" r="r" b="b"/>
              <a:pathLst>
                <a:path w="99" h="72" extrusionOk="0">
                  <a:moveTo>
                    <a:pt x="41" y="0"/>
                  </a:moveTo>
                  <a:cubicBezTo>
                    <a:pt x="21" y="0"/>
                    <a:pt x="7" y="14"/>
                    <a:pt x="1" y="31"/>
                  </a:cubicBezTo>
                  <a:lnTo>
                    <a:pt x="90" y="72"/>
                  </a:lnTo>
                  <a:cubicBezTo>
                    <a:pt x="98" y="47"/>
                    <a:pt x="90" y="15"/>
                    <a:pt x="66" y="7"/>
                  </a:cubicBezTo>
                  <a:cubicBezTo>
                    <a:pt x="57" y="2"/>
                    <a:pt x="48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" name="Google Shape;6270;p44"/>
            <p:cNvSpPr/>
            <p:nvPr/>
          </p:nvSpPr>
          <p:spPr>
            <a:xfrm>
              <a:off x="3525600" y="3027775"/>
              <a:ext cx="2675" cy="1725"/>
            </a:xfrm>
            <a:custGeom>
              <a:avLst/>
              <a:gdLst/>
              <a:ahLst/>
              <a:cxnLst/>
              <a:rect l="l" t="t" r="r" b="b"/>
              <a:pathLst>
                <a:path w="107" h="69" extrusionOk="0">
                  <a:moveTo>
                    <a:pt x="46" y="1"/>
                  </a:moveTo>
                  <a:cubicBezTo>
                    <a:pt x="27" y="1"/>
                    <a:pt x="7" y="10"/>
                    <a:pt x="1" y="28"/>
                  </a:cubicBezTo>
                  <a:lnTo>
                    <a:pt x="90" y="68"/>
                  </a:lnTo>
                  <a:cubicBezTo>
                    <a:pt x="106" y="44"/>
                    <a:pt x="90" y="20"/>
                    <a:pt x="66" y="4"/>
                  </a:cubicBezTo>
                  <a:cubicBezTo>
                    <a:pt x="60" y="2"/>
                    <a:pt x="53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" name="Google Shape;6271;p44"/>
            <p:cNvSpPr/>
            <p:nvPr/>
          </p:nvSpPr>
          <p:spPr>
            <a:xfrm>
              <a:off x="3533925" y="3019050"/>
              <a:ext cx="2650" cy="2425"/>
            </a:xfrm>
            <a:custGeom>
              <a:avLst/>
              <a:gdLst/>
              <a:ahLst/>
              <a:cxnLst/>
              <a:rect l="l" t="t" r="r" b="b"/>
              <a:pathLst>
                <a:path w="106" h="97" extrusionOk="0">
                  <a:moveTo>
                    <a:pt x="54" y="1"/>
                  </a:moveTo>
                  <a:cubicBezTo>
                    <a:pt x="34" y="1"/>
                    <a:pt x="14" y="10"/>
                    <a:pt x="8" y="28"/>
                  </a:cubicBezTo>
                  <a:cubicBezTo>
                    <a:pt x="0" y="53"/>
                    <a:pt x="8" y="77"/>
                    <a:pt x="33" y="93"/>
                  </a:cubicBezTo>
                  <a:cubicBezTo>
                    <a:pt x="39" y="95"/>
                    <a:pt x="45" y="96"/>
                    <a:pt x="52" y="96"/>
                  </a:cubicBezTo>
                  <a:cubicBezTo>
                    <a:pt x="72" y="96"/>
                    <a:pt x="91" y="87"/>
                    <a:pt x="98" y="69"/>
                  </a:cubicBezTo>
                  <a:cubicBezTo>
                    <a:pt x="106" y="44"/>
                    <a:pt x="98" y="20"/>
                    <a:pt x="73" y="4"/>
                  </a:cubicBezTo>
                  <a:cubicBezTo>
                    <a:pt x="67" y="2"/>
                    <a:pt x="61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44"/>
            <p:cNvSpPr/>
            <p:nvPr/>
          </p:nvSpPr>
          <p:spPr>
            <a:xfrm>
              <a:off x="3531900" y="3014475"/>
              <a:ext cx="2450" cy="1725"/>
            </a:xfrm>
            <a:custGeom>
              <a:avLst/>
              <a:gdLst/>
              <a:ahLst/>
              <a:cxnLst/>
              <a:rect l="l" t="t" r="r" b="b"/>
              <a:pathLst>
                <a:path w="98" h="69" extrusionOk="0">
                  <a:moveTo>
                    <a:pt x="16" y="0"/>
                  </a:moveTo>
                  <a:lnTo>
                    <a:pt x="16" y="0"/>
                  </a:lnTo>
                  <a:cubicBezTo>
                    <a:pt x="0" y="25"/>
                    <a:pt x="8" y="49"/>
                    <a:pt x="33" y="65"/>
                  </a:cubicBezTo>
                  <a:cubicBezTo>
                    <a:pt x="39" y="67"/>
                    <a:pt x="45" y="68"/>
                    <a:pt x="52" y="68"/>
                  </a:cubicBezTo>
                  <a:cubicBezTo>
                    <a:pt x="72" y="68"/>
                    <a:pt x="91" y="59"/>
                    <a:pt x="97" y="41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44"/>
            <p:cNvSpPr/>
            <p:nvPr/>
          </p:nvSpPr>
          <p:spPr>
            <a:xfrm>
              <a:off x="3524800" y="3010825"/>
              <a:ext cx="2450" cy="1725"/>
            </a:xfrm>
            <a:custGeom>
              <a:avLst/>
              <a:gdLst/>
              <a:ahLst/>
              <a:cxnLst/>
              <a:rect l="l" t="t" r="r" b="b"/>
              <a:pathLst>
                <a:path w="98" h="69" extrusionOk="0">
                  <a:moveTo>
                    <a:pt x="8" y="1"/>
                  </a:moveTo>
                  <a:lnTo>
                    <a:pt x="8" y="1"/>
                  </a:lnTo>
                  <a:cubicBezTo>
                    <a:pt x="0" y="25"/>
                    <a:pt x="8" y="49"/>
                    <a:pt x="33" y="65"/>
                  </a:cubicBezTo>
                  <a:cubicBezTo>
                    <a:pt x="39" y="67"/>
                    <a:pt x="45" y="68"/>
                    <a:pt x="52" y="68"/>
                  </a:cubicBezTo>
                  <a:cubicBezTo>
                    <a:pt x="72" y="68"/>
                    <a:pt x="92" y="59"/>
                    <a:pt x="98" y="41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44"/>
            <p:cNvSpPr/>
            <p:nvPr/>
          </p:nvSpPr>
          <p:spPr>
            <a:xfrm>
              <a:off x="3526625" y="3015400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54" y="1"/>
                  </a:moveTo>
                  <a:cubicBezTo>
                    <a:pt x="34" y="1"/>
                    <a:pt x="15" y="10"/>
                    <a:pt x="8" y="28"/>
                  </a:cubicBezTo>
                  <a:cubicBezTo>
                    <a:pt x="0" y="53"/>
                    <a:pt x="8" y="85"/>
                    <a:pt x="33" y="93"/>
                  </a:cubicBezTo>
                  <a:cubicBezTo>
                    <a:pt x="41" y="99"/>
                    <a:pt x="51" y="102"/>
                    <a:pt x="60" y="102"/>
                  </a:cubicBezTo>
                  <a:cubicBezTo>
                    <a:pt x="77" y="102"/>
                    <a:pt x="92" y="93"/>
                    <a:pt x="98" y="77"/>
                  </a:cubicBezTo>
                  <a:cubicBezTo>
                    <a:pt x="114" y="53"/>
                    <a:pt x="98" y="20"/>
                    <a:pt x="73" y="4"/>
                  </a:cubicBezTo>
                  <a:cubicBezTo>
                    <a:pt x="67" y="2"/>
                    <a:pt x="61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44"/>
            <p:cNvSpPr/>
            <p:nvPr/>
          </p:nvSpPr>
          <p:spPr>
            <a:xfrm>
              <a:off x="3519325" y="3011850"/>
              <a:ext cx="2850" cy="2525"/>
            </a:xfrm>
            <a:custGeom>
              <a:avLst/>
              <a:gdLst/>
              <a:ahLst/>
              <a:cxnLst/>
              <a:rect l="l" t="t" r="r" b="b"/>
              <a:pathLst>
                <a:path w="114" h="101" extrusionOk="0">
                  <a:moveTo>
                    <a:pt x="49" y="0"/>
                  </a:moveTo>
                  <a:cubicBezTo>
                    <a:pt x="34" y="0"/>
                    <a:pt x="19" y="11"/>
                    <a:pt x="9" y="32"/>
                  </a:cubicBezTo>
                  <a:cubicBezTo>
                    <a:pt x="0" y="57"/>
                    <a:pt x="9" y="81"/>
                    <a:pt x="33" y="97"/>
                  </a:cubicBezTo>
                  <a:cubicBezTo>
                    <a:pt x="39" y="99"/>
                    <a:pt x="46" y="100"/>
                    <a:pt x="52" y="100"/>
                  </a:cubicBezTo>
                  <a:cubicBezTo>
                    <a:pt x="72" y="100"/>
                    <a:pt x="92" y="91"/>
                    <a:pt x="98" y="73"/>
                  </a:cubicBezTo>
                  <a:cubicBezTo>
                    <a:pt x="114" y="49"/>
                    <a:pt x="98" y="16"/>
                    <a:pt x="73" y="8"/>
                  </a:cubicBezTo>
                  <a:cubicBezTo>
                    <a:pt x="65" y="3"/>
                    <a:pt x="57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44"/>
            <p:cNvSpPr/>
            <p:nvPr/>
          </p:nvSpPr>
          <p:spPr>
            <a:xfrm>
              <a:off x="3512025" y="3008225"/>
              <a:ext cx="2875" cy="2700"/>
            </a:xfrm>
            <a:custGeom>
              <a:avLst/>
              <a:gdLst/>
              <a:ahLst/>
              <a:cxnLst/>
              <a:rect l="l" t="t" r="r" b="b"/>
              <a:pathLst>
                <a:path w="115" h="108" extrusionOk="0">
                  <a:moveTo>
                    <a:pt x="60" y="1"/>
                  </a:moveTo>
                  <a:cubicBezTo>
                    <a:pt x="41" y="1"/>
                    <a:pt x="20" y="14"/>
                    <a:pt x="9" y="32"/>
                  </a:cubicBezTo>
                  <a:cubicBezTo>
                    <a:pt x="1" y="56"/>
                    <a:pt x="9" y="88"/>
                    <a:pt x="33" y="105"/>
                  </a:cubicBezTo>
                  <a:cubicBezTo>
                    <a:pt x="39" y="106"/>
                    <a:pt x="45" y="107"/>
                    <a:pt x="51" y="107"/>
                  </a:cubicBezTo>
                  <a:cubicBezTo>
                    <a:pt x="71" y="107"/>
                    <a:pt x="92" y="97"/>
                    <a:pt x="98" y="72"/>
                  </a:cubicBezTo>
                  <a:cubicBezTo>
                    <a:pt x="114" y="48"/>
                    <a:pt x="106" y="15"/>
                    <a:pt x="82" y="7"/>
                  </a:cubicBezTo>
                  <a:cubicBezTo>
                    <a:pt x="75" y="3"/>
                    <a:pt x="67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44"/>
            <p:cNvSpPr/>
            <p:nvPr/>
          </p:nvSpPr>
          <p:spPr>
            <a:xfrm>
              <a:off x="3517500" y="3007175"/>
              <a:ext cx="2650" cy="1800"/>
            </a:xfrm>
            <a:custGeom>
              <a:avLst/>
              <a:gdLst/>
              <a:ahLst/>
              <a:cxnLst/>
              <a:rect l="l" t="t" r="r" b="b"/>
              <a:pathLst>
                <a:path w="106" h="72" extrusionOk="0">
                  <a:moveTo>
                    <a:pt x="17" y="1"/>
                  </a:moveTo>
                  <a:lnTo>
                    <a:pt x="17" y="1"/>
                  </a:lnTo>
                  <a:cubicBezTo>
                    <a:pt x="1" y="25"/>
                    <a:pt x="17" y="49"/>
                    <a:pt x="41" y="65"/>
                  </a:cubicBezTo>
                  <a:cubicBezTo>
                    <a:pt x="48" y="70"/>
                    <a:pt x="55" y="72"/>
                    <a:pt x="61" y="72"/>
                  </a:cubicBezTo>
                  <a:cubicBezTo>
                    <a:pt x="78" y="72"/>
                    <a:pt x="94" y="59"/>
                    <a:pt x="106" y="41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44"/>
            <p:cNvSpPr/>
            <p:nvPr/>
          </p:nvSpPr>
          <p:spPr>
            <a:xfrm>
              <a:off x="3514250" y="3013900"/>
              <a:ext cx="2675" cy="1825"/>
            </a:xfrm>
            <a:custGeom>
              <a:avLst/>
              <a:gdLst/>
              <a:ahLst/>
              <a:cxnLst/>
              <a:rect l="l" t="t" r="r" b="b"/>
              <a:pathLst>
                <a:path w="107" h="73" extrusionOk="0">
                  <a:moveTo>
                    <a:pt x="44" y="1"/>
                  </a:moveTo>
                  <a:cubicBezTo>
                    <a:pt x="25" y="1"/>
                    <a:pt x="7" y="14"/>
                    <a:pt x="1" y="32"/>
                  </a:cubicBezTo>
                  <a:lnTo>
                    <a:pt x="90" y="72"/>
                  </a:lnTo>
                  <a:cubicBezTo>
                    <a:pt x="106" y="48"/>
                    <a:pt x="90" y="15"/>
                    <a:pt x="66" y="7"/>
                  </a:cubicBezTo>
                  <a:cubicBezTo>
                    <a:pt x="59" y="3"/>
                    <a:pt x="51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44"/>
            <p:cNvSpPr/>
            <p:nvPr/>
          </p:nvSpPr>
          <p:spPr>
            <a:xfrm>
              <a:off x="3521550" y="3017225"/>
              <a:ext cx="2450" cy="1925"/>
            </a:xfrm>
            <a:custGeom>
              <a:avLst/>
              <a:gdLst/>
              <a:ahLst/>
              <a:cxnLst/>
              <a:rect l="l" t="t" r="r" b="b"/>
              <a:pathLst>
                <a:path w="98" h="77" extrusionOk="0">
                  <a:moveTo>
                    <a:pt x="46" y="1"/>
                  </a:moveTo>
                  <a:cubicBezTo>
                    <a:pt x="27" y="1"/>
                    <a:pt x="7" y="10"/>
                    <a:pt x="1" y="28"/>
                  </a:cubicBezTo>
                  <a:lnTo>
                    <a:pt x="90" y="77"/>
                  </a:lnTo>
                  <a:cubicBezTo>
                    <a:pt x="98" y="53"/>
                    <a:pt x="90" y="20"/>
                    <a:pt x="66" y="4"/>
                  </a:cubicBezTo>
                  <a:cubicBezTo>
                    <a:pt x="59" y="2"/>
                    <a:pt x="53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" name="Google Shape;6280;p44"/>
            <p:cNvSpPr/>
            <p:nvPr/>
          </p:nvSpPr>
          <p:spPr>
            <a:xfrm>
              <a:off x="3528850" y="3020675"/>
              <a:ext cx="2450" cy="1725"/>
            </a:xfrm>
            <a:custGeom>
              <a:avLst/>
              <a:gdLst/>
              <a:ahLst/>
              <a:cxnLst/>
              <a:rect l="l" t="t" r="r" b="b"/>
              <a:pathLst>
                <a:path w="98" h="69" extrusionOk="0">
                  <a:moveTo>
                    <a:pt x="46" y="1"/>
                  </a:moveTo>
                  <a:cubicBezTo>
                    <a:pt x="26" y="1"/>
                    <a:pt x="7" y="10"/>
                    <a:pt x="1" y="28"/>
                  </a:cubicBezTo>
                  <a:lnTo>
                    <a:pt x="90" y="69"/>
                  </a:lnTo>
                  <a:cubicBezTo>
                    <a:pt x="98" y="44"/>
                    <a:pt x="90" y="20"/>
                    <a:pt x="65" y="4"/>
                  </a:cubicBezTo>
                  <a:cubicBezTo>
                    <a:pt x="59" y="2"/>
                    <a:pt x="53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" name="Google Shape;6281;p44"/>
            <p:cNvSpPr/>
            <p:nvPr/>
          </p:nvSpPr>
          <p:spPr>
            <a:xfrm>
              <a:off x="3537375" y="3012325"/>
              <a:ext cx="2650" cy="2375"/>
            </a:xfrm>
            <a:custGeom>
              <a:avLst/>
              <a:gdLst/>
              <a:ahLst/>
              <a:cxnLst/>
              <a:rect l="l" t="t" r="r" b="b"/>
              <a:pathLst>
                <a:path w="106" h="95" extrusionOk="0">
                  <a:moveTo>
                    <a:pt x="47" y="1"/>
                  </a:moveTo>
                  <a:cubicBezTo>
                    <a:pt x="32" y="1"/>
                    <a:pt x="18" y="6"/>
                    <a:pt x="8" y="22"/>
                  </a:cubicBezTo>
                  <a:cubicBezTo>
                    <a:pt x="0" y="46"/>
                    <a:pt x="8" y="78"/>
                    <a:pt x="32" y="86"/>
                  </a:cubicBezTo>
                  <a:cubicBezTo>
                    <a:pt x="41" y="92"/>
                    <a:pt x="50" y="95"/>
                    <a:pt x="58" y="95"/>
                  </a:cubicBezTo>
                  <a:cubicBezTo>
                    <a:pt x="73" y="95"/>
                    <a:pt x="87" y="86"/>
                    <a:pt x="97" y="70"/>
                  </a:cubicBezTo>
                  <a:cubicBezTo>
                    <a:pt x="105" y="46"/>
                    <a:pt x="97" y="22"/>
                    <a:pt x="73" y="5"/>
                  </a:cubicBezTo>
                  <a:cubicBezTo>
                    <a:pt x="64" y="2"/>
                    <a:pt x="55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44"/>
            <p:cNvSpPr/>
            <p:nvPr/>
          </p:nvSpPr>
          <p:spPr>
            <a:xfrm>
              <a:off x="3535550" y="3007575"/>
              <a:ext cx="2450" cy="1875"/>
            </a:xfrm>
            <a:custGeom>
              <a:avLst/>
              <a:gdLst/>
              <a:ahLst/>
              <a:cxnLst/>
              <a:rect l="l" t="t" r="r" b="b"/>
              <a:pathLst>
                <a:path w="98" h="75" extrusionOk="0">
                  <a:moveTo>
                    <a:pt x="16" y="1"/>
                  </a:moveTo>
                  <a:lnTo>
                    <a:pt x="16" y="1"/>
                  </a:lnTo>
                  <a:cubicBezTo>
                    <a:pt x="0" y="25"/>
                    <a:pt x="8" y="49"/>
                    <a:pt x="33" y="66"/>
                  </a:cubicBezTo>
                  <a:cubicBezTo>
                    <a:pt x="41" y="71"/>
                    <a:pt x="51" y="74"/>
                    <a:pt x="60" y="74"/>
                  </a:cubicBezTo>
                  <a:cubicBezTo>
                    <a:pt x="77" y="74"/>
                    <a:pt x="92" y="65"/>
                    <a:pt x="97" y="49"/>
                  </a:cubicBezTo>
                  <a:lnTo>
                    <a:pt x="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44"/>
            <p:cNvSpPr/>
            <p:nvPr/>
          </p:nvSpPr>
          <p:spPr>
            <a:xfrm>
              <a:off x="3528650" y="3003525"/>
              <a:ext cx="2450" cy="1925"/>
            </a:xfrm>
            <a:custGeom>
              <a:avLst/>
              <a:gdLst/>
              <a:ahLst/>
              <a:cxnLst/>
              <a:rect l="l" t="t" r="r" b="b"/>
              <a:pathLst>
                <a:path w="98" h="77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5"/>
                    <a:pt x="9" y="57"/>
                    <a:pt x="33" y="74"/>
                  </a:cubicBezTo>
                  <a:cubicBezTo>
                    <a:pt x="39" y="76"/>
                    <a:pt x="46" y="77"/>
                    <a:pt x="52" y="77"/>
                  </a:cubicBezTo>
                  <a:cubicBezTo>
                    <a:pt x="70" y="77"/>
                    <a:pt x="86" y="69"/>
                    <a:pt x="98" y="57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44"/>
            <p:cNvSpPr/>
            <p:nvPr/>
          </p:nvSpPr>
          <p:spPr>
            <a:xfrm>
              <a:off x="3530075" y="3008375"/>
              <a:ext cx="2850" cy="2475"/>
            </a:xfrm>
            <a:custGeom>
              <a:avLst/>
              <a:gdLst/>
              <a:ahLst/>
              <a:cxnLst/>
              <a:rect l="l" t="t" r="r" b="b"/>
              <a:pathLst>
                <a:path w="114" h="99" extrusionOk="0">
                  <a:moveTo>
                    <a:pt x="56" y="1"/>
                  </a:moveTo>
                  <a:cubicBezTo>
                    <a:pt x="41" y="1"/>
                    <a:pt x="27" y="10"/>
                    <a:pt x="16" y="26"/>
                  </a:cubicBezTo>
                  <a:cubicBezTo>
                    <a:pt x="0" y="50"/>
                    <a:pt x="8" y="82"/>
                    <a:pt x="33" y="90"/>
                  </a:cubicBezTo>
                  <a:cubicBezTo>
                    <a:pt x="41" y="96"/>
                    <a:pt x="51" y="99"/>
                    <a:pt x="60" y="99"/>
                  </a:cubicBezTo>
                  <a:cubicBezTo>
                    <a:pt x="78" y="99"/>
                    <a:pt x="95" y="90"/>
                    <a:pt x="106" y="74"/>
                  </a:cubicBezTo>
                  <a:cubicBezTo>
                    <a:pt x="114" y="50"/>
                    <a:pt x="106" y="26"/>
                    <a:pt x="81" y="9"/>
                  </a:cubicBezTo>
                  <a:cubicBezTo>
                    <a:pt x="73" y="4"/>
                    <a:pt x="64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44"/>
            <p:cNvSpPr/>
            <p:nvPr/>
          </p:nvSpPr>
          <p:spPr>
            <a:xfrm>
              <a:off x="3522975" y="3004525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54" y="1"/>
                  </a:moveTo>
                  <a:cubicBezTo>
                    <a:pt x="37" y="1"/>
                    <a:pt x="22" y="10"/>
                    <a:pt x="17" y="25"/>
                  </a:cubicBezTo>
                  <a:cubicBezTo>
                    <a:pt x="0" y="50"/>
                    <a:pt x="9" y="82"/>
                    <a:pt x="33" y="98"/>
                  </a:cubicBezTo>
                  <a:cubicBezTo>
                    <a:pt x="39" y="100"/>
                    <a:pt x="46" y="102"/>
                    <a:pt x="52" y="102"/>
                  </a:cubicBezTo>
                  <a:cubicBezTo>
                    <a:pt x="72" y="102"/>
                    <a:pt x="94" y="92"/>
                    <a:pt x="106" y="74"/>
                  </a:cubicBezTo>
                  <a:cubicBezTo>
                    <a:pt x="114" y="50"/>
                    <a:pt x="106" y="17"/>
                    <a:pt x="81" y="9"/>
                  </a:cubicBezTo>
                  <a:cubicBezTo>
                    <a:pt x="73" y="4"/>
                    <a:pt x="63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44"/>
            <p:cNvSpPr/>
            <p:nvPr/>
          </p:nvSpPr>
          <p:spPr>
            <a:xfrm>
              <a:off x="3515875" y="3000675"/>
              <a:ext cx="2875" cy="2625"/>
            </a:xfrm>
            <a:custGeom>
              <a:avLst/>
              <a:gdLst/>
              <a:ahLst/>
              <a:cxnLst/>
              <a:rect l="l" t="t" r="r" b="b"/>
              <a:pathLst>
                <a:path w="115" h="105" extrusionOk="0">
                  <a:moveTo>
                    <a:pt x="54" y="1"/>
                  </a:moveTo>
                  <a:cubicBezTo>
                    <a:pt x="37" y="1"/>
                    <a:pt x="22" y="10"/>
                    <a:pt x="17" y="25"/>
                  </a:cubicBezTo>
                  <a:cubicBezTo>
                    <a:pt x="1" y="58"/>
                    <a:pt x="9" y="82"/>
                    <a:pt x="33" y="98"/>
                  </a:cubicBezTo>
                  <a:cubicBezTo>
                    <a:pt x="40" y="103"/>
                    <a:pt x="47" y="105"/>
                    <a:pt x="55" y="105"/>
                  </a:cubicBezTo>
                  <a:cubicBezTo>
                    <a:pt x="74" y="105"/>
                    <a:pt x="92" y="92"/>
                    <a:pt x="98" y="74"/>
                  </a:cubicBezTo>
                  <a:cubicBezTo>
                    <a:pt x="114" y="50"/>
                    <a:pt x="106" y="17"/>
                    <a:pt x="82" y="9"/>
                  </a:cubicBezTo>
                  <a:cubicBezTo>
                    <a:pt x="73" y="3"/>
                    <a:pt x="63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44"/>
            <p:cNvSpPr/>
            <p:nvPr/>
          </p:nvSpPr>
          <p:spPr>
            <a:xfrm>
              <a:off x="3521550" y="2999675"/>
              <a:ext cx="2450" cy="1925"/>
            </a:xfrm>
            <a:custGeom>
              <a:avLst/>
              <a:gdLst/>
              <a:ahLst/>
              <a:cxnLst/>
              <a:rect l="l" t="t" r="r" b="b"/>
              <a:pathLst>
                <a:path w="98" h="77" extrusionOk="0">
                  <a:moveTo>
                    <a:pt x="17" y="1"/>
                  </a:moveTo>
                  <a:lnTo>
                    <a:pt x="17" y="1"/>
                  </a:lnTo>
                  <a:cubicBezTo>
                    <a:pt x="1" y="25"/>
                    <a:pt x="9" y="57"/>
                    <a:pt x="33" y="74"/>
                  </a:cubicBezTo>
                  <a:cubicBezTo>
                    <a:pt x="39" y="76"/>
                    <a:pt x="46" y="77"/>
                    <a:pt x="52" y="77"/>
                  </a:cubicBezTo>
                  <a:cubicBezTo>
                    <a:pt x="72" y="77"/>
                    <a:pt x="92" y="67"/>
                    <a:pt x="98" y="4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44"/>
            <p:cNvSpPr/>
            <p:nvPr/>
          </p:nvSpPr>
          <p:spPr>
            <a:xfrm>
              <a:off x="3517900" y="3006375"/>
              <a:ext cx="2675" cy="1850"/>
            </a:xfrm>
            <a:custGeom>
              <a:avLst/>
              <a:gdLst/>
              <a:ahLst/>
              <a:cxnLst/>
              <a:rect l="l" t="t" r="r" b="b"/>
              <a:pathLst>
                <a:path w="107" h="74" extrusionOk="0">
                  <a:moveTo>
                    <a:pt x="42" y="0"/>
                  </a:moveTo>
                  <a:cubicBezTo>
                    <a:pt x="26" y="0"/>
                    <a:pt x="12" y="11"/>
                    <a:pt x="1" y="33"/>
                  </a:cubicBezTo>
                  <a:lnTo>
                    <a:pt x="90" y="73"/>
                  </a:lnTo>
                  <a:cubicBezTo>
                    <a:pt x="106" y="49"/>
                    <a:pt x="90" y="16"/>
                    <a:pt x="66" y="8"/>
                  </a:cubicBezTo>
                  <a:cubicBezTo>
                    <a:pt x="57" y="3"/>
                    <a:pt x="49" y="0"/>
                    <a:pt x="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44"/>
            <p:cNvSpPr/>
            <p:nvPr/>
          </p:nvSpPr>
          <p:spPr>
            <a:xfrm>
              <a:off x="3525000" y="3010050"/>
              <a:ext cx="2650" cy="1825"/>
            </a:xfrm>
            <a:custGeom>
              <a:avLst/>
              <a:gdLst/>
              <a:ahLst/>
              <a:cxnLst/>
              <a:rect l="l" t="t" r="r" b="b"/>
              <a:pathLst>
                <a:path w="106" h="73" extrusionOk="0">
                  <a:moveTo>
                    <a:pt x="52" y="1"/>
                  </a:moveTo>
                  <a:cubicBezTo>
                    <a:pt x="32" y="1"/>
                    <a:pt x="12" y="14"/>
                    <a:pt x="0" y="32"/>
                  </a:cubicBezTo>
                  <a:lnTo>
                    <a:pt x="90" y="72"/>
                  </a:lnTo>
                  <a:cubicBezTo>
                    <a:pt x="106" y="48"/>
                    <a:pt x="98" y="23"/>
                    <a:pt x="73" y="7"/>
                  </a:cubicBezTo>
                  <a:cubicBezTo>
                    <a:pt x="67" y="3"/>
                    <a:pt x="59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44"/>
            <p:cNvSpPr/>
            <p:nvPr/>
          </p:nvSpPr>
          <p:spPr>
            <a:xfrm>
              <a:off x="3532100" y="3013800"/>
              <a:ext cx="2650" cy="1700"/>
            </a:xfrm>
            <a:custGeom>
              <a:avLst/>
              <a:gdLst/>
              <a:ahLst/>
              <a:cxnLst/>
              <a:rect l="l" t="t" r="r" b="b"/>
              <a:pathLst>
                <a:path w="106" h="68" extrusionOk="0">
                  <a:moveTo>
                    <a:pt x="54" y="0"/>
                  </a:moveTo>
                  <a:cubicBezTo>
                    <a:pt x="34" y="0"/>
                    <a:pt x="12" y="9"/>
                    <a:pt x="0" y="27"/>
                  </a:cubicBezTo>
                  <a:lnTo>
                    <a:pt x="89" y="68"/>
                  </a:lnTo>
                  <a:cubicBezTo>
                    <a:pt x="106" y="44"/>
                    <a:pt x="98" y="19"/>
                    <a:pt x="73" y="3"/>
                  </a:cubicBezTo>
                  <a:cubicBezTo>
                    <a:pt x="67" y="1"/>
                    <a:pt x="61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44"/>
            <p:cNvSpPr/>
            <p:nvPr/>
          </p:nvSpPr>
          <p:spPr>
            <a:xfrm>
              <a:off x="3541025" y="3005850"/>
              <a:ext cx="2850" cy="2375"/>
            </a:xfrm>
            <a:custGeom>
              <a:avLst/>
              <a:gdLst/>
              <a:ahLst/>
              <a:cxnLst/>
              <a:rect l="l" t="t" r="r" b="b"/>
              <a:pathLst>
                <a:path w="114" h="95" extrusionOk="0">
                  <a:moveTo>
                    <a:pt x="53" y="0"/>
                  </a:moveTo>
                  <a:cubicBezTo>
                    <a:pt x="36" y="0"/>
                    <a:pt x="21" y="6"/>
                    <a:pt x="16" y="21"/>
                  </a:cubicBezTo>
                  <a:cubicBezTo>
                    <a:pt x="0" y="45"/>
                    <a:pt x="8" y="70"/>
                    <a:pt x="32" y="86"/>
                  </a:cubicBezTo>
                  <a:cubicBezTo>
                    <a:pt x="41" y="92"/>
                    <a:pt x="51" y="94"/>
                    <a:pt x="60" y="94"/>
                  </a:cubicBezTo>
                  <a:cubicBezTo>
                    <a:pt x="77" y="94"/>
                    <a:pt x="92" y="85"/>
                    <a:pt x="97" y="70"/>
                  </a:cubicBezTo>
                  <a:cubicBezTo>
                    <a:pt x="114" y="54"/>
                    <a:pt x="105" y="21"/>
                    <a:pt x="81" y="5"/>
                  </a:cubicBezTo>
                  <a:cubicBezTo>
                    <a:pt x="72" y="2"/>
                    <a:pt x="62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44"/>
            <p:cNvSpPr/>
            <p:nvPr/>
          </p:nvSpPr>
          <p:spPr>
            <a:xfrm>
              <a:off x="3539400" y="3000900"/>
              <a:ext cx="2650" cy="1975"/>
            </a:xfrm>
            <a:custGeom>
              <a:avLst/>
              <a:gdLst/>
              <a:ahLst/>
              <a:cxnLst/>
              <a:rect l="l" t="t" r="r" b="b"/>
              <a:pathLst>
                <a:path w="106" h="79" extrusionOk="0">
                  <a:moveTo>
                    <a:pt x="16" y="0"/>
                  </a:moveTo>
                  <a:lnTo>
                    <a:pt x="16" y="0"/>
                  </a:lnTo>
                  <a:cubicBezTo>
                    <a:pt x="0" y="25"/>
                    <a:pt x="8" y="57"/>
                    <a:pt x="33" y="73"/>
                  </a:cubicBezTo>
                  <a:cubicBezTo>
                    <a:pt x="41" y="76"/>
                    <a:pt x="51" y="78"/>
                    <a:pt x="61" y="78"/>
                  </a:cubicBezTo>
                  <a:cubicBezTo>
                    <a:pt x="78" y="78"/>
                    <a:pt x="95" y="72"/>
                    <a:pt x="106" y="57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44"/>
            <p:cNvSpPr/>
            <p:nvPr/>
          </p:nvSpPr>
          <p:spPr>
            <a:xfrm>
              <a:off x="3532700" y="2996625"/>
              <a:ext cx="2450" cy="1975"/>
            </a:xfrm>
            <a:custGeom>
              <a:avLst/>
              <a:gdLst/>
              <a:ahLst/>
              <a:cxnLst/>
              <a:rect l="l" t="t" r="r" b="b"/>
              <a:pathLst>
                <a:path w="98" h="79" extrusionOk="0">
                  <a:moveTo>
                    <a:pt x="17" y="1"/>
                  </a:moveTo>
                  <a:lnTo>
                    <a:pt x="17" y="1"/>
                  </a:lnTo>
                  <a:cubicBezTo>
                    <a:pt x="1" y="25"/>
                    <a:pt x="9" y="58"/>
                    <a:pt x="33" y="74"/>
                  </a:cubicBezTo>
                  <a:cubicBezTo>
                    <a:pt x="39" y="77"/>
                    <a:pt x="47" y="79"/>
                    <a:pt x="56" y="79"/>
                  </a:cubicBezTo>
                  <a:cubicBezTo>
                    <a:pt x="71" y="79"/>
                    <a:pt x="88" y="73"/>
                    <a:pt x="98" y="58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44"/>
            <p:cNvSpPr/>
            <p:nvPr/>
          </p:nvSpPr>
          <p:spPr>
            <a:xfrm>
              <a:off x="3534125" y="3001625"/>
              <a:ext cx="2650" cy="2450"/>
            </a:xfrm>
            <a:custGeom>
              <a:avLst/>
              <a:gdLst/>
              <a:ahLst/>
              <a:cxnLst/>
              <a:rect l="l" t="t" r="r" b="b"/>
              <a:pathLst>
                <a:path w="106" h="98" extrusionOk="0">
                  <a:moveTo>
                    <a:pt x="61" y="0"/>
                  </a:moveTo>
                  <a:cubicBezTo>
                    <a:pt x="41" y="0"/>
                    <a:pt x="20" y="8"/>
                    <a:pt x="8" y="20"/>
                  </a:cubicBezTo>
                  <a:cubicBezTo>
                    <a:pt x="0" y="44"/>
                    <a:pt x="8" y="77"/>
                    <a:pt x="25" y="93"/>
                  </a:cubicBezTo>
                  <a:cubicBezTo>
                    <a:pt x="34" y="96"/>
                    <a:pt x="44" y="98"/>
                    <a:pt x="53" y="98"/>
                  </a:cubicBezTo>
                  <a:cubicBezTo>
                    <a:pt x="71" y="98"/>
                    <a:pt x="87" y="92"/>
                    <a:pt x="98" y="77"/>
                  </a:cubicBezTo>
                  <a:cubicBezTo>
                    <a:pt x="106" y="52"/>
                    <a:pt x="98" y="20"/>
                    <a:pt x="81" y="4"/>
                  </a:cubicBezTo>
                  <a:cubicBezTo>
                    <a:pt x="75" y="1"/>
                    <a:pt x="68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44"/>
            <p:cNvSpPr/>
            <p:nvPr/>
          </p:nvSpPr>
          <p:spPr>
            <a:xfrm>
              <a:off x="3527025" y="2997450"/>
              <a:ext cx="2875" cy="2475"/>
            </a:xfrm>
            <a:custGeom>
              <a:avLst/>
              <a:gdLst/>
              <a:ahLst/>
              <a:cxnLst/>
              <a:rect l="l" t="t" r="r" b="b"/>
              <a:pathLst>
                <a:path w="115" h="99" extrusionOk="0">
                  <a:moveTo>
                    <a:pt x="60" y="0"/>
                  </a:moveTo>
                  <a:cubicBezTo>
                    <a:pt x="44" y="0"/>
                    <a:pt x="27" y="9"/>
                    <a:pt x="17" y="25"/>
                  </a:cubicBezTo>
                  <a:cubicBezTo>
                    <a:pt x="1" y="49"/>
                    <a:pt x="9" y="81"/>
                    <a:pt x="33" y="90"/>
                  </a:cubicBezTo>
                  <a:cubicBezTo>
                    <a:pt x="42" y="95"/>
                    <a:pt x="51" y="98"/>
                    <a:pt x="61" y="98"/>
                  </a:cubicBezTo>
                  <a:cubicBezTo>
                    <a:pt x="78" y="98"/>
                    <a:pt x="96" y="89"/>
                    <a:pt x="106" y="73"/>
                  </a:cubicBezTo>
                  <a:cubicBezTo>
                    <a:pt x="114" y="49"/>
                    <a:pt x="106" y="17"/>
                    <a:pt x="82" y="9"/>
                  </a:cubicBezTo>
                  <a:cubicBezTo>
                    <a:pt x="76" y="3"/>
                    <a:pt x="68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44"/>
            <p:cNvSpPr/>
            <p:nvPr/>
          </p:nvSpPr>
          <p:spPr>
            <a:xfrm>
              <a:off x="3520125" y="2993175"/>
              <a:ext cx="2875" cy="2675"/>
            </a:xfrm>
            <a:custGeom>
              <a:avLst/>
              <a:gdLst/>
              <a:ahLst/>
              <a:cxnLst/>
              <a:rect l="l" t="t" r="r" b="b"/>
              <a:pathLst>
                <a:path w="115" h="107" extrusionOk="0">
                  <a:moveTo>
                    <a:pt x="56" y="1"/>
                  </a:moveTo>
                  <a:cubicBezTo>
                    <a:pt x="41" y="1"/>
                    <a:pt x="28" y="10"/>
                    <a:pt x="17" y="25"/>
                  </a:cubicBezTo>
                  <a:cubicBezTo>
                    <a:pt x="1" y="50"/>
                    <a:pt x="9" y="82"/>
                    <a:pt x="33" y="98"/>
                  </a:cubicBezTo>
                  <a:cubicBezTo>
                    <a:pt x="39" y="104"/>
                    <a:pt x="47" y="107"/>
                    <a:pt x="55" y="107"/>
                  </a:cubicBezTo>
                  <a:cubicBezTo>
                    <a:pt x="70" y="107"/>
                    <a:pt x="88" y="98"/>
                    <a:pt x="98" y="82"/>
                  </a:cubicBezTo>
                  <a:cubicBezTo>
                    <a:pt x="114" y="58"/>
                    <a:pt x="106" y="25"/>
                    <a:pt x="82" y="9"/>
                  </a:cubicBezTo>
                  <a:cubicBezTo>
                    <a:pt x="73" y="4"/>
                    <a:pt x="65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44"/>
            <p:cNvSpPr/>
            <p:nvPr/>
          </p:nvSpPr>
          <p:spPr>
            <a:xfrm>
              <a:off x="3525800" y="2992375"/>
              <a:ext cx="2675" cy="2075"/>
            </a:xfrm>
            <a:custGeom>
              <a:avLst/>
              <a:gdLst/>
              <a:ahLst/>
              <a:cxnLst/>
              <a:rect l="l" t="t" r="r" b="b"/>
              <a:pathLst>
                <a:path w="107" h="83" extrusionOk="0">
                  <a:moveTo>
                    <a:pt x="17" y="1"/>
                  </a:moveTo>
                  <a:lnTo>
                    <a:pt x="17" y="1"/>
                  </a:lnTo>
                  <a:cubicBezTo>
                    <a:pt x="1" y="25"/>
                    <a:pt x="9" y="57"/>
                    <a:pt x="33" y="74"/>
                  </a:cubicBezTo>
                  <a:cubicBezTo>
                    <a:pt x="42" y="79"/>
                    <a:pt x="52" y="82"/>
                    <a:pt x="61" y="82"/>
                  </a:cubicBezTo>
                  <a:cubicBezTo>
                    <a:pt x="79" y="82"/>
                    <a:pt x="96" y="73"/>
                    <a:pt x="106" y="57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44"/>
            <p:cNvSpPr/>
            <p:nvPr/>
          </p:nvSpPr>
          <p:spPr>
            <a:xfrm>
              <a:off x="3521950" y="2999000"/>
              <a:ext cx="2475" cy="1925"/>
            </a:xfrm>
            <a:custGeom>
              <a:avLst/>
              <a:gdLst/>
              <a:ahLst/>
              <a:cxnLst/>
              <a:rect l="l" t="t" r="r" b="b"/>
              <a:pathLst>
                <a:path w="99" h="77" extrusionOk="0">
                  <a:moveTo>
                    <a:pt x="46" y="0"/>
                  </a:moveTo>
                  <a:cubicBezTo>
                    <a:pt x="27" y="0"/>
                    <a:pt x="7" y="9"/>
                    <a:pt x="1" y="28"/>
                  </a:cubicBezTo>
                  <a:lnTo>
                    <a:pt x="82" y="76"/>
                  </a:lnTo>
                  <a:cubicBezTo>
                    <a:pt x="98" y="52"/>
                    <a:pt x="90" y="19"/>
                    <a:pt x="66" y="3"/>
                  </a:cubicBezTo>
                  <a:cubicBezTo>
                    <a:pt x="60" y="1"/>
                    <a:pt x="53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44"/>
            <p:cNvSpPr/>
            <p:nvPr/>
          </p:nvSpPr>
          <p:spPr>
            <a:xfrm>
              <a:off x="3528850" y="3002900"/>
              <a:ext cx="2450" cy="2075"/>
            </a:xfrm>
            <a:custGeom>
              <a:avLst/>
              <a:gdLst/>
              <a:ahLst/>
              <a:cxnLst/>
              <a:rect l="l" t="t" r="r" b="b"/>
              <a:pathLst>
                <a:path w="98" h="83" extrusionOk="0">
                  <a:moveTo>
                    <a:pt x="44" y="1"/>
                  </a:moveTo>
                  <a:cubicBezTo>
                    <a:pt x="28" y="1"/>
                    <a:pt x="11" y="10"/>
                    <a:pt x="1" y="26"/>
                  </a:cubicBezTo>
                  <a:lnTo>
                    <a:pt x="90" y="82"/>
                  </a:lnTo>
                  <a:cubicBezTo>
                    <a:pt x="98" y="58"/>
                    <a:pt x="90" y="26"/>
                    <a:pt x="65" y="9"/>
                  </a:cubicBezTo>
                  <a:cubicBezTo>
                    <a:pt x="60" y="4"/>
                    <a:pt x="52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44"/>
            <p:cNvSpPr/>
            <p:nvPr/>
          </p:nvSpPr>
          <p:spPr>
            <a:xfrm>
              <a:off x="3535950" y="3006975"/>
              <a:ext cx="2450" cy="1850"/>
            </a:xfrm>
            <a:custGeom>
              <a:avLst/>
              <a:gdLst/>
              <a:ahLst/>
              <a:cxnLst/>
              <a:rect l="l" t="t" r="r" b="b"/>
              <a:pathLst>
                <a:path w="98" h="74" extrusionOk="0">
                  <a:moveTo>
                    <a:pt x="38" y="0"/>
                  </a:moveTo>
                  <a:cubicBezTo>
                    <a:pt x="21" y="0"/>
                    <a:pt x="6" y="9"/>
                    <a:pt x="0" y="25"/>
                  </a:cubicBezTo>
                  <a:lnTo>
                    <a:pt x="81" y="73"/>
                  </a:lnTo>
                  <a:cubicBezTo>
                    <a:pt x="98" y="49"/>
                    <a:pt x="89" y="25"/>
                    <a:pt x="65" y="9"/>
                  </a:cubicBezTo>
                  <a:cubicBezTo>
                    <a:pt x="57" y="3"/>
                    <a:pt x="47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6301;p44"/>
            <p:cNvSpPr/>
            <p:nvPr/>
          </p:nvSpPr>
          <p:spPr>
            <a:xfrm>
              <a:off x="3544875" y="2999600"/>
              <a:ext cx="2850" cy="2350"/>
            </a:xfrm>
            <a:custGeom>
              <a:avLst/>
              <a:gdLst/>
              <a:ahLst/>
              <a:cxnLst/>
              <a:rect l="l" t="t" r="r" b="b"/>
              <a:pathLst>
                <a:path w="114" h="94" extrusionOk="0">
                  <a:moveTo>
                    <a:pt x="52" y="0"/>
                  </a:moveTo>
                  <a:cubicBezTo>
                    <a:pt x="39" y="0"/>
                    <a:pt x="25" y="6"/>
                    <a:pt x="16" y="20"/>
                  </a:cubicBezTo>
                  <a:cubicBezTo>
                    <a:pt x="0" y="36"/>
                    <a:pt x="8" y="68"/>
                    <a:pt x="32" y="85"/>
                  </a:cubicBezTo>
                  <a:cubicBezTo>
                    <a:pt x="42" y="91"/>
                    <a:pt x="52" y="94"/>
                    <a:pt x="62" y="94"/>
                  </a:cubicBezTo>
                  <a:cubicBezTo>
                    <a:pt x="78" y="94"/>
                    <a:pt x="92" y="87"/>
                    <a:pt x="97" y="77"/>
                  </a:cubicBezTo>
                  <a:cubicBezTo>
                    <a:pt x="114" y="52"/>
                    <a:pt x="105" y="20"/>
                    <a:pt x="81" y="12"/>
                  </a:cubicBezTo>
                  <a:cubicBezTo>
                    <a:pt x="74" y="4"/>
                    <a:pt x="63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44"/>
            <p:cNvSpPr/>
            <p:nvPr/>
          </p:nvSpPr>
          <p:spPr>
            <a:xfrm>
              <a:off x="3543650" y="2994600"/>
              <a:ext cx="2450" cy="1950"/>
            </a:xfrm>
            <a:custGeom>
              <a:avLst/>
              <a:gdLst/>
              <a:ahLst/>
              <a:cxnLst/>
              <a:rect l="l" t="t" r="r" b="b"/>
              <a:pathLst>
                <a:path w="98" h="78" extrusionOk="0">
                  <a:moveTo>
                    <a:pt x="17" y="1"/>
                  </a:moveTo>
                  <a:lnTo>
                    <a:pt x="17" y="1"/>
                  </a:lnTo>
                  <a:cubicBezTo>
                    <a:pt x="0" y="25"/>
                    <a:pt x="9" y="50"/>
                    <a:pt x="33" y="66"/>
                  </a:cubicBezTo>
                  <a:cubicBezTo>
                    <a:pt x="44" y="73"/>
                    <a:pt x="55" y="77"/>
                    <a:pt x="65" y="77"/>
                  </a:cubicBezTo>
                  <a:cubicBezTo>
                    <a:pt x="77" y="77"/>
                    <a:pt x="89" y="71"/>
                    <a:pt x="98" y="58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44"/>
            <p:cNvSpPr/>
            <p:nvPr/>
          </p:nvSpPr>
          <p:spPr>
            <a:xfrm>
              <a:off x="3537150" y="2989950"/>
              <a:ext cx="2475" cy="2050"/>
            </a:xfrm>
            <a:custGeom>
              <a:avLst/>
              <a:gdLst/>
              <a:ahLst/>
              <a:cxnLst/>
              <a:rect l="l" t="t" r="r" b="b"/>
              <a:pathLst>
                <a:path w="99" h="82" extrusionOk="0">
                  <a:moveTo>
                    <a:pt x="17" y="0"/>
                  </a:moveTo>
                  <a:lnTo>
                    <a:pt x="17" y="0"/>
                  </a:lnTo>
                  <a:cubicBezTo>
                    <a:pt x="1" y="25"/>
                    <a:pt x="9" y="57"/>
                    <a:pt x="25" y="73"/>
                  </a:cubicBezTo>
                  <a:cubicBezTo>
                    <a:pt x="34" y="79"/>
                    <a:pt x="44" y="82"/>
                    <a:pt x="53" y="82"/>
                  </a:cubicBezTo>
                  <a:cubicBezTo>
                    <a:pt x="71" y="82"/>
                    <a:pt x="88" y="73"/>
                    <a:pt x="98" y="5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44"/>
            <p:cNvSpPr/>
            <p:nvPr/>
          </p:nvSpPr>
          <p:spPr>
            <a:xfrm>
              <a:off x="3538175" y="2995000"/>
              <a:ext cx="2850" cy="2475"/>
            </a:xfrm>
            <a:custGeom>
              <a:avLst/>
              <a:gdLst/>
              <a:ahLst/>
              <a:cxnLst/>
              <a:rect l="l" t="t" r="r" b="b"/>
              <a:pathLst>
                <a:path w="114" h="99" extrusionOk="0">
                  <a:moveTo>
                    <a:pt x="60" y="1"/>
                  </a:moveTo>
                  <a:cubicBezTo>
                    <a:pt x="44" y="1"/>
                    <a:pt x="27" y="10"/>
                    <a:pt x="17" y="25"/>
                  </a:cubicBezTo>
                  <a:cubicBezTo>
                    <a:pt x="0" y="42"/>
                    <a:pt x="9" y="74"/>
                    <a:pt x="33" y="90"/>
                  </a:cubicBezTo>
                  <a:cubicBezTo>
                    <a:pt x="42" y="96"/>
                    <a:pt x="50" y="99"/>
                    <a:pt x="58" y="99"/>
                  </a:cubicBezTo>
                  <a:cubicBezTo>
                    <a:pt x="73" y="99"/>
                    <a:pt x="87" y="90"/>
                    <a:pt x="98" y="74"/>
                  </a:cubicBezTo>
                  <a:cubicBezTo>
                    <a:pt x="114" y="58"/>
                    <a:pt x="106" y="25"/>
                    <a:pt x="82" y="9"/>
                  </a:cubicBezTo>
                  <a:cubicBezTo>
                    <a:pt x="76" y="3"/>
                    <a:pt x="68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44"/>
            <p:cNvSpPr/>
            <p:nvPr/>
          </p:nvSpPr>
          <p:spPr>
            <a:xfrm>
              <a:off x="3531475" y="2990425"/>
              <a:ext cx="2875" cy="2600"/>
            </a:xfrm>
            <a:custGeom>
              <a:avLst/>
              <a:gdLst/>
              <a:ahLst/>
              <a:cxnLst/>
              <a:rect l="l" t="t" r="r" b="b"/>
              <a:pathLst>
                <a:path w="115" h="104" extrusionOk="0">
                  <a:moveTo>
                    <a:pt x="59" y="1"/>
                  </a:moveTo>
                  <a:cubicBezTo>
                    <a:pt x="44" y="1"/>
                    <a:pt x="27" y="7"/>
                    <a:pt x="17" y="22"/>
                  </a:cubicBezTo>
                  <a:cubicBezTo>
                    <a:pt x="1" y="46"/>
                    <a:pt x="9" y="79"/>
                    <a:pt x="33" y="95"/>
                  </a:cubicBezTo>
                  <a:cubicBezTo>
                    <a:pt x="39" y="101"/>
                    <a:pt x="47" y="103"/>
                    <a:pt x="55" y="103"/>
                  </a:cubicBezTo>
                  <a:cubicBezTo>
                    <a:pt x="71" y="103"/>
                    <a:pt x="88" y="94"/>
                    <a:pt x="98" y="79"/>
                  </a:cubicBezTo>
                  <a:cubicBezTo>
                    <a:pt x="114" y="54"/>
                    <a:pt x="106" y="22"/>
                    <a:pt x="82" y="6"/>
                  </a:cubicBezTo>
                  <a:cubicBezTo>
                    <a:pt x="76" y="3"/>
                    <a:pt x="68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44"/>
            <p:cNvSpPr/>
            <p:nvPr/>
          </p:nvSpPr>
          <p:spPr>
            <a:xfrm>
              <a:off x="3524800" y="2985875"/>
              <a:ext cx="2850" cy="2675"/>
            </a:xfrm>
            <a:custGeom>
              <a:avLst/>
              <a:gdLst/>
              <a:ahLst/>
              <a:cxnLst/>
              <a:rect l="l" t="t" r="r" b="b"/>
              <a:pathLst>
                <a:path w="114" h="107" extrusionOk="0">
                  <a:moveTo>
                    <a:pt x="60" y="1"/>
                  </a:moveTo>
                  <a:cubicBezTo>
                    <a:pt x="44" y="1"/>
                    <a:pt x="27" y="10"/>
                    <a:pt x="17" y="26"/>
                  </a:cubicBezTo>
                  <a:cubicBezTo>
                    <a:pt x="0" y="50"/>
                    <a:pt x="0" y="82"/>
                    <a:pt x="25" y="99"/>
                  </a:cubicBezTo>
                  <a:cubicBezTo>
                    <a:pt x="33" y="104"/>
                    <a:pt x="43" y="107"/>
                    <a:pt x="53" y="107"/>
                  </a:cubicBezTo>
                  <a:cubicBezTo>
                    <a:pt x="70" y="107"/>
                    <a:pt x="87" y="98"/>
                    <a:pt x="98" y="82"/>
                  </a:cubicBezTo>
                  <a:cubicBezTo>
                    <a:pt x="114" y="58"/>
                    <a:pt x="106" y="26"/>
                    <a:pt x="81" y="9"/>
                  </a:cubicBezTo>
                  <a:cubicBezTo>
                    <a:pt x="76" y="4"/>
                    <a:pt x="68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44"/>
            <p:cNvSpPr/>
            <p:nvPr/>
          </p:nvSpPr>
          <p:spPr>
            <a:xfrm>
              <a:off x="3530675" y="2985275"/>
              <a:ext cx="2450" cy="2075"/>
            </a:xfrm>
            <a:custGeom>
              <a:avLst/>
              <a:gdLst/>
              <a:ahLst/>
              <a:cxnLst/>
              <a:rect l="l" t="t" r="r" b="b"/>
              <a:pathLst>
                <a:path w="98" h="83" extrusionOk="0">
                  <a:moveTo>
                    <a:pt x="17" y="1"/>
                  </a:moveTo>
                  <a:cubicBezTo>
                    <a:pt x="1" y="25"/>
                    <a:pt x="1" y="58"/>
                    <a:pt x="25" y="74"/>
                  </a:cubicBezTo>
                  <a:cubicBezTo>
                    <a:pt x="33" y="80"/>
                    <a:pt x="43" y="82"/>
                    <a:pt x="53" y="82"/>
                  </a:cubicBezTo>
                  <a:cubicBezTo>
                    <a:pt x="70" y="82"/>
                    <a:pt x="87" y="73"/>
                    <a:pt x="98" y="58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44"/>
            <p:cNvSpPr/>
            <p:nvPr/>
          </p:nvSpPr>
          <p:spPr>
            <a:xfrm>
              <a:off x="3526225" y="2991775"/>
              <a:ext cx="2650" cy="2050"/>
            </a:xfrm>
            <a:custGeom>
              <a:avLst/>
              <a:gdLst/>
              <a:ahLst/>
              <a:cxnLst/>
              <a:rect l="l" t="t" r="r" b="b"/>
              <a:pathLst>
                <a:path w="106" h="82" extrusionOk="0">
                  <a:moveTo>
                    <a:pt x="45" y="0"/>
                  </a:moveTo>
                  <a:cubicBezTo>
                    <a:pt x="28" y="0"/>
                    <a:pt x="11" y="9"/>
                    <a:pt x="0" y="25"/>
                  </a:cubicBezTo>
                  <a:lnTo>
                    <a:pt x="89" y="81"/>
                  </a:lnTo>
                  <a:cubicBezTo>
                    <a:pt x="106" y="57"/>
                    <a:pt x="97" y="25"/>
                    <a:pt x="73" y="8"/>
                  </a:cubicBezTo>
                  <a:cubicBezTo>
                    <a:pt x="64" y="3"/>
                    <a:pt x="55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44"/>
            <p:cNvSpPr/>
            <p:nvPr/>
          </p:nvSpPr>
          <p:spPr>
            <a:xfrm>
              <a:off x="3533100" y="2996100"/>
              <a:ext cx="2475" cy="1975"/>
            </a:xfrm>
            <a:custGeom>
              <a:avLst/>
              <a:gdLst/>
              <a:ahLst/>
              <a:cxnLst/>
              <a:rect l="l" t="t" r="r" b="b"/>
              <a:pathLst>
                <a:path w="99" h="79" extrusionOk="0">
                  <a:moveTo>
                    <a:pt x="39" y="1"/>
                  </a:moveTo>
                  <a:cubicBezTo>
                    <a:pt x="25" y="1"/>
                    <a:pt x="11" y="7"/>
                    <a:pt x="1" y="22"/>
                  </a:cubicBezTo>
                  <a:lnTo>
                    <a:pt x="82" y="79"/>
                  </a:lnTo>
                  <a:cubicBezTo>
                    <a:pt x="98" y="54"/>
                    <a:pt x="90" y="22"/>
                    <a:pt x="66" y="6"/>
                  </a:cubicBezTo>
                  <a:cubicBezTo>
                    <a:pt x="57" y="3"/>
                    <a:pt x="48" y="1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44"/>
            <p:cNvSpPr/>
            <p:nvPr/>
          </p:nvSpPr>
          <p:spPr>
            <a:xfrm>
              <a:off x="3539800" y="3000475"/>
              <a:ext cx="2450" cy="1850"/>
            </a:xfrm>
            <a:custGeom>
              <a:avLst/>
              <a:gdLst/>
              <a:ahLst/>
              <a:cxnLst/>
              <a:rect l="l" t="t" r="r" b="b"/>
              <a:pathLst>
                <a:path w="98" h="74" extrusionOk="0">
                  <a:moveTo>
                    <a:pt x="41" y="0"/>
                  </a:moveTo>
                  <a:cubicBezTo>
                    <a:pt x="27" y="0"/>
                    <a:pt x="10" y="7"/>
                    <a:pt x="0" y="17"/>
                  </a:cubicBezTo>
                  <a:lnTo>
                    <a:pt x="90" y="74"/>
                  </a:lnTo>
                  <a:cubicBezTo>
                    <a:pt x="98" y="50"/>
                    <a:pt x="90" y="25"/>
                    <a:pt x="65" y="9"/>
                  </a:cubicBezTo>
                  <a:cubicBezTo>
                    <a:pt x="59" y="3"/>
                    <a:pt x="50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44"/>
            <p:cNvSpPr/>
            <p:nvPr/>
          </p:nvSpPr>
          <p:spPr>
            <a:xfrm>
              <a:off x="3549125" y="2993625"/>
              <a:ext cx="2850" cy="2325"/>
            </a:xfrm>
            <a:custGeom>
              <a:avLst/>
              <a:gdLst/>
              <a:ahLst/>
              <a:cxnLst/>
              <a:rect l="l" t="t" r="r" b="b"/>
              <a:pathLst>
                <a:path w="114" h="93" extrusionOk="0">
                  <a:moveTo>
                    <a:pt x="54" y="0"/>
                  </a:moveTo>
                  <a:cubicBezTo>
                    <a:pt x="39" y="0"/>
                    <a:pt x="25" y="7"/>
                    <a:pt x="17" y="16"/>
                  </a:cubicBezTo>
                  <a:cubicBezTo>
                    <a:pt x="0" y="40"/>
                    <a:pt x="8" y="64"/>
                    <a:pt x="33" y="80"/>
                  </a:cubicBezTo>
                  <a:cubicBezTo>
                    <a:pt x="45" y="89"/>
                    <a:pt x="57" y="93"/>
                    <a:pt x="68" y="93"/>
                  </a:cubicBezTo>
                  <a:cubicBezTo>
                    <a:pt x="79" y="93"/>
                    <a:pt x="90" y="89"/>
                    <a:pt x="98" y="80"/>
                  </a:cubicBezTo>
                  <a:cubicBezTo>
                    <a:pt x="114" y="56"/>
                    <a:pt x="106" y="32"/>
                    <a:pt x="90" y="16"/>
                  </a:cubicBezTo>
                  <a:cubicBezTo>
                    <a:pt x="79" y="5"/>
                    <a:pt x="66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44"/>
            <p:cNvSpPr/>
            <p:nvPr/>
          </p:nvSpPr>
          <p:spPr>
            <a:xfrm>
              <a:off x="3548300" y="2988525"/>
              <a:ext cx="2275" cy="2075"/>
            </a:xfrm>
            <a:custGeom>
              <a:avLst/>
              <a:gdLst/>
              <a:ahLst/>
              <a:cxnLst/>
              <a:rect l="l" t="t" r="r" b="b"/>
              <a:pathLst>
                <a:path w="91" h="83" extrusionOk="0">
                  <a:moveTo>
                    <a:pt x="17" y="1"/>
                  </a:moveTo>
                  <a:cubicBezTo>
                    <a:pt x="1" y="25"/>
                    <a:pt x="1" y="49"/>
                    <a:pt x="25" y="74"/>
                  </a:cubicBezTo>
                  <a:cubicBezTo>
                    <a:pt x="34" y="80"/>
                    <a:pt x="45" y="82"/>
                    <a:pt x="55" y="82"/>
                  </a:cubicBezTo>
                  <a:cubicBezTo>
                    <a:pt x="71" y="82"/>
                    <a:pt x="85" y="76"/>
                    <a:pt x="90" y="66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44"/>
            <p:cNvSpPr/>
            <p:nvPr/>
          </p:nvSpPr>
          <p:spPr>
            <a:xfrm>
              <a:off x="3542025" y="2983450"/>
              <a:ext cx="2450" cy="2150"/>
            </a:xfrm>
            <a:custGeom>
              <a:avLst/>
              <a:gdLst/>
              <a:ahLst/>
              <a:cxnLst/>
              <a:rect l="l" t="t" r="r" b="b"/>
              <a:pathLst>
                <a:path w="98" h="86" extrusionOk="0">
                  <a:moveTo>
                    <a:pt x="17" y="1"/>
                  </a:moveTo>
                  <a:lnTo>
                    <a:pt x="17" y="1"/>
                  </a:lnTo>
                  <a:cubicBezTo>
                    <a:pt x="1" y="25"/>
                    <a:pt x="9" y="58"/>
                    <a:pt x="25" y="74"/>
                  </a:cubicBezTo>
                  <a:cubicBezTo>
                    <a:pt x="36" y="81"/>
                    <a:pt x="48" y="85"/>
                    <a:pt x="60" y="85"/>
                  </a:cubicBezTo>
                  <a:cubicBezTo>
                    <a:pt x="75" y="85"/>
                    <a:pt x="89" y="79"/>
                    <a:pt x="98" y="66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44"/>
            <p:cNvSpPr/>
            <p:nvPr/>
          </p:nvSpPr>
          <p:spPr>
            <a:xfrm>
              <a:off x="3542825" y="2988650"/>
              <a:ext cx="2675" cy="2425"/>
            </a:xfrm>
            <a:custGeom>
              <a:avLst/>
              <a:gdLst/>
              <a:ahLst/>
              <a:cxnLst/>
              <a:rect l="l" t="t" r="r" b="b"/>
              <a:pathLst>
                <a:path w="107" h="97" extrusionOk="0">
                  <a:moveTo>
                    <a:pt x="50" y="1"/>
                  </a:moveTo>
                  <a:cubicBezTo>
                    <a:pt x="38" y="1"/>
                    <a:pt x="26" y="7"/>
                    <a:pt x="17" y="20"/>
                  </a:cubicBezTo>
                  <a:cubicBezTo>
                    <a:pt x="1" y="44"/>
                    <a:pt x="1" y="69"/>
                    <a:pt x="25" y="85"/>
                  </a:cubicBezTo>
                  <a:cubicBezTo>
                    <a:pt x="36" y="92"/>
                    <a:pt x="47" y="96"/>
                    <a:pt x="57" y="96"/>
                  </a:cubicBezTo>
                  <a:cubicBezTo>
                    <a:pt x="70" y="96"/>
                    <a:pt x="81" y="90"/>
                    <a:pt x="90" y="77"/>
                  </a:cubicBezTo>
                  <a:cubicBezTo>
                    <a:pt x="106" y="61"/>
                    <a:pt x="106" y="28"/>
                    <a:pt x="82" y="12"/>
                  </a:cubicBezTo>
                  <a:cubicBezTo>
                    <a:pt x="71" y="5"/>
                    <a:pt x="60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44"/>
            <p:cNvSpPr/>
            <p:nvPr/>
          </p:nvSpPr>
          <p:spPr>
            <a:xfrm>
              <a:off x="3536350" y="2983700"/>
              <a:ext cx="2875" cy="2500"/>
            </a:xfrm>
            <a:custGeom>
              <a:avLst/>
              <a:gdLst/>
              <a:ahLst/>
              <a:cxnLst/>
              <a:rect l="l" t="t" r="r" b="b"/>
              <a:pathLst>
                <a:path w="115" h="100" extrusionOk="0">
                  <a:moveTo>
                    <a:pt x="57" y="1"/>
                  </a:moveTo>
                  <a:cubicBezTo>
                    <a:pt x="41" y="1"/>
                    <a:pt x="26" y="9"/>
                    <a:pt x="17" y="23"/>
                  </a:cubicBezTo>
                  <a:cubicBezTo>
                    <a:pt x="1" y="48"/>
                    <a:pt x="1" y="72"/>
                    <a:pt x="25" y="88"/>
                  </a:cubicBezTo>
                  <a:cubicBezTo>
                    <a:pt x="36" y="96"/>
                    <a:pt x="47" y="100"/>
                    <a:pt x="58" y="100"/>
                  </a:cubicBezTo>
                  <a:cubicBezTo>
                    <a:pt x="71" y="100"/>
                    <a:pt x="84" y="94"/>
                    <a:pt x="98" y="80"/>
                  </a:cubicBezTo>
                  <a:cubicBezTo>
                    <a:pt x="114" y="56"/>
                    <a:pt x="106" y="32"/>
                    <a:pt x="90" y="15"/>
                  </a:cubicBezTo>
                  <a:cubicBezTo>
                    <a:pt x="80" y="5"/>
                    <a:pt x="68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44"/>
            <p:cNvSpPr/>
            <p:nvPr/>
          </p:nvSpPr>
          <p:spPr>
            <a:xfrm>
              <a:off x="3529875" y="2978800"/>
              <a:ext cx="2850" cy="2675"/>
            </a:xfrm>
            <a:custGeom>
              <a:avLst/>
              <a:gdLst/>
              <a:ahLst/>
              <a:cxnLst/>
              <a:rect l="l" t="t" r="r" b="b"/>
              <a:pathLst>
                <a:path w="114" h="107" extrusionOk="0">
                  <a:moveTo>
                    <a:pt x="61" y="0"/>
                  </a:moveTo>
                  <a:cubicBezTo>
                    <a:pt x="44" y="0"/>
                    <a:pt x="27" y="9"/>
                    <a:pt x="16" y="25"/>
                  </a:cubicBezTo>
                  <a:cubicBezTo>
                    <a:pt x="0" y="41"/>
                    <a:pt x="0" y="82"/>
                    <a:pt x="24" y="98"/>
                  </a:cubicBezTo>
                  <a:cubicBezTo>
                    <a:pt x="30" y="104"/>
                    <a:pt x="39" y="106"/>
                    <a:pt x="49" y="106"/>
                  </a:cubicBezTo>
                  <a:cubicBezTo>
                    <a:pt x="66" y="106"/>
                    <a:pt x="87" y="97"/>
                    <a:pt x="97" y="82"/>
                  </a:cubicBezTo>
                  <a:cubicBezTo>
                    <a:pt x="114" y="57"/>
                    <a:pt x="114" y="25"/>
                    <a:pt x="89" y="9"/>
                  </a:cubicBezTo>
                  <a:cubicBezTo>
                    <a:pt x="81" y="3"/>
                    <a:pt x="71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44"/>
            <p:cNvSpPr/>
            <p:nvPr/>
          </p:nvSpPr>
          <p:spPr>
            <a:xfrm>
              <a:off x="3535750" y="2978400"/>
              <a:ext cx="2450" cy="2125"/>
            </a:xfrm>
            <a:custGeom>
              <a:avLst/>
              <a:gdLst/>
              <a:ahLst/>
              <a:cxnLst/>
              <a:rect l="l" t="t" r="r" b="b"/>
              <a:pathLst>
                <a:path w="98" h="85" extrusionOk="0">
                  <a:moveTo>
                    <a:pt x="25" y="0"/>
                  </a:moveTo>
                  <a:cubicBezTo>
                    <a:pt x="0" y="25"/>
                    <a:pt x="8" y="57"/>
                    <a:pt x="25" y="73"/>
                  </a:cubicBezTo>
                  <a:cubicBezTo>
                    <a:pt x="35" y="81"/>
                    <a:pt x="48" y="85"/>
                    <a:pt x="60" y="85"/>
                  </a:cubicBezTo>
                  <a:cubicBezTo>
                    <a:pt x="75" y="85"/>
                    <a:pt x="89" y="79"/>
                    <a:pt x="97" y="65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44"/>
            <p:cNvSpPr/>
            <p:nvPr/>
          </p:nvSpPr>
          <p:spPr>
            <a:xfrm>
              <a:off x="3531075" y="2984675"/>
              <a:ext cx="2475" cy="2050"/>
            </a:xfrm>
            <a:custGeom>
              <a:avLst/>
              <a:gdLst/>
              <a:ahLst/>
              <a:cxnLst/>
              <a:rect l="l" t="t" r="r" b="b"/>
              <a:pathLst>
                <a:path w="99" h="82" extrusionOk="0">
                  <a:moveTo>
                    <a:pt x="46" y="0"/>
                  </a:moveTo>
                  <a:cubicBezTo>
                    <a:pt x="28" y="0"/>
                    <a:pt x="11" y="9"/>
                    <a:pt x="1" y="25"/>
                  </a:cubicBezTo>
                  <a:lnTo>
                    <a:pt x="82" y="82"/>
                  </a:lnTo>
                  <a:cubicBezTo>
                    <a:pt x="98" y="57"/>
                    <a:pt x="90" y="25"/>
                    <a:pt x="74" y="9"/>
                  </a:cubicBezTo>
                  <a:cubicBezTo>
                    <a:pt x="65" y="3"/>
                    <a:pt x="55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44"/>
            <p:cNvSpPr/>
            <p:nvPr/>
          </p:nvSpPr>
          <p:spPr>
            <a:xfrm>
              <a:off x="3537575" y="2989475"/>
              <a:ext cx="2450" cy="1925"/>
            </a:xfrm>
            <a:custGeom>
              <a:avLst/>
              <a:gdLst/>
              <a:ahLst/>
              <a:cxnLst/>
              <a:rect l="l" t="t" r="r" b="b"/>
              <a:pathLst>
                <a:path w="98" h="77" extrusionOk="0">
                  <a:moveTo>
                    <a:pt x="38" y="0"/>
                  </a:moveTo>
                  <a:cubicBezTo>
                    <a:pt x="23" y="0"/>
                    <a:pt x="9" y="6"/>
                    <a:pt x="0" y="19"/>
                  </a:cubicBezTo>
                  <a:lnTo>
                    <a:pt x="81" y="76"/>
                  </a:lnTo>
                  <a:cubicBezTo>
                    <a:pt x="97" y="60"/>
                    <a:pt x="89" y="28"/>
                    <a:pt x="73" y="11"/>
                  </a:cubicBezTo>
                  <a:cubicBezTo>
                    <a:pt x="62" y="4"/>
                    <a:pt x="50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44"/>
            <p:cNvSpPr/>
            <p:nvPr/>
          </p:nvSpPr>
          <p:spPr>
            <a:xfrm>
              <a:off x="3544050" y="2994125"/>
              <a:ext cx="2450" cy="1925"/>
            </a:xfrm>
            <a:custGeom>
              <a:avLst/>
              <a:gdLst/>
              <a:ahLst/>
              <a:cxnLst/>
              <a:rect l="l" t="t" r="r" b="b"/>
              <a:pathLst>
                <a:path w="98" h="77" extrusionOk="0">
                  <a:moveTo>
                    <a:pt x="38" y="0"/>
                  </a:moveTo>
                  <a:cubicBezTo>
                    <a:pt x="23" y="0"/>
                    <a:pt x="10" y="7"/>
                    <a:pt x="1" y="20"/>
                  </a:cubicBezTo>
                  <a:lnTo>
                    <a:pt x="82" y="77"/>
                  </a:lnTo>
                  <a:cubicBezTo>
                    <a:pt x="98" y="60"/>
                    <a:pt x="90" y="28"/>
                    <a:pt x="74" y="12"/>
                  </a:cubicBezTo>
                  <a:cubicBezTo>
                    <a:pt x="63" y="4"/>
                    <a:pt x="50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44"/>
            <p:cNvSpPr/>
            <p:nvPr/>
          </p:nvSpPr>
          <p:spPr>
            <a:xfrm>
              <a:off x="3553775" y="2988025"/>
              <a:ext cx="2675" cy="2425"/>
            </a:xfrm>
            <a:custGeom>
              <a:avLst/>
              <a:gdLst/>
              <a:ahLst/>
              <a:cxnLst/>
              <a:rect l="l" t="t" r="r" b="b"/>
              <a:pathLst>
                <a:path w="107" h="97" extrusionOk="0">
                  <a:moveTo>
                    <a:pt x="49" y="0"/>
                  </a:moveTo>
                  <a:cubicBezTo>
                    <a:pt x="37" y="0"/>
                    <a:pt x="25" y="4"/>
                    <a:pt x="17" y="13"/>
                  </a:cubicBezTo>
                  <a:cubicBezTo>
                    <a:pt x="1" y="37"/>
                    <a:pt x="9" y="61"/>
                    <a:pt x="25" y="86"/>
                  </a:cubicBezTo>
                  <a:cubicBezTo>
                    <a:pt x="36" y="93"/>
                    <a:pt x="47" y="97"/>
                    <a:pt x="57" y="97"/>
                  </a:cubicBezTo>
                  <a:cubicBezTo>
                    <a:pt x="70" y="97"/>
                    <a:pt x="81" y="91"/>
                    <a:pt x="90" y="77"/>
                  </a:cubicBezTo>
                  <a:cubicBezTo>
                    <a:pt x="106" y="61"/>
                    <a:pt x="106" y="37"/>
                    <a:pt x="82" y="13"/>
                  </a:cubicBezTo>
                  <a:cubicBezTo>
                    <a:pt x="74" y="4"/>
                    <a:pt x="62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44"/>
            <p:cNvSpPr/>
            <p:nvPr/>
          </p:nvSpPr>
          <p:spPr>
            <a:xfrm>
              <a:off x="3553175" y="2982850"/>
              <a:ext cx="2250" cy="2150"/>
            </a:xfrm>
            <a:custGeom>
              <a:avLst/>
              <a:gdLst/>
              <a:ahLst/>
              <a:cxnLst/>
              <a:rect l="l" t="t" r="r" b="b"/>
              <a:pathLst>
                <a:path w="90" h="86" extrusionOk="0">
                  <a:moveTo>
                    <a:pt x="17" y="1"/>
                  </a:moveTo>
                  <a:cubicBezTo>
                    <a:pt x="0" y="25"/>
                    <a:pt x="0" y="49"/>
                    <a:pt x="25" y="74"/>
                  </a:cubicBezTo>
                  <a:cubicBezTo>
                    <a:pt x="33" y="82"/>
                    <a:pt x="45" y="86"/>
                    <a:pt x="57" y="86"/>
                  </a:cubicBezTo>
                  <a:cubicBezTo>
                    <a:pt x="69" y="86"/>
                    <a:pt x="82" y="82"/>
                    <a:pt x="90" y="74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44"/>
            <p:cNvSpPr/>
            <p:nvPr/>
          </p:nvSpPr>
          <p:spPr>
            <a:xfrm>
              <a:off x="3547300" y="2977375"/>
              <a:ext cx="2450" cy="2150"/>
            </a:xfrm>
            <a:custGeom>
              <a:avLst/>
              <a:gdLst/>
              <a:ahLst/>
              <a:cxnLst/>
              <a:rect l="l" t="t" r="r" b="b"/>
              <a:pathLst>
                <a:path w="98" h="86" extrusionOk="0">
                  <a:moveTo>
                    <a:pt x="25" y="1"/>
                  </a:moveTo>
                  <a:cubicBezTo>
                    <a:pt x="0" y="25"/>
                    <a:pt x="0" y="49"/>
                    <a:pt x="25" y="74"/>
                  </a:cubicBezTo>
                  <a:cubicBezTo>
                    <a:pt x="33" y="82"/>
                    <a:pt x="45" y="86"/>
                    <a:pt x="58" y="86"/>
                  </a:cubicBezTo>
                  <a:cubicBezTo>
                    <a:pt x="71" y="86"/>
                    <a:pt x="85" y="82"/>
                    <a:pt x="98" y="74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44"/>
            <p:cNvSpPr/>
            <p:nvPr/>
          </p:nvSpPr>
          <p:spPr>
            <a:xfrm>
              <a:off x="3547700" y="2982675"/>
              <a:ext cx="2650" cy="2525"/>
            </a:xfrm>
            <a:custGeom>
              <a:avLst/>
              <a:gdLst/>
              <a:ahLst/>
              <a:cxnLst/>
              <a:rect l="l" t="t" r="r" b="b"/>
              <a:pathLst>
                <a:path w="106" h="101" extrusionOk="0">
                  <a:moveTo>
                    <a:pt x="54" y="0"/>
                  </a:moveTo>
                  <a:cubicBezTo>
                    <a:pt x="39" y="0"/>
                    <a:pt x="26" y="7"/>
                    <a:pt x="17" y="16"/>
                  </a:cubicBezTo>
                  <a:cubicBezTo>
                    <a:pt x="1" y="32"/>
                    <a:pt x="1" y="64"/>
                    <a:pt x="25" y="89"/>
                  </a:cubicBezTo>
                  <a:cubicBezTo>
                    <a:pt x="32" y="96"/>
                    <a:pt x="43" y="100"/>
                    <a:pt x="54" y="100"/>
                  </a:cubicBezTo>
                  <a:cubicBezTo>
                    <a:pt x="67" y="100"/>
                    <a:pt x="81" y="94"/>
                    <a:pt x="90" y="81"/>
                  </a:cubicBezTo>
                  <a:cubicBezTo>
                    <a:pt x="106" y="64"/>
                    <a:pt x="106" y="32"/>
                    <a:pt x="90" y="16"/>
                  </a:cubicBezTo>
                  <a:cubicBezTo>
                    <a:pt x="79" y="5"/>
                    <a:pt x="66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44"/>
            <p:cNvSpPr/>
            <p:nvPr/>
          </p:nvSpPr>
          <p:spPr>
            <a:xfrm>
              <a:off x="3541625" y="2977300"/>
              <a:ext cx="2850" cy="2550"/>
            </a:xfrm>
            <a:custGeom>
              <a:avLst/>
              <a:gdLst/>
              <a:ahLst/>
              <a:cxnLst/>
              <a:rect l="l" t="t" r="r" b="b"/>
              <a:pathLst>
                <a:path w="114" h="102" extrusionOk="0">
                  <a:moveTo>
                    <a:pt x="54" y="1"/>
                  </a:moveTo>
                  <a:cubicBezTo>
                    <a:pt x="39" y="1"/>
                    <a:pt x="25" y="7"/>
                    <a:pt x="17" y="20"/>
                  </a:cubicBezTo>
                  <a:cubicBezTo>
                    <a:pt x="0" y="36"/>
                    <a:pt x="0" y="69"/>
                    <a:pt x="17" y="93"/>
                  </a:cubicBezTo>
                  <a:cubicBezTo>
                    <a:pt x="26" y="99"/>
                    <a:pt x="36" y="102"/>
                    <a:pt x="47" y="102"/>
                  </a:cubicBezTo>
                  <a:cubicBezTo>
                    <a:pt x="63" y="102"/>
                    <a:pt x="79" y="95"/>
                    <a:pt x="90" y="85"/>
                  </a:cubicBezTo>
                  <a:cubicBezTo>
                    <a:pt x="114" y="60"/>
                    <a:pt x="106" y="28"/>
                    <a:pt x="90" y="12"/>
                  </a:cubicBezTo>
                  <a:cubicBezTo>
                    <a:pt x="79" y="5"/>
                    <a:pt x="66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44"/>
            <p:cNvSpPr/>
            <p:nvPr/>
          </p:nvSpPr>
          <p:spPr>
            <a:xfrm>
              <a:off x="3535325" y="2971825"/>
              <a:ext cx="3075" cy="2750"/>
            </a:xfrm>
            <a:custGeom>
              <a:avLst/>
              <a:gdLst/>
              <a:ahLst/>
              <a:cxnLst/>
              <a:rect l="l" t="t" r="r" b="b"/>
              <a:pathLst>
                <a:path w="123" h="110" extrusionOk="0">
                  <a:moveTo>
                    <a:pt x="66" y="1"/>
                  </a:moveTo>
                  <a:cubicBezTo>
                    <a:pt x="51" y="1"/>
                    <a:pt x="34" y="7"/>
                    <a:pt x="25" y="20"/>
                  </a:cubicBezTo>
                  <a:cubicBezTo>
                    <a:pt x="1" y="44"/>
                    <a:pt x="9" y="77"/>
                    <a:pt x="25" y="101"/>
                  </a:cubicBezTo>
                  <a:cubicBezTo>
                    <a:pt x="34" y="107"/>
                    <a:pt x="44" y="110"/>
                    <a:pt x="53" y="110"/>
                  </a:cubicBezTo>
                  <a:cubicBezTo>
                    <a:pt x="71" y="110"/>
                    <a:pt x="88" y="101"/>
                    <a:pt x="98" y="85"/>
                  </a:cubicBezTo>
                  <a:cubicBezTo>
                    <a:pt x="123" y="69"/>
                    <a:pt x="123" y="36"/>
                    <a:pt x="98" y="12"/>
                  </a:cubicBezTo>
                  <a:cubicBezTo>
                    <a:pt x="91" y="5"/>
                    <a:pt x="79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44"/>
            <p:cNvSpPr/>
            <p:nvPr/>
          </p:nvSpPr>
          <p:spPr>
            <a:xfrm>
              <a:off x="3541425" y="2971900"/>
              <a:ext cx="2450" cy="2150"/>
            </a:xfrm>
            <a:custGeom>
              <a:avLst/>
              <a:gdLst/>
              <a:ahLst/>
              <a:cxnLst/>
              <a:rect l="l" t="t" r="r" b="b"/>
              <a:pathLst>
                <a:path w="98" h="86" extrusionOk="0">
                  <a:moveTo>
                    <a:pt x="25" y="1"/>
                  </a:moveTo>
                  <a:cubicBezTo>
                    <a:pt x="0" y="25"/>
                    <a:pt x="0" y="58"/>
                    <a:pt x="25" y="74"/>
                  </a:cubicBezTo>
                  <a:cubicBezTo>
                    <a:pt x="32" y="81"/>
                    <a:pt x="42" y="85"/>
                    <a:pt x="54" y="85"/>
                  </a:cubicBezTo>
                  <a:cubicBezTo>
                    <a:pt x="68" y="85"/>
                    <a:pt x="84" y="79"/>
                    <a:pt x="98" y="66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44"/>
            <p:cNvSpPr/>
            <p:nvPr/>
          </p:nvSpPr>
          <p:spPr>
            <a:xfrm>
              <a:off x="3536350" y="2977900"/>
              <a:ext cx="2250" cy="2150"/>
            </a:xfrm>
            <a:custGeom>
              <a:avLst/>
              <a:gdLst/>
              <a:ahLst/>
              <a:cxnLst/>
              <a:rect l="l" t="t" r="r" b="b"/>
              <a:pathLst>
                <a:path w="90" h="86" extrusionOk="0">
                  <a:moveTo>
                    <a:pt x="37" y="1"/>
                  </a:moveTo>
                  <a:cubicBezTo>
                    <a:pt x="23" y="1"/>
                    <a:pt x="9" y="7"/>
                    <a:pt x="1" y="20"/>
                  </a:cubicBezTo>
                  <a:lnTo>
                    <a:pt x="73" y="85"/>
                  </a:lnTo>
                  <a:cubicBezTo>
                    <a:pt x="90" y="61"/>
                    <a:pt x="90" y="28"/>
                    <a:pt x="65" y="12"/>
                  </a:cubicBezTo>
                  <a:cubicBezTo>
                    <a:pt x="58" y="5"/>
                    <a:pt x="48" y="1"/>
                    <a:pt x="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44"/>
            <p:cNvSpPr/>
            <p:nvPr/>
          </p:nvSpPr>
          <p:spPr>
            <a:xfrm>
              <a:off x="3542425" y="2982975"/>
              <a:ext cx="2475" cy="2125"/>
            </a:xfrm>
            <a:custGeom>
              <a:avLst/>
              <a:gdLst/>
              <a:ahLst/>
              <a:cxnLst/>
              <a:rect l="l" t="t" r="r" b="b"/>
              <a:pathLst>
                <a:path w="99" h="85" extrusionOk="0">
                  <a:moveTo>
                    <a:pt x="38" y="1"/>
                  </a:moveTo>
                  <a:cubicBezTo>
                    <a:pt x="24" y="1"/>
                    <a:pt x="10" y="7"/>
                    <a:pt x="1" y="20"/>
                  </a:cubicBezTo>
                  <a:lnTo>
                    <a:pt x="82" y="85"/>
                  </a:lnTo>
                  <a:cubicBezTo>
                    <a:pt x="98" y="61"/>
                    <a:pt x="90" y="36"/>
                    <a:pt x="74" y="12"/>
                  </a:cubicBezTo>
                  <a:cubicBezTo>
                    <a:pt x="63" y="5"/>
                    <a:pt x="50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44"/>
            <p:cNvSpPr/>
            <p:nvPr/>
          </p:nvSpPr>
          <p:spPr>
            <a:xfrm>
              <a:off x="3548725" y="2988225"/>
              <a:ext cx="2250" cy="1950"/>
            </a:xfrm>
            <a:custGeom>
              <a:avLst/>
              <a:gdLst/>
              <a:ahLst/>
              <a:cxnLst/>
              <a:rect l="l" t="t" r="r" b="b"/>
              <a:pathLst>
                <a:path w="90" h="78" extrusionOk="0">
                  <a:moveTo>
                    <a:pt x="33" y="1"/>
                  </a:moveTo>
                  <a:cubicBezTo>
                    <a:pt x="20" y="1"/>
                    <a:pt x="8" y="5"/>
                    <a:pt x="0" y="13"/>
                  </a:cubicBezTo>
                  <a:lnTo>
                    <a:pt x="73" y="78"/>
                  </a:lnTo>
                  <a:cubicBezTo>
                    <a:pt x="89" y="53"/>
                    <a:pt x="89" y="29"/>
                    <a:pt x="65" y="13"/>
                  </a:cubicBezTo>
                  <a:cubicBezTo>
                    <a:pt x="57" y="5"/>
                    <a:pt x="45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44"/>
            <p:cNvSpPr/>
            <p:nvPr/>
          </p:nvSpPr>
          <p:spPr>
            <a:xfrm>
              <a:off x="3558650" y="2982825"/>
              <a:ext cx="2650" cy="2375"/>
            </a:xfrm>
            <a:custGeom>
              <a:avLst/>
              <a:gdLst/>
              <a:ahLst/>
              <a:cxnLst/>
              <a:rect l="l" t="t" r="r" b="b"/>
              <a:pathLst>
                <a:path w="106" h="95" extrusionOk="0">
                  <a:moveTo>
                    <a:pt x="41" y="1"/>
                  </a:moveTo>
                  <a:cubicBezTo>
                    <a:pt x="31" y="1"/>
                    <a:pt x="23" y="4"/>
                    <a:pt x="17" y="10"/>
                  </a:cubicBezTo>
                  <a:cubicBezTo>
                    <a:pt x="0" y="34"/>
                    <a:pt x="8" y="58"/>
                    <a:pt x="25" y="83"/>
                  </a:cubicBezTo>
                  <a:cubicBezTo>
                    <a:pt x="33" y="91"/>
                    <a:pt x="45" y="95"/>
                    <a:pt x="57" y="95"/>
                  </a:cubicBezTo>
                  <a:cubicBezTo>
                    <a:pt x="69" y="95"/>
                    <a:pt x="81" y="91"/>
                    <a:pt x="90" y="83"/>
                  </a:cubicBezTo>
                  <a:cubicBezTo>
                    <a:pt x="106" y="67"/>
                    <a:pt x="106" y="42"/>
                    <a:pt x="90" y="18"/>
                  </a:cubicBezTo>
                  <a:cubicBezTo>
                    <a:pt x="75" y="8"/>
                    <a:pt x="56" y="1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44"/>
            <p:cNvSpPr/>
            <p:nvPr/>
          </p:nvSpPr>
          <p:spPr>
            <a:xfrm>
              <a:off x="3558650" y="2977775"/>
              <a:ext cx="2050" cy="2075"/>
            </a:xfrm>
            <a:custGeom>
              <a:avLst/>
              <a:gdLst/>
              <a:ahLst/>
              <a:cxnLst/>
              <a:rect l="l" t="t" r="r" b="b"/>
              <a:pathLst>
                <a:path w="82" h="83" extrusionOk="0">
                  <a:moveTo>
                    <a:pt x="17" y="1"/>
                  </a:moveTo>
                  <a:cubicBezTo>
                    <a:pt x="0" y="17"/>
                    <a:pt x="0" y="41"/>
                    <a:pt x="17" y="66"/>
                  </a:cubicBezTo>
                  <a:cubicBezTo>
                    <a:pt x="27" y="76"/>
                    <a:pt x="43" y="83"/>
                    <a:pt x="58" y="83"/>
                  </a:cubicBezTo>
                  <a:cubicBezTo>
                    <a:pt x="67" y="83"/>
                    <a:pt x="75" y="80"/>
                    <a:pt x="81" y="74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44"/>
            <p:cNvSpPr/>
            <p:nvPr/>
          </p:nvSpPr>
          <p:spPr>
            <a:xfrm>
              <a:off x="3553175" y="297170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17" y="1"/>
                  </a:moveTo>
                  <a:cubicBezTo>
                    <a:pt x="0" y="17"/>
                    <a:pt x="0" y="49"/>
                    <a:pt x="17" y="74"/>
                  </a:cubicBezTo>
                  <a:cubicBezTo>
                    <a:pt x="26" y="83"/>
                    <a:pt x="39" y="89"/>
                    <a:pt x="54" y="89"/>
                  </a:cubicBezTo>
                  <a:cubicBezTo>
                    <a:pt x="66" y="89"/>
                    <a:pt x="79" y="85"/>
                    <a:pt x="90" y="74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44"/>
            <p:cNvSpPr/>
            <p:nvPr/>
          </p:nvSpPr>
          <p:spPr>
            <a:xfrm>
              <a:off x="3552975" y="2977075"/>
              <a:ext cx="2650" cy="2450"/>
            </a:xfrm>
            <a:custGeom>
              <a:avLst/>
              <a:gdLst/>
              <a:ahLst/>
              <a:cxnLst/>
              <a:rect l="l" t="t" r="r" b="b"/>
              <a:pathLst>
                <a:path w="106" h="98" extrusionOk="0">
                  <a:moveTo>
                    <a:pt x="56" y="1"/>
                  </a:moveTo>
                  <a:cubicBezTo>
                    <a:pt x="43" y="1"/>
                    <a:pt x="29" y="5"/>
                    <a:pt x="17" y="13"/>
                  </a:cubicBezTo>
                  <a:cubicBezTo>
                    <a:pt x="0" y="29"/>
                    <a:pt x="0" y="61"/>
                    <a:pt x="25" y="86"/>
                  </a:cubicBezTo>
                  <a:cubicBezTo>
                    <a:pt x="33" y="94"/>
                    <a:pt x="45" y="98"/>
                    <a:pt x="57" y="98"/>
                  </a:cubicBezTo>
                  <a:cubicBezTo>
                    <a:pt x="69" y="98"/>
                    <a:pt x="81" y="94"/>
                    <a:pt x="90" y="86"/>
                  </a:cubicBezTo>
                  <a:cubicBezTo>
                    <a:pt x="106" y="61"/>
                    <a:pt x="106" y="37"/>
                    <a:pt x="90" y="13"/>
                  </a:cubicBezTo>
                  <a:cubicBezTo>
                    <a:pt x="81" y="5"/>
                    <a:pt x="69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44"/>
            <p:cNvSpPr/>
            <p:nvPr/>
          </p:nvSpPr>
          <p:spPr>
            <a:xfrm>
              <a:off x="3547300" y="2971200"/>
              <a:ext cx="2850" cy="2600"/>
            </a:xfrm>
            <a:custGeom>
              <a:avLst/>
              <a:gdLst/>
              <a:ahLst/>
              <a:cxnLst/>
              <a:rect l="l" t="t" r="r" b="b"/>
              <a:pathLst>
                <a:path w="114" h="104" extrusionOk="0">
                  <a:moveTo>
                    <a:pt x="57" y="0"/>
                  </a:moveTo>
                  <a:cubicBezTo>
                    <a:pt x="45" y="0"/>
                    <a:pt x="33" y="5"/>
                    <a:pt x="25" y="13"/>
                  </a:cubicBezTo>
                  <a:cubicBezTo>
                    <a:pt x="0" y="37"/>
                    <a:pt x="0" y="69"/>
                    <a:pt x="17" y="86"/>
                  </a:cubicBezTo>
                  <a:cubicBezTo>
                    <a:pt x="29" y="98"/>
                    <a:pt x="43" y="104"/>
                    <a:pt x="56" y="104"/>
                  </a:cubicBezTo>
                  <a:cubicBezTo>
                    <a:pt x="69" y="104"/>
                    <a:pt x="81" y="98"/>
                    <a:pt x="90" y="86"/>
                  </a:cubicBezTo>
                  <a:cubicBezTo>
                    <a:pt x="114" y="69"/>
                    <a:pt x="114" y="37"/>
                    <a:pt x="90" y="13"/>
                  </a:cubicBezTo>
                  <a:cubicBezTo>
                    <a:pt x="81" y="5"/>
                    <a:pt x="69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44"/>
            <p:cNvSpPr/>
            <p:nvPr/>
          </p:nvSpPr>
          <p:spPr>
            <a:xfrm>
              <a:off x="3541625" y="2965350"/>
              <a:ext cx="2850" cy="2625"/>
            </a:xfrm>
            <a:custGeom>
              <a:avLst/>
              <a:gdLst/>
              <a:ahLst/>
              <a:cxnLst/>
              <a:rect l="l" t="t" r="r" b="b"/>
              <a:pathLst>
                <a:path w="114" h="105" extrusionOk="0">
                  <a:moveTo>
                    <a:pt x="65" y="0"/>
                  </a:moveTo>
                  <a:cubicBezTo>
                    <a:pt x="50" y="0"/>
                    <a:pt x="34" y="6"/>
                    <a:pt x="25" y="20"/>
                  </a:cubicBezTo>
                  <a:cubicBezTo>
                    <a:pt x="0" y="36"/>
                    <a:pt x="0" y="76"/>
                    <a:pt x="17" y="93"/>
                  </a:cubicBezTo>
                  <a:cubicBezTo>
                    <a:pt x="25" y="101"/>
                    <a:pt x="39" y="105"/>
                    <a:pt x="53" y="105"/>
                  </a:cubicBezTo>
                  <a:cubicBezTo>
                    <a:pt x="67" y="105"/>
                    <a:pt x="81" y="101"/>
                    <a:pt x="90" y="93"/>
                  </a:cubicBezTo>
                  <a:cubicBezTo>
                    <a:pt x="114" y="68"/>
                    <a:pt x="114" y="36"/>
                    <a:pt x="98" y="11"/>
                  </a:cubicBezTo>
                  <a:cubicBezTo>
                    <a:pt x="90" y="4"/>
                    <a:pt x="78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44"/>
            <p:cNvSpPr/>
            <p:nvPr/>
          </p:nvSpPr>
          <p:spPr>
            <a:xfrm>
              <a:off x="3547700" y="2965825"/>
              <a:ext cx="2250" cy="2150"/>
            </a:xfrm>
            <a:custGeom>
              <a:avLst/>
              <a:gdLst/>
              <a:ahLst/>
              <a:cxnLst/>
              <a:rect l="l" t="t" r="r" b="b"/>
              <a:pathLst>
                <a:path w="90" h="86" extrusionOk="0">
                  <a:moveTo>
                    <a:pt x="25" y="1"/>
                  </a:moveTo>
                  <a:cubicBezTo>
                    <a:pt x="1" y="17"/>
                    <a:pt x="1" y="49"/>
                    <a:pt x="17" y="74"/>
                  </a:cubicBezTo>
                  <a:cubicBezTo>
                    <a:pt x="29" y="82"/>
                    <a:pt x="43" y="86"/>
                    <a:pt x="56" y="86"/>
                  </a:cubicBezTo>
                  <a:cubicBezTo>
                    <a:pt x="69" y="86"/>
                    <a:pt x="82" y="82"/>
                    <a:pt x="90" y="74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44"/>
            <p:cNvSpPr/>
            <p:nvPr/>
          </p:nvSpPr>
          <p:spPr>
            <a:xfrm>
              <a:off x="3542025" y="2971425"/>
              <a:ext cx="2250" cy="2125"/>
            </a:xfrm>
            <a:custGeom>
              <a:avLst/>
              <a:gdLst/>
              <a:ahLst/>
              <a:cxnLst/>
              <a:rect l="l" t="t" r="r" b="b"/>
              <a:pathLst>
                <a:path w="90" h="85" extrusionOk="0">
                  <a:moveTo>
                    <a:pt x="41" y="0"/>
                  </a:moveTo>
                  <a:cubicBezTo>
                    <a:pt x="26" y="0"/>
                    <a:pt x="9" y="6"/>
                    <a:pt x="1" y="20"/>
                  </a:cubicBezTo>
                  <a:lnTo>
                    <a:pt x="74" y="85"/>
                  </a:lnTo>
                  <a:cubicBezTo>
                    <a:pt x="90" y="68"/>
                    <a:pt x="90" y="36"/>
                    <a:pt x="74" y="12"/>
                  </a:cubicBezTo>
                  <a:cubicBezTo>
                    <a:pt x="66" y="4"/>
                    <a:pt x="54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44"/>
            <p:cNvSpPr/>
            <p:nvPr/>
          </p:nvSpPr>
          <p:spPr>
            <a:xfrm>
              <a:off x="3547900" y="2977075"/>
              <a:ext cx="2250" cy="2150"/>
            </a:xfrm>
            <a:custGeom>
              <a:avLst/>
              <a:gdLst/>
              <a:ahLst/>
              <a:cxnLst/>
              <a:rect l="l" t="t" r="r" b="b"/>
              <a:pathLst>
                <a:path w="90" h="86" extrusionOk="0">
                  <a:moveTo>
                    <a:pt x="33" y="1"/>
                  </a:moveTo>
                  <a:cubicBezTo>
                    <a:pt x="21" y="1"/>
                    <a:pt x="9" y="5"/>
                    <a:pt x="1" y="13"/>
                  </a:cubicBezTo>
                  <a:lnTo>
                    <a:pt x="74" y="86"/>
                  </a:lnTo>
                  <a:cubicBezTo>
                    <a:pt x="90" y="61"/>
                    <a:pt x="90" y="29"/>
                    <a:pt x="66" y="13"/>
                  </a:cubicBezTo>
                  <a:cubicBezTo>
                    <a:pt x="57" y="5"/>
                    <a:pt x="45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44"/>
            <p:cNvSpPr/>
            <p:nvPr/>
          </p:nvSpPr>
          <p:spPr>
            <a:xfrm>
              <a:off x="3553575" y="2982550"/>
              <a:ext cx="2450" cy="2150"/>
            </a:xfrm>
            <a:custGeom>
              <a:avLst/>
              <a:gdLst/>
              <a:ahLst/>
              <a:cxnLst/>
              <a:rect l="l" t="t" r="r" b="b"/>
              <a:pathLst>
                <a:path w="98" h="86" extrusionOk="0">
                  <a:moveTo>
                    <a:pt x="37" y="0"/>
                  </a:moveTo>
                  <a:cubicBezTo>
                    <a:pt x="25" y="0"/>
                    <a:pt x="13" y="5"/>
                    <a:pt x="1" y="13"/>
                  </a:cubicBezTo>
                  <a:lnTo>
                    <a:pt x="74" y="86"/>
                  </a:lnTo>
                  <a:cubicBezTo>
                    <a:pt x="98" y="69"/>
                    <a:pt x="90" y="37"/>
                    <a:pt x="74" y="13"/>
                  </a:cubicBezTo>
                  <a:cubicBezTo>
                    <a:pt x="61" y="5"/>
                    <a:pt x="49" y="0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44"/>
            <p:cNvSpPr/>
            <p:nvPr/>
          </p:nvSpPr>
          <p:spPr>
            <a:xfrm>
              <a:off x="3563925" y="2978175"/>
              <a:ext cx="2650" cy="2475"/>
            </a:xfrm>
            <a:custGeom>
              <a:avLst/>
              <a:gdLst/>
              <a:ahLst/>
              <a:cxnLst/>
              <a:rect l="l" t="t" r="r" b="b"/>
              <a:pathLst>
                <a:path w="106" h="99" extrusionOk="0">
                  <a:moveTo>
                    <a:pt x="42" y="1"/>
                  </a:moveTo>
                  <a:cubicBezTo>
                    <a:pt x="34" y="1"/>
                    <a:pt x="25" y="4"/>
                    <a:pt x="16" y="9"/>
                  </a:cubicBezTo>
                  <a:cubicBezTo>
                    <a:pt x="0" y="25"/>
                    <a:pt x="0" y="58"/>
                    <a:pt x="16" y="74"/>
                  </a:cubicBezTo>
                  <a:cubicBezTo>
                    <a:pt x="27" y="90"/>
                    <a:pt x="44" y="99"/>
                    <a:pt x="59" y="99"/>
                  </a:cubicBezTo>
                  <a:cubicBezTo>
                    <a:pt x="68" y="99"/>
                    <a:pt x="76" y="96"/>
                    <a:pt x="81" y="90"/>
                  </a:cubicBezTo>
                  <a:cubicBezTo>
                    <a:pt x="97" y="74"/>
                    <a:pt x="106" y="50"/>
                    <a:pt x="81" y="25"/>
                  </a:cubicBezTo>
                  <a:cubicBezTo>
                    <a:pt x="71" y="10"/>
                    <a:pt x="57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44"/>
            <p:cNvSpPr/>
            <p:nvPr/>
          </p:nvSpPr>
          <p:spPr>
            <a:xfrm>
              <a:off x="3564125" y="2972925"/>
              <a:ext cx="2050" cy="2275"/>
            </a:xfrm>
            <a:custGeom>
              <a:avLst/>
              <a:gdLst/>
              <a:ahLst/>
              <a:cxnLst/>
              <a:rect l="l" t="t" r="r" b="b"/>
              <a:pathLst>
                <a:path w="82" h="91" extrusionOk="0">
                  <a:moveTo>
                    <a:pt x="25" y="0"/>
                  </a:moveTo>
                  <a:cubicBezTo>
                    <a:pt x="8" y="17"/>
                    <a:pt x="0" y="49"/>
                    <a:pt x="17" y="73"/>
                  </a:cubicBezTo>
                  <a:cubicBezTo>
                    <a:pt x="27" y="83"/>
                    <a:pt x="43" y="90"/>
                    <a:pt x="57" y="90"/>
                  </a:cubicBezTo>
                  <a:cubicBezTo>
                    <a:pt x="67" y="90"/>
                    <a:pt x="75" y="88"/>
                    <a:pt x="81" y="81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44"/>
            <p:cNvSpPr/>
            <p:nvPr/>
          </p:nvSpPr>
          <p:spPr>
            <a:xfrm>
              <a:off x="3559250" y="2966650"/>
              <a:ext cx="2250" cy="2125"/>
            </a:xfrm>
            <a:custGeom>
              <a:avLst/>
              <a:gdLst/>
              <a:ahLst/>
              <a:cxnLst/>
              <a:rect l="l" t="t" r="r" b="b"/>
              <a:pathLst>
                <a:path w="90" h="85" extrusionOk="0">
                  <a:moveTo>
                    <a:pt x="25" y="0"/>
                  </a:moveTo>
                  <a:cubicBezTo>
                    <a:pt x="9" y="16"/>
                    <a:pt x="1" y="49"/>
                    <a:pt x="17" y="65"/>
                  </a:cubicBezTo>
                  <a:cubicBezTo>
                    <a:pt x="26" y="78"/>
                    <a:pt x="40" y="84"/>
                    <a:pt x="54" y="84"/>
                  </a:cubicBezTo>
                  <a:cubicBezTo>
                    <a:pt x="66" y="84"/>
                    <a:pt x="79" y="80"/>
                    <a:pt x="90" y="73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44"/>
            <p:cNvSpPr/>
            <p:nvPr/>
          </p:nvSpPr>
          <p:spPr>
            <a:xfrm>
              <a:off x="3558650" y="2971900"/>
              <a:ext cx="2850" cy="2475"/>
            </a:xfrm>
            <a:custGeom>
              <a:avLst/>
              <a:gdLst/>
              <a:ahLst/>
              <a:cxnLst/>
              <a:rect l="l" t="t" r="r" b="b"/>
              <a:pathLst>
                <a:path w="114" h="99" extrusionOk="0">
                  <a:moveTo>
                    <a:pt x="51" y="0"/>
                  </a:moveTo>
                  <a:cubicBezTo>
                    <a:pt x="42" y="0"/>
                    <a:pt x="33" y="3"/>
                    <a:pt x="25" y="9"/>
                  </a:cubicBezTo>
                  <a:cubicBezTo>
                    <a:pt x="8" y="25"/>
                    <a:pt x="0" y="58"/>
                    <a:pt x="17" y="82"/>
                  </a:cubicBezTo>
                  <a:cubicBezTo>
                    <a:pt x="32" y="92"/>
                    <a:pt x="47" y="99"/>
                    <a:pt x="62" y="99"/>
                  </a:cubicBezTo>
                  <a:cubicBezTo>
                    <a:pt x="71" y="99"/>
                    <a:pt x="80" y="96"/>
                    <a:pt x="90" y="90"/>
                  </a:cubicBezTo>
                  <a:cubicBezTo>
                    <a:pt x="106" y="74"/>
                    <a:pt x="114" y="41"/>
                    <a:pt x="98" y="25"/>
                  </a:cubicBezTo>
                  <a:cubicBezTo>
                    <a:pt x="82" y="9"/>
                    <a:pt x="66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44"/>
            <p:cNvSpPr/>
            <p:nvPr/>
          </p:nvSpPr>
          <p:spPr>
            <a:xfrm>
              <a:off x="3553575" y="2965600"/>
              <a:ext cx="2875" cy="2550"/>
            </a:xfrm>
            <a:custGeom>
              <a:avLst/>
              <a:gdLst/>
              <a:ahLst/>
              <a:cxnLst/>
              <a:rect l="l" t="t" r="r" b="b"/>
              <a:pathLst>
                <a:path w="115" h="102" extrusionOk="0">
                  <a:moveTo>
                    <a:pt x="55" y="1"/>
                  </a:moveTo>
                  <a:cubicBezTo>
                    <a:pt x="45" y="1"/>
                    <a:pt x="34" y="3"/>
                    <a:pt x="25" y="10"/>
                  </a:cubicBezTo>
                  <a:cubicBezTo>
                    <a:pt x="1" y="34"/>
                    <a:pt x="1" y="66"/>
                    <a:pt x="17" y="83"/>
                  </a:cubicBezTo>
                  <a:cubicBezTo>
                    <a:pt x="26" y="96"/>
                    <a:pt x="40" y="102"/>
                    <a:pt x="54" y="102"/>
                  </a:cubicBezTo>
                  <a:cubicBezTo>
                    <a:pt x="66" y="102"/>
                    <a:pt x="79" y="98"/>
                    <a:pt x="90" y="91"/>
                  </a:cubicBezTo>
                  <a:cubicBezTo>
                    <a:pt x="106" y="74"/>
                    <a:pt x="114" y="42"/>
                    <a:pt x="98" y="18"/>
                  </a:cubicBezTo>
                  <a:cubicBezTo>
                    <a:pt x="88" y="8"/>
                    <a:pt x="72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44"/>
            <p:cNvSpPr/>
            <p:nvPr/>
          </p:nvSpPr>
          <p:spPr>
            <a:xfrm>
              <a:off x="3548300" y="2959250"/>
              <a:ext cx="3075" cy="2650"/>
            </a:xfrm>
            <a:custGeom>
              <a:avLst/>
              <a:gdLst/>
              <a:ahLst/>
              <a:cxnLst/>
              <a:rect l="l" t="t" r="r" b="b"/>
              <a:pathLst>
                <a:path w="123" h="106" extrusionOk="0">
                  <a:moveTo>
                    <a:pt x="69" y="1"/>
                  </a:moveTo>
                  <a:cubicBezTo>
                    <a:pt x="57" y="1"/>
                    <a:pt x="44" y="5"/>
                    <a:pt x="33" y="12"/>
                  </a:cubicBezTo>
                  <a:cubicBezTo>
                    <a:pt x="1" y="37"/>
                    <a:pt x="1" y="69"/>
                    <a:pt x="17" y="93"/>
                  </a:cubicBezTo>
                  <a:cubicBezTo>
                    <a:pt x="25" y="101"/>
                    <a:pt x="37" y="105"/>
                    <a:pt x="51" y="105"/>
                  </a:cubicBezTo>
                  <a:cubicBezTo>
                    <a:pt x="64" y="105"/>
                    <a:pt x="78" y="101"/>
                    <a:pt x="90" y="93"/>
                  </a:cubicBezTo>
                  <a:cubicBezTo>
                    <a:pt x="114" y="77"/>
                    <a:pt x="123" y="45"/>
                    <a:pt x="106" y="20"/>
                  </a:cubicBezTo>
                  <a:cubicBezTo>
                    <a:pt x="97" y="7"/>
                    <a:pt x="84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44"/>
            <p:cNvSpPr/>
            <p:nvPr/>
          </p:nvSpPr>
          <p:spPr>
            <a:xfrm>
              <a:off x="3554400" y="2960150"/>
              <a:ext cx="2250" cy="2325"/>
            </a:xfrm>
            <a:custGeom>
              <a:avLst/>
              <a:gdLst/>
              <a:ahLst/>
              <a:cxnLst/>
              <a:rect l="l" t="t" r="r" b="b"/>
              <a:pathLst>
                <a:path w="90" h="93" extrusionOk="0">
                  <a:moveTo>
                    <a:pt x="33" y="1"/>
                  </a:moveTo>
                  <a:cubicBezTo>
                    <a:pt x="8" y="17"/>
                    <a:pt x="0" y="49"/>
                    <a:pt x="16" y="74"/>
                  </a:cubicBezTo>
                  <a:cubicBezTo>
                    <a:pt x="25" y="87"/>
                    <a:pt x="39" y="93"/>
                    <a:pt x="54" y="93"/>
                  </a:cubicBezTo>
                  <a:cubicBezTo>
                    <a:pt x="66" y="93"/>
                    <a:pt x="78" y="89"/>
                    <a:pt x="89" y="82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44"/>
            <p:cNvSpPr/>
            <p:nvPr/>
          </p:nvSpPr>
          <p:spPr>
            <a:xfrm>
              <a:off x="3548300" y="2965375"/>
              <a:ext cx="2275" cy="2300"/>
            </a:xfrm>
            <a:custGeom>
              <a:avLst/>
              <a:gdLst/>
              <a:ahLst/>
              <a:cxnLst/>
              <a:rect l="l" t="t" r="r" b="b"/>
              <a:pathLst>
                <a:path w="91" h="92" extrusionOk="0">
                  <a:moveTo>
                    <a:pt x="40" y="0"/>
                  </a:moveTo>
                  <a:cubicBezTo>
                    <a:pt x="27" y="0"/>
                    <a:pt x="13" y="6"/>
                    <a:pt x="1" y="19"/>
                  </a:cubicBezTo>
                  <a:lnTo>
                    <a:pt x="66" y="92"/>
                  </a:lnTo>
                  <a:cubicBezTo>
                    <a:pt x="90" y="67"/>
                    <a:pt x="90" y="35"/>
                    <a:pt x="74" y="19"/>
                  </a:cubicBezTo>
                  <a:cubicBezTo>
                    <a:pt x="66" y="6"/>
                    <a:pt x="54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44"/>
            <p:cNvSpPr/>
            <p:nvPr/>
          </p:nvSpPr>
          <p:spPr>
            <a:xfrm>
              <a:off x="3553575" y="2971425"/>
              <a:ext cx="2250" cy="2125"/>
            </a:xfrm>
            <a:custGeom>
              <a:avLst/>
              <a:gdLst/>
              <a:ahLst/>
              <a:cxnLst/>
              <a:rect l="l" t="t" r="r" b="b"/>
              <a:pathLst>
                <a:path w="90" h="85" extrusionOk="0">
                  <a:moveTo>
                    <a:pt x="36" y="0"/>
                  </a:moveTo>
                  <a:cubicBezTo>
                    <a:pt x="24" y="0"/>
                    <a:pt x="12" y="4"/>
                    <a:pt x="1" y="12"/>
                  </a:cubicBezTo>
                  <a:lnTo>
                    <a:pt x="74" y="85"/>
                  </a:lnTo>
                  <a:cubicBezTo>
                    <a:pt x="90" y="68"/>
                    <a:pt x="90" y="36"/>
                    <a:pt x="74" y="20"/>
                  </a:cubicBezTo>
                  <a:cubicBezTo>
                    <a:pt x="65" y="6"/>
                    <a:pt x="51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44"/>
            <p:cNvSpPr/>
            <p:nvPr/>
          </p:nvSpPr>
          <p:spPr>
            <a:xfrm>
              <a:off x="3559050" y="2977400"/>
              <a:ext cx="2050" cy="2225"/>
            </a:xfrm>
            <a:custGeom>
              <a:avLst/>
              <a:gdLst/>
              <a:ahLst/>
              <a:cxnLst/>
              <a:rect l="l" t="t" r="r" b="b"/>
              <a:pathLst>
                <a:path w="82" h="89" extrusionOk="0">
                  <a:moveTo>
                    <a:pt x="29" y="1"/>
                  </a:moveTo>
                  <a:cubicBezTo>
                    <a:pt x="19" y="1"/>
                    <a:pt x="8" y="5"/>
                    <a:pt x="1" y="16"/>
                  </a:cubicBezTo>
                  <a:lnTo>
                    <a:pt x="65" y="89"/>
                  </a:lnTo>
                  <a:cubicBezTo>
                    <a:pt x="82" y="73"/>
                    <a:pt x="82" y="40"/>
                    <a:pt x="65" y="16"/>
                  </a:cubicBezTo>
                  <a:cubicBezTo>
                    <a:pt x="57" y="7"/>
                    <a:pt x="43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44"/>
            <p:cNvSpPr/>
            <p:nvPr/>
          </p:nvSpPr>
          <p:spPr>
            <a:xfrm>
              <a:off x="3569400" y="2974125"/>
              <a:ext cx="2650" cy="2475"/>
            </a:xfrm>
            <a:custGeom>
              <a:avLst/>
              <a:gdLst/>
              <a:ahLst/>
              <a:cxnLst/>
              <a:rect l="l" t="t" r="r" b="b"/>
              <a:pathLst>
                <a:path w="106" h="99" extrusionOk="0">
                  <a:moveTo>
                    <a:pt x="46" y="1"/>
                  </a:moveTo>
                  <a:cubicBezTo>
                    <a:pt x="38" y="1"/>
                    <a:pt x="30" y="3"/>
                    <a:pt x="24" y="9"/>
                  </a:cubicBezTo>
                  <a:cubicBezTo>
                    <a:pt x="8" y="25"/>
                    <a:pt x="0" y="50"/>
                    <a:pt x="16" y="74"/>
                  </a:cubicBezTo>
                  <a:cubicBezTo>
                    <a:pt x="27" y="90"/>
                    <a:pt x="44" y="99"/>
                    <a:pt x="59" y="99"/>
                  </a:cubicBezTo>
                  <a:cubicBezTo>
                    <a:pt x="68" y="99"/>
                    <a:pt x="75" y="96"/>
                    <a:pt x="81" y="90"/>
                  </a:cubicBezTo>
                  <a:cubicBezTo>
                    <a:pt x="97" y="82"/>
                    <a:pt x="105" y="50"/>
                    <a:pt x="89" y="25"/>
                  </a:cubicBezTo>
                  <a:cubicBezTo>
                    <a:pt x="79" y="10"/>
                    <a:pt x="62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44"/>
            <p:cNvSpPr/>
            <p:nvPr/>
          </p:nvSpPr>
          <p:spPr>
            <a:xfrm>
              <a:off x="3570200" y="2969075"/>
              <a:ext cx="1850" cy="2225"/>
            </a:xfrm>
            <a:custGeom>
              <a:avLst/>
              <a:gdLst/>
              <a:ahLst/>
              <a:cxnLst/>
              <a:rect l="l" t="t" r="r" b="b"/>
              <a:pathLst>
                <a:path w="74" h="89" extrusionOk="0">
                  <a:moveTo>
                    <a:pt x="25" y="0"/>
                  </a:moveTo>
                  <a:cubicBezTo>
                    <a:pt x="9" y="8"/>
                    <a:pt x="1" y="41"/>
                    <a:pt x="17" y="65"/>
                  </a:cubicBezTo>
                  <a:cubicBezTo>
                    <a:pt x="22" y="77"/>
                    <a:pt x="40" y="88"/>
                    <a:pt x="56" y="88"/>
                  </a:cubicBezTo>
                  <a:cubicBezTo>
                    <a:pt x="63" y="88"/>
                    <a:pt x="69" y="86"/>
                    <a:pt x="73" y="81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44"/>
            <p:cNvSpPr/>
            <p:nvPr/>
          </p:nvSpPr>
          <p:spPr>
            <a:xfrm>
              <a:off x="3565950" y="2961975"/>
              <a:ext cx="2050" cy="2475"/>
            </a:xfrm>
            <a:custGeom>
              <a:avLst/>
              <a:gdLst/>
              <a:ahLst/>
              <a:cxnLst/>
              <a:rect l="l" t="t" r="r" b="b"/>
              <a:pathLst>
                <a:path w="82" h="99" extrusionOk="0">
                  <a:moveTo>
                    <a:pt x="33" y="1"/>
                  </a:moveTo>
                  <a:cubicBezTo>
                    <a:pt x="8" y="17"/>
                    <a:pt x="0" y="49"/>
                    <a:pt x="16" y="74"/>
                  </a:cubicBezTo>
                  <a:cubicBezTo>
                    <a:pt x="27" y="89"/>
                    <a:pt x="41" y="98"/>
                    <a:pt x="56" y="98"/>
                  </a:cubicBezTo>
                  <a:cubicBezTo>
                    <a:pt x="64" y="98"/>
                    <a:pt x="73" y="95"/>
                    <a:pt x="81" y="90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44"/>
            <p:cNvSpPr/>
            <p:nvPr/>
          </p:nvSpPr>
          <p:spPr>
            <a:xfrm>
              <a:off x="3564925" y="2967425"/>
              <a:ext cx="2675" cy="2500"/>
            </a:xfrm>
            <a:custGeom>
              <a:avLst/>
              <a:gdLst/>
              <a:ahLst/>
              <a:cxnLst/>
              <a:rect l="l" t="t" r="r" b="b"/>
              <a:pathLst>
                <a:path w="107" h="100" extrusionOk="0">
                  <a:moveTo>
                    <a:pt x="52" y="1"/>
                  </a:moveTo>
                  <a:cubicBezTo>
                    <a:pt x="44" y="1"/>
                    <a:pt x="34" y="3"/>
                    <a:pt x="25" y="10"/>
                  </a:cubicBezTo>
                  <a:cubicBezTo>
                    <a:pt x="1" y="18"/>
                    <a:pt x="1" y="50"/>
                    <a:pt x="17" y="74"/>
                  </a:cubicBezTo>
                  <a:cubicBezTo>
                    <a:pt x="22" y="90"/>
                    <a:pt x="38" y="99"/>
                    <a:pt x="54" y="99"/>
                  </a:cubicBezTo>
                  <a:cubicBezTo>
                    <a:pt x="64" y="99"/>
                    <a:pt x="73" y="96"/>
                    <a:pt x="82" y="91"/>
                  </a:cubicBezTo>
                  <a:cubicBezTo>
                    <a:pt x="98" y="74"/>
                    <a:pt x="106" y="42"/>
                    <a:pt x="90" y="18"/>
                  </a:cubicBezTo>
                  <a:cubicBezTo>
                    <a:pt x="80" y="8"/>
                    <a:pt x="67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44"/>
            <p:cNvSpPr/>
            <p:nvPr/>
          </p:nvSpPr>
          <p:spPr>
            <a:xfrm>
              <a:off x="3560275" y="2960550"/>
              <a:ext cx="2850" cy="2675"/>
            </a:xfrm>
            <a:custGeom>
              <a:avLst/>
              <a:gdLst/>
              <a:ahLst/>
              <a:cxnLst/>
              <a:rect l="l" t="t" r="r" b="b"/>
              <a:pathLst>
                <a:path w="114" h="107" extrusionOk="0">
                  <a:moveTo>
                    <a:pt x="60" y="0"/>
                  </a:moveTo>
                  <a:cubicBezTo>
                    <a:pt x="51" y="0"/>
                    <a:pt x="41" y="3"/>
                    <a:pt x="33" y="9"/>
                  </a:cubicBezTo>
                  <a:cubicBezTo>
                    <a:pt x="8" y="25"/>
                    <a:pt x="0" y="58"/>
                    <a:pt x="16" y="82"/>
                  </a:cubicBezTo>
                  <a:cubicBezTo>
                    <a:pt x="27" y="98"/>
                    <a:pt x="44" y="107"/>
                    <a:pt x="62" y="107"/>
                  </a:cubicBezTo>
                  <a:cubicBezTo>
                    <a:pt x="71" y="107"/>
                    <a:pt x="81" y="104"/>
                    <a:pt x="89" y="98"/>
                  </a:cubicBezTo>
                  <a:cubicBezTo>
                    <a:pt x="106" y="82"/>
                    <a:pt x="114" y="49"/>
                    <a:pt x="98" y="25"/>
                  </a:cubicBezTo>
                  <a:cubicBezTo>
                    <a:pt x="92" y="9"/>
                    <a:pt x="77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44"/>
            <p:cNvSpPr/>
            <p:nvPr/>
          </p:nvSpPr>
          <p:spPr>
            <a:xfrm>
              <a:off x="3555600" y="2953800"/>
              <a:ext cx="3275" cy="2600"/>
            </a:xfrm>
            <a:custGeom>
              <a:avLst/>
              <a:gdLst/>
              <a:ahLst/>
              <a:cxnLst/>
              <a:rect l="l" t="t" r="r" b="b"/>
              <a:pathLst>
                <a:path w="131" h="104" extrusionOk="0">
                  <a:moveTo>
                    <a:pt x="77" y="0"/>
                  </a:moveTo>
                  <a:cubicBezTo>
                    <a:pt x="65" y="0"/>
                    <a:pt x="52" y="4"/>
                    <a:pt x="41" y="11"/>
                  </a:cubicBezTo>
                  <a:cubicBezTo>
                    <a:pt x="9" y="28"/>
                    <a:pt x="1" y="60"/>
                    <a:pt x="17" y="84"/>
                  </a:cubicBezTo>
                  <a:cubicBezTo>
                    <a:pt x="26" y="98"/>
                    <a:pt x="40" y="104"/>
                    <a:pt x="54" y="104"/>
                  </a:cubicBezTo>
                  <a:cubicBezTo>
                    <a:pt x="66" y="104"/>
                    <a:pt x="79" y="100"/>
                    <a:pt x="90" y="92"/>
                  </a:cubicBezTo>
                  <a:cubicBezTo>
                    <a:pt x="122" y="76"/>
                    <a:pt x="130" y="44"/>
                    <a:pt x="114" y="19"/>
                  </a:cubicBezTo>
                  <a:cubicBezTo>
                    <a:pt x="105" y="6"/>
                    <a:pt x="92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44"/>
            <p:cNvSpPr/>
            <p:nvPr/>
          </p:nvSpPr>
          <p:spPr>
            <a:xfrm>
              <a:off x="3561675" y="2955075"/>
              <a:ext cx="2275" cy="2475"/>
            </a:xfrm>
            <a:custGeom>
              <a:avLst/>
              <a:gdLst/>
              <a:ahLst/>
              <a:cxnLst/>
              <a:rect l="l" t="t" r="r" b="b"/>
              <a:pathLst>
                <a:path w="91" h="99" extrusionOk="0">
                  <a:moveTo>
                    <a:pt x="42" y="1"/>
                  </a:moveTo>
                  <a:cubicBezTo>
                    <a:pt x="17" y="17"/>
                    <a:pt x="1" y="50"/>
                    <a:pt x="17" y="74"/>
                  </a:cubicBezTo>
                  <a:cubicBezTo>
                    <a:pt x="28" y="90"/>
                    <a:pt x="45" y="99"/>
                    <a:pt x="62" y="99"/>
                  </a:cubicBezTo>
                  <a:cubicBezTo>
                    <a:pt x="72" y="99"/>
                    <a:pt x="82" y="96"/>
                    <a:pt x="90" y="90"/>
                  </a:cubicBezTo>
                  <a:lnTo>
                    <a:pt x="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44"/>
            <p:cNvSpPr/>
            <p:nvPr/>
          </p:nvSpPr>
          <p:spPr>
            <a:xfrm>
              <a:off x="3555200" y="2959875"/>
              <a:ext cx="2250" cy="2325"/>
            </a:xfrm>
            <a:custGeom>
              <a:avLst/>
              <a:gdLst/>
              <a:ahLst/>
              <a:cxnLst/>
              <a:rect l="l" t="t" r="r" b="b"/>
              <a:pathLst>
                <a:path w="90" h="93" extrusionOk="0">
                  <a:moveTo>
                    <a:pt x="36" y="0"/>
                  </a:moveTo>
                  <a:cubicBezTo>
                    <a:pt x="24" y="0"/>
                    <a:pt x="11" y="4"/>
                    <a:pt x="1" y="12"/>
                  </a:cubicBezTo>
                  <a:lnTo>
                    <a:pt x="57" y="93"/>
                  </a:lnTo>
                  <a:cubicBezTo>
                    <a:pt x="82" y="76"/>
                    <a:pt x="90" y="44"/>
                    <a:pt x="74" y="20"/>
                  </a:cubicBezTo>
                  <a:cubicBezTo>
                    <a:pt x="65" y="6"/>
                    <a:pt x="51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44"/>
            <p:cNvSpPr/>
            <p:nvPr/>
          </p:nvSpPr>
          <p:spPr>
            <a:xfrm>
              <a:off x="3559875" y="2966350"/>
              <a:ext cx="2250" cy="2125"/>
            </a:xfrm>
            <a:custGeom>
              <a:avLst/>
              <a:gdLst/>
              <a:ahLst/>
              <a:cxnLst/>
              <a:rect l="l" t="t" r="r" b="b"/>
              <a:pathLst>
                <a:path w="90" h="85" extrusionOk="0">
                  <a:moveTo>
                    <a:pt x="36" y="1"/>
                  </a:moveTo>
                  <a:cubicBezTo>
                    <a:pt x="24" y="1"/>
                    <a:pt x="11" y="5"/>
                    <a:pt x="0" y="12"/>
                  </a:cubicBezTo>
                  <a:lnTo>
                    <a:pt x="65" y="85"/>
                  </a:lnTo>
                  <a:cubicBezTo>
                    <a:pt x="81" y="77"/>
                    <a:pt x="89" y="44"/>
                    <a:pt x="73" y="20"/>
                  </a:cubicBezTo>
                  <a:cubicBezTo>
                    <a:pt x="64" y="7"/>
                    <a:pt x="50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44"/>
            <p:cNvSpPr/>
            <p:nvPr/>
          </p:nvSpPr>
          <p:spPr>
            <a:xfrm>
              <a:off x="3564725" y="2972800"/>
              <a:ext cx="2050" cy="2175"/>
            </a:xfrm>
            <a:custGeom>
              <a:avLst/>
              <a:gdLst/>
              <a:ahLst/>
              <a:cxnLst/>
              <a:rect l="l" t="t" r="r" b="b"/>
              <a:pathLst>
                <a:path w="82" h="87" extrusionOk="0">
                  <a:moveTo>
                    <a:pt x="27" y="1"/>
                  </a:moveTo>
                  <a:cubicBezTo>
                    <a:pt x="18" y="1"/>
                    <a:pt x="10" y="2"/>
                    <a:pt x="1" y="5"/>
                  </a:cubicBezTo>
                  <a:lnTo>
                    <a:pt x="57" y="86"/>
                  </a:lnTo>
                  <a:cubicBezTo>
                    <a:pt x="82" y="78"/>
                    <a:pt x="82" y="46"/>
                    <a:pt x="65" y="22"/>
                  </a:cubicBezTo>
                  <a:cubicBezTo>
                    <a:pt x="55" y="6"/>
                    <a:pt x="42" y="1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44"/>
            <p:cNvSpPr/>
            <p:nvPr/>
          </p:nvSpPr>
          <p:spPr>
            <a:xfrm>
              <a:off x="3575275" y="2970725"/>
              <a:ext cx="2450" cy="2500"/>
            </a:xfrm>
            <a:custGeom>
              <a:avLst/>
              <a:gdLst/>
              <a:ahLst/>
              <a:cxnLst/>
              <a:rect l="l" t="t" r="r" b="b"/>
              <a:pathLst>
                <a:path w="98" h="100" extrusionOk="0">
                  <a:moveTo>
                    <a:pt x="45" y="1"/>
                  </a:moveTo>
                  <a:cubicBezTo>
                    <a:pt x="38" y="1"/>
                    <a:pt x="31" y="3"/>
                    <a:pt x="25" y="7"/>
                  </a:cubicBezTo>
                  <a:cubicBezTo>
                    <a:pt x="0" y="15"/>
                    <a:pt x="0" y="48"/>
                    <a:pt x="8" y="64"/>
                  </a:cubicBezTo>
                  <a:cubicBezTo>
                    <a:pt x="21" y="89"/>
                    <a:pt x="38" y="99"/>
                    <a:pt x="56" y="99"/>
                  </a:cubicBezTo>
                  <a:cubicBezTo>
                    <a:pt x="62" y="99"/>
                    <a:pt x="67" y="98"/>
                    <a:pt x="73" y="96"/>
                  </a:cubicBezTo>
                  <a:cubicBezTo>
                    <a:pt x="89" y="80"/>
                    <a:pt x="98" y="56"/>
                    <a:pt x="81" y="32"/>
                  </a:cubicBezTo>
                  <a:cubicBezTo>
                    <a:pt x="75" y="14"/>
                    <a:pt x="61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" name="Google Shape;6362;p44"/>
            <p:cNvSpPr/>
            <p:nvPr/>
          </p:nvSpPr>
          <p:spPr>
            <a:xfrm>
              <a:off x="3576475" y="2965625"/>
              <a:ext cx="1850" cy="2425"/>
            </a:xfrm>
            <a:custGeom>
              <a:avLst/>
              <a:gdLst/>
              <a:ahLst/>
              <a:cxnLst/>
              <a:rect l="l" t="t" r="r" b="b"/>
              <a:pathLst>
                <a:path w="74" h="97" extrusionOk="0">
                  <a:moveTo>
                    <a:pt x="33" y="0"/>
                  </a:moveTo>
                  <a:cubicBezTo>
                    <a:pt x="9" y="9"/>
                    <a:pt x="1" y="41"/>
                    <a:pt x="17" y="65"/>
                  </a:cubicBezTo>
                  <a:cubicBezTo>
                    <a:pt x="23" y="83"/>
                    <a:pt x="37" y="96"/>
                    <a:pt x="54" y="96"/>
                  </a:cubicBezTo>
                  <a:cubicBezTo>
                    <a:pt x="60" y="96"/>
                    <a:pt x="67" y="94"/>
                    <a:pt x="74" y="9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44"/>
            <p:cNvSpPr/>
            <p:nvPr/>
          </p:nvSpPr>
          <p:spPr>
            <a:xfrm>
              <a:off x="3573050" y="2958325"/>
              <a:ext cx="2050" cy="2425"/>
            </a:xfrm>
            <a:custGeom>
              <a:avLst/>
              <a:gdLst/>
              <a:ahLst/>
              <a:cxnLst/>
              <a:rect l="l" t="t" r="r" b="b"/>
              <a:pathLst>
                <a:path w="82" h="97" extrusionOk="0">
                  <a:moveTo>
                    <a:pt x="41" y="1"/>
                  </a:moveTo>
                  <a:cubicBezTo>
                    <a:pt x="16" y="9"/>
                    <a:pt x="0" y="41"/>
                    <a:pt x="16" y="65"/>
                  </a:cubicBezTo>
                  <a:cubicBezTo>
                    <a:pt x="22" y="83"/>
                    <a:pt x="41" y="96"/>
                    <a:pt x="60" y="96"/>
                  </a:cubicBezTo>
                  <a:cubicBezTo>
                    <a:pt x="67" y="96"/>
                    <a:pt x="74" y="94"/>
                    <a:pt x="81" y="90"/>
                  </a:cubicBezTo>
                  <a:lnTo>
                    <a:pt x="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" name="Google Shape;6364;p44"/>
            <p:cNvSpPr/>
            <p:nvPr/>
          </p:nvSpPr>
          <p:spPr>
            <a:xfrm>
              <a:off x="3571425" y="2963525"/>
              <a:ext cx="2650" cy="2400"/>
            </a:xfrm>
            <a:custGeom>
              <a:avLst/>
              <a:gdLst/>
              <a:ahLst/>
              <a:cxnLst/>
              <a:rect l="l" t="t" r="r" b="b"/>
              <a:pathLst>
                <a:path w="106" h="96" extrusionOk="0">
                  <a:moveTo>
                    <a:pt x="51" y="0"/>
                  </a:moveTo>
                  <a:cubicBezTo>
                    <a:pt x="45" y="0"/>
                    <a:pt x="39" y="1"/>
                    <a:pt x="33" y="3"/>
                  </a:cubicBezTo>
                  <a:cubicBezTo>
                    <a:pt x="8" y="12"/>
                    <a:pt x="0" y="44"/>
                    <a:pt x="8" y="68"/>
                  </a:cubicBezTo>
                  <a:cubicBezTo>
                    <a:pt x="20" y="87"/>
                    <a:pt x="37" y="96"/>
                    <a:pt x="55" y="96"/>
                  </a:cubicBezTo>
                  <a:cubicBezTo>
                    <a:pt x="61" y="96"/>
                    <a:pt x="67" y="95"/>
                    <a:pt x="73" y="93"/>
                  </a:cubicBezTo>
                  <a:cubicBezTo>
                    <a:pt x="97" y="84"/>
                    <a:pt x="106" y="52"/>
                    <a:pt x="97" y="28"/>
                  </a:cubicBezTo>
                  <a:cubicBezTo>
                    <a:pt x="85" y="9"/>
                    <a:pt x="69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6365;p44"/>
            <p:cNvSpPr/>
            <p:nvPr/>
          </p:nvSpPr>
          <p:spPr>
            <a:xfrm>
              <a:off x="3567575" y="2956300"/>
              <a:ext cx="2850" cy="2525"/>
            </a:xfrm>
            <a:custGeom>
              <a:avLst/>
              <a:gdLst/>
              <a:ahLst/>
              <a:cxnLst/>
              <a:rect l="l" t="t" r="r" b="b"/>
              <a:pathLst>
                <a:path w="114" h="101" extrusionOk="0">
                  <a:moveTo>
                    <a:pt x="64" y="0"/>
                  </a:moveTo>
                  <a:cubicBezTo>
                    <a:pt x="55" y="0"/>
                    <a:pt x="44" y="3"/>
                    <a:pt x="33" y="9"/>
                  </a:cubicBezTo>
                  <a:cubicBezTo>
                    <a:pt x="8" y="17"/>
                    <a:pt x="0" y="49"/>
                    <a:pt x="8" y="74"/>
                  </a:cubicBezTo>
                  <a:cubicBezTo>
                    <a:pt x="20" y="92"/>
                    <a:pt x="42" y="101"/>
                    <a:pt x="62" y="101"/>
                  </a:cubicBezTo>
                  <a:cubicBezTo>
                    <a:pt x="69" y="101"/>
                    <a:pt x="75" y="100"/>
                    <a:pt x="81" y="98"/>
                  </a:cubicBezTo>
                  <a:cubicBezTo>
                    <a:pt x="106" y="82"/>
                    <a:pt x="114" y="49"/>
                    <a:pt x="106" y="25"/>
                  </a:cubicBezTo>
                  <a:cubicBezTo>
                    <a:pt x="95" y="9"/>
                    <a:pt x="81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44"/>
            <p:cNvSpPr/>
            <p:nvPr/>
          </p:nvSpPr>
          <p:spPr>
            <a:xfrm>
              <a:off x="3563725" y="2949000"/>
              <a:ext cx="3250" cy="2675"/>
            </a:xfrm>
            <a:custGeom>
              <a:avLst/>
              <a:gdLst/>
              <a:ahLst/>
              <a:cxnLst/>
              <a:rect l="l" t="t" r="r" b="b"/>
              <a:pathLst>
                <a:path w="130" h="107" extrusionOk="0">
                  <a:moveTo>
                    <a:pt x="69" y="1"/>
                  </a:moveTo>
                  <a:cubicBezTo>
                    <a:pt x="59" y="1"/>
                    <a:pt x="49" y="3"/>
                    <a:pt x="41" y="9"/>
                  </a:cubicBezTo>
                  <a:cubicBezTo>
                    <a:pt x="8" y="25"/>
                    <a:pt x="0" y="57"/>
                    <a:pt x="8" y="82"/>
                  </a:cubicBezTo>
                  <a:cubicBezTo>
                    <a:pt x="19" y="97"/>
                    <a:pt x="36" y="106"/>
                    <a:pt x="56" y="106"/>
                  </a:cubicBezTo>
                  <a:cubicBezTo>
                    <a:pt x="66" y="106"/>
                    <a:pt x="78" y="104"/>
                    <a:pt x="89" y="98"/>
                  </a:cubicBezTo>
                  <a:cubicBezTo>
                    <a:pt x="114" y="82"/>
                    <a:pt x="130" y="57"/>
                    <a:pt x="114" y="33"/>
                  </a:cubicBezTo>
                  <a:cubicBezTo>
                    <a:pt x="108" y="11"/>
                    <a:pt x="88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44"/>
            <p:cNvSpPr/>
            <p:nvPr/>
          </p:nvSpPr>
          <p:spPr>
            <a:xfrm>
              <a:off x="3569800" y="2951025"/>
              <a:ext cx="2050" cy="2425"/>
            </a:xfrm>
            <a:custGeom>
              <a:avLst/>
              <a:gdLst/>
              <a:ahLst/>
              <a:cxnLst/>
              <a:rect l="l" t="t" r="r" b="b"/>
              <a:pathLst>
                <a:path w="82" h="97" extrusionOk="0">
                  <a:moveTo>
                    <a:pt x="41" y="1"/>
                  </a:moveTo>
                  <a:cubicBezTo>
                    <a:pt x="8" y="9"/>
                    <a:pt x="0" y="41"/>
                    <a:pt x="8" y="66"/>
                  </a:cubicBezTo>
                  <a:cubicBezTo>
                    <a:pt x="14" y="83"/>
                    <a:pt x="33" y="96"/>
                    <a:pt x="55" y="96"/>
                  </a:cubicBezTo>
                  <a:cubicBezTo>
                    <a:pt x="63" y="96"/>
                    <a:pt x="72" y="94"/>
                    <a:pt x="81" y="90"/>
                  </a:cubicBezTo>
                  <a:lnTo>
                    <a:pt x="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44"/>
            <p:cNvSpPr/>
            <p:nvPr/>
          </p:nvSpPr>
          <p:spPr>
            <a:xfrm>
              <a:off x="3562700" y="2954875"/>
              <a:ext cx="2250" cy="2475"/>
            </a:xfrm>
            <a:custGeom>
              <a:avLst/>
              <a:gdLst/>
              <a:ahLst/>
              <a:cxnLst/>
              <a:rect l="l" t="t" r="r" b="b"/>
              <a:pathLst>
                <a:path w="90" h="99" extrusionOk="0">
                  <a:moveTo>
                    <a:pt x="28" y="0"/>
                  </a:moveTo>
                  <a:cubicBezTo>
                    <a:pt x="19" y="0"/>
                    <a:pt x="9" y="3"/>
                    <a:pt x="1" y="9"/>
                  </a:cubicBezTo>
                  <a:lnTo>
                    <a:pt x="49" y="98"/>
                  </a:lnTo>
                  <a:cubicBezTo>
                    <a:pt x="74" y="82"/>
                    <a:pt x="90" y="49"/>
                    <a:pt x="74" y="25"/>
                  </a:cubicBezTo>
                  <a:cubicBezTo>
                    <a:pt x="63" y="9"/>
                    <a:pt x="46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44"/>
            <p:cNvSpPr/>
            <p:nvPr/>
          </p:nvSpPr>
          <p:spPr>
            <a:xfrm>
              <a:off x="3566750" y="2961900"/>
              <a:ext cx="2050" cy="2325"/>
            </a:xfrm>
            <a:custGeom>
              <a:avLst/>
              <a:gdLst/>
              <a:ahLst/>
              <a:cxnLst/>
              <a:rect l="l" t="t" r="r" b="b"/>
              <a:pathLst>
                <a:path w="82" h="93" extrusionOk="0">
                  <a:moveTo>
                    <a:pt x="20" y="1"/>
                  </a:moveTo>
                  <a:cubicBezTo>
                    <a:pt x="13" y="1"/>
                    <a:pt x="7" y="2"/>
                    <a:pt x="1" y="4"/>
                  </a:cubicBezTo>
                  <a:lnTo>
                    <a:pt x="49" y="93"/>
                  </a:lnTo>
                  <a:cubicBezTo>
                    <a:pt x="74" y="77"/>
                    <a:pt x="82" y="52"/>
                    <a:pt x="66" y="28"/>
                  </a:cubicBezTo>
                  <a:cubicBezTo>
                    <a:pt x="59" y="10"/>
                    <a:pt x="40" y="1"/>
                    <a:pt x="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44"/>
            <p:cNvSpPr/>
            <p:nvPr/>
          </p:nvSpPr>
          <p:spPr>
            <a:xfrm>
              <a:off x="3570800" y="2968850"/>
              <a:ext cx="2050" cy="2275"/>
            </a:xfrm>
            <a:custGeom>
              <a:avLst/>
              <a:gdLst/>
              <a:ahLst/>
              <a:cxnLst/>
              <a:rect l="l" t="t" r="r" b="b"/>
              <a:pathLst>
                <a:path w="82" h="91" extrusionOk="0">
                  <a:moveTo>
                    <a:pt x="26" y="1"/>
                  </a:moveTo>
                  <a:cubicBezTo>
                    <a:pt x="18" y="1"/>
                    <a:pt x="9" y="4"/>
                    <a:pt x="1" y="9"/>
                  </a:cubicBezTo>
                  <a:lnTo>
                    <a:pt x="49" y="90"/>
                  </a:lnTo>
                  <a:cubicBezTo>
                    <a:pt x="74" y="82"/>
                    <a:pt x="82" y="50"/>
                    <a:pt x="66" y="26"/>
                  </a:cubicBezTo>
                  <a:cubicBezTo>
                    <a:pt x="55" y="10"/>
                    <a:pt x="41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44"/>
            <p:cNvSpPr/>
            <p:nvPr/>
          </p:nvSpPr>
          <p:spPr>
            <a:xfrm>
              <a:off x="3570800" y="2950825"/>
              <a:ext cx="2050" cy="2450"/>
            </a:xfrm>
            <a:custGeom>
              <a:avLst/>
              <a:gdLst/>
              <a:ahLst/>
              <a:cxnLst/>
              <a:rect l="l" t="t" r="r" b="b"/>
              <a:pathLst>
                <a:path w="82" h="98" extrusionOk="0">
                  <a:moveTo>
                    <a:pt x="28" y="0"/>
                  </a:moveTo>
                  <a:cubicBezTo>
                    <a:pt x="19" y="0"/>
                    <a:pt x="9" y="3"/>
                    <a:pt x="1" y="9"/>
                  </a:cubicBezTo>
                  <a:lnTo>
                    <a:pt x="41" y="98"/>
                  </a:lnTo>
                  <a:cubicBezTo>
                    <a:pt x="66" y="82"/>
                    <a:pt x="82" y="57"/>
                    <a:pt x="66" y="25"/>
                  </a:cubicBezTo>
                  <a:cubicBezTo>
                    <a:pt x="60" y="9"/>
                    <a:pt x="45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44"/>
            <p:cNvSpPr/>
            <p:nvPr/>
          </p:nvSpPr>
          <p:spPr>
            <a:xfrm>
              <a:off x="3574050" y="2958175"/>
              <a:ext cx="1850" cy="2400"/>
            </a:xfrm>
            <a:custGeom>
              <a:avLst/>
              <a:gdLst/>
              <a:ahLst/>
              <a:cxnLst/>
              <a:rect l="l" t="t" r="r" b="b"/>
              <a:pathLst>
                <a:path w="74" h="96" extrusionOk="0">
                  <a:moveTo>
                    <a:pt x="21" y="0"/>
                  </a:moveTo>
                  <a:cubicBezTo>
                    <a:pt x="14" y="0"/>
                    <a:pt x="7" y="2"/>
                    <a:pt x="1" y="7"/>
                  </a:cubicBezTo>
                  <a:lnTo>
                    <a:pt x="41" y="96"/>
                  </a:lnTo>
                  <a:cubicBezTo>
                    <a:pt x="65" y="88"/>
                    <a:pt x="74" y="55"/>
                    <a:pt x="65" y="31"/>
                  </a:cubicBezTo>
                  <a:cubicBezTo>
                    <a:pt x="54" y="13"/>
                    <a:pt x="38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44"/>
            <p:cNvSpPr/>
            <p:nvPr/>
          </p:nvSpPr>
          <p:spPr>
            <a:xfrm>
              <a:off x="3577300" y="2965550"/>
              <a:ext cx="1850" cy="2325"/>
            </a:xfrm>
            <a:custGeom>
              <a:avLst/>
              <a:gdLst/>
              <a:ahLst/>
              <a:cxnLst/>
              <a:rect l="l" t="t" r="r" b="b"/>
              <a:pathLst>
                <a:path w="74" h="93" extrusionOk="0">
                  <a:moveTo>
                    <a:pt x="18" y="0"/>
                  </a:moveTo>
                  <a:cubicBezTo>
                    <a:pt x="12" y="0"/>
                    <a:pt x="6" y="1"/>
                    <a:pt x="0" y="3"/>
                  </a:cubicBezTo>
                  <a:lnTo>
                    <a:pt x="41" y="93"/>
                  </a:lnTo>
                  <a:cubicBezTo>
                    <a:pt x="65" y="85"/>
                    <a:pt x="73" y="52"/>
                    <a:pt x="57" y="28"/>
                  </a:cubicBezTo>
                  <a:cubicBezTo>
                    <a:pt x="51" y="10"/>
                    <a:pt x="36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44"/>
            <p:cNvSpPr/>
            <p:nvPr/>
          </p:nvSpPr>
          <p:spPr>
            <a:xfrm>
              <a:off x="3578500" y="2960300"/>
              <a:ext cx="2675" cy="2575"/>
            </a:xfrm>
            <a:custGeom>
              <a:avLst/>
              <a:gdLst/>
              <a:ahLst/>
              <a:cxnLst/>
              <a:rect l="l" t="t" r="r" b="b"/>
              <a:pathLst>
                <a:path w="107" h="103" extrusionOk="0">
                  <a:moveTo>
                    <a:pt x="47" y="1"/>
                  </a:moveTo>
                  <a:cubicBezTo>
                    <a:pt x="42" y="1"/>
                    <a:pt x="38" y="1"/>
                    <a:pt x="33" y="3"/>
                  </a:cubicBezTo>
                  <a:cubicBezTo>
                    <a:pt x="9" y="19"/>
                    <a:pt x="1" y="43"/>
                    <a:pt x="9" y="68"/>
                  </a:cubicBezTo>
                  <a:cubicBezTo>
                    <a:pt x="16" y="88"/>
                    <a:pt x="39" y="102"/>
                    <a:pt x="60" y="102"/>
                  </a:cubicBezTo>
                  <a:cubicBezTo>
                    <a:pt x="65" y="102"/>
                    <a:pt x="70" y="101"/>
                    <a:pt x="74" y="100"/>
                  </a:cubicBezTo>
                  <a:cubicBezTo>
                    <a:pt x="98" y="92"/>
                    <a:pt x="106" y="59"/>
                    <a:pt x="98" y="35"/>
                  </a:cubicBezTo>
                  <a:cubicBezTo>
                    <a:pt x="92" y="15"/>
                    <a:pt x="68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44"/>
            <p:cNvSpPr/>
            <p:nvPr/>
          </p:nvSpPr>
          <p:spPr>
            <a:xfrm>
              <a:off x="3575475" y="2952775"/>
              <a:ext cx="3050" cy="2600"/>
            </a:xfrm>
            <a:custGeom>
              <a:avLst/>
              <a:gdLst/>
              <a:ahLst/>
              <a:cxnLst/>
              <a:rect l="l" t="t" r="r" b="b"/>
              <a:pathLst>
                <a:path w="122" h="104" extrusionOk="0">
                  <a:moveTo>
                    <a:pt x="64" y="1"/>
                  </a:moveTo>
                  <a:cubicBezTo>
                    <a:pt x="57" y="1"/>
                    <a:pt x="49" y="2"/>
                    <a:pt x="41" y="4"/>
                  </a:cubicBezTo>
                  <a:cubicBezTo>
                    <a:pt x="17" y="12"/>
                    <a:pt x="0" y="44"/>
                    <a:pt x="8" y="69"/>
                  </a:cubicBezTo>
                  <a:cubicBezTo>
                    <a:pt x="22" y="89"/>
                    <a:pt x="41" y="103"/>
                    <a:pt x="65" y="103"/>
                  </a:cubicBezTo>
                  <a:cubicBezTo>
                    <a:pt x="70" y="103"/>
                    <a:pt x="76" y="102"/>
                    <a:pt x="81" y="101"/>
                  </a:cubicBezTo>
                  <a:cubicBezTo>
                    <a:pt x="106" y="85"/>
                    <a:pt x="122" y="60"/>
                    <a:pt x="114" y="28"/>
                  </a:cubicBezTo>
                  <a:cubicBezTo>
                    <a:pt x="102" y="10"/>
                    <a:pt x="85" y="1"/>
                    <a:pt x="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44"/>
            <p:cNvSpPr/>
            <p:nvPr/>
          </p:nvSpPr>
          <p:spPr>
            <a:xfrm>
              <a:off x="3992400" y="3201775"/>
              <a:ext cx="2475" cy="1225"/>
            </a:xfrm>
            <a:custGeom>
              <a:avLst/>
              <a:gdLst/>
              <a:ahLst/>
              <a:cxnLst/>
              <a:rect l="l" t="t" r="r" b="b"/>
              <a:pathLst>
                <a:path w="99" h="49" extrusionOk="0">
                  <a:moveTo>
                    <a:pt x="98" y="0"/>
                  </a:moveTo>
                  <a:lnTo>
                    <a:pt x="1" y="8"/>
                  </a:lnTo>
                  <a:cubicBezTo>
                    <a:pt x="1" y="32"/>
                    <a:pt x="25" y="49"/>
                    <a:pt x="50" y="49"/>
                  </a:cubicBezTo>
                  <a:cubicBezTo>
                    <a:pt x="82" y="49"/>
                    <a:pt x="98" y="24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44"/>
            <p:cNvSpPr/>
            <p:nvPr/>
          </p:nvSpPr>
          <p:spPr>
            <a:xfrm>
              <a:off x="3984300" y="3202175"/>
              <a:ext cx="2675" cy="1225"/>
            </a:xfrm>
            <a:custGeom>
              <a:avLst/>
              <a:gdLst/>
              <a:ahLst/>
              <a:cxnLst/>
              <a:rect l="l" t="t" r="r" b="b"/>
              <a:pathLst>
                <a:path w="107" h="49" extrusionOk="0">
                  <a:moveTo>
                    <a:pt x="1" y="0"/>
                  </a:moveTo>
                  <a:cubicBezTo>
                    <a:pt x="1" y="25"/>
                    <a:pt x="25" y="49"/>
                    <a:pt x="57" y="49"/>
                  </a:cubicBezTo>
                  <a:cubicBezTo>
                    <a:pt x="82" y="49"/>
                    <a:pt x="106" y="25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44"/>
            <p:cNvSpPr/>
            <p:nvPr/>
          </p:nvSpPr>
          <p:spPr>
            <a:xfrm>
              <a:off x="3976400" y="3202375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98" y="0"/>
                  </a:moveTo>
                  <a:lnTo>
                    <a:pt x="0" y="8"/>
                  </a:lnTo>
                  <a:cubicBezTo>
                    <a:pt x="0" y="33"/>
                    <a:pt x="25" y="57"/>
                    <a:pt x="49" y="57"/>
                  </a:cubicBezTo>
                  <a:cubicBezTo>
                    <a:pt x="82" y="49"/>
                    <a:pt x="98" y="33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44"/>
            <p:cNvSpPr/>
            <p:nvPr/>
          </p:nvSpPr>
          <p:spPr>
            <a:xfrm>
              <a:off x="3980450" y="3205200"/>
              <a:ext cx="2675" cy="2475"/>
            </a:xfrm>
            <a:custGeom>
              <a:avLst/>
              <a:gdLst/>
              <a:ahLst/>
              <a:cxnLst/>
              <a:rect l="l" t="t" r="r" b="b"/>
              <a:pathLst>
                <a:path w="107" h="99" extrusionOk="0">
                  <a:moveTo>
                    <a:pt x="49" y="1"/>
                  </a:moveTo>
                  <a:cubicBezTo>
                    <a:pt x="25" y="1"/>
                    <a:pt x="1" y="25"/>
                    <a:pt x="1" y="58"/>
                  </a:cubicBezTo>
                  <a:cubicBezTo>
                    <a:pt x="9" y="82"/>
                    <a:pt x="25" y="98"/>
                    <a:pt x="57" y="98"/>
                  </a:cubicBezTo>
                  <a:cubicBezTo>
                    <a:pt x="82" y="98"/>
                    <a:pt x="106" y="74"/>
                    <a:pt x="106" y="49"/>
                  </a:cubicBezTo>
                  <a:cubicBezTo>
                    <a:pt x="106" y="25"/>
                    <a:pt x="82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44"/>
            <p:cNvSpPr/>
            <p:nvPr/>
          </p:nvSpPr>
          <p:spPr>
            <a:xfrm>
              <a:off x="3988550" y="3204975"/>
              <a:ext cx="2675" cy="2500"/>
            </a:xfrm>
            <a:custGeom>
              <a:avLst/>
              <a:gdLst/>
              <a:ahLst/>
              <a:cxnLst/>
              <a:rect l="l" t="t" r="r" b="b"/>
              <a:pathLst>
                <a:path w="107" h="100" extrusionOk="0">
                  <a:moveTo>
                    <a:pt x="62" y="0"/>
                  </a:moveTo>
                  <a:cubicBezTo>
                    <a:pt x="58" y="0"/>
                    <a:pt x="54" y="1"/>
                    <a:pt x="50" y="2"/>
                  </a:cubicBezTo>
                  <a:cubicBezTo>
                    <a:pt x="25" y="2"/>
                    <a:pt x="1" y="26"/>
                    <a:pt x="1" y="50"/>
                  </a:cubicBezTo>
                  <a:cubicBezTo>
                    <a:pt x="1" y="75"/>
                    <a:pt x="25" y="99"/>
                    <a:pt x="58" y="99"/>
                  </a:cubicBezTo>
                  <a:cubicBezTo>
                    <a:pt x="82" y="99"/>
                    <a:pt x="106" y="75"/>
                    <a:pt x="106" y="42"/>
                  </a:cubicBezTo>
                  <a:cubicBezTo>
                    <a:pt x="106" y="21"/>
                    <a:pt x="88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44"/>
            <p:cNvSpPr/>
            <p:nvPr/>
          </p:nvSpPr>
          <p:spPr>
            <a:xfrm>
              <a:off x="3972150" y="3197500"/>
              <a:ext cx="2450" cy="2475"/>
            </a:xfrm>
            <a:custGeom>
              <a:avLst/>
              <a:gdLst/>
              <a:ahLst/>
              <a:cxnLst/>
              <a:rect l="l" t="t" r="r" b="b"/>
              <a:pathLst>
                <a:path w="98" h="99" extrusionOk="0">
                  <a:moveTo>
                    <a:pt x="49" y="1"/>
                  </a:moveTo>
                  <a:cubicBezTo>
                    <a:pt x="16" y="1"/>
                    <a:pt x="0" y="25"/>
                    <a:pt x="0" y="49"/>
                  </a:cubicBezTo>
                  <a:cubicBezTo>
                    <a:pt x="0" y="82"/>
                    <a:pt x="25" y="98"/>
                    <a:pt x="49" y="98"/>
                  </a:cubicBezTo>
                  <a:cubicBezTo>
                    <a:pt x="81" y="98"/>
                    <a:pt x="98" y="74"/>
                    <a:pt x="98" y="49"/>
                  </a:cubicBezTo>
                  <a:cubicBezTo>
                    <a:pt x="98" y="17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44"/>
            <p:cNvSpPr/>
            <p:nvPr/>
          </p:nvSpPr>
          <p:spPr>
            <a:xfrm>
              <a:off x="3976000" y="3194475"/>
              <a:ext cx="2650" cy="1425"/>
            </a:xfrm>
            <a:custGeom>
              <a:avLst/>
              <a:gdLst/>
              <a:ahLst/>
              <a:cxnLst/>
              <a:rect l="l" t="t" r="r" b="b"/>
              <a:pathLst>
                <a:path w="106" h="57" extrusionOk="0">
                  <a:moveTo>
                    <a:pt x="98" y="0"/>
                  </a:moveTo>
                  <a:lnTo>
                    <a:pt x="0" y="8"/>
                  </a:lnTo>
                  <a:cubicBezTo>
                    <a:pt x="0" y="33"/>
                    <a:pt x="25" y="57"/>
                    <a:pt x="57" y="57"/>
                  </a:cubicBezTo>
                  <a:cubicBezTo>
                    <a:pt x="81" y="49"/>
                    <a:pt x="106" y="33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44"/>
            <p:cNvSpPr/>
            <p:nvPr/>
          </p:nvSpPr>
          <p:spPr>
            <a:xfrm>
              <a:off x="3984100" y="3194050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98" y="1"/>
                  </a:moveTo>
                  <a:lnTo>
                    <a:pt x="1" y="9"/>
                  </a:lnTo>
                  <a:cubicBezTo>
                    <a:pt x="1" y="33"/>
                    <a:pt x="25" y="58"/>
                    <a:pt x="49" y="58"/>
                  </a:cubicBezTo>
                  <a:cubicBezTo>
                    <a:pt x="74" y="58"/>
                    <a:pt x="98" y="33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44"/>
            <p:cNvSpPr/>
            <p:nvPr/>
          </p:nvSpPr>
          <p:spPr>
            <a:xfrm>
              <a:off x="3980250" y="3197100"/>
              <a:ext cx="2450" cy="2450"/>
            </a:xfrm>
            <a:custGeom>
              <a:avLst/>
              <a:gdLst/>
              <a:ahLst/>
              <a:cxnLst/>
              <a:rect l="l" t="t" r="r" b="b"/>
              <a:pathLst>
                <a:path w="98" h="98" extrusionOk="0">
                  <a:moveTo>
                    <a:pt x="49" y="1"/>
                  </a:moveTo>
                  <a:cubicBezTo>
                    <a:pt x="17" y="1"/>
                    <a:pt x="1" y="25"/>
                    <a:pt x="1" y="57"/>
                  </a:cubicBezTo>
                  <a:cubicBezTo>
                    <a:pt x="1" y="82"/>
                    <a:pt x="25" y="98"/>
                    <a:pt x="49" y="98"/>
                  </a:cubicBezTo>
                  <a:cubicBezTo>
                    <a:pt x="82" y="98"/>
                    <a:pt x="98" y="74"/>
                    <a:pt x="98" y="49"/>
                  </a:cubicBezTo>
                  <a:cubicBezTo>
                    <a:pt x="98" y="25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44"/>
            <p:cNvSpPr/>
            <p:nvPr/>
          </p:nvSpPr>
          <p:spPr>
            <a:xfrm>
              <a:off x="3988350" y="3196700"/>
              <a:ext cx="2475" cy="2650"/>
            </a:xfrm>
            <a:custGeom>
              <a:avLst/>
              <a:gdLst/>
              <a:ahLst/>
              <a:cxnLst/>
              <a:rect l="l" t="t" r="r" b="b"/>
              <a:pathLst>
                <a:path w="99" h="106" extrusionOk="0">
                  <a:moveTo>
                    <a:pt x="49" y="0"/>
                  </a:moveTo>
                  <a:cubicBezTo>
                    <a:pt x="17" y="8"/>
                    <a:pt x="1" y="25"/>
                    <a:pt x="1" y="57"/>
                  </a:cubicBezTo>
                  <a:cubicBezTo>
                    <a:pt x="1" y="81"/>
                    <a:pt x="25" y="106"/>
                    <a:pt x="49" y="106"/>
                  </a:cubicBezTo>
                  <a:cubicBezTo>
                    <a:pt x="74" y="98"/>
                    <a:pt x="98" y="81"/>
                    <a:pt x="98" y="49"/>
                  </a:cubicBezTo>
                  <a:cubicBezTo>
                    <a:pt x="98" y="25"/>
                    <a:pt x="74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44"/>
            <p:cNvSpPr/>
            <p:nvPr/>
          </p:nvSpPr>
          <p:spPr>
            <a:xfrm>
              <a:off x="3996275" y="3196500"/>
              <a:ext cx="2650" cy="2450"/>
            </a:xfrm>
            <a:custGeom>
              <a:avLst/>
              <a:gdLst/>
              <a:ahLst/>
              <a:cxnLst/>
              <a:rect l="l" t="t" r="r" b="b"/>
              <a:pathLst>
                <a:path w="106" h="98" extrusionOk="0">
                  <a:moveTo>
                    <a:pt x="49" y="0"/>
                  </a:moveTo>
                  <a:cubicBezTo>
                    <a:pt x="24" y="0"/>
                    <a:pt x="0" y="25"/>
                    <a:pt x="8" y="49"/>
                  </a:cubicBezTo>
                  <a:cubicBezTo>
                    <a:pt x="8" y="73"/>
                    <a:pt x="32" y="98"/>
                    <a:pt x="57" y="98"/>
                  </a:cubicBezTo>
                  <a:cubicBezTo>
                    <a:pt x="81" y="98"/>
                    <a:pt x="105" y="73"/>
                    <a:pt x="105" y="49"/>
                  </a:cubicBezTo>
                  <a:cubicBezTo>
                    <a:pt x="105" y="16"/>
                    <a:pt x="81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44"/>
            <p:cNvSpPr/>
            <p:nvPr/>
          </p:nvSpPr>
          <p:spPr>
            <a:xfrm>
              <a:off x="3992000" y="3193850"/>
              <a:ext cx="2675" cy="1250"/>
            </a:xfrm>
            <a:custGeom>
              <a:avLst/>
              <a:gdLst/>
              <a:ahLst/>
              <a:cxnLst/>
              <a:rect l="l" t="t" r="r" b="b"/>
              <a:pathLst>
                <a:path w="107" h="50" extrusionOk="0">
                  <a:moveTo>
                    <a:pt x="1" y="1"/>
                  </a:moveTo>
                  <a:cubicBezTo>
                    <a:pt x="1" y="33"/>
                    <a:pt x="25" y="49"/>
                    <a:pt x="58" y="49"/>
                  </a:cubicBezTo>
                  <a:cubicBezTo>
                    <a:pt x="82" y="49"/>
                    <a:pt x="106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44"/>
            <p:cNvSpPr/>
            <p:nvPr/>
          </p:nvSpPr>
          <p:spPr>
            <a:xfrm>
              <a:off x="3992400" y="3200550"/>
              <a:ext cx="2475" cy="1450"/>
            </a:xfrm>
            <a:custGeom>
              <a:avLst/>
              <a:gdLst/>
              <a:ahLst/>
              <a:cxnLst/>
              <a:rect l="l" t="t" r="r" b="b"/>
              <a:pathLst>
                <a:path w="99" h="58" extrusionOk="0">
                  <a:moveTo>
                    <a:pt x="50" y="0"/>
                  </a:moveTo>
                  <a:cubicBezTo>
                    <a:pt x="17" y="0"/>
                    <a:pt x="1" y="25"/>
                    <a:pt x="1" y="57"/>
                  </a:cubicBezTo>
                  <a:lnTo>
                    <a:pt x="98" y="49"/>
                  </a:lnTo>
                  <a:cubicBezTo>
                    <a:pt x="98" y="25"/>
                    <a:pt x="7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44"/>
            <p:cNvSpPr/>
            <p:nvPr/>
          </p:nvSpPr>
          <p:spPr>
            <a:xfrm>
              <a:off x="3984300" y="3200950"/>
              <a:ext cx="2675" cy="1250"/>
            </a:xfrm>
            <a:custGeom>
              <a:avLst/>
              <a:gdLst/>
              <a:ahLst/>
              <a:cxnLst/>
              <a:rect l="l" t="t" r="r" b="b"/>
              <a:pathLst>
                <a:path w="107" h="50" extrusionOk="0">
                  <a:moveTo>
                    <a:pt x="49" y="1"/>
                  </a:moveTo>
                  <a:cubicBezTo>
                    <a:pt x="25" y="1"/>
                    <a:pt x="1" y="25"/>
                    <a:pt x="1" y="49"/>
                  </a:cubicBezTo>
                  <a:lnTo>
                    <a:pt x="106" y="49"/>
                  </a:lnTo>
                  <a:cubicBezTo>
                    <a:pt x="98" y="17"/>
                    <a:pt x="82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44"/>
            <p:cNvSpPr/>
            <p:nvPr/>
          </p:nvSpPr>
          <p:spPr>
            <a:xfrm>
              <a:off x="3976400" y="3201325"/>
              <a:ext cx="2450" cy="1275"/>
            </a:xfrm>
            <a:custGeom>
              <a:avLst/>
              <a:gdLst/>
              <a:ahLst/>
              <a:cxnLst/>
              <a:rect l="l" t="t" r="r" b="b"/>
              <a:pathLst>
                <a:path w="98" h="51" extrusionOk="0">
                  <a:moveTo>
                    <a:pt x="59" y="0"/>
                  </a:moveTo>
                  <a:cubicBezTo>
                    <a:pt x="56" y="0"/>
                    <a:pt x="52" y="1"/>
                    <a:pt x="49" y="2"/>
                  </a:cubicBezTo>
                  <a:cubicBezTo>
                    <a:pt x="17" y="2"/>
                    <a:pt x="0" y="26"/>
                    <a:pt x="0" y="50"/>
                  </a:cubicBezTo>
                  <a:lnTo>
                    <a:pt x="98" y="42"/>
                  </a:lnTo>
                  <a:cubicBezTo>
                    <a:pt x="98" y="21"/>
                    <a:pt x="80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44"/>
            <p:cNvSpPr/>
            <p:nvPr/>
          </p:nvSpPr>
          <p:spPr>
            <a:xfrm>
              <a:off x="3971750" y="3189600"/>
              <a:ext cx="2650" cy="2450"/>
            </a:xfrm>
            <a:custGeom>
              <a:avLst/>
              <a:gdLst/>
              <a:ahLst/>
              <a:cxnLst/>
              <a:rect l="l" t="t" r="r" b="b"/>
              <a:pathLst>
                <a:path w="106" h="98" extrusionOk="0">
                  <a:moveTo>
                    <a:pt x="49" y="1"/>
                  </a:moveTo>
                  <a:cubicBezTo>
                    <a:pt x="16" y="1"/>
                    <a:pt x="0" y="25"/>
                    <a:pt x="0" y="49"/>
                  </a:cubicBezTo>
                  <a:cubicBezTo>
                    <a:pt x="0" y="74"/>
                    <a:pt x="24" y="98"/>
                    <a:pt x="49" y="98"/>
                  </a:cubicBezTo>
                  <a:cubicBezTo>
                    <a:pt x="81" y="98"/>
                    <a:pt x="105" y="74"/>
                    <a:pt x="97" y="49"/>
                  </a:cubicBezTo>
                  <a:cubicBezTo>
                    <a:pt x="97" y="17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44"/>
            <p:cNvSpPr/>
            <p:nvPr/>
          </p:nvSpPr>
          <p:spPr>
            <a:xfrm>
              <a:off x="3975600" y="3186550"/>
              <a:ext cx="2650" cy="1300"/>
            </a:xfrm>
            <a:custGeom>
              <a:avLst/>
              <a:gdLst/>
              <a:ahLst/>
              <a:cxnLst/>
              <a:rect l="l" t="t" r="r" b="b"/>
              <a:pathLst>
                <a:path w="106" h="52" extrusionOk="0">
                  <a:moveTo>
                    <a:pt x="105" y="1"/>
                  </a:moveTo>
                  <a:lnTo>
                    <a:pt x="0" y="9"/>
                  </a:lnTo>
                  <a:cubicBezTo>
                    <a:pt x="0" y="30"/>
                    <a:pt x="18" y="51"/>
                    <a:pt x="44" y="51"/>
                  </a:cubicBezTo>
                  <a:cubicBezTo>
                    <a:pt x="48" y="51"/>
                    <a:pt x="52" y="51"/>
                    <a:pt x="57" y="50"/>
                  </a:cubicBezTo>
                  <a:cubicBezTo>
                    <a:pt x="81" y="50"/>
                    <a:pt x="105" y="25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44"/>
            <p:cNvSpPr/>
            <p:nvPr/>
          </p:nvSpPr>
          <p:spPr>
            <a:xfrm>
              <a:off x="3983700" y="3186150"/>
              <a:ext cx="2450" cy="1275"/>
            </a:xfrm>
            <a:custGeom>
              <a:avLst/>
              <a:gdLst/>
              <a:ahLst/>
              <a:cxnLst/>
              <a:rect l="l" t="t" r="r" b="b"/>
              <a:pathLst>
                <a:path w="98" h="51" extrusionOk="0">
                  <a:moveTo>
                    <a:pt x="98" y="1"/>
                  </a:moveTo>
                  <a:lnTo>
                    <a:pt x="0" y="9"/>
                  </a:lnTo>
                  <a:cubicBezTo>
                    <a:pt x="0" y="30"/>
                    <a:pt x="19" y="51"/>
                    <a:pt x="39" y="51"/>
                  </a:cubicBezTo>
                  <a:cubicBezTo>
                    <a:pt x="42" y="51"/>
                    <a:pt x="46" y="50"/>
                    <a:pt x="49" y="49"/>
                  </a:cubicBezTo>
                  <a:cubicBezTo>
                    <a:pt x="81" y="49"/>
                    <a:pt x="98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44"/>
            <p:cNvSpPr/>
            <p:nvPr/>
          </p:nvSpPr>
          <p:spPr>
            <a:xfrm>
              <a:off x="3979850" y="3189200"/>
              <a:ext cx="2450" cy="2450"/>
            </a:xfrm>
            <a:custGeom>
              <a:avLst/>
              <a:gdLst/>
              <a:ahLst/>
              <a:cxnLst/>
              <a:rect l="l" t="t" r="r" b="b"/>
              <a:pathLst>
                <a:path w="98" h="98" extrusionOk="0">
                  <a:moveTo>
                    <a:pt x="49" y="0"/>
                  </a:moveTo>
                  <a:cubicBezTo>
                    <a:pt x="17" y="0"/>
                    <a:pt x="0" y="25"/>
                    <a:pt x="0" y="49"/>
                  </a:cubicBezTo>
                  <a:cubicBezTo>
                    <a:pt x="0" y="81"/>
                    <a:pt x="25" y="98"/>
                    <a:pt x="49" y="98"/>
                  </a:cubicBezTo>
                  <a:cubicBezTo>
                    <a:pt x="81" y="98"/>
                    <a:pt x="98" y="73"/>
                    <a:pt x="98" y="49"/>
                  </a:cubicBezTo>
                  <a:cubicBezTo>
                    <a:pt x="98" y="17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44"/>
            <p:cNvSpPr/>
            <p:nvPr/>
          </p:nvSpPr>
          <p:spPr>
            <a:xfrm>
              <a:off x="3987950" y="3188800"/>
              <a:ext cx="2450" cy="2450"/>
            </a:xfrm>
            <a:custGeom>
              <a:avLst/>
              <a:gdLst/>
              <a:ahLst/>
              <a:cxnLst/>
              <a:rect l="l" t="t" r="r" b="b"/>
              <a:pathLst>
                <a:path w="98" h="98" extrusionOk="0">
                  <a:moveTo>
                    <a:pt x="49" y="0"/>
                  </a:moveTo>
                  <a:cubicBezTo>
                    <a:pt x="17" y="0"/>
                    <a:pt x="1" y="24"/>
                    <a:pt x="1" y="49"/>
                  </a:cubicBezTo>
                  <a:cubicBezTo>
                    <a:pt x="1" y="81"/>
                    <a:pt x="25" y="97"/>
                    <a:pt x="49" y="97"/>
                  </a:cubicBezTo>
                  <a:cubicBezTo>
                    <a:pt x="82" y="97"/>
                    <a:pt x="98" y="73"/>
                    <a:pt x="98" y="49"/>
                  </a:cubicBezTo>
                  <a:cubicBezTo>
                    <a:pt x="98" y="24"/>
                    <a:pt x="74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44"/>
            <p:cNvSpPr/>
            <p:nvPr/>
          </p:nvSpPr>
          <p:spPr>
            <a:xfrm>
              <a:off x="3996050" y="3188375"/>
              <a:ext cx="2475" cy="2500"/>
            </a:xfrm>
            <a:custGeom>
              <a:avLst/>
              <a:gdLst/>
              <a:ahLst/>
              <a:cxnLst/>
              <a:rect l="l" t="t" r="r" b="b"/>
              <a:pathLst>
                <a:path w="99" h="100" extrusionOk="0">
                  <a:moveTo>
                    <a:pt x="50" y="1"/>
                  </a:moveTo>
                  <a:cubicBezTo>
                    <a:pt x="17" y="1"/>
                    <a:pt x="1" y="25"/>
                    <a:pt x="1" y="58"/>
                  </a:cubicBezTo>
                  <a:cubicBezTo>
                    <a:pt x="1" y="79"/>
                    <a:pt x="19" y="100"/>
                    <a:pt x="40" y="100"/>
                  </a:cubicBezTo>
                  <a:cubicBezTo>
                    <a:pt x="43" y="100"/>
                    <a:pt x="46" y="99"/>
                    <a:pt x="50" y="98"/>
                  </a:cubicBezTo>
                  <a:cubicBezTo>
                    <a:pt x="82" y="98"/>
                    <a:pt x="98" y="74"/>
                    <a:pt x="98" y="50"/>
                  </a:cubicBezTo>
                  <a:cubicBezTo>
                    <a:pt x="98" y="25"/>
                    <a:pt x="74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44"/>
            <p:cNvSpPr/>
            <p:nvPr/>
          </p:nvSpPr>
          <p:spPr>
            <a:xfrm>
              <a:off x="3991600" y="3185750"/>
              <a:ext cx="2650" cy="1450"/>
            </a:xfrm>
            <a:custGeom>
              <a:avLst/>
              <a:gdLst/>
              <a:ahLst/>
              <a:cxnLst/>
              <a:rect l="l" t="t" r="r" b="b"/>
              <a:pathLst>
                <a:path w="106" h="58" extrusionOk="0">
                  <a:moveTo>
                    <a:pt x="106" y="1"/>
                  </a:moveTo>
                  <a:lnTo>
                    <a:pt x="1" y="9"/>
                  </a:lnTo>
                  <a:cubicBezTo>
                    <a:pt x="1" y="33"/>
                    <a:pt x="25" y="57"/>
                    <a:pt x="57" y="57"/>
                  </a:cubicBezTo>
                  <a:cubicBezTo>
                    <a:pt x="82" y="49"/>
                    <a:pt x="106" y="33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44"/>
            <p:cNvSpPr/>
            <p:nvPr/>
          </p:nvSpPr>
          <p:spPr>
            <a:xfrm>
              <a:off x="3992000" y="3192650"/>
              <a:ext cx="2475" cy="1225"/>
            </a:xfrm>
            <a:custGeom>
              <a:avLst/>
              <a:gdLst/>
              <a:ahLst/>
              <a:cxnLst/>
              <a:rect l="l" t="t" r="r" b="b"/>
              <a:pathLst>
                <a:path w="99" h="49" extrusionOk="0">
                  <a:moveTo>
                    <a:pt x="49" y="0"/>
                  </a:moveTo>
                  <a:cubicBezTo>
                    <a:pt x="25" y="0"/>
                    <a:pt x="1" y="24"/>
                    <a:pt x="1" y="49"/>
                  </a:cubicBezTo>
                  <a:lnTo>
                    <a:pt x="98" y="49"/>
                  </a:lnTo>
                  <a:cubicBezTo>
                    <a:pt x="98" y="16"/>
                    <a:pt x="74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44"/>
            <p:cNvSpPr/>
            <p:nvPr/>
          </p:nvSpPr>
          <p:spPr>
            <a:xfrm>
              <a:off x="3983900" y="3193000"/>
              <a:ext cx="2650" cy="1300"/>
            </a:xfrm>
            <a:custGeom>
              <a:avLst/>
              <a:gdLst/>
              <a:ahLst/>
              <a:cxnLst/>
              <a:rect l="l" t="t" r="r" b="b"/>
              <a:pathLst>
                <a:path w="106" h="52" extrusionOk="0">
                  <a:moveTo>
                    <a:pt x="67" y="1"/>
                  </a:moveTo>
                  <a:cubicBezTo>
                    <a:pt x="64" y="1"/>
                    <a:pt x="60" y="1"/>
                    <a:pt x="57" y="2"/>
                  </a:cubicBezTo>
                  <a:cubicBezTo>
                    <a:pt x="25" y="2"/>
                    <a:pt x="0" y="27"/>
                    <a:pt x="9" y="51"/>
                  </a:cubicBezTo>
                  <a:lnTo>
                    <a:pt x="106" y="43"/>
                  </a:lnTo>
                  <a:cubicBezTo>
                    <a:pt x="106" y="22"/>
                    <a:pt x="88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44"/>
            <p:cNvSpPr/>
            <p:nvPr/>
          </p:nvSpPr>
          <p:spPr>
            <a:xfrm>
              <a:off x="3976000" y="3193250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49" y="0"/>
                  </a:moveTo>
                  <a:cubicBezTo>
                    <a:pt x="25" y="9"/>
                    <a:pt x="0" y="25"/>
                    <a:pt x="0" y="57"/>
                  </a:cubicBezTo>
                  <a:lnTo>
                    <a:pt x="98" y="49"/>
                  </a:lnTo>
                  <a:cubicBezTo>
                    <a:pt x="98" y="25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44"/>
            <p:cNvSpPr/>
            <p:nvPr/>
          </p:nvSpPr>
          <p:spPr>
            <a:xfrm>
              <a:off x="3971325" y="3181700"/>
              <a:ext cx="2675" cy="2450"/>
            </a:xfrm>
            <a:custGeom>
              <a:avLst/>
              <a:gdLst/>
              <a:ahLst/>
              <a:cxnLst/>
              <a:rect l="l" t="t" r="r" b="b"/>
              <a:pathLst>
                <a:path w="107" h="98" extrusionOk="0">
                  <a:moveTo>
                    <a:pt x="49" y="0"/>
                  </a:moveTo>
                  <a:cubicBezTo>
                    <a:pt x="25" y="0"/>
                    <a:pt x="1" y="25"/>
                    <a:pt x="1" y="49"/>
                  </a:cubicBezTo>
                  <a:cubicBezTo>
                    <a:pt x="1" y="73"/>
                    <a:pt x="25" y="98"/>
                    <a:pt x="58" y="98"/>
                  </a:cubicBezTo>
                  <a:cubicBezTo>
                    <a:pt x="82" y="98"/>
                    <a:pt x="106" y="73"/>
                    <a:pt x="98" y="41"/>
                  </a:cubicBezTo>
                  <a:cubicBezTo>
                    <a:pt x="98" y="17"/>
                    <a:pt x="74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44"/>
            <p:cNvSpPr/>
            <p:nvPr/>
          </p:nvSpPr>
          <p:spPr>
            <a:xfrm>
              <a:off x="3975175" y="3178650"/>
              <a:ext cx="2675" cy="1250"/>
            </a:xfrm>
            <a:custGeom>
              <a:avLst/>
              <a:gdLst/>
              <a:ahLst/>
              <a:cxnLst/>
              <a:rect l="l" t="t" r="r" b="b"/>
              <a:pathLst>
                <a:path w="107" h="50" extrusionOk="0">
                  <a:moveTo>
                    <a:pt x="1" y="1"/>
                  </a:moveTo>
                  <a:cubicBezTo>
                    <a:pt x="9" y="33"/>
                    <a:pt x="25" y="49"/>
                    <a:pt x="58" y="49"/>
                  </a:cubicBezTo>
                  <a:cubicBezTo>
                    <a:pt x="82" y="49"/>
                    <a:pt x="106" y="25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44"/>
            <p:cNvSpPr/>
            <p:nvPr/>
          </p:nvSpPr>
          <p:spPr>
            <a:xfrm>
              <a:off x="3983300" y="3178250"/>
              <a:ext cx="2450" cy="1250"/>
            </a:xfrm>
            <a:custGeom>
              <a:avLst/>
              <a:gdLst/>
              <a:ahLst/>
              <a:cxnLst/>
              <a:rect l="l" t="t" r="r" b="b"/>
              <a:pathLst>
                <a:path w="98" h="50" extrusionOk="0">
                  <a:moveTo>
                    <a:pt x="0" y="1"/>
                  </a:moveTo>
                  <a:cubicBezTo>
                    <a:pt x="0" y="33"/>
                    <a:pt x="24" y="49"/>
                    <a:pt x="49" y="49"/>
                  </a:cubicBezTo>
                  <a:cubicBezTo>
                    <a:pt x="81" y="49"/>
                    <a:pt x="97" y="25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44"/>
            <p:cNvSpPr/>
            <p:nvPr/>
          </p:nvSpPr>
          <p:spPr>
            <a:xfrm>
              <a:off x="3979450" y="3181300"/>
              <a:ext cx="2650" cy="2450"/>
            </a:xfrm>
            <a:custGeom>
              <a:avLst/>
              <a:gdLst/>
              <a:ahLst/>
              <a:cxnLst/>
              <a:rect l="l" t="t" r="r" b="b"/>
              <a:pathLst>
                <a:path w="106" h="98" extrusionOk="0">
                  <a:moveTo>
                    <a:pt x="49" y="0"/>
                  </a:moveTo>
                  <a:cubicBezTo>
                    <a:pt x="24" y="0"/>
                    <a:pt x="0" y="24"/>
                    <a:pt x="0" y="49"/>
                  </a:cubicBezTo>
                  <a:cubicBezTo>
                    <a:pt x="0" y="73"/>
                    <a:pt x="24" y="97"/>
                    <a:pt x="57" y="97"/>
                  </a:cubicBezTo>
                  <a:cubicBezTo>
                    <a:pt x="81" y="97"/>
                    <a:pt x="105" y="73"/>
                    <a:pt x="97" y="49"/>
                  </a:cubicBezTo>
                  <a:cubicBezTo>
                    <a:pt x="97" y="16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44"/>
            <p:cNvSpPr/>
            <p:nvPr/>
          </p:nvSpPr>
          <p:spPr>
            <a:xfrm>
              <a:off x="3987550" y="3180875"/>
              <a:ext cx="2650" cy="2475"/>
            </a:xfrm>
            <a:custGeom>
              <a:avLst/>
              <a:gdLst/>
              <a:ahLst/>
              <a:cxnLst/>
              <a:rect l="l" t="t" r="r" b="b"/>
              <a:pathLst>
                <a:path w="106" h="99" extrusionOk="0">
                  <a:moveTo>
                    <a:pt x="49" y="1"/>
                  </a:moveTo>
                  <a:cubicBezTo>
                    <a:pt x="17" y="1"/>
                    <a:pt x="0" y="25"/>
                    <a:pt x="0" y="50"/>
                  </a:cubicBezTo>
                  <a:cubicBezTo>
                    <a:pt x="0" y="74"/>
                    <a:pt x="25" y="98"/>
                    <a:pt x="49" y="98"/>
                  </a:cubicBezTo>
                  <a:cubicBezTo>
                    <a:pt x="81" y="98"/>
                    <a:pt x="106" y="74"/>
                    <a:pt x="98" y="50"/>
                  </a:cubicBezTo>
                  <a:cubicBezTo>
                    <a:pt x="98" y="17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44"/>
            <p:cNvSpPr/>
            <p:nvPr/>
          </p:nvSpPr>
          <p:spPr>
            <a:xfrm>
              <a:off x="3995650" y="3180475"/>
              <a:ext cx="2450" cy="2450"/>
            </a:xfrm>
            <a:custGeom>
              <a:avLst/>
              <a:gdLst/>
              <a:ahLst/>
              <a:cxnLst/>
              <a:rect l="l" t="t" r="r" b="b"/>
              <a:pathLst>
                <a:path w="98" h="98" extrusionOk="0">
                  <a:moveTo>
                    <a:pt x="49" y="1"/>
                  </a:moveTo>
                  <a:cubicBezTo>
                    <a:pt x="17" y="1"/>
                    <a:pt x="1" y="25"/>
                    <a:pt x="1" y="49"/>
                  </a:cubicBezTo>
                  <a:cubicBezTo>
                    <a:pt x="1" y="82"/>
                    <a:pt x="25" y="98"/>
                    <a:pt x="49" y="98"/>
                  </a:cubicBezTo>
                  <a:cubicBezTo>
                    <a:pt x="82" y="98"/>
                    <a:pt x="98" y="74"/>
                    <a:pt x="98" y="49"/>
                  </a:cubicBezTo>
                  <a:cubicBezTo>
                    <a:pt x="98" y="17"/>
                    <a:pt x="7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44"/>
            <p:cNvSpPr/>
            <p:nvPr/>
          </p:nvSpPr>
          <p:spPr>
            <a:xfrm>
              <a:off x="3991200" y="3177850"/>
              <a:ext cx="2650" cy="1225"/>
            </a:xfrm>
            <a:custGeom>
              <a:avLst/>
              <a:gdLst/>
              <a:ahLst/>
              <a:cxnLst/>
              <a:rect l="l" t="t" r="r" b="b"/>
              <a:pathLst>
                <a:path w="106" h="49" extrusionOk="0">
                  <a:moveTo>
                    <a:pt x="0" y="0"/>
                  </a:moveTo>
                  <a:cubicBezTo>
                    <a:pt x="8" y="33"/>
                    <a:pt x="25" y="49"/>
                    <a:pt x="57" y="49"/>
                  </a:cubicBezTo>
                  <a:cubicBezTo>
                    <a:pt x="81" y="49"/>
                    <a:pt x="106" y="25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44"/>
            <p:cNvSpPr/>
            <p:nvPr/>
          </p:nvSpPr>
          <p:spPr>
            <a:xfrm>
              <a:off x="3991600" y="3184525"/>
              <a:ext cx="2650" cy="1450"/>
            </a:xfrm>
            <a:custGeom>
              <a:avLst/>
              <a:gdLst/>
              <a:ahLst/>
              <a:cxnLst/>
              <a:rect l="l" t="t" r="r" b="b"/>
              <a:pathLst>
                <a:path w="106" h="58" extrusionOk="0">
                  <a:moveTo>
                    <a:pt x="49" y="1"/>
                  </a:moveTo>
                  <a:cubicBezTo>
                    <a:pt x="25" y="9"/>
                    <a:pt x="1" y="25"/>
                    <a:pt x="1" y="58"/>
                  </a:cubicBezTo>
                  <a:lnTo>
                    <a:pt x="106" y="50"/>
                  </a:lnTo>
                  <a:cubicBezTo>
                    <a:pt x="98" y="25"/>
                    <a:pt x="82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" name="Google Shape;6409;p44"/>
            <p:cNvSpPr/>
            <p:nvPr/>
          </p:nvSpPr>
          <p:spPr>
            <a:xfrm>
              <a:off x="3983700" y="3184950"/>
              <a:ext cx="2450" cy="1425"/>
            </a:xfrm>
            <a:custGeom>
              <a:avLst/>
              <a:gdLst/>
              <a:ahLst/>
              <a:cxnLst/>
              <a:rect l="l" t="t" r="r" b="b"/>
              <a:pathLst>
                <a:path w="98" h="57" extrusionOk="0">
                  <a:moveTo>
                    <a:pt x="49" y="0"/>
                  </a:moveTo>
                  <a:cubicBezTo>
                    <a:pt x="17" y="8"/>
                    <a:pt x="0" y="24"/>
                    <a:pt x="0" y="57"/>
                  </a:cubicBezTo>
                  <a:lnTo>
                    <a:pt x="98" y="49"/>
                  </a:lnTo>
                  <a:cubicBezTo>
                    <a:pt x="98" y="24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6410;p44"/>
            <p:cNvSpPr/>
            <p:nvPr/>
          </p:nvSpPr>
          <p:spPr>
            <a:xfrm>
              <a:off x="3975600" y="3185350"/>
              <a:ext cx="2650" cy="1450"/>
            </a:xfrm>
            <a:custGeom>
              <a:avLst/>
              <a:gdLst/>
              <a:ahLst/>
              <a:cxnLst/>
              <a:rect l="l" t="t" r="r" b="b"/>
              <a:pathLst>
                <a:path w="106" h="58" extrusionOk="0">
                  <a:moveTo>
                    <a:pt x="49" y="0"/>
                  </a:moveTo>
                  <a:cubicBezTo>
                    <a:pt x="24" y="0"/>
                    <a:pt x="0" y="25"/>
                    <a:pt x="0" y="57"/>
                  </a:cubicBezTo>
                  <a:lnTo>
                    <a:pt x="105" y="49"/>
                  </a:lnTo>
                  <a:cubicBezTo>
                    <a:pt x="97" y="25"/>
                    <a:pt x="81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44"/>
            <p:cNvSpPr/>
            <p:nvPr/>
          </p:nvSpPr>
          <p:spPr>
            <a:xfrm>
              <a:off x="3970925" y="3173750"/>
              <a:ext cx="2650" cy="2500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59" y="1"/>
                  </a:moveTo>
                  <a:cubicBezTo>
                    <a:pt x="56" y="1"/>
                    <a:pt x="52" y="1"/>
                    <a:pt x="49" y="2"/>
                  </a:cubicBezTo>
                  <a:cubicBezTo>
                    <a:pt x="25" y="2"/>
                    <a:pt x="1" y="26"/>
                    <a:pt x="1" y="51"/>
                  </a:cubicBezTo>
                  <a:cubicBezTo>
                    <a:pt x="1" y="75"/>
                    <a:pt x="25" y="99"/>
                    <a:pt x="57" y="99"/>
                  </a:cubicBezTo>
                  <a:cubicBezTo>
                    <a:pt x="82" y="99"/>
                    <a:pt x="106" y="75"/>
                    <a:pt x="106" y="43"/>
                  </a:cubicBezTo>
                  <a:cubicBezTo>
                    <a:pt x="99" y="22"/>
                    <a:pt x="80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44"/>
            <p:cNvSpPr/>
            <p:nvPr/>
          </p:nvSpPr>
          <p:spPr>
            <a:xfrm>
              <a:off x="3974775" y="3170750"/>
              <a:ext cx="2675" cy="1250"/>
            </a:xfrm>
            <a:custGeom>
              <a:avLst/>
              <a:gdLst/>
              <a:ahLst/>
              <a:cxnLst/>
              <a:rect l="l" t="t" r="r" b="b"/>
              <a:pathLst>
                <a:path w="107" h="50" extrusionOk="0">
                  <a:moveTo>
                    <a:pt x="1" y="1"/>
                  </a:moveTo>
                  <a:cubicBezTo>
                    <a:pt x="1" y="33"/>
                    <a:pt x="25" y="49"/>
                    <a:pt x="57" y="49"/>
                  </a:cubicBezTo>
                  <a:cubicBezTo>
                    <a:pt x="82" y="49"/>
                    <a:pt x="106" y="25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44"/>
            <p:cNvSpPr/>
            <p:nvPr/>
          </p:nvSpPr>
          <p:spPr>
            <a:xfrm>
              <a:off x="3982875" y="3170350"/>
              <a:ext cx="2475" cy="1225"/>
            </a:xfrm>
            <a:custGeom>
              <a:avLst/>
              <a:gdLst/>
              <a:ahLst/>
              <a:cxnLst/>
              <a:rect l="l" t="t" r="r" b="b"/>
              <a:pathLst>
                <a:path w="99" h="49" extrusionOk="0">
                  <a:moveTo>
                    <a:pt x="1" y="0"/>
                  </a:moveTo>
                  <a:cubicBezTo>
                    <a:pt x="1" y="33"/>
                    <a:pt x="25" y="49"/>
                    <a:pt x="50" y="49"/>
                  </a:cubicBezTo>
                  <a:cubicBezTo>
                    <a:pt x="82" y="49"/>
                    <a:pt x="98" y="25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44"/>
            <p:cNvSpPr/>
            <p:nvPr/>
          </p:nvSpPr>
          <p:spPr>
            <a:xfrm>
              <a:off x="3979025" y="3173350"/>
              <a:ext cx="2675" cy="2500"/>
            </a:xfrm>
            <a:custGeom>
              <a:avLst/>
              <a:gdLst/>
              <a:ahLst/>
              <a:cxnLst/>
              <a:rect l="l" t="t" r="r" b="b"/>
              <a:pathLst>
                <a:path w="107" h="100" extrusionOk="0">
                  <a:moveTo>
                    <a:pt x="59" y="0"/>
                  </a:moveTo>
                  <a:cubicBezTo>
                    <a:pt x="56" y="0"/>
                    <a:pt x="53" y="1"/>
                    <a:pt x="50" y="2"/>
                  </a:cubicBezTo>
                  <a:cubicBezTo>
                    <a:pt x="25" y="2"/>
                    <a:pt x="1" y="26"/>
                    <a:pt x="1" y="51"/>
                  </a:cubicBezTo>
                  <a:cubicBezTo>
                    <a:pt x="1" y="75"/>
                    <a:pt x="25" y="99"/>
                    <a:pt x="58" y="99"/>
                  </a:cubicBezTo>
                  <a:cubicBezTo>
                    <a:pt x="82" y="91"/>
                    <a:pt x="106" y="75"/>
                    <a:pt x="98" y="42"/>
                  </a:cubicBezTo>
                  <a:cubicBezTo>
                    <a:pt x="98" y="21"/>
                    <a:pt x="80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44"/>
            <p:cNvSpPr/>
            <p:nvPr/>
          </p:nvSpPr>
          <p:spPr>
            <a:xfrm>
              <a:off x="3987150" y="3172775"/>
              <a:ext cx="2650" cy="2650"/>
            </a:xfrm>
            <a:custGeom>
              <a:avLst/>
              <a:gdLst/>
              <a:ahLst/>
              <a:cxnLst/>
              <a:rect l="l" t="t" r="r" b="b"/>
              <a:pathLst>
                <a:path w="106" h="106" extrusionOk="0">
                  <a:moveTo>
                    <a:pt x="49" y="1"/>
                  </a:moveTo>
                  <a:cubicBezTo>
                    <a:pt x="16" y="9"/>
                    <a:pt x="0" y="25"/>
                    <a:pt x="0" y="57"/>
                  </a:cubicBezTo>
                  <a:cubicBezTo>
                    <a:pt x="0" y="82"/>
                    <a:pt x="25" y="106"/>
                    <a:pt x="49" y="106"/>
                  </a:cubicBezTo>
                  <a:cubicBezTo>
                    <a:pt x="81" y="98"/>
                    <a:pt x="106" y="82"/>
                    <a:pt x="97" y="49"/>
                  </a:cubicBezTo>
                  <a:cubicBezTo>
                    <a:pt x="97" y="25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44"/>
            <p:cNvSpPr/>
            <p:nvPr/>
          </p:nvSpPr>
          <p:spPr>
            <a:xfrm>
              <a:off x="3995250" y="3172375"/>
              <a:ext cx="2450" cy="2650"/>
            </a:xfrm>
            <a:custGeom>
              <a:avLst/>
              <a:gdLst/>
              <a:ahLst/>
              <a:cxnLst/>
              <a:rect l="l" t="t" r="r" b="b"/>
              <a:pathLst>
                <a:path w="98" h="106" extrusionOk="0">
                  <a:moveTo>
                    <a:pt x="49" y="0"/>
                  </a:moveTo>
                  <a:cubicBezTo>
                    <a:pt x="17" y="8"/>
                    <a:pt x="1" y="25"/>
                    <a:pt x="1" y="57"/>
                  </a:cubicBezTo>
                  <a:cubicBezTo>
                    <a:pt x="1" y="81"/>
                    <a:pt x="25" y="106"/>
                    <a:pt x="49" y="106"/>
                  </a:cubicBezTo>
                  <a:cubicBezTo>
                    <a:pt x="82" y="98"/>
                    <a:pt x="98" y="73"/>
                    <a:pt x="98" y="49"/>
                  </a:cubicBezTo>
                  <a:cubicBezTo>
                    <a:pt x="98" y="25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44"/>
            <p:cNvSpPr/>
            <p:nvPr/>
          </p:nvSpPr>
          <p:spPr>
            <a:xfrm>
              <a:off x="3990800" y="3169725"/>
              <a:ext cx="2650" cy="1450"/>
            </a:xfrm>
            <a:custGeom>
              <a:avLst/>
              <a:gdLst/>
              <a:ahLst/>
              <a:cxnLst/>
              <a:rect l="l" t="t" r="r" b="b"/>
              <a:pathLst>
                <a:path w="106" h="58" extrusionOk="0">
                  <a:moveTo>
                    <a:pt x="106" y="1"/>
                  </a:moveTo>
                  <a:lnTo>
                    <a:pt x="0" y="9"/>
                  </a:lnTo>
                  <a:cubicBezTo>
                    <a:pt x="8" y="33"/>
                    <a:pt x="24" y="58"/>
                    <a:pt x="57" y="58"/>
                  </a:cubicBezTo>
                  <a:cubicBezTo>
                    <a:pt x="81" y="58"/>
                    <a:pt x="106" y="33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44"/>
            <p:cNvSpPr/>
            <p:nvPr/>
          </p:nvSpPr>
          <p:spPr>
            <a:xfrm>
              <a:off x="3991200" y="3176625"/>
              <a:ext cx="2650" cy="1250"/>
            </a:xfrm>
            <a:custGeom>
              <a:avLst/>
              <a:gdLst/>
              <a:ahLst/>
              <a:cxnLst/>
              <a:rect l="l" t="t" r="r" b="b"/>
              <a:pathLst>
                <a:path w="106" h="50" extrusionOk="0">
                  <a:moveTo>
                    <a:pt x="49" y="1"/>
                  </a:moveTo>
                  <a:cubicBezTo>
                    <a:pt x="25" y="1"/>
                    <a:pt x="0" y="25"/>
                    <a:pt x="0" y="49"/>
                  </a:cubicBezTo>
                  <a:lnTo>
                    <a:pt x="106" y="49"/>
                  </a:lnTo>
                  <a:cubicBezTo>
                    <a:pt x="106" y="17"/>
                    <a:pt x="81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44"/>
            <p:cNvSpPr/>
            <p:nvPr/>
          </p:nvSpPr>
          <p:spPr>
            <a:xfrm>
              <a:off x="3983300" y="3177025"/>
              <a:ext cx="2450" cy="1250"/>
            </a:xfrm>
            <a:custGeom>
              <a:avLst/>
              <a:gdLst/>
              <a:ahLst/>
              <a:cxnLst/>
              <a:rect l="l" t="t" r="r" b="b"/>
              <a:pathLst>
                <a:path w="98" h="50" extrusionOk="0">
                  <a:moveTo>
                    <a:pt x="49" y="1"/>
                  </a:moveTo>
                  <a:cubicBezTo>
                    <a:pt x="16" y="1"/>
                    <a:pt x="0" y="25"/>
                    <a:pt x="0" y="50"/>
                  </a:cubicBezTo>
                  <a:lnTo>
                    <a:pt x="97" y="50"/>
                  </a:lnTo>
                  <a:cubicBezTo>
                    <a:pt x="97" y="17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44"/>
            <p:cNvSpPr/>
            <p:nvPr/>
          </p:nvSpPr>
          <p:spPr>
            <a:xfrm>
              <a:off x="3975175" y="3177450"/>
              <a:ext cx="2675" cy="1225"/>
            </a:xfrm>
            <a:custGeom>
              <a:avLst/>
              <a:gdLst/>
              <a:ahLst/>
              <a:cxnLst/>
              <a:rect l="l" t="t" r="r" b="b"/>
              <a:pathLst>
                <a:path w="107" h="49" extrusionOk="0">
                  <a:moveTo>
                    <a:pt x="49" y="0"/>
                  </a:moveTo>
                  <a:cubicBezTo>
                    <a:pt x="25" y="0"/>
                    <a:pt x="1" y="24"/>
                    <a:pt x="1" y="49"/>
                  </a:cubicBezTo>
                  <a:lnTo>
                    <a:pt x="106" y="49"/>
                  </a:lnTo>
                  <a:cubicBezTo>
                    <a:pt x="98" y="24"/>
                    <a:pt x="82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44"/>
            <p:cNvSpPr/>
            <p:nvPr/>
          </p:nvSpPr>
          <p:spPr>
            <a:xfrm>
              <a:off x="3970525" y="3165850"/>
              <a:ext cx="2650" cy="2500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59" y="0"/>
                  </a:moveTo>
                  <a:cubicBezTo>
                    <a:pt x="56" y="0"/>
                    <a:pt x="52" y="1"/>
                    <a:pt x="49" y="2"/>
                  </a:cubicBezTo>
                  <a:cubicBezTo>
                    <a:pt x="25" y="2"/>
                    <a:pt x="0" y="26"/>
                    <a:pt x="0" y="51"/>
                  </a:cubicBezTo>
                  <a:cubicBezTo>
                    <a:pt x="0" y="75"/>
                    <a:pt x="25" y="99"/>
                    <a:pt x="57" y="99"/>
                  </a:cubicBezTo>
                  <a:cubicBezTo>
                    <a:pt x="81" y="91"/>
                    <a:pt x="106" y="75"/>
                    <a:pt x="98" y="42"/>
                  </a:cubicBezTo>
                  <a:cubicBezTo>
                    <a:pt x="98" y="21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44"/>
            <p:cNvSpPr/>
            <p:nvPr/>
          </p:nvSpPr>
          <p:spPr>
            <a:xfrm>
              <a:off x="3974375" y="3162650"/>
              <a:ext cx="2650" cy="1425"/>
            </a:xfrm>
            <a:custGeom>
              <a:avLst/>
              <a:gdLst/>
              <a:ahLst/>
              <a:cxnLst/>
              <a:rect l="l" t="t" r="r" b="b"/>
              <a:pathLst>
                <a:path w="106" h="57" extrusionOk="0">
                  <a:moveTo>
                    <a:pt x="98" y="0"/>
                  </a:moveTo>
                  <a:lnTo>
                    <a:pt x="0" y="8"/>
                  </a:lnTo>
                  <a:cubicBezTo>
                    <a:pt x="0" y="41"/>
                    <a:pt x="25" y="57"/>
                    <a:pt x="57" y="57"/>
                  </a:cubicBezTo>
                  <a:cubicBezTo>
                    <a:pt x="81" y="57"/>
                    <a:pt x="106" y="33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44"/>
            <p:cNvSpPr/>
            <p:nvPr/>
          </p:nvSpPr>
          <p:spPr>
            <a:xfrm>
              <a:off x="3982475" y="3162250"/>
              <a:ext cx="2450" cy="1425"/>
            </a:xfrm>
            <a:custGeom>
              <a:avLst/>
              <a:gdLst/>
              <a:ahLst/>
              <a:cxnLst/>
              <a:rect l="l" t="t" r="r" b="b"/>
              <a:pathLst>
                <a:path w="98" h="57" extrusionOk="0">
                  <a:moveTo>
                    <a:pt x="98" y="0"/>
                  </a:moveTo>
                  <a:lnTo>
                    <a:pt x="1" y="8"/>
                  </a:lnTo>
                  <a:cubicBezTo>
                    <a:pt x="1" y="32"/>
                    <a:pt x="25" y="57"/>
                    <a:pt x="49" y="57"/>
                  </a:cubicBezTo>
                  <a:cubicBezTo>
                    <a:pt x="82" y="49"/>
                    <a:pt x="98" y="32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44"/>
            <p:cNvSpPr/>
            <p:nvPr/>
          </p:nvSpPr>
          <p:spPr>
            <a:xfrm>
              <a:off x="3978625" y="3165275"/>
              <a:ext cx="2675" cy="2500"/>
            </a:xfrm>
            <a:custGeom>
              <a:avLst/>
              <a:gdLst/>
              <a:ahLst/>
              <a:cxnLst/>
              <a:rect l="l" t="t" r="r" b="b"/>
              <a:pathLst>
                <a:path w="107" h="100" extrusionOk="0">
                  <a:moveTo>
                    <a:pt x="49" y="1"/>
                  </a:moveTo>
                  <a:cubicBezTo>
                    <a:pt x="17" y="9"/>
                    <a:pt x="1" y="25"/>
                    <a:pt x="1" y="57"/>
                  </a:cubicBezTo>
                  <a:cubicBezTo>
                    <a:pt x="1" y="78"/>
                    <a:pt x="19" y="100"/>
                    <a:pt x="40" y="100"/>
                  </a:cubicBezTo>
                  <a:cubicBezTo>
                    <a:pt x="43" y="100"/>
                    <a:pt x="46" y="99"/>
                    <a:pt x="49" y="98"/>
                  </a:cubicBezTo>
                  <a:cubicBezTo>
                    <a:pt x="82" y="98"/>
                    <a:pt x="106" y="74"/>
                    <a:pt x="98" y="49"/>
                  </a:cubicBezTo>
                  <a:cubicBezTo>
                    <a:pt x="98" y="25"/>
                    <a:pt x="7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44"/>
            <p:cNvSpPr/>
            <p:nvPr/>
          </p:nvSpPr>
          <p:spPr>
            <a:xfrm>
              <a:off x="3986725" y="3164875"/>
              <a:ext cx="2475" cy="2450"/>
            </a:xfrm>
            <a:custGeom>
              <a:avLst/>
              <a:gdLst/>
              <a:ahLst/>
              <a:cxnLst/>
              <a:rect l="l" t="t" r="r" b="b"/>
              <a:pathLst>
                <a:path w="99" h="98" extrusionOk="0">
                  <a:moveTo>
                    <a:pt x="50" y="0"/>
                  </a:moveTo>
                  <a:cubicBezTo>
                    <a:pt x="17" y="0"/>
                    <a:pt x="1" y="25"/>
                    <a:pt x="1" y="57"/>
                  </a:cubicBezTo>
                  <a:cubicBezTo>
                    <a:pt x="1" y="81"/>
                    <a:pt x="25" y="98"/>
                    <a:pt x="50" y="98"/>
                  </a:cubicBezTo>
                  <a:cubicBezTo>
                    <a:pt x="82" y="98"/>
                    <a:pt x="98" y="73"/>
                    <a:pt x="98" y="49"/>
                  </a:cubicBezTo>
                  <a:cubicBezTo>
                    <a:pt x="98" y="25"/>
                    <a:pt x="7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44"/>
            <p:cNvSpPr/>
            <p:nvPr/>
          </p:nvSpPr>
          <p:spPr>
            <a:xfrm>
              <a:off x="3994850" y="3164475"/>
              <a:ext cx="2450" cy="2450"/>
            </a:xfrm>
            <a:custGeom>
              <a:avLst/>
              <a:gdLst/>
              <a:ahLst/>
              <a:cxnLst/>
              <a:rect l="l" t="t" r="r" b="b"/>
              <a:pathLst>
                <a:path w="98" h="98" extrusionOk="0">
                  <a:moveTo>
                    <a:pt x="49" y="0"/>
                  </a:moveTo>
                  <a:cubicBezTo>
                    <a:pt x="17" y="0"/>
                    <a:pt x="0" y="25"/>
                    <a:pt x="0" y="49"/>
                  </a:cubicBezTo>
                  <a:cubicBezTo>
                    <a:pt x="0" y="81"/>
                    <a:pt x="25" y="97"/>
                    <a:pt x="49" y="97"/>
                  </a:cubicBezTo>
                  <a:cubicBezTo>
                    <a:pt x="81" y="97"/>
                    <a:pt x="98" y="73"/>
                    <a:pt x="98" y="49"/>
                  </a:cubicBezTo>
                  <a:cubicBezTo>
                    <a:pt x="98" y="16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44"/>
            <p:cNvSpPr/>
            <p:nvPr/>
          </p:nvSpPr>
          <p:spPr>
            <a:xfrm>
              <a:off x="3990375" y="3161825"/>
              <a:ext cx="2675" cy="1300"/>
            </a:xfrm>
            <a:custGeom>
              <a:avLst/>
              <a:gdLst/>
              <a:ahLst/>
              <a:cxnLst/>
              <a:rect l="l" t="t" r="r" b="b"/>
              <a:pathLst>
                <a:path w="107" h="52" extrusionOk="0">
                  <a:moveTo>
                    <a:pt x="98" y="1"/>
                  </a:moveTo>
                  <a:lnTo>
                    <a:pt x="1" y="9"/>
                  </a:lnTo>
                  <a:cubicBezTo>
                    <a:pt x="1" y="30"/>
                    <a:pt x="19" y="51"/>
                    <a:pt x="45" y="51"/>
                  </a:cubicBezTo>
                  <a:cubicBezTo>
                    <a:pt x="49" y="51"/>
                    <a:pt x="53" y="51"/>
                    <a:pt x="58" y="49"/>
                  </a:cubicBezTo>
                  <a:cubicBezTo>
                    <a:pt x="82" y="49"/>
                    <a:pt x="106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44"/>
            <p:cNvSpPr/>
            <p:nvPr/>
          </p:nvSpPr>
          <p:spPr>
            <a:xfrm>
              <a:off x="3990800" y="3168725"/>
              <a:ext cx="2650" cy="1250"/>
            </a:xfrm>
            <a:custGeom>
              <a:avLst/>
              <a:gdLst/>
              <a:ahLst/>
              <a:cxnLst/>
              <a:rect l="l" t="t" r="r" b="b"/>
              <a:pathLst>
                <a:path w="106" h="50" extrusionOk="0">
                  <a:moveTo>
                    <a:pt x="49" y="0"/>
                  </a:moveTo>
                  <a:cubicBezTo>
                    <a:pt x="24" y="0"/>
                    <a:pt x="0" y="25"/>
                    <a:pt x="0" y="49"/>
                  </a:cubicBezTo>
                  <a:lnTo>
                    <a:pt x="106" y="41"/>
                  </a:lnTo>
                  <a:cubicBezTo>
                    <a:pt x="97" y="17"/>
                    <a:pt x="81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44"/>
            <p:cNvSpPr/>
            <p:nvPr/>
          </p:nvSpPr>
          <p:spPr>
            <a:xfrm>
              <a:off x="3982875" y="3169125"/>
              <a:ext cx="2475" cy="1250"/>
            </a:xfrm>
            <a:custGeom>
              <a:avLst/>
              <a:gdLst/>
              <a:ahLst/>
              <a:cxnLst/>
              <a:rect l="l" t="t" r="r" b="b"/>
              <a:pathLst>
                <a:path w="99" h="50" extrusionOk="0">
                  <a:moveTo>
                    <a:pt x="50" y="1"/>
                  </a:moveTo>
                  <a:cubicBezTo>
                    <a:pt x="17" y="1"/>
                    <a:pt x="1" y="25"/>
                    <a:pt x="1" y="49"/>
                  </a:cubicBezTo>
                  <a:lnTo>
                    <a:pt x="98" y="49"/>
                  </a:lnTo>
                  <a:cubicBezTo>
                    <a:pt x="98" y="17"/>
                    <a:pt x="74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44"/>
            <p:cNvSpPr/>
            <p:nvPr/>
          </p:nvSpPr>
          <p:spPr>
            <a:xfrm>
              <a:off x="3974775" y="3169525"/>
              <a:ext cx="2675" cy="1250"/>
            </a:xfrm>
            <a:custGeom>
              <a:avLst/>
              <a:gdLst/>
              <a:ahLst/>
              <a:cxnLst/>
              <a:rect l="l" t="t" r="r" b="b"/>
              <a:pathLst>
                <a:path w="107" h="50" extrusionOk="0">
                  <a:moveTo>
                    <a:pt x="49" y="1"/>
                  </a:moveTo>
                  <a:cubicBezTo>
                    <a:pt x="25" y="1"/>
                    <a:pt x="1" y="25"/>
                    <a:pt x="1" y="50"/>
                  </a:cubicBezTo>
                  <a:lnTo>
                    <a:pt x="106" y="50"/>
                  </a:lnTo>
                  <a:cubicBezTo>
                    <a:pt x="98" y="17"/>
                    <a:pt x="82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44"/>
            <p:cNvSpPr/>
            <p:nvPr/>
          </p:nvSpPr>
          <p:spPr>
            <a:xfrm>
              <a:off x="3970125" y="3157775"/>
              <a:ext cx="2450" cy="2675"/>
            </a:xfrm>
            <a:custGeom>
              <a:avLst/>
              <a:gdLst/>
              <a:ahLst/>
              <a:cxnLst/>
              <a:rect l="l" t="t" r="r" b="b"/>
              <a:pathLst>
                <a:path w="98" h="107" extrusionOk="0">
                  <a:moveTo>
                    <a:pt x="49" y="1"/>
                  </a:moveTo>
                  <a:cubicBezTo>
                    <a:pt x="16" y="9"/>
                    <a:pt x="0" y="33"/>
                    <a:pt x="0" y="57"/>
                  </a:cubicBezTo>
                  <a:cubicBezTo>
                    <a:pt x="0" y="82"/>
                    <a:pt x="24" y="106"/>
                    <a:pt x="49" y="106"/>
                  </a:cubicBezTo>
                  <a:cubicBezTo>
                    <a:pt x="81" y="98"/>
                    <a:pt x="97" y="74"/>
                    <a:pt x="97" y="49"/>
                  </a:cubicBezTo>
                  <a:cubicBezTo>
                    <a:pt x="97" y="25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44"/>
            <p:cNvSpPr/>
            <p:nvPr/>
          </p:nvSpPr>
          <p:spPr>
            <a:xfrm>
              <a:off x="3973975" y="3154750"/>
              <a:ext cx="2450" cy="1425"/>
            </a:xfrm>
            <a:custGeom>
              <a:avLst/>
              <a:gdLst/>
              <a:ahLst/>
              <a:cxnLst/>
              <a:rect l="l" t="t" r="r" b="b"/>
              <a:pathLst>
                <a:path w="98" h="57" extrusionOk="0">
                  <a:moveTo>
                    <a:pt x="97" y="0"/>
                  </a:moveTo>
                  <a:lnTo>
                    <a:pt x="0" y="8"/>
                  </a:lnTo>
                  <a:cubicBezTo>
                    <a:pt x="0" y="32"/>
                    <a:pt x="25" y="57"/>
                    <a:pt x="49" y="57"/>
                  </a:cubicBezTo>
                  <a:cubicBezTo>
                    <a:pt x="81" y="57"/>
                    <a:pt x="97" y="32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44"/>
            <p:cNvSpPr/>
            <p:nvPr/>
          </p:nvSpPr>
          <p:spPr>
            <a:xfrm>
              <a:off x="3981875" y="3154325"/>
              <a:ext cx="2650" cy="1300"/>
            </a:xfrm>
            <a:custGeom>
              <a:avLst/>
              <a:gdLst/>
              <a:ahLst/>
              <a:cxnLst/>
              <a:rect l="l" t="t" r="r" b="b"/>
              <a:pathLst>
                <a:path w="106" h="52" extrusionOk="0">
                  <a:moveTo>
                    <a:pt x="106" y="1"/>
                  </a:moveTo>
                  <a:lnTo>
                    <a:pt x="0" y="9"/>
                  </a:lnTo>
                  <a:cubicBezTo>
                    <a:pt x="7" y="30"/>
                    <a:pt x="27" y="51"/>
                    <a:pt x="47" y="51"/>
                  </a:cubicBezTo>
                  <a:cubicBezTo>
                    <a:pt x="51" y="51"/>
                    <a:pt x="54" y="51"/>
                    <a:pt x="57" y="49"/>
                  </a:cubicBezTo>
                  <a:cubicBezTo>
                    <a:pt x="81" y="49"/>
                    <a:pt x="106" y="25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44"/>
            <p:cNvSpPr/>
            <p:nvPr/>
          </p:nvSpPr>
          <p:spPr>
            <a:xfrm>
              <a:off x="3978225" y="3157375"/>
              <a:ext cx="2450" cy="2450"/>
            </a:xfrm>
            <a:custGeom>
              <a:avLst/>
              <a:gdLst/>
              <a:ahLst/>
              <a:cxnLst/>
              <a:rect l="l" t="t" r="r" b="b"/>
              <a:pathLst>
                <a:path w="98" h="98" extrusionOk="0">
                  <a:moveTo>
                    <a:pt x="49" y="0"/>
                  </a:moveTo>
                  <a:cubicBezTo>
                    <a:pt x="17" y="0"/>
                    <a:pt x="0" y="25"/>
                    <a:pt x="0" y="57"/>
                  </a:cubicBezTo>
                  <a:cubicBezTo>
                    <a:pt x="0" y="81"/>
                    <a:pt x="25" y="98"/>
                    <a:pt x="49" y="98"/>
                  </a:cubicBezTo>
                  <a:cubicBezTo>
                    <a:pt x="82" y="98"/>
                    <a:pt x="98" y="73"/>
                    <a:pt x="98" y="49"/>
                  </a:cubicBezTo>
                  <a:cubicBezTo>
                    <a:pt x="98" y="17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44"/>
            <p:cNvSpPr/>
            <p:nvPr/>
          </p:nvSpPr>
          <p:spPr>
            <a:xfrm>
              <a:off x="3986325" y="3156975"/>
              <a:ext cx="2475" cy="2450"/>
            </a:xfrm>
            <a:custGeom>
              <a:avLst/>
              <a:gdLst/>
              <a:ahLst/>
              <a:cxnLst/>
              <a:rect l="l" t="t" r="r" b="b"/>
              <a:pathLst>
                <a:path w="99" h="98" extrusionOk="0">
                  <a:moveTo>
                    <a:pt x="49" y="0"/>
                  </a:moveTo>
                  <a:cubicBezTo>
                    <a:pt x="17" y="0"/>
                    <a:pt x="1" y="25"/>
                    <a:pt x="1" y="49"/>
                  </a:cubicBezTo>
                  <a:cubicBezTo>
                    <a:pt x="1" y="81"/>
                    <a:pt x="25" y="97"/>
                    <a:pt x="49" y="97"/>
                  </a:cubicBezTo>
                  <a:cubicBezTo>
                    <a:pt x="82" y="97"/>
                    <a:pt x="98" y="73"/>
                    <a:pt x="98" y="49"/>
                  </a:cubicBezTo>
                  <a:cubicBezTo>
                    <a:pt x="98" y="16"/>
                    <a:pt x="74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44"/>
            <p:cNvSpPr/>
            <p:nvPr/>
          </p:nvSpPr>
          <p:spPr>
            <a:xfrm>
              <a:off x="3994225" y="3156350"/>
              <a:ext cx="2675" cy="2675"/>
            </a:xfrm>
            <a:custGeom>
              <a:avLst/>
              <a:gdLst/>
              <a:ahLst/>
              <a:cxnLst/>
              <a:rect l="l" t="t" r="r" b="b"/>
              <a:pathLst>
                <a:path w="107" h="107" extrusionOk="0">
                  <a:moveTo>
                    <a:pt x="50" y="1"/>
                  </a:moveTo>
                  <a:cubicBezTo>
                    <a:pt x="25" y="9"/>
                    <a:pt x="1" y="33"/>
                    <a:pt x="9" y="58"/>
                  </a:cubicBezTo>
                  <a:cubicBezTo>
                    <a:pt x="9" y="82"/>
                    <a:pt x="33" y="106"/>
                    <a:pt x="58" y="106"/>
                  </a:cubicBezTo>
                  <a:cubicBezTo>
                    <a:pt x="90" y="98"/>
                    <a:pt x="106" y="82"/>
                    <a:pt x="106" y="50"/>
                  </a:cubicBezTo>
                  <a:cubicBezTo>
                    <a:pt x="106" y="25"/>
                    <a:pt x="82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44"/>
            <p:cNvSpPr/>
            <p:nvPr/>
          </p:nvSpPr>
          <p:spPr>
            <a:xfrm>
              <a:off x="3989975" y="3153925"/>
              <a:ext cx="2450" cy="1250"/>
            </a:xfrm>
            <a:custGeom>
              <a:avLst/>
              <a:gdLst/>
              <a:ahLst/>
              <a:cxnLst/>
              <a:rect l="l" t="t" r="r" b="b"/>
              <a:pathLst>
                <a:path w="98" h="50" extrusionOk="0">
                  <a:moveTo>
                    <a:pt x="1" y="1"/>
                  </a:moveTo>
                  <a:cubicBezTo>
                    <a:pt x="1" y="33"/>
                    <a:pt x="25" y="49"/>
                    <a:pt x="49" y="49"/>
                  </a:cubicBezTo>
                  <a:cubicBezTo>
                    <a:pt x="82" y="49"/>
                    <a:pt x="98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6438;p44"/>
            <p:cNvSpPr/>
            <p:nvPr/>
          </p:nvSpPr>
          <p:spPr>
            <a:xfrm>
              <a:off x="3990375" y="3160625"/>
              <a:ext cx="2675" cy="1425"/>
            </a:xfrm>
            <a:custGeom>
              <a:avLst/>
              <a:gdLst/>
              <a:ahLst/>
              <a:cxnLst/>
              <a:rect l="l" t="t" r="r" b="b"/>
              <a:pathLst>
                <a:path w="107" h="57" extrusionOk="0">
                  <a:moveTo>
                    <a:pt x="50" y="0"/>
                  </a:moveTo>
                  <a:cubicBezTo>
                    <a:pt x="25" y="8"/>
                    <a:pt x="1" y="24"/>
                    <a:pt x="1" y="57"/>
                  </a:cubicBezTo>
                  <a:lnTo>
                    <a:pt x="106" y="49"/>
                  </a:lnTo>
                  <a:cubicBezTo>
                    <a:pt x="98" y="24"/>
                    <a:pt x="7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44"/>
            <p:cNvSpPr/>
            <p:nvPr/>
          </p:nvSpPr>
          <p:spPr>
            <a:xfrm>
              <a:off x="3982275" y="3161175"/>
              <a:ext cx="2650" cy="1300"/>
            </a:xfrm>
            <a:custGeom>
              <a:avLst/>
              <a:gdLst/>
              <a:ahLst/>
              <a:cxnLst/>
              <a:rect l="l" t="t" r="r" b="b"/>
              <a:pathLst>
                <a:path w="106" h="52" extrusionOk="0">
                  <a:moveTo>
                    <a:pt x="62" y="1"/>
                  </a:moveTo>
                  <a:cubicBezTo>
                    <a:pt x="58" y="1"/>
                    <a:pt x="54" y="1"/>
                    <a:pt x="49" y="2"/>
                  </a:cubicBezTo>
                  <a:cubicBezTo>
                    <a:pt x="25" y="2"/>
                    <a:pt x="1" y="27"/>
                    <a:pt x="9" y="51"/>
                  </a:cubicBezTo>
                  <a:lnTo>
                    <a:pt x="106" y="43"/>
                  </a:lnTo>
                  <a:cubicBezTo>
                    <a:pt x="106" y="22"/>
                    <a:pt x="88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44"/>
            <p:cNvSpPr/>
            <p:nvPr/>
          </p:nvSpPr>
          <p:spPr>
            <a:xfrm>
              <a:off x="3974375" y="3161625"/>
              <a:ext cx="2450" cy="1250"/>
            </a:xfrm>
            <a:custGeom>
              <a:avLst/>
              <a:gdLst/>
              <a:ahLst/>
              <a:cxnLst/>
              <a:rect l="l" t="t" r="r" b="b"/>
              <a:pathLst>
                <a:path w="98" h="50" extrusionOk="0">
                  <a:moveTo>
                    <a:pt x="49" y="1"/>
                  </a:moveTo>
                  <a:cubicBezTo>
                    <a:pt x="25" y="1"/>
                    <a:pt x="0" y="25"/>
                    <a:pt x="0" y="49"/>
                  </a:cubicBezTo>
                  <a:lnTo>
                    <a:pt x="98" y="49"/>
                  </a:lnTo>
                  <a:cubicBezTo>
                    <a:pt x="98" y="17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44"/>
            <p:cNvSpPr/>
            <p:nvPr/>
          </p:nvSpPr>
          <p:spPr>
            <a:xfrm>
              <a:off x="3969500" y="3149875"/>
              <a:ext cx="2675" cy="2500"/>
            </a:xfrm>
            <a:custGeom>
              <a:avLst/>
              <a:gdLst/>
              <a:ahLst/>
              <a:cxnLst/>
              <a:rect l="l" t="t" r="r" b="b"/>
              <a:pathLst>
                <a:path w="107" h="100" extrusionOk="0">
                  <a:moveTo>
                    <a:pt x="49" y="0"/>
                  </a:moveTo>
                  <a:cubicBezTo>
                    <a:pt x="25" y="9"/>
                    <a:pt x="1" y="25"/>
                    <a:pt x="9" y="57"/>
                  </a:cubicBezTo>
                  <a:cubicBezTo>
                    <a:pt x="9" y="78"/>
                    <a:pt x="27" y="99"/>
                    <a:pt x="48" y="99"/>
                  </a:cubicBezTo>
                  <a:cubicBezTo>
                    <a:pt x="51" y="99"/>
                    <a:pt x="54" y="99"/>
                    <a:pt x="58" y="98"/>
                  </a:cubicBezTo>
                  <a:cubicBezTo>
                    <a:pt x="82" y="98"/>
                    <a:pt x="106" y="73"/>
                    <a:pt x="106" y="49"/>
                  </a:cubicBezTo>
                  <a:cubicBezTo>
                    <a:pt x="106" y="25"/>
                    <a:pt x="82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44"/>
            <p:cNvSpPr/>
            <p:nvPr/>
          </p:nvSpPr>
          <p:spPr>
            <a:xfrm>
              <a:off x="3973550" y="3146825"/>
              <a:ext cx="2475" cy="1450"/>
            </a:xfrm>
            <a:custGeom>
              <a:avLst/>
              <a:gdLst/>
              <a:ahLst/>
              <a:cxnLst/>
              <a:rect l="l" t="t" r="r" b="b"/>
              <a:pathLst>
                <a:path w="99" h="58" extrusionOk="0">
                  <a:moveTo>
                    <a:pt x="98" y="1"/>
                  </a:moveTo>
                  <a:lnTo>
                    <a:pt x="1" y="9"/>
                  </a:lnTo>
                  <a:cubicBezTo>
                    <a:pt x="1" y="33"/>
                    <a:pt x="25" y="58"/>
                    <a:pt x="50" y="58"/>
                  </a:cubicBezTo>
                  <a:cubicBezTo>
                    <a:pt x="74" y="49"/>
                    <a:pt x="98" y="33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44"/>
            <p:cNvSpPr/>
            <p:nvPr/>
          </p:nvSpPr>
          <p:spPr>
            <a:xfrm>
              <a:off x="3981475" y="3146425"/>
              <a:ext cx="2650" cy="1250"/>
            </a:xfrm>
            <a:custGeom>
              <a:avLst/>
              <a:gdLst/>
              <a:ahLst/>
              <a:cxnLst/>
              <a:rect l="l" t="t" r="r" b="b"/>
              <a:pathLst>
                <a:path w="106" h="50" extrusionOk="0">
                  <a:moveTo>
                    <a:pt x="97" y="1"/>
                  </a:moveTo>
                  <a:lnTo>
                    <a:pt x="0" y="9"/>
                  </a:lnTo>
                  <a:cubicBezTo>
                    <a:pt x="0" y="33"/>
                    <a:pt x="24" y="49"/>
                    <a:pt x="57" y="49"/>
                  </a:cubicBezTo>
                  <a:cubicBezTo>
                    <a:pt x="81" y="49"/>
                    <a:pt x="106" y="25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44"/>
            <p:cNvSpPr/>
            <p:nvPr/>
          </p:nvSpPr>
          <p:spPr>
            <a:xfrm>
              <a:off x="3977625" y="3149475"/>
              <a:ext cx="2650" cy="2450"/>
            </a:xfrm>
            <a:custGeom>
              <a:avLst/>
              <a:gdLst/>
              <a:ahLst/>
              <a:cxnLst/>
              <a:rect l="l" t="t" r="r" b="b"/>
              <a:pathLst>
                <a:path w="106" h="98" extrusionOk="0">
                  <a:moveTo>
                    <a:pt x="49" y="0"/>
                  </a:moveTo>
                  <a:cubicBezTo>
                    <a:pt x="24" y="0"/>
                    <a:pt x="0" y="25"/>
                    <a:pt x="0" y="49"/>
                  </a:cubicBezTo>
                  <a:cubicBezTo>
                    <a:pt x="8" y="81"/>
                    <a:pt x="33" y="98"/>
                    <a:pt x="57" y="98"/>
                  </a:cubicBezTo>
                  <a:cubicBezTo>
                    <a:pt x="81" y="98"/>
                    <a:pt x="106" y="73"/>
                    <a:pt x="106" y="49"/>
                  </a:cubicBezTo>
                  <a:cubicBezTo>
                    <a:pt x="106" y="16"/>
                    <a:pt x="81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44"/>
            <p:cNvSpPr/>
            <p:nvPr/>
          </p:nvSpPr>
          <p:spPr>
            <a:xfrm>
              <a:off x="3985725" y="3149025"/>
              <a:ext cx="2650" cy="2500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61" y="0"/>
                  </a:moveTo>
                  <a:cubicBezTo>
                    <a:pt x="57" y="0"/>
                    <a:pt x="53" y="1"/>
                    <a:pt x="49" y="2"/>
                  </a:cubicBezTo>
                  <a:cubicBezTo>
                    <a:pt x="25" y="2"/>
                    <a:pt x="0" y="26"/>
                    <a:pt x="0" y="51"/>
                  </a:cubicBezTo>
                  <a:cubicBezTo>
                    <a:pt x="9" y="75"/>
                    <a:pt x="25" y="99"/>
                    <a:pt x="57" y="99"/>
                  </a:cubicBezTo>
                  <a:cubicBezTo>
                    <a:pt x="82" y="91"/>
                    <a:pt x="106" y="75"/>
                    <a:pt x="106" y="43"/>
                  </a:cubicBezTo>
                  <a:cubicBezTo>
                    <a:pt x="99" y="21"/>
                    <a:pt x="86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44"/>
            <p:cNvSpPr/>
            <p:nvPr/>
          </p:nvSpPr>
          <p:spPr>
            <a:xfrm>
              <a:off x="3993825" y="3148450"/>
              <a:ext cx="2675" cy="2450"/>
            </a:xfrm>
            <a:custGeom>
              <a:avLst/>
              <a:gdLst/>
              <a:ahLst/>
              <a:cxnLst/>
              <a:rect l="l" t="t" r="r" b="b"/>
              <a:pathLst>
                <a:path w="107" h="98" extrusionOk="0">
                  <a:moveTo>
                    <a:pt x="49" y="1"/>
                  </a:moveTo>
                  <a:cubicBezTo>
                    <a:pt x="25" y="1"/>
                    <a:pt x="1" y="25"/>
                    <a:pt x="1" y="57"/>
                  </a:cubicBezTo>
                  <a:cubicBezTo>
                    <a:pt x="1" y="82"/>
                    <a:pt x="25" y="98"/>
                    <a:pt x="58" y="98"/>
                  </a:cubicBezTo>
                  <a:cubicBezTo>
                    <a:pt x="82" y="98"/>
                    <a:pt x="106" y="74"/>
                    <a:pt x="106" y="49"/>
                  </a:cubicBezTo>
                  <a:cubicBezTo>
                    <a:pt x="98" y="17"/>
                    <a:pt x="7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44"/>
            <p:cNvSpPr/>
            <p:nvPr/>
          </p:nvSpPr>
          <p:spPr>
            <a:xfrm>
              <a:off x="3989575" y="3145825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98" y="0"/>
                  </a:moveTo>
                  <a:lnTo>
                    <a:pt x="0" y="8"/>
                  </a:lnTo>
                  <a:cubicBezTo>
                    <a:pt x="0" y="33"/>
                    <a:pt x="25" y="57"/>
                    <a:pt x="49" y="57"/>
                  </a:cubicBezTo>
                  <a:cubicBezTo>
                    <a:pt x="73" y="57"/>
                    <a:pt x="98" y="33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44"/>
            <p:cNvSpPr/>
            <p:nvPr/>
          </p:nvSpPr>
          <p:spPr>
            <a:xfrm>
              <a:off x="3989975" y="3152700"/>
              <a:ext cx="2450" cy="1250"/>
            </a:xfrm>
            <a:custGeom>
              <a:avLst/>
              <a:gdLst/>
              <a:ahLst/>
              <a:cxnLst/>
              <a:rect l="l" t="t" r="r" b="b"/>
              <a:pathLst>
                <a:path w="98" h="50" extrusionOk="0">
                  <a:moveTo>
                    <a:pt x="49" y="1"/>
                  </a:moveTo>
                  <a:cubicBezTo>
                    <a:pt x="17" y="1"/>
                    <a:pt x="1" y="25"/>
                    <a:pt x="1" y="50"/>
                  </a:cubicBezTo>
                  <a:lnTo>
                    <a:pt x="98" y="50"/>
                  </a:lnTo>
                  <a:cubicBezTo>
                    <a:pt x="98" y="17"/>
                    <a:pt x="7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44"/>
            <p:cNvSpPr/>
            <p:nvPr/>
          </p:nvSpPr>
          <p:spPr>
            <a:xfrm>
              <a:off x="3981875" y="3153125"/>
              <a:ext cx="2650" cy="1425"/>
            </a:xfrm>
            <a:custGeom>
              <a:avLst/>
              <a:gdLst/>
              <a:ahLst/>
              <a:cxnLst/>
              <a:rect l="l" t="t" r="r" b="b"/>
              <a:pathLst>
                <a:path w="106" h="57" extrusionOk="0">
                  <a:moveTo>
                    <a:pt x="49" y="0"/>
                  </a:moveTo>
                  <a:cubicBezTo>
                    <a:pt x="25" y="8"/>
                    <a:pt x="0" y="24"/>
                    <a:pt x="0" y="57"/>
                  </a:cubicBezTo>
                  <a:lnTo>
                    <a:pt x="106" y="49"/>
                  </a:lnTo>
                  <a:cubicBezTo>
                    <a:pt x="106" y="24"/>
                    <a:pt x="81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44"/>
            <p:cNvSpPr/>
            <p:nvPr/>
          </p:nvSpPr>
          <p:spPr>
            <a:xfrm>
              <a:off x="3973975" y="3153675"/>
              <a:ext cx="2450" cy="1300"/>
            </a:xfrm>
            <a:custGeom>
              <a:avLst/>
              <a:gdLst/>
              <a:ahLst/>
              <a:cxnLst/>
              <a:rect l="l" t="t" r="r" b="b"/>
              <a:pathLst>
                <a:path w="98" h="52" extrusionOk="0">
                  <a:moveTo>
                    <a:pt x="59" y="1"/>
                  </a:moveTo>
                  <a:cubicBezTo>
                    <a:pt x="55" y="1"/>
                    <a:pt x="52" y="1"/>
                    <a:pt x="49" y="2"/>
                  </a:cubicBezTo>
                  <a:cubicBezTo>
                    <a:pt x="16" y="2"/>
                    <a:pt x="0" y="27"/>
                    <a:pt x="0" y="51"/>
                  </a:cubicBezTo>
                  <a:lnTo>
                    <a:pt x="97" y="43"/>
                  </a:lnTo>
                  <a:cubicBezTo>
                    <a:pt x="97" y="22"/>
                    <a:pt x="79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44"/>
            <p:cNvSpPr/>
            <p:nvPr/>
          </p:nvSpPr>
          <p:spPr>
            <a:xfrm>
              <a:off x="3969100" y="3141975"/>
              <a:ext cx="2650" cy="2500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49" y="0"/>
                  </a:moveTo>
                  <a:cubicBezTo>
                    <a:pt x="25" y="8"/>
                    <a:pt x="1" y="25"/>
                    <a:pt x="1" y="57"/>
                  </a:cubicBezTo>
                  <a:cubicBezTo>
                    <a:pt x="1" y="78"/>
                    <a:pt x="19" y="99"/>
                    <a:pt x="45" y="99"/>
                  </a:cubicBezTo>
                  <a:cubicBezTo>
                    <a:pt x="49" y="99"/>
                    <a:pt x="53" y="99"/>
                    <a:pt x="57" y="98"/>
                  </a:cubicBezTo>
                  <a:cubicBezTo>
                    <a:pt x="82" y="98"/>
                    <a:pt x="106" y="73"/>
                    <a:pt x="98" y="49"/>
                  </a:cubicBezTo>
                  <a:cubicBezTo>
                    <a:pt x="98" y="25"/>
                    <a:pt x="74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44"/>
            <p:cNvSpPr/>
            <p:nvPr/>
          </p:nvSpPr>
          <p:spPr>
            <a:xfrm>
              <a:off x="3972950" y="3138925"/>
              <a:ext cx="2675" cy="1275"/>
            </a:xfrm>
            <a:custGeom>
              <a:avLst/>
              <a:gdLst/>
              <a:ahLst/>
              <a:cxnLst/>
              <a:rect l="l" t="t" r="r" b="b"/>
              <a:pathLst>
                <a:path w="107" h="51" extrusionOk="0">
                  <a:moveTo>
                    <a:pt x="98" y="1"/>
                  </a:moveTo>
                  <a:lnTo>
                    <a:pt x="1" y="9"/>
                  </a:lnTo>
                  <a:cubicBezTo>
                    <a:pt x="1" y="30"/>
                    <a:pt x="19" y="51"/>
                    <a:pt x="45" y="51"/>
                  </a:cubicBezTo>
                  <a:cubicBezTo>
                    <a:pt x="49" y="51"/>
                    <a:pt x="53" y="50"/>
                    <a:pt x="57" y="49"/>
                  </a:cubicBezTo>
                  <a:cubicBezTo>
                    <a:pt x="82" y="49"/>
                    <a:pt x="106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44"/>
            <p:cNvSpPr/>
            <p:nvPr/>
          </p:nvSpPr>
          <p:spPr>
            <a:xfrm>
              <a:off x="3981050" y="3138325"/>
              <a:ext cx="2475" cy="1450"/>
            </a:xfrm>
            <a:custGeom>
              <a:avLst/>
              <a:gdLst/>
              <a:ahLst/>
              <a:cxnLst/>
              <a:rect l="l" t="t" r="r" b="b"/>
              <a:pathLst>
                <a:path w="99" h="58" extrusionOk="0">
                  <a:moveTo>
                    <a:pt x="98" y="0"/>
                  </a:moveTo>
                  <a:lnTo>
                    <a:pt x="1" y="8"/>
                  </a:lnTo>
                  <a:cubicBezTo>
                    <a:pt x="1" y="41"/>
                    <a:pt x="25" y="57"/>
                    <a:pt x="50" y="57"/>
                  </a:cubicBezTo>
                  <a:cubicBezTo>
                    <a:pt x="74" y="57"/>
                    <a:pt x="98" y="33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44"/>
            <p:cNvSpPr/>
            <p:nvPr/>
          </p:nvSpPr>
          <p:spPr>
            <a:xfrm>
              <a:off x="3977200" y="3141575"/>
              <a:ext cx="2675" cy="2450"/>
            </a:xfrm>
            <a:custGeom>
              <a:avLst/>
              <a:gdLst/>
              <a:ahLst/>
              <a:cxnLst/>
              <a:rect l="l" t="t" r="r" b="b"/>
              <a:pathLst>
                <a:path w="107" h="98" extrusionOk="0">
                  <a:moveTo>
                    <a:pt x="50" y="0"/>
                  </a:moveTo>
                  <a:cubicBezTo>
                    <a:pt x="17" y="0"/>
                    <a:pt x="1" y="24"/>
                    <a:pt x="1" y="49"/>
                  </a:cubicBezTo>
                  <a:cubicBezTo>
                    <a:pt x="1" y="81"/>
                    <a:pt x="25" y="97"/>
                    <a:pt x="58" y="97"/>
                  </a:cubicBezTo>
                  <a:cubicBezTo>
                    <a:pt x="82" y="97"/>
                    <a:pt x="106" y="73"/>
                    <a:pt x="98" y="41"/>
                  </a:cubicBezTo>
                  <a:cubicBezTo>
                    <a:pt x="98" y="16"/>
                    <a:pt x="7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44"/>
            <p:cNvSpPr/>
            <p:nvPr/>
          </p:nvSpPr>
          <p:spPr>
            <a:xfrm>
              <a:off x="3985325" y="3140950"/>
              <a:ext cx="2450" cy="2500"/>
            </a:xfrm>
            <a:custGeom>
              <a:avLst/>
              <a:gdLst/>
              <a:ahLst/>
              <a:cxnLst/>
              <a:rect l="l" t="t" r="r" b="b"/>
              <a:pathLst>
                <a:path w="98" h="100" extrusionOk="0">
                  <a:moveTo>
                    <a:pt x="49" y="1"/>
                  </a:moveTo>
                  <a:cubicBezTo>
                    <a:pt x="16" y="1"/>
                    <a:pt x="0" y="25"/>
                    <a:pt x="0" y="57"/>
                  </a:cubicBezTo>
                  <a:cubicBezTo>
                    <a:pt x="0" y="79"/>
                    <a:pt x="18" y="100"/>
                    <a:pt x="39" y="100"/>
                  </a:cubicBezTo>
                  <a:cubicBezTo>
                    <a:pt x="42" y="100"/>
                    <a:pt x="46" y="99"/>
                    <a:pt x="49" y="98"/>
                  </a:cubicBezTo>
                  <a:cubicBezTo>
                    <a:pt x="81" y="98"/>
                    <a:pt x="98" y="74"/>
                    <a:pt x="98" y="49"/>
                  </a:cubicBezTo>
                  <a:cubicBezTo>
                    <a:pt x="98" y="25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44"/>
            <p:cNvSpPr/>
            <p:nvPr/>
          </p:nvSpPr>
          <p:spPr>
            <a:xfrm>
              <a:off x="3993425" y="3140500"/>
              <a:ext cx="2450" cy="2500"/>
            </a:xfrm>
            <a:custGeom>
              <a:avLst/>
              <a:gdLst/>
              <a:ahLst/>
              <a:cxnLst/>
              <a:rect l="l" t="t" r="r" b="b"/>
              <a:pathLst>
                <a:path w="98" h="100" extrusionOk="0">
                  <a:moveTo>
                    <a:pt x="59" y="1"/>
                  </a:moveTo>
                  <a:cubicBezTo>
                    <a:pt x="56" y="1"/>
                    <a:pt x="52" y="1"/>
                    <a:pt x="49" y="2"/>
                  </a:cubicBezTo>
                  <a:cubicBezTo>
                    <a:pt x="17" y="2"/>
                    <a:pt x="1" y="27"/>
                    <a:pt x="1" y="51"/>
                  </a:cubicBezTo>
                  <a:cubicBezTo>
                    <a:pt x="1" y="75"/>
                    <a:pt x="25" y="100"/>
                    <a:pt x="49" y="100"/>
                  </a:cubicBezTo>
                  <a:cubicBezTo>
                    <a:pt x="82" y="100"/>
                    <a:pt x="98" y="75"/>
                    <a:pt x="98" y="43"/>
                  </a:cubicBezTo>
                  <a:cubicBezTo>
                    <a:pt x="98" y="22"/>
                    <a:pt x="80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44"/>
            <p:cNvSpPr/>
            <p:nvPr/>
          </p:nvSpPr>
          <p:spPr>
            <a:xfrm>
              <a:off x="3988975" y="3137925"/>
              <a:ext cx="2650" cy="1275"/>
            </a:xfrm>
            <a:custGeom>
              <a:avLst/>
              <a:gdLst/>
              <a:ahLst/>
              <a:cxnLst/>
              <a:rect l="l" t="t" r="r" b="b"/>
              <a:pathLst>
                <a:path w="106" h="51" extrusionOk="0">
                  <a:moveTo>
                    <a:pt x="97" y="0"/>
                  </a:moveTo>
                  <a:lnTo>
                    <a:pt x="0" y="8"/>
                  </a:lnTo>
                  <a:cubicBezTo>
                    <a:pt x="0" y="29"/>
                    <a:pt x="18" y="50"/>
                    <a:pt x="44" y="50"/>
                  </a:cubicBezTo>
                  <a:cubicBezTo>
                    <a:pt x="48" y="50"/>
                    <a:pt x="53" y="50"/>
                    <a:pt x="57" y="49"/>
                  </a:cubicBezTo>
                  <a:cubicBezTo>
                    <a:pt x="81" y="49"/>
                    <a:pt x="106" y="24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44"/>
            <p:cNvSpPr/>
            <p:nvPr/>
          </p:nvSpPr>
          <p:spPr>
            <a:xfrm>
              <a:off x="3989375" y="3144775"/>
              <a:ext cx="2650" cy="1275"/>
            </a:xfrm>
            <a:custGeom>
              <a:avLst/>
              <a:gdLst/>
              <a:ahLst/>
              <a:cxnLst/>
              <a:rect l="l" t="t" r="r" b="b"/>
              <a:pathLst>
                <a:path w="106" h="51" extrusionOk="0">
                  <a:moveTo>
                    <a:pt x="62" y="0"/>
                  </a:moveTo>
                  <a:cubicBezTo>
                    <a:pt x="58" y="0"/>
                    <a:pt x="53" y="1"/>
                    <a:pt x="49" y="2"/>
                  </a:cubicBezTo>
                  <a:cubicBezTo>
                    <a:pt x="25" y="2"/>
                    <a:pt x="0" y="26"/>
                    <a:pt x="8" y="50"/>
                  </a:cubicBezTo>
                  <a:lnTo>
                    <a:pt x="106" y="42"/>
                  </a:lnTo>
                  <a:cubicBezTo>
                    <a:pt x="106" y="21"/>
                    <a:pt x="88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44"/>
            <p:cNvSpPr/>
            <p:nvPr/>
          </p:nvSpPr>
          <p:spPr>
            <a:xfrm>
              <a:off x="3981475" y="3145200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49" y="1"/>
                  </a:moveTo>
                  <a:cubicBezTo>
                    <a:pt x="16" y="1"/>
                    <a:pt x="0" y="25"/>
                    <a:pt x="0" y="50"/>
                  </a:cubicBezTo>
                  <a:lnTo>
                    <a:pt x="0" y="58"/>
                  </a:lnTo>
                  <a:lnTo>
                    <a:pt x="97" y="50"/>
                  </a:lnTo>
                  <a:cubicBezTo>
                    <a:pt x="97" y="17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44"/>
            <p:cNvSpPr/>
            <p:nvPr/>
          </p:nvSpPr>
          <p:spPr>
            <a:xfrm>
              <a:off x="3973350" y="3145775"/>
              <a:ext cx="2675" cy="1275"/>
            </a:xfrm>
            <a:custGeom>
              <a:avLst/>
              <a:gdLst/>
              <a:ahLst/>
              <a:cxnLst/>
              <a:rect l="l" t="t" r="r" b="b"/>
              <a:pathLst>
                <a:path w="107" h="51" extrusionOk="0">
                  <a:moveTo>
                    <a:pt x="62" y="1"/>
                  </a:moveTo>
                  <a:cubicBezTo>
                    <a:pt x="58" y="1"/>
                    <a:pt x="54" y="1"/>
                    <a:pt x="50" y="2"/>
                  </a:cubicBezTo>
                  <a:cubicBezTo>
                    <a:pt x="25" y="2"/>
                    <a:pt x="1" y="27"/>
                    <a:pt x="9" y="51"/>
                  </a:cubicBezTo>
                  <a:lnTo>
                    <a:pt x="106" y="43"/>
                  </a:lnTo>
                  <a:cubicBezTo>
                    <a:pt x="106" y="22"/>
                    <a:pt x="88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44"/>
            <p:cNvSpPr/>
            <p:nvPr/>
          </p:nvSpPr>
          <p:spPr>
            <a:xfrm>
              <a:off x="3968500" y="3134075"/>
              <a:ext cx="2650" cy="2475"/>
            </a:xfrm>
            <a:custGeom>
              <a:avLst/>
              <a:gdLst/>
              <a:ahLst/>
              <a:cxnLst/>
              <a:rect l="l" t="t" r="r" b="b"/>
              <a:pathLst>
                <a:path w="106" h="99" extrusionOk="0">
                  <a:moveTo>
                    <a:pt x="49" y="0"/>
                  </a:moveTo>
                  <a:cubicBezTo>
                    <a:pt x="25" y="0"/>
                    <a:pt x="0" y="24"/>
                    <a:pt x="8" y="57"/>
                  </a:cubicBezTo>
                  <a:cubicBezTo>
                    <a:pt x="8" y="78"/>
                    <a:pt x="27" y="99"/>
                    <a:pt x="47" y="99"/>
                  </a:cubicBezTo>
                  <a:cubicBezTo>
                    <a:pt x="51" y="99"/>
                    <a:pt x="54" y="98"/>
                    <a:pt x="57" y="97"/>
                  </a:cubicBezTo>
                  <a:cubicBezTo>
                    <a:pt x="89" y="97"/>
                    <a:pt x="106" y="73"/>
                    <a:pt x="106" y="49"/>
                  </a:cubicBezTo>
                  <a:cubicBezTo>
                    <a:pt x="106" y="24"/>
                    <a:pt x="81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44"/>
            <p:cNvSpPr/>
            <p:nvPr/>
          </p:nvSpPr>
          <p:spPr>
            <a:xfrm>
              <a:off x="3972350" y="3131025"/>
              <a:ext cx="2650" cy="1275"/>
            </a:xfrm>
            <a:custGeom>
              <a:avLst/>
              <a:gdLst/>
              <a:ahLst/>
              <a:cxnLst/>
              <a:rect l="l" t="t" r="r" b="b"/>
              <a:pathLst>
                <a:path w="106" h="51" extrusionOk="0">
                  <a:moveTo>
                    <a:pt x="106" y="0"/>
                  </a:moveTo>
                  <a:lnTo>
                    <a:pt x="0" y="9"/>
                  </a:lnTo>
                  <a:cubicBezTo>
                    <a:pt x="7" y="30"/>
                    <a:pt x="27" y="51"/>
                    <a:pt x="47" y="51"/>
                  </a:cubicBezTo>
                  <a:cubicBezTo>
                    <a:pt x="51" y="51"/>
                    <a:pt x="54" y="50"/>
                    <a:pt x="57" y="49"/>
                  </a:cubicBezTo>
                  <a:cubicBezTo>
                    <a:pt x="81" y="49"/>
                    <a:pt x="106" y="25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44"/>
            <p:cNvSpPr/>
            <p:nvPr/>
          </p:nvSpPr>
          <p:spPr>
            <a:xfrm>
              <a:off x="3980450" y="3130425"/>
              <a:ext cx="2450" cy="1425"/>
            </a:xfrm>
            <a:custGeom>
              <a:avLst/>
              <a:gdLst/>
              <a:ahLst/>
              <a:cxnLst/>
              <a:rect l="l" t="t" r="r" b="b"/>
              <a:pathLst>
                <a:path w="98" h="57" extrusionOk="0">
                  <a:moveTo>
                    <a:pt x="98" y="0"/>
                  </a:moveTo>
                  <a:lnTo>
                    <a:pt x="1" y="8"/>
                  </a:lnTo>
                  <a:cubicBezTo>
                    <a:pt x="1" y="33"/>
                    <a:pt x="25" y="57"/>
                    <a:pt x="49" y="57"/>
                  </a:cubicBezTo>
                  <a:cubicBezTo>
                    <a:pt x="82" y="49"/>
                    <a:pt x="98" y="33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44"/>
            <p:cNvSpPr/>
            <p:nvPr/>
          </p:nvSpPr>
          <p:spPr>
            <a:xfrm>
              <a:off x="3976600" y="3133625"/>
              <a:ext cx="2650" cy="2500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62" y="0"/>
                  </a:moveTo>
                  <a:cubicBezTo>
                    <a:pt x="58" y="0"/>
                    <a:pt x="54" y="1"/>
                    <a:pt x="49" y="2"/>
                  </a:cubicBezTo>
                  <a:cubicBezTo>
                    <a:pt x="25" y="2"/>
                    <a:pt x="1" y="26"/>
                    <a:pt x="1" y="50"/>
                  </a:cubicBezTo>
                  <a:cubicBezTo>
                    <a:pt x="9" y="75"/>
                    <a:pt x="33" y="99"/>
                    <a:pt x="57" y="99"/>
                  </a:cubicBezTo>
                  <a:cubicBezTo>
                    <a:pt x="82" y="91"/>
                    <a:pt x="106" y="75"/>
                    <a:pt x="106" y="42"/>
                  </a:cubicBezTo>
                  <a:cubicBezTo>
                    <a:pt x="106" y="21"/>
                    <a:pt x="88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44"/>
            <p:cNvSpPr/>
            <p:nvPr/>
          </p:nvSpPr>
          <p:spPr>
            <a:xfrm>
              <a:off x="3984700" y="3133050"/>
              <a:ext cx="2675" cy="2450"/>
            </a:xfrm>
            <a:custGeom>
              <a:avLst/>
              <a:gdLst/>
              <a:ahLst/>
              <a:cxnLst/>
              <a:rect l="l" t="t" r="r" b="b"/>
              <a:pathLst>
                <a:path w="107" h="98" extrusionOk="0">
                  <a:moveTo>
                    <a:pt x="50" y="0"/>
                  </a:moveTo>
                  <a:cubicBezTo>
                    <a:pt x="25" y="0"/>
                    <a:pt x="1" y="25"/>
                    <a:pt x="1" y="49"/>
                  </a:cubicBezTo>
                  <a:cubicBezTo>
                    <a:pt x="9" y="82"/>
                    <a:pt x="33" y="98"/>
                    <a:pt x="58" y="98"/>
                  </a:cubicBezTo>
                  <a:cubicBezTo>
                    <a:pt x="82" y="98"/>
                    <a:pt x="106" y="73"/>
                    <a:pt x="106" y="49"/>
                  </a:cubicBezTo>
                  <a:cubicBezTo>
                    <a:pt x="98" y="17"/>
                    <a:pt x="82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44"/>
            <p:cNvSpPr/>
            <p:nvPr/>
          </p:nvSpPr>
          <p:spPr>
            <a:xfrm>
              <a:off x="3992825" y="3132450"/>
              <a:ext cx="2650" cy="2500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49" y="0"/>
                  </a:moveTo>
                  <a:cubicBezTo>
                    <a:pt x="25" y="0"/>
                    <a:pt x="0" y="24"/>
                    <a:pt x="0" y="57"/>
                  </a:cubicBezTo>
                  <a:cubicBezTo>
                    <a:pt x="0" y="78"/>
                    <a:pt x="18" y="99"/>
                    <a:pt x="44" y="99"/>
                  </a:cubicBezTo>
                  <a:cubicBezTo>
                    <a:pt x="48" y="99"/>
                    <a:pt x="53" y="99"/>
                    <a:pt x="57" y="97"/>
                  </a:cubicBezTo>
                  <a:cubicBezTo>
                    <a:pt x="81" y="97"/>
                    <a:pt x="106" y="73"/>
                    <a:pt x="106" y="49"/>
                  </a:cubicBezTo>
                  <a:cubicBezTo>
                    <a:pt x="98" y="24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44"/>
            <p:cNvSpPr/>
            <p:nvPr/>
          </p:nvSpPr>
          <p:spPr>
            <a:xfrm>
              <a:off x="3988350" y="3130000"/>
              <a:ext cx="2675" cy="1250"/>
            </a:xfrm>
            <a:custGeom>
              <a:avLst/>
              <a:gdLst/>
              <a:ahLst/>
              <a:cxnLst/>
              <a:rect l="l" t="t" r="r" b="b"/>
              <a:pathLst>
                <a:path w="107" h="50" extrusionOk="0">
                  <a:moveTo>
                    <a:pt x="1" y="1"/>
                  </a:moveTo>
                  <a:cubicBezTo>
                    <a:pt x="9" y="33"/>
                    <a:pt x="33" y="50"/>
                    <a:pt x="58" y="50"/>
                  </a:cubicBezTo>
                  <a:cubicBezTo>
                    <a:pt x="82" y="50"/>
                    <a:pt x="106" y="25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44"/>
            <p:cNvSpPr/>
            <p:nvPr/>
          </p:nvSpPr>
          <p:spPr>
            <a:xfrm>
              <a:off x="3988975" y="3136700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49" y="0"/>
                  </a:moveTo>
                  <a:cubicBezTo>
                    <a:pt x="16" y="0"/>
                    <a:pt x="0" y="25"/>
                    <a:pt x="0" y="57"/>
                  </a:cubicBezTo>
                  <a:lnTo>
                    <a:pt x="97" y="49"/>
                  </a:lnTo>
                  <a:cubicBezTo>
                    <a:pt x="97" y="25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44"/>
            <p:cNvSpPr/>
            <p:nvPr/>
          </p:nvSpPr>
          <p:spPr>
            <a:xfrm>
              <a:off x="3980850" y="3137300"/>
              <a:ext cx="2675" cy="1250"/>
            </a:xfrm>
            <a:custGeom>
              <a:avLst/>
              <a:gdLst/>
              <a:ahLst/>
              <a:cxnLst/>
              <a:rect l="l" t="t" r="r" b="b"/>
              <a:pathLst>
                <a:path w="107" h="50" extrusionOk="0">
                  <a:moveTo>
                    <a:pt x="49" y="1"/>
                  </a:moveTo>
                  <a:cubicBezTo>
                    <a:pt x="25" y="1"/>
                    <a:pt x="1" y="25"/>
                    <a:pt x="9" y="49"/>
                  </a:cubicBezTo>
                  <a:lnTo>
                    <a:pt x="106" y="41"/>
                  </a:lnTo>
                  <a:cubicBezTo>
                    <a:pt x="106" y="17"/>
                    <a:pt x="82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44"/>
            <p:cNvSpPr/>
            <p:nvPr/>
          </p:nvSpPr>
          <p:spPr>
            <a:xfrm>
              <a:off x="3972950" y="3137700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49" y="1"/>
                  </a:moveTo>
                  <a:cubicBezTo>
                    <a:pt x="17" y="9"/>
                    <a:pt x="1" y="33"/>
                    <a:pt x="1" y="58"/>
                  </a:cubicBezTo>
                  <a:lnTo>
                    <a:pt x="98" y="50"/>
                  </a:lnTo>
                  <a:cubicBezTo>
                    <a:pt x="98" y="25"/>
                    <a:pt x="7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44"/>
            <p:cNvSpPr/>
            <p:nvPr/>
          </p:nvSpPr>
          <p:spPr>
            <a:xfrm>
              <a:off x="3968100" y="3126150"/>
              <a:ext cx="2450" cy="2475"/>
            </a:xfrm>
            <a:custGeom>
              <a:avLst/>
              <a:gdLst/>
              <a:ahLst/>
              <a:cxnLst/>
              <a:rect l="l" t="t" r="r" b="b"/>
              <a:pathLst>
                <a:path w="98" h="99" extrusionOk="0">
                  <a:moveTo>
                    <a:pt x="49" y="1"/>
                  </a:moveTo>
                  <a:cubicBezTo>
                    <a:pt x="16" y="1"/>
                    <a:pt x="0" y="25"/>
                    <a:pt x="0" y="58"/>
                  </a:cubicBezTo>
                  <a:cubicBezTo>
                    <a:pt x="0" y="82"/>
                    <a:pt x="24" y="98"/>
                    <a:pt x="57" y="98"/>
                  </a:cubicBezTo>
                  <a:cubicBezTo>
                    <a:pt x="81" y="98"/>
                    <a:pt x="97" y="74"/>
                    <a:pt x="97" y="49"/>
                  </a:cubicBezTo>
                  <a:cubicBezTo>
                    <a:pt x="97" y="17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44"/>
            <p:cNvSpPr/>
            <p:nvPr/>
          </p:nvSpPr>
          <p:spPr>
            <a:xfrm>
              <a:off x="3971950" y="3123125"/>
              <a:ext cx="2450" cy="1225"/>
            </a:xfrm>
            <a:custGeom>
              <a:avLst/>
              <a:gdLst/>
              <a:ahLst/>
              <a:cxnLst/>
              <a:rect l="l" t="t" r="r" b="b"/>
              <a:pathLst>
                <a:path w="98" h="49" extrusionOk="0">
                  <a:moveTo>
                    <a:pt x="97" y="0"/>
                  </a:moveTo>
                  <a:lnTo>
                    <a:pt x="0" y="8"/>
                  </a:lnTo>
                  <a:cubicBezTo>
                    <a:pt x="0" y="33"/>
                    <a:pt x="24" y="49"/>
                    <a:pt x="49" y="49"/>
                  </a:cubicBezTo>
                  <a:cubicBezTo>
                    <a:pt x="81" y="49"/>
                    <a:pt x="97" y="25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44"/>
            <p:cNvSpPr/>
            <p:nvPr/>
          </p:nvSpPr>
          <p:spPr>
            <a:xfrm>
              <a:off x="3979850" y="3122500"/>
              <a:ext cx="2650" cy="1300"/>
            </a:xfrm>
            <a:custGeom>
              <a:avLst/>
              <a:gdLst/>
              <a:ahLst/>
              <a:cxnLst/>
              <a:rect l="l" t="t" r="r" b="b"/>
              <a:pathLst>
                <a:path w="106" h="52" extrusionOk="0">
                  <a:moveTo>
                    <a:pt x="106" y="1"/>
                  </a:moveTo>
                  <a:lnTo>
                    <a:pt x="0" y="9"/>
                  </a:lnTo>
                  <a:cubicBezTo>
                    <a:pt x="0" y="30"/>
                    <a:pt x="19" y="51"/>
                    <a:pt x="45" y="51"/>
                  </a:cubicBezTo>
                  <a:cubicBezTo>
                    <a:pt x="49" y="51"/>
                    <a:pt x="53" y="51"/>
                    <a:pt x="57" y="50"/>
                  </a:cubicBezTo>
                  <a:cubicBezTo>
                    <a:pt x="81" y="50"/>
                    <a:pt x="106" y="25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44"/>
            <p:cNvSpPr/>
            <p:nvPr/>
          </p:nvSpPr>
          <p:spPr>
            <a:xfrm>
              <a:off x="3976200" y="3125550"/>
              <a:ext cx="2450" cy="2500"/>
            </a:xfrm>
            <a:custGeom>
              <a:avLst/>
              <a:gdLst/>
              <a:ahLst/>
              <a:cxnLst/>
              <a:rect l="l" t="t" r="r" b="b"/>
              <a:pathLst>
                <a:path w="98" h="100" extrusionOk="0">
                  <a:moveTo>
                    <a:pt x="49" y="1"/>
                  </a:moveTo>
                  <a:cubicBezTo>
                    <a:pt x="17" y="9"/>
                    <a:pt x="0" y="33"/>
                    <a:pt x="0" y="57"/>
                  </a:cubicBezTo>
                  <a:cubicBezTo>
                    <a:pt x="0" y="78"/>
                    <a:pt x="19" y="99"/>
                    <a:pt x="39" y="99"/>
                  </a:cubicBezTo>
                  <a:cubicBezTo>
                    <a:pt x="43" y="99"/>
                    <a:pt x="46" y="99"/>
                    <a:pt x="49" y="98"/>
                  </a:cubicBezTo>
                  <a:cubicBezTo>
                    <a:pt x="81" y="98"/>
                    <a:pt x="98" y="73"/>
                    <a:pt x="98" y="49"/>
                  </a:cubicBezTo>
                  <a:cubicBezTo>
                    <a:pt x="98" y="25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44"/>
            <p:cNvSpPr/>
            <p:nvPr/>
          </p:nvSpPr>
          <p:spPr>
            <a:xfrm>
              <a:off x="3984100" y="3125100"/>
              <a:ext cx="2650" cy="2500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62" y="1"/>
                  </a:moveTo>
                  <a:cubicBezTo>
                    <a:pt x="58" y="1"/>
                    <a:pt x="54" y="1"/>
                    <a:pt x="49" y="2"/>
                  </a:cubicBezTo>
                  <a:cubicBezTo>
                    <a:pt x="25" y="2"/>
                    <a:pt x="1" y="27"/>
                    <a:pt x="9" y="51"/>
                  </a:cubicBezTo>
                  <a:cubicBezTo>
                    <a:pt x="9" y="75"/>
                    <a:pt x="33" y="100"/>
                    <a:pt x="57" y="100"/>
                  </a:cubicBezTo>
                  <a:cubicBezTo>
                    <a:pt x="90" y="100"/>
                    <a:pt x="106" y="75"/>
                    <a:pt x="106" y="43"/>
                  </a:cubicBezTo>
                  <a:cubicBezTo>
                    <a:pt x="106" y="22"/>
                    <a:pt x="88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44"/>
            <p:cNvSpPr/>
            <p:nvPr/>
          </p:nvSpPr>
          <p:spPr>
            <a:xfrm>
              <a:off x="3992200" y="3124525"/>
              <a:ext cx="2675" cy="2475"/>
            </a:xfrm>
            <a:custGeom>
              <a:avLst/>
              <a:gdLst/>
              <a:ahLst/>
              <a:cxnLst/>
              <a:rect l="l" t="t" r="r" b="b"/>
              <a:pathLst>
                <a:path w="107" h="99" extrusionOk="0">
                  <a:moveTo>
                    <a:pt x="50" y="1"/>
                  </a:moveTo>
                  <a:cubicBezTo>
                    <a:pt x="25" y="1"/>
                    <a:pt x="1" y="25"/>
                    <a:pt x="9" y="50"/>
                  </a:cubicBezTo>
                  <a:cubicBezTo>
                    <a:pt x="9" y="82"/>
                    <a:pt x="33" y="98"/>
                    <a:pt x="58" y="98"/>
                  </a:cubicBezTo>
                  <a:cubicBezTo>
                    <a:pt x="90" y="98"/>
                    <a:pt x="106" y="74"/>
                    <a:pt x="106" y="42"/>
                  </a:cubicBezTo>
                  <a:cubicBezTo>
                    <a:pt x="106" y="17"/>
                    <a:pt x="82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44"/>
            <p:cNvSpPr/>
            <p:nvPr/>
          </p:nvSpPr>
          <p:spPr>
            <a:xfrm>
              <a:off x="3987950" y="3121900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98" y="1"/>
                  </a:moveTo>
                  <a:lnTo>
                    <a:pt x="1" y="9"/>
                  </a:lnTo>
                  <a:cubicBezTo>
                    <a:pt x="1" y="33"/>
                    <a:pt x="25" y="57"/>
                    <a:pt x="49" y="57"/>
                  </a:cubicBezTo>
                  <a:cubicBezTo>
                    <a:pt x="82" y="49"/>
                    <a:pt x="98" y="33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44"/>
            <p:cNvSpPr/>
            <p:nvPr/>
          </p:nvSpPr>
          <p:spPr>
            <a:xfrm>
              <a:off x="3988350" y="3128800"/>
              <a:ext cx="2675" cy="1225"/>
            </a:xfrm>
            <a:custGeom>
              <a:avLst/>
              <a:gdLst/>
              <a:ahLst/>
              <a:cxnLst/>
              <a:rect l="l" t="t" r="r" b="b"/>
              <a:pathLst>
                <a:path w="107" h="49" extrusionOk="0">
                  <a:moveTo>
                    <a:pt x="49" y="0"/>
                  </a:moveTo>
                  <a:cubicBezTo>
                    <a:pt x="25" y="0"/>
                    <a:pt x="1" y="25"/>
                    <a:pt x="1" y="49"/>
                  </a:cubicBezTo>
                  <a:lnTo>
                    <a:pt x="106" y="49"/>
                  </a:lnTo>
                  <a:cubicBezTo>
                    <a:pt x="98" y="16"/>
                    <a:pt x="82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44"/>
            <p:cNvSpPr/>
            <p:nvPr/>
          </p:nvSpPr>
          <p:spPr>
            <a:xfrm>
              <a:off x="3980450" y="3129350"/>
              <a:ext cx="2450" cy="1300"/>
            </a:xfrm>
            <a:custGeom>
              <a:avLst/>
              <a:gdLst/>
              <a:ahLst/>
              <a:cxnLst/>
              <a:rect l="l" t="t" r="r" b="b"/>
              <a:pathLst>
                <a:path w="98" h="52" extrusionOk="0">
                  <a:moveTo>
                    <a:pt x="59" y="1"/>
                  </a:moveTo>
                  <a:cubicBezTo>
                    <a:pt x="56" y="1"/>
                    <a:pt x="53" y="1"/>
                    <a:pt x="49" y="3"/>
                  </a:cubicBezTo>
                  <a:cubicBezTo>
                    <a:pt x="17" y="3"/>
                    <a:pt x="1" y="27"/>
                    <a:pt x="1" y="51"/>
                  </a:cubicBezTo>
                  <a:lnTo>
                    <a:pt x="98" y="43"/>
                  </a:lnTo>
                  <a:cubicBezTo>
                    <a:pt x="98" y="22"/>
                    <a:pt x="80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44"/>
            <p:cNvSpPr/>
            <p:nvPr/>
          </p:nvSpPr>
          <p:spPr>
            <a:xfrm>
              <a:off x="3972350" y="3129800"/>
              <a:ext cx="2650" cy="1450"/>
            </a:xfrm>
            <a:custGeom>
              <a:avLst/>
              <a:gdLst/>
              <a:ahLst/>
              <a:cxnLst/>
              <a:rect l="l" t="t" r="r" b="b"/>
              <a:pathLst>
                <a:path w="106" h="58" extrusionOk="0">
                  <a:moveTo>
                    <a:pt x="49" y="1"/>
                  </a:moveTo>
                  <a:cubicBezTo>
                    <a:pt x="25" y="9"/>
                    <a:pt x="0" y="25"/>
                    <a:pt x="0" y="58"/>
                  </a:cubicBezTo>
                  <a:lnTo>
                    <a:pt x="106" y="49"/>
                  </a:lnTo>
                  <a:cubicBezTo>
                    <a:pt x="106" y="25"/>
                    <a:pt x="81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44"/>
            <p:cNvSpPr/>
            <p:nvPr/>
          </p:nvSpPr>
          <p:spPr>
            <a:xfrm>
              <a:off x="3967475" y="3118250"/>
              <a:ext cx="2675" cy="2450"/>
            </a:xfrm>
            <a:custGeom>
              <a:avLst/>
              <a:gdLst/>
              <a:ahLst/>
              <a:cxnLst/>
              <a:rect l="l" t="t" r="r" b="b"/>
              <a:pathLst>
                <a:path w="107" h="98" extrusionOk="0">
                  <a:moveTo>
                    <a:pt x="49" y="1"/>
                  </a:moveTo>
                  <a:cubicBezTo>
                    <a:pt x="17" y="1"/>
                    <a:pt x="1" y="25"/>
                    <a:pt x="1" y="57"/>
                  </a:cubicBezTo>
                  <a:cubicBezTo>
                    <a:pt x="1" y="82"/>
                    <a:pt x="25" y="98"/>
                    <a:pt x="57" y="98"/>
                  </a:cubicBezTo>
                  <a:cubicBezTo>
                    <a:pt x="82" y="98"/>
                    <a:pt x="106" y="74"/>
                    <a:pt x="98" y="49"/>
                  </a:cubicBezTo>
                  <a:cubicBezTo>
                    <a:pt x="98" y="17"/>
                    <a:pt x="7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44"/>
            <p:cNvSpPr/>
            <p:nvPr/>
          </p:nvSpPr>
          <p:spPr>
            <a:xfrm>
              <a:off x="3971325" y="3115225"/>
              <a:ext cx="2475" cy="1225"/>
            </a:xfrm>
            <a:custGeom>
              <a:avLst/>
              <a:gdLst/>
              <a:ahLst/>
              <a:cxnLst/>
              <a:rect l="l" t="t" r="r" b="b"/>
              <a:pathLst>
                <a:path w="99" h="49" extrusionOk="0">
                  <a:moveTo>
                    <a:pt x="1" y="0"/>
                  </a:moveTo>
                  <a:cubicBezTo>
                    <a:pt x="1" y="32"/>
                    <a:pt x="25" y="49"/>
                    <a:pt x="49" y="49"/>
                  </a:cubicBezTo>
                  <a:cubicBezTo>
                    <a:pt x="82" y="49"/>
                    <a:pt x="98" y="24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44"/>
            <p:cNvSpPr/>
            <p:nvPr/>
          </p:nvSpPr>
          <p:spPr>
            <a:xfrm>
              <a:off x="3979225" y="3114600"/>
              <a:ext cx="2675" cy="1250"/>
            </a:xfrm>
            <a:custGeom>
              <a:avLst/>
              <a:gdLst/>
              <a:ahLst/>
              <a:cxnLst/>
              <a:rect l="l" t="t" r="r" b="b"/>
              <a:pathLst>
                <a:path w="107" h="50" extrusionOk="0">
                  <a:moveTo>
                    <a:pt x="106" y="1"/>
                  </a:moveTo>
                  <a:lnTo>
                    <a:pt x="1" y="9"/>
                  </a:lnTo>
                  <a:cubicBezTo>
                    <a:pt x="9" y="33"/>
                    <a:pt x="33" y="49"/>
                    <a:pt x="58" y="49"/>
                  </a:cubicBezTo>
                  <a:cubicBezTo>
                    <a:pt x="82" y="49"/>
                    <a:pt x="106" y="25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44"/>
            <p:cNvSpPr/>
            <p:nvPr/>
          </p:nvSpPr>
          <p:spPr>
            <a:xfrm>
              <a:off x="3975600" y="3117650"/>
              <a:ext cx="2650" cy="2450"/>
            </a:xfrm>
            <a:custGeom>
              <a:avLst/>
              <a:gdLst/>
              <a:ahLst/>
              <a:cxnLst/>
              <a:rect l="l" t="t" r="r" b="b"/>
              <a:pathLst>
                <a:path w="106" h="98" extrusionOk="0">
                  <a:moveTo>
                    <a:pt x="49" y="0"/>
                  </a:moveTo>
                  <a:cubicBezTo>
                    <a:pt x="16" y="0"/>
                    <a:pt x="0" y="25"/>
                    <a:pt x="0" y="57"/>
                  </a:cubicBezTo>
                  <a:cubicBezTo>
                    <a:pt x="0" y="81"/>
                    <a:pt x="24" y="98"/>
                    <a:pt x="57" y="98"/>
                  </a:cubicBezTo>
                  <a:cubicBezTo>
                    <a:pt x="81" y="98"/>
                    <a:pt x="105" y="73"/>
                    <a:pt x="97" y="49"/>
                  </a:cubicBezTo>
                  <a:cubicBezTo>
                    <a:pt x="97" y="17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44"/>
            <p:cNvSpPr/>
            <p:nvPr/>
          </p:nvSpPr>
          <p:spPr>
            <a:xfrm>
              <a:off x="3983700" y="3117025"/>
              <a:ext cx="2450" cy="2500"/>
            </a:xfrm>
            <a:custGeom>
              <a:avLst/>
              <a:gdLst/>
              <a:ahLst/>
              <a:cxnLst/>
              <a:rect l="l" t="t" r="r" b="b"/>
              <a:pathLst>
                <a:path w="98" h="100" extrusionOk="0">
                  <a:moveTo>
                    <a:pt x="49" y="1"/>
                  </a:moveTo>
                  <a:cubicBezTo>
                    <a:pt x="17" y="9"/>
                    <a:pt x="0" y="25"/>
                    <a:pt x="0" y="58"/>
                  </a:cubicBezTo>
                  <a:cubicBezTo>
                    <a:pt x="0" y="79"/>
                    <a:pt x="19" y="100"/>
                    <a:pt x="39" y="100"/>
                  </a:cubicBezTo>
                  <a:cubicBezTo>
                    <a:pt x="42" y="100"/>
                    <a:pt x="46" y="99"/>
                    <a:pt x="49" y="98"/>
                  </a:cubicBezTo>
                  <a:cubicBezTo>
                    <a:pt x="81" y="98"/>
                    <a:pt x="98" y="74"/>
                    <a:pt x="98" y="50"/>
                  </a:cubicBezTo>
                  <a:cubicBezTo>
                    <a:pt x="98" y="25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44"/>
            <p:cNvSpPr/>
            <p:nvPr/>
          </p:nvSpPr>
          <p:spPr>
            <a:xfrm>
              <a:off x="3991800" y="3116425"/>
              <a:ext cx="2450" cy="2500"/>
            </a:xfrm>
            <a:custGeom>
              <a:avLst/>
              <a:gdLst/>
              <a:ahLst/>
              <a:cxnLst/>
              <a:rect l="l" t="t" r="r" b="b"/>
              <a:pathLst>
                <a:path w="98" h="100" extrusionOk="0">
                  <a:moveTo>
                    <a:pt x="41" y="1"/>
                  </a:moveTo>
                  <a:cubicBezTo>
                    <a:pt x="17" y="9"/>
                    <a:pt x="1" y="33"/>
                    <a:pt x="1" y="57"/>
                  </a:cubicBezTo>
                  <a:cubicBezTo>
                    <a:pt x="1" y="78"/>
                    <a:pt x="19" y="100"/>
                    <a:pt x="40" y="100"/>
                  </a:cubicBezTo>
                  <a:cubicBezTo>
                    <a:pt x="43" y="100"/>
                    <a:pt x="46" y="99"/>
                    <a:pt x="49" y="98"/>
                  </a:cubicBezTo>
                  <a:cubicBezTo>
                    <a:pt x="82" y="98"/>
                    <a:pt x="98" y="74"/>
                    <a:pt x="98" y="49"/>
                  </a:cubicBezTo>
                  <a:cubicBezTo>
                    <a:pt x="98" y="25"/>
                    <a:pt x="74" y="1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44"/>
            <p:cNvSpPr/>
            <p:nvPr/>
          </p:nvSpPr>
          <p:spPr>
            <a:xfrm>
              <a:off x="3987350" y="3114000"/>
              <a:ext cx="2450" cy="1275"/>
            </a:xfrm>
            <a:custGeom>
              <a:avLst/>
              <a:gdLst/>
              <a:ahLst/>
              <a:cxnLst/>
              <a:rect l="l" t="t" r="r" b="b"/>
              <a:pathLst>
                <a:path w="98" h="51" extrusionOk="0">
                  <a:moveTo>
                    <a:pt x="98" y="0"/>
                  </a:moveTo>
                  <a:lnTo>
                    <a:pt x="0" y="8"/>
                  </a:lnTo>
                  <a:cubicBezTo>
                    <a:pt x="0" y="30"/>
                    <a:pt x="19" y="51"/>
                    <a:pt x="39" y="51"/>
                  </a:cubicBezTo>
                  <a:cubicBezTo>
                    <a:pt x="42" y="51"/>
                    <a:pt x="46" y="50"/>
                    <a:pt x="49" y="49"/>
                  </a:cubicBezTo>
                  <a:cubicBezTo>
                    <a:pt x="81" y="49"/>
                    <a:pt x="98" y="25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44"/>
            <p:cNvSpPr/>
            <p:nvPr/>
          </p:nvSpPr>
          <p:spPr>
            <a:xfrm>
              <a:off x="3987750" y="3120675"/>
              <a:ext cx="2650" cy="1450"/>
            </a:xfrm>
            <a:custGeom>
              <a:avLst/>
              <a:gdLst/>
              <a:ahLst/>
              <a:cxnLst/>
              <a:rect l="l" t="t" r="r" b="b"/>
              <a:pathLst>
                <a:path w="106" h="58" extrusionOk="0">
                  <a:moveTo>
                    <a:pt x="49" y="1"/>
                  </a:moveTo>
                  <a:cubicBezTo>
                    <a:pt x="25" y="9"/>
                    <a:pt x="1" y="33"/>
                    <a:pt x="9" y="58"/>
                  </a:cubicBezTo>
                  <a:lnTo>
                    <a:pt x="106" y="50"/>
                  </a:lnTo>
                  <a:cubicBezTo>
                    <a:pt x="106" y="25"/>
                    <a:pt x="82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44"/>
            <p:cNvSpPr/>
            <p:nvPr/>
          </p:nvSpPr>
          <p:spPr>
            <a:xfrm>
              <a:off x="3979850" y="3121300"/>
              <a:ext cx="2650" cy="1425"/>
            </a:xfrm>
            <a:custGeom>
              <a:avLst/>
              <a:gdLst/>
              <a:ahLst/>
              <a:cxnLst/>
              <a:rect l="l" t="t" r="r" b="b"/>
              <a:pathLst>
                <a:path w="106" h="57" extrusionOk="0">
                  <a:moveTo>
                    <a:pt x="49" y="0"/>
                  </a:moveTo>
                  <a:cubicBezTo>
                    <a:pt x="25" y="8"/>
                    <a:pt x="0" y="25"/>
                    <a:pt x="0" y="57"/>
                  </a:cubicBezTo>
                  <a:lnTo>
                    <a:pt x="106" y="49"/>
                  </a:lnTo>
                  <a:cubicBezTo>
                    <a:pt x="98" y="25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44"/>
            <p:cNvSpPr/>
            <p:nvPr/>
          </p:nvSpPr>
          <p:spPr>
            <a:xfrm>
              <a:off x="3971750" y="3121900"/>
              <a:ext cx="2650" cy="1450"/>
            </a:xfrm>
            <a:custGeom>
              <a:avLst/>
              <a:gdLst/>
              <a:ahLst/>
              <a:cxnLst/>
              <a:rect l="l" t="t" r="r" b="b"/>
              <a:pathLst>
                <a:path w="106" h="58" extrusionOk="0">
                  <a:moveTo>
                    <a:pt x="49" y="1"/>
                  </a:moveTo>
                  <a:cubicBezTo>
                    <a:pt x="24" y="1"/>
                    <a:pt x="0" y="25"/>
                    <a:pt x="8" y="57"/>
                  </a:cubicBezTo>
                  <a:lnTo>
                    <a:pt x="105" y="49"/>
                  </a:lnTo>
                  <a:cubicBezTo>
                    <a:pt x="105" y="17"/>
                    <a:pt x="81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44"/>
            <p:cNvSpPr/>
            <p:nvPr/>
          </p:nvSpPr>
          <p:spPr>
            <a:xfrm>
              <a:off x="3966875" y="3110350"/>
              <a:ext cx="2650" cy="2450"/>
            </a:xfrm>
            <a:custGeom>
              <a:avLst/>
              <a:gdLst/>
              <a:ahLst/>
              <a:cxnLst/>
              <a:rect l="l" t="t" r="r" b="b"/>
              <a:pathLst>
                <a:path w="106" h="98" extrusionOk="0">
                  <a:moveTo>
                    <a:pt x="49" y="0"/>
                  </a:moveTo>
                  <a:cubicBezTo>
                    <a:pt x="25" y="0"/>
                    <a:pt x="0" y="25"/>
                    <a:pt x="0" y="57"/>
                  </a:cubicBezTo>
                  <a:cubicBezTo>
                    <a:pt x="9" y="81"/>
                    <a:pt x="33" y="98"/>
                    <a:pt x="57" y="98"/>
                  </a:cubicBezTo>
                  <a:cubicBezTo>
                    <a:pt x="81" y="98"/>
                    <a:pt x="106" y="73"/>
                    <a:pt x="106" y="49"/>
                  </a:cubicBezTo>
                  <a:cubicBezTo>
                    <a:pt x="98" y="17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44"/>
            <p:cNvSpPr/>
            <p:nvPr/>
          </p:nvSpPr>
          <p:spPr>
            <a:xfrm>
              <a:off x="3970725" y="3107300"/>
              <a:ext cx="2650" cy="1250"/>
            </a:xfrm>
            <a:custGeom>
              <a:avLst/>
              <a:gdLst/>
              <a:ahLst/>
              <a:cxnLst/>
              <a:rect l="l" t="t" r="r" b="b"/>
              <a:pathLst>
                <a:path w="106" h="50" extrusionOk="0">
                  <a:moveTo>
                    <a:pt x="98" y="1"/>
                  </a:moveTo>
                  <a:lnTo>
                    <a:pt x="0" y="9"/>
                  </a:lnTo>
                  <a:cubicBezTo>
                    <a:pt x="0" y="33"/>
                    <a:pt x="25" y="49"/>
                    <a:pt x="57" y="49"/>
                  </a:cubicBezTo>
                  <a:cubicBezTo>
                    <a:pt x="82" y="49"/>
                    <a:pt x="106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44"/>
            <p:cNvSpPr/>
            <p:nvPr/>
          </p:nvSpPr>
          <p:spPr>
            <a:xfrm>
              <a:off x="3978625" y="3106700"/>
              <a:ext cx="2675" cy="1250"/>
            </a:xfrm>
            <a:custGeom>
              <a:avLst/>
              <a:gdLst/>
              <a:ahLst/>
              <a:cxnLst/>
              <a:rect l="l" t="t" r="r" b="b"/>
              <a:pathLst>
                <a:path w="107" h="50" extrusionOk="0">
                  <a:moveTo>
                    <a:pt x="1" y="0"/>
                  </a:moveTo>
                  <a:cubicBezTo>
                    <a:pt x="9" y="33"/>
                    <a:pt x="33" y="49"/>
                    <a:pt x="57" y="49"/>
                  </a:cubicBezTo>
                  <a:cubicBezTo>
                    <a:pt x="82" y="49"/>
                    <a:pt x="106" y="25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44"/>
            <p:cNvSpPr/>
            <p:nvPr/>
          </p:nvSpPr>
          <p:spPr>
            <a:xfrm>
              <a:off x="3974975" y="3109750"/>
              <a:ext cx="2675" cy="2450"/>
            </a:xfrm>
            <a:custGeom>
              <a:avLst/>
              <a:gdLst/>
              <a:ahLst/>
              <a:cxnLst/>
              <a:rect l="l" t="t" r="r" b="b"/>
              <a:pathLst>
                <a:path w="107" h="98" extrusionOk="0">
                  <a:moveTo>
                    <a:pt x="49" y="0"/>
                  </a:moveTo>
                  <a:cubicBezTo>
                    <a:pt x="17" y="0"/>
                    <a:pt x="1" y="24"/>
                    <a:pt x="1" y="57"/>
                  </a:cubicBezTo>
                  <a:cubicBezTo>
                    <a:pt x="1" y="81"/>
                    <a:pt x="25" y="97"/>
                    <a:pt x="57" y="97"/>
                  </a:cubicBezTo>
                  <a:cubicBezTo>
                    <a:pt x="82" y="97"/>
                    <a:pt x="106" y="73"/>
                    <a:pt x="98" y="49"/>
                  </a:cubicBezTo>
                  <a:cubicBezTo>
                    <a:pt x="98" y="16"/>
                    <a:pt x="74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44"/>
            <p:cNvSpPr/>
            <p:nvPr/>
          </p:nvSpPr>
          <p:spPr>
            <a:xfrm>
              <a:off x="3983100" y="3109125"/>
              <a:ext cx="2650" cy="2475"/>
            </a:xfrm>
            <a:custGeom>
              <a:avLst/>
              <a:gdLst/>
              <a:ahLst/>
              <a:cxnLst/>
              <a:rect l="l" t="t" r="r" b="b"/>
              <a:pathLst>
                <a:path w="106" h="99" extrusionOk="0">
                  <a:moveTo>
                    <a:pt x="49" y="1"/>
                  </a:moveTo>
                  <a:cubicBezTo>
                    <a:pt x="16" y="1"/>
                    <a:pt x="0" y="25"/>
                    <a:pt x="0" y="58"/>
                  </a:cubicBezTo>
                  <a:cubicBezTo>
                    <a:pt x="0" y="82"/>
                    <a:pt x="24" y="98"/>
                    <a:pt x="57" y="98"/>
                  </a:cubicBezTo>
                  <a:cubicBezTo>
                    <a:pt x="81" y="98"/>
                    <a:pt x="105" y="74"/>
                    <a:pt x="97" y="49"/>
                  </a:cubicBezTo>
                  <a:cubicBezTo>
                    <a:pt x="97" y="17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44"/>
            <p:cNvSpPr/>
            <p:nvPr/>
          </p:nvSpPr>
          <p:spPr>
            <a:xfrm>
              <a:off x="3991200" y="3108525"/>
              <a:ext cx="2450" cy="2450"/>
            </a:xfrm>
            <a:custGeom>
              <a:avLst/>
              <a:gdLst/>
              <a:ahLst/>
              <a:cxnLst/>
              <a:rect l="l" t="t" r="r" b="b"/>
              <a:pathLst>
                <a:path w="98" h="98" extrusionOk="0">
                  <a:moveTo>
                    <a:pt x="49" y="0"/>
                  </a:moveTo>
                  <a:cubicBezTo>
                    <a:pt x="17" y="0"/>
                    <a:pt x="0" y="25"/>
                    <a:pt x="0" y="57"/>
                  </a:cubicBezTo>
                  <a:cubicBezTo>
                    <a:pt x="0" y="82"/>
                    <a:pt x="25" y="98"/>
                    <a:pt x="49" y="98"/>
                  </a:cubicBezTo>
                  <a:cubicBezTo>
                    <a:pt x="81" y="98"/>
                    <a:pt x="98" y="73"/>
                    <a:pt x="98" y="49"/>
                  </a:cubicBezTo>
                  <a:cubicBezTo>
                    <a:pt x="98" y="17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44"/>
            <p:cNvSpPr/>
            <p:nvPr/>
          </p:nvSpPr>
          <p:spPr>
            <a:xfrm>
              <a:off x="3986725" y="3106100"/>
              <a:ext cx="2475" cy="1225"/>
            </a:xfrm>
            <a:custGeom>
              <a:avLst/>
              <a:gdLst/>
              <a:ahLst/>
              <a:cxnLst/>
              <a:rect l="l" t="t" r="r" b="b"/>
              <a:pathLst>
                <a:path w="99" h="49" extrusionOk="0">
                  <a:moveTo>
                    <a:pt x="1" y="0"/>
                  </a:moveTo>
                  <a:cubicBezTo>
                    <a:pt x="1" y="33"/>
                    <a:pt x="25" y="49"/>
                    <a:pt x="50" y="49"/>
                  </a:cubicBezTo>
                  <a:cubicBezTo>
                    <a:pt x="82" y="49"/>
                    <a:pt x="98" y="24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44"/>
            <p:cNvSpPr/>
            <p:nvPr/>
          </p:nvSpPr>
          <p:spPr>
            <a:xfrm>
              <a:off x="3987350" y="3112775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49" y="1"/>
                  </a:moveTo>
                  <a:cubicBezTo>
                    <a:pt x="17" y="1"/>
                    <a:pt x="0" y="25"/>
                    <a:pt x="0" y="57"/>
                  </a:cubicBezTo>
                  <a:lnTo>
                    <a:pt x="98" y="49"/>
                  </a:lnTo>
                  <a:cubicBezTo>
                    <a:pt x="98" y="17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44"/>
            <p:cNvSpPr/>
            <p:nvPr/>
          </p:nvSpPr>
          <p:spPr>
            <a:xfrm>
              <a:off x="3979225" y="3113400"/>
              <a:ext cx="2675" cy="1425"/>
            </a:xfrm>
            <a:custGeom>
              <a:avLst/>
              <a:gdLst/>
              <a:ahLst/>
              <a:cxnLst/>
              <a:rect l="l" t="t" r="r" b="b"/>
              <a:pathLst>
                <a:path w="107" h="57" extrusionOk="0">
                  <a:moveTo>
                    <a:pt x="50" y="0"/>
                  </a:moveTo>
                  <a:cubicBezTo>
                    <a:pt x="25" y="0"/>
                    <a:pt x="1" y="24"/>
                    <a:pt x="1" y="57"/>
                  </a:cubicBezTo>
                  <a:lnTo>
                    <a:pt x="106" y="49"/>
                  </a:lnTo>
                  <a:cubicBezTo>
                    <a:pt x="98" y="16"/>
                    <a:pt x="7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44"/>
            <p:cNvSpPr/>
            <p:nvPr/>
          </p:nvSpPr>
          <p:spPr>
            <a:xfrm>
              <a:off x="3971325" y="3114000"/>
              <a:ext cx="2475" cy="1450"/>
            </a:xfrm>
            <a:custGeom>
              <a:avLst/>
              <a:gdLst/>
              <a:ahLst/>
              <a:cxnLst/>
              <a:rect l="l" t="t" r="r" b="b"/>
              <a:pathLst>
                <a:path w="99" h="58" extrusionOk="0">
                  <a:moveTo>
                    <a:pt x="49" y="0"/>
                  </a:moveTo>
                  <a:cubicBezTo>
                    <a:pt x="17" y="0"/>
                    <a:pt x="1" y="25"/>
                    <a:pt x="1" y="57"/>
                  </a:cubicBezTo>
                  <a:lnTo>
                    <a:pt x="98" y="49"/>
                  </a:lnTo>
                  <a:cubicBezTo>
                    <a:pt x="98" y="17"/>
                    <a:pt x="74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44"/>
            <p:cNvSpPr/>
            <p:nvPr/>
          </p:nvSpPr>
          <p:spPr>
            <a:xfrm>
              <a:off x="3966275" y="3102450"/>
              <a:ext cx="2650" cy="2450"/>
            </a:xfrm>
            <a:custGeom>
              <a:avLst/>
              <a:gdLst/>
              <a:ahLst/>
              <a:cxnLst/>
              <a:rect l="l" t="t" r="r" b="b"/>
              <a:pathLst>
                <a:path w="106" h="98" extrusionOk="0">
                  <a:moveTo>
                    <a:pt x="49" y="0"/>
                  </a:moveTo>
                  <a:cubicBezTo>
                    <a:pt x="24" y="0"/>
                    <a:pt x="0" y="25"/>
                    <a:pt x="0" y="57"/>
                  </a:cubicBezTo>
                  <a:cubicBezTo>
                    <a:pt x="8" y="81"/>
                    <a:pt x="33" y="98"/>
                    <a:pt x="57" y="98"/>
                  </a:cubicBezTo>
                  <a:cubicBezTo>
                    <a:pt x="81" y="98"/>
                    <a:pt x="105" y="73"/>
                    <a:pt x="105" y="49"/>
                  </a:cubicBezTo>
                  <a:cubicBezTo>
                    <a:pt x="97" y="16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44"/>
            <p:cNvSpPr/>
            <p:nvPr/>
          </p:nvSpPr>
          <p:spPr>
            <a:xfrm>
              <a:off x="3970125" y="3099200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97" y="0"/>
                  </a:moveTo>
                  <a:lnTo>
                    <a:pt x="0" y="9"/>
                  </a:lnTo>
                  <a:cubicBezTo>
                    <a:pt x="0" y="41"/>
                    <a:pt x="24" y="57"/>
                    <a:pt x="57" y="57"/>
                  </a:cubicBezTo>
                  <a:cubicBezTo>
                    <a:pt x="81" y="57"/>
                    <a:pt x="97" y="33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44"/>
            <p:cNvSpPr/>
            <p:nvPr/>
          </p:nvSpPr>
          <p:spPr>
            <a:xfrm>
              <a:off x="3978025" y="3098600"/>
              <a:ext cx="2650" cy="1425"/>
            </a:xfrm>
            <a:custGeom>
              <a:avLst/>
              <a:gdLst/>
              <a:ahLst/>
              <a:cxnLst/>
              <a:rect l="l" t="t" r="r" b="b"/>
              <a:pathLst>
                <a:path w="106" h="57" extrusionOk="0">
                  <a:moveTo>
                    <a:pt x="106" y="0"/>
                  </a:moveTo>
                  <a:lnTo>
                    <a:pt x="0" y="8"/>
                  </a:lnTo>
                  <a:cubicBezTo>
                    <a:pt x="8" y="41"/>
                    <a:pt x="33" y="57"/>
                    <a:pt x="57" y="57"/>
                  </a:cubicBezTo>
                  <a:cubicBezTo>
                    <a:pt x="81" y="57"/>
                    <a:pt x="106" y="33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44"/>
            <p:cNvSpPr/>
            <p:nvPr/>
          </p:nvSpPr>
          <p:spPr>
            <a:xfrm>
              <a:off x="3974375" y="3101825"/>
              <a:ext cx="2650" cy="2475"/>
            </a:xfrm>
            <a:custGeom>
              <a:avLst/>
              <a:gdLst/>
              <a:ahLst/>
              <a:cxnLst/>
              <a:rect l="l" t="t" r="r" b="b"/>
              <a:pathLst>
                <a:path w="106" h="99" extrusionOk="0">
                  <a:moveTo>
                    <a:pt x="49" y="1"/>
                  </a:moveTo>
                  <a:cubicBezTo>
                    <a:pt x="17" y="1"/>
                    <a:pt x="0" y="25"/>
                    <a:pt x="0" y="50"/>
                  </a:cubicBezTo>
                  <a:cubicBezTo>
                    <a:pt x="0" y="82"/>
                    <a:pt x="25" y="98"/>
                    <a:pt x="57" y="98"/>
                  </a:cubicBezTo>
                  <a:cubicBezTo>
                    <a:pt x="81" y="98"/>
                    <a:pt x="106" y="74"/>
                    <a:pt x="98" y="50"/>
                  </a:cubicBezTo>
                  <a:cubicBezTo>
                    <a:pt x="98" y="17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44"/>
            <p:cNvSpPr/>
            <p:nvPr/>
          </p:nvSpPr>
          <p:spPr>
            <a:xfrm>
              <a:off x="3982475" y="3101225"/>
              <a:ext cx="2675" cy="2450"/>
            </a:xfrm>
            <a:custGeom>
              <a:avLst/>
              <a:gdLst/>
              <a:ahLst/>
              <a:cxnLst/>
              <a:rect l="l" t="t" r="r" b="b"/>
              <a:pathLst>
                <a:path w="107" h="98" extrusionOk="0">
                  <a:moveTo>
                    <a:pt x="49" y="1"/>
                  </a:moveTo>
                  <a:cubicBezTo>
                    <a:pt x="17" y="1"/>
                    <a:pt x="1" y="25"/>
                    <a:pt x="1" y="49"/>
                  </a:cubicBezTo>
                  <a:cubicBezTo>
                    <a:pt x="1" y="82"/>
                    <a:pt x="25" y="98"/>
                    <a:pt x="57" y="98"/>
                  </a:cubicBezTo>
                  <a:cubicBezTo>
                    <a:pt x="82" y="98"/>
                    <a:pt x="106" y="74"/>
                    <a:pt x="98" y="41"/>
                  </a:cubicBezTo>
                  <a:cubicBezTo>
                    <a:pt x="98" y="17"/>
                    <a:pt x="7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44"/>
            <p:cNvSpPr/>
            <p:nvPr/>
          </p:nvSpPr>
          <p:spPr>
            <a:xfrm>
              <a:off x="3990600" y="3100575"/>
              <a:ext cx="2450" cy="2500"/>
            </a:xfrm>
            <a:custGeom>
              <a:avLst/>
              <a:gdLst/>
              <a:ahLst/>
              <a:cxnLst/>
              <a:rect l="l" t="t" r="r" b="b"/>
              <a:pathLst>
                <a:path w="98" h="100" extrusionOk="0">
                  <a:moveTo>
                    <a:pt x="58" y="1"/>
                  </a:moveTo>
                  <a:cubicBezTo>
                    <a:pt x="55" y="1"/>
                    <a:pt x="52" y="1"/>
                    <a:pt x="49" y="2"/>
                  </a:cubicBezTo>
                  <a:cubicBezTo>
                    <a:pt x="16" y="2"/>
                    <a:pt x="0" y="27"/>
                    <a:pt x="0" y="51"/>
                  </a:cubicBezTo>
                  <a:cubicBezTo>
                    <a:pt x="0" y="83"/>
                    <a:pt x="24" y="100"/>
                    <a:pt x="49" y="100"/>
                  </a:cubicBezTo>
                  <a:cubicBezTo>
                    <a:pt x="81" y="100"/>
                    <a:pt x="97" y="75"/>
                    <a:pt x="97" y="43"/>
                  </a:cubicBezTo>
                  <a:cubicBezTo>
                    <a:pt x="97" y="22"/>
                    <a:pt x="79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44"/>
            <p:cNvSpPr/>
            <p:nvPr/>
          </p:nvSpPr>
          <p:spPr>
            <a:xfrm>
              <a:off x="3986125" y="3097975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98" y="1"/>
                  </a:moveTo>
                  <a:lnTo>
                    <a:pt x="1" y="9"/>
                  </a:lnTo>
                  <a:cubicBezTo>
                    <a:pt x="1" y="33"/>
                    <a:pt x="25" y="58"/>
                    <a:pt x="49" y="58"/>
                  </a:cubicBezTo>
                  <a:cubicBezTo>
                    <a:pt x="82" y="49"/>
                    <a:pt x="98" y="33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44"/>
            <p:cNvSpPr/>
            <p:nvPr/>
          </p:nvSpPr>
          <p:spPr>
            <a:xfrm>
              <a:off x="3986725" y="3104875"/>
              <a:ext cx="2475" cy="1250"/>
            </a:xfrm>
            <a:custGeom>
              <a:avLst/>
              <a:gdLst/>
              <a:ahLst/>
              <a:cxnLst/>
              <a:rect l="l" t="t" r="r" b="b"/>
              <a:pathLst>
                <a:path w="99" h="50" extrusionOk="0">
                  <a:moveTo>
                    <a:pt x="50" y="1"/>
                  </a:moveTo>
                  <a:cubicBezTo>
                    <a:pt x="17" y="1"/>
                    <a:pt x="1" y="25"/>
                    <a:pt x="1" y="49"/>
                  </a:cubicBezTo>
                  <a:lnTo>
                    <a:pt x="98" y="41"/>
                  </a:lnTo>
                  <a:cubicBezTo>
                    <a:pt x="98" y="17"/>
                    <a:pt x="74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44"/>
            <p:cNvSpPr/>
            <p:nvPr/>
          </p:nvSpPr>
          <p:spPr>
            <a:xfrm>
              <a:off x="3978625" y="3105475"/>
              <a:ext cx="2675" cy="1250"/>
            </a:xfrm>
            <a:custGeom>
              <a:avLst/>
              <a:gdLst/>
              <a:ahLst/>
              <a:cxnLst/>
              <a:rect l="l" t="t" r="r" b="b"/>
              <a:pathLst>
                <a:path w="107" h="50" extrusionOk="0">
                  <a:moveTo>
                    <a:pt x="49" y="1"/>
                  </a:moveTo>
                  <a:cubicBezTo>
                    <a:pt x="25" y="1"/>
                    <a:pt x="1" y="25"/>
                    <a:pt x="1" y="49"/>
                  </a:cubicBezTo>
                  <a:lnTo>
                    <a:pt x="106" y="49"/>
                  </a:lnTo>
                  <a:cubicBezTo>
                    <a:pt x="98" y="17"/>
                    <a:pt x="82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44"/>
            <p:cNvSpPr/>
            <p:nvPr/>
          </p:nvSpPr>
          <p:spPr>
            <a:xfrm>
              <a:off x="3970725" y="3106100"/>
              <a:ext cx="2450" cy="1425"/>
            </a:xfrm>
            <a:custGeom>
              <a:avLst/>
              <a:gdLst/>
              <a:ahLst/>
              <a:cxnLst/>
              <a:rect l="l" t="t" r="r" b="b"/>
              <a:pathLst>
                <a:path w="98" h="57" extrusionOk="0">
                  <a:moveTo>
                    <a:pt x="49" y="0"/>
                  </a:moveTo>
                  <a:cubicBezTo>
                    <a:pt x="17" y="0"/>
                    <a:pt x="0" y="24"/>
                    <a:pt x="0" y="49"/>
                  </a:cubicBezTo>
                  <a:lnTo>
                    <a:pt x="0" y="57"/>
                  </a:lnTo>
                  <a:lnTo>
                    <a:pt x="98" y="49"/>
                  </a:lnTo>
                  <a:cubicBezTo>
                    <a:pt x="98" y="16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44"/>
            <p:cNvSpPr/>
            <p:nvPr/>
          </p:nvSpPr>
          <p:spPr>
            <a:xfrm>
              <a:off x="3965650" y="3094550"/>
              <a:ext cx="2675" cy="2450"/>
            </a:xfrm>
            <a:custGeom>
              <a:avLst/>
              <a:gdLst/>
              <a:ahLst/>
              <a:cxnLst/>
              <a:rect l="l" t="t" r="r" b="b"/>
              <a:pathLst>
                <a:path w="107" h="98" extrusionOk="0">
                  <a:moveTo>
                    <a:pt x="49" y="0"/>
                  </a:moveTo>
                  <a:cubicBezTo>
                    <a:pt x="17" y="0"/>
                    <a:pt x="1" y="24"/>
                    <a:pt x="1" y="57"/>
                  </a:cubicBezTo>
                  <a:cubicBezTo>
                    <a:pt x="1" y="81"/>
                    <a:pt x="25" y="97"/>
                    <a:pt x="58" y="97"/>
                  </a:cubicBezTo>
                  <a:cubicBezTo>
                    <a:pt x="82" y="97"/>
                    <a:pt x="106" y="73"/>
                    <a:pt x="98" y="49"/>
                  </a:cubicBezTo>
                  <a:cubicBezTo>
                    <a:pt x="98" y="16"/>
                    <a:pt x="74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44"/>
            <p:cNvSpPr/>
            <p:nvPr/>
          </p:nvSpPr>
          <p:spPr>
            <a:xfrm>
              <a:off x="3969500" y="3091300"/>
              <a:ext cx="2475" cy="1450"/>
            </a:xfrm>
            <a:custGeom>
              <a:avLst/>
              <a:gdLst/>
              <a:ahLst/>
              <a:cxnLst/>
              <a:rect l="l" t="t" r="r" b="b"/>
              <a:pathLst>
                <a:path w="99" h="58" extrusionOk="0">
                  <a:moveTo>
                    <a:pt x="98" y="0"/>
                  </a:moveTo>
                  <a:lnTo>
                    <a:pt x="1" y="8"/>
                  </a:lnTo>
                  <a:cubicBezTo>
                    <a:pt x="1" y="41"/>
                    <a:pt x="25" y="57"/>
                    <a:pt x="49" y="57"/>
                  </a:cubicBezTo>
                  <a:cubicBezTo>
                    <a:pt x="82" y="57"/>
                    <a:pt x="98" y="33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44"/>
            <p:cNvSpPr/>
            <p:nvPr/>
          </p:nvSpPr>
          <p:spPr>
            <a:xfrm>
              <a:off x="3977425" y="3090675"/>
              <a:ext cx="2650" cy="1450"/>
            </a:xfrm>
            <a:custGeom>
              <a:avLst/>
              <a:gdLst/>
              <a:ahLst/>
              <a:cxnLst/>
              <a:rect l="l" t="t" r="r" b="b"/>
              <a:pathLst>
                <a:path w="106" h="58" extrusionOk="0">
                  <a:moveTo>
                    <a:pt x="97" y="1"/>
                  </a:moveTo>
                  <a:lnTo>
                    <a:pt x="0" y="9"/>
                  </a:lnTo>
                  <a:cubicBezTo>
                    <a:pt x="0" y="33"/>
                    <a:pt x="24" y="58"/>
                    <a:pt x="57" y="58"/>
                  </a:cubicBezTo>
                  <a:cubicBezTo>
                    <a:pt x="81" y="50"/>
                    <a:pt x="105" y="25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44"/>
            <p:cNvSpPr/>
            <p:nvPr/>
          </p:nvSpPr>
          <p:spPr>
            <a:xfrm>
              <a:off x="3973775" y="3093925"/>
              <a:ext cx="2650" cy="2450"/>
            </a:xfrm>
            <a:custGeom>
              <a:avLst/>
              <a:gdLst/>
              <a:ahLst/>
              <a:cxnLst/>
              <a:rect l="l" t="t" r="r" b="b"/>
              <a:pathLst>
                <a:path w="106" h="98" extrusionOk="0">
                  <a:moveTo>
                    <a:pt x="49" y="1"/>
                  </a:moveTo>
                  <a:cubicBezTo>
                    <a:pt x="16" y="1"/>
                    <a:pt x="0" y="25"/>
                    <a:pt x="0" y="49"/>
                  </a:cubicBezTo>
                  <a:cubicBezTo>
                    <a:pt x="0" y="82"/>
                    <a:pt x="24" y="98"/>
                    <a:pt x="57" y="98"/>
                  </a:cubicBezTo>
                  <a:cubicBezTo>
                    <a:pt x="81" y="98"/>
                    <a:pt x="105" y="74"/>
                    <a:pt x="97" y="41"/>
                  </a:cubicBezTo>
                  <a:cubicBezTo>
                    <a:pt x="97" y="17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44"/>
            <p:cNvSpPr/>
            <p:nvPr/>
          </p:nvSpPr>
          <p:spPr>
            <a:xfrm>
              <a:off x="3981875" y="3093275"/>
              <a:ext cx="2450" cy="2500"/>
            </a:xfrm>
            <a:custGeom>
              <a:avLst/>
              <a:gdLst/>
              <a:ahLst/>
              <a:cxnLst/>
              <a:rect l="l" t="t" r="r" b="b"/>
              <a:pathLst>
                <a:path w="98" h="100" extrusionOk="0">
                  <a:moveTo>
                    <a:pt x="59" y="1"/>
                  </a:moveTo>
                  <a:cubicBezTo>
                    <a:pt x="56" y="1"/>
                    <a:pt x="52" y="1"/>
                    <a:pt x="49" y="2"/>
                  </a:cubicBezTo>
                  <a:cubicBezTo>
                    <a:pt x="17" y="2"/>
                    <a:pt x="0" y="27"/>
                    <a:pt x="0" y="51"/>
                  </a:cubicBezTo>
                  <a:cubicBezTo>
                    <a:pt x="0" y="75"/>
                    <a:pt x="25" y="100"/>
                    <a:pt x="57" y="100"/>
                  </a:cubicBezTo>
                  <a:cubicBezTo>
                    <a:pt x="81" y="92"/>
                    <a:pt x="98" y="67"/>
                    <a:pt x="98" y="43"/>
                  </a:cubicBezTo>
                  <a:cubicBezTo>
                    <a:pt x="98" y="22"/>
                    <a:pt x="79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44"/>
            <p:cNvSpPr/>
            <p:nvPr/>
          </p:nvSpPr>
          <p:spPr>
            <a:xfrm>
              <a:off x="3989775" y="3092500"/>
              <a:ext cx="2650" cy="2500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49" y="1"/>
                  </a:moveTo>
                  <a:cubicBezTo>
                    <a:pt x="25" y="9"/>
                    <a:pt x="1" y="33"/>
                    <a:pt x="9" y="58"/>
                  </a:cubicBezTo>
                  <a:cubicBezTo>
                    <a:pt x="9" y="79"/>
                    <a:pt x="27" y="100"/>
                    <a:pt x="48" y="100"/>
                  </a:cubicBezTo>
                  <a:cubicBezTo>
                    <a:pt x="51" y="100"/>
                    <a:pt x="54" y="99"/>
                    <a:pt x="57" y="98"/>
                  </a:cubicBezTo>
                  <a:cubicBezTo>
                    <a:pt x="90" y="98"/>
                    <a:pt x="106" y="74"/>
                    <a:pt x="106" y="50"/>
                  </a:cubicBezTo>
                  <a:cubicBezTo>
                    <a:pt x="106" y="25"/>
                    <a:pt x="82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44"/>
            <p:cNvSpPr/>
            <p:nvPr/>
          </p:nvSpPr>
          <p:spPr>
            <a:xfrm>
              <a:off x="3985525" y="3090075"/>
              <a:ext cx="2450" cy="1275"/>
            </a:xfrm>
            <a:custGeom>
              <a:avLst/>
              <a:gdLst/>
              <a:ahLst/>
              <a:cxnLst/>
              <a:rect l="l" t="t" r="r" b="b"/>
              <a:pathLst>
                <a:path w="98" h="51" extrusionOk="0">
                  <a:moveTo>
                    <a:pt x="98" y="1"/>
                  </a:moveTo>
                  <a:lnTo>
                    <a:pt x="0" y="9"/>
                  </a:lnTo>
                  <a:cubicBezTo>
                    <a:pt x="0" y="30"/>
                    <a:pt x="19" y="51"/>
                    <a:pt x="39" y="51"/>
                  </a:cubicBezTo>
                  <a:cubicBezTo>
                    <a:pt x="42" y="51"/>
                    <a:pt x="46" y="50"/>
                    <a:pt x="49" y="49"/>
                  </a:cubicBezTo>
                  <a:cubicBezTo>
                    <a:pt x="81" y="49"/>
                    <a:pt x="98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44"/>
            <p:cNvSpPr/>
            <p:nvPr/>
          </p:nvSpPr>
          <p:spPr>
            <a:xfrm>
              <a:off x="3986125" y="3096925"/>
              <a:ext cx="2450" cy="1275"/>
            </a:xfrm>
            <a:custGeom>
              <a:avLst/>
              <a:gdLst/>
              <a:ahLst/>
              <a:cxnLst/>
              <a:rect l="l" t="t" r="r" b="b"/>
              <a:pathLst>
                <a:path w="98" h="51" extrusionOk="0">
                  <a:moveTo>
                    <a:pt x="54" y="1"/>
                  </a:moveTo>
                  <a:cubicBezTo>
                    <a:pt x="50" y="1"/>
                    <a:pt x="46" y="1"/>
                    <a:pt x="41" y="2"/>
                  </a:cubicBezTo>
                  <a:cubicBezTo>
                    <a:pt x="17" y="2"/>
                    <a:pt x="1" y="27"/>
                    <a:pt x="1" y="51"/>
                  </a:cubicBezTo>
                  <a:lnTo>
                    <a:pt x="98" y="43"/>
                  </a:lnTo>
                  <a:cubicBezTo>
                    <a:pt x="98" y="22"/>
                    <a:pt x="80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44"/>
            <p:cNvSpPr/>
            <p:nvPr/>
          </p:nvSpPr>
          <p:spPr>
            <a:xfrm>
              <a:off x="3978025" y="3097550"/>
              <a:ext cx="2650" cy="1275"/>
            </a:xfrm>
            <a:custGeom>
              <a:avLst/>
              <a:gdLst/>
              <a:ahLst/>
              <a:cxnLst/>
              <a:rect l="l" t="t" r="r" b="b"/>
              <a:pathLst>
                <a:path w="106" h="51" extrusionOk="0">
                  <a:moveTo>
                    <a:pt x="59" y="0"/>
                  </a:moveTo>
                  <a:cubicBezTo>
                    <a:pt x="56" y="0"/>
                    <a:pt x="52" y="1"/>
                    <a:pt x="49" y="2"/>
                  </a:cubicBezTo>
                  <a:cubicBezTo>
                    <a:pt x="25" y="2"/>
                    <a:pt x="0" y="26"/>
                    <a:pt x="0" y="50"/>
                  </a:cubicBezTo>
                  <a:lnTo>
                    <a:pt x="106" y="42"/>
                  </a:lnTo>
                  <a:cubicBezTo>
                    <a:pt x="99" y="21"/>
                    <a:pt x="80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44"/>
            <p:cNvSpPr/>
            <p:nvPr/>
          </p:nvSpPr>
          <p:spPr>
            <a:xfrm>
              <a:off x="3970125" y="3098175"/>
              <a:ext cx="2450" cy="1250"/>
            </a:xfrm>
            <a:custGeom>
              <a:avLst/>
              <a:gdLst/>
              <a:ahLst/>
              <a:cxnLst/>
              <a:rect l="l" t="t" r="r" b="b"/>
              <a:pathLst>
                <a:path w="98" h="50" extrusionOk="0">
                  <a:moveTo>
                    <a:pt x="49" y="1"/>
                  </a:moveTo>
                  <a:cubicBezTo>
                    <a:pt x="16" y="1"/>
                    <a:pt x="0" y="25"/>
                    <a:pt x="0" y="50"/>
                  </a:cubicBezTo>
                  <a:lnTo>
                    <a:pt x="97" y="41"/>
                  </a:lnTo>
                  <a:cubicBezTo>
                    <a:pt x="97" y="17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44"/>
            <p:cNvSpPr/>
            <p:nvPr/>
          </p:nvSpPr>
          <p:spPr>
            <a:xfrm>
              <a:off x="3965050" y="3086625"/>
              <a:ext cx="2650" cy="2475"/>
            </a:xfrm>
            <a:custGeom>
              <a:avLst/>
              <a:gdLst/>
              <a:ahLst/>
              <a:cxnLst/>
              <a:rect l="l" t="t" r="r" b="b"/>
              <a:pathLst>
                <a:path w="106" h="99" extrusionOk="0">
                  <a:moveTo>
                    <a:pt x="49" y="1"/>
                  </a:moveTo>
                  <a:cubicBezTo>
                    <a:pt x="17" y="1"/>
                    <a:pt x="0" y="25"/>
                    <a:pt x="0" y="58"/>
                  </a:cubicBezTo>
                  <a:cubicBezTo>
                    <a:pt x="0" y="82"/>
                    <a:pt x="25" y="98"/>
                    <a:pt x="57" y="98"/>
                  </a:cubicBezTo>
                  <a:cubicBezTo>
                    <a:pt x="82" y="98"/>
                    <a:pt x="106" y="74"/>
                    <a:pt x="98" y="49"/>
                  </a:cubicBezTo>
                  <a:cubicBezTo>
                    <a:pt x="98" y="17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44"/>
            <p:cNvSpPr/>
            <p:nvPr/>
          </p:nvSpPr>
          <p:spPr>
            <a:xfrm>
              <a:off x="3968700" y="3083400"/>
              <a:ext cx="2650" cy="1425"/>
            </a:xfrm>
            <a:custGeom>
              <a:avLst/>
              <a:gdLst/>
              <a:ahLst/>
              <a:cxnLst/>
              <a:rect l="l" t="t" r="r" b="b"/>
              <a:pathLst>
                <a:path w="106" h="57" extrusionOk="0">
                  <a:moveTo>
                    <a:pt x="106" y="0"/>
                  </a:moveTo>
                  <a:lnTo>
                    <a:pt x="0" y="8"/>
                  </a:lnTo>
                  <a:cubicBezTo>
                    <a:pt x="8" y="41"/>
                    <a:pt x="33" y="57"/>
                    <a:pt x="57" y="57"/>
                  </a:cubicBezTo>
                  <a:cubicBezTo>
                    <a:pt x="90" y="57"/>
                    <a:pt x="106" y="33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44"/>
            <p:cNvSpPr/>
            <p:nvPr/>
          </p:nvSpPr>
          <p:spPr>
            <a:xfrm>
              <a:off x="3976800" y="3082775"/>
              <a:ext cx="2450" cy="1275"/>
            </a:xfrm>
            <a:custGeom>
              <a:avLst/>
              <a:gdLst/>
              <a:ahLst/>
              <a:cxnLst/>
              <a:rect l="l" t="t" r="r" b="b"/>
              <a:pathLst>
                <a:path w="98" h="51" extrusionOk="0">
                  <a:moveTo>
                    <a:pt x="98" y="1"/>
                  </a:moveTo>
                  <a:lnTo>
                    <a:pt x="1" y="9"/>
                  </a:lnTo>
                  <a:cubicBezTo>
                    <a:pt x="1" y="30"/>
                    <a:pt x="19" y="51"/>
                    <a:pt x="45" y="51"/>
                  </a:cubicBezTo>
                  <a:cubicBezTo>
                    <a:pt x="49" y="51"/>
                    <a:pt x="53" y="50"/>
                    <a:pt x="57" y="49"/>
                  </a:cubicBezTo>
                  <a:cubicBezTo>
                    <a:pt x="82" y="49"/>
                    <a:pt x="98" y="25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44"/>
            <p:cNvSpPr/>
            <p:nvPr/>
          </p:nvSpPr>
          <p:spPr>
            <a:xfrm>
              <a:off x="3973150" y="3085975"/>
              <a:ext cx="2475" cy="2500"/>
            </a:xfrm>
            <a:custGeom>
              <a:avLst/>
              <a:gdLst/>
              <a:ahLst/>
              <a:cxnLst/>
              <a:rect l="l" t="t" r="r" b="b"/>
              <a:pathLst>
                <a:path w="99" h="100" extrusionOk="0">
                  <a:moveTo>
                    <a:pt x="54" y="1"/>
                  </a:moveTo>
                  <a:cubicBezTo>
                    <a:pt x="50" y="1"/>
                    <a:pt x="46" y="1"/>
                    <a:pt x="41" y="2"/>
                  </a:cubicBezTo>
                  <a:cubicBezTo>
                    <a:pt x="17" y="2"/>
                    <a:pt x="1" y="27"/>
                    <a:pt x="1" y="51"/>
                  </a:cubicBezTo>
                  <a:cubicBezTo>
                    <a:pt x="1" y="84"/>
                    <a:pt x="25" y="100"/>
                    <a:pt x="49" y="100"/>
                  </a:cubicBezTo>
                  <a:cubicBezTo>
                    <a:pt x="82" y="92"/>
                    <a:pt x="98" y="75"/>
                    <a:pt x="98" y="43"/>
                  </a:cubicBezTo>
                  <a:cubicBezTo>
                    <a:pt x="98" y="22"/>
                    <a:pt x="80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44"/>
            <p:cNvSpPr/>
            <p:nvPr/>
          </p:nvSpPr>
          <p:spPr>
            <a:xfrm>
              <a:off x="3981050" y="3085225"/>
              <a:ext cx="2675" cy="2475"/>
            </a:xfrm>
            <a:custGeom>
              <a:avLst/>
              <a:gdLst/>
              <a:ahLst/>
              <a:cxnLst/>
              <a:rect l="l" t="t" r="r" b="b"/>
              <a:pathLst>
                <a:path w="107" h="99" extrusionOk="0">
                  <a:moveTo>
                    <a:pt x="50" y="0"/>
                  </a:moveTo>
                  <a:cubicBezTo>
                    <a:pt x="25" y="8"/>
                    <a:pt x="1" y="32"/>
                    <a:pt x="9" y="57"/>
                  </a:cubicBezTo>
                  <a:cubicBezTo>
                    <a:pt x="9" y="78"/>
                    <a:pt x="27" y="99"/>
                    <a:pt x="48" y="99"/>
                  </a:cubicBezTo>
                  <a:cubicBezTo>
                    <a:pt x="51" y="99"/>
                    <a:pt x="54" y="98"/>
                    <a:pt x="58" y="97"/>
                  </a:cubicBezTo>
                  <a:cubicBezTo>
                    <a:pt x="90" y="97"/>
                    <a:pt x="106" y="73"/>
                    <a:pt x="106" y="49"/>
                  </a:cubicBezTo>
                  <a:cubicBezTo>
                    <a:pt x="106" y="24"/>
                    <a:pt x="82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44"/>
            <p:cNvSpPr/>
            <p:nvPr/>
          </p:nvSpPr>
          <p:spPr>
            <a:xfrm>
              <a:off x="3989175" y="3084600"/>
              <a:ext cx="2650" cy="2475"/>
            </a:xfrm>
            <a:custGeom>
              <a:avLst/>
              <a:gdLst/>
              <a:ahLst/>
              <a:cxnLst/>
              <a:rect l="l" t="t" r="r" b="b"/>
              <a:pathLst>
                <a:path w="106" h="99" extrusionOk="0">
                  <a:moveTo>
                    <a:pt x="49" y="1"/>
                  </a:moveTo>
                  <a:cubicBezTo>
                    <a:pt x="25" y="1"/>
                    <a:pt x="0" y="25"/>
                    <a:pt x="8" y="57"/>
                  </a:cubicBezTo>
                  <a:cubicBezTo>
                    <a:pt x="8" y="82"/>
                    <a:pt x="33" y="98"/>
                    <a:pt x="57" y="98"/>
                  </a:cubicBezTo>
                  <a:cubicBezTo>
                    <a:pt x="89" y="98"/>
                    <a:pt x="106" y="74"/>
                    <a:pt x="106" y="49"/>
                  </a:cubicBezTo>
                  <a:cubicBezTo>
                    <a:pt x="106" y="17"/>
                    <a:pt x="81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44"/>
            <p:cNvSpPr/>
            <p:nvPr/>
          </p:nvSpPr>
          <p:spPr>
            <a:xfrm>
              <a:off x="3984700" y="3082175"/>
              <a:ext cx="2675" cy="1250"/>
            </a:xfrm>
            <a:custGeom>
              <a:avLst/>
              <a:gdLst/>
              <a:ahLst/>
              <a:cxnLst/>
              <a:rect l="l" t="t" r="r" b="b"/>
              <a:pathLst>
                <a:path w="107" h="50" extrusionOk="0">
                  <a:moveTo>
                    <a:pt x="106" y="0"/>
                  </a:moveTo>
                  <a:lnTo>
                    <a:pt x="1" y="9"/>
                  </a:lnTo>
                  <a:cubicBezTo>
                    <a:pt x="9" y="33"/>
                    <a:pt x="33" y="49"/>
                    <a:pt x="58" y="49"/>
                  </a:cubicBezTo>
                  <a:cubicBezTo>
                    <a:pt x="82" y="49"/>
                    <a:pt x="106" y="25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44"/>
            <p:cNvSpPr/>
            <p:nvPr/>
          </p:nvSpPr>
          <p:spPr>
            <a:xfrm>
              <a:off x="3985325" y="3088850"/>
              <a:ext cx="2650" cy="1450"/>
            </a:xfrm>
            <a:custGeom>
              <a:avLst/>
              <a:gdLst/>
              <a:ahLst/>
              <a:cxnLst/>
              <a:rect l="l" t="t" r="r" b="b"/>
              <a:pathLst>
                <a:path w="106" h="58" extrusionOk="0">
                  <a:moveTo>
                    <a:pt x="49" y="1"/>
                  </a:moveTo>
                  <a:cubicBezTo>
                    <a:pt x="25" y="9"/>
                    <a:pt x="0" y="33"/>
                    <a:pt x="8" y="58"/>
                  </a:cubicBezTo>
                  <a:lnTo>
                    <a:pt x="106" y="50"/>
                  </a:lnTo>
                  <a:cubicBezTo>
                    <a:pt x="106" y="25"/>
                    <a:pt x="81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44"/>
            <p:cNvSpPr/>
            <p:nvPr/>
          </p:nvSpPr>
          <p:spPr>
            <a:xfrm>
              <a:off x="3977425" y="3089625"/>
              <a:ext cx="2450" cy="1300"/>
            </a:xfrm>
            <a:custGeom>
              <a:avLst/>
              <a:gdLst/>
              <a:ahLst/>
              <a:cxnLst/>
              <a:rect l="l" t="t" r="r" b="b"/>
              <a:pathLst>
                <a:path w="98" h="52" extrusionOk="0">
                  <a:moveTo>
                    <a:pt x="58" y="1"/>
                  </a:moveTo>
                  <a:cubicBezTo>
                    <a:pt x="55" y="1"/>
                    <a:pt x="52" y="1"/>
                    <a:pt x="49" y="2"/>
                  </a:cubicBezTo>
                  <a:cubicBezTo>
                    <a:pt x="16" y="2"/>
                    <a:pt x="0" y="27"/>
                    <a:pt x="0" y="51"/>
                  </a:cubicBezTo>
                  <a:lnTo>
                    <a:pt x="97" y="43"/>
                  </a:lnTo>
                  <a:cubicBezTo>
                    <a:pt x="97" y="22"/>
                    <a:pt x="79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44"/>
            <p:cNvSpPr/>
            <p:nvPr/>
          </p:nvSpPr>
          <p:spPr>
            <a:xfrm>
              <a:off x="3969300" y="3090275"/>
              <a:ext cx="2675" cy="1250"/>
            </a:xfrm>
            <a:custGeom>
              <a:avLst/>
              <a:gdLst/>
              <a:ahLst/>
              <a:cxnLst/>
              <a:rect l="l" t="t" r="r" b="b"/>
              <a:pathLst>
                <a:path w="107" h="50" extrusionOk="0">
                  <a:moveTo>
                    <a:pt x="49" y="1"/>
                  </a:moveTo>
                  <a:cubicBezTo>
                    <a:pt x="25" y="1"/>
                    <a:pt x="1" y="25"/>
                    <a:pt x="9" y="49"/>
                  </a:cubicBezTo>
                  <a:lnTo>
                    <a:pt x="106" y="41"/>
                  </a:lnTo>
                  <a:cubicBezTo>
                    <a:pt x="106" y="17"/>
                    <a:pt x="82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44"/>
            <p:cNvSpPr/>
            <p:nvPr/>
          </p:nvSpPr>
          <p:spPr>
            <a:xfrm>
              <a:off x="3964250" y="3078725"/>
              <a:ext cx="2650" cy="2450"/>
            </a:xfrm>
            <a:custGeom>
              <a:avLst/>
              <a:gdLst/>
              <a:ahLst/>
              <a:cxnLst/>
              <a:rect l="l" t="t" r="r" b="b"/>
              <a:pathLst>
                <a:path w="106" h="98" extrusionOk="0">
                  <a:moveTo>
                    <a:pt x="49" y="1"/>
                  </a:moveTo>
                  <a:cubicBezTo>
                    <a:pt x="24" y="1"/>
                    <a:pt x="0" y="25"/>
                    <a:pt x="8" y="57"/>
                  </a:cubicBezTo>
                  <a:cubicBezTo>
                    <a:pt x="8" y="82"/>
                    <a:pt x="32" y="98"/>
                    <a:pt x="57" y="98"/>
                  </a:cubicBezTo>
                  <a:cubicBezTo>
                    <a:pt x="89" y="98"/>
                    <a:pt x="105" y="74"/>
                    <a:pt x="105" y="49"/>
                  </a:cubicBezTo>
                  <a:cubicBezTo>
                    <a:pt x="105" y="17"/>
                    <a:pt x="81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44"/>
            <p:cNvSpPr/>
            <p:nvPr/>
          </p:nvSpPr>
          <p:spPr>
            <a:xfrm>
              <a:off x="3968100" y="3075475"/>
              <a:ext cx="2650" cy="1450"/>
            </a:xfrm>
            <a:custGeom>
              <a:avLst/>
              <a:gdLst/>
              <a:ahLst/>
              <a:cxnLst/>
              <a:rect l="l" t="t" r="r" b="b"/>
              <a:pathLst>
                <a:path w="106" h="58" extrusionOk="0">
                  <a:moveTo>
                    <a:pt x="97" y="1"/>
                  </a:moveTo>
                  <a:lnTo>
                    <a:pt x="0" y="9"/>
                  </a:lnTo>
                  <a:cubicBezTo>
                    <a:pt x="0" y="41"/>
                    <a:pt x="24" y="58"/>
                    <a:pt x="57" y="58"/>
                  </a:cubicBezTo>
                  <a:cubicBezTo>
                    <a:pt x="81" y="50"/>
                    <a:pt x="105" y="33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44"/>
            <p:cNvSpPr/>
            <p:nvPr/>
          </p:nvSpPr>
          <p:spPr>
            <a:xfrm>
              <a:off x="3976000" y="3074875"/>
              <a:ext cx="2650" cy="1275"/>
            </a:xfrm>
            <a:custGeom>
              <a:avLst/>
              <a:gdLst/>
              <a:ahLst/>
              <a:cxnLst/>
              <a:rect l="l" t="t" r="r" b="b"/>
              <a:pathLst>
                <a:path w="106" h="51" extrusionOk="0">
                  <a:moveTo>
                    <a:pt x="106" y="1"/>
                  </a:moveTo>
                  <a:lnTo>
                    <a:pt x="0" y="9"/>
                  </a:lnTo>
                  <a:cubicBezTo>
                    <a:pt x="7" y="30"/>
                    <a:pt x="26" y="51"/>
                    <a:pt x="47" y="51"/>
                  </a:cubicBezTo>
                  <a:cubicBezTo>
                    <a:pt x="51" y="51"/>
                    <a:pt x="54" y="50"/>
                    <a:pt x="57" y="49"/>
                  </a:cubicBezTo>
                  <a:cubicBezTo>
                    <a:pt x="89" y="49"/>
                    <a:pt x="106" y="25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44"/>
            <p:cNvSpPr/>
            <p:nvPr/>
          </p:nvSpPr>
          <p:spPr>
            <a:xfrm>
              <a:off x="3972350" y="3078075"/>
              <a:ext cx="2650" cy="2500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61" y="1"/>
                  </a:moveTo>
                  <a:cubicBezTo>
                    <a:pt x="57" y="1"/>
                    <a:pt x="53" y="1"/>
                    <a:pt x="49" y="2"/>
                  </a:cubicBezTo>
                  <a:cubicBezTo>
                    <a:pt x="25" y="2"/>
                    <a:pt x="0" y="27"/>
                    <a:pt x="0" y="51"/>
                  </a:cubicBezTo>
                  <a:cubicBezTo>
                    <a:pt x="8" y="75"/>
                    <a:pt x="33" y="100"/>
                    <a:pt x="57" y="100"/>
                  </a:cubicBezTo>
                  <a:cubicBezTo>
                    <a:pt x="90" y="91"/>
                    <a:pt x="106" y="67"/>
                    <a:pt x="106" y="43"/>
                  </a:cubicBezTo>
                  <a:cubicBezTo>
                    <a:pt x="99" y="22"/>
                    <a:pt x="86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44"/>
            <p:cNvSpPr/>
            <p:nvPr/>
          </p:nvSpPr>
          <p:spPr>
            <a:xfrm>
              <a:off x="3980450" y="3077300"/>
              <a:ext cx="2675" cy="2475"/>
            </a:xfrm>
            <a:custGeom>
              <a:avLst/>
              <a:gdLst/>
              <a:ahLst/>
              <a:cxnLst/>
              <a:rect l="l" t="t" r="r" b="b"/>
              <a:pathLst>
                <a:path w="107" h="99" extrusionOk="0">
                  <a:moveTo>
                    <a:pt x="49" y="1"/>
                  </a:moveTo>
                  <a:cubicBezTo>
                    <a:pt x="25" y="1"/>
                    <a:pt x="1" y="25"/>
                    <a:pt x="1" y="58"/>
                  </a:cubicBezTo>
                  <a:cubicBezTo>
                    <a:pt x="9" y="82"/>
                    <a:pt x="33" y="98"/>
                    <a:pt x="57" y="98"/>
                  </a:cubicBezTo>
                  <a:cubicBezTo>
                    <a:pt x="82" y="98"/>
                    <a:pt x="106" y="74"/>
                    <a:pt x="106" y="50"/>
                  </a:cubicBezTo>
                  <a:cubicBezTo>
                    <a:pt x="98" y="17"/>
                    <a:pt x="7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44"/>
            <p:cNvSpPr/>
            <p:nvPr/>
          </p:nvSpPr>
          <p:spPr>
            <a:xfrm>
              <a:off x="3988550" y="3076650"/>
              <a:ext cx="2675" cy="2500"/>
            </a:xfrm>
            <a:custGeom>
              <a:avLst/>
              <a:gdLst/>
              <a:ahLst/>
              <a:cxnLst/>
              <a:rect l="l" t="t" r="r" b="b"/>
              <a:pathLst>
                <a:path w="107" h="100" extrusionOk="0">
                  <a:moveTo>
                    <a:pt x="59" y="1"/>
                  </a:moveTo>
                  <a:cubicBezTo>
                    <a:pt x="56" y="1"/>
                    <a:pt x="53" y="1"/>
                    <a:pt x="50" y="3"/>
                  </a:cubicBezTo>
                  <a:cubicBezTo>
                    <a:pt x="17" y="3"/>
                    <a:pt x="1" y="27"/>
                    <a:pt x="1" y="51"/>
                  </a:cubicBezTo>
                  <a:cubicBezTo>
                    <a:pt x="1" y="84"/>
                    <a:pt x="25" y="100"/>
                    <a:pt x="58" y="100"/>
                  </a:cubicBezTo>
                  <a:cubicBezTo>
                    <a:pt x="82" y="92"/>
                    <a:pt x="106" y="76"/>
                    <a:pt x="98" y="43"/>
                  </a:cubicBezTo>
                  <a:cubicBezTo>
                    <a:pt x="98" y="22"/>
                    <a:pt x="80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6537;p44"/>
            <p:cNvSpPr/>
            <p:nvPr/>
          </p:nvSpPr>
          <p:spPr>
            <a:xfrm>
              <a:off x="3984100" y="3074075"/>
              <a:ext cx="2650" cy="1425"/>
            </a:xfrm>
            <a:custGeom>
              <a:avLst/>
              <a:gdLst/>
              <a:ahLst/>
              <a:cxnLst/>
              <a:rect l="l" t="t" r="r" b="b"/>
              <a:pathLst>
                <a:path w="106" h="57" extrusionOk="0">
                  <a:moveTo>
                    <a:pt x="98" y="0"/>
                  </a:moveTo>
                  <a:lnTo>
                    <a:pt x="1" y="8"/>
                  </a:lnTo>
                  <a:cubicBezTo>
                    <a:pt x="1" y="41"/>
                    <a:pt x="25" y="57"/>
                    <a:pt x="57" y="57"/>
                  </a:cubicBezTo>
                  <a:cubicBezTo>
                    <a:pt x="82" y="57"/>
                    <a:pt x="106" y="33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44"/>
            <p:cNvSpPr/>
            <p:nvPr/>
          </p:nvSpPr>
          <p:spPr>
            <a:xfrm>
              <a:off x="3984700" y="3080950"/>
              <a:ext cx="2675" cy="1450"/>
            </a:xfrm>
            <a:custGeom>
              <a:avLst/>
              <a:gdLst/>
              <a:ahLst/>
              <a:cxnLst/>
              <a:rect l="l" t="t" r="r" b="b"/>
              <a:pathLst>
                <a:path w="107" h="58" extrusionOk="0">
                  <a:moveTo>
                    <a:pt x="50" y="1"/>
                  </a:moveTo>
                  <a:cubicBezTo>
                    <a:pt x="25" y="1"/>
                    <a:pt x="1" y="25"/>
                    <a:pt x="1" y="58"/>
                  </a:cubicBezTo>
                  <a:lnTo>
                    <a:pt x="106" y="49"/>
                  </a:lnTo>
                  <a:cubicBezTo>
                    <a:pt x="98" y="17"/>
                    <a:pt x="74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44"/>
            <p:cNvSpPr/>
            <p:nvPr/>
          </p:nvSpPr>
          <p:spPr>
            <a:xfrm>
              <a:off x="3976800" y="3081575"/>
              <a:ext cx="2450" cy="1425"/>
            </a:xfrm>
            <a:custGeom>
              <a:avLst/>
              <a:gdLst/>
              <a:ahLst/>
              <a:cxnLst/>
              <a:rect l="l" t="t" r="r" b="b"/>
              <a:pathLst>
                <a:path w="98" h="57" extrusionOk="0">
                  <a:moveTo>
                    <a:pt x="49" y="0"/>
                  </a:moveTo>
                  <a:cubicBezTo>
                    <a:pt x="17" y="8"/>
                    <a:pt x="1" y="33"/>
                    <a:pt x="1" y="57"/>
                  </a:cubicBezTo>
                  <a:lnTo>
                    <a:pt x="98" y="49"/>
                  </a:lnTo>
                  <a:cubicBezTo>
                    <a:pt x="98" y="24"/>
                    <a:pt x="74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44"/>
            <p:cNvSpPr/>
            <p:nvPr/>
          </p:nvSpPr>
          <p:spPr>
            <a:xfrm>
              <a:off x="3968700" y="3082325"/>
              <a:ext cx="2650" cy="1300"/>
            </a:xfrm>
            <a:custGeom>
              <a:avLst/>
              <a:gdLst/>
              <a:ahLst/>
              <a:cxnLst/>
              <a:rect l="l" t="t" r="r" b="b"/>
              <a:pathLst>
                <a:path w="106" h="52" extrusionOk="0">
                  <a:moveTo>
                    <a:pt x="59" y="1"/>
                  </a:moveTo>
                  <a:cubicBezTo>
                    <a:pt x="56" y="1"/>
                    <a:pt x="52" y="1"/>
                    <a:pt x="49" y="3"/>
                  </a:cubicBezTo>
                  <a:cubicBezTo>
                    <a:pt x="25" y="3"/>
                    <a:pt x="0" y="27"/>
                    <a:pt x="0" y="51"/>
                  </a:cubicBezTo>
                  <a:lnTo>
                    <a:pt x="106" y="43"/>
                  </a:lnTo>
                  <a:cubicBezTo>
                    <a:pt x="99" y="22"/>
                    <a:pt x="80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44"/>
            <p:cNvSpPr/>
            <p:nvPr/>
          </p:nvSpPr>
          <p:spPr>
            <a:xfrm>
              <a:off x="3963625" y="3070825"/>
              <a:ext cx="2675" cy="2450"/>
            </a:xfrm>
            <a:custGeom>
              <a:avLst/>
              <a:gdLst/>
              <a:ahLst/>
              <a:cxnLst/>
              <a:rect l="l" t="t" r="r" b="b"/>
              <a:pathLst>
                <a:path w="107" h="98" extrusionOk="0">
                  <a:moveTo>
                    <a:pt x="49" y="0"/>
                  </a:moveTo>
                  <a:cubicBezTo>
                    <a:pt x="17" y="0"/>
                    <a:pt x="1" y="25"/>
                    <a:pt x="1" y="57"/>
                  </a:cubicBezTo>
                  <a:cubicBezTo>
                    <a:pt x="9" y="81"/>
                    <a:pt x="33" y="98"/>
                    <a:pt x="57" y="98"/>
                  </a:cubicBezTo>
                  <a:cubicBezTo>
                    <a:pt x="82" y="98"/>
                    <a:pt x="106" y="73"/>
                    <a:pt x="106" y="49"/>
                  </a:cubicBezTo>
                  <a:cubicBezTo>
                    <a:pt x="98" y="17"/>
                    <a:pt x="74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44"/>
            <p:cNvSpPr/>
            <p:nvPr/>
          </p:nvSpPr>
          <p:spPr>
            <a:xfrm>
              <a:off x="3967475" y="3067575"/>
              <a:ext cx="2475" cy="1450"/>
            </a:xfrm>
            <a:custGeom>
              <a:avLst/>
              <a:gdLst/>
              <a:ahLst/>
              <a:cxnLst/>
              <a:rect l="l" t="t" r="r" b="b"/>
              <a:pathLst>
                <a:path w="99" h="58" extrusionOk="0">
                  <a:moveTo>
                    <a:pt x="98" y="1"/>
                  </a:moveTo>
                  <a:lnTo>
                    <a:pt x="1" y="9"/>
                  </a:lnTo>
                  <a:cubicBezTo>
                    <a:pt x="1" y="41"/>
                    <a:pt x="25" y="57"/>
                    <a:pt x="49" y="57"/>
                  </a:cubicBezTo>
                  <a:cubicBezTo>
                    <a:pt x="82" y="49"/>
                    <a:pt x="98" y="33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44"/>
            <p:cNvSpPr/>
            <p:nvPr/>
          </p:nvSpPr>
          <p:spPr>
            <a:xfrm>
              <a:off x="3975375" y="3066975"/>
              <a:ext cx="2675" cy="1250"/>
            </a:xfrm>
            <a:custGeom>
              <a:avLst/>
              <a:gdLst/>
              <a:ahLst/>
              <a:cxnLst/>
              <a:rect l="l" t="t" r="r" b="b"/>
              <a:pathLst>
                <a:path w="107" h="50" extrusionOk="0">
                  <a:moveTo>
                    <a:pt x="98" y="0"/>
                  </a:moveTo>
                  <a:lnTo>
                    <a:pt x="1" y="8"/>
                  </a:lnTo>
                  <a:cubicBezTo>
                    <a:pt x="1" y="33"/>
                    <a:pt x="25" y="49"/>
                    <a:pt x="58" y="49"/>
                  </a:cubicBezTo>
                  <a:cubicBezTo>
                    <a:pt x="82" y="49"/>
                    <a:pt x="106" y="25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44"/>
            <p:cNvSpPr/>
            <p:nvPr/>
          </p:nvSpPr>
          <p:spPr>
            <a:xfrm>
              <a:off x="3971750" y="3070000"/>
              <a:ext cx="2650" cy="2675"/>
            </a:xfrm>
            <a:custGeom>
              <a:avLst/>
              <a:gdLst/>
              <a:ahLst/>
              <a:cxnLst/>
              <a:rect l="l" t="t" r="r" b="b"/>
              <a:pathLst>
                <a:path w="106" h="107" extrusionOk="0">
                  <a:moveTo>
                    <a:pt x="49" y="1"/>
                  </a:moveTo>
                  <a:cubicBezTo>
                    <a:pt x="16" y="9"/>
                    <a:pt x="0" y="33"/>
                    <a:pt x="0" y="58"/>
                  </a:cubicBezTo>
                  <a:cubicBezTo>
                    <a:pt x="0" y="82"/>
                    <a:pt x="24" y="106"/>
                    <a:pt x="57" y="106"/>
                  </a:cubicBezTo>
                  <a:cubicBezTo>
                    <a:pt x="81" y="98"/>
                    <a:pt x="105" y="74"/>
                    <a:pt x="97" y="50"/>
                  </a:cubicBezTo>
                  <a:cubicBezTo>
                    <a:pt x="97" y="25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44"/>
            <p:cNvSpPr/>
            <p:nvPr/>
          </p:nvSpPr>
          <p:spPr>
            <a:xfrm>
              <a:off x="3979850" y="3069400"/>
              <a:ext cx="2450" cy="2450"/>
            </a:xfrm>
            <a:custGeom>
              <a:avLst/>
              <a:gdLst/>
              <a:ahLst/>
              <a:cxnLst/>
              <a:rect l="l" t="t" r="r" b="b"/>
              <a:pathLst>
                <a:path w="98" h="98" extrusionOk="0">
                  <a:moveTo>
                    <a:pt x="41" y="1"/>
                  </a:moveTo>
                  <a:cubicBezTo>
                    <a:pt x="17" y="1"/>
                    <a:pt x="0" y="25"/>
                    <a:pt x="0" y="49"/>
                  </a:cubicBezTo>
                  <a:cubicBezTo>
                    <a:pt x="0" y="82"/>
                    <a:pt x="25" y="98"/>
                    <a:pt x="57" y="98"/>
                  </a:cubicBezTo>
                  <a:cubicBezTo>
                    <a:pt x="81" y="98"/>
                    <a:pt x="98" y="74"/>
                    <a:pt x="98" y="41"/>
                  </a:cubicBezTo>
                  <a:cubicBezTo>
                    <a:pt x="98" y="17"/>
                    <a:pt x="73" y="1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" name="Google Shape;6546;p44"/>
            <p:cNvSpPr/>
            <p:nvPr/>
          </p:nvSpPr>
          <p:spPr>
            <a:xfrm>
              <a:off x="3987750" y="3068600"/>
              <a:ext cx="2650" cy="2500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49" y="0"/>
                  </a:moveTo>
                  <a:cubicBezTo>
                    <a:pt x="25" y="8"/>
                    <a:pt x="1" y="33"/>
                    <a:pt x="9" y="57"/>
                  </a:cubicBezTo>
                  <a:cubicBezTo>
                    <a:pt x="9" y="78"/>
                    <a:pt x="27" y="99"/>
                    <a:pt x="48" y="99"/>
                  </a:cubicBezTo>
                  <a:cubicBezTo>
                    <a:pt x="51" y="99"/>
                    <a:pt x="54" y="99"/>
                    <a:pt x="57" y="98"/>
                  </a:cubicBezTo>
                  <a:cubicBezTo>
                    <a:pt x="90" y="98"/>
                    <a:pt x="106" y="73"/>
                    <a:pt x="106" y="49"/>
                  </a:cubicBezTo>
                  <a:cubicBezTo>
                    <a:pt x="106" y="16"/>
                    <a:pt x="82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44"/>
            <p:cNvSpPr/>
            <p:nvPr/>
          </p:nvSpPr>
          <p:spPr>
            <a:xfrm>
              <a:off x="3983300" y="3066150"/>
              <a:ext cx="2650" cy="1300"/>
            </a:xfrm>
            <a:custGeom>
              <a:avLst/>
              <a:gdLst/>
              <a:ahLst/>
              <a:cxnLst/>
              <a:rect l="l" t="t" r="r" b="b"/>
              <a:pathLst>
                <a:path w="106" h="52" extrusionOk="0">
                  <a:moveTo>
                    <a:pt x="106" y="1"/>
                  </a:moveTo>
                  <a:lnTo>
                    <a:pt x="0" y="9"/>
                  </a:lnTo>
                  <a:cubicBezTo>
                    <a:pt x="7" y="30"/>
                    <a:pt x="26" y="51"/>
                    <a:pt x="47" y="51"/>
                  </a:cubicBezTo>
                  <a:cubicBezTo>
                    <a:pt x="50" y="51"/>
                    <a:pt x="54" y="51"/>
                    <a:pt x="57" y="50"/>
                  </a:cubicBezTo>
                  <a:cubicBezTo>
                    <a:pt x="81" y="50"/>
                    <a:pt x="106" y="25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44"/>
            <p:cNvSpPr/>
            <p:nvPr/>
          </p:nvSpPr>
          <p:spPr>
            <a:xfrm>
              <a:off x="3984100" y="3073025"/>
              <a:ext cx="2450" cy="1275"/>
            </a:xfrm>
            <a:custGeom>
              <a:avLst/>
              <a:gdLst/>
              <a:ahLst/>
              <a:cxnLst/>
              <a:rect l="l" t="t" r="r" b="b"/>
              <a:pathLst>
                <a:path w="98" h="51" extrusionOk="0">
                  <a:moveTo>
                    <a:pt x="59" y="0"/>
                  </a:moveTo>
                  <a:cubicBezTo>
                    <a:pt x="56" y="0"/>
                    <a:pt x="52" y="1"/>
                    <a:pt x="49" y="2"/>
                  </a:cubicBezTo>
                  <a:cubicBezTo>
                    <a:pt x="17" y="2"/>
                    <a:pt x="1" y="26"/>
                    <a:pt x="1" y="50"/>
                  </a:cubicBezTo>
                  <a:lnTo>
                    <a:pt x="98" y="42"/>
                  </a:lnTo>
                  <a:cubicBezTo>
                    <a:pt x="98" y="21"/>
                    <a:pt x="80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44"/>
            <p:cNvSpPr/>
            <p:nvPr/>
          </p:nvSpPr>
          <p:spPr>
            <a:xfrm>
              <a:off x="3976000" y="3073650"/>
              <a:ext cx="2650" cy="1450"/>
            </a:xfrm>
            <a:custGeom>
              <a:avLst/>
              <a:gdLst/>
              <a:ahLst/>
              <a:cxnLst/>
              <a:rect l="l" t="t" r="r" b="b"/>
              <a:pathLst>
                <a:path w="106" h="58" extrusionOk="0">
                  <a:moveTo>
                    <a:pt x="49" y="1"/>
                  </a:moveTo>
                  <a:cubicBezTo>
                    <a:pt x="25" y="9"/>
                    <a:pt x="0" y="25"/>
                    <a:pt x="0" y="58"/>
                  </a:cubicBezTo>
                  <a:lnTo>
                    <a:pt x="106" y="50"/>
                  </a:lnTo>
                  <a:cubicBezTo>
                    <a:pt x="98" y="17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44"/>
            <p:cNvSpPr/>
            <p:nvPr/>
          </p:nvSpPr>
          <p:spPr>
            <a:xfrm>
              <a:off x="3968100" y="3074425"/>
              <a:ext cx="2450" cy="1275"/>
            </a:xfrm>
            <a:custGeom>
              <a:avLst/>
              <a:gdLst/>
              <a:ahLst/>
              <a:cxnLst/>
              <a:rect l="l" t="t" r="r" b="b"/>
              <a:pathLst>
                <a:path w="98" h="51" extrusionOk="0">
                  <a:moveTo>
                    <a:pt x="58" y="1"/>
                  </a:moveTo>
                  <a:cubicBezTo>
                    <a:pt x="55" y="1"/>
                    <a:pt x="52" y="1"/>
                    <a:pt x="49" y="2"/>
                  </a:cubicBezTo>
                  <a:cubicBezTo>
                    <a:pt x="16" y="2"/>
                    <a:pt x="0" y="27"/>
                    <a:pt x="0" y="51"/>
                  </a:cubicBezTo>
                  <a:lnTo>
                    <a:pt x="97" y="43"/>
                  </a:lnTo>
                  <a:cubicBezTo>
                    <a:pt x="97" y="22"/>
                    <a:pt x="79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44"/>
            <p:cNvSpPr/>
            <p:nvPr/>
          </p:nvSpPr>
          <p:spPr>
            <a:xfrm>
              <a:off x="3974575" y="3058875"/>
              <a:ext cx="2650" cy="1425"/>
            </a:xfrm>
            <a:custGeom>
              <a:avLst/>
              <a:gdLst/>
              <a:ahLst/>
              <a:cxnLst/>
              <a:rect l="l" t="t" r="r" b="b"/>
              <a:pathLst>
                <a:path w="106" h="57" extrusionOk="0">
                  <a:moveTo>
                    <a:pt x="98" y="0"/>
                  </a:moveTo>
                  <a:lnTo>
                    <a:pt x="1" y="16"/>
                  </a:lnTo>
                  <a:cubicBezTo>
                    <a:pt x="1" y="41"/>
                    <a:pt x="25" y="57"/>
                    <a:pt x="57" y="57"/>
                  </a:cubicBezTo>
                  <a:cubicBezTo>
                    <a:pt x="82" y="57"/>
                    <a:pt x="106" y="32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44"/>
            <p:cNvSpPr/>
            <p:nvPr/>
          </p:nvSpPr>
          <p:spPr>
            <a:xfrm>
              <a:off x="3970925" y="3062275"/>
              <a:ext cx="2650" cy="2500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59" y="0"/>
                  </a:moveTo>
                  <a:cubicBezTo>
                    <a:pt x="56" y="0"/>
                    <a:pt x="52" y="1"/>
                    <a:pt x="49" y="2"/>
                  </a:cubicBezTo>
                  <a:cubicBezTo>
                    <a:pt x="25" y="2"/>
                    <a:pt x="1" y="26"/>
                    <a:pt x="1" y="51"/>
                  </a:cubicBezTo>
                  <a:cubicBezTo>
                    <a:pt x="9" y="75"/>
                    <a:pt x="33" y="99"/>
                    <a:pt x="57" y="99"/>
                  </a:cubicBezTo>
                  <a:cubicBezTo>
                    <a:pt x="90" y="91"/>
                    <a:pt x="106" y="67"/>
                    <a:pt x="106" y="42"/>
                  </a:cubicBezTo>
                  <a:cubicBezTo>
                    <a:pt x="99" y="21"/>
                    <a:pt x="80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44"/>
            <p:cNvSpPr/>
            <p:nvPr/>
          </p:nvSpPr>
          <p:spPr>
            <a:xfrm>
              <a:off x="3979025" y="3061450"/>
              <a:ext cx="2675" cy="2500"/>
            </a:xfrm>
            <a:custGeom>
              <a:avLst/>
              <a:gdLst/>
              <a:ahLst/>
              <a:cxnLst/>
              <a:rect l="l" t="t" r="r" b="b"/>
              <a:pathLst>
                <a:path w="107" h="100" extrusionOk="0">
                  <a:moveTo>
                    <a:pt x="59" y="1"/>
                  </a:moveTo>
                  <a:cubicBezTo>
                    <a:pt x="56" y="1"/>
                    <a:pt x="53" y="1"/>
                    <a:pt x="50" y="2"/>
                  </a:cubicBezTo>
                  <a:cubicBezTo>
                    <a:pt x="17" y="2"/>
                    <a:pt x="1" y="27"/>
                    <a:pt x="1" y="51"/>
                  </a:cubicBezTo>
                  <a:cubicBezTo>
                    <a:pt x="9" y="84"/>
                    <a:pt x="33" y="100"/>
                    <a:pt x="58" y="100"/>
                  </a:cubicBezTo>
                  <a:cubicBezTo>
                    <a:pt x="82" y="92"/>
                    <a:pt x="106" y="67"/>
                    <a:pt x="98" y="43"/>
                  </a:cubicBezTo>
                  <a:cubicBezTo>
                    <a:pt x="98" y="22"/>
                    <a:pt x="80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44"/>
            <p:cNvSpPr/>
            <p:nvPr/>
          </p:nvSpPr>
          <p:spPr>
            <a:xfrm>
              <a:off x="3987150" y="3060475"/>
              <a:ext cx="2650" cy="2675"/>
            </a:xfrm>
            <a:custGeom>
              <a:avLst/>
              <a:gdLst/>
              <a:ahLst/>
              <a:cxnLst/>
              <a:rect l="l" t="t" r="r" b="b"/>
              <a:pathLst>
                <a:path w="106" h="107" extrusionOk="0">
                  <a:moveTo>
                    <a:pt x="41" y="1"/>
                  </a:moveTo>
                  <a:cubicBezTo>
                    <a:pt x="16" y="9"/>
                    <a:pt x="0" y="33"/>
                    <a:pt x="0" y="58"/>
                  </a:cubicBezTo>
                  <a:cubicBezTo>
                    <a:pt x="0" y="90"/>
                    <a:pt x="25" y="106"/>
                    <a:pt x="57" y="106"/>
                  </a:cubicBezTo>
                  <a:cubicBezTo>
                    <a:pt x="81" y="98"/>
                    <a:pt x="106" y="74"/>
                    <a:pt x="97" y="50"/>
                  </a:cubicBezTo>
                  <a:cubicBezTo>
                    <a:pt x="97" y="25"/>
                    <a:pt x="73" y="1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44"/>
            <p:cNvSpPr/>
            <p:nvPr/>
          </p:nvSpPr>
          <p:spPr>
            <a:xfrm>
              <a:off x="3982475" y="3058050"/>
              <a:ext cx="2675" cy="1450"/>
            </a:xfrm>
            <a:custGeom>
              <a:avLst/>
              <a:gdLst/>
              <a:ahLst/>
              <a:cxnLst/>
              <a:rect l="l" t="t" r="r" b="b"/>
              <a:pathLst>
                <a:path w="107" h="58" extrusionOk="0">
                  <a:moveTo>
                    <a:pt x="106" y="1"/>
                  </a:moveTo>
                  <a:lnTo>
                    <a:pt x="1" y="9"/>
                  </a:lnTo>
                  <a:cubicBezTo>
                    <a:pt x="9" y="41"/>
                    <a:pt x="33" y="57"/>
                    <a:pt x="57" y="57"/>
                  </a:cubicBezTo>
                  <a:cubicBezTo>
                    <a:pt x="90" y="57"/>
                    <a:pt x="106" y="33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44"/>
            <p:cNvSpPr/>
            <p:nvPr/>
          </p:nvSpPr>
          <p:spPr>
            <a:xfrm>
              <a:off x="3983300" y="3064950"/>
              <a:ext cx="2650" cy="1450"/>
            </a:xfrm>
            <a:custGeom>
              <a:avLst/>
              <a:gdLst/>
              <a:ahLst/>
              <a:cxnLst/>
              <a:rect l="l" t="t" r="r" b="b"/>
              <a:pathLst>
                <a:path w="106" h="58" extrusionOk="0">
                  <a:moveTo>
                    <a:pt x="49" y="0"/>
                  </a:moveTo>
                  <a:cubicBezTo>
                    <a:pt x="24" y="8"/>
                    <a:pt x="0" y="33"/>
                    <a:pt x="0" y="57"/>
                  </a:cubicBezTo>
                  <a:lnTo>
                    <a:pt x="106" y="49"/>
                  </a:lnTo>
                  <a:cubicBezTo>
                    <a:pt x="97" y="17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44"/>
            <p:cNvSpPr/>
            <p:nvPr/>
          </p:nvSpPr>
          <p:spPr>
            <a:xfrm>
              <a:off x="3975375" y="3065750"/>
              <a:ext cx="2475" cy="1450"/>
            </a:xfrm>
            <a:custGeom>
              <a:avLst/>
              <a:gdLst/>
              <a:ahLst/>
              <a:cxnLst/>
              <a:rect l="l" t="t" r="r" b="b"/>
              <a:pathLst>
                <a:path w="99" h="58" extrusionOk="0">
                  <a:moveTo>
                    <a:pt x="50" y="1"/>
                  </a:moveTo>
                  <a:cubicBezTo>
                    <a:pt x="17" y="1"/>
                    <a:pt x="1" y="25"/>
                    <a:pt x="1" y="57"/>
                  </a:cubicBezTo>
                  <a:lnTo>
                    <a:pt x="98" y="49"/>
                  </a:lnTo>
                  <a:cubicBezTo>
                    <a:pt x="98" y="17"/>
                    <a:pt x="74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44"/>
            <p:cNvSpPr/>
            <p:nvPr/>
          </p:nvSpPr>
          <p:spPr>
            <a:xfrm>
              <a:off x="3967275" y="3066525"/>
              <a:ext cx="2675" cy="1275"/>
            </a:xfrm>
            <a:custGeom>
              <a:avLst/>
              <a:gdLst/>
              <a:ahLst/>
              <a:cxnLst/>
              <a:rect l="l" t="t" r="r" b="b"/>
              <a:pathLst>
                <a:path w="107" h="51" extrusionOk="0">
                  <a:moveTo>
                    <a:pt x="62" y="1"/>
                  </a:moveTo>
                  <a:cubicBezTo>
                    <a:pt x="58" y="1"/>
                    <a:pt x="54" y="1"/>
                    <a:pt x="49" y="2"/>
                  </a:cubicBezTo>
                  <a:cubicBezTo>
                    <a:pt x="25" y="2"/>
                    <a:pt x="1" y="26"/>
                    <a:pt x="9" y="51"/>
                  </a:cubicBezTo>
                  <a:lnTo>
                    <a:pt x="106" y="43"/>
                  </a:lnTo>
                  <a:cubicBezTo>
                    <a:pt x="106" y="22"/>
                    <a:pt x="88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44"/>
            <p:cNvSpPr/>
            <p:nvPr/>
          </p:nvSpPr>
          <p:spPr>
            <a:xfrm>
              <a:off x="3978225" y="3053400"/>
              <a:ext cx="2650" cy="2500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41" y="0"/>
                  </a:moveTo>
                  <a:cubicBezTo>
                    <a:pt x="17" y="8"/>
                    <a:pt x="0" y="33"/>
                    <a:pt x="0" y="57"/>
                  </a:cubicBezTo>
                  <a:cubicBezTo>
                    <a:pt x="0" y="78"/>
                    <a:pt x="19" y="99"/>
                    <a:pt x="45" y="99"/>
                  </a:cubicBezTo>
                  <a:cubicBezTo>
                    <a:pt x="49" y="99"/>
                    <a:pt x="53" y="99"/>
                    <a:pt x="57" y="97"/>
                  </a:cubicBezTo>
                  <a:cubicBezTo>
                    <a:pt x="82" y="97"/>
                    <a:pt x="106" y="73"/>
                    <a:pt x="98" y="41"/>
                  </a:cubicBezTo>
                  <a:cubicBezTo>
                    <a:pt x="98" y="16"/>
                    <a:pt x="73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44"/>
            <p:cNvSpPr/>
            <p:nvPr/>
          </p:nvSpPr>
          <p:spPr>
            <a:xfrm>
              <a:off x="3986125" y="3052375"/>
              <a:ext cx="2675" cy="2650"/>
            </a:xfrm>
            <a:custGeom>
              <a:avLst/>
              <a:gdLst/>
              <a:ahLst/>
              <a:cxnLst/>
              <a:rect l="l" t="t" r="r" b="b"/>
              <a:pathLst>
                <a:path w="107" h="106" extrusionOk="0">
                  <a:moveTo>
                    <a:pt x="49" y="1"/>
                  </a:moveTo>
                  <a:cubicBezTo>
                    <a:pt x="25" y="9"/>
                    <a:pt x="1" y="33"/>
                    <a:pt x="9" y="57"/>
                  </a:cubicBezTo>
                  <a:cubicBezTo>
                    <a:pt x="9" y="90"/>
                    <a:pt x="33" y="106"/>
                    <a:pt x="66" y="106"/>
                  </a:cubicBezTo>
                  <a:cubicBezTo>
                    <a:pt x="90" y="98"/>
                    <a:pt x="106" y="74"/>
                    <a:pt x="106" y="49"/>
                  </a:cubicBezTo>
                  <a:cubicBezTo>
                    <a:pt x="106" y="25"/>
                    <a:pt x="82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44"/>
            <p:cNvSpPr/>
            <p:nvPr/>
          </p:nvSpPr>
          <p:spPr>
            <a:xfrm>
              <a:off x="3981675" y="3049950"/>
              <a:ext cx="2650" cy="1475"/>
            </a:xfrm>
            <a:custGeom>
              <a:avLst/>
              <a:gdLst/>
              <a:ahLst/>
              <a:cxnLst/>
              <a:rect l="l" t="t" r="r" b="b"/>
              <a:pathLst>
                <a:path w="106" h="59" extrusionOk="0">
                  <a:moveTo>
                    <a:pt x="98" y="0"/>
                  </a:moveTo>
                  <a:lnTo>
                    <a:pt x="0" y="17"/>
                  </a:lnTo>
                  <a:cubicBezTo>
                    <a:pt x="0" y="38"/>
                    <a:pt x="19" y="59"/>
                    <a:pt x="44" y="59"/>
                  </a:cubicBezTo>
                  <a:cubicBezTo>
                    <a:pt x="48" y="59"/>
                    <a:pt x="53" y="58"/>
                    <a:pt x="57" y="57"/>
                  </a:cubicBezTo>
                  <a:cubicBezTo>
                    <a:pt x="81" y="57"/>
                    <a:pt x="106" y="33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44"/>
            <p:cNvSpPr/>
            <p:nvPr/>
          </p:nvSpPr>
          <p:spPr>
            <a:xfrm>
              <a:off x="3982475" y="3057000"/>
              <a:ext cx="2675" cy="1275"/>
            </a:xfrm>
            <a:custGeom>
              <a:avLst/>
              <a:gdLst/>
              <a:ahLst/>
              <a:cxnLst/>
              <a:rect l="l" t="t" r="r" b="b"/>
              <a:pathLst>
                <a:path w="107" h="51" extrusionOk="0">
                  <a:moveTo>
                    <a:pt x="59" y="0"/>
                  </a:moveTo>
                  <a:cubicBezTo>
                    <a:pt x="56" y="0"/>
                    <a:pt x="53" y="1"/>
                    <a:pt x="49" y="2"/>
                  </a:cubicBezTo>
                  <a:cubicBezTo>
                    <a:pt x="25" y="2"/>
                    <a:pt x="1" y="26"/>
                    <a:pt x="1" y="51"/>
                  </a:cubicBezTo>
                  <a:lnTo>
                    <a:pt x="106" y="43"/>
                  </a:lnTo>
                  <a:cubicBezTo>
                    <a:pt x="99" y="22"/>
                    <a:pt x="80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44"/>
            <p:cNvSpPr/>
            <p:nvPr/>
          </p:nvSpPr>
          <p:spPr>
            <a:xfrm>
              <a:off x="3974575" y="3057850"/>
              <a:ext cx="2450" cy="1450"/>
            </a:xfrm>
            <a:custGeom>
              <a:avLst/>
              <a:gdLst/>
              <a:ahLst/>
              <a:cxnLst/>
              <a:rect l="l" t="t" r="r" b="b"/>
              <a:pathLst>
                <a:path w="98" h="58" extrusionOk="0">
                  <a:moveTo>
                    <a:pt x="49" y="1"/>
                  </a:moveTo>
                  <a:cubicBezTo>
                    <a:pt x="17" y="1"/>
                    <a:pt x="1" y="25"/>
                    <a:pt x="1" y="57"/>
                  </a:cubicBezTo>
                  <a:lnTo>
                    <a:pt x="98" y="41"/>
                  </a:lnTo>
                  <a:cubicBezTo>
                    <a:pt x="98" y="17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44"/>
            <p:cNvSpPr/>
            <p:nvPr/>
          </p:nvSpPr>
          <p:spPr>
            <a:xfrm>
              <a:off x="3977200" y="3045450"/>
              <a:ext cx="2675" cy="2500"/>
            </a:xfrm>
            <a:custGeom>
              <a:avLst/>
              <a:gdLst/>
              <a:ahLst/>
              <a:cxnLst/>
              <a:rect l="l" t="t" r="r" b="b"/>
              <a:pathLst>
                <a:path w="107" h="100" extrusionOk="0">
                  <a:moveTo>
                    <a:pt x="54" y="0"/>
                  </a:moveTo>
                  <a:cubicBezTo>
                    <a:pt x="50" y="0"/>
                    <a:pt x="46" y="1"/>
                    <a:pt x="41" y="2"/>
                  </a:cubicBezTo>
                  <a:cubicBezTo>
                    <a:pt x="17" y="2"/>
                    <a:pt x="1" y="26"/>
                    <a:pt x="1" y="59"/>
                  </a:cubicBezTo>
                  <a:cubicBezTo>
                    <a:pt x="9" y="83"/>
                    <a:pt x="33" y="99"/>
                    <a:pt x="58" y="99"/>
                  </a:cubicBezTo>
                  <a:cubicBezTo>
                    <a:pt x="82" y="91"/>
                    <a:pt x="106" y="67"/>
                    <a:pt x="98" y="42"/>
                  </a:cubicBezTo>
                  <a:cubicBezTo>
                    <a:pt x="98" y="21"/>
                    <a:pt x="80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44"/>
            <p:cNvSpPr/>
            <p:nvPr/>
          </p:nvSpPr>
          <p:spPr>
            <a:xfrm>
              <a:off x="3985125" y="3044275"/>
              <a:ext cx="2650" cy="2650"/>
            </a:xfrm>
            <a:custGeom>
              <a:avLst/>
              <a:gdLst/>
              <a:ahLst/>
              <a:cxnLst/>
              <a:rect l="l" t="t" r="r" b="b"/>
              <a:pathLst>
                <a:path w="106" h="106" extrusionOk="0">
                  <a:moveTo>
                    <a:pt x="49" y="0"/>
                  </a:moveTo>
                  <a:cubicBezTo>
                    <a:pt x="24" y="8"/>
                    <a:pt x="0" y="33"/>
                    <a:pt x="8" y="57"/>
                  </a:cubicBezTo>
                  <a:cubicBezTo>
                    <a:pt x="8" y="89"/>
                    <a:pt x="33" y="106"/>
                    <a:pt x="65" y="106"/>
                  </a:cubicBezTo>
                  <a:cubicBezTo>
                    <a:pt x="89" y="98"/>
                    <a:pt x="106" y="73"/>
                    <a:pt x="106" y="49"/>
                  </a:cubicBezTo>
                  <a:cubicBezTo>
                    <a:pt x="97" y="17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44"/>
            <p:cNvSpPr/>
            <p:nvPr/>
          </p:nvSpPr>
          <p:spPr>
            <a:xfrm>
              <a:off x="3980650" y="3041850"/>
              <a:ext cx="2475" cy="1475"/>
            </a:xfrm>
            <a:custGeom>
              <a:avLst/>
              <a:gdLst/>
              <a:ahLst/>
              <a:cxnLst/>
              <a:rect l="l" t="t" r="r" b="b"/>
              <a:pathLst>
                <a:path w="99" h="59" extrusionOk="0">
                  <a:moveTo>
                    <a:pt x="98" y="0"/>
                  </a:moveTo>
                  <a:lnTo>
                    <a:pt x="1" y="16"/>
                  </a:lnTo>
                  <a:cubicBezTo>
                    <a:pt x="1" y="37"/>
                    <a:pt x="19" y="58"/>
                    <a:pt x="45" y="58"/>
                  </a:cubicBezTo>
                  <a:cubicBezTo>
                    <a:pt x="49" y="58"/>
                    <a:pt x="53" y="58"/>
                    <a:pt x="57" y="57"/>
                  </a:cubicBezTo>
                  <a:cubicBezTo>
                    <a:pt x="82" y="57"/>
                    <a:pt x="98" y="32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44"/>
            <p:cNvSpPr/>
            <p:nvPr/>
          </p:nvSpPr>
          <p:spPr>
            <a:xfrm>
              <a:off x="3981675" y="3048900"/>
              <a:ext cx="2450" cy="1475"/>
            </a:xfrm>
            <a:custGeom>
              <a:avLst/>
              <a:gdLst/>
              <a:ahLst/>
              <a:cxnLst/>
              <a:rect l="l" t="t" r="r" b="b"/>
              <a:pathLst>
                <a:path w="98" h="59" extrusionOk="0">
                  <a:moveTo>
                    <a:pt x="53" y="0"/>
                  </a:moveTo>
                  <a:cubicBezTo>
                    <a:pt x="49" y="0"/>
                    <a:pt x="45" y="1"/>
                    <a:pt x="41" y="2"/>
                  </a:cubicBezTo>
                  <a:cubicBezTo>
                    <a:pt x="16" y="2"/>
                    <a:pt x="0" y="26"/>
                    <a:pt x="0" y="59"/>
                  </a:cubicBezTo>
                  <a:lnTo>
                    <a:pt x="98" y="42"/>
                  </a:lnTo>
                  <a:cubicBezTo>
                    <a:pt x="98" y="21"/>
                    <a:pt x="79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44"/>
            <p:cNvSpPr/>
            <p:nvPr/>
          </p:nvSpPr>
          <p:spPr>
            <a:xfrm>
              <a:off x="3983900" y="3036100"/>
              <a:ext cx="2650" cy="2550"/>
            </a:xfrm>
            <a:custGeom>
              <a:avLst/>
              <a:gdLst/>
              <a:ahLst/>
              <a:cxnLst/>
              <a:rect l="l" t="t" r="r" b="b"/>
              <a:pathLst>
                <a:path w="106" h="102" extrusionOk="0">
                  <a:moveTo>
                    <a:pt x="62" y="1"/>
                  </a:moveTo>
                  <a:cubicBezTo>
                    <a:pt x="57" y="1"/>
                    <a:pt x="53" y="2"/>
                    <a:pt x="49" y="3"/>
                  </a:cubicBezTo>
                  <a:cubicBezTo>
                    <a:pt x="17" y="3"/>
                    <a:pt x="0" y="27"/>
                    <a:pt x="9" y="60"/>
                  </a:cubicBezTo>
                  <a:cubicBezTo>
                    <a:pt x="9" y="81"/>
                    <a:pt x="27" y="102"/>
                    <a:pt x="53" y="102"/>
                  </a:cubicBezTo>
                  <a:cubicBezTo>
                    <a:pt x="57" y="102"/>
                    <a:pt x="61" y="101"/>
                    <a:pt x="65" y="100"/>
                  </a:cubicBezTo>
                  <a:cubicBezTo>
                    <a:pt x="90" y="100"/>
                    <a:pt x="106" y="68"/>
                    <a:pt x="106" y="44"/>
                  </a:cubicBezTo>
                  <a:cubicBezTo>
                    <a:pt x="99" y="17"/>
                    <a:pt x="81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44"/>
            <p:cNvSpPr/>
            <p:nvPr/>
          </p:nvSpPr>
          <p:spPr>
            <a:xfrm>
              <a:off x="3980450" y="3040775"/>
              <a:ext cx="2675" cy="1500"/>
            </a:xfrm>
            <a:custGeom>
              <a:avLst/>
              <a:gdLst/>
              <a:ahLst/>
              <a:cxnLst/>
              <a:rect l="l" t="t" r="r" b="b"/>
              <a:pathLst>
                <a:path w="107" h="60" extrusionOk="0">
                  <a:moveTo>
                    <a:pt x="59" y="1"/>
                  </a:moveTo>
                  <a:cubicBezTo>
                    <a:pt x="56" y="1"/>
                    <a:pt x="53" y="1"/>
                    <a:pt x="49" y="2"/>
                  </a:cubicBezTo>
                  <a:cubicBezTo>
                    <a:pt x="17" y="2"/>
                    <a:pt x="1" y="35"/>
                    <a:pt x="9" y="59"/>
                  </a:cubicBezTo>
                  <a:lnTo>
                    <a:pt x="106" y="43"/>
                  </a:lnTo>
                  <a:cubicBezTo>
                    <a:pt x="99" y="22"/>
                    <a:pt x="80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44"/>
            <p:cNvSpPr/>
            <p:nvPr/>
          </p:nvSpPr>
          <p:spPr>
            <a:xfrm>
              <a:off x="3568375" y="2469350"/>
              <a:ext cx="301425" cy="250625"/>
            </a:xfrm>
            <a:custGeom>
              <a:avLst/>
              <a:gdLst/>
              <a:ahLst/>
              <a:cxnLst/>
              <a:rect l="l" t="t" r="r" b="b"/>
              <a:pathLst>
                <a:path w="12057" h="10025" extrusionOk="0">
                  <a:moveTo>
                    <a:pt x="6162" y="336"/>
                  </a:moveTo>
                  <a:cubicBezTo>
                    <a:pt x="6130" y="579"/>
                    <a:pt x="6171" y="831"/>
                    <a:pt x="6284" y="1050"/>
                  </a:cubicBezTo>
                  <a:cubicBezTo>
                    <a:pt x="6438" y="1350"/>
                    <a:pt x="6722" y="1585"/>
                    <a:pt x="7046" y="1682"/>
                  </a:cubicBezTo>
                  <a:cubicBezTo>
                    <a:pt x="7095" y="1698"/>
                    <a:pt x="7135" y="1706"/>
                    <a:pt x="7176" y="1706"/>
                  </a:cubicBezTo>
                  <a:lnTo>
                    <a:pt x="7216" y="1714"/>
                  </a:lnTo>
                  <a:cubicBezTo>
                    <a:pt x="7622" y="1747"/>
                    <a:pt x="8011" y="1779"/>
                    <a:pt x="8384" y="1909"/>
                  </a:cubicBezTo>
                  <a:cubicBezTo>
                    <a:pt x="9073" y="2144"/>
                    <a:pt x="9673" y="2720"/>
                    <a:pt x="10208" y="3644"/>
                  </a:cubicBezTo>
                  <a:cubicBezTo>
                    <a:pt x="10419" y="4017"/>
                    <a:pt x="10800" y="4609"/>
                    <a:pt x="11157" y="5112"/>
                  </a:cubicBezTo>
                  <a:cubicBezTo>
                    <a:pt x="11514" y="5622"/>
                    <a:pt x="11700" y="5849"/>
                    <a:pt x="11805" y="5955"/>
                  </a:cubicBezTo>
                  <a:cubicBezTo>
                    <a:pt x="11741" y="6003"/>
                    <a:pt x="11668" y="6060"/>
                    <a:pt x="11603" y="6109"/>
                  </a:cubicBezTo>
                  <a:cubicBezTo>
                    <a:pt x="11570" y="6125"/>
                    <a:pt x="11554" y="6166"/>
                    <a:pt x="11570" y="6198"/>
                  </a:cubicBezTo>
                  <a:cubicBezTo>
                    <a:pt x="11578" y="6239"/>
                    <a:pt x="11619" y="6255"/>
                    <a:pt x="11651" y="6255"/>
                  </a:cubicBezTo>
                  <a:lnTo>
                    <a:pt x="11781" y="6255"/>
                  </a:lnTo>
                  <a:cubicBezTo>
                    <a:pt x="11578" y="6482"/>
                    <a:pt x="11343" y="6774"/>
                    <a:pt x="11084" y="7098"/>
                  </a:cubicBezTo>
                  <a:cubicBezTo>
                    <a:pt x="10281" y="8111"/>
                    <a:pt x="9187" y="9490"/>
                    <a:pt x="8043" y="9692"/>
                  </a:cubicBezTo>
                  <a:cubicBezTo>
                    <a:pt x="7395" y="9806"/>
                    <a:pt x="6764" y="9863"/>
                    <a:pt x="6154" y="9863"/>
                  </a:cubicBezTo>
                  <a:cubicBezTo>
                    <a:pt x="5590" y="9863"/>
                    <a:pt x="5043" y="9814"/>
                    <a:pt x="4517" y="9717"/>
                  </a:cubicBezTo>
                  <a:cubicBezTo>
                    <a:pt x="4071" y="9628"/>
                    <a:pt x="3746" y="9530"/>
                    <a:pt x="3454" y="9392"/>
                  </a:cubicBezTo>
                  <a:cubicBezTo>
                    <a:pt x="2936" y="9149"/>
                    <a:pt x="2457" y="8720"/>
                    <a:pt x="1938" y="8055"/>
                  </a:cubicBezTo>
                  <a:cubicBezTo>
                    <a:pt x="1792" y="7860"/>
                    <a:pt x="1655" y="7625"/>
                    <a:pt x="1525" y="7406"/>
                  </a:cubicBezTo>
                  <a:cubicBezTo>
                    <a:pt x="1298" y="7001"/>
                    <a:pt x="1055" y="6587"/>
                    <a:pt x="690" y="6312"/>
                  </a:cubicBezTo>
                  <a:cubicBezTo>
                    <a:pt x="552" y="6214"/>
                    <a:pt x="422" y="6093"/>
                    <a:pt x="317" y="5963"/>
                  </a:cubicBezTo>
                  <a:lnTo>
                    <a:pt x="487" y="5955"/>
                  </a:lnTo>
                  <a:cubicBezTo>
                    <a:pt x="519" y="5955"/>
                    <a:pt x="552" y="5930"/>
                    <a:pt x="560" y="5890"/>
                  </a:cubicBezTo>
                  <a:cubicBezTo>
                    <a:pt x="568" y="5858"/>
                    <a:pt x="552" y="5825"/>
                    <a:pt x="519" y="5801"/>
                  </a:cubicBezTo>
                  <a:cubicBezTo>
                    <a:pt x="414" y="5744"/>
                    <a:pt x="317" y="5671"/>
                    <a:pt x="228" y="5590"/>
                  </a:cubicBezTo>
                  <a:cubicBezTo>
                    <a:pt x="511" y="5444"/>
                    <a:pt x="682" y="5136"/>
                    <a:pt x="819" y="4885"/>
                  </a:cubicBezTo>
                  <a:cubicBezTo>
                    <a:pt x="1330" y="3960"/>
                    <a:pt x="1833" y="3263"/>
                    <a:pt x="2384" y="2679"/>
                  </a:cubicBezTo>
                  <a:cubicBezTo>
                    <a:pt x="2692" y="2363"/>
                    <a:pt x="2944" y="2160"/>
                    <a:pt x="3203" y="2023"/>
                  </a:cubicBezTo>
                  <a:cubicBezTo>
                    <a:pt x="3908" y="1650"/>
                    <a:pt x="4979" y="1577"/>
                    <a:pt x="5295" y="1560"/>
                  </a:cubicBezTo>
                  <a:cubicBezTo>
                    <a:pt x="5327" y="1560"/>
                    <a:pt x="5360" y="1536"/>
                    <a:pt x="5368" y="1504"/>
                  </a:cubicBezTo>
                  <a:cubicBezTo>
                    <a:pt x="5376" y="1463"/>
                    <a:pt x="5368" y="1431"/>
                    <a:pt x="5335" y="1414"/>
                  </a:cubicBezTo>
                  <a:cubicBezTo>
                    <a:pt x="5287" y="1374"/>
                    <a:pt x="5238" y="1325"/>
                    <a:pt x="5214" y="1269"/>
                  </a:cubicBezTo>
                  <a:lnTo>
                    <a:pt x="5214" y="1269"/>
                  </a:lnTo>
                  <a:cubicBezTo>
                    <a:pt x="5327" y="1341"/>
                    <a:pt x="5449" y="1406"/>
                    <a:pt x="5562" y="1463"/>
                  </a:cubicBezTo>
                  <a:cubicBezTo>
                    <a:pt x="5595" y="1487"/>
                    <a:pt x="5635" y="1504"/>
                    <a:pt x="5668" y="1512"/>
                  </a:cubicBezTo>
                  <a:cubicBezTo>
                    <a:pt x="5673" y="1513"/>
                    <a:pt x="5678" y="1513"/>
                    <a:pt x="5684" y="1513"/>
                  </a:cubicBezTo>
                  <a:cubicBezTo>
                    <a:pt x="5718" y="1513"/>
                    <a:pt x="5751" y="1490"/>
                    <a:pt x="5765" y="1455"/>
                  </a:cubicBezTo>
                  <a:cubicBezTo>
                    <a:pt x="5781" y="1423"/>
                    <a:pt x="5765" y="1374"/>
                    <a:pt x="5725" y="1358"/>
                  </a:cubicBezTo>
                  <a:lnTo>
                    <a:pt x="5700" y="1350"/>
                  </a:lnTo>
                  <a:cubicBezTo>
                    <a:pt x="5684" y="1341"/>
                    <a:pt x="5668" y="1333"/>
                    <a:pt x="5644" y="1317"/>
                  </a:cubicBezTo>
                  <a:cubicBezTo>
                    <a:pt x="5619" y="1301"/>
                    <a:pt x="5595" y="1260"/>
                    <a:pt x="5579" y="1228"/>
                  </a:cubicBezTo>
                  <a:cubicBezTo>
                    <a:pt x="5546" y="1155"/>
                    <a:pt x="5538" y="1074"/>
                    <a:pt x="5530" y="993"/>
                  </a:cubicBezTo>
                  <a:cubicBezTo>
                    <a:pt x="5530" y="896"/>
                    <a:pt x="5530" y="814"/>
                    <a:pt x="5546" y="742"/>
                  </a:cubicBezTo>
                  <a:cubicBezTo>
                    <a:pt x="5635" y="993"/>
                    <a:pt x="5879" y="1204"/>
                    <a:pt x="6114" y="1301"/>
                  </a:cubicBezTo>
                  <a:cubicBezTo>
                    <a:pt x="6125" y="1306"/>
                    <a:pt x="6136" y="1309"/>
                    <a:pt x="6148" y="1309"/>
                  </a:cubicBezTo>
                  <a:cubicBezTo>
                    <a:pt x="6171" y="1309"/>
                    <a:pt x="6195" y="1298"/>
                    <a:pt x="6211" y="1277"/>
                  </a:cubicBezTo>
                  <a:cubicBezTo>
                    <a:pt x="6235" y="1252"/>
                    <a:pt x="6235" y="1212"/>
                    <a:pt x="6211" y="1179"/>
                  </a:cubicBezTo>
                  <a:cubicBezTo>
                    <a:pt x="6041" y="936"/>
                    <a:pt x="6017" y="596"/>
                    <a:pt x="6162" y="336"/>
                  </a:cubicBezTo>
                  <a:close/>
                  <a:moveTo>
                    <a:pt x="6300" y="1"/>
                  </a:moveTo>
                  <a:cubicBezTo>
                    <a:pt x="6292" y="1"/>
                    <a:pt x="6284" y="2"/>
                    <a:pt x="6276" y="4"/>
                  </a:cubicBezTo>
                  <a:cubicBezTo>
                    <a:pt x="6130" y="52"/>
                    <a:pt x="6081" y="150"/>
                    <a:pt x="6025" y="255"/>
                  </a:cubicBezTo>
                  <a:cubicBezTo>
                    <a:pt x="5895" y="482"/>
                    <a:pt x="5871" y="774"/>
                    <a:pt x="5952" y="1025"/>
                  </a:cubicBezTo>
                  <a:cubicBezTo>
                    <a:pt x="5781" y="887"/>
                    <a:pt x="5652" y="685"/>
                    <a:pt x="5668" y="482"/>
                  </a:cubicBezTo>
                  <a:cubicBezTo>
                    <a:pt x="5676" y="450"/>
                    <a:pt x="5660" y="417"/>
                    <a:pt x="5627" y="401"/>
                  </a:cubicBezTo>
                  <a:cubicBezTo>
                    <a:pt x="5616" y="395"/>
                    <a:pt x="5603" y="393"/>
                    <a:pt x="5591" y="393"/>
                  </a:cubicBezTo>
                  <a:cubicBezTo>
                    <a:pt x="5568" y="393"/>
                    <a:pt x="5546" y="402"/>
                    <a:pt x="5530" y="417"/>
                  </a:cubicBezTo>
                  <a:cubicBezTo>
                    <a:pt x="5368" y="579"/>
                    <a:pt x="5360" y="831"/>
                    <a:pt x="5368" y="1001"/>
                  </a:cubicBezTo>
                  <a:cubicBezTo>
                    <a:pt x="5376" y="1058"/>
                    <a:pt x="5376" y="1123"/>
                    <a:pt x="5392" y="1187"/>
                  </a:cubicBezTo>
                  <a:cubicBezTo>
                    <a:pt x="5303" y="1131"/>
                    <a:pt x="5222" y="1074"/>
                    <a:pt x="5173" y="1009"/>
                  </a:cubicBezTo>
                  <a:cubicBezTo>
                    <a:pt x="5153" y="989"/>
                    <a:pt x="5128" y="975"/>
                    <a:pt x="5101" y="975"/>
                  </a:cubicBezTo>
                  <a:cubicBezTo>
                    <a:pt x="5096" y="975"/>
                    <a:pt x="5090" y="975"/>
                    <a:pt x="5084" y="977"/>
                  </a:cubicBezTo>
                  <a:cubicBezTo>
                    <a:pt x="5052" y="985"/>
                    <a:pt x="5027" y="1017"/>
                    <a:pt x="5027" y="1050"/>
                  </a:cubicBezTo>
                  <a:cubicBezTo>
                    <a:pt x="5011" y="1171"/>
                    <a:pt x="5044" y="1301"/>
                    <a:pt x="5108" y="1406"/>
                  </a:cubicBezTo>
                  <a:cubicBezTo>
                    <a:pt x="4671" y="1439"/>
                    <a:pt x="3763" y="1544"/>
                    <a:pt x="3130" y="1877"/>
                  </a:cubicBezTo>
                  <a:cubicBezTo>
                    <a:pt x="2846" y="2031"/>
                    <a:pt x="2587" y="2241"/>
                    <a:pt x="2271" y="2566"/>
                  </a:cubicBezTo>
                  <a:cubicBezTo>
                    <a:pt x="1703" y="3158"/>
                    <a:pt x="1201" y="3871"/>
                    <a:pt x="682" y="4804"/>
                  </a:cubicBezTo>
                  <a:cubicBezTo>
                    <a:pt x="528" y="5079"/>
                    <a:pt x="349" y="5395"/>
                    <a:pt x="57" y="5493"/>
                  </a:cubicBezTo>
                  <a:cubicBezTo>
                    <a:pt x="33" y="5501"/>
                    <a:pt x="9" y="5525"/>
                    <a:pt x="1" y="5549"/>
                  </a:cubicBezTo>
                  <a:cubicBezTo>
                    <a:pt x="1" y="5574"/>
                    <a:pt x="9" y="5606"/>
                    <a:pt x="25" y="5622"/>
                  </a:cubicBezTo>
                  <a:cubicBezTo>
                    <a:pt x="90" y="5687"/>
                    <a:pt x="155" y="5752"/>
                    <a:pt x="228" y="5801"/>
                  </a:cubicBezTo>
                  <a:lnTo>
                    <a:pt x="163" y="5809"/>
                  </a:lnTo>
                  <a:cubicBezTo>
                    <a:pt x="130" y="5809"/>
                    <a:pt x="106" y="5825"/>
                    <a:pt x="90" y="5849"/>
                  </a:cubicBezTo>
                  <a:cubicBezTo>
                    <a:pt x="82" y="5874"/>
                    <a:pt x="82" y="5906"/>
                    <a:pt x="98" y="5930"/>
                  </a:cubicBezTo>
                  <a:cubicBezTo>
                    <a:pt x="228" y="6133"/>
                    <a:pt x="398" y="6303"/>
                    <a:pt x="592" y="6449"/>
                  </a:cubicBezTo>
                  <a:cubicBezTo>
                    <a:pt x="933" y="6693"/>
                    <a:pt x="1160" y="7098"/>
                    <a:pt x="1387" y="7487"/>
                  </a:cubicBezTo>
                  <a:cubicBezTo>
                    <a:pt x="1517" y="7714"/>
                    <a:pt x="1655" y="7949"/>
                    <a:pt x="1817" y="8152"/>
                  </a:cubicBezTo>
                  <a:cubicBezTo>
                    <a:pt x="2344" y="8841"/>
                    <a:pt x="2846" y="9279"/>
                    <a:pt x="3390" y="9538"/>
                  </a:cubicBezTo>
                  <a:cubicBezTo>
                    <a:pt x="3690" y="9684"/>
                    <a:pt x="4022" y="9790"/>
                    <a:pt x="4484" y="9879"/>
                  </a:cubicBezTo>
                  <a:cubicBezTo>
                    <a:pt x="5027" y="9976"/>
                    <a:pt x="5587" y="10025"/>
                    <a:pt x="6162" y="10025"/>
                  </a:cubicBezTo>
                  <a:cubicBezTo>
                    <a:pt x="6779" y="10025"/>
                    <a:pt x="7419" y="9968"/>
                    <a:pt x="8068" y="9855"/>
                  </a:cubicBezTo>
                  <a:cubicBezTo>
                    <a:pt x="9276" y="9636"/>
                    <a:pt x="10354" y="8290"/>
                    <a:pt x="11214" y="7195"/>
                  </a:cubicBezTo>
                  <a:cubicBezTo>
                    <a:pt x="11530" y="6806"/>
                    <a:pt x="11797" y="6466"/>
                    <a:pt x="12024" y="6239"/>
                  </a:cubicBezTo>
                  <a:cubicBezTo>
                    <a:pt x="12049" y="6214"/>
                    <a:pt x="12057" y="6182"/>
                    <a:pt x="12041" y="6149"/>
                  </a:cubicBezTo>
                  <a:cubicBezTo>
                    <a:pt x="12024" y="6117"/>
                    <a:pt x="11992" y="6101"/>
                    <a:pt x="11960" y="6101"/>
                  </a:cubicBezTo>
                  <a:cubicBezTo>
                    <a:pt x="11951" y="6103"/>
                    <a:pt x="11942" y="6104"/>
                    <a:pt x="11933" y="6104"/>
                  </a:cubicBezTo>
                  <a:cubicBezTo>
                    <a:pt x="11914" y="6104"/>
                    <a:pt x="11895" y="6101"/>
                    <a:pt x="11878" y="6101"/>
                  </a:cubicBezTo>
                  <a:cubicBezTo>
                    <a:pt x="11911" y="6068"/>
                    <a:pt x="11951" y="6036"/>
                    <a:pt x="11992" y="6003"/>
                  </a:cubicBezTo>
                  <a:cubicBezTo>
                    <a:pt x="12016" y="5979"/>
                    <a:pt x="12024" y="5939"/>
                    <a:pt x="12008" y="5906"/>
                  </a:cubicBezTo>
                  <a:cubicBezTo>
                    <a:pt x="12000" y="5882"/>
                    <a:pt x="11976" y="5866"/>
                    <a:pt x="11943" y="5866"/>
                  </a:cubicBezTo>
                  <a:cubicBezTo>
                    <a:pt x="11781" y="5760"/>
                    <a:pt x="10800" y="4366"/>
                    <a:pt x="10346" y="3563"/>
                  </a:cubicBezTo>
                  <a:cubicBezTo>
                    <a:pt x="9787" y="2598"/>
                    <a:pt x="9170" y="2006"/>
                    <a:pt x="8441" y="1755"/>
                  </a:cubicBezTo>
                  <a:cubicBezTo>
                    <a:pt x="8043" y="1617"/>
                    <a:pt x="7630" y="1585"/>
                    <a:pt x="7225" y="1552"/>
                  </a:cubicBezTo>
                  <a:lnTo>
                    <a:pt x="7192" y="1544"/>
                  </a:lnTo>
                  <a:cubicBezTo>
                    <a:pt x="7160" y="1544"/>
                    <a:pt x="7135" y="1536"/>
                    <a:pt x="7095" y="1528"/>
                  </a:cubicBezTo>
                  <a:cubicBezTo>
                    <a:pt x="6811" y="1439"/>
                    <a:pt x="6560" y="1236"/>
                    <a:pt x="6430" y="977"/>
                  </a:cubicBezTo>
                  <a:cubicBezTo>
                    <a:pt x="6292" y="709"/>
                    <a:pt x="6276" y="393"/>
                    <a:pt x="6373" y="109"/>
                  </a:cubicBezTo>
                  <a:cubicBezTo>
                    <a:pt x="6389" y="85"/>
                    <a:pt x="6381" y="52"/>
                    <a:pt x="6357" y="28"/>
                  </a:cubicBezTo>
                  <a:cubicBezTo>
                    <a:pt x="6345" y="10"/>
                    <a:pt x="6324" y="1"/>
                    <a:pt x="6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44"/>
            <p:cNvSpPr/>
            <p:nvPr/>
          </p:nvSpPr>
          <p:spPr>
            <a:xfrm>
              <a:off x="3558250" y="2391925"/>
              <a:ext cx="136225" cy="212125"/>
            </a:xfrm>
            <a:custGeom>
              <a:avLst/>
              <a:gdLst/>
              <a:ahLst/>
              <a:cxnLst/>
              <a:rect l="l" t="t" r="r" b="b"/>
              <a:pathLst>
                <a:path w="5449" h="8485" extrusionOk="0">
                  <a:moveTo>
                    <a:pt x="1315" y="1"/>
                  </a:moveTo>
                  <a:cubicBezTo>
                    <a:pt x="1267" y="1"/>
                    <a:pt x="1229" y="14"/>
                    <a:pt x="1200" y="28"/>
                  </a:cubicBezTo>
                  <a:cubicBezTo>
                    <a:pt x="1151" y="60"/>
                    <a:pt x="1119" y="101"/>
                    <a:pt x="1095" y="141"/>
                  </a:cubicBezTo>
                  <a:cubicBezTo>
                    <a:pt x="681" y="709"/>
                    <a:pt x="535" y="1406"/>
                    <a:pt x="381" y="2079"/>
                  </a:cubicBezTo>
                  <a:cubicBezTo>
                    <a:pt x="341" y="2258"/>
                    <a:pt x="300" y="2452"/>
                    <a:pt x="260" y="2630"/>
                  </a:cubicBezTo>
                  <a:cubicBezTo>
                    <a:pt x="243" y="2695"/>
                    <a:pt x="227" y="2752"/>
                    <a:pt x="211" y="2817"/>
                  </a:cubicBezTo>
                  <a:cubicBezTo>
                    <a:pt x="114" y="3174"/>
                    <a:pt x="16" y="3555"/>
                    <a:pt x="57" y="3936"/>
                  </a:cubicBezTo>
                  <a:cubicBezTo>
                    <a:pt x="73" y="4106"/>
                    <a:pt x="114" y="4276"/>
                    <a:pt x="162" y="4438"/>
                  </a:cubicBezTo>
                  <a:cubicBezTo>
                    <a:pt x="227" y="4698"/>
                    <a:pt x="292" y="4933"/>
                    <a:pt x="260" y="5176"/>
                  </a:cubicBezTo>
                  <a:cubicBezTo>
                    <a:pt x="243" y="5282"/>
                    <a:pt x="211" y="5379"/>
                    <a:pt x="179" y="5484"/>
                  </a:cubicBezTo>
                  <a:cubicBezTo>
                    <a:pt x="154" y="5565"/>
                    <a:pt x="130" y="5647"/>
                    <a:pt x="106" y="5736"/>
                  </a:cubicBezTo>
                  <a:cubicBezTo>
                    <a:pt x="0" y="6255"/>
                    <a:pt x="203" y="6741"/>
                    <a:pt x="406" y="7211"/>
                  </a:cubicBezTo>
                  <a:cubicBezTo>
                    <a:pt x="560" y="7601"/>
                    <a:pt x="730" y="7998"/>
                    <a:pt x="722" y="8403"/>
                  </a:cubicBezTo>
                  <a:cubicBezTo>
                    <a:pt x="722" y="8444"/>
                    <a:pt x="754" y="8484"/>
                    <a:pt x="803" y="8484"/>
                  </a:cubicBezTo>
                  <a:cubicBezTo>
                    <a:pt x="843" y="8484"/>
                    <a:pt x="884" y="8452"/>
                    <a:pt x="884" y="8403"/>
                  </a:cubicBezTo>
                  <a:cubicBezTo>
                    <a:pt x="892" y="7965"/>
                    <a:pt x="722" y="7552"/>
                    <a:pt x="551" y="7155"/>
                  </a:cubicBezTo>
                  <a:cubicBezTo>
                    <a:pt x="357" y="6684"/>
                    <a:pt x="170" y="6238"/>
                    <a:pt x="268" y="5768"/>
                  </a:cubicBezTo>
                  <a:cubicBezTo>
                    <a:pt x="284" y="5695"/>
                    <a:pt x="308" y="5614"/>
                    <a:pt x="333" y="5533"/>
                  </a:cubicBezTo>
                  <a:cubicBezTo>
                    <a:pt x="365" y="5428"/>
                    <a:pt x="406" y="5314"/>
                    <a:pt x="422" y="5201"/>
                  </a:cubicBezTo>
                  <a:cubicBezTo>
                    <a:pt x="454" y="4925"/>
                    <a:pt x="389" y="4657"/>
                    <a:pt x="316" y="4398"/>
                  </a:cubicBezTo>
                  <a:cubicBezTo>
                    <a:pt x="276" y="4244"/>
                    <a:pt x="235" y="4082"/>
                    <a:pt x="219" y="3920"/>
                  </a:cubicBezTo>
                  <a:cubicBezTo>
                    <a:pt x="179" y="3563"/>
                    <a:pt x="276" y="3206"/>
                    <a:pt x="365" y="2857"/>
                  </a:cubicBezTo>
                  <a:cubicBezTo>
                    <a:pt x="381" y="2793"/>
                    <a:pt x="397" y="2736"/>
                    <a:pt x="414" y="2671"/>
                  </a:cubicBezTo>
                  <a:cubicBezTo>
                    <a:pt x="462" y="2485"/>
                    <a:pt x="503" y="2298"/>
                    <a:pt x="543" y="2112"/>
                  </a:cubicBezTo>
                  <a:cubicBezTo>
                    <a:pt x="689" y="1455"/>
                    <a:pt x="835" y="774"/>
                    <a:pt x="1224" y="231"/>
                  </a:cubicBezTo>
                  <a:cubicBezTo>
                    <a:pt x="1241" y="206"/>
                    <a:pt x="1265" y="182"/>
                    <a:pt x="1281" y="174"/>
                  </a:cubicBezTo>
                  <a:cubicBezTo>
                    <a:pt x="1292" y="166"/>
                    <a:pt x="1306" y="163"/>
                    <a:pt x="1321" y="163"/>
                  </a:cubicBezTo>
                  <a:cubicBezTo>
                    <a:pt x="1369" y="163"/>
                    <a:pt x="1428" y="198"/>
                    <a:pt x="1460" y="222"/>
                  </a:cubicBezTo>
                  <a:cubicBezTo>
                    <a:pt x="1678" y="360"/>
                    <a:pt x="1849" y="555"/>
                    <a:pt x="2035" y="814"/>
                  </a:cubicBezTo>
                  <a:cubicBezTo>
                    <a:pt x="2303" y="1171"/>
                    <a:pt x="2546" y="1552"/>
                    <a:pt x="2781" y="1917"/>
                  </a:cubicBezTo>
                  <a:cubicBezTo>
                    <a:pt x="2992" y="2249"/>
                    <a:pt x="3211" y="2598"/>
                    <a:pt x="3446" y="2922"/>
                  </a:cubicBezTo>
                  <a:cubicBezTo>
                    <a:pt x="4062" y="3774"/>
                    <a:pt x="4654" y="4325"/>
                    <a:pt x="5319" y="4674"/>
                  </a:cubicBezTo>
                  <a:cubicBezTo>
                    <a:pt x="5329" y="4678"/>
                    <a:pt x="5340" y="4680"/>
                    <a:pt x="5351" y="4680"/>
                  </a:cubicBezTo>
                  <a:cubicBezTo>
                    <a:pt x="5383" y="4680"/>
                    <a:pt x="5414" y="4663"/>
                    <a:pt x="5432" y="4633"/>
                  </a:cubicBezTo>
                  <a:cubicBezTo>
                    <a:pt x="5449" y="4593"/>
                    <a:pt x="5432" y="4544"/>
                    <a:pt x="5392" y="4528"/>
                  </a:cubicBezTo>
                  <a:cubicBezTo>
                    <a:pt x="4751" y="4195"/>
                    <a:pt x="4176" y="3660"/>
                    <a:pt x="3584" y="2833"/>
                  </a:cubicBezTo>
                  <a:cubicBezTo>
                    <a:pt x="3349" y="2509"/>
                    <a:pt x="3130" y="2160"/>
                    <a:pt x="2919" y="1836"/>
                  </a:cubicBezTo>
                  <a:cubicBezTo>
                    <a:pt x="2676" y="1463"/>
                    <a:pt x="2432" y="1082"/>
                    <a:pt x="2165" y="717"/>
                  </a:cubicBezTo>
                  <a:cubicBezTo>
                    <a:pt x="1995" y="482"/>
                    <a:pt x="1800" y="247"/>
                    <a:pt x="1549" y="85"/>
                  </a:cubicBezTo>
                  <a:cubicBezTo>
                    <a:pt x="1454" y="21"/>
                    <a:pt x="1376" y="1"/>
                    <a:pt x="1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44"/>
            <p:cNvSpPr/>
            <p:nvPr/>
          </p:nvSpPr>
          <p:spPr>
            <a:xfrm>
              <a:off x="3588250" y="2392100"/>
              <a:ext cx="57775" cy="129450"/>
            </a:xfrm>
            <a:custGeom>
              <a:avLst/>
              <a:gdLst/>
              <a:ahLst/>
              <a:cxnLst/>
              <a:rect l="l" t="t" r="r" b="b"/>
              <a:pathLst>
                <a:path w="2311" h="5178" extrusionOk="0">
                  <a:moveTo>
                    <a:pt x="90" y="0"/>
                  </a:moveTo>
                  <a:cubicBezTo>
                    <a:pt x="72" y="0"/>
                    <a:pt x="55" y="7"/>
                    <a:pt x="41" y="21"/>
                  </a:cubicBezTo>
                  <a:cubicBezTo>
                    <a:pt x="0" y="45"/>
                    <a:pt x="0" y="102"/>
                    <a:pt x="33" y="134"/>
                  </a:cubicBezTo>
                  <a:cubicBezTo>
                    <a:pt x="446" y="613"/>
                    <a:pt x="860" y="1132"/>
                    <a:pt x="1127" y="1732"/>
                  </a:cubicBezTo>
                  <a:cubicBezTo>
                    <a:pt x="1281" y="2064"/>
                    <a:pt x="1387" y="2437"/>
                    <a:pt x="1476" y="2753"/>
                  </a:cubicBezTo>
                  <a:cubicBezTo>
                    <a:pt x="1703" y="3532"/>
                    <a:pt x="1922" y="4334"/>
                    <a:pt x="2141" y="5121"/>
                  </a:cubicBezTo>
                  <a:cubicBezTo>
                    <a:pt x="2157" y="5153"/>
                    <a:pt x="2189" y="5177"/>
                    <a:pt x="2222" y="5177"/>
                  </a:cubicBezTo>
                  <a:lnTo>
                    <a:pt x="2246" y="5177"/>
                  </a:lnTo>
                  <a:cubicBezTo>
                    <a:pt x="2287" y="5169"/>
                    <a:pt x="2311" y="5121"/>
                    <a:pt x="2303" y="5080"/>
                  </a:cubicBezTo>
                  <a:cubicBezTo>
                    <a:pt x="2084" y="4286"/>
                    <a:pt x="1857" y="3491"/>
                    <a:pt x="1630" y="2713"/>
                  </a:cubicBezTo>
                  <a:cubicBezTo>
                    <a:pt x="1541" y="2380"/>
                    <a:pt x="1435" y="2015"/>
                    <a:pt x="1281" y="1667"/>
                  </a:cubicBezTo>
                  <a:cubicBezTo>
                    <a:pt x="1005" y="1051"/>
                    <a:pt x="576" y="515"/>
                    <a:pt x="154" y="29"/>
                  </a:cubicBezTo>
                  <a:cubicBezTo>
                    <a:pt x="136" y="11"/>
                    <a:pt x="113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44"/>
            <p:cNvSpPr/>
            <p:nvPr/>
          </p:nvSpPr>
          <p:spPr>
            <a:xfrm>
              <a:off x="3593725" y="2482550"/>
              <a:ext cx="44600" cy="26225"/>
            </a:xfrm>
            <a:custGeom>
              <a:avLst/>
              <a:gdLst/>
              <a:ahLst/>
              <a:cxnLst/>
              <a:rect l="l" t="t" r="r" b="b"/>
              <a:pathLst>
                <a:path w="1784" h="1049" extrusionOk="0">
                  <a:moveTo>
                    <a:pt x="348" y="1"/>
                  </a:moveTo>
                  <a:cubicBezTo>
                    <a:pt x="231" y="1"/>
                    <a:pt x="121" y="28"/>
                    <a:pt x="32" y="108"/>
                  </a:cubicBezTo>
                  <a:cubicBezTo>
                    <a:pt x="16" y="132"/>
                    <a:pt x="0" y="157"/>
                    <a:pt x="8" y="189"/>
                  </a:cubicBezTo>
                  <a:cubicBezTo>
                    <a:pt x="16" y="222"/>
                    <a:pt x="41" y="238"/>
                    <a:pt x="73" y="246"/>
                  </a:cubicBezTo>
                  <a:cubicBezTo>
                    <a:pt x="422" y="335"/>
                    <a:pt x="754" y="497"/>
                    <a:pt x="1046" y="700"/>
                  </a:cubicBezTo>
                  <a:cubicBezTo>
                    <a:pt x="795" y="708"/>
                    <a:pt x="551" y="757"/>
                    <a:pt x="324" y="854"/>
                  </a:cubicBezTo>
                  <a:cubicBezTo>
                    <a:pt x="292" y="870"/>
                    <a:pt x="268" y="911"/>
                    <a:pt x="276" y="943"/>
                  </a:cubicBezTo>
                  <a:cubicBezTo>
                    <a:pt x="284" y="984"/>
                    <a:pt x="316" y="1008"/>
                    <a:pt x="349" y="1008"/>
                  </a:cubicBezTo>
                  <a:cubicBezTo>
                    <a:pt x="592" y="1032"/>
                    <a:pt x="827" y="1041"/>
                    <a:pt x="1070" y="1049"/>
                  </a:cubicBezTo>
                  <a:cubicBezTo>
                    <a:pt x="1111" y="1049"/>
                    <a:pt x="1151" y="1008"/>
                    <a:pt x="1151" y="968"/>
                  </a:cubicBezTo>
                  <a:cubicBezTo>
                    <a:pt x="1151" y="919"/>
                    <a:pt x="1111" y="886"/>
                    <a:pt x="1070" y="886"/>
                  </a:cubicBezTo>
                  <a:cubicBezTo>
                    <a:pt x="997" y="878"/>
                    <a:pt x="924" y="878"/>
                    <a:pt x="843" y="878"/>
                  </a:cubicBezTo>
                  <a:cubicBezTo>
                    <a:pt x="920" y="870"/>
                    <a:pt x="995" y="866"/>
                    <a:pt x="1069" y="866"/>
                  </a:cubicBezTo>
                  <a:cubicBezTo>
                    <a:pt x="1143" y="866"/>
                    <a:pt x="1216" y="870"/>
                    <a:pt x="1289" y="878"/>
                  </a:cubicBezTo>
                  <a:cubicBezTo>
                    <a:pt x="1295" y="880"/>
                    <a:pt x="1301" y="880"/>
                    <a:pt x="1306" y="880"/>
                  </a:cubicBezTo>
                  <a:cubicBezTo>
                    <a:pt x="1335" y="880"/>
                    <a:pt x="1365" y="865"/>
                    <a:pt x="1378" y="838"/>
                  </a:cubicBezTo>
                  <a:cubicBezTo>
                    <a:pt x="1386" y="805"/>
                    <a:pt x="1378" y="765"/>
                    <a:pt x="1354" y="741"/>
                  </a:cubicBezTo>
                  <a:cubicBezTo>
                    <a:pt x="1062" y="489"/>
                    <a:pt x="714" y="295"/>
                    <a:pt x="349" y="165"/>
                  </a:cubicBezTo>
                  <a:cubicBezTo>
                    <a:pt x="438" y="165"/>
                    <a:pt x="535" y="181"/>
                    <a:pt x="632" y="205"/>
                  </a:cubicBezTo>
                  <a:lnTo>
                    <a:pt x="1257" y="376"/>
                  </a:lnTo>
                  <a:cubicBezTo>
                    <a:pt x="1395" y="408"/>
                    <a:pt x="1532" y="449"/>
                    <a:pt x="1638" y="530"/>
                  </a:cubicBezTo>
                  <a:cubicBezTo>
                    <a:pt x="1655" y="540"/>
                    <a:pt x="1675" y="546"/>
                    <a:pt x="1693" y="546"/>
                  </a:cubicBezTo>
                  <a:cubicBezTo>
                    <a:pt x="1716" y="546"/>
                    <a:pt x="1738" y="536"/>
                    <a:pt x="1751" y="514"/>
                  </a:cubicBezTo>
                  <a:cubicBezTo>
                    <a:pt x="1784" y="481"/>
                    <a:pt x="1776" y="432"/>
                    <a:pt x="1743" y="400"/>
                  </a:cubicBezTo>
                  <a:cubicBezTo>
                    <a:pt x="1605" y="303"/>
                    <a:pt x="1443" y="254"/>
                    <a:pt x="1297" y="222"/>
                  </a:cubicBezTo>
                  <a:lnTo>
                    <a:pt x="673" y="51"/>
                  </a:lnTo>
                  <a:cubicBezTo>
                    <a:pt x="568" y="24"/>
                    <a:pt x="455" y="1"/>
                    <a:pt x="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44"/>
            <p:cNvSpPr/>
            <p:nvPr/>
          </p:nvSpPr>
          <p:spPr>
            <a:xfrm>
              <a:off x="3602425" y="2509875"/>
              <a:ext cx="19900" cy="9650"/>
            </a:xfrm>
            <a:custGeom>
              <a:avLst/>
              <a:gdLst/>
              <a:ahLst/>
              <a:cxnLst/>
              <a:rect l="l" t="t" r="r" b="b"/>
              <a:pathLst>
                <a:path w="796" h="386" extrusionOk="0">
                  <a:moveTo>
                    <a:pt x="707" y="0"/>
                  </a:moveTo>
                  <a:cubicBezTo>
                    <a:pt x="699" y="0"/>
                    <a:pt x="690" y="1"/>
                    <a:pt x="682" y="4"/>
                  </a:cubicBezTo>
                  <a:cubicBezTo>
                    <a:pt x="471" y="53"/>
                    <a:pt x="260" y="134"/>
                    <a:pt x="57" y="239"/>
                  </a:cubicBezTo>
                  <a:cubicBezTo>
                    <a:pt x="17" y="256"/>
                    <a:pt x="1" y="304"/>
                    <a:pt x="25" y="345"/>
                  </a:cubicBezTo>
                  <a:cubicBezTo>
                    <a:pt x="41" y="369"/>
                    <a:pt x="66" y="385"/>
                    <a:pt x="98" y="385"/>
                  </a:cubicBezTo>
                  <a:cubicBezTo>
                    <a:pt x="106" y="385"/>
                    <a:pt x="122" y="385"/>
                    <a:pt x="130" y="377"/>
                  </a:cubicBezTo>
                  <a:cubicBezTo>
                    <a:pt x="325" y="280"/>
                    <a:pt x="520" y="207"/>
                    <a:pt x="722" y="158"/>
                  </a:cubicBezTo>
                  <a:cubicBezTo>
                    <a:pt x="771" y="150"/>
                    <a:pt x="795" y="102"/>
                    <a:pt x="787" y="61"/>
                  </a:cubicBezTo>
                  <a:cubicBezTo>
                    <a:pt x="774" y="28"/>
                    <a:pt x="744" y="0"/>
                    <a:pt x="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44"/>
            <p:cNvSpPr/>
            <p:nvPr/>
          </p:nvSpPr>
          <p:spPr>
            <a:xfrm>
              <a:off x="3604250" y="2517825"/>
              <a:ext cx="20500" cy="11025"/>
            </a:xfrm>
            <a:custGeom>
              <a:avLst/>
              <a:gdLst/>
              <a:ahLst/>
              <a:cxnLst/>
              <a:rect l="l" t="t" r="r" b="b"/>
              <a:pathLst>
                <a:path w="820" h="441" extrusionOk="0">
                  <a:moveTo>
                    <a:pt x="730" y="1"/>
                  </a:moveTo>
                  <a:cubicBezTo>
                    <a:pt x="725" y="1"/>
                    <a:pt x="719" y="1"/>
                    <a:pt x="714" y="2"/>
                  </a:cubicBezTo>
                  <a:cubicBezTo>
                    <a:pt x="479" y="67"/>
                    <a:pt x="252" y="165"/>
                    <a:pt x="49" y="294"/>
                  </a:cubicBezTo>
                  <a:cubicBezTo>
                    <a:pt x="9" y="319"/>
                    <a:pt x="1" y="367"/>
                    <a:pt x="25" y="408"/>
                  </a:cubicBezTo>
                  <a:cubicBezTo>
                    <a:pt x="41" y="432"/>
                    <a:pt x="65" y="440"/>
                    <a:pt x="90" y="440"/>
                  </a:cubicBezTo>
                  <a:cubicBezTo>
                    <a:pt x="106" y="440"/>
                    <a:pt x="122" y="440"/>
                    <a:pt x="138" y="432"/>
                  </a:cubicBezTo>
                  <a:cubicBezTo>
                    <a:pt x="325" y="311"/>
                    <a:pt x="536" y="213"/>
                    <a:pt x="755" y="157"/>
                  </a:cubicBezTo>
                  <a:cubicBezTo>
                    <a:pt x="795" y="148"/>
                    <a:pt x="820" y="108"/>
                    <a:pt x="811" y="59"/>
                  </a:cubicBezTo>
                  <a:cubicBezTo>
                    <a:pt x="797" y="24"/>
                    <a:pt x="765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44"/>
            <p:cNvSpPr/>
            <p:nvPr/>
          </p:nvSpPr>
          <p:spPr>
            <a:xfrm>
              <a:off x="3603450" y="2523925"/>
              <a:ext cx="20500" cy="10600"/>
            </a:xfrm>
            <a:custGeom>
              <a:avLst/>
              <a:gdLst/>
              <a:ahLst/>
              <a:cxnLst/>
              <a:rect l="l" t="t" r="r" b="b"/>
              <a:pathLst>
                <a:path w="820" h="424" extrusionOk="0">
                  <a:moveTo>
                    <a:pt x="722" y="0"/>
                  </a:moveTo>
                  <a:cubicBezTo>
                    <a:pt x="716" y="0"/>
                    <a:pt x="711" y="1"/>
                    <a:pt x="706" y="2"/>
                  </a:cubicBezTo>
                  <a:cubicBezTo>
                    <a:pt x="479" y="67"/>
                    <a:pt x="260" y="156"/>
                    <a:pt x="57" y="269"/>
                  </a:cubicBezTo>
                  <a:cubicBezTo>
                    <a:pt x="16" y="294"/>
                    <a:pt x="0" y="342"/>
                    <a:pt x="25" y="383"/>
                  </a:cubicBezTo>
                  <a:cubicBezTo>
                    <a:pt x="41" y="407"/>
                    <a:pt x="65" y="423"/>
                    <a:pt x="97" y="423"/>
                  </a:cubicBezTo>
                  <a:cubicBezTo>
                    <a:pt x="106" y="423"/>
                    <a:pt x="122" y="415"/>
                    <a:pt x="130" y="415"/>
                  </a:cubicBezTo>
                  <a:cubicBezTo>
                    <a:pt x="325" y="302"/>
                    <a:pt x="535" y="221"/>
                    <a:pt x="746" y="156"/>
                  </a:cubicBezTo>
                  <a:cubicBezTo>
                    <a:pt x="795" y="148"/>
                    <a:pt x="819" y="99"/>
                    <a:pt x="803" y="58"/>
                  </a:cubicBezTo>
                  <a:cubicBezTo>
                    <a:pt x="796" y="23"/>
                    <a:pt x="758" y="0"/>
                    <a:pt x="7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44"/>
            <p:cNvSpPr/>
            <p:nvPr/>
          </p:nvSpPr>
          <p:spPr>
            <a:xfrm>
              <a:off x="3606900" y="2529400"/>
              <a:ext cx="17050" cy="11000"/>
            </a:xfrm>
            <a:custGeom>
              <a:avLst/>
              <a:gdLst/>
              <a:ahLst/>
              <a:cxnLst/>
              <a:rect l="l" t="t" r="r" b="b"/>
              <a:pathLst>
                <a:path w="682" h="440" extrusionOk="0">
                  <a:moveTo>
                    <a:pt x="586" y="0"/>
                  </a:moveTo>
                  <a:cubicBezTo>
                    <a:pt x="580" y="0"/>
                    <a:pt x="574" y="1"/>
                    <a:pt x="568" y="2"/>
                  </a:cubicBezTo>
                  <a:cubicBezTo>
                    <a:pt x="373" y="58"/>
                    <a:pt x="187" y="156"/>
                    <a:pt x="32" y="293"/>
                  </a:cubicBezTo>
                  <a:cubicBezTo>
                    <a:pt x="0" y="326"/>
                    <a:pt x="0" y="375"/>
                    <a:pt x="32" y="407"/>
                  </a:cubicBezTo>
                  <a:cubicBezTo>
                    <a:pt x="49" y="431"/>
                    <a:pt x="65" y="439"/>
                    <a:pt x="89" y="439"/>
                  </a:cubicBezTo>
                  <a:cubicBezTo>
                    <a:pt x="105" y="439"/>
                    <a:pt x="130" y="431"/>
                    <a:pt x="146" y="415"/>
                  </a:cubicBezTo>
                  <a:cubicBezTo>
                    <a:pt x="276" y="293"/>
                    <a:pt x="438" y="204"/>
                    <a:pt x="608" y="156"/>
                  </a:cubicBezTo>
                  <a:cubicBezTo>
                    <a:pt x="657" y="148"/>
                    <a:pt x="681" y="99"/>
                    <a:pt x="665" y="58"/>
                  </a:cubicBezTo>
                  <a:cubicBezTo>
                    <a:pt x="658" y="23"/>
                    <a:pt x="626" y="0"/>
                    <a:pt x="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44"/>
            <p:cNvSpPr/>
            <p:nvPr/>
          </p:nvSpPr>
          <p:spPr>
            <a:xfrm>
              <a:off x="3756075" y="2401400"/>
              <a:ext cx="133000" cy="212775"/>
            </a:xfrm>
            <a:custGeom>
              <a:avLst/>
              <a:gdLst/>
              <a:ahLst/>
              <a:cxnLst/>
              <a:rect l="l" t="t" r="r" b="b"/>
              <a:pathLst>
                <a:path w="5320" h="8511" extrusionOk="0">
                  <a:moveTo>
                    <a:pt x="4424" y="1"/>
                  </a:moveTo>
                  <a:cubicBezTo>
                    <a:pt x="4232" y="1"/>
                    <a:pt x="4061" y="117"/>
                    <a:pt x="3908" y="233"/>
                  </a:cubicBezTo>
                  <a:cubicBezTo>
                    <a:pt x="3243" y="752"/>
                    <a:pt x="2643" y="1335"/>
                    <a:pt x="2116" y="1984"/>
                  </a:cubicBezTo>
                  <a:cubicBezTo>
                    <a:pt x="1954" y="2187"/>
                    <a:pt x="1792" y="2397"/>
                    <a:pt x="1630" y="2608"/>
                  </a:cubicBezTo>
                  <a:cubicBezTo>
                    <a:pt x="1168" y="3224"/>
                    <a:pt x="681" y="3857"/>
                    <a:pt x="49" y="4295"/>
                  </a:cubicBezTo>
                  <a:cubicBezTo>
                    <a:pt x="8" y="4319"/>
                    <a:pt x="0" y="4368"/>
                    <a:pt x="25" y="4408"/>
                  </a:cubicBezTo>
                  <a:cubicBezTo>
                    <a:pt x="40" y="4428"/>
                    <a:pt x="64" y="4442"/>
                    <a:pt x="90" y="4442"/>
                  </a:cubicBezTo>
                  <a:cubicBezTo>
                    <a:pt x="106" y="4442"/>
                    <a:pt x="123" y="4437"/>
                    <a:pt x="138" y="4424"/>
                  </a:cubicBezTo>
                  <a:cubicBezTo>
                    <a:pt x="795" y="3978"/>
                    <a:pt x="1289" y="3330"/>
                    <a:pt x="1760" y="2706"/>
                  </a:cubicBezTo>
                  <a:cubicBezTo>
                    <a:pt x="1914" y="2495"/>
                    <a:pt x="2076" y="2284"/>
                    <a:pt x="2246" y="2081"/>
                  </a:cubicBezTo>
                  <a:cubicBezTo>
                    <a:pt x="2765" y="1449"/>
                    <a:pt x="3357" y="865"/>
                    <a:pt x="4006" y="362"/>
                  </a:cubicBezTo>
                  <a:cubicBezTo>
                    <a:pt x="4131" y="267"/>
                    <a:pt x="4276" y="164"/>
                    <a:pt x="4423" y="164"/>
                  </a:cubicBezTo>
                  <a:cubicBezTo>
                    <a:pt x="4438" y="164"/>
                    <a:pt x="4453" y="166"/>
                    <a:pt x="4468" y="168"/>
                  </a:cubicBezTo>
                  <a:cubicBezTo>
                    <a:pt x="4630" y="192"/>
                    <a:pt x="4743" y="338"/>
                    <a:pt x="4800" y="427"/>
                  </a:cubicBezTo>
                  <a:cubicBezTo>
                    <a:pt x="4962" y="703"/>
                    <a:pt x="4995" y="1052"/>
                    <a:pt x="5019" y="1360"/>
                  </a:cubicBezTo>
                  <a:cubicBezTo>
                    <a:pt x="5157" y="3743"/>
                    <a:pt x="4630" y="6119"/>
                    <a:pt x="4127" y="8413"/>
                  </a:cubicBezTo>
                  <a:cubicBezTo>
                    <a:pt x="4119" y="8454"/>
                    <a:pt x="4143" y="8503"/>
                    <a:pt x="4192" y="8511"/>
                  </a:cubicBezTo>
                  <a:lnTo>
                    <a:pt x="4208" y="8511"/>
                  </a:lnTo>
                  <a:cubicBezTo>
                    <a:pt x="4241" y="8511"/>
                    <a:pt x="4273" y="8486"/>
                    <a:pt x="4289" y="8446"/>
                  </a:cubicBezTo>
                  <a:cubicBezTo>
                    <a:pt x="4792" y="6143"/>
                    <a:pt x="5319" y="3760"/>
                    <a:pt x="5181" y="1352"/>
                  </a:cubicBezTo>
                  <a:cubicBezTo>
                    <a:pt x="5157" y="1027"/>
                    <a:pt x="5124" y="654"/>
                    <a:pt x="4938" y="346"/>
                  </a:cubicBezTo>
                  <a:cubicBezTo>
                    <a:pt x="4824" y="152"/>
                    <a:pt x="4662" y="30"/>
                    <a:pt x="4492" y="6"/>
                  </a:cubicBezTo>
                  <a:cubicBezTo>
                    <a:pt x="4469" y="2"/>
                    <a:pt x="4446" y="1"/>
                    <a:pt x="4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44"/>
            <p:cNvSpPr/>
            <p:nvPr/>
          </p:nvSpPr>
          <p:spPr>
            <a:xfrm>
              <a:off x="3780000" y="2411250"/>
              <a:ext cx="71350" cy="106650"/>
            </a:xfrm>
            <a:custGeom>
              <a:avLst/>
              <a:gdLst/>
              <a:ahLst/>
              <a:cxnLst/>
              <a:rect l="l" t="t" r="r" b="b"/>
              <a:pathLst>
                <a:path w="2854" h="4266" extrusionOk="0">
                  <a:moveTo>
                    <a:pt x="2765" y="1"/>
                  </a:moveTo>
                  <a:cubicBezTo>
                    <a:pt x="2745" y="1"/>
                    <a:pt x="2724" y="9"/>
                    <a:pt x="2708" y="25"/>
                  </a:cubicBezTo>
                  <a:cubicBezTo>
                    <a:pt x="1905" y="820"/>
                    <a:pt x="1249" y="1784"/>
                    <a:pt x="803" y="2822"/>
                  </a:cubicBezTo>
                  <a:cubicBezTo>
                    <a:pt x="787" y="2871"/>
                    <a:pt x="762" y="2928"/>
                    <a:pt x="738" y="2976"/>
                  </a:cubicBezTo>
                  <a:cubicBezTo>
                    <a:pt x="665" y="3155"/>
                    <a:pt x="592" y="3341"/>
                    <a:pt x="495" y="3511"/>
                  </a:cubicBezTo>
                  <a:cubicBezTo>
                    <a:pt x="357" y="3755"/>
                    <a:pt x="170" y="3974"/>
                    <a:pt x="24" y="4136"/>
                  </a:cubicBezTo>
                  <a:cubicBezTo>
                    <a:pt x="0" y="4168"/>
                    <a:pt x="0" y="4217"/>
                    <a:pt x="32" y="4249"/>
                  </a:cubicBezTo>
                  <a:cubicBezTo>
                    <a:pt x="49" y="4257"/>
                    <a:pt x="73" y="4265"/>
                    <a:pt x="89" y="4265"/>
                  </a:cubicBezTo>
                  <a:cubicBezTo>
                    <a:pt x="114" y="4265"/>
                    <a:pt x="130" y="4257"/>
                    <a:pt x="146" y="4241"/>
                  </a:cubicBezTo>
                  <a:cubicBezTo>
                    <a:pt x="300" y="4071"/>
                    <a:pt x="487" y="3844"/>
                    <a:pt x="632" y="3593"/>
                  </a:cubicBezTo>
                  <a:cubicBezTo>
                    <a:pt x="738" y="3414"/>
                    <a:pt x="811" y="3220"/>
                    <a:pt x="892" y="3041"/>
                  </a:cubicBezTo>
                  <a:cubicBezTo>
                    <a:pt x="908" y="2984"/>
                    <a:pt x="932" y="2936"/>
                    <a:pt x="957" y="2887"/>
                  </a:cubicBezTo>
                  <a:cubicBezTo>
                    <a:pt x="1386" y="1866"/>
                    <a:pt x="2035" y="917"/>
                    <a:pt x="2822" y="147"/>
                  </a:cubicBezTo>
                  <a:cubicBezTo>
                    <a:pt x="2854" y="114"/>
                    <a:pt x="2854" y="58"/>
                    <a:pt x="2822" y="25"/>
                  </a:cubicBezTo>
                  <a:cubicBezTo>
                    <a:pt x="2805" y="9"/>
                    <a:pt x="2785" y="1"/>
                    <a:pt x="2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44"/>
            <p:cNvSpPr/>
            <p:nvPr/>
          </p:nvSpPr>
          <p:spPr>
            <a:xfrm>
              <a:off x="3802700" y="2482450"/>
              <a:ext cx="41375" cy="25100"/>
            </a:xfrm>
            <a:custGeom>
              <a:avLst/>
              <a:gdLst/>
              <a:ahLst/>
              <a:cxnLst/>
              <a:rect l="l" t="t" r="r" b="b"/>
              <a:pathLst>
                <a:path w="1655" h="1004" extrusionOk="0">
                  <a:moveTo>
                    <a:pt x="697" y="0"/>
                  </a:moveTo>
                  <a:cubicBezTo>
                    <a:pt x="481" y="0"/>
                    <a:pt x="266" y="35"/>
                    <a:pt x="65" y="104"/>
                  </a:cubicBezTo>
                  <a:cubicBezTo>
                    <a:pt x="24" y="120"/>
                    <a:pt x="0" y="169"/>
                    <a:pt x="16" y="209"/>
                  </a:cubicBezTo>
                  <a:cubicBezTo>
                    <a:pt x="29" y="241"/>
                    <a:pt x="57" y="263"/>
                    <a:pt x="92" y="263"/>
                  </a:cubicBezTo>
                  <a:cubicBezTo>
                    <a:pt x="101" y="263"/>
                    <a:pt x="111" y="262"/>
                    <a:pt x="122" y="258"/>
                  </a:cubicBezTo>
                  <a:cubicBezTo>
                    <a:pt x="304" y="193"/>
                    <a:pt x="501" y="161"/>
                    <a:pt x="698" y="161"/>
                  </a:cubicBezTo>
                  <a:cubicBezTo>
                    <a:pt x="896" y="161"/>
                    <a:pt x="1095" y="193"/>
                    <a:pt x="1281" y="258"/>
                  </a:cubicBezTo>
                  <a:cubicBezTo>
                    <a:pt x="933" y="331"/>
                    <a:pt x="600" y="445"/>
                    <a:pt x="276" y="599"/>
                  </a:cubicBezTo>
                  <a:cubicBezTo>
                    <a:pt x="243" y="623"/>
                    <a:pt x="227" y="663"/>
                    <a:pt x="235" y="696"/>
                  </a:cubicBezTo>
                  <a:cubicBezTo>
                    <a:pt x="249" y="731"/>
                    <a:pt x="276" y="754"/>
                    <a:pt x="309" y="754"/>
                  </a:cubicBezTo>
                  <a:cubicBezTo>
                    <a:pt x="314" y="754"/>
                    <a:pt x="319" y="754"/>
                    <a:pt x="324" y="753"/>
                  </a:cubicBezTo>
                  <a:cubicBezTo>
                    <a:pt x="422" y="740"/>
                    <a:pt x="520" y="733"/>
                    <a:pt x="619" y="733"/>
                  </a:cubicBezTo>
                  <a:cubicBezTo>
                    <a:pt x="767" y="733"/>
                    <a:pt x="916" y="748"/>
                    <a:pt x="1062" y="777"/>
                  </a:cubicBezTo>
                  <a:lnTo>
                    <a:pt x="503" y="842"/>
                  </a:lnTo>
                  <a:cubicBezTo>
                    <a:pt x="454" y="842"/>
                    <a:pt x="430" y="882"/>
                    <a:pt x="430" y="931"/>
                  </a:cubicBezTo>
                  <a:cubicBezTo>
                    <a:pt x="438" y="972"/>
                    <a:pt x="470" y="1004"/>
                    <a:pt x="511" y="1004"/>
                  </a:cubicBezTo>
                  <a:lnTo>
                    <a:pt x="519" y="1004"/>
                  </a:lnTo>
                  <a:lnTo>
                    <a:pt x="1403" y="899"/>
                  </a:lnTo>
                  <a:cubicBezTo>
                    <a:pt x="1427" y="899"/>
                    <a:pt x="1451" y="882"/>
                    <a:pt x="1468" y="858"/>
                  </a:cubicBezTo>
                  <a:cubicBezTo>
                    <a:pt x="1476" y="834"/>
                    <a:pt x="1476" y="809"/>
                    <a:pt x="1468" y="785"/>
                  </a:cubicBezTo>
                  <a:cubicBezTo>
                    <a:pt x="1435" y="704"/>
                    <a:pt x="1346" y="680"/>
                    <a:pt x="1314" y="672"/>
                  </a:cubicBezTo>
                  <a:cubicBezTo>
                    <a:pt x="1127" y="615"/>
                    <a:pt x="941" y="582"/>
                    <a:pt x="754" y="574"/>
                  </a:cubicBezTo>
                  <a:cubicBezTo>
                    <a:pt x="1022" y="477"/>
                    <a:pt x="1297" y="412"/>
                    <a:pt x="1581" y="372"/>
                  </a:cubicBezTo>
                  <a:cubicBezTo>
                    <a:pt x="1614" y="363"/>
                    <a:pt x="1638" y="339"/>
                    <a:pt x="1646" y="299"/>
                  </a:cubicBezTo>
                  <a:cubicBezTo>
                    <a:pt x="1654" y="266"/>
                    <a:pt x="1638" y="234"/>
                    <a:pt x="1605" y="218"/>
                  </a:cubicBezTo>
                  <a:cubicBezTo>
                    <a:pt x="1327" y="73"/>
                    <a:pt x="1011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44"/>
            <p:cNvSpPr/>
            <p:nvPr/>
          </p:nvSpPr>
          <p:spPr>
            <a:xfrm>
              <a:off x="3813025" y="2511175"/>
              <a:ext cx="17450" cy="6125"/>
            </a:xfrm>
            <a:custGeom>
              <a:avLst/>
              <a:gdLst/>
              <a:ahLst/>
              <a:cxnLst/>
              <a:rect l="l" t="t" r="r" b="b"/>
              <a:pathLst>
                <a:path w="698" h="245" extrusionOk="0">
                  <a:moveTo>
                    <a:pt x="82" y="1"/>
                  </a:moveTo>
                  <a:cubicBezTo>
                    <a:pt x="41" y="1"/>
                    <a:pt x="1" y="33"/>
                    <a:pt x="1" y="74"/>
                  </a:cubicBezTo>
                  <a:cubicBezTo>
                    <a:pt x="1" y="123"/>
                    <a:pt x="33" y="163"/>
                    <a:pt x="82" y="163"/>
                  </a:cubicBezTo>
                  <a:cubicBezTo>
                    <a:pt x="252" y="171"/>
                    <a:pt x="422" y="196"/>
                    <a:pt x="584" y="244"/>
                  </a:cubicBezTo>
                  <a:lnTo>
                    <a:pt x="609" y="244"/>
                  </a:lnTo>
                  <a:cubicBezTo>
                    <a:pt x="641" y="244"/>
                    <a:pt x="674" y="228"/>
                    <a:pt x="682" y="187"/>
                  </a:cubicBezTo>
                  <a:cubicBezTo>
                    <a:pt x="698" y="147"/>
                    <a:pt x="674" y="98"/>
                    <a:pt x="625" y="90"/>
                  </a:cubicBezTo>
                  <a:cubicBezTo>
                    <a:pt x="455" y="33"/>
                    <a:pt x="268" y="9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44"/>
            <p:cNvSpPr/>
            <p:nvPr/>
          </p:nvSpPr>
          <p:spPr>
            <a:xfrm>
              <a:off x="3810800" y="2517475"/>
              <a:ext cx="16025" cy="7125"/>
            </a:xfrm>
            <a:custGeom>
              <a:avLst/>
              <a:gdLst/>
              <a:ahLst/>
              <a:cxnLst/>
              <a:rect l="l" t="t" r="r" b="b"/>
              <a:pathLst>
                <a:path w="641" h="285" extrusionOk="0">
                  <a:moveTo>
                    <a:pt x="90" y="0"/>
                  </a:moveTo>
                  <a:cubicBezTo>
                    <a:pt x="49" y="0"/>
                    <a:pt x="9" y="33"/>
                    <a:pt x="9" y="73"/>
                  </a:cubicBezTo>
                  <a:cubicBezTo>
                    <a:pt x="0" y="122"/>
                    <a:pt x="33" y="154"/>
                    <a:pt x="73" y="162"/>
                  </a:cubicBezTo>
                  <a:cubicBezTo>
                    <a:pt x="98" y="171"/>
                    <a:pt x="122" y="171"/>
                    <a:pt x="154" y="179"/>
                  </a:cubicBezTo>
                  <a:cubicBezTo>
                    <a:pt x="219" y="187"/>
                    <a:pt x="292" y="195"/>
                    <a:pt x="357" y="211"/>
                  </a:cubicBezTo>
                  <a:cubicBezTo>
                    <a:pt x="406" y="227"/>
                    <a:pt x="463" y="243"/>
                    <a:pt x="511" y="276"/>
                  </a:cubicBezTo>
                  <a:cubicBezTo>
                    <a:pt x="519" y="276"/>
                    <a:pt x="536" y="284"/>
                    <a:pt x="544" y="284"/>
                  </a:cubicBezTo>
                  <a:cubicBezTo>
                    <a:pt x="576" y="284"/>
                    <a:pt x="600" y="268"/>
                    <a:pt x="617" y="243"/>
                  </a:cubicBezTo>
                  <a:cubicBezTo>
                    <a:pt x="641" y="211"/>
                    <a:pt x="625" y="162"/>
                    <a:pt x="592" y="138"/>
                  </a:cubicBezTo>
                  <a:cubicBezTo>
                    <a:pt x="544" y="98"/>
                    <a:pt x="471" y="73"/>
                    <a:pt x="398" y="49"/>
                  </a:cubicBezTo>
                  <a:cubicBezTo>
                    <a:pt x="300" y="25"/>
                    <a:pt x="195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44"/>
            <p:cNvSpPr/>
            <p:nvPr/>
          </p:nvSpPr>
          <p:spPr>
            <a:xfrm>
              <a:off x="3811200" y="2526825"/>
              <a:ext cx="15025" cy="12150"/>
            </a:xfrm>
            <a:custGeom>
              <a:avLst/>
              <a:gdLst/>
              <a:ahLst/>
              <a:cxnLst/>
              <a:rect l="l" t="t" r="r" b="b"/>
              <a:pathLst>
                <a:path w="601" h="486" extrusionOk="0">
                  <a:moveTo>
                    <a:pt x="465" y="1"/>
                  </a:moveTo>
                  <a:cubicBezTo>
                    <a:pt x="410" y="1"/>
                    <a:pt x="353" y="14"/>
                    <a:pt x="301" y="32"/>
                  </a:cubicBezTo>
                  <a:cubicBezTo>
                    <a:pt x="251" y="38"/>
                    <a:pt x="193" y="53"/>
                    <a:pt x="153" y="53"/>
                  </a:cubicBezTo>
                  <a:cubicBezTo>
                    <a:pt x="141" y="53"/>
                    <a:pt x="130" y="52"/>
                    <a:pt x="122" y="48"/>
                  </a:cubicBezTo>
                  <a:cubicBezTo>
                    <a:pt x="109" y="40"/>
                    <a:pt x="96" y="36"/>
                    <a:pt x="84" y="36"/>
                  </a:cubicBezTo>
                  <a:cubicBezTo>
                    <a:pt x="57" y="36"/>
                    <a:pt x="33" y="53"/>
                    <a:pt x="17" y="80"/>
                  </a:cubicBezTo>
                  <a:cubicBezTo>
                    <a:pt x="1" y="121"/>
                    <a:pt x="9" y="169"/>
                    <a:pt x="49" y="186"/>
                  </a:cubicBezTo>
                  <a:cubicBezTo>
                    <a:pt x="187" y="267"/>
                    <a:pt x="317" y="364"/>
                    <a:pt x="438" y="469"/>
                  </a:cubicBezTo>
                  <a:cubicBezTo>
                    <a:pt x="455" y="486"/>
                    <a:pt x="471" y="486"/>
                    <a:pt x="487" y="486"/>
                  </a:cubicBezTo>
                  <a:cubicBezTo>
                    <a:pt x="511" y="486"/>
                    <a:pt x="536" y="478"/>
                    <a:pt x="552" y="461"/>
                  </a:cubicBezTo>
                  <a:cubicBezTo>
                    <a:pt x="584" y="429"/>
                    <a:pt x="576" y="380"/>
                    <a:pt x="544" y="348"/>
                  </a:cubicBezTo>
                  <a:cubicBezTo>
                    <a:pt x="479" y="291"/>
                    <a:pt x="414" y="234"/>
                    <a:pt x="341" y="186"/>
                  </a:cubicBezTo>
                  <a:cubicBezTo>
                    <a:pt x="383" y="174"/>
                    <a:pt x="424" y="166"/>
                    <a:pt x="459" y="166"/>
                  </a:cubicBezTo>
                  <a:cubicBezTo>
                    <a:pt x="472" y="166"/>
                    <a:pt x="484" y="167"/>
                    <a:pt x="495" y="169"/>
                  </a:cubicBezTo>
                  <a:cubicBezTo>
                    <a:pt x="499" y="170"/>
                    <a:pt x="504" y="171"/>
                    <a:pt x="508" y="171"/>
                  </a:cubicBezTo>
                  <a:cubicBezTo>
                    <a:pt x="544" y="171"/>
                    <a:pt x="577" y="141"/>
                    <a:pt x="584" y="105"/>
                  </a:cubicBezTo>
                  <a:cubicBezTo>
                    <a:pt x="601" y="56"/>
                    <a:pt x="568" y="15"/>
                    <a:pt x="528" y="7"/>
                  </a:cubicBezTo>
                  <a:cubicBezTo>
                    <a:pt x="507" y="3"/>
                    <a:pt x="486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44"/>
            <p:cNvSpPr/>
            <p:nvPr/>
          </p:nvSpPr>
          <p:spPr>
            <a:xfrm>
              <a:off x="3548300" y="2629475"/>
              <a:ext cx="121650" cy="7400"/>
            </a:xfrm>
            <a:custGeom>
              <a:avLst/>
              <a:gdLst/>
              <a:ahLst/>
              <a:cxnLst/>
              <a:rect l="l" t="t" r="r" b="b"/>
              <a:pathLst>
                <a:path w="4866" h="296" extrusionOk="0">
                  <a:moveTo>
                    <a:pt x="2520" y="1"/>
                  </a:moveTo>
                  <a:cubicBezTo>
                    <a:pt x="1702" y="1"/>
                    <a:pt x="885" y="45"/>
                    <a:pt x="74" y="134"/>
                  </a:cubicBezTo>
                  <a:cubicBezTo>
                    <a:pt x="33" y="142"/>
                    <a:pt x="1" y="174"/>
                    <a:pt x="1" y="223"/>
                  </a:cubicBezTo>
                  <a:cubicBezTo>
                    <a:pt x="9" y="263"/>
                    <a:pt x="41" y="296"/>
                    <a:pt x="82" y="296"/>
                  </a:cubicBezTo>
                  <a:lnTo>
                    <a:pt x="90" y="296"/>
                  </a:lnTo>
                  <a:cubicBezTo>
                    <a:pt x="897" y="207"/>
                    <a:pt x="1708" y="163"/>
                    <a:pt x="2519" y="163"/>
                  </a:cubicBezTo>
                  <a:cubicBezTo>
                    <a:pt x="3273" y="163"/>
                    <a:pt x="4026" y="201"/>
                    <a:pt x="4776" y="280"/>
                  </a:cubicBezTo>
                  <a:cubicBezTo>
                    <a:pt x="4817" y="280"/>
                    <a:pt x="4857" y="247"/>
                    <a:pt x="4866" y="207"/>
                  </a:cubicBezTo>
                  <a:cubicBezTo>
                    <a:pt x="4866" y="158"/>
                    <a:pt x="4833" y="117"/>
                    <a:pt x="4793" y="117"/>
                  </a:cubicBezTo>
                  <a:cubicBezTo>
                    <a:pt x="4039" y="39"/>
                    <a:pt x="3279" y="1"/>
                    <a:pt x="2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44"/>
            <p:cNvSpPr/>
            <p:nvPr/>
          </p:nvSpPr>
          <p:spPr>
            <a:xfrm>
              <a:off x="3552775" y="2641100"/>
              <a:ext cx="114750" cy="16450"/>
            </a:xfrm>
            <a:custGeom>
              <a:avLst/>
              <a:gdLst/>
              <a:ahLst/>
              <a:cxnLst/>
              <a:rect l="l" t="t" r="r" b="b"/>
              <a:pathLst>
                <a:path w="4590" h="658" extrusionOk="0">
                  <a:moveTo>
                    <a:pt x="4500" y="1"/>
                  </a:moveTo>
                  <a:cubicBezTo>
                    <a:pt x="3024" y="82"/>
                    <a:pt x="1533" y="244"/>
                    <a:pt x="73" y="496"/>
                  </a:cubicBezTo>
                  <a:cubicBezTo>
                    <a:pt x="33" y="504"/>
                    <a:pt x="0" y="544"/>
                    <a:pt x="8" y="585"/>
                  </a:cubicBezTo>
                  <a:cubicBezTo>
                    <a:pt x="16" y="625"/>
                    <a:pt x="49" y="658"/>
                    <a:pt x="89" y="658"/>
                  </a:cubicBezTo>
                  <a:lnTo>
                    <a:pt x="106" y="658"/>
                  </a:lnTo>
                  <a:cubicBezTo>
                    <a:pt x="1557" y="406"/>
                    <a:pt x="3033" y="244"/>
                    <a:pt x="4508" y="163"/>
                  </a:cubicBezTo>
                  <a:cubicBezTo>
                    <a:pt x="4549" y="163"/>
                    <a:pt x="4589" y="123"/>
                    <a:pt x="4581" y="82"/>
                  </a:cubicBezTo>
                  <a:cubicBezTo>
                    <a:pt x="4581" y="33"/>
                    <a:pt x="4541" y="1"/>
                    <a:pt x="4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44"/>
            <p:cNvSpPr/>
            <p:nvPr/>
          </p:nvSpPr>
          <p:spPr>
            <a:xfrm>
              <a:off x="3576075" y="2652625"/>
              <a:ext cx="88200" cy="32300"/>
            </a:xfrm>
            <a:custGeom>
              <a:avLst/>
              <a:gdLst/>
              <a:ahLst/>
              <a:cxnLst/>
              <a:rect l="l" t="t" r="r" b="b"/>
              <a:pathLst>
                <a:path w="3528" h="1292" extrusionOk="0">
                  <a:moveTo>
                    <a:pt x="3438" y="1"/>
                  </a:moveTo>
                  <a:cubicBezTo>
                    <a:pt x="3433" y="1"/>
                    <a:pt x="3427" y="1"/>
                    <a:pt x="3422" y="2"/>
                  </a:cubicBezTo>
                  <a:cubicBezTo>
                    <a:pt x="2255" y="229"/>
                    <a:pt x="1128" y="610"/>
                    <a:pt x="57" y="1137"/>
                  </a:cubicBezTo>
                  <a:cubicBezTo>
                    <a:pt x="17" y="1153"/>
                    <a:pt x="1" y="1202"/>
                    <a:pt x="17" y="1243"/>
                  </a:cubicBezTo>
                  <a:cubicBezTo>
                    <a:pt x="33" y="1275"/>
                    <a:pt x="66" y="1291"/>
                    <a:pt x="90" y="1291"/>
                  </a:cubicBezTo>
                  <a:cubicBezTo>
                    <a:pt x="106" y="1291"/>
                    <a:pt x="114" y="1283"/>
                    <a:pt x="130" y="1283"/>
                  </a:cubicBezTo>
                  <a:cubicBezTo>
                    <a:pt x="1184" y="764"/>
                    <a:pt x="2303" y="391"/>
                    <a:pt x="3455" y="156"/>
                  </a:cubicBezTo>
                  <a:cubicBezTo>
                    <a:pt x="3495" y="148"/>
                    <a:pt x="3528" y="108"/>
                    <a:pt x="3519" y="67"/>
                  </a:cubicBezTo>
                  <a:cubicBezTo>
                    <a:pt x="3512" y="25"/>
                    <a:pt x="3474" y="1"/>
                    <a:pt x="3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44"/>
            <p:cNvSpPr/>
            <p:nvPr/>
          </p:nvSpPr>
          <p:spPr>
            <a:xfrm>
              <a:off x="3769250" y="2629475"/>
              <a:ext cx="121850" cy="7400"/>
            </a:xfrm>
            <a:custGeom>
              <a:avLst/>
              <a:gdLst/>
              <a:ahLst/>
              <a:cxnLst/>
              <a:rect l="l" t="t" r="r" b="b"/>
              <a:pathLst>
                <a:path w="4874" h="296" extrusionOk="0">
                  <a:moveTo>
                    <a:pt x="2353" y="1"/>
                  </a:moveTo>
                  <a:cubicBezTo>
                    <a:pt x="1595" y="1"/>
                    <a:pt x="835" y="39"/>
                    <a:pt x="81" y="117"/>
                  </a:cubicBezTo>
                  <a:cubicBezTo>
                    <a:pt x="33" y="117"/>
                    <a:pt x="0" y="158"/>
                    <a:pt x="8" y="207"/>
                  </a:cubicBezTo>
                  <a:cubicBezTo>
                    <a:pt x="8" y="247"/>
                    <a:pt x="57" y="280"/>
                    <a:pt x="98" y="280"/>
                  </a:cubicBezTo>
                  <a:cubicBezTo>
                    <a:pt x="848" y="201"/>
                    <a:pt x="1601" y="163"/>
                    <a:pt x="2354" y="163"/>
                  </a:cubicBezTo>
                  <a:cubicBezTo>
                    <a:pt x="3164" y="163"/>
                    <a:pt x="3973" y="207"/>
                    <a:pt x="4776" y="296"/>
                  </a:cubicBezTo>
                  <a:lnTo>
                    <a:pt x="4784" y="296"/>
                  </a:lnTo>
                  <a:cubicBezTo>
                    <a:pt x="4824" y="296"/>
                    <a:pt x="4865" y="263"/>
                    <a:pt x="4865" y="223"/>
                  </a:cubicBezTo>
                  <a:cubicBezTo>
                    <a:pt x="4873" y="174"/>
                    <a:pt x="4841" y="142"/>
                    <a:pt x="4792" y="134"/>
                  </a:cubicBezTo>
                  <a:cubicBezTo>
                    <a:pt x="3985" y="45"/>
                    <a:pt x="3170" y="1"/>
                    <a:pt x="2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44"/>
            <p:cNvSpPr/>
            <p:nvPr/>
          </p:nvSpPr>
          <p:spPr>
            <a:xfrm>
              <a:off x="3771875" y="2641100"/>
              <a:ext cx="114550" cy="16450"/>
            </a:xfrm>
            <a:custGeom>
              <a:avLst/>
              <a:gdLst/>
              <a:ahLst/>
              <a:cxnLst/>
              <a:rect l="l" t="t" r="r" b="b"/>
              <a:pathLst>
                <a:path w="4582" h="658" extrusionOk="0">
                  <a:moveTo>
                    <a:pt x="90" y="1"/>
                  </a:moveTo>
                  <a:cubicBezTo>
                    <a:pt x="41" y="1"/>
                    <a:pt x="9" y="33"/>
                    <a:pt x="1" y="82"/>
                  </a:cubicBezTo>
                  <a:cubicBezTo>
                    <a:pt x="1" y="123"/>
                    <a:pt x="33" y="163"/>
                    <a:pt x="82" y="163"/>
                  </a:cubicBezTo>
                  <a:cubicBezTo>
                    <a:pt x="1549" y="244"/>
                    <a:pt x="3033" y="406"/>
                    <a:pt x="4484" y="658"/>
                  </a:cubicBezTo>
                  <a:lnTo>
                    <a:pt x="4492" y="658"/>
                  </a:lnTo>
                  <a:cubicBezTo>
                    <a:pt x="4533" y="658"/>
                    <a:pt x="4565" y="625"/>
                    <a:pt x="4574" y="585"/>
                  </a:cubicBezTo>
                  <a:cubicBezTo>
                    <a:pt x="4582" y="544"/>
                    <a:pt x="4557" y="504"/>
                    <a:pt x="4509" y="496"/>
                  </a:cubicBezTo>
                  <a:cubicBezTo>
                    <a:pt x="3049" y="244"/>
                    <a:pt x="1566" y="82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44"/>
            <p:cNvSpPr/>
            <p:nvPr/>
          </p:nvSpPr>
          <p:spPr>
            <a:xfrm>
              <a:off x="3775125" y="2652625"/>
              <a:ext cx="88000" cy="32300"/>
            </a:xfrm>
            <a:custGeom>
              <a:avLst/>
              <a:gdLst/>
              <a:ahLst/>
              <a:cxnLst/>
              <a:rect l="l" t="t" r="r" b="b"/>
              <a:pathLst>
                <a:path w="3520" h="1292" extrusionOk="0">
                  <a:moveTo>
                    <a:pt x="88" y="1"/>
                  </a:moveTo>
                  <a:cubicBezTo>
                    <a:pt x="47" y="1"/>
                    <a:pt x="16" y="25"/>
                    <a:pt x="9" y="67"/>
                  </a:cubicBezTo>
                  <a:cubicBezTo>
                    <a:pt x="0" y="108"/>
                    <a:pt x="25" y="148"/>
                    <a:pt x="73" y="156"/>
                  </a:cubicBezTo>
                  <a:cubicBezTo>
                    <a:pt x="1225" y="391"/>
                    <a:pt x="2344" y="764"/>
                    <a:pt x="3398" y="1283"/>
                  </a:cubicBezTo>
                  <a:cubicBezTo>
                    <a:pt x="3406" y="1283"/>
                    <a:pt x="3422" y="1291"/>
                    <a:pt x="3430" y="1291"/>
                  </a:cubicBezTo>
                  <a:cubicBezTo>
                    <a:pt x="3462" y="1291"/>
                    <a:pt x="3487" y="1275"/>
                    <a:pt x="3503" y="1243"/>
                  </a:cubicBezTo>
                  <a:cubicBezTo>
                    <a:pt x="3519" y="1202"/>
                    <a:pt x="3503" y="1153"/>
                    <a:pt x="3462" y="1137"/>
                  </a:cubicBezTo>
                  <a:cubicBezTo>
                    <a:pt x="2400" y="610"/>
                    <a:pt x="1265" y="229"/>
                    <a:pt x="106" y="2"/>
                  </a:cubicBezTo>
                  <a:cubicBezTo>
                    <a:pt x="100" y="1"/>
                    <a:pt x="94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44"/>
            <p:cNvSpPr/>
            <p:nvPr/>
          </p:nvSpPr>
          <p:spPr>
            <a:xfrm>
              <a:off x="3694450" y="2628000"/>
              <a:ext cx="41975" cy="29700"/>
            </a:xfrm>
            <a:custGeom>
              <a:avLst/>
              <a:gdLst/>
              <a:ahLst/>
              <a:cxnLst/>
              <a:rect l="l" t="t" r="r" b="b"/>
              <a:pathLst>
                <a:path w="1679" h="1188" extrusionOk="0">
                  <a:moveTo>
                    <a:pt x="751" y="0"/>
                  </a:moveTo>
                  <a:cubicBezTo>
                    <a:pt x="369" y="0"/>
                    <a:pt x="12" y="42"/>
                    <a:pt x="9" y="136"/>
                  </a:cubicBezTo>
                  <a:cubicBezTo>
                    <a:pt x="1" y="339"/>
                    <a:pt x="528" y="1109"/>
                    <a:pt x="714" y="1182"/>
                  </a:cubicBezTo>
                  <a:cubicBezTo>
                    <a:pt x="724" y="1186"/>
                    <a:pt x="735" y="1188"/>
                    <a:pt x="747" y="1188"/>
                  </a:cubicBezTo>
                  <a:cubicBezTo>
                    <a:pt x="999" y="1188"/>
                    <a:pt x="1679" y="322"/>
                    <a:pt x="1671" y="152"/>
                  </a:cubicBezTo>
                  <a:cubicBezTo>
                    <a:pt x="1671" y="56"/>
                    <a:pt x="1194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44"/>
            <p:cNvSpPr/>
            <p:nvPr/>
          </p:nvSpPr>
          <p:spPr>
            <a:xfrm>
              <a:off x="3626350" y="2531225"/>
              <a:ext cx="79475" cy="101800"/>
            </a:xfrm>
            <a:custGeom>
              <a:avLst/>
              <a:gdLst/>
              <a:ahLst/>
              <a:cxnLst/>
              <a:rect l="l" t="t" r="r" b="b"/>
              <a:pathLst>
                <a:path w="3179" h="4072" extrusionOk="0">
                  <a:moveTo>
                    <a:pt x="83" y="0"/>
                  </a:moveTo>
                  <a:cubicBezTo>
                    <a:pt x="41" y="0"/>
                    <a:pt x="8" y="30"/>
                    <a:pt x="0" y="66"/>
                  </a:cubicBezTo>
                  <a:cubicBezTo>
                    <a:pt x="0" y="107"/>
                    <a:pt x="25" y="156"/>
                    <a:pt x="73" y="156"/>
                  </a:cubicBezTo>
                  <a:cubicBezTo>
                    <a:pt x="649" y="245"/>
                    <a:pt x="1208" y="423"/>
                    <a:pt x="1727" y="683"/>
                  </a:cubicBezTo>
                  <a:cubicBezTo>
                    <a:pt x="1889" y="772"/>
                    <a:pt x="2060" y="869"/>
                    <a:pt x="2189" y="1015"/>
                  </a:cubicBezTo>
                  <a:cubicBezTo>
                    <a:pt x="2319" y="1169"/>
                    <a:pt x="2392" y="1380"/>
                    <a:pt x="2457" y="1591"/>
                  </a:cubicBezTo>
                  <a:cubicBezTo>
                    <a:pt x="2700" y="2377"/>
                    <a:pt x="2887" y="3188"/>
                    <a:pt x="3008" y="4007"/>
                  </a:cubicBezTo>
                  <a:cubicBezTo>
                    <a:pt x="3016" y="4047"/>
                    <a:pt x="3049" y="4072"/>
                    <a:pt x="3089" y="4072"/>
                  </a:cubicBezTo>
                  <a:lnTo>
                    <a:pt x="3106" y="4072"/>
                  </a:lnTo>
                  <a:cubicBezTo>
                    <a:pt x="3146" y="4064"/>
                    <a:pt x="3179" y="4023"/>
                    <a:pt x="3171" y="3982"/>
                  </a:cubicBezTo>
                  <a:cubicBezTo>
                    <a:pt x="3049" y="3155"/>
                    <a:pt x="2862" y="2337"/>
                    <a:pt x="2611" y="1542"/>
                  </a:cubicBezTo>
                  <a:cubicBezTo>
                    <a:pt x="2538" y="1315"/>
                    <a:pt x="2465" y="1088"/>
                    <a:pt x="2311" y="910"/>
                  </a:cubicBezTo>
                  <a:cubicBezTo>
                    <a:pt x="2165" y="739"/>
                    <a:pt x="1979" y="634"/>
                    <a:pt x="1800" y="537"/>
                  </a:cubicBezTo>
                  <a:cubicBezTo>
                    <a:pt x="1265" y="269"/>
                    <a:pt x="690" y="83"/>
                    <a:pt x="98" y="2"/>
                  </a:cubicBezTo>
                  <a:cubicBezTo>
                    <a:pt x="93" y="1"/>
                    <a:pt x="88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44"/>
            <p:cNvSpPr/>
            <p:nvPr/>
          </p:nvSpPr>
          <p:spPr>
            <a:xfrm>
              <a:off x="3726075" y="2537000"/>
              <a:ext cx="84150" cy="100500"/>
            </a:xfrm>
            <a:custGeom>
              <a:avLst/>
              <a:gdLst/>
              <a:ahLst/>
              <a:cxnLst/>
              <a:rect l="l" t="t" r="r" b="b"/>
              <a:pathLst>
                <a:path w="3366" h="4020" extrusionOk="0">
                  <a:moveTo>
                    <a:pt x="3273" y="1"/>
                  </a:moveTo>
                  <a:cubicBezTo>
                    <a:pt x="3264" y="1"/>
                    <a:pt x="3254" y="2"/>
                    <a:pt x="3243" y="6"/>
                  </a:cubicBezTo>
                  <a:cubicBezTo>
                    <a:pt x="2635" y="225"/>
                    <a:pt x="2044" y="500"/>
                    <a:pt x="1476" y="833"/>
                  </a:cubicBezTo>
                  <a:cubicBezTo>
                    <a:pt x="1257" y="962"/>
                    <a:pt x="1006" y="1116"/>
                    <a:pt x="827" y="1352"/>
                  </a:cubicBezTo>
                  <a:cubicBezTo>
                    <a:pt x="681" y="1546"/>
                    <a:pt x="592" y="1773"/>
                    <a:pt x="519" y="1992"/>
                  </a:cubicBezTo>
                  <a:cubicBezTo>
                    <a:pt x="300" y="2625"/>
                    <a:pt x="130" y="3273"/>
                    <a:pt x="9" y="3930"/>
                  </a:cubicBezTo>
                  <a:cubicBezTo>
                    <a:pt x="0" y="3970"/>
                    <a:pt x="33" y="4011"/>
                    <a:pt x="73" y="4019"/>
                  </a:cubicBezTo>
                  <a:lnTo>
                    <a:pt x="90" y="4019"/>
                  </a:lnTo>
                  <a:cubicBezTo>
                    <a:pt x="130" y="4019"/>
                    <a:pt x="163" y="3995"/>
                    <a:pt x="171" y="3954"/>
                  </a:cubicBezTo>
                  <a:cubicBezTo>
                    <a:pt x="284" y="3306"/>
                    <a:pt x="454" y="2665"/>
                    <a:pt x="673" y="2049"/>
                  </a:cubicBezTo>
                  <a:cubicBezTo>
                    <a:pt x="738" y="1838"/>
                    <a:pt x="819" y="1627"/>
                    <a:pt x="957" y="1449"/>
                  </a:cubicBezTo>
                  <a:cubicBezTo>
                    <a:pt x="1119" y="1238"/>
                    <a:pt x="1354" y="1092"/>
                    <a:pt x="1565" y="971"/>
                  </a:cubicBezTo>
                  <a:cubicBezTo>
                    <a:pt x="2117" y="646"/>
                    <a:pt x="2700" y="371"/>
                    <a:pt x="3300" y="160"/>
                  </a:cubicBezTo>
                  <a:cubicBezTo>
                    <a:pt x="3341" y="144"/>
                    <a:pt x="3365" y="95"/>
                    <a:pt x="3349" y="54"/>
                  </a:cubicBezTo>
                  <a:cubicBezTo>
                    <a:pt x="3336" y="22"/>
                    <a:pt x="3308" y="1"/>
                    <a:pt x="3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44"/>
            <p:cNvSpPr/>
            <p:nvPr/>
          </p:nvSpPr>
          <p:spPr>
            <a:xfrm>
              <a:off x="3690000" y="2524525"/>
              <a:ext cx="7325" cy="16675"/>
            </a:xfrm>
            <a:custGeom>
              <a:avLst/>
              <a:gdLst/>
              <a:ahLst/>
              <a:cxnLst/>
              <a:rect l="l" t="t" r="r" b="b"/>
              <a:pathLst>
                <a:path w="293" h="667" extrusionOk="0">
                  <a:moveTo>
                    <a:pt x="83" y="0"/>
                  </a:moveTo>
                  <a:cubicBezTo>
                    <a:pt x="78" y="0"/>
                    <a:pt x="71" y="1"/>
                    <a:pt x="65" y="2"/>
                  </a:cubicBezTo>
                  <a:cubicBezTo>
                    <a:pt x="25" y="10"/>
                    <a:pt x="0" y="51"/>
                    <a:pt x="8" y="99"/>
                  </a:cubicBezTo>
                  <a:lnTo>
                    <a:pt x="122" y="602"/>
                  </a:lnTo>
                  <a:cubicBezTo>
                    <a:pt x="138" y="643"/>
                    <a:pt x="170" y="667"/>
                    <a:pt x="203" y="667"/>
                  </a:cubicBezTo>
                  <a:cubicBezTo>
                    <a:pt x="211" y="667"/>
                    <a:pt x="219" y="667"/>
                    <a:pt x="219" y="659"/>
                  </a:cubicBezTo>
                  <a:cubicBezTo>
                    <a:pt x="268" y="651"/>
                    <a:pt x="292" y="610"/>
                    <a:pt x="284" y="561"/>
                  </a:cubicBezTo>
                  <a:lnTo>
                    <a:pt x="162" y="59"/>
                  </a:lnTo>
                  <a:cubicBezTo>
                    <a:pt x="155" y="23"/>
                    <a:pt x="124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44"/>
            <p:cNvSpPr/>
            <p:nvPr/>
          </p:nvSpPr>
          <p:spPr>
            <a:xfrm>
              <a:off x="3704175" y="2519875"/>
              <a:ext cx="7125" cy="18300"/>
            </a:xfrm>
            <a:custGeom>
              <a:avLst/>
              <a:gdLst/>
              <a:ahLst/>
              <a:cxnLst/>
              <a:rect l="l" t="t" r="r" b="b"/>
              <a:pathLst>
                <a:path w="285" h="732" extrusionOk="0">
                  <a:moveTo>
                    <a:pt x="94" y="0"/>
                  </a:moveTo>
                  <a:cubicBezTo>
                    <a:pt x="90" y="0"/>
                    <a:pt x="86" y="1"/>
                    <a:pt x="82" y="2"/>
                  </a:cubicBezTo>
                  <a:cubicBezTo>
                    <a:pt x="33" y="10"/>
                    <a:pt x="1" y="50"/>
                    <a:pt x="9" y="99"/>
                  </a:cubicBezTo>
                  <a:lnTo>
                    <a:pt x="114" y="666"/>
                  </a:lnTo>
                  <a:cubicBezTo>
                    <a:pt x="122" y="707"/>
                    <a:pt x="155" y="731"/>
                    <a:pt x="195" y="731"/>
                  </a:cubicBezTo>
                  <a:lnTo>
                    <a:pt x="212" y="731"/>
                  </a:lnTo>
                  <a:cubicBezTo>
                    <a:pt x="252" y="723"/>
                    <a:pt x="285" y="683"/>
                    <a:pt x="276" y="634"/>
                  </a:cubicBezTo>
                  <a:lnTo>
                    <a:pt x="171" y="66"/>
                  </a:lnTo>
                  <a:cubicBezTo>
                    <a:pt x="164" y="30"/>
                    <a:pt x="130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44"/>
            <p:cNvSpPr/>
            <p:nvPr/>
          </p:nvSpPr>
          <p:spPr>
            <a:xfrm>
              <a:off x="3730325" y="2525750"/>
              <a:ext cx="5300" cy="34300"/>
            </a:xfrm>
            <a:custGeom>
              <a:avLst/>
              <a:gdLst/>
              <a:ahLst/>
              <a:cxnLst/>
              <a:rect l="l" t="t" r="r" b="b"/>
              <a:pathLst>
                <a:path w="212" h="1372" extrusionOk="0">
                  <a:moveTo>
                    <a:pt x="94" y="0"/>
                  </a:moveTo>
                  <a:cubicBezTo>
                    <a:pt x="90" y="0"/>
                    <a:pt x="86" y="1"/>
                    <a:pt x="82" y="2"/>
                  </a:cubicBezTo>
                  <a:cubicBezTo>
                    <a:pt x="33" y="2"/>
                    <a:pt x="1" y="42"/>
                    <a:pt x="9" y="91"/>
                  </a:cubicBezTo>
                  <a:cubicBezTo>
                    <a:pt x="41" y="488"/>
                    <a:pt x="49" y="885"/>
                    <a:pt x="33" y="1283"/>
                  </a:cubicBezTo>
                  <a:cubicBezTo>
                    <a:pt x="33" y="1331"/>
                    <a:pt x="74" y="1372"/>
                    <a:pt x="114" y="1372"/>
                  </a:cubicBezTo>
                  <a:cubicBezTo>
                    <a:pt x="163" y="1372"/>
                    <a:pt x="195" y="1339"/>
                    <a:pt x="195" y="1291"/>
                  </a:cubicBezTo>
                  <a:cubicBezTo>
                    <a:pt x="211" y="885"/>
                    <a:pt x="203" y="480"/>
                    <a:pt x="163" y="75"/>
                  </a:cubicBezTo>
                  <a:cubicBezTo>
                    <a:pt x="163" y="31"/>
                    <a:pt x="130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" name="Google Shape;6596;p44"/>
            <p:cNvSpPr/>
            <p:nvPr/>
          </p:nvSpPr>
          <p:spPr>
            <a:xfrm>
              <a:off x="3720000" y="2545450"/>
              <a:ext cx="5275" cy="33450"/>
            </a:xfrm>
            <a:custGeom>
              <a:avLst/>
              <a:gdLst/>
              <a:ahLst/>
              <a:cxnLst/>
              <a:rect l="l" t="t" r="r" b="b"/>
              <a:pathLst>
                <a:path w="211" h="1338" extrusionOk="0">
                  <a:moveTo>
                    <a:pt x="130" y="0"/>
                  </a:moveTo>
                  <a:cubicBezTo>
                    <a:pt x="81" y="0"/>
                    <a:pt x="49" y="33"/>
                    <a:pt x="49" y="81"/>
                  </a:cubicBezTo>
                  <a:cubicBezTo>
                    <a:pt x="41" y="470"/>
                    <a:pt x="24" y="860"/>
                    <a:pt x="0" y="1249"/>
                  </a:cubicBezTo>
                  <a:cubicBezTo>
                    <a:pt x="0" y="1297"/>
                    <a:pt x="33" y="1338"/>
                    <a:pt x="73" y="1338"/>
                  </a:cubicBezTo>
                  <a:lnTo>
                    <a:pt x="81" y="1338"/>
                  </a:lnTo>
                  <a:cubicBezTo>
                    <a:pt x="122" y="1338"/>
                    <a:pt x="154" y="1305"/>
                    <a:pt x="162" y="1265"/>
                  </a:cubicBezTo>
                  <a:cubicBezTo>
                    <a:pt x="187" y="868"/>
                    <a:pt x="203" y="470"/>
                    <a:pt x="211" y="81"/>
                  </a:cubicBezTo>
                  <a:cubicBezTo>
                    <a:pt x="211" y="41"/>
                    <a:pt x="170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" name="Google Shape;6597;p44"/>
            <p:cNvSpPr/>
            <p:nvPr/>
          </p:nvSpPr>
          <p:spPr>
            <a:xfrm>
              <a:off x="3706400" y="2556350"/>
              <a:ext cx="5500" cy="20125"/>
            </a:xfrm>
            <a:custGeom>
              <a:avLst/>
              <a:gdLst/>
              <a:ahLst/>
              <a:cxnLst/>
              <a:rect l="l" t="t" r="r" b="b"/>
              <a:pathLst>
                <a:path w="220" h="805" extrusionOk="0">
                  <a:moveTo>
                    <a:pt x="128" y="1"/>
                  </a:moveTo>
                  <a:cubicBezTo>
                    <a:pt x="91" y="1"/>
                    <a:pt x="58" y="38"/>
                    <a:pt x="58" y="75"/>
                  </a:cubicBezTo>
                  <a:lnTo>
                    <a:pt x="1" y="715"/>
                  </a:lnTo>
                  <a:cubicBezTo>
                    <a:pt x="1" y="756"/>
                    <a:pt x="33" y="797"/>
                    <a:pt x="82" y="797"/>
                  </a:cubicBezTo>
                  <a:cubicBezTo>
                    <a:pt x="82" y="805"/>
                    <a:pt x="82" y="805"/>
                    <a:pt x="82" y="805"/>
                  </a:cubicBezTo>
                  <a:cubicBezTo>
                    <a:pt x="131" y="805"/>
                    <a:pt x="163" y="772"/>
                    <a:pt x="163" y="724"/>
                  </a:cubicBezTo>
                  <a:lnTo>
                    <a:pt x="220" y="91"/>
                  </a:lnTo>
                  <a:cubicBezTo>
                    <a:pt x="220" y="42"/>
                    <a:pt x="187" y="2"/>
                    <a:pt x="139" y="2"/>
                  </a:cubicBezTo>
                  <a:cubicBezTo>
                    <a:pt x="135" y="1"/>
                    <a:pt x="132" y="1"/>
                    <a:pt x="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8" name="Google Shape;6598;p44"/>
            <p:cNvSpPr/>
            <p:nvPr/>
          </p:nvSpPr>
          <p:spPr>
            <a:xfrm>
              <a:off x="3747350" y="2526550"/>
              <a:ext cx="7925" cy="18725"/>
            </a:xfrm>
            <a:custGeom>
              <a:avLst/>
              <a:gdLst/>
              <a:ahLst/>
              <a:cxnLst/>
              <a:rect l="l" t="t" r="r" b="b"/>
              <a:pathLst>
                <a:path w="317" h="749" extrusionOk="0">
                  <a:moveTo>
                    <a:pt x="228" y="1"/>
                  </a:moveTo>
                  <a:cubicBezTo>
                    <a:pt x="192" y="1"/>
                    <a:pt x="154" y="24"/>
                    <a:pt x="147" y="67"/>
                  </a:cubicBezTo>
                  <a:lnTo>
                    <a:pt x="9" y="651"/>
                  </a:lnTo>
                  <a:cubicBezTo>
                    <a:pt x="1" y="699"/>
                    <a:pt x="33" y="740"/>
                    <a:pt x="74" y="748"/>
                  </a:cubicBezTo>
                  <a:lnTo>
                    <a:pt x="90" y="748"/>
                  </a:lnTo>
                  <a:cubicBezTo>
                    <a:pt x="130" y="748"/>
                    <a:pt x="163" y="724"/>
                    <a:pt x="171" y="691"/>
                  </a:cubicBezTo>
                  <a:lnTo>
                    <a:pt x="309" y="99"/>
                  </a:lnTo>
                  <a:cubicBezTo>
                    <a:pt x="317" y="59"/>
                    <a:pt x="284" y="10"/>
                    <a:pt x="244" y="2"/>
                  </a:cubicBezTo>
                  <a:cubicBezTo>
                    <a:pt x="239" y="1"/>
                    <a:pt x="234" y="1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44"/>
            <p:cNvSpPr/>
            <p:nvPr/>
          </p:nvSpPr>
          <p:spPr>
            <a:xfrm>
              <a:off x="3756875" y="2530725"/>
              <a:ext cx="10975" cy="18800"/>
            </a:xfrm>
            <a:custGeom>
              <a:avLst/>
              <a:gdLst/>
              <a:ahLst/>
              <a:cxnLst/>
              <a:rect l="l" t="t" r="r" b="b"/>
              <a:pathLst>
                <a:path w="439" h="752" extrusionOk="0">
                  <a:moveTo>
                    <a:pt x="355" y="0"/>
                  </a:moveTo>
                  <a:cubicBezTo>
                    <a:pt x="322" y="0"/>
                    <a:pt x="289" y="22"/>
                    <a:pt x="276" y="54"/>
                  </a:cubicBezTo>
                  <a:lnTo>
                    <a:pt x="25" y="638"/>
                  </a:lnTo>
                  <a:cubicBezTo>
                    <a:pt x="1" y="678"/>
                    <a:pt x="25" y="727"/>
                    <a:pt x="66" y="743"/>
                  </a:cubicBezTo>
                  <a:cubicBezTo>
                    <a:pt x="74" y="751"/>
                    <a:pt x="82" y="751"/>
                    <a:pt x="98" y="751"/>
                  </a:cubicBezTo>
                  <a:cubicBezTo>
                    <a:pt x="130" y="751"/>
                    <a:pt x="155" y="735"/>
                    <a:pt x="171" y="703"/>
                  </a:cubicBezTo>
                  <a:lnTo>
                    <a:pt x="422" y="119"/>
                  </a:lnTo>
                  <a:cubicBezTo>
                    <a:pt x="439" y="70"/>
                    <a:pt x="422" y="30"/>
                    <a:pt x="382" y="5"/>
                  </a:cubicBezTo>
                  <a:cubicBezTo>
                    <a:pt x="373" y="2"/>
                    <a:pt x="364" y="0"/>
                    <a:pt x="3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44"/>
            <p:cNvSpPr/>
            <p:nvPr/>
          </p:nvSpPr>
          <p:spPr>
            <a:xfrm>
              <a:off x="3734800" y="2555950"/>
              <a:ext cx="9125" cy="19525"/>
            </a:xfrm>
            <a:custGeom>
              <a:avLst/>
              <a:gdLst/>
              <a:ahLst/>
              <a:cxnLst/>
              <a:rect l="l" t="t" r="r" b="b"/>
              <a:pathLst>
                <a:path w="365" h="781" extrusionOk="0">
                  <a:moveTo>
                    <a:pt x="282" y="0"/>
                  </a:moveTo>
                  <a:cubicBezTo>
                    <a:pt x="241" y="0"/>
                    <a:pt x="209" y="23"/>
                    <a:pt x="195" y="58"/>
                  </a:cubicBezTo>
                  <a:lnTo>
                    <a:pt x="16" y="675"/>
                  </a:lnTo>
                  <a:cubicBezTo>
                    <a:pt x="0" y="723"/>
                    <a:pt x="24" y="764"/>
                    <a:pt x="65" y="780"/>
                  </a:cubicBezTo>
                  <a:lnTo>
                    <a:pt x="89" y="780"/>
                  </a:lnTo>
                  <a:cubicBezTo>
                    <a:pt x="122" y="780"/>
                    <a:pt x="154" y="764"/>
                    <a:pt x="170" y="723"/>
                  </a:cubicBezTo>
                  <a:lnTo>
                    <a:pt x="349" y="107"/>
                  </a:lnTo>
                  <a:cubicBezTo>
                    <a:pt x="365" y="58"/>
                    <a:pt x="341" y="18"/>
                    <a:pt x="300" y="2"/>
                  </a:cubicBezTo>
                  <a:cubicBezTo>
                    <a:pt x="294" y="1"/>
                    <a:pt x="288" y="0"/>
                    <a:pt x="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6601;p44"/>
            <p:cNvSpPr/>
            <p:nvPr/>
          </p:nvSpPr>
          <p:spPr>
            <a:xfrm>
              <a:off x="3702775" y="2542925"/>
              <a:ext cx="5700" cy="8225"/>
            </a:xfrm>
            <a:custGeom>
              <a:avLst/>
              <a:gdLst/>
              <a:ahLst/>
              <a:cxnLst/>
              <a:rect l="l" t="t" r="r" b="b"/>
              <a:pathLst>
                <a:path w="228" h="329" extrusionOk="0">
                  <a:moveTo>
                    <a:pt x="97" y="1"/>
                  </a:moveTo>
                  <a:cubicBezTo>
                    <a:pt x="84" y="1"/>
                    <a:pt x="70" y="4"/>
                    <a:pt x="57" y="12"/>
                  </a:cubicBezTo>
                  <a:cubicBezTo>
                    <a:pt x="16" y="36"/>
                    <a:pt x="0" y="85"/>
                    <a:pt x="24" y="125"/>
                  </a:cubicBezTo>
                  <a:cubicBezTo>
                    <a:pt x="49" y="166"/>
                    <a:pt x="65" y="207"/>
                    <a:pt x="65" y="255"/>
                  </a:cubicBezTo>
                  <a:cubicBezTo>
                    <a:pt x="65" y="296"/>
                    <a:pt x="105" y="328"/>
                    <a:pt x="146" y="328"/>
                  </a:cubicBezTo>
                  <a:lnTo>
                    <a:pt x="154" y="328"/>
                  </a:lnTo>
                  <a:cubicBezTo>
                    <a:pt x="195" y="328"/>
                    <a:pt x="227" y="288"/>
                    <a:pt x="227" y="247"/>
                  </a:cubicBezTo>
                  <a:cubicBezTo>
                    <a:pt x="227" y="174"/>
                    <a:pt x="203" y="101"/>
                    <a:pt x="170" y="44"/>
                  </a:cubicBezTo>
                  <a:cubicBezTo>
                    <a:pt x="154" y="17"/>
                    <a:pt x="126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" name="Google Shape;6602;p44"/>
            <p:cNvSpPr/>
            <p:nvPr/>
          </p:nvSpPr>
          <p:spPr>
            <a:xfrm>
              <a:off x="3693650" y="2550475"/>
              <a:ext cx="6700" cy="15050"/>
            </a:xfrm>
            <a:custGeom>
              <a:avLst/>
              <a:gdLst/>
              <a:ahLst/>
              <a:cxnLst/>
              <a:rect l="l" t="t" r="r" b="b"/>
              <a:pathLst>
                <a:path w="268" h="602" extrusionOk="0">
                  <a:moveTo>
                    <a:pt x="88" y="1"/>
                  </a:moveTo>
                  <a:cubicBezTo>
                    <a:pt x="83" y="1"/>
                    <a:pt x="78" y="1"/>
                    <a:pt x="73" y="2"/>
                  </a:cubicBezTo>
                  <a:cubicBezTo>
                    <a:pt x="33" y="10"/>
                    <a:pt x="0" y="50"/>
                    <a:pt x="16" y="99"/>
                  </a:cubicBezTo>
                  <a:lnTo>
                    <a:pt x="97" y="537"/>
                  </a:lnTo>
                  <a:cubicBezTo>
                    <a:pt x="106" y="569"/>
                    <a:pt x="138" y="602"/>
                    <a:pt x="179" y="602"/>
                  </a:cubicBezTo>
                  <a:lnTo>
                    <a:pt x="195" y="602"/>
                  </a:lnTo>
                  <a:cubicBezTo>
                    <a:pt x="235" y="586"/>
                    <a:pt x="268" y="545"/>
                    <a:pt x="260" y="504"/>
                  </a:cubicBezTo>
                  <a:lnTo>
                    <a:pt x="170" y="67"/>
                  </a:lnTo>
                  <a:cubicBezTo>
                    <a:pt x="163" y="30"/>
                    <a:pt x="130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" name="Google Shape;6603;p44"/>
            <p:cNvSpPr/>
            <p:nvPr/>
          </p:nvSpPr>
          <p:spPr>
            <a:xfrm>
              <a:off x="3711075" y="2589825"/>
              <a:ext cx="5100" cy="13000"/>
            </a:xfrm>
            <a:custGeom>
              <a:avLst/>
              <a:gdLst/>
              <a:ahLst/>
              <a:cxnLst/>
              <a:rect l="l" t="t" r="r" b="b"/>
              <a:pathLst>
                <a:path w="204" h="520" extrusionOk="0">
                  <a:moveTo>
                    <a:pt x="73" y="1"/>
                  </a:moveTo>
                  <a:cubicBezTo>
                    <a:pt x="33" y="9"/>
                    <a:pt x="0" y="49"/>
                    <a:pt x="0" y="90"/>
                  </a:cubicBezTo>
                  <a:lnTo>
                    <a:pt x="33" y="447"/>
                  </a:lnTo>
                  <a:cubicBezTo>
                    <a:pt x="41" y="487"/>
                    <a:pt x="73" y="520"/>
                    <a:pt x="114" y="520"/>
                  </a:cubicBezTo>
                  <a:lnTo>
                    <a:pt x="122" y="520"/>
                  </a:lnTo>
                  <a:cubicBezTo>
                    <a:pt x="171" y="512"/>
                    <a:pt x="203" y="471"/>
                    <a:pt x="195" y="430"/>
                  </a:cubicBezTo>
                  <a:lnTo>
                    <a:pt x="163" y="74"/>
                  </a:lnTo>
                  <a:cubicBezTo>
                    <a:pt x="163" y="33"/>
                    <a:pt x="122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" name="Google Shape;6604;p44"/>
            <p:cNvSpPr/>
            <p:nvPr/>
          </p:nvSpPr>
          <p:spPr>
            <a:xfrm>
              <a:off x="3722825" y="2586575"/>
              <a:ext cx="4075" cy="12400"/>
            </a:xfrm>
            <a:custGeom>
              <a:avLst/>
              <a:gdLst/>
              <a:ahLst/>
              <a:cxnLst/>
              <a:rect l="l" t="t" r="r" b="b"/>
              <a:pathLst>
                <a:path w="163" h="496" extrusionOk="0">
                  <a:moveTo>
                    <a:pt x="82" y="1"/>
                  </a:moveTo>
                  <a:cubicBezTo>
                    <a:pt x="41" y="1"/>
                    <a:pt x="1" y="33"/>
                    <a:pt x="1" y="82"/>
                  </a:cubicBezTo>
                  <a:lnTo>
                    <a:pt x="1" y="414"/>
                  </a:lnTo>
                  <a:cubicBezTo>
                    <a:pt x="1" y="463"/>
                    <a:pt x="41" y="496"/>
                    <a:pt x="82" y="496"/>
                  </a:cubicBezTo>
                  <a:cubicBezTo>
                    <a:pt x="130" y="496"/>
                    <a:pt x="163" y="463"/>
                    <a:pt x="163" y="414"/>
                  </a:cubicBezTo>
                  <a:lnTo>
                    <a:pt x="163" y="82"/>
                  </a:lnTo>
                  <a:cubicBezTo>
                    <a:pt x="163" y="33"/>
                    <a:pt x="130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44"/>
            <p:cNvSpPr/>
            <p:nvPr/>
          </p:nvSpPr>
          <p:spPr>
            <a:xfrm>
              <a:off x="3668100" y="2658650"/>
              <a:ext cx="88800" cy="29725"/>
            </a:xfrm>
            <a:custGeom>
              <a:avLst/>
              <a:gdLst/>
              <a:ahLst/>
              <a:cxnLst/>
              <a:rect l="l" t="t" r="r" b="b"/>
              <a:pathLst>
                <a:path w="3552" h="1189" extrusionOk="0">
                  <a:moveTo>
                    <a:pt x="157" y="0"/>
                  </a:moveTo>
                  <a:cubicBezTo>
                    <a:pt x="122" y="0"/>
                    <a:pt x="88" y="28"/>
                    <a:pt x="82" y="61"/>
                  </a:cubicBezTo>
                  <a:cubicBezTo>
                    <a:pt x="1" y="418"/>
                    <a:pt x="211" y="807"/>
                    <a:pt x="552" y="929"/>
                  </a:cubicBezTo>
                  <a:cubicBezTo>
                    <a:pt x="594" y="944"/>
                    <a:pt x="636" y="951"/>
                    <a:pt x="678" y="951"/>
                  </a:cubicBezTo>
                  <a:cubicBezTo>
                    <a:pt x="765" y="951"/>
                    <a:pt x="851" y="924"/>
                    <a:pt x="933" y="896"/>
                  </a:cubicBezTo>
                  <a:cubicBezTo>
                    <a:pt x="1225" y="783"/>
                    <a:pt x="1509" y="637"/>
                    <a:pt x="1776" y="475"/>
                  </a:cubicBezTo>
                  <a:cubicBezTo>
                    <a:pt x="1882" y="548"/>
                    <a:pt x="1995" y="629"/>
                    <a:pt x="2109" y="710"/>
                  </a:cubicBezTo>
                  <a:cubicBezTo>
                    <a:pt x="2238" y="807"/>
                    <a:pt x="2368" y="896"/>
                    <a:pt x="2490" y="985"/>
                  </a:cubicBezTo>
                  <a:cubicBezTo>
                    <a:pt x="2611" y="1066"/>
                    <a:pt x="2782" y="1188"/>
                    <a:pt x="2968" y="1188"/>
                  </a:cubicBezTo>
                  <a:lnTo>
                    <a:pt x="2984" y="1188"/>
                  </a:lnTo>
                  <a:cubicBezTo>
                    <a:pt x="3122" y="1180"/>
                    <a:pt x="3260" y="1115"/>
                    <a:pt x="3357" y="985"/>
                  </a:cubicBezTo>
                  <a:cubicBezTo>
                    <a:pt x="3495" y="823"/>
                    <a:pt x="3552" y="580"/>
                    <a:pt x="3511" y="369"/>
                  </a:cubicBezTo>
                  <a:cubicBezTo>
                    <a:pt x="3504" y="327"/>
                    <a:pt x="3472" y="303"/>
                    <a:pt x="3432" y="303"/>
                  </a:cubicBezTo>
                  <a:cubicBezTo>
                    <a:pt x="3426" y="303"/>
                    <a:pt x="3420" y="303"/>
                    <a:pt x="3414" y="304"/>
                  </a:cubicBezTo>
                  <a:cubicBezTo>
                    <a:pt x="3373" y="312"/>
                    <a:pt x="3341" y="353"/>
                    <a:pt x="3349" y="402"/>
                  </a:cubicBezTo>
                  <a:cubicBezTo>
                    <a:pt x="3382" y="564"/>
                    <a:pt x="3333" y="758"/>
                    <a:pt x="3227" y="888"/>
                  </a:cubicBezTo>
                  <a:cubicBezTo>
                    <a:pt x="3179" y="945"/>
                    <a:pt x="3098" y="1026"/>
                    <a:pt x="2976" y="1026"/>
                  </a:cubicBezTo>
                  <a:cubicBezTo>
                    <a:pt x="2846" y="1026"/>
                    <a:pt x="2717" y="945"/>
                    <a:pt x="2579" y="848"/>
                  </a:cubicBezTo>
                  <a:cubicBezTo>
                    <a:pt x="2457" y="766"/>
                    <a:pt x="2336" y="677"/>
                    <a:pt x="2206" y="580"/>
                  </a:cubicBezTo>
                  <a:cubicBezTo>
                    <a:pt x="2076" y="491"/>
                    <a:pt x="1946" y="394"/>
                    <a:pt x="1825" y="312"/>
                  </a:cubicBezTo>
                  <a:cubicBezTo>
                    <a:pt x="1811" y="299"/>
                    <a:pt x="1793" y="293"/>
                    <a:pt x="1775" y="293"/>
                  </a:cubicBezTo>
                  <a:cubicBezTo>
                    <a:pt x="1761" y="293"/>
                    <a:pt x="1747" y="297"/>
                    <a:pt x="1736" y="304"/>
                  </a:cubicBezTo>
                  <a:cubicBezTo>
                    <a:pt x="1460" y="483"/>
                    <a:pt x="1176" y="629"/>
                    <a:pt x="868" y="742"/>
                  </a:cubicBezTo>
                  <a:cubicBezTo>
                    <a:pt x="807" y="767"/>
                    <a:pt x="736" y="791"/>
                    <a:pt x="670" y="791"/>
                  </a:cubicBezTo>
                  <a:cubicBezTo>
                    <a:pt x="649" y="791"/>
                    <a:pt x="628" y="789"/>
                    <a:pt x="609" y="783"/>
                  </a:cubicBezTo>
                  <a:cubicBezTo>
                    <a:pt x="341" y="685"/>
                    <a:pt x="171" y="369"/>
                    <a:pt x="236" y="102"/>
                  </a:cubicBezTo>
                  <a:cubicBezTo>
                    <a:pt x="252" y="53"/>
                    <a:pt x="219" y="12"/>
                    <a:pt x="179" y="4"/>
                  </a:cubicBezTo>
                  <a:cubicBezTo>
                    <a:pt x="172" y="1"/>
                    <a:pt x="164" y="0"/>
                    <a:pt x="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" name="Google Shape;6606;p44"/>
            <p:cNvSpPr/>
            <p:nvPr/>
          </p:nvSpPr>
          <p:spPr>
            <a:xfrm>
              <a:off x="3710475" y="2646575"/>
              <a:ext cx="4675" cy="23550"/>
            </a:xfrm>
            <a:custGeom>
              <a:avLst/>
              <a:gdLst/>
              <a:ahLst/>
              <a:cxnLst/>
              <a:rect l="l" t="t" r="r" b="b"/>
              <a:pathLst>
                <a:path w="187" h="942" extrusionOk="0">
                  <a:moveTo>
                    <a:pt x="105" y="1"/>
                  </a:moveTo>
                  <a:cubicBezTo>
                    <a:pt x="65" y="1"/>
                    <a:pt x="24" y="33"/>
                    <a:pt x="24" y="82"/>
                  </a:cubicBezTo>
                  <a:lnTo>
                    <a:pt x="0" y="860"/>
                  </a:lnTo>
                  <a:cubicBezTo>
                    <a:pt x="0" y="901"/>
                    <a:pt x="41" y="941"/>
                    <a:pt x="81" y="941"/>
                  </a:cubicBezTo>
                  <a:cubicBezTo>
                    <a:pt x="130" y="941"/>
                    <a:pt x="162" y="909"/>
                    <a:pt x="162" y="860"/>
                  </a:cubicBezTo>
                  <a:lnTo>
                    <a:pt x="187" y="82"/>
                  </a:lnTo>
                  <a:cubicBezTo>
                    <a:pt x="187" y="41"/>
                    <a:pt x="154" y="1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" name="Google Shape;6607;p44"/>
            <p:cNvSpPr/>
            <p:nvPr/>
          </p:nvSpPr>
          <p:spPr>
            <a:xfrm>
              <a:off x="3681675" y="2656325"/>
              <a:ext cx="7325" cy="6700"/>
            </a:xfrm>
            <a:custGeom>
              <a:avLst/>
              <a:gdLst/>
              <a:ahLst/>
              <a:cxnLst/>
              <a:rect l="l" t="t" r="r" b="b"/>
              <a:pathLst>
                <a:path w="293" h="268" extrusionOk="0">
                  <a:moveTo>
                    <a:pt x="89" y="0"/>
                  </a:moveTo>
                  <a:cubicBezTo>
                    <a:pt x="76" y="0"/>
                    <a:pt x="62" y="3"/>
                    <a:pt x="49" y="8"/>
                  </a:cubicBezTo>
                  <a:cubicBezTo>
                    <a:pt x="9" y="32"/>
                    <a:pt x="1" y="81"/>
                    <a:pt x="17" y="122"/>
                  </a:cubicBezTo>
                  <a:cubicBezTo>
                    <a:pt x="49" y="178"/>
                    <a:pt x="98" y="227"/>
                    <a:pt x="155" y="260"/>
                  </a:cubicBezTo>
                  <a:cubicBezTo>
                    <a:pt x="171" y="268"/>
                    <a:pt x="179" y="268"/>
                    <a:pt x="195" y="268"/>
                  </a:cubicBezTo>
                  <a:cubicBezTo>
                    <a:pt x="228" y="268"/>
                    <a:pt x="252" y="251"/>
                    <a:pt x="268" y="227"/>
                  </a:cubicBezTo>
                  <a:cubicBezTo>
                    <a:pt x="293" y="187"/>
                    <a:pt x="276" y="138"/>
                    <a:pt x="236" y="122"/>
                  </a:cubicBezTo>
                  <a:cubicBezTo>
                    <a:pt x="203" y="97"/>
                    <a:pt x="179" y="73"/>
                    <a:pt x="163" y="41"/>
                  </a:cubicBezTo>
                  <a:cubicBezTo>
                    <a:pt x="146" y="13"/>
                    <a:pt x="118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" name="Google Shape;6608;p44"/>
            <p:cNvSpPr/>
            <p:nvPr/>
          </p:nvSpPr>
          <p:spPr>
            <a:xfrm>
              <a:off x="3692625" y="2654050"/>
              <a:ext cx="6100" cy="7550"/>
            </a:xfrm>
            <a:custGeom>
              <a:avLst/>
              <a:gdLst/>
              <a:ahLst/>
              <a:cxnLst/>
              <a:rect l="l" t="t" r="r" b="b"/>
              <a:pathLst>
                <a:path w="244" h="302" extrusionOk="0">
                  <a:moveTo>
                    <a:pt x="97" y="0"/>
                  </a:moveTo>
                  <a:cubicBezTo>
                    <a:pt x="81" y="0"/>
                    <a:pt x="65" y="6"/>
                    <a:pt x="49" y="18"/>
                  </a:cubicBezTo>
                  <a:cubicBezTo>
                    <a:pt x="9" y="42"/>
                    <a:pt x="1" y="91"/>
                    <a:pt x="25" y="123"/>
                  </a:cubicBezTo>
                  <a:cubicBezTo>
                    <a:pt x="49" y="164"/>
                    <a:pt x="65" y="196"/>
                    <a:pt x="74" y="237"/>
                  </a:cubicBezTo>
                  <a:cubicBezTo>
                    <a:pt x="82" y="278"/>
                    <a:pt x="114" y="302"/>
                    <a:pt x="155" y="302"/>
                  </a:cubicBezTo>
                  <a:cubicBezTo>
                    <a:pt x="163" y="302"/>
                    <a:pt x="171" y="302"/>
                    <a:pt x="171" y="294"/>
                  </a:cubicBezTo>
                  <a:cubicBezTo>
                    <a:pt x="220" y="286"/>
                    <a:pt x="244" y="245"/>
                    <a:pt x="236" y="196"/>
                  </a:cubicBezTo>
                  <a:cubicBezTo>
                    <a:pt x="220" y="140"/>
                    <a:pt x="195" y="83"/>
                    <a:pt x="163" y="34"/>
                  </a:cubicBezTo>
                  <a:cubicBezTo>
                    <a:pt x="148" y="14"/>
                    <a:pt x="123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" name="Google Shape;6609;p44"/>
            <p:cNvSpPr/>
            <p:nvPr/>
          </p:nvSpPr>
          <p:spPr>
            <a:xfrm>
              <a:off x="3687350" y="2664275"/>
              <a:ext cx="6925" cy="5650"/>
            </a:xfrm>
            <a:custGeom>
              <a:avLst/>
              <a:gdLst/>
              <a:ahLst/>
              <a:cxnLst/>
              <a:rect l="l" t="t" r="r" b="b"/>
              <a:pathLst>
                <a:path w="277" h="226" extrusionOk="0">
                  <a:moveTo>
                    <a:pt x="91" y="1"/>
                  </a:moveTo>
                  <a:cubicBezTo>
                    <a:pt x="65" y="1"/>
                    <a:pt x="40" y="13"/>
                    <a:pt x="25" y="39"/>
                  </a:cubicBezTo>
                  <a:cubicBezTo>
                    <a:pt x="1" y="71"/>
                    <a:pt x="9" y="120"/>
                    <a:pt x="49" y="144"/>
                  </a:cubicBezTo>
                  <a:lnTo>
                    <a:pt x="139" y="209"/>
                  </a:lnTo>
                  <a:cubicBezTo>
                    <a:pt x="155" y="217"/>
                    <a:pt x="171" y="225"/>
                    <a:pt x="187" y="225"/>
                  </a:cubicBezTo>
                  <a:cubicBezTo>
                    <a:pt x="212" y="225"/>
                    <a:pt x="236" y="209"/>
                    <a:pt x="252" y="185"/>
                  </a:cubicBezTo>
                  <a:cubicBezTo>
                    <a:pt x="276" y="152"/>
                    <a:pt x="268" y="104"/>
                    <a:pt x="228" y="71"/>
                  </a:cubicBezTo>
                  <a:lnTo>
                    <a:pt x="139" y="14"/>
                  </a:lnTo>
                  <a:cubicBezTo>
                    <a:pt x="123" y="5"/>
                    <a:pt x="107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" name="Google Shape;6610;p44"/>
            <p:cNvSpPr/>
            <p:nvPr/>
          </p:nvSpPr>
          <p:spPr>
            <a:xfrm>
              <a:off x="3680475" y="2666925"/>
              <a:ext cx="7725" cy="6025"/>
            </a:xfrm>
            <a:custGeom>
              <a:avLst/>
              <a:gdLst/>
              <a:ahLst/>
              <a:cxnLst/>
              <a:rect l="l" t="t" r="r" b="b"/>
              <a:pathLst>
                <a:path w="309" h="241" extrusionOk="0">
                  <a:moveTo>
                    <a:pt x="91" y="0"/>
                  </a:moveTo>
                  <a:cubicBezTo>
                    <a:pt x="64" y="0"/>
                    <a:pt x="40" y="13"/>
                    <a:pt x="24" y="38"/>
                  </a:cubicBezTo>
                  <a:cubicBezTo>
                    <a:pt x="0" y="79"/>
                    <a:pt x="16" y="127"/>
                    <a:pt x="49" y="152"/>
                  </a:cubicBezTo>
                  <a:lnTo>
                    <a:pt x="170" y="225"/>
                  </a:lnTo>
                  <a:cubicBezTo>
                    <a:pt x="187" y="233"/>
                    <a:pt x="203" y="241"/>
                    <a:pt x="219" y="241"/>
                  </a:cubicBezTo>
                  <a:cubicBezTo>
                    <a:pt x="243" y="241"/>
                    <a:pt x="268" y="225"/>
                    <a:pt x="284" y="200"/>
                  </a:cubicBezTo>
                  <a:cubicBezTo>
                    <a:pt x="308" y="160"/>
                    <a:pt x="300" y="111"/>
                    <a:pt x="260" y="87"/>
                  </a:cubicBezTo>
                  <a:lnTo>
                    <a:pt x="138" y="14"/>
                  </a:lnTo>
                  <a:cubicBezTo>
                    <a:pt x="123" y="5"/>
                    <a:pt x="106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6611;p44"/>
            <p:cNvSpPr/>
            <p:nvPr/>
          </p:nvSpPr>
          <p:spPr>
            <a:xfrm>
              <a:off x="3733375" y="2659425"/>
              <a:ext cx="6100" cy="6250"/>
            </a:xfrm>
            <a:custGeom>
              <a:avLst/>
              <a:gdLst/>
              <a:ahLst/>
              <a:cxnLst/>
              <a:rect l="l" t="t" r="r" b="b"/>
              <a:pathLst>
                <a:path w="244" h="250" extrusionOk="0">
                  <a:moveTo>
                    <a:pt x="95" y="1"/>
                  </a:moveTo>
                  <a:cubicBezTo>
                    <a:pt x="86" y="1"/>
                    <a:pt x="76" y="2"/>
                    <a:pt x="65" y="6"/>
                  </a:cubicBezTo>
                  <a:cubicBezTo>
                    <a:pt x="25" y="14"/>
                    <a:pt x="0" y="63"/>
                    <a:pt x="16" y="103"/>
                  </a:cubicBezTo>
                  <a:cubicBezTo>
                    <a:pt x="33" y="152"/>
                    <a:pt x="57" y="200"/>
                    <a:pt x="98" y="233"/>
                  </a:cubicBezTo>
                  <a:cubicBezTo>
                    <a:pt x="114" y="249"/>
                    <a:pt x="138" y="249"/>
                    <a:pt x="154" y="249"/>
                  </a:cubicBezTo>
                  <a:cubicBezTo>
                    <a:pt x="179" y="249"/>
                    <a:pt x="203" y="241"/>
                    <a:pt x="219" y="225"/>
                  </a:cubicBezTo>
                  <a:cubicBezTo>
                    <a:pt x="244" y="184"/>
                    <a:pt x="235" y="136"/>
                    <a:pt x="203" y="111"/>
                  </a:cubicBezTo>
                  <a:cubicBezTo>
                    <a:pt x="187" y="95"/>
                    <a:pt x="179" y="79"/>
                    <a:pt x="171" y="54"/>
                  </a:cubicBezTo>
                  <a:cubicBezTo>
                    <a:pt x="158" y="23"/>
                    <a:pt x="130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" name="Google Shape;6612;p44"/>
            <p:cNvSpPr/>
            <p:nvPr/>
          </p:nvSpPr>
          <p:spPr>
            <a:xfrm>
              <a:off x="3742900" y="2658650"/>
              <a:ext cx="5300" cy="7825"/>
            </a:xfrm>
            <a:custGeom>
              <a:avLst/>
              <a:gdLst/>
              <a:ahLst/>
              <a:cxnLst/>
              <a:rect l="l" t="t" r="r" b="b"/>
              <a:pathLst>
                <a:path w="212" h="313" extrusionOk="0">
                  <a:moveTo>
                    <a:pt x="99" y="0"/>
                  </a:moveTo>
                  <a:cubicBezTo>
                    <a:pt x="91" y="0"/>
                    <a:pt x="82" y="1"/>
                    <a:pt x="73" y="4"/>
                  </a:cubicBezTo>
                  <a:cubicBezTo>
                    <a:pt x="33" y="12"/>
                    <a:pt x="0" y="53"/>
                    <a:pt x="17" y="94"/>
                  </a:cubicBezTo>
                  <a:lnTo>
                    <a:pt x="41" y="248"/>
                  </a:lnTo>
                  <a:cubicBezTo>
                    <a:pt x="49" y="288"/>
                    <a:pt x="90" y="312"/>
                    <a:pt x="122" y="312"/>
                  </a:cubicBezTo>
                  <a:lnTo>
                    <a:pt x="138" y="312"/>
                  </a:lnTo>
                  <a:cubicBezTo>
                    <a:pt x="187" y="304"/>
                    <a:pt x="211" y="256"/>
                    <a:pt x="203" y="215"/>
                  </a:cubicBezTo>
                  <a:lnTo>
                    <a:pt x="171" y="61"/>
                  </a:lnTo>
                  <a:cubicBezTo>
                    <a:pt x="164" y="28"/>
                    <a:pt x="136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" name="Google Shape;6613;p44"/>
            <p:cNvSpPr/>
            <p:nvPr/>
          </p:nvSpPr>
          <p:spPr>
            <a:xfrm>
              <a:off x="3736400" y="2669325"/>
              <a:ext cx="5300" cy="5450"/>
            </a:xfrm>
            <a:custGeom>
              <a:avLst/>
              <a:gdLst/>
              <a:ahLst/>
              <a:cxnLst/>
              <a:rect l="l" t="t" r="r" b="b"/>
              <a:pathLst>
                <a:path w="212" h="218" extrusionOk="0">
                  <a:moveTo>
                    <a:pt x="90" y="1"/>
                  </a:moveTo>
                  <a:cubicBezTo>
                    <a:pt x="59" y="1"/>
                    <a:pt x="29" y="18"/>
                    <a:pt x="17" y="48"/>
                  </a:cubicBezTo>
                  <a:cubicBezTo>
                    <a:pt x="1" y="88"/>
                    <a:pt x="17" y="129"/>
                    <a:pt x="50" y="153"/>
                  </a:cubicBezTo>
                  <a:cubicBezTo>
                    <a:pt x="50" y="185"/>
                    <a:pt x="82" y="218"/>
                    <a:pt x="123" y="218"/>
                  </a:cubicBezTo>
                  <a:lnTo>
                    <a:pt x="131" y="218"/>
                  </a:lnTo>
                  <a:cubicBezTo>
                    <a:pt x="171" y="218"/>
                    <a:pt x="204" y="185"/>
                    <a:pt x="212" y="145"/>
                  </a:cubicBezTo>
                  <a:cubicBezTo>
                    <a:pt x="212" y="88"/>
                    <a:pt x="179" y="31"/>
                    <a:pt x="123" y="7"/>
                  </a:cubicBezTo>
                  <a:cubicBezTo>
                    <a:pt x="112" y="3"/>
                    <a:pt x="101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" name="Google Shape;6614;p44"/>
            <p:cNvSpPr/>
            <p:nvPr/>
          </p:nvSpPr>
          <p:spPr>
            <a:xfrm>
              <a:off x="3725675" y="2663900"/>
              <a:ext cx="7325" cy="5200"/>
            </a:xfrm>
            <a:custGeom>
              <a:avLst/>
              <a:gdLst/>
              <a:ahLst/>
              <a:cxnLst/>
              <a:rect l="l" t="t" r="r" b="b"/>
              <a:pathLst>
                <a:path w="293" h="208" extrusionOk="0">
                  <a:moveTo>
                    <a:pt x="197" y="0"/>
                  </a:moveTo>
                  <a:cubicBezTo>
                    <a:pt x="188" y="0"/>
                    <a:pt x="179" y="2"/>
                    <a:pt x="170" y="5"/>
                  </a:cubicBezTo>
                  <a:lnTo>
                    <a:pt x="65" y="54"/>
                  </a:lnTo>
                  <a:cubicBezTo>
                    <a:pt x="25" y="70"/>
                    <a:pt x="0" y="119"/>
                    <a:pt x="16" y="159"/>
                  </a:cubicBezTo>
                  <a:cubicBezTo>
                    <a:pt x="33" y="192"/>
                    <a:pt x="65" y="208"/>
                    <a:pt x="97" y="208"/>
                  </a:cubicBezTo>
                  <a:cubicBezTo>
                    <a:pt x="106" y="208"/>
                    <a:pt x="114" y="208"/>
                    <a:pt x="130" y="200"/>
                  </a:cubicBezTo>
                  <a:lnTo>
                    <a:pt x="235" y="159"/>
                  </a:lnTo>
                  <a:cubicBezTo>
                    <a:pt x="276" y="143"/>
                    <a:pt x="292" y="94"/>
                    <a:pt x="276" y="54"/>
                  </a:cubicBezTo>
                  <a:cubicBezTo>
                    <a:pt x="263" y="22"/>
                    <a:pt x="230" y="0"/>
                    <a:pt x="1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5" name="Google Shape;6615;p44"/>
            <p:cNvSpPr/>
            <p:nvPr/>
          </p:nvSpPr>
          <p:spPr>
            <a:xfrm>
              <a:off x="3616200" y="2711400"/>
              <a:ext cx="65100" cy="171150"/>
            </a:xfrm>
            <a:custGeom>
              <a:avLst/>
              <a:gdLst/>
              <a:ahLst/>
              <a:cxnLst/>
              <a:rect l="l" t="t" r="r" b="b"/>
              <a:pathLst>
                <a:path w="2604" h="6846" extrusionOk="0">
                  <a:moveTo>
                    <a:pt x="2400" y="1"/>
                  </a:moveTo>
                  <a:cubicBezTo>
                    <a:pt x="2395" y="1"/>
                    <a:pt x="2390" y="1"/>
                    <a:pt x="2385" y="2"/>
                  </a:cubicBezTo>
                  <a:cubicBezTo>
                    <a:pt x="2336" y="19"/>
                    <a:pt x="2312" y="59"/>
                    <a:pt x="2320" y="108"/>
                  </a:cubicBezTo>
                  <a:cubicBezTo>
                    <a:pt x="2401" y="416"/>
                    <a:pt x="2295" y="773"/>
                    <a:pt x="1987" y="1227"/>
                  </a:cubicBezTo>
                  <a:cubicBezTo>
                    <a:pt x="1485" y="1956"/>
                    <a:pt x="812" y="2589"/>
                    <a:pt x="42" y="3043"/>
                  </a:cubicBezTo>
                  <a:cubicBezTo>
                    <a:pt x="17" y="3067"/>
                    <a:pt x="1" y="3100"/>
                    <a:pt x="9" y="3132"/>
                  </a:cubicBezTo>
                  <a:cubicBezTo>
                    <a:pt x="17" y="3164"/>
                    <a:pt x="42" y="3189"/>
                    <a:pt x="74" y="3197"/>
                  </a:cubicBezTo>
                  <a:cubicBezTo>
                    <a:pt x="194" y="3210"/>
                    <a:pt x="315" y="3217"/>
                    <a:pt x="437" y="3217"/>
                  </a:cubicBezTo>
                  <a:cubicBezTo>
                    <a:pt x="767" y="3217"/>
                    <a:pt x="1098" y="3168"/>
                    <a:pt x="1412" y="3067"/>
                  </a:cubicBezTo>
                  <a:lnTo>
                    <a:pt x="1412" y="3067"/>
                  </a:lnTo>
                  <a:cubicBezTo>
                    <a:pt x="1169" y="3318"/>
                    <a:pt x="990" y="3562"/>
                    <a:pt x="844" y="3805"/>
                  </a:cubicBezTo>
                  <a:cubicBezTo>
                    <a:pt x="674" y="4105"/>
                    <a:pt x="487" y="4583"/>
                    <a:pt x="544" y="5118"/>
                  </a:cubicBezTo>
                  <a:cubicBezTo>
                    <a:pt x="552" y="5151"/>
                    <a:pt x="577" y="5183"/>
                    <a:pt x="617" y="5191"/>
                  </a:cubicBezTo>
                  <a:cubicBezTo>
                    <a:pt x="650" y="5191"/>
                    <a:pt x="682" y="5175"/>
                    <a:pt x="698" y="5143"/>
                  </a:cubicBezTo>
                  <a:cubicBezTo>
                    <a:pt x="804" y="4948"/>
                    <a:pt x="933" y="4762"/>
                    <a:pt x="1079" y="4591"/>
                  </a:cubicBezTo>
                  <a:lnTo>
                    <a:pt x="1079" y="4591"/>
                  </a:lnTo>
                  <a:cubicBezTo>
                    <a:pt x="1014" y="4697"/>
                    <a:pt x="958" y="4802"/>
                    <a:pt x="909" y="4916"/>
                  </a:cubicBezTo>
                  <a:cubicBezTo>
                    <a:pt x="804" y="5175"/>
                    <a:pt x="698" y="5556"/>
                    <a:pt x="804" y="5953"/>
                  </a:cubicBezTo>
                  <a:cubicBezTo>
                    <a:pt x="812" y="5986"/>
                    <a:pt x="844" y="6010"/>
                    <a:pt x="877" y="6010"/>
                  </a:cubicBezTo>
                  <a:cubicBezTo>
                    <a:pt x="881" y="6011"/>
                    <a:pt x="885" y="6012"/>
                    <a:pt x="890" y="6012"/>
                  </a:cubicBezTo>
                  <a:cubicBezTo>
                    <a:pt x="917" y="6012"/>
                    <a:pt x="944" y="5991"/>
                    <a:pt x="958" y="5970"/>
                  </a:cubicBezTo>
                  <a:lnTo>
                    <a:pt x="1096" y="5678"/>
                  </a:lnTo>
                  <a:lnTo>
                    <a:pt x="1096" y="5678"/>
                  </a:lnTo>
                  <a:cubicBezTo>
                    <a:pt x="1079" y="6051"/>
                    <a:pt x="1112" y="6416"/>
                    <a:pt x="1193" y="6780"/>
                  </a:cubicBezTo>
                  <a:cubicBezTo>
                    <a:pt x="1201" y="6821"/>
                    <a:pt x="1233" y="6845"/>
                    <a:pt x="1266" y="6845"/>
                  </a:cubicBezTo>
                  <a:lnTo>
                    <a:pt x="1282" y="6845"/>
                  </a:lnTo>
                  <a:cubicBezTo>
                    <a:pt x="1331" y="6829"/>
                    <a:pt x="1355" y="6789"/>
                    <a:pt x="1347" y="6748"/>
                  </a:cubicBezTo>
                  <a:cubicBezTo>
                    <a:pt x="1250" y="6262"/>
                    <a:pt x="1225" y="5759"/>
                    <a:pt x="1282" y="5264"/>
                  </a:cubicBezTo>
                  <a:cubicBezTo>
                    <a:pt x="1290" y="5224"/>
                    <a:pt x="1266" y="5191"/>
                    <a:pt x="1225" y="5175"/>
                  </a:cubicBezTo>
                  <a:cubicBezTo>
                    <a:pt x="1219" y="5174"/>
                    <a:pt x="1212" y="5173"/>
                    <a:pt x="1205" y="5173"/>
                  </a:cubicBezTo>
                  <a:cubicBezTo>
                    <a:pt x="1172" y="5173"/>
                    <a:pt x="1141" y="5190"/>
                    <a:pt x="1128" y="5224"/>
                  </a:cubicBezTo>
                  <a:lnTo>
                    <a:pt x="925" y="5662"/>
                  </a:lnTo>
                  <a:cubicBezTo>
                    <a:pt x="909" y="5402"/>
                    <a:pt x="990" y="5159"/>
                    <a:pt x="1063" y="4981"/>
                  </a:cubicBezTo>
                  <a:cubicBezTo>
                    <a:pt x="1193" y="4681"/>
                    <a:pt x="1387" y="4413"/>
                    <a:pt x="1574" y="4145"/>
                  </a:cubicBezTo>
                  <a:cubicBezTo>
                    <a:pt x="1598" y="4113"/>
                    <a:pt x="1598" y="4072"/>
                    <a:pt x="1566" y="4040"/>
                  </a:cubicBezTo>
                  <a:cubicBezTo>
                    <a:pt x="1552" y="4026"/>
                    <a:pt x="1529" y="4017"/>
                    <a:pt x="1507" y="4017"/>
                  </a:cubicBezTo>
                  <a:cubicBezTo>
                    <a:pt x="1490" y="4017"/>
                    <a:pt x="1474" y="4022"/>
                    <a:pt x="1460" y="4032"/>
                  </a:cubicBezTo>
                  <a:cubicBezTo>
                    <a:pt x="1160" y="4243"/>
                    <a:pt x="901" y="4510"/>
                    <a:pt x="698" y="4826"/>
                  </a:cubicBezTo>
                  <a:cubicBezTo>
                    <a:pt x="723" y="4445"/>
                    <a:pt x="860" y="4113"/>
                    <a:pt x="990" y="3886"/>
                  </a:cubicBezTo>
                  <a:cubicBezTo>
                    <a:pt x="1169" y="3562"/>
                    <a:pt x="1436" y="3254"/>
                    <a:pt x="1817" y="2897"/>
                  </a:cubicBezTo>
                  <a:cubicBezTo>
                    <a:pt x="1841" y="2873"/>
                    <a:pt x="1850" y="2832"/>
                    <a:pt x="1825" y="2800"/>
                  </a:cubicBezTo>
                  <a:cubicBezTo>
                    <a:pt x="1809" y="2772"/>
                    <a:pt x="1784" y="2759"/>
                    <a:pt x="1760" y="2759"/>
                  </a:cubicBezTo>
                  <a:cubicBezTo>
                    <a:pt x="1749" y="2759"/>
                    <a:pt x="1738" y="2762"/>
                    <a:pt x="1728" y="2767"/>
                  </a:cubicBezTo>
                  <a:cubicBezTo>
                    <a:pt x="1329" y="2955"/>
                    <a:pt x="881" y="3053"/>
                    <a:pt x="443" y="3053"/>
                  </a:cubicBezTo>
                  <a:cubicBezTo>
                    <a:pt x="409" y="3053"/>
                    <a:pt x="375" y="3052"/>
                    <a:pt x="342" y="3051"/>
                  </a:cubicBezTo>
                  <a:cubicBezTo>
                    <a:pt x="1039" y="2597"/>
                    <a:pt x="1647" y="2005"/>
                    <a:pt x="2117" y="1316"/>
                  </a:cubicBezTo>
                  <a:cubicBezTo>
                    <a:pt x="2336" y="1008"/>
                    <a:pt x="2604" y="537"/>
                    <a:pt x="2482" y="67"/>
                  </a:cubicBezTo>
                  <a:cubicBezTo>
                    <a:pt x="2468" y="25"/>
                    <a:pt x="2435" y="1"/>
                    <a:pt x="2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" name="Google Shape;6616;p44"/>
            <p:cNvSpPr/>
            <p:nvPr/>
          </p:nvSpPr>
          <p:spPr>
            <a:xfrm>
              <a:off x="3690400" y="2734675"/>
              <a:ext cx="37125" cy="70650"/>
            </a:xfrm>
            <a:custGeom>
              <a:avLst/>
              <a:gdLst/>
              <a:ahLst/>
              <a:cxnLst/>
              <a:rect l="l" t="t" r="r" b="b"/>
              <a:pathLst>
                <a:path w="1485" h="2826" extrusionOk="0">
                  <a:moveTo>
                    <a:pt x="1387" y="0"/>
                  </a:moveTo>
                  <a:cubicBezTo>
                    <a:pt x="1359" y="0"/>
                    <a:pt x="1333" y="17"/>
                    <a:pt x="1322" y="44"/>
                  </a:cubicBezTo>
                  <a:cubicBezTo>
                    <a:pt x="990" y="628"/>
                    <a:pt x="560" y="1147"/>
                    <a:pt x="33" y="1577"/>
                  </a:cubicBezTo>
                  <a:cubicBezTo>
                    <a:pt x="9" y="1593"/>
                    <a:pt x="0" y="1633"/>
                    <a:pt x="17" y="1666"/>
                  </a:cubicBezTo>
                  <a:cubicBezTo>
                    <a:pt x="24" y="1694"/>
                    <a:pt x="49" y="1716"/>
                    <a:pt x="82" y="1716"/>
                  </a:cubicBezTo>
                  <a:cubicBezTo>
                    <a:pt x="87" y="1716"/>
                    <a:pt x="92" y="1716"/>
                    <a:pt x="98" y="1714"/>
                  </a:cubicBezTo>
                  <a:cubicBezTo>
                    <a:pt x="373" y="1690"/>
                    <a:pt x="649" y="1593"/>
                    <a:pt x="884" y="1439"/>
                  </a:cubicBezTo>
                  <a:lnTo>
                    <a:pt x="884" y="1439"/>
                  </a:lnTo>
                  <a:cubicBezTo>
                    <a:pt x="811" y="1585"/>
                    <a:pt x="746" y="1731"/>
                    <a:pt x="690" y="1885"/>
                  </a:cubicBezTo>
                  <a:cubicBezTo>
                    <a:pt x="584" y="2136"/>
                    <a:pt x="495" y="2420"/>
                    <a:pt x="544" y="2696"/>
                  </a:cubicBezTo>
                  <a:cubicBezTo>
                    <a:pt x="552" y="2736"/>
                    <a:pt x="584" y="2760"/>
                    <a:pt x="617" y="2760"/>
                  </a:cubicBezTo>
                  <a:cubicBezTo>
                    <a:pt x="622" y="2762"/>
                    <a:pt x="628" y="2762"/>
                    <a:pt x="633" y="2762"/>
                  </a:cubicBezTo>
                  <a:cubicBezTo>
                    <a:pt x="660" y="2762"/>
                    <a:pt x="684" y="2747"/>
                    <a:pt x="698" y="2720"/>
                  </a:cubicBezTo>
                  <a:cubicBezTo>
                    <a:pt x="827" y="2452"/>
                    <a:pt x="1006" y="2193"/>
                    <a:pt x="1217" y="1982"/>
                  </a:cubicBezTo>
                  <a:lnTo>
                    <a:pt x="1217" y="1982"/>
                  </a:lnTo>
                  <a:cubicBezTo>
                    <a:pt x="1152" y="2242"/>
                    <a:pt x="1160" y="2509"/>
                    <a:pt x="1241" y="2769"/>
                  </a:cubicBezTo>
                  <a:cubicBezTo>
                    <a:pt x="1257" y="2801"/>
                    <a:pt x="1290" y="2825"/>
                    <a:pt x="1322" y="2825"/>
                  </a:cubicBezTo>
                  <a:cubicBezTo>
                    <a:pt x="1330" y="2825"/>
                    <a:pt x="1338" y="2825"/>
                    <a:pt x="1346" y="2817"/>
                  </a:cubicBezTo>
                  <a:cubicBezTo>
                    <a:pt x="1387" y="2809"/>
                    <a:pt x="1411" y="2760"/>
                    <a:pt x="1395" y="2720"/>
                  </a:cubicBezTo>
                  <a:cubicBezTo>
                    <a:pt x="1298" y="2396"/>
                    <a:pt x="1322" y="2039"/>
                    <a:pt x="1468" y="1731"/>
                  </a:cubicBezTo>
                  <a:cubicBezTo>
                    <a:pt x="1484" y="1698"/>
                    <a:pt x="1476" y="1658"/>
                    <a:pt x="1444" y="1633"/>
                  </a:cubicBezTo>
                  <a:cubicBezTo>
                    <a:pt x="1431" y="1621"/>
                    <a:pt x="1413" y="1615"/>
                    <a:pt x="1395" y="1615"/>
                  </a:cubicBezTo>
                  <a:cubicBezTo>
                    <a:pt x="1377" y="1615"/>
                    <a:pt x="1358" y="1621"/>
                    <a:pt x="1346" y="1633"/>
                  </a:cubicBezTo>
                  <a:cubicBezTo>
                    <a:pt x="1095" y="1844"/>
                    <a:pt x="876" y="2096"/>
                    <a:pt x="706" y="2371"/>
                  </a:cubicBezTo>
                  <a:cubicBezTo>
                    <a:pt x="730" y="2225"/>
                    <a:pt x="779" y="2079"/>
                    <a:pt x="836" y="1942"/>
                  </a:cubicBezTo>
                  <a:cubicBezTo>
                    <a:pt x="949" y="1674"/>
                    <a:pt x="1071" y="1415"/>
                    <a:pt x="1208" y="1163"/>
                  </a:cubicBezTo>
                  <a:cubicBezTo>
                    <a:pt x="1233" y="1131"/>
                    <a:pt x="1225" y="1090"/>
                    <a:pt x="1192" y="1066"/>
                  </a:cubicBezTo>
                  <a:cubicBezTo>
                    <a:pt x="1177" y="1055"/>
                    <a:pt x="1159" y="1049"/>
                    <a:pt x="1141" y="1049"/>
                  </a:cubicBezTo>
                  <a:cubicBezTo>
                    <a:pt x="1120" y="1049"/>
                    <a:pt x="1100" y="1057"/>
                    <a:pt x="1087" y="1074"/>
                  </a:cubicBezTo>
                  <a:cubicBezTo>
                    <a:pt x="892" y="1277"/>
                    <a:pt x="641" y="1423"/>
                    <a:pt x="365" y="1504"/>
                  </a:cubicBezTo>
                  <a:cubicBezTo>
                    <a:pt x="803" y="1106"/>
                    <a:pt x="1168" y="636"/>
                    <a:pt x="1460" y="125"/>
                  </a:cubicBezTo>
                  <a:cubicBezTo>
                    <a:pt x="1484" y="85"/>
                    <a:pt x="1468" y="36"/>
                    <a:pt x="1427" y="12"/>
                  </a:cubicBezTo>
                  <a:cubicBezTo>
                    <a:pt x="1414" y="4"/>
                    <a:pt x="1401" y="0"/>
                    <a:pt x="1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" name="Google Shape;6617;p44"/>
            <p:cNvSpPr/>
            <p:nvPr/>
          </p:nvSpPr>
          <p:spPr>
            <a:xfrm>
              <a:off x="3713500" y="2652925"/>
              <a:ext cx="138275" cy="189700"/>
            </a:xfrm>
            <a:custGeom>
              <a:avLst/>
              <a:gdLst/>
              <a:ahLst/>
              <a:cxnLst/>
              <a:rect l="l" t="t" r="r" b="b"/>
              <a:pathLst>
                <a:path w="5531" h="7588" extrusionOk="0">
                  <a:moveTo>
                    <a:pt x="5441" y="0"/>
                  </a:moveTo>
                  <a:cubicBezTo>
                    <a:pt x="5410" y="0"/>
                    <a:pt x="5380" y="17"/>
                    <a:pt x="5368" y="47"/>
                  </a:cubicBezTo>
                  <a:cubicBezTo>
                    <a:pt x="4233" y="2755"/>
                    <a:pt x="2133" y="5203"/>
                    <a:pt x="33" y="7449"/>
                  </a:cubicBezTo>
                  <a:cubicBezTo>
                    <a:pt x="1" y="7482"/>
                    <a:pt x="1" y="7538"/>
                    <a:pt x="33" y="7563"/>
                  </a:cubicBezTo>
                  <a:cubicBezTo>
                    <a:pt x="49" y="7579"/>
                    <a:pt x="66" y="7587"/>
                    <a:pt x="90" y="7587"/>
                  </a:cubicBezTo>
                  <a:cubicBezTo>
                    <a:pt x="114" y="7587"/>
                    <a:pt x="130" y="7579"/>
                    <a:pt x="147" y="7563"/>
                  </a:cubicBezTo>
                  <a:cubicBezTo>
                    <a:pt x="2263" y="5309"/>
                    <a:pt x="4371" y="2844"/>
                    <a:pt x="5514" y="112"/>
                  </a:cubicBezTo>
                  <a:cubicBezTo>
                    <a:pt x="5530" y="71"/>
                    <a:pt x="5514" y="23"/>
                    <a:pt x="5473" y="6"/>
                  </a:cubicBezTo>
                  <a:cubicBezTo>
                    <a:pt x="5463" y="2"/>
                    <a:pt x="5452" y="0"/>
                    <a:pt x="5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" name="Google Shape;6618;p44"/>
            <p:cNvSpPr/>
            <p:nvPr/>
          </p:nvSpPr>
          <p:spPr>
            <a:xfrm>
              <a:off x="3446550" y="2698775"/>
              <a:ext cx="435425" cy="491650"/>
            </a:xfrm>
            <a:custGeom>
              <a:avLst/>
              <a:gdLst/>
              <a:ahLst/>
              <a:cxnLst/>
              <a:rect l="l" t="t" r="r" b="b"/>
              <a:pathLst>
                <a:path w="17417" h="19666" extrusionOk="0">
                  <a:moveTo>
                    <a:pt x="17326" y="0"/>
                  </a:moveTo>
                  <a:cubicBezTo>
                    <a:pt x="17304" y="0"/>
                    <a:pt x="17280" y="11"/>
                    <a:pt x="17262" y="29"/>
                  </a:cubicBezTo>
                  <a:cubicBezTo>
                    <a:pt x="15381" y="2218"/>
                    <a:pt x="13184" y="4091"/>
                    <a:pt x="10727" y="5607"/>
                  </a:cubicBezTo>
                  <a:cubicBezTo>
                    <a:pt x="10200" y="5931"/>
                    <a:pt x="9649" y="6240"/>
                    <a:pt x="9114" y="6548"/>
                  </a:cubicBezTo>
                  <a:cubicBezTo>
                    <a:pt x="7306" y="7585"/>
                    <a:pt x="5433" y="8656"/>
                    <a:pt x="4111" y="10293"/>
                  </a:cubicBezTo>
                  <a:lnTo>
                    <a:pt x="4022" y="10399"/>
                  </a:lnTo>
                  <a:cubicBezTo>
                    <a:pt x="3293" y="11307"/>
                    <a:pt x="2603" y="12158"/>
                    <a:pt x="2174" y="13245"/>
                  </a:cubicBezTo>
                  <a:cubicBezTo>
                    <a:pt x="1363" y="15312"/>
                    <a:pt x="633" y="17436"/>
                    <a:pt x="9" y="19561"/>
                  </a:cubicBezTo>
                  <a:cubicBezTo>
                    <a:pt x="1" y="19609"/>
                    <a:pt x="25" y="19650"/>
                    <a:pt x="66" y="19666"/>
                  </a:cubicBezTo>
                  <a:lnTo>
                    <a:pt x="90" y="19666"/>
                  </a:lnTo>
                  <a:cubicBezTo>
                    <a:pt x="122" y="19666"/>
                    <a:pt x="155" y="19642"/>
                    <a:pt x="163" y="19609"/>
                  </a:cubicBezTo>
                  <a:cubicBezTo>
                    <a:pt x="787" y="17485"/>
                    <a:pt x="1509" y="15369"/>
                    <a:pt x="2328" y="13310"/>
                  </a:cubicBezTo>
                  <a:cubicBezTo>
                    <a:pt x="2749" y="12239"/>
                    <a:pt x="3430" y="11396"/>
                    <a:pt x="4152" y="10504"/>
                  </a:cubicBezTo>
                  <a:lnTo>
                    <a:pt x="4233" y="10399"/>
                  </a:lnTo>
                  <a:cubicBezTo>
                    <a:pt x="5538" y="8777"/>
                    <a:pt x="7395" y="7715"/>
                    <a:pt x="9195" y="6685"/>
                  </a:cubicBezTo>
                  <a:cubicBezTo>
                    <a:pt x="9730" y="6385"/>
                    <a:pt x="10281" y="6069"/>
                    <a:pt x="10808" y="5745"/>
                  </a:cubicBezTo>
                  <a:cubicBezTo>
                    <a:pt x="13281" y="4221"/>
                    <a:pt x="15495" y="2340"/>
                    <a:pt x="17384" y="134"/>
                  </a:cubicBezTo>
                  <a:cubicBezTo>
                    <a:pt x="17416" y="102"/>
                    <a:pt x="17408" y="53"/>
                    <a:pt x="17376" y="21"/>
                  </a:cubicBezTo>
                  <a:cubicBezTo>
                    <a:pt x="17362" y="7"/>
                    <a:pt x="17344" y="0"/>
                    <a:pt x="17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44"/>
            <p:cNvSpPr/>
            <p:nvPr/>
          </p:nvSpPr>
          <p:spPr>
            <a:xfrm>
              <a:off x="3852750" y="2632250"/>
              <a:ext cx="187125" cy="602975"/>
            </a:xfrm>
            <a:custGeom>
              <a:avLst/>
              <a:gdLst/>
              <a:ahLst/>
              <a:cxnLst/>
              <a:rect l="l" t="t" r="r" b="b"/>
              <a:pathLst>
                <a:path w="7485" h="24119" extrusionOk="0">
                  <a:moveTo>
                    <a:pt x="97" y="1"/>
                  </a:moveTo>
                  <a:cubicBezTo>
                    <a:pt x="81" y="1"/>
                    <a:pt x="65" y="5"/>
                    <a:pt x="49" y="14"/>
                  </a:cubicBezTo>
                  <a:cubicBezTo>
                    <a:pt x="9" y="39"/>
                    <a:pt x="1" y="87"/>
                    <a:pt x="25" y="120"/>
                  </a:cubicBezTo>
                  <a:cubicBezTo>
                    <a:pt x="349" y="663"/>
                    <a:pt x="747" y="1158"/>
                    <a:pt x="1201" y="1604"/>
                  </a:cubicBezTo>
                  <a:lnTo>
                    <a:pt x="755" y="1409"/>
                  </a:lnTo>
                  <a:cubicBezTo>
                    <a:pt x="747" y="1407"/>
                    <a:pt x="739" y="1406"/>
                    <a:pt x="731" y="1406"/>
                  </a:cubicBezTo>
                  <a:cubicBezTo>
                    <a:pt x="704" y="1406"/>
                    <a:pt x="676" y="1417"/>
                    <a:pt x="657" y="1441"/>
                  </a:cubicBezTo>
                  <a:cubicBezTo>
                    <a:pt x="633" y="1466"/>
                    <a:pt x="633" y="1506"/>
                    <a:pt x="657" y="1539"/>
                  </a:cubicBezTo>
                  <a:cubicBezTo>
                    <a:pt x="1298" y="2325"/>
                    <a:pt x="1979" y="3104"/>
                    <a:pt x="2668" y="3849"/>
                  </a:cubicBezTo>
                  <a:cubicBezTo>
                    <a:pt x="2863" y="4060"/>
                    <a:pt x="3065" y="4279"/>
                    <a:pt x="3268" y="4490"/>
                  </a:cubicBezTo>
                  <a:cubicBezTo>
                    <a:pt x="4022" y="5284"/>
                    <a:pt x="4801" y="6111"/>
                    <a:pt x="5449" y="7011"/>
                  </a:cubicBezTo>
                  <a:cubicBezTo>
                    <a:pt x="6382" y="8317"/>
                    <a:pt x="6909" y="9598"/>
                    <a:pt x="6998" y="10838"/>
                  </a:cubicBezTo>
                  <a:cubicBezTo>
                    <a:pt x="7184" y="13222"/>
                    <a:pt x="7160" y="15654"/>
                    <a:pt x="7136" y="18006"/>
                  </a:cubicBezTo>
                  <a:cubicBezTo>
                    <a:pt x="7119" y="19433"/>
                    <a:pt x="7111" y="20916"/>
                    <a:pt x="7136" y="22368"/>
                  </a:cubicBezTo>
                  <a:cubicBezTo>
                    <a:pt x="7152" y="22911"/>
                    <a:pt x="7176" y="23494"/>
                    <a:pt x="7314" y="24062"/>
                  </a:cubicBezTo>
                  <a:cubicBezTo>
                    <a:pt x="7322" y="24094"/>
                    <a:pt x="7354" y="24119"/>
                    <a:pt x="7395" y="24119"/>
                  </a:cubicBezTo>
                  <a:lnTo>
                    <a:pt x="7411" y="24119"/>
                  </a:lnTo>
                  <a:cubicBezTo>
                    <a:pt x="7460" y="24103"/>
                    <a:pt x="7484" y="24062"/>
                    <a:pt x="7468" y="24022"/>
                  </a:cubicBezTo>
                  <a:cubicBezTo>
                    <a:pt x="7338" y="23478"/>
                    <a:pt x="7314" y="22903"/>
                    <a:pt x="7298" y="22359"/>
                  </a:cubicBezTo>
                  <a:cubicBezTo>
                    <a:pt x="7273" y="20908"/>
                    <a:pt x="7282" y="19433"/>
                    <a:pt x="7298" y="18014"/>
                  </a:cubicBezTo>
                  <a:cubicBezTo>
                    <a:pt x="7322" y="15654"/>
                    <a:pt x="7354" y="13214"/>
                    <a:pt x="7160" y="10822"/>
                  </a:cubicBezTo>
                  <a:cubicBezTo>
                    <a:pt x="7063" y="9557"/>
                    <a:pt x="6527" y="8244"/>
                    <a:pt x="5579" y="6914"/>
                  </a:cubicBezTo>
                  <a:cubicBezTo>
                    <a:pt x="4922" y="6006"/>
                    <a:pt x="4144" y="5179"/>
                    <a:pt x="3390" y="4376"/>
                  </a:cubicBezTo>
                  <a:cubicBezTo>
                    <a:pt x="3187" y="4166"/>
                    <a:pt x="2984" y="3955"/>
                    <a:pt x="2782" y="3736"/>
                  </a:cubicBezTo>
                  <a:cubicBezTo>
                    <a:pt x="2174" y="3079"/>
                    <a:pt x="1574" y="2390"/>
                    <a:pt x="990" y="1693"/>
                  </a:cubicBezTo>
                  <a:lnTo>
                    <a:pt x="990" y="1693"/>
                  </a:lnTo>
                  <a:lnTo>
                    <a:pt x="1574" y="1936"/>
                  </a:lnTo>
                  <a:cubicBezTo>
                    <a:pt x="1582" y="1940"/>
                    <a:pt x="1592" y="1942"/>
                    <a:pt x="1602" y="1942"/>
                  </a:cubicBezTo>
                  <a:cubicBezTo>
                    <a:pt x="1630" y="1942"/>
                    <a:pt x="1659" y="1927"/>
                    <a:pt x="1671" y="1904"/>
                  </a:cubicBezTo>
                  <a:cubicBezTo>
                    <a:pt x="1695" y="1871"/>
                    <a:pt x="1687" y="1822"/>
                    <a:pt x="1655" y="1798"/>
                  </a:cubicBezTo>
                  <a:cubicBezTo>
                    <a:pt x="1071" y="1295"/>
                    <a:pt x="560" y="704"/>
                    <a:pt x="163" y="39"/>
                  </a:cubicBezTo>
                  <a:cubicBezTo>
                    <a:pt x="148" y="13"/>
                    <a:pt x="123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44"/>
            <p:cNvSpPr/>
            <p:nvPr/>
          </p:nvSpPr>
          <p:spPr>
            <a:xfrm>
              <a:off x="3958150" y="3081900"/>
              <a:ext cx="96300" cy="198525"/>
            </a:xfrm>
            <a:custGeom>
              <a:avLst/>
              <a:gdLst/>
              <a:ahLst/>
              <a:cxnLst/>
              <a:rect l="l" t="t" r="r" b="b"/>
              <a:pathLst>
                <a:path w="3852" h="7941" extrusionOk="0">
                  <a:moveTo>
                    <a:pt x="98" y="0"/>
                  </a:moveTo>
                  <a:cubicBezTo>
                    <a:pt x="84" y="0"/>
                    <a:pt x="71" y="4"/>
                    <a:pt x="58" y="11"/>
                  </a:cubicBezTo>
                  <a:cubicBezTo>
                    <a:pt x="17" y="28"/>
                    <a:pt x="1" y="76"/>
                    <a:pt x="17" y="117"/>
                  </a:cubicBezTo>
                  <a:cubicBezTo>
                    <a:pt x="430" y="952"/>
                    <a:pt x="390" y="1974"/>
                    <a:pt x="358" y="2971"/>
                  </a:cubicBezTo>
                  <a:cubicBezTo>
                    <a:pt x="349" y="3157"/>
                    <a:pt x="341" y="3352"/>
                    <a:pt x="333" y="3538"/>
                  </a:cubicBezTo>
                  <a:cubicBezTo>
                    <a:pt x="333" y="3733"/>
                    <a:pt x="325" y="3936"/>
                    <a:pt x="317" y="4138"/>
                  </a:cubicBezTo>
                  <a:cubicBezTo>
                    <a:pt x="293" y="5063"/>
                    <a:pt x="260" y="6027"/>
                    <a:pt x="455" y="6944"/>
                  </a:cubicBezTo>
                  <a:cubicBezTo>
                    <a:pt x="512" y="7203"/>
                    <a:pt x="593" y="7487"/>
                    <a:pt x="812" y="7665"/>
                  </a:cubicBezTo>
                  <a:cubicBezTo>
                    <a:pt x="1039" y="7860"/>
                    <a:pt x="1371" y="7884"/>
                    <a:pt x="1606" y="7900"/>
                  </a:cubicBezTo>
                  <a:cubicBezTo>
                    <a:pt x="1898" y="7917"/>
                    <a:pt x="2182" y="7941"/>
                    <a:pt x="2474" y="7941"/>
                  </a:cubicBezTo>
                  <a:cubicBezTo>
                    <a:pt x="2822" y="7941"/>
                    <a:pt x="3179" y="7908"/>
                    <a:pt x="3528" y="7819"/>
                  </a:cubicBezTo>
                  <a:cubicBezTo>
                    <a:pt x="3593" y="7803"/>
                    <a:pt x="3665" y="7779"/>
                    <a:pt x="3722" y="7714"/>
                  </a:cubicBezTo>
                  <a:cubicBezTo>
                    <a:pt x="3779" y="7641"/>
                    <a:pt x="3787" y="7552"/>
                    <a:pt x="3795" y="7487"/>
                  </a:cubicBezTo>
                  <a:cubicBezTo>
                    <a:pt x="3820" y="7154"/>
                    <a:pt x="3852" y="6814"/>
                    <a:pt x="3803" y="6473"/>
                  </a:cubicBezTo>
                  <a:cubicBezTo>
                    <a:pt x="3755" y="6117"/>
                    <a:pt x="3390" y="5630"/>
                    <a:pt x="3147" y="5387"/>
                  </a:cubicBezTo>
                  <a:cubicBezTo>
                    <a:pt x="3136" y="5373"/>
                    <a:pt x="3119" y="5366"/>
                    <a:pt x="3101" y="5366"/>
                  </a:cubicBezTo>
                  <a:cubicBezTo>
                    <a:pt x="3077" y="5366"/>
                    <a:pt x="3051" y="5377"/>
                    <a:pt x="3033" y="5395"/>
                  </a:cubicBezTo>
                  <a:cubicBezTo>
                    <a:pt x="3001" y="5419"/>
                    <a:pt x="3009" y="5476"/>
                    <a:pt x="3033" y="5508"/>
                  </a:cubicBezTo>
                  <a:cubicBezTo>
                    <a:pt x="3252" y="5719"/>
                    <a:pt x="3601" y="6181"/>
                    <a:pt x="3641" y="6498"/>
                  </a:cubicBezTo>
                  <a:cubicBezTo>
                    <a:pt x="3690" y="6814"/>
                    <a:pt x="3657" y="7154"/>
                    <a:pt x="3633" y="7471"/>
                  </a:cubicBezTo>
                  <a:cubicBezTo>
                    <a:pt x="3625" y="7527"/>
                    <a:pt x="3625" y="7576"/>
                    <a:pt x="3601" y="7608"/>
                  </a:cubicBezTo>
                  <a:cubicBezTo>
                    <a:pt x="3576" y="7633"/>
                    <a:pt x="3528" y="7649"/>
                    <a:pt x="3479" y="7665"/>
                  </a:cubicBezTo>
                  <a:cubicBezTo>
                    <a:pt x="3160" y="7751"/>
                    <a:pt x="2830" y="7778"/>
                    <a:pt x="2499" y="7778"/>
                  </a:cubicBezTo>
                  <a:cubicBezTo>
                    <a:pt x="2206" y="7778"/>
                    <a:pt x="1911" y="7757"/>
                    <a:pt x="1622" y="7738"/>
                  </a:cubicBezTo>
                  <a:cubicBezTo>
                    <a:pt x="1339" y="7722"/>
                    <a:pt x="1087" y="7689"/>
                    <a:pt x="909" y="7544"/>
                  </a:cubicBezTo>
                  <a:cubicBezTo>
                    <a:pt x="730" y="7398"/>
                    <a:pt x="658" y="7138"/>
                    <a:pt x="617" y="6911"/>
                  </a:cubicBezTo>
                  <a:cubicBezTo>
                    <a:pt x="422" y="6011"/>
                    <a:pt x="455" y="5063"/>
                    <a:pt x="479" y="4146"/>
                  </a:cubicBezTo>
                  <a:cubicBezTo>
                    <a:pt x="487" y="3944"/>
                    <a:pt x="495" y="3741"/>
                    <a:pt x="495" y="3538"/>
                  </a:cubicBezTo>
                  <a:cubicBezTo>
                    <a:pt x="503" y="3352"/>
                    <a:pt x="512" y="3165"/>
                    <a:pt x="520" y="2971"/>
                  </a:cubicBezTo>
                  <a:cubicBezTo>
                    <a:pt x="552" y="1965"/>
                    <a:pt x="593" y="920"/>
                    <a:pt x="163" y="44"/>
                  </a:cubicBezTo>
                  <a:cubicBezTo>
                    <a:pt x="152" y="16"/>
                    <a:pt x="126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" name="Google Shape;6621;p44"/>
            <p:cNvSpPr/>
            <p:nvPr/>
          </p:nvSpPr>
          <p:spPr>
            <a:xfrm>
              <a:off x="3364275" y="2554150"/>
              <a:ext cx="645800" cy="747150"/>
            </a:xfrm>
            <a:custGeom>
              <a:avLst/>
              <a:gdLst/>
              <a:ahLst/>
              <a:cxnLst/>
              <a:rect l="l" t="t" r="r" b="b"/>
              <a:pathLst>
                <a:path w="25832" h="29886" extrusionOk="0">
                  <a:moveTo>
                    <a:pt x="4113" y="1"/>
                  </a:moveTo>
                  <a:cubicBezTo>
                    <a:pt x="4019" y="1"/>
                    <a:pt x="3925" y="11"/>
                    <a:pt x="3835" y="33"/>
                  </a:cubicBezTo>
                  <a:cubicBezTo>
                    <a:pt x="3576" y="90"/>
                    <a:pt x="3381" y="236"/>
                    <a:pt x="3259" y="439"/>
                  </a:cubicBezTo>
                  <a:cubicBezTo>
                    <a:pt x="3097" y="730"/>
                    <a:pt x="3130" y="1079"/>
                    <a:pt x="3170" y="1322"/>
                  </a:cubicBezTo>
                  <a:cubicBezTo>
                    <a:pt x="3284" y="2052"/>
                    <a:pt x="3608" y="2733"/>
                    <a:pt x="3924" y="3398"/>
                  </a:cubicBezTo>
                  <a:cubicBezTo>
                    <a:pt x="3989" y="3536"/>
                    <a:pt x="4054" y="3674"/>
                    <a:pt x="4119" y="3811"/>
                  </a:cubicBezTo>
                  <a:cubicBezTo>
                    <a:pt x="4962" y="5636"/>
                    <a:pt x="5327" y="7549"/>
                    <a:pt x="5700" y="9576"/>
                  </a:cubicBezTo>
                  <a:lnTo>
                    <a:pt x="5716" y="9633"/>
                  </a:lnTo>
                  <a:cubicBezTo>
                    <a:pt x="6154" y="11960"/>
                    <a:pt x="4751" y="14214"/>
                    <a:pt x="3657" y="15697"/>
                  </a:cubicBezTo>
                  <a:cubicBezTo>
                    <a:pt x="3430" y="16005"/>
                    <a:pt x="3203" y="16305"/>
                    <a:pt x="2976" y="16605"/>
                  </a:cubicBezTo>
                  <a:cubicBezTo>
                    <a:pt x="1857" y="18081"/>
                    <a:pt x="697" y="19597"/>
                    <a:pt x="259" y="21413"/>
                  </a:cubicBezTo>
                  <a:cubicBezTo>
                    <a:pt x="65" y="22216"/>
                    <a:pt x="0" y="23132"/>
                    <a:pt x="73" y="24210"/>
                  </a:cubicBezTo>
                  <a:cubicBezTo>
                    <a:pt x="122" y="24956"/>
                    <a:pt x="243" y="26067"/>
                    <a:pt x="762" y="27024"/>
                  </a:cubicBezTo>
                  <a:cubicBezTo>
                    <a:pt x="1638" y="28605"/>
                    <a:pt x="3584" y="29667"/>
                    <a:pt x="5967" y="29853"/>
                  </a:cubicBezTo>
                  <a:cubicBezTo>
                    <a:pt x="6308" y="29878"/>
                    <a:pt x="6657" y="29886"/>
                    <a:pt x="6997" y="29886"/>
                  </a:cubicBezTo>
                  <a:cubicBezTo>
                    <a:pt x="7873" y="29886"/>
                    <a:pt x="8748" y="29821"/>
                    <a:pt x="9608" y="29748"/>
                  </a:cubicBezTo>
                  <a:cubicBezTo>
                    <a:pt x="10410" y="29683"/>
                    <a:pt x="11246" y="29610"/>
                    <a:pt x="12064" y="29602"/>
                  </a:cubicBezTo>
                  <a:cubicBezTo>
                    <a:pt x="12470" y="29602"/>
                    <a:pt x="12883" y="29610"/>
                    <a:pt x="13281" y="29618"/>
                  </a:cubicBezTo>
                  <a:cubicBezTo>
                    <a:pt x="13637" y="29630"/>
                    <a:pt x="14001" y="29641"/>
                    <a:pt x="14366" y="29641"/>
                  </a:cubicBezTo>
                  <a:cubicBezTo>
                    <a:pt x="14790" y="29641"/>
                    <a:pt x="15218" y="29626"/>
                    <a:pt x="15640" y="29578"/>
                  </a:cubicBezTo>
                  <a:cubicBezTo>
                    <a:pt x="16621" y="29472"/>
                    <a:pt x="17975" y="29132"/>
                    <a:pt x="18875" y="28127"/>
                  </a:cubicBezTo>
                  <a:cubicBezTo>
                    <a:pt x="19345" y="27600"/>
                    <a:pt x="19645" y="26951"/>
                    <a:pt x="19929" y="26327"/>
                  </a:cubicBezTo>
                  <a:cubicBezTo>
                    <a:pt x="20124" y="25905"/>
                    <a:pt x="20326" y="25467"/>
                    <a:pt x="20569" y="25070"/>
                  </a:cubicBezTo>
                  <a:cubicBezTo>
                    <a:pt x="20999" y="24405"/>
                    <a:pt x="21575" y="23846"/>
                    <a:pt x="22142" y="23302"/>
                  </a:cubicBezTo>
                  <a:cubicBezTo>
                    <a:pt x="22718" y="22751"/>
                    <a:pt x="23318" y="22175"/>
                    <a:pt x="23748" y="21486"/>
                  </a:cubicBezTo>
                  <a:cubicBezTo>
                    <a:pt x="24145" y="20854"/>
                    <a:pt x="24396" y="20149"/>
                    <a:pt x="24640" y="19467"/>
                  </a:cubicBezTo>
                  <a:lnTo>
                    <a:pt x="25815" y="16135"/>
                  </a:lnTo>
                  <a:cubicBezTo>
                    <a:pt x="25831" y="16095"/>
                    <a:pt x="25807" y="16054"/>
                    <a:pt x="25767" y="16038"/>
                  </a:cubicBezTo>
                  <a:cubicBezTo>
                    <a:pt x="25758" y="16034"/>
                    <a:pt x="25749" y="16033"/>
                    <a:pt x="25740" y="16033"/>
                  </a:cubicBezTo>
                  <a:cubicBezTo>
                    <a:pt x="25707" y="16033"/>
                    <a:pt x="25674" y="16055"/>
                    <a:pt x="25661" y="16087"/>
                  </a:cubicBezTo>
                  <a:lnTo>
                    <a:pt x="24485" y="19411"/>
                  </a:lnTo>
                  <a:cubicBezTo>
                    <a:pt x="24242" y="20084"/>
                    <a:pt x="23999" y="20781"/>
                    <a:pt x="23610" y="21397"/>
                  </a:cubicBezTo>
                  <a:cubicBezTo>
                    <a:pt x="23188" y="22070"/>
                    <a:pt x="22596" y="22638"/>
                    <a:pt x="22029" y="23189"/>
                  </a:cubicBezTo>
                  <a:cubicBezTo>
                    <a:pt x="21461" y="23740"/>
                    <a:pt x="20869" y="24308"/>
                    <a:pt x="20440" y="24981"/>
                  </a:cubicBezTo>
                  <a:cubicBezTo>
                    <a:pt x="20180" y="25386"/>
                    <a:pt x="19978" y="25832"/>
                    <a:pt x="19783" y="26254"/>
                  </a:cubicBezTo>
                  <a:cubicBezTo>
                    <a:pt x="19499" y="26870"/>
                    <a:pt x="19207" y="27510"/>
                    <a:pt x="18753" y="28013"/>
                  </a:cubicBezTo>
                  <a:cubicBezTo>
                    <a:pt x="17886" y="28986"/>
                    <a:pt x="16572" y="29310"/>
                    <a:pt x="15624" y="29416"/>
                  </a:cubicBezTo>
                  <a:cubicBezTo>
                    <a:pt x="15206" y="29464"/>
                    <a:pt x="14783" y="29479"/>
                    <a:pt x="14362" y="29479"/>
                  </a:cubicBezTo>
                  <a:cubicBezTo>
                    <a:pt x="13999" y="29479"/>
                    <a:pt x="13637" y="29467"/>
                    <a:pt x="13281" y="29456"/>
                  </a:cubicBezTo>
                  <a:cubicBezTo>
                    <a:pt x="12883" y="29448"/>
                    <a:pt x="12470" y="29440"/>
                    <a:pt x="12064" y="29440"/>
                  </a:cubicBezTo>
                  <a:cubicBezTo>
                    <a:pt x="11237" y="29448"/>
                    <a:pt x="10402" y="29521"/>
                    <a:pt x="9592" y="29586"/>
                  </a:cubicBezTo>
                  <a:cubicBezTo>
                    <a:pt x="8736" y="29656"/>
                    <a:pt x="7860" y="29726"/>
                    <a:pt x="6987" y="29726"/>
                  </a:cubicBezTo>
                  <a:cubicBezTo>
                    <a:pt x="6652" y="29726"/>
                    <a:pt x="6317" y="29716"/>
                    <a:pt x="5984" y="29691"/>
                  </a:cubicBezTo>
                  <a:cubicBezTo>
                    <a:pt x="3649" y="29505"/>
                    <a:pt x="1751" y="28483"/>
                    <a:pt x="908" y="26943"/>
                  </a:cubicBezTo>
                  <a:cubicBezTo>
                    <a:pt x="405" y="26019"/>
                    <a:pt x="284" y="24932"/>
                    <a:pt x="235" y="24194"/>
                  </a:cubicBezTo>
                  <a:cubicBezTo>
                    <a:pt x="162" y="23140"/>
                    <a:pt x="227" y="22240"/>
                    <a:pt x="414" y="21446"/>
                  </a:cubicBezTo>
                  <a:cubicBezTo>
                    <a:pt x="843" y="19670"/>
                    <a:pt x="1995" y="18162"/>
                    <a:pt x="3105" y="16703"/>
                  </a:cubicBezTo>
                  <a:cubicBezTo>
                    <a:pt x="3332" y="16403"/>
                    <a:pt x="3559" y="16103"/>
                    <a:pt x="3786" y="15795"/>
                  </a:cubicBezTo>
                  <a:cubicBezTo>
                    <a:pt x="4897" y="14287"/>
                    <a:pt x="6324" y="11992"/>
                    <a:pt x="5878" y="9600"/>
                  </a:cubicBezTo>
                  <a:lnTo>
                    <a:pt x="5862" y="9544"/>
                  </a:lnTo>
                  <a:cubicBezTo>
                    <a:pt x="5497" y="7598"/>
                    <a:pt x="5124" y="5587"/>
                    <a:pt x="4273" y="3747"/>
                  </a:cubicBezTo>
                  <a:cubicBezTo>
                    <a:pt x="4208" y="3601"/>
                    <a:pt x="4135" y="3463"/>
                    <a:pt x="4070" y="3325"/>
                  </a:cubicBezTo>
                  <a:cubicBezTo>
                    <a:pt x="3762" y="2676"/>
                    <a:pt x="3446" y="2003"/>
                    <a:pt x="3324" y="1298"/>
                  </a:cubicBezTo>
                  <a:cubicBezTo>
                    <a:pt x="3292" y="1079"/>
                    <a:pt x="3259" y="771"/>
                    <a:pt x="3405" y="520"/>
                  </a:cubicBezTo>
                  <a:cubicBezTo>
                    <a:pt x="3519" y="309"/>
                    <a:pt x="3722" y="220"/>
                    <a:pt x="3876" y="187"/>
                  </a:cubicBezTo>
                  <a:cubicBezTo>
                    <a:pt x="3952" y="170"/>
                    <a:pt x="4032" y="161"/>
                    <a:pt x="4114" y="161"/>
                  </a:cubicBezTo>
                  <a:cubicBezTo>
                    <a:pt x="4336" y="161"/>
                    <a:pt x="4565" y="225"/>
                    <a:pt x="4743" y="349"/>
                  </a:cubicBezTo>
                  <a:cubicBezTo>
                    <a:pt x="5197" y="657"/>
                    <a:pt x="5448" y="1209"/>
                    <a:pt x="5651" y="1655"/>
                  </a:cubicBezTo>
                  <a:lnTo>
                    <a:pt x="6997" y="4630"/>
                  </a:lnTo>
                  <a:cubicBezTo>
                    <a:pt x="7346" y="5401"/>
                    <a:pt x="7702" y="6187"/>
                    <a:pt x="7938" y="7006"/>
                  </a:cubicBezTo>
                  <a:cubicBezTo>
                    <a:pt x="8432" y="8725"/>
                    <a:pt x="8408" y="10654"/>
                    <a:pt x="7873" y="12584"/>
                  </a:cubicBezTo>
                  <a:cubicBezTo>
                    <a:pt x="7411" y="14246"/>
                    <a:pt x="6559" y="15941"/>
                    <a:pt x="5343" y="17611"/>
                  </a:cubicBezTo>
                  <a:cubicBezTo>
                    <a:pt x="5148" y="17870"/>
                    <a:pt x="4946" y="18138"/>
                    <a:pt x="4743" y="18397"/>
                  </a:cubicBezTo>
                  <a:cubicBezTo>
                    <a:pt x="4184" y="19135"/>
                    <a:pt x="3600" y="19897"/>
                    <a:pt x="3170" y="20740"/>
                  </a:cubicBezTo>
                  <a:cubicBezTo>
                    <a:pt x="2781" y="21519"/>
                    <a:pt x="2213" y="23027"/>
                    <a:pt x="2797" y="24478"/>
                  </a:cubicBezTo>
                  <a:cubicBezTo>
                    <a:pt x="3288" y="25712"/>
                    <a:pt x="4553" y="26554"/>
                    <a:pt x="5867" y="26554"/>
                  </a:cubicBezTo>
                  <a:cubicBezTo>
                    <a:pt x="5944" y="26554"/>
                    <a:pt x="6020" y="26551"/>
                    <a:pt x="6097" y="26546"/>
                  </a:cubicBezTo>
                  <a:cubicBezTo>
                    <a:pt x="6146" y="26546"/>
                    <a:pt x="6178" y="26505"/>
                    <a:pt x="6170" y="26456"/>
                  </a:cubicBezTo>
                  <a:cubicBezTo>
                    <a:pt x="6170" y="26416"/>
                    <a:pt x="6130" y="26383"/>
                    <a:pt x="6089" y="26383"/>
                  </a:cubicBezTo>
                  <a:cubicBezTo>
                    <a:pt x="6020" y="26388"/>
                    <a:pt x="5952" y="26391"/>
                    <a:pt x="5883" y="26391"/>
                  </a:cubicBezTo>
                  <a:cubicBezTo>
                    <a:pt x="4644" y="26391"/>
                    <a:pt x="3404" y="25574"/>
                    <a:pt x="2943" y="24421"/>
                  </a:cubicBezTo>
                  <a:cubicBezTo>
                    <a:pt x="2708" y="23821"/>
                    <a:pt x="2440" y="22557"/>
                    <a:pt x="3316" y="20813"/>
                  </a:cubicBezTo>
                  <a:cubicBezTo>
                    <a:pt x="3738" y="19986"/>
                    <a:pt x="4313" y="19224"/>
                    <a:pt x="4873" y="18495"/>
                  </a:cubicBezTo>
                  <a:cubicBezTo>
                    <a:pt x="5075" y="18235"/>
                    <a:pt x="5278" y="17968"/>
                    <a:pt x="5473" y="17700"/>
                  </a:cubicBezTo>
                  <a:cubicBezTo>
                    <a:pt x="6697" y="16022"/>
                    <a:pt x="7556" y="14311"/>
                    <a:pt x="8027" y="12625"/>
                  </a:cubicBezTo>
                  <a:cubicBezTo>
                    <a:pt x="8570" y="10671"/>
                    <a:pt x="8594" y="8708"/>
                    <a:pt x="8092" y="6965"/>
                  </a:cubicBezTo>
                  <a:cubicBezTo>
                    <a:pt x="7856" y="6130"/>
                    <a:pt x="7492" y="5336"/>
                    <a:pt x="7143" y="4565"/>
                  </a:cubicBezTo>
                  <a:lnTo>
                    <a:pt x="5797" y="1590"/>
                  </a:lnTo>
                  <a:cubicBezTo>
                    <a:pt x="5586" y="1128"/>
                    <a:pt x="5327" y="544"/>
                    <a:pt x="4840" y="220"/>
                  </a:cubicBezTo>
                  <a:cubicBezTo>
                    <a:pt x="4628" y="78"/>
                    <a:pt x="4367" y="1"/>
                    <a:pt x="4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" name="Google Shape;6622;p44"/>
            <p:cNvSpPr/>
            <p:nvPr/>
          </p:nvSpPr>
          <p:spPr>
            <a:xfrm>
              <a:off x="3473925" y="2645450"/>
              <a:ext cx="59400" cy="25475"/>
            </a:xfrm>
            <a:custGeom>
              <a:avLst/>
              <a:gdLst/>
              <a:ahLst/>
              <a:cxnLst/>
              <a:rect l="l" t="t" r="r" b="b"/>
              <a:pathLst>
                <a:path w="2376" h="1019" extrusionOk="0">
                  <a:moveTo>
                    <a:pt x="2288" y="1"/>
                  </a:moveTo>
                  <a:cubicBezTo>
                    <a:pt x="2265" y="1"/>
                    <a:pt x="2244" y="11"/>
                    <a:pt x="2230" y="30"/>
                  </a:cubicBezTo>
                  <a:cubicBezTo>
                    <a:pt x="1784" y="553"/>
                    <a:pt x="1092" y="860"/>
                    <a:pt x="400" y="860"/>
                  </a:cubicBezTo>
                  <a:cubicBezTo>
                    <a:pt x="299" y="860"/>
                    <a:pt x="198" y="854"/>
                    <a:pt x="98" y="840"/>
                  </a:cubicBezTo>
                  <a:cubicBezTo>
                    <a:pt x="93" y="840"/>
                    <a:pt x="89" y="839"/>
                    <a:pt x="85" y="839"/>
                  </a:cubicBezTo>
                  <a:cubicBezTo>
                    <a:pt x="49" y="839"/>
                    <a:pt x="16" y="869"/>
                    <a:pt x="8" y="905"/>
                  </a:cubicBezTo>
                  <a:cubicBezTo>
                    <a:pt x="0" y="954"/>
                    <a:pt x="33" y="994"/>
                    <a:pt x="81" y="1003"/>
                  </a:cubicBezTo>
                  <a:cubicBezTo>
                    <a:pt x="187" y="1011"/>
                    <a:pt x="292" y="1019"/>
                    <a:pt x="406" y="1019"/>
                  </a:cubicBezTo>
                  <a:cubicBezTo>
                    <a:pt x="1135" y="1019"/>
                    <a:pt x="1873" y="695"/>
                    <a:pt x="2352" y="135"/>
                  </a:cubicBezTo>
                  <a:cubicBezTo>
                    <a:pt x="2376" y="103"/>
                    <a:pt x="2376" y="46"/>
                    <a:pt x="2343" y="22"/>
                  </a:cubicBezTo>
                  <a:cubicBezTo>
                    <a:pt x="2326" y="7"/>
                    <a:pt x="2306" y="1"/>
                    <a:pt x="2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" name="Google Shape;6623;p44"/>
            <p:cNvSpPr/>
            <p:nvPr/>
          </p:nvSpPr>
          <p:spPr>
            <a:xfrm>
              <a:off x="3482850" y="2666025"/>
              <a:ext cx="59600" cy="27400"/>
            </a:xfrm>
            <a:custGeom>
              <a:avLst/>
              <a:gdLst/>
              <a:ahLst/>
              <a:cxnLst/>
              <a:rect l="l" t="t" r="r" b="b"/>
              <a:pathLst>
                <a:path w="2384" h="1096" extrusionOk="0">
                  <a:moveTo>
                    <a:pt x="2291" y="0"/>
                  </a:moveTo>
                  <a:cubicBezTo>
                    <a:pt x="2269" y="0"/>
                    <a:pt x="2247" y="8"/>
                    <a:pt x="2230" y="26"/>
                  </a:cubicBezTo>
                  <a:cubicBezTo>
                    <a:pt x="1730" y="594"/>
                    <a:pt x="969" y="937"/>
                    <a:pt x="208" y="937"/>
                  </a:cubicBezTo>
                  <a:cubicBezTo>
                    <a:pt x="166" y="937"/>
                    <a:pt x="123" y="936"/>
                    <a:pt x="81" y="934"/>
                  </a:cubicBezTo>
                  <a:cubicBezTo>
                    <a:pt x="41" y="934"/>
                    <a:pt x="0" y="966"/>
                    <a:pt x="0" y="1007"/>
                  </a:cubicBezTo>
                  <a:cubicBezTo>
                    <a:pt x="0" y="1055"/>
                    <a:pt x="33" y="1096"/>
                    <a:pt x="73" y="1096"/>
                  </a:cubicBezTo>
                  <a:lnTo>
                    <a:pt x="211" y="1096"/>
                  </a:lnTo>
                  <a:cubicBezTo>
                    <a:pt x="1014" y="1096"/>
                    <a:pt x="1824" y="739"/>
                    <a:pt x="2351" y="131"/>
                  </a:cubicBezTo>
                  <a:cubicBezTo>
                    <a:pt x="2384" y="99"/>
                    <a:pt x="2376" y="50"/>
                    <a:pt x="2343" y="17"/>
                  </a:cubicBezTo>
                  <a:cubicBezTo>
                    <a:pt x="2328" y="6"/>
                    <a:pt x="2310" y="0"/>
                    <a:pt x="2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44"/>
            <p:cNvSpPr/>
            <p:nvPr/>
          </p:nvSpPr>
          <p:spPr>
            <a:xfrm>
              <a:off x="3488725" y="2688425"/>
              <a:ext cx="63675" cy="27500"/>
            </a:xfrm>
            <a:custGeom>
              <a:avLst/>
              <a:gdLst/>
              <a:ahLst/>
              <a:cxnLst/>
              <a:rect l="l" t="t" r="r" b="b"/>
              <a:pathLst>
                <a:path w="2547" h="1100" extrusionOk="0">
                  <a:moveTo>
                    <a:pt x="2449" y="1"/>
                  </a:moveTo>
                  <a:cubicBezTo>
                    <a:pt x="2432" y="1"/>
                    <a:pt x="2414" y="7"/>
                    <a:pt x="2400" y="21"/>
                  </a:cubicBezTo>
                  <a:cubicBezTo>
                    <a:pt x="1798" y="607"/>
                    <a:pt x="980" y="938"/>
                    <a:pt x="141" y="938"/>
                  </a:cubicBezTo>
                  <a:cubicBezTo>
                    <a:pt x="121" y="938"/>
                    <a:pt x="101" y="938"/>
                    <a:pt x="81" y="938"/>
                  </a:cubicBezTo>
                  <a:cubicBezTo>
                    <a:pt x="41" y="938"/>
                    <a:pt x="0" y="978"/>
                    <a:pt x="0" y="1019"/>
                  </a:cubicBezTo>
                  <a:cubicBezTo>
                    <a:pt x="0" y="1067"/>
                    <a:pt x="33" y="1100"/>
                    <a:pt x="81" y="1100"/>
                  </a:cubicBezTo>
                  <a:lnTo>
                    <a:pt x="130" y="1100"/>
                  </a:lnTo>
                  <a:cubicBezTo>
                    <a:pt x="1014" y="1100"/>
                    <a:pt x="1881" y="751"/>
                    <a:pt x="2514" y="143"/>
                  </a:cubicBezTo>
                  <a:cubicBezTo>
                    <a:pt x="2546" y="111"/>
                    <a:pt x="2546" y="62"/>
                    <a:pt x="2514" y="30"/>
                  </a:cubicBezTo>
                  <a:cubicBezTo>
                    <a:pt x="2495" y="11"/>
                    <a:pt x="2472" y="1"/>
                    <a:pt x="2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44"/>
            <p:cNvSpPr/>
            <p:nvPr/>
          </p:nvSpPr>
          <p:spPr>
            <a:xfrm>
              <a:off x="3495000" y="2710450"/>
              <a:ext cx="66925" cy="32450"/>
            </a:xfrm>
            <a:custGeom>
              <a:avLst/>
              <a:gdLst/>
              <a:ahLst/>
              <a:cxnLst/>
              <a:rect l="l" t="t" r="r" b="b"/>
              <a:pathLst>
                <a:path w="2677" h="1298" extrusionOk="0">
                  <a:moveTo>
                    <a:pt x="2582" y="1"/>
                  </a:moveTo>
                  <a:cubicBezTo>
                    <a:pt x="2561" y="1"/>
                    <a:pt x="2539" y="11"/>
                    <a:pt x="2522" y="32"/>
                  </a:cubicBezTo>
                  <a:cubicBezTo>
                    <a:pt x="1922" y="721"/>
                    <a:pt x="1022" y="1135"/>
                    <a:pt x="106" y="1135"/>
                  </a:cubicBezTo>
                  <a:lnTo>
                    <a:pt x="82" y="1135"/>
                  </a:lnTo>
                  <a:cubicBezTo>
                    <a:pt x="41" y="1135"/>
                    <a:pt x="1" y="1167"/>
                    <a:pt x="1" y="1216"/>
                  </a:cubicBezTo>
                  <a:cubicBezTo>
                    <a:pt x="1" y="1257"/>
                    <a:pt x="41" y="1297"/>
                    <a:pt x="82" y="1297"/>
                  </a:cubicBezTo>
                  <a:lnTo>
                    <a:pt x="106" y="1297"/>
                  </a:lnTo>
                  <a:cubicBezTo>
                    <a:pt x="1063" y="1297"/>
                    <a:pt x="2011" y="859"/>
                    <a:pt x="2644" y="138"/>
                  </a:cubicBezTo>
                  <a:cubicBezTo>
                    <a:pt x="2676" y="105"/>
                    <a:pt x="2668" y="48"/>
                    <a:pt x="2636" y="24"/>
                  </a:cubicBezTo>
                  <a:cubicBezTo>
                    <a:pt x="2620" y="9"/>
                    <a:pt x="2601" y="1"/>
                    <a:pt x="25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" name="Google Shape;6626;p44"/>
            <p:cNvSpPr/>
            <p:nvPr/>
          </p:nvSpPr>
          <p:spPr>
            <a:xfrm>
              <a:off x="3451825" y="2582500"/>
              <a:ext cx="7525" cy="14450"/>
            </a:xfrm>
            <a:custGeom>
              <a:avLst/>
              <a:gdLst/>
              <a:ahLst/>
              <a:cxnLst/>
              <a:rect l="l" t="t" r="r" b="b"/>
              <a:pathLst>
                <a:path w="301" h="578" extrusionOk="0">
                  <a:moveTo>
                    <a:pt x="89" y="0"/>
                  </a:moveTo>
                  <a:cubicBezTo>
                    <a:pt x="84" y="0"/>
                    <a:pt x="79" y="1"/>
                    <a:pt x="74" y="2"/>
                  </a:cubicBezTo>
                  <a:cubicBezTo>
                    <a:pt x="33" y="10"/>
                    <a:pt x="1" y="50"/>
                    <a:pt x="9" y="99"/>
                  </a:cubicBezTo>
                  <a:cubicBezTo>
                    <a:pt x="41" y="245"/>
                    <a:pt x="82" y="383"/>
                    <a:pt x="130" y="521"/>
                  </a:cubicBezTo>
                  <a:cubicBezTo>
                    <a:pt x="147" y="561"/>
                    <a:pt x="171" y="577"/>
                    <a:pt x="211" y="577"/>
                  </a:cubicBezTo>
                  <a:cubicBezTo>
                    <a:pt x="220" y="577"/>
                    <a:pt x="228" y="577"/>
                    <a:pt x="236" y="569"/>
                  </a:cubicBezTo>
                  <a:cubicBezTo>
                    <a:pt x="276" y="561"/>
                    <a:pt x="301" y="513"/>
                    <a:pt x="284" y="472"/>
                  </a:cubicBezTo>
                  <a:cubicBezTo>
                    <a:pt x="236" y="334"/>
                    <a:pt x="195" y="205"/>
                    <a:pt x="171" y="67"/>
                  </a:cubicBezTo>
                  <a:cubicBezTo>
                    <a:pt x="164" y="24"/>
                    <a:pt x="126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" name="Google Shape;6627;p44"/>
            <p:cNvSpPr/>
            <p:nvPr/>
          </p:nvSpPr>
          <p:spPr>
            <a:xfrm>
              <a:off x="3456500" y="2580375"/>
              <a:ext cx="7300" cy="12725"/>
            </a:xfrm>
            <a:custGeom>
              <a:avLst/>
              <a:gdLst/>
              <a:ahLst/>
              <a:cxnLst/>
              <a:rect l="l" t="t" r="r" b="b"/>
              <a:pathLst>
                <a:path w="292" h="509" extrusionOk="0">
                  <a:moveTo>
                    <a:pt x="92" y="1"/>
                  </a:moveTo>
                  <a:cubicBezTo>
                    <a:pt x="83" y="1"/>
                    <a:pt x="74" y="2"/>
                    <a:pt x="65" y="6"/>
                  </a:cubicBezTo>
                  <a:cubicBezTo>
                    <a:pt x="24" y="14"/>
                    <a:pt x="0" y="63"/>
                    <a:pt x="16" y="103"/>
                  </a:cubicBezTo>
                  <a:lnTo>
                    <a:pt x="122" y="452"/>
                  </a:lnTo>
                  <a:cubicBezTo>
                    <a:pt x="138" y="484"/>
                    <a:pt x="170" y="508"/>
                    <a:pt x="203" y="508"/>
                  </a:cubicBezTo>
                  <a:lnTo>
                    <a:pt x="227" y="508"/>
                  </a:lnTo>
                  <a:cubicBezTo>
                    <a:pt x="268" y="492"/>
                    <a:pt x="292" y="444"/>
                    <a:pt x="284" y="403"/>
                  </a:cubicBezTo>
                  <a:lnTo>
                    <a:pt x="170" y="54"/>
                  </a:lnTo>
                  <a:cubicBezTo>
                    <a:pt x="158" y="23"/>
                    <a:pt x="125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44"/>
            <p:cNvSpPr/>
            <p:nvPr/>
          </p:nvSpPr>
          <p:spPr>
            <a:xfrm>
              <a:off x="3465825" y="2585950"/>
              <a:ext cx="7100" cy="12025"/>
            </a:xfrm>
            <a:custGeom>
              <a:avLst/>
              <a:gdLst/>
              <a:ahLst/>
              <a:cxnLst/>
              <a:rect l="l" t="t" r="r" b="b"/>
              <a:pathLst>
                <a:path w="284" h="481" extrusionOk="0">
                  <a:moveTo>
                    <a:pt x="89" y="0"/>
                  </a:moveTo>
                  <a:cubicBezTo>
                    <a:pt x="83" y="0"/>
                    <a:pt x="78" y="1"/>
                    <a:pt x="73" y="2"/>
                  </a:cubicBezTo>
                  <a:cubicBezTo>
                    <a:pt x="24" y="18"/>
                    <a:pt x="0" y="58"/>
                    <a:pt x="16" y="107"/>
                  </a:cubicBezTo>
                  <a:lnTo>
                    <a:pt x="114" y="423"/>
                  </a:lnTo>
                  <a:cubicBezTo>
                    <a:pt x="122" y="464"/>
                    <a:pt x="154" y="480"/>
                    <a:pt x="187" y="480"/>
                  </a:cubicBezTo>
                  <a:lnTo>
                    <a:pt x="211" y="480"/>
                  </a:lnTo>
                  <a:cubicBezTo>
                    <a:pt x="259" y="464"/>
                    <a:pt x="284" y="423"/>
                    <a:pt x="268" y="375"/>
                  </a:cubicBezTo>
                  <a:lnTo>
                    <a:pt x="170" y="58"/>
                  </a:lnTo>
                  <a:cubicBezTo>
                    <a:pt x="156" y="23"/>
                    <a:pt x="124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44"/>
            <p:cNvSpPr/>
            <p:nvPr/>
          </p:nvSpPr>
          <p:spPr>
            <a:xfrm>
              <a:off x="3463375" y="2597000"/>
              <a:ext cx="7525" cy="12100"/>
            </a:xfrm>
            <a:custGeom>
              <a:avLst/>
              <a:gdLst/>
              <a:ahLst/>
              <a:cxnLst/>
              <a:rect l="l" t="t" r="r" b="b"/>
              <a:pathLst>
                <a:path w="301" h="484" extrusionOk="0">
                  <a:moveTo>
                    <a:pt x="92" y="1"/>
                  </a:moveTo>
                  <a:cubicBezTo>
                    <a:pt x="83" y="1"/>
                    <a:pt x="74" y="2"/>
                    <a:pt x="66" y="6"/>
                  </a:cubicBezTo>
                  <a:cubicBezTo>
                    <a:pt x="25" y="22"/>
                    <a:pt x="1" y="70"/>
                    <a:pt x="17" y="111"/>
                  </a:cubicBezTo>
                  <a:lnTo>
                    <a:pt x="130" y="435"/>
                  </a:lnTo>
                  <a:cubicBezTo>
                    <a:pt x="139" y="468"/>
                    <a:pt x="171" y="484"/>
                    <a:pt x="203" y="484"/>
                  </a:cubicBezTo>
                  <a:lnTo>
                    <a:pt x="236" y="484"/>
                  </a:lnTo>
                  <a:cubicBezTo>
                    <a:pt x="276" y="468"/>
                    <a:pt x="301" y="419"/>
                    <a:pt x="285" y="379"/>
                  </a:cubicBezTo>
                  <a:lnTo>
                    <a:pt x="171" y="54"/>
                  </a:lnTo>
                  <a:cubicBezTo>
                    <a:pt x="158" y="22"/>
                    <a:pt x="125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" name="Google Shape;6630;p44"/>
            <p:cNvSpPr/>
            <p:nvPr/>
          </p:nvSpPr>
          <p:spPr>
            <a:xfrm>
              <a:off x="3460950" y="2604075"/>
              <a:ext cx="9750" cy="16175"/>
            </a:xfrm>
            <a:custGeom>
              <a:avLst/>
              <a:gdLst/>
              <a:ahLst/>
              <a:cxnLst/>
              <a:rect l="l" t="t" r="r" b="b"/>
              <a:pathLst>
                <a:path w="390" h="647" extrusionOk="0">
                  <a:moveTo>
                    <a:pt x="90" y="0"/>
                  </a:moveTo>
                  <a:cubicBezTo>
                    <a:pt x="79" y="0"/>
                    <a:pt x="68" y="2"/>
                    <a:pt x="57" y="6"/>
                  </a:cubicBezTo>
                  <a:cubicBezTo>
                    <a:pt x="17" y="23"/>
                    <a:pt x="0" y="71"/>
                    <a:pt x="17" y="112"/>
                  </a:cubicBezTo>
                  <a:lnTo>
                    <a:pt x="227" y="598"/>
                  </a:lnTo>
                  <a:cubicBezTo>
                    <a:pt x="236" y="631"/>
                    <a:pt x="268" y="647"/>
                    <a:pt x="300" y="647"/>
                  </a:cubicBezTo>
                  <a:lnTo>
                    <a:pt x="333" y="647"/>
                  </a:lnTo>
                  <a:cubicBezTo>
                    <a:pt x="373" y="623"/>
                    <a:pt x="390" y="582"/>
                    <a:pt x="373" y="533"/>
                  </a:cubicBezTo>
                  <a:lnTo>
                    <a:pt x="163" y="47"/>
                  </a:lnTo>
                  <a:cubicBezTo>
                    <a:pt x="151" y="17"/>
                    <a:pt x="121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6631;p44"/>
            <p:cNvSpPr/>
            <p:nvPr/>
          </p:nvSpPr>
          <p:spPr>
            <a:xfrm>
              <a:off x="3542825" y="2757425"/>
              <a:ext cx="6125" cy="16275"/>
            </a:xfrm>
            <a:custGeom>
              <a:avLst/>
              <a:gdLst/>
              <a:ahLst/>
              <a:cxnLst/>
              <a:rect l="l" t="t" r="r" b="b"/>
              <a:pathLst>
                <a:path w="245" h="651" extrusionOk="0">
                  <a:moveTo>
                    <a:pt x="92" y="0"/>
                  </a:moveTo>
                  <a:cubicBezTo>
                    <a:pt x="86" y="0"/>
                    <a:pt x="80" y="1"/>
                    <a:pt x="74" y="2"/>
                  </a:cubicBezTo>
                  <a:cubicBezTo>
                    <a:pt x="33" y="10"/>
                    <a:pt x="1" y="50"/>
                    <a:pt x="17" y="99"/>
                  </a:cubicBezTo>
                  <a:cubicBezTo>
                    <a:pt x="50" y="253"/>
                    <a:pt x="74" y="415"/>
                    <a:pt x="82" y="577"/>
                  </a:cubicBezTo>
                  <a:cubicBezTo>
                    <a:pt x="82" y="618"/>
                    <a:pt x="123" y="650"/>
                    <a:pt x="163" y="650"/>
                  </a:cubicBezTo>
                  <a:lnTo>
                    <a:pt x="171" y="650"/>
                  </a:lnTo>
                  <a:cubicBezTo>
                    <a:pt x="212" y="642"/>
                    <a:pt x="244" y="610"/>
                    <a:pt x="244" y="561"/>
                  </a:cubicBezTo>
                  <a:cubicBezTo>
                    <a:pt x="228" y="391"/>
                    <a:pt x="204" y="229"/>
                    <a:pt x="171" y="67"/>
                  </a:cubicBezTo>
                  <a:cubicBezTo>
                    <a:pt x="164" y="24"/>
                    <a:pt x="132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44"/>
            <p:cNvSpPr/>
            <p:nvPr/>
          </p:nvSpPr>
          <p:spPr>
            <a:xfrm>
              <a:off x="3549325" y="2760875"/>
              <a:ext cx="5300" cy="14250"/>
            </a:xfrm>
            <a:custGeom>
              <a:avLst/>
              <a:gdLst/>
              <a:ahLst/>
              <a:cxnLst/>
              <a:rect l="l" t="t" r="r" b="b"/>
              <a:pathLst>
                <a:path w="212" h="570" extrusionOk="0">
                  <a:moveTo>
                    <a:pt x="88" y="0"/>
                  </a:moveTo>
                  <a:cubicBezTo>
                    <a:pt x="83" y="0"/>
                    <a:pt x="78" y="1"/>
                    <a:pt x="73" y="2"/>
                  </a:cubicBezTo>
                  <a:cubicBezTo>
                    <a:pt x="33" y="2"/>
                    <a:pt x="0" y="42"/>
                    <a:pt x="0" y="91"/>
                  </a:cubicBezTo>
                  <a:lnTo>
                    <a:pt x="41" y="496"/>
                  </a:lnTo>
                  <a:cubicBezTo>
                    <a:pt x="49" y="537"/>
                    <a:pt x="82" y="569"/>
                    <a:pt x="122" y="569"/>
                  </a:cubicBezTo>
                  <a:lnTo>
                    <a:pt x="130" y="569"/>
                  </a:lnTo>
                  <a:cubicBezTo>
                    <a:pt x="179" y="561"/>
                    <a:pt x="211" y="521"/>
                    <a:pt x="203" y="480"/>
                  </a:cubicBezTo>
                  <a:lnTo>
                    <a:pt x="163" y="75"/>
                  </a:lnTo>
                  <a:cubicBezTo>
                    <a:pt x="163" y="31"/>
                    <a:pt x="130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" name="Google Shape;6633;p44"/>
            <p:cNvSpPr/>
            <p:nvPr/>
          </p:nvSpPr>
          <p:spPr>
            <a:xfrm>
              <a:off x="3557025" y="2772425"/>
              <a:ext cx="4900" cy="12425"/>
            </a:xfrm>
            <a:custGeom>
              <a:avLst/>
              <a:gdLst/>
              <a:ahLst/>
              <a:cxnLst/>
              <a:rect l="l" t="t" r="r" b="b"/>
              <a:pathLst>
                <a:path w="196" h="497" extrusionOk="0">
                  <a:moveTo>
                    <a:pt x="88" y="1"/>
                  </a:moveTo>
                  <a:cubicBezTo>
                    <a:pt x="83" y="1"/>
                    <a:pt x="79" y="1"/>
                    <a:pt x="73" y="2"/>
                  </a:cubicBezTo>
                  <a:cubicBezTo>
                    <a:pt x="33" y="2"/>
                    <a:pt x="1" y="42"/>
                    <a:pt x="1" y="83"/>
                  </a:cubicBezTo>
                  <a:lnTo>
                    <a:pt x="33" y="423"/>
                  </a:lnTo>
                  <a:cubicBezTo>
                    <a:pt x="33" y="464"/>
                    <a:pt x="65" y="496"/>
                    <a:pt x="114" y="496"/>
                  </a:cubicBezTo>
                  <a:cubicBezTo>
                    <a:pt x="163" y="488"/>
                    <a:pt x="195" y="448"/>
                    <a:pt x="195" y="407"/>
                  </a:cubicBezTo>
                  <a:lnTo>
                    <a:pt x="163" y="75"/>
                  </a:lnTo>
                  <a:cubicBezTo>
                    <a:pt x="163" y="31"/>
                    <a:pt x="130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" name="Google Shape;6634;p44"/>
            <p:cNvSpPr/>
            <p:nvPr/>
          </p:nvSpPr>
          <p:spPr>
            <a:xfrm>
              <a:off x="3551750" y="2777525"/>
              <a:ext cx="4500" cy="13800"/>
            </a:xfrm>
            <a:custGeom>
              <a:avLst/>
              <a:gdLst/>
              <a:ahLst/>
              <a:cxnLst/>
              <a:rect l="l" t="t" r="r" b="b"/>
              <a:pathLst>
                <a:path w="180" h="552" extrusionOk="0">
                  <a:moveTo>
                    <a:pt x="82" y="0"/>
                  </a:moveTo>
                  <a:cubicBezTo>
                    <a:pt x="33" y="9"/>
                    <a:pt x="1" y="41"/>
                    <a:pt x="1" y="90"/>
                  </a:cubicBezTo>
                  <a:lnTo>
                    <a:pt x="17" y="479"/>
                  </a:lnTo>
                  <a:cubicBezTo>
                    <a:pt x="17" y="519"/>
                    <a:pt x="57" y="552"/>
                    <a:pt x="98" y="552"/>
                  </a:cubicBezTo>
                  <a:cubicBezTo>
                    <a:pt x="147" y="552"/>
                    <a:pt x="179" y="519"/>
                    <a:pt x="179" y="471"/>
                  </a:cubicBezTo>
                  <a:lnTo>
                    <a:pt x="163" y="82"/>
                  </a:lnTo>
                  <a:cubicBezTo>
                    <a:pt x="163" y="33"/>
                    <a:pt x="122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44"/>
            <p:cNvSpPr/>
            <p:nvPr/>
          </p:nvSpPr>
          <p:spPr>
            <a:xfrm>
              <a:off x="3545275" y="2777300"/>
              <a:ext cx="5075" cy="14025"/>
            </a:xfrm>
            <a:custGeom>
              <a:avLst/>
              <a:gdLst/>
              <a:ahLst/>
              <a:cxnLst/>
              <a:rect l="l" t="t" r="r" b="b"/>
              <a:pathLst>
                <a:path w="203" h="561" extrusionOk="0">
                  <a:moveTo>
                    <a:pt x="107" y="0"/>
                  </a:moveTo>
                  <a:cubicBezTo>
                    <a:pt x="67" y="0"/>
                    <a:pt x="40" y="31"/>
                    <a:pt x="33" y="74"/>
                  </a:cubicBezTo>
                  <a:lnTo>
                    <a:pt x="0" y="480"/>
                  </a:lnTo>
                  <a:cubicBezTo>
                    <a:pt x="0" y="520"/>
                    <a:pt x="33" y="561"/>
                    <a:pt x="81" y="561"/>
                  </a:cubicBezTo>
                  <a:cubicBezTo>
                    <a:pt x="130" y="561"/>
                    <a:pt x="162" y="537"/>
                    <a:pt x="162" y="488"/>
                  </a:cubicBezTo>
                  <a:lnTo>
                    <a:pt x="195" y="82"/>
                  </a:lnTo>
                  <a:cubicBezTo>
                    <a:pt x="203" y="42"/>
                    <a:pt x="171" y="1"/>
                    <a:pt x="122" y="1"/>
                  </a:cubicBezTo>
                  <a:cubicBezTo>
                    <a:pt x="117" y="1"/>
                    <a:pt x="112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44"/>
            <p:cNvSpPr/>
            <p:nvPr/>
          </p:nvSpPr>
          <p:spPr>
            <a:xfrm>
              <a:off x="3537775" y="2775875"/>
              <a:ext cx="5075" cy="12000"/>
            </a:xfrm>
            <a:custGeom>
              <a:avLst/>
              <a:gdLst/>
              <a:ahLst/>
              <a:cxnLst/>
              <a:rect l="l" t="t" r="r" b="b"/>
              <a:pathLst>
                <a:path w="203" h="480" extrusionOk="0">
                  <a:moveTo>
                    <a:pt x="94" y="0"/>
                  </a:moveTo>
                  <a:cubicBezTo>
                    <a:pt x="90" y="0"/>
                    <a:pt x="86" y="1"/>
                    <a:pt x="81" y="2"/>
                  </a:cubicBezTo>
                  <a:cubicBezTo>
                    <a:pt x="33" y="2"/>
                    <a:pt x="0" y="42"/>
                    <a:pt x="8" y="91"/>
                  </a:cubicBezTo>
                  <a:lnTo>
                    <a:pt x="33" y="407"/>
                  </a:lnTo>
                  <a:cubicBezTo>
                    <a:pt x="41" y="448"/>
                    <a:pt x="73" y="480"/>
                    <a:pt x="114" y="480"/>
                  </a:cubicBezTo>
                  <a:lnTo>
                    <a:pt x="122" y="480"/>
                  </a:lnTo>
                  <a:cubicBezTo>
                    <a:pt x="171" y="480"/>
                    <a:pt x="203" y="439"/>
                    <a:pt x="195" y="391"/>
                  </a:cubicBezTo>
                  <a:lnTo>
                    <a:pt x="171" y="75"/>
                  </a:lnTo>
                  <a:cubicBezTo>
                    <a:pt x="163" y="31"/>
                    <a:pt x="130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44"/>
            <p:cNvSpPr/>
            <p:nvPr/>
          </p:nvSpPr>
          <p:spPr>
            <a:xfrm>
              <a:off x="3516700" y="2909325"/>
              <a:ext cx="9125" cy="11725"/>
            </a:xfrm>
            <a:custGeom>
              <a:avLst/>
              <a:gdLst/>
              <a:ahLst/>
              <a:cxnLst/>
              <a:rect l="l" t="t" r="r" b="b"/>
              <a:pathLst>
                <a:path w="365" h="469" extrusionOk="0">
                  <a:moveTo>
                    <a:pt x="276" y="0"/>
                  </a:moveTo>
                  <a:cubicBezTo>
                    <a:pt x="245" y="0"/>
                    <a:pt x="215" y="17"/>
                    <a:pt x="203" y="47"/>
                  </a:cubicBezTo>
                  <a:cubicBezTo>
                    <a:pt x="154" y="153"/>
                    <a:pt x="97" y="250"/>
                    <a:pt x="33" y="339"/>
                  </a:cubicBezTo>
                  <a:cubicBezTo>
                    <a:pt x="0" y="371"/>
                    <a:pt x="8" y="420"/>
                    <a:pt x="41" y="453"/>
                  </a:cubicBezTo>
                  <a:cubicBezTo>
                    <a:pt x="57" y="461"/>
                    <a:pt x="73" y="469"/>
                    <a:pt x="89" y="469"/>
                  </a:cubicBezTo>
                  <a:cubicBezTo>
                    <a:pt x="114" y="469"/>
                    <a:pt x="138" y="461"/>
                    <a:pt x="154" y="436"/>
                  </a:cubicBezTo>
                  <a:cubicBezTo>
                    <a:pt x="235" y="339"/>
                    <a:pt x="300" y="234"/>
                    <a:pt x="349" y="112"/>
                  </a:cubicBezTo>
                  <a:cubicBezTo>
                    <a:pt x="365" y="72"/>
                    <a:pt x="349" y="23"/>
                    <a:pt x="308" y="7"/>
                  </a:cubicBezTo>
                  <a:cubicBezTo>
                    <a:pt x="298" y="2"/>
                    <a:pt x="287" y="0"/>
                    <a:pt x="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" name="Google Shape;6638;p44"/>
            <p:cNvSpPr/>
            <p:nvPr/>
          </p:nvSpPr>
          <p:spPr>
            <a:xfrm>
              <a:off x="3522375" y="2914525"/>
              <a:ext cx="7100" cy="11000"/>
            </a:xfrm>
            <a:custGeom>
              <a:avLst/>
              <a:gdLst/>
              <a:ahLst/>
              <a:cxnLst/>
              <a:rect l="l" t="t" r="r" b="b"/>
              <a:pathLst>
                <a:path w="284" h="440" extrusionOk="0">
                  <a:moveTo>
                    <a:pt x="198" y="0"/>
                  </a:moveTo>
                  <a:cubicBezTo>
                    <a:pt x="162" y="0"/>
                    <a:pt x="129" y="30"/>
                    <a:pt x="122" y="66"/>
                  </a:cubicBezTo>
                  <a:cubicBezTo>
                    <a:pt x="105" y="155"/>
                    <a:pt x="73" y="245"/>
                    <a:pt x="24" y="318"/>
                  </a:cubicBezTo>
                  <a:cubicBezTo>
                    <a:pt x="0" y="358"/>
                    <a:pt x="8" y="407"/>
                    <a:pt x="49" y="431"/>
                  </a:cubicBezTo>
                  <a:cubicBezTo>
                    <a:pt x="57" y="439"/>
                    <a:pt x="73" y="439"/>
                    <a:pt x="89" y="439"/>
                  </a:cubicBezTo>
                  <a:cubicBezTo>
                    <a:pt x="114" y="439"/>
                    <a:pt x="146" y="431"/>
                    <a:pt x="162" y="407"/>
                  </a:cubicBezTo>
                  <a:cubicBezTo>
                    <a:pt x="219" y="309"/>
                    <a:pt x="260" y="204"/>
                    <a:pt x="276" y="99"/>
                  </a:cubicBezTo>
                  <a:cubicBezTo>
                    <a:pt x="284" y="50"/>
                    <a:pt x="260" y="9"/>
                    <a:pt x="211" y="1"/>
                  </a:cubicBezTo>
                  <a:cubicBezTo>
                    <a:pt x="207" y="0"/>
                    <a:pt x="202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" name="Google Shape;6639;p44"/>
            <p:cNvSpPr/>
            <p:nvPr/>
          </p:nvSpPr>
          <p:spPr>
            <a:xfrm>
              <a:off x="3513250" y="2924950"/>
              <a:ext cx="8725" cy="11100"/>
            </a:xfrm>
            <a:custGeom>
              <a:avLst/>
              <a:gdLst/>
              <a:ahLst/>
              <a:cxnLst/>
              <a:rect l="l" t="t" r="r" b="b"/>
              <a:pathLst>
                <a:path w="349" h="444" extrusionOk="0">
                  <a:moveTo>
                    <a:pt x="257" y="1"/>
                  </a:moveTo>
                  <a:cubicBezTo>
                    <a:pt x="225" y="1"/>
                    <a:pt x="193" y="23"/>
                    <a:pt x="187" y="55"/>
                  </a:cubicBezTo>
                  <a:cubicBezTo>
                    <a:pt x="146" y="152"/>
                    <a:pt x="98" y="233"/>
                    <a:pt x="33" y="306"/>
                  </a:cubicBezTo>
                  <a:cubicBezTo>
                    <a:pt x="0" y="338"/>
                    <a:pt x="0" y="395"/>
                    <a:pt x="41" y="419"/>
                  </a:cubicBezTo>
                  <a:cubicBezTo>
                    <a:pt x="57" y="436"/>
                    <a:pt x="73" y="444"/>
                    <a:pt x="89" y="444"/>
                  </a:cubicBezTo>
                  <a:cubicBezTo>
                    <a:pt x="114" y="444"/>
                    <a:pt x="138" y="436"/>
                    <a:pt x="154" y="419"/>
                  </a:cubicBezTo>
                  <a:cubicBezTo>
                    <a:pt x="227" y="322"/>
                    <a:pt x="292" y="225"/>
                    <a:pt x="333" y="111"/>
                  </a:cubicBezTo>
                  <a:cubicBezTo>
                    <a:pt x="349" y="71"/>
                    <a:pt x="333" y="22"/>
                    <a:pt x="284" y="6"/>
                  </a:cubicBezTo>
                  <a:cubicBezTo>
                    <a:pt x="275" y="2"/>
                    <a:pt x="266" y="1"/>
                    <a:pt x="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44"/>
            <p:cNvSpPr/>
            <p:nvPr/>
          </p:nvSpPr>
          <p:spPr>
            <a:xfrm>
              <a:off x="3506950" y="2925400"/>
              <a:ext cx="7325" cy="8825"/>
            </a:xfrm>
            <a:custGeom>
              <a:avLst/>
              <a:gdLst/>
              <a:ahLst/>
              <a:cxnLst/>
              <a:rect l="l" t="t" r="r" b="b"/>
              <a:pathLst>
                <a:path w="293" h="353" extrusionOk="0">
                  <a:moveTo>
                    <a:pt x="202" y="1"/>
                  </a:moveTo>
                  <a:cubicBezTo>
                    <a:pt x="174" y="1"/>
                    <a:pt x="147" y="15"/>
                    <a:pt x="131" y="37"/>
                  </a:cubicBezTo>
                  <a:lnTo>
                    <a:pt x="25" y="231"/>
                  </a:lnTo>
                  <a:cubicBezTo>
                    <a:pt x="1" y="272"/>
                    <a:pt x="17" y="320"/>
                    <a:pt x="50" y="345"/>
                  </a:cubicBezTo>
                  <a:cubicBezTo>
                    <a:pt x="66" y="353"/>
                    <a:pt x="82" y="353"/>
                    <a:pt x="90" y="353"/>
                  </a:cubicBezTo>
                  <a:cubicBezTo>
                    <a:pt x="123" y="353"/>
                    <a:pt x="147" y="345"/>
                    <a:pt x="163" y="312"/>
                  </a:cubicBezTo>
                  <a:lnTo>
                    <a:pt x="277" y="118"/>
                  </a:lnTo>
                  <a:cubicBezTo>
                    <a:pt x="293" y="77"/>
                    <a:pt x="285" y="28"/>
                    <a:pt x="244" y="12"/>
                  </a:cubicBezTo>
                  <a:cubicBezTo>
                    <a:pt x="231" y="4"/>
                    <a:pt x="216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" name="Google Shape;6641;p44"/>
            <p:cNvSpPr/>
            <p:nvPr/>
          </p:nvSpPr>
          <p:spPr>
            <a:xfrm>
              <a:off x="3506550" y="2909600"/>
              <a:ext cx="9150" cy="13275"/>
            </a:xfrm>
            <a:custGeom>
              <a:avLst/>
              <a:gdLst/>
              <a:ahLst/>
              <a:cxnLst/>
              <a:rect l="l" t="t" r="r" b="b"/>
              <a:pathLst>
                <a:path w="366" h="531" extrusionOk="0">
                  <a:moveTo>
                    <a:pt x="269" y="0"/>
                  </a:moveTo>
                  <a:cubicBezTo>
                    <a:pt x="240" y="0"/>
                    <a:pt x="214" y="17"/>
                    <a:pt x="203" y="44"/>
                  </a:cubicBezTo>
                  <a:lnTo>
                    <a:pt x="25" y="409"/>
                  </a:lnTo>
                  <a:cubicBezTo>
                    <a:pt x="1" y="450"/>
                    <a:pt x="17" y="498"/>
                    <a:pt x="57" y="523"/>
                  </a:cubicBezTo>
                  <a:cubicBezTo>
                    <a:pt x="74" y="523"/>
                    <a:pt x="82" y="531"/>
                    <a:pt x="98" y="531"/>
                  </a:cubicBezTo>
                  <a:cubicBezTo>
                    <a:pt x="122" y="531"/>
                    <a:pt x="155" y="515"/>
                    <a:pt x="171" y="482"/>
                  </a:cubicBezTo>
                  <a:lnTo>
                    <a:pt x="349" y="117"/>
                  </a:lnTo>
                  <a:cubicBezTo>
                    <a:pt x="366" y="77"/>
                    <a:pt x="349" y="28"/>
                    <a:pt x="309" y="12"/>
                  </a:cubicBezTo>
                  <a:cubicBezTo>
                    <a:pt x="296" y="4"/>
                    <a:pt x="282" y="0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44"/>
            <p:cNvSpPr/>
            <p:nvPr/>
          </p:nvSpPr>
          <p:spPr>
            <a:xfrm>
              <a:off x="3503525" y="2948050"/>
              <a:ext cx="7300" cy="8275"/>
            </a:xfrm>
            <a:custGeom>
              <a:avLst/>
              <a:gdLst/>
              <a:ahLst/>
              <a:cxnLst/>
              <a:rect l="l" t="t" r="r" b="b"/>
              <a:pathLst>
                <a:path w="292" h="331" extrusionOk="0">
                  <a:moveTo>
                    <a:pt x="200" y="0"/>
                  </a:moveTo>
                  <a:cubicBezTo>
                    <a:pt x="176" y="0"/>
                    <a:pt x="153" y="11"/>
                    <a:pt x="138" y="31"/>
                  </a:cubicBezTo>
                  <a:lnTo>
                    <a:pt x="24" y="201"/>
                  </a:lnTo>
                  <a:cubicBezTo>
                    <a:pt x="0" y="241"/>
                    <a:pt x="8" y="290"/>
                    <a:pt x="49" y="314"/>
                  </a:cubicBezTo>
                  <a:cubicBezTo>
                    <a:pt x="57" y="322"/>
                    <a:pt x="73" y="331"/>
                    <a:pt x="89" y="331"/>
                  </a:cubicBezTo>
                  <a:cubicBezTo>
                    <a:pt x="114" y="331"/>
                    <a:pt x="138" y="314"/>
                    <a:pt x="154" y="290"/>
                  </a:cubicBezTo>
                  <a:lnTo>
                    <a:pt x="268" y="128"/>
                  </a:lnTo>
                  <a:cubicBezTo>
                    <a:pt x="292" y="87"/>
                    <a:pt x="284" y="39"/>
                    <a:pt x="243" y="14"/>
                  </a:cubicBezTo>
                  <a:cubicBezTo>
                    <a:pt x="231" y="5"/>
                    <a:pt x="215" y="0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44"/>
            <p:cNvSpPr/>
            <p:nvPr/>
          </p:nvSpPr>
          <p:spPr>
            <a:xfrm>
              <a:off x="3417175" y="3089850"/>
              <a:ext cx="5700" cy="8975"/>
            </a:xfrm>
            <a:custGeom>
              <a:avLst/>
              <a:gdLst/>
              <a:ahLst/>
              <a:cxnLst/>
              <a:rect l="l" t="t" r="r" b="b"/>
              <a:pathLst>
                <a:path w="228" h="359" extrusionOk="0">
                  <a:moveTo>
                    <a:pt x="139" y="0"/>
                  </a:moveTo>
                  <a:cubicBezTo>
                    <a:pt x="98" y="0"/>
                    <a:pt x="65" y="30"/>
                    <a:pt x="65" y="66"/>
                  </a:cubicBezTo>
                  <a:cubicBezTo>
                    <a:pt x="57" y="131"/>
                    <a:pt x="41" y="188"/>
                    <a:pt x="16" y="245"/>
                  </a:cubicBezTo>
                  <a:cubicBezTo>
                    <a:pt x="0" y="285"/>
                    <a:pt x="16" y="334"/>
                    <a:pt x="57" y="350"/>
                  </a:cubicBezTo>
                  <a:cubicBezTo>
                    <a:pt x="65" y="358"/>
                    <a:pt x="81" y="358"/>
                    <a:pt x="89" y="358"/>
                  </a:cubicBezTo>
                  <a:cubicBezTo>
                    <a:pt x="122" y="358"/>
                    <a:pt x="146" y="342"/>
                    <a:pt x="162" y="310"/>
                  </a:cubicBezTo>
                  <a:cubicBezTo>
                    <a:pt x="195" y="237"/>
                    <a:pt x="211" y="164"/>
                    <a:pt x="219" y="91"/>
                  </a:cubicBezTo>
                  <a:cubicBezTo>
                    <a:pt x="227" y="50"/>
                    <a:pt x="195" y="10"/>
                    <a:pt x="154" y="2"/>
                  </a:cubicBezTo>
                  <a:cubicBezTo>
                    <a:pt x="149" y="1"/>
                    <a:pt x="144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44"/>
            <p:cNvSpPr/>
            <p:nvPr/>
          </p:nvSpPr>
          <p:spPr>
            <a:xfrm>
              <a:off x="3420600" y="3075950"/>
              <a:ext cx="6925" cy="10900"/>
            </a:xfrm>
            <a:custGeom>
              <a:avLst/>
              <a:gdLst/>
              <a:ahLst/>
              <a:cxnLst/>
              <a:rect l="l" t="t" r="r" b="b"/>
              <a:pathLst>
                <a:path w="277" h="436" extrusionOk="0">
                  <a:moveTo>
                    <a:pt x="181" y="0"/>
                  </a:moveTo>
                  <a:cubicBezTo>
                    <a:pt x="149" y="0"/>
                    <a:pt x="121" y="18"/>
                    <a:pt x="115" y="55"/>
                  </a:cubicBezTo>
                  <a:lnTo>
                    <a:pt x="9" y="331"/>
                  </a:lnTo>
                  <a:cubicBezTo>
                    <a:pt x="1" y="371"/>
                    <a:pt x="17" y="420"/>
                    <a:pt x="66" y="436"/>
                  </a:cubicBezTo>
                  <a:lnTo>
                    <a:pt x="90" y="436"/>
                  </a:lnTo>
                  <a:cubicBezTo>
                    <a:pt x="123" y="436"/>
                    <a:pt x="155" y="420"/>
                    <a:pt x="163" y="387"/>
                  </a:cubicBezTo>
                  <a:lnTo>
                    <a:pt x="260" y="104"/>
                  </a:lnTo>
                  <a:cubicBezTo>
                    <a:pt x="277" y="63"/>
                    <a:pt x="252" y="14"/>
                    <a:pt x="212" y="6"/>
                  </a:cubicBezTo>
                  <a:cubicBezTo>
                    <a:pt x="202" y="2"/>
                    <a:pt x="191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44"/>
            <p:cNvSpPr/>
            <p:nvPr/>
          </p:nvSpPr>
          <p:spPr>
            <a:xfrm>
              <a:off x="3414325" y="3076250"/>
              <a:ext cx="7325" cy="13450"/>
            </a:xfrm>
            <a:custGeom>
              <a:avLst/>
              <a:gdLst/>
              <a:ahLst/>
              <a:cxnLst/>
              <a:rect l="l" t="t" r="r" b="b"/>
              <a:pathLst>
                <a:path w="293" h="538" extrusionOk="0">
                  <a:moveTo>
                    <a:pt x="209" y="1"/>
                  </a:moveTo>
                  <a:cubicBezTo>
                    <a:pt x="169" y="1"/>
                    <a:pt x="136" y="24"/>
                    <a:pt x="122" y="59"/>
                  </a:cubicBezTo>
                  <a:lnTo>
                    <a:pt x="9" y="432"/>
                  </a:lnTo>
                  <a:cubicBezTo>
                    <a:pt x="1" y="481"/>
                    <a:pt x="25" y="521"/>
                    <a:pt x="66" y="537"/>
                  </a:cubicBezTo>
                  <a:lnTo>
                    <a:pt x="90" y="537"/>
                  </a:lnTo>
                  <a:cubicBezTo>
                    <a:pt x="122" y="537"/>
                    <a:pt x="155" y="513"/>
                    <a:pt x="171" y="481"/>
                  </a:cubicBezTo>
                  <a:lnTo>
                    <a:pt x="276" y="108"/>
                  </a:lnTo>
                  <a:cubicBezTo>
                    <a:pt x="293" y="59"/>
                    <a:pt x="268" y="19"/>
                    <a:pt x="228" y="2"/>
                  </a:cubicBezTo>
                  <a:cubicBezTo>
                    <a:pt x="221" y="1"/>
                    <a:pt x="215" y="1"/>
                    <a:pt x="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44"/>
            <p:cNvSpPr/>
            <p:nvPr/>
          </p:nvSpPr>
          <p:spPr>
            <a:xfrm>
              <a:off x="3411900" y="3071300"/>
              <a:ext cx="6500" cy="10700"/>
            </a:xfrm>
            <a:custGeom>
              <a:avLst/>
              <a:gdLst/>
              <a:ahLst/>
              <a:cxnLst/>
              <a:rect l="l" t="t" r="r" b="b"/>
              <a:pathLst>
                <a:path w="260" h="428" extrusionOk="0">
                  <a:moveTo>
                    <a:pt x="169" y="1"/>
                  </a:moveTo>
                  <a:cubicBezTo>
                    <a:pt x="136" y="1"/>
                    <a:pt x="104" y="24"/>
                    <a:pt x="98" y="62"/>
                  </a:cubicBezTo>
                  <a:lnTo>
                    <a:pt x="8" y="322"/>
                  </a:lnTo>
                  <a:cubicBezTo>
                    <a:pt x="0" y="371"/>
                    <a:pt x="25" y="411"/>
                    <a:pt x="65" y="427"/>
                  </a:cubicBezTo>
                  <a:lnTo>
                    <a:pt x="90" y="427"/>
                  </a:lnTo>
                  <a:cubicBezTo>
                    <a:pt x="122" y="427"/>
                    <a:pt x="154" y="411"/>
                    <a:pt x="163" y="371"/>
                  </a:cubicBezTo>
                  <a:lnTo>
                    <a:pt x="252" y="111"/>
                  </a:lnTo>
                  <a:cubicBezTo>
                    <a:pt x="260" y="62"/>
                    <a:pt x="244" y="22"/>
                    <a:pt x="195" y="6"/>
                  </a:cubicBezTo>
                  <a:cubicBezTo>
                    <a:pt x="186" y="2"/>
                    <a:pt x="178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44"/>
            <p:cNvSpPr/>
            <p:nvPr/>
          </p:nvSpPr>
          <p:spPr>
            <a:xfrm>
              <a:off x="3423250" y="3059175"/>
              <a:ext cx="7525" cy="10250"/>
            </a:xfrm>
            <a:custGeom>
              <a:avLst/>
              <a:gdLst/>
              <a:ahLst/>
              <a:cxnLst/>
              <a:rect l="l" t="t" r="r" b="b"/>
              <a:pathLst>
                <a:path w="301" h="410" extrusionOk="0">
                  <a:moveTo>
                    <a:pt x="210" y="1"/>
                  </a:moveTo>
                  <a:cubicBezTo>
                    <a:pt x="181" y="1"/>
                    <a:pt x="154" y="15"/>
                    <a:pt x="138" y="37"/>
                  </a:cubicBezTo>
                  <a:cubicBezTo>
                    <a:pt x="90" y="126"/>
                    <a:pt x="49" y="215"/>
                    <a:pt x="17" y="304"/>
                  </a:cubicBezTo>
                  <a:cubicBezTo>
                    <a:pt x="0" y="353"/>
                    <a:pt x="25" y="393"/>
                    <a:pt x="73" y="410"/>
                  </a:cubicBezTo>
                  <a:lnTo>
                    <a:pt x="98" y="410"/>
                  </a:lnTo>
                  <a:cubicBezTo>
                    <a:pt x="130" y="410"/>
                    <a:pt x="163" y="393"/>
                    <a:pt x="171" y="353"/>
                  </a:cubicBezTo>
                  <a:cubicBezTo>
                    <a:pt x="195" y="272"/>
                    <a:pt x="236" y="199"/>
                    <a:pt x="276" y="126"/>
                  </a:cubicBezTo>
                  <a:cubicBezTo>
                    <a:pt x="300" y="85"/>
                    <a:pt x="284" y="37"/>
                    <a:pt x="252" y="12"/>
                  </a:cubicBezTo>
                  <a:cubicBezTo>
                    <a:pt x="238" y="4"/>
                    <a:pt x="224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44"/>
            <p:cNvSpPr/>
            <p:nvPr/>
          </p:nvSpPr>
          <p:spPr>
            <a:xfrm>
              <a:off x="3432975" y="3058775"/>
              <a:ext cx="7525" cy="9650"/>
            </a:xfrm>
            <a:custGeom>
              <a:avLst/>
              <a:gdLst/>
              <a:ahLst/>
              <a:cxnLst/>
              <a:rect l="l" t="t" r="r" b="b"/>
              <a:pathLst>
                <a:path w="301" h="386" extrusionOk="0">
                  <a:moveTo>
                    <a:pt x="204" y="1"/>
                  </a:moveTo>
                  <a:cubicBezTo>
                    <a:pt x="175" y="1"/>
                    <a:pt x="149" y="17"/>
                    <a:pt x="138" y="45"/>
                  </a:cubicBezTo>
                  <a:lnTo>
                    <a:pt x="25" y="272"/>
                  </a:lnTo>
                  <a:cubicBezTo>
                    <a:pt x="1" y="312"/>
                    <a:pt x="17" y="361"/>
                    <a:pt x="57" y="377"/>
                  </a:cubicBezTo>
                  <a:cubicBezTo>
                    <a:pt x="74" y="385"/>
                    <a:pt x="82" y="385"/>
                    <a:pt x="98" y="385"/>
                  </a:cubicBezTo>
                  <a:cubicBezTo>
                    <a:pt x="130" y="385"/>
                    <a:pt x="155" y="369"/>
                    <a:pt x="171" y="345"/>
                  </a:cubicBezTo>
                  <a:lnTo>
                    <a:pt x="284" y="118"/>
                  </a:lnTo>
                  <a:cubicBezTo>
                    <a:pt x="301" y="77"/>
                    <a:pt x="284" y="28"/>
                    <a:pt x="244" y="12"/>
                  </a:cubicBezTo>
                  <a:cubicBezTo>
                    <a:pt x="231" y="4"/>
                    <a:pt x="217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44"/>
            <p:cNvSpPr/>
            <p:nvPr/>
          </p:nvSpPr>
          <p:spPr>
            <a:xfrm>
              <a:off x="3443525" y="3247625"/>
              <a:ext cx="13200" cy="8675"/>
            </a:xfrm>
            <a:custGeom>
              <a:avLst/>
              <a:gdLst/>
              <a:ahLst/>
              <a:cxnLst/>
              <a:rect l="l" t="t" r="r" b="b"/>
              <a:pathLst>
                <a:path w="528" h="347" extrusionOk="0">
                  <a:moveTo>
                    <a:pt x="98" y="0"/>
                  </a:moveTo>
                  <a:cubicBezTo>
                    <a:pt x="66" y="0"/>
                    <a:pt x="37" y="17"/>
                    <a:pt x="24" y="47"/>
                  </a:cubicBezTo>
                  <a:cubicBezTo>
                    <a:pt x="0" y="79"/>
                    <a:pt x="16" y="136"/>
                    <a:pt x="57" y="152"/>
                  </a:cubicBezTo>
                  <a:lnTo>
                    <a:pt x="397" y="331"/>
                  </a:lnTo>
                  <a:cubicBezTo>
                    <a:pt x="414" y="339"/>
                    <a:pt x="422" y="347"/>
                    <a:pt x="438" y="347"/>
                  </a:cubicBezTo>
                  <a:cubicBezTo>
                    <a:pt x="470" y="347"/>
                    <a:pt x="495" y="331"/>
                    <a:pt x="511" y="298"/>
                  </a:cubicBezTo>
                  <a:cubicBezTo>
                    <a:pt x="527" y="258"/>
                    <a:pt x="519" y="209"/>
                    <a:pt x="479" y="193"/>
                  </a:cubicBezTo>
                  <a:lnTo>
                    <a:pt x="130" y="6"/>
                  </a:lnTo>
                  <a:cubicBezTo>
                    <a:pt x="119" y="2"/>
                    <a:pt x="108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" name="Google Shape;6650;p44"/>
            <p:cNvSpPr/>
            <p:nvPr/>
          </p:nvSpPr>
          <p:spPr>
            <a:xfrm>
              <a:off x="3443925" y="3242150"/>
              <a:ext cx="9750" cy="6875"/>
            </a:xfrm>
            <a:custGeom>
              <a:avLst/>
              <a:gdLst/>
              <a:ahLst/>
              <a:cxnLst/>
              <a:rect l="l" t="t" r="r" b="b"/>
              <a:pathLst>
                <a:path w="390" h="275" extrusionOk="0">
                  <a:moveTo>
                    <a:pt x="97" y="1"/>
                  </a:moveTo>
                  <a:cubicBezTo>
                    <a:pt x="71" y="1"/>
                    <a:pt x="48" y="11"/>
                    <a:pt x="33" y="31"/>
                  </a:cubicBezTo>
                  <a:cubicBezTo>
                    <a:pt x="0" y="71"/>
                    <a:pt x="8" y="120"/>
                    <a:pt x="49" y="144"/>
                  </a:cubicBezTo>
                  <a:cubicBezTo>
                    <a:pt x="114" y="201"/>
                    <a:pt x="187" y="242"/>
                    <a:pt x="268" y="266"/>
                  </a:cubicBezTo>
                  <a:cubicBezTo>
                    <a:pt x="276" y="274"/>
                    <a:pt x="284" y="274"/>
                    <a:pt x="292" y="274"/>
                  </a:cubicBezTo>
                  <a:cubicBezTo>
                    <a:pt x="325" y="274"/>
                    <a:pt x="357" y="250"/>
                    <a:pt x="373" y="217"/>
                  </a:cubicBezTo>
                  <a:cubicBezTo>
                    <a:pt x="390" y="177"/>
                    <a:pt x="365" y="128"/>
                    <a:pt x="325" y="112"/>
                  </a:cubicBezTo>
                  <a:cubicBezTo>
                    <a:pt x="260" y="88"/>
                    <a:pt x="195" y="55"/>
                    <a:pt x="146" y="15"/>
                  </a:cubicBezTo>
                  <a:cubicBezTo>
                    <a:pt x="130" y="5"/>
                    <a:pt x="113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44"/>
            <p:cNvSpPr/>
            <p:nvPr/>
          </p:nvSpPr>
          <p:spPr>
            <a:xfrm>
              <a:off x="3428525" y="3234925"/>
              <a:ext cx="11575" cy="8200"/>
            </a:xfrm>
            <a:custGeom>
              <a:avLst/>
              <a:gdLst/>
              <a:ahLst/>
              <a:cxnLst/>
              <a:rect l="l" t="t" r="r" b="b"/>
              <a:pathLst>
                <a:path w="463" h="328" extrusionOk="0">
                  <a:moveTo>
                    <a:pt x="96" y="0"/>
                  </a:moveTo>
                  <a:cubicBezTo>
                    <a:pt x="68" y="0"/>
                    <a:pt x="41" y="14"/>
                    <a:pt x="25" y="36"/>
                  </a:cubicBezTo>
                  <a:cubicBezTo>
                    <a:pt x="0" y="77"/>
                    <a:pt x="16" y="125"/>
                    <a:pt x="57" y="150"/>
                  </a:cubicBezTo>
                  <a:lnTo>
                    <a:pt x="325" y="312"/>
                  </a:lnTo>
                  <a:cubicBezTo>
                    <a:pt x="341" y="320"/>
                    <a:pt x="349" y="328"/>
                    <a:pt x="365" y="328"/>
                  </a:cubicBezTo>
                  <a:cubicBezTo>
                    <a:pt x="397" y="328"/>
                    <a:pt x="422" y="312"/>
                    <a:pt x="438" y="287"/>
                  </a:cubicBezTo>
                  <a:cubicBezTo>
                    <a:pt x="462" y="247"/>
                    <a:pt x="446" y="198"/>
                    <a:pt x="406" y="174"/>
                  </a:cubicBezTo>
                  <a:lnTo>
                    <a:pt x="138" y="12"/>
                  </a:lnTo>
                  <a:cubicBezTo>
                    <a:pt x="125" y="4"/>
                    <a:pt x="110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" name="Google Shape;6652;p44"/>
            <p:cNvSpPr/>
            <p:nvPr/>
          </p:nvSpPr>
          <p:spPr>
            <a:xfrm>
              <a:off x="3441275" y="3231750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92" y="1"/>
                  </a:moveTo>
                  <a:cubicBezTo>
                    <a:pt x="69" y="1"/>
                    <a:pt x="47" y="11"/>
                    <a:pt x="33" y="33"/>
                  </a:cubicBezTo>
                  <a:cubicBezTo>
                    <a:pt x="1" y="66"/>
                    <a:pt x="9" y="114"/>
                    <a:pt x="42" y="147"/>
                  </a:cubicBezTo>
                  <a:lnTo>
                    <a:pt x="260" y="325"/>
                  </a:lnTo>
                  <a:cubicBezTo>
                    <a:pt x="277" y="341"/>
                    <a:pt x="293" y="341"/>
                    <a:pt x="309" y="341"/>
                  </a:cubicBezTo>
                  <a:cubicBezTo>
                    <a:pt x="333" y="341"/>
                    <a:pt x="358" y="333"/>
                    <a:pt x="374" y="317"/>
                  </a:cubicBezTo>
                  <a:cubicBezTo>
                    <a:pt x="398" y="277"/>
                    <a:pt x="398" y="228"/>
                    <a:pt x="366" y="204"/>
                  </a:cubicBezTo>
                  <a:lnTo>
                    <a:pt x="147" y="17"/>
                  </a:lnTo>
                  <a:cubicBezTo>
                    <a:pt x="129" y="7"/>
                    <a:pt x="11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" name="Google Shape;6653;p44"/>
            <p:cNvSpPr/>
            <p:nvPr/>
          </p:nvSpPr>
          <p:spPr>
            <a:xfrm>
              <a:off x="3430350" y="3241750"/>
              <a:ext cx="10150" cy="8075"/>
            </a:xfrm>
            <a:custGeom>
              <a:avLst/>
              <a:gdLst/>
              <a:ahLst/>
              <a:cxnLst/>
              <a:rect l="l" t="t" r="r" b="b"/>
              <a:pathLst>
                <a:path w="406" h="323" extrusionOk="0">
                  <a:moveTo>
                    <a:pt x="98" y="0"/>
                  </a:moveTo>
                  <a:cubicBezTo>
                    <a:pt x="66" y="0"/>
                    <a:pt x="37" y="17"/>
                    <a:pt x="24" y="47"/>
                  </a:cubicBezTo>
                  <a:cubicBezTo>
                    <a:pt x="0" y="79"/>
                    <a:pt x="16" y="128"/>
                    <a:pt x="57" y="152"/>
                  </a:cubicBezTo>
                  <a:cubicBezTo>
                    <a:pt x="130" y="193"/>
                    <a:pt x="195" y="241"/>
                    <a:pt x="260" y="298"/>
                  </a:cubicBezTo>
                  <a:cubicBezTo>
                    <a:pt x="276" y="314"/>
                    <a:pt x="292" y="323"/>
                    <a:pt x="316" y="323"/>
                  </a:cubicBezTo>
                  <a:cubicBezTo>
                    <a:pt x="333" y="323"/>
                    <a:pt x="357" y="314"/>
                    <a:pt x="373" y="298"/>
                  </a:cubicBezTo>
                  <a:cubicBezTo>
                    <a:pt x="406" y="266"/>
                    <a:pt x="406" y="209"/>
                    <a:pt x="373" y="185"/>
                  </a:cubicBezTo>
                  <a:cubicBezTo>
                    <a:pt x="300" y="112"/>
                    <a:pt x="219" y="55"/>
                    <a:pt x="130" y="6"/>
                  </a:cubicBezTo>
                  <a:cubicBezTo>
                    <a:pt x="119" y="2"/>
                    <a:pt x="108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44"/>
            <p:cNvSpPr/>
            <p:nvPr/>
          </p:nvSpPr>
          <p:spPr>
            <a:xfrm>
              <a:off x="3437225" y="3254375"/>
              <a:ext cx="10575" cy="6800"/>
            </a:xfrm>
            <a:custGeom>
              <a:avLst/>
              <a:gdLst/>
              <a:ahLst/>
              <a:cxnLst/>
              <a:rect l="l" t="t" r="r" b="b"/>
              <a:pathLst>
                <a:path w="423" h="272" extrusionOk="0">
                  <a:moveTo>
                    <a:pt x="82" y="1"/>
                  </a:moveTo>
                  <a:cubicBezTo>
                    <a:pt x="54" y="1"/>
                    <a:pt x="28" y="17"/>
                    <a:pt x="17" y="45"/>
                  </a:cubicBezTo>
                  <a:cubicBezTo>
                    <a:pt x="1" y="85"/>
                    <a:pt x="17" y="134"/>
                    <a:pt x="58" y="158"/>
                  </a:cubicBezTo>
                  <a:lnTo>
                    <a:pt x="293" y="263"/>
                  </a:lnTo>
                  <a:cubicBezTo>
                    <a:pt x="301" y="272"/>
                    <a:pt x="317" y="272"/>
                    <a:pt x="325" y="272"/>
                  </a:cubicBezTo>
                  <a:cubicBezTo>
                    <a:pt x="358" y="272"/>
                    <a:pt x="390" y="255"/>
                    <a:pt x="398" y="223"/>
                  </a:cubicBezTo>
                  <a:cubicBezTo>
                    <a:pt x="422" y="182"/>
                    <a:pt x="398" y="134"/>
                    <a:pt x="358" y="118"/>
                  </a:cubicBezTo>
                  <a:lnTo>
                    <a:pt x="122" y="12"/>
                  </a:lnTo>
                  <a:cubicBezTo>
                    <a:pt x="109" y="4"/>
                    <a:pt x="96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" name="Google Shape;6655;p44"/>
            <p:cNvSpPr/>
            <p:nvPr/>
          </p:nvSpPr>
          <p:spPr>
            <a:xfrm>
              <a:off x="3454450" y="3257125"/>
              <a:ext cx="10375" cy="8300"/>
            </a:xfrm>
            <a:custGeom>
              <a:avLst/>
              <a:gdLst/>
              <a:ahLst/>
              <a:cxnLst/>
              <a:rect l="l" t="t" r="r" b="b"/>
              <a:pathLst>
                <a:path w="415" h="332" extrusionOk="0">
                  <a:moveTo>
                    <a:pt x="94" y="0"/>
                  </a:moveTo>
                  <a:cubicBezTo>
                    <a:pt x="74" y="0"/>
                    <a:pt x="53" y="8"/>
                    <a:pt x="33" y="24"/>
                  </a:cubicBezTo>
                  <a:cubicBezTo>
                    <a:pt x="1" y="48"/>
                    <a:pt x="1" y="105"/>
                    <a:pt x="33" y="137"/>
                  </a:cubicBezTo>
                  <a:cubicBezTo>
                    <a:pt x="106" y="218"/>
                    <a:pt x="196" y="283"/>
                    <a:pt x="293" y="324"/>
                  </a:cubicBezTo>
                  <a:cubicBezTo>
                    <a:pt x="309" y="324"/>
                    <a:pt x="317" y="332"/>
                    <a:pt x="325" y="332"/>
                  </a:cubicBezTo>
                  <a:cubicBezTo>
                    <a:pt x="358" y="332"/>
                    <a:pt x="390" y="308"/>
                    <a:pt x="398" y="275"/>
                  </a:cubicBezTo>
                  <a:cubicBezTo>
                    <a:pt x="414" y="235"/>
                    <a:pt x="398" y="186"/>
                    <a:pt x="358" y="170"/>
                  </a:cubicBezTo>
                  <a:cubicBezTo>
                    <a:pt x="277" y="137"/>
                    <a:pt x="212" y="89"/>
                    <a:pt x="155" y="32"/>
                  </a:cubicBezTo>
                  <a:cubicBezTo>
                    <a:pt x="138" y="10"/>
                    <a:pt x="116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44"/>
            <p:cNvSpPr/>
            <p:nvPr/>
          </p:nvSpPr>
          <p:spPr>
            <a:xfrm>
              <a:off x="3456275" y="3249050"/>
              <a:ext cx="10975" cy="6850"/>
            </a:xfrm>
            <a:custGeom>
              <a:avLst/>
              <a:gdLst/>
              <a:ahLst/>
              <a:cxnLst/>
              <a:rect l="l" t="t" r="r" b="b"/>
              <a:pathLst>
                <a:path w="439" h="274" extrusionOk="0">
                  <a:moveTo>
                    <a:pt x="90" y="0"/>
                  </a:moveTo>
                  <a:cubicBezTo>
                    <a:pt x="59" y="0"/>
                    <a:pt x="29" y="17"/>
                    <a:pt x="17" y="47"/>
                  </a:cubicBezTo>
                  <a:cubicBezTo>
                    <a:pt x="1" y="87"/>
                    <a:pt x="17" y="136"/>
                    <a:pt x="58" y="152"/>
                  </a:cubicBezTo>
                  <a:lnTo>
                    <a:pt x="309" y="266"/>
                  </a:lnTo>
                  <a:cubicBezTo>
                    <a:pt x="317" y="274"/>
                    <a:pt x="333" y="274"/>
                    <a:pt x="341" y="274"/>
                  </a:cubicBezTo>
                  <a:cubicBezTo>
                    <a:pt x="374" y="274"/>
                    <a:pt x="406" y="258"/>
                    <a:pt x="414" y="225"/>
                  </a:cubicBezTo>
                  <a:cubicBezTo>
                    <a:pt x="439" y="185"/>
                    <a:pt x="414" y="136"/>
                    <a:pt x="374" y="120"/>
                  </a:cubicBezTo>
                  <a:lnTo>
                    <a:pt x="123" y="6"/>
                  </a:lnTo>
                  <a:cubicBezTo>
                    <a:pt x="112" y="2"/>
                    <a:pt x="101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44"/>
            <p:cNvSpPr/>
            <p:nvPr/>
          </p:nvSpPr>
          <p:spPr>
            <a:xfrm>
              <a:off x="3494400" y="3232950"/>
              <a:ext cx="16850" cy="7950"/>
            </a:xfrm>
            <a:custGeom>
              <a:avLst/>
              <a:gdLst/>
              <a:ahLst/>
              <a:cxnLst/>
              <a:rect l="l" t="t" r="r" b="b"/>
              <a:pathLst>
                <a:path w="674" h="318" extrusionOk="0">
                  <a:moveTo>
                    <a:pt x="93" y="0"/>
                  </a:moveTo>
                  <a:cubicBezTo>
                    <a:pt x="55" y="0"/>
                    <a:pt x="16" y="30"/>
                    <a:pt x="8" y="66"/>
                  </a:cubicBezTo>
                  <a:cubicBezTo>
                    <a:pt x="0" y="115"/>
                    <a:pt x="33" y="156"/>
                    <a:pt x="73" y="164"/>
                  </a:cubicBezTo>
                  <a:cubicBezTo>
                    <a:pt x="235" y="196"/>
                    <a:pt x="398" y="245"/>
                    <a:pt x="543" y="310"/>
                  </a:cubicBezTo>
                  <a:cubicBezTo>
                    <a:pt x="560" y="310"/>
                    <a:pt x="568" y="318"/>
                    <a:pt x="576" y="318"/>
                  </a:cubicBezTo>
                  <a:cubicBezTo>
                    <a:pt x="608" y="318"/>
                    <a:pt x="641" y="293"/>
                    <a:pt x="657" y="269"/>
                  </a:cubicBezTo>
                  <a:cubicBezTo>
                    <a:pt x="673" y="229"/>
                    <a:pt x="649" y="180"/>
                    <a:pt x="608" y="156"/>
                  </a:cubicBezTo>
                  <a:cubicBezTo>
                    <a:pt x="446" y="91"/>
                    <a:pt x="276" y="34"/>
                    <a:pt x="106" y="2"/>
                  </a:cubicBezTo>
                  <a:cubicBezTo>
                    <a:pt x="101" y="1"/>
                    <a:pt x="97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44"/>
            <p:cNvSpPr/>
            <p:nvPr/>
          </p:nvSpPr>
          <p:spPr>
            <a:xfrm>
              <a:off x="3503100" y="3246325"/>
              <a:ext cx="13825" cy="4925"/>
            </a:xfrm>
            <a:custGeom>
              <a:avLst/>
              <a:gdLst/>
              <a:ahLst/>
              <a:cxnLst/>
              <a:rect l="l" t="t" r="r" b="b"/>
              <a:pathLst>
                <a:path w="553" h="197" extrusionOk="0">
                  <a:moveTo>
                    <a:pt x="83" y="0"/>
                  </a:moveTo>
                  <a:cubicBezTo>
                    <a:pt x="42" y="0"/>
                    <a:pt x="9" y="31"/>
                    <a:pt x="9" y="75"/>
                  </a:cubicBezTo>
                  <a:cubicBezTo>
                    <a:pt x="1" y="115"/>
                    <a:pt x="33" y="156"/>
                    <a:pt x="82" y="156"/>
                  </a:cubicBezTo>
                  <a:lnTo>
                    <a:pt x="463" y="196"/>
                  </a:lnTo>
                  <a:lnTo>
                    <a:pt x="471" y="196"/>
                  </a:lnTo>
                  <a:cubicBezTo>
                    <a:pt x="512" y="196"/>
                    <a:pt x="544" y="164"/>
                    <a:pt x="552" y="123"/>
                  </a:cubicBezTo>
                  <a:cubicBezTo>
                    <a:pt x="552" y="75"/>
                    <a:pt x="520" y="42"/>
                    <a:pt x="479" y="34"/>
                  </a:cubicBezTo>
                  <a:lnTo>
                    <a:pt x="98" y="2"/>
                  </a:lnTo>
                  <a:cubicBezTo>
                    <a:pt x="93" y="1"/>
                    <a:pt x="88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44"/>
            <p:cNvSpPr/>
            <p:nvPr/>
          </p:nvSpPr>
          <p:spPr>
            <a:xfrm>
              <a:off x="3750000" y="2735975"/>
              <a:ext cx="7525" cy="12600"/>
            </a:xfrm>
            <a:custGeom>
              <a:avLst/>
              <a:gdLst/>
              <a:ahLst/>
              <a:cxnLst/>
              <a:rect l="l" t="t" r="r" b="b"/>
              <a:pathLst>
                <a:path w="301" h="504" extrusionOk="0">
                  <a:moveTo>
                    <a:pt x="207" y="1"/>
                  </a:moveTo>
                  <a:cubicBezTo>
                    <a:pt x="179" y="1"/>
                    <a:pt x="149" y="13"/>
                    <a:pt x="138" y="41"/>
                  </a:cubicBezTo>
                  <a:cubicBezTo>
                    <a:pt x="73" y="154"/>
                    <a:pt x="24" y="284"/>
                    <a:pt x="0" y="414"/>
                  </a:cubicBezTo>
                  <a:cubicBezTo>
                    <a:pt x="0" y="454"/>
                    <a:pt x="24" y="495"/>
                    <a:pt x="73" y="503"/>
                  </a:cubicBezTo>
                  <a:lnTo>
                    <a:pt x="81" y="503"/>
                  </a:lnTo>
                  <a:cubicBezTo>
                    <a:pt x="122" y="503"/>
                    <a:pt x="154" y="479"/>
                    <a:pt x="162" y="438"/>
                  </a:cubicBezTo>
                  <a:cubicBezTo>
                    <a:pt x="187" y="325"/>
                    <a:pt x="219" y="219"/>
                    <a:pt x="276" y="122"/>
                  </a:cubicBezTo>
                  <a:cubicBezTo>
                    <a:pt x="300" y="81"/>
                    <a:pt x="284" y="33"/>
                    <a:pt x="243" y="9"/>
                  </a:cubicBezTo>
                  <a:cubicBezTo>
                    <a:pt x="233" y="3"/>
                    <a:pt x="220" y="1"/>
                    <a:pt x="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6660;p44"/>
            <p:cNvSpPr/>
            <p:nvPr/>
          </p:nvSpPr>
          <p:spPr>
            <a:xfrm>
              <a:off x="3760125" y="2736825"/>
              <a:ext cx="6925" cy="11325"/>
            </a:xfrm>
            <a:custGeom>
              <a:avLst/>
              <a:gdLst/>
              <a:ahLst/>
              <a:cxnLst/>
              <a:rect l="l" t="t" r="r" b="b"/>
              <a:pathLst>
                <a:path w="277" h="453" extrusionOk="0">
                  <a:moveTo>
                    <a:pt x="180" y="1"/>
                  </a:moveTo>
                  <a:cubicBezTo>
                    <a:pt x="148" y="1"/>
                    <a:pt x="118" y="19"/>
                    <a:pt x="106" y="56"/>
                  </a:cubicBezTo>
                  <a:cubicBezTo>
                    <a:pt x="65" y="153"/>
                    <a:pt x="33" y="250"/>
                    <a:pt x="9" y="356"/>
                  </a:cubicBezTo>
                  <a:cubicBezTo>
                    <a:pt x="0" y="404"/>
                    <a:pt x="25" y="445"/>
                    <a:pt x="73" y="453"/>
                  </a:cubicBezTo>
                  <a:lnTo>
                    <a:pt x="90" y="453"/>
                  </a:lnTo>
                  <a:cubicBezTo>
                    <a:pt x="122" y="453"/>
                    <a:pt x="163" y="429"/>
                    <a:pt x="171" y="388"/>
                  </a:cubicBezTo>
                  <a:cubicBezTo>
                    <a:pt x="187" y="299"/>
                    <a:pt x="219" y="202"/>
                    <a:pt x="252" y="112"/>
                  </a:cubicBezTo>
                  <a:cubicBezTo>
                    <a:pt x="276" y="72"/>
                    <a:pt x="252" y="23"/>
                    <a:pt x="211" y="7"/>
                  </a:cubicBezTo>
                  <a:cubicBezTo>
                    <a:pt x="201" y="3"/>
                    <a:pt x="191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44"/>
            <p:cNvSpPr/>
            <p:nvPr/>
          </p:nvSpPr>
          <p:spPr>
            <a:xfrm>
              <a:off x="3762350" y="2748425"/>
              <a:ext cx="8350" cy="15350"/>
            </a:xfrm>
            <a:custGeom>
              <a:avLst/>
              <a:gdLst/>
              <a:ahLst/>
              <a:cxnLst/>
              <a:rect l="l" t="t" r="r" b="b"/>
              <a:pathLst>
                <a:path w="334" h="614" extrusionOk="0">
                  <a:moveTo>
                    <a:pt x="238" y="1"/>
                  </a:moveTo>
                  <a:cubicBezTo>
                    <a:pt x="206" y="1"/>
                    <a:pt x="176" y="29"/>
                    <a:pt x="163" y="62"/>
                  </a:cubicBezTo>
                  <a:cubicBezTo>
                    <a:pt x="130" y="208"/>
                    <a:pt x="82" y="354"/>
                    <a:pt x="17" y="500"/>
                  </a:cubicBezTo>
                  <a:cubicBezTo>
                    <a:pt x="1" y="540"/>
                    <a:pt x="17" y="589"/>
                    <a:pt x="57" y="605"/>
                  </a:cubicBezTo>
                  <a:cubicBezTo>
                    <a:pt x="66" y="605"/>
                    <a:pt x="82" y="613"/>
                    <a:pt x="90" y="613"/>
                  </a:cubicBezTo>
                  <a:cubicBezTo>
                    <a:pt x="122" y="613"/>
                    <a:pt x="155" y="589"/>
                    <a:pt x="163" y="565"/>
                  </a:cubicBezTo>
                  <a:cubicBezTo>
                    <a:pt x="228" y="410"/>
                    <a:pt x="284" y="256"/>
                    <a:pt x="325" y="102"/>
                  </a:cubicBezTo>
                  <a:cubicBezTo>
                    <a:pt x="333" y="62"/>
                    <a:pt x="309" y="13"/>
                    <a:pt x="260" y="5"/>
                  </a:cubicBezTo>
                  <a:cubicBezTo>
                    <a:pt x="253" y="2"/>
                    <a:pt x="246" y="1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6662;p44"/>
            <p:cNvSpPr/>
            <p:nvPr/>
          </p:nvSpPr>
          <p:spPr>
            <a:xfrm>
              <a:off x="3750800" y="2760775"/>
              <a:ext cx="7925" cy="11500"/>
            </a:xfrm>
            <a:custGeom>
              <a:avLst/>
              <a:gdLst/>
              <a:ahLst/>
              <a:cxnLst/>
              <a:rect l="l" t="t" r="r" b="b"/>
              <a:pathLst>
                <a:path w="317" h="460" extrusionOk="0">
                  <a:moveTo>
                    <a:pt x="221" y="0"/>
                  </a:moveTo>
                  <a:cubicBezTo>
                    <a:pt x="194" y="0"/>
                    <a:pt x="170" y="13"/>
                    <a:pt x="155" y="38"/>
                  </a:cubicBezTo>
                  <a:cubicBezTo>
                    <a:pt x="82" y="127"/>
                    <a:pt x="33" y="249"/>
                    <a:pt x="9" y="362"/>
                  </a:cubicBezTo>
                  <a:cubicBezTo>
                    <a:pt x="1" y="403"/>
                    <a:pt x="25" y="443"/>
                    <a:pt x="65" y="452"/>
                  </a:cubicBezTo>
                  <a:cubicBezTo>
                    <a:pt x="74" y="460"/>
                    <a:pt x="82" y="460"/>
                    <a:pt x="90" y="460"/>
                  </a:cubicBezTo>
                  <a:cubicBezTo>
                    <a:pt x="122" y="460"/>
                    <a:pt x="146" y="443"/>
                    <a:pt x="163" y="419"/>
                  </a:cubicBezTo>
                  <a:cubicBezTo>
                    <a:pt x="187" y="379"/>
                    <a:pt x="211" y="322"/>
                    <a:pt x="228" y="265"/>
                  </a:cubicBezTo>
                  <a:cubicBezTo>
                    <a:pt x="252" y="208"/>
                    <a:pt x="276" y="152"/>
                    <a:pt x="292" y="119"/>
                  </a:cubicBezTo>
                  <a:cubicBezTo>
                    <a:pt x="317" y="87"/>
                    <a:pt x="301" y="38"/>
                    <a:pt x="268" y="14"/>
                  </a:cubicBezTo>
                  <a:cubicBezTo>
                    <a:pt x="253" y="5"/>
                    <a:pt x="237" y="0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" name="Google Shape;6663;p44"/>
            <p:cNvSpPr/>
            <p:nvPr/>
          </p:nvSpPr>
          <p:spPr>
            <a:xfrm>
              <a:off x="3837750" y="2710275"/>
              <a:ext cx="7325" cy="10125"/>
            </a:xfrm>
            <a:custGeom>
              <a:avLst/>
              <a:gdLst/>
              <a:ahLst/>
              <a:cxnLst/>
              <a:rect l="l" t="t" r="r" b="b"/>
              <a:pathLst>
                <a:path w="293" h="405" extrusionOk="0">
                  <a:moveTo>
                    <a:pt x="195" y="1"/>
                  </a:moveTo>
                  <a:cubicBezTo>
                    <a:pt x="164" y="1"/>
                    <a:pt x="134" y="17"/>
                    <a:pt x="122" y="47"/>
                  </a:cubicBezTo>
                  <a:lnTo>
                    <a:pt x="17" y="291"/>
                  </a:lnTo>
                  <a:cubicBezTo>
                    <a:pt x="1" y="331"/>
                    <a:pt x="25" y="380"/>
                    <a:pt x="66" y="396"/>
                  </a:cubicBezTo>
                  <a:cubicBezTo>
                    <a:pt x="74" y="396"/>
                    <a:pt x="82" y="404"/>
                    <a:pt x="98" y="404"/>
                  </a:cubicBezTo>
                  <a:cubicBezTo>
                    <a:pt x="130" y="404"/>
                    <a:pt x="155" y="380"/>
                    <a:pt x="171" y="355"/>
                  </a:cubicBezTo>
                  <a:lnTo>
                    <a:pt x="276" y="112"/>
                  </a:lnTo>
                  <a:cubicBezTo>
                    <a:pt x="293" y="72"/>
                    <a:pt x="268" y="23"/>
                    <a:pt x="228" y="7"/>
                  </a:cubicBezTo>
                  <a:cubicBezTo>
                    <a:pt x="217" y="3"/>
                    <a:pt x="206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" name="Google Shape;6664;p44"/>
            <p:cNvSpPr/>
            <p:nvPr/>
          </p:nvSpPr>
          <p:spPr>
            <a:xfrm>
              <a:off x="3843850" y="2709825"/>
              <a:ext cx="9325" cy="13000"/>
            </a:xfrm>
            <a:custGeom>
              <a:avLst/>
              <a:gdLst/>
              <a:ahLst/>
              <a:cxnLst/>
              <a:rect l="l" t="t" r="r" b="b"/>
              <a:pathLst>
                <a:path w="373" h="520" extrusionOk="0">
                  <a:moveTo>
                    <a:pt x="277" y="1"/>
                  </a:moveTo>
                  <a:cubicBezTo>
                    <a:pt x="248" y="1"/>
                    <a:pt x="222" y="13"/>
                    <a:pt x="211" y="41"/>
                  </a:cubicBezTo>
                  <a:lnTo>
                    <a:pt x="16" y="406"/>
                  </a:lnTo>
                  <a:cubicBezTo>
                    <a:pt x="0" y="446"/>
                    <a:pt x="16" y="495"/>
                    <a:pt x="57" y="511"/>
                  </a:cubicBezTo>
                  <a:cubicBezTo>
                    <a:pt x="65" y="519"/>
                    <a:pt x="81" y="519"/>
                    <a:pt x="89" y="519"/>
                  </a:cubicBezTo>
                  <a:cubicBezTo>
                    <a:pt x="122" y="519"/>
                    <a:pt x="146" y="503"/>
                    <a:pt x="162" y="479"/>
                  </a:cubicBezTo>
                  <a:lnTo>
                    <a:pt x="349" y="122"/>
                  </a:lnTo>
                  <a:cubicBezTo>
                    <a:pt x="373" y="82"/>
                    <a:pt x="357" y="33"/>
                    <a:pt x="316" y="9"/>
                  </a:cubicBezTo>
                  <a:cubicBezTo>
                    <a:pt x="303" y="3"/>
                    <a:pt x="290" y="1"/>
                    <a:pt x="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" name="Google Shape;6665;p44"/>
            <p:cNvSpPr/>
            <p:nvPr/>
          </p:nvSpPr>
          <p:spPr>
            <a:xfrm>
              <a:off x="3828425" y="2726100"/>
              <a:ext cx="8550" cy="9700"/>
            </a:xfrm>
            <a:custGeom>
              <a:avLst/>
              <a:gdLst/>
              <a:ahLst/>
              <a:cxnLst/>
              <a:rect l="l" t="t" r="r" b="b"/>
              <a:pathLst>
                <a:path w="342" h="388" extrusionOk="0">
                  <a:moveTo>
                    <a:pt x="245" y="1"/>
                  </a:moveTo>
                  <a:cubicBezTo>
                    <a:pt x="219" y="1"/>
                    <a:pt x="194" y="13"/>
                    <a:pt x="179" y="39"/>
                  </a:cubicBezTo>
                  <a:lnTo>
                    <a:pt x="25" y="266"/>
                  </a:lnTo>
                  <a:cubicBezTo>
                    <a:pt x="1" y="298"/>
                    <a:pt x="9" y="347"/>
                    <a:pt x="49" y="371"/>
                  </a:cubicBezTo>
                  <a:cubicBezTo>
                    <a:pt x="58" y="387"/>
                    <a:pt x="74" y="387"/>
                    <a:pt x="90" y="387"/>
                  </a:cubicBezTo>
                  <a:cubicBezTo>
                    <a:pt x="122" y="387"/>
                    <a:pt x="147" y="379"/>
                    <a:pt x="163" y="355"/>
                  </a:cubicBezTo>
                  <a:lnTo>
                    <a:pt x="309" y="128"/>
                  </a:lnTo>
                  <a:cubicBezTo>
                    <a:pt x="341" y="95"/>
                    <a:pt x="325" y="39"/>
                    <a:pt x="293" y="14"/>
                  </a:cubicBezTo>
                  <a:cubicBezTo>
                    <a:pt x="277" y="5"/>
                    <a:pt x="261" y="1"/>
                    <a:pt x="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" name="Google Shape;6666;p44"/>
            <p:cNvSpPr/>
            <p:nvPr/>
          </p:nvSpPr>
          <p:spPr>
            <a:xfrm>
              <a:off x="3825800" y="2717575"/>
              <a:ext cx="8125" cy="9300"/>
            </a:xfrm>
            <a:custGeom>
              <a:avLst/>
              <a:gdLst/>
              <a:ahLst/>
              <a:cxnLst/>
              <a:rect l="l" t="t" r="r" b="b"/>
              <a:pathLst>
                <a:path w="325" h="372" extrusionOk="0">
                  <a:moveTo>
                    <a:pt x="228" y="0"/>
                  </a:moveTo>
                  <a:cubicBezTo>
                    <a:pt x="196" y="0"/>
                    <a:pt x="166" y="17"/>
                    <a:pt x="154" y="47"/>
                  </a:cubicBezTo>
                  <a:cubicBezTo>
                    <a:pt x="122" y="112"/>
                    <a:pt x="81" y="177"/>
                    <a:pt x="33" y="234"/>
                  </a:cubicBezTo>
                  <a:cubicBezTo>
                    <a:pt x="0" y="266"/>
                    <a:pt x="9" y="315"/>
                    <a:pt x="41" y="347"/>
                  </a:cubicBezTo>
                  <a:cubicBezTo>
                    <a:pt x="57" y="363"/>
                    <a:pt x="73" y="372"/>
                    <a:pt x="90" y="372"/>
                  </a:cubicBezTo>
                  <a:cubicBezTo>
                    <a:pt x="114" y="372"/>
                    <a:pt x="138" y="355"/>
                    <a:pt x="154" y="339"/>
                  </a:cubicBezTo>
                  <a:cubicBezTo>
                    <a:pt x="219" y="274"/>
                    <a:pt x="268" y="201"/>
                    <a:pt x="300" y="112"/>
                  </a:cubicBezTo>
                  <a:cubicBezTo>
                    <a:pt x="325" y="72"/>
                    <a:pt x="300" y="23"/>
                    <a:pt x="260" y="7"/>
                  </a:cubicBezTo>
                  <a:cubicBezTo>
                    <a:pt x="249" y="3"/>
                    <a:pt x="238" y="0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" name="Google Shape;6667;p44"/>
            <p:cNvSpPr/>
            <p:nvPr/>
          </p:nvSpPr>
          <p:spPr>
            <a:xfrm>
              <a:off x="3814250" y="2731275"/>
              <a:ext cx="7925" cy="10600"/>
            </a:xfrm>
            <a:custGeom>
              <a:avLst/>
              <a:gdLst/>
              <a:ahLst/>
              <a:cxnLst/>
              <a:rect l="l" t="t" r="r" b="b"/>
              <a:pathLst>
                <a:path w="317" h="424" extrusionOk="0">
                  <a:moveTo>
                    <a:pt x="226" y="1"/>
                  </a:moveTo>
                  <a:cubicBezTo>
                    <a:pt x="204" y="1"/>
                    <a:pt x="184" y="9"/>
                    <a:pt x="171" y="26"/>
                  </a:cubicBezTo>
                  <a:cubicBezTo>
                    <a:pt x="98" y="115"/>
                    <a:pt x="41" y="213"/>
                    <a:pt x="8" y="318"/>
                  </a:cubicBezTo>
                  <a:cubicBezTo>
                    <a:pt x="0" y="359"/>
                    <a:pt x="25" y="407"/>
                    <a:pt x="65" y="415"/>
                  </a:cubicBezTo>
                  <a:cubicBezTo>
                    <a:pt x="73" y="415"/>
                    <a:pt x="81" y="424"/>
                    <a:pt x="89" y="424"/>
                  </a:cubicBezTo>
                  <a:cubicBezTo>
                    <a:pt x="122" y="424"/>
                    <a:pt x="154" y="399"/>
                    <a:pt x="171" y="359"/>
                  </a:cubicBezTo>
                  <a:cubicBezTo>
                    <a:pt x="195" y="278"/>
                    <a:pt x="235" y="197"/>
                    <a:pt x="292" y="132"/>
                  </a:cubicBezTo>
                  <a:cubicBezTo>
                    <a:pt x="316" y="99"/>
                    <a:pt x="316" y="51"/>
                    <a:pt x="284" y="18"/>
                  </a:cubicBezTo>
                  <a:cubicBezTo>
                    <a:pt x="265" y="7"/>
                    <a:pt x="245" y="1"/>
                    <a:pt x="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44"/>
            <p:cNvSpPr/>
            <p:nvPr/>
          </p:nvSpPr>
          <p:spPr>
            <a:xfrm>
              <a:off x="3816875" y="2738650"/>
              <a:ext cx="7125" cy="9500"/>
            </a:xfrm>
            <a:custGeom>
              <a:avLst/>
              <a:gdLst/>
              <a:ahLst/>
              <a:cxnLst/>
              <a:rect l="l" t="t" r="r" b="b"/>
              <a:pathLst>
                <a:path w="285" h="380" extrusionOk="0">
                  <a:moveTo>
                    <a:pt x="195" y="1"/>
                  </a:moveTo>
                  <a:cubicBezTo>
                    <a:pt x="164" y="1"/>
                    <a:pt x="134" y="17"/>
                    <a:pt x="122" y="47"/>
                  </a:cubicBezTo>
                  <a:lnTo>
                    <a:pt x="17" y="266"/>
                  </a:lnTo>
                  <a:cubicBezTo>
                    <a:pt x="1" y="307"/>
                    <a:pt x="17" y="356"/>
                    <a:pt x="57" y="372"/>
                  </a:cubicBezTo>
                  <a:cubicBezTo>
                    <a:pt x="66" y="380"/>
                    <a:pt x="82" y="380"/>
                    <a:pt x="90" y="380"/>
                  </a:cubicBezTo>
                  <a:cubicBezTo>
                    <a:pt x="122" y="380"/>
                    <a:pt x="147" y="364"/>
                    <a:pt x="163" y="339"/>
                  </a:cubicBezTo>
                  <a:lnTo>
                    <a:pt x="268" y="112"/>
                  </a:lnTo>
                  <a:cubicBezTo>
                    <a:pt x="284" y="72"/>
                    <a:pt x="268" y="23"/>
                    <a:pt x="228" y="7"/>
                  </a:cubicBezTo>
                  <a:cubicBezTo>
                    <a:pt x="217" y="3"/>
                    <a:pt x="206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44"/>
            <p:cNvSpPr/>
            <p:nvPr/>
          </p:nvSpPr>
          <p:spPr>
            <a:xfrm>
              <a:off x="3822350" y="2741550"/>
              <a:ext cx="7725" cy="8850"/>
            </a:xfrm>
            <a:custGeom>
              <a:avLst/>
              <a:gdLst/>
              <a:ahLst/>
              <a:cxnLst/>
              <a:rect l="l" t="t" r="r" b="b"/>
              <a:pathLst>
                <a:path w="309" h="354" extrusionOk="0">
                  <a:moveTo>
                    <a:pt x="218" y="1"/>
                  </a:moveTo>
                  <a:cubicBezTo>
                    <a:pt x="190" y="1"/>
                    <a:pt x="163" y="15"/>
                    <a:pt x="147" y="37"/>
                  </a:cubicBezTo>
                  <a:lnTo>
                    <a:pt x="25" y="231"/>
                  </a:lnTo>
                  <a:cubicBezTo>
                    <a:pt x="1" y="264"/>
                    <a:pt x="17" y="321"/>
                    <a:pt x="49" y="345"/>
                  </a:cubicBezTo>
                  <a:cubicBezTo>
                    <a:pt x="65" y="353"/>
                    <a:pt x="82" y="353"/>
                    <a:pt x="98" y="353"/>
                  </a:cubicBezTo>
                  <a:cubicBezTo>
                    <a:pt x="122" y="353"/>
                    <a:pt x="147" y="337"/>
                    <a:pt x="163" y="313"/>
                  </a:cubicBezTo>
                  <a:lnTo>
                    <a:pt x="284" y="126"/>
                  </a:lnTo>
                  <a:cubicBezTo>
                    <a:pt x="309" y="86"/>
                    <a:pt x="292" y="37"/>
                    <a:pt x="260" y="13"/>
                  </a:cubicBezTo>
                  <a:cubicBezTo>
                    <a:pt x="247" y="4"/>
                    <a:pt x="232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" name="Google Shape;6670;p44"/>
            <p:cNvSpPr/>
            <p:nvPr/>
          </p:nvSpPr>
          <p:spPr>
            <a:xfrm>
              <a:off x="3802500" y="2754475"/>
              <a:ext cx="6500" cy="7475"/>
            </a:xfrm>
            <a:custGeom>
              <a:avLst/>
              <a:gdLst/>
              <a:ahLst/>
              <a:cxnLst/>
              <a:rect l="l" t="t" r="r" b="b"/>
              <a:pathLst>
                <a:path w="260" h="299" extrusionOk="0">
                  <a:moveTo>
                    <a:pt x="170" y="0"/>
                  </a:moveTo>
                  <a:cubicBezTo>
                    <a:pt x="139" y="0"/>
                    <a:pt x="107" y="17"/>
                    <a:pt x="89" y="47"/>
                  </a:cubicBezTo>
                  <a:lnTo>
                    <a:pt x="24" y="177"/>
                  </a:lnTo>
                  <a:cubicBezTo>
                    <a:pt x="0" y="217"/>
                    <a:pt x="16" y="266"/>
                    <a:pt x="57" y="290"/>
                  </a:cubicBezTo>
                  <a:cubicBezTo>
                    <a:pt x="73" y="298"/>
                    <a:pt x="81" y="298"/>
                    <a:pt x="97" y="298"/>
                  </a:cubicBezTo>
                  <a:cubicBezTo>
                    <a:pt x="122" y="298"/>
                    <a:pt x="154" y="282"/>
                    <a:pt x="170" y="250"/>
                  </a:cubicBezTo>
                  <a:lnTo>
                    <a:pt x="235" y="120"/>
                  </a:lnTo>
                  <a:cubicBezTo>
                    <a:pt x="259" y="79"/>
                    <a:pt x="243" y="31"/>
                    <a:pt x="203" y="6"/>
                  </a:cubicBezTo>
                  <a:cubicBezTo>
                    <a:pt x="192" y="2"/>
                    <a:pt x="181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" name="Google Shape;6671;p44"/>
            <p:cNvSpPr/>
            <p:nvPr/>
          </p:nvSpPr>
          <p:spPr>
            <a:xfrm>
              <a:off x="3888425" y="2766500"/>
              <a:ext cx="9350" cy="12675"/>
            </a:xfrm>
            <a:custGeom>
              <a:avLst/>
              <a:gdLst/>
              <a:ahLst/>
              <a:cxnLst/>
              <a:rect l="l" t="t" r="r" b="b"/>
              <a:pathLst>
                <a:path w="374" h="507" extrusionOk="0">
                  <a:moveTo>
                    <a:pt x="285" y="0"/>
                  </a:moveTo>
                  <a:cubicBezTo>
                    <a:pt x="256" y="0"/>
                    <a:pt x="228" y="17"/>
                    <a:pt x="212" y="44"/>
                  </a:cubicBezTo>
                  <a:lnTo>
                    <a:pt x="25" y="385"/>
                  </a:lnTo>
                  <a:cubicBezTo>
                    <a:pt x="1" y="425"/>
                    <a:pt x="17" y="474"/>
                    <a:pt x="57" y="498"/>
                  </a:cubicBezTo>
                  <a:cubicBezTo>
                    <a:pt x="66" y="506"/>
                    <a:pt x="82" y="506"/>
                    <a:pt x="98" y="506"/>
                  </a:cubicBezTo>
                  <a:cubicBezTo>
                    <a:pt x="122" y="506"/>
                    <a:pt x="155" y="490"/>
                    <a:pt x="163" y="466"/>
                  </a:cubicBezTo>
                  <a:lnTo>
                    <a:pt x="357" y="117"/>
                  </a:lnTo>
                  <a:cubicBezTo>
                    <a:pt x="374" y="85"/>
                    <a:pt x="366" y="28"/>
                    <a:pt x="325" y="12"/>
                  </a:cubicBezTo>
                  <a:cubicBezTo>
                    <a:pt x="312" y="4"/>
                    <a:pt x="298" y="0"/>
                    <a:pt x="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44"/>
            <p:cNvSpPr/>
            <p:nvPr/>
          </p:nvSpPr>
          <p:spPr>
            <a:xfrm>
              <a:off x="3897150" y="2775500"/>
              <a:ext cx="7525" cy="12175"/>
            </a:xfrm>
            <a:custGeom>
              <a:avLst/>
              <a:gdLst/>
              <a:ahLst/>
              <a:cxnLst/>
              <a:rect l="l" t="t" r="r" b="b"/>
              <a:pathLst>
                <a:path w="301" h="487" extrusionOk="0">
                  <a:moveTo>
                    <a:pt x="208" y="0"/>
                  </a:moveTo>
                  <a:cubicBezTo>
                    <a:pt x="187" y="0"/>
                    <a:pt x="167" y="9"/>
                    <a:pt x="154" y="25"/>
                  </a:cubicBezTo>
                  <a:cubicBezTo>
                    <a:pt x="57" y="130"/>
                    <a:pt x="0" y="268"/>
                    <a:pt x="8" y="406"/>
                  </a:cubicBezTo>
                  <a:cubicBezTo>
                    <a:pt x="8" y="454"/>
                    <a:pt x="41" y="487"/>
                    <a:pt x="90" y="487"/>
                  </a:cubicBezTo>
                  <a:cubicBezTo>
                    <a:pt x="138" y="487"/>
                    <a:pt x="171" y="446"/>
                    <a:pt x="171" y="406"/>
                  </a:cubicBezTo>
                  <a:cubicBezTo>
                    <a:pt x="163" y="309"/>
                    <a:pt x="203" y="211"/>
                    <a:pt x="268" y="138"/>
                  </a:cubicBezTo>
                  <a:cubicBezTo>
                    <a:pt x="300" y="106"/>
                    <a:pt x="300" y="57"/>
                    <a:pt x="268" y="25"/>
                  </a:cubicBezTo>
                  <a:cubicBezTo>
                    <a:pt x="252" y="9"/>
                    <a:pt x="229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44"/>
            <p:cNvSpPr/>
            <p:nvPr/>
          </p:nvSpPr>
          <p:spPr>
            <a:xfrm>
              <a:off x="3898350" y="2791350"/>
              <a:ext cx="6725" cy="10125"/>
            </a:xfrm>
            <a:custGeom>
              <a:avLst/>
              <a:gdLst/>
              <a:ahLst/>
              <a:cxnLst/>
              <a:rect l="l" t="t" r="r" b="b"/>
              <a:pathLst>
                <a:path w="269" h="405" extrusionOk="0">
                  <a:moveTo>
                    <a:pt x="184" y="1"/>
                  </a:moveTo>
                  <a:cubicBezTo>
                    <a:pt x="156" y="1"/>
                    <a:pt x="124" y="17"/>
                    <a:pt x="106" y="47"/>
                  </a:cubicBezTo>
                  <a:cubicBezTo>
                    <a:pt x="66" y="129"/>
                    <a:pt x="33" y="218"/>
                    <a:pt x="17" y="307"/>
                  </a:cubicBezTo>
                  <a:cubicBezTo>
                    <a:pt x="1" y="347"/>
                    <a:pt x="33" y="396"/>
                    <a:pt x="74" y="404"/>
                  </a:cubicBezTo>
                  <a:lnTo>
                    <a:pt x="90" y="404"/>
                  </a:lnTo>
                  <a:cubicBezTo>
                    <a:pt x="131" y="404"/>
                    <a:pt x="163" y="380"/>
                    <a:pt x="171" y="339"/>
                  </a:cubicBezTo>
                  <a:cubicBezTo>
                    <a:pt x="187" y="266"/>
                    <a:pt x="212" y="185"/>
                    <a:pt x="252" y="120"/>
                  </a:cubicBezTo>
                  <a:cubicBezTo>
                    <a:pt x="269" y="80"/>
                    <a:pt x="252" y="31"/>
                    <a:pt x="212" y="7"/>
                  </a:cubicBezTo>
                  <a:cubicBezTo>
                    <a:pt x="203" y="3"/>
                    <a:pt x="194" y="1"/>
                    <a:pt x="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44"/>
            <p:cNvSpPr/>
            <p:nvPr/>
          </p:nvSpPr>
          <p:spPr>
            <a:xfrm>
              <a:off x="3887625" y="2789250"/>
              <a:ext cx="7125" cy="10000"/>
            </a:xfrm>
            <a:custGeom>
              <a:avLst/>
              <a:gdLst/>
              <a:ahLst/>
              <a:cxnLst/>
              <a:rect l="l" t="t" r="r" b="b"/>
              <a:pathLst>
                <a:path w="285" h="400" extrusionOk="0">
                  <a:moveTo>
                    <a:pt x="190" y="0"/>
                  </a:moveTo>
                  <a:cubicBezTo>
                    <a:pt x="154" y="0"/>
                    <a:pt x="121" y="30"/>
                    <a:pt x="114" y="67"/>
                  </a:cubicBezTo>
                  <a:cubicBezTo>
                    <a:pt x="106" y="140"/>
                    <a:pt x="73" y="213"/>
                    <a:pt x="25" y="269"/>
                  </a:cubicBezTo>
                  <a:cubicBezTo>
                    <a:pt x="0" y="310"/>
                    <a:pt x="8" y="358"/>
                    <a:pt x="41" y="383"/>
                  </a:cubicBezTo>
                  <a:cubicBezTo>
                    <a:pt x="57" y="399"/>
                    <a:pt x="73" y="399"/>
                    <a:pt x="89" y="399"/>
                  </a:cubicBezTo>
                  <a:cubicBezTo>
                    <a:pt x="114" y="399"/>
                    <a:pt x="138" y="391"/>
                    <a:pt x="154" y="375"/>
                  </a:cubicBezTo>
                  <a:cubicBezTo>
                    <a:pt x="219" y="294"/>
                    <a:pt x="260" y="196"/>
                    <a:pt x="276" y="91"/>
                  </a:cubicBezTo>
                  <a:cubicBezTo>
                    <a:pt x="284" y="50"/>
                    <a:pt x="252" y="10"/>
                    <a:pt x="203" y="2"/>
                  </a:cubicBezTo>
                  <a:cubicBezTo>
                    <a:pt x="199" y="1"/>
                    <a:pt x="195" y="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44"/>
            <p:cNvSpPr/>
            <p:nvPr/>
          </p:nvSpPr>
          <p:spPr>
            <a:xfrm>
              <a:off x="3884175" y="2781500"/>
              <a:ext cx="8525" cy="11450"/>
            </a:xfrm>
            <a:custGeom>
              <a:avLst/>
              <a:gdLst/>
              <a:ahLst/>
              <a:cxnLst/>
              <a:rect l="l" t="t" r="r" b="b"/>
              <a:pathLst>
                <a:path w="341" h="458" extrusionOk="0">
                  <a:moveTo>
                    <a:pt x="244" y="0"/>
                  </a:moveTo>
                  <a:cubicBezTo>
                    <a:pt x="216" y="0"/>
                    <a:pt x="190" y="17"/>
                    <a:pt x="179" y="44"/>
                  </a:cubicBezTo>
                  <a:lnTo>
                    <a:pt x="25" y="336"/>
                  </a:lnTo>
                  <a:cubicBezTo>
                    <a:pt x="0" y="377"/>
                    <a:pt x="17" y="425"/>
                    <a:pt x="57" y="441"/>
                  </a:cubicBezTo>
                  <a:cubicBezTo>
                    <a:pt x="65" y="450"/>
                    <a:pt x="82" y="458"/>
                    <a:pt x="90" y="458"/>
                  </a:cubicBezTo>
                  <a:cubicBezTo>
                    <a:pt x="122" y="458"/>
                    <a:pt x="146" y="441"/>
                    <a:pt x="163" y="409"/>
                  </a:cubicBezTo>
                  <a:lnTo>
                    <a:pt x="317" y="117"/>
                  </a:lnTo>
                  <a:cubicBezTo>
                    <a:pt x="341" y="77"/>
                    <a:pt x="325" y="28"/>
                    <a:pt x="284" y="12"/>
                  </a:cubicBezTo>
                  <a:cubicBezTo>
                    <a:pt x="271" y="4"/>
                    <a:pt x="257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44"/>
            <p:cNvSpPr/>
            <p:nvPr/>
          </p:nvSpPr>
          <p:spPr>
            <a:xfrm>
              <a:off x="3905650" y="2778000"/>
              <a:ext cx="6725" cy="10500"/>
            </a:xfrm>
            <a:custGeom>
              <a:avLst/>
              <a:gdLst/>
              <a:ahLst/>
              <a:cxnLst/>
              <a:rect l="l" t="t" r="r" b="b"/>
              <a:pathLst>
                <a:path w="269" h="420" extrusionOk="0">
                  <a:moveTo>
                    <a:pt x="177" y="1"/>
                  </a:moveTo>
                  <a:cubicBezTo>
                    <a:pt x="144" y="1"/>
                    <a:pt x="111" y="23"/>
                    <a:pt x="98" y="54"/>
                  </a:cubicBezTo>
                  <a:lnTo>
                    <a:pt x="17" y="314"/>
                  </a:lnTo>
                  <a:cubicBezTo>
                    <a:pt x="1" y="363"/>
                    <a:pt x="25" y="403"/>
                    <a:pt x="66" y="419"/>
                  </a:cubicBezTo>
                  <a:lnTo>
                    <a:pt x="90" y="419"/>
                  </a:lnTo>
                  <a:cubicBezTo>
                    <a:pt x="122" y="419"/>
                    <a:pt x="155" y="403"/>
                    <a:pt x="171" y="371"/>
                  </a:cubicBezTo>
                  <a:lnTo>
                    <a:pt x="252" y="111"/>
                  </a:lnTo>
                  <a:cubicBezTo>
                    <a:pt x="268" y="71"/>
                    <a:pt x="244" y="22"/>
                    <a:pt x="204" y="6"/>
                  </a:cubicBezTo>
                  <a:cubicBezTo>
                    <a:pt x="195" y="2"/>
                    <a:pt x="186" y="1"/>
                    <a:pt x="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44"/>
            <p:cNvSpPr/>
            <p:nvPr/>
          </p:nvSpPr>
          <p:spPr>
            <a:xfrm>
              <a:off x="3903625" y="2762100"/>
              <a:ext cx="6925" cy="9375"/>
            </a:xfrm>
            <a:custGeom>
              <a:avLst/>
              <a:gdLst/>
              <a:ahLst/>
              <a:cxnLst/>
              <a:rect l="l" t="t" r="r" b="b"/>
              <a:pathLst>
                <a:path w="277" h="375" extrusionOk="0">
                  <a:moveTo>
                    <a:pt x="191" y="0"/>
                  </a:moveTo>
                  <a:cubicBezTo>
                    <a:pt x="155" y="0"/>
                    <a:pt x="122" y="30"/>
                    <a:pt x="114" y="66"/>
                  </a:cubicBezTo>
                  <a:cubicBezTo>
                    <a:pt x="98" y="131"/>
                    <a:pt x="66" y="188"/>
                    <a:pt x="25" y="236"/>
                  </a:cubicBezTo>
                  <a:cubicBezTo>
                    <a:pt x="1" y="277"/>
                    <a:pt x="1" y="326"/>
                    <a:pt x="41" y="358"/>
                  </a:cubicBezTo>
                  <a:cubicBezTo>
                    <a:pt x="49" y="366"/>
                    <a:pt x="74" y="374"/>
                    <a:pt x="90" y="374"/>
                  </a:cubicBezTo>
                  <a:cubicBezTo>
                    <a:pt x="114" y="374"/>
                    <a:pt x="139" y="366"/>
                    <a:pt x="155" y="342"/>
                  </a:cubicBezTo>
                  <a:cubicBezTo>
                    <a:pt x="212" y="277"/>
                    <a:pt x="252" y="188"/>
                    <a:pt x="268" y="99"/>
                  </a:cubicBezTo>
                  <a:cubicBezTo>
                    <a:pt x="276" y="58"/>
                    <a:pt x="252" y="18"/>
                    <a:pt x="203" y="1"/>
                  </a:cubicBezTo>
                  <a:cubicBezTo>
                    <a:pt x="199" y="0"/>
                    <a:pt x="195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44"/>
            <p:cNvSpPr/>
            <p:nvPr/>
          </p:nvSpPr>
          <p:spPr>
            <a:xfrm>
              <a:off x="3896950" y="2756150"/>
              <a:ext cx="8525" cy="11275"/>
            </a:xfrm>
            <a:custGeom>
              <a:avLst/>
              <a:gdLst/>
              <a:ahLst/>
              <a:cxnLst/>
              <a:rect l="l" t="t" r="r" b="b"/>
              <a:pathLst>
                <a:path w="341" h="451" extrusionOk="0">
                  <a:moveTo>
                    <a:pt x="244" y="1"/>
                  </a:moveTo>
                  <a:cubicBezTo>
                    <a:pt x="216" y="1"/>
                    <a:pt x="190" y="17"/>
                    <a:pt x="179" y="45"/>
                  </a:cubicBezTo>
                  <a:lnTo>
                    <a:pt x="25" y="337"/>
                  </a:lnTo>
                  <a:cubicBezTo>
                    <a:pt x="0" y="377"/>
                    <a:pt x="16" y="426"/>
                    <a:pt x="57" y="442"/>
                  </a:cubicBezTo>
                  <a:cubicBezTo>
                    <a:pt x="65" y="450"/>
                    <a:pt x="81" y="450"/>
                    <a:pt x="89" y="450"/>
                  </a:cubicBezTo>
                  <a:cubicBezTo>
                    <a:pt x="122" y="450"/>
                    <a:pt x="154" y="434"/>
                    <a:pt x="162" y="410"/>
                  </a:cubicBezTo>
                  <a:lnTo>
                    <a:pt x="316" y="118"/>
                  </a:lnTo>
                  <a:cubicBezTo>
                    <a:pt x="341" y="77"/>
                    <a:pt x="325" y="29"/>
                    <a:pt x="284" y="12"/>
                  </a:cubicBezTo>
                  <a:cubicBezTo>
                    <a:pt x="271" y="4"/>
                    <a:pt x="257" y="1"/>
                    <a:pt x="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44"/>
            <p:cNvSpPr/>
            <p:nvPr/>
          </p:nvSpPr>
          <p:spPr>
            <a:xfrm>
              <a:off x="3648650" y="3044950"/>
              <a:ext cx="71575" cy="70900"/>
            </a:xfrm>
            <a:custGeom>
              <a:avLst/>
              <a:gdLst/>
              <a:ahLst/>
              <a:cxnLst/>
              <a:rect l="l" t="t" r="r" b="b"/>
              <a:pathLst>
                <a:path w="2863" h="2836" extrusionOk="0">
                  <a:moveTo>
                    <a:pt x="2771" y="1"/>
                  </a:moveTo>
                  <a:cubicBezTo>
                    <a:pt x="2738" y="1"/>
                    <a:pt x="2705" y="22"/>
                    <a:pt x="2692" y="54"/>
                  </a:cubicBezTo>
                  <a:cubicBezTo>
                    <a:pt x="2497" y="614"/>
                    <a:pt x="2068" y="1019"/>
                    <a:pt x="1606" y="1441"/>
                  </a:cubicBezTo>
                  <a:cubicBezTo>
                    <a:pt x="1346" y="1684"/>
                    <a:pt x="1079" y="1927"/>
                    <a:pt x="860" y="2203"/>
                  </a:cubicBezTo>
                  <a:lnTo>
                    <a:pt x="989" y="1652"/>
                  </a:lnTo>
                  <a:cubicBezTo>
                    <a:pt x="997" y="1619"/>
                    <a:pt x="981" y="1579"/>
                    <a:pt x="949" y="1562"/>
                  </a:cubicBezTo>
                  <a:cubicBezTo>
                    <a:pt x="937" y="1557"/>
                    <a:pt x="925" y="1554"/>
                    <a:pt x="912" y="1554"/>
                  </a:cubicBezTo>
                  <a:cubicBezTo>
                    <a:pt x="890" y="1554"/>
                    <a:pt x="867" y="1563"/>
                    <a:pt x="852" y="1579"/>
                  </a:cubicBezTo>
                  <a:cubicBezTo>
                    <a:pt x="535" y="1927"/>
                    <a:pt x="260" y="2308"/>
                    <a:pt x="25" y="2714"/>
                  </a:cubicBezTo>
                  <a:cubicBezTo>
                    <a:pt x="0" y="2746"/>
                    <a:pt x="16" y="2803"/>
                    <a:pt x="49" y="2819"/>
                  </a:cubicBezTo>
                  <a:cubicBezTo>
                    <a:pt x="65" y="2827"/>
                    <a:pt x="81" y="2835"/>
                    <a:pt x="98" y="2835"/>
                  </a:cubicBezTo>
                  <a:cubicBezTo>
                    <a:pt x="122" y="2835"/>
                    <a:pt x="146" y="2819"/>
                    <a:pt x="162" y="2795"/>
                  </a:cubicBezTo>
                  <a:cubicBezTo>
                    <a:pt x="341" y="2495"/>
                    <a:pt x="535" y="2211"/>
                    <a:pt x="754" y="1943"/>
                  </a:cubicBezTo>
                  <a:lnTo>
                    <a:pt x="754" y="1943"/>
                  </a:lnTo>
                  <a:lnTo>
                    <a:pt x="608" y="2584"/>
                  </a:lnTo>
                  <a:cubicBezTo>
                    <a:pt x="600" y="2616"/>
                    <a:pt x="616" y="2657"/>
                    <a:pt x="657" y="2673"/>
                  </a:cubicBezTo>
                  <a:cubicBezTo>
                    <a:pt x="668" y="2678"/>
                    <a:pt x="679" y="2680"/>
                    <a:pt x="689" y="2680"/>
                  </a:cubicBezTo>
                  <a:cubicBezTo>
                    <a:pt x="717" y="2680"/>
                    <a:pt x="742" y="2664"/>
                    <a:pt x="754" y="2641"/>
                  </a:cubicBezTo>
                  <a:cubicBezTo>
                    <a:pt x="997" y="2227"/>
                    <a:pt x="1362" y="1887"/>
                    <a:pt x="1711" y="1562"/>
                  </a:cubicBezTo>
                  <a:cubicBezTo>
                    <a:pt x="2173" y="1141"/>
                    <a:pt x="2635" y="703"/>
                    <a:pt x="2846" y="111"/>
                  </a:cubicBezTo>
                  <a:cubicBezTo>
                    <a:pt x="2862" y="71"/>
                    <a:pt x="2838" y="22"/>
                    <a:pt x="2797" y="6"/>
                  </a:cubicBezTo>
                  <a:cubicBezTo>
                    <a:pt x="2789" y="2"/>
                    <a:pt x="2780" y="1"/>
                    <a:pt x="27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44"/>
            <p:cNvSpPr/>
            <p:nvPr/>
          </p:nvSpPr>
          <p:spPr>
            <a:xfrm>
              <a:off x="3727300" y="2950700"/>
              <a:ext cx="8725" cy="9875"/>
            </a:xfrm>
            <a:custGeom>
              <a:avLst/>
              <a:gdLst/>
              <a:ahLst/>
              <a:cxnLst/>
              <a:rect l="l" t="t" r="r" b="b"/>
              <a:pathLst>
                <a:path w="349" h="395" extrusionOk="0">
                  <a:moveTo>
                    <a:pt x="256" y="0"/>
                  </a:moveTo>
                  <a:cubicBezTo>
                    <a:pt x="230" y="0"/>
                    <a:pt x="202" y="13"/>
                    <a:pt x="187" y="38"/>
                  </a:cubicBezTo>
                  <a:lnTo>
                    <a:pt x="24" y="265"/>
                  </a:lnTo>
                  <a:cubicBezTo>
                    <a:pt x="0" y="306"/>
                    <a:pt x="8" y="354"/>
                    <a:pt x="49" y="379"/>
                  </a:cubicBezTo>
                  <a:cubicBezTo>
                    <a:pt x="65" y="387"/>
                    <a:pt x="81" y="395"/>
                    <a:pt x="97" y="395"/>
                  </a:cubicBezTo>
                  <a:cubicBezTo>
                    <a:pt x="122" y="395"/>
                    <a:pt x="146" y="379"/>
                    <a:pt x="162" y="362"/>
                  </a:cubicBezTo>
                  <a:lnTo>
                    <a:pt x="324" y="127"/>
                  </a:lnTo>
                  <a:cubicBezTo>
                    <a:pt x="349" y="87"/>
                    <a:pt x="341" y="38"/>
                    <a:pt x="300" y="14"/>
                  </a:cubicBezTo>
                  <a:cubicBezTo>
                    <a:pt x="288" y="5"/>
                    <a:pt x="272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44"/>
            <p:cNvSpPr/>
            <p:nvPr/>
          </p:nvSpPr>
          <p:spPr>
            <a:xfrm>
              <a:off x="3736200" y="2956550"/>
              <a:ext cx="9975" cy="9900"/>
            </a:xfrm>
            <a:custGeom>
              <a:avLst/>
              <a:gdLst/>
              <a:ahLst/>
              <a:cxnLst/>
              <a:rect l="l" t="t" r="r" b="b"/>
              <a:pathLst>
                <a:path w="399" h="396" extrusionOk="0">
                  <a:moveTo>
                    <a:pt x="308" y="1"/>
                  </a:moveTo>
                  <a:cubicBezTo>
                    <a:pt x="282" y="1"/>
                    <a:pt x="259" y="11"/>
                    <a:pt x="244" y="31"/>
                  </a:cubicBezTo>
                  <a:cubicBezTo>
                    <a:pt x="187" y="112"/>
                    <a:pt x="122" y="185"/>
                    <a:pt x="41" y="250"/>
                  </a:cubicBezTo>
                  <a:cubicBezTo>
                    <a:pt x="9" y="274"/>
                    <a:pt x="1" y="331"/>
                    <a:pt x="33" y="363"/>
                  </a:cubicBezTo>
                  <a:cubicBezTo>
                    <a:pt x="49" y="380"/>
                    <a:pt x="74" y="396"/>
                    <a:pt x="98" y="396"/>
                  </a:cubicBezTo>
                  <a:cubicBezTo>
                    <a:pt x="114" y="396"/>
                    <a:pt x="131" y="388"/>
                    <a:pt x="147" y="372"/>
                  </a:cubicBezTo>
                  <a:cubicBezTo>
                    <a:pt x="236" y="307"/>
                    <a:pt x="309" y="218"/>
                    <a:pt x="374" y="128"/>
                  </a:cubicBezTo>
                  <a:cubicBezTo>
                    <a:pt x="398" y="88"/>
                    <a:pt x="390" y="39"/>
                    <a:pt x="358" y="15"/>
                  </a:cubicBezTo>
                  <a:cubicBezTo>
                    <a:pt x="342" y="5"/>
                    <a:pt x="324" y="1"/>
                    <a:pt x="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44"/>
            <p:cNvSpPr/>
            <p:nvPr/>
          </p:nvSpPr>
          <p:spPr>
            <a:xfrm>
              <a:off x="3721625" y="2939050"/>
              <a:ext cx="11150" cy="11200"/>
            </a:xfrm>
            <a:custGeom>
              <a:avLst/>
              <a:gdLst/>
              <a:ahLst/>
              <a:cxnLst/>
              <a:rect l="l" t="t" r="r" b="b"/>
              <a:pathLst>
                <a:path w="446" h="448" extrusionOk="0">
                  <a:moveTo>
                    <a:pt x="353" y="0"/>
                  </a:moveTo>
                  <a:cubicBezTo>
                    <a:pt x="331" y="0"/>
                    <a:pt x="309" y="8"/>
                    <a:pt x="292" y="26"/>
                  </a:cubicBezTo>
                  <a:lnTo>
                    <a:pt x="24" y="309"/>
                  </a:lnTo>
                  <a:cubicBezTo>
                    <a:pt x="0" y="342"/>
                    <a:pt x="0" y="399"/>
                    <a:pt x="32" y="431"/>
                  </a:cubicBezTo>
                  <a:cubicBezTo>
                    <a:pt x="49" y="439"/>
                    <a:pt x="65" y="447"/>
                    <a:pt x="89" y="447"/>
                  </a:cubicBezTo>
                  <a:cubicBezTo>
                    <a:pt x="105" y="447"/>
                    <a:pt x="130" y="439"/>
                    <a:pt x="146" y="423"/>
                  </a:cubicBezTo>
                  <a:lnTo>
                    <a:pt x="414" y="131"/>
                  </a:lnTo>
                  <a:cubicBezTo>
                    <a:pt x="446" y="99"/>
                    <a:pt x="438" y="50"/>
                    <a:pt x="405" y="18"/>
                  </a:cubicBezTo>
                  <a:cubicBezTo>
                    <a:pt x="390" y="6"/>
                    <a:pt x="372" y="0"/>
                    <a:pt x="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" name="Google Shape;6683;p44"/>
            <p:cNvSpPr/>
            <p:nvPr/>
          </p:nvSpPr>
          <p:spPr>
            <a:xfrm>
              <a:off x="3739850" y="29328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275" y="0"/>
                  </a:moveTo>
                  <a:cubicBezTo>
                    <a:pt x="250" y="0"/>
                    <a:pt x="226" y="11"/>
                    <a:pt x="212" y="30"/>
                  </a:cubicBezTo>
                  <a:lnTo>
                    <a:pt x="25" y="266"/>
                  </a:lnTo>
                  <a:cubicBezTo>
                    <a:pt x="1" y="298"/>
                    <a:pt x="9" y="347"/>
                    <a:pt x="41" y="379"/>
                  </a:cubicBezTo>
                  <a:cubicBezTo>
                    <a:pt x="57" y="387"/>
                    <a:pt x="74" y="395"/>
                    <a:pt x="90" y="395"/>
                  </a:cubicBezTo>
                  <a:cubicBezTo>
                    <a:pt x="114" y="395"/>
                    <a:pt x="139" y="387"/>
                    <a:pt x="155" y="363"/>
                  </a:cubicBezTo>
                  <a:lnTo>
                    <a:pt x="333" y="136"/>
                  </a:lnTo>
                  <a:cubicBezTo>
                    <a:pt x="366" y="95"/>
                    <a:pt x="357" y="47"/>
                    <a:pt x="325" y="14"/>
                  </a:cubicBezTo>
                  <a:cubicBezTo>
                    <a:pt x="309" y="5"/>
                    <a:pt x="292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" name="Google Shape;6684;p44"/>
            <p:cNvSpPr/>
            <p:nvPr/>
          </p:nvSpPr>
          <p:spPr>
            <a:xfrm>
              <a:off x="3748375" y="2937750"/>
              <a:ext cx="10350" cy="10275"/>
            </a:xfrm>
            <a:custGeom>
              <a:avLst/>
              <a:gdLst/>
              <a:ahLst/>
              <a:cxnLst/>
              <a:rect l="l" t="t" r="r" b="b"/>
              <a:pathLst>
                <a:path w="414" h="411" extrusionOk="0">
                  <a:moveTo>
                    <a:pt x="329" y="0"/>
                  </a:moveTo>
                  <a:cubicBezTo>
                    <a:pt x="304" y="0"/>
                    <a:pt x="278" y="11"/>
                    <a:pt x="260" y="29"/>
                  </a:cubicBezTo>
                  <a:lnTo>
                    <a:pt x="33" y="280"/>
                  </a:lnTo>
                  <a:cubicBezTo>
                    <a:pt x="0" y="313"/>
                    <a:pt x="0" y="361"/>
                    <a:pt x="33" y="394"/>
                  </a:cubicBezTo>
                  <a:cubicBezTo>
                    <a:pt x="49" y="402"/>
                    <a:pt x="73" y="410"/>
                    <a:pt x="89" y="410"/>
                  </a:cubicBezTo>
                  <a:cubicBezTo>
                    <a:pt x="114" y="410"/>
                    <a:pt x="138" y="402"/>
                    <a:pt x="146" y="386"/>
                  </a:cubicBezTo>
                  <a:lnTo>
                    <a:pt x="381" y="134"/>
                  </a:lnTo>
                  <a:cubicBezTo>
                    <a:pt x="414" y="102"/>
                    <a:pt x="414" y="53"/>
                    <a:pt x="381" y="21"/>
                  </a:cubicBezTo>
                  <a:cubicBezTo>
                    <a:pt x="367" y="7"/>
                    <a:pt x="348" y="0"/>
                    <a:pt x="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" name="Google Shape;6685;p44"/>
            <p:cNvSpPr/>
            <p:nvPr/>
          </p:nvSpPr>
          <p:spPr>
            <a:xfrm>
              <a:off x="3732350" y="2921275"/>
              <a:ext cx="10775" cy="11550"/>
            </a:xfrm>
            <a:custGeom>
              <a:avLst/>
              <a:gdLst/>
              <a:ahLst/>
              <a:cxnLst/>
              <a:rect l="l" t="t" r="r" b="b"/>
              <a:pathLst>
                <a:path w="431" h="462" extrusionOk="0">
                  <a:moveTo>
                    <a:pt x="338" y="1"/>
                  </a:moveTo>
                  <a:cubicBezTo>
                    <a:pt x="315" y="1"/>
                    <a:pt x="291" y="12"/>
                    <a:pt x="276" y="31"/>
                  </a:cubicBezTo>
                  <a:cubicBezTo>
                    <a:pt x="203" y="137"/>
                    <a:pt x="122" y="234"/>
                    <a:pt x="33" y="323"/>
                  </a:cubicBezTo>
                  <a:cubicBezTo>
                    <a:pt x="1" y="356"/>
                    <a:pt x="1" y="412"/>
                    <a:pt x="33" y="445"/>
                  </a:cubicBezTo>
                  <a:cubicBezTo>
                    <a:pt x="49" y="453"/>
                    <a:pt x="66" y="461"/>
                    <a:pt x="90" y="461"/>
                  </a:cubicBezTo>
                  <a:cubicBezTo>
                    <a:pt x="106" y="461"/>
                    <a:pt x="130" y="453"/>
                    <a:pt x="147" y="445"/>
                  </a:cubicBezTo>
                  <a:cubicBezTo>
                    <a:pt x="244" y="348"/>
                    <a:pt x="333" y="242"/>
                    <a:pt x="406" y="129"/>
                  </a:cubicBezTo>
                  <a:cubicBezTo>
                    <a:pt x="430" y="88"/>
                    <a:pt x="422" y="39"/>
                    <a:pt x="382" y="15"/>
                  </a:cubicBezTo>
                  <a:cubicBezTo>
                    <a:pt x="369" y="6"/>
                    <a:pt x="354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" name="Google Shape;6686;p44"/>
            <p:cNvSpPr/>
            <p:nvPr/>
          </p:nvSpPr>
          <p:spPr>
            <a:xfrm>
              <a:off x="3749175" y="2915875"/>
              <a:ext cx="7725" cy="8025"/>
            </a:xfrm>
            <a:custGeom>
              <a:avLst/>
              <a:gdLst/>
              <a:ahLst/>
              <a:cxnLst/>
              <a:rect l="l" t="t" r="r" b="b"/>
              <a:pathLst>
                <a:path w="309" h="321" extrusionOk="0">
                  <a:moveTo>
                    <a:pt x="220" y="1"/>
                  </a:moveTo>
                  <a:cubicBezTo>
                    <a:pt x="191" y="1"/>
                    <a:pt x="163" y="17"/>
                    <a:pt x="147" y="45"/>
                  </a:cubicBezTo>
                  <a:cubicBezTo>
                    <a:pt x="122" y="93"/>
                    <a:pt x="82" y="142"/>
                    <a:pt x="41" y="182"/>
                  </a:cubicBezTo>
                  <a:cubicBezTo>
                    <a:pt x="9" y="215"/>
                    <a:pt x="1" y="264"/>
                    <a:pt x="33" y="296"/>
                  </a:cubicBezTo>
                  <a:cubicBezTo>
                    <a:pt x="49" y="312"/>
                    <a:pt x="74" y="320"/>
                    <a:pt x="98" y="320"/>
                  </a:cubicBezTo>
                  <a:cubicBezTo>
                    <a:pt x="114" y="320"/>
                    <a:pt x="139" y="320"/>
                    <a:pt x="147" y="304"/>
                  </a:cubicBezTo>
                  <a:cubicBezTo>
                    <a:pt x="203" y="247"/>
                    <a:pt x="252" y="191"/>
                    <a:pt x="293" y="126"/>
                  </a:cubicBezTo>
                  <a:cubicBezTo>
                    <a:pt x="309" y="85"/>
                    <a:pt x="301" y="37"/>
                    <a:pt x="260" y="12"/>
                  </a:cubicBezTo>
                  <a:cubicBezTo>
                    <a:pt x="247" y="4"/>
                    <a:pt x="233" y="1"/>
                    <a:pt x="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" name="Google Shape;6687;p44"/>
            <p:cNvSpPr/>
            <p:nvPr/>
          </p:nvSpPr>
          <p:spPr>
            <a:xfrm>
              <a:off x="3714525" y="2960975"/>
              <a:ext cx="9350" cy="9325"/>
            </a:xfrm>
            <a:custGeom>
              <a:avLst/>
              <a:gdLst/>
              <a:ahLst/>
              <a:cxnLst/>
              <a:rect l="l" t="t" r="r" b="b"/>
              <a:pathLst>
                <a:path w="374" h="373" extrusionOk="0">
                  <a:moveTo>
                    <a:pt x="281" y="0"/>
                  </a:moveTo>
                  <a:cubicBezTo>
                    <a:pt x="260" y="0"/>
                    <a:pt x="239" y="8"/>
                    <a:pt x="227" y="24"/>
                  </a:cubicBezTo>
                  <a:lnTo>
                    <a:pt x="25" y="243"/>
                  </a:lnTo>
                  <a:cubicBezTo>
                    <a:pt x="0" y="276"/>
                    <a:pt x="0" y="324"/>
                    <a:pt x="33" y="357"/>
                  </a:cubicBezTo>
                  <a:cubicBezTo>
                    <a:pt x="49" y="373"/>
                    <a:pt x="65" y="373"/>
                    <a:pt x="89" y="373"/>
                  </a:cubicBezTo>
                  <a:cubicBezTo>
                    <a:pt x="106" y="373"/>
                    <a:pt x="130" y="365"/>
                    <a:pt x="146" y="349"/>
                  </a:cubicBezTo>
                  <a:lnTo>
                    <a:pt x="341" y="138"/>
                  </a:lnTo>
                  <a:cubicBezTo>
                    <a:pt x="373" y="105"/>
                    <a:pt x="373" y="49"/>
                    <a:pt x="341" y="24"/>
                  </a:cubicBezTo>
                  <a:cubicBezTo>
                    <a:pt x="325" y="8"/>
                    <a:pt x="302" y="0"/>
                    <a:pt x="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44"/>
            <p:cNvSpPr/>
            <p:nvPr/>
          </p:nvSpPr>
          <p:spPr>
            <a:xfrm>
              <a:off x="3717150" y="2972575"/>
              <a:ext cx="9150" cy="8875"/>
            </a:xfrm>
            <a:custGeom>
              <a:avLst/>
              <a:gdLst/>
              <a:ahLst/>
              <a:cxnLst/>
              <a:rect l="l" t="t" r="r" b="b"/>
              <a:pathLst>
                <a:path w="366" h="355" extrusionOk="0">
                  <a:moveTo>
                    <a:pt x="273" y="1"/>
                  </a:moveTo>
                  <a:cubicBezTo>
                    <a:pt x="246" y="1"/>
                    <a:pt x="219" y="13"/>
                    <a:pt x="203" y="39"/>
                  </a:cubicBezTo>
                  <a:cubicBezTo>
                    <a:pt x="155" y="104"/>
                    <a:pt x="98" y="160"/>
                    <a:pt x="33" y="217"/>
                  </a:cubicBezTo>
                  <a:cubicBezTo>
                    <a:pt x="1" y="241"/>
                    <a:pt x="1" y="298"/>
                    <a:pt x="25" y="331"/>
                  </a:cubicBezTo>
                  <a:cubicBezTo>
                    <a:pt x="41" y="347"/>
                    <a:pt x="66" y="355"/>
                    <a:pt x="90" y="355"/>
                  </a:cubicBezTo>
                  <a:cubicBezTo>
                    <a:pt x="106" y="355"/>
                    <a:pt x="122" y="355"/>
                    <a:pt x="138" y="339"/>
                  </a:cubicBezTo>
                  <a:cubicBezTo>
                    <a:pt x="211" y="274"/>
                    <a:pt x="276" y="209"/>
                    <a:pt x="333" y="128"/>
                  </a:cubicBezTo>
                  <a:cubicBezTo>
                    <a:pt x="366" y="95"/>
                    <a:pt x="357" y="47"/>
                    <a:pt x="317" y="14"/>
                  </a:cubicBezTo>
                  <a:cubicBezTo>
                    <a:pt x="305" y="5"/>
                    <a:pt x="289" y="1"/>
                    <a:pt x="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44"/>
            <p:cNvSpPr/>
            <p:nvPr/>
          </p:nvSpPr>
          <p:spPr>
            <a:xfrm>
              <a:off x="3615000" y="2915050"/>
              <a:ext cx="11175" cy="9850"/>
            </a:xfrm>
            <a:custGeom>
              <a:avLst/>
              <a:gdLst/>
              <a:ahLst/>
              <a:cxnLst/>
              <a:rect l="l" t="t" r="r" b="b"/>
              <a:pathLst>
                <a:path w="447" h="394" extrusionOk="0">
                  <a:moveTo>
                    <a:pt x="356" y="0"/>
                  </a:moveTo>
                  <a:cubicBezTo>
                    <a:pt x="337" y="0"/>
                    <a:pt x="318" y="7"/>
                    <a:pt x="300" y="21"/>
                  </a:cubicBezTo>
                  <a:lnTo>
                    <a:pt x="33" y="256"/>
                  </a:lnTo>
                  <a:cubicBezTo>
                    <a:pt x="0" y="280"/>
                    <a:pt x="0" y="329"/>
                    <a:pt x="25" y="370"/>
                  </a:cubicBezTo>
                  <a:cubicBezTo>
                    <a:pt x="41" y="386"/>
                    <a:pt x="65" y="394"/>
                    <a:pt x="90" y="394"/>
                  </a:cubicBezTo>
                  <a:cubicBezTo>
                    <a:pt x="106" y="394"/>
                    <a:pt x="130" y="386"/>
                    <a:pt x="138" y="378"/>
                  </a:cubicBezTo>
                  <a:lnTo>
                    <a:pt x="406" y="142"/>
                  </a:lnTo>
                  <a:cubicBezTo>
                    <a:pt x="446" y="110"/>
                    <a:pt x="446" y="61"/>
                    <a:pt x="414" y="29"/>
                  </a:cubicBezTo>
                  <a:cubicBezTo>
                    <a:pt x="400" y="11"/>
                    <a:pt x="379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44"/>
            <p:cNvSpPr/>
            <p:nvPr/>
          </p:nvSpPr>
          <p:spPr>
            <a:xfrm>
              <a:off x="3613175" y="2931550"/>
              <a:ext cx="12600" cy="11600"/>
            </a:xfrm>
            <a:custGeom>
              <a:avLst/>
              <a:gdLst/>
              <a:ahLst/>
              <a:cxnLst/>
              <a:rect l="l" t="t" r="r" b="b"/>
              <a:pathLst>
                <a:path w="504" h="464" extrusionOk="0">
                  <a:moveTo>
                    <a:pt x="410" y="0"/>
                  </a:moveTo>
                  <a:cubicBezTo>
                    <a:pt x="391" y="0"/>
                    <a:pt x="372" y="6"/>
                    <a:pt x="357" y="18"/>
                  </a:cubicBezTo>
                  <a:lnTo>
                    <a:pt x="33" y="326"/>
                  </a:lnTo>
                  <a:cubicBezTo>
                    <a:pt x="0" y="358"/>
                    <a:pt x="0" y="407"/>
                    <a:pt x="33" y="439"/>
                  </a:cubicBezTo>
                  <a:cubicBezTo>
                    <a:pt x="49" y="455"/>
                    <a:pt x="65" y="464"/>
                    <a:pt x="90" y="464"/>
                  </a:cubicBezTo>
                  <a:cubicBezTo>
                    <a:pt x="106" y="464"/>
                    <a:pt x="130" y="455"/>
                    <a:pt x="146" y="439"/>
                  </a:cubicBezTo>
                  <a:lnTo>
                    <a:pt x="463" y="139"/>
                  </a:lnTo>
                  <a:cubicBezTo>
                    <a:pt x="495" y="107"/>
                    <a:pt x="503" y="58"/>
                    <a:pt x="471" y="26"/>
                  </a:cubicBezTo>
                  <a:cubicBezTo>
                    <a:pt x="453" y="8"/>
                    <a:pt x="431" y="0"/>
                    <a:pt x="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" name="Google Shape;6691;p44"/>
            <p:cNvSpPr/>
            <p:nvPr/>
          </p:nvSpPr>
          <p:spPr>
            <a:xfrm>
              <a:off x="3622900" y="2938225"/>
              <a:ext cx="11775" cy="12025"/>
            </a:xfrm>
            <a:custGeom>
              <a:avLst/>
              <a:gdLst/>
              <a:ahLst/>
              <a:cxnLst/>
              <a:rect l="l" t="t" r="r" b="b"/>
              <a:pathLst>
                <a:path w="471" h="481" extrusionOk="0">
                  <a:moveTo>
                    <a:pt x="378" y="1"/>
                  </a:moveTo>
                  <a:cubicBezTo>
                    <a:pt x="356" y="1"/>
                    <a:pt x="334" y="9"/>
                    <a:pt x="317" y="26"/>
                  </a:cubicBezTo>
                  <a:lnTo>
                    <a:pt x="33" y="351"/>
                  </a:lnTo>
                  <a:cubicBezTo>
                    <a:pt x="1" y="383"/>
                    <a:pt x="1" y="432"/>
                    <a:pt x="33" y="464"/>
                  </a:cubicBezTo>
                  <a:cubicBezTo>
                    <a:pt x="49" y="472"/>
                    <a:pt x="74" y="480"/>
                    <a:pt x="90" y="480"/>
                  </a:cubicBezTo>
                  <a:cubicBezTo>
                    <a:pt x="114" y="480"/>
                    <a:pt x="138" y="472"/>
                    <a:pt x="155" y="456"/>
                  </a:cubicBezTo>
                  <a:lnTo>
                    <a:pt x="438" y="132"/>
                  </a:lnTo>
                  <a:cubicBezTo>
                    <a:pt x="471" y="99"/>
                    <a:pt x="463" y="51"/>
                    <a:pt x="430" y="18"/>
                  </a:cubicBezTo>
                  <a:cubicBezTo>
                    <a:pt x="415" y="7"/>
                    <a:pt x="397" y="1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" name="Google Shape;6692;p44"/>
            <p:cNvSpPr/>
            <p:nvPr/>
          </p:nvSpPr>
          <p:spPr>
            <a:xfrm>
              <a:off x="3633250" y="2916350"/>
              <a:ext cx="9950" cy="8550"/>
            </a:xfrm>
            <a:custGeom>
              <a:avLst/>
              <a:gdLst/>
              <a:ahLst/>
              <a:cxnLst/>
              <a:rect l="l" t="t" r="r" b="b"/>
              <a:pathLst>
                <a:path w="398" h="342" extrusionOk="0">
                  <a:moveTo>
                    <a:pt x="307" y="0"/>
                  </a:moveTo>
                  <a:cubicBezTo>
                    <a:pt x="287" y="0"/>
                    <a:pt x="266" y="6"/>
                    <a:pt x="251" y="18"/>
                  </a:cubicBezTo>
                  <a:lnTo>
                    <a:pt x="41" y="196"/>
                  </a:lnTo>
                  <a:cubicBezTo>
                    <a:pt x="0" y="228"/>
                    <a:pt x="0" y="277"/>
                    <a:pt x="24" y="309"/>
                  </a:cubicBezTo>
                  <a:cubicBezTo>
                    <a:pt x="41" y="334"/>
                    <a:pt x="65" y="342"/>
                    <a:pt x="89" y="342"/>
                  </a:cubicBezTo>
                  <a:cubicBezTo>
                    <a:pt x="105" y="342"/>
                    <a:pt x="130" y="334"/>
                    <a:pt x="138" y="326"/>
                  </a:cubicBezTo>
                  <a:lnTo>
                    <a:pt x="357" y="147"/>
                  </a:lnTo>
                  <a:cubicBezTo>
                    <a:pt x="389" y="115"/>
                    <a:pt x="397" y="66"/>
                    <a:pt x="365" y="26"/>
                  </a:cubicBezTo>
                  <a:cubicBezTo>
                    <a:pt x="352" y="8"/>
                    <a:pt x="330" y="0"/>
                    <a:pt x="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" name="Google Shape;6693;p44"/>
            <p:cNvSpPr/>
            <p:nvPr/>
          </p:nvSpPr>
          <p:spPr>
            <a:xfrm>
              <a:off x="3630400" y="2906100"/>
              <a:ext cx="11375" cy="8475"/>
            </a:xfrm>
            <a:custGeom>
              <a:avLst/>
              <a:gdLst/>
              <a:ahLst/>
              <a:cxnLst/>
              <a:rect l="l" t="t" r="r" b="b"/>
              <a:pathLst>
                <a:path w="455" h="339" extrusionOk="0">
                  <a:moveTo>
                    <a:pt x="364" y="0"/>
                  </a:moveTo>
                  <a:cubicBezTo>
                    <a:pt x="348" y="0"/>
                    <a:pt x="332" y="5"/>
                    <a:pt x="317" y="14"/>
                  </a:cubicBezTo>
                  <a:lnTo>
                    <a:pt x="49" y="192"/>
                  </a:lnTo>
                  <a:cubicBezTo>
                    <a:pt x="17" y="217"/>
                    <a:pt x="1" y="265"/>
                    <a:pt x="25" y="306"/>
                  </a:cubicBezTo>
                  <a:cubicBezTo>
                    <a:pt x="41" y="330"/>
                    <a:pt x="73" y="338"/>
                    <a:pt x="98" y="338"/>
                  </a:cubicBezTo>
                  <a:cubicBezTo>
                    <a:pt x="114" y="338"/>
                    <a:pt x="130" y="338"/>
                    <a:pt x="138" y="330"/>
                  </a:cubicBezTo>
                  <a:lnTo>
                    <a:pt x="406" y="152"/>
                  </a:lnTo>
                  <a:cubicBezTo>
                    <a:pt x="446" y="119"/>
                    <a:pt x="455" y="71"/>
                    <a:pt x="430" y="38"/>
                  </a:cubicBezTo>
                  <a:cubicBezTo>
                    <a:pt x="415" y="13"/>
                    <a:pt x="390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44"/>
            <p:cNvSpPr/>
            <p:nvPr/>
          </p:nvSpPr>
          <p:spPr>
            <a:xfrm>
              <a:off x="3636275" y="2923025"/>
              <a:ext cx="10375" cy="10800"/>
            </a:xfrm>
            <a:custGeom>
              <a:avLst/>
              <a:gdLst/>
              <a:ahLst/>
              <a:cxnLst/>
              <a:rect l="l" t="t" r="r" b="b"/>
              <a:pathLst>
                <a:path w="415" h="432" extrusionOk="0">
                  <a:moveTo>
                    <a:pt x="322" y="1"/>
                  </a:moveTo>
                  <a:cubicBezTo>
                    <a:pt x="300" y="1"/>
                    <a:pt x="277" y="9"/>
                    <a:pt x="260" y="26"/>
                  </a:cubicBezTo>
                  <a:lnTo>
                    <a:pt x="33" y="294"/>
                  </a:lnTo>
                  <a:cubicBezTo>
                    <a:pt x="1" y="334"/>
                    <a:pt x="9" y="383"/>
                    <a:pt x="41" y="407"/>
                  </a:cubicBezTo>
                  <a:cubicBezTo>
                    <a:pt x="57" y="423"/>
                    <a:pt x="74" y="432"/>
                    <a:pt x="90" y="432"/>
                  </a:cubicBezTo>
                  <a:cubicBezTo>
                    <a:pt x="114" y="432"/>
                    <a:pt x="138" y="423"/>
                    <a:pt x="155" y="399"/>
                  </a:cubicBezTo>
                  <a:lnTo>
                    <a:pt x="390" y="132"/>
                  </a:lnTo>
                  <a:cubicBezTo>
                    <a:pt x="414" y="99"/>
                    <a:pt x="414" y="51"/>
                    <a:pt x="382" y="18"/>
                  </a:cubicBezTo>
                  <a:cubicBezTo>
                    <a:pt x="363" y="7"/>
                    <a:pt x="342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44"/>
            <p:cNvSpPr/>
            <p:nvPr/>
          </p:nvSpPr>
          <p:spPr>
            <a:xfrm>
              <a:off x="3605875" y="2929225"/>
              <a:ext cx="10150" cy="10275"/>
            </a:xfrm>
            <a:custGeom>
              <a:avLst/>
              <a:gdLst/>
              <a:ahLst/>
              <a:cxnLst/>
              <a:rect l="l" t="t" r="r" b="b"/>
              <a:pathLst>
                <a:path w="406" h="411" extrusionOk="0">
                  <a:moveTo>
                    <a:pt x="314" y="0"/>
                  </a:moveTo>
                  <a:cubicBezTo>
                    <a:pt x="281" y="0"/>
                    <a:pt x="248" y="22"/>
                    <a:pt x="236" y="54"/>
                  </a:cubicBezTo>
                  <a:cubicBezTo>
                    <a:pt x="203" y="143"/>
                    <a:pt x="138" y="216"/>
                    <a:pt x="57" y="265"/>
                  </a:cubicBezTo>
                  <a:cubicBezTo>
                    <a:pt x="17" y="289"/>
                    <a:pt x="0" y="338"/>
                    <a:pt x="25" y="370"/>
                  </a:cubicBezTo>
                  <a:cubicBezTo>
                    <a:pt x="41" y="402"/>
                    <a:pt x="65" y="411"/>
                    <a:pt x="98" y="411"/>
                  </a:cubicBezTo>
                  <a:cubicBezTo>
                    <a:pt x="106" y="411"/>
                    <a:pt x="122" y="411"/>
                    <a:pt x="138" y="402"/>
                  </a:cubicBezTo>
                  <a:cubicBezTo>
                    <a:pt x="244" y="338"/>
                    <a:pt x="333" y="232"/>
                    <a:pt x="382" y="119"/>
                  </a:cubicBezTo>
                  <a:cubicBezTo>
                    <a:pt x="406" y="70"/>
                    <a:pt x="382" y="30"/>
                    <a:pt x="341" y="5"/>
                  </a:cubicBezTo>
                  <a:cubicBezTo>
                    <a:pt x="332" y="2"/>
                    <a:pt x="323" y="0"/>
                    <a:pt x="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44"/>
            <p:cNvSpPr/>
            <p:nvPr/>
          </p:nvSpPr>
          <p:spPr>
            <a:xfrm>
              <a:off x="3593925" y="2948925"/>
              <a:ext cx="9950" cy="11250"/>
            </a:xfrm>
            <a:custGeom>
              <a:avLst/>
              <a:gdLst/>
              <a:ahLst/>
              <a:cxnLst/>
              <a:rect l="l" t="t" r="r" b="b"/>
              <a:pathLst>
                <a:path w="398" h="450" extrusionOk="0">
                  <a:moveTo>
                    <a:pt x="308" y="0"/>
                  </a:moveTo>
                  <a:cubicBezTo>
                    <a:pt x="280" y="0"/>
                    <a:pt x="252" y="17"/>
                    <a:pt x="235" y="44"/>
                  </a:cubicBezTo>
                  <a:cubicBezTo>
                    <a:pt x="179" y="141"/>
                    <a:pt x="114" y="231"/>
                    <a:pt x="33" y="312"/>
                  </a:cubicBezTo>
                  <a:cubicBezTo>
                    <a:pt x="0" y="344"/>
                    <a:pt x="0" y="393"/>
                    <a:pt x="33" y="425"/>
                  </a:cubicBezTo>
                  <a:cubicBezTo>
                    <a:pt x="49" y="441"/>
                    <a:pt x="73" y="450"/>
                    <a:pt x="89" y="450"/>
                  </a:cubicBezTo>
                  <a:cubicBezTo>
                    <a:pt x="114" y="450"/>
                    <a:pt x="130" y="441"/>
                    <a:pt x="146" y="425"/>
                  </a:cubicBezTo>
                  <a:cubicBezTo>
                    <a:pt x="235" y="336"/>
                    <a:pt x="316" y="231"/>
                    <a:pt x="373" y="117"/>
                  </a:cubicBezTo>
                  <a:cubicBezTo>
                    <a:pt x="397" y="85"/>
                    <a:pt x="381" y="36"/>
                    <a:pt x="349" y="12"/>
                  </a:cubicBezTo>
                  <a:cubicBezTo>
                    <a:pt x="336" y="4"/>
                    <a:pt x="322" y="0"/>
                    <a:pt x="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44"/>
            <p:cNvSpPr/>
            <p:nvPr/>
          </p:nvSpPr>
          <p:spPr>
            <a:xfrm>
              <a:off x="3526425" y="3109200"/>
              <a:ext cx="7325" cy="12525"/>
            </a:xfrm>
            <a:custGeom>
              <a:avLst/>
              <a:gdLst/>
              <a:ahLst/>
              <a:cxnLst/>
              <a:rect l="l" t="t" r="r" b="b"/>
              <a:pathLst>
                <a:path w="293" h="501" extrusionOk="0">
                  <a:moveTo>
                    <a:pt x="201" y="1"/>
                  </a:moveTo>
                  <a:cubicBezTo>
                    <a:pt x="167" y="1"/>
                    <a:pt x="135" y="23"/>
                    <a:pt x="122" y="55"/>
                  </a:cubicBezTo>
                  <a:lnTo>
                    <a:pt x="16" y="395"/>
                  </a:lnTo>
                  <a:cubicBezTo>
                    <a:pt x="0" y="436"/>
                    <a:pt x="25" y="484"/>
                    <a:pt x="73" y="492"/>
                  </a:cubicBezTo>
                  <a:cubicBezTo>
                    <a:pt x="81" y="500"/>
                    <a:pt x="89" y="500"/>
                    <a:pt x="98" y="500"/>
                  </a:cubicBezTo>
                  <a:cubicBezTo>
                    <a:pt x="130" y="500"/>
                    <a:pt x="162" y="476"/>
                    <a:pt x="171" y="444"/>
                  </a:cubicBezTo>
                  <a:lnTo>
                    <a:pt x="276" y="103"/>
                  </a:lnTo>
                  <a:cubicBezTo>
                    <a:pt x="292" y="63"/>
                    <a:pt x="268" y="14"/>
                    <a:pt x="227" y="6"/>
                  </a:cubicBezTo>
                  <a:cubicBezTo>
                    <a:pt x="219" y="2"/>
                    <a:pt x="210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" name="Google Shape;6698;p44"/>
            <p:cNvSpPr/>
            <p:nvPr/>
          </p:nvSpPr>
          <p:spPr>
            <a:xfrm>
              <a:off x="3534125" y="3112650"/>
              <a:ext cx="7125" cy="12125"/>
            </a:xfrm>
            <a:custGeom>
              <a:avLst/>
              <a:gdLst/>
              <a:ahLst/>
              <a:cxnLst/>
              <a:rect l="l" t="t" r="r" b="b"/>
              <a:pathLst>
                <a:path w="285" h="485" extrusionOk="0">
                  <a:moveTo>
                    <a:pt x="193" y="1"/>
                  </a:moveTo>
                  <a:cubicBezTo>
                    <a:pt x="160" y="1"/>
                    <a:pt x="128" y="24"/>
                    <a:pt x="122" y="62"/>
                  </a:cubicBezTo>
                  <a:lnTo>
                    <a:pt x="8" y="379"/>
                  </a:lnTo>
                  <a:cubicBezTo>
                    <a:pt x="0" y="419"/>
                    <a:pt x="25" y="468"/>
                    <a:pt x="65" y="484"/>
                  </a:cubicBezTo>
                  <a:lnTo>
                    <a:pt x="90" y="484"/>
                  </a:lnTo>
                  <a:cubicBezTo>
                    <a:pt x="122" y="484"/>
                    <a:pt x="154" y="468"/>
                    <a:pt x="162" y="427"/>
                  </a:cubicBezTo>
                  <a:lnTo>
                    <a:pt x="276" y="111"/>
                  </a:lnTo>
                  <a:cubicBezTo>
                    <a:pt x="284" y="71"/>
                    <a:pt x="260" y="22"/>
                    <a:pt x="219" y="6"/>
                  </a:cubicBezTo>
                  <a:cubicBezTo>
                    <a:pt x="211" y="2"/>
                    <a:pt x="202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" name="Google Shape;6699;p44"/>
            <p:cNvSpPr/>
            <p:nvPr/>
          </p:nvSpPr>
          <p:spPr>
            <a:xfrm>
              <a:off x="3536750" y="3093975"/>
              <a:ext cx="7325" cy="10725"/>
            </a:xfrm>
            <a:custGeom>
              <a:avLst/>
              <a:gdLst/>
              <a:ahLst/>
              <a:cxnLst/>
              <a:rect l="l" t="t" r="r" b="b"/>
              <a:pathLst>
                <a:path w="293" h="429" extrusionOk="0">
                  <a:moveTo>
                    <a:pt x="196" y="1"/>
                  </a:moveTo>
                  <a:cubicBezTo>
                    <a:pt x="165" y="1"/>
                    <a:pt x="135" y="19"/>
                    <a:pt x="122" y="55"/>
                  </a:cubicBezTo>
                  <a:lnTo>
                    <a:pt x="17" y="323"/>
                  </a:lnTo>
                  <a:cubicBezTo>
                    <a:pt x="1" y="364"/>
                    <a:pt x="25" y="412"/>
                    <a:pt x="66" y="428"/>
                  </a:cubicBezTo>
                  <a:lnTo>
                    <a:pt x="90" y="428"/>
                  </a:lnTo>
                  <a:cubicBezTo>
                    <a:pt x="122" y="428"/>
                    <a:pt x="155" y="412"/>
                    <a:pt x="171" y="380"/>
                  </a:cubicBezTo>
                  <a:lnTo>
                    <a:pt x="276" y="112"/>
                  </a:lnTo>
                  <a:cubicBezTo>
                    <a:pt x="293" y="72"/>
                    <a:pt x="268" y="23"/>
                    <a:pt x="228" y="7"/>
                  </a:cubicBezTo>
                  <a:cubicBezTo>
                    <a:pt x="218" y="3"/>
                    <a:pt x="207" y="1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" name="Google Shape;6700;p44"/>
            <p:cNvSpPr/>
            <p:nvPr/>
          </p:nvSpPr>
          <p:spPr>
            <a:xfrm>
              <a:off x="3523975" y="3092675"/>
              <a:ext cx="7525" cy="12625"/>
            </a:xfrm>
            <a:custGeom>
              <a:avLst/>
              <a:gdLst/>
              <a:ahLst/>
              <a:cxnLst/>
              <a:rect l="l" t="t" r="r" b="b"/>
              <a:pathLst>
                <a:path w="301" h="505" extrusionOk="0">
                  <a:moveTo>
                    <a:pt x="210" y="1"/>
                  </a:moveTo>
                  <a:cubicBezTo>
                    <a:pt x="170" y="1"/>
                    <a:pt x="138" y="24"/>
                    <a:pt x="131" y="67"/>
                  </a:cubicBezTo>
                  <a:cubicBezTo>
                    <a:pt x="106" y="172"/>
                    <a:pt x="66" y="286"/>
                    <a:pt x="17" y="391"/>
                  </a:cubicBezTo>
                  <a:cubicBezTo>
                    <a:pt x="1" y="432"/>
                    <a:pt x="17" y="480"/>
                    <a:pt x="58" y="497"/>
                  </a:cubicBezTo>
                  <a:cubicBezTo>
                    <a:pt x="66" y="505"/>
                    <a:pt x="82" y="505"/>
                    <a:pt x="90" y="505"/>
                  </a:cubicBezTo>
                  <a:cubicBezTo>
                    <a:pt x="123" y="505"/>
                    <a:pt x="155" y="489"/>
                    <a:pt x="163" y="456"/>
                  </a:cubicBezTo>
                  <a:cubicBezTo>
                    <a:pt x="220" y="343"/>
                    <a:pt x="260" y="221"/>
                    <a:pt x="285" y="99"/>
                  </a:cubicBezTo>
                  <a:cubicBezTo>
                    <a:pt x="301" y="51"/>
                    <a:pt x="269" y="10"/>
                    <a:pt x="228" y="2"/>
                  </a:cubicBezTo>
                  <a:cubicBezTo>
                    <a:pt x="222" y="1"/>
                    <a:pt x="216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" name="Google Shape;6701;p44"/>
            <p:cNvSpPr/>
            <p:nvPr/>
          </p:nvSpPr>
          <p:spPr>
            <a:xfrm>
              <a:off x="3515475" y="3108300"/>
              <a:ext cx="6700" cy="9775"/>
            </a:xfrm>
            <a:custGeom>
              <a:avLst/>
              <a:gdLst/>
              <a:ahLst/>
              <a:cxnLst/>
              <a:rect l="l" t="t" r="r" b="b"/>
              <a:pathLst>
                <a:path w="268" h="391" extrusionOk="0">
                  <a:moveTo>
                    <a:pt x="175" y="0"/>
                  </a:moveTo>
                  <a:cubicBezTo>
                    <a:pt x="153" y="0"/>
                    <a:pt x="131" y="8"/>
                    <a:pt x="114" y="26"/>
                  </a:cubicBezTo>
                  <a:cubicBezTo>
                    <a:pt x="49" y="107"/>
                    <a:pt x="9" y="204"/>
                    <a:pt x="0" y="309"/>
                  </a:cubicBezTo>
                  <a:cubicBezTo>
                    <a:pt x="0" y="350"/>
                    <a:pt x="33" y="391"/>
                    <a:pt x="82" y="391"/>
                  </a:cubicBezTo>
                  <a:cubicBezTo>
                    <a:pt x="130" y="391"/>
                    <a:pt x="163" y="358"/>
                    <a:pt x="163" y="318"/>
                  </a:cubicBezTo>
                  <a:cubicBezTo>
                    <a:pt x="171" y="253"/>
                    <a:pt x="195" y="188"/>
                    <a:pt x="236" y="131"/>
                  </a:cubicBezTo>
                  <a:cubicBezTo>
                    <a:pt x="268" y="99"/>
                    <a:pt x="260" y="50"/>
                    <a:pt x="227" y="18"/>
                  </a:cubicBezTo>
                  <a:cubicBezTo>
                    <a:pt x="212" y="6"/>
                    <a:pt x="194" y="0"/>
                    <a:pt x="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" name="Google Shape;6702;p44"/>
            <p:cNvSpPr/>
            <p:nvPr/>
          </p:nvSpPr>
          <p:spPr>
            <a:xfrm>
              <a:off x="3516900" y="3122150"/>
              <a:ext cx="7100" cy="11525"/>
            </a:xfrm>
            <a:custGeom>
              <a:avLst/>
              <a:gdLst/>
              <a:ahLst/>
              <a:cxnLst/>
              <a:rect l="l" t="t" r="r" b="b"/>
              <a:pathLst>
                <a:path w="284" h="461" extrusionOk="0">
                  <a:moveTo>
                    <a:pt x="191" y="1"/>
                  </a:moveTo>
                  <a:cubicBezTo>
                    <a:pt x="167" y="1"/>
                    <a:pt x="141" y="11"/>
                    <a:pt x="122" y="31"/>
                  </a:cubicBezTo>
                  <a:cubicBezTo>
                    <a:pt x="49" y="128"/>
                    <a:pt x="8" y="258"/>
                    <a:pt x="0" y="380"/>
                  </a:cubicBezTo>
                  <a:cubicBezTo>
                    <a:pt x="0" y="428"/>
                    <a:pt x="33" y="461"/>
                    <a:pt x="81" y="461"/>
                  </a:cubicBezTo>
                  <a:cubicBezTo>
                    <a:pt x="130" y="461"/>
                    <a:pt x="162" y="428"/>
                    <a:pt x="162" y="388"/>
                  </a:cubicBezTo>
                  <a:cubicBezTo>
                    <a:pt x="170" y="291"/>
                    <a:pt x="203" y="201"/>
                    <a:pt x="252" y="128"/>
                  </a:cubicBezTo>
                  <a:cubicBezTo>
                    <a:pt x="284" y="88"/>
                    <a:pt x="276" y="39"/>
                    <a:pt x="235" y="15"/>
                  </a:cubicBezTo>
                  <a:cubicBezTo>
                    <a:pt x="223" y="5"/>
                    <a:pt x="207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44"/>
            <p:cNvSpPr/>
            <p:nvPr/>
          </p:nvSpPr>
          <p:spPr>
            <a:xfrm>
              <a:off x="3523375" y="3129700"/>
              <a:ext cx="5900" cy="10675"/>
            </a:xfrm>
            <a:custGeom>
              <a:avLst/>
              <a:gdLst/>
              <a:ahLst/>
              <a:cxnLst/>
              <a:rect l="l" t="t" r="r" b="b"/>
              <a:pathLst>
                <a:path w="236" h="427" extrusionOk="0">
                  <a:moveTo>
                    <a:pt x="137" y="0"/>
                  </a:moveTo>
                  <a:cubicBezTo>
                    <a:pt x="101" y="0"/>
                    <a:pt x="72" y="28"/>
                    <a:pt x="65" y="62"/>
                  </a:cubicBezTo>
                  <a:lnTo>
                    <a:pt x="9" y="329"/>
                  </a:lnTo>
                  <a:cubicBezTo>
                    <a:pt x="1" y="378"/>
                    <a:pt x="25" y="418"/>
                    <a:pt x="74" y="426"/>
                  </a:cubicBezTo>
                  <a:lnTo>
                    <a:pt x="90" y="426"/>
                  </a:lnTo>
                  <a:cubicBezTo>
                    <a:pt x="130" y="426"/>
                    <a:pt x="163" y="402"/>
                    <a:pt x="171" y="362"/>
                  </a:cubicBezTo>
                  <a:lnTo>
                    <a:pt x="220" y="94"/>
                  </a:lnTo>
                  <a:cubicBezTo>
                    <a:pt x="236" y="53"/>
                    <a:pt x="203" y="13"/>
                    <a:pt x="163" y="5"/>
                  </a:cubicBezTo>
                  <a:cubicBezTo>
                    <a:pt x="154" y="2"/>
                    <a:pt x="146" y="0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" name="Google Shape;6704;p44"/>
            <p:cNvSpPr/>
            <p:nvPr/>
          </p:nvSpPr>
          <p:spPr>
            <a:xfrm>
              <a:off x="3531900" y="3131000"/>
              <a:ext cx="5275" cy="9775"/>
            </a:xfrm>
            <a:custGeom>
              <a:avLst/>
              <a:gdLst/>
              <a:ahLst/>
              <a:cxnLst/>
              <a:rect l="l" t="t" r="r" b="b"/>
              <a:pathLst>
                <a:path w="211" h="391" extrusionOk="0">
                  <a:moveTo>
                    <a:pt x="125" y="0"/>
                  </a:moveTo>
                  <a:cubicBezTo>
                    <a:pt x="88" y="0"/>
                    <a:pt x="49" y="30"/>
                    <a:pt x="49" y="66"/>
                  </a:cubicBezTo>
                  <a:lnTo>
                    <a:pt x="8" y="261"/>
                  </a:lnTo>
                  <a:cubicBezTo>
                    <a:pt x="0" y="334"/>
                    <a:pt x="33" y="366"/>
                    <a:pt x="65" y="382"/>
                  </a:cubicBezTo>
                  <a:cubicBezTo>
                    <a:pt x="73" y="382"/>
                    <a:pt x="89" y="391"/>
                    <a:pt x="97" y="391"/>
                  </a:cubicBezTo>
                  <a:cubicBezTo>
                    <a:pt x="130" y="391"/>
                    <a:pt x="154" y="374"/>
                    <a:pt x="170" y="350"/>
                  </a:cubicBezTo>
                  <a:cubicBezTo>
                    <a:pt x="195" y="318"/>
                    <a:pt x="195" y="285"/>
                    <a:pt x="179" y="253"/>
                  </a:cubicBezTo>
                  <a:lnTo>
                    <a:pt x="203" y="99"/>
                  </a:lnTo>
                  <a:cubicBezTo>
                    <a:pt x="211" y="50"/>
                    <a:pt x="187" y="10"/>
                    <a:pt x="138" y="1"/>
                  </a:cubicBezTo>
                  <a:cubicBezTo>
                    <a:pt x="134" y="1"/>
                    <a:pt x="129" y="0"/>
                    <a:pt x="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44"/>
            <p:cNvSpPr/>
            <p:nvPr/>
          </p:nvSpPr>
          <p:spPr>
            <a:xfrm>
              <a:off x="3544050" y="3121250"/>
              <a:ext cx="5300" cy="7975"/>
            </a:xfrm>
            <a:custGeom>
              <a:avLst/>
              <a:gdLst/>
              <a:ahLst/>
              <a:cxnLst/>
              <a:rect l="l" t="t" r="r" b="b"/>
              <a:pathLst>
                <a:path w="212" h="319" extrusionOk="0">
                  <a:moveTo>
                    <a:pt x="122" y="1"/>
                  </a:moveTo>
                  <a:cubicBezTo>
                    <a:pt x="86" y="1"/>
                    <a:pt x="48" y="24"/>
                    <a:pt x="41" y="59"/>
                  </a:cubicBezTo>
                  <a:lnTo>
                    <a:pt x="9" y="221"/>
                  </a:lnTo>
                  <a:cubicBezTo>
                    <a:pt x="1" y="270"/>
                    <a:pt x="25" y="310"/>
                    <a:pt x="65" y="318"/>
                  </a:cubicBezTo>
                  <a:lnTo>
                    <a:pt x="90" y="318"/>
                  </a:lnTo>
                  <a:cubicBezTo>
                    <a:pt x="122" y="318"/>
                    <a:pt x="155" y="294"/>
                    <a:pt x="163" y="262"/>
                  </a:cubicBezTo>
                  <a:lnTo>
                    <a:pt x="203" y="100"/>
                  </a:lnTo>
                  <a:cubicBezTo>
                    <a:pt x="211" y="51"/>
                    <a:pt x="187" y="10"/>
                    <a:pt x="138" y="2"/>
                  </a:cubicBezTo>
                  <a:cubicBezTo>
                    <a:pt x="133" y="1"/>
                    <a:pt x="128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44"/>
            <p:cNvSpPr/>
            <p:nvPr/>
          </p:nvSpPr>
          <p:spPr>
            <a:xfrm>
              <a:off x="3547900" y="3099850"/>
              <a:ext cx="7725" cy="11125"/>
            </a:xfrm>
            <a:custGeom>
              <a:avLst/>
              <a:gdLst/>
              <a:ahLst/>
              <a:cxnLst/>
              <a:rect l="l" t="t" r="r" b="b"/>
              <a:pathLst>
                <a:path w="309" h="445" extrusionOk="0">
                  <a:moveTo>
                    <a:pt x="220" y="1"/>
                  </a:moveTo>
                  <a:cubicBezTo>
                    <a:pt x="189" y="1"/>
                    <a:pt x="159" y="17"/>
                    <a:pt x="147" y="47"/>
                  </a:cubicBezTo>
                  <a:lnTo>
                    <a:pt x="25" y="331"/>
                  </a:lnTo>
                  <a:cubicBezTo>
                    <a:pt x="1" y="372"/>
                    <a:pt x="25" y="420"/>
                    <a:pt x="66" y="437"/>
                  </a:cubicBezTo>
                  <a:cubicBezTo>
                    <a:pt x="74" y="445"/>
                    <a:pt x="90" y="445"/>
                    <a:pt x="98" y="445"/>
                  </a:cubicBezTo>
                  <a:cubicBezTo>
                    <a:pt x="130" y="445"/>
                    <a:pt x="155" y="429"/>
                    <a:pt x="171" y="396"/>
                  </a:cubicBezTo>
                  <a:lnTo>
                    <a:pt x="293" y="112"/>
                  </a:lnTo>
                  <a:cubicBezTo>
                    <a:pt x="309" y="72"/>
                    <a:pt x="293" y="23"/>
                    <a:pt x="252" y="7"/>
                  </a:cubicBezTo>
                  <a:cubicBezTo>
                    <a:pt x="242" y="3"/>
                    <a:pt x="231" y="1"/>
                    <a:pt x="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44"/>
            <p:cNvSpPr/>
            <p:nvPr/>
          </p:nvSpPr>
          <p:spPr>
            <a:xfrm>
              <a:off x="3772900" y="3204650"/>
              <a:ext cx="10750" cy="11325"/>
            </a:xfrm>
            <a:custGeom>
              <a:avLst/>
              <a:gdLst/>
              <a:ahLst/>
              <a:cxnLst/>
              <a:rect l="l" t="t" r="r" b="b"/>
              <a:pathLst>
                <a:path w="430" h="453" extrusionOk="0">
                  <a:moveTo>
                    <a:pt x="341" y="0"/>
                  </a:moveTo>
                  <a:cubicBezTo>
                    <a:pt x="310" y="0"/>
                    <a:pt x="280" y="17"/>
                    <a:pt x="268" y="47"/>
                  </a:cubicBezTo>
                  <a:cubicBezTo>
                    <a:pt x="219" y="153"/>
                    <a:pt x="146" y="242"/>
                    <a:pt x="49" y="299"/>
                  </a:cubicBezTo>
                  <a:cubicBezTo>
                    <a:pt x="8" y="323"/>
                    <a:pt x="0" y="380"/>
                    <a:pt x="25" y="412"/>
                  </a:cubicBezTo>
                  <a:cubicBezTo>
                    <a:pt x="41" y="436"/>
                    <a:pt x="65" y="453"/>
                    <a:pt x="89" y="453"/>
                  </a:cubicBezTo>
                  <a:cubicBezTo>
                    <a:pt x="106" y="453"/>
                    <a:pt x="122" y="444"/>
                    <a:pt x="138" y="436"/>
                  </a:cubicBezTo>
                  <a:cubicBezTo>
                    <a:pt x="260" y="363"/>
                    <a:pt x="357" y="250"/>
                    <a:pt x="414" y="112"/>
                  </a:cubicBezTo>
                  <a:cubicBezTo>
                    <a:pt x="430" y="71"/>
                    <a:pt x="414" y="23"/>
                    <a:pt x="373" y="7"/>
                  </a:cubicBezTo>
                  <a:cubicBezTo>
                    <a:pt x="363" y="2"/>
                    <a:pt x="352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44"/>
            <p:cNvSpPr/>
            <p:nvPr/>
          </p:nvSpPr>
          <p:spPr>
            <a:xfrm>
              <a:off x="3777750" y="3215350"/>
              <a:ext cx="11375" cy="8925"/>
            </a:xfrm>
            <a:custGeom>
              <a:avLst/>
              <a:gdLst/>
              <a:ahLst/>
              <a:cxnLst/>
              <a:rect l="l" t="t" r="r" b="b"/>
              <a:pathLst>
                <a:path w="455" h="357" extrusionOk="0">
                  <a:moveTo>
                    <a:pt x="358" y="0"/>
                  </a:moveTo>
                  <a:cubicBezTo>
                    <a:pt x="337" y="0"/>
                    <a:pt x="317" y="8"/>
                    <a:pt x="301" y="25"/>
                  </a:cubicBezTo>
                  <a:cubicBezTo>
                    <a:pt x="236" y="106"/>
                    <a:pt x="147" y="162"/>
                    <a:pt x="58" y="203"/>
                  </a:cubicBezTo>
                  <a:cubicBezTo>
                    <a:pt x="17" y="227"/>
                    <a:pt x="1" y="276"/>
                    <a:pt x="17" y="316"/>
                  </a:cubicBezTo>
                  <a:cubicBezTo>
                    <a:pt x="33" y="341"/>
                    <a:pt x="66" y="357"/>
                    <a:pt x="90" y="357"/>
                  </a:cubicBezTo>
                  <a:cubicBezTo>
                    <a:pt x="106" y="357"/>
                    <a:pt x="114" y="357"/>
                    <a:pt x="131" y="349"/>
                  </a:cubicBezTo>
                  <a:cubicBezTo>
                    <a:pt x="236" y="300"/>
                    <a:pt x="341" y="227"/>
                    <a:pt x="422" y="138"/>
                  </a:cubicBezTo>
                  <a:cubicBezTo>
                    <a:pt x="455" y="106"/>
                    <a:pt x="447" y="57"/>
                    <a:pt x="414" y="25"/>
                  </a:cubicBezTo>
                  <a:cubicBezTo>
                    <a:pt x="398" y="8"/>
                    <a:pt x="378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6709;p44"/>
            <p:cNvSpPr/>
            <p:nvPr/>
          </p:nvSpPr>
          <p:spPr>
            <a:xfrm>
              <a:off x="3789925" y="3196675"/>
              <a:ext cx="9750" cy="9775"/>
            </a:xfrm>
            <a:custGeom>
              <a:avLst/>
              <a:gdLst/>
              <a:ahLst/>
              <a:cxnLst/>
              <a:rect l="l" t="t" r="r" b="b"/>
              <a:pathLst>
                <a:path w="390" h="391" extrusionOk="0">
                  <a:moveTo>
                    <a:pt x="305" y="0"/>
                  </a:moveTo>
                  <a:cubicBezTo>
                    <a:pt x="283" y="0"/>
                    <a:pt x="261" y="8"/>
                    <a:pt x="244" y="26"/>
                  </a:cubicBezTo>
                  <a:lnTo>
                    <a:pt x="33" y="261"/>
                  </a:lnTo>
                  <a:cubicBezTo>
                    <a:pt x="0" y="293"/>
                    <a:pt x="0" y="342"/>
                    <a:pt x="33" y="374"/>
                  </a:cubicBezTo>
                  <a:cubicBezTo>
                    <a:pt x="49" y="382"/>
                    <a:pt x="73" y="390"/>
                    <a:pt x="90" y="390"/>
                  </a:cubicBezTo>
                  <a:cubicBezTo>
                    <a:pt x="114" y="390"/>
                    <a:pt x="130" y="382"/>
                    <a:pt x="146" y="366"/>
                  </a:cubicBezTo>
                  <a:lnTo>
                    <a:pt x="365" y="139"/>
                  </a:lnTo>
                  <a:cubicBezTo>
                    <a:pt x="390" y="99"/>
                    <a:pt x="390" y="50"/>
                    <a:pt x="357" y="18"/>
                  </a:cubicBezTo>
                  <a:cubicBezTo>
                    <a:pt x="342" y="6"/>
                    <a:pt x="323" y="0"/>
                    <a:pt x="3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6710;p44"/>
            <p:cNvSpPr/>
            <p:nvPr/>
          </p:nvSpPr>
          <p:spPr>
            <a:xfrm>
              <a:off x="3792150" y="3208300"/>
              <a:ext cx="8125" cy="8900"/>
            </a:xfrm>
            <a:custGeom>
              <a:avLst/>
              <a:gdLst/>
              <a:ahLst/>
              <a:cxnLst/>
              <a:rect l="l" t="t" r="r" b="b"/>
              <a:pathLst>
                <a:path w="325" h="356" extrusionOk="0">
                  <a:moveTo>
                    <a:pt x="235" y="1"/>
                  </a:moveTo>
                  <a:cubicBezTo>
                    <a:pt x="209" y="1"/>
                    <a:pt x="186" y="11"/>
                    <a:pt x="171" y="31"/>
                  </a:cubicBezTo>
                  <a:lnTo>
                    <a:pt x="25" y="225"/>
                  </a:lnTo>
                  <a:cubicBezTo>
                    <a:pt x="1" y="266"/>
                    <a:pt x="9" y="315"/>
                    <a:pt x="41" y="339"/>
                  </a:cubicBezTo>
                  <a:cubicBezTo>
                    <a:pt x="57" y="355"/>
                    <a:pt x="73" y="355"/>
                    <a:pt x="90" y="355"/>
                  </a:cubicBezTo>
                  <a:cubicBezTo>
                    <a:pt x="114" y="355"/>
                    <a:pt x="138" y="347"/>
                    <a:pt x="155" y="323"/>
                  </a:cubicBezTo>
                  <a:lnTo>
                    <a:pt x="301" y="128"/>
                  </a:lnTo>
                  <a:cubicBezTo>
                    <a:pt x="325" y="96"/>
                    <a:pt x="317" y="39"/>
                    <a:pt x="284" y="15"/>
                  </a:cubicBezTo>
                  <a:cubicBezTo>
                    <a:pt x="268" y="5"/>
                    <a:pt x="251" y="1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" name="Google Shape;6711;p44"/>
            <p:cNvSpPr/>
            <p:nvPr/>
          </p:nvSpPr>
          <p:spPr>
            <a:xfrm>
              <a:off x="3792950" y="3221650"/>
              <a:ext cx="10775" cy="9525"/>
            </a:xfrm>
            <a:custGeom>
              <a:avLst/>
              <a:gdLst/>
              <a:ahLst/>
              <a:cxnLst/>
              <a:rect l="l" t="t" r="r" b="b"/>
              <a:pathLst>
                <a:path w="431" h="381" extrusionOk="0">
                  <a:moveTo>
                    <a:pt x="346" y="1"/>
                  </a:moveTo>
                  <a:cubicBezTo>
                    <a:pt x="327" y="1"/>
                    <a:pt x="308" y="9"/>
                    <a:pt x="293" y="24"/>
                  </a:cubicBezTo>
                  <a:lnTo>
                    <a:pt x="41" y="235"/>
                  </a:lnTo>
                  <a:cubicBezTo>
                    <a:pt x="9" y="267"/>
                    <a:pt x="1" y="316"/>
                    <a:pt x="33" y="348"/>
                  </a:cubicBezTo>
                  <a:cubicBezTo>
                    <a:pt x="50" y="373"/>
                    <a:pt x="74" y="381"/>
                    <a:pt x="98" y="381"/>
                  </a:cubicBezTo>
                  <a:cubicBezTo>
                    <a:pt x="114" y="381"/>
                    <a:pt x="131" y="373"/>
                    <a:pt x="147" y="356"/>
                  </a:cubicBezTo>
                  <a:lnTo>
                    <a:pt x="398" y="146"/>
                  </a:lnTo>
                  <a:cubicBezTo>
                    <a:pt x="431" y="113"/>
                    <a:pt x="431" y="64"/>
                    <a:pt x="406" y="32"/>
                  </a:cubicBezTo>
                  <a:cubicBezTo>
                    <a:pt x="389" y="11"/>
                    <a:pt x="368" y="1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" name="Google Shape;6712;p44"/>
            <p:cNvSpPr/>
            <p:nvPr/>
          </p:nvSpPr>
          <p:spPr>
            <a:xfrm>
              <a:off x="3805125" y="3202900"/>
              <a:ext cx="10350" cy="11650"/>
            </a:xfrm>
            <a:custGeom>
              <a:avLst/>
              <a:gdLst/>
              <a:ahLst/>
              <a:cxnLst/>
              <a:rect l="l" t="t" r="r" b="b"/>
              <a:pathLst>
                <a:path w="414" h="466" extrusionOk="0">
                  <a:moveTo>
                    <a:pt x="323" y="0"/>
                  </a:moveTo>
                  <a:cubicBezTo>
                    <a:pt x="295" y="0"/>
                    <a:pt x="268" y="14"/>
                    <a:pt x="252" y="36"/>
                  </a:cubicBezTo>
                  <a:cubicBezTo>
                    <a:pt x="187" y="141"/>
                    <a:pt x="114" y="239"/>
                    <a:pt x="33" y="328"/>
                  </a:cubicBezTo>
                  <a:cubicBezTo>
                    <a:pt x="0" y="360"/>
                    <a:pt x="0" y="409"/>
                    <a:pt x="33" y="441"/>
                  </a:cubicBezTo>
                  <a:cubicBezTo>
                    <a:pt x="49" y="458"/>
                    <a:pt x="65" y="466"/>
                    <a:pt x="90" y="466"/>
                  </a:cubicBezTo>
                  <a:cubicBezTo>
                    <a:pt x="106" y="466"/>
                    <a:pt x="130" y="458"/>
                    <a:pt x="146" y="441"/>
                  </a:cubicBezTo>
                  <a:cubicBezTo>
                    <a:pt x="236" y="344"/>
                    <a:pt x="325" y="239"/>
                    <a:pt x="390" y="125"/>
                  </a:cubicBezTo>
                  <a:cubicBezTo>
                    <a:pt x="414" y="85"/>
                    <a:pt x="398" y="36"/>
                    <a:pt x="365" y="12"/>
                  </a:cubicBezTo>
                  <a:cubicBezTo>
                    <a:pt x="352" y="4"/>
                    <a:pt x="337" y="0"/>
                    <a:pt x="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44"/>
            <p:cNvSpPr/>
            <p:nvPr/>
          </p:nvSpPr>
          <p:spPr>
            <a:xfrm>
              <a:off x="3804100" y="3196175"/>
              <a:ext cx="9150" cy="10275"/>
            </a:xfrm>
            <a:custGeom>
              <a:avLst/>
              <a:gdLst/>
              <a:ahLst/>
              <a:cxnLst/>
              <a:rect l="l" t="t" r="r" b="b"/>
              <a:pathLst>
                <a:path w="366" h="411" extrusionOk="0">
                  <a:moveTo>
                    <a:pt x="276" y="1"/>
                  </a:moveTo>
                  <a:cubicBezTo>
                    <a:pt x="253" y="1"/>
                    <a:pt x="230" y="11"/>
                    <a:pt x="212" y="29"/>
                  </a:cubicBezTo>
                  <a:cubicBezTo>
                    <a:pt x="139" y="111"/>
                    <a:pt x="74" y="200"/>
                    <a:pt x="25" y="297"/>
                  </a:cubicBezTo>
                  <a:cubicBezTo>
                    <a:pt x="1" y="329"/>
                    <a:pt x="17" y="386"/>
                    <a:pt x="58" y="402"/>
                  </a:cubicBezTo>
                  <a:cubicBezTo>
                    <a:pt x="66" y="410"/>
                    <a:pt x="82" y="410"/>
                    <a:pt x="90" y="410"/>
                  </a:cubicBezTo>
                  <a:cubicBezTo>
                    <a:pt x="122" y="410"/>
                    <a:pt x="147" y="394"/>
                    <a:pt x="163" y="370"/>
                  </a:cubicBezTo>
                  <a:cubicBezTo>
                    <a:pt x="212" y="289"/>
                    <a:pt x="268" y="208"/>
                    <a:pt x="333" y="135"/>
                  </a:cubicBezTo>
                  <a:cubicBezTo>
                    <a:pt x="366" y="102"/>
                    <a:pt x="358" y="54"/>
                    <a:pt x="325" y="21"/>
                  </a:cubicBezTo>
                  <a:cubicBezTo>
                    <a:pt x="311" y="7"/>
                    <a:pt x="294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44"/>
            <p:cNvSpPr/>
            <p:nvPr/>
          </p:nvSpPr>
          <p:spPr>
            <a:xfrm>
              <a:off x="3810400" y="3214575"/>
              <a:ext cx="8725" cy="9925"/>
            </a:xfrm>
            <a:custGeom>
              <a:avLst/>
              <a:gdLst/>
              <a:ahLst/>
              <a:cxnLst/>
              <a:rect l="l" t="t" r="r" b="b"/>
              <a:pathLst>
                <a:path w="349" h="397" extrusionOk="0">
                  <a:moveTo>
                    <a:pt x="250" y="1"/>
                  </a:moveTo>
                  <a:cubicBezTo>
                    <a:pt x="225" y="1"/>
                    <a:pt x="201" y="12"/>
                    <a:pt x="187" y="31"/>
                  </a:cubicBezTo>
                  <a:lnTo>
                    <a:pt x="25" y="266"/>
                  </a:lnTo>
                  <a:cubicBezTo>
                    <a:pt x="0" y="299"/>
                    <a:pt x="8" y="356"/>
                    <a:pt x="49" y="380"/>
                  </a:cubicBezTo>
                  <a:cubicBezTo>
                    <a:pt x="57" y="388"/>
                    <a:pt x="73" y="396"/>
                    <a:pt x="89" y="396"/>
                  </a:cubicBezTo>
                  <a:cubicBezTo>
                    <a:pt x="122" y="396"/>
                    <a:pt x="146" y="380"/>
                    <a:pt x="162" y="356"/>
                  </a:cubicBezTo>
                  <a:lnTo>
                    <a:pt x="316" y="129"/>
                  </a:lnTo>
                  <a:cubicBezTo>
                    <a:pt x="349" y="88"/>
                    <a:pt x="341" y="39"/>
                    <a:pt x="300" y="15"/>
                  </a:cubicBezTo>
                  <a:cubicBezTo>
                    <a:pt x="284" y="5"/>
                    <a:pt x="267" y="1"/>
                    <a:pt x="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" name="Google Shape;6715;p44"/>
            <p:cNvSpPr/>
            <p:nvPr/>
          </p:nvSpPr>
          <p:spPr>
            <a:xfrm>
              <a:off x="3819725" y="3193100"/>
              <a:ext cx="9150" cy="9500"/>
            </a:xfrm>
            <a:custGeom>
              <a:avLst/>
              <a:gdLst/>
              <a:ahLst/>
              <a:cxnLst/>
              <a:rect l="l" t="t" r="r" b="b"/>
              <a:pathLst>
                <a:path w="366" h="380" extrusionOk="0">
                  <a:moveTo>
                    <a:pt x="269" y="1"/>
                  </a:moveTo>
                  <a:cubicBezTo>
                    <a:pt x="243" y="1"/>
                    <a:pt x="218" y="14"/>
                    <a:pt x="203" y="39"/>
                  </a:cubicBezTo>
                  <a:cubicBezTo>
                    <a:pt x="154" y="112"/>
                    <a:pt x="97" y="177"/>
                    <a:pt x="41" y="234"/>
                  </a:cubicBezTo>
                  <a:cubicBezTo>
                    <a:pt x="8" y="266"/>
                    <a:pt x="0" y="315"/>
                    <a:pt x="33" y="347"/>
                  </a:cubicBezTo>
                  <a:cubicBezTo>
                    <a:pt x="49" y="363"/>
                    <a:pt x="73" y="379"/>
                    <a:pt x="89" y="379"/>
                  </a:cubicBezTo>
                  <a:cubicBezTo>
                    <a:pt x="114" y="379"/>
                    <a:pt x="130" y="371"/>
                    <a:pt x="146" y="355"/>
                  </a:cubicBezTo>
                  <a:cubicBezTo>
                    <a:pt x="219" y="282"/>
                    <a:pt x="284" y="209"/>
                    <a:pt x="341" y="128"/>
                  </a:cubicBezTo>
                  <a:cubicBezTo>
                    <a:pt x="365" y="88"/>
                    <a:pt x="357" y="39"/>
                    <a:pt x="316" y="15"/>
                  </a:cubicBezTo>
                  <a:cubicBezTo>
                    <a:pt x="301" y="5"/>
                    <a:pt x="285" y="1"/>
                    <a:pt x="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" name="Google Shape;6716;p44"/>
            <p:cNvSpPr/>
            <p:nvPr/>
          </p:nvSpPr>
          <p:spPr>
            <a:xfrm>
              <a:off x="3989975" y="3164050"/>
              <a:ext cx="4700" cy="13425"/>
            </a:xfrm>
            <a:custGeom>
              <a:avLst/>
              <a:gdLst/>
              <a:ahLst/>
              <a:cxnLst/>
              <a:rect l="l" t="t" r="r" b="b"/>
              <a:pathLst>
                <a:path w="188" h="537" extrusionOk="0">
                  <a:moveTo>
                    <a:pt x="90" y="1"/>
                  </a:moveTo>
                  <a:cubicBezTo>
                    <a:pt x="49" y="1"/>
                    <a:pt x="9" y="33"/>
                    <a:pt x="1" y="82"/>
                  </a:cubicBezTo>
                  <a:cubicBezTo>
                    <a:pt x="1" y="212"/>
                    <a:pt x="9" y="341"/>
                    <a:pt x="25" y="471"/>
                  </a:cubicBezTo>
                  <a:cubicBezTo>
                    <a:pt x="25" y="512"/>
                    <a:pt x="66" y="536"/>
                    <a:pt x="106" y="536"/>
                  </a:cubicBezTo>
                  <a:lnTo>
                    <a:pt x="114" y="536"/>
                  </a:lnTo>
                  <a:cubicBezTo>
                    <a:pt x="155" y="528"/>
                    <a:pt x="187" y="487"/>
                    <a:pt x="187" y="447"/>
                  </a:cubicBezTo>
                  <a:cubicBezTo>
                    <a:pt x="171" y="325"/>
                    <a:pt x="163" y="204"/>
                    <a:pt x="163" y="82"/>
                  </a:cubicBezTo>
                  <a:cubicBezTo>
                    <a:pt x="171" y="42"/>
                    <a:pt x="130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" name="Google Shape;6717;p44"/>
            <p:cNvSpPr/>
            <p:nvPr/>
          </p:nvSpPr>
          <p:spPr>
            <a:xfrm>
              <a:off x="3996275" y="3171325"/>
              <a:ext cx="4475" cy="11825"/>
            </a:xfrm>
            <a:custGeom>
              <a:avLst/>
              <a:gdLst/>
              <a:ahLst/>
              <a:cxnLst/>
              <a:rect l="l" t="t" r="r" b="b"/>
              <a:pathLst>
                <a:path w="179" h="473" extrusionOk="0">
                  <a:moveTo>
                    <a:pt x="71" y="1"/>
                  </a:moveTo>
                  <a:cubicBezTo>
                    <a:pt x="34" y="1"/>
                    <a:pt x="0" y="38"/>
                    <a:pt x="0" y="75"/>
                  </a:cubicBezTo>
                  <a:cubicBezTo>
                    <a:pt x="0" y="188"/>
                    <a:pt x="0" y="294"/>
                    <a:pt x="8" y="399"/>
                  </a:cubicBezTo>
                  <a:cubicBezTo>
                    <a:pt x="16" y="440"/>
                    <a:pt x="49" y="472"/>
                    <a:pt x="89" y="472"/>
                  </a:cubicBezTo>
                  <a:lnTo>
                    <a:pt x="97" y="472"/>
                  </a:lnTo>
                  <a:cubicBezTo>
                    <a:pt x="146" y="464"/>
                    <a:pt x="178" y="423"/>
                    <a:pt x="170" y="383"/>
                  </a:cubicBezTo>
                  <a:cubicBezTo>
                    <a:pt x="162" y="286"/>
                    <a:pt x="162" y="180"/>
                    <a:pt x="162" y="83"/>
                  </a:cubicBezTo>
                  <a:cubicBezTo>
                    <a:pt x="162" y="42"/>
                    <a:pt x="130" y="2"/>
                    <a:pt x="81" y="2"/>
                  </a:cubicBezTo>
                  <a:cubicBezTo>
                    <a:pt x="78" y="1"/>
                    <a:pt x="74" y="1"/>
                    <a:pt x="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44"/>
            <p:cNvSpPr/>
            <p:nvPr/>
          </p:nvSpPr>
          <p:spPr>
            <a:xfrm>
              <a:off x="4001325" y="3177650"/>
              <a:ext cx="4900" cy="9950"/>
            </a:xfrm>
            <a:custGeom>
              <a:avLst/>
              <a:gdLst/>
              <a:ahLst/>
              <a:cxnLst/>
              <a:rect l="l" t="t" r="r" b="b"/>
              <a:pathLst>
                <a:path w="196" h="398" extrusionOk="0">
                  <a:moveTo>
                    <a:pt x="90" y="0"/>
                  </a:moveTo>
                  <a:cubicBezTo>
                    <a:pt x="41" y="0"/>
                    <a:pt x="1" y="33"/>
                    <a:pt x="1" y="81"/>
                  </a:cubicBezTo>
                  <a:cubicBezTo>
                    <a:pt x="1" y="170"/>
                    <a:pt x="9" y="252"/>
                    <a:pt x="25" y="341"/>
                  </a:cubicBezTo>
                  <a:cubicBezTo>
                    <a:pt x="33" y="373"/>
                    <a:pt x="66" y="397"/>
                    <a:pt x="106" y="397"/>
                  </a:cubicBezTo>
                  <a:lnTo>
                    <a:pt x="122" y="397"/>
                  </a:lnTo>
                  <a:cubicBezTo>
                    <a:pt x="163" y="389"/>
                    <a:pt x="195" y="349"/>
                    <a:pt x="187" y="300"/>
                  </a:cubicBezTo>
                  <a:cubicBezTo>
                    <a:pt x="163" y="235"/>
                    <a:pt x="163" y="162"/>
                    <a:pt x="163" y="89"/>
                  </a:cubicBezTo>
                  <a:cubicBezTo>
                    <a:pt x="163" y="41"/>
                    <a:pt x="130" y="8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44"/>
            <p:cNvSpPr/>
            <p:nvPr/>
          </p:nvSpPr>
          <p:spPr>
            <a:xfrm>
              <a:off x="3994650" y="3188375"/>
              <a:ext cx="4475" cy="11600"/>
            </a:xfrm>
            <a:custGeom>
              <a:avLst/>
              <a:gdLst/>
              <a:ahLst/>
              <a:cxnLst/>
              <a:rect l="l" t="t" r="r" b="b"/>
              <a:pathLst>
                <a:path w="179" h="464" extrusionOk="0">
                  <a:moveTo>
                    <a:pt x="81" y="1"/>
                  </a:moveTo>
                  <a:cubicBezTo>
                    <a:pt x="33" y="1"/>
                    <a:pt x="0" y="41"/>
                    <a:pt x="0" y="90"/>
                  </a:cubicBezTo>
                  <a:lnTo>
                    <a:pt x="8" y="390"/>
                  </a:lnTo>
                  <a:cubicBezTo>
                    <a:pt x="16" y="431"/>
                    <a:pt x="49" y="463"/>
                    <a:pt x="89" y="463"/>
                  </a:cubicBezTo>
                  <a:lnTo>
                    <a:pt x="97" y="463"/>
                  </a:lnTo>
                  <a:cubicBezTo>
                    <a:pt x="138" y="463"/>
                    <a:pt x="179" y="423"/>
                    <a:pt x="170" y="382"/>
                  </a:cubicBezTo>
                  <a:lnTo>
                    <a:pt x="162" y="82"/>
                  </a:lnTo>
                  <a:cubicBezTo>
                    <a:pt x="162" y="33"/>
                    <a:pt x="122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" name="Google Shape;6720;p44"/>
            <p:cNvSpPr/>
            <p:nvPr/>
          </p:nvSpPr>
          <p:spPr>
            <a:xfrm>
              <a:off x="3990375" y="3184725"/>
              <a:ext cx="4100" cy="10975"/>
            </a:xfrm>
            <a:custGeom>
              <a:avLst/>
              <a:gdLst/>
              <a:ahLst/>
              <a:cxnLst/>
              <a:rect l="l" t="t" r="r" b="b"/>
              <a:pathLst>
                <a:path w="164" h="439" extrusionOk="0">
                  <a:moveTo>
                    <a:pt x="82" y="1"/>
                  </a:moveTo>
                  <a:cubicBezTo>
                    <a:pt x="33" y="1"/>
                    <a:pt x="1" y="33"/>
                    <a:pt x="1" y="82"/>
                  </a:cubicBezTo>
                  <a:lnTo>
                    <a:pt x="1" y="358"/>
                  </a:lnTo>
                  <a:cubicBezTo>
                    <a:pt x="1" y="406"/>
                    <a:pt x="33" y="439"/>
                    <a:pt x="82" y="439"/>
                  </a:cubicBezTo>
                  <a:cubicBezTo>
                    <a:pt x="123" y="439"/>
                    <a:pt x="163" y="406"/>
                    <a:pt x="163" y="358"/>
                  </a:cubicBezTo>
                  <a:lnTo>
                    <a:pt x="163" y="82"/>
                  </a:lnTo>
                  <a:cubicBezTo>
                    <a:pt x="163" y="33"/>
                    <a:pt x="123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" name="Google Shape;6721;p44"/>
            <p:cNvSpPr/>
            <p:nvPr/>
          </p:nvSpPr>
          <p:spPr>
            <a:xfrm>
              <a:off x="3985925" y="3179025"/>
              <a:ext cx="4900" cy="10600"/>
            </a:xfrm>
            <a:custGeom>
              <a:avLst/>
              <a:gdLst/>
              <a:ahLst/>
              <a:cxnLst/>
              <a:rect l="l" t="t" r="r" b="b"/>
              <a:pathLst>
                <a:path w="196" h="424" extrusionOk="0">
                  <a:moveTo>
                    <a:pt x="112" y="0"/>
                  </a:moveTo>
                  <a:cubicBezTo>
                    <a:pt x="72" y="0"/>
                    <a:pt x="40" y="24"/>
                    <a:pt x="33" y="67"/>
                  </a:cubicBezTo>
                  <a:cubicBezTo>
                    <a:pt x="9" y="156"/>
                    <a:pt x="1" y="253"/>
                    <a:pt x="9" y="342"/>
                  </a:cubicBezTo>
                  <a:cubicBezTo>
                    <a:pt x="9" y="391"/>
                    <a:pt x="41" y="424"/>
                    <a:pt x="90" y="424"/>
                  </a:cubicBezTo>
                  <a:cubicBezTo>
                    <a:pt x="138" y="415"/>
                    <a:pt x="171" y="383"/>
                    <a:pt x="171" y="334"/>
                  </a:cubicBezTo>
                  <a:cubicBezTo>
                    <a:pt x="163" y="253"/>
                    <a:pt x="171" y="180"/>
                    <a:pt x="187" y="99"/>
                  </a:cubicBezTo>
                  <a:cubicBezTo>
                    <a:pt x="195" y="59"/>
                    <a:pt x="171" y="10"/>
                    <a:pt x="130" y="2"/>
                  </a:cubicBezTo>
                  <a:cubicBezTo>
                    <a:pt x="124" y="1"/>
                    <a:pt x="118" y="0"/>
                    <a:pt x="1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" name="Google Shape;6722;p44"/>
            <p:cNvSpPr/>
            <p:nvPr/>
          </p:nvSpPr>
          <p:spPr>
            <a:xfrm>
              <a:off x="3981050" y="3171775"/>
              <a:ext cx="5100" cy="12775"/>
            </a:xfrm>
            <a:custGeom>
              <a:avLst/>
              <a:gdLst/>
              <a:ahLst/>
              <a:cxnLst/>
              <a:rect l="l" t="t" r="r" b="b"/>
              <a:pathLst>
                <a:path w="204" h="511" extrusionOk="0">
                  <a:moveTo>
                    <a:pt x="114" y="0"/>
                  </a:moveTo>
                  <a:cubicBezTo>
                    <a:pt x="74" y="0"/>
                    <a:pt x="25" y="24"/>
                    <a:pt x="17" y="73"/>
                  </a:cubicBezTo>
                  <a:cubicBezTo>
                    <a:pt x="1" y="195"/>
                    <a:pt x="1" y="324"/>
                    <a:pt x="33" y="446"/>
                  </a:cubicBezTo>
                  <a:cubicBezTo>
                    <a:pt x="41" y="478"/>
                    <a:pt x="74" y="511"/>
                    <a:pt x="114" y="511"/>
                  </a:cubicBezTo>
                  <a:cubicBezTo>
                    <a:pt x="114" y="511"/>
                    <a:pt x="123" y="511"/>
                    <a:pt x="131" y="503"/>
                  </a:cubicBezTo>
                  <a:cubicBezTo>
                    <a:pt x="171" y="495"/>
                    <a:pt x="204" y="454"/>
                    <a:pt x="187" y="405"/>
                  </a:cubicBezTo>
                  <a:cubicBezTo>
                    <a:pt x="171" y="308"/>
                    <a:pt x="163" y="203"/>
                    <a:pt x="179" y="97"/>
                  </a:cubicBezTo>
                  <a:cubicBezTo>
                    <a:pt x="187" y="57"/>
                    <a:pt x="155" y="8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" name="Google Shape;6723;p44"/>
            <p:cNvSpPr/>
            <p:nvPr/>
          </p:nvSpPr>
          <p:spPr>
            <a:xfrm>
              <a:off x="3996475" y="3159200"/>
              <a:ext cx="4475" cy="8125"/>
            </a:xfrm>
            <a:custGeom>
              <a:avLst/>
              <a:gdLst/>
              <a:ahLst/>
              <a:cxnLst/>
              <a:rect l="l" t="t" r="r" b="b"/>
              <a:pathLst>
                <a:path w="179" h="325" extrusionOk="0">
                  <a:moveTo>
                    <a:pt x="97" y="0"/>
                  </a:moveTo>
                  <a:cubicBezTo>
                    <a:pt x="57" y="0"/>
                    <a:pt x="16" y="33"/>
                    <a:pt x="16" y="81"/>
                  </a:cubicBezTo>
                  <a:lnTo>
                    <a:pt x="0" y="236"/>
                  </a:lnTo>
                  <a:cubicBezTo>
                    <a:pt x="0" y="284"/>
                    <a:pt x="33" y="325"/>
                    <a:pt x="81" y="325"/>
                  </a:cubicBezTo>
                  <a:cubicBezTo>
                    <a:pt x="130" y="325"/>
                    <a:pt x="162" y="292"/>
                    <a:pt x="162" y="252"/>
                  </a:cubicBezTo>
                  <a:lnTo>
                    <a:pt x="179" y="90"/>
                  </a:lnTo>
                  <a:cubicBezTo>
                    <a:pt x="179" y="41"/>
                    <a:pt x="146" y="8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44"/>
            <p:cNvSpPr/>
            <p:nvPr/>
          </p:nvSpPr>
          <p:spPr>
            <a:xfrm>
              <a:off x="4003550" y="3162800"/>
              <a:ext cx="4900" cy="12025"/>
            </a:xfrm>
            <a:custGeom>
              <a:avLst/>
              <a:gdLst/>
              <a:ahLst/>
              <a:cxnLst/>
              <a:rect l="l" t="t" r="r" b="b"/>
              <a:pathLst>
                <a:path w="196" h="481" extrusionOk="0">
                  <a:moveTo>
                    <a:pt x="92" y="1"/>
                  </a:moveTo>
                  <a:cubicBezTo>
                    <a:pt x="86" y="1"/>
                    <a:pt x="80" y="1"/>
                    <a:pt x="74" y="2"/>
                  </a:cubicBezTo>
                  <a:cubicBezTo>
                    <a:pt x="33" y="10"/>
                    <a:pt x="1" y="51"/>
                    <a:pt x="9" y="92"/>
                  </a:cubicBezTo>
                  <a:cubicBezTo>
                    <a:pt x="25" y="189"/>
                    <a:pt x="33" y="294"/>
                    <a:pt x="33" y="400"/>
                  </a:cubicBezTo>
                  <a:cubicBezTo>
                    <a:pt x="25" y="440"/>
                    <a:pt x="66" y="481"/>
                    <a:pt x="106" y="481"/>
                  </a:cubicBezTo>
                  <a:lnTo>
                    <a:pt x="114" y="481"/>
                  </a:lnTo>
                  <a:cubicBezTo>
                    <a:pt x="155" y="481"/>
                    <a:pt x="187" y="448"/>
                    <a:pt x="196" y="408"/>
                  </a:cubicBezTo>
                  <a:cubicBezTo>
                    <a:pt x="196" y="286"/>
                    <a:pt x="187" y="173"/>
                    <a:pt x="171" y="67"/>
                  </a:cubicBezTo>
                  <a:cubicBezTo>
                    <a:pt x="164" y="25"/>
                    <a:pt x="132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44"/>
            <p:cNvSpPr/>
            <p:nvPr/>
          </p:nvSpPr>
          <p:spPr>
            <a:xfrm>
              <a:off x="4006600" y="3231525"/>
              <a:ext cx="7125" cy="14250"/>
            </a:xfrm>
            <a:custGeom>
              <a:avLst/>
              <a:gdLst/>
              <a:ahLst/>
              <a:cxnLst/>
              <a:rect l="l" t="t" r="r" b="b"/>
              <a:pathLst>
                <a:path w="285" h="570" extrusionOk="0">
                  <a:moveTo>
                    <a:pt x="86" y="1"/>
                  </a:moveTo>
                  <a:cubicBezTo>
                    <a:pt x="82" y="1"/>
                    <a:pt x="78" y="1"/>
                    <a:pt x="74" y="2"/>
                  </a:cubicBezTo>
                  <a:cubicBezTo>
                    <a:pt x="25" y="10"/>
                    <a:pt x="1" y="59"/>
                    <a:pt x="9" y="99"/>
                  </a:cubicBezTo>
                  <a:cubicBezTo>
                    <a:pt x="33" y="237"/>
                    <a:pt x="74" y="383"/>
                    <a:pt x="114" y="513"/>
                  </a:cubicBezTo>
                  <a:cubicBezTo>
                    <a:pt x="130" y="553"/>
                    <a:pt x="163" y="569"/>
                    <a:pt x="195" y="569"/>
                  </a:cubicBezTo>
                  <a:lnTo>
                    <a:pt x="219" y="569"/>
                  </a:lnTo>
                  <a:cubicBezTo>
                    <a:pt x="260" y="553"/>
                    <a:pt x="284" y="505"/>
                    <a:pt x="268" y="464"/>
                  </a:cubicBezTo>
                  <a:cubicBezTo>
                    <a:pt x="228" y="334"/>
                    <a:pt x="195" y="205"/>
                    <a:pt x="163" y="67"/>
                  </a:cubicBezTo>
                  <a:cubicBezTo>
                    <a:pt x="155" y="30"/>
                    <a:pt x="12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" name="Google Shape;6726;p44"/>
            <p:cNvSpPr/>
            <p:nvPr/>
          </p:nvSpPr>
          <p:spPr>
            <a:xfrm>
              <a:off x="4012075" y="3230500"/>
              <a:ext cx="5900" cy="8575"/>
            </a:xfrm>
            <a:custGeom>
              <a:avLst/>
              <a:gdLst/>
              <a:ahLst/>
              <a:cxnLst/>
              <a:rect l="l" t="t" r="r" b="b"/>
              <a:pathLst>
                <a:path w="236" h="343" extrusionOk="0">
                  <a:moveTo>
                    <a:pt x="84" y="1"/>
                  </a:moveTo>
                  <a:cubicBezTo>
                    <a:pt x="78" y="1"/>
                    <a:pt x="72" y="1"/>
                    <a:pt x="65" y="2"/>
                  </a:cubicBezTo>
                  <a:cubicBezTo>
                    <a:pt x="25" y="19"/>
                    <a:pt x="0" y="59"/>
                    <a:pt x="17" y="108"/>
                  </a:cubicBezTo>
                  <a:lnTo>
                    <a:pt x="73" y="286"/>
                  </a:lnTo>
                  <a:cubicBezTo>
                    <a:pt x="82" y="319"/>
                    <a:pt x="114" y="343"/>
                    <a:pt x="146" y="343"/>
                  </a:cubicBezTo>
                  <a:lnTo>
                    <a:pt x="171" y="343"/>
                  </a:lnTo>
                  <a:cubicBezTo>
                    <a:pt x="211" y="327"/>
                    <a:pt x="236" y="286"/>
                    <a:pt x="227" y="237"/>
                  </a:cubicBezTo>
                  <a:lnTo>
                    <a:pt x="171" y="59"/>
                  </a:lnTo>
                  <a:cubicBezTo>
                    <a:pt x="157" y="24"/>
                    <a:pt x="124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44"/>
            <p:cNvSpPr/>
            <p:nvPr/>
          </p:nvSpPr>
          <p:spPr>
            <a:xfrm>
              <a:off x="4008425" y="3219575"/>
              <a:ext cx="5100" cy="10800"/>
            </a:xfrm>
            <a:custGeom>
              <a:avLst/>
              <a:gdLst/>
              <a:ahLst/>
              <a:cxnLst/>
              <a:rect l="l" t="t" r="r" b="b"/>
              <a:pathLst>
                <a:path w="204" h="432" extrusionOk="0">
                  <a:moveTo>
                    <a:pt x="88" y="0"/>
                  </a:moveTo>
                  <a:cubicBezTo>
                    <a:pt x="84" y="0"/>
                    <a:pt x="79" y="1"/>
                    <a:pt x="73" y="1"/>
                  </a:cubicBezTo>
                  <a:cubicBezTo>
                    <a:pt x="33" y="1"/>
                    <a:pt x="1" y="42"/>
                    <a:pt x="9" y="91"/>
                  </a:cubicBezTo>
                  <a:lnTo>
                    <a:pt x="41" y="358"/>
                  </a:lnTo>
                  <a:cubicBezTo>
                    <a:pt x="49" y="399"/>
                    <a:pt x="82" y="431"/>
                    <a:pt x="122" y="431"/>
                  </a:cubicBezTo>
                  <a:lnTo>
                    <a:pt x="130" y="431"/>
                  </a:lnTo>
                  <a:cubicBezTo>
                    <a:pt x="179" y="423"/>
                    <a:pt x="203" y="383"/>
                    <a:pt x="203" y="334"/>
                  </a:cubicBezTo>
                  <a:lnTo>
                    <a:pt x="171" y="66"/>
                  </a:lnTo>
                  <a:cubicBezTo>
                    <a:pt x="164" y="30"/>
                    <a:pt x="130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" name="Google Shape;6728;p44"/>
            <p:cNvSpPr/>
            <p:nvPr/>
          </p:nvSpPr>
          <p:spPr>
            <a:xfrm>
              <a:off x="4016325" y="3217575"/>
              <a:ext cx="5100" cy="8950"/>
            </a:xfrm>
            <a:custGeom>
              <a:avLst/>
              <a:gdLst/>
              <a:ahLst/>
              <a:cxnLst/>
              <a:rect l="l" t="t" r="r" b="b"/>
              <a:pathLst>
                <a:path w="204" h="358" extrusionOk="0">
                  <a:moveTo>
                    <a:pt x="82" y="0"/>
                  </a:moveTo>
                  <a:cubicBezTo>
                    <a:pt x="41" y="0"/>
                    <a:pt x="1" y="41"/>
                    <a:pt x="1" y="81"/>
                  </a:cubicBezTo>
                  <a:cubicBezTo>
                    <a:pt x="1" y="154"/>
                    <a:pt x="17" y="236"/>
                    <a:pt x="33" y="300"/>
                  </a:cubicBezTo>
                  <a:cubicBezTo>
                    <a:pt x="49" y="333"/>
                    <a:pt x="82" y="357"/>
                    <a:pt x="114" y="357"/>
                  </a:cubicBezTo>
                  <a:lnTo>
                    <a:pt x="139" y="357"/>
                  </a:lnTo>
                  <a:cubicBezTo>
                    <a:pt x="179" y="341"/>
                    <a:pt x="203" y="292"/>
                    <a:pt x="187" y="252"/>
                  </a:cubicBezTo>
                  <a:cubicBezTo>
                    <a:pt x="171" y="195"/>
                    <a:pt x="163" y="138"/>
                    <a:pt x="163" y="81"/>
                  </a:cubicBezTo>
                  <a:cubicBezTo>
                    <a:pt x="163" y="41"/>
                    <a:pt x="130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" name="Google Shape;6729;p44"/>
            <p:cNvSpPr/>
            <p:nvPr/>
          </p:nvSpPr>
          <p:spPr>
            <a:xfrm>
              <a:off x="4015525" y="3002275"/>
              <a:ext cx="4675" cy="17300"/>
            </a:xfrm>
            <a:custGeom>
              <a:avLst/>
              <a:gdLst/>
              <a:ahLst/>
              <a:cxnLst/>
              <a:rect l="l" t="t" r="r" b="b"/>
              <a:pathLst>
                <a:path w="187" h="692" extrusionOk="0">
                  <a:moveTo>
                    <a:pt x="94" y="1"/>
                  </a:moveTo>
                  <a:cubicBezTo>
                    <a:pt x="90" y="1"/>
                    <a:pt x="86" y="1"/>
                    <a:pt x="81" y="2"/>
                  </a:cubicBezTo>
                  <a:cubicBezTo>
                    <a:pt x="33" y="2"/>
                    <a:pt x="0" y="43"/>
                    <a:pt x="0" y="83"/>
                  </a:cubicBezTo>
                  <a:lnTo>
                    <a:pt x="25" y="610"/>
                  </a:lnTo>
                  <a:cubicBezTo>
                    <a:pt x="25" y="651"/>
                    <a:pt x="57" y="691"/>
                    <a:pt x="106" y="691"/>
                  </a:cubicBezTo>
                  <a:cubicBezTo>
                    <a:pt x="154" y="683"/>
                    <a:pt x="187" y="651"/>
                    <a:pt x="187" y="602"/>
                  </a:cubicBezTo>
                  <a:lnTo>
                    <a:pt x="162" y="75"/>
                  </a:lnTo>
                  <a:cubicBezTo>
                    <a:pt x="162" y="38"/>
                    <a:pt x="135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44"/>
            <p:cNvSpPr/>
            <p:nvPr/>
          </p:nvSpPr>
          <p:spPr>
            <a:xfrm>
              <a:off x="4019775" y="3011025"/>
              <a:ext cx="4900" cy="11375"/>
            </a:xfrm>
            <a:custGeom>
              <a:avLst/>
              <a:gdLst/>
              <a:ahLst/>
              <a:cxnLst/>
              <a:rect l="l" t="t" r="r" b="b"/>
              <a:pathLst>
                <a:path w="196" h="455" extrusionOk="0">
                  <a:moveTo>
                    <a:pt x="90" y="1"/>
                  </a:moveTo>
                  <a:cubicBezTo>
                    <a:pt x="49" y="1"/>
                    <a:pt x="9" y="33"/>
                    <a:pt x="1" y="82"/>
                  </a:cubicBezTo>
                  <a:cubicBezTo>
                    <a:pt x="1" y="187"/>
                    <a:pt x="1" y="284"/>
                    <a:pt x="25" y="390"/>
                  </a:cubicBezTo>
                  <a:cubicBezTo>
                    <a:pt x="33" y="430"/>
                    <a:pt x="65" y="455"/>
                    <a:pt x="106" y="455"/>
                  </a:cubicBezTo>
                  <a:lnTo>
                    <a:pt x="122" y="455"/>
                  </a:lnTo>
                  <a:cubicBezTo>
                    <a:pt x="163" y="447"/>
                    <a:pt x="195" y="406"/>
                    <a:pt x="187" y="357"/>
                  </a:cubicBezTo>
                  <a:cubicBezTo>
                    <a:pt x="163" y="268"/>
                    <a:pt x="163" y="179"/>
                    <a:pt x="163" y="90"/>
                  </a:cubicBezTo>
                  <a:cubicBezTo>
                    <a:pt x="171" y="41"/>
                    <a:pt x="130" y="9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6731;p44"/>
            <p:cNvSpPr/>
            <p:nvPr/>
          </p:nvSpPr>
          <p:spPr>
            <a:xfrm>
              <a:off x="4016725" y="3022575"/>
              <a:ext cx="4500" cy="12000"/>
            </a:xfrm>
            <a:custGeom>
              <a:avLst/>
              <a:gdLst/>
              <a:ahLst/>
              <a:cxnLst/>
              <a:rect l="l" t="t" r="r" b="b"/>
              <a:pathLst>
                <a:path w="180" h="480" extrusionOk="0">
                  <a:moveTo>
                    <a:pt x="82" y="1"/>
                  </a:moveTo>
                  <a:cubicBezTo>
                    <a:pt x="41" y="1"/>
                    <a:pt x="1" y="41"/>
                    <a:pt x="9" y="90"/>
                  </a:cubicBezTo>
                  <a:lnTo>
                    <a:pt x="17" y="398"/>
                  </a:lnTo>
                  <a:cubicBezTo>
                    <a:pt x="17" y="439"/>
                    <a:pt x="58" y="479"/>
                    <a:pt x="98" y="479"/>
                  </a:cubicBezTo>
                  <a:cubicBezTo>
                    <a:pt x="147" y="471"/>
                    <a:pt x="179" y="439"/>
                    <a:pt x="179" y="390"/>
                  </a:cubicBezTo>
                  <a:lnTo>
                    <a:pt x="171" y="82"/>
                  </a:lnTo>
                  <a:cubicBezTo>
                    <a:pt x="163" y="33"/>
                    <a:pt x="131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" name="Google Shape;6732;p44"/>
            <p:cNvSpPr/>
            <p:nvPr/>
          </p:nvSpPr>
          <p:spPr>
            <a:xfrm>
              <a:off x="4007200" y="3020950"/>
              <a:ext cx="4500" cy="13625"/>
            </a:xfrm>
            <a:custGeom>
              <a:avLst/>
              <a:gdLst/>
              <a:ahLst/>
              <a:cxnLst/>
              <a:rect l="l" t="t" r="r" b="b"/>
              <a:pathLst>
                <a:path w="180" h="545" extrusionOk="0">
                  <a:moveTo>
                    <a:pt x="98" y="1"/>
                  </a:moveTo>
                  <a:cubicBezTo>
                    <a:pt x="58" y="1"/>
                    <a:pt x="17" y="33"/>
                    <a:pt x="17" y="74"/>
                  </a:cubicBezTo>
                  <a:cubicBezTo>
                    <a:pt x="1" y="204"/>
                    <a:pt x="1" y="333"/>
                    <a:pt x="1" y="463"/>
                  </a:cubicBezTo>
                  <a:cubicBezTo>
                    <a:pt x="1" y="504"/>
                    <a:pt x="41" y="544"/>
                    <a:pt x="82" y="544"/>
                  </a:cubicBezTo>
                  <a:lnTo>
                    <a:pt x="90" y="544"/>
                  </a:lnTo>
                  <a:cubicBezTo>
                    <a:pt x="131" y="536"/>
                    <a:pt x="163" y="504"/>
                    <a:pt x="163" y="455"/>
                  </a:cubicBezTo>
                  <a:cubicBezTo>
                    <a:pt x="163" y="333"/>
                    <a:pt x="163" y="212"/>
                    <a:pt x="171" y="90"/>
                  </a:cubicBezTo>
                  <a:cubicBezTo>
                    <a:pt x="179" y="50"/>
                    <a:pt x="147" y="9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44"/>
            <p:cNvSpPr/>
            <p:nvPr/>
          </p:nvSpPr>
          <p:spPr>
            <a:xfrm>
              <a:off x="3885175" y="2969325"/>
              <a:ext cx="36325" cy="44375"/>
            </a:xfrm>
            <a:custGeom>
              <a:avLst/>
              <a:gdLst/>
              <a:ahLst/>
              <a:cxnLst/>
              <a:rect l="l" t="t" r="r" b="b"/>
              <a:pathLst>
                <a:path w="1453" h="1775" extrusionOk="0">
                  <a:moveTo>
                    <a:pt x="601" y="0"/>
                  </a:moveTo>
                  <a:cubicBezTo>
                    <a:pt x="570" y="0"/>
                    <a:pt x="540" y="17"/>
                    <a:pt x="528" y="47"/>
                  </a:cubicBezTo>
                  <a:cubicBezTo>
                    <a:pt x="342" y="477"/>
                    <a:pt x="171" y="923"/>
                    <a:pt x="17" y="1361"/>
                  </a:cubicBezTo>
                  <a:cubicBezTo>
                    <a:pt x="1" y="1393"/>
                    <a:pt x="17" y="1433"/>
                    <a:pt x="42" y="1450"/>
                  </a:cubicBezTo>
                  <a:cubicBezTo>
                    <a:pt x="56" y="1464"/>
                    <a:pt x="75" y="1473"/>
                    <a:pt x="94" y="1473"/>
                  </a:cubicBezTo>
                  <a:cubicBezTo>
                    <a:pt x="107" y="1473"/>
                    <a:pt x="121" y="1468"/>
                    <a:pt x="131" y="1458"/>
                  </a:cubicBezTo>
                  <a:cubicBezTo>
                    <a:pt x="358" y="1328"/>
                    <a:pt x="560" y="1166"/>
                    <a:pt x="731" y="971"/>
                  </a:cubicBezTo>
                  <a:lnTo>
                    <a:pt x="731" y="971"/>
                  </a:lnTo>
                  <a:cubicBezTo>
                    <a:pt x="666" y="1206"/>
                    <a:pt x="593" y="1433"/>
                    <a:pt x="504" y="1661"/>
                  </a:cubicBezTo>
                  <a:cubicBezTo>
                    <a:pt x="487" y="1693"/>
                    <a:pt x="496" y="1725"/>
                    <a:pt x="528" y="1750"/>
                  </a:cubicBezTo>
                  <a:cubicBezTo>
                    <a:pt x="536" y="1766"/>
                    <a:pt x="560" y="1774"/>
                    <a:pt x="577" y="1774"/>
                  </a:cubicBezTo>
                  <a:cubicBezTo>
                    <a:pt x="593" y="1774"/>
                    <a:pt x="601" y="1766"/>
                    <a:pt x="617" y="1758"/>
                  </a:cubicBezTo>
                  <a:cubicBezTo>
                    <a:pt x="925" y="1596"/>
                    <a:pt x="1209" y="1352"/>
                    <a:pt x="1428" y="1077"/>
                  </a:cubicBezTo>
                  <a:cubicBezTo>
                    <a:pt x="1452" y="1036"/>
                    <a:pt x="1444" y="988"/>
                    <a:pt x="1412" y="963"/>
                  </a:cubicBezTo>
                  <a:cubicBezTo>
                    <a:pt x="1395" y="950"/>
                    <a:pt x="1376" y="943"/>
                    <a:pt x="1359" y="943"/>
                  </a:cubicBezTo>
                  <a:cubicBezTo>
                    <a:pt x="1335" y="943"/>
                    <a:pt x="1312" y="956"/>
                    <a:pt x="1298" y="979"/>
                  </a:cubicBezTo>
                  <a:cubicBezTo>
                    <a:pt x="1144" y="1174"/>
                    <a:pt x="950" y="1352"/>
                    <a:pt x="739" y="1498"/>
                  </a:cubicBezTo>
                  <a:cubicBezTo>
                    <a:pt x="836" y="1215"/>
                    <a:pt x="917" y="915"/>
                    <a:pt x="974" y="623"/>
                  </a:cubicBezTo>
                  <a:cubicBezTo>
                    <a:pt x="982" y="582"/>
                    <a:pt x="966" y="542"/>
                    <a:pt x="925" y="525"/>
                  </a:cubicBezTo>
                  <a:cubicBezTo>
                    <a:pt x="918" y="524"/>
                    <a:pt x="910" y="523"/>
                    <a:pt x="902" y="523"/>
                  </a:cubicBezTo>
                  <a:cubicBezTo>
                    <a:pt x="873" y="523"/>
                    <a:pt x="841" y="535"/>
                    <a:pt x="828" y="566"/>
                  </a:cubicBezTo>
                  <a:cubicBezTo>
                    <a:pt x="682" y="809"/>
                    <a:pt x="479" y="1020"/>
                    <a:pt x="252" y="1190"/>
                  </a:cubicBezTo>
                  <a:cubicBezTo>
                    <a:pt x="382" y="825"/>
                    <a:pt x="528" y="469"/>
                    <a:pt x="674" y="112"/>
                  </a:cubicBezTo>
                  <a:cubicBezTo>
                    <a:pt x="698" y="71"/>
                    <a:pt x="674" y="23"/>
                    <a:pt x="633" y="7"/>
                  </a:cubicBezTo>
                  <a:cubicBezTo>
                    <a:pt x="623" y="2"/>
                    <a:pt x="612" y="0"/>
                    <a:pt x="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44"/>
            <p:cNvSpPr/>
            <p:nvPr/>
          </p:nvSpPr>
          <p:spPr>
            <a:xfrm>
              <a:off x="3631625" y="3232625"/>
              <a:ext cx="9550" cy="5650"/>
            </a:xfrm>
            <a:custGeom>
              <a:avLst/>
              <a:gdLst/>
              <a:ahLst/>
              <a:cxnLst/>
              <a:rect l="l" t="t" r="r" b="b"/>
              <a:pathLst>
                <a:path w="382" h="226" extrusionOk="0">
                  <a:moveTo>
                    <a:pt x="292" y="0"/>
                  </a:moveTo>
                  <a:cubicBezTo>
                    <a:pt x="281" y="0"/>
                    <a:pt x="270" y="2"/>
                    <a:pt x="260" y="7"/>
                  </a:cubicBezTo>
                  <a:cubicBezTo>
                    <a:pt x="195" y="39"/>
                    <a:pt x="138" y="55"/>
                    <a:pt x="73" y="63"/>
                  </a:cubicBezTo>
                  <a:cubicBezTo>
                    <a:pt x="24" y="71"/>
                    <a:pt x="0" y="112"/>
                    <a:pt x="8" y="161"/>
                  </a:cubicBezTo>
                  <a:cubicBezTo>
                    <a:pt x="8" y="201"/>
                    <a:pt x="49" y="225"/>
                    <a:pt x="81" y="225"/>
                  </a:cubicBezTo>
                  <a:lnTo>
                    <a:pt x="97" y="225"/>
                  </a:lnTo>
                  <a:cubicBezTo>
                    <a:pt x="179" y="209"/>
                    <a:pt x="252" y="185"/>
                    <a:pt x="324" y="152"/>
                  </a:cubicBezTo>
                  <a:cubicBezTo>
                    <a:pt x="365" y="136"/>
                    <a:pt x="381" y="88"/>
                    <a:pt x="365" y="47"/>
                  </a:cubicBezTo>
                  <a:cubicBezTo>
                    <a:pt x="353" y="17"/>
                    <a:pt x="323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44"/>
            <p:cNvSpPr/>
            <p:nvPr/>
          </p:nvSpPr>
          <p:spPr>
            <a:xfrm>
              <a:off x="3638300" y="3242075"/>
              <a:ext cx="8550" cy="5125"/>
            </a:xfrm>
            <a:custGeom>
              <a:avLst/>
              <a:gdLst/>
              <a:ahLst/>
              <a:cxnLst/>
              <a:rect l="l" t="t" r="r" b="b"/>
              <a:pathLst>
                <a:path w="342" h="205" extrusionOk="0">
                  <a:moveTo>
                    <a:pt x="251" y="0"/>
                  </a:moveTo>
                  <a:cubicBezTo>
                    <a:pt x="246" y="0"/>
                    <a:pt x="241" y="1"/>
                    <a:pt x="236" y="1"/>
                  </a:cubicBezTo>
                  <a:lnTo>
                    <a:pt x="66" y="42"/>
                  </a:lnTo>
                  <a:cubicBezTo>
                    <a:pt x="25" y="50"/>
                    <a:pt x="1" y="99"/>
                    <a:pt x="9" y="139"/>
                  </a:cubicBezTo>
                  <a:cubicBezTo>
                    <a:pt x="17" y="180"/>
                    <a:pt x="49" y="204"/>
                    <a:pt x="90" y="204"/>
                  </a:cubicBezTo>
                  <a:cubicBezTo>
                    <a:pt x="90" y="204"/>
                    <a:pt x="98" y="204"/>
                    <a:pt x="106" y="196"/>
                  </a:cubicBezTo>
                  <a:lnTo>
                    <a:pt x="276" y="164"/>
                  </a:lnTo>
                  <a:cubicBezTo>
                    <a:pt x="317" y="156"/>
                    <a:pt x="341" y="107"/>
                    <a:pt x="333" y="66"/>
                  </a:cubicBezTo>
                  <a:cubicBezTo>
                    <a:pt x="326" y="30"/>
                    <a:pt x="293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44"/>
            <p:cNvSpPr/>
            <p:nvPr/>
          </p:nvSpPr>
          <p:spPr>
            <a:xfrm>
              <a:off x="3629375" y="3252600"/>
              <a:ext cx="11175" cy="5750"/>
            </a:xfrm>
            <a:custGeom>
              <a:avLst/>
              <a:gdLst/>
              <a:ahLst/>
              <a:cxnLst/>
              <a:rect l="l" t="t" r="r" b="b"/>
              <a:pathLst>
                <a:path w="447" h="230" extrusionOk="0">
                  <a:moveTo>
                    <a:pt x="357" y="1"/>
                  </a:moveTo>
                  <a:cubicBezTo>
                    <a:pt x="352" y="1"/>
                    <a:pt x="347" y="1"/>
                    <a:pt x="342" y="2"/>
                  </a:cubicBezTo>
                  <a:lnTo>
                    <a:pt x="74" y="67"/>
                  </a:lnTo>
                  <a:cubicBezTo>
                    <a:pt x="25" y="75"/>
                    <a:pt x="1" y="124"/>
                    <a:pt x="9" y="164"/>
                  </a:cubicBezTo>
                  <a:cubicBezTo>
                    <a:pt x="17" y="205"/>
                    <a:pt x="50" y="229"/>
                    <a:pt x="90" y="229"/>
                  </a:cubicBezTo>
                  <a:cubicBezTo>
                    <a:pt x="98" y="229"/>
                    <a:pt x="98" y="229"/>
                    <a:pt x="106" y="221"/>
                  </a:cubicBezTo>
                  <a:lnTo>
                    <a:pt x="374" y="164"/>
                  </a:lnTo>
                  <a:cubicBezTo>
                    <a:pt x="423" y="148"/>
                    <a:pt x="447" y="107"/>
                    <a:pt x="439" y="67"/>
                  </a:cubicBezTo>
                  <a:cubicBezTo>
                    <a:pt x="425" y="24"/>
                    <a:pt x="392" y="1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44"/>
            <p:cNvSpPr/>
            <p:nvPr/>
          </p:nvSpPr>
          <p:spPr>
            <a:xfrm>
              <a:off x="3625125" y="3243600"/>
              <a:ext cx="9150" cy="5425"/>
            </a:xfrm>
            <a:custGeom>
              <a:avLst/>
              <a:gdLst/>
              <a:ahLst/>
              <a:cxnLst/>
              <a:rect l="l" t="t" r="r" b="b"/>
              <a:pathLst>
                <a:path w="366" h="217" extrusionOk="0">
                  <a:moveTo>
                    <a:pt x="275" y="1"/>
                  </a:moveTo>
                  <a:cubicBezTo>
                    <a:pt x="257" y="1"/>
                    <a:pt x="237" y="7"/>
                    <a:pt x="220" y="22"/>
                  </a:cubicBezTo>
                  <a:cubicBezTo>
                    <a:pt x="195" y="40"/>
                    <a:pt x="166" y="49"/>
                    <a:pt x="136" y="49"/>
                  </a:cubicBezTo>
                  <a:cubicBezTo>
                    <a:pt x="126" y="49"/>
                    <a:pt x="116" y="48"/>
                    <a:pt x="106" y="46"/>
                  </a:cubicBezTo>
                  <a:cubicBezTo>
                    <a:pt x="57" y="46"/>
                    <a:pt x="17" y="70"/>
                    <a:pt x="9" y="119"/>
                  </a:cubicBezTo>
                  <a:cubicBezTo>
                    <a:pt x="1" y="159"/>
                    <a:pt x="33" y="200"/>
                    <a:pt x="74" y="208"/>
                  </a:cubicBezTo>
                  <a:cubicBezTo>
                    <a:pt x="90" y="216"/>
                    <a:pt x="106" y="216"/>
                    <a:pt x="122" y="216"/>
                  </a:cubicBezTo>
                  <a:cubicBezTo>
                    <a:pt x="195" y="216"/>
                    <a:pt x="268" y="192"/>
                    <a:pt x="325" y="143"/>
                  </a:cubicBezTo>
                  <a:cubicBezTo>
                    <a:pt x="357" y="119"/>
                    <a:pt x="366" y="70"/>
                    <a:pt x="333" y="30"/>
                  </a:cubicBezTo>
                  <a:cubicBezTo>
                    <a:pt x="319" y="11"/>
                    <a:pt x="298" y="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44"/>
            <p:cNvSpPr/>
            <p:nvPr/>
          </p:nvSpPr>
          <p:spPr>
            <a:xfrm>
              <a:off x="3616425" y="3240900"/>
              <a:ext cx="9550" cy="5475"/>
            </a:xfrm>
            <a:custGeom>
              <a:avLst/>
              <a:gdLst/>
              <a:ahLst/>
              <a:cxnLst/>
              <a:rect l="l" t="t" r="r" b="b"/>
              <a:pathLst>
                <a:path w="382" h="219" extrusionOk="0">
                  <a:moveTo>
                    <a:pt x="291" y="0"/>
                  </a:moveTo>
                  <a:cubicBezTo>
                    <a:pt x="278" y="0"/>
                    <a:pt x="264" y="3"/>
                    <a:pt x="251" y="8"/>
                  </a:cubicBezTo>
                  <a:cubicBezTo>
                    <a:pt x="203" y="40"/>
                    <a:pt x="138" y="57"/>
                    <a:pt x="81" y="57"/>
                  </a:cubicBezTo>
                  <a:cubicBezTo>
                    <a:pt x="33" y="65"/>
                    <a:pt x="0" y="105"/>
                    <a:pt x="8" y="146"/>
                  </a:cubicBezTo>
                  <a:cubicBezTo>
                    <a:pt x="8" y="186"/>
                    <a:pt x="41" y="219"/>
                    <a:pt x="81" y="219"/>
                  </a:cubicBezTo>
                  <a:lnTo>
                    <a:pt x="89" y="219"/>
                  </a:lnTo>
                  <a:cubicBezTo>
                    <a:pt x="170" y="219"/>
                    <a:pt x="260" y="194"/>
                    <a:pt x="333" y="154"/>
                  </a:cubicBezTo>
                  <a:cubicBezTo>
                    <a:pt x="373" y="130"/>
                    <a:pt x="381" y="81"/>
                    <a:pt x="365" y="40"/>
                  </a:cubicBezTo>
                  <a:cubicBezTo>
                    <a:pt x="348" y="13"/>
                    <a:pt x="320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44"/>
            <p:cNvSpPr/>
            <p:nvPr/>
          </p:nvSpPr>
          <p:spPr>
            <a:xfrm>
              <a:off x="3620275" y="3229900"/>
              <a:ext cx="9125" cy="5325"/>
            </a:xfrm>
            <a:custGeom>
              <a:avLst/>
              <a:gdLst/>
              <a:ahLst/>
              <a:cxnLst/>
              <a:rect l="l" t="t" r="r" b="b"/>
              <a:pathLst>
                <a:path w="365" h="213" extrusionOk="0">
                  <a:moveTo>
                    <a:pt x="267" y="0"/>
                  </a:moveTo>
                  <a:cubicBezTo>
                    <a:pt x="262" y="0"/>
                    <a:pt x="257" y="1"/>
                    <a:pt x="251" y="2"/>
                  </a:cubicBezTo>
                  <a:lnTo>
                    <a:pt x="65" y="51"/>
                  </a:lnTo>
                  <a:cubicBezTo>
                    <a:pt x="24" y="67"/>
                    <a:pt x="0" y="107"/>
                    <a:pt x="8" y="156"/>
                  </a:cubicBezTo>
                  <a:cubicBezTo>
                    <a:pt x="24" y="188"/>
                    <a:pt x="57" y="213"/>
                    <a:pt x="89" y="213"/>
                  </a:cubicBezTo>
                  <a:lnTo>
                    <a:pt x="114" y="213"/>
                  </a:lnTo>
                  <a:lnTo>
                    <a:pt x="292" y="164"/>
                  </a:lnTo>
                  <a:cubicBezTo>
                    <a:pt x="333" y="148"/>
                    <a:pt x="365" y="107"/>
                    <a:pt x="349" y="59"/>
                  </a:cubicBezTo>
                  <a:cubicBezTo>
                    <a:pt x="342" y="23"/>
                    <a:pt x="30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44"/>
            <p:cNvSpPr/>
            <p:nvPr/>
          </p:nvSpPr>
          <p:spPr>
            <a:xfrm>
              <a:off x="3645800" y="3231125"/>
              <a:ext cx="11375" cy="5525"/>
            </a:xfrm>
            <a:custGeom>
              <a:avLst/>
              <a:gdLst/>
              <a:ahLst/>
              <a:cxnLst/>
              <a:rect l="l" t="t" r="r" b="b"/>
              <a:pathLst>
                <a:path w="455" h="221" extrusionOk="0">
                  <a:moveTo>
                    <a:pt x="367" y="0"/>
                  </a:moveTo>
                  <a:cubicBezTo>
                    <a:pt x="362" y="0"/>
                    <a:pt x="356" y="1"/>
                    <a:pt x="349" y="2"/>
                  </a:cubicBezTo>
                  <a:lnTo>
                    <a:pt x="74" y="67"/>
                  </a:lnTo>
                  <a:cubicBezTo>
                    <a:pt x="25" y="75"/>
                    <a:pt x="1" y="115"/>
                    <a:pt x="9" y="164"/>
                  </a:cubicBezTo>
                  <a:cubicBezTo>
                    <a:pt x="17" y="196"/>
                    <a:pt x="49" y="221"/>
                    <a:pt x="90" y="221"/>
                  </a:cubicBezTo>
                  <a:lnTo>
                    <a:pt x="106" y="221"/>
                  </a:lnTo>
                  <a:lnTo>
                    <a:pt x="390" y="164"/>
                  </a:lnTo>
                  <a:cubicBezTo>
                    <a:pt x="430" y="156"/>
                    <a:pt x="455" y="107"/>
                    <a:pt x="447" y="67"/>
                  </a:cubicBezTo>
                  <a:cubicBezTo>
                    <a:pt x="440" y="24"/>
                    <a:pt x="408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" name="Google Shape;6741;p44"/>
            <p:cNvSpPr/>
            <p:nvPr/>
          </p:nvSpPr>
          <p:spPr>
            <a:xfrm>
              <a:off x="3963425" y="2866275"/>
              <a:ext cx="5100" cy="14250"/>
            </a:xfrm>
            <a:custGeom>
              <a:avLst/>
              <a:gdLst/>
              <a:ahLst/>
              <a:cxnLst/>
              <a:rect l="l" t="t" r="r" b="b"/>
              <a:pathLst>
                <a:path w="204" h="570" extrusionOk="0">
                  <a:moveTo>
                    <a:pt x="86" y="0"/>
                  </a:moveTo>
                  <a:cubicBezTo>
                    <a:pt x="82" y="0"/>
                    <a:pt x="78" y="1"/>
                    <a:pt x="74" y="2"/>
                  </a:cubicBezTo>
                  <a:cubicBezTo>
                    <a:pt x="33" y="10"/>
                    <a:pt x="1" y="50"/>
                    <a:pt x="9" y="99"/>
                  </a:cubicBezTo>
                  <a:cubicBezTo>
                    <a:pt x="33" y="221"/>
                    <a:pt x="41" y="350"/>
                    <a:pt x="33" y="480"/>
                  </a:cubicBezTo>
                  <a:cubicBezTo>
                    <a:pt x="33" y="529"/>
                    <a:pt x="65" y="561"/>
                    <a:pt x="114" y="569"/>
                  </a:cubicBezTo>
                  <a:cubicBezTo>
                    <a:pt x="155" y="569"/>
                    <a:pt x="195" y="537"/>
                    <a:pt x="195" y="488"/>
                  </a:cubicBezTo>
                  <a:cubicBezTo>
                    <a:pt x="203" y="350"/>
                    <a:pt x="195" y="204"/>
                    <a:pt x="171" y="67"/>
                  </a:cubicBezTo>
                  <a:cubicBezTo>
                    <a:pt x="164" y="30"/>
                    <a:pt x="124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" name="Google Shape;6742;p44"/>
            <p:cNvSpPr/>
            <p:nvPr/>
          </p:nvSpPr>
          <p:spPr>
            <a:xfrm>
              <a:off x="3971525" y="2866875"/>
              <a:ext cx="5300" cy="9175"/>
            </a:xfrm>
            <a:custGeom>
              <a:avLst/>
              <a:gdLst/>
              <a:ahLst/>
              <a:cxnLst/>
              <a:rect l="l" t="t" r="r" b="b"/>
              <a:pathLst>
                <a:path w="212" h="367" extrusionOk="0">
                  <a:moveTo>
                    <a:pt x="94" y="1"/>
                  </a:moveTo>
                  <a:cubicBezTo>
                    <a:pt x="58" y="1"/>
                    <a:pt x="24" y="31"/>
                    <a:pt x="17" y="67"/>
                  </a:cubicBezTo>
                  <a:cubicBezTo>
                    <a:pt x="1" y="156"/>
                    <a:pt x="9" y="237"/>
                    <a:pt x="41" y="318"/>
                  </a:cubicBezTo>
                  <a:cubicBezTo>
                    <a:pt x="58" y="351"/>
                    <a:pt x="90" y="367"/>
                    <a:pt x="114" y="367"/>
                  </a:cubicBezTo>
                  <a:cubicBezTo>
                    <a:pt x="131" y="367"/>
                    <a:pt x="139" y="367"/>
                    <a:pt x="147" y="359"/>
                  </a:cubicBezTo>
                  <a:cubicBezTo>
                    <a:pt x="187" y="343"/>
                    <a:pt x="212" y="294"/>
                    <a:pt x="195" y="253"/>
                  </a:cubicBezTo>
                  <a:cubicBezTo>
                    <a:pt x="171" y="205"/>
                    <a:pt x="163" y="148"/>
                    <a:pt x="171" y="99"/>
                  </a:cubicBezTo>
                  <a:cubicBezTo>
                    <a:pt x="179" y="51"/>
                    <a:pt x="155" y="10"/>
                    <a:pt x="106" y="2"/>
                  </a:cubicBezTo>
                  <a:cubicBezTo>
                    <a:pt x="102" y="1"/>
                    <a:pt x="98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44"/>
            <p:cNvSpPr/>
            <p:nvPr/>
          </p:nvSpPr>
          <p:spPr>
            <a:xfrm>
              <a:off x="3966475" y="2851700"/>
              <a:ext cx="5900" cy="10375"/>
            </a:xfrm>
            <a:custGeom>
              <a:avLst/>
              <a:gdLst/>
              <a:ahLst/>
              <a:cxnLst/>
              <a:rect l="l" t="t" r="r" b="b"/>
              <a:pathLst>
                <a:path w="236" h="415" extrusionOk="0">
                  <a:moveTo>
                    <a:pt x="106" y="1"/>
                  </a:moveTo>
                  <a:cubicBezTo>
                    <a:pt x="57" y="1"/>
                    <a:pt x="16" y="33"/>
                    <a:pt x="16" y="74"/>
                  </a:cubicBezTo>
                  <a:cubicBezTo>
                    <a:pt x="0" y="179"/>
                    <a:pt x="25" y="285"/>
                    <a:pt x="73" y="374"/>
                  </a:cubicBezTo>
                  <a:cubicBezTo>
                    <a:pt x="89" y="406"/>
                    <a:pt x="114" y="414"/>
                    <a:pt x="146" y="414"/>
                  </a:cubicBezTo>
                  <a:cubicBezTo>
                    <a:pt x="154" y="414"/>
                    <a:pt x="170" y="414"/>
                    <a:pt x="179" y="406"/>
                  </a:cubicBezTo>
                  <a:cubicBezTo>
                    <a:pt x="219" y="390"/>
                    <a:pt x="235" y="341"/>
                    <a:pt x="219" y="301"/>
                  </a:cubicBezTo>
                  <a:cubicBezTo>
                    <a:pt x="179" y="236"/>
                    <a:pt x="170" y="163"/>
                    <a:pt x="179" y="90"/>
                  </a:cubicBezTo>
                  <a:cubicBezTo>
                    <a:pt x="179" y="50"/>
                    <a:pt x="146" y="9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44"/>
            <p:cNvSpPr/>
            <p:nvPr/>
          </p:nvSpPr>
          <p:spPr>
            <a:xfrm>
              <a:off x="3978025" y="2855525"/>
              <a:ext cx="4875" cy="10400"/>
            </a:xfrm>
            <a:custGeom>
              <a:avLst/>
              <a:gdLst/>
              <a:ahLst/>
              <a:cxnLst/>
              <a:rect l="l" t="t" r="r" b="b"/>
              <a:pathLst>
                <a:path w="195" h="416" extrusionOk="0">
                  <a:moveTo>
                    <a:pt x="94" y="1"/>
                  </a:moveTo>
                  <a:cubicBezTo>
                    <a:pt x="90" y="1"/>
                    <a:pt x="86" y="1"/>
                    <a:pt x="81" y="2"/>
                  </a:cubicBezTo>
                  <a:cubicBezTo>
                    <a:pt x="33" y="10"/>
                    <a:pt x="0" y="43"/>
                    <a:pt x="8" y="91"/>
                  </a:cubicBezTo>
                  <a:lnTo>
                    <a:pt x="33" y="343"/>
                  </a:lnTo>
                  <a:cubicBezTo>
                    <a:pt x="41" y="383"/>
                    <a:pt x="73" y="415"/>
                    <a:pt x="114" y="415"/>
                  </a:cubicBezTo>
                  <a:lnTo>
                    <a:pt x="122" y="415"/>
                  </a:lnTo>
                  <a:cubicBezTo>
                    <a:pt x="162" y="407"/>
                    <a:pt x="195" y="375"/>
                    <a:pt x="195" y="326"/>
                  </a:cubicBezTo>
                  <a:lnTo>
                    <a:pt x="171" y="75"/>
                  </a:lnTo>
                  <a:cubicBezTo>
                    <a:pt x="163" y="31"/>
                    <a:pt x="130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" name="Google Shape;6745;p44"/>
            <p:cNvSpPr/>
            <p:nvPr/>
          </p:nvSpPr>
          <p:spPr>
            <a:xfrm>
              <a:off x="3988150" y="2866275"/>
              <a:ext cx="4900" cy="9175"/>
            </a:xfrm>
            <a:custGeom>
              <a:avLst/>
              <a:gdLst/>
              <a:ahLst/>
              <a:cxnLst/>
              <a:rect l="l" t="t" r="r" b="b"/>
              <a:pathLst>
                <a:path w="196" h="367" extrusionOk="0">
                  <a:moveTo>
                    <a:pt x="88" y="0"/>
                  </a:moveTo>
                  <a:cubicBezTo>
                    <a:pt x="84" y="0"/>
                    <a:pt x="79" y="1"/>
                    <a:pt x="74" y="2"/>
                  </a:cubicBezTo>
                  <a:cubicBezTo>
                    <a:pt x="33" y="10"/>
                    <a:pt x="1" y="50"/>
                    <a:pt x="9" y="91"/>
                  </a:cubicBezTo>
                  <a:lnTo>
                    <a:pt x="33" y="294"/>
                  </a:lnTo>
                  <a:cubicBezTo>
                    <a:pt x="33" y="334"/>
                    <a:pt x="74" y="367"/>
                    <a:pt x="114" y="367"/>
                  </a:cubicBezTo>
                  <a:lnTo>
                    <a:pt x="122" y="367"/>
                  </a:lnTo>
                  <a:cubicBezTo>
                    <a:pt x="163" y="358"/>
                    <a:pt x="195" y="318"/>
                    <a:pt x="187" y="277"/>
                  </a:cubicBezTo>
                  <a:lnTo>
                    <a:pt x="163" y="75"/>
                  </a:lnTo>
                  <a:cubicBezTo>
                    <a:pt x="163" y="31"/>
                    <a:pt x="130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" name="Google Shape;6746;p44"/>
            <p:cNvSpPr/>
            <p:nvPr/>
          </p:nvSpPr>
          <p:spPr>
            <a:xfrm>
              <a:off x="3980050" y="2870150"/>
              <a:ext cx="4875" cy="11775"/>
            </a:xfrm>
            <a:custGeom>
              <a:avLst/>
              <a:gdLst/>
              <a:ahLst/>
              <a:cxnLst/>
              <a:rect l="l" t="t" r="r" b="b"/>
              <a:pathLst>
                <a:path w="195" h="471" extrusionOk="0">
                  <a:moveTo>
                    <a:pt x="81" y="1"/>
                  </a:moveTo>
                  <a:cubicBezTo>
                    <a:pt x="33" y="9"/>
                    <a:pt x="0" y="49"/>
                    <a:pt x="0" y="90"/>
                  </a:cubicBezTo>
                  <a:lnTo>
                    <a:pt x="33" y="398"/>
                  </a:lnTo>
                  <a:cubicBezTo>
                    <a:pt x="33" y="439"/>
                    <a:pt x="73" y="471"/>
                    <a:pt x="114" y="471"/>
                  </a:cubicBezTo>
                  <a:lnTo>
                    <a:pt x="122" y="471"/>
                  </a:lnTo>
                  <a:cubicBezTo>
                    <a:pt x="163" y="471"/>
                    <a:pt x="195" y="430"/>
                    <a:pt x="195" y="382"/>
                  </a:cubicBezTo>
                  <a:lnTo>
                    <a:pt x="163" y="82"/>
                  </a:lnTo>
                  <a:cubicBezTo>
                    <a:pt x="163" y="33"/>
                    <a:pt x="122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44"/>
            <p:cNvSpPr/>
            <p:nvPr/>
          </p:nvSpPr>
          <p:spPr>
            <a:xfrm>
              <a:off x="3970725" y="2886175"/>
              <a:ext cx="4900" cy="11375"/>
            </a:xfrm>
            <a:custGeom>
              <a:avLst/>
              <a:gdLst/>
              <a:ahLst/>
              <a:cxnLst/>
              <a:rect l="l" t="t" r="r" b="b"/>
              <a:pathLst>
                <a:path w="196" h="455" extrusionOk="0">
                  <a:moveTo>
                    <a:pt x="73" y="0"/>
                  </a:moveTo>
                  <a:cubicBezTo>
                    <a:pt x="33" y="8"/>
                    <a:pt x="0" y="49"/>
                    <a:pt x="0" y="89"/>
                  </a:cubicBezTo>
                  <a:lnTo>
                    <a:pt x="33" y="381"/>
                  </a:lnTo>
                  <a:cubicBezTo>
                    <a:pt x="33" y="422"/>
                    <a:pt x="65" y="454"/>
                    <a:pt x="114" y="454"/>
                  </a:cubicBezTo>
                  <a:cubicBezTo>
                    <a:pt x="163" y="454"/>
                    <a:pt x="195" y="414"/>
                    <a:pt x="195" y="365"/>
                  </a:cubicBezTo>
                  <a:lnTo>
                    <a:pt x="163" y="73"/>
                  </a:lnTo>
                  <a:cubicBezTo>
                    <a:pt x="163" y="33"/>
                    <a:pt x="122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44"/>
            <p:cNvSpPr/>
            <p:nvPr/>
          </p:nvSpPr>
          <p:spPr>
            <a:xfrm>
              <a:off x="3743500" y="2578150"/>
              <a:ext cx="54750" cy="46375"/>
            </a:xfrm>
            <a:custGeom>
              <a:avLst/>
              <a:gdLst/>
              <a:ahLst/>
              <a:cxnLst/>
              <a:rect l="l" t="t" r="r" b="b"/>
              <a:pathLst>
                <a:path w="2190" h="1855" extrusionOk="0">
                  <a:moveTo>
                    <a:pt x="1069" y="467"/>
                  </a:moveTo>
                  <a:cubicBezTo>
                    <a:pt x="1104" y="467"/>
                    <a:pt x="1142" y="475"/>
                    <a:pt x="1176" y="492"/>
                  </a:cubicBezTo>
                  <a:cubicBezTo>
                    <a:pt x="1168" y="500"/>
                    <a:pt x="1168" y="508"/>
                    <a:pt x="1176" y="516"/>
                  </a:cubicBezTo>
                  <a:cubicBezTo>
                    <a:pt x="1193" y="589"/>
                    <a:pt x="1136" y="654"/>
                    <a:pt x="1079" y="687"/>
                  </a:cubicBezTo>
                  <a:cubicBezTo>
                    <a:pt x="1043" y="704"/>
                    <a:pt x="1003" y="711"/>
                    <a:pt x="961" y="711"/>
                  </a:cubicBezTo>
                  <a:cubicBezTo>
                    <a:pt x="908" y="711"/>
                    <a:pt x="853" y="700"/>
                    <a:pt x="803" y="687"/>
                  </a:cubicBezTo>
                  <a:cubicBezTo>
                    <a:pt x="844" y="606"/>
                    <a:pt x="901" y="533"/>
                    <a:pt x="982" y="484"/>
                  </a:cubicBezTo>
                  <a:cubicBezTo>
                    <a:pt x="1008" y="473"/>
                    <a:pt x="1038" y="467"/>
                    <a:pt x="1069" y="467"/>
                  </a:cubicBezTo>
                  <a:close/>
                  <a:moveTo>
                    <a:pt x="1395" y="168"/>
                  </a:moveTo>
                  <a:cubicBezTo>
                    <a:pt x="1565" y="208"/>
                    <a:pt x="1720" y="306"/>
                    <a:pt x="1792" y="460"/>
                  </a:cubicBezTo>
                  <a:cubicBezTo>
                    <a:pt x="1874" y="622"/>
                    <a:pt x="1857" y="816"/>
                    <a:pt x="1792" y="979"/>
                  </a:cubicBezTo>
                  <a:cubicBezTo>
                    <a:pt x="1679" y="1295"/>
                    <a:pt x="1379" y="1538"/>
                    <a:pt x="1038" y="1546"/>
                  </a:cubicBezTo>
                  <a:cubicBezTo>
                    <a:pt x="828" y="1546"/>
                    <a:pt x="674" y="1465"/>
                    <a:pt x="511" y="1343"/>
                  </a:cubicBezTo>
                  <a:cubicBezTo>
                    <a:pt x="453" y="1298"/>
                    <a:pt x="395" y="1263"/>
                    <a:pt x="329" y="1263"/>
                  </a:cubicBezTo>
                  <a:cubicBezTo>
                    <a:pt x="312" y="1263"/>
                    <a:pt x="294" y="1265"/>
                    <a:pt x="276" y="1270"/>
                  </a:cubicBezTo>
                  <a:cubicBezTo>
                    <a:pt x="252" y="1270"/>
                    <a:pt x="228" y="1278"/>
                    <a:pt x="211" y="1295"/>
                  </a:cubicBezTo>
                  <a:cubicBezTo>
                    <a:pt x="211" y="1051"/>
                    <a:pt x="244" y="816"/>
                    <a:pt x="382" y="606"/>
                  </a:cubicBezTo>
                  <a:cubicBezTo>
                    <a:pt x="406" y="573"/>
                    <a:pt x="430" y="541"/>
                    <a:pt x="463" y="508"/>
                  </a:cubicBezTo>
                  <a:lnTo>
                    <a:pt x="463" y="508"/>
                  </a:lnTo>
                  <a:cubicBezTo>
                    <a:pt x="430" y="622"/>
                    <a:pt x="463" y="776"/>
                    <a:pt x="487" y="857"/>
                  </a:cubicBezTo>
                  <a:cubicBezTo>
                    <a:pt x="528" y="1035"/>
                    <a:pt x="633" y="1197"/>
                    <a:pt x="803" y="1270"/>
                  </a:cubicBezTo>
                  <a:cubicBezTo>
                    <a:pt x="852" y="1295"/>
                    <a:pt x="901" y="1311"/>
                    <a:pt x="949" y="1311"/>
                  </a:cubicBezTo>
                  <a:cubicBezTo>
                    <a:pt x="1001" y="1325"/>
                    <a:pt x="1053" y="1334"/>
                    <a:pt x="1103" y="1334"/>
                  </a:cubicBezTo>
                  <a:cubicBezTo>
                    <a:pt x="1139" y="1334"/>
                    <a:pt x="1175" y="1329"/>
                    <a:pt x="1209" y="1319"/>
                  </a:cubicBezTo>
                  <a:cubicBezTo>
                    <a:pt x="1322" y="1278"/>
                    <a:pt x="1403" y="1197"/>
                    <a:pt x="1452" y="1100"/>
                  </a:cubicBezTo>
                  <a:cubicBezTo>
                    <a:pt x="1533" y="995"/>
                    <a:pt x="1582" y="873"/>
                    <a:pt x="1590" y="735"/>
                  </a:cubicBezTo>
                  <a:cubicBezTo>
                    <a:pt x="1598" y="614"/>
                    <a:pt x="1574" y="500"/>
                    <a:pt x="1517" y="403"/>
                  </a:cubicBezTo>
                  <a:cubicBezTo>
                    <a:pt x="1492" y="306"/>
                    <a:pt x="1444" y="216"/>
                    <a:pt x="1363" y="168"/>
                  </a:cubicBezTo>
                  <a:close/>
                  <a:moveTo>
                    <a:pt x="1248" y="0"/>
                  </a:moveTo>
                  <a:cubicBezTo>
                    <a:pt x="926" y="0"/>
                    <a:pt x="590" y="162"/>
                    <a:pt x="374" y="379"/>
                  </a:cubicBezTo>
                  <a:cubicBezTo>
                    <a:pt x="1" y="751"/>
                    <a:pt x="41" y="1303"/>
                    <a:pt x="98" y="1781"/>
                  </a:cubicBezTo>
                  <a:cubicBezTo>
                    <a:pt x="102" y="1830"/>
                    <a:pt x="143" y="1854"/>
                    <a:pt x="180" y="1854"/>
                  </a:cubicBezTo>
                  <a:cubicBezTo>
                    <a:pt x="218" y="1854"/>
                    <a:pt x="252" y="1830"/>
                    <a:pt x="244" y="1781"/>
                  </a:cubicBezTo>
                  <a:cubicBezTo>
                    <a:pt x="236" y="1692"/>
                    <a:pt x="228" y="1595"/>
                    <a:pt x="220" y="1497"/>
                  </a:cubicBezTo>
                  <a:cubicBezTo>
                    <a:pt x="244" y="1497"/>
                    <a:pt x="260" y="1481"/>
                    <a:pt x="268" y="1449"/>
                  </a:cubicBezTo>
                  <a:cubicBezTo>
                    <a:pt x="274" y="1422"/>
                    <a:pt x="290" y="1412"/>
                    <a:pt x="309" y="1412"/>
                  </a:cubicBezTo>
                  <a:cubicBezTo>
                    <a:pt x="369" y="1412"/>
                    <a:pt x="471" y="1503"/>
                    <a:pt x="495" y="1522"/>
                  </a:cubicBezTo>
                  <a:cubicBezTo>
                    <a:pt x="576" y="1578"/>
                    <a:pt x="657" y="1627"/>
                    <a:pt x="755" y="1660"/>
                  </a:cubicBezTo>
                  <a:cubicBezTo>
                    <a:pt x="840" y="1684"/>
                    <a:pt x="931" y="1696"/>
                    <a:pt x="1023" y="1696"/>
                  </a:cubicBezTo>
                  <a:cubicBezTo>
                    <a:pt x="1115" y="1696"/>
                    <a:pt x="1209" y="1684"/>
                    <a:pt x="1298" y="1660"/>
                  </a:cubicBezTo>
                  <a:cubicBezTo>
                    <a:pt x="1484" y="1603"/>
                    <a:pt x="1647" y="1481"/>
                    <a:pt x="1776" y="1327"/>
                  </a:cubicBezTo>
                  <a:cubicBezTo>
                    <a:pt x="1792" y="1327"/>
                    <a:pt x="1817" y="1319"/>
                    <a:pt x="1841" y="1287"/>
                  </a:cubicBezTo>
                  <a:cubicBezTo>
                    <a:pt x="1930" y="1149"/>
                    <a:pt x="2019" y="1003"/>
                    <a:pt x="2084" y="841"/>
                  </a:cubicBezTo>
                  <a:cubicBezTo>
                    <a:pt x="2117" y="768"/>
                    <a:pt x="2141" y="695"/>
                    <a:pt x="2157" y="614"/>
                  </a:cubicBezTo>
                  <a:cubicBezTo>
                    <a:pt x="2174" y="533"/>
                    <a:pt x="2190" y="443"/>
                    <a:pt x="2141" y="370"/>
                  </a:cubicBezTo>
                  <a:cubicBezTo>
                    <a:pt x="2068" y="249"/>
                    <a:pt x="1914" y="160"/>
                    <a:pt x="1792" y="103"/>
                  </a:cubicBezTo>
                  <a:cubicBezTo>
                    <a:pt x="1671" y="46"/>
                    <a:pt x="1533" y="22"/>
                    <a:pt x="1403" y="14"/>
                  </a:cubicBezTo>
                  <a:cubicBezTo>
                    <a:pt x="1352" y="5"/>
                    <a:pt x="1300" y="0"/>
                    <a:pt x="1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44"/>
            <p:cNvSpPr/>
            <p:nvPr/>
          </p:nvSpPr>
          <p:spPr>
            <a:xfrm>
              <a:off x="3634650" y="2573825"/>
              <a:ext cx="55775" cy="48650"/>
            </a:xfrm>
            <a:custGeom>
              <a:avLst/>
              <a:gdLst/>
              <a:ahLst/>
              <a:cxnLst/>
              <a:rect l="l" t="t" r="r" b="b"/>
              <a:pathLst>
                <a:path w="2231" h="1946" extrusionOk="0">
                  <a:moveTo>
                    <a:pt x="1194" y="494"/>
                  </a:moveTo>
                  <a:cubicBezTo>
                    <a:pt x="1229" y="494"/>
                    <a:pt x="1263" y="502"/>
                    <a:pt x="1298" y="519"/>
                  </a:cubicBezTo>
                  <a:cubicBezTo>
                    <a:pt x="1298" y="527"/>
                    <a:pt x="1298" y="535"/>
                    <a:pt x="1298" y="552"/>
                  </a:cubicBezTo>
                  <a:cubicBezTo>
                    <a:pt x="1314" y="616"/>
                    <a:pt x="1266" y="681"/>
                    <a:pt x="1201" y="714"/>
                  </a:cubicBezTo>
                  <a:cubicBezTo>
                    <a:pt x="1165" y="732"/>
                    <a:pt x="1125" y="738"/>
                    <a:pt x="1084" y="738"/>
                  </a:cubicBezTo>
                  <a:cubicBezTo>
                    <a:pt x="1032" y="738"/>
                    <a:pt x="979" y="727"/>
                    <a:pt x="933" y="714"/>
                  </a:cubicBezTo>
                  <a:cubicBezTo>
                    <a:pt x="966" y="633"/>
                    <a:pt x="1030" y="560"/>
                    <a:pt x="1103" y="511"/>
                  </a:cubicBezTo>
                  <a:cubicBezTo>
                    <a:pt x="1134" y="500"/>
                    <a:pt x="1164" y="494"/>
                    <a:pt x="1194" y="494"/>
                  </a:cubicBezTo>
                  <a:close/>
                  <a:moveTo>
                    <a:pt x="860" y="179"/>
                  </a:moveTo>
                  <a:lnTo>
                    <a:pt x="860" y="179"/>
                  </a:lnTo>
                  <a:cubicBezTo>
                    <a:pt x="714" y="308"/>
                    <a:pt x="641" y="511"/>
                    <a:pt x="641" y="697"/>
                  </a:cubicBezTo>
                  <a:cubicBezTo>
                    <a:pt x="649" y="989"/>
                    <a:pt x="836" y="1314"/>
                    <a:pt x="1144" y="1370"/>
                  </a:cubicBezTo>
                  <a:cubicBezTo>
                    <a:pt x="1169" y="1374"/>
                    <a:pt x="1194" y="1376"/>
                    <a:pt x="1219" y="1376"/>
                  </a:cubicBezTo>
                  <a:cubicBezTo>
                    <a:pt x="1495" y="1376"/>
                    <a:pt x="1726" y="1136"/>
                    <a:pt x="1793" y="876"/>
                  </a:cubicBezTo>
                  <a:cubicBezTo>
                    <a:pt x="1817" y="779"/>
                    <a:pt x="1817" y="681"/>
                    <a:pt x="1801" y="584"/>
                  </a:cubicBezTo>
                  <a:lnTo>
                    <a:pt x="1801" y="584"/>
                  </a:lnTo>
                  <a:cubicBezTo>
                    <a:pt x="1987" y="811"/>
                    <a:pt x="2020" y="1095"/>
                    <a:pt x="1995" y="1379"/>
                  </a:cubicBezTo>
                  <a:cubicBezTo>
                    <a:pt x="1961" y="1357"/>
                    <a:pt x="1918" y="1347"/>
                    <a:pt x="1874" y="1347"/>
                  </a:cubicBezTo>
                  <a:cubicBezTo>
                    <a:pt x="1835" y="1347"/>
                    <a:pt x="1795" y="1355"/>
                    <a:pt x="1760" y="1370"/>
                  </a:cubicBezTo>
                  <a:cubicBezTo>
                    <a:pt x="1687" y="1403"/>
                    <a:pt x="1630" y="1460"/>
                    <a:pt x="1566" y="1492"/>
                  </a:cubicBezTo>
                  <a:cubicBezTo>
                    <a:pt x="1485" y="1541"/>
                    <a:pt x="1395" y="1565"/>
                    <a:pt x="1298" y="1573"/>
                  </a:cubicBezTo>
                  <a:cubicBezTo>
                    <a:pt x="1274" y="1575"/>
                    <a:pt x="1251" y="1576"/>
                    <a:pt x="1227" y="1576"/>
                  </a:cubicBezTo>
                  <a:cubicBezTo>
                    <a:pt x="907" y="1576"/>
                    <a:pt x="623" y="1373"/>
                    <a:pt x="487" y="1079"/>
                  </a:cubicBezTo>
                  <a:cubicBezTo>
                    <a:pt x="455" y="1022"/>
                    <a:pt x="439" y="957"/>
                    <a:pt x="422" y="900"/>
                  </a:cubicBezTo>
                  <a:cubicBezTo>
                    <a:pt x="431" y="884"/>
                    <a:pt x="439" y="876"/>
                    <a:pt x="431" y="868"/>
                  </a:cubicBezTo>
                  <a:cubicBezTo>
                    <a:pt x="431" y="843"/>
                    <a:pt x="431" y="827"/>
                    <a:pt x="414" y="811"/>
                  </a:cubicBezTo>
                  <a:cubicBezTo>
                    <a:pt x="390" y="560"/>
                    <a:pt x="495" y="300"/>
                    <a:pt x="763" y="203"/>
                  </a:cubicBezTo>
                  <a:cubicBezTo>
                    <a:pt x="795" y="195"/>
                    <a:pt x="828" y="187"/>
                    <a:pt x="860" y="179"/>
                  </a:cubicBezTo>
                  <a:close/>
                  <a:moveTo>
                    <a:pt x="966" y="0"/>
                  </a:moveTo>
                  <a:cubicBezTo>
                    <a:pt x="771" y="0"/>
                    <a:pt x="593" y="81"/>
                    <a:pt x="447" y="195"/>
                  </a:cubicBezTo>
                  <a:cubicBezTo>
                    <a:pt x="358" y="260"/>
                    <a:pt x="285" y="333"/>
                    <a:pt x="212" y="414"/>
                  </a:cubicBezTo>
                  <a:cubicBezTo>
                    <a:pt x="155" y="479"/>
                    <a:pt x="58" y="552"/>
                    <a:pt x="33" y="641"/>
                  </a:cubicBezTo>
                  <a:cubicBezTo>
                    <a:pt x="1" y="730"/>
                    <a:pt x="74" y="811"/>
                    <a:pt x="122" y="892"/>
                  </a:cubicBezTo>
                  <a:cubicBezTo>
                    <a:pt x="171" y="981"/>
                    <a:pt x="220" y="1062"/>
                    <a:pt x="276" y="1152"/>
                  </a:cubicBezTo>
                  <a:cubicBezTo>
                    <a:pt x="374" y="1314"/>
                    <a:pt x="487" y="1460"/>
                    <a:pt x="658" y="1557"/>
                  </a:cubicBezTo>
                  <a:cubicBezTo>
                    <a:pt x="674" y="1565"/>
                    <a:pt x="690" y="1565"/>
                    <a:pt x="706" y="1565"/>
                  </a:cubicBezTo>
                  <a:cubicBezTo>
                    <a:pt x="722" y="1581"/>
                    <a:pt x="739" y="1589"/>
                    <a:pt x="763" y="1606"/>
                  </a:cubicBezTo>
                  <a:cubicBezTo>
                    <a:pt x="901" y="1687"/>
                    <a:pt x="1064" y="1730"/>
                    <a:pt x="1228" y="1730"/>
                  </a:cubicBezTo>
                  <a:cubicBezTo>
                    <a:pt x="1276" y="1730"/>
                    <a:pt x="1324" y="1726"/>
                    <a:pt x="1371" y="1719"/>
                  </a:cubicBezTo>
                  <a:cubicBezTo>
                    <a:pt x="1485" y="1703"/>
                    <a:pt x="1582" y="1662"/>
                    <a:pt x="1679" y="1606"/>
                  </a:cubicBezTo>
                  <a:cubicBezTo>
                    <a:pt x="1709" y="1588"/>
                    <a:pt x="1821" y="1496"/>
                    <a:pt x="1886" y="1496"/>
                  </a:cubicBezTo>
                  <a:cubicBezTo>
                    <a:pt x="1909" y="1496"/>
                    <a:pt x="1926" y="1508"/>
                    <a:pt x="1930" y="1541"/>
                  </a:cubicBezTo>
                  <a:cubicBezTo>
                    <a:pt x="1939" y="1573"/>
                    <a:pt x="1955" y="1581"/>
                    <a:pt x="1971" y="1589"/>
                  </a:cubicBezTo>
                  <a:cubicBezTo>
                    <a:pt x="1963" y="1679"/>
                    <a:pt x="1947" y="1768"/>
                    <a:pt x="1930" y="1849"/>
                  </a:cubicBezTo>
                  <a:cubicBezTo>
                    <a:pt x="1921" y="1907"/>
                    <a:pt x="1969" y="1945"/>
                    <a:pt x="2013" y="1945"/>
                  </a:cubicBezTo>
                  <a:cubicBezTo>
                    <a:pt x="2043" y="1945"/>
                    <a:pt x="2070" y="1928"/>
                    <a:pt x="2076" y="1889"/>
                  </a:cubicBezTo>
                  <a:cubicBezTo>
                    <a:pt x="2157" y="1468"/>
                    <a:pt x="2230" y="989"/>
                    <a:pt x="1995" y="592"/>
                  </a:cubicBezTo>
                  <a:cubicBezTo>
                    <a:pt x="1914" y="454"/>
                    <a:pt x="1793" y="333"/>
                    <a:pt x="1655" y="235"/>
                  </a:cubicBezTo>
                  <a:cubicBezTo>
                    <a:pt x="1598" y="179"/>
                    <a:pt x="1541" y="130"/>
                    <a:pt x="1468" y="98"/>
                  </a:cubicBezTo>
                  <a:cubicBezTo>
                    <a:pt x="1395" y="65"/>
                    <a:pt x="1314" y="41"/>
                    <a:pt x="1225" y="41"/>
                  </a:cubicBezTo>
                  <a:cubicBezTo>
                    <a:pt x="1160" y="25"/>
                    <a:pt x="1087" y="16"/>
                    <a:pt x="1022" y="16"/>
                  </a:cubicBezTo>
                  <a:cubicBezTo>
                    <a:pt x="1006" y="8"/>
                    <a:pt x="990" y="0"/>
                    <a:pt x="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44"/>
            <p:cNvSpPr/>
            <p:nvPr/>
          </p:nvSpPr>
          <p:spPr>
            <a:xfrm>
              <a:off x="3466625" y="3330075"/>
              <a:ext cx="130150" cy="3875"/>
            </a:xfrm>
            <a:custGeom>
              <a:avLst/>
              <a:gdLst/>
              <a:ahLst/>
              <a:cxnLst/>
              <a:rect l="l" t="t" r="r" b="b"/>
              <a:pathLst>
                <a:path w="5206" h="155" extrusionOk="0">
                  <a:moveTo>
                    <a:pt x="98" y="0"/>
                  </a:moveTo>
                  <a:cubicBezTo>
                    <a:pt x="0" y="0"/>
                    <a:pt x="0" y="154"/>
                    <a:pt x="98" y="154"/>
                  </a:cubicBezTo>
                  <a:lnTo>
                    <a:pt x="5108" y="154"/>
                  </a:lnTo>
                  <a:cubicBezTo>
                    <a:pt x="5206" y="154"/>
                    <a:pt x="5206" y="0"/>
                    <a:pt x="5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44"/>
            <p:cNvSpPr/>
            <p:nvPr/>
          </p:nvSpPr>
          <p:spPr>
            <a:xfrm>
              <a:off x="3633025" y="3334325"/>
              <a:ext cx="5100" cy="3875"/>
            </a:xfrm>
            <a:custGeom>
              <a:avLst/>
              <a:gdLst/>
              <a:ahLst/>
              <a:cxnLst/>
              <a:rect l="l" t="t" r="r" b="b"/>
              <a:pathLst>
                <a:path w="204" h="155" extrusionOk="0">
                  <a:moveTo>
                    <a:pt x="106" y="0"/>
                  </a:moveTo>
                  <a:cubicBezTo>
                    <a:pt x="1" y="0"/>
                    <a:pt x="1" y="155"/>
                    <a:pt x="106" y="155"/>
                  </a:cubicBezTo>
                  <a:cubicBezTo>
                    <a:pt x="204" y="155"/>
                    <a:pt x="204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44"/>
            <p:cNvSpPr/>
            <p:nvPr/>
          </p:nvSpPr>
          <p:spPr>
            <a:xfrm>
              <a:off x="3634450" y="3334325"/>
              <a:ext cx="103200" cy="3875"/>
            </a:xfrm>
            <a:custGeom>
              <a:avLst/>
              <a:gdLst/>
              <a:ahLst/>
              <a:cxnLst/>
              <a:rect l="l" t="t" r="r" b="b"/>
              <a:pathLst>
                <a:path w="4128" h="155" extrusionOk="0">
                  <a:moveTo>
                    <a:pt x="106" y="0"/>
                  </a:moveTo>
                  <a:cubicBezTo>
                    <a:pt x="1" y="0"/>
                    <a:pt x="1" y="155"/>
                    <a:pt x="106" y="155"/>
                  </a:cubicBezTo>
                  <a:lnTo>
                    <a:pt x="4030" y="155"/>
                  </a:lnTo>
                  <a:cubicBezTo>
                    <a:pt x="4128" y="155"/>
                    <a:pt x="4128" y="0"/>
                    <a:pt x="40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44"/>
            <p:cNvSpPr/>
            <p:nvPr/>
          </p:nvSpPr>
          <p:spPr>
            <a:xfrm>
              <a:off x="3759725" y="3291550"/>
              <a:ext cx="239800" cy="3875"/>
            </a:xfrm>
            <a:custGeom>
              <a:avLst/>
              <a:gdLst/>
              <a:ahLst/>
              <a:cxnLst/>
              <a:rect l="l" t="t" r="r" b="b"/>
              <a:pathLst>
                <a:path w="9592" h="155" extrusionOk="0">
                  <a:moveTo>
                    <a:pt x="98" y="1"/>
                  </a:moveTo>
                  <a:cubicBezTo>
                    <a:pt x="0" y="1"/>
                    <a:pt x="0" y="155"/>
                    <a:pt x="98" y="155"/>
                  </a:cubicBezTo>
                  <a:lnTo>
                    <a:pt x="9494" y="155"/>
                  </a:lnTo>
                  <a:cubicBezTo>
                    <a:pt x="9592" y="155"/>
                    <a:pt x="9592" y="1"/>
                    <a:pt x="94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" name="Google Shape;6754;p44"/>
            <p:cNvSpPr/>
            <p:nvPr/>
          </p:nvSpPr>
          <p:spPr>
            <a:xfrm>
              <a:off x="4037000" y="3340600"/>
              <a:ext cx="40375" cy="3875"/>
            </a:xfrm>
            <a:custGeom>
              <a:avLst/>
              <a:gdLst/>
              <a:ahLst/>
              <a:cxnLst/>
              <a:rect l="l" t="t" r="r" b="b"/>
              <a:pathLst>
                <a:path w="1615" h="155" extrusionOk="0">
                  <a:moveTo>
                    <a:pt x="98" y="1"/>
                  </a:moveTo>
                  <a:cubicBezTo>
                    <a:pt x="1" y="1"/>
                    <a:pt x="1" y="155"/>
                    <a:pt x="98" y="155"/>
                  </a:cubicBezTo>
                  <a:lnTo>
                    <a:pt x="1517" y="155"/>
                  </a:lnTo>
                  <a:cubicBezTo>
                    <a:pt x="1614" y="155"/>
                    <a:pt x="1614" y="1"/>
                    <a:pt x="1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" name="Google Shape;6755;p44"/>
            <p:cNvSpPr/>
            <p:nvPr/>
          </p:nvSpPr>
          <p:spPr>
            <a:xfrm>
              <a:off x="3215900" y="3294400"/>
              <a:ext cx="191350" cy="3875"/>
            </a:xfrm>
            <a:custGeom>
              <a:avLst/>
              <a:gdLst/>
              <a:ahLst/>
              <a:cxnLst/>
              <a:rect l="l" t="t" r="r" b="b"/>
              <a:pathLst>
                <a:path w="7654" h="155" extrusionOk="0">
                  <a:moveTo>
                    <a:pt x="97" y="0"/>
                  </a:moveTo>
                  <a:cubicBezTo>
                    <a:pt x="0" y="0"/>
                    <a:pt x="0" y="154"/>
                    <a:pt x="97" y="154"/>
                  </a:cubicBezTo>
                  <a:lnTo>
                    <a:pt x="7557" y="154"/>
                  </a:lnTo>
                  <a:cubicBezTo>
                    <a:pt x="7654" y="154"/>
                    <a:pt x="7654" y="0"/>
                    <a:pt x="75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44"/>
            <p:cNvSpPr/>
            <p:nvPr/>
          </p:nvSpPr>
          <p:spPr>
            <a:xfrm>
              <a:off x="4129425" y="3342025"/>
              <a:ext cx="50500" cy="3875"/>
            </a:xfrm>
            <a:custGeom>
              <a:avLst/>
              <a:gdLst/>
              <a:ahLst/>
              <a:cxnLst/>
              <a:rect l="l" t="t" r="r" b="b"/>
              <a:pathLst>
                <a:path w="2020" h="155" extrusionOk="0">
                  <a:moveTo>
                    <a:pt x="98" y="1"/>
                  </a:moveTo>
                  <a:cubicBezTo>
                    <a:pt x="1" y="1"/>
                    <a:pt x="1" y="155"/>
                    <a:pt x="98" y="155"/>
                  </a:cubicBezTo>
                  <a:lnTo>
                    <a:pt x="1922" y="155"/>
                  </a:lnTo>
                  <a:cubicBezTo>
                    <a:pt x="2020" y="155"/>
                    <a:pt x="2020" y="1"/>
                    <a:pt x="1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44"/>
            <p:cNvSpPr/>
            <p:nvPr/>
          </p:nvSpPr>
          <p:spPr>
            <a:xfrm>
              <a:off x="3227050" y="3248825"/>
              <a:ext cx="63650" cy="49925"/>
            </a:xfrm>
            <a:custGeom>
              <a:avLst/>
              <a:gdLst/>
              <a:ahLst/>
              <a:cxnLst/>
              <a:rect l="l" t="t" r="r" b="b"/>
              <a:pathLst>
                <a:path w="2546" h="1997" extrusionOk="0">
                  <a:moveTo>
                    <a:pt x="1236" y="0"/>
                  </a:moveTo>
                  <a:cubicBezTo>
                    <a:pt x="1163" y="0"/>
                    <a:pt x="1090" y="44"/>
                    <a:pt x="1038" y="96"/>
                  </a:cubicBezTo>
                  <a:cubicBezTo>
                    <a:pt x="722" y="379"/>
                    <a:pt x="640" y="829"/>
                    <a:pt x="617" y="1248"/>
                  </a:cubicBezTo>
                  <a:lnTo>
                    <a:pt x="617" y="1248"/>
                  </a:lnTo>
                  <a:cubicBezTo>
                    <a:pt x="600" y="1221"/>
                    <a:pt x="583" y="1194"/>
                    <a:pt x="568" y="1167"/>
                  </a:cubicBezTo>
                  <a:cubicBezTo>
                    <a:pt x="527" y="1094"/>
                    <a:pt x="487" y="1021"/>
                    <a:pt x="430" y="964"/>
                  </a:cubicBezTo>
                  <a:cubicBezTo>
                    <a:pt x="387" y="917"/>
                    <a:pt x="331" y="895"/>
                    <a:pt x="276" y="895"/>
                  </a:cubicBezTo>
                  <a:cubicBezTo>
                    <a:pt x="216" y="895"/>
                    <a:pt x="156" y="921"/>
                    <a:pt x="114" y="972"/>
                  </a:cubicBezTo>
                  <a:cubicBezTo>
                    <a:pt x="0" y="1110"/>
                    <a:pt x="65" y="1288"/>
                    <a:pt x="122" y="1426"/>
                  </a:cubicBezTo>
                  <a:cubicBezTo>
                    <a:pt x="195" y="1612"/>
                    <a:pt x="284" y="1791"/>
                    <a:pt x="397" y="1961"/>
                  </a:cubicBezTo>
                  <a:cubicBezTo>
                    <a:pt x="415" y="1986"/>
                    <a:pt x="439" y="1996"/>
                    <a:pt x="463" y="1996"/>
                  </a:cubicBezTo>
                  <a:cubicBezTo>
                    <a:pt x="516" y="1996"/>
                    <a:pt x="566" y="1944"/>
                    <a:pt x="527" y="1888"/>
                  </a:cubicBezTo>
                  <a:cubicBezTo>
                    <a:pt x="397" y="1694"/>
                    <a:pt x="243" y="1442"/>
                    <a:pt x="211" y="1199"/>
                  </a:cubicBezTo>
                  <a:cubicBezTo>
                    <a:pt x="196" y="1148"/>
                    <a:pt x="208" y="1050"/>
                    <a:pt x="271" y="1050"/>
                  </a:cubicBezTo>
                  <a:cubicBezTo>
                    <a:pt x="277" y="1050"/>
                    <a:pt x="284" y="1051"/>
                    <a:pt x="292" y="1053"/>
                  </a:cubicBezTo>
                  <a:cubicBezTo>
                    <a:pt x="349" y="1077"/>
                    <a:pt x="381" y="1158"/>
                    <a:pt x="414" y="1199"/>
                  </a:cubicBezTo>
                  <a:cubicBezTo>
                    <a:pt x="478" y="1312"/>
                    <a:pt x="551" y="1426"/>
                    <a:pt x="616" y="1539"/>
                  </a:cubicBezTo>
                  <a:cubicBezTo>
                    <a:pt x="632" y="1565"/>
                    <a:pt x="658" y="1577"/>
                    <a:pt x="683" y="1577"/>
                  </a:cubicBezTo>
                  <a:cubicBezTo>
                    <a:pt x="723" y="1577"/>
                    <a:pt x="762" y="1548"/>
                    <a:pt x="762" y="1499"/>
                  </a:cubicBezTo>
                  <a:cubicBezTo>
                    <a:pt x="770" y="1118"/>
                    <a:pt x="787" y="688"/>
                    <a:pt x="1014" y="356"/>
                  </a:cubicBezTo>
                  <a:cubicBezTo>
                    <a:pt x="1048" y="301"/>
                    <a:pt x="1147" y="163"/>
                    <a:pt x="1221" y="163"/>
                  </a:cubicBezTo>
                  <a:cubicBezTo>
                    <a:pt x="1234" y="163"/>
                    <a:pt x="1246" y="168"/>
                    <a:pt x="1257" y="177"/>
                  </a:cubicBezTo>
                  <a:cubicBezTo>
                    <a:pt x="1297" y="210"/>
                    <a:pt x="1305" y="291"/>
                    <a:pt x="1314" y="331"/>
                  </a:cubicBezTo>
                  <a:cubicBezTo>
                    <a:pt x="1330" y="396"/>
                    <a:pt x="1346" y="461"/>
                    <a:pt x="1354" y="526"/>
                  </a:cubicBezTo>
                  <a:cubicBezTo>
                    <a:pt x="1401" y="777"/>
                    <a:pt x="1418" y="1028"/>
                    <a:pt x="1412" y="1286"/>
                  </a:cubicBezTo>
                  <a:lnTo>
                    <a:pt x="1412" y="1286"/>
                  </a:lnTo>
                  <a:cubicBezTo>
                    <a:pt x="1411" y="1287"/>
                    <a:pt x="1411" y="1287"/>
                    <a:pt x="1411" y="1288"/>
                  </a:cubicBezTo>
                  <a:cubicBezTo>
                    <a:pt x="1411" y="1288"/>
                    <a:pt x="1411" y="1288"/>
                    <a:pt x="1411" y="1288"/>
                  </a:cubicBezTo>
                  <a:lnTo>
                    <a:pt x="1411" y="1288"/>
                  </a:lnTo>
                  <a:cubicBezTo>
                    <a:pt x="1411" y="1296"/>
                    <a:pt x="1411" y="1304"/>
                    <a:pt x="1411" y="1312"/>
                  </a:cubicBezTo>
                  <a:cubicBezTo>
                    <a:pt x="1406" y="1357"/>
                    <a:pt x="1444" y="1382"/>
                    <a:pt x="1482" y="1382"/>
                  </a:cubicBezTo>
                  <a:cubicBezTo>
                    <a:pt x="1513" y="1382"/>
                    <a:pt x="1546" y="1365"/>
                    <a:pt x="1557" y="1329"/>
                  </a:cubicBezTo>
                  <a:cubicBezTo>
                    <a:pt x="1614" y="1158"/>
                    <a:pt x="1711" y="1012"/>
                    <a:pt x="1849" y="899"/>
                  </a:cubicBezTo>
                  <a:cubicBezTo>
                    <a:pt x="1940" y="822"/>
                    <a:pt x="2074" y="739"/>
                    <a:pt x="2203" y="739"/>
                  </a:cubicBezTo>
                  <a:cubicBezTo>
                    <a:pt x="2223" y="739"/>
                    <a:pt x="2242" y="741"/>
                    <a:pt x="2262" y="745"/>
                  </a:cubicBezTo>
                  <a:cubicBezTo>
                    <a:pt x="2441" y="794"/>
                    <a:pt x="2384" y="1102"/>
                    <a:pt x="2384" y="1240"/>
                  </a:cubicBezTo>
                  <a:cubicBezTo>
                    <a:pt x="2384" y="1450"/>
                    <a:pt x="2368" y="1653"/>
                    <a:pt x="2343" y="1856"/>
                  </a:cubicBezTo>
                  <a:cubicBezTo>
                    <a:pt x="2339" y="1904"/>
                    <a:pt x="2374" y="1929"/>
                    <a:pt x="2411" y="1929"/>
                  </a:cubicBezTo>
                  <a:cubicBezTo>
                    <a:pt x="2449" y="1929"/>
                    <a:pt x="2489" y="1904"/>
                    <a:pt x="2497" y="1856"/>
                  </a:cubicBezTo>
                  <a:cubicBezTo>
                    <a:pt x="2530" y="1580"/>
                    <a:pt x="2546" y="1296"/>
                    <a:pt x="2538" y="1021"/>
                  </a:cubicBezTo>
                  <a:cubicBezTo>
                    <a:pt x="2530" y="826"/>
                    <a:pt x="2489" y="631"/>
                    <a:pt x="2270" y="599"/>
                  </a:cubicBezTo>
                  <a:cubicBezTo>
                    <a:pt x="2240" y="593"/>
                    <a:pt x="2210" y="591"/>
                    <a:pt x="2181" y="591"/>
                  </a:cubicBezTo>
                  <a:cubicBezTo>
                    <a:pt x="1930" y="591"/>
                    <a:pt x="1706" y="780"/>
                    <a:pt x="1558" y="998"/>
                  </a:cubicBezTo>
                  <a:lnTo>
                    <a:pt x="1558" y="998"/>
                  </a:lnTo>
                  <a:cubicBezTo>
                    <a:pt x="1549" y="776"/>
                    <a:pt x="1518" y="554"/>
                    <a:pt x="1468" y="331"/>
                  </a:cubicBezTo>
                  <a:cubicBezTo>
                    <a:pt x="1443" y="226"/>
                    <a:pt x="1427" y="88"/>
                    <a:pt x="1322" y="23"/>
                  </a:cubicBezTo>
                  <a:cubicBezTo>
                    <a:pt x="1294" y="7"/>
                    <a:pt x="1265" y="0"/>
                    <a:pt x="1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44"/>
            <p:cNvSpPr/>
            <p:nvPr/>
          </p:nvSpPr>
          <p:spPr>
            <a:xfrm>
              <a:off x="3710875" y="3287500"/>
              <a:ext cx="42800" cy="51000"/>
            </a:xfrm>
            <a:custGeom>
              <a:avLst/>
              <a:gdLst/>
              <a:ahLst/>
              <a:cxnLst/>
              <a:rect l="l" t="t" r="r" b="b"/>
              <a:pathLst>
                <a:path w="1712" h="2040" extrusionOk="0">
                  <a:moveTo>
                    <a:pt x="1198" y="0"/>
                  </a:moveTo>
                  <a:cubicBezTo>
                    <a:pt x="1128" y="0"/>
                    <a:pt x="1070" y="38"/>
                    <a:pt x="1014" y="114"/>
                  </a:cubicBezTo>
                  <a:cubicBezTo>
                    <a:pt x="925" y="236"/>
                    <a:pt x="860" y="374"/>
                    <a:pt x="811" y="511"/>
                  </a:cubicBezTo>
                  <a:cubicBezTo>
                    <a:pt x="732" y="715"/>
                    <a:pt x="696" y="932"/>
                    <a:pt x="701" y="1148"/>
                  </a:cubicBezTo>
                  <a:lnTo>
                    <a:pt x="701" y="1148"/>
                  </a:lnTo>
                  <a:cubicBezTo>
                    <a:pt x="572" y="996"/>
                    <a:pt x="402" y="829"/>
                    <a:pt x="259" y="829"/>
                  </a:cubicBezTo>
                  <a:cubicBezTo>
                    <a:pt x="191" y="829"/>
                    <a:pt x="130" y="866"/>
                    <a:pt x="81" y="957"/>
                  </a:cubicBezTo>
                  <a:cubicBezTo>
                    <a:pt x="0" y="1111"/>
                    <a:pt x="98" y="1346"/>
                    <a:pt x="154" y="1501"/>
                  </a:cubicBezTo>
                  <a:cubicBezTo>
                    <a:pt x="235" y="1687"/>
                    <a:pt x="333" y="1857"/>
                    <a:pt x="462" y="2011"/>
                  </a:cubicBezTo>
                  <a:cubicBezTo>
                    <a:pt x="476" y="2031"/>
                    <a:pt x="494" y="2039"/>
                    <a:pt x="511" y="2039"/>
                  </a:cubicBezTo>
                  <a:cubicBezTo>
                    <a:pt x="564" y="2039"/>
                    <a:pt x="617" y="1961"/>
                    <a:pt x="568" y="1906"/>
                  </a:cubicBezTo>
                  <a:cubicBezTo>
                    <a:pt x="398" y="1695"/>
                    <a:pt x="268" y="1436"/>
                    <a:pt x="211" y="1160"/>
                  </a:cubicBezTo>
                  <a:cubicBezTo>
                    <a:pt x="204" y="1109"/>
                    <a:pt x="203" y="977"/>
                    <a:pt x="275" y="977"/>
                  </a:cubicBezTo>
                  <a:cubicBezTo>
                    <a:pt x="283" y="977"/>
                    <a:pt x="291" y="979"/>
                    <a:pt x="300" y="982"/>
                  </a:cubicBezTo>
                  <a:cubicBezTo>
                    <a:pt x="357" y="1006"/>
                    <a:pt x="406" y="1071"/>
                    <a:pt x="446" y="1111"/>
                  </a:cubicBezTo>
                  <a:cubicBezTo>
                    <a:pt x="552" y="1217"/>
                    <a:pt x="649" y="1322"/>
                    <a:pt x="738" y="1444"/>
                  </a:cubicBezTo>
                  <a:cubicBezTo>
                    <a:pt x="755" y="1466"/>
                    <a:pt x="778" y="1476"/>
                    <a:pt x="801" y="1476"/>
                  </a:cubicBezTo>
                  <a:cubicBezTo>
                    <a:pt x="845" y="1476"/>
                    <a:pt x="887" y="1440"/>
                    <a:pt x="876" y="1387"/>
                  </a:cubicBezTo>
                  <a:cubicBezTo>
                    <a:pt x="835" y="1136"/>
                    <a:pt x="852" y="876"/>
                    <a:pt x="925" y="641"/>
                  </a:cubicBezTo>
                  <a:cubicBezTo>
                    <a:pt x="965" y="519"/>
                    <a:pt x="1014" y="398"/>
                    <a:pt x="1079" y="292"/>
                  </a:cubicBezTo>
                  <a:cubicBezTo>
                    <a:pt x="1109" y="240"/>
                    <a:pt x="1146" y="153"/>
                    <a:pt x="1209" y="153"/>
                  </a:cubicBezTo>
                  <a:cubicBezTo>
                    <a:pt x="1214" y="153"/>
                    <a:pt x="1219" y="153"/>
                    <a:pt x="1225" y="155"/>
                  </a:cubicBezTo>
                  <a:cubicBezTo>
                    <a:pt x="1281" y="163"/>
                    <a:pt x="1338" y="220"/>
                    <a:pt x="1371" y="252"/>
                  </a:cubicBezTo>
                  <a:cubicBezTo>
                    <a:pt x="1565" y="455"/>
                    <a:pt x="1549" y="763"/>
                    <a:pt x="1541" y="1022"/>
                  </a:cubicBezTo>
                  <a:cubicBezTo>
                    <a:pt x="1541" y="1314"/>
                    <a:pt x="1533" y="1598"/>
                    <a:pt x="1533" y="1890"/>
                  </a:cubicBezTo>
                  <a:cubicBezTo>
                    <a:pt x="1529" y="1938"/>
                    <a:pt x="1565" y="1963"/>
                    <a:pt x="1603" y="1963"/>
                  </a:cubicBezTo>
                  <a:cubicBezTo>
                    <a:pt x="1640" y="1963"/>
                    <a:pt x="1679" y="1938"/>
                    <a:pt x="1679" y="1890"/>
                  </a:cubicBezTo>
                  <a:cubicBezTo>
                    <a:pt x="1687" y="1517"/>
                    <a:pt x="1711" y="1144"/>
                    <a:pt x="1695" y="771"/>
                  </a:cubicBezTo>
                  <a:cubicBezTo>
                    <a:pt x="1687" y="495"/>
                    <a:pt x="1606" y="179"/>
                    <a:pt x="1338" y="41"/>
                  </a:cubicBezTo>
                  <a:cubicBezTo>
                    <a:pt x="1286" y="14"/>
                    <a:pt x="1240" y="0"/>
                    <a:pt x="1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" name="Google Shape;6759;p44"/>
            <p:cNvSpPr/>
            <p:nvPr/>
          </p:nvSpPr>
          <p:spPr>
            <a:xfrm>
              <a:off x="3861475" y="3345225"/>
              <a:ext cx="56775" cy="40750"/>
            </a:xfrm>
            <a:custGeom>
              <a:avLst/>
              <a:gdLst/>
              <a:ahLst/>
              <a:cxnLst/>
              <a:rect l="l" t="t" r="r" b="b"/>
              <a:pathLst>
                <a:path w="2271" h="1630" extrusionOk="0">
                  <a:moveTo>
                    <a:pt x="1064" y="0"/>
                  </a:moveTo>
                  <a:cubicBezTo>
                    <a:pt x="1018" y="0"/>
                    <a:pt x="972" y="26"/>
                    <a:pt x="933" y="59"/>
                  </a:cubicBezTo>
                  <a:cubicBezTo>
                    <a:pt x="719" y="235"/>
                    <a:pt x="642" y="513"/>
                    <a:pt x="603" y="784"/>
                  </a:cubicBezTo>
                  <a:lnTo>
                    <a:pt x="603" y="784"/>
                  </a:lnTo>
                  <a:cubicBezTo>
                    <a:pt x="532" y="671"/>
                    <a:pt x="454" y="560"/>
                    <a:pt x="365" y="456"/>
                  </a:cubicBezTo>
                  <a:cubicBezTo>
                    <a:pt x="320" y="403"/>
                    <a:pt x="267" y="350"/>
                    <a:pt x="194" y="350"/>
                  </a:cubicBezTo>
                  <a:cubicBezTo>
                    <a:pt x="189" y="350"/>
                    <a:pt x="184" y="350"/>
                    <a:pt x="179" y="351"/>
                  </a:cubicBezTo>
                  <a:cubicBezTo>
                    <a:pt x="106" y="359"/>
                    <a:pt x="49" y="416"/>
                    <a:pt x="25" y="489"/>
                  </a:cubicBezTo>
                  <a:cubicBezTo>
                    <a:pt x="0" y="570"/>
                    <a:pt x="25" y="659"/>
                    <a:pt x="41" y="740"/>
                  </a:cubicBezTo>
                  <a:cubicBezTo>
                    <a:pt x="65" y="837"/>
                    <a:pt x="98" y="943"/>
                    <a:pt x="138" y="1040"/>
                  </a:cubicBezTo>
                  <a:cubicBezTo>
                    <a:pt x="211" y="1235"/>
                    <a:pt x="317" y="1421"/>
                    <a:pt x="446" y="1600"/>
                  </a:cubicBezTo>
                  <a:cubicBezTo>
                    <a:pt x="463" y="1621"/>
                    <a:pt x="485" y="1630"/>
                    <a:pt x="508" y="1630"/>
                  </a:cubicBezTo>
                  <a:cubicBezTo>
                    <a:pt x="563" y="1630"/>
                    <a:pt x="616" y="1576"/>
                    <a:pt x="576" y="1518"/>
                  </a:cubicBezTo>
                  <a:cubicBezTo>
                    <a:pt x="398" y="1283"/>
                    <a:pt x="268" y="1016"/>
                    <a:pt x="195" y="732"/>
                  </a:cubicBezTo>
                  <a:cubicBezTo>
                    <a:pt x="187" y="691"/>
                    <a:pt x="130" y="513"/>
                    <a:pt x="203" y="513"/>
                  </a:cubicBezTo>
                  <a:cubicBezTo>
                    <a:pt x="252" y="521"/>
                    <a:pt x="317" y="643"/>
                    <a:pt x="349" y="675"/>
                  </a:cubicBezTo>
                  <a:cubicBezTo>
                    <a:pt x="438" y="797"/>
                    <a:pt x="511" y="927"/>
                    <a:pt x="584" y="1056"/>
                  </a:cubicBezTo>
                  <a:cubicBezTo>
                    <a:pt x="599" y="1083"/>
                    <a:pt x="622" y="1095"/>
                    <a:pt x="645" y="1095"/>
                  </a:cubicBezTo>
                  <a:cubicBezTo>
                    <a:pt x="685" y="1095"/>
                    <a:pt x="725" y="1062"/>
                    <a:pt x="730" y="1016"/>
                  </a:cubicBezTo>
                  <a:cubicBezTo>
                    <a:pt x="746" y="764"/>
                    <a:pt x="779" y="481"/>
                    <a:pt x="941" y="270"/>
                  </a:cubicBezTo>
                  <a:cubicBezTo>
                    <a:pt x="957" y="246"/>
                    <a:pt x="981" y="229"/>
                    <a:pt x="998" y="205"/>
                  </a:cubicBezTo>
                  <a:cubicBezTo>
                    <a:pt x="1014" y="197"/>
                    <a:pt x="1022" y="181"/>
                    <a:pt x="1030" y="173"/>
                  </a:cubicBezTo>
                  <a:cubicBezTo>
                    <a:pt x="1045" y="161"/>
                    <a:pt x="1055" y="155"/>
                    <a:pt x="1060" y="155"/>
                  </a:cubicBezTo>
                  <a:cubicBezTo>
                    <a:pt x="1065" y="155"/>
                    <a:pt x="1063" y="163"/>
                    <a:pt x="1054" y="181"/>
                  </a:cubicBezTo>
                  <a:cubicBezTo>
                    <a:pt x="1087" y="229"/>
                    <a:pt x="1095" y="343"/>
                    <a:pt x="1103" y="408"/>
                  </a:cubicBezTo>
                  <a:cubicBezTo>
                    <a:pt x="1126" y="569"/>
                    <a:pt x="1135" y="731"/>
                    <a:pt x="1128" y="899"/>
                  </a:cubicBezTo>
                  <a:lnTo>
                    <a:pt x="1128" y="899"/>
                  </a:lnTo>
                  <a:cubicBezTo>
                    <a:pt x="1128" y="900"/>
                    <a:pt x="1128" y="901"/>
                    <a:pt x="1127" y="902"/>
                  </a:cubicBezTo>
                  <a:cubicBezTo>
                    <a:pt x="1128" y="902"/>
                    <a:pt x="1128" y="902"/>
                    <a:pt x="1128" y="902"/>
                  </a:cubicBezTo>
                  <a:lnTo>
                    <a:pt x="1128" y="902"/>
                  </a:lnTo>
                  <a:cubicBezTo>
                    <a:pt x="1128" y="910"/>
                    <a:pt x="1128" y="919"/>
                    <a:pt x="1127" y="927"/>
                  </a:cubicBezTo>
                  <a:cubicBezTo>
                    <a:pt x="1127" y="974"/>
                    <a:pt x="1162" y="999"/>
                    <a:pt x="1200" y="999"/>
                  </a:cubicBezTo>
                  <a:cubicBezTo>
                    <a:pt x="1232" y="999"/>
                    <a:pt x="1266" y="980"/>
                    <a:pt x="1281" y="943"/>
                  </a:cubicBezTo>
                  <a:cubicBezTo>
                    <a:pt x="1346" y="756"/>
                    <a:pt x="1419" y="554"/>
                    <a:pt x="1557" y="408"/>
                  </a:cubicBezTo>
                  <a:cubicBezTo>
                    <a:pt x="1622" y="335"/>
                    <a:pt x="1695" y="278"/>
                    <a:pt x="1784" y="246"/>
                  </a:cubicBezTo>
                  <a:cubicBezTo>
                    <a:pt x="1826" y="225"/>
                    <a:pt x="1904" y="197"/>
                    <a:pt x="1969" y="197"/>
                  </a:cubicBezTo>
                  <a:cubicBezTo>
                    <a:pt x="2006" y="197"/>
                    <a:pt x="2039" y="206"/>
                    <a:pt x="2060" y="229"/>
                  </a:cubicBezTo>
                  <a:cubicBezTo>
                    <a:pt x="2084" y="270"/>
                    <a:pt x="2092" y="343"/>
                    <a:pt x="2100" y="383"/>
                  </a:cubicBezTo>
                  <a:cubicBezTo>
                    <a:pt x="2108" y="440"/>
                    <a:pt x="2108" y="497"/>
                    <a:pt x="2108" y="554"/>
                  </a:cubicBezTo>
                  <a:cubicBezTo>
                    <a:pt x="2117" y="659"/>
                    <a:pt x="2108" y="764"/>
                    <a:pt x="2092" y="870"/>
                  </a:cubicBezTo>
                  <a:cubicBezTo>
                    <a:pt x="2060" y="1089"/>
                    <a:pt x="1995" y="1300"/>
                    <a:pt x="1930" y="1502"/>
                  </a:cubicBezTo>
                  <a:cubicBezTo>
                    <a:pt x="1911" y="1561"/>
                    <a:pt x="1955" y="1599"/>
                    <a:pt x="2001" y="1599"/>
                  </a:cubicBezTo>
                  <a:cubicBezTo>
                    <a:pt x="2032" y="1599"/>
                    <a:pt x="2063" y="1582"/>
                    <a:pt x="2076" y="1543"/>
                  </a:cubicBezTo>
                  <a:cubicBezTo>
                    <a:pt x="2157" y="1283"/>
                    <a:pt x="2238" y="1016"/>
                    <a:pt x="2254" y="740"/>
                  </a:cubicBezTo>
                  <a:cubicBezTo>
                    <a:pt x="2271" y="610"/>
                    <a:pt x="2262" y="473"/>
                    <a:pt x="2246" y="343"/>
                  </a:cubicBezTo>
                  <a:cubicBezTo>
                    <a:pt x="2222" y="237"/>
                    <a:pt x="2198" y="116"/>
                    <a:pt x="2084" y="75"/>
                  </a:cubicBezTo>
                  <a:cubicBezTo>
                    <a:pt x="2039" y="57"/>
                    <a:pt x="1992" y="49"/>
                    <a:pt x="1945" y="49"/>
                  </a:cubicBezTo>
                  <a:cubicBezTo>
                    <a:pt x="1781" y="49"/>
                    <a:pt x="1614" y="147"/>
                    <a:pt x="1500" y="254"/>
                  </a:cubicBezTo>
                  <a:cubicBezTo>
                    <a:pt x="1405" y="341"/>
                    <a:pt x="1332" y="450"/>
                    <a:pt x="1273" y="566"/>
                  </a:cubicBezTo>
                  <a:lnTo>
                    <a:pt x="1273" y="566"/>
                  </a:lnTo>
                  <a:cubicBezTo>
                    <a:pt x="1263" y="461"/>
                    <a:pt x="1247" y="356"/>
                    <a:pt x="1225" y="254"/>
                  </a:cubicBezTo>
                  <a:cubicBezTo>
                    <a:pt x="1208" y="173"/>
                    <a:pt x="1200" y="67"/>
                    <a:pt x="1127" y="19"/>
                  </a:cubicBezTo>
                  <a:cubicBezTo>
                    <a:pt x="1107" y="6"/>
                    <a:pt x="1085" y="0"/>
                    <a:pt x="10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44"/>
            <p:cNvSpPr/>
            <p:nvPr/>
          </p:nvSpPr>
          <p:spPr>
            <a:xfrm>
              <a:off x="3354325" y="3252025"/>
              <a:ext cx="38950" cy="44975"/>
            </a:xfrm>
            <a:custGeom>
              <a:avLst/>
              <a:gdLst/>
              <a:ahLst/>
              <a:cxnLst/>
              <a:rect l="l" t="t" r="r" b="b"/>
              <a:pathLst>
                <a:path w="1558" h="1799" extrusionOk="0">
                  <a:moveTo>
                    <a:pt x="1385" y="0"/>
                  </a:moveTo>
                  <a:cubicBezTo>
                    <a:pt x="1304" y="0"/>
                    <a:pt x="1214" y="61"/>
                    <a:pt x="1152" y="106"/>
                  </a:cubicBezTo>
                  <a:cubicBezTo>
                    <a:pt x="1055" y="179"/>
                    <a:pt x="974" y="268"/>
                    <a:pt x="901" y="366"/>
                  </a:cubicBezTo>
                  <a:cubicBezTo>
                    <a:pt x="781" y="534"/>
                    <a:pt x="709" y="725"/>
                    <a:pt x="654" y="923"/>
                  </a:cubicBezTo>
                  <a:lnTo>
                    <a:pt x="654" y="923"/>
                  </a:lnTo>
                  <a:cubicBezTo>
                    <a:pt x="610" y="785"/>
                    <a:pt x="554" y="652"/>
                    <a:pt x="487" y="528"/>
                  </a:cubicBezTo>
                  <a:cubicBezTo>
                    <a:pt x="439" y="439"/>
                    <a:pt x="390" y="317"/>
                    <a:pt x="285" y="285"/>
                  </a:cubicBezTo>
                  <a:cubicBezTo>
                    <a:pt x="270" y="281"/>
                    <a:pt x="256" y="279"/>
                    <a:pt x="242" y="279"/>
                  </a:cubicBezTo>
                  <a:cubicBezTo>
                    <a:pt x="166" y="279"/>
                    <a:pt x="90" y="330"/>
                    <a:pt x="49" y="398"/>
                  </a:cubicBezTo>
                  <a:cubicBezTo>
                    <a:pt x="1" y="495"/>
                    <a:pt x="9" y="625"/>
                    <a:pt x="17" y="730"/>
                  </a:cubicBezTo>
                  <a:cubicBezTo>
                    <a:pt x="25" y="852"/>
                    <a:pt x="41" y="966"/>
                    <a:pt x="74" y="1087"/>
                  </a:cubicBezTo>
                  <a:cubicBezTo>
                    <a:pt x="130" y="1322"/>
                    <a:pt x="236" y="1549"/>
                    <a:pt x="366" y="1752"/>
                  </a:cubicBezTo>
                  <a:cubicBezTo>
                    <a:pt x="383" y="1777"/>
                    <a:pt x="408" y="1787"/>
                    <a:pt x="432" y="1787"/>
                  </a:cubicBezTo>
                  <a:cubicBezTo>
                    <a:pt x="485" y="1787"/>
                    <a:pt x="537" y="1735"/>
                    <a:pt x="503" y="1679"/>
                  </a:cubicBezTo>
                  <a:cubicBezTo>
                    <a:pt x="293" y="1363"/>
                    <a:pt x="171" y="998"/>
                    <a:pt x="163" y="617"/>
                  </a:cubicBezTo>
                  <a:cubicBezTo>
                    <a:pt x="163" y="584"/>
                    <a:pt x="179" y="430"/>
                    <a:pt x="230" y="430"/>
                  </a:cubicBezTo>
                  <a:cubicBezTo>
                    <a:pt x="241" y="430"/>
                    <a:pt x="254" y="437"/>
                    <a:pt x="268" y="455"/>
                  </a:cubicBezTo>
                  <a:cubicBezTo>
                    <a:pt x="325" y="528"/>
                    <a:pt x="366" y="625"/>
                    <a:pt x="406" y="706"/>
                  </a:cubicBezTo>
                  <a:cubicBezTo>
                    <a:pt x="487" y="876"/>
                    <a:pt x="552" y="1063"/>
                    <a:pt x="585" y="1257"/>
                  </a:cubicBezTo>
                  <a:cubicBezTo>
                    <a:pt x="592" y="1293"/>
                    <a:pt x="623" y="1309"/>
                    <a:pt x="655" y="1309"/>
                  </a:cubicBezTo>
                  <a:cubicBezTo>
                    <a:pt x="688" y="1309"/>
                    <a:pt x="722" y="1291"/>
                    <a:pt x="730" y="1257"/>
                  </a:cubicBezTo>
                  <a:cubicBezTo>
                    <a:pt x="787" y="1014"/>
                    <a:pt x="844" y="771"/>
                    <a:pt x="966" y="552"/>
                  </a:cubicBezTo>
                  <a:cubicBezTo>
                    <a:pt x="1014" y="455"/>
                    <a:pt x="1087" y="366"/>
                    <a:pt x="1168" y="285"/>
                  </a:cubicBezTo>
                  <a:cubicBezTo>
                    <a:pt x="1209" y="252"/>
                    <a:pt x="1249" y="220"/>
                    <a:pt x="1290" y="195"/>
                  </a:cubicBezTo>
                  <a:cubicBezTo>
                    <a:pt x="1306" y="187"/>
                    <a:pt x="1347" y="155"/>
                    <a:pt x="1363" y="155"/>
                  </a:cubicBezTo>
                  <a:cubicBezTo>
                    <a:pt x="1367" y="153"/>
                    <a:pt x="1370" y="152"/>
                    <a:pt x="1373" y="152"/>
                  </a:cubicBezTo>
                  <a:cubicBezTo>
                    <a:pt x="1379" y="152"/>
                    <a:pt x="1379" y="159"/>
                    <a:pt x="1379" y="171"/>
                  </a:cubicBezTo>
                  <a:cubicBezTo>
                    <a:pt x="1387" y="187"/>
                    <a:pt x="1387" y="203"/>
                    <a:pt x="1387" y="220"/>
                  </a:cubicBezTo>
                  <a:cubicBezTo>
                    <a:pt x="1444" y="714"/>
                    <a:pt x="1363" y="1225"/>
                    <a:pt x="1160" y="1679"/>
                  </a:cubicBezTo>
                  <a:cubicBezTo>
                    <a:pt x="1132" y="1741"/>
                    <a:pt x="1186" y="1799"/>
                    <a:pt x="1235" y="1799"/>
                  </a:cubicBezTo>
                  <a:cubicBezTo>
                    <a:pt x="1257" y="1799"/>
                    <a:pt x="1277" y="1787"/>
                    <a:pt x="1290" y="1760"/>
                  </a:cubicBezTo>
                  <a:cubicBezTo>
                    <a:pt x="1420" y="1476"/>
                    <a:pt x="1501" y="1184"/>
                    <a:pt x="1541" y="876"/>
                  </a:cubicBezTo>
                  <a:cubicBezTo>
                    <a:pt x="1557" y="730"/>
                    <a:pt x="1557" y="584"/>
                    <a:pt x="1557" y="439"/>
                  </a:cubicBezTo>
                  <a:cubicBezTo>
                    <a:pt x="1549" y="357"/>
                    <a:pt x="1549" y="276"/>
                    <a:pt x="1533" y="203"/>
                  </a:cubicBezTo>
                  <a:cubicBezTo>
                    <a:pt x="1533" y="147"/>
                    <a:pt x="1525" y="82"/>
                    <a:pt x="1484" y="41"/>
                  </a:cubicBezTo>
                  <a:cubicBezTo>
                    <a:pt x="1455" y="12"/>
                    <a:pt x="1421" y="0"/>
                    <a:pt x="1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" name="Google Shape;6761;p44"/>
            <p:cNvSpPr/>
            <p:nvPr/>
          </p:nvSpPr>
          <p:spPr>
            <a:xfrm>
              <a:off x="4147600" y="3275125"/>
              <a:ext cx="16325" cy="67100"/>
            </a:xfrm>
            <a:custGeom>
              <a:avLst/>
              <a:gdLst/>
              <a:ahLst/>
              <a:cxnLst/>
              <a:rect l="l" t="t" r="r" b="b"/>
              <a:pathLst>
                <a:path w="653" h="2684" extrusionOk="0">
                  <a:moveTo>
                    <a:pt x="99" y="1"/>
                  </a:moveTo>
                  <a:cubicBezTo>
                    <a:pt x="51" y="1"/>
                    <a:pt x="0" y="54"/>
                    <a:pt x="28" y="115"/>
                  </a:cubicBezTo>
                  <a:cubicBezTo>
                    <a:pt x="385" y="885"/>
                    <a:pt x="498" y="1752"/>
                    <a:pt x="368" y="2587"/>
                  </a:cubicBezTo>
                  <a:cubicBezTo>
                    <a:pt x="359" y="2646"/>
                    <a:pt x="407" y="2684"/>
                    <a:pt x="451" y="2684"/>
                  </a:cubicBezTo>
                  <a:cubicBezTo>
                    <a:pt x="481" y="2684"/>
                    <a:pt x="508" y="2667"/>
                    <a:pt x="514" y="2628"/>
                  </a:cubicBezTo>
                  <a:cubicBezTo>
                    <a:pt x="652" y="1752"/>
                    <a:pt x="531" y="852"/>
                    <a:pt x="158" y="42"/>
                  </a:cubicBezTo>
                  <a:cubicBezTo>
                    <a:pt x="145" y="13"/>
                    <a:pt x="122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2" name="Google Shape;6762;p44"/>
            <p:cNvSpPr/>
            <p:nvPr/>
          </p:nvSpPr>
          <p:spPr>
            <a:xfrm>
              <a:off x="4142000" y="3288525"/>
              <a:ext cx="4900" cy="3875"/>
            </a:xfrm>
            <a:custGeom>
              <a:avLst/>
              <a:gdLst/>
              <a:ahLst/>
              <a:cxnLst/>
              <a:rect l="l" t="t" r="r" b="b"/>
              <a:pathLst>
                <a:path w="196" h="155" extrusionOk="0">
                  <a:moveTo>
                    <a:pt x="98" y="0"/>
                  </a:moveTo>
                  <a:cubicBezTo>
                    <a:pt x="1" y="0"/>
                    <a:pt x="1" y="154"/>
                    <a:pt x="98" y="154"/>
                  </a:cubicBezTo>
                  <a:cubicBezTo>
                    <a:pt x="195" y="154"/>
                    <a:pt x="195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3" name="Google Shape;6763;p44"/>
            <p:cNvSpPr/>
            <p:nvPr/>
          </p:nvSpPr>
          <p:spPr>
            <a:xfrm>
              <a:off x="4134100" y="3286900"/>
              <a:ext cx="4875" cy="3875"/>
            </a:xfrm>
            <a:custGeom>
              <a:avLst/>
              <a:gdLst/>
              <a:ahLst/>
              <a:cxnLst/>
              <a:rect l="l" t="t" r="r" b="b"/>
              <a:pathLst>
                <a:path w="195" h="155" extrusionOk="0">
                  <a:moveTo>
                    <a:pt x="98" y="0"/>
                  </a:moveTo>
                  <a:cubicBezTo>
                    <a:pt x="0" y="0"/>
                    <a:pt x="0" y="154"/>
                    <a:pt x="98" y="154"/>
                  </a:cubicBezTo>
                  <a:cubicBezTo>
                    <a:pt x="195" y="154"/>
                    <a:pt x="195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6764;p44"/>
            <p:cNvSpPr/>
            <p:nvPr/>
          </p:nvSpPr>
          <p:spPr>
            <a:xfrm>
              <a:off x="4127000" y="3277375"/>
              <a:ext cx="4900" cy="3875"/>
            </a:xfrm>
            <a:custGeom>
              <a:avLst/>
              <a:gdLst/>
              <a:ahLst/>
              <a:cxnLst/>
              <a:rect l="l" t="t" r="r" b="b"/>
              <a:pathLst>
                <a:path w="196" h="155" extrusionOk="0">
                  <a:moveTo>
                    <a:pt x="98" y="0"/>
                  </a:moveTo>
                  <a:cubicBezTo>
                    <a:pt x="1" y="0"/>
                    <a:pt x="1" y="154"/>
                    <a:pt x="98" y="154"/>
                  </a:cubicBezTo>
                  <a:cubicBezTo>
                    <a:pt x="195" y="154"/>
                    <a:pt x="195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" name="Google Shape;6765;p44"/>
            <p:cNvSpPr/>
            <p:nvPr/>
          </p:nvSpPr>
          <p:spPr>
            <a:xfrm>
              <a:off x="4127600" y="3268050"/>
              <a:ext cx="4500" cy="3675"/>
            </a:xfrm>
            <a:custGeom>
              <a:avLst/>
              <a:gdLst/>
              <a:ahLst/>
              <a:cxnLst/>
              <a:rect l="l" t="t" r="r" b="b"/>
              <a:pathLst>
                <a:path w="180" h="147" extrusionOk="0">
                  <a:moveTo>
                    <a:pt x="41" y="0"/>
                  </a:moveTo>
                  <a:cubicBezTo>
                    <a:pt x="33" y="8"/>
                    <a:pt x="25" y="8"/>
                    <a:pt x="17" y="16"/>
                  </a:cubicBezTo>
                  <a:cubicBezTo>
                    <a:pt x="17" y="25"/>
                    <a:pt x="9" y="33"/>
                    <a:pt x="9" y="41"/>
                  </a:cubicBezTo>
                  <a:cubicBezTo>
                    <a:pt x="1" y="49"/>
                    <a:pt x="1" y="65"/>
                    <a:pt x="1" y="73"/>
                  </a:cubicBezTo>
                  <a:cubicBezTo>
                    <a:pt x="1" y="81"/>
                    <a:pt x="1" y="89"/>
                    <a:pt x="1" y="89"/>
                  </a:cubicBezTo>
                  <a:cubicBezTo>
                    <a:pt x="1" y="106"/>
                    <a:pt x="9" y="114"/>
                    <a:pt x="17" y="130"/>
                  </a:cubicBezTo>
                  <a:cubicBezTo>
                    <a:pt x="25" y="130"/>
                    <a:pt x="33" y="138"/>
                    <a:pt x="33" y="138"/>
                  </a:cubicBezTo>
                  <a:cubicBezTo>
                    <a:pt x="50" y="146"/>
                    <a:pt x="58" y="146"/>
                    <a:pt x="74" y="146"/>
                  </a:cubicBezTo>
                  <a:lnTo>
                    <a:pt x="106" y="146"/>
                  </a:lnTo>
                  <a:cubicBezTo>
                    <a:pt x="114" y="146"/>
                    <a:pt x="131" y="146"/>
                    <a:pt x="139" y="138"/>
                  </a:cubicBezTo>
                  <a:cubicBezTo>
                    <a:pt x="147" y="138"/>
                    <a:pt x="155" y="130"/>
                    <a:pt x="163" y="130"/>
                  </a:cubicBezTo>
                  <a:cubicBezTo>
                    <a:pt x="171" y="122"/>
                    <a:pt x="171" y="114"/>
                    <a:pt x="179" y="106"/>
                  </a:cubicBezTo>
                  <a:cubicBezTo>
                    <a:pt x="179" y="89"/>
                    <a:pt x="179" y="81"/>
                    <a:pt x="179" y="73"/>
                  </a:cubicBezTo>
                  <a:cubicBezTo>
                    <a:pt x="179" y="65"/>
                    <a:pt x="179" y="57"/>
                    <a:pt x="179" y="49"/>
                  </a:cubicBezTo>
                  <a:cubicBezTo>
                    <a:pt x="179" y="41"/>
                    <a:pt x="171" y="25"/>
                    <a:pt x="163" y="16"/>
                  </a:cubicBezTo>
                  <a:cubicBezTo>
                    <a:pt x="155" y="16"/>
                    <a:pt x="147" y="8"/>
                    <a:pt x="147" y="8"/>
                  </a:cubicBezTo>
                  <a:cubicBezTo>
                    <a:pt x="131" y="0"/>
                    <a:pt x="122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6" name="Google Shape;6766;p44"/>
            <p:cNvSpPr/>
            <p:nvPr/>
          </p:nvSpPr>
          <p:spPr>
            <a:xfrm>
              <a:off x="4133275" y="3264000"/>
              <a:ext cx="4900" cy="3875"/>
            </a:xfrm>
            <a:custGeom>
              <a:avLst/>
              <a:gdLst/>
              <a:ahLst/>
              <a:cxnLst/>
              <a:rect l="l" t="t" r="r" b="b"/>
              <a:pathLst>
                <a:path w="196" h="155" extrusionOk="0">
                  <a:moveTo>
                    <a:pt x="98" y="0"/>
                  </a:moveTo>
                  <a:cubicBezTo>
                    <a:pt x="1" y="0"/>
                    <a:pt x="1" y="154"/>
                    <a:pt x="98" y="154"/>
                  </a:cubicBezTo>
                  <a:cubicBezTo>
                    <a:pt x="195" y="154"/>
                    <a:pt x="195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7" name="Google Shape;6767;p44"/>
            <p:cNvSpPr/>
            <p:nvPr/>
          </p:nvSpPr>
          <p:spPr>
            <a:xfrm>
              <a:off x="4144025" y="3260750"/>
              <a:ext cx="5300" cy="3875"/>
            </a:xfrm>
            <a:custGeom>
              <a:avLst/>
              <a:gdLst/>
              <a:ahLst/>
              <a:cxnLst/>
              <a:rect l="l" t="t" r="r" b="b"/>
              <a:pathLst>
                <a:path w="212" h="155" extrusionOk="0">
                  <a:moveTo>
                    <a:pt x="98" y="0"/>
                  </a:moveTo>
                  <a:cubicBezTo>
                    <a:pt x="1" y="0"/>
                    <a:pt x="1" y="154"/>
                    <a:pt x="98" y="154"/>
                  </a:cubicBezTo>
                  <a:lnTo>
                    <a:pt x="114" y="154"/>
                  </a:lnTo>
                  <a:cubicBezTo>
                    <a:pt x="211" y="154"/>
                    <a:pt x="211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" name="Google Shape;6768;p44"/>
            <p:cNvSpPr/>
            <p:nvPr/>
          </p:nvSpPr>
          <p:spPr>
            <a:xfrm>
              <a:off x="4153150" y="3261550"/>
              <a:ext cx="4900" cy="3875"/>
            </a:xfrm>
            <a:custGeom>
              <a:avLst/>
              <a:gdLst/>
              <a:ahLst/>
              <a:cxnLst/>
              <a:rect l="l" t="t" r="r" b="b"/>
              <a:pathLst>
                <a:path w="196" h="155" extrusionOk="0">
                  <a:moveTo>
                    <a:pt x="98" y="1"/>
                  </a:moveTo>
                  <a:cubicBezTo>
                    <a:pt x="0" y="1"/>
                    <a:pt x="0" y="155"/>
                    <a:pt x="98" y="155"/>
                  </a:cubicBezTo>
                  <a:cubicBezTo>
                    <a:pt x="195" y="155"/>
                    <a:pt x="195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" name="Google Shape;6769;p44"/>
            <p:cNvSpPr/>
            <p:nvPr/>
          </p:nvSpPr>
          <p:spPr>
            <a:xfrm>
              <a:off x="4160850" y="3266425"/>
              <a:ext cx="4700" cy="4475"/>
            </a:xfrm>
            <a:custGeom>
              <a:avLst/>
              <a:gdLst/>
              <a:ahLst/>
              <a:cxnLst/>
              <a:rect l="l" t="t" r="r" b="b"/>
              <a:pathLst>
                <a:path w="188" h="179" extrusionOk="0">
                  <a:moveTo>
                    <a:pt x="90" y="0"/>
                  </a:moveTo>
                  <a:cubicBezTo>
                    <a:pt x="74" y="8"/>
                    <a:pt x="65" y="8"/>
                    <a:pt x="57" y="17"/>
                  </a:cubicBezTo>
                  <a:lnTo>
                    <a:pt x="25" y="49"/>
                  </a:lnTo>
                  <a:cubicBezTo>
                    <a:pt x="17" y="57"/>
                    <a:pt x="9" y="65"/>
                    <a:pt x="9" y="73"/>
                  </a:cubicBezTo>
                  <a:cubicBezTo>
                    <a:pt x="1" y="90"/>
                    <a:pt x="1" y="98"/>
                    <a:pt x="1" y="106"/>
                  </a:cubicBezTo>
                  <a:cubicBezTo>
                    <a:pt x="1" y="114"/>
                    <a:pt x="1" y="130"/>
                    <a:pt x="9" y="138"/>
                  </a:cubicBezTo>
                  <a:cubicBezTo>
                    <a:pt x="9" y="146"/>
                    <a:pt x="17" y="154"/>
                    <a:pt x="25" y="163"/>
                  </a:cubicBezTo>
                  <a:cubicBezTo>
                    <a:pt x="25" y="163"/>
                    <a:pt x="33" y="171"/>
                    <a:pt x="41" y="171"/>
                  </a:cubicBezTo>
                  <a:cubicBezTo>
                    <a:pt x="49" y="179"/>
                    <a:pt x="65" y="179"/>
                    <a:pt x="74" y="179"/>
                  </a:cubicBezTo>
                  <a:lnTo>
                    <a:pt x="98" y="179"/>
                  </a:lnTo>
                  <a:cubicBezTo>
                    <a:pt x="106" y="179"/>
                    <a:pt x="122" y="171"/>
                    <a:pt x="130" y="163"/>
                  </a:cubicBezTo>
                  <a:lnTo>
                    <a:pt x="163" y="130"/>
                  </a:lnTo>
                  <a:cubicBezTo>
                    <a:pt x="171" y="122"/>
                    <a:pt x="171" y="114"/>
                    <a:pt x="179" y="106"/>
                  </a:cubicBezTo>
                  <a:cubicBezTo>
                    <a:pt x="179" y="98"/>
                    <a:pt x="187" y="81"/>
                    <a:pt x="187" y="73"/>
                  </a:cubicBezTo>
                  <a:cubicBezTo>
                    <a:pt x="187" y="65"/>
                    <a:pt x="179" y="57"/>
                    <a:pt x="179" y="41"/>
                  </a:cubicBezTo>
                  <a:cubicBezTo>
                    <a:pt x="171" y="33"/>
                    <a:pt x="171" y="25"/>
                    <a:pt x="163" y="17"/>
                  </a:cubicBezTo>
                  <a:cubicBezTo>
                    <a:pt x="155" y="17"/>
                    <a:pt x="155" y="17"/>
                    <a:pt x="146" y="8"/>
                  </a:cubicBezTo>
                  <a:cubicBezTo>
                    <a:pt x="130" y="0"/>
                    <a:pt x="122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44"/>
            <p:cNvSpPr/>
            <p:nvPr/>
          </p:nvSpPr>
          <p:spPr>
            <a:xfrm>
              <a:off x="4161050" y="3277375"/>
              <a:ext cx="4900" cy="3875"/>
            </a:xfrm>
            <a:custGeom>
              <a:avLst/>
              <a:gdLst/>
              <a:ahLst/>
              <a:cxnLst/>
              <a:rect l="l" t="t" r="r" b="b"/>
              <a:pathLst>
                <a:path w="196" h="155" extrusionOk="0">
                  <a:moveTo>
                    <a:pt x="98" y="0"/>
                  </a:moveTo>
                  <a:cubicBezTo>
                    <a:pt x="1" y="0"/>
                    <a:pt x="1" y="154"/>
                    <a:pt x="98" y="154"/>
                  </a:cubicBezTo>
                  <a:cubicBezTo>
                    <a:pt x="195" y="154"/>
                    <a:pt x="195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" name="Google Shape;6771;p44"/>
            <p:cNvSpPr/>
            <p:nvPr/>
          </p:nvSpPr>
          <p:spPr>
            <a:xfrm>
              <a:off x="4140375" y="3282225"/>
              <a:ext cx="5100" cy="3875"/>
            </a:xfrm>
            <a:custGeom>
              <a:avLst/>
              <a:gdLst/>
              <a:ahLst/>
              <a:cxnLst/>
              <a:rect l="l" t="t" r="r" b="b"/>
              <a:pathLst>
                <a:path w="204" h="155" extrusionOk="0">
                  <a:moveTo>
                    <a:pt x="106" y="1"/>
                  </a:moveTo>
                  <a:cubicBezTo>
                    <a:pt x="1" y="1"/>
                    <a:pt x="1" y="155"/>
                    <a:pt x="106" y="155"/>
                  </a:cubicBezTo>
                  <a:cubicBezTo>
                    <a:pt x="203" y="155"/>
                    <a:pt x="203" y="1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" name="Google Shape;6772;p44"/>
            <p:cNvSpPr/>
            <p:nvPr/>
          </p:nvSpPr>
          <p:spPr>
            <a:xfrm>
              <a:off x="4134900" y="3279000"/>
              <a:ext cx="4900" cy="3875"/>
            </a:xfrm>
            <a:custGeom>
              <a:avLst/>
              <a:gdLst/>
              <a:ahLst/>
              <a:cxnLst/>
              <a:rect l="l" t="t" r="r" b="b"/>
              <a:pathLst>
                <a:path w="196" h="155" extrusionOk="0">
                  <a:moveTo>
                    <a:pt x="98" y="0"/>
                  </a:moveTo>
                  <a:cubicBezTo>
                    <a:pt x="1" y="0"/>
                    <a:pt x="1" y="154"/>
                    <a:pt x="98" y="154"/>
                  </a:cubicBezTo>
                  <a:cubicBezTo>
                    <a:pt x="195" y="154"/>
                    <a:pt x="195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" name="Google Shape;6773;p44"/>
            <p:cNvSpPr/>
            <p:nvPr/>
          </p:nvSpPr>
          <p:spPr>
            <a:xfrm>
              <a:off x="4136525" y="3271075"/>
              <a:ext cx="4900" cy="3875"/>
            </a:xfrm>
            <a:custGeom>
              <a:avLst/>
              <a:gdLst/>
              <a:ahLst/>
              <a:cxnLst/>
              <a:rect l="l" t="t" r="r" b="b"/>
              <a:pathLst>
                <a:path w="196" h="155" extrusionOk="0">
                  <a:moveTo>
                    <a:pt x="98" y="1"/>
                  </a:moveTo>
                  <a:cubicBezTo>
                    <a:pt x="1" y="1"/>
                    <a:pt x="1" y="155"/>
                    <a:pt x="98" y="155"/>
                  </a:cubicBezTo>
                  <a:cubicBezTo>
                    <a:pt x="195" y="155"/>
                    <a:pt x="195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4" name="Google Shape;6774;p44"/>
            <p:cNvSpPr/>
            <p:nvPr/>
          </p:nvSpPr>
          <p:spPr>
            <a:xfrm>
              <a:off x="4142000" y="3268050"/>
              <a:ext cx="4900" cy="3675"/>
            </a:xfrm>
            <a:custGeom>
              <a:avLst/>
              <a:gdLst/>
              <a:ahLst/>
              <a:cxnLst/>
              <a:rect l="l" t="t" r="r" b="b"/>
              <a:pathLst>
                <a:path w="196" h="147" extrusionOk="0">
                  <a:moveTo>
                    <a:pt x="98" y="0"/>
                  </a:moveTo>
                  <a:cubicBezTo>
                    <a:pt x="1" y="0"/>
                    <a:pt x="1" y="146"/>
                    <a:pt x="98" y="146"/>
                  </a:cubicBezTo>
                  <a:cubicBezTo>
                    <a:pt x="195" y="146"/>
                    <a:pt x="195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5" name="Google Shape;6775;p44"/>
            <p:cNvSpPr/>
            <p:nvPr/>
          </p:nvSpPr>
          <p:spPr>
            <a:xfrm>
              <a:off x="4148475" y="3268650"/>
              <a:ext cx="4900" cy="3875"/>
            </a:xfrm>
            <a:custGeom>
              <a:avLst/>
              <a:gdLst/>
              <a:ahLst/>
              <a:cxnLst/>
              <a:rect l="l" t="t" r="r" b="b"/>
              <a:pathLst>
                <a:path w="196" h="155" extrusionOk="0">
                  <a:moveTo>
                    <a:pt x="98" y="1"/>
                  </a:moveTo>
                  <a:cubicBezTo>
                    <a:pt x="1" y="1"/>
                    <a:pt x="1" y="155"/>
                    <a:pt x="98" y="155"/>
                  </a:cubicBezTo>
                  <a:cubicBezTo>
                    <a:pt x="196" y="155"/>
                    <a:pt x="196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" name="Google Shape;6776;p44"/>
            <p:cNvSpPr/>
            <p:nvPr/>
          </p:nvSpPr>
          <p:spPr>
            <a:xfrm>
              <a:off x="4154575" y="3271075"/>
              <a:ext cx="4475" cy="3875"/>
            </a:xfrm>
            <a:custGeom>
              <a:avLst/>
              <a:gdLst/>
              <a:ahLst/>
              <a:cxnLst/>
              <a:rect l="l" t="t" r="r" b="b"/>
              <a:pathLst>
                <a:path w="179" h="155" extrusionOk="0">
                  <a:moveTo>
                    <a:pt x="73" y="1"/>
                  </a:moveTo>
                  <a:cubicBezTo>
                    <a:pt x="65" y="1"/>
                    <a:pt x="49" y="1"/>
                    <a:pt x="41" y="9"/>
                  </a:cubicBezTo>
                  <a:cubicBezTo>
                    <a:pt x="33" y="9"/>
                    <a:pt x="25" y="17"/>
                    <a:pt x="16" y="25"/>
                  </a:cubicBezTo>
                  <a:cubicBezTo>
                    <a:pt x="8" y="33"/>
                    <a:pt x="8" y="41"/>
                    <a:pt x="0" y="50"/>
                  </a:cubicBezTo>
                  <a:cubicBezTo>
                    <a:pt x="0" y="58"/>
                    <a:pt x="0" y="66"/>
                    <a:pt x="0" y="82"/>
                  </a:cubicBezTo>
                  <a:cubicBezTo>
                    <a:pt x="0" y="82"/>
                    <a:pt x="0" y="90"/>
                    <a:pt x="0" y="98"/>
                  </a:cubicBezTo>
                  <a:cubicBezTo>
                    <a:pt x="0" y="114"/>
                    <a:pt x="8" y="122"/>
                    <a:pt x="16" y="131"/>
                  </a:cubicBezTo>
                  <a:cubicBezTo>
                    <a:pt x="25" y="139"/>
                    <a:pt x="33" y="139"/>
                    <a:pt x="33" y="147"/>
                  </a:cubicBezTo>
                  <a:cubicBezTo>
                    <a:pt x="49" y="155"/>
                    <a:pt x="57" y="155"/>
                    <a:pt x="73" y="155"/>
                  </a:cubicBezTo>
                  <a:lnTo>
                    <a:pt x="106" y="155"/>
                  </a:lnTo>
                  <a:cubicBezTo>
                    <a:pt x="114" y="155"/>
                    <a:pt x="122" y="155"/>
                    <a:pt x="138" y="147"/>
                  </a:cubicBezTo>
                  <a:cubicBezTo>
                    <a:pt x="146" y="147"/>
                    <a:pt x="154" y="139"/>
                    <a:pt x="162" y="131"/>
                  </a:cubicBezTo>
                  <a:cubicBezTo>
                    <a:pt x="162" y="122"/>
                    <a:pt x="170" y="114"/>
                    <a:pt x="170" y="106"/>
                  </a:cubicBezTo>
                  <a:cubicBezTo>
                    <a:pt x="179" y="98"/>
                    <a:pt x="179" y="90"/>
                    <a:pt x="179" y="82"/>
                  </a:cubicBezTo>
                  <a:cubicBezTo>
                    <a:pt x="179" y="74"/>
                    <a:pt x="179" y="66"/>
                    <a:pt x="179" y="58"/>
                  </a:cubicBezTo>
                  <a:cubicBezTo>
                    <a:pt x="170" y="41"/>
                    <a:pt x="170" y="33"/>
                    <a:pt x="162" y="25"/>
                  </a:cubicBezTo>
                  <a:cubicBezTo>
                    <a:pt x="154" y="17"/>
                    <a:pt x="146" y="17"/>
                    <a:pt x="146" y="9"/>
                  </a:cubicBezTo>
                  <a:cubicBezTo>
                    <a:pt x="130" y="9"/>
                    <a:pt x="122" y="1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" name="Google Shape;6777;p44"/>
            <p:cNvSpPr/>
            <p:nvPr/>
          </p:nvSpPr>
          <p:spPr>
            <a:xfrm>
              <a:off x="3619050" y="3188375"/>
              <a:ext cx="4900" cy="3875"/>
            </a:xfrm>
            <a:custGeom>
              <a:avLst/>
              <a:gdLst/>
              <a:ahLst/>
              <a:cxnLst/>
              <a:rect l="l" t="t" r="r" b="b"/>
              <a:pathLst>
                <a:path w="196" h="155" extrusionOk="0">
                  <a:moveTo>
                    <a:pt x="98" y="1"/>
                  </a:moveTo>
                  <a:cubicBezTo>
                    <a:pt x="0" y="1"/>
                    <a:pt x="0" y="155"/>
                    <a:pt x="98" y="155"/>
                  </a:cubicBezTo>
                  <a:cubicBezTo>
                    <a:pt x="195" y="155"/>
                    <a:pt x="195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2899;p37">
            <a:extLst>
              <a:ext uri="{FF2B5EF4-FFF2-40B4-BE49-F238E27FC236}">
                <a16:creationId xmlns:a16="http://schemas.microsoft.com/office/drawing/2014/main" id="{1A8D3A21-CA93-7601-CAFD-9B5116E9B5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89246" y="2515123"/>
            <a:ext cx="635505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b="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기획</a:t>
            </a:r>
            <a:endParaRPr sz="6000" b="0" dirty="0">
              <a:ea typeface="강원교육모두 Bold" panose="02020603020101020101" pitchFamily="18" charset="-127"/>
            </a:endParaRPr>
          </a:p>
        </p:txBody>
      </p:sp>
      <p:sp>
        <p:nvSpPr>
          <p:cNvPr id="15" name="Google Shape;2901;p37">
            <a:extLst>
              <a:ext uri="{FF2B5EF4-FFF2-40B4-BE49-F238E27FC236}">
                <a16:creationId xmlns:a16="http://schemas.microsoft.com/office/drawing/2014/main" id="{F2774A4C-D5A6-8B7A-E70C-0D707B48AA9D}"/>
              </a:ext>
            </a:extLst>
          </p:cNvPr>
          <p:cNvSpPr txBox="1">
            <a:spLocks/>
          </p:cNvSpPr>
          <p:nvPr/>
        </p:nvSpPr>
        <p:spPr>
          <a:xfrm>
            <a:off x="5582875" y="1212154"/>
            <a:ext cx="1567800" cy="9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8000" dirty="0">
                <a:solidFill>
                  <a:schemeClr val="tx1"/>
                </a:solidFill>
                <a:latin typeface="DM Serif Text" pitchFamily="2" charset="0"/>
                <a:ea typeface="강원교육모두 Bold" panose="02020603020101020101" pitchFamily="18" charset="-127"/>
              </a:rPr>
              <a:t>02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3" name="Google Shape;4073;p40"/>
          <p:cNvSpPr/>
          <p:nvPr/>
        </p:nvSpPr>
        <p:spPr>
          <a:xfrm>
            <a:off x="4114800" y="1923280"/>
            <a:ext cx="914400" cy="9144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4" name="Google Shape;4074;p40"/>
          <p:cNvSpPr/>
          <p:nvPr/>
        </p:nvSpPr>
        <p:spPr>
          <a:xfrm>
            <a:off x="6731675" y="1923280"/>
            <a:ext cx="914400" cy="9144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5" name="Google Shape;4075;p40"/>
          <p:cNvSpPr/>
          <p:nvPr/>
        </p:nvSpPr>
        <p:spPr>
          <a:xfrm>
            <a:off x="1497925" y="1923280"/>
            <a:ext cx="914400" cy="9144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6" name="Google Shape;4076;p40"/>
          <p:cNvSpPr txBox="1">
            <a:spLocks noGrp="1"/>
          </p:cNvSpPr>
          <p:nvPr>
            <p:ph type="title"/>
          </p:nvPr>
        </p:nvSpPr>
        <p:spPr>
          <a:xfrm>
            <a:off x="713100" y="463199"/>
            <a:ext cx="7717800" cy="8045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우리가 직면하고 있는 문제점</a:t>
            </a:r>
            <a:endParaRPr sz="4000" dirty="0"/>
          </a:p>
        </p:txBody>
      </p:sp>
      <p:sp>
        <p:nvSpPr>
          <p:cNvPr id="4077" name="Google Shape;4077;p40"/>
          <p:cNvSpPr txBox="1">
            <a:spLocks noGrp="1"/>
          </p:cNvSpPr>
          <p:nvPr>
            <p:ph type="subTitle" idx="2"/>
          </p:nvPr>
        </p:nvSpPr>
        <p:spPr>
          <a:xfrm>
            <a:off x="789325" y="3220220"/>
            <a:ext cx="2331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b="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환경 오염</a:t>
            </a:r>
            <a:endParaRPr sz="3000" b="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080" name="Google Shape;4080;p40"/>
          <p:cNvSpPr txBox="1">
            <a:spLocks noGrp="1"/>
          </p:cNvSpPr>
          <p:nvPr>
            <p:ph type="subTitle" idx="4"/>
          </p:nvPr>
        </p:nvSpPr>
        <p:spPr>
          <a:xfrm>
            <a:off x="3406200" y="3220220"/>
            <a:ext cx="2331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b="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생태계 파괴</a:t>
            </a:r>
            <a:endParaRPr sz="3000" b="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082" name="Google Shape;4082;p40"/>
          <p:cNvSpPr txBox="1">
            <a:spLocks noGrp="1"/>
          </p:cNvSpPr>
          <p:nvPr>
            <p:ph type="subTitle" idx="6"/>
          </p:nvPr>
        </p:nvSpPr>
        <p:spPr>
          <a:xfrm>
            <a:off x="6023075" y="3220220"/>
            <a:ext cx="2331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b="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질병</a:t>
            </a:r>
            <a:endParaRPr sz="3000" b="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4083" name="Google Shape;4083;p40"/>
          <p:cNvGrpSpPr/>
          <p:nvPr/>
        </p:nvGrpSpPr>
        <p:grpSpPr>
          <a:xfrm>
            <a:off x="4288081" y="2081415"/>
            <a:ext cx="568796" cy="598130"/>
            <a:chOff x="1914597" y="3360963"/>
            <a:chExt cx="405790" cy="426748"/>
          </a:xfrm>
        </p:grpSpPr>
        <p:sp>
          <p:nvSpPr>
            <p:cNvPr id="4084" name="Google Shape;4084;p40"/>
            <p:cNvSpPr/>
            <p:nvPr/>
          </p:nvSpPr>
          <p:spPr>
            <a:xfrm>
              <a:off x="2091170" y="3440303"/>
              <a:ext cx="188478" cy="118333"/>
            </a:xfrm>
            <a:custGeom>
              <a:avLst/>
              <a:gdLst/>
              <a:ahLst/>
              <a:cxnLst/>
              <a:rect l="l" t="t" r="r" b="b"/>
              <a:pathLst>
                <a:path w="5288" h="3320" extrusionOk="0">
                  <a:moveTo>
                    <a:pt x="2644" y="1"/>
                  </a:moveTo>
                  <a:cubicBezTo>
                    <a:pt x="2298" y="1"/>
                    <a:pt x="1953" y="114"/>
                    <a:pt x="1667" y="340"/>
                  </a:cubicBezTo>
                  <a:cubicBezTo>
                    <a:pt x="1548" y="436"/>
                    <a:pt x="1429" y="555"/>
                    <a:pt x="1310" y="674"/>
                  </a:cubicBezTo>
                  <a:cubicBezTo>
                    <a:pt x="1167" y="817"/>
                    <a:pt x="1001" y="912"/>
                    <a:pt x="834" y="1007"/>
                  </a:cubicBezTo>
                  <a:cubicBezTo>
                    <a:pt x="739" y="1055"/>
                    <a:pt x="620" y="1126"/>
                    <a:pt x="524" y="1198"/>
                  </a:cubicBezTo>
                  <a:cubicBezTo>
                    <a:pt x="262" y="1364"/>
                    <a:pt x="72" y="1674"/>
                    <a:pt x="48" y="1983"/>
                  </a:cubicBezTo>
                  <a:cubicBezTo>
                    <a:pt x="0" y="2317"/>
                    <a:pt x="119" y="2650"/>
                    <a:pt x="358" y="2912"/>
                  </a:cubicBezTo>
                  <a:cubicBezTo>
                    <a:pt x="620" y="3174"/>
                    <a:pt x="977" y="3317"/>
                    <a:pt x="1358" y="3317"/>
                  </a:cubicBezTo>
                  <a:lnTo>
                    <a:pt x="1548" y="3317"/>
                  </a:lnTo>
                  <a:cubicBezTo>
                    <a:pt x="1810" y="3269"/>
                    <a:pt x="2001" y="3150"/>
                    <a:pt x="2239" y="3079"/>
                  </a:cubicBezTo>
                  <a:cubicBezTo>
                    <a:pt x="2358" y="3031"/>
                    <a:pt x="2489" y="3007"/>
                    <a:pt x="2623" y="3007"/>
                  </a:cubicBezTo>
                  <a:cubicBezTo>
                    <a:pt x="2757" y="3007"/>
                    <a:pt x="2894" y="3031"/>
                    <a:pt x="3025" y="3079"/>
                  </a:cubicBezTo>
                  <a:cubicBezTo>
                    <a:pt x="3041" y="3083"/>
                    <a:pt x="3057" y="3085"/>
                    <a:pt x="3073" y="3085"/>
                  </a:cubicBezTo>
                  <a:cubicBezTo>
                    <a:pt x="3151" y="3085"/>
                    <a:pt x="3219" y="3039"/>
                    <a:pt x="3239" y="2960"/>
                  </a:cubicBezTo>
                  <a:cubicBezTo>
                    <a:pt x="3263" y="2865"/>
                    <a:pt x="3215" y="2769"/>
                    <a:pt x="3120" y="2746"/>
                  </a:cubicBezTo>
                  <a:cubicBezTo>
                    <a:pt x="2961" y="2688"/>
                    <a:pt x="2785" y="2656"/>
                    <a:pt x="2608" y="2656"/>
                  </a:cubicBezTo>
                  <a:cubicBezTo>
                    <a:pt x="2492" y="2656"/>
                    <a:pt x="2375" y="2670"/>
                    <a:pt x="2263" y="2698"/>
                  </a:cubicBezTo>
                  <a:cubicBezTo>
                    <a:pt x="2001" y="2769"/>
                    <a:pt x="1786" y="2912"/>
                    <a:pt x="1501" y="2960"/>
                  </a:cubicBezTo>
                  <a:cubicBezTo>
                    <a:pt x="1451" y="2967"/>
                    <a:pt x="1402" y="2970"/>
                    <a:pt x="1353" y="2970"/>
                  </a:cubicBezTo>
                  <a:cubicBezTo>
                    <a:pt x="1071" y="2970"/>
                    <a:pt x="802" y="2857"/>
                    <a:pt x="620" y="2674"/>
                  </a:cubicBezTo>
                  <a:cubicBezTo>
                    <a:pt x="453" y="2484"/>
                    <a:pt x="358" y="2245"/>
                    <a:pt x="381" y="2031"/>
                  </a:cubicBezTo>
                  <a:cubicBezTo>
                    <a:pt x="405" y="1793"/>
                    <a:pt x="524" y="1602"/>
                    <a:pt x="739" y="1483"/>
                  </a:cubicBezTo>
                  <a:cubicBezTo>
                    <a:pt x="810" y="1412"/>
                    <a:pt x="905" y="1364"/>
                    <a:pt x="1001" y="1317"/>
                  </a:cubicBezTo>
                  <a:cubicBezTo>
                    <a:pt x="1191" y="1221"/>
                    <a:pt x="1405" y="1102"/>
                    <a:pt x="1572" y="912"/>
                  </a:cubicBezTo>
                  <a:cubicBezTo>
                    <a:pt x="1691" y="793"/>
                    <a:pt x="1786" y="697"/>
                    <a:pt x="1882" y="626"/>
                  </a:cubicBezTo>
                  <a:cubicBezTo>
                    <a:pt x="2108" y="436"/>
                    <a:pt x="2376" y="340"/>
                    <a:pt x="2644" y="340"/>
                  </a:cubicBezTo>
                  <a:cubicBezTo>
                    <a:pt x="2912" y="340"/>
                    <a:pt x="3180" y="436"/>
                    <a:pt x="3406" y="626"/>
                  </a:cubicBezTo>
                  <a:cubicBezTo>
                    <a:pt x="3501" y="697"/>
                    <a:pt x="3596" y="793"/>
                    <a:pt x="3715" y="912"/>
                  </a:cubicBezTo>
                  <a:cubicBezTo>
                    <a:pt x="3882" y="1102"/>
                    <a:pt x="4096" y="1221"/>
                    <a:pt x="4287" y="1317"/>
                  </a:cubicBezTo>
                  <a:cubicBezTo>
                    <a:pt x="4382" y="1364"/>
                    <a:pt x="4477" y="1412"/>
                    <a:pt x="4549" y="1483"/>
                  </a:cubicBezTo>
                  <a:cubicBezTo>
                    <a:pt x="4739" y="1602"/>
                    <a:pt x="4882" y="1793"/>
                    <a:pt x="4906" y="2031"/>
                  </a:cubicBezTo>
                  <a:cubicBezTo>
                    <a:pt x="4930" y="2245"/>
                    <a:pt x="4835" y="2484"/>
                    <a:pt x="4668" y="2674"/>
                  </a:cubicBezTo>
                  <a:cubicBezTo>
                    <a:pt x="4475" y="2867"/>
                    <a:pt x="4224" y="2963"/>
                    <a:pt x="3950" y="2963"/>
                  </a:cubicBezTo>
                  <a:cubicBezTo>
                    <a:pt x="3920" y="2963"/>
                    <a:pt x="3889" y="2962"/>
                    <a:pt x="3858" y="2960"/>
                  </a:cubicBezTo>
                  <a:cubicBezTo>
                    <a:pt x="3763" y="2960"/>
                    <a:pt x="3668" y="3031"/>
                    <a:pt x="3668" y="3127"/>
                  </a:cubicBezTo>
                  <a:cubicBezTo>
                    <a:pt x="3668" y="3222"/>
                    <a:pt x="3739" y="3317"/>
                    <a:pt x="3834" y="3317"/>
                  </a:cubicBezTo>
                  <a:cubicBezTo>
                    <a:pt x="3864" y="3319"/>
                    <a:pt x="3893" y="3320"/>
                    <a:pt x="3922" y="3320"/>
                  </a:cubicBezTo>
                  <a:cubicBezTo>
                    <a:pt x="4297" y="3320"/>
                    <a:pt x="4665" y="3177"/>
                    <a:pt x="4930" y="2912"/>
                  </a:cubicBezTo>
                  <a:cubicBezTo>
                    <a:pt x="5168" y="2650"/>
                    <a:pt x="5287" y="2317"/>
                    <a:pt x="5240" y="1983"/>
                  </a:cubicBezTo>
                  <a:cubicBezTo>
                    <a:pt x="5216" y="1674"/>
                    <a:pt x="5025" y="1364"/>
                    <a:pt x="4739" y="1198"/>
                  </a:cubicBezTo>
                  <a:cubicBezTo>
                    <a:pt x="4644" y="1126"/>
                    <a:pt x="4549" y="1055"/>
                    <a:pt x="4454" y="1007"/>
                  </a:cubicBezTo>
                  <a:cubicBezTo>
                    <a:pt x="4263" y="912"/>
                    <a:pt x="4096" y="817"/>
                    <a:pt x="3977" y="674"/>
                  </a:cubicBezTo>
                  <a:cubicBezTo>
                    <a:pt x="3834" y="555"/>
                    <a:pt x="3739" y="436"/>
                    <a:pt x="3620" y="340"/>
                  </a:cubicBezTo>
                  <a:cubicBezTo>
                    <a:pt x="3334" y="114"/>
                    <a:pt x="2989" y="1"/>
                    <a:pt x="2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40"/>
            <p:cNvSpPr/>
            <p:nvPr/>
          </p:nvSpPr>
          <p:spPr>
            <a:xfrm>
              <a:off x="2050430" y="3414498"/>
              <a:ext cx="57741" cy="59167"/>
            </a:xfrm>
            <a:custGeom>
              <a:avLst/>
              <a:gdLst/>
              <a:ahLst/>
              <a:cxnLst/>
              <a:rect l="l" t="t" r="r" b="b"/>
              <a:pathLst>
                <a:path w="1620" h="1660" extrusionOk="0">
                  <a:moveTo>
                    <a:pt x="693" y="359"/>
                  </a:moveTo>
                  <a:cubicBezTo>
                    <a:pt x="873" y="359"/>
                    <a:pt x="1072" y="507"/>
                    <a:pt x="1143" y="707"/>
                  </a:cubicBezTo>
                  <a:cubicBezTo>
                    <a:pt x="1239" y="945"/>
                    <a:pt x="1143" y="1231"/>
                    <a:pt x="929" y="1302"/>
                  </a:cubicBezTo>
                  <a:cubicBezTo>
                    <a:pt x="896" y="1315"/>
                    <a:pt x="862" y="1321"/>
                    <a:pt x="827" y="1321"/>
                  </a:cubicBezTo>
                  <a:cubicBezTo>
                    <a:pt x="660" y="1321"/>
                    <a:pt x="484" y="1186"/>
                    <a:pt x="405" y="969"/>
                  </a:cubicBezTo>
                  <a:cubicBezTo>
                    <a:pt x="357" y="850"/>
                    <a:pt x="357" y="707"/>
                    <a:pt x="405" y="588"/>
                  </a:cubicBezTo>
                  <a:cubicBezTo>
                    <a:pt x="462" y="426"/>
                    <a:pt x="573" y="359"/>
                    <a:pt x="693" y="359"/>
                  </a:cubicBezTo>
                  <a:close/>
                  <a:moveTo>
                    <a:pt x="698" y="0"/>
                  </a:moveTo>
                  <a:cubicBezTo>
                    <a:pt x="623" y="0"/>
                    <a:pt x="548" y="13"/>
                    <a:pt x="477" y="40"/>
                  </a:cubicBezTo>
                  <a:cubicBezTo>
                    <a:pt x="286" y="112"/>
                    <a:pt x="143" y="255"/>
                    <a:pt x="72" y="469"/>
                  </a:cubicBezTo>
                  <a:cubicBezTo>
                    <a:pt x="0" y="659"/>
                    <a:pt x="0" y="874"/>
                    <a:pt x="72" y="1088"/>
                  </a:cubicBezTo>
                  <a:cubicBezTo>
                    <a:pt x="191" y="1445"/>
                    <a:pt x="500" y="1660"/>
                    <a:pt x="834" y="1660"/>
                  </a:cubicBezTo>
                  <a:cubicBezTo>
                    <a:pt x="905" y="1660"/>
                    <a:pt x="977" y="1660"/>
                    <a:pt x="1048" y="1636"/>
                  </a:cubicBezTo>
                  <a:cubicBezTo>
                    <a:pt x="1453" y="1493"/>
                    <a:pt x="1620" y="1017"/>
                    <a:pt x="1477" y="588"/>
                  </a:cubicBezTo>
                  <a:cubicBezTo>
                    <a:pt x="1405" y="374"/>
                    <a:pt x="1262" y="207"/>
                    <a:pt x="1072" y="112"/>
                  </a:cubicBezTo>
                  <a:cubicBezTo>
                    <a:pt x="953" y="37"/>
                    <a:pt x="824" y="0"/>
                    <a:pt x="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40"/>
            <p:cNvSpPr/>
            <p:nvPr/>
          </p:nvSpPr>
          <p:spPr>
            <a:xfrm>
              <a:off x="2110702" y="3360999"/>
              <a:ext cx="62838" cy="65119"/>
            </a:xfrm>
            <a:custGeom>
              <a:avLst/>
              <a:gdLst/>
              <a:ahLst/>
              <a:cxnLst/>
              <a:rect l="l" t="t" r="r" b="b"/>
              <a:pathLst>
                <a:path w="1763" h="1827" extrusionOk="0">
                  <a:moveTo>
                    <a:pt x="857" y="351"/>
                  </a:moveTo>
                  <a:cubicBezTo>
                    <a:pt x="1096" y="351"/>
                    <a:pt x="1310" y="541"/>
                    <a:pt x="1358" y="827"/>
                  </a:cubicBezTo>
                  <a:cubicBezTo>
                    <a:pt x="1381" y="970"/>
                    <a:pt x="1381" y="1136"/>
                    <a:pt x="1310" y="1255"/>
                  </a:cubicBezTo>
                  <a:cubicBezTo>
                    <a:pt x="1238" y="1375"/>
                    <a:pt x="1143" y="1446"/>
                    <a:pt x="1024" y="1470"/>
                  </a:cubicBezTo>
                  <a:cubicBezTo>
                    <a:pt x="996" y="1475"/>
                    <a:pt x="968" y="1478"/>
                    <a:pt x="940" y="1478"/>
                  </a:cubicBezTo>
                  <a:cubicBezTo>
                    <a:pt x="850" y="1478"/>
                    <a:pt x="763" y="1447"/>
                    <a:pt x="691" y="1375"/>
                  </a:cubicBezTo>
                  <a:cubicBezTo>
                    <a:pt x="572" y="1303"/>
                    <a:pt x="500" y="1160"/>
                    <a:pt x="453" y="1017"/>
                  </a:cubicBezTo>
                  <a:cubicBezTo>
                    <a:pt x="405" y="708"/>
                    <a:pt x="524" y="351"/>
                    <a:pt x="857" y="351"/>
                  </a:cubicBezTo>
                  <a:close/>
                  <a:moveTo>
                    <a:pt x="869" y="1"/>
                  </a:moveTo>
                  <a:cubicBezTo>
                    <a:pt x="818" y="1"/>
                    <a:pt x="767" y="6"/>
                    <a:pt x="715" y="17"/>
                  </a:cubicBezTo>
                  <a:cubicBezTo>
                    <a:pt x="286" y="112"/>
                    <a:pt x="0" y="589"/>
                    <a:pt x="119" y="1089"/>
                  </a:cubicBezTo>
                  <a:cubicBezTo>
                    <a:pt x="167" y="1327"/>
                    <a:pt x="286" y="1517"/>
                    <a:pt x="476" y="1660"/>
                  </a:cubicBezTo>
                  <a:cubicBezTo>
                    <a:pt x="619" y="1779"/>
                    <a:pt x="786" y="1827"/>
                    <a:pt x="953" y="1827"/>
                  </a:cubicBezTo>
                  <a:lnTo>
                    <a:pt x="1096" y="1827"/>
                  </a:lnTo>
                  <a:cubicBezTo>
                    <a:pt x="1310" y="1779"/>
                    <a:pt x="1500" y="1636"/>
                    <a:pt x="1619" y="1422"/>
                  </a:cubicBezTo>
                  <a:cubicBezTo>
                    <a:pt x="1715" y="1232"/>
                    <a:pt x="1762" y="994"/>
                    <a:pt x="1691" y="755"/>
                  </a:cubicBezTo>
                  <a:cubicBezTo>
                    <a:pt x="1607" y="313"/>
                    <a:pt x="1261" y="1"/>
                    <a:pt x="8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40"/>
            <p:cNvSpPr/>
            <p:nvPr/>
          </p:nvSpPr>
          <p:spPr>
            <a:xfrm>
              <a:off x="2261790" y="3414498"/>
              <a:ext cx="58596" cy="59167"/>
            </a:xfrm>
            <a:custGeom>
              <a:avLst/>
              <a:gdLst/>
              <a:ahLst/>
              <a:cxnLst/>
              <a:rect l="l" t="t" r="r" b="b"/>
              <a:pathLst>
                <a:path w="1644" h="1660" extrusionOk="0">
                  <a:moveTo>
                    <a:pt x="915" y="348"/>
                  </a:moveTo>
                  <a:cubicBezTo>
                    <a:pt x="951" y="348"/>
                    <a:pt x="988" y="355"/>
                    <a:pt x="1024" y="374"/>
                  </a:cubicBezTo>
                  <a:cubicBezTo>
                    <a:pt x="1119" y="397"/>
                    <a:pt x="1215" y="493"/>
                    <a:pt x="1238" y="588"/>
                  </a:cubicBezTo>
                  <a:cubicBezTo>
                    <a:pt x="1286" y="707"/>
                    <a:pt x="1286" y="850"/>
                    <a:pt x="1238" y="969"/>
                  </a:cubicBezTo>
                  <a:cubicBezTo>
                    <a:pt x="1160" y="1186"/>
                    <a:pt x="983" y="1321"/>
                    <a:pt x="803" y="1321"/>
                  </a:cubicBezTo>
                  <a:cubicBezTo>
                    <a:pt x="766" y="1321"/>
                    <a:pt x="728" y="1315"/>
                    <a:pt x="691" y="1302"/>
                  </a:cubicBezTo>
                  <a:cubicBezTo>
                    <a:pt x="500" y="1231"/>
                    <a:pt x="405" y="945"/>
                    <a:pt x="500" y="707"/>
                  </a:cubicBezTo>
                  <a:cubicBezTo>
                    <a:pt x="548" y="564"/>
                    <a:pt x="619" y="469"/>
                    <a:pt x="738" y="397"/>
                  </a:cubicBezTo>
                  <a:cubicBezTo>
                    <a:pt x="797" y="368"/>
                    <a:pt x="856" y="348"/>
                    <a:pt x="915" y="348"/>
                  </a:cubicBezTo>
                  <a:close/>
                  <a:moveTo>
                    <a:pt x="929" y="0"/>
                  </a:moveTo>
                  <a:cubicBezTo>
                    <a:pt x="810" y="0"/>
                    <a:pt x="691" y="37"/>
                    <a:pt x="572" y="112"/>
                  </a:cubicBezTo>
                  <a:cubicBezTo>
                    <a:pt x="381" y="207"/>
                    <a:pt x="238" y="374"/>
                    <a:pt x="167" y="588"/>
                  </a:cubicBezTo>
                  <a:cubicBezTo>
                    <a:pt x="0" y="1017"/>
                    <a:pt x="191" y="1493"/>
                    <a:pt x="572" y="1636"/>
                  </a:cubicBezTo>
                  <a:cubicBezTo>
                    <a:pt x="667" y="1660"/>
                    <a:pt x="738" y="1660"/>
                    <a:pt x="810" y="1660"/>
                  </a:cubicBezTo>
                  <a:cubicBezTo>
                    <a:pt x="1119" y="1660"/>
                    <a:pt x="1453" y="1445"/>
                    <a:pt x="1572" y="1088"/>
                  </a:cubicBezTo>
                  <a:cubicBezTo>
                    <a:pt x="1643" y="874"/>
                    <a:pt x="1643" y="659"/>
                    <a:pt x="1572" y="469"/>
                  </a:cubicBezTo>
                  <a:cubicBezTo>
                    <a:pt x="1500" y="255"/>
                    <a:pt x="1357" y="112"/>
                    <a:pt x="1143" y="40"/>
                  </a:cubicBezTo>
                  <a:cubicBezTo>
                    <a:pt x="1072" y="13"/>
                    <a:pt x="1000" y="0"/>
                    <a:pt x="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40"/>
            <p:cNvSpPr/>
            <p:nvPr/>
          </p:nvSpPr>
          <p:spPr>
            <a:xfrm>
              <a:off x="2197277" y="3360963"/>
              <a:ext cx="62838" cy="65154"/>
            </a:xfrm>
            <a:custGeom>
              <a:avLst/>
              <a:gdLst/>
              <a:ahLst/>
              <a:cxnLst/>
              <a:rect l="l" t="t" r="r" b="b"/>
              <a:pathLst>
                <a:path w="1763" h="1828" extrusionOk="0">
                  <a:moveTo>
                    <a:pt x="880" y="347"/>
                  </a:moveTo>
                  <a:cubicBezTo>
                    <a:pt x="1163" y="347"/>
                    <a:pt x="1365" y="704"/>
                    <a:pt x="1310" y="1018"/>
                  </a:cubicBezTo>
                  <a:cubicBezTo>
                    <a:pt x="1246" y="1296"/>
                    <a:pt x="1028" y="1478"/>
                    <a:pt x="812" y="1478"/>
                  </a:cubicBezTo>
                  <a:cubicBezTo>
                    <a:pt x="788" y="1478"/>
                    <a:pt x="763" y="1476"/>
                    <a:pt x="738" y="1471"/>
                  </a:cubicBezTo>
                  <a:cubicBezTo>
                    <a:pt x="619" y="1447"/>
                    <a:pt x="524" y="1376"/>
                    <a:pt x="453" y="1256"/>
                  </a:cubicBezTo>
                  <a:cubicBezTo>
                    <a:pt x="381" y="1137"/>
                    <a:pt x="357" y="971"/>
                    <a:pt x="405" y="828"/>
                  </a:cubicBezTo>
                  <a:cubicBezTo>
                    <a:pt x="429" y="661"/>
                    <a:pt x="524" y="542"/>
                    <a:pt x="619" y="447"/>
                  </a:cubicBezTo>
                  <a:cubicBezTo>
                    <a:pt x="710" y="377"/>
                    <a:pt x="799" y="347"/>
                    <a:pt x="880" y="347"/>
                  </a:cubicBezTo>
                  <a:close/>
                  <a:moveTo>
                    <a:pt x="884" y="0"/>
                  </a:moveTo>
                  <a:cubicBezTo>
                    <a:pt x="718" y="0"/>
                    <a:pt x="548" y="54"/>
                    <a:pt x="405" y="161"/>
                  </a:cubicBezTo>
                  <a:cubicBezTo>
                    <a:pt x="238" y="304"/>
                    <a:pt x="95" y="518"/>
                    <a:pt x="48" y="756"/>
                  </a:cubicBezTo>
                  <a:cubicBezTo>
                    <a:pt x="0" y="995"/>
                    <a:pt x="48" y="1233"/>
                    <a:pt x="143" y="1423"/>
                  </a:cubicBezTo>
                  <a:cubicBezTo>
                    <a:pt x="262" y="1637"/>
                    <a:pt x="453" y="1780"/>
                    <a:pt x="667" y="1828"/>
                  </a:cubicBezTo>
                  <a:lnTo>
                    <a:pt x="810" y="1828"/>
                  </a:lnTo>
                  <a:cubicBezTo>
                    <a:pt x="1191" y="1828"/>
                    <a:pt x="1548" y="1518"/>
                    <a:pt x="1643" y="1090"/>
                  </a:cubicBezTo>
                  <a:cubicBezTo>
                    <a:pt x="1762" y="590"/>
                    <a:pt x="1477" y="113"/>
                    <a:pt x="1048" y="18"/>
                  </a:cubicBezTo>
                  <a:cubicBezTo>
                    <a:pt x="994" y="6"/>
                    <a:pt x="939" y="0"/>
                    <a:pt x="8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40"/>
            <p:cNvSpPr/>
            <p:nvPr/>
          </p:nvSpPr>
          <p:spPr>
            <a:xfrm>
              <a:off x="1957047" y="3668843"/>
              <a:ext cx="190188" cy="118868"/>
            </a:xfrm>
            <a:custGeom>
              <a:avLst/>
              <a:gdLst/>
              <a:ahLst/>
              <a:cxnLst/>
              <a:rect l="l" t="t" r="r" b="b"/>
              <a:pathLst>
                <a:path w="5336" h="3335" extrusionOk="0">
                  <a:moveTo>
                    <a:pt x="2692" y="1"/>
                  </a:moveTo>
                  <a:cubicBezTo>
                    <a:pt x="2346" y="1"/>
                    <a:pt x="2001" y="120"/>
                    <a:pt x="1715" y="358"/>
                  </a:cubicBezTo>
                  <a:cubicBezTo>
                    <a:pt x="1596" y="453"/>
                    <a:pt x="1501" y="549"/>
                    <a:pt x="1358" y="692"/>
                  </a:cubicBezTo>
                  <a:cubicBezTo>
                    <a:pt x="1239" y="834"/>
                    <a:pt x="1072" y="930"/>
                    <a:pt x="882" y="1025"/>
                  </a:cubicBezTo>
                  <a:lnTo>
                    <a:pt x="858" y="1025"/>
                  </a:lnTo>
                  <a:cubicBezTo>
                    <a:pt x="763" y="1073"/>
                    <a:pt x="739" y="1192"/>
                    <a:pt x="787" y="1263"/>
                  </a:cubicBezTo>
                  <a:cubicBezTo>
                    <a:pt x="818" y="1327"/>
                    <a:pt x="871" y="1358"/>
                    <a:pt x="931" y="1358"/>
                  </a:cubicBezTo>
                  <a:cubicBezTo>
                    <a:pt x="961" y="1358"/>
                    <a:pt x="993" y="1350"/>
                    <a:pt x="1025" y="1335"/>
                  </a:cubicBezTo>
                  <a:lnTo>
                    <a:pt x="1049" y="1335"/>
                  </a:lnTo>
                  <a:cubicBezTo>
                    <a:pt x="1239" y="1215"/>
                    <a:pt x="1453" y="1120"/>
                    <a:pt x="1620" y="930"/>
                  </a:cubicBezTo>
                  <a:cubicBezTo>
                    <a:pt x="1739" y="811"/>
                    <a:pt x="1834" y="715"/>
                    <a:pt x="1930" y="620"/>
                  </a:cubicBezTo>
                  <a:cubicBezTo>
                    <a:pt x="2156" y="441"/>
                    <a:pt x="2424" y="352"/>
                    <a:pt x="2692" y="352"/>
                  </a:cubicBezTo>
                  <a:cubicBezTo>
                    <a:pt x="2960" y="352"/>
                    <a:pt x="3228" y="441"/>
                    <a:pt x="3454" y="620"/>
                  </a:cubicBezTo>
                  <a:cubicBezTo>
                    <a:pt x="3549" y="715"/>
                    <a:pt x="3644" y="811"/>
                    <a:pt x="3763" y="930"/>
                  </a:cubicBezTo>
                  <a:cubicBezTo>
                    <a:pt x="3930" y="1120"/>
                    <a:pt x="4144" y="1215"/>
                    <a:pt x="4335" y="1335"/>
                  </a:cubicBezTo>
                  <a:cubicBezTo>
                    <a:pt x="4430" y="1382"/>
                    <a:pt x="4525" y="1430"/>
                    <a:pt x="4597" y="1477"/>
                  </a:cubicBezTo>
                  <a:cubicBezTo>
                    <a:pt x="4811" y="1620"/>
                    <a:pt x="4930" y="1811"/>
                    <a:pt x="4954" y="2025"/>
                  </a:cubicBezTo>
                  <a:cubicBezTo>
                    <a:pt x="4978" y="2263"/>
                    <a:pt x="4883" y="2501"/>
                    <a:pt x="4716" y="2668"/>
                  </a:cubicBezTo>
                  <a:cubicBezTo>
                    <a:pt x="4533" y="2872"/>
                    <a:pt x="4263" y="2988"/>
                    <a:pt x="3980" y="2988"/>
                  </a:cubicBezTo>
                  <a:cubicBezTo>
                    <a:pt x="3932" y="2988"/>
                    <a:pt x="3883" y="2985"/>
                    <a:pt x="3835" y="2978"/>
                  </a:cubicBezTo>
                  <a:cubicBezTo>
                    <a:pt x="3644" y="2930"/>
                    <a:pt x="3478" y="2859"/>
                    <a:pt x="3311" y="2787"/>
                  </a:cubicBezTo>
                  <a:cubicBezTo>
                    <a:pt x="3112" y="2710"/>
                    <a:pt x="2908" y="2673"/>
                    <a:pt x="2705" y="2673"/>
                  </a:cubicBezTo>
                  <a:cubicBezTo>
                    <a:pt x="2472" y="2673"/>
                    <a:pt x="2242" y="2722"/>
                    <a:pt x="2025" y="2811"/>
                  </a:cubicBezTo>
                  <a:cubicBezTo>
                    <a:pt x="1858" y="2882"/>
                    <a:pt x="1715" y="2954"/>
                    <a:pt x="1549" y="2978"/>
                  </a:cubicBezTo>
                  <a:cubicBezTo>
                    <a:pt x="1500" y="2985"/>
                    <a:pt x="1451" y="2988"/>
                    <a:pt x="1403" y="2988"/>
                  </a:cubicBezTo>
                  <a:cubicBezTo>
                    <a:pt x="1120" y="2988"/>
                    <a:pt x="851" y="2872"/>
                    <a:pt x="667" y="2668"/>
                  </a:cubicBezTo>
                  <a:cubicBezTo>
                    <a:pt x="429" y="2430"/>
                    <a:pt x="358" y="2073"/>
                    <a:pt x="501" y="1787"/>
                  </a:cubicBezTo>
                  <a:cubicBezTo>
                    <a:pt x="548" y="1716"/>
                    <a:pt x="501" y="1596"/>
                    <a:pt x="429" y="1573"/>
                  </a:cubicBezTo>
                  <a:cubicBezTo>
                    <a:pt x="398" y="1557"/>
                    <a:pt x="366" y="1549"/>
                    <a:pt x="336" y="1549"/>
                  </a:cubicBezTo>
                  <a:cubicBezTo>
                    <a:pt x="276" y="1549"/>
                    <a:pt x="223" y="1581"/>
                    <a:pt x="191" y="1644"/>
                  </a:cubicBezTo>
                  <a:cubicBezTo>
                    <a:pt x="1" y="2073"/>
                    <a:pt x="72" y="2573"/>
                    <a:pt x="406" y="2906"/>
                  </a:cubicBezTo>
                  <a:cubicBezTo>
                    <a:pt x="667" y="3192"/>
                    <a:pt x="1025" y="3335"/>
                    <a:pt x="1406" y="3335"/>
                  </a:cubicBezTo>
                  <a:cubicBezTo>
                    <a:pt x="1477" y="3335"/>
                    <a:pt x="1549" y="3335"/>
                    <a:pt x="1620" y="3311"/>
                  </a:cubicBezTo>
                  <a:cubicBezTo>
                    <a:pt x="1858" y="3287"/>
                    <a:pt x="2096" y="3144"/>
                    <a:pt x="2334" y="3073"/>
                  </a:cubicBezTo>
                  <a:cubicBezTo>
                    <a:pt x="2459" y="3042"/>
                    <a:pt x="2584" y="3024"/>
                    <a:pt x="2707" y="3024"/>
                  </a:cubicBezTo>
                  <a:cubicBezTo>
                    <a:pt x="2865" y="3024"/>
                    <a:pt x="3020" y="3053"/>
                    <a:pt x="3168" y="3121"/>
                  </a:cubicBezTo>
                  <a:cubicBezTo>
                    <a:pt x="3359" y="3192"/>
                    <a:pt x="3573" y="3287"/>
                    <a:pt x="3787" y="3311"/>
                  </a:cubicBezTo>
                  <a:cubicBezTo>
                    <a:pt x="3863" y="3323"/>
                    <a:pt x="3939" y="3329"/>
                    <a:pt x="4013" y="3329"/>
                  </a:cubicBezTo>
                  <a:cubicBezTo>
                    <a:pt x="4381" y="3329"/>
                    <a:pt x="4720" y="3184"/>
                    <a:pt x="4978" y="2906"/>
                  </a:cubicBezTo>
                  <a:cubicBezTo>
                    <a:pt x="5216" y="2668"/>
                    <a:pt x="5335" y="2335"/>
                    <a:pt x="5287" y="2001"/>
                  </a:cubicBezTo>
                  <a:cubicBezTo>
                    <a:pt x="5264" y="1668"/>
                    <a:pt x="5073" y="1382"/>
                    <a:pt x="4811" y="1192"/>
                  </a:cubicBezTo>
                  <a:cubicBezTo>
                    <a:pt x="4692" y="1120"/>
                    <a:pt x="4597" y="1073"/>
                    <a:pt x="4502" y="1025"/>
                  </a:cubicBezTo>
                  <a:cubicBezTo>
                    <a:pt x="4335" y="930"/>
                    <a:pt x="4144" y="834"/>
                    <a:pt x="4025" y="692"/>
                  </a:cubicBezTo>
                  <a:cubicBezTo>
                    <a:pt x="3906" y="549"/>
                    <a:pt x="3787" y="453"/>
                    <a:pt x="3668" y="358"/>
                  </a:cubicBezTo>
                  <a:cubicBezTo>
                    <a:pt x="3382" y="120"/>
                    <a:pt x="3037" y="1"/>
                    <a:pt x="2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40"/>
            <p:cNvSpPr/>
            <p:nvPr/>
          </p:nvSpPr>
          <p:spPr>
            <a:xfrm>
              <a:off x="1914597" y="3643608"/>
              <a:ext cx="58632" cy="59238"/>
            </a:xfrm>
            <a:custGeom>
              <a:avLst/>
              <a:gdLst/>
              <a:ahLst/>
              <a:cxnLst/>
              <a:rect l="l" t="t" r="r" b="b"/>
              <a:pathLst>
                <a:path w="1645" h="1662" extrusionOk="0">
                  <a:moveTo>
                    <a:pt x="811" y="352"/>
                  </a:moveTo>
                  <a:cubicBezTo>
                    <a:pt x="1144" y="352"/>
                    <a:pt x="1358" y="780"/>
                    <a:pt x="1239" y="1066"/>
                  </a:cubicBezTo>
                  <a:cubicBezTo>
                    <a:pt x="1215" y="1185"/>
                    <a:pt x="1120" y="1257"/>
                    <a:pt x="1049" y="1280"/>
                  </a:cubicBezTo>
                  <a:cubicBezTo>
                    <a:pt x="1012" y="1299"/>
                    <a:pt x="973" y="1306"/>
                    <a:pt x="932" y="1306"/>
                  </a:cubicBezTo>
                  <a:cubicBezTo>
                    <a:pt x="866" y="1306"/>
                    <a:pt x="798" y="1286"/>
                    <a:pt x="739" y="1257"/>
                  </a:cubicBezTo>
                  <a:cubicBezTo>
                    <a:pt x="620" y="1185"/>
                    <a:pt x="549" y="1090"/>
                    <a:pt x="501" y="971"/>
                  </a:cubicBezTo>
                  <a:cubicBezTo>
                    <a:pt x="406" y="709"/>
                    <a:pt x="501" y="447"/>
                    <a:pt x="715" y="352"/>
                  </a:cubicBezTo>
                  <a:close/>
                  <a:moveTo>
                    <a:pt x="825" y="1"/>
                  </a:moveTo>
                  <a:cubicBezTo>
                    <a:pt x="748" y="1"/>
                    <a:pt x="671" y="14"/>
                    <a:pt x="596" y="42"/>
                  </a:cubicBezTo>
                  <a:cubicBezTo>
                    <a:pt x="191" y="161"/>
                    <a:pt x="1" y="637"/>
                    <a:pt x="168" y="1090"/>
                  </a:cubicBezTo>
                  <a:cubicBezTo>
                    <a:pt x="239" y="1280"/>
                    <a:pt x="382" y="1447"/>
                    <a:pt x="572" y="1566"/>
                  </a:cubicBezTo>
                  <a:cubicBezTo>
                    <a:pt x="692" y="1614"/>
                    <a:pt x="811" y="1661"/>
                    <a:pt x="930" y="1661"/>
                  </a:cubicBezTo>
                  <a:cubicBezTo>
                    <a:pt x="1001" y="1661"/>
                    <a:pt x="1073" y="1638"/>
                    <a:pt x="1168" y="1614"/>
                  </a:cubicBezTo>
                  <a:cubicBezTo>
                    <a:pt x="1358" y="1542"/>
                    <a:pt x="1501" y="1400"/>
                    <a:pt x="1573" y="1185"/>
                  </a:cubicBezTo>
                  <a:cubicBezTo>
                    <a:pt x="1644" y="995"/>
                    <a:pt x="1644" y="780"/>
                    <a:pt x="1573" y="566"/>
                  </a:cubicBezTo>
                  <a:cubicBezTo>
                    <a:pt x="1439" y="222"/>
                    <a:pt x="1136" y="1"/>
                    <a:pt x="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40"/>
            <p:cNvSpPr/>
            <p:nvPr/>
          </p:nvSpPr>
          <p:spPr>
            <a:xfrm>
              <a:off x="1978290" y="3590144"/>
              <a:ext cx="64513" cy="65154"/>
            </a:xfrm>
            <a:custGeom>
              <a:avLst/>
              <a:gdLst/>
              <a:ahLst/>
              <a:cxnLst/>
              <a:rect l="l" t="t" r="r" b="b"/>
              <a:pathLst>
                <a:path w="1810" h="1828" extrusionOk="0">
                  <a:moveTo>
                    <a:pt x="873" y="343"/>
                  </a:moveTo>
                  <a:cubicBezTo>
                    <a:pt x="970" y="343"/>
                    <a:pt x="1070" y="374"/>
                    <a:pt x="1143" y="447"/>
                  </a:cubicBezTo>
                  <a:cubicBezTo>
                    <a:pt x="1238" y="518"/>
                    <a:pt x="1334" y="661"/>
                    <a:pt x="1357" y="804"/>
                  </a:cubicBezTo>
                  <a:cubicBezTo>
                    <a:pt x="1429" y="1113"/>
                    <a:pt x="1286" y="1423"/>
                    <a:pt x="1024" y="1471"/>
                  </a:cubicBezTo>
                  <a:cubicBezTo>
                    <a:pt x="1002" y="1475"/>
                    <a:pt x="979" y="1477"/>
                    <a:pt x="957" y="1477"/>
                  </a:cubicBezTo>
                  <a:cubicBezTo>
                    <a:pt x="738" y="1477"/>
                    <a:pt x="517" y="1275"/>
                    <a:pt x="453" y="994"/>
                  </a:cubicBezTo>
                  <a:cubicBezTo>
                    <a:pt x="405" y="685"/>
                    <a:pt x="548" y="399"/>
                    <a:pt x="786" y="351"/>
                  </a:cubicBezTo>
                  <a:cubicBezTo>
                    <a:pt x="814" y="346"/>
                    <a:pt x="843" y="343"/>
                    <a:pt x="873" y="343"/>
                  </a:cubicBezTo>
                  <a:close/>
                  <a:moveTo>
                    <a:pt x="879" y="0"/>
                  </a:moveTo>
                  <a:cubicBezTo>
                    <a:pt x="823" y="0"/>
                    <a:pt x="768" y="6"/>
                    <a:pt x="714" y="18"/>
                  </a:cubicBezTo>
                  <a:cubicBezTo>
                    <a:pt x="286" y="89"/>
                    <a:pt x="0" y="590"/>
                    <a:pt x="119" y="1066"/>
                  </a:cubicBezTo>
                  <a:cubicBezTo>
                    <a:pt x="214" y="1518"/>
                    <a:pt x="572" y="1828"/>
                    <a:pt x="953" y="1828"/>
                  </a:cubicBezTo>
                  <a:cubicBezTo>
                    <a:pt x="1500" y="1828"/>
                    <a:pt x="1810" y="1233"/>
                    <a:pt x="1715" y="732"/>
                  </a:cubicBezTo>
                  <a:cubicBezTo>
                    <a:pt x="1667" y="494"/>
                    <a:pt x="1524" y="304"/>
                    <a:pt x="1357" y="161"/>
                  </a:cubicBezTo>
                  <a:cubicBezTo>
                    <a:pt x="1215" y="54"/>
                    <a:pt x="1045" y="0"/>
                    <a:pt x="8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40"/>
            <p:cNvSpPr/>
            <p:nvPr/>
          </p:nvSpPr>
          <p:spPr>
            <a:xfrm>
              <a:off x="2132764" y="3643608"/>
              <a:ext cx="58596" cy="59024"/>
            </a:xfrm>
            <a:custGeom>
              <a:avLst/>
              <a:gdLst/>
              <a:ahLst/>
              <a:cxnLst/>
              <a:rect l="l" t="t" r="r" b="b"/>
              <a:pathLst>
                <a:path w="1644" h="1656" extrusionOk="0">
                  <a:moveTo>
                    <a:pt x="850" y="335"/>
                  </a:moveTo>
                  <a:cubicBezTo>
                    <a:pt x="884" y="335"/>
                    <a:pt x="919" y="340"/>
                    <a:pt x="953" y="352"/>
                  </a:cubicBezTo>
                  <a:cubicBezTo>
                    <a:pt x="1143" y="447"/>
                    <a:pt x="1239" y="709"/>
                    <a:pt x="1143" y="971"/>
                  </a:cubicBezTo>
                  <a:cubicBezTo>
                    <a:pt x="1096" y="1090"/>
                    <a:pt x="1024" y="1185"/>
                    <a:pt x="905" y="1257"/>
                  </a:cubicBezTo>
                  <a:cubicBezTo>
                    <a:pt x="846" y="1286"/>
                    <a:pt x="787" y="1306"/>
                    <a:pt x="729" y="1306"/>
                  </a:cubicBezTo>
                  <a:cubicBezTo>
                    <a:pt x="692" y="1306"/>
                    <a:pt x="656" y="1299"/>
                    <a:pt x="619" y="1280"/>
                  </a:cubicBezTo>
                  <a:cubicBezTo>
                    <a:pt x="524" y="1257"/>
                    <a:pt x="453" y="1185"/>
                    <a:pt x="405" y="1066"/>
                  </a:cubicBezTo>
                  <a:cubicBezTo>
                    <a:pt x="357" y="947"/>
                    <a:pt x="357" y="828"/>
                    <a:pt x="405" y="685"/>
                  </a:cubicBezTo>
                  <a:cubicBezTo>
                    <a:pt x="485" y="485"/>
                    <a:pt x="666" y="335"/>
                    <a:pt x="850" y="335"/>
                  </a:cubicBezTo>
                  <a:close/>
                  <a:moveTo>
                    <a:pt x="832" y="1"/>
                  </a:moveTo>
                  <a:cubicBezTo>
                    <a:pt x="508" y="1"/>
                    <a:pt x="206" y="222"/>
                    <a:pt x="72" y="566"/>
                  </a:cubicBezTo>
                  <a:cubicBezTo>
                    <a:pt x="0" y="780"/>
                    <a:pt x="0" y="995"/>
                    <a:pt x="72" y="1185"/>
                  </a:cubicBezTo>
                  <a:cubicBezTo>
                    <a:pt x="143" y="1400"/>
                    <a:pt x="310" y="1542"/>
                    <a:pt x="500" y="1614"/>
                  </a:cubicBezTo>
                  <a:cubicBezTo>
                    <a:pt x="576" y="1642"/>
                    <a:pt x="654" y="1655"/>
                    <a:pt x="733" y="1655"/>
                  </a:cubicBezTo>
                  <a:cubicBezTo>
                    <a:pt x="853" y="1655"/>
                    <a:pt x="971" y="1624"/>
                    <a:pt x="1072" y="1566"/>
                  </a:cubicBezTo>
                  <a:cubicBezTo>
                    <a:pt x="1262" y="1447"/>
                    <a:pt x="1405" y="1280"/>
                    <a:pt x="1477" y="1066"/>
                  </a:cubicBezTo>
                  <a:cubicBezTo>
                    <a:pt x="1643" y="637"/>
                    <a:pt x="1453" y="161"/>
                    <a:pt x="1072" y="42"/>
                  </a:cubicBezTo>
                  <a:cubicBezTo>
                    <a:pt x="992" y="14"/>
                    <a:pt x="911" y="1"/>
                    <a:pt x="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40"/>
            <p:cNvSpPr/>
            <p:nvPr/>
          </p:nvSpPr>
          <p:spPr>
            <a:xfrm>
              <a:off x="2063155" y="3590144"/>
              <a:ext cx="64549" cy="64834"/>
            </a:xfrm>
            <a:custGeom>
              <a:avLst/>
              <a:gdLst/>
              <a:ahLst/>
              <a:cxnLst/>
              <a:rect l="l" t="t" r="r" b="b"/>
              <a:pathLst>
                <a:path w="1811" h="1819" extrusionOk="0">
                  <a:moveTo>
                    <a:pt x="945" y="344"/>
                  </a:moveTo>
                  <a:cubicBezTo>
                    <a:pt x="971" y="344"/>
                    <a:pt x="998" y="347"/>
                    <a:pt x="1024" y="351"/>
                  </a:cubicBezTo>
                  <a:cubicBezTo>
                    <a:pt x="1263" y="399"/>
                    <a:pt x="1429" y="685"/>
                    <a:pt x="1358" y="994"/>
                  </a:cubicBezTo>
                  <a:cubicBezTo>
                    <a:pt x="1310" y="1161"/>
                    <a:pt x="1239" y="1280"/>
                    <a:pt x="1120" y="1375"/>
                  </a:cubicBezTo>
                  <a:cubicBezTo>
                    <a:pt x="1041" y="1434"/>
                    <a:pt x="947" y="1477"/>
                    <a:pt x="849" y="1477"/>
                  </a:cubicBezTo>
                  <a:cubicBezTo>
                    <a:pt x="829" y="1477"/>
                    <a:pt x="807" y="1475"/>
                    <a:pt x="786" y="1471"/>
                  </a:cubicBezTo>
                  <a:cubicBezTo>
                    <a:pt x="524" y="1423"/>
                    <a:pt x="382" y="1113"/>
                    <a:pt x="453" y="804"/>
                  </a:cubicBezTo>
                  <a:cubicBezTo>
                    <a:pt x="517" y="526"/>
                    <a:pt x="715" y="344"/>
                    <a:pt x="945" y="344"/>
                  </a:cubicBezTo>
                  <a:close/>
                  <a:moveTo>
                    <a:pt x="933" y="1"/>
                  </a:moveTo>
                  <a:cubicBezTo>
                    <a:pt x="544" y="1"/>
                    <a:pt x="203" y="293"/>
                    <a:pt x="120" y="732"/>
                  </a:cubicBezTo>
                  <a:cubicBezTo>
                    <a:pt x="0" y="1233"/>
                    <a:pt x="262" y="1709"/>
                    <a:pt x="715" y="1804"/>
                  </a:cubicBezTo>
                  <a:cubicBezTo>
                    <a:pt x="761" y="1814"/>
                    <a:pt x="808" y="1819"/>
                    <a:pt x="855" y="1819"/>
                  </a:cubicBezTo>
                  <a:cubicBezTo>
                    <a:pt x="1028" y="1819"/>
                    <a:pt x="1203" y="1755"/>
                    <a:pt x="1334" y="1661"/>
                  </a:cubicBezTo>
                  <a:cubicBezTo>
                    <a:pt x="1525" y="1518"/>
                    <a:pt x="1644" y="1304"/>
                    <a:pt x="1691" y="1066"/>
                  </a:cubicBezTo>
                  <a:cubicBezTo>
                    <a:pt x="1810" y="590"/>
                    <a:pt x="1525" y="89"/>
                    <a:pt x="1096" y="18"/>
                  </a:cubicBezTo>
                  <a:cubicBezTo>
                    <a:pt x="1041" y="6"/>
                    <a:pt x="986" y="1"/>
                    <a:pt x="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4" name="Google Shape;4094;p40"/>
          <p:cNvGrpSpPr/>
          <p:nvPr/>
        </p:nvGrpSpPr>
        <p:grpSpPr>
          <a:xfrm>
            <a:off x="1814687" y="2081266"/>
            <a:ext cx="280876" cy="598429"/>
            <a:chOff x="1297518" y="4061017"/>
            <a:chExt cx="200382" cy="426962"/>
          </a:xfrm>
        </p:grpSpPr>
        <p:sp>
          <p:nvSpPr>
            <p:cNvPr id="4095" name="Google Shape;4095;p40"/>
            <p:cNvSpPr/>
            <p:nvPr/>
          </p:nvSpPr>
          <p:spPr>
            <a:xfrm>
              <a:off x="1362886" y="4127205"/>
              <a:ext cx="25484" cy="12760"/>
            </a:xfrm>
            <a:custGeom>
              <a:avLst/>
              <a:gdLst/>
              <a:ahLst/>
              <a:cxnLst/>
              <a:rect l="l" t="t" r="r" b="b"/>
              <a:pathLst>
                <a:path w="715" h="358" extrusionOk="0">
                  <a:moveTo>
                    <a:pt x="167" y="1"/>
                  </a:moveTo>
                  <a:cubicBezTo>
                    <a:pt x="72" y="1"/>
                    <a:pt x="1" y="96"/>
                    <a:pt x="1" y="191"/>
                  </a:cubicBezTo>
                  <a:cubicBezTo>
                    <a:pt x="1" y="286"/>
                    <a:pt x="72" y="358"/>
                    <a:pt x="167" y="358"/>
                  </a:cubicBezTo>
                  <a:lnTo>
                    <a:pt x="548" y="358"/>
                  </a:lnTo>
                  <a:cubicBezTo>
                    <a:pt x="644" y="358"/>
                    <a:pt x="715" y="286"/>
                    <a:pt x="715" y="191"/>
                  </a:cubicBezTo>
                  <a:cubicBezTo>
                    <a:pt x="715" y="96"/>
                    <a:pt x="644" y="1"/>
                    <a:pt x="5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40"/>
            <p:cNvSpPr/>
            <p:nvPr/>
          </p:nvSpPr>
          <p:spPr>
            <a:xfrm>
              <a:off x="1297518" y="4061017"/>
              <a:ext cx="200382" cy="426962"/>
            </a:xfrm>
            <a:custGeom>
              <a:avLst/>
              <a:gdLst/>
              <a:ahLst/>
              <a:cxnLst/>
              <a:rect l="l" t="t" r="r" b="b"/>
              <a:pathLst>
                <a:path w="5622" h="11979" extrusionOk="0">
                  <a:moveTo>
                    <a:pt x="2799" y="9657"/>
                  </a:moveTo>
                  <a:cubicBezTo>
                    <a:pt x="2876" y="9657"/>
                    <a:pt x="2954" y="9669"/>
                    <a:pt x="3025" y="9693"/>
                  </a:cubicBezTo>
                  <a:cubicBezTo>
                    <a:pt x="3502" y="9931"/>
                    <a:pt x="4692" y="10550"/>
                    <a:pt x="4978" y="11431"/>
                  </a:cubicBezTo>
                  <a:cubicBezTo>
                    <a:pt x="5002" y="11431"/>
                    <a:pt x="4978" y="11455"/>
                    <a:pt x="4978" y="11455"/>
                  </a:cubicBezTo>
                  <a:cubicBezTo>
                    <a:pt x="4800" y="11523"/>
                    <a:pt x="4448" y="11623"/>
                    <a:pt x="4077" y="11623"/>
                  </a:cubicBezTo>
                  <a:cubicBezTo>
                    <a:pt x="3804" y="11623"/>
                    <a:pt x="3520" y="11569"/>
                    <a:pt x="3287" y="11407"/>
                  </a:cubicBezTo>
                  <a:cubicBezTo>
                    <a:pt x="3263" y="11407"/>
                    <a:pt x="3097" y="11264"/>
                    <a:pt x="2930" y="11098"/>
                  </a:cubicBezTo>
                  <a:cubicBezTo>
                    <a:pt x="2906" y="11050"/>
                    <a:pt x="2859" y="11026"/>
                    <a:pt x="2811" y="11026"/>
                  </a:cubicBezTo>
                  <a:cubicBezTo>
                    <a:pt x="2763" y="11026"/>
                    <a:pt x="2716" y="11050"/>
                    <a:pt x="2668" y="11098"/>
                  </a:cubicBezTo>
                  <a:cubicBezTo>
                    <a:pt x="2525" y="11264"/>
                    <a:pt x="2335" y="11407"/>
                    <a:pt x="2335" y="11407"/>
                  </a:cubicBezTo>
                  <a:cubicBezTo>
                    <a:pt x="2092" y="11569"/>
                    <a:pt x="1806" y="11623"/>
                    <a:pt x="1533" y="11623"/>
                  </a:cubicBezTo>
                  <a:cubicBezTo>
                    <a:pt x="1161" y="11623"/>
                    <a:pt x="812" y="11523"/>
                    <a:pt x="620" y="11455"/>
                  </a:cubicBezTo>
                  <a:cubicBezTo>
                    <a:pt x="620" y="11455"/>
                    <a:pt x="620" y="11431"/>
                    <a:pt x="620" y="11431"/>
                  </a:cubicBezTo>
                  <a:cubicBezTo>
                    <a:pt x="930" y="10526"/>
                    <a:pt x="2096" y="9907"/>
                    <a:pt x="2573" y="9693"/>
                  </a:cubicBezTo>
                  <a:cubicBezTo>
                    <a:pt x="2644" y="9669"/>
                    <a:pt x="2722" y="9657"/>
                    <a:pt x="2799" y="9657"/>
                  </a:cubicBezTo>
                  <a:close/>
                  <a:moveTo>
                    <a:pt x="2763" y="0"/>
                  </a:moveTo>
                  <a:cubicBezTo>
                    <a:pt x="2239" y="48"/>
                    <a:pt x="1787" y="476"/>
                    <a:pt x="1453" y="786"/>
                  </a:cubicBezTo>
                  <a:cubicBezTo>
                    <a:pt x="1311" y="929"/>
                    <a:pt x="1168" y="1072"/>
                    <a:pt x="1025" y="1238"/>
                  </a:cubicBezTo>
                  <a:cubicBezTo>
                    <a:pt x="549" y="1786"/>
                    <a:pt x="239" y="2382"/>
                    <a:pt x="72" y="3025"/>
                  </a:cubicBezTo>
                  <a:cubicBezTo>
                    <a:pt x="1" y="3358"/>
                    <a:pt x="72" y="3644"/>
                    <a:pt x="239" y="3858"/>
                  </a:cubicBezTo>
                  <a:cubicBezTo>
                    <a:pt x="397" y="4027"/>
                    <a:pt x="597" y="4079"/>
                    <a:pt x="782" y="4079"/>
                  </a:cubicBezTo>
                  <a:cubicBezTo>
                    <a:pt x="988" y="4079"/>
                    <a:pt x="1175" y="4015"/>
                    <a:pt x="1263" y="3977"/>
                  </a:cubicBezTo>
                  <a:cubicBezTo>
                    <a:pt x="1382" y="3953"/>
                    <a:pt x="1525" y="3882"/>
                    <a:pt x="1644" y="3834"/>
                  </a:cubicBezTo>
                  <a:cubicBezTo>
                    <a:pt x="1835" y="3763"/>
                    <a:pt x="2025" y="3691"/>
                    <a:pt x="2239" y="3644"/>
                  </a:cubicBezTo>
                  <a:lnTo>
                    <a:pt x="2239" y="4811"/>
                  </a:lnTo>
                  <a:cubicBezTo>
                    <a:pt x="2239" y="4811"/>
                    <a:pt x="2216" y="4834"/>
                    <a:pt x="2216" y="4834"/>
                  </a:cubicBezTo>
                  <a:cubicBezTo>
                    <a:pt x="1263" y="5001"/>
                    <a:pt x="811" y="5573"/>
                    <a:pt x="644" y="5787"/>
                  </a:cubicBezTo>
                  <a:cubicBezTo>
                    <a:pt x="549" y="5930"/>
                    <a:pt x="525" y="6073"/>
                    <a:pt x="549" y="6240"/>
                  </a:cubicBezTo>
                  <a:cubicBezTo>
                    <a:pt x="596" y="6382"/>
                    <a:pt x="668" y="6525"/>
                    <a:pt x="811" y="6597"/>
                  </a:cubicBezTo>
                  <a:cubicBezTo>
                    <a:pt x="905" y="6665"/>
                    <a:pt x="1012" y="6697"/>
                    <a:pt x="1117" y="6697"/>
                  </a:cubicBezTo>
                  <a:cubicBezTo>
                    <a:pt x="1305" y="6697"/>
                    <a:pt x="1490" y="6598"/>
                    <a:pt x="1596" y="6430"/>
                  </a:cubicBezTo>
                  <a:cubicBezTo>
                    <a:pt x="1739" y="6240"/>
                    <a:pt x="1930" y="6120"/>
                    <a:pt x="2216" y="6025"/>
                  </a:cubicBezTo>
                  <a:cubicBezTo>
                    <a:pt x="2239" y="6025"/>
                    <a:pt x="2239" y="6049"/>
                    <a:pt x="2239" y="6049"/>
                  </a:cubicBezTo>
                  <a:lnTo>
                    <a:pt x="2239" y="6740"/>
                  </a:lnTo>
                  <a:cubicBezTo>
                    <a:pt x="2239" y="6763"/>
                    <a:pt x="2216" y="6763"/>
                    <a:pt x="2216" y="6763"/>
                  </a:cubicBezTo>
                  <a:cubicBezTo>
                    <a:pt x="1263" y="6930"/>
                    <a:pt x="811" y="7502"/>
                    <a:pt x="644" y="7716"/>
                  </a:cubicBezTo>
                  <a:cubicBezTo>
                    <a:pt x="549" y="7859"/>
                    <a:pt x="525" y="8002"/>
                    <a:pt x="549" y="8168"/>
                  </a:cubicBezTo>
                  <a:cubicBezTo>
                    <a:pt x="596" y="8311"/>
                    <a:pt x="668" y="8454"/>
                    <a:pt x="811" y="8526"/>
                  </a:cubicBezTo>
                  <a:cubicBezTo>
                    <a:pt x="909" y="8597"/>
                    <a:pt x="1021" y="8632"/>
                    <a:pt x="1132" y="8632"/>
                  </a:cubicBezTo>
                  <a:cubicBezTo>
                    <a:pt x="1314" y="8632"/>
                    <a:pt x="1492" y="8537"/>
                    <a:pt x="1596" y="8359"/>
                  </a:cubicBezTo>
                  <a:cubicBezTo>
                    <a:pt x="1739" y="8192"/>
                    <a:pt x="1930" y="8049"/>
                    <a:pt x="2216" y="7954"/>
                  </a:cubicBezTo>
                  <a:cubicBezTo>
                    <a:pt x="2239" y="7954"/>
                    <a:pt x="2239" y="7978"/>
                    <a:pt x="2239" y="7978"/>
                  </a:cubicBezTo>
                  <a:lnTo>
                    <a:pt x="2239" y="8168"/>
                  </a:lnTo>
                  <a:cubicBezTo>
                    <a:pt x="2239" y="8264"/>
                    <a:pt x="2311" y="8335"/>
                    <a:pt x="2406" y="8335"/>
                  </a:cubicBezTo>
                  <a:cubicBezTo>
                    <a:pt x="2501" y="8335"/>
                    <a:pt x="2573" y="8264"/>
                    <a:pt x="2573" y="8168"/>
                  </a:cubicBezTo>
                  <a:lnTo>
                    <a:pt x="2573" y="7978"/>
                  </a:lnTo>
                  <a:cubicBezTo>
                    <a:pt x="2573" y="7859"/>
                    <a:pt x="2525" y="7740"/>
                    <a:pt x="2430" y="7668"/>
                  </a:cubicBezTo>
                  <a:cubicBezTo>
                    <a:pt x="2369" y="7623"/>
                    <a:pt x="2300" y="7607"/>
                    <a:pt x="2226" y="7607"/>
                  </a:cubicBezTo>
                  <a:cubicBezTo>
                    <a:pt x="2184" y="7607"/>
                    <a:pt x="2140" y="7612"/>
                    <a:pt x="2096" y="7621"/>
                  </a:cubicBezTo>
                  <a:cubicBezTo>
                    <a:pt x="1763" y="7740"/>
                    <a:pt x="1501" y="7907"/>
                    <a:pt x="1311" y="8168"/>
                  </a:cubicBezTo>
                  <a:cubicBezTo>
                    <a:pt x="1266" y="8243"/>
                    <a:pt x="1193" y="8280"/>
                    <a:pt x="1122" y="8280"/>
                  </a:cubicBezTo>
                  <a:cubicBezTo>
                    <a:pt x="1079" y="8280"/>
                    <a:pt x="1037" y="8267"/>
                    <a:pt x="1001" y="8240"/>
                  </a:cubicBezTo>
                  <a:cubicBezTo>
                    <a:pt x="953" y="8216"/>
                    <a:pt x="906" y="8145"/>
                    <a:pt x="906" y="8097"/>
                  </a:cubicBezTo>
                  <a:cubicBezTo>
                    <a:pt x="882" y="8026"/>
                    <a:pt x="906" y="7978"/>
                    <a:pt x="930" y="7930"/>
                  </a:cubicBezTo>
                  <a:cubicBezTo>
                    <a:pt x="1072" y="7716"/>
                    <a:pt x="1453" y="7240"/>
                    <a:pt x="2287" y="7097"/>
                  </a:cubicBezTo>
                  <a:cubicBezTo>
                    <a:pt x="2454" y="7073"/>
                    <a:pt x="2573" y="6930"/>
                    <a:pt x="2573" y="6740"/>
                  </a:cubicBezTo>
                  <a:lnTo>
                    <a:pt x="2573" y="6049"/>
                  </a:lnTo>
                  <a:cubicBezTo>
                    <a:pt x="2573" y="5930"/>
                    <a:pt x="2525" y="5811"/>
                    <a:pt x="2430" y="5739"/>
                  </a:cubicBezTo>
                  <a:cubicBezTo>
                    <a:pt x="2369" y="5694"/>
                    <a:pt x="2300" y="5678"/>
                    <a:pt x="2226" y="5678"/>
                  </a:cubicBezTo>
                  <a:cubicBezTo>
                    <a:pt x="2184" y="5678"/>
                    <a:pt x="2140" y="5683"/>
                    <a:pt x="2096" y="5692"/>
                  </a:cubicBezTo>
                  <a:cubicBezTo>
                    <a:pt x="1763" y="5811"/>
                    <a:pt x="1501" y="5978"/>
                    <a:pt x="1311" y="6240"/>
                  </a:cubicBezTo>
                  <a:cubicBezTo>
                    <a:pt x="1266" y="6314"/>
                    <a:pt x="1193" y="6351"/>
                    <a:pt x="1122" y="6351"/>
                  </a:cubicBezTo>
                  <a:cubicBezTo>
                    <a:pt x="1079" y="6351"/>
                    <a:pt x="1037" y="6338"/>
                    <a:pt x="1001" y="6311"/>
                  </a:cubicBezTo>
                  <a:cubicBezTo>
                    <a:pt x="953" y="6287"/>
                    <a:pt x="906" y="6216"/>
                    <a:pt x="906" y="6168"/>
                  </a:cubicBezTo>
                  <a:cubicBezTo>
                    <a:pt x="882" y="6097"/>
                    <a:pt x="906" y="6049"/>
                    <a:pt x="930" y="6001"/>
                  </a:cubicBezTo>
                  <a:cubicBezTo>
                    <a:pt x="1072" y="5787"/>
                    <a:pt x="1453" y="5311"/>
                    <a:pt x="2287" y="5168"/>
                  </a:cubicBezTo>
                  <a:cubicBezTo>
                    <a:pt x="2454" y="5144"/>
                    <a:pt x="2573" y="5001"/>
                    <a:pt x="2573" y="4811"/>
                  </a:cubicBezTo>
                  <a:lnTo>
                    <a:pt x="2573" y="3596"/>
                  </a:lnTo>
                  <a:cubicBezTo>
                    <a:pt x="2656" y="3584"/>
                    <a:pt x="2734" y="3578"/>
                    <a:pt x="2811" y="3578"/>
                  </a:cubicBezTo>
                  <a:cubicBezTo>
                    <a:pt x="2888" y="3578"/>
                    <a:pt x="2966" y="3584"/>
                    <a:pt x="3049" y="3596"/>
                  </a:cubicBezTo>
                  <a:lnTo>
                    <a:pt x="3049" y="4811"/>
                  </a:lnTo>
                  <a:cubicBezTo>
                    <a:pt x="3049" y="5001"/>
                    <a:pt x="3168" y="5144"/>
                    <a:pt x="3335" y="5168"/>
                  </a:cubicBezTo>
                  <a:cubicBezTo>
                    <a:pt x="4168" y="5311"/>
                    <a:pt x="4549" y="5787"/>
                    <a:pt x="4692" y="6001"/>
                  </a:cubicBezTo>
                  <a:cubicBezTo>
                    <a:pt x="4764" y="6097"/>
                    <a:pt x="4740" y="6240"/>
                    <a:pt x="4621" y="6311"/>
                  </a:cubicBezTo>
                  <a:cubicBezTo>
                    <a:pt x="4597" y="6335"/>
                    <a:pt x="4549" y="6359"/>
                    <a:pt x="4502" y="6359"/>
                  </a:cubicBezTo>
                  <a:cubicBezTo>
                    <a:pt x="4430" y="6359"/>
                    <a:pt x="4359" y="6311"/>
                    <a:pt x="4311" y="6240"/>
                  </a:cubicBezTo>
                  <a:cubicBezTo>
                    <a:pt x="4145" y="6001"/>
                    <a:pt x="3859" y="5811"/>
                    <a:pt x="3525" y="5692"/>
                  </a:cubicBezTo>
                  <a:cubicBezTo>
                    <a:pt x="3482" y="5683"/>
                    <a:pt x="3438" y="5678"/>
                    <a:pt x="3396" y="5678"/>
                  </a:cubicBezTo>
                  <a:cubicBezTo>
                    <a:pt x="3322" y="5678"/>
                    <a:pt x="3252" y="5694"/>
                    <a:pt x="3192" y="5739"/>
                  </a:cubicBezTo>
                  <a:cubicBezTo>
                    <a:pt x="3097" y="5811"/>
                    <a:pt x="3049" y="5930"/>
                    <a:pt x="3049" y="6049"/>
                  </a:cubicBezTo>
                  <a:lnTo>
                    <a:pt x="3049" y="6740"/>
                  </a:lnTo>
                  <a:cubicBezTo>
                    <a:pt x="3049" y="6930"/>
                    <a:pt x="3168" y="7073"/>
                    <a:pt x="3335" y="7097"/>
                  </a:cubicBezTo>
                  <a:cubicBezTo>
                    <a:pt x="4168" y="7240"/>
                    <a:pt x="4549" y="7716"/>
                    <a:pt x="4692" y="7930"/>
                  </a:cubicBezTo>
                  <a:cubicBezTo>
                    <a:pt x="4764" y="8026"/>
                    <a:pt x="4740" y="8168"/>
                    <a:pt x="4621" y="8240"/>
                  </a:cubicBezTo>
                  <a:cubicBezTo>
                    <a:pt x="4597" y="8264"/>
                    <a:pt x="4549" y="8288"/>
                    <a:pt x="4502" y="8288"/>
                  </a:cubicBezTo>
                  <a:cubicBezTo>
                    <a:pt x="4430" y="8288"/>
                    <a:pt x="4359" y="8240"/>
                    <a:pt x="4311" y="8168"/>
                  </a:cubicBezTo>
                  <a:cubicBezTo>
                    <a:pt x="4145" y="7930"/>
                    <a:pt x="3859" y="7740"/>
                    <a:pt x="3525" y="7621"/>
                  </a:cubicBezTo>
                  <a:cubicBezTo>
                    <a:pt x="3482" y="7612"/>
                    <a:pt x="3438" y="7607"/>
                    <a:pt x="3396" y="7607"/>
                  </a:cubicBezTo>
                  <a:cubicBezTo>
                    <a:pt x="3322" y="7607"/>
                    <a:pt x="3252" y="7623"/>
                    <a:pt x="3192" y="7668"/>
                  </a:cubicBezTo>
                  <a:cubicBezTo>
                    <a:pt x="3097" y="7740"/>
                    <a:pt x="3049" y="7859"/>
                    <a:pt x="3049" y="7978"/>
                  </a:cubicBezTo>
                  <a:lnTo>
                    <a:pt x="3049" y="9335"/>
                  </a:lnTo>
                  <a:cubicBezTo>
                    <a:pt x="2966" y="9312"/>
                    <a:pt x="2888" y="9300"/>
                    <a:pt x="2811" y="9300"/>
                  </a:cubicBezTo>
                  <a:cubicBezTo>
                    <a:pt x="2734" y="9300"/>
                    <a:pt x="2656" y="9312"/>
                    <a:pt x="2573" y="9335"/>
                  </a:cubicBezTo>
                  <a:lnTo>
                    <a:pt x="2573" y="8978"/>
                  </a:lnTo>
                  <a:cubicBezTo>
                    <a:pt x="2573" y="8883"/>
                    <a:pt x="2501" y="8811"/>
                    <a:pt x="2406" y="8811"/>
                  </a:cubicBezTo>
                  <a:cubicBezTo>
                    <a:pt x="2311" y="8811"/>
                    <a:pt x="2239" y="8883"/>
                    <a:pt x="2239" y="8978"/>
                  </a:cubicBezTo>
                  <a:lnTo>
                    <a:pt x="2239" y="9478"/>
                  </a:lnTo>
                  <a:cubicBezTo>
                    <a:pt x="1954" y="9597"/>
                    <a:pt x="1620" y="9812"/>
                    <a:pt x="1287" y="10050"/>
                  </a:cubicBezTo>
                  <a:cubicBezTo>
                    <a:pt x="787" y="10455"/>
                    <a:pt x="429" y="10883"/>
                    <a:pt x="287" y="11336"/>
                  </a:cubicBezTo>
                  <a:cubicBezTo>
                    <a:pt x="239" y="11526"/>
                    <a:pt x="334" y="11717"/>
                    <a:pt x="501" y="11764"/>
                  </a:cubicBezTo>
                  <a:cubicBezTo>
                    <a:pt x="715" y="11860"/>
                    <a:pt x="1120" y="11979"/>
                    <a:pt x="1549" y="11979"/>
                  </a:cubicBezTo>
                  <a:cubicBezTo>
                    <a:pt x="1882" y="11979"/>
                    <a:pt x="2239" y="11907"/>
                    <a:pt x="2525" y="11693"/>
                  </a:cubicBezTo>
                  <a:cubicBezTo>
                    <a:pt x="2549" y="11669"/>
                    <a:pt x="2668" y="11598"/>
                    <a:pt x="2811" y="11455"/>
                  </a:cubicBezTo>
                  <a:cubicBezTo>
                    <a:pt x="2954" y="11598"/>
                    <a:pt x="3073" y="11669"/>
                    <a:pt x="3073" y="11693"/>
                  </a:cubicBezTo>
                  <a:cubicBezTo>
                    <a:pt x="3380" y="11898"/>
                    <a:pt x="3731" y="11966"/>
                    <a:pt x="4060" y="11966"/>
                  </a:cubicBezTo>
                  <a:cubicBezTo>
                    <a:pt x="4496" y="11966"/>
                    <a:pt x="4893" y="11846"/>
                    <a:pt x="5097" y="11764"/>
                  </a:cubicBezTo>
                  <a:cubicBezTo>
                    <a:pt x="5288" y="11717"/>
                    <a:pt x="5383" y="11502"/>
                    <a:pt x="5311" y="11336"/>
                  </a:cubicBezTo>
                  <a:cubicBezTo>
                    <a:pt x="5169" y="10883"/>
                    <a:pt x="4835" y="10455"/>
                    <a:pt x="4311" y="10074"/>
                  </a:cubicBezTo>
                  <a:cubicBezTo>
                    <a:pt x="4002" y="9812"/>
                    <a:pt x="3668" y="9621"/>
                    <a:pt x="3382" y="9478"/>
                  </a:cubicBezTo>
                  <a:lnTo>
                    <a:pt x="3382" y="7978"/>
                  </a:lnTo>
                  <a:cubicBezTo>
                    <a:pt x="3382" y="7978"/>
                    <a:pt x="3382" y="7954"/>
                    <a:pt x="3406" y="7954"/>
                  </a:cubicBezTo>
                  <a:cubicBezTo>
                    <a:pt x="3692" y="8049"/>
                    <a:pt x="3883" y="8192"/>
                    <a:pt x="4025" y="8383"/>
                  </a:cubicBezTo>
                  <a:cubicBezTo>
                    <a:pt x="4121" y="8526"/>
                    <a:pt x="4311" y="8621"/>
                    <a:pt x="4502" y="8621"/>
                  </a:cubicBezTo>
                  <a:cubicBezTo>
                    <a:pt x="4621" y="8621"/>
                    <a:pt x="4716" y="8597"/>
                    <a:pt x="4811" y="8526"/>
                  </a:cubicBezTo>
                  <a:cubicBezTo>
                    <a:pt x="5097" y="8359"/>
                    <a:pt x="5145" y="8002"/>
                    <a:pt x="4978" y="7716"/>
                  </a:cubicBezTo>
                  <a:cubicBezTo>
                    <a:pt x="4811" y="7502"/>
                    <a:pt x="4359" y="6930"/>
                    <a:pt x="3406" y="6763"/>
                  </a:cubicBezTo>
                  <a:cubicBezTo>
                    <a:pt x="3406" y="6763"/>
                    <a:pt x="3382" y="6763"/>
                    <a:pt x="3382" y="6740"/>
                  </a:cubicBezTo>
                  <a:lnTo>
                    <a:pt x="3382" y="6049"/>
                  </a:lnTo>
                  <a:cubicBezTo>
                    <a:pt x="3382" y="6049"/>
                    <a:pt x="3382" y="6025"/>
                    <a:pt x="3406" y="6025"/>
                  </a:cubicBezTo>
                  <a:cubicBezTo>
                    <a:pt x="3692" y="6120"/>
                    <a:pt x="3883" y="6263"/>
                    <a:pt x="4025" y="6454"/>
                  </a:cubicBezTo>
                  <a:cubicBezTo>
                    <a:pt x="4121" y="6597"/>
                    <a:pt x="4311" y="6692"/>
                    <a:pt x="4502" y="6692"/>
                  </a:cubicBezTo>
                  <a:cubicBezTo>
                    <a:pt x="4621" y="6692"/>
                    <a:pt x="4716" y="6668"/>
                    <a:pt x="4811" y="6597"/>
                  </a:cubicBezTo>
                  <a:cubicBezTo>
                    <a:pt x="4954" y="6525"/>
                    <a:pt x="5026" y="6382"/>
                    <a:pt x="5073" y="6240"/>
                  </a:cubicBezTo>
                  <a:cubicBezTo>
                    <a:pt x="5097" y="6073"/>
                    <a:pt x="5073" y="5930"/>
                    <a:pt x="4978" y="5787"/>
                  </a:cubicBezTo>
                  <a:cubicBezTo>
                    <a:pt x="4811" y="5573"/>
                    <a:pt x="4359" y="5001"/>
                    <a:pt x="3406" y="4834"/>
                  </a:cubicBezTo>
                  <a:cubicBezTo>
                    <a:pt x="3406" y="4834"/>
                    <a:pt x="3382" y="4811"/>
                    <a:pt x="3382" y="4811"/>
                  </a:cubicBezTo>
                  <a:lnTo>
                    <a:pt x="3382" y="3644"/>
                  </a:lnTo>
                  <a:cubicBezTo>
                    <a:pt x="3573" y="3668"/>
                    <a:pt x="3740" y="3739"/>
                    <a:pt x="3930" y="3810"/>
                  </a:cubicBezTo>
                  <a:cubicBezTo>
                    <a:pt x="3954" y="3834"/>
                    <a:pt x="4002" y="3834"/>
                    <a:pt x="4025" y="3858"/>
                  </a:cubicBezTo>
                  <a:cubicBezTo>
                    <a:pt x="4264" y="3953"/>
                    <a:pt x="4549" y="4072"/>
                    <a:pt x="4835" y="4072"/>
                  </a:cubicBezTo>
                  <a:cubicBezTo>
                    <a:pt x="5049" y="4072"/>
                    <a:pt x="5216" y="4025"/>
                    <a:pt x="5383" y="3858"/>
                  </a:cubicBezTo>
                  <a:cubicBezTo>
                    <a:pt x="5550" y="3644"/>
                    <a:pt x="5621" y="3382"/>
                    <a:pt x="5550" y="3025"/>
                  </a:cubicBezTo>
                  <a:cubicBezTo>
                    <a:pt x="5431" y="2596"/>
                    <a:pt x="5264" y="2191"/>
                    <a:pt x="5026" y="1810"/>
                  </a:cubicBezTo>
                  <a:cubicBezTo>
                    <a:pt x="4994" y="1747"/>
                    <a:pt x="4930" y="1715"/>
                    <a:pt x="4870" y="1715"/>
                  </a:cubicBezTo>
                  <a:cubicBezTo>
                    <a:pt x="4840" y="1715"/>
                    <a:pt x="4811" y="1723"/>
                    <a:pt x="4788" y="1739"/>
                  </a:cubicBezTo>
                  <a:cubicBezTo>
                    <a:pt x="4692" y="1810"/>
                    <a:pt x="4668" y="1905"/>
                    <a:pt x="4716" y="2001"/>
                  </a:cubicBezTo>
                  <a:cubicBezTo>
                    <a:pt x="4954" y="2358"/>
                    <a:pt x="5097" y="2715"/>
                    <a:pt x="5192" y="3120"/>
                  </a:cubicBezTo>
                  <a:cubicBezTo>
                    <a:pt x="5240" y="3263"/>
                    <a:pt x="5240" y="3477"/>
                    <a:pt x="5121" y="3620"/>
                  </a:cubicBezTo>
                  <a:cubicBezTo>
                    <a:pt x="5049" y="3701"/>
                    <a:pt x="4953" y="3734"/>
                    <a:pt x="4840" y="3734"/>
                  </a:cubicBezTo>
                  <a:cubicBezTo>
                    <a:pt x="4654" y="3734"/>
                    <a:pt x="4420" y="3643"/>
                    <a:pt x="4168" y="3525"/>
                  </a:cubicBezTo>
                  <a:cubicBezTo>
                    <a:pt x="4121" y="3525"/>
                    <a:pt x="4097" y="3501"/>
                    <a:pt x="4049" y="3477"/>
                  </a:cubicBezTo>
                  <a:cubicBezTo>
                    <a:pt x="3641" y="3307"/>
                    <a:pt x="3257" y="3222"/>
                    <a:pt x="2854" y="3222"/>
                  </a:cubicBezTo>
                  <a:cubicBezTo>
                    <a:pt x="2693" y="3222"/>
                    <a:pt x="2529" y="3236"/>
                    <a:pt x="2358" y="3263"/>
                  </a:cubicBezTo>
                  <a:cubicBezTo>
                    <a:pt x="2073" y="3310"/>
                    <a:pt x="1787" y="3406"/>
                    <a:pt x="1525" y="3525"/>
                  </a:cubicBezTo>
                  <a:cubicBezTo>
                    <a:pt x="1382" y="3572"/>
                    <a:pt x="1263" y="3620"/>
                    <a:pt x="1144" y="3644"/>
                  </a:cubicBezTo>
                  <a:cubicBezTo>
                    <a:pt x="1004" y="3697"/>
                    <a:pt x="884" y="3722"/>
                    <a:pt x="784" y="3722"/>
                  </a:cubicBezTo>
                  <a:cubicBezTo>
                    <a:pt x="661" y="3722"/>
                    <a:pt x="566" y="3685"/>
                    <a:pt x="501" y="3620"/>
                  </a:cubicBezTo>
                  <a:cubicBezTo>
                    <a:pt x="382" y="3477"/>
                    <a:pt x="382" y="3263"/>
                    <a:pt x="429" y="3120"/>
                  </a:cubicBezTo>
                  <a:cubicBezTo>
                    <a:pt x="572" y="2524"/>
                    <a:pt x="858" y="1977"/>
                    <a:pt x="1287" y="1453"/>
                  </a:cubicBezTo>
                  <a:cubicBezTo>
                    <a:pt x="1430" y="1310"/>
                    <a:pt x="1549" y="1167"/>
                    <a:pt x="1692" y="1048"/>
                  </a:cubicBezTo>
                  <a:lnTo>
                    <a:pt x="1692" y="1024"/>
                  </a:lnTo>
                  <a:cubicBezTo>
                    <a:pt x="2001" y="762"/>
                    <a:pt x="2382" y="381"/>
                    <a:pt x="2763" y="357"/>
                  </a:cubicBezTo>
                  <a:cubicBezTo>
                    <a:pt x="2882" y="357"/>
                    <a:pt x="3001" y="381"/>
                    <a:pt x="3121" y="429"/>
                  </a:cubicBezTo>
                  <a:cubicBezTo>
                    <a:pt x="3502" y="643"/>
                    <a:pt x="3859" y="929"/>
                    <a:pt x="4240" y="1358"/>
                  </a:cubicBezTo>
                  <a:cubicBezTo>
                    <a:pt x="4281" y="1399"/>
                    <a:pt x="4339" y="1425"/>
                    <a:pt x="4394" y="1425"/>
                  </a:cubicBezTo>
                  <a:cubicBezTo>
                    <a:pt x="4434" y="1425"/>
                    <a:pt x="4472" y="1411"/>
                    <a:pt x="4502" y="1381"/>
                  </a:cubicBezTo>
                  <a:cubicBezTo>
                    <a:pt x="4573" y="1310"/>
                    <a:pt x="4573" y="1191"/>
                    <a:pt x="4502" y="1119"/>
                  </a:cubicBezTo>
                  <a:cubicBezTo>
                    <a:pt x="4097" y="667"/>
                    <a:pt x="3692" y="334"/>
                    <a:pt x="3287" y="119"/>
                  </a:cubicBezTo>
                  <a:cubicBezTo>
                    <a:pt x="3121" y="48"/>
                    <a:pt x="2930" y="0"/>
                    <a:pt x="2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7" name="Google Shape;4097;p40"/>
          <p:cNvGrpSpPr/>
          <p:nvPr/>
        </p:nvGrpSpPr>
        <p:grpSpPr>
          <a:xfrm>
            <a:off x="6891685" y="2083311"/>
            <a:ext cx="594380" cy="594339"/>
            <a:chOff x="1905258" y="2692310"/>
            <a:chExt cx="426997" cy="426569"/>
          </a:xfrm>
        </p:grpSpPr>
        <p:sp>
          <p:nvSpPr>
            <p:cNvPr id="4098" name="Google Shape;4098;p40"/>
            <p:cNvSpPr/>
            <p:nvPr/>
          </p:nvSpPr>
          <p:spPr>
            <a:xfrm>
              <a:off x="2176890" y="2721608"/>
              <a:ext cx="58596" cy="56030"/>
            </a:xfrm>
            <a:custGeom>
              <a:avLst/>
              <a:gdLst/>
              <a:ahLst/>
              <a:cxnLst/>
              <a:rect l="l" t="t" r="r" b="b"/>
              <a:pathLst>
                <a:path w="1644" h="1572" extrusionOk="0">
                  <a:moveTo>
                    <a:pt x="858" y="357"/>
                  </a:moveTo>
                  <a:cubicBezTo>
                    <a:pt x="977" y="357"/>
                    <a:pt x="1096" y="405"/>
                    <a:pt x="1168" y="476"/>
                  </a:cubicBezTo>
                  <a:cubicBezTo>
                    <a:pt x="1263" y="548"/>
                    <a:pt x="1310" y="667"/>
                    <a:pt x="1310" y="786"/>
                  </a:cubicBezTo>
                  <a:cubicBezTo>
                    <a:pt x="1310" y="905"/>
                    <a:pt x="1263" y="1000"/>
                    <a:pt x="1168" y="1096"/>
                  </a:cubicBezTo>
                  <a:cubicBezTo>
                    <a:pt x="1096" y="1167"/>
                    <a:pt x="977" y="1215"/>
                    <a:pt x="858" y="1215"/>
                  </a:cubicBezTo>
                  <a:cubicBezTo>
                    <a:pt x="763" y="1215"/>
                    <a:pt x="644" y="1167"/>
                    <a:pt x="572" y="1096"/>
                  </a:cubicBezTo>
                  <a:cubicBezTo>
                    <a:pt x="405" y="929"/>
                    <a:pt x="405" y="643"/>
                    <a:pt x="572" y="476"/>
                  </a:cubicBezTo>
                  <a:cubicBezTo>
                    <a:pt x="644" y="405"/>
                    <a:pt x="763" y="357"/>
                    <a:pt x="858" y="357"/>
                  </a:cubicBezTo>
                  <a:close/>
                  <a:moveTo>
                    <a:pt x="858" y="0"/>
                  </a:moveTo>
                  <a:cubicBezTo>
                    <a:pt x="667" y="0"/>
                    <a:pt x="453" y="72"/>
                    <a:pt x="310" y="238"/>
                  </a:cubicBezTo>
                  <a:cubicBezTo>
                    <a:pt x="1" y="524"/>
                    <a:pt x="1" y="1024"/>
                    <a:pt x="310" y="1334"/>
                  </a:cubicBezTo>
                  <a:cubicBezTo>
                    <a:pt x="453" y="1477"/>
                    <a:pt x="667" y="1572"/>
                    <a:pt x="858" y="1572"/>
                  </a:cubicBezTo>
                  <a:cubicBezTo>
                    <a:pt x="1072" y="1572"/>
                    <a:pt x="1263" y="1477"/>
                    <a:pt x="1429" y="1334"/>
                  </a:cubicBezTo>
                  <a:cubicBezTo>
                    <a:pt x="1572" y="1191"/>
                    <a:pt x="1644" y="1000"/>
                    <a:pt x="1644" y="786"/>
                  </a:cubicBezTo>
                  <a:cubicBezTo>
                    <a:pt x="1644" y="572"/>
                    <a:pt x="1572" y="381"/>
                    <a:pt x="1429" y="238"/>
                  </a:cubicBezTo>
                  <a:cubicBezTo>
                    <a:pt x="1263" y="72"/>
                    <a:pt x="1072" y="0"/>
                    <a:pt x="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40"/>
            <p:cNvSpPr/>
            <p:nvPr/>
          </p:nvSpPr>
          <p:spPr>
            <a:xfrm>
              <a:off x="2244789" y="2789507"/>
              <a:ext cx="58596" cy="55210"/>
            </a:xfrm>
            <a:custGeom>
              <a:avLst/>
              <a:gdLst/>
              <a:ahLst/>
              <a:cxnLst/>
              <a:rect l="l" t="t" r="r" b="b"/>
              <a:pathLst>
                <a:path w="1644" h="1549" extrusionOk="0">
                  <a:moveTo>
                    <a:pt x="858" y="357"/>
                  </a:moveTo>
                  <a:cubicBezTo>
                    <a:pt x="977" y="357"/>
                    <a:pt x="1096" y="381"/>
                    <a:pt x="1168" y="477"/>
                  </a:cubicBezTo>
                  <a:cubicBezTo>
                    <a:pt x="1239" y="548"/>
                    <a:pt x="1287" y="667"/>
                    <a:pt x="1287" y="786"/>
                  </a:cubicBezTo>
                  <a:cubicBezTo>
                    <a:pt x="1287" y="881"/>
                    <a:pt x="1239" y="1000"/>
                    <a:pt x="1168" y="1072"/>
                  </a:cubicBezTo>
                  <a:cubicBezTo>
                    <a:pt x="1096" y="1167"/>
                    <a:pt x="977" y="1215"/>
                    <a:pt x="858" y="1215"/>
                  </a:cubicBezTo>
                  <a:cubicBezTo>
                    <a:pt x="739" y="1215"/>
                    <a:pt x="644" y="1167"/>
                    <a:pt x="549" y="1072"/>
                  </a:cubicBezTo>
                  <a:cubicBezTo>
                    <a:pt x="382" y="905"/>
                    <a:pt x="382" y="643"/>
                    <a:pt x="549" y="477"/>
                  </a:cubicBezTo>
                  <a:cubicBezTo>
                    <a:pt x="644" y="381"/>
                    <a:pt x="739" y="357"/>
                    <a:pt x="858" y="357"/>
                  </a:cubicBezTo>
                  <a:close/>
                  <a:moveTo>
                    <a:pt x="858" y="0"/>
                  </a:moveTo>
                  <a:cubicBezTo>
                    <a:pt x="668" y="0"/>
                    <a:pt x="453" y="72"/>
                    <a:pt x="310" y="215"/>
                  </a:cubicBezTo>
                  <a:cubicBezTo>
                    <a:pt x="1" y="524"/>
                    <a:pt x="1" y="1024"/>
                    <a:pt x="310" y="1334"/>
                  </a:cubicBezTo>
                  <a:cubicBezTo>
                    <a:pt x="453" y="1477"/>
                    <a:pt x="668" y="1548"/>
                    <a:pt x="858" y="1548"/>
                  </a:cubicBezTo>
                  <a:cubicBezTo>
                    <a:pt x="1072" y="1548"/>
                    <a:pt x="1263" y="1477"/>
                    <a:pt x="1406" y="1334"/>
                  </a:cubicBezTo>
                  <a:cubicBezTo>
                    <a:pt x="1573" y="1191"/>
                    <a:pt x="1644" y="977"/>
                    <a:pt x="1644" y="786"/>
                  </a:cubicBezTo>
                  <a:cubicBezTo>
                    <a:pt x="1644" y="572"/>
                    <a:pt x="1573" y="381"/>
                    <a:pt x="1406" y="215"/>
                  </a:cubicBezTo>
                  <a:cubicBezTo>
                    <a:pt x="1263" y="72"/>
                    <a:pt x="1072" y="0"/>
                    <a:pt x="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40"/>
            <p:cNvSpPr/>
            <p:nvPr/>
          </p:nvSpPr>
          <p:spPr>
            <a:xfrm>
              <a:off x="1905258" y="2692310"/>
              <a:ext cx="426997" cy="426569"/>
            </a:xfrm>
            <a:custGeom>
              <a:avLst/>
              <a:gdLst/>
              <a:ahLst/>
              <a:cxnLst/>
              <a:rect l="l" t="t" r="r" b="b"/>
              <a:pathLst>
                <a:path w="11980" h="11968" extrusionOk="0">
                  <a:moveTo>
                    <a:pt x="8836" y="3156"/>
                  </a:moveTo>
                  <a:cubicBezTo>
                    <a:pt x="8789" y="3299"/>
                    <a:pt x="8789" y="3465"/>
                    <a:pt x="8789" y="3608"/>
                  </a:cubicBezTo>
                  <a:lnTo>
                    <a:pt x="7669" y="4728"/>
                  </a:lnTo>
                  <a:lnTo>
                    <a:pt x="7264" y="4323"/>
                  </a:lnTo>
                  <a:lnTo>
                    <a:pt x="8384" y="3204"/>
                  </a:lnTo>
                  <a:cubicBezTo>
                    <a:pt x="8550" y="3204"/>
                    <a:pt x="8693" y="3204"/>
                    <a:pt x="8836" y="3156"/>
                  </a:cubicBezTo>
                  <a:close/>
                  <a:moveTo>
                    <a:pt x="6121" y="3656"/>
                  </a:moveTo>
                  <a:cubicBezTo>
                    <a:pt x="6121" y="3656"/>
                    <a:pt x="6121" y="3656"/>
                    <a:pt x="6145" y="3680"/>
                  </a:cubicBezTo>
                  <a:lnTo>
                    <a:pt x="8312" y="5847"/>
                  </a:lnTo>
                  <a:cubicBezTo>
                    <a:pt x="8336" y="5871"/>
                    <a:pt x="8336" y="5895"/>
                    <a:pt x="8312" y="5895"/>
                  </a:cubicBezTo>
                  <a:lnTo>
                    <a:pt x="7979" y="6252"/>
                  </a:lnTo>
                  <a:cubicBezTo>
                    <a:pt x="7967" y="6264"/>
                    <a:pt x="7955" y="6270"/>
                    <a:pt x="7946" y="6270"/>
                  </a:cubicBezTo>
                  <a:cubicBezTo>
                    <a:pt x="7937" y="6270"/>
                    <a:pt x="7931" y="6264"/>
                    <a:pt x="7931" y="6252"/>
                  </a:cubicBezTo>
                  <a:lnTo>
                    <a:pt x="5740" y="4061"/>
                  </a:lnTo>
                  <a:cubicBezTo>
                    <a:pt x="5740" y="4061"/>
                    <a:pt x="5740" y="4037"/>
                    <a:pt x="5740" y="4013"/>
                  </a:cubicBezTo>
                  <a:lnTo>
                    <a:pt x="6097" y="3680"/>
                  </a:lnTo>
                  <a:cubicBezTo>
                    <a:pt x="6097" y="3656"/>
                    <a:pt x="6097" y="3656"/>
                    <a:pt x="6121" y="3656"/>
                  </a:cubicBezTo>
                  <a:close/>
                  <a:moveTo>
                    <a:pt x="1477" y="9729"/>
                  </a:moveTo>
                  <a:lnTo>
                    <a:pt x="2263" y="10515"/>
                  </a:lnTo>
                  <a:lnTo>
                    <a:pt x="2001" y="10776"/>
                  </a:lnTo>
                  <a:lnTo>
                    <a:pt x="1978" y="10776"/>
                  </a:lnTo>
                  <a:lnTo>
                    <a:pt x="1239" y="10014"/>
                  </a:lnTo>
                  <a:cubicBezTo>
                    <a:pt x="1216" y="10014"/>
                    <a:pt x="1216" y="9991"/>
                    <a:pt x="1216" y="9991"/>
                  </a:cubicBezTo>
                  <a:lnTo>
                    <a:pt x="1239" y="9991"/>
                  </a:lnTo>
                  <a:lnTo>
                    <a:pt x="1477" y="9729"/>
                  </a:lnTo>
                  <a:close/>
                  <a:moveTo>
                    <a:pt x="8491" y="0"/>
                  </a:moveTo>
                  <a:cubicBezTo>
                    <a:pt x="8080" y="0"/>
                    <a:pt x="7669" y="155"/>
                    <a:pt x="7360" y="465"/>
                  </a:cubicBezTo>
                  <a:cubicBezTo>
                    <a:pt x="6740" y="1108"/>
                    <a:pt x="6740" y="2108"/>
                    <a:pt x="7360" y="2727"/>
                  </a:cubicBezTo>
                  <a:cubicBezTo>
                    <a:pt x="7550" y="2918"/>
                    <a:pt x="7741" y="3037"/>
                    <a:pt x="7979" y="3108"/>
                  </a:cubicBezTo>
                  <a:lnTo>
                    <a:pt x="7026" y="4061"/>
                  </a:lnTo>
                  <a:lnTo>
                    <a:pt x="6383" y="3418"/>
                  </a:lnTo>
                  <a:cubicBezTo>
                    <a:pt x="6312" y="3346"/>
                    <a:pt x="6217" y="3323"/>
                    <a:pt x="6121" y="3323"/>
                  </a:cubicBezTo>
                  <a:cubicBezTo>
                    <a:pt x="6002" y="3323"/>
                    <a:pt x="5907" y="3346"/>
                    <a:pt x="5836" y="3418"/>
                  </a:cubicBezTo>
                  <a:lnTo>
                    <a:pt x="5502" y="3775"/>
                  </a:lnTo>
                  <a:cubicBezTo>
                    <a:pt x="5335" y="3918"/>
                    <a:pt x="5335" y="4156"/>
                    <a:pt x="5502" y="4323"/>
                  </a:cubicBezTo>
                  <a:lnTo>
                    <a:pt x="5550" y="4370"/>
                  </a:lnTo>
                  <a:lnTo>
                    <a:pt x="4931" y="4990"/>
                  </a:lnTo>
                  <a:cubicBezTo>
                    <a:pt x="4859" y="5061"/>
                    <a:pt x="4859" y="5156"/>
                    <a:pt x="4931" y="5228"/>
                  </a:cubicBezTo>
                  <a:cubicBezTo>
                    <a:pt x="4954" y="5263"/>
                    <a:pt x="4996" y="5281"/>
                    <a:pt x="5041" y="5281"/>
                  </a:cubicBezTo>
                  <a:cubicBezTo>
                    <a:pt x="5085" y="5281"/>
                    <a:pt x="5133" y="5263"/>
                    <a:pt x="5169" y="5228"/>
                  </a:cubicBezTo>
                  <a:lnTo>
                    <a:pt x="5788" y="4609"/>
                  </a:lnTo>
                  <a:lnTo>
                    <a:pt x="7383" y="6204"/>
                  </a:lnTo>
                  <a:lnTo>
                    <a:pt x="3192" y="10395"/>
                  </a:lnTo>
                  <a:cubicBezTo>
                    <a:pt x="3121" y="10467"/>
                    <a:pt x="3025" y="10503"/>
                    <a:pt x="2927" y="10503"/>
                  </a:cubicBezTo>
                  <a:cubicBezTo>
                    <a:pt x="2829" y="10503"/>
                    <a:pt x="2728" y="10467"/>
                    <a:pt x="2644" y="10395"/>
                  </a:cubicBezTo>
                  <a:lnTo>
                    <a:pt x="1597" y="9348"/>
                  </a:lnTo>
                  <a:cubicBezTo>
                    <a:pt x="1525" y="9276"/>
                    <a:pt x="1477" y="9181"/>
                    <a:pt x="1477" y="9062"/>
                  </a:cubicBezTo>
                  <a:cubicBezTo>
                    <a:pt x="1477" y="8967"/>
                    <a:pt x="1525" y="8871"/>
                    <a:pt x="1597" y="8800"/>
                  </a:cubicBezTo>
                  <a:lnTo>
                    <a:pt x="4597" y="5799"/>
                  </a:lnTo>
                  <a:cubicBezTo>
                    <a:pt x="4669" y="5728"/>
                    <a:pt x="4669" y="5633"/>
                    <a:pt x="4597" y="5561"/>
                  </a:cubicBezTo>
                  <a:cubicBezTo>
                    <a:pt x="4561" y="5525"/>
                    <a:pt x="4514" y="5508"/>
                    <a:pt x="4466" y="5508"/>
                  </a:cubicBezTo>
                  <a:cubicBezTo>
                    <a:pt x="4419" y="5508"/>
                    <a:pt x="4371" y="5525"/>
                    <a:pt x="4335" y="5561"/>
                  </a:cubicBezTo>
                  <a:lnTo>
                    <a:pt x="1358" y="8562"/>
                  </a:lnTo>
                  <a:cubicBezTo>
                    <a:pt x="1096" y="8800"/>
                    <a:pt x="1073" y="9181"/>
                    <a:pt x="1263" y="9467"/>
                  </a:cubicBezTo>
                  <a:lnTo>
                    <a:pt x="977" y="9752"/>
                  </a:lnTo>
                  <a:cubicBezTo>
                    <a:pt x="834" y="9872"/>
                    <a:pt x="834" y="10110"/>
                    <a:pt x="977" y="10253"/>
                  </a:cubicBezTo>
                  <a:lnTo>
                    <a:pt x="1239" y="10515"/>
                  </a:lnTo>
                  <a:lnTo>
                    <a:pt x="72" y="11681"/>
                  </a:lnTo>
                  <a:cubicBezTo>
                    <a:pt x="1" y="11753"/>
                    <a:pt x="1" y="11848"/>
                    <a:pt x="72" y="11920"/>
                  </a:cubicBezTo>
                  <a:cubicBezTo>
                    <a:pt x="96" y="11943"/>
                    <a:pt x="144" y="11967"/>
                    <a:pt x="191" y="11967"/>
                  </a:cubicBezTo>
                  <a:cubicBezTo>
                    <a:pt x="239" y="11967"/>
                    <a:pt x="287" y="11943"/>
                    <a:pt x="311" y="11920"/>
                  </a:cubicBezTo>
                  <a:lnTo>
                    <a:pt x="1477" y="10753"/>
                  </a:lnTo>
                  <a:lnTo>
                    <a:pt x="1739" y="11015"/>
                  </a:lnTo>
                  <a:cubicBezTo>
                    <a:pt x="1811" y="11086"/>
                    <a:pt x="1906" y="11110"/>
                    <a:pt x="2001" y="11110"/>
                  </a:cubicBezTo>
                  <a:cubicBezTo>
                    <a:pt x="2097" y="11110"/>
                    <a:pt x="2192" y="11086"/>
                    <a:pt x="2240" y="11015"/>
                  </a:cubicBezTo>
                  <a:lnTo>
                    <a:pt x="2525" y="10729"/>
                  </a:lnTo>
                  <a:cubicBezTo>
                    <a:pt x="2644" y="10824"/>
                    <a:pt x="2787" y="10848"/>
                    <a:pt x="2930" y="10848"/>
                  </a:cubicBezTo>
                  <a:cubicBezTo>
                    <a:pt x="3097" y="10848"/>
                    <a:pt x="3287" y="10776"/>
                    <a:pt x="3430" y="10657"/>
                  </a:cubicBezTo>
                  <a:lnTo>
                    <a:pt x="7622" y="6442"/>
                  </a:lnTo>
                  <a:lnTo>
                    <a:pt x="7669" y="6490"/>
                  </a:lnTo>
                  <a:cubicBezTo>
                    <a:pt x="7765" y="6561"/>
                    <a:pt x="7860" y="6609"/>
                    <a:pt x="7955" y="6609"/>
                  </a:cubicBezTo>
                  <a:cubicBezTo>
                    <a:pt x="8050" y="6609"/>
                    <a:pt x="8146" y="6585"/>
                    <a:pt x="8217" y="6490"/>
                  </a:cubicBezTo>
                  <a:lnTo>
                    <a:pt x="8574" y="6157"/>
                  </a:lnTo>
                  <a:cubicBezTo>
                    <a:pt x="8717" y="5990"/>
                    <a:pt x="8717" y="5752"/>
                    <a:pt x="8574" y="5609"/>
                  </a:cubicBezTo>
                  <a:lnTo>
                    <a:pt x="7931" y="4966"/>
                  </a:lnTo>
                  <a:lnTo>
                    <a:pt x="8884" y="4013"/>
                  </a:lnTo>
                  <a:cubicBezTo>
                    <a:pt x="8955" y="4251"/>
                    <a:pt x="9074" y="4466"/>
                    <a:pt x="9265" y="4632"/>
                  </a:cubicBezTo>
                  <a:cubicBezTo>
                    <a:pt x="9574" y="4942"/>
                    <a:pt x="9955" y="5109"/>
                    <a:pt x="10384" y="5109"/>
                  </a:cubicBezTo>
                  <a:cubicBezTo>
                    <a:pt x="10813" y="5109"/>
                    <a:pt x="11218" y="4942"/>
                    <a:pt x="11527" y="4632"/>
                  </a:cubicBezTo>
                  <a:cubicBezTo>
                    <a:pt x="11622" y="4537"/>
                    <a:pt x="11718" y="4418"/>
                    <a:pt x="11789" y="4275"/>
                  </a:cubicBezTo>
                  <a:cubicBezTo>
                    <a:pt x="11837" y="4204"/>
                    <a:pt x="11813" y="4085"/>
                    <a:pt x="11718" y="4037"/>
                  </a:cubicBezTo>
                  <a:cubicBezTo>
                    <a:pt x="11691" y="4024"/>
                    <a:pt x="11665" y="4018"/>
                    <a:pt x="11639" y="4018"/>
                  </a:cubicBezTo>
                  <a:cubicBezTo>
                    <a:pt x="11573" y="4018"/>
                    <a:pt x="11514" y="4057"/>
                    <a:pt x="11480" y="4108"/>
                  </a:cubicBezTo>
                  <a:cubicBezTo>
                    <a:pt x="11432" y="4204"/>
                    <a:pt x="11360" y="4299"/>
                    <a:pt x="11265" y="4394"/>
                  </a:cubicBezTo>
                  <a:cubicBezTo>
                    <a:pt x="11027" y="4632"/>
                    <a:pt x="10717" y="4751"/>
                    <a:pt x="10384" y="4751"/>
                  </a:cubicBezTo>
                  <a:cubicBezTo>
                    <a:pt x="10051" y="4751"/>
                    <a:pt x="9741" y="4632"/>
                    <a:pt x="9503" y="4394"/>
                  </a:cubicBezTo>
                  <a:cubicBezTo>
                    <a:pt x="9122" y="4013"/>
                    <a:pt x="9027" y="3442"/>
                    <a:pt x="9265" y="2965"/>
                  </a:cubicBezTo>
                  <a:cubicBezTo>
                    <a:pt x="9312" y="2894"/>
                    <a:pt x="9289" y="2799"/>
                    <a:pt x="9241" y="2751"/>
                  </a:cubicBezTo>
                  <a:cubicBezTo>
                    <a:pt x="9212" y="2722"/>
                    <a:pt x="9164" y="2701"/>
                    <a:pt x="9115" y="2701"/>
                  </a:cubicBezTo>
                  <a:cubicBezTo>
                    <a:pt x="9085" y="2701"/>
                    <a:pt x="9054" y="2709"/>
                    <a:pt x="9027" y="2727"/>
                  </a:cubicBezTo>
                  <a:cubicBezTo>
                    <a:pt x="8852" y="2815"/>
                    <a:pt x="8664" y="2857"/>
                    <a:pt x="8478" y="2857"/>
                  </a:cubicBezTo>
                  <a:cubicBezTo>
                    <a:pt x="8157" y="2857"/>
                    <a:pt x="7839" y="2730"/>
                    <a:pt x="7598" y="2489"/>
                  </a:cubicBezTo>
                  <a:cubicBezTo>
                    <a:pt x="7122" y="1989"/>
                    <a:pt x="7122" y="1203"/>
                    <a:pt x="7598" y="727"/>
                  </a:cubicBezTo>
                  <a:cubicBezTo>
                    <a:pt x="7848" y="477"/>
                    <a:pt x="8169" y="352"/>
                    <a:pt x="8488" y="352"/>
                  </a:cubicBezTo>
                  <a:cubicBezTo>
                    <a:pt x="8806" y="352"/>
                    <a:pt x="9122" y="477"/>
                    <a:pt x="9360" y="727"/>
                  </a:cubicBezTo>
                  <a:cubicBezTo>
                    <a:pt x="9741" y="1108"/>
                    <a:pt x="9836" y="1679"/>
                    <a:pt x="9598" y="2156"/>
                  </a:cubicBezTo>
                  <a:cubicBezTo>
                    <a:pt x="9574" y="2227"/>
                    <a:pt x="9598" y="2299"/>
                    <a:pt x="9646" y="2346"/>
                  </a:cubicBezTo>
                  <a:cubicBezTo>
                    <a:pt x="9681" y="2381"/>
                    <a:pt x="9728" y="2403"/>
                    <a:pt x="9779" y="2403"/>
                  </a:cubicBezTo>
                  <a:cubicBezTo>
                    <a:pt x="9798" y="2403"/>
                    <a:pt x="9817" y="2400"/>
                    <a:pt x="9836" y="2394"/>
                  </a:cubicBezTo>
                  <a:cubicBezTo>
                    <a:pt x="10011" y="2306"/>
                    <a:pt x="10199" y="2264"/>
                    <a:pt x="10385" y="2264"/>
                  </a:cubicBezTo>
                  <a:cubicBezTo>
                    <a:pt x="10706" y="2264"/>
                    <a:pt x="11024" y="2391"/>
                    <a:pt x="11265" y="2632"/>
                  </a:cubicBezTo>
                  <a:cubicBezTo>
                    <a:pt x="11480" y="2846"/>
                    <a:pt x="11622" y="3132"/>
                    <a:pt x="11646" y="3418"/>
                  </a:cubicBezTo>
                  <a:cubicBezTo>
                    <a:pt x="11646" y="3513"/>
                    <a:pt x="11718" y="3585"/>
                    <a:pt x="11813" y="3585"/>
                  </a:cubicBezTo>
                  <a:cubicBezTo>
                    <a:pt x="11908" y="3585"/>
                    <a:pt x="11980" y="3513"/>
                    <a:pt x="11980" y="3394"/>
                  </a:cubicBezTo>
                  <a:cubicBezTo>
                    <a:pt x="11956" y="3013"/>
                    <a:pt x="11789" y="2656"/>
                    <a:pt x="11527" y="2370"/>
                  </a:cubicBezTo>
                  <a:cubicBezTo>
                    <a:pt x="11209" y="2071"/>
                    <a:pt x="10803" y="1903"/>
                    <a:pt x="10389" y="1903"/>
                  </a:cubicBezTo>
                  <a:cubicBezTo>
                    <a:pt x="10276" y="1903"/>
                    <a:pt x="10163" y="1916"/>
                    <a:pt x="10051" y="1941"/>
                  </a:cubicBezTo>
                  <a:cubicBezTo>
                    <a:pt x="10170" y="1417"/>
                    <a:pt x="10003" y="870"/>
                    <a:pt x="9622" y="465"/>
                  </a:cubicBezTo>
                  <a:cubicBezTo>
                    <a:pt x="9312" y="155"/>
                    <a:pt x="8902" y="0"/>
                    <a:pt x="84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40"/>
            <p:cNvSpPr/>
            <p:nvPr/>
          </p:nvSpPr>
          <p:spPr>
            <a:xfrm>
              <a:off x="2115763" y="2910656"/>
              <a:ext cx="19568" cy="18071"/>
            </a:xfrm>
            <a:custGeom>
              <a:avLst/>
              <a:gdLst/>
              <a:ahLst/>
              <a:cxnLst/>
              <a:rect l="l" t="t" r="r" b="b"/>
              <a:pathLst>
                <a:path w="549" h="507" extrusionOk="0">
                  <a:moveTo>
                    <a:pt x="200" y="1"/>
                  </a:moveTo>
                  <a:cubicBezTo>
                    <a:pt x="156" y="1"/>
                    <a:pt x="108" y="19"/>
                    <a:pt x="72" y="54"/>
                  </a:cubicBezTo>
                  <a:cubicBezTo>
                    <a:pt x="1" y="126"/>
                    <a:pt x="1" y="221"/>
                    <a:pt x="72" y="292"/>
                  </a:cubicBezTo>
                  <a:lnTo>
                    <a:pt x="239" y="459"/>
                  </a:lnTo>
                  <a:cubicBezTo>
                    <a:pt x="263" y="507"/>
                    <a:pt x="311" y="507"/>
                    <a:pt x="358" y="507"/>
                  </a:cubicBezTo>
                  <a:cubicBezTo>
                    <a:pt x="406" y="507"/>
                    <a:pt x="453" y="507"/>
                    <a:pt x="477" y="459"/>
                  </a:cubicBezTo>
                  <a:cubicBezTo>
                    <a:pt x="549" y="388"/>
                    <a:pt x="549" y="292"/>
                    <a:pt x="477" y="221"/>
                  </a:cubicBezTo>
                  <a:lnTo>
                    <a:pt x="311" y="54"/>
                  </a:lnTo>
                  <a:cubicBezTo>
                    <a:pt x="287" y="19"/>
                    <a:pt x="245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40"/>
            <p:cNvSpPr/>
            <p:nvPr/>
          </p:nvSpPr>
          <p:spPr>
            <a:xfrm>
              <a:off x="2078445" y="2925946"/>
              <a:ext cx="30581" cy="29120"/>
            </a:xfrm>
            <a:custGeom>
              <a:avLst/>
              <a:gdLst/>
              <a:ahLst/>
              <a:cxnLst/>
              <a:rect l="l" t="t" r="r" b="b"/>
              <a:pathLst>
                <a:path w="858" h="817" extrusionOk="0">
                  <a:moveTo>
                    <a:pt x="203" y="0"/>
                  </a:moveTo>
                  <a:cubicBezTo>
                    <a:pt x="155" y="0"/>
                    <a:pt x="107" y="18"/>
                    <a:pt x="72" y="54"/>
                  </a:cubicBezTo>
                  <a:cubicBezTo>
                    <a:pt x="0" y="125"/>
                    <a:pt x="0" y="244"/>
                    <a:pt x="72" y="292"/>
                  </a:cubicBezTo>
                  <a:lnTo>
                    <a:pt x="548" y="768"/>
                  </a:lnTo>
                  <a:cubicBezTo>
                    <a:pt x="572" y="816"/>
                    <a:pt x="619" y="816"/>
                    <a:pt x="667" y="816"/>
                  </a:cubicBezTo>
                  <a:cubicBezTo>
                    <a:pt x="715" y="816"/>
                    <a:pt x="762" y="816"/>
                    <a:pt x="786" y="768"/>
                  </a:cubicBezTo>
                  <a:cubicBezTo>
                    <a:pt x="857" y="697"/>
                    <a:pt x="857" y="602"/>
                    <a:pt x="786" y="530"/>
                  </a:cubicBezTo>
                  <a:lnTo>
                    <a:pt x="334" y="54"/>
                  </a:lnTo>
                  <a:cubicBezTo>
                    <a:pt x="298" y="18"/>
                    <a:pt x="250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40"/>
            <p:cNvSpPr/>
            <p:nvPr/>
          </p:nvSpPr>
          <p:spPr>
            <a:xfrm>
              <a:off x="2063155" y="2963299"/>
              <a:ext cx="19568" cy="18071"/>
            </a:xfrm>
            <a:custGeom>
              <a:avLst/>
              <a:gdLst/>
              <a:ahLst/>
              <a:cxnLst/>
              <a:rect l="l" t="t" r="r" b="b"/>
              <a:pathLst>
                <a:path w="549" h="507" extrusionOk="0">
                  <a:moveTo>
                    <a:pt x="200" y="0"/>
                  </a:moveTo>
                  <a:cubicBezTo>
                    <a:pt x="155" y="0"/>
                    <a:pt x="108" y="18"/>
                    <a:pt x="72" y="54"/>
                  </a:cubicBezTo>
                  <a:cubicBezTo>
                    <a:pt x="0" y="125"/>
                    <a:pt x="0" y="244"/>
                    <a:pt x="72" y="292"/>
                  </a:cubicBezTo>
                  <a:lnTo>
                    <a:pt x="239" y="459"/>
                  </a:lnTo>
                  <a:cubicBezTo>
                    <a:pt x="262" y="506"/>
                    <a:pt x="310" y="506"/>
                    <a:pt x="358" y="506"/>
                  </a:cubicBezTo>
                  <a:cubicBezTo>
                    <a:pt x="405" y="506"/>
                    <a:pt x="453" y="506"/>
                    <a:pt x="477" y="459"/>
                  </a:cubicBezTo>
                  <a:cubicBezTo>
                    <a:pt x="548" y="387"/>
                    <a:pt x="548" y="292"/>
                    <a:pt x="477" y="221"/>
                  </a:cubicBezTo>
                  <a:lnTo>
                    <a:pt x="310" y="54"/>
                  </a:lnTo>
                  <a:cubicBezTo>
                    <a:pt x="286" y="18"/>
                    <a:pt x="245" y="0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40"/>
            <p:cNvSpPr/>
            <p:nvPr/>
          </p:nvSpPr>
          <p:spPr>
            <a:xfrm>
              <a:off x="2025801" y="2978554"/>
              <a:ext cx="30581" cy="29120"/>
            </a:xfrm>
            <a:custGeom>
              <a:avLst/>
              <a:gdLst/>
              <a:ahLst/>
              <a:cxnLst/>
              <a:rect l="l" t="t" r="r" b="b"/>
              <a:pathLst>
                <a:path w="858" h="817" extrusionOk="0">
                  <a:moveTo>
                    <a:pt x="200" y="1"/>
                  </a:moveTo>
                  <a:cubicBezTo>
                    <a:pt x="155" y="1"/>
                    <a:pt x="108" y="19"/>
                    <a:pt x="72" y="54"/>
                  </a:cubicBezTo>
                  <a:cubicBezTo>
                    <a:pt x="1" y="126"/>
                    <a:pt x="1" y="245"/>
                    <a:pt x="72" y="316"/>
                  </a:cubicBezTo>
                  <a:lnTo>
                    <a:pt x="548" y="769"/>
                  </a:lnTo>
                  <a:cubicBezTo>
                    <a:pt x="572" y="817"/>
                    <a:pt x="620" y="817"/>
                    <a:pt x="667" y="817"/>
                  </a:cubicBezTo>
                  <a:cubicBezTo>
                    <a:pt x="715" y="817"/>
                    <a:pt x="763" y="817"/>
                    <a:pt x="787" y="769"/>
                  </a:cubicBezTo>
                  <a:cubicBezTo>
                    <a:pt x="858" y="697"/>
                    <a:pt x="858" y="602"/>
                    <a:pt x="787" y="531"/>
                  </a:cubicBezTo>
                  <a:lnTo>
                    <a:pt x="310" y="54"/>
                  </a:lnTo>
                  <a:cubicBezTo>
                    <a:pt x="286" y="19"/>
                    <a:pt x="245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40"/>
            <p:cNvSpPr/>
            <p:nvPr/>
          </p:nvSpPr>
          <p:spPr>
            <a:xfrm>
              <a:off x="2010511" y="3015908"/>
              <a:ext cx="19568" cy="18071"/>
            </a:xfrm>
            <a:custGeom>
              <a:avLst/>
              <a:gdLst/>
              <a:ahLst/>
              <a:cxnLst/>
              <a:rect l="l" t="t" r="r" b="b"/>
              <a:pathLst>
                <a:path w="549" h="507" extrusionOk="0">
                  <a:moveTo>
                    <a:pt x="191" y="1"/>
                  </a:moveTo>
                  <a:cubicBezTo>
                    <a:pt x="150" y="1"/>
                    <a:pt x="108" y="19"/>
                    <a:pt x="72" y="54"/>
                  </a:cubicBezTo>
                  <a:cubicBezTo>
                    <a:pt x="1" y="126"/>
                    <a:pt x="1" y="245"/>
                    <a:pt x="72" y="292"/>
                  </a:cubicBezTo>
                  <a:lnTo>
                    <a:pt x="239" y="459"/>
                  </a:lnTo>
                  <a:cubicBezTo>
                    <a:pt x="263" y="507"/>
                    <a:pt x="311" y="507"/>
                    <a:pt x="358" y="507"/>
                  </a:cubicBezTo>
                  <a:cubicBezTo>
                    <a:pt x="406" y="507"/>
                    <a:pt x="453" y="507"/>
                    <a:pt x="477" y="459"/>
                  </a:cubicBezTo>
                  <a:cubicBezTo>
                    <a:pt x="549" y="388"/>
                    <a:pt x="549" y="292"/>
                    <a:pt x="477" y="221"/>
                  </a:cubicBezTo>
                  <a:lnTo>
                    <a:pt x="311" y="54"/>
                  </a:lnTo>
                  <a:cubicBezTo>
                    <a:pt x="275" y="19"/>
                    <a:pt x="233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Feline Leukemia Virus by Slidesgo">
  <a:themeElements>
    <a:clrScheme name="Simple Light">
      <a:dk1>
        <a:srgbClr val="A61C00"/>
      </a:dk1>
      <a:lt1>
        <a:srgbClr val="E5E0E0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A61C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</TotalTime>
  <Words>406</Words>
  <Application>Microsoft Office PowerPoint</Application>
  <PresentationFormat>화면 슬라이드 쇼(16:9)</PresentationFormat>
  <Paragraphs>106</Paragraphs>
  <Slides>33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강원교육모두 Bold</vt:lpstr>
      <vt:lpstr>강원교육모두 Light</vt:lpstr>
      <vt:lpstr>Merriweather Sans</vt:lpstr>
      <vt:lpstr>Arial</vt:lpstr>
      <vt:lpstr>DM Serif Text</vt:lpstr>
      <vt:lpstr>Feline Leukemia Virus by Slidesgo</vt:lpstr>
      <vt:lpstr>알잘깔딱센</vt:lpstr>
      <vt:lpstr>Meow me, you! 중간발표</vt:lpstr>
      <vt:lpstr>팀 소개 및 규칙</vt:lpstr>
      <vt:lpstr>팀원 소개</vt:lpstr>
      <vt:lpstr>개솔이 (Time)</vt:lpstr>
      <vt:lpstr>알잘깔딱센이 정한 규칙은?</vt:lpstr>
      <vt:lpstr>알잘깔딱센의 마지막 규칙</vt:lpstr>
      <vt:lpstr>기획</vt:lpstr>
      <vt:lpstr>우리가 직면하고 있는 문제점</vt:lpstr>
      <vt:lpstr>필요하다고 생각하는 반려동물 관련 정책</vt:lpstr>
      <vt:lpstr>220,000</vt:lpstr>
      <vt:lpstr>팀에서 제시한 해결방안</vt:lpstr>
      <vt:lpstr>개발 단계</vt:lpstr>
      <vt:lpstr>개발도구</vt:lpstr>
      <vt:lpstr>프로그래밍 언어 채택</vt:lpstr>
      <vt:lpstr>왜 스프링인가?</vt:lpstr>
      <vt:lpstr>PowerPoint 프레젠테이션</vt:lpstr>
      <vt:lpstr>기획 결과물</vt:lpstr>
      <vt:lpstr>메뉴 기획</vt:lpstr>
      <vt:lpstr>기능명세서</vt:lpstr>
      <vt:lpstr>DB 설계</vt:lpstr>
      <vt:lpstr>PowerPoint 프레젠테이션</vt:lpstr>
      <vt:lpstr>PowerPoint 프레젠테이션</vt:lpstr>
      <vt:lpstr>PowerPoint 프레젠테이션</vt:lpstr>
      <vt:lpstr>진행 결과물</vt:lpstr>
      <vt:lpstr>PowerPoint 프레젠테이션</vt:lpstr>
      <vt:lpstr>PowerPoint 프레젠테이션</vt:lpstr>
      <vt:lpstr>PowerPoint 프레젠테이션</vt:lpstr>
      <vt:lpstr>API</vt:lpstr>
      <vt:lpstr>채팅</vt:lpstr>
      <vt:lpstr>PowerPoint 프레젠테이션</vt:lpstr>
      <vt:lpstr>알잘깔딱센이 추구하는 가치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알잘깔딱센</dc:title>
  <cp:lastModifiedBy>안 준희</cp:lastModifiedBy>
  <cp:revision>21</cp:revision>
  <dcterms:modified xsi:type="dcterms:W3CDTF">2023-01-12T07:35:36Z</dcterms:modified>
</cp:coreProperties>
</file>